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26" r:id="rId2"/>
  </p:sldMasterIdLst>
  <p:notesMasterIdLst>
    <p:notesMasterId r:id="rId390"/>
  </p:notesMasterIdLst>
  <p:sldIdLst>
    <p:sldId id="526" r:id="rId3"/>
    <p:sldId id="562" r:id="rId4"/>
    <p:sldId id="563" r:id="rId5"/>
    <p:sldId id="564" r:id="rId6"/>
    <p:sldId id="568" r:id="rId7"/>
    <p:sldId id="565" r:id="rId8"/>
    <p:sldId id="566" r:id="rId9"/>
    <p:sldId id="567" r:id="rId10"/>
    <p:sldId id="569" r:id="rId11"/>
    <p:sldId id="570" r:id="rId12"/>
    <p:sldId id="571" r:id="rId13"/>
    <p:sldId id="572" r:id="rId14"/>
    <p:sldId id="573" r:id="rId15"/>
    <p:sldId id="574" r:id="rId16"/>
    <p:sldId id="575" r:id="rId17"/>
    <p:sldId id="576" r:id="rId18"/>
    <p:sldId id="577" r:id="rId19"/>
    <p:sldId id="626" r:id="rId20"/>
    <p:sldId id="578" r:id="rId21"/>
    <p:sldId id="588" r:id="rId22"/>
    <p:sldId id="581" r:id="rId23"/>
    <p:sldId id="586" r:id="rId24"/>
    <p:sldId id="583" r:id="rId25"/>
    <p:sldId id="584" r:id="rId26"/>
    <p:sldId id="585" r:id="rId27"/>
    <p:sldId id="579" r:id="rId28"/>
    <p:sldId id="580" r:id="rId29"/>
    <p:sldId id="616" r:id="rId30"/>
    <p:sldId id="620" r:id="rId31"/>
    <p:sldId id="621" r:id="rId32"/>
    <p:sldId id="622" r:id="rId33"/>
    <p:sldId id="623" r:id="rId34"/>
    <p:sldId id="624" r:id="rId35"/>
    <p:sldId id="606" r:id="rId36"/>
    <p:sldId id="607" r:id="rId37"/>
    <p:sldId id="608" r:id="rId38"/>
    <p:sldId id="609" r:id="rId39"/>
    <p:sldId id="610" r:id="rId40"/>
    <p:sldId id="611" r:id="rId41"/>
    <p:sldId id="612" r:id="rId42"/>
    <p:sldId id="613" r:id="rId43"/>
    <p:sldId id="527" r:id="rId44"/>
    <p:sldId id="528" r:id="rId45"/>
    <p:sldId id="529" r:id="rId46"/>
    <p:sldId id="530" r:id="rId47"/>
    <p:sldId id="531" r:id="rId48"/>
    <p:sldId id="532" r:id="rId49"/>
    <p:sldId id="533" r:id="rId50"/>
    <p:sldId id="534" r:id="rId51"/>
    <p:sldId id="545" r:id="rId52"/>
    <p:sldId id="543" r:id="rId53"/>
    <p:sldId id="535" r:id="rId54"/>
    <p:sldId id="536" r:id="rId55"/>
    <p:sldId id="537" r:id="rId56"/>
    <p:sldId id="538" r:id="rId57"/>
    <p:sldId id="542" r:id="rId58"/>
    <p:sldId id="544" r:id="rId59"/>
    <p:sldId id="539" r:id="rId60"/>
    <p:sldId id="540" r:id="rId61"/>
    <p:sldId id="546" r:id="rId62"/>
    <p:sldId id="615" r:id="rId63"/>
    <p:sldId id="614" r:id="rId64"/>
    <p:sldId id="548" r:id="rId65"/>
    <p:sldId id="549" r:id="rId66"/>
    <p:sldId id="550" r:id="rId67"/>
    <p:sldId id="552" r:id="rId68"/>
    <p:sldId id="553" r:id="rId69"/>
    <p:sldId id="554" r:id="rId70"/>
    <p:sldId id="541" r:id="rId71"/>
    <p:sldId id="551" r:id="rId72"/>
    <p:sldId id="627" r:id="rId73"/>
    <p:sldId id="648" r:id="rId74"/>
    <p:sldId id="628" r:id="rId75"/>
    <p:sldId id="629" r:id="rId76"/>
    <p:sldId id="561" r:id="rId77"/>
    <p:sldId id="587" r:id="rId78"/>
    <p:sldId id="647" r:id="rId79"/>
    <p:sldId id="589" r:id="rId80"/>
    <p:sldId id="591" r:id="rId81"/>
    <p:sldId id="592" r:id="rId82"/>
    <p:sldId id="644" r:id="rId83"/>
    <p:sldId id="646" r:id="rId84"/>
    <p:sldId id="630" r:id="rId85"/>
    <p:sldId id="636" r:id="rId86"/>
    <p:sldId id="637" r:id="rId87"/>
    <p:sldId id="638" r:id="rId88"/>
    <p:sldId id="590" r:id="rId89"/>
    <p:sldId id="631" r:id="rId90"/>
    <p:sldId id="632" r:id="rId91"/>
    <p:sldId id="633" r:id="rId92"/>
    <p:sldId id="634" r:id="rId93"/>
    <p:sldId id="635" r:id="rId94"/>
    <p:sldId id="593" r:id="rId95"/>
    <p:sldId id="639" r:id="rId96"/>
    <p:sldId id="640" r:id="rId97"/>
    <p:sldId id="641" r:id="rId98"/>
    <p:sldId id="642" r:id="rId99"/>
    <p:sldId id="595" r:id="rId100"/>
    <p:sldId id="596" r:id="rId101"/>
    <p:sldId id="597" r:id="rId102"/>
    <p:sldId id="600" r:id="rId103"/>
    <p:sldId id="601" r:id="rId104"/>
    <p:sldId id="927" r:id="rId105"/>
    <p:sldId id="928" r:id="rId106"/>
    <p:sldId id="603" r:id="rId107"/>
    <p:sldId id="604" r:id="rId108"/>
    <p:sldId id="694" r:id="rId109"/>
    <p:sldId id="692" r:id="rId110"/>
    <p:sldId id="695" r:id="rId111"/>
    <p:sldId id="703" r:id="rId112"/>
    <p:sldId id="696" r:id="rId113"/>
    <p:sldId id="697" r:id="rId114"/>
    <p:sldId id="929" r:id="rId115"/>
    <p:sldId id="930" r:id="rId116"/>
    <p:sldId id="931" r:id="rId117"/>
    <p:sldId id="932" r:id="rId118"/>
    <p:sldId id="933" r:id="rId119"/>
    <p:sldId id="698" r:id="rId120"/>
    <p:sldId id="699" r:id="rId121"/>
    <p:sldId id="700" r:id="rId122"/>
    <p:sldId id="701" r:id="rId123"/>
    <p:sldId id="702" r:id="rId124"/>
    <p:sldId id="704" r:id="rId125"/>
    <p:sldId id="705" r:id="rId126"/>
    <p:sldId id="934" r:id="rId127"/>
    <p:sldId id="706" r:id="rId128"/>
    <p:sldId id="935" r:id="rId129"/>
    <p:sldId id="707" r:id="rId130"/>
    <p:sldId id="709" r:id="rId131"/>
    <p:sldId id="936" r:id="rId132"/>
    <p:sldId id="710" r:id="rId133"/>
    <p:sldId id="937" r:id="rId134"/>
    <p:sldId id="938" r:id="rId135"/>
    <p:sldId id="712" r:id="rId136"/>
    <p:sldId id="708" r:id="rId137"/>
    <p:sldId id="715" r:id="rId138"/>
    <p:sldId id="714" r:id="rId139"/>
    <p:sldId id="711" r:id="rId140"/>
    <p:sldId id="939" r:id="rId141"/>
    <p:sldId id="716" r:id="rId142"/>
    <p:sldId id="717" r:id="rId143"/>
    <p:sldId id="719" r:id="rId144"/>
    <p:sldId id="941" r:id="rId145"/>
    <p:sldId id="940" r:id="rId146"/>
    <p:sldId id="718" r:id="rId147"/>
    <p:sldId id="720" r:id="rId148"/>
    <p:sldId id="942" r:id="rId149"/>
    <p:sldId id="721" r:id="rId150"/>
    <p:sldId id="944" r:id="rId151"/>
    <p:sldId id="690" r:id="rId152"/>
    <p:sldId id="943" r:id="rId153"/>
    <p:sldId id="691" r:id="rId154"/>
    <p:sldId id="732" r:id="rId155"/>
    <p:sldId id="945" r:id="rId156"/>
    <p:sldId id="946" r:id="rId157"/>
    <p:sldId id="947" r:id="rId158"/>
    <p:sldId id="733" r:id="rId159"/>
    <p:sldId id="948" r:id="rId160"/>
    <p:sldId id="949" r:id="rId161"/>
    <p:sldId id="734" r:id="rId162"/>
    <p:sldId id="731" r:id="rId163"/>
    <p:sldId id="950" r:id="rId164"/>
    <p:sldId id="649" r:id="rId165"/>
    <p:sldId id="650" r:id="rId166"/>
    <p:sldId id="651" r:id="rId167"/>
    <p:sldId id="652" r:id="rId168"/>
    <p:sldId id="653" r:id="rId169"/>
    <p:sldId id="654" r:id="rId170"/>
    <p:sldId id="669" r:id="rId171"/>
    <p:sldId id="671" r:id="rId172"/>
    <p:sldId id="655" r:id="rId173"/>
    <p:sldId id="667" r:id="rId174"/>
    <p:sldId id="668" r:id="rId175"/>
    <p:sldId id="656" r:id="rId176"/>
    <p:sldId id="658" r:id="rId177"/>
    <p:sldId id="954" r:id="rId178"/>
    <p:sldId id="955" r:id="rId179"/>
    <p:sldId id="956" r:id="rId180"/>
    <p:sldId id="661" r:id="rId181"/>
    <p:sldId id="662" r:id="rId182"/>
    <p:sldId id="663" r:id="rId183"/>
    <p:sldId id="664" r:id="rId184"/>
    <p:sldId id="666" r:id="rId185"/>
    <p:sldId id="963" r:id="rId186"/>
    <p:sldId id="951" r:id="rId187"/>
    <p:sldId id="952" r:id="rId188"/>
    <p:sldId id="953" r:id="rId189"/>
    <p:sldId id="682" r:id="rId190"/>
    <p:sldId id="683" r:id="rId191"/>
    <p:sldId id="672" r:id="rId192"/>
    <p:sldId id="673" r:id="rId193"/>
    <p:sldId id="674" r:id="rId194"/>
    <p:sldId id="675" r:id="rId195"/>
    <p:sldId id="684" r:id="rId196"/>
    <p:sldId id="957" r:id="rId197"/>
    <p:sldId id="958" r:id="rId198"/>
    <p:sldId id="676" r:id="rId199"/>
    <p:sldId id="677" r:id="rId200"/>
    <p:sldId id="959" r:id="rId201"/>
    <p:sldId id="960" r:id="rId202"/>
    <p:sldId id="678" r:id="rId203"/>
    <p:sldId id="967" r:id="rId204"/>
    <p:sldId id="968" r:id="rId205"/>
    <p:sldId id="679" r:id="rId206"/>
    <p:sldId id="680" r:id="rId207"/>
    <p:sldId id="961" r:id="rId208"/>
    <p:sldId id="962" r:id="rId209"/>
    <p:sldId id="685" r:id="rId210"/>
    <p:sldId id="686" r:id="rId211"/>
    <p:sldId id="964" r:id="rId212"/>
    <p:sldId id="687" r:id="rId213"/>
    <p:sldId id="689" r:id="rId214"/>
    <p:sldId id="966" r:id="rId215"/>
    <p:sldId id="723" r:id="rId216"/>
    <p:sldId id="726" r:id="rId217"/>
    <p:sldId id="730" r:id="rId218"/>
    <p:sldId id="724" r:id="rId219"/>
    <p:sldId id="725" r:id="rId220"/>
    <p:sldId id="727" r:id="rId221"/>
    <p:sldId id="728" r:id="rId222"/>
    <p:sldId id="729" r:id="rId223"/>
    <p:sldId id="735" r:id="rId224"/>
    <p:sldId id="736" r:id="rId225"/>
    <p:sldId id="969" r:id="rId226"/>
    <p:sldId id="970" r:id="rId227"/>
    <p:sldId id="737" r:id="rId228"/>
    <p:sldId id="739" r:id="rId229"/>
    <p:sldId id="738" r:id="rId230"/>
    <p:sldId id="752" r:id="rId231"/>
    <p:sldId id="743" r:id="rId232"/>
    <p:sldId id="745" r:id="rId233"/>
    <p:sldId id="755" r:id="rId234"/>
    <p:sldId id="754" r:id="rId235"/>
    <p:sldId id="753" r:id="rId236"/>
    <p:sldId id="747" r:id="rId237"/>
    <p:sldId id="769" r:id="rId238"/>
    <p:sldId id="770" r:id="rId239"/>
    <p:sldId id="771" r:id="rId240"/>
    <p:sldId id="772" r:id="rId241"/>
    <p:sldId id="773" r:id="rId242"/>
    <p:sldId id="774" r:id="rId243"/>
    <p:sldId id="799" r:id="rId244"/>
    <p:sldId id="763" r:id="rId245"/>
    <p:sldId id="765" r:id="rId246"/>
    <p:sldId id="766" r:id="rId247"/>
    <p:sldId id="767" r:id="rId248"/>
    <p:sldId id="775" r:id="rId249"/>
    <p:sldId id="776" r:id="rId250"/>
    <p:sldId id="768" r:id="rId251"/>
    <p:sldId id="777" r:id="rId252"/>
    <p:sldId id="778" r:id="rId253"/>
    <p:sldId id="779" r:id="rId254"/>
    <p:sldId id="780" r:id="rId255"/>
    <p:sldId id="764" r:id="rId256"/>
    <p:sldId id="781" r:id="rId257"/>
    <p:sldId id="786" r:id="rId258"/>
    <p:sldId id="971" r:id="rId259"/>
    <p:sldId id="797" r:id="rId260"/>
    <p:sldId id="787" r:id="rId261"/>
    <p:sldId id="972" r:id="rId262"/>
    <p:sldId id="973" r:id="rId263"/>
    <p:sldId id="974" r:id="rId264"/>
    <p:sldId id="788" r:id="rId265"/>
    <p:sldId id="783" r:id="rId266"/>
    <p:sldId id="790" r:id="rId267"/>
    <p:sldId id="789" r:id="rId268"/>
    <p:sldId id="785" r:id="rId269"/>
    <p:sldId id="791" r:id="rId270"/>
    <p:sldId id="796" r:id="rId271"/>
    <p:sldId id="792" r:id="rId272"/>
    <p:sldId id="794" r:id="rId273"/>
    <p:sldId id="795" r:id="rId274"/>
    <p:sldId id="800" r:id="rId275"/>
    <p:sldId id="801" r:id="rId276"/>
    <p:sldId id="802" r:id="rId277"/>
    <p:sldId id="803" r:id="rId278"/>
    <p:sldId id="804" r:id="rId279"/>
    <p:sldId id="805" r:id="rId280"/>
    <p:sldId id="806" r:id="rId281"/>
    <p:sldId id="807" r:id="rId282"/>
    <p:sldId id="808" r:id="rId283"/>
    <p:sldId id="809" r:id="rId284"/>
    <p:sldId id="810" r:id="rId285"/>
    <p:sldId id="811" r:id="rId286"/>
    <p:sldId id="874" r:id="rId287"/>
    <p:sldId id="812" r:id="rId288"/>
    <p:sldId id="813" r:id="rId289"/>
    <p:sldId id="814" r:id="rId290"/>
    <p:sldId id="815" r:id="rId291"/>
    <p:sldId id="816" r:id="rId292"/>
    <p:sldId id="817" r:id="rId293"/>
    <p:sldId id="818" r:id="rId294"/>
    <p:sldId id="845" r:id="rId295"/>
    <p:sldId id="819" r:id="rId296"/>
    <p:sldId id="820" r:id="rId297"/>
    <p:sldId id="821" r:id="rId298"/>
    <p:sldId id="822" r:id="rId299"/>
    <p:sldId id="823" r:id="rId300"/>
    <p:sldId id="824" r:id="rId301"/>
    <p:sldId id="825" r:id="rId302"/>
    <p:sldId id="826" r:id="rId303"/>
    <p:sldId id="828" r:id="rId304"/>
    <p:sldId id="829" r:id="rId305"/>
    <p:sldId id="830" r:id="rId306"/>
    <p:sldId id="832" r:id="rId307"/>
    <p:sldId id="835" r:id="rId308"/>
    <p:sldId id="837" r:id="rId309"/>
    <p:sldId id="838" r:id="rId310"/>
    <p:sldId id="840" r:id="rId311"/>
    <p:sldId id="833" r:id="rId312"/>
    <p:sldId id="834" r:id="rId313"/>
    <p:sldId id="831" r:id="rId314"/>
    <p:sldId id="841" r:id="rId315"/>
    <p:sldId id="842" r:id="rId316"/>
    <p:sldId id="843" r:id="rId317"/>
    <p:sldId id="844" r:id="rId318"/>
    <p:sldId id="846" r:id="rId319"/>
    <p:sldId id="847" r:id="rId320"/>
    <p:sldId id="848" r:id="rId321"/>
    <p:sldId id="849" r:id="rId322"/>
    <p:sldId id="850" r:id="rId323"/>
    <p:sldId id="851" r:id="rId324"/>
    <p:sldId id="852" r:id="rId325"/>
    <p:sldId id="853" r:id="rId326"/>
    <p:sldId id="854" r:id="rId327"/>
    <p:sldId id="855" r:id="rId328"/>
    <p:sldId id="856" r:id="rId329"/>
    <p:sldId id="857" r:id="rId330"/>
    <p:sldId id="858" r:id="rId331"/>
    <p:sldId id="859" r:id="rId332"/>
    <p:sldId id="860" r:id="rId333"/>
    <p:sldId id="861" r:id="rId334"/>
    <p:sldId id="880" r:id="rId335"/>
    <p:sldId id="877" r:id="rId336"/>
    <p:sldId id="878" r:id="rId337"/>
    <p:sldId id="879" r:id="rId338"/>
    <p:sldId id="862" r:id="rId339"/>
    <p:sldId id="975" r:id="rId340"/>
    <p:sldId id="976" r:id="rId341"/>
    <p:sldId id="979" r:id="rId342"/>
    <p:sldId id="980" r:id="rId343"/>
    <p:sldId id="981" r:id="rId344"/>
    <p:sldId id="982" r:id="rId345"/>
    <p:sldId id="863" r:id="rId346"/>
    <p:sldId id="864" r:id="rId347"/>
    <p:sldId id="882" r:id="rId348"/>
    <p:sldId id="867" r:id="rId349"/>
    <p:sldId id="868" r:id="rId350"/>
    <p:sldId id="983" r:id="rId351"/>
    <p:sldId id="984" r:id="rId352"/>
    <p:sldId id="985" r:id="rId353"/>
    <p:sldId id="893" r:id="rId354"/>
    <p:sldId id="894" r:id="rId355"/>
    <p:sldId id="883" r:id="rId356"/>
    <p:sldId id="884" r:id="rId357"/>
    <p:sldId id="885" r:id="rId358"/>
    <p:sldId id="869" r:id="rId359"/>
    <p:sldId id="870" r:id="rId360"/>
    <p:sldId id="887" r:id="rId361"/>
    <p:sldId id="897" r:id="rId362"/>
    <p:sldId id="890" r:id="rId363"/>
    <p:sldId id="898" r:id="rId364"/>
    <p:sldId id="889" r:id="rId365"/>
    <p:sldId id="899" r:id="rId366"/>
    <p:sldId id="886" r:id="rId367"/>
    <p:sldId id="901" r:id="rId368"/>
    <p:sldId id="902" r:id="rId369"/>
    <p:sldId id="905" r:id="rId370"/>
    <p:sldId id="906" r:id="rId371"/>
    <p:sldId id="907" r:id="rId372"/>
    <p:sldId id="903" r:id="rId373"/>
    <p:sldId id="910" r:id="rId374"/>
    <p:sldId id="911" r:id="rId375"/>
    <p:sldId id="904" r:id="rId376"/>
    <p:sldId id="912" r:id="rId377"/>
    <p:sldId id="913" r:id="rId378"/>
    <p:sldId id="914" r:id="rId379"/>
    <p:sldId id="915" r:id="rId380"/>
    <p:sldId id="917" r:id="rId381"/>
    <p:sldId id="916" r:id="rId382"/>
    <p:sldId id="918" r:id="rId383"/>
    <p:sldId id="919" r:id="rId384"/>
    <p:sldId id="921" r:id="rId385"/>
    <p:sldId id="924" r:id="rId386"/>
    <p:sldId id="925" r:id="rId387"/>
    <p:sldId id="922" r:id="rId388"/>
    <p:sldId id="926" r:id="rId3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ama Sohrab" initials="OS" lastIdx="1" clrIdx="0">
    <p:extLst>
      <p:ext uri="{19B8F6BF-5375-455C-9EA6-DF929625EA0E}">
        <p15:presenceInfo xmlns:p15="http://schemas.microsoft.com/office/powerpoint/2012/main" userId="Osama Sohra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4660"/>
  </p:normalViewPr>
  <p:slideViewPr>
    <p:cSldViewPr snapToGrid="0">
      <p:cViewPr varScale="1">
        <p:scale>
          <a:sx n="92" d="100"/>
          <a:sy n="92" d="100"/>
        </p:scale>
        <p:origin x="1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notesMaster" Target="notesMasters/notesMaster1.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presProps" Target="presProps.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viewProps" Target="viewProps.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tableStyles" Target="tableStyles.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commentAuthors" Target="commentAuthors.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9-17T07:57:14.099"/>
    </inkml:context>
    <inkml:brush xml:id="br0">
      <inkml:brushProperty name="width" value="0.05292" units="cm"/>
      <inkml:brushProperty name="height" value="0.05292" units="cm"/>
      <inkml:brushProperty name="color" value="#FF0000"/>
    </inkml:brush>
  </inkml:definitions>
  <inkml:trace contextRef="#ctx0" brushRef="#br0">8210 11881 0,'0'-24'16,"25"24"-1,0 0 16,0 0-31,0 0 16,24 0 0,-24 0-1,0 0-15,0 0 16,-1 0 15</inkml:trace>
  <inkml:trace contextRef="#ctx0" brushRef="#br0" timeOffset="11600.19">8954 13494 0,'25'0'78,"0"0"-62,0 0 0,0 0-1,0 0 1,-1 0-1,1 0-15,0 0 32,0 0-32,0 0 47</inkml:trace>
  <inkml:trace contextRef="#ctx0" brushRef="#br0" timeOffset="98130.98">25722 11410 0</inkml:trace>
  <inkml:trace contextRef="#ctx0" brushRef="#br0" timeOffset="108900.55">29270 12774 0,'24'0'78,"26"0"-78,-25 0 16,49 0-16,-24 0 16,-1 0-1,1-24-15,0-1 0,-1 25 16,1 0-16,-25 0 15</inkml:trace>
  <inkml:trace contextRef="#ctx0" brushRef="#br0" timeOffset="111180.9">30361 12477 0,'0'-25'16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31:42.791"/>
    </inkml:context>
    <inkml:brush xml:id="br0">
      <inkml:brushProperty name="width" value="0.05292" units="cm"/>
      <inkml:brushProperty name="height" value="0.05292" units="cm"/>
      <inkml:brushProperty name="color" value="#FF0000"/>
    </inkml:brush>
  </inkml:definitions>
  <inkml:trace contextRef="#ctx0" brushRef="#br0">1655 1216 219 0,'0'0'106'16,"0"0"-20"-16,0-7-14 0,0 7-10 0,0 0 9 0,0 0-18 15,0 0 8-15,0-15-9 0,0 15-1 0,0 0-3 16,0 0-2-16,0 0-11 0,0-14 7 0,0 14 0 15,0 0-6-15,-2-11-5 0,2 11 1 0,0 0-8 16,0 0-5-16,0-13 4 0,0 13-5 0,0 0 8 16,0-9-11-16,0 9 0 0,0 0-4 0,0 0 4 15,0-15-3-15,0 15-9 0,0 0-3 0,0 0 6 16,0-10 1-16,0 10 5 0,0 0-4 0,0 0-7 0,-2-13 11 16,2 13-7-16,0 0-3 0,-5-10 15 15,5 10-6-15,0 0-4 0,0 0 5 0,0-12-4 16,0 12 0-16,0 0-2 0,0-12-3 0,0 12 19 0,0 0-8 15,3-10 2-15,-3 10 1 0,0 0 5 0,2-15 1 16,-2 15 1-16,0-9-6 0,0 9 5 0,0 0 3 16,2-13 5-16,-2 13 0 0,2-11-2 0,-2 11 5 15,0-8-6-15,0 8-6 0,0 0-1 0,0 0-6 16,3-10-9-16,-3 10-2 0,0 0 0 0,0 0-5 0,0 0 2 16,0 0-12-16,0 0 9 0,0 0-2 0,0 0 4 15,0 0-2-15,13 37 2 0,-11-19 2 16,0 1 2-16,4 0-5 0,-2 11 1 0,1 0 1 15,3 1 6-15,-3 0-7 0,2-1-11 0,2 2 11 16,-2-1 9-16,-3-7-3 0,3 7 6 0,3-2 1 0,-1-1 7 16,-5-3-4-16,3-3 5 0,2-2-6 0,-4-2 3 15,1-1-5-15,1 1 2 0,0-2-12 16,0-1 5-16,-5-2 6 0,5-4-4 0,-2 0-7 0,-1-1 9 16,0 1-4-16,-4-9 2 0,8 9-1 0,-8-9 0 15,4 9-1-15,-4-9-2 0,0 0 4 0,7 8 1 16,-7-8 4-16,0 0 3 0,0 0 6 0,7 8 3 15,-7-8 3-15,0 0-3 0,0 0-3 0,9 4-2 16,-9-4 2-16,0 0-3 0,0 0-3 0,0 0 1 0,0 0-6 16,0 0 3-16,23-16 0 0,-16 7 0 0,-2 3-5 15,1-1 1-15,3-10-4 0,0 3 0 16,1-3 3-16,-2-2-6 0,3-2 2 0,2-5-2 0,-2-3 9 16,3-2-2-16,-3 2-3 0,0 1 4 0,1 1-7 15,-3-4 4-15,0 2 0 0,0-1-5 0,2-4 3 16,-2 12-3-16,-1 2 0 0,-4 2-5 0,1-2 4 15,1 2-4-15,1 2 1 0,-3-1 0 0,2 4 1 16,-2 1 0-16,-2 5 3 0,1-1-1 0,-3 8 4 16,4-15 0-16,-4 15 0 0,4-10-4 0,-4 10-1 15,3-11 2-15,-3 11 0 0,0 0-4 0,2-10 2 0,-2 10-2 16,0 0 1-16,0 0 1 0,4-10-3 16,-4 10 2-16,0 0 1 0,0 0-1 0,0 0 0 15,3-10 1-15,-3 10 1 0,0 0 2 0,0 0 2 0,0 0 1 16,0 0-1-16,3-11-1 0,-3 11-1 0,0 0 0 15,0 0-2-15,0 0 4 0,0 0-1 0,2-12-12 16,-2 12-15-16,0 0-17 0,0 0-21 0,0 0-23 16,0 0-24-16,2-15-30 0,-2 15-41 0,0 0-114 15,2-8-343-15,-2 8 98 0</inkml:trace>
  <inkml:trace contextRef="#ctx0" brushRef="#br0" timeOffset="237.99">2335 1304 314 0,'0'0'201'0,"0"0"-19"15,0 0-20-15,0 0-14 0,0 0-14 0,0 0-19 16,0 0-15-16,0 0-14 0,27-8-7 0,-27 8-5 15,16-4-11-15,-16 4-14 0,30-8-22 0,-12 2-25 0,2 2-20 16,1 0-37-16,0-3-26 0,2 7-32 0,-1-3-75 16,-3-1-223-16,4 4 66 0</inkml:trace>
  <inkml:trace contextRef="#ctx0" brushRef="#br0" timeOffset="432.4">2362 1597 273 0,'0'0'223'0,"0"0"-32"0,0 0-21 0,0 0-20 15,0 0-17-15,0 0-17 0,0 0-15 16,0 0-14-16,0 0-9 0,58-12-6 0,-39 7-12 16,0 1-15-16,-1 0-25 0,3 0-21 0,0-1-25 0,1 1-34 15,9-4-28-15,-3 4-110 0,4-6-237 0,0 0 70 16</inkml:trace>
  <inkml:trace contextRef="#ctx0" brushRef="#br0" timeOffset="1218.94">3242 953 273 0,'0'0'204'0,"0"0"-22"15,2-5-19-15,-2 5-22 0,0 0-28 0,0 0-15 16,0 0-11-16,0 0-12 0,0 0-15 0,0 0-2 16,0 0-9-16,0 0-2 0,8 28-5 0,-8-9-5 15,-5 11-7-15,5 3 4 0,-3 1-7 0,3 2 4 16,-2 1-8-16,0 0-5 0,-2-3 2 0,1 4-3 0,1-3 0 16,0 2 0-16,2-4 2 0,0-1-8 15,0-1 3-15,-2-7-9 0,2-3 7 0,-2-4-3 16,4-2 0-16,-4-5-2 0,2 2-2 0,0-3-2 0,0-9 8 15,2 13-2-15,-2-13 6 0,-2 11 2 0,2-11 17 16,0 0 17-16,2 13 15 0,-2-13 0 0,0 0-5 16,0 0-6-16,0 0-5 0,0 0-6 0,0 0-3 15,0 0-9-15,-10-32 0 0,10 14-4 0,-2 0-2 16,0-15-5-16,2 4-3 0,2-4-6 0,-2 0 1 0,2 1-1 16,1-1-3-16,-1 2 0 0,1-1-1 15,-1 5-3-15,2-3 1 0,3 1-3 0,-7-5 1 0,6 0-3 16,4 4-1-16,-5 7 4 0,3 0-1 0,1-7 0 15,1 7-3-15,-3 3 1 0,-1 1 1 16,1 0-5-16,3 3 0 0,-1-1 0 0,-1 1 0 0,4 0 0 16,0-1 0-16,1 1-2 0,1 4 1 0,1-3 0 15,0 3-2-15,-2-3 1 0,3 5-1 0,0 0 2 16,-2 0-1-16,-3 4-2 0,-2-1-2 0,-9 7 4 16,16-5 0-16,-16 5-5 0,16-8 0 0,-16 8 1 15,0 0-8-15,23 8 7 0,-23-8 0 0,16 9 3 16,-7-2-1-16,-4 1 2 0,7 6 2 0,-4 2-2 15,-1 3 0-15,-3 0 0 0,1 1 6 0,-1 1-3 0,-1-3 1 16,0 15 0-16,-1-10 1 0,-4 0 1 0,-1-3 0 16,0-2-1-16,-1 1-1 0,-3 1 2 0,-4-1-2 15,1 0 1-15,-1-3 4 0,3 0-5 0,-5-1 3 16,0 1 2-16,-3-3-2 0,0-1 1 0,5 0-1 16,-3 1 2-16,-1-3-3 0,0 0-1 0,4-4 2 15,3 2 4-15,-2-2-2 0,10-6-1 0,-14 7-1 16,14-7 3-16,-12 6-3 0,12-6 1 0,0 0-6 15,-11 8 6-15,11-8-2 0,0 0 1 0,-6 4-2 16,6-4-1-16,0 0 2 0,0 0 0 0,0 0-4 16,-9 8-2-16,9-8 2 0,0 0-2 0,0 0 0 15,0 0-3-15,-5 9 4 0,5-9 1 0,0 0-1 0,2 14 3 16,-2-14 2-16,5 15 0 0,-5-15-1 0,7 13 2 16,-3-4 0-16,7 6 1 0,-1-4-2 0,1 4 2 15,0-3 1-15,3 1-3 0,-3-1 3 0,4 1-3 16,-2-2-12-16,3 2-12 0,0-2-23 0,2-1-16 15,0 0-26-15,1-3-24 0,-2 1-35 0,4-7-119 16,-21-1-315-16,32 2 90 0</inkml:trace>
  <inkml:trace contextRef="#ctx0" brushRef="#br0" timeOffset="1911.95">3917 499 261 0,'0'0'165'0,"-2"-14"-19"16,2 14-5-16,0 0-10 0,-2-8-8 0,2 8-19 15,0 0-13-15,0 0 2 0,0-13-16 0,0 13-4 16,2-9-11-16,-2 9-10 0,7-9-7 0,0 5-2 16,2-5-10-16,9 1-2 0,0 0-5 0,1 0-4 15,-1-2 3-15,0 6-6 0,2-1-3 0,-5 3 2 16,-2 0-6-16,-13 2-7 0,0 0-3 0,29 6 3 15,-29-6-13-15,15 8 14 0,-15-8-5 0,6 11 0 0,-3-3-1 16,-3-8 0-16,-3 19 2 0,1-3 1 0,-2-2 1 16,-3 3 2-16,2-5 0 0,2 1-11 0,1-4 10 15,0 2-5-15,2-11 4 0,-2 15-2 0,0-7 3 16,2-8 4-16,4 14 2 0,-2-6 0 0,6 0 1 16,-8-8 1-16,15 15-2 0,-1-4 4 0,0-1-2 15,-1 2 0-15,3-2 0 0,10 7 13 16,-13-7-14-16,-2 0 2 0,-6-3-3 0,-5-7 4 15,11 14-9-15,-11-14 13 0,7 14-5 0,-7-14 7 16,2 10 7-16,-2-10-2 0,0 0 0 0,-9 23 2 0,9-23-9 16,-11 12 8-16,2-4-2 0,2-1-2 0,7-7 1 15,-15 9 4-15,7-2 4 0,8-7 2 0,-13 6 0 16,13-6 2-16,-9 7 1 0,9-7 0 0,0 0-3 16,-12 4-2-16,12-4 1 0,0 0-2 0,0 0-3 15,-11 8-1-15,11-8-2 0,0 0-6 0,0 0 2 16,0 0-4-16,-11 6-1 0,11-6 1 0,0 0-6 15,0 0 1-15,0 0 0 0,0 0-3 0,0 0-3 16,-12 6 2-16,12-6-1 0,0 0-1 0,0 0 3 16,0 0-1-16,0 0-3 0,0 0-2 0,0 0 1 15,0 0-1-15,0 0-6 0,0 0-20 0,0 0-22 0,0 0-25 16,0 0-38-16,0 0-32 0,0 0-52 0,0 0-129 16,0 0-383-16,0 0 109 0</inkml:trace>
  <inkml:trace contextRef="#ctx0" brushRef="#br0" timeOffset="5336.99">32228 337 255 0,'-2'-5'142'16,"2"5"-10"-16,-9-10-2 0,5 4-15 0,-1 0-10 16,5 6-7-16,-8-12-13 0,2 6-1 0,6 6-17 15,-9-12-10-15,3 7-12 0,6 5 6 0,-9-11-10 16,1 6-8-16,-1 1 3 0,1-3-3 0,-9-1-13 16,-3 0-1-16,-12 0 4 0,-3 0-5 0,3-1 1 15,-6 3-10-15,2 0 4 0,-3 0-8 0,0-3 5 0,-4 8-5 16,2-4 3-16,-5 2-7 0,1-1 9 0,-4-1-10 15,4 1 6-15,1 0 0 0,1 0-3 0,3 2 3 16,-7-1-3-16,5 2-5 0,-2-3 9 0,1 1-7 16,1 2 4-16,3-2-7 0,3 2 3 0,2 1-2 15,0-3 10-15,6 3-11 0,3 3 3 0,-11-3 4 0,2 1-13 16,6 2 5-16,-6-2 1 0,2 2 6 0,-2 2-8 16,-5 0 5-16,5-1 2 0,0 0-1 15,-3 0-10-15,3 3 3 0,-2-2 14 0,2 1-4 0,-4 5-2 16,-2-2-2-16,3-4 0 0,-1 6-2 0,-2-3 2 15,2 3-3-15,-1 1 3 0,1-3 3 0,1 2 0 16,0-1-2-16,3 0-5 0,0 1-2 0,2-3 8 16,2 5-8-16,-1-1 0 0,8-3 3 0,-1 4-3 15,-7 0 8-15,2 3-2 0,-4 2 0 0,3-1-7 16,2 1 8-16,0 1-4 0,1 2 2 0,-3-3-7 16,5 3 8-16,-3-1 0 0,1 1 1 0,1 2 1 15,4-1 2-15,-3 1-5 0,6-5-2 0,-4 3 6 16,1 2-10-16,-1 1 13 0,2 1-6 0,2-1 0 15,0 0 1-15,3 3 1 0,-4 4 2 0,-1 2 0 0,1 0-6 16,1 0 4-16,1 0-1 0,0 0 1 0,2-1-3 16,-4 4 1-16,1 0 5 0,4-1-3 0,-4 1 0 15,5 0 0-15,-4 1 1 0,4 1 2 0,1-1-1 16,1-3-2-16,-2 3-1 0,1-2-2 0,1 2 7 16,3-4 0-16,3 4-6 0,-1-4-1 0,-1 2 2 15,6-4 1-15,-2 3 3 0,1 4-4 0,3-4 2 16,0 0 2-16,3 3-4 0,-3-5 3 0,2 1-3 15,-2 2 4-15,4 0-6 0,4-3 7 0,-1 0-3 16,1-2 3-16,7 3-8 0,-9-4 1 0,7 3 1 16,-3-4 6-16,4 3 0 0,-1-3 1 0,8 1 0 15,-3 0-3-15,0 0-3 0,3 0-3 0,6-3 9 0,-6 3 2 16,3-4-2-16,-1 3-5 0,5-3-2 0,-1 2-2 16,3-3 8-16,-2-3-1 0,6 1-5 0,-2 2 6 15,-3-4 1-15,1-4 0 0,6 4 0 0,1-1 0 16,-3-2-3-16,2-1-5 0,1 0 1 0,0 1 6 15,1-3-1-15,1-1-3 0,5-1-3 0,-4 0 6 16,3 1-9-16,1-5 2 0,7 0 3 0,-8 1 8 16,4-1 1-16,26 0-8 0,-20-4 7 0,-8 0-3 0,26 1-4 15,-16-4-6-15,-7-1 9 0,-1 0 0 0,2 3-5 16,21-6 3-16,-17 2-4 0,-8-4-1 0,1 1 12 16,-1 2-12-16,1-4 16 0,-3-1 0 0,0 2-8 15,-1-4 8-15,1 3 0 0,-1-2-1 0,-2 0 3 16,5 0-2-16,-1-3-4 0,-3 1 6 0,0-2-6 15,1 2 5-15,-2-1 3 0,-3-2 0 0,-1-1-2 16,1 2-7-16,-1 0 6 0,-4-1-5 0,2 0 5 16,-4 0 5-16,4-4 4 0,-4 1 3 0,0 2 0 15,-5-2 0-15,-5 4 2 0,-2 2-6 0,12-8-2 16,-9 3 3-16,-1 1-4 0,1 6 0 0,8-9 0 16,-1 1 2-16,-1-2-2 0,3 1-3 0,-5-3-2 15,0-3 3-15,-2 8-1 0,4-3-4 0,-6 1 4 16,-6 1-5-16,0 3 3 0,-2-3-4 0,10-6-3 0,-3-1 6 15,-2 3-1-15,-3 1-4 0,5-5-2 0,-6 3 3 16,-1 2-2-16,-2 3 1 0,5-10 1 0,8-3-5 16,-13 2-2-16,7-5 1 0,-2 3-1 0,0 2 0 15,-3-5 0-15,-1 4-1 0,2-1 0 0,-3 3 1 16,3 2-2-16,-5 4 2 0,0 0 5 0,-4 1-2 16,2 1 3-16,1-3-3 0,-3 5 5 0,1-5-3 15,0 4 3-15,0-1 3 0,-3 2 3 0,3 3 0 0,-1-3-2 16,-1-1 1-16,2 5 1 0,-4 2 0 0,2-1 0 15,-2-5 0-15,1 0-3 0,1-1-5 16,-2 1 1-16,3-2-1 0,-1-1-2 0,-2 0-2 0,1 1 1 16,0-1 0-16,-1 1-1 0,2-3-2 0,-2 3 0 15,1-3-1-15,-1 3-1 0,-2-1-1 0,2 1 1 16,0-1 0-16,-2 5-2 0,3-5 1 0,-3 3-1 16,0 3 4-16,0 1-5 0,0-1 2 0,0-3-1 15,-3 6 2-15,3-2-3 0,-2 2 0 0,2 10 1 16,-2-20 0-16,2 13 3 0,-2-3 0 0,2 10-2 15,0-19-1-15,-3 3-1 0,1-1 2 0,0 1 0 16,0 4 2-16,2-6-4 0,-5 5-1 0,5 1-1 0,0 1 1 16,-5-4 2-16,3-3-1 0,0 6-1 0,-3-4 0 15,3-1-7-15,-5-2-6 0,3 4 4 0,0-2 1 16,0 0 2-16,2 4 0 0,-4-3 3 0,3 3-4 16,-1 2 4-16,2 0-1 0,-1 2 4 0,1 0-3 15,-2-2 2-15,4 3-3 0,0 8 2 0,-6-16-1 16,4 8 3-16,-2 0 3 0,2 1-3 0,2 7 0 15,-7-14-1-15,5 7 2 0,0-2-2 0,2 9 2 16,-5-15 0-16,3 7-3 0,-3 0 2 0,5 8-1 16,-7-15 0-16,5 10 0 0,-3-4-6 0,5 9 10 15,-8-12-1-15,2 4-2 0,2 1 2 0,-3-1-3 0,0 1 2 16,3-1-1-16,4 8 1 0,-16-14-4 16,9 8 1-16,0 0 2 0,3-2 0 0,-6 2 1 15,3-1-1-15,-1 3-2 0,8 4 6 0,-12-10-2 0,7 3 1 16,5 7-1-16,-13-8 1 0,9 2-4 0,-4 3-2 15,8 3 4-15,-13-11 2 0,8 7-1 0,-1-2-2 16,6 6 1-16,-15-9 3 0,9 5 1 0,-3 0-4 16,9 4 2-16,-12-6 2 0,5-1-3 0,7 7 0 15,-11-7-2-15,11 7 3 0,-12-8 1 0,12 8 2 0,-9-9-4 16,9 9-2-16,-8-4 3 0,8 4 0 16,-10-8 1-16,10 8 1 0,-7-4 0 0,7 4-3 0,0 0 0 15,-9-8 0-15,9 8-11 0,0 0-14 0,-8-7-18 16,8 7-11-16,0 0-28 0,0 0-32 0,-13-2-29 15,13 2-35-15,0 0-100 0,-22 2-331 0,4 1 93 16</inkml:trace>
  <inkml:trace contextRef="#ctx0" brushRef="#br0" timeOffset="5831.96">31731 820 260 0,'5'-8'198'0,"-5"8"-26"0,5-6-22 0,-5 6-17 16,0 0-16-16,4-7-18 0,-4 7-23 0,0 0-6 15,0 0-2-15,0 0-11 0,0 0 1 0,0 0-9 16,0 0-9-16,0 0-8 0,0 0 6 0,32 15-8 0,-25-8-5 16,2 10 0-16,1-2-2 0,1 3-2 0,5 8-2 15,-5 6-5-15,-2-11 0 0,0-2-4 0,-2 0-5 16,0 0 12-16,0-1-7 0,7 11 0 0,-8-6 2 16,1-4-2-16,0-3-3 0,-3-4-15 0,6 2-4 15,-3-4-10-15,-5-2-8 0,0 1-6 0,-2-9-5 16,9 12-16-16,-9-12-18 0,7 6-23 0,-7-6-93 15,0 0-226-15,0 0 67 0</inkml:trace>
  <inkml:trace contextRef="#ctx0" brushRef="#br0" timeOffset="6069.99">32124 740 342 0,'0'0'148'0,"0"0"-26"16,0 0-20-16,4-9-11 0,-4 9-18 0,0 0-10 15,0 0-12-15,0 0-2 0,0 0-12 0,0 0-5 16,0 0-3-16,0 0-4 0,0 0 11 0,-4 31-4 16,-1-12-2-16,-1 9 2 0,1-3-7 0,-9 4 2 15,5-4-6-15,3 5 2 0,-9 4 1 0,2-6 2 0,3 3 2 16,1-6-8-16,-2 4 2 0,2-7-10 0,-2 7 4 16,0-7-4-16,1-1 7 0,3-3-4 15,0-3-9-15,1-4-13 0,1 6-23 0,-2-4-31 0,5-2-28 16,-3-6-89-16,5-5-212 0,-6 13 64 0</inkml:trace>
  <inkml:trace contextRef="#ctx0" brushRef="#br0" timeOffset="6286.76">32187 1056 300 0,'3'-12'192'0,"-3"12"-35"0,2-8-15 16,-2 8-17-16,0 0-20 0,0 0-14 0,10-13-9 16,-10 13-13-16,9-4-7 0,-9 4-1 0,11-4-20 15,-11 4-12-15,31-10-19 0,-16 8-31 0,-4 0-24 16,10 0-17-16,-21 2-29 0,32 0-65 0,-32 0-185 16,23 0 57-16</inkml:trace>
  <inkml:trace contextRef="#ctx0" brushRef="#br0" timeOffset="6448.82">32101 1196 378 0,'25'4'153'0,"-6"-4"-19"16,-19 0-16-16,51 2-15 0,-21-4-14 0,2 0-9 15,-2 2-19-15,-7-2-29 0,-2 0-20 0,2 0-31 16,11 0-36-16,-7-5-78 0,-5 1-155 0,10-2 47 15</inkml:trace>
  <inkml:trace contextRef="#ctx0" brushRef="#br0" timeOffset="7117.92">32871 795 290 0,'8'-6'165'0,"-8"6"-29"16,4-4-18-16,-4 4-22 0,0 0-8 0,0 0-20 16,0 0 0-16,0 0-11 0,0 0-9 0,12 19-3 15,-17-3-9-15,3 2-1 0,-3 11-5 0,-1 4-8 16,-2-2 3-16,2 2 4 0,-3 2 0 0,-1-2-2 16,1 2-8-16,-2-5 3 0,4 3 3 0,-2-3-14 15,4-7 7-15,1-3-3 0,-1 0-1 0,-1-7-2 16,0 4-3-16,4-4-1 0,0-3-4 0,0-2 10 0,2-8-9 15,-2 15 5-15,2-15-5 0,-3 10 11 0,3-10 11 16,-4 8 11-16,4-8 19 0,0 0 18 0,0 0 3 16,-2 7-12-16,2-7-10 0,0 0-8 0,0 0-9 15,0 0-5-15,0 0-2 0,2-44-4 0,5 13-4 16,-5 0-9-16,8-4-3 0,-6 0-1 0,3 1-11 16,4-1 4-16,-2-3-2 0,0 4-1 0,2 1-1 15,1 0 4-15,2 0-4 0,-8 2-2 0,8 0 1 16,-7 3 0-16,2 5-4 0,1 4 3 0,-1 1 4 0,-1 0-21 15,1 1 15-15,1 0-1 0,1 2 8 16,-2 2-6-16,3-3 1 0,1 3-4 0,-1 2 3 16,-1 2-2-16,-2 3-5 0,1-3 1 0,1 5 5 0,-11 4-3 15,19-10-4-15,-11 8 1 0,8-5 2 0,-2 6-4 16,-14 1 2-16,20 0 3 0,-20 0-5 0,0 0 9 16,23 6-7-16,-16 0-4 0,-7-6 2 0,9 12-4 15,-6-3 1-15,-1 1 8 0,-2 6-1 0,-2 3 1 16,-1-2-2-16,-4 12 0 0,-2-3 6 0,-6 0 1 15,0 1-7-15,-5 1 7 0,0 0 4 0,-1-4-1 16,1 0 0-16,-5-3-10 0,4-2 13 0,8-4-6 0,-2-3 0 16,4-2-2-16,-1 2 8 0,1-3 2 0,11-9-2 15,-15 12 0-15,15-12-9 0,-12 10 0 0,12-10 7 16,-9 11 0-16,9-11-6 0,0 0 6 0,-9 8 1 16,9-8-3-16,0 0 0 0,0 0 2 0,0 0 1 15,-5 14 0-15,5-14 8 0,9 10-1 0,-9-10-7 16,12 13-1-16,-6-7 0 0,4 0 2 0,3 6 0 15,0-1 2-15,-1-3-1 0,0-2-3 0,0 0-12 16,3 2-18-16,-1-1-13 0,-14-7-20 0,18 9-23 16,-9-5-38-16,-9-4-100 0,0 0-263 0,23 4 76 15</inkml:trace>
  <inkml:trace contextRef="#ctx0" brushRef="#br0" timeOffset="7631.88">33433 320 358 0,'0'-4'192'16,"0"4"-24"-16,0 0-17 0,2-12-26 15,-2 12-10-15,3-8-19 0,-3 8-14 0,4-9-10 0,-4 9-11 16,7-7-3-16,-7 7-4 0,9-9-12 0,-2 5-3 16,-7 4-5-16,9-7-3 0,-9 7-8 0,9-4-6 15,-9 4-1-15,0 0-7 0,0 0-7 0,0 0 5 16,0 0-2-16,0 0-3 0,0 0-6 0,0 0 6 16,16 11-2-16,-16-11-2 0,-2 13 0 0,2-13 1 15,-4 16 3-15,4-16 3 0,-6 19-3 0,4-3-3 16,2-4-3-16,0 0 10 0,0 0-2 0,0-1-4 15,0-11 2-15,8 26 0 0,-4-11 3 0,0 1-1 0,1 1-1 16,-3-3 0-16,2 1-7 0,1-5 1 0,-5-10 3 16,4 19-4-16,-4-19 3 0,6 16-1 0,-6-16-15 15,0 14 16-15,0-14-5 0,-2 17 9 0,2-17 4 16,0 12-4-16,0-12 5 0,-10 17-2 0,10-17 2 16,-11 12 4-16,11-12-3 0,-9 11 5 0,9-11-3 15,-12 10 3-15,12-10 2 0,-9 6-6 0,9-6-1 16,0 0 4-16,-9 9 3 0,9-9 0 0,-7 4 0 0,7-4-4 15,0 0 3-15,0 0-10 0,0 0 4 16,-14 11 1-16,14-11-4 0,0 0-7 0,0 0-7 16,0 0-19-16,-13 10-20 0,13-10-25 0,-16 9-50 0,-3-3-101 15,1-2-267-15,-16-2 77 0</inkml:trace>
  <inkml:trace contextRef="#ctx0" brushRef="#br0" timeOffset="16519.8">1057 2706 226 0,'0'0'104'0,"0"0"-22"16,0 0-5-16,0 0-7 0,0 0-10 0,-15-10-1 15,15 10 9-15,0 0-19 0,0 0 8 0,0 0 1 16,0 0-6-16,0 0-14 0,0 0-2 0,0 0 3 16,0 0-5-16,0 0 5 0,0 0-14 0,0 0-2 15,0 0 3-15,0 0 4 0,0 0-5 0,0 0 2 16,0 0-13-16,0 0 4 0,-5-10-9 0,5 10 6 16,0 0-2-16,0 0-3 0,0 0-9 0,0 0 8 15,0 0 2-15,0 0-4 0,0 0 0 0,0 0 0 0,0-12-11 16,0 12-11-16,0 0 18 0,0 0 2 0,3-15-3 15,-3 15 5-15,0 0-9 0,2-14 2 0,-2 14 4 16,0-15-4-16,0 15 2 0,2-10-1 0,-2 10 8 16,2-12-1-16,-2 12-8 0,3-10-4 0,-3 10-4 15,0 0 6-15,0-13 8 0,0 13-9 0,0 0 1 16,2-12 1-16,-2 12 4 0,0 0 3 0,2-8-6 16,-2 8 0-16,0 0 8 0,0 0-3 0,0-13-4 15,0 13-4-15,0 0 0 0,0 0-4 0,4-10 6 16,-4 10-4-16,0 0-3 0,0 0 5 0,3-10 4 15,-3 10 2-15,0 0-6 0,0 0 6 0,0 0 3 0,2-9-8 16,-2 9 9-16,0 0-11 0,0 0-11 0,0 0 16 16,0 0-9-16,0 0 2 0,0 0 3 0,0 0 5 15,3-9-14-15,-3 9 14 0,0 0 0 0,0 0-8 16,0 0-1-16,0 0 8 0,0 0 2 0,0 0-12 16,0 0 5-16,0 0 6 0,0 0-2 0,0 0-1 15,0 0 0-15,-8 34 4 0,8-26 8 0,-2 2-7 16,0 7-2-16,-2-1 1 0,1 1 1 0,1 1 3 15,0 1-8-15,0 2 19 0,2-3-5 0,0 2 7 0,2 1-10 16,-2 0 3-16,2-3-1 0,0 3-4 16,3-3 9-16,-3-2-5 0,5 1-2 0,-2-3 0 15,2-1 7-15,-3-1-7 0,0-4 0 0,1 2-1 0,-1-3 2 16,-4-7 8-16,14 12-9 0,-9-8 1 0,-5-4-4 16,13 6 2-16,-13-6-8 0,0 0 3 0,0 0 4 15,0 0-2-15,0 0 3 0,32-14 0 0,-27 8 0 16,2-3 3-16,2-4-12 0,-3-4 4 0,2 0 0 15,-1-1 0-15,-3 2-6 0,3-3 5 0,-3 0-1 16,4 2 6-16,-6-1-9 0,5 2-4 0,-1-1 1 16,1 1 0-16,-3-1-1 0,2 1 10 0,-2 0 3 0,3 1-10 15,-1-1 4-15,-1 1 1 0,-1 3-4 0,-1-1-1 16,0 5 4-16,-3 8-9 0,8-18 13 0,-5 14-9 16,-3 4 6-16,2-14 1 0,-2 14-3 0,4-15-4 15,-4 15 0-15,0 0 3 0,2-14 3 0,-2 14-4 16,0-8 0-16,0 8 0 0,0 0-2 0,0-11 9 15,0 11-4-15,0 0 0 0,0 0 0 0,0 0 3 16,0 0-5-16,0-14 0 0,0 14-8 0,0 0 9 16,0 0 3-16,0 0-6 0,0 0-1 0,0 0 2 15,-8-6 5-15,8 6-6 0,0 0 4 0,0 0-2 16,0 0 2-16,0 0 2 0,-21 22-2 0,19-13 7 16,-5 8-5-16,0-4 2 0,1 2 0 0,0 2 1 15,2-3-7-15,-1 2 8 0,1 1-2 0,0 1 0 16,1-1-4-16,1-1 8 0,2 1-3 0,-4-2 2 0,1 2-7 15,0-2 9-15,1 1-5 0,0-4 2 0,0 1 0 16,2-3-3-16,0 0 3 0,0-10-2 0,-2 17 2 16,2-17-4-16,0 14-1 0,-3-5 1 0,3-9-21 15,0 11-15-15,0-11-15 0,-2 13-36 0,2-13-31 16,-4 8-94-16,4-8-250 0,0 0 73 0</inkml:trace>
  <inkml:trace contextRef="#ctx0" brushRef="#br0" timeOffset="17031.98">1480 2645 277 0,'0'0'180'0,"-3"-15"-28"0,3 15-20 0,0 0-29 0,0 0 0 16,0 0-3-16,0 0-18 0,0 0-6 0,0 0-18 15,0 0-1-15,0 0-1 0,0 0-8 0,0 0-6 16,0 0-1-16,0 0-8 0,19-10-7 0,-19 10 7 16,18-4-16-16,-18 4 8 0,20-4-12 0,-20 4 2 15,32-6-15-15,-32 6-4 0,26-3-19 0,-26 3-5 0,20-4-20 16,-20 4-16-16,16 0-20 0,-16 0-97 0,0 0-214 16,0 0 65-16</inkml:trace>
  <inkml:trace contextRef="#ctx0" brushRef="#br0" timeOffset="17245.8">1464 2807 333 0,'0'0'141'0,"11"15"-7"16,-11-15-16-16,0 0-22 0,41-6-7 0,-23 3-4 15,2-1-16-15,15-2-9 0,-3 0-4 0,-4-2-15 0,-6 1-17 16,1 3-23-16,-4 0-25 0,0-2-24 0,-4 2-33 16,-4 0-53-16,-11 4-158 0,18-8 50 0</inkml:trace>
  <inkml:trace contextRef="#ctx0" brushRef="#br0" timeOffset="18300.09">976 2598 213 0,'0'0'82'0,"0"0"-11"16,2-11-4-16,-2 11-4 0,0 0-2 15,2-10 46-15,-2 10-62 0,3-11-5 0,-3 11 3 16,0 0-15-16,2-10-6 0,-2 10 1 0,0 0 7 15,4-12-9-15,-4 12-7 0,2-9 2 0,-2 9 8 0,0 0-3 16,3-16-10-16,-3 16 4 0,4-13-1 0,-4 13 1 16,5-9 1-16,-5 9-6 0,0 0 4 0,3-11-6 15,-3 11-6-15,0 0 7 0,0 0-12 0,4-10 8 16,-4 10-7-16,0 0 7 0,0 0-6 0,0 0 5 16,0 0 8-16,0 0 10 0,0 0 7 0,0 0 3 15,4 33 11-15,-4-15 5 0,-2 11 6 0,-2 2-11 16,-4 2-1-16,2 1-6 0,-1 0 8 0,0 0-5 15,1 0 4-15,0-1-1 0,0 0-2 0,1-2-7 16,5-7-2-16,0-4 4 0,0-5-3 0,0 1-5 16,2-1-9-16,1-3 9 0,1-2-8 0,1-2 4 15,2 0-6-15,0-1 4 0,2-1-5 0,9 1 1 16,0-4-1-16,-2 1-1 0,5-4 0 0,-8 2-4 16,-13-2 1-16,26-4-1 0,-9-1-1 0,0-4 3 0,-4 1-6 15,-1 1-4-15,-1-7-4 0,-2-1-3 0,3 2-5 16,-5-4-11-16,1-1 0 0,0-2 3 0,1-7-2 15,-3 1 3-15,-1 6-3 0,-3-1 0 0,2 3 9 16,-4-3-1-16,6 3-6 0,-6-1 6 0,2 3-4 16,0 0 6-16,1 1-4 0,-1-2 2 0,0 1 3 0,-2 4-8 15,0-5 17-15,0 3-8 0,2 4 4 0,0-1-3 16,1 1 1-16,-3 10 3 0,2-18-4 0,2 12 1 16,-1-5 5-16,-3 11 6 0,3-16-13 0,-3 16 3 15,4-17 3-15,-4 17-3 0,4-12 7 0,-4 12-6 16,3-14 0-16,-3 14 5 0,0 0-4 0,2-12 0 15,-2 12-2-15,2-9 7 0,-2 9-3 0,0 0-12 16,0 0 7-16,2-11 13 0,-2 11-11 0,0 0 3 16,0 0-5-16,0 0 4 0,0 0 2 0,0 0 3 15,0-9-6-15,0 9-1 0,0 0 2 0,0 0-2 16,0 0-1-16,0 0 3 0,0 0 2 0,0 0 16 0,0 0 7 16,0 0 0-16,-4 32 1 0,-1-15-4 15,5 4 4-15,-2 9 3 0,-2 3-3 0,-1 2 5 16,5 0 2-16,-7 0-1 0,5-2 0 0,-1 0-13 0,-1-1 8 15,2 2-3-15,0-3 1 0,-1 0-4 0,1-7 3 16,2-1-6-16,0-5-3 0,2-1 0 0,1-1 1 16,-1 1-7-16,-2-4 5 0,0 0 0 0,0-3 1 15,2 1-1-15,-2-11-5 0,4 13 1 0,-4-4-7 16,0-9-2-16,3 15-22 0,-3-15-16 0,0 0-32 16,2 18-29-16,0-12-32 0,-2-6-132 0,0 0-314 15,2 12 88-15</inkml:trace>
  <inkml:trace contextRef="#ctx0" brushRef="#br0" timeOffset="18731.95">1566 2540 276 0,'0'0'94'0,"0"0"-11"0,0 0-1 0,0 0-9 16,0 0 13-16,0 0-7 0,7-14-6 0,-7 14-8 15,0 0-2-15,0 0 4 0,27 0-12 0,-27 0-2 16,28-5 0-16,-28 5-16 0,32-2-1 0,-13 2 1 0,-19 0-9 16,36-2 2-16,-16 0-3 0,1-3 1 15,2 1-6-15,-6 3 4 0,-17 1-4 0,34-4-8 0,-34 4-12 16,23-4 11-16,-23 4-5 0,19-2-12 0,-19 2-11 15,0 0-10-15,16-2-19 0,-16 2-18 0,0 0 1 16,0 0-21-16,0 0-73 0,0 0-182 0,0 0 54 16</inkml:trace>
  <inkml:trace contextRef="#ctx0" brushRef="#br0" timeOffset="18965.23">1571 2737 231 0,'0'0'122'15,"0"0"-9"-15,0 0-13 0,0 0 1 0,0 0-9 16,0 0-4-16,0 0 1 0,0 0-8 0,0 0-6 16,0 0-5-16,53-4-3 0,-22-4-13 0,-3 1-4 15,-6 1-3-15,1 0-6 0,-2 0-7 0,2 0 1 16,-1 1-12-16,-1 2-16 0,-6-2-16 0,6 2-20 15,-2 1-18-15,-8 0-30 0,-11 2-95 0,21-5-203 0,-21 5 60 16</inkml:trace>
  <inkml:trace contextRef="#ctx0" brushRef="#br0" timeOffset="20031.95">2497 2386 263 0,'0'0'166'0,"4"-13"-15"0,-4 13-26 0,0 0-13 16,0 0-18-16,0 0-10 0,4-14-8 0,-4 14-13 16,8-8-5-16,-8 8-9 0,0 0-2 0,11-16-3 15,-11 16 0-15,7-11-10 0,-7 11-9 0,0 0 18 16,9-13-8-16,-9 13-6 0,0 0-16 0,0 0 11 15,0 0-2-15,0 0 2 0,0 0-8 0,0 0 4 0,0 0-6 16,0 0-6-16,0 0 11 0,-35-1-12 0,35 1 7 16,0 0-6-16,0 0 2 0,-27 14-6 0,27-14 1 15,-9 8-10-15,9-8 9 0,-2 8-4 0,2-8 11 16,0 0-1-16,0 13-2 0,0-13-3 0,9 15 5 16,-2-10-6-16,0 1-3 0,0 3 4 0,1-3-5 15,-2 2 4-15,1 1 2 0,-1-3-2 0,-6-6-1 16,9 13-6-16,-7-4 7 0,0-1 3 0,-2-8-1 15,0 19 9-15,-2-2 4 0,-2-5-8 0,-1-1 10 16,1 0-6-16,2-1-4 0,-3 1 1 0,3-3-4 16,2-8-6-16,-5 16 5 0,2-8 0 0,3-8 4 0,-2 17-8 15,2-6 4-15,0-11-4 0,2 18 3 16,4-7 3-16,-4-4-8 0,3 4 0 0,-3-2 0 0,4 9 2 16,-3-6-1-16,-1 0-2 0,0 4 1 0,0-1 5 15,-4 1 12-15,2 3 5 0,-4-3-9 0,-3 1 6 16,0-3 4-16,0 1-3 0,-2-2 4 0,0 3-1 15,2-7-2-15,0 2 2 0,0-4-4 0,3 2-4 16,4-9 0-16,-7 11-1 0,7-11 1 0,-2 10-1 16,2-10-3-16,0 0 2 0,-2 10-2 0,2-10-7 0,0 0-2 15,15 8-15-15,-15-8-11 0,30 5-29 0,-30-5-20 16,36 0-33-16,-15 0-27 0,-2-3-129 0,-19 3-310 16,40-8 88-16</inkml:trace>
  <inkml:trace contextRef="#ctx0" brushRef="#br0" timeOffset="20591.93">3072 2462 264 0,'0'0'106'0,"0"0"-26"0,0 0-7 0,0 0-6 16,4-12-15-16,-4 12 3 0,0 0-9 0,0 0-14 15,0 0 21-15,0 0-12 0,0 0 5 0,0 0-9 16,-4-20 6-16,4 20 7 0,0 0-3 0,0 0 7 16,0-13 2-16,0 13 6 0,0 0-5 0,0 0-6 15,0 0-14-15,0 0-6 0,0 0 4 0,0 0-18 16,-5-13-5-16,5 13 16 0,0 0 4 0,0 0-8 0,0 0 2 15,0 0 4-15,-16 47-1 0,11-30-9 16,3-1 7-16,0 1-1 0,0-1-7 0,2 1 4 0,0-1-5 16,2-4-7-16,0 0 4 0,-2-12 2 0,5 21-3 15,1-10 0-15,-6-11 9 0,12 14-3 16,-1-4-5-16,0 1-5 0,1-6 3 0,-1-2-8 0,-11-3 13 16,19 1-3-16,-19-1-1 0,22-1 4 0,-22 1-3 15,0 0-9-15,25-15 3 0,-10 5-3 0,-4-6-10 16,-2 2 1-16,0-3 2 0,0 1-1 0,-4-3 1 15,1 4 5-15,-4-2-5 0,6 4 5 0,-8 0 3 16,0 13 1-16,4-18-5 0,-4 18 7 0,3-13-6 0,-3 13 0 16,0 0-1-16,4-14-3 0,-4 14 3 0,0 0-8 15,0 0-4-15,0 0 4 0,0 0 1 0,0 0-5 16,0 0 5-16,0 0 5 0,0 0-3 0,0 0 4 16,0 0 1-16,0 0-5 0,0 0 10 0,9 44-5 15,-9-44 3-15,4 23-8 0,-4-6 7 0,2 0-3 16,-2-1-6-16,6 2-10 0,-4-1-18 0,-2 0-26 15,2 2-28-15,-2-4-27 0,0 0-120 0,0-15-277 16,0 19 81-16</inkml:trace>
  <inkml:trace contextRef="#ctx0" brushRef="#br0" timeOffset="20781.54">3352 2674 223 0,'0'0'165'16,"0"0"-24"-16,0 0-14 0,0 0-17 0,0 0-19 15,0 0-7-15,0 0-18 0,0 0 3 0,0 0-13 16,0 0-4-16,25 22-4 0,-25-22 0 0,5 14-3 16,-5-14-8-16,6 17-5 0,-6-17 1 0,3 18-8 15,-1-9-2-15,-2-9-1 0,4 26-9 0,-2-13-26 0,-2-1-31 16,0-2-12-16,0-10-37 0,0 17-71 16,0-17-194-16,0 0 58 0</inkml:trace>
  <inkml:trace contextRef="#ctx0" brushRef="#br0" timeOffset="21166.75">3828 2357 253 0,'0'0'100'0,"0"0"-8"15,23 22-9-15,-23-22 4 0,7 25-7 0,-3-8-1 16,2-1-5-16,0-2-11 0,-3 3 1 0,-1-1-7 16,-2 1 7-16,0-1-1 0,-2 2-6 0,-1-3-6 15,-1 0 1-15,-4 1-8 0,-3 1-15 0,0-1 4 0,-12 7-5 16,2-6-7-16,4-4-5 0,-2 1-28 16,-8 3-26-16,4-3-25 0,5-8-111 0,1 1-208 0,17-7 63 15</inkml:trace>
  <inkml:trace contextRef="#ctx0" brushRef="#br0" timeOffset="21625.98">4182 2315 370 0,'0'0'161'16,"0"0"-10"-16,7 30-12 0,-7-14-16 0,0 1-20 16,0 0-4-16,4 1-7 0,-4-1-15 0,0 0-7 15,3 0-4-15,-1 0-7 0,2-1-3 0,-1 1-9 16,4-4 5-16,-3-2-8 0,3-1-2 0,-7-10-3 16,7 14-1-16,2-6-8 0,-9-8 0 0,14 8-6 15,-14-8 2-15,14 7-2 0,-14-7-17 0,0 0-2 16,0 0-14-16,41-11-18 0,-30 2-6 0,3-4 3 0,-1 1-6 15,-2-1-12-15,-1-5 7 0,-1 2 4 0,0-3 0 16,-2 0 13-16,0 3-6 0,-3 0 12 0,5-1 4 16,-7 5 22-16,1 0 0 0,2-1 15 0,-5 13 1 15,2-14 1-15,-2 14 1 0,0 0-3 0,2-12-6 16,-2 12-1-16,0 0-10 0,0 0 3 0,0 0 7 0,0 0 4 16,0 0 1-16,0 0 6 0,0 0-4 15,0 0-3-15,0 0-2 0,0 0-5 0,0 0-2 16,0 0-1-16,-12 36 2 0,12-36 0 0,-4 21 3 0,2-4-10 15,2-4 9-15,-2 4-1 0,2 0-4 16,2-5-10-16,-2-12-36 0,2 25-5 0,2-17-13 16,-4-8-18-16,6 21-15 0,-4-13-18 0,-2-8-106 0,4 14-250 15,-4-14 74-15</inkml:trace>
  <inkml:trace contextRef="#ctx0" brushRef="#br0" timeOffset="21917.95">4577 2503 243 0,'0'0'174'0,"11"-6"-21"0,-11 6-18 0,0 0-14 16,0 0-22-16,0 0-13 0,0 0-14 0,0 0-9 15,0 0-1-15,0 0-15 0,0 0 0 0,0 0-4 16,0 0-5-16,30 12 4 0,-30-12-4 0,13 10-2 16,-13-10 3-16,10 16 3 0,-4-7 0 0,-6-9 2 15,7 26 5-15,-3-13 2 0,-4-1 1 0,0-12-1 16,0 21-2-16,0-10 7 0,-2 4 1 0,-4 2-2 15,3-2-9-15,-3-3-3 0,-2-2-5 0,8-10-2 16,-9 21-3-16,5-16-3 0,4-5 0 0,-7 13-9 16,7-13 3-16,0 0 1 0,-4 12-2 0,4-12-12 15,0 0-5-15,0 0-12 0,0 0-13 0,0 0-10 16,0 0-24-16,18 13-21 0,-18-13-28 0,34-6-12 0,-34 6-6 16,57-11-21-16,-25-1-94 0,-3-1-278 15,3 4 80-15</inkml:trace>
  <inkml:trace contextRef="#ctx0" brushRef="#br0" timeOffset="22119.99">5087 2493 341 0,'0'0'132'0,"0"0"-15"15,32 17-9-15,-32-17-5 0,10 28-7 0,-8-16-1 0,0 4-7 16,-2 3-12-16,0-1-5 0,-4-1-9 0,1 1-2 15,-2 1-15-15,1 0 6 0,-3-1-8 0,1-2-9 16,-2 1-11-16,1-2-24 0,1-3-7 0,-3 2-36 16,2-4-31-16,2-2-105 0,5-8-215 0,0 0 65 15</inkml:trace>
  <inkml:trace contextRef="#ctx0" brushRef="#br0" timeOffset="22583.14">5505 2289 305 0,'13'-13'175'0,"-13"13"-18"16,7-8-18-16,-7 8-24 0,0 0-16 0,0 0-17 16,0 0-3-16,0 0-23 0,0 0-2 0,0 0-2 15,0 0-11-15,0 0-3 0,0 0 0 0,16 30 0 16,-11-17 11-16,-7 3-9 0,4 2 1 0,-2-2-9 15,0-4 1-15,0-12-4 0,2 22-3 0,-2-11-4 16,0-11-2-16,4 19 4 0,-4-19-5 0,5 17 1 16,-2-8-1-16,-3-9 0 0,9 15 0 0,-9-15-1 15,11 10-1-15,-11-10-14 0,16 7 10 0,-16-7-2 0,0 0-5 16,26-2-6-16,-26 2-8 0,0 0-8 16,34-22-1-16,-19 10-1 0,-3-2-1 0,-1-4 3 0,0 1 9 15,-1-2-12-15,3-7 12 0,-4 0-2 0,-1 9 6 16,-6 0 6-16,2 0 5 0,-1 8 11 0,-3 9 0 15,6-21 11-15,-6 21-1 0,2-14 8 0,-2 14-5 16,5-15-2-16,-5 15-6 0,2-10-4 0,-2 10 1 16,0 0-7-16,0 0-4 0,0 0-5 0,0 0 3 0,0 0 3 15,0 0-3-15,0 0 8 0,0 0-3 0,0 0 0 16,0 0 0-16,0 0 0 0,-11 53 4 16,9-34-2-16,0 0-3 0,-1-2 0 0,3 3 1 0,-2-4-4 15,2 2-3-15,0 1-14 0,0 1-29 0,2-1-20 16,1-4-21-16,-1 2-31 0,0 0-9 0,5-5-128 15,-1-3-296-15,-6-9 86 0</inkml:trace>
  <inkml:trace contextRef="#ctx0" brushRef="#br0" timeOffset="22999.95">5972 2493 268 0,'0'0'164'0,"0"0"-29"0,0 0-1 0,0 0-14 15,0 0-9-15,0 0-12 0,0 0-4 0,-11-19-10 16,11 19-4-16,0 0 0 0,0 0-5 0,0 0 0 16,0 0-7-16,-5-12-17 0,5 12 4 0,0 0-6 15,0 0-8-15,0 0-2 0,0 0-7 0,0 0 0 16,10-15-8-16,-10 15 1 0,0 0-10 0,15-8 7 16,-15 8-9-16,14-9-2 0,-14 9 0 0,0 0-3 0,18-5-9 15,-18 5 6-15,0 0-4 0,0 0-7 16,0 0-2-16,17-4 3 0,-17 4 3 0,0 0 0 0,0 0 2 15,0 0-4-15,0 0 3 0,0 0-6 0,0 0 8 16,0 0-7-16,0 0 8 0,17 18-3 0,-17-18 0 16,10 11 5-16,-10-11 6 0,11 14-8 0,-11-14-4 15,17 20 4-15,-6-7 0 0,0-1 0 0,-2-2 1 16,2 3-8-16,0 1 7 0,4 1-2 0,-6-6 1 16,-1-1-5-16,-8-8-2 0,12 16 6 0,-12-16 1 15,9 12-4-15,-9-12 13 0,5 10 0 0,-5-10 8 16,0 0 12-16,2 13 2 0,-2-13 3 0,0 0-1 15,-9 20-3-15,9-20 0 0,-13 12-6 0,13-12 2 16,-14 13-4-16,14-13-15 0,-14 10-15 0,14-10-15 0,-14 5-19 16,14-5-49-16,0 0-43 0,0 0-144 0,0 0-329 15,0 0 94-15</inkml:trace>
  <inkml:trace contextRef="#ctx0" brushRef="#br0" timeOffset="23481.96">6296 2049 277 0,'0'0'208'16,"0"0"-36"-16,7-17-9 0,-4 13-23 0,-3 4-22 16,8-12-14-16,-1 5-3 0,0-1-13 15,-7 8-17-15,18-9-2 0,-1 0-5 0,-2 2-11 0,4 2-2 16,-6 3-13-16,1-1-4 0,-14 3-4 0,22-2-5 15,-22 2-5-15,0 0 3 0,23 9-14 0,-23-9 6 16,11 10-6-16,-11-10 8 0,10 16-1 0,-10-6 0 16,0-10 1-16,5 28-3 0,-5-13 2 0,-5 6-2 15,5-2-1-15,-2-1 1 0,0 3-5 0,0-3 6 0,2 3 0 16,-4 0-1-16,4-3-1 0,4 0-4 0,2 13 4 16,1-8-6-16,-5-2 2 0,3-3-1 0,1-2-1 15,2 1 0-15,-2-1 1 0,-1 1 2 0,-1-3-4 16,3 3-7-16,-2-4 7 0,0 3-2 0,-3-7-1 15,2 2-5-15,-2 2 4 0,-2-6 3 0,3 4 3 16,-3-11 4-16,2 26-5 0,-2-11 1 0,0-1-5 16,0-1 9-16,0-1-1 0,0 5-6 0,0 1 2 15,2-1 2-15,-2-1-1 0,2 0 2 0,1 3-5 16,-1-5-2-16,3 2 1 0,-3 1 4 0,3-1-6 16,-1 1 5-16,1-3 1 0,-3 1-7 0,4-1 7 15,0-2-6-15,-2 0 2 0,1-2-2 0,-3-1-2 16,-2-9 3-16,4 16 0 0,-4-16 3 0,2 13-10 15,-2-13-5-15,0 0-10 0,3 14-14 0,-3-14-15 0,0 0-25 16,-7 11-53-16,7-11-143 0,0 0-322 0,-30 0 91 16</inkml:trace>
  <inkml:trace contextRef="#ctx0" brushRef="#br0" timeOffset="23720.96">7081 2515 211 0,'6'8'173'0,"-6"-8"-22"0,7 15-22 0,-7-15-13 15,4 23-15-15,-4-7-2 0,0 5-16 0,-4 10-16 16,0-3 0-16,-3 4 3 0,-4 0-9 0,-1 1-17 15,1-1-13-15,-6-2-38 0,0 4-53 0,-2-5-109 16,-4 2-199-16,1-4 59 0</inkml:trace>
  <inkml:trace contextRef="#ctx0" brushRef="#br0" timeOffset="24430.43">7865 2107 421 0,'0'0'227'16,"0"0"-16"-16,0 0-20 0,12-7-14 0,-12 7-18 16,0 0-21-16,0 0-18 0,0 0-15 0,0 0-12 15,0 0-18-15,0 0-10 0,0 0-8 0,0 0-4 16,0 0-11-16,0 0-1 0,18 8-11 0,-16-2 2 15,5 3 0-15,2 11-8 0,-2-3 3 0,-1 14-3 16,4-7-5-16,-1 5-1 0,-2-5-1 0,-3-3-4 0,2 0-1 16,0-5 0-16,-1 3-3 0,-1-3 2 15,0 2 3-15,1-2 1 0,-1 2-1 0,-4-4-8 16,8 1-21-16,-6 7-73 0,0-14 13 16,-2-8 18-16,2 12-7 0,-2-12-12 0,5 7-27 15,-5-7-29-15,0 0-117 0,0 0-295 0,0 0 84 0</inkml:trace>
  <inkml:trace contextRef="#ctx0" brushRef="#br0" timeOffset="24647.19">8141 2188 282 0,'4'-10'159'16,"4"2"-12"-16,-6 0-12 0,2 2-6 0,-4 6-20 15,7-11-2-15,-2 6 6 0,-5 5-14 0,4-9 3 0,-4 9-7 16,8-7 1-16,-8 7-15 0,0 0-9 0,4-8-9 16,-4 8-9-16,0 0-9 0,0 0-7 0,0 0-4 15,0 0 0-15,0 0-10 0,0 0 8 0,0 0 6 16,18 20-1-16,-18-9 1 0,-3 6-6 0,3 1 1 15,-4 0 5-15,2 2-6 0,-3-2-1 0,-1 2-5 16,-1 9 1-16,-3-5 0 0,4-3-3 0,-1 0-1 16,-3-3-6-16,6 1-6 0,-3-1-17 0,3-1-26 15,-3-1-17-15,-3 1-20 0,8-1-33 0,-4-4-43 16,3-1-130-16,3-3-329 0,0-8 93 0</inkml:trace>
  <inkml:trace contextRef="#ctx0" brushRef="#br0" timeOffset="24817.47">8497 2271 226 0,'21'-8'170'0,"-6"-1"-21"0,6 2-30 16,-5 2-20-16,0 1-19 0,2 0-35 0,0 0-32 15,1 4-48-15,-19 0-65 0,0 0-120 16,36 0 40-16</inkml:trace>
  <inkml:trace contextRef="#ctx0" brushRef="#br0" timeOffset="24964.36">8442 2595 391 0,'0'0'258'0,"0"0"-35"0,0 0-33 15,0 0-26-15,0 0-20 0,30-12-19 0,-12 2-22 16,12-2-23-16,4-3-34 0,-12 3-36 0,11-3-45 15,-1-6-73-15,-2 4-98 0,4-2-243 0,-4-4 70 16</inkml:trace>
  <inkml:trace contextRef="#ctx0" brushRef="#br0" timeOffset="25775.95">9281 1963 387 0,'8'-6'255'15,"-8"6"-20"-15,0 0-15 0,2-11-15 0,-2 11-20 0,0 0-23 16,0-9-19-16,0 9-15 0,0 0-19 0,0 0-8 16,0 0-15-16,0 0-10 0,-5-9-8 0,5 9-11 15,0 0-8-15,0 0-3 0,0 0-6 0,0 0-6 16,-5-9-4-16,5 9-2 0,0 0-2 0,0 0-9 15,0 0 0-15,0 0-8 0,0 0 1 0,0 0-6 16,0 0-5-16,0 0-4 0,-4-6-7 0,4 6 0 16,0 0-1-16,0 0 0 0,0 0 0 0,0 0 0 0,0 0 7 15,0 0 3-15,0 0-5 0,0 0 4 0,0 0-1 16,0 0 0-16,0 0 1 0,0 0 0 0,0 0 6 16,0 0-2-16,0 0-1 0,-7-6 6 0,7 6-4 15,0 0 4-15,0 0-2 0,0 0 1 0,0 0 1 16,0 0-1-16,0 0 1 0,0 0-5 0,0 0-5 15,0 0-2-15,11-12 2 0,-11 12 0 0,8-6-1 16,-8 6 2-16,6-5 0 0,-6 5-2 0,0 0 12 16,9-8 1-16,-9 8 2 0,0 0 6 0,7-4 2 15,-7 4 5-15,0 0 2 0,0 0-4 0,7-6-1 16,-7 6-5-16,0 0-1 0,0 0-1 0,0 0-2 0,0 0-3 16,0 0-2-16,0 0-2 0,0 0 1 15,0 0-4-15,0 0 0 0,0 0 0 0,0 0-3 0,0 0-1 16,0 0-2-16,0 0 5 0,0 0-3 0,0 0 3 15,0 0-7-15,0 0 7 0,-27 23-5 0,27-15 3 16,0 0 3-16,0-8-2 0,4 16 4 0,-1-8-5 16,-3-8 4-16,2 19-1 0,0-10-1 0,0 0-1 15,-2-9 1-15,0 18 0 0,2-1-2 0,1-6 5 0,-3 1-4 16,-5 5 4-16,3-6-1 0,-2 5-2 0,1-3 1 16,-1 0 2-16,2-2-1 0,-4-2-1 15,4 0 0-15,2-9 2 0,-4 17 1 0,4-10-2 0,0-7 3 16,-5 19-6-16,5-11 7 0,0-8-1 0,0 17-2 15,2-9-1-15,1 2 1 0,-3-10-1 0,4 16-1 16,-2-7-1-16,-2-9-1 0,6 16 0 0,-6-6-1 16,2 1-1-16,-2-11 4 0,0 18-2 0,0-9 1 15,0 1 3-15,-2 6-4 0,-1-4 8 0,0 5-5 16,-1-1 3-16,-3-3 0 0,3-4 3 0,-3 8-3 16,3-4 1-16,-2-4 0 0,2 2 1 0,0-1-3 15,-1-2-1-15,5-8 2 0,-6 17 2 0,1-9-2 16,5 1-3-16,0-9 1 0,-7 13 1 0,7-4 0 0,0-9-1 15,-3 17 4-15,3-7-5 0,0-10 4 0,-2 17 2 16,4-10-1-16,-2-7-2 0,3 19 1 0,2-10-3 16,-3 0-5-16,-2-9-13 0,9 15-10 0,-5-9-19 15,-4-6-15-15,9 10-8 0,1-6-14 0,-10-4-27 16,18 4-34-16,-18-4-167 0,0 0-372 0</inkml:trace>
  <inkml:trace contextRef="#ctx0" brushRef="#br0" timeOffset="26382.92">9722 2030 372 0,'4'-10'222'0,"-4"10"-26"0,0 0-23 15,5-6-31-15,-5 6-19 0,0 0-18 0,0 0-12 16,0 0-19-16,0 0-10 0,0 0 9 0,0 0 7 15,0 0-2-15,0 0 8 0,-13 37 10 0,7-20-10 16,-3 11-6-16,0-5-10 0,7-2-3 0,-2-3-4 0,-2 0-5 16,4 1-11-16,2 1-3 0,-4-3-3 0,4-2-1 15,0 1-5-15,0 0 0 0,4-4-1 0,-2 0-3 16,4-1-3-16,-2-3-1 0,1 0 0 0,-5-8-4 16,15 10 2-16,-7-5-6 0,-8-5-3 0,17 4-11 15,2-4-13-15,-19 0-5 0,32-13-13 0,-17 3-6 16,2 2 4-16,-2-4 3 0,0-3 2 0,-2 0 4 15,3-1 1-15,-5 0 2 0,-2 2 2 0,1-1 3 16,-1-1 0-16,-5 1 2 0,5 3 3 0,-4 0 3 16,0 4 1-16,-1-3 4 0,-2 2 5 0,-2 9 6 15,7-13-4-15,-3 4 5 0,-4 9 0 0,6-14 1 0,-6 14 1 16,2-12 2-16,-2 12-1 0,4-11 1 0,-4 11-1 16,0-10 2-16,0 10 2 0,0 0-4 0,5-12 3 15,-5 12-2-15,0 0 0 0,2-10-1 0,-2 10-1 16,0 0-7-16,0 0 4 0,2-9 0 0,-2 9-4 15,0 0 2-15,0 0-3 0,0 0 2 0,2-10-2 16,-2 10-1-16,0 0-2 0,0 0 0 0,0 0 2 16,0 0-2-16,5-10 0 0,-5 10 0 0,0 0-2 0,0 0 2 15,0 0-1-15,0 0-2 0,0 0 0 0,0 0-3 16,2-8 6-16,-2 8 1 0,0 0 3 0,0 0 1 16,0 0-2-16,0 0 1 0,0 0 2 0,0 0-3 15,2-9 3-15,-2 9-1 0,0 0-2 0,0 0 1 16,0 0 1-16,0 0-2 0,0 0-5 0,0 0 3 15,0 0 2-15,0 0-2 0,0 0-4 0,0 0 2 16,0 0-4-16,0 0-3 0,0 0-11 0,0 0-15 16,0 0-19-16,0 0-26 0,0 0-36 0,0 0-45 15,0 0-44-15,0 0-148 0,0 0-411 0,0 0 115 16</inkml:trace>
  <inkml:trace contextRef="#ctx0" brushRef="#br0" timeOffset="26731.94">10111 2232 382 0,'15'8'220'0,"-15"-8"-27"15,0 0-22-15,2 6-24 0,-2-6-19 0,0 0-16 16,0 0-9-16,0 0-8 0,0 10 4 0,0-10 1 16,-2 12-4-16,2-12-3 0,-7 25-5 0,-1-8-5 15,4-1-8-15,-3 3-5 0,1-2-5 0,-1 0-7 16,-5 15-3-16,1-13-8 0,4 2-5 0,-3-2 0 15,6-1-3-15,-5 0-7 0,3 3-11 0,-9 6-30 0,7-4-32 16,-4-5-36-16,3 1-45 0,0-4-200 0,2-2-384 16,0-1 107-16</inkml:trace>
  <inkml:trace contextRef="#ctx0" brushRef="#br0" timeOffset="27098.88">10652 2195 316 0,'0'0'157'0,"0"0"-14"0,13 5-22 0,-13-5-16 16,0 0-5-16,8 17-11 0,-8-9-5 0,0-8-7 15,-5 17-8-15,0-7-12 0,1 6 0 0,-3 1-4 16,-2 0-6-16,0-4 0 0,-2 7-5 0,-1-4-9 15,0-1-23-15,4-2-27 0,-1-1-25 0,1-1-40 16,2-2-105-16,1-3-223 0,5-6 66 0</inkml:trace>
  <inkml:trace contextRef="#ctx0" brushRef="#br0" timeOffset="27418.24">11065 1866 233 0,'12'-9'246'0,"-8"3"-23"15,-4 6-26-15,7-5-20 0,-7 5-28 16,0 0-23-16,6-7-15 0,-6 7-17 0,0 0-14 16,0 0-7-16,0 0-9 0,0 0-4 0,0 0-5 0,0 0-5 15,12 17-3-15,-9-9-4 0,-3 1-4 0,2 8 2 16,0 0-2-16,-2 0-5 0,2-1-5 0,0 1 0 15,1-1-2-15,-1-1-3 0,0 2-3 0,2-5 2 16,-1 1-2-16,4-2-1 0,-5-3-4 0,1-1 0 16,-3-7 3-16,6 16-2 0,-1-9 1 0,-5-7-1 15,8 13-7-15,0-9-2 0,-8-4-10 0,11 9-8 16,-11-9-19-16,11 3-30 0,-11-3-19 0,0 0-29 16,23-1-18-16,-23 1-16 0,19-9-115 0,-6-3-306 15,-1 5 89-15</inkml:trace>
  <inkml:trace contextRef="#ctx0" brushRef="#br0" timeOffset="27627.8">11396 1946 269 0,'6'-10'146'0,"-6"10"-16"0,7-11-7 16,-4 5 4-16,-3 6 3 0,7-10 4 0,-5 4-5 15,-2 6 0-15,6-8-5 0,-6 8-8 0,0 0-7 0,5-9-12 16,-5 9-6-16,0 0-9 0,4-6-13 0,-4 6-7 16,0 0-15-16,0 0-7 0,0 0-5 0,0 0-6 15,0 0-2-15,0 0-6 0,0 0 0 0,0 0-3 16,0 0 6-16,0 0-8 0,0 0 1 0,-13 31 4 15,6-14-3-15,-2-1-4 0,-2 1 1 0,0-2-3 16,1 2-13-16,-1-1-17 0,2 3-26 0,-1-3-19 16,1 1-25-16,-2-2-22 0,5 3-37 0,-7-5-113 15,9-4-309-15,0 2 90 0</inkml:trace>
  <inkml:trace contextRef="#ctx0" brushRef="#br0" timeOffset="27931.67">11355 2143 282 0,'0'0'211'0,"4"-8"-18"0,-4 8-16 0,9-8-15 16,-9 8-17-16,9-8-11 0,-9 8-17 0,10-7-21 15,-10 7-10-15,11-7-7 0,-2 2-12 0,-9 5-4 16,18-6-4-16,-18 6-7 0,21-8-3 0,-12 8-2 16,-9 0-9-16,21-5-2 0,-21 5-6 0,17-2-2 15,-17 2-1-15,19 0-3 0,-19 0-8 0,0 0 0 16,23 5 1-16,-23-5-5 0,11 8-7 0,-2-4 4 15,-9-4-4-15,10 16 2 0,-10-9-1 0,4 3-1 16,-6 6 0-16,2-3 1 0,0-1 3 0,-2 0-2 16,-1-2 1-16,-2-2-3 0,5-8 0 0,-2 17 3 0,2-9-1 15,0-8 0-15,-2 13 1 0,2-13 2 0,0 0 1 16,-2 9-2-16,2-9-1 0,0 0 0 0,0 0-3 16,6 13-10-16,-6-13-22 0,0 0-38 0,37 3-33 15,-17-6-57-15,-20 3-120 0,53-16-328 0,-19 4 95 16</inkml:trace>
  <inkml:trace contextRef="#ctx0" brushRef="#br0" timeOffset="28132.9">12050 2020 303 0,'0'0'171'0,"0"0"-25"15,0 0-27-15,0 0-11 0,0 0-13 0,0 0 0 16,0 0-9-16,18 19 4 0,-18-19-1 0,0 16-13 15,3-6 2-15,-8 6-5 0,5 1-4 0,-2 1-2 0,0-2-9 16,-4 4-2-16,-5 10-5 0,-2 1-6 16,-5 0 3-16,-3 1-26 0,-1 0-24 0,-8 3-57 15,-23 10-54-15,0-3-118 0,-6-10-275 0,-5 3 80 0</inkml:trace>
  <inkml:trace contextRef="#ctx0" brushRef="#br0" timeOffset="29076.09">12778 1983 442 0,'0'0'206'0,"0"0"-25"15,0 0-19-15,0 0-19 0,0 0-12 0,-7-8-5 16,7 8-4-16,0 0-7 0,0 0-9 0,0 0 1 16,-4-9-6-16,4 9-13 0,0 0-1 0,-6-5-3 15,6 5-5-15,0 0-9 0,0 0-4 0,-4-11-2 16,4 11-7-16,0 0 1 0,-5-10-5 0,5 10-3 0,-2-7-3 15,2 7-4-15,0 0-5 0,-2-9-2 0,2 9-1 16,0 0-6-16,0 0-8 0,-4-9-4 0,4 9-8 16,0 0-2-16,0 0-4 0,0 0-3 0,0 0 0 15,0 0 6-15,0 0-3 0,0 0-3 0,0 0-3 16,0 0 7-16,6 39-2 0,-1-22 0 0,-1-1 2 16,4 2-1-16,-4 5 1 0,0-5 0 0,1-1-8 15,-1 4-22-15,3-5-23 0,-3 3-25 0,4-2-28 16,-4-1-33-16,3-2-44 0,-5-6-147 0,5 2-393 0,-7-10 111 15</inkml:trace>
  <inkml:trace contextRef="#ctx0" brushRef="#br0" timeOffset="29315.91">13158 1913 451 0,'5'-6'213'15,"-5"6"-18"-15,12-14-12 0,-8 7 1 0,3 1-7 16,-7 6-15-16,4-11-17 0,-4 11-15 0,10-8-13 15,-10 8-18-15,2-5-12 0,-2 5-11 0,0 0-9 16,7-7-13-16,-7 7-5 0,0 0-18 0,0 0 2 0,0 0-5 16,0 0-3-16,0 0-1 0,0 0-5 0,0 0 4 15,-19 27-5-15,10-10-5 0,-4-3 3 0,-1 12-1 16,-4 2 2-16,2-6-6 0,5-4 0 0,-1 1-15 16,1 0-19-16,0-3-14 0,-4 2-19 0,6-1-19 15,-5 0-31-15,5-1-38 0,-2-7-152 0,2 6-354 16,2-6 101-16</inkml:trace>
  <inkml:trace contextRef="#ctx0" brushRef="#br0" timeOffset="29812.93">13256 2092 303 0,'0'0'170'16,"0"0"-27"-16,0 0-12 0,8-11-15 0,-8 11-8 16,0 0-11-16,0 0-8 0,0 0 3 0,0 0-9 0,0 0-9 15,0 0-11-15,11-4-4 0,-11 4-14 0,0 0 4 16,16-5-21-16,-16 5 10 0,11-5-6 0,-11 5-1 16,16-4 0-16,-16 4-5 0,0 0-3 0,14-2-2 15,-14 2-6-15,0 0 0 0,0 0-4 0,11-6-9 16,-11 6 6-16,0 0-2 0,0 0-3 0,0 0-6 15,0 0 1-15,0 0 6 0,0 0-3 0,0 0 4 16,0 0-1-16,0 0 2 0,10 13-4 0,-10-13 4 16,0 0-3-16,-3 16-1 0,3-16 1 0,0 0 1 15,0 12-4-15,0-12 3 0,0 0-3 0,0 11 5 16,0-11-2-16,0 0-1 0,0 0-2 0,3 20-1 0,-3-20 4 16,9 14 4-16,-9-14-10 0,6 15 2 15,-1-7 2-15,-3-2 2 0,-2-6-6 0,7 14 2 0,-2-6 1 16,-1 0-2-16,-4-8 2 0,5 15 3 0,-5-15 0 15,2 10 2-15,-2-10 3 0,0 10 4 0,0-10 2 16,0 0 0-16,0 15 9 0,0-15-1 0,-5 8 6 16,5-8 0-16,-11 13 2 0,4-8-6 0,7-5 3 15,-16 9-4-15,7-5 3 0,9-4-4 0,-18 6 1 0,18-6-2 16,-14 5-2-16,14-5-3 0,0 0-11 16,0 0-7-16,0 0-4 0,0 0-17 0,0 0-13 15,0 0-19-15,0 0-21 0,-30-13-44 0,30 13-150 0,0 0-321 16,0 0 91-16</inkml:trace>
  <inkml:trace contextRef="#ctx0" brushRef="#br0" timeOffset="30449.81">13952 1614 300 0,'-23'-4'257'0,"23"4"-38"0,0 0-24 0,-7-5-24 16,7 5-21-16,0 0-23 0,0 0-13 0,0 0-18 15,0 0-9-15,-8-4-10 0,8 4-10 0,0 0-3 16,0 0-10-16,0 0-6 0,0 0-8 0,0 0-2 16,0 0-10-16,45 4-9 0,-45-4-1 0,14 8-9 15,-7-2 0-15,-3 2-2 0,0-1 0 0,1 3-5 16,-3 6 2-16,-2 1 0 0,-2 1 1 0,0-1-2 15,-3 4 2-15,1-4-1 0,-3 2 3 0,-5 10-6 0,5-6 2 16,1-5 2-16,1 0-2 0,1 1-2 0,2-2-1 16,-6-1 3-16,8 0-1 0,0 3 4 0,0-2-2 15,0-2-3-15,6 2 3 0,-4-1-3 0,0 3 2 16,2-4-1-16,3 1-2 0,-7 1 0 0,4-3 0 16,1 3 0-16,-3-5 3 0,0 4 0 0,2 1-6 15,-2-1 6-15,0 0-2 0,0 0-1 0,3 1 2 16,-5-4 3-16,2-1-4 0,0 4 1 0,0-1 4 15,3 1-9-15,-5 1 7 0,2-3-2 0,0-2-2 16,-2-1 3-16,0-1 1 0,0-1-3 0,3 0 2 16,-3-9-2-16,2 19 2 0,-2-11-1 0,0 0-1 0,3 1-2 15,-3-9 0-15,0 14 4 0,0-14-2 0,-3 12 2 16,3-12-1-16,0 9 1 0,0-9-1 16,0 8 3-16,0-8-2 0,0 0 3 0,-7 10 2 0,7-10-3 15,-13 8-1-15,4-3-17 0,9-5-26 0,-19 5-31 16,8-3-51-16,11-2-43 0,-27-5-94 0,12 1-306 15,6-3 89-15</inkml:trace>
  <inkml:trace contextRef="#ctx0" brushRef="#br0" timeOffset="30691.42">14602 2136 260 0,'0'0'157'16,"4"18"-8"-16,-4-8-8 0,-2 6-14 0,-2 3-5 0,-1-1-17 16,1 3-14-16,-6-3-11 0,1 1-6 15,0-1-13-15,1 0-32 0,-9 11-38 0,6-8-54 16,-1-3-104-16,5-2-198 0,-1 0 59 0</inkml:trace>
  <inkml:trace contextRef="#ctx0" brushRef="#br0" timeOffset="31321.91">15296 1798 455 0,'0'0'225'0,"0"0"-36"15,0 0-26-15,0 0-20 0,0 0-22 16,0 0-17-16,0 0-10 0,0 0-15 0,0 0-7 15,0 0-2-15,-19 27 0 0,10-13-9 0,-3 3-6 0,3 0-2 16,3 0-6-16,-1 0-2 0,0 0-3 0,2 3-5 16,1-1-4-16,1-3-4 0,1 0 1 0,2-2 1 15,0-1-3-15,2-1-1 0,3-2-2 0,-1-2-3 16,-4-8-2-16,15 13-5 0,-9-10-4 0,-6-3-12 16,30 8-12-16,-17-8-2 0,-13 0-6 0,32-8 7 15,-13 3-15-15,-3-6 9 0,2 5 1 0,-2-3 8 16,-5 0 21-16,0 3 8 0,-1 1 7 0,-1 0 3 0,-9 5-7 15,11-7-4-15,-11 7 1 0,10-4-8 16,-10 4-1-16,0 0-6 0,11-4 3 0,-11 4-1 16,0 0-2-16,0 0 1 0,21 7-1 0,-21-7 3 0,17 5-2 15,0 3 7-15,0 1-2 0,2 2 1 16,0-5-6-16,-2 2 5 0,2-4-1 0,1 2 4 0,-1-2-1 16,1-1 2-16,-2-3 9 0,1 0 1 0,-4-3-2 15,-3 1 7-15,6-5-1 0,-6 2 0 0,-1-3-4 16,-2 2 4-16,3-7 4 0,1 1-2 0,-3-3 0 15,-4 2 3-15,5 0 2 0,-4-6-2 0,-3 3-5 16,4-3 2-16,-6 3 8 0,1-3 4 0,-1 3 6 0,0 3 4 16,-2 1 7-16,0 2 5 0,0 0-7 0,0 10-1 15,-2-17-2-15,4 11-7 0,-2 6-11 0,0-14-4 16,0 14-6-16,0-8-2 0,0 8-1 0,0-11-8 16,0 11-13-16,0 0-18 0,-2-8-19 0,2 8-26 15,0 0-25-15,0 0-32 0,0 0-34 0,2-12-30 16,-2 12-30-16,0 0-160 0,0 0-442 0,0 0 121 15</inkml:trace>
  <inkml:trace contextRef="#ctx0" brushRef="#br0" timeOffset="31503.88">16114 1767 277 0,'30'-2'244'16,"-16"0"-39"-16,-14 2-26 0,24-4-25 0,-12 2-19 15,-12 2-14-15,18-4-18 0,-18 4-11 0,21-3-8 16,-21 3-9-16,20 0-13 0,-20 0-21 0,35 3-28 16,-24 1-20-16,3-2-26 0,-14-2-43 0,20 8-33 0,-8-6-92 15,-3 5-238-15,-3-3 69 0</inkml:trace>
  <inkml:trace contextRef="#ctx0" brushRef="#br0" timeOffset="31666.93">16224 2072 447 0,'0'0'279'0,"0"0"-10"16,-7 4-3-16,7-4-15 0,0 0-27 0,0 0-24 15,0 0-20-15,0 0-23 0,0 0-19 0,0 0-32 16,0 0-26-16,43-3-39 0,-20-2-40 0,13 2-49 0,-4 1-57 16,7-6-70-16,-1 4-133 0,0-3-369 15,-2 0 105-15</inkml:trace>
  <inkml:trace contextRef="#ctx0" brushRef="#br0" timeOffset="32351.91">17227 1451 327 0,'5'-9'288'0,"-5"9"-51"16,2-8-19-16,-2 8-19 0,0 0-12 0,5-8-24 16,-5 8-20-16,4-8-14 0,-4 8-15 0,5-7-15 15,-5 7-13-15,8-7-8 0,-3 0-8 0,5 1-10 16,-4 0-5-16,1 0-7 0,3-1-6 0,-4 1-2 15,3 0-4-15,-5 0-5 0,-4 6-8 0,9-8-3 0,-9 8-1 16,10-7-8-16,-10 7-5 0,0 0-2 0,5-5-3 16,-5 5-4-16,0 0 0 0,0 0-2 0,0 0 3 15,0 0 0-15,-28-5-1 0,28 5-1 0,-30 7-2 16,17-4 1-16,-3 6-1 0,5-1-1 0,-1-2 3 16,3 0-2-16,2 3 2 0,5 1-2 0,0-2 5 15,2 8 1-15,2 3 0 0,7-2 0 0,5 10 3 16,6-1-3-16,-1-1 0 0,4 1 3 0,1-3-6 15,-10-5 6-15,2-3-3 0,0-3-2 0,-5 3-2 16,-2-3 0-16,1-2-3 0,-4 0 0 0,1 1 3 16,-3-3-1-16,-1 0 0 0,0 2 5 0,-3-1-4 0,0 1-1 15,0 1 3-15,-6 5 1 0,2 0 1 0,0-1-1 16,-1 3 2-16,1-3-1 0,-1 1 0 16,0-1 1-16,-2 1 1 0,3-3-1 0,2 3 2 0,-1-2-2 15,-1 2 2-15,4-3-3 0,0-1 3 0,2 5 0 16,0-2-1-16,3 2 3 0,-3-5-5 0,-2 0 0 15,4 8 3-15,-1-8-1 0,2 2-4 0,-3 2-1 16,-2-3 2-16,0 0 1 0,3 1-4 0,-3 2 8 16,-5 1 0-16,2-1 6 0,-4 0 8 0,3 3 4 0,-3-2 3 15,1-2 4-15,-2 2 1 0,1-2 2 0,3 1 3 16,-5 1-1-16,7-6-4 0,-6 0-3 0,6-3-3 16,0 0 2-16,2-8-6 0,-7 17 0 0,7-17 0 15,-2 11-1-15,2-11-3 0,0 12 1 0,0-12-1 16,0 12 3-16,0-12-3 0,7 16-2 0,-3-9-6 15,6 1-14-15,3 1-36 0,6 2-47 0,1-2-64 16,1-6-237-16,13 6-467 0,2-7 130 0</inkml:trace>
  <inkml:trace contextRef="#ctx0" brushRef="#br0" timeOffset="34148.94">17818 1771 341 0,'0'0'238'0,"0"0"-23"16,0 0-19-16,-7-6-24 0,7 6-9 16,0 0-18-16,0 0-6 0,0 0-11 0,0 0-2 0,0 0-12 15,-5-8-11-15,5 8-7 0,0 0-9 0,0 0-8 16,0 0-10-16,0 0-5 0,0 0-9 16,0 0-6-16,0 0-2 0,0 0-4 0,-2-7-7 0,2 7-3 15,0 0-3-15,0 0-2 0,0 0-5 0,0 0-2 16,0 0-7-16,0-14 3 0,0 14-1 0,0 0-1 15,2-11-2-15,-2 11-4 0,0 0 0 0,0-9-2 16,0 9-8-16,0 0 3 0,0 0-6 0,0 0-2 16,0 0-2-16,-2-8-5 0,2 8 2 0,0 0 1 0,0 0 1 15,0 0 2-15,0 0-7 0,-16 26 9 0,11-11 2 16,-4 1 0-16,3 1 2 0,-1-1-3 0,3-1 2 16,-2 3-4-16,2-3 6 0,4-1 3 0,0-5-2 15,0 2 1-15,0-1 0 0,0-1-3 0,4-1-1 16,2-2 0-16,-6-6-3 0,8 11 2 0,-1-7-7 15,-7-4-9-15,16 4-6 0,-16-4-5 0,20-4-2 16,-3-3-4-16,-2-1 4 0,2-2 4 0,-9 0 6 16,7-1 7-16,-6 1 11 0,-5 2 12 0,5 0 7 15,-5 1 8-15,2 2 1 0,-6 5 2 0,6-9-4 0,-6 9-2 16,7-6-4-16,-7 6-1 0,0 0-8 0,6-8 1 16,-6 8-2-16,0 0 0 0,0 0 1 15,7-4-2-15,-7 4-5 0,0 0 3 0,0 0-1 0,0 0 1 16,0 0-2-16,0 0 3 0,0 0-1 0,33 8 0 15,-26-4 1-15,-7-4 3 0,15 4-2 0,-15-4-5 16,19 2 3-16,-10-2-8 0,-9 0-2 0,29-2-3 16,-10 0-3-16,-1-4 0 0,2-1 2 0,-4 2 4 15,0-4 2-15,1 3-1 0,-4-2-2 0,-2 0 0 0,-1 2 9 16,-4-3 9-16,1 3 7 0,0 0 4 0,-1-3-2 16,0 1 2-16,-4 3 8 0,5-6-3 0,-5 3 2 15,2-1 4-15,-4 9-2 0,5-14 3 0,-3 5-3 16,-2 1-2-16,0 8-1 0,2-14-1 0,-2 8-6 15,0 6 5-15,3-12-9 0,-3 12 4 0,2-11-5 16,-2 11-4-16,3-8-1 0,-3 8-2 0,0 0-16 16,0-10-13-16,0 10-16 0,0 0-25 0,0 0-21 15,2-8-19-15,-2 8-9 0,0 0-14 0,0 0-10 16,0 0-40-16,0 0-142 0,0 0-378 0,0 0 104 16</inkml:trace>
  <inkml:trace contextRef="#ctx0" brushRef="#br0" timeOffset="34348.61">18415 1750 256 0,'2'9'140'0,"-2"-9"-23"0,3 19-14 0,-3-9-5 16,2-2 1-16,0 2-17 0,-2 6-7 15,0-3-10-15,0 1-4 0,-2 1-11 0,2 1-8 16,0-1-5-16,0-5 8 0,0 0-6 0,-2 0-8 0,2-10-32 15,0 19-42-15,0-9-50 0,0-10-56 16,-3 12-178-16,3-12 54 0</inkml:trace>
  <inkml:trace contextRef="#ctx0" brushRef="#br0" timeOffset="34655">18817 1648 228 0,'0'0'134'16,"0"0"-16"-16,0 0-18 0,0 0-11 0,15 17 3 15,-10-10-9-15,0 2-3 0,-5 1-12 0,2 7 2 16,2-1-6-16,-4 2 8 0,0-1-13 0,-4 0 15 16,4-1-16-16,-4 0-2 0,-1 1-3 0,-2 2-7 15,0-3-4-15,-4 0 0 0,-8 9-1 0,-6-2-6 0,1-3-28 16,-4-3-43-16,3-5-48 0,6-2-122 0,4-6-243 16,1-3 70-16</inkml:trace>
  <inkml:trace contextRef="#ctx0" brushRef="#br0" timeOffset="35237.43">19197 1521 218 0,'0'0'170'0,"0"0"-26"0,0 0-12 16,0 0-13-16,14 18-7 0,-14-18-3 0,0 18-11 16,-4-1-6-16,4-1 1 0,-2 3-7 0,-2-1-3 15,2 1-2-15,-2 0-12 0,4-2-6 0,0 1-1 16,-2-2-10-16,4-4-5 0,-2 5 2 0,0-5-4 16,0 0-6-16,0-1 0 0,0-11-6 0,2 13 3 15,0-6-3-15,-2-7 0 0,6 10-1 0,-6-10-6 16,0 0 0-16,9 3-6 0,-9-3-6 0,0 0-9 15,0 0 3-15,29-11-7 0,-16-1-2 0,2 0 1 0,-2-3 3 16,-1 1-4-16,-3-1 9 0,-3 5 9 0,1 0 10 16,1 4 4-16,-4 0 2 0,0-1-4 0,-4 7-6 15,5-10-4-15,-5 10-5 0,0 0-1 0,4-8-3 16,-4 8-3-16,0 0-2 0,0 0 1 0,9-3-2 0,-9 3 0 16,0 0-3-16,0 0 5 0,0 0-1 15,0 0-1-15,0 0 2 0,21 11 0 0,-21-11 0 16,9 4 0-16,-9-4-2 0,10 6 6 0,-10-6-4 0,15 3 2 15,-15-3 4-15,19 2-4 0,-19-2-1 0,17-2 0 16,4-3 5-16,-2-3-7 0,-4 1 3 16,2-2-1-16,-2 0 1 0,-1-3-2 0,-2-2-3 0,1-1-3 15,-1 1 0-15,-3-3 3 0,-1 1 1 0,-2 3 2 16,-2-3 5-16,-2 2 4 0,1 0 5 0,-1 3 4 16,-4 1 4-16,2 2-7 0,0 8 1 0,-3-16 1 15,3 7 0-15,0 9-6 0,-4-10 1 0,4 10-7 16,-2-10-1-16,2 10-1 0,0 0-3 0,0-11-7 15,0 11-12-15,0 0-20 0,0 0-17 0,-6-8-21 16,6 8-17-16,0 0-26 0,0 0-35 0,0 0-36 0,0 0-113 16,0 0-355-16,0 0 101 0</inkml:trace>
  <inkml:trace contextRef="#ctx0" brushRef="#br0" timeOffset="35558.94">19717 1648 240 0,'12'12'133'16,"-1"-2"-10"-16,-2 2-14 0,1-1-7 0,-8 1-5 16,3 0-14-16,-1 5 2 0,-4 2 8 0,2-1-1 15,-2 1-9-15,-2-1-4 0,0-1 1 0,-5 4-6 0,-1-3 4 16,2 0-4-16,-5 1 7 0,4-3-5 0,-5 0 0 15,3 1 3-15,3-4-8 0,1-5 2 16,-7 8 74-16,8-10-61 0,4-6 2 0,-5 11 8 16,5-11 2-16,0 0-1 0,-6 12 1 0,6-12-7 15,0 0-4-15,0 0-9 0,0 0-11 0,0 0-7 0,17 1-6 16,-17-1-11-16,53-12-8 0,-21 2-16 0,4-1-16 16,-1 6-26-16,-8-1-32 0,-6-1-40 15,-3 4-45-15,0 1-43 0,1-1-200 0,-6 2-455 0,-13 1 124 16</inkml:trace>
  <inkml:trace contextRef="#ctx0" brushRef="#br0" timeOffset="35902.93">20244 1790 255 0,'10'-2'243'0,"-10"2"-36"15,11-8-33-15,-11 8-21 0,6-7-12 0,-6 7-19 16,0 0-15-16,10-4-14 0,-10 4-14 0,0 0-12 15,0 0-6-15,0 0-9 0,0 0-3 0,0 0 0 16,11 19-9-16,-11-11-6 0,-2 9 3 0,0-1-6 16,-3 1 0-16,0-2-6 0,-2 4 1 0,1-2 0 0,-3 1-6 15,-3-1 4-15,5-1-17 0,-4-1-23 16,5-5-27-16,-4 4-32 0,3-2-41 0,1-3-134 0,-6-5-299 16,12-4 87-16</inkml:trace>
  <inkml:trace contextRef="#ctx0" brushRef="#br0" timeOffset="36514.37">20641 1545 338 0,'0'0'232'0,"10"-8"-39"0,-10 8-31 0,0 0-22 15,0 0-23-15,0 0-16 0,0 0-13 0,0 0-11 16,0 0-5-16,0 0-8 0,11 18-7 0,-11-10-5 16,0-8-4-16,0 24-10 0,0-9 1 0,-3 2-3 15,6-2 1-15,-3-1-6 0,2 3-3 0,-2-5 0 16,2 0-3-16,0-3-3 0,1 1 0 0,-1-2-1 16,-2-8 4-16,10 15-2 0,-6-12-5 0,3 5 0 15,-7-8 1-15,13 7-1 0,-3-6-1 0,-10-1-4 16,17 0-7-16,-17 0-4 0,19-5 0 0,2-2-2 0,-10-3 0 15,4-2 2-15,-3-2-5 0,2-1 2 0,-2 0 0 16,-4 1 11-16,3 0 6 0,-4 4 9 0,1-1 10 16,-4 1 7-16,1 4 2 0,-1 0 1 0,0-3-1 15,-4 9-3-15,8-7-8 0,-8 7-4 0,2-9-8 0,-2 9-5 16,0 0-1-16,7-6-5 0,-7 6-4 16,0 0 2-16,0 0-5 0,0 0 2 0,0 0-1 15,0 0-2-15,9 22 0 0,-7-13 3 0,-2-1 0 0,2-3 1 16,0 6-3-16,3-2 5 0,-2-1-4 0,-1-1 0 15,5 2 2-15,-5-1 2 0,4 0 1 0,1-1 1 16,7 5-3-16,0-2 1 0,-2-3 3 0,-1-3 0 16,2-1-1-16,-1 2-1 0,-12-5 9 0,18 2 8 15,-18-2 4-15,18-2 2 0,-18 2-7 0,19-8 1 16,-10 4 4-16,4-6-1 0,-3-3-2 0,1 3-5 16,-2-1 2-16,0-3 1 0,-2 2-1 0,-3 2 1 15,3-7-2-15,-2 5 2 0,-3-1 2 0,3 3-3 16,-5 0 1-16,2-1 2 0,-2 1 1 0,0 2 2 15,3-2-2-15,-3 0 1 0,0 10 0 0,0-17-8 0,0 9 0 16,0 8-2-16,2-17 0 0,-2 17-9 0,0-11-13 16,0 11-20-16,2-9-25 0,-2 9-32 0,0 0-40 15,0 0-52-15,0-10-39 0,0 10-181 0,0 0-468 16,0 0 130-16</inkml:trace>
  <inkml:trace contextRef="#ctx0" brushRef="#br0" timeOffset="36955.1">21259 1687 308 0,'0'0'166'0,"0"0"-29"0,0 0-7 16,0 0-25-16,2 11-8 0,-2-11-18 0,0 0-5 16,0 0-2-16,14 5-8 0,-7 0-17 0,2-1-1 0,3 1-7 15,1 2 0-15,3 3-8 0,-5-4-3 0,0 0-1 16,-3 3-7-16,1-3 0 0,-7 0-5 0,5 3-2 16,-5-1 11-16,-2 0 10 0,0-8 7 0,0 18 10 15,-2-10-6-15,-5 9 0 0,5-4-12 0,-3-1 0 16,1-4-3-16,2 0-2 0,-4 0-7 0,6-8 0 15,-2 13-3-15,2-5 4 0,0-8 0 0,2 14-7 16,4-5 3-16,-4-1-4 0,9 10-1 0,-2-3 0 16,5-1 3-16,2-2-2 0,-2 2 3 0,-3-1 0 15,0-1 4-15,-1-3 0 0,-4-1-6 0,-1 0 3 16,-5-8 1-16,9 9 8 0,-4-4 8 0,-5-5 2 0,0 0 11 16,2 11 2-16,-2-11-2 0,0 0-3 15,-16 8-6-15,0-4-5 0,-2 0-10 0,-5-4-20 16,-11-2-29-16,-1 0-36 0,8 0-36 0,4 0-41 0,3-6-172 15,-10-4-372-15,9-5 107 0</inkml:trace>
  <inkml:trace contextRef="#ctx0" brushRef="#br0" timeOffset="37593.01">21817 1105 321 0,'17'-13'136'0,"-4"6"-20"0,1-1-22 0,2 4-4 15,-4-2-17-15,1 4-10 0,-13 2-3 0,21-5-11 16,-21 5-7-16,18 0 2 0,-18 0-8 0,0 0-4 15,0 0-6-15,20 7 8 0,-20-7-9 0,5 13 9 16,-3-4 12-16,-2 7 0 0,-4 3-3 0,1 0 0 16,-1-2-5-16,2 3-4 0,-5 11 2 0,3-7-9 15,4-1-3-15,0 10 2 0,2-5 5 0,5 3 2 0,-1 0-2 16,1-2-1-16,3 2 1 0,1-1 7 0,2-3 1 16,-1-4 0-16,-3-3-7 0,-3-2 0 15,-1 1-6-15,5 0 4 0,-6-3 4 0,3 2-2 0,-5-1 3 16,-2 1 2-16,2 1-4 0,0-2-3 0,-2-2-5 15,0 4 0-15,-2 0-3 0,0 2-3 0,2-7-2 16,-2 9 0-16,4-5 2 0,0 2-2 0,2-2 1 16,9 14-4-16,-2-9 0 0,5 5-3 0,4 3 6 15,3-2 5-15,4 0-4 0,3-2 0 0,0 1-2 0,-5-4-1 16,-3 3-4-16,1-6 3 0,-4-5 1 0,-4 0-1 16,-5-5-2-16,-1 0 1 0,0-3-2 0,-5-3 2 15,1 4 2-15,-5-9 0 0,5 10 3 0,-5-10-1 16,0 0 5-16,-10 17-5 0,4-12-2 0,-8 8-27 15,-2-4-41-15,-7-4-65 0,3 2-231 0,-14-3-416 16,-3 4 116-16</inkml:trace>
  <inkml:trace contextRef="#ctx0" brushRef="#br0" timeOffset="40075.98">24584 1224 306 0,'0'0'215'0,"-9"-12"-42"0,5 6-34 15,4 6-12-15,-17-6-24 0,8 2-13 0,-11 2 0 0,0 4-14 16,-20 4-5-16,2 4-2 0,-5 11 2 0,-21 9 10 15,5 6-8-15,1 4-5 0,14-7-7 0,10-1-5 16,-9 15-3-16,9-11 3 0,9 0-3 0,2-2-3 16,8 4-2-16,-2-3-4 0,4 4-4 0,6-3 1 15,5 1-6-15,4-3 1 0,5 0-4 0,4-3-2 0,3 0 4 16,6-4-3-16,8-2-1 0,3-5-3 0,6 0 0 16,9-1-2-16,-3-5 0 0,3-3-3 0,3-3-7 15,-2-4-17-15,-2-2-21 0,-6-2-32 0,0-2-35 16,-3-2-54-16,-4-11-164 0,0-2-367 0,-11 4 103 15</inkml:trace>
  <inkml:trace contextRef="#ctx0" brushRef="#br0" timeOffset="40265.97">23978 1677 372 0,'0'0'256'15,"0"0"-25"-15,0 0-34 0,0 0-24 0,0 0-19 0,0 0-15 16,0 0-17-16,54 1-15 0,-15 2-11 0,4-2-9 16,6 2-8-16,17 1-12 0,-9 0-28 0,13 1-36 15,-15-1-46-15,16-1-46 0,-16 0-174 0,-12-6-312 16,25 1 90-16</inkml:trace>
  <inkml:trace contextRef="#ctx0" brushRef="#br0" timeOffset="40555.01">25329 1313 238 0,'0'0'220'0,"0"0"-36"0,0 0-35 0,0 0-18 15,0 0-24-15,0 0-11 0,0 0-11 0,0 0-10 16,0 0-7-16,4 33 4 0,-14-2 3 0,5 3-1 0,-3 6-9 16,-4-4-8-16,3 7-6 0,-2-1-1 0,-8 20-5 15,6-14 1-15,1-8-8 0,3 1-3 0,-4-2-3 16,1 3 3-16,1-4-8 0,0-1-3 0,1 2-15 16,-1-9-19-16,-1-1-18 0,5-5-26 0,3-6-26 15,-1-1-33-15,3-7-123 0,-2-2-280 0,4-8 81 16</inkml:trace>
  <inkml:trace contextRef="#ctx0" brushRef="#br0" timeOffset="40793.92">25576 1326 253 0,'0'0'60'0,"0"0"3"0,0 0-15 0,0 0-3 16,5-7-6-16,-5 7-8 0,0 0-11 0,0 0-27 16,0 0-47-16,0 0-63 0,0 0 22 15</inkml:trace>
  <inkml:trace contextRef="#ctx0" brushRef="#br0" timeOffset="42350.41">25049 1521 269 0,'0'0'81'16,"-11"-4"-10"-16,11 4-2 0,0 0-3 0,0 0-2 15,-9-9 6-15,9 9 1 0,0 0 7 0,0 0-7 16,-10-6 3-16,10 6 1 0,0 0-4 0,0 0 1 16,0 0-3-16,-6-8-3 0,6 8-6 0,0 0 1 15,0 0-8-15,0 0-4 0,-5-11-5 0,5 11-2 16,0 0-5-16,0 0-3 0,0 0 3 0,-4-9-9 15,4 9 2-15,0 0-10 0,0 0 4 0,-4-9-8 16,4 9 0-16,0 0 5 0,-3-6-3 0,3 6 5 16,0 0-3-16,0 0 2 0,0 0 4 0,-2-12 5 0,2 12 1 15,0 0 1-15,-2-6-1 0,2 6-3 0,0 0 3 16,0 0-1-16,0 0 1 0,0-11-4 0,0 11-4 16,0 0-3-16,0 0-1 0,0 0 0 0,0-11-4 15,0 11 0-15,0 0-7 0,0 0 1 0,0 0-6 16,0 0-1-16,0 0-4 0,0 0-3 0,0 0-1 15,0 0 1-15,0 0-2 0,0 0 4 0,0 0 0 16,0 0-1-16,0 0 0 0,2 36-2 0,0-17 2 16,1-3-2-16,-1 2 3 0,0 13-1 0,-2-7 4 15,4 0-2-15,1 3 2 0,-1-1-3 0,-2-3 2 16,1 7 3-16,-3-6-4 0,3-3 3 0,1-2-1 0,-2 2 0 16,1-7-1-16,-1 2 3 0,0-2-2 15,2 1 0-15,-1 1 0 0,-3-3 2 0,2-3 2 16,-2 0-2-16,0-10-3 0,2 15 3 0,0-7-2 0,-2-8 4 15,0 15-6-15,0-15 2 0,2 12 1 0,-2-12-2 16,0 10 8-16,0-10-8 0,0 0 1 0,4 15 1 16,-4-15 1-16,0 0-2 0,0 10 1 0,0-10-2 15,0 0 0-15,0 0 1 0,2 12 0 0,-2-12 1 0,0 0 3 16,0 0-4-16,2 10 0 0,-2-10 3 16,0 0-4-16,0 0 2 0,0 0-1 0,0 8-1 15,0-8 2-15,0 0-4 0,0 0 4 0,0 0-3 0,2 11 3 16,-2-11 0-16,0 0 0 0,0 0 0 0,0 0 1 15,0 0-3-15,2 12 2 0,-2-12-2 0,0 0 5 16,0 0 1-16,0 0-3 0,3 10 2 0,-3-10-1 16,0 0-1-16,0 0-1 0,0 0 4 0,0 0-3 15,4 9 2-15,-4-9 1 0,0 0-3 0,0 0-1 16,0 0 2-16,0 0-4 0,0 0 2 0,0 0-1 16,0 0 4-16,0 0-5 0,0 0-2 0,2 9 3 15,-2-9-4-15,0 0 2 0,0 0 2 0,0 0-1 16,0 0 1-16,0 0-1 0,0 0 3 0,0 0-1 15,7 9-2-15,-7-9 0 0,0 0 0 0,0 0 1 0,0 0-1 16,0 0 0-16,8 7 0 0,-8-7 0 0,0 0 2 16,0 0-2-16,0 0 1 0,6 9 2 0,-6-9-2 15,0 0-2-15,0 0 1 0,7 9-1 0,-7-9 4 16,0 0-2-16,0 0-1 0,0 0 1 0,4 6 0 16,-4-6 0-16,0 0 0 0,0 0 1 0,0 0-1 15,0 0 0-15,7 8 2 0,-7-8-3 0,0 0 2 16,0 0-1-16,0 0 1 0,0 0-5 0,0 0-14 15,0 0-22-15,0 0-37 0,0 0-37 0,10 7-47 16,-10-7-127-16,0 0-341 0,0 0 97 0</inkml:trace>
  <inkml:trace contextRef="#ctx0" brushRef="#br0" timeOffset="42696.93">25544 1689 336 0,'0'0'221'16,"0"0"-23"-16,0 0-28 0,0 0-13 0,0 0-11 15,0 0-8-15,0 0-7 0,5-8 1 0,-5 8-11 16,0 0-7-16,0 0-5 0,0 0-5 0,0 0-8 0,0 0-12 16,0 0-3-16,7-4-13 0,-7 4-5 15,0 0-7-15,15-7-8 0,4 3-3 0,2 1-7 16,1-4-5-16,10 3-2 0,-3 0-4 0,-5 2-5 0,-4 0-7 16,0 0-14-16,-1 0-13 0,0 2-16 0,-19 0-19 15,31 0-25-15,-17 0-26 0,-14 0-33 16,21 2-30-16,-21-2-137 0,15 2-354 0,-15-2 99 0</inkml:trace>
  <inkml:trace contextRef="#ctx0" brushRef="#br0" timeOffset="42865.94">25592 1813 289 0,'0'0'216'0,"0"0"-27"0,0 0-32 0,23 8-18 15,-5-8-25-15,3 1-7 0,15-1-10 16,0 3-22-16,2-3-25 0,2 0-45 0,-3-3-52 0,1 2-49 16,2-7-67-16,-4 3-191 0,0-1 56 0</inkml:trace>
  <inkml:trace contextRef="#ctx0" brushRef="#br0" timeOffset="43665.75">26493 1379 382 0,'0'0'210'15,"0"0"-37"-15,0 0-23 0,0 0-28 0,0 0-17 16,0 0-8-16,0 0-13 0,0 0-11 0,14 16-6 16,-16 3 3-16,-6 9 4 0,2 5 6 0,-1 0-7 15,-4 4-5-15,-1-2-2 0,1 3 1 0,-1-4-6 16,-1 3-6-16,-1-1-4 0,0 4-4 0,1-7-9 15,-1 2 2-15,3-2-7 0,-4-2-2 0,2-3-2 16,4-3 0-16,-1-4-1 0,2-4-4 0,3 0 0 16,-1-2-5-16,-1-3 3 0,4-1-5 0,-2-3-1 0,1 2 4 15,4-10-2-15,-2 12-1 0,2-12-1 0,-5 8 13 16,5-8 5-16,0 0 8 0,0 0 0 16,0 0-5-16,0 0-7 0,0 0 5 0,0 0-10 0,0 0 0 15,0 0-2-15,0 0-3 0,5-32-10 0,-1 11-7 16,6-10-10-16,-1 0 0 0,0-2 1 0,2-1-3 15,1 1-2-15,1-4-2 0,1 4-4 0,-1-2 1 16,2-2 0-16,0 2 2 0,2 2 1 0,-2 2-3 16,4 4 3-16,-2 1 2 0,2-5-11 0,4 7 1 0,1 1 1 15,-1 0-1-15,5-1 1 0,-3 1 4 0,-2 9-1 16,5-5 3-16,-6 3-1 0,5 1 5 0,3-2-4 16,-7 5 3-16,-2 2 2 0,-4 2-3 0,2 2 3 15,-3-1-1-15,-2 3-1 0,1 0 3 0,-1 0 3 16,0 0-2-16,-14 4 1 0,16-6-1 0,-9 6-1 15,-7 0 2-15,0 0-2 0,21-2-1 0,-21 2 1 16,0 0-1-16,17 6 3 0,-12 0-2 0,-1 1 2 16,2 1 0-16,-4 0 0 0,2 10 1 0,-4-1-1 15,-2 3 1-15,0-1 0 0,2 2 0 0,-10 9 0 16,1-3 5-16,-2-3 0 0,-5 6 3 0,0-6-9 0,0-3 6 16,-5 4 0-16,-1-3-1 0,3-6 3 15,-6 5 1-15,5-4-3 0,1-6 2 0,1 2 0 0,0-2 1 16,-3-4-1-16,4 2 0 0,-4-1 1 0,0-2-2 15,3 0 2-15,2-4 3 0,2 4-1 0,14-6 1 16,-20 3 1-16,20-3 4 0,-19 4-2 0,19-4-4 16,0 0 2-16,-15 0 5 0,15 0 0 0,0 0 2 15,0 0-1-15,0 0 1 0,0 0 3 0,-24-4-1 0,24 4-2 16,0 0-1-16,0 0-4 0,0 0 1 0,0 0-3 16,0 0-1-16,0 0 1 0,0 0-5 15,0 0 5-15,0 0-3 0,0 0 0 0,0 0-4 0,0 0 2 16,0 0 1-16,0 0-3 0,0 0 3 0,3 16-3 15,-3-16 0-15,0 0 3 0,12 19-1 0,-6-11-4 16,1-3 3-16,2 4 1 0,-4-1-2 0,6 4 1 16,2 3 4-16,2-1-2 0,-4-1-1 0,1-1-2 15,3 1 3-15,-4-1-1 0,-1-4-6 0,-1 2-13 16,0-1-15-16,5 0-26 0,-3 0-23 0,0-1-33 16,-3-1-36-16,-2-2-145 0,-6-5-352 0,14 7 100 15</inkml:trace>
  <inkml:trace contextRef="#ctx0" brushRef="#br0" timeOffset="44417.9">27359 904 338 0,'0'0'163'16,"-2"-12"-19"-16,2 12-2 0,0 0-6 0,0 0-7 15,0 0-4-15,0 0-10 0,-2-10-3 0,2 10-6 16,0 0-5-16,0 0-6 0,-2-9-6 0,2 9-9 16,0 0-5-16,0 0-6 0,0 0-7 0,0-8-6 0,0 8-10 15,0 0-4-15,0 0-8 0,0 0-1 0,8-10-5 16,-8 10-2-16,10-2-2 0,-10 2-5 0,0 0-5 16,20-7 1-16,-20 7-6 0,0 0-3 0,23 3-2 15,-23-3-3-15,0 0 0 0,21 8-1 0,-14 0 2 16,-3 0 0-16,-4-8-4 0,5 15-2 0,-3-6 2 15,-2-9 2-15,-5 21-2 0,1-8 3 0,-5 6-2 16,0-5 4-16,-7 2-4 0,3-1 1 0,-15 5 3 16,5-6-3-16,7-2 0 0,0-1 3 0,2 0-2 15,5-6 2-15,0 2 3 0,3-2-1 0,6-5 2 16,-12 9 0-16,12-9 2 0,-9 8-5 0,9-8-1 0,0 0 2 16,0 0-5-16,0 0 2 0,0 11-2 15,0-11 3-15,0 0-1 0,18 8 0 0,-18-8-5 0,14 6 2 16,-6-2 1-16,-8-4-5 0,17 8 2 0,-10-4-1 15,-7-4 1-15,11 10 0 0,-6-3 1 0,-1-3 2 16,-4-4 2-16,3 10 3 0,-3-10 9 0,-3 14-2 16,-4-5 4-16,2-1-2 0,-1-2 6 0,-5 4 1 15,-4 1 1-15,-2-2-2 0,-2 0 5 0,-2-1-1 0,4-1-1 16,-6-1 0-16,5-2 2 0,2 0 6 0,-1-2 0 16,6 0 3-16,11-2 2 0,-23 2-2 0,23-2 0 15,-15 0 4-15,15 0 1 0,0 0 0 0,0 0-3 16,-21 0-2-16,21 0-2 0,0 0-3 0,0 0 0 15,0 0 0-15,0 0 1 0,-23 0 0 0,23 0-4 16,0 0-3-16,0 0-1 0,0 0-1 0,0 0-4 16,0 0-1-16,0 0-2 0,0 0 2 0,0 0-4 15,-20-2-1-15,20 2-3 0,0 0 0 0,0 0-2 16,0 0-17-16,0 0-21 0,0 0-25 0,0 0-33 16,0 0-33-16,0 0-60 0,-10-4-225 0,10 4-488 15,0 0 135-15</inkml:trace>
  <inkml:trace contextRef="#ctx0" brushRef="#br0" timeOffset="44911.92">27380 829 260 0,'0'0'82'0,"0"0"2"15,0 0-17-15,0 0-3 0,0 0-8 0,0 0-1 16,0 0-8-16,0 0-4 0,0 0 4 0,0 0-1 16,0 0-6-16,0 0-7 0,0 0 3 0,0 0 3 15,0 0 1-15,0 0 3 0,0 0 7 0,0 0-1 16,0 0 8-16,0 0-3 0,0 0-2 0,0 0-3 15,0 0-1-15,0 0-5 0,0 0-6 0,0 0-9 16,0 0 2-16,0 0-5 0,0 0-2 0,0 0 0 16,0 0-4-16,0 0 1 0,0 0-10 0,0 0 4 15,0 0-3-15,0 0-2 0,0 0-6 0,0 0 4 16,0 0-19-16,0 0-27 0,0 0-29 0,0 0-36 0,0 0-91 16,0 0-231-16,13 8 67 0</inkml:trace>
  <inkml:trace contextRef="#ctx0" brushRef="#br0" timeOffset="73703.63">1146 4391 284 0,'0'0'77'0,"0"0"-2"15,0 0-15-15,0 0 3 0,0 0-7 0,0 0 8 16,0 0-16-16,0 0 9 0,0 0-7 0,0 0-2 16,0 0-10-16,7 8 14 0,-7-8-3 0,0 0-11 15,0 0-3-15,0 0-4 0,0 0 4 0,0 0-8 16,0 0 1-16,0 0-2 0,0 0-12 0,0 0 11 16,0 0-10-16,0 0 2 0,0 0-1 0,0 0-6 15,0 0 5-15,0 0-10 0,0 0 3 0,0 0-16 16,0 0 12-16,0 0 4 0,0 0 5 0,0 0-16 0,0 0 6 15,0 0 4-15,0 0 2 0,0 0-9 0,0 0 7 16,0 0-4-16,0 0-9 0,0 0 6 16,0 0-1-16,0 0-5 0,0 0 0 0,0 0-2 0,0 0 13 15,0 0 4-15,0 0-12 0,0 0 3 0,0 0 4 16,0 0-5-16,-4-29 11 0,4 29-5 0,0 0 2 16,0 0 0-16,0 0-7 0,0 0 12 0,0 0-9 15,0 0 5-15,0 0 0 0,0 0-8 0,0 0 0 16,0 0-15-16,0 0-27 0,0 0-33 0,0 0-92 0,0 0-198 15,-5-9 59-15</inkml:trace>
  <inkml:trace contextRef="#ctx0" brushRef="#br0" timeOffset="75197.86">964 4431 402 0,'0'0'197'0,"0"-12"-12"0,0 12-21 16,2-15-9-16,-2 15-6 0,2-15-4 0,-2 9-8 15,0 6-12-15,3-10-11 0,-3 10-14 0,0 0-11 16,0-8-10-16,0 8-9 0,0 0-12 0,3-9-14 16,-3 9-5-16,0 0-2 0,0 0-4 0,0 0-3 15,0 0-4-15,0 0-7 0,0 0 0 0,0 0 0 16,0 0-1-16,0 0-2 0,9 25-1 0,-7-8 0 16,0-3-13-16,0 5-9 0,-2-1-6 0,0 1-15 15,-2 1-15-15,0 1-27 0,2-3-12 0,-2 1-18 16,2 1-24-16,-3-1-28 0,1-3-94 0,0 0-296 15,0-4 86-15</inkml:trace>
  <inkml:trace contextRef="#ctx0" brushRef="#br0" timeOffset="75468.97">652 4406 251 0,'0'0'118'0,"0"0"-30"0,0 0-7 15,0 0-21-15,0 0 10 0,0 0-4 0,-16 31 3 16,4 0-17-16,1 0-1 0,0 1-1 16,1 1-2-16,4 2-6 0,-3-2-5 0,4 0-7 0,5 2 3 15,-5-3 0-15,5-1-1 0,5-4-12 0,2 3 4 16,0-6 0-16,1-4 1 0,4-4-15 0,2 1-17 15,0-5-19-15,4 1-23 0,0-5-26 0,2-2-68 16,1-6-168-16,0-4 52 0</inkml:trace>
  <inkml:trace contextRef="#ctx0" brushRef="#br0" timeOffset="75691.81">1062 4336 251 0,'18'0'130'0,"1"0"-38"16,1 4 4-16,-1 0-13 0,-1 5-16 0,14 7-3 16,-8 2-8-16,-3-1-4 0,-4-1 4 0,12 9-12 15,-9 0 0-15,-1 4-13 0,-4-1 5 0,0 1 1 16,-7-8-5-16,-3 9 2 0,-3 0-2 0,-4 2-10 16,-5-4-4-16,-2 4 7 0,-5-1-8 0,-4 2 9 15,-5-6-5-15,0 1-14 0,-9-3-29 0,-2 1-37 16,-2-8-103-16,-6 1-193 0,-21 5 59 0</inkml:trace>
  <inkml:trace contextRef="#ctx0" brushRef="#br0" timeOffset="75899.42">859 3977 332 0,'5'-7'242'0,"-5"7"-24"0,4-8-16 15,-4 8-21-15,0 0-17 0,2-10-20 0,-2 10-21 16,0 0-16-16,0 0-16 0,0 0-20 16,0 0-31-16,3-11-29 0,-3 11-38 0,0 0-14 0,0 0-5 15,0 0-21-15,0 0-32 0,0 0-115 0,0 0-253 16,0 0 75-16</inkml:trace>
  <inkml:trace contextRef="#ctx0" brushRef="#br0" timeOffset="77198.81">3046 4566 298 0,'0'0'166'0,"0"0"-19"16,9-5-17-16,-9 5-10 0,0 0-4 0,0 0-5 0,0 0-11 16,0 0-1-16,2-5-13 0,-2 5-6 0,0 0-3 15,0 0-9-15,0 0-1 0,3-6 0 0,-3 6-19 16,0 0-1-16,2-6-5 0,-2 6-7 0,0 0-3 16,3-11 2-16,-3 11-6 0,4-6-4 0,-4 6-3 15,3-13-1-15,-3 8-4 0,4-5 0 0,-2 3-6 16,-2 1-3-16,3-4 2 0,-1 4-1 0,0-3-3 15,0 1-1-15,0 1 3 0,-2 7-6 0,0-12 2 16,0 12-4-16,3-10 0 0,-3 10 0 0,0 0-8 16,0-10-2-16,0 10-1 0,0 0-4 0,0 0 4 15,0 0-2-15,0 0 6 0,0 0 0 0,-11 28-6 0,2-9 9 16,-3 12 0-16,1 4 4 0,-3-1 0 0,5 4-2 16,-2-1 1-16,2 0 2 0,1-5 1 0,6 2 1 15,-3-1-3-15,3-9 3 0,7-1 3 0,-3-5-4 16,2 1 2-16,2-2 1 0,0 1 0 0,3-4 5 15,0-3 2-15,7-1 1 0,0-2-1 0,0-2-4 16,3-2 5-16,-4-6 8 0,6 0-13 0,-1-6 1 16,-1 0 0-16,-1-5-5 0,7-10-6 0,-4 1-4 0,-1-3-6 15,-4-1 2-15,-2-4 2 0,-3 3-1 0,-2-2-6 16,-5 4 7-16,2 4-2 0,-4 3 2 0,-2 1 2 16,0-2-4-16,2 7 5 0,-2-2 3 0,2 4 2 15,-2-1 2-15,0 11 4 0,3-16 0 0,-6 10 1 16,3 6 3-16,3-10-3 0,-3 10-2 0,0-8-8 15,0 8-1-15,0 0-1 0,0 0-2 0,0-11 10 16,0 11-1-16,0 0-5 0,0 0-2 0,0 0 3 16,0 0 5-16,0 0-1 0,-7 43-2 0,7-27 0 15,-2 4 3-15,2-5-1 0,-2 5 4 0,2-2-8 16,0 0 5-16,0 1 2 0,4 1-3 0,-2-3 8 0,3 4-8 16,-1-6 4-16,0 5 2 0,1-4-15 15,5 0-16-15,-4-4-15 0,1 0-24 0,2-1-23 16,1-3-24-16,3 2-116 0,1-4-269 0,-3-3 78 0</inkml:trace>
  <inkml:trace contextRef="#ctx0" brushRef="#br0" timeOffset="77415.98">3671 4767 373 0,'0'0'204'0,"0"0"-24"0,0 0-10 0,4-6-19 0,-4 6-22 16,0 0-18-16,0 0-8 0,19-3-11 0,0-3-11 15,3 3-10-15,14-2-5 0,6-2-9 16,1 1-5-16,1 0-8 0,3-3-1 0,-3 2-5 0,-1 2-5 16,-2 1-3-16,0 0-6 0,-4 0-3 15,-6-1-13-15,-5 3-16 0,-2 0-13 0,-8 0-12 0,-16 2-18 16,21 0-26-16,-21 0-1 0,18 0-19 0,-18 0-6 16,0 0-10-16,0 0-79 0,0 0-229 0,0 0 69 15</inkml:trace>
  <inkml:trace contextRef="#ctx0" brushRef="#br0" timeOffset="77632.14">4017 4566 391 0,'0'0'204'0,"-6"-8"-21"0,6 8-19 16,0 0-22-16,0 0-21 0,0 0-14 0,-5-6-16 16,5 6-19-16,0 0-5 0,0 0-12 0,0 0-2 15,0 0-4-15,0 0-8 0,0 0-1 0,3 30-2 16,1-13-5-16,0 0 0 0,0 1-4 0,-2 0-3 15,2 1 0-15,1-3-5 0,-1 5 0 0,0-3-1 16,3 14 2-16,1-10-5 0,-4-4-13 0,3-1-18 16,-3 1-17-16,1-2-32 0,4 1-36 0,-2 0-40 15,2-9-86-15,0 0-265 0,-2-2 76 0</inkml:trace>
  <inkml:trace contextRef="#ctx0" brushRef="#br0" timeOffset="77893.87">4513 4431 289 0,'0'0'199'0,"0"0"-31"16,0 0-19-16,2-9-32 0,-2 9-15 0,0 0-17 16,0 0-6-16,0 0-6 0,0 0-1 0,0 0-6 15,11 29-9-15,-4-14-3 0,-3 1-4 0,4 3-6 16,-3 1-4-16,1-2-5 0,-4 3-5 0,1 0-1 15,5 8-2-15,0-5-3 0,1 5-1 0,-3 0 3 16,-3-7-8-16,1 1-1 0,4-2-5 0,-6-7-18 16,0 4-20-16,3-3-15 0,-3-3-17 0,0-2-11 15,0-2-13-15,0 1 0 0,-2-9-14 0,0 0-86 16,12 5-215-16,-12-5 64 0</inkml:trace>
  <inkml:trace contextRef="#ctx0" brushRef="#br0" timeOffset="78131.39">4788 4466 271 0,'6'-13'125'0,"-2"-2"0"0,0 6-9 0,-1-1-3 16,-1-1-11-16,0 2 1 0,-2 9 8 0,4-10-14 15,-4 10-15-15,3-8-10 0,-3 8-12 0,0 0-11 16,0 0-2-16,0 0-14 0,0 0-3 0,0 0 0 0,0 0-6 16,0 0 6-16,0 0-4 0,-5 33-8 0,3-14 8 15,-5 11-5-15,-4-1 6 0,2 6-12 0,-2-6 3 16,0 5 3-16,-4-2-5 0,4 0-3 0,1 1 2 15,-1-2 0-15,3-2 3 0,3-4-1 0,-5 6 0 16,6-9-4-16,-3-2 0 0,1-3 1 0,3 1-9 16,-2-3-22-16,1 1-25 0,1-1-27 0,3-1-36 15,-2 1-118-15,-2-7-265 0,4-8 76 0</inkml:trace>
  <inkml:trace contextRef="#ctx0" brushRef="#br0" timeOffset="78428.89">5087 4586 358 0,'7'-4'234'15,"-7"4"-23"-15,0 0-22 0,8-8-22 0,-8 8-21 16,0 0-13-16,6-4-18 0,-6 4-12 0,0 0-13 16,9-6-9-16,-9 6-9 0,16-3-9 0,-16 3-8 15,28-1-5-15,-10-3-6 0,2 4-3 0,0 0-1 0,3-2-5 16,-4 4-8-16,4-2-20 0,-3 0-21 16,1 4-28-16,-4-3-27 0,4 4-33 0,-2-5-31 0,-1 4-118 15,-18-4-295-15,23 2 84 0</inkml:trace>
  <inkml:trace contextRef="#ctx0" brushRef="#br0" timeOffset="78586.85">5044 4794 233 0,'0'0'217'16,"0"0"-33"-16,0 0-7 0,0 0-16 0,0 0-17 15,0 0-17-15,0 0-13 0,37 6-15 0,-14-8-6 16,13-2-6-16,0 3-23 0,3-2-40 0,0-2-51 15,-5 4-53-15,1-3-128 0,-1-3-250 16,-7 3 73-16</inkml:trace>
  <inkml:trace contextRef="#ctx0" brushRef="#br0" timeOffset="80851.39">6383 4092 453 0,'0'0'245'0,"0"0"-27"0,0 0-18 15,0 0-20-15,-5-11-20 0,5 11-19 0,0 0-15 16,0 0-12-16,0 0-14 0,0 0-7 0,0 0-13 0,0-9-11 15,0 9-5-15,0 0-5 0,0 0-9 0,0 0-10 16,5-9-5-16,-5 9-7 0,9-8-9 0,-2 1-2 16,2 1-7-16,-3 0-5 0,2 0 3 0,-1 0-7 15,-1 1 5-15,-6 5-6 0,11-10-1 0,-8 5 2 0,-3 5-5 16,7-5-7-16,-7 5 1 0,0 0-4 0,0 0 5 16,0 0-1-16,0 0 2 0,0 0-4 0,0 0 1 15,0 0 4-15,0 0 0 0,0 0-6 0,-39 8 3 16,39-8 4-16,-11 12 0 0,4-7-2 0,5 3 2 15,0-1-6-15,2 4 10 0,0-1-2 0,6 5 5 16,3 2-3-16,3-3 4 0,8 12-3 0,-4-7 0 16,0-2-1-16,-2-2 1 0,-1 0-3 0,-2-1 1 15,1 1-3-15,-3 0-1 0,-2 1 5 0,0-2 1 16,-4 3 3-16,-3-1-6 0,-3 1 5 0,-2-1-2 16,-4 2 2-16,-2-1 4 0,-1-1-7 0,1 1 2 15,0-3-1-15,1 3 1 0,-1-1-2 0,2-3 3 16,5-1-3-16,-1-2 3 0,2 3 3 0,-1-4-5 15,6 2 2-15,0-1 1 0,6 7-2 0,-1-1 4 0,6 1-5 16,8 7-2-16,-6-4 6 0,6 7 0 0,-7-6-2 16,2-4-3-16,-7-3 0 0,3 0 3 0,-4 0-8 15,-1 1 7-15,-3-4 3 0,-1 0 3 0,0-3 3 16,-3 0 3-16,0 12 3 0,-3-8-5 0,0-2-1 0,3-2-1 16,-2 1 4-16,2-9-6 0,-2 14 2 15,2-14 1-15,-2 8-2 0,2-8-3 0,0 0-9 16,0 0-13-16,0 14-10 0,0-14-7 0,0 0-8 0,0 0-20 15,14 7-18-15,-14-7-33 0,27-3-32 0,-9-3-106 16,16-1-298-16,-8-2 86 0</inkml:trace>
  <inkml:trace contextRef="#ctx0" brushRef="#br0" timeOffset="82336.81">7138 4194 208 0,'0'0'35'0,"0"0"-1"16,0 0-8-16,0 0 12 0,0 0 5 0,0 0 6 16,0 0-3-16,0 0 10 0,0 0 8 0,0 0-2 0,0 0 3 15,0 0 0-15,0 0 0 0,0 0-2 16,0 0-7-16,0 0 8 0,0 0-10 0,0 0-1 0,0 0-11 16,0 0-3-16,0 0-5 0,0 0-5 0,0 0-10 15,0 0 13-15,0 0-3 0,0 0-19 0,0 0 9 16,0 0-13-16,0 0 12 0,0 0-15 0,0 0 4 15,0 0 6-15,-4-7-4 0,4 7-1 0,0 0 4 16,0 0-2-16,0 0-5 0,0 0 0 0,0 0-2 16,0 0 10-16,0 0-9 0,0 0 2 0,0 0-8 15,0 0 16-15,0 0-12 0,0 0-4 0,0 0 7 16,0 0 1-16,0 0-2 0,0 0 8 0,0 0-12 0,0 0 5 16,0 0-2-16,0 0-3 0,0 0-2 15,0 0 2-15,0 0 3 0,0 0-12 0,0 0 6 16,0 0-3-16,0 0 12 0,0 0 2 0,0 0-12 0,0 0 11 15,0 0-1-15,0 0-8 0,0 0 5 0,0 0-3 16,0 0 7-16,0 0 0 0,0 0 2 0,0 0 5 16,0 0-6-16,0 0 13 0,0 0-1 0,0 0-6 15,0 0 0-15,0 0-3 0,0 0-2 0,0 0 5 16,0 0-6-16,0 0 1 0,0 0 0 0,0 0-4 0,0 0 3 16,0 0 3-16,0 0 7 0,0 0-6 0,0 0-2 15,-15-1 0-15,15 1 1 0,0 0-1 0,0 0-2 16,0 0-2-16,0 0-1 0,0 0 0 0,0 0-2 15,0 0 1-15,0 0-1 0,0 0-6 0,0 0 7 16,0 0-1-16,0 0-3 0,0 0 2 0,0 0-4 16,0 0 6-16,0 0-1 0,0 0-4 0,0 0 4 15,0 0-3-15,0 0-2 0,0 0 6 0,0 0-3 16,0 0 5-16,0 0 3 0,0 0-12 0,0 0 11 16,0 0-6-16,0 0 3 0,0 0 7 0,0 0-5 15,0 0 5-15,0 0 3 0,-11-4-4 0,11 4-3 16,0 0 9-16,0 0-4 0,0 0-1 0,0 0 2 15,0 0-4-15,0 0-2 0,0 0 1 0,0 0-6 0,0 0 4 16,0 0 4-16,0 0-5 0,0 0 0 0,0 0 2 16,0 0 2-16,0 0 0 0,0 0-7 0,0 0 2 15,0 0 5-15,0 0-5 0,0 0 3 0,0 0-3 16,0 0 2-16,0 0-2 0,0 0-7 0,0 0 7 16,-4-8-4-16,4 8 4 0,0 0-3 0,0 0 0 15,0 0-5-15,0 0 2 0,0 0 1 0,-6-9 4 16,6 9-5-16,0 0 2 0,0 0-1 0,0 0 1 0,0 0-6 15,0-10 9-15,0 10-3 0,0 0 0 0,0 0 0 16,0 0 0-16,-2-10-3 0,2 10 2 16,0 0 2-16,0 0-3 0,0-10-1 0,0 10 3 15,0 0-2-15,0 0 6 0,0-8-9 0,0 8 6 0,0 0-1 16,0 0-3-16,-4-11 4 0,4 11-2 0,0 0-5 16,0 0 3-16,0 0 4 0,-2-9-2 0,2 9-1 15,0 0 0-15,0 0-5 0,0 0 0 0,0 0-3 16,0 0 4-16,0 0-7 0,0 0 7 0,0 0-1 15,0 0 2-15,0 0 6 0,-26 29-1 0,18-12 3 16,-1 4-10-16,-6 8 11 0,7-7-9 0,-1-4 3 0,4 1 6 16,-2-1 1-16,2 3-9 0,3-3 2 0,-2 1 3 15,2-1 5-15,-1-1-6 0,3-1 2 0,0-1-1 16,3-3 1-16,-3 5-3 0,4-5 4 0,0-2 2 16,1-2 3-16,0-1 1 0,2-1 1 0,-1-2-1 15,3 2 0-15,-9-6 1 0,19 4-4 0,-10-4 4 16,-9 0-8-16,0 0 6 0,29-4-6 0,-20-4-3 15,8 0-6-15,-2-5 5 0,-1 1-2 0,0 0 0 16,0-5 0-16,-3 0-6 0,1 1 6 0,-1-1 1 16,-2-1-3-16,-3 4-4 0,6-2 6 0,-5-1-3 15,0 1 8-15,-1 2-1 0,0-2-2 0,-2 0-1 16,-2 6 2-16,1 0 4 0,-1 0-3 0,0 1 1 16,0 1 2-16,0-2-1 0,-2 2-3 0,0-3 5 0,0 3-1 15,0 8-4-15,3-16 11 0,-3 7-4 0,0 9 0 16,0-12 2-16,0 12-3 0,0-11-5 0,0 11 3 15,0 0-5-15,-3-10 3 0,3 10-7 0,0 0 1 16,0 0-1-16,0 0-4 0,0 0 5 0,0 0 1 16,0 0 2-16,0 0-2 0,0 0-4 0,-11 31 6 0,5-12-3 15,0 2 2-15,-3 7-5 0,3-1 6 0,-1-7 2 16,3-1 3-16,-2 2-4 0,4 0 8 0,-2 6-8 16,-1-3 3-16,1-4-4 0,2-2 5 0,2 1-2 15,-2 0-4-15,2-4-15 0,0 5-14 0,2-6-12 16,0-1-18-16,0 0-10 0,-2-2-20 0,5-5-17 15,-3 2-22-15,-2-8-90 0,6 11-262 0,-6-11 76 16</inkml:trace>
  <inkml:trace contextRef="#ctx0" brushRef="#br0" timeOffset="82531.81">7304 4529 424 0,'9'-6'188'0,"-9"6"-24"0,0 0-18 16,0 0-19-16,0 0-18 0,0 0-24 0,0 0-8 0,0 0-5 15,0 0-12-15,0 0-5 0,0 0-4 0,12 19-10 16,-12-19 1-16,-2 14-5 0,2-4-4 0,-3 9-6 16,3-3 3-16,0-1-6 0,3 1 3 0,-6 0-5 15,3 1-17-15,0-1-27 0,-2-1-4 0,2-3-23 0,0-2-26 16,0 1-42-16,0-11-84 0,0 0-237 0,0 20 70 16</inkml:trace>
  <inkml:trace contextRef="#ctx0" brushRef="#br0" timeOffset="82811.85">7473 4420 347 0,'0'0'223'16,"0"0"-15"-16,0 0-21 0,0 0-16 0,0 0-21 15,7-4-19-15,-7 4-16 0,0 0-15 0,0 0-12 0,0 0-7 16,0 0-9-16,15-6-10 0,-15 6-7 0,19-4-15 16,0 2 6-16,-2-3-6 0,2 4-4 0,-1-2-13 15,0 1 6-15,-2 0-6 0,-16 2-2 0,25 0-8 16,-25 0-1-16,21 0-13 0,-21 0-13 0,15 2-7 16,-15-2-16-16,0 0-10 0,23 2-18 0,-23-2-21 15,15 3-20-15,-15-3-20 0,0 0-106 0,0 0-274 16,17 0 80-16</inkml:trace>
  <inkml:trace contextRef="#ctx0" brushRef="#br0" timeOffset="83047.87">7616 4263 213 0,'0'0'235'0,"0"0"-26"0,0 0-27 0,0 0-20 16,0 0-20-16,0 0-20 0,-11-1-27 0,11 1-9 15,0 0-8-15,0 0-14 0,0 0 1 0,0 0-11 16,0 0-10-16,-2 16-4 0,2-16-4 0,2 17-5 0,-2-8-1 16,0 0-3-16,2 1 2 0,1 9-2 0,-3-3-5 15,4 3 0-15,-2-1-4 0,1-1 1 0,2 0-1 16,-3-1-18-16,3 2-17 0,-1-1-24 0,-2-4-2 16,5 0-42-16,-5 0-6 0,0-3-30 0,4-2-96 15,-6-8-258-15,8 7 75 0</inkml:trace>
  <inkml:trace contextRef="#ctx0" brushRef="#br0" timeOffset="83326.73">7904 4182 308 0,'3'-10'177'0,"-3"10"-23"0,2-9-11 0,-2 9-30 15,0 0-11-15,4-5-13 0,-4 5-8 0,0 0-19 16,0 0-11-16,0 0-5 0,0 0-3 0,0 0-2 16,0 0 8-16,0 0-4 0,13 20 1 0,-5-4-7 15,-4 2-3-15,-1-1-2 0,3 1-5 0,-4-2 1 0,5 4-5 16,-5-5-2-16,6 2-4 0,-6 2 2 16,0-2-6-16,5-2 3 0,-5 0 3 0,3-1-7 0,-3-1-7 15,0-2-9-15,0-4-28 0,1 1-12 0,0 0-11 16,-1 1-26-16,-2-9-17 0,4 10-107 15,-4-10-244-15,0 0 73 0</inkml:trace>
  <inkml:trace contextRef="#ctx0" brushRef="#br0" timeOffset="83558.92">8164 4172 226 0,'0'0'203'0,"0"0"-28"0,2-11-28 0,-2 11-14 0,0 0-25 15,0 0-12-15,0 0-15 0,0 0-18 0,0 0-3 16,0 0-9-16,0 0-1 0,0 0-11 0,0 0 2 16,0 0-9-16,0 35 1 0,-4-19-2 0,1-1 3 15,-1 1-12-15,0 1 0 0,-2-1 0 0,-3 1-3 16,5-1 2-16,-5 2-8 0,3-1 2 0,-4 2-2 0,1-4 7 16,0 2-15-16,-1 0-31 0,-1 0-17 15,2-4-21-15,0 4-30 0,0-2-105 0,0-9-236 0,4 2 69 16</inkml:trace>
  <inkml:trace contextRef="#ctx0" brushRef="#br0" timeOffset="83828.73">8225 4502 308 0,'0'0'193'0,"0"0"-30"0,9-3-18 0,-9 3-20 16,0 0-18-16,0 0-25 0,0 0-3 0,0 0-14 15,0 0-6-15,0 0-8 0,0 0-3 0,0 0-10 16,12 10 4-16,-12-10-3 0,0 12-7 0,0-12-8 16,0 14 5-16,0-14-3 0,-2 19 1 0,-2-9-2 15,0 0-5-15,2 6-3 0,-4 1-17 0,1 0-16 16,-1-1-32-16,-3 1-34 0,-3-3-125 0,3-4-243 15,2-1 69-15</inkml:trace>
  <inkml:trace contextRef="#ctx0" brushRef="#br0" timeOffset="84248.83">8663 4319 258 0,'0'0'211'0,"0"0"-23"0,0 0-25 16,0 0-27-16,0 0-10 0,8-1-14 15,-8 1-19-15,0 0-9 0,0 0-17 0,0 0-10 16,0 0 1-16,0 0-6 0,0 0-9 0,0 0 2 0,22 9-4 16,-22-9-5-16,21 17-6 0,-10-8 2 15,-1-1-12-15,-4 0 0 0,1 0 2 0,-3 2-5 0,1-2-1 16,-1 1 2-16,-1 1-5 0,-1-2 0 0,1 3 6 15,-3-11-4-15,-5 28-1 0,0-11-2 0,-2 2 3 16,-10 7 1-16,-2 1-2 0,0-9-30 0,-5 4-20 16,-1 4-45-16,2-13-62 0,-7 6-92 0,5-9-280 15,3-1 81-15</inkml:trace>
  <inkml:trace contextRef="#ctx0" brushRef="#br0" timeOffset="85535.82">9468 4110 451 0,'-2'-10'231'0,"2"10"-27"0,-2-8-19 0,2 8-22 15,0-9-19-15,0 9-15 0,-5-11-11 0,5 11-10 16,0-8-11-16,0 8-12 0,0 0-6 0,0-14-6 16,0 14-8-16,0-8-3 0,0 8-4 0,0 0-2 0,-2-12-1 15,2 12-2-15,0-6-3 0,0 6-1 0,0 0-2 16,0 0-6-16,0 0 0 0,0-12-3 0,0 12-11 16,0 0 7-16,0 0-6 0,0-11-2 0,0 11-5 15,0 0 1-15,0 0-5 0,0 0-1 0,0 0-5 16,0-6-2-16,0 6 1 0,0 0-1 0,0 0-5 15,0 0 0-15,0 0 2 0,0 0-1 0,0 0 1 16,0 0-3-16,0 0 1 0,-2-11 0 0,2 11-1 16,0 0 4-16,0 0-3 0,0 0-1 0,0 0 7 15,0 0-5-15,0 0 7 0,0 0-4 0,0 0 2 0,0 0-1 16,0-9 2-16,0 9-3 0,0 0 1 0,2-9-1 16,-2 9-6-16,0 0 1 0,2-14 2 15,-2 6-2-15,0 8-1 0,2-11-2 0,-2 11-3 0,3-9 1 16,-3 9 0-16,0 0-2 0,2-9-1 0,-2 9-5 15,0 0-4-15,0 0 1 0,0 0-1 0,0 0-1 16,0 0 2-16,0 0-1 0,0 0 3 0,0 0 1 16,0 0-4-16,0 0 5 0,-7 33-1 0,7-15 5 15,-4 0 1-15,2-1 1 0,-1 1-3 0,1 1 6 0,2-1-6 16,2-2 6-16,1 2 0 0,1-1-1 0,3 0-1 16,0 0 3-16,4 0-4 0,0-5-3 0,6 0-9 15,0 0-4-15,2-2-8 0,2-2-5 0,-6-3-4 16,6 1-7-16,2-4-6 0,-7-4 6 0,2-2-2 15,2 0 3-15,-6-2-9 0,4-3 4 0,-6 1 4 16,-1-2 6-16,0-7 2 0,-1 3 0 0,-3-2 6 16,-3-3 8-16,0 3 5 0,1-3 14 0,-2 5 6 15,2-3 10-15,-5 3 5 0,2-3 4 0,-2 5 6 16,0 1 11-16,0 2 5 0,0 9 7 0,0-16-1 16,0 11-1-16,0 5-8 0,0-10-4 0,0 10-4 15,0 0-4-15,0-11-7 0,0 11-7 0,0 0-4 16,0 0-2-16,0 0-1 0,0 0-4 0,0 0 1 0,0 0-6 15,0 0 5-15,0 0 3 0,0 0-4 0,-10 35 1 16,8-19-1-16,-3 3 3 0,5 0-1 0,-2 2 0 16,2 9-3-16,0-5 4 0,0-5-3 0,0-1-11 15,2 2-16-15,-2-4-20 0,2 3-13 0,3-4-19 16,-2 0-28-16,4 0-23 0,-3 1-9 0,1-6-21 0,1-3-120 16,1-4-331-16,-7-4 93 0</inkml:trace>
  <inkml:trace contextRef="#ctx0" brushRef="#br0" timeOffset="86010.87">9958 4250 230 0,'0'0'215'15,"0"0"-21"-15,8-5-13 0,-8 5-17 0,0 0-21 16,0 0-13-16,0 0-20 0,0 0-6 0,0 0-18 16,0 0-11-16,0 0-8 0,0 0-9 0,0 0-5 15,0 0-7-15,0 0-8 0,0 0-5 0,0 0-1 16,0 0-7-16,0 0 0 0,0 0-2 0,0 0-2 15,0 0 2-15,7-6-11 0,-7 6 4 0,0 0 0 0,0 0 4 16,0 0 3-16,0 0 9 0,0 0 0 0,0 0 6 16,0 0 0-16,0 0 2 0,0 0-1 0,0 0-2 15,0 0-4-15,0 0-4 0,0 0 0 0,0 0-2 16,0 0-7-16,0 0-2 0,8-3-5 0,-8 3-1 16,0 0-1-16,0 0-8 0,0 0 2 0,0 0-10 15,0 0 6-15,0 0 1 0,0 0 2 0,0 0-6 16,0 0 4-16,0 0-9 0,19 7 6 0,-19-7 0 15,7 12 0-15,-3-7-2 0,-2 3 3 0,1-2-3 0,1 3-5 16,-2-1 4-16,0 2 5 0,-2-2-4 16,0-8 2-16,0 18-3 0,0-9 6 0,-2 1-2 0,2 0-2 15,-4-1 4-15,-1-1 4 0,3 0-2 0,-4 0-1 16,1-2 2-16,1 3 0 0,4-9-3 0,-8 12 4 16,4-6 0-16,4-6 6 0,-5 9 4 0,5-9 7 15,-4 6 3-15,4-6 3 0,0 0 5 0,-5 5 2 16,5-5 1-16,0 0-3 0,0 0-8 0,-2 11-1 15,2-11-9-15,0 0 5 0,0 0-4 0,0 0-8 16,22 0-12-16,-22 0-21 0,30-4-9 0,-9 0-22 0,-2 4-21 16,0-4-25-16,2 0-13 0,-2 0-22 0,-1 0-31 15,0-5-137-15,0 3-362 0,-2 2 104 0</inkml:trace>
  <inkml:trace contextRef="#ctx0" brushRef="#br0" timeOffset="86253.77">10242 4130 325 0,'-8'-3'245'0,"8"3"-31"0,0 0-23 0,0 0-31 0,0 0-18 16,0 0-20-16,0 0-14 0,0 0-11 16,0 0-10-16,0 0-8 0,0 0-19 0,0 0 2 15,0 0-8-15,55 3-3 0,-36 2-6 0,-1-4-5 0,0 2-2 16,0-1-2-16,1 0-10 0,-3 2-10 0,-16-4-12 15,22 2-13-15,-10 0-8 0,-12-2-8 0,0 0-6 16,22 2-12-16,-22-2-3 0,0 0-9 0,0 0-37 16,19-4-13-16,-19 4-19 0,0 0 4 0,0 0 3 15,4-8-64-15,-4 8-214 0,0 0 65 0</inkml:trace>
  <inkml:trace contextRef="#ctx0" brushRef="#br0" timeOffset="86455.34">10470 4123 916 0,'-7'-11'-23'0,"7"11"13"0,-4-8 18 16,4 8 7-16,0 0 18 0,-8-10 13 0,8 10 4 15,0 0 2-15,-9-9 12 0,9 9-4 0,0 0 17 16,-6-8 2-16,6 8 8 0,0 0-3 0,-9-6-1 15,9 6-2-15,0 0-3 0,0 0-9 0,0 0-8 16,-10-7-13-16,10 7-2 0,0 0-7 0,0 0-2 16,0 0-8-16,0 0 4 0,0 0-3 0,0 0-9 15,0 0-8-15,-18 17 2 0,18-17 3 0,-7 15-1 16,2-7-2-16,3 7-4 0,0-2 1 0,-5 4 2 16,7-3 1-16,-2 1-5 0,2 1 3 0,0 2-1 15,0-5-11-15,2 0-12 0,-2-1-11 0,0-2-23 16,5-2-16-16,-1 0-19 0,-4-8-19 0,4 17-25 0,2-13-128 15,-6-4-300-15,0 0 87 0</inkml:trace>
  <inkml:trace contextRef="#ctx0" brushRef="#br0" timeOffset="86702.84">10545 3984 372 0,'0'0'233'0,"0"0"-25"15,0 0-29-15,0 0-29 0,0 0-22 0,0 0-21 16,0 0-9-16,0 0-13 0,0 0-5 0,0 0-13 16,0 0-8-16,0 0-5 0,0 0-4 0,9 31-14 15,-4-14 3-15,-1-3-1 0,-4 0-6 0,2 3-2 16,3-2 2-16,-1-1-7 0,2 3-2 0,-2-5-1 16,-2 4 0-16,5-4 1 0,-5 0-13 0,2-1-16 15,-1-1-15-15,-1-2-17 0,-2-8-15 0,7 15-17 16,-4-7-11-16,-3-8-3 0,4 9-5 0,-4-9-141 15,0 0-271-15,0 0 77 0</inkml:trace>
  <inkml:trace contextRef="#ctx0" brushRef="#br0" timeOffset="86918.85">10750 4012 336 0,'0'0'192'0,"0"0"-6"0,5-13-16 0,-5 13-2 15,4-4-11-15,-4 4-9 0,0 0-21 0,0 0-17 16,2-8-19-16,-2 8-14 0,0 0-6 0,0 0-16 15,0 0-4-15,0 0-5 0,0 0-7 0,0 0-1 0,0 0-5 16,-9 34-2-16,3-17 4 0,-1 1-3 16,-5 1-6-16,3 0-2 0,-2-1 1 0,1 0-5 0,2 1-2 15,-1 0-3-15,-3-1 1 0,5-1-1 0,-2-1-8 16,-2 1-25-16,4-3-20 0,0 2-26 16,0-4-14-16,3-1-31 0,2-3-25 0,2-8-118 0,-6 12-301 15,6-12 88-15</inkml:trace>
  <inkml:trace contextRef="#ctx0" brushRef="#br0" timeOffset="87353.35">10816 4258 390 0,'0'0'191'0,"0"0"-26"0,0 0-14 0,0 0-4 15,4-7-16-15,-4 7-19 0,0 0-16 0,0 0-6 16,0 0-2-16,0 0-7 0,0 0-1 0,0 0-4 15,8-6-13-15,-8 6-1 0,0 0-7 0,0 0-8 16,0 0-1-16,0 0-5 0,0 0-1 0,0 0-1 16,0 0-10-16,0 0 1 0,0 0-7 0,11-6-1 15,-11 6 1-15,0 0-12 0,0 0 10 0,0 0-8 16,11-1-1-16,-11 1-6 0,0 0-1 0,0 0 5 0,0 0-8 16,12-2-2-16,-12 2 0 0,0 0-2 15,0 0 0-15,0 0-6 0,0 0 3 0,0 0-4 0,0 0 1 16,0 0 5-16,16 9-8 0,-16-9-1 0,2 13 7 15,-4-8 4-15,2-5-2 0,-5 20 3 0,3-5 3 16,-2-2-9-16,-1 3-2 0,1-3 8 0,-2 0 1 16,2-3-2-16,0-3 2 0,1 4-12 0,1-5 12 15,-2 2-3-15,4-8 7 0,-5 13-6 0,5-13 4 0,-2 11 5 16,2-11 0-16,0 7 2 0,0-7 1 0,0 0-14 16,0 0 15-16,2 11 0 0,-2-11-1 0,18 4 1 15,-6-3-4-15,8-1 1 0,-1 0 1 0,-2-1 0 16,4-2-6-16,-5 3 5 0,0-1-1 0,0-2-15 15,-16 3-18-15,22-1-16 0,-22 1-31 0,19-2-26 16,-10 0-69-16,-9 2-103 0,0 0-322 0,14-7 93 16</inkml:trace>
  <inkml:trace contextRef="#ctx0" brushRef="#br0" timeOffset="87603.22">11293 4204 412 0,'16'-6'203'0,"-16"6"-32"16,0 0-28-16,16-2-17 0,-16 2-18 0,0 0 4 0,13 11-14 16,-8-6 0-16,-1 2-16 0,2 1-5 15,-2 1-5-15,-2 0-8 0,0 6-6 0,-2 3-3 16,0-1-7-16,-2 3-3 0,0-1-7 0,-8 0 5 0,-1 14-5 15,-4-5-14-15,-4-1-27 0,0 2-33 0,2 0-45 16,-6-5-56-16,0 3-107 0,-5-7-289 0,8-4 83 16</inkml:trace>
  <inkml:trace contextRef="#ctx0" brushRef="#br0" timeOffset="88516.84">12203 3953 335 0,'4'-12'147'0,"-4"8"-6"0,0 4-7 0,8-13-8 16,-6 5-8-16,-2 1-5 0,2 0 2 0,3-1 7 0,-3 2-2 15,-2 6-1-15,2-11-7 0,-2 11-7 0,2-8-18 16,-2 8-9-16,0-5-13 0,0 5-12 0,0 0-10 16,0 0 0-16,0 0-9 0,0 0-5 0,0 0-4 15,0 0-1-15,0 0-3 0,-11 34-1 0,7-16-1 16,-2 1-2-16,4-1 2 0,0 6-1 0,2-5-4 16,0 13 2-16,0-10-2 0,0-1-2 0,2-2 1 15,6-3 0-15,-4 1 1 0,7-1-2 0,-2-2 5 16,1 1-7-16,1-4 0 0,0 0-6 0,1-5-1 0,-3 2-5 15,0-5-4-15,0-1-8 0,-9-2-9 0,20 0-6 16,-20 0-8-16,28-9-6 0,-12 1-4 16,-3-6-2-16,4 1 0 0,-6-3 10 0,-2 2-2 0,3-3 17 15,-6-1 6-15,1 1 1 0,0-2 5 0,-2 3 4 16,-1 2 10-16,1-1 8 0,-1 3 12 0,-4 1 8 16,2 2 5-16,-2 1 5 0,3 4-4 0,-3 4-4 15,2-11-8-15,-2 11-1 0,2-11-10 0,-2 11-1 16,0 0-5-16,0-5-3 0,0 5 3 0,0 0-1 15,0 0 0-15,0 0-1 0,0 0 2 0,0 0-1 16,-7 23 3-16,5-14-3 0,2 2-1 0,-2 7 1 0,-2 1-4 16,1-3-14-16,1 3-26 0,0-3-24 0,0 1-21 15,-1 1-24-15,3 0-17 0,0 1-32 0,0-2-89 16,0-3-292-16,5-4 84 0</inkml:trace>
  <inkml:trace contextRef="#ctx0" brushRef="#br0" timeOffset="88919.81">12663 4182 221 0,'0'0'206'0,"0"0"-27"16,0-12-15-16,0 12-18 0,0-9-15 0,0 9-15 16,0 0-12-16,3-6-14 0,-3 6-9 0,0 0-10 15,0 0-9-15,6-8-10 0,-6 8 3 0,8-6-9 16,-8 6-13-16,20-6-1 0,-10 3-4 0,-10 3-5 15,17-5-1-15,-7 2-3 0,-10 3-8 0,20 0-2 16,-20 0-4-16,16 0-1 0,-16 0-5 0,9 4 1 16,-9-4-5-16,11 8 3 0,-11-8 1 0,10 13 0 0,-8-7 0 15,0 0 1-15,-2-6 2 0,5 17 1 0,-5-9-4 16,0 0 0-16,0-8 2 0,2 15-2 0,-2-7 2 16,2 2-3-16,-2-1 3 0,7 0 0 0,-5 0 2 15,10 8 3-15,-1-3 0 0,3 2 1 0,2-2-5 16,0 1 0-16,-3-1 1 0,4-2-7 0,-4 2 5 15,-2-1-3-15,-1-3 0 0,-1-1 4 0,-5-3-2 16,3 0 11-16,-7-6 2 0,10 10 3 0,-8-5 7 16,-2-5 9-16,0 0 6 0,0 0 0 0,-12 13-3 15,3-9-5-15,-2 1 1 0,-8-1-5 0,6 0-2 16,-1 0 3-16,14-4-13 0,-22 3-27 0,3-3-23 0,19 0-34 16,-27-5-37-16,18 1-49 0,-8-7-94 15,9 3-299-15,3-1 87 0</inkml:trace>
  <inkml:trace contextRef="#ctx0" brushRef="#br0" timeOffset="89189.76">13226 4055 251 0,'0'0'242'0,"12"-5"-38"16,-12 5-24-16,0 0-27 0,0 0-25 0,9-4-13 16,-9 4-13-16,0 0-10 0,0 0-16 0,0 0-6 15,0 0-4-15,32 4-12 0,-23-2-3 0,3 1-5 16,6 2-6-16,3-1 0 0,-1 3-4 0,-2-3-5 16,5 0-11-16,-2 0-13 0,-3 0-17 0,2-1-16 15,-1-1-11-15,-1 0-24 0,-2-4-29 0,-16 2-25 16,22-5-101-16,-12 1-257 0,-1-2 76 0</inkml:trace>
  <inkml:trace contextRef="#ctx0" brushRef="#br0" timeOffset="89383.8">13464 3912 246 0,'0'0'159'0,"-13"4"-9"15,13-4-22-15,-5 8-2 0,5-8-3 0,-10 13-5 16,8-5-6-16,0 0-15 0,-5 9-6 0,5-3-9 0,-2 1-7 15,-1 1-9-15,2 1-7 0,3-1-3 16,0 3-7-16,0-1-1 0,0-1-9 0,3 0-9 0,0 0-27 16,-3 0-14-16,2 0-28 0,2-4-27 0,-2 4-34 15,5-5-113-15,-3-5-252 0,4 1 75 16</inkml:trace>
  <inkml:trace contextRef="#ctx0" brushRef="#br0" timeOffset="89615.07">13715 3900 344 0,'0'0'248'0,"0"0"-40"0,0 0-32 16,0 0-22-16,0 0-23 0,0 0-19 0,0 0-14 16,0 0-9-16,0 0-9 0,0 0-14 0,0 0-4 15,0 0-7-15,4 24-4 0,-1-15-1 0,2 11-9 16,-3-3-3-16,2 0-2 0,1 0-5 0,-1 0-2 15,0 1-2-15,-1-1-17 0,2 2-15 0,0-4-16 0,-1-3-17 16,-2-2-20-16,0 1-16 0,1-6-14 16,3 3-18-16,-4-1-121 0,6-5-272 0,-8-2 80 0</inkml:trace>
  <inkml:trace contextRef="#ctx0" brushRef="#br0" timeOffset="89814.86">14005 3861 279 0,'0'0'249'0,"2"-8"-30"0,-2 8-27 0,0 0-19 16,0-6-28-16,0 6-15 0,0 0-22 0,0 0-21 0,0 0-2 16,0 0-12-16,0 0-10 0,0 0-1 0,0 0-7 15,-9 20-5-15,6-11-5 0,-6 7-5 0,3 1-2 16,-3-2-3-16,1 2-3 0,-3 0-4 0,4 2 0 16,1-5-2-16,-4 7 0 0,1-5-20 0,0 2-26 15,2-1-41-15,2 1-41 0,-1-3-28 0,1 1-127 16,3-4-310-16,2-4 90 0</inkml:trace>
  <inkml:trace contextRef="#ctx0" brushRef="#br0" timeOffset="90240.42">14084 4165 325 0,'8'-6'206'0,"-8"6"-16"16,0 0-21-16,0 0-17 0,2-4-19 0,-2 4-15 15,0 0-9-15,0 0-11 0,0 0-3 0,0 0-5 16,0 0-4-16,2-6-8 0,-2 6-7 0,0 0-9 16,0 0-3-16,0 0-7 0,4-6-8 0,-4 6-6 0,0 0-3 15,0 0-9-15,0 0-1 0,7-7-4 0,-7 7-4 16,0 0-1-16,7-4-3 0,-7 4-6 0,0 0-2 16,0 0-2-16,0 0-4 0,6-2-3 0,-6 2 1 15,0 0-3-15,0 0 1 0,0 0-2 0,0 0 1 16,0 0 2-16,0 0-3 0,4 23 1 15,-8-15 3-15,4 1 0 0,-2-1 2 0,2 1 2 16,0 0-1-16,2 2 0 0,4 7-1 0,-2-4 2 16,5 5 5-16,0-5-3 0,5 3 4 0,-1-2-3 15,-1-1-1-15,-1 2-2 0,0-4 2 0,4 3-3 16,-9-6-3-16,3 2 2 0,-1-3-2 0,-2 1 1 0,-3-3 3 16,-3-6-1-16,6 10 0 0,-4-4 4 15,-2-6 0-15,5 9 8 0,-5-9 4 0,0 0 6 0,-9 16 0 16,0-10 0-16,-1 0-1 0,1 0-4 0,-4 2 1 15,-1-1-2-15,3-1-4 0,0-2-5 0,1 0-18 16,10-4-19-16,-18 7-23 0,9-7-44 0,9 0-43 16,0 0-147-16,-28-7-344 0,19 3 97 0</inkml:trace>
  <inkml:trace contextRef="#ctx0" brushRef="#br0" timeOffset="90865.82">14581 3528 273 0,'-2'-12'314'0,"2"12"-37"0,-5-10-29 16,5 10-34-16,-2-13-23 0,2 13-24 0,0-11-18 15,0 11-21-15,5-13-10 0,-3 9-22 0,-2 4-8 16,14-10-11-16,-5 1-11 0,-2 7-5 0,2-2-11 0,-9 4-7 15,20-4-8-15,-20 4-4 0,19 0-4 0,-19 0-7 16,15 6-7-16,-7-2-2 0,-4 5 1 16,1-2-3-16,-1 4 1 0,-2 6 1 0,1-1-4 0,-1 2 2 15,-2 0-5-15,-2 14-1 0,-3-9 0 0,1 9 2 16,4-3-1-16,0-5-3 0,-2-1 3 0,4-2-1 16,2 9 0-16,3 1 3 0,0-6-2 0,2 6-4 15,2-5 4-15,-1-1-2 0,-1-4 2 0,-2-3 0 16,-1 1-4-16,-1-3 0 0,0 3-1 0,4-3 2 15,-5 0-5-15,3 1-1 0,-5-1 2 0,2 0 1 16,2 1 7-16,-6 0-3 0,2 0-3 0,0 0 1 0,3 0-2 16,-5 2 1-16,2-1 1 0,0 1 0 0,0-1 0 15,1 0 3-15,1-1 0 0,0 4-3 0,2-3 2 16,-2 0 1-16,3 1 2 0,2-1-2 0,0 1 2 16,-2-3-1-16,2 3-1 0,-2 0 1 0,2-3 3 15,2 13-2-15,-2-11-1 0,-1-1-5 0,-6-5 2 16,0 0 2-16,3-1 1 0,-3-1-5 0,0 0 3 15,-2-4-2-15,2 5 3 0,-2-3 2 0,0-8-12 16,-4 27-17-16,-3-14-37 0,-5 3-54 0,-1-7-92 16,-12 12-122-16,-14-4-390 0,-3-8 108 0</inkml:trace>
  <inkml:trace contextRef="#ctx0" brushRef="#br0" timeOffset="100048.3">11409 4238 245 0,'0'0'76'15,"0"0"-24"-15,0 0-2 0,0 0-6 0,0 0-10 16,0 0-19-16,0 0 1 0,0 0 12 0,0 0-4 15,0 0 0-15,0 0 1 0,0 0-8 0,0 0 2 16,0 0-4-16,0 0 2 0,0 0-5 0,0 0 4 16,0 0 0-16,0 0 2 0,0 0-8 0,0 0 8 0,-41 7 4 15,41-7-2-15,0 0 3 0,0 0 4 0,0 0 5 16,-18 0-15-16,18 0 11 0,0 0-7 0,0 0 3 16,0 0-3-16,-12-3 4 0,12 3 2 0,0 0-1 15,0 0-1-15,0 0 2 0,0 0-1 0,0 0-3 16,-8-6-9-16,8 6 7 0,0 0 3 0,0 0-7 15,0 0 11-15,0 0-3 0,0 0-13 0,0 0 4 16,0 0-7-16,-9-5-2 0,9 5-16 0,0 0 18 16,0 0 3-16,0 0 2 0,-26 5-2 0,26-5-14 15,-16 2 5-15,16-2-13 0,-15 4 15 0,15-4 8 16,-17 1 0-16,17-1-16 0,-11 2 20 0,11-2-4 0,0 0 13 16,0 0-5-16,-19 0 5 0,19 0-4 15,0 0 9-15,0 0 6 0,0 0-11 0,-13-6 5 0,13 6-1 16,0 0-9-16,0 0 8 0,-4-3-14 0,4 3-1 15,0 0 1-15,0 0-7 0,0 0 1 0,0 0 2 16,-6-9-6-16,6 9 4 0,0 0-7 0,0 0-1 16,0 0 6-16,0 0-7 0,0 0-7 0,0 0 2 15,0 0-8-15,0 0 0 0,0 0-3 0,0 0 4 0,-4-8-1 16,4 8-4-16,0 0 11 0,0 0-3 0,0 0-1 16,0 0-4-16,0 0 8 0,0 0 8 0,0 0-6 15,0 0 6-15,0 0-3 0,0 0 13 0,0 0 2 16,0 0 5-16,0 0 9 0,0 0-6 0,0 0 4 15,0 0-10-15,0 0-2 0,-15-2 0 0,15 2 5 16,0 0-19-16,0 0 12 0,15-14-2 0,-11 7-2 16,6 1-3-16,-3-1 0 0,-7 7 4 15,13-8-11-15,-8 5 10 0,-5 3-5 0,9-7-1 0,-9 7 1 16,7-4-4-16,-7 4 2 0,0 0-9 0,0 0 2 16,9-6-1-16,-9 6 6 0,0 0-3 0,0 0 1 15,0 0-1-15,0 0 2 0,0 0-1 0,0 0 2 16,0 0-1-16,0 0 3 0,0 0-10 0,0 0-2 0,0 0 6 15,0 0-14-15,0 0-2 0,0 0-3 0,0 0 1 16,0 0-6-16,16 13-7 0,-16-13-4 0,0 0-13 16,0 0-4-16,0 0 0 0,0 0-5 0,0 0 6 15,2 7-4-15,-2-7 2 0,0 0 2 0,0 0 9 16,0 0 0-16,0 0 0 0,0 11 0 0,0-11 1 0,0 0-4 16,0 0-2-16,0 0-5 0,0 0-42 15,0 0-117-15,0 8 36 0</inkml:trace>
  <inkml:trace contextRef="#ctx0" brushRef="#br0" timeOffset="108565.68">16180 3728 302 0,'0'0'171'0,"0"-10"-33"0,0 10-11 0,0 0-17 16,0 0-8-16,-2-9-16 0,2 9-9 0,0 0-11 15,0 0-5-15,-7-4-8 0,7 4-5 0,0 0-10 16,0 0-1-16,-15-2-7 0,15 2-2 0,-17 4-2 16,8 1-6-16,-9 3 1 0,0 4-1 0,-7 5-10 15,4-3 5-15,-11 7-1 0,4 0-3 0,-1 3 6 16,6-2 1-16,-4 3-2 0,4 1-8 0,2-1 0 0,-2 1 4 15,8-4-7-15,1-6 0 0,5 2 1 0,0-1-3 16,5 1 3-16,-4 1-3 0,6-1 3 0,-1 3 5 16,6-4-2-16,-1 3 2 0,6 0 4 0,7 4 5 15,6 4-4-15,-4-10 5 0,11 3 3 0,-5-5-4 16,-2-4 0-16,6 5-2 0,-1-7-1 0,-4-4-1 0,-4 2-1 16,0-1-1-16,5-3-3 0,-2 0-14 15,-3-4-14-15,2 0-36 0,-1-4-32 0,-1 0-28 16,3-4-109-16,-3-5-265 0,9-5 76 0</inkml:trace>
  <inkml:trace contextRef="#ctx0" brushRef="#br0" timeOffset="108835.84">15850 4039 287 0,'0'0'146'0,"0"0"-7"0,0 0-17 0,-14 5-8 15,14-5-2-15,0 0-11 0,0 0 1 0,0 0-12 16,0 0-13-16,0 0-7 0,0 0-6 0,-7 6-10 16,7-6-10-16,0 0 0 0,0 0 1 0,0 0-8 15,45 5 0-15,-10-4-8 0,-1-1 2 0,3 4-2 16,1-1-18-16,1-2-23 0,0 2-27 0,2 2-23 15,-7-2-31-15,2 5-110 0,-8-8-244 0,-3 4 73 16</inkml:trace>
  <inkml:trace contextRef="#ctx0" brushRef="#br0" timeOffset="109433.76">17186 3674 286 0,'0'-14'199'0,"0"6"-24"16,0 8-18-16,0-11-17 0,0 11-17 15,0 0-5-15,0-12-12 0,0 12-4 0,0 0-1 0,0-11-10 16,0 11-5-16,0 0 0 0,0-8-7 0,0 8-4 15,0 0-2-15,2-8-1 0,-2 8 2 0,0 0-7 16,0 0 0-16,0-10-4 0,0 10-1 0,0 0-6 16,0 0 0-16,0 0-10 0,2-8-10 0,-2 8-5 15,0 0-2-15,0 0-12 0,0 0-3 0,0 0-4 0,0 0-6 16,0 0 3-16,0 0-2 0,0 0-2 0,0 0-1 16,0 0 0-16,21 34 3 0,-12-14-1 0,-2-2-1 15,7 11-1-15,-5 2 1 0,0-2-2 0,3 3 4 16,-1-1-2-16,-3 0 2 0,2-1-2 0,-3 1 0 15,-1-7-1-15,-1-3 1 0,-1-2-1 0,4-1 1 16,-4-1 0-16,1-1 0 0,-1-1 0 0,-2-3 1 16,3-2-1-16,-3 1-1 0,1-3-1 0,-3-8 2 15,5 10-3-15,-5-10-5 0,2 11-3 0,-2-11-4 16,2 8-13-16,-2-8-13 0,0 0-18 0,2 7-14 16,-2-7-23-16,0 0-11 0,0 0-18 0,0 0-10 15,5 9-6-15,-5-9-8 0,0 0-95 0,0 0-286 16,0 0 81-16</inkml:trace>
  <inkml:trace contextRef="#ctx0" brushRef="#br0" timeOffset="109992.8">17510 3753 233 0,'7'-17'119'0,"2"1"-10"0,0 1-6 16,-4 0 12-16,4 6-8 0,-5-4-14 15,5-2-2-15,-2 3-6 0,2-2-4 0,-4 1-2 0,-1 5 2 16,5-2 6-16,-3 4-1 0,-4-2-4 0,-2 8-4 15,9-15-6-15,-9 15-3 0,4-10-2 16,-4 10-5-16,4-11-1 0,-4 11-5 0,5-12-5 0,-5 12-7 16,4-8 1-16,-4 8-6 0,3-6-2 0,-3 6-1 15,0 0-4-15,0 0 3 0,5-8-1 0,-5 8-2 16,0 0 2-16,0 0 0 0,0 0 1 0,2-8 1 16,-2 8-2-16,0 0 0 0,0 0 3 0,4-7-2 15,-4 7 0-15,0 0-3 0,0 0 0 0,0 0-4 16,0 0 3-16,3-10-7 0,-3 10 2 0,0 0-4 15,0 0-1-15,0 0-5 0,0 0 2 0,0 0-5 0,0 0-2 16,2-8-3-16,-2 8 1 0,0 0-4 0,0 0 0 16,0 0-6-16,0 0 0 0,0 0-4 0,0 0-1 15,0 0-2-15,0 0 2 0,0 0-3 0,0 0 2 16,0 0 0-16,0 0 4 0,0 0 1 0,-9 37 1 16,-1-8 0-16,1 2-2 0,1-1 2 0,-3 3-1 0,1 0 1 15,-6 2 4-15,2-2-4 0,1 2 0 16,-1-1 1-16,-2 0-1 0,4-1 2 0,1-5-1 0,0 1 0 15,1-6 0-15,1-2-1 0,3-3 4 16,-1-1-5-16,-3-1 5 0,4-2-4 0,1-1 1 16,-4 7 0-16,7-14 0 0,-2 3 1 0,4-9 1 15,-6 10 1-15,6-10 0 0,-4 10 1 0,4-10-1 16,0 0 1-16,-2 8 0 0,2-8 3 0,0 0-1 16,-2 6-2-16,2-6 1 0,0 0 2 0,0 0 1 15,0 0-4-15,-3 8 3 0,3-8-3 0,0 0-1 16,0 0 1-16,0 0-1 0,0 0-7 0,0 0 0 15,0 0-13-15,0 0-7 0,-4 9-11 0,4-9-11 16,0 0-11-16,0 0-10 0,0 0-14 0,0 0-34 0,0 0-41 16,0 0-170-16,0 0-389 0,0 0 109 0</inkml:trace>
  <inkml:trace contextRef="#ctx0" brushRef="#br0" timeOffset="110552.89">17850 3707 355 0,'0'0'168'0,"0"0"-9"16,0 0-16-16,0 0-12 0,0 0-7 0,0 0 0 0,0 0-15 15,0 0-4-15,0 0-9 0,0 0-11 0,0 0-6 16,0 0-12-16,0 0-8 0,0 0-3 0,0 0-9 16,0 0-6-16,22 4-3 0,-22-4 0 0,59-12-6 15,-22 3 0-15,2 1-5 0,0 2-3 0,-5 0-5 16,0 0-3-16,-7 2-8 0,-6 2-5 0,-1-3-15 0,-1 4-15 16,-4-1-17-16,-15 2-32 0,23 0-23 15,-23 0-20-15,17 0-118 0,-17 0-282 0,0 0 83 0</inkml:trace>
  <inkml:trace contextRef="#ctx0" brushRef="#br0" timeOffset="110731.82">17916 3912 228 0,'0'0'233'0,"0"0"-25"15,0 0-20-15,7 8-18 0,-7-8-21 0,0 0-19 16,18 0-16-16,-18 0-12 0,27-5-11 0,-9 2-8 0,3 2-15 15,13-3-23-15,-2-3-37 0,0 5-34 0,-2-4-43 16,4 2-44-16,0 0-94 0,0-4-248 0,-2 1 71 16</inkml:trace>
  <inkml:trace contextRef="#ctx0" brushRef="#br0" timeOffset="111388.74">18698 3546 228 0,'2'-5'236'0,"-2"5"-40"0,0 0-34 16,0 0-27-16,0 0-19 0,0 0-20 0,0 0-12 15,0 0-13-15,0 0-6 0,0 0-8 0,7 22 0 16,-10-1-7-16,-3 8 11 0,-1 6-6 0,3-2 4 0,-6 4-2 16,-1-5 4-16,0 7 2 0,-3-2-9 0,3-4-3 15,0 2-2-15,-1-5-7 0,5 2-3 0,-2-8-8 16,2-3-1-16,0-3-1 0,2-5-4 0,1-1-4 15,2-4 2-15,0 0-2 0,-1 0 1 0,3-8 4 16,-4 11 8-16,4-11 13 0,-3 8 5 0,3-8-3 0,0 0-9 16,0 0-7-16,0 0-1 0,0 0-5 0,0 0-3 15,-9-32-3-15,9 11-2 0,2-10-1 0,3-1-11 16,2-2-9-16,-2-1-1 0,1-2-1 0,3 3 2 16,1-4-1-16,1 1 2 0,-4 2-1 0,1 0 0 15,4 1 2-15,-3 3-2 0,6 2 0 0,-2 0-3 16,-2 7 0-16,1 1 4 0,-3 5-2 0,2-1-1 15,-1-1 2-15,3 4 0 0,-1-1-1 0,1-2 0 16,2 5-3-16,-3 0 0 0,4 0 2 0,-2 2 0 16,-1 1-5-16,-1 3 1 0,-1-1 2 0,-2 6 0 15,3-4-1-15,-12 5-3 0,20-2 2 0,-20 2-1 0,21 7 2 16,-12-6-4-16,1 6 2 0,-4-1 4 0,3 3 1 16,0 3 0-16,3 0-3 0,-5 4 2 0,-3 1 2 15,-2-1 1-15,0 1 1 0,-4 3 1 0,-2 11-1 16,-1-8 2-16,-1-5-1 0,-11 9 0 0,2 0 0 15,-4-7 0-15,-4 5 0 0,6-9 1 0,-2-1 1 16,6-3 0-16,-4-1 1 0,6 3-2 0,-3-4 2 16,3-2-4-16,0-2 3 0,3 2-2 0,2-3 0 0,-1 1-2 15,7-6 2-15,-9 6 0 0,9-6 2 0,-10 5-4 16,10-5 2-16,0 0-3 0,-6 7 0 0,6-7 1 16,0 0 1-16,-2 9 3 0,2-9 0 0,0 0 0 15,4 13-3-15,0-6-1 0,2 1 0 0,0-1 4 16,3 1-1-16,-2-2-1 0,5 8 0 0,1-2 1 15,1 3 0-15,2-3-1 0,-3 2 0 0,1 1 2 16,0-3 2-16,0 2 1 0,1-1 1 0,-3-2-7 16,1 0-15-16,4 2-16 0,-6-2-22 0,2-2-28 15,4 0-23-15,-4-1-23 0,-1-4-36 0,-12-4-105 16,21 2-317-16,-21-2 91 0</inkml:trace>
  <inkml:trace contextRef="#ctx0" brushRef="#br0" timeOffset="111879.81">19337 3185 290 0,'-3'-8'155'0,"3"8"-21"0,-2-14-15 16,2 14 4-16,-2-11-11 0,2 11 2 0,0-10-9 16,0 10-12-16,0 0-10 0,0-12-9 0,0 12-7 15,4-9-6-15,-4 9-12 0,5-5-5 0,-5 5-4 16,4-11-6-16,3 6-5 0,-7 5-2 0,16-8-7 16,-7 3 0-16,0 1-4 0,-9 4-4 0,16-7 0 15,-16 7-4-15,16-2-2 0,-16 2 1 0,0 0 0 16,21 7-6-16,-21-7 0 0,4 6 3 0,-4-6-4 0,8 9 4 15,-8 0 0-15,2-1 3 0,-2 0-5 0,-2 3 2 16,2-11-2-16,0 18 0 0,-3-8 2 0,3-1 0 16,0 1 2-16,3 0 0 0,-1 1-9 0,0 3 7 15,5-1 4-15,4 0-4 0,1 2 4 0,3-1-1 16,2 1-5-16,-2-1 4 0,4-1-2 0,-6-1-2 16,4 2 0-16,-2-4-2 0,-3 2 1 0,-3 1 3 15,-5-5 4-15,3 1-3 0,1-1 10 0,-8-3 20 0,0-5 8 16,-6 17-2-16,4-9 3 0,-9 5-1 0,-8-3-2 15,2 2-9-15,-4-1-3 0,-7 1-3 0,3 0 1 16,5-3-5-16,-1-3-3 0,6 0-18 0,-4 0-18 16,5-2-21-16,-4 1-28 0,2-1-42 0,16-4-178 15,-22 0-345-15,22 0 99 0</inkml:trace>
  <inkml:trace contextRef="#ctx0" brushRef="#br0" timeOffset="114298.69">711 6138 230 0,'0'0'152'0,"0"0"-11"0,2-12-15 0,-2 12-12 15,0 0-7-15,2-8-2 0,-2 8-7 0,0 0-2 16,0 0-8-16,3-13-2 0,-3 13-6 0,0 0-3 16,0-8-4-16,0 8-7 0,0 0-6 0,0 0-5 15,0 0-10-15,2-10-7 0,-2 10-3 0,0 0-4 16,0 0-11-16,0 0-3 0,0 0-5 0,0 0-3 0,0 0 1 15,0 0 0-15,0 0 1 0,0 0-6 0,0 0 5 16,0 0-7-16,0 0 1 0,0 0 0 0,0 0 0 16,0 0 1-16,-7 36 1 0,5-16-1 0,-2-6 0 15,1 5 3-15,1 0-3 0,0 0-5 0,-3 2-10 16,5-6-17-16,-3 5-14 0,1 1-14 0,4-6-10 0,1 4-15 16,-3-2-18-16,0-1-16 0,5-1-88 15,-5-3-239-15,2-2 70 0</inkml:trace>
  <inkml:trace contextRef="#ctx0" brushRef="#br0" timeOffset="114567.8">934 6079 251 0,'0'0'166'0,"0"0"-13"0,0-15-2 0,0 15-21 16,0 0-23-16,0 0-6 0,0 0-29 0,0 0-5 15,-2-14-7-15,2 14-6 0,0 0-7 0,0 0-6 16,0 0-10-16,0 0 5 0,0 0-8 0,0 0 3 0,0 0-13 16,0 0 1-16,-9 47 0 0,7-30 5 0,-2 14-23 15,4-7 17-15,-5-6-2 0,3 3-1 0,-1-2-2 16,3 12 1-16,-3-9 7 0,3-1-11 0,0-4 3 16,3 3-13-16,-3-2-1 0,0 0-26 0,3-1-13 15,-3-1-6-15,2-3-23 0,-2-1-9 0,2-2-17 0,-2-10-79 16,3 12-206-16,-3-12 62 0</inkml:trace>
  <inkml:trace contextRef="#ctx0" brushRef="#br0" timeOffset="115214.81">964 5698 233 0,'-13'-8'113'15,"13"8"-8"-15,-23-12-6 0,14 6 0 0,9 6-9 16,-19-11-5-16,19 11-4 0,-15-7-9 0,5 4 0 16,10 3-17-16,-20-4-1 0,10 0 3 0,-8 2-15 15,18 2-6-15,-25 0-6 0,25 0-1 0,-21 0-5 0,21 0-7 16,-29 7 1-16,9 1-3 0,1 0 6 0,-13 8-6 16,3 2 1-16,3 0 3 0,-3 3-9 0,1 2-4 15,4 0 8-15,-1 1-4 0,2 5 1 0,-1 2 6 16,2 0 0-16,4-1 4 0,2 6 11 0,-2 0 2 15,1 4-1-15,0-1 7 0,5 1-1 0,0-2-4 16,4 3-3-16,1-6-13 0,5 2-4 0,2-1 13 16,2 2-4-16,2-4 1 0,7-1-13 0,1 0 7 15,0-2-1-15,5-2-1 0,0 2-2 0,-2-5 0 16,4 1-6-16,2-2 10 0,4-1-6 0,-1-5 1 16,1 2-2-16,7-1 1 0,0-4-3 0,5 1-1 15,-6 0 1-15,4-8 1 0,-5 4 6 0,4-6-7 16,-6-2-5-16,4-1 7 0,2-4-9 0,-7 0 6 0,-5-2-1 15,-1-1 4-15,0-1-4 0,1-3 2 0,10-6 1 16,-5 0-2-16,3-9-5 0,0 2 1 0,-3-6-1 16,-1 1 3-16,1-4-5 0,-4-2 5 0,-1-2-9 15,-1-2 8-15,-2 1-5 0,-2-1-1 0,0 2 0 16,-2-1 4-16,-1 0-4 0,-3 4 5 0,-4-1-5 0,3 1 3 16,-6 6 1-16,1 3 0 0,-3 0-3 15,0 3 1-15,-2-2 3 0,-2 3 6 0,4-1 4 16,-4-1-1-16,0 3 1 0,0-3 2 0,-3 1-1 0,-2 0 1 15,2 1 1-15,-2 1-2 0,3-4 0 16,-12-8-6-16,7 8 1 0,-2 0 1 0,-1 3 5 16,3 0-4-16,-2-1 1 0,-1 3-9 0,1-1 11 0,0 1-1 15,-1-2 3-15,1 2-6 0,-4 1-1 16,4 1 3-16,-2 0 1 0,-1 1 4 0,1 2-1 0,1 2-2 16,5 0-4-16,-2 1 2 0,-1 3-5 0,10 4 2 15,-15-11-7-15,4 10 2 0,11 1-5 0,-19-7-12 16,19 7-19-16,-29 0-24 0,29 0-25 0,-32 7-20 15,15-1-21-15,0 0-27 0,0 3-153 0,0 1-360 16,-2 2 102-16</inkml:trace>
  <inkml:trace contextRef="#ctx0" brushRef="#br0" timeOffset="118091.12">2971 6241 314 0,'0'0'155'0,"3"-14"-12"0,-3 14-17 16,0-9-8-16,0 9-9 0,2-10-6 0,-2 10-2 15,0-10-6-15,0 10-8 0,0 0-8 0,0-11-5 16,0 11-2-16,2-10-3 0,-2 10-3 0,0-10-9 16,0 10-3-16,2-6-4 0,-2 6-4 0,0 0-3 15,0-13 36-15,3 8-49 0,-3 5 1 16,0 0-1-16,0-11-1 0,0 11-4 0,0 0 1 0,0 0-1 16,-3-10-5-16,3 10 2 0,0 0-3 0,0 0-1 15,3-12-1-15,-3 12 1 0,0 0-5 0,-3-9 0 16,3 9 1-16,0 0 2 0,3-12-3 0,-3 12-2 15,0-8 2-15,0 8-1 0,0 0 1 0,-3-13 5 16,3 13 0-16,0 0-5 0,0-13 2 0,0 13 1 16,0 0-4-16,0-9 1 0,0 9 2 0,0 0-5 0,-2-9 5 15,2 9-3-15,0 0 1 0,0 0-1 0,0-9-6 16,0 9 5-16,0 0-3 0,0 0-3 0,0 0 2 16,0 0 1-16,-2-11-5 0,2 11-2 0,0 0 4 15,0 0-10-15,0 0 3 0,0 0-4 0,0 0-2 16,0 0 2-16,0 0-3 0,0 0-2 0,0 0 4 15,0 0 4-15,0 0-4 0,0 0 4 0,-14 35-1 16,7-15 3-16,1 11-4 0,-1 0 4 0,-1 2-2 16,4 2 1-16,-1-2-4 0,1-2 4 0,0-1-1 15,4-8 0-15,-3 10 2 0,3-8 0 0,0-5-4 16,3-1 5-16,-3 0 3 0,2-1-12 0,2-1 11 0,-2-3 2 16,1 0-3-16,-1-4 1 0,2 0 1 15,-1-1 0-15,6 0 0 0,-2 1 2 0,0-3 3 0,1 0-2 16,2 1 1-16,6-2 2 0,-2 0-3 0,-1-4 0 15,-2 2 0-15,-11-3-4 0,23 0 4 0,-23 0 0 16,21-4 2-16,-21 4-3 0,21-8-8 0,-6-1 9 16,-4 1-2-16,1-3-2 0,2-1 1 0,-2 0 0 15,-6 1-3-15,3-3 3 0,5 0 3 0,-7-1-6 0,-3 2-7 16,5 0 10-16,-4-4-1 0,2 5-3 0,-4-1 0 16,3-1 4-16,-4 0-1 0,1 2-2 15,-1 1-1-15,2 1 2 0,-2-6 2 0,-2 4-2 0,3-3 2 16,-3 4 1-16,0-2-6 0,0 0 3 15,3-1-1-15,-6 3 1 0,3-6-4 0,0 5 2 0,-3-1 1 16,3 2 2-16,-2 0 0 0,2 11-1 0,-4-18 1 16,2 7-2-16,-1 2 2 0,3 9-1 0,-2-17 1 15,-2 9-5-15,4 8 1 0,0-17 7 0,0 17 0 16,-2-14 2-16,2 14 0 0,-5-11 0 0,5 11 1 16,0 0-2-16,-3-8-5 0,3 8-4 0,0 0 1 15,0 0 0-15,-4-10-1 0,4 10 3 0,0 0-7 16,0 0-1-16,0 0 6 0,0 0-1 0,0 0 2 0,0 0-1 15,0 0-1-15,0 0 2 0,0 0 0 0,-12 38 1 16,12-25-1-16,-2 8 1 0,2-4 3 0,-2 1-1 16,2-2-2-16,2 3 1 0,-2 0 2 0,0 1-1 15,2 1 0-15,-2 7-1 0,3-3 4 0,-1-6-1 16,2-1-1-16,-4 0 3 0,3 0 1 0,-1-2-2 0,0 0-1 16,3-2 0-16,-2-2-1 0,3 3-1 15,-4-3 2-15,1 0-16 0,-1 0-12 0,0-3-14 16,5 8-17-16,-2-1-14 0,-1-2-20 0,3 3-29 0,-3-5-28 15,1-2-32-15,-3 1-95 0,2-3-328 0,2 0 93 16</inkml:trace>
  <inkml:trace contextRef="#ctx0" brushRef="#br0" timeOffset="118412.77">3509 6496 316 0,'0'0'192'0,"0"0"-21"0,0 0-17 0,0-12-10 16,0 12-12-16,0 0-19 0,0 0-11 0,0 0-10 15,0 0-11-15,3-13-7 0,-3 13-10 0,0 0-6 16,0 0-6-16,0 0-7 0,0 0 1 0,11-6-5 16,-11 6-9-16,20-7 1 0,-1 3-3 0,1-1 3 15,1 2-6-15,-3-3-3 0,0 4-2 0,5 1-2 16,-4-3-2-16,3 3-2 0,-1 1-3 0,0-3 1 15,-2 2-4-15,0-1 0 0,-1 2-2 0,-18 0-2 0,32 0 4 16,-18-2 0-16,-14 2 0 0,21 0-4 16,-21 0 0-16,17 0-2 0,-17 0-1 0,0 0-3 15,21-3-6-15,-21 3-13 0,0 0-9 0,18-1-15 0,-18 1-9 16,0 0-11-16,0 0-11 0,16-2-22 16,-16 2-20-16,0 0-111 0,11-7-271 0,-11 7 79 15</inkml:trace>
  <inkml:trace contextRef="#ctx0" brushRef="#br0" timeOffset="118684.75">3872 6270 209 0,'0'0'198'0,"0"0"-24"16,-6-12-10-16,6 12-18 0,0 0-10 0,-6-9-11 16,6 9-10-16,0 0-7 0,-2-11-15 0,2 11-2 15,0 0-9-15,0 0-7 0,-2-11-8 0,2 11-10 16,0 0-13-16,0 0-1 0,0 0-8 0,0 0-3 15,0 0-8-15,0 0 1 0,0 0-8 0,0 0 4 16,0 0-6-16,0 0-6 0,0 0 4 0,25 31-2 16,-18-19 0-16,-1 2 0 0,4 3-2 0,-1-1 3 15,-2 2-3-15,2 0 0 0,2-1 1 0,-2 2-2 16,1-2 0-16,3 10 1 0,1-3-1 0,-2-6 2 16,-4 1-3-16,3-3-13 0,1-2-17 0,-1 3-17 15,-2-3-32-15,3 0-29 0,-1 1-27 0,1-5-119 16,-3-1-293-16,0-3 85 0</inkml:trace>
  <inkml:trace contextRef="#ctx0" brushRef="#br0" timeOffset="119048.3">4312 6072 373 0,'0'0'169'0,"-2"-9"-20"0,2 9-12 0,0 0-23 15,0 0-6-15,-2-9-11 0,2 9-1 0,0 0-12 16,0 0-8-16,0 0-16 0,0 0-8 0,0 0-7 16,0 0-5-16,0 0-7 0,0 0-5 0,0 0-9 15,0 0 3-15,0 0-5 0,0 0-2 0,0 0 2 16,0 0 3-16,0 0 2 0,20 31-7 0,-13-13 10 15,0-2-5-15,4 13 5 0,-1-4-5 0,-2-4 0 16,-1-3-1-16,5 8-2 0,-1-3 0 0,-2 0-2 0,-5-6 2 16,6 0-2-16,-3 3-2 0,-1-2-1 0,-1-1 0 15,1 1 2-15,4-3 0 0,-5-1-9 0,1 3-15 16,-1-8-17-16,-1 3-18 0,-4-12-10 0,10 15-16 16,-6-9-10-16,-4-6-1 0,3 9-20 0,-3-9-107 15,0 0-247-15,0 0 72 0</inkml:trace>
  <inkml:trace contextRef="#ctx0" brushRef="#br0" timeOffset="119337.36">4658 6042 347 0,'0'0'202'0,"0"0"-16"0,-2-14-13 16,2 14-13-16,0 0-14 0,2-13-19 15,-2 13-14-15,0 0-12 0,0 0-16 0,0 0-12 0,0 0-14 16,-4-11-3-16,4 11-14 0,0 0-5 0,0 0-2 15,0 0-11-15,0 0 0 0,0 0-2 0,0 0 0 16,0 0-3-16,0 0-2 0,-2 33-6 0,0-16 7 16,-1 4-3-16,3 9 2 0,-4-1 2 0,4 2 0 0,-4-6 0 15,1-3 0-15,-2 11-3 0,1-2 0 0,-1-5 2 16,-1 3-1-16,1 0-1 0,1-7-2 0,-2-1-1 16,4-3-4-16,0-1 4 0,0-1 0 0,2-1-3 15,-5 2 0-15,3-6-12 0,0 2-15 0,-3-2-16 16,5-3-17-16,0-8-20 0,-2 12-28 0,2-12-16 15,-2 9-22-15,2-9-107 0,0 0-288 0,0 0 83 16</inkml:trace>
  <inkml:trace contextRef="#ctx0" brushRef="#br0" timeOffset="128326.77">3885 6358 208 0,'0'0'148'0,"0"-8"-31"15,0 8-11-15,0 0-10 0,0 0-12 0,0 0-10 16,0 0-10-16,0 0-1 0,-2-10-22 0,2 10 5 16,0 0-7-16,0 0 0 0,0 0-7 0,0 0-4 15,0 0-8-15,0 0 3 0,0 0-7 0,0 0 5 16,0 0-5-16,0 0-1 0,0 0-6 0,-4-9 1 16,4 9-2-16,0 0 10 0,0 0-10 0,0 0-6 15,0 0 6-15,0 0-3 0,0 0-2 0,0 0 1 16,0 0 3-16,0 0-12 0,0 0-3 0,0 0 13 0,0 0 0 15,0 0-1-15,0 0 0 0,0 0-5 0,0 0-2 16,0 0-4-16,0 0 5 0,0 0-5 0,0 0 14 16,0 0 3-16,-25 13-11 0,25-13 1 0,0 0-4 15,0 0 9-15,0 0 1 0,-7 6-6 0,7-6 0 16,0 0 0-16,0 0 0 0,0 0 4 0,0 0-8 0,0 0 8 16,-7 6-11-16,7-6 2 0,0 0 3 0,0 0 6 15,0 0-5-15,0 0-5 0,0 0 3 16,0 0 6-16,0 0-9 0,-7 6 3 0,7-6-3 0,0 0 0 15,0 0-2-15,0 0 0 0,0 0 4 0,0 0-1 16,0 0 3-16,0 0-4 0,0 0 2 0,0 0 6 16,0 0-2-16,-3 8 4 0,3-8-5 0,0 0 4 15,0 0-3-15,19 8-8 0,-12-4 11 0,-7-4 2 16,16 4-9-16,-16-4 9 0,16 5-4 0,-7-5 0 16,-9 0-3-16,20 4 14 0,-20-4-12 0,19 4 2 15,-8-4 3-15,-11 0 9 0,19 3-5 0,-8-3-2 16,-11 0-7-16,21 0 13 0,-21 0-6 0,19 0 7 15,-19 0-3-15,21 0 1 0,-21 0-2 0,19-3 1 16,-19 3 1-16,15 0-4 0,-15 0-1 0,15-4-2 0,-15 4 0 16,0 0 6-16,15 0-3 0,-15 0-3 0,0 0 4 15,0 0-13-15,16-2 7 0,-16 2-3 0,0 0 7 16,0 0-2-16,0 0-8 0,18 0 10 0,-18 0-5 16,0 0-2-16,0 0 10 0,0 0-10 0,0 0-16 15,19-2-12-15,-19 2-10 0,0 0-16 0,0 0-13 16,0 0-15-16,0 0-2 0,0 0-63 0,0 0-171 15,0 0 52-15</inkml:trace>
  <inkml:trace contextRef="#ctx0" brushRef="#br0" timeOffset="128755.27">3897 6278 281 0,'0'-11'95'0,"0"11"-26"0,0 0 1 0,0 0-6 16,0-9-1-16,0 9-3 0,0 0-4 0,0 0-2 15,0 0 3-15,0 0-7 0,0 0-3 0,0-13 8 16,0 13-11-16,0 0 4 0,0 0-8 0,0 0-5 15,0-8-4-15,0 8-5 0,0 0-4 0,0 0 5 16,0 0-8-16,0 0-1 0,0 0-3 0,0 0-1 16,0 0-1-16,0 0-6 0,0 0 6 15,-3-10-3-15,3 10-4 0,0 0 3 0,0 0 13 0,0 0 0 16,0 0 4-16,0 0 3 0,0 0 1 0,0 0-4 16,0 0-3-16,0 0-6 0,0 0-1 0,0 0-3 0,0 0-8 15,0 0-3-15,0 0 1 0,0 0-5 16,0 0 4-16,0 0-1 0,0 0-2 0,0 0 3 0,10 31-6 15,-8-13 4-15,3 0 4 0,-1 1-8 0,-2 10 8 16,3 3-4-16,-1-3-1 0,-1 5 3 0,2-2-18 16,1 5-11-16,1-2-16 0,2 0-26 0,-4 0-26 15,2-1-83-15,2-2-212 0,0-1 62 0</inkml:trace>
  <inkml:trace contextRef="#ctx0" brushRef="#br0" timeOffset="129182.51">5092 6243 228 0,'14'-6'131'0,"-14"6"-10"16,18-4-14-16,-2-2-4 0,5 2-11 15,-3-1-10-15,2 1-14 0,0 0-5 0,-1 2-4 16,-3-2-12-16,-16 4 4 0,25-2-15 0,-7 2-14 0,-18 0-23 16,26 2-22-16,-26-2-21 0,19 0-17 15,-19 0-14-15,12 8-45 0,-12-8-144 0,7 4 45 16</inkml:trace>
  <inkml:trace contextRef="#ctx0" brushRef="#br0" timeOffset="129350.4">5133 6467 226 0,'0'0'181'16,"0"0"-25"-16,46-2-22 0,-26-1-18 0,0-1-13 15,1 4-19-15,0-4-28 0,-1 3-36 0,3 1-54 16,-2-4-93-16,0 1-147 0,-4 3 45 0</inkml:trace>
  <inkml:trace contextRef="#ctx0" brushRef="#br0" timeOffset="135590.7">6554 5771 228 0,'0'0'131'0,"0"0"-20"15,0 0-5-15,0 0-14 0,0 0-17 0,0 0-5 16,0 0-1-16,0 0 1 0,0 0-7 0,0 0 0 16,0 0 1-16,4-7-1 0,-4 7 1 0,0 0-1 15,0 0-5-15,0 0 1 0,0 0-8 0,0 0-8 16,0 0-11-16,0 0 4 0,0 0-3 0,0 0-5 16,5-8-3-16,-5 8 5 0,0 0 0 0,0 0 1 15,0 0-7-15,0 0-4 0,2-8 4 0,-2 8-10 16,0 0 6-16,0 0-8 0,0 0 3 0,0 0-7 0,0 0-6 15,-18-4 4-15,18 4-1 0,0 0-1 0,-29 5 0 16,17 0-3-16,-4 1-2 0,2-2 0 0,5 3 0 16,-2-2-1-16,1 0-3 0,4-2 5 0,6-3 5 15,-11 11-2-15,9-5-3 0,2-6 0 0,-5 11 3 16,5-11-3-16,0 0 10 0,9 14-3 0,-5-8-3 0,1 0 0 16,1 0-5-16,-1 1 2 0,-5-7-5 0,12 9 3 15,-8-2-2-15,-2-3 7 0,-2-4-4 0,7 16 0 16,-5-9 2-16,-2 3-3 0,0-3 3 0,-2 4 7 15,-2-1-1-15,-1 6-3 0,-1-7-4 16,3 4 1-16,-1-4 1 0,-1 0-6 0,5-9 1 0,-5 16 2 16,3-7 3-16,2-9 0 0,0 19 5 0,0-9 4 15,2-2-6-15,3 10 6 0,2-1-9 16,0-3 2-16,2 1 2 0,-1 1-5 0,2-1 0 0,-3-3 2 16,0 4-2-16,-1-3 2 0,-4 3 0 0,4 3 6 15,-4-3 2-15,-2 2 4 0,-2-1-2 0,-4 3 6 16,-2-1 2-16,1 12-5 0,-2-11 4 0,-1-1-3 15,1-5-2-15,1 5-2 0,3-7-3 0,-5 0-2 0,6 3-1 16,0-7-1-16,1 0-2 0,1 2 1 0,-2 0 0 16,4-2 1-16,0-8-1 0,0 20-1 0,0-11 2 15,0 0 7-15,2 1 6 0,2 6 0 0,-1-4 4 16,1 1 0-16,0-2-4 0,-1-3-1 0,4 2-2 16,-5-4-6-16,3 2 4 0,-1 0 0 0,1 0-4 15,1-1 5-15,0 1-1 0,0-2-1 0,1 3-6 16,0-1-15-16,7 0-21 0,1 0-5 0,4 1-16 15,-1-5-34-15,16 0-41 0,-2-8-178 0,5-3-360 16,-3-6 100-16</inkml:trace>
  <inkml:trace contextRef="#ctx0" brushRef="#br0" timeOffset="136419.28">7038 6111 297 0,'0'0'172'0,"-3"-12"-8"15,3 12-6-15,0 0-21 0,0 0-20 0,0 0-6 0,0 0-11 16,0 0-10-16,0 0-8 0,0 0-11 0,0 0-6 15,-3-10-9-15,3 10-4 0,0 0-8 0,0 0 1 16,0-8-11-16,0 8 4 0,0 0-9 0,0 0-12 16,-2-13 4-16,2 13 3 0,0 0-6 0,0-10 1 15,0 10-2-15,0-11-6 0,0 11 5 0,0-12-4 0,0 12-1 16,0-12 1-16,0 12-2 0,0-12-5 0,0 12 4 16,0-11 2-16,0 11-2 0,-2-8 0 15,2 8-3-15,0 0 1 0,0 0-3 0,0-10-8 0,0 10-6 16,0 0 7-16,0 0-7 0,0 0-2 0,0 0-1 15,0 0 5-15,0 0-1 0,0 0 2 0,-13 26 1 16,8-4 0-16,0-5 4 0,-2 2 7 0,5 12-5 16,0-6 3-16,-2-4 0 0,6-1 0 0,-2-2 4 15,4 3 4-15,-2-2 0 0,1 1-2 0,4-2 0 16,-2-1 8-16,-1-1-6 0,5-2 0 0,-5-3 6 16,4-1-5-16,-2-2 3 0,1-1-1 0,0-1 1 15,-7-6 0-15,18 5 1 0,-18-5-4 0,14 0 0 16,-14 0-1-16,0 0 0 0,29-9-1 0,-20 3-1 0,5-9 0 15,-3 1-5-15,-1-3-6 0,1 1 6 0,0-2-3 16,1 1 0-16,-5-1 1 0,0 3-2 0,-1-2 7 16,0 2 2-16,2 0-1 0,-3 0 3 0,-1 5 8 15,-2 0 3-15,1-1 1 0,-1 4 2 0,2-4-4 16,-1 3-1-16,0 0 6 0,-3 8-1 0,4-17 1 0,-2 12 1 16,-2 5-1-16,3-13-2 0,-1 9 5 0,-2 4-4 15,0-10-2-15,0 10-4 0,0 0-2 16,2-11-7-16,-2 11-4 0,0 0-3 0,0 0 1 0,0 0-5 15,2-8-4-15,-2 8 5 0,0 0-1 0,0 0 0 16,0 0-1-16,0 0 4 0,0 0-1 0,-6 34 0 16,3-17-1-16,3 0 4 0,0-1-2 0,0 5-1 15,-2-3 2-15,0 3-1 0,2-2 1 0,0 0-8 16,0 0-20-16,0 2-22 0,2-1-21 0,0 11-22 16,1-6-28-16,-6-5-27 0,6-3-158 0,-3-1-361 15,0-4 102-15</inkml:trace>
  <inkml:trace contextRef="#ctx0" brushRef="#br0" timeOffset="136648.9">7366 6418 273 0,'8'-11'225'16,"-8"11"-21"-16,0 0-18 0,0 0-25 0,0 0-19 15,8-5-20-15,-8 5-23 0,0 0-13 0,0 0-9 0,0 0-14 16,0 0 1-16,0 0-5 0,0 0-12 15,0 0-5-15,0 0-2 0,0 0-1 0,13 22-8 16,-11-13 1-16,-2 2-2 0,3 6-1 0,-1-1-8 16,0 3 3-16,-2-3-3 0,2 5-6 0,2-2-10 15,-4-3-17-15,0 0-25 0,2 3-25 0,-4-3-26 0,4-2-22 16,-4-3-130-16,2-1-285 0,0-10 85 0</inkml:trace>
  <inkml:trace contextRef="#ctx0" brushRef="#br0" timeOffset="136951.65">7610 6296 269 0,'0'0'273'16,"0"0"-35"-16,-7-5-21 0,7 5-27 0,0 0-17 15,0 0-12-15,0 0-17 0,0 0-15 0,0 0-17 16,0 0-10-16,0 0-6 0,0 0-20 0,0 0-5 16,0 0-5-16,0 0-10 0,9-15-4 0,-9 15-7 15,21-6-3-15,-6 2-5 0,6-1-4 0,2 2-1 16,-3 0-10-16,1 2-13 0,4 1-15 0,-9 0-16 16,2-4-12-16,-18 4-10 0,34 4-10 0,-19 0-12 15,-4-3-1-15,-11-1-17 0,18 7-3 0,-18-7-8 0,13 4-15 16,-13-4-5-16,9 6-19 0,-9-6-91 0,0 0-268 15,0 0 79-15</inkml:trace>
  <inkml:trace contextRef="#ctx0" brushRef="#br0" timeOffset="137178.28">7699 6114 240 0,'0'0'245'16,"0"0"-31"-16,0 0-22 0,0 0-34 0,0 0-20 15,-2-11-21-15,2 11-17 0,0 0-13 0,0 0-7 16,0 0-16-16,0 0-3 0,0 0-3 0,0 0-4 16,0 0-11-16,0 0-6 0,2 35-4 0,0-18-3 15,-2 1 0-15,2-1-4 0,0 1 0 0,3 12 1 16,-1-5-3-16,4-4 1 0,-2-4-13 0,1 0-24 16,0 0-20-16,3 0-20 0,-2 0-23 0,3-5-26 15,-1-2-141-15,-3-2-289 0,2-4 83 0</inkml:trace>
  <inkml:trace contextRef="#ctx0" brushRef="#br0" timeOffset="137427.68">7981 5949 221 0,'3'-6'256'0,"-3"6"-36"0,4-8-31 0,-4 8-24 16,0 0-30-16,0 0-16 0,0 0-21 0,2-8-17 0,-2 8 0 15,0 0-13-15,0 0-4 0,0 0-6 16,17 22-11-16,-13-14 1 0,3 9-6 0,0 1-2 0,-2-2-4 16,4 4-4-16,-3-2-1 0,6 12 0 0,-1-7-7 15,2 5-4-15,-1-5 6 0,-3-4-1 0,0-1-5 16,1-3-15-16,-1 1-12 0,-5-3-22 0,7-1-21 16,-1-1-15-16,-3-4-6 0,-3-1-10 0,-4-6-23 15,12 7-127-15,-12-7-276 0,0 0 79 0</inkml:trace>
  <inkml:trace contextRef="#ctx0" brushRef="#br0" timeOffset="137659.31">8230 6033 219 0,'0'0'156'15,"4"-14"-25"-15,-2 6-6 0,-2 8-7 0,8-16-12 16,-6 7-8-16,3-2-7 0,1 4 1 0,-3-1-9 16,-3 8-2-16,8-17-2 0,-4 11-11 0,0 0-11 15,-4 6-4-15,4-11-10 0,-4 11-3 0,0 0-10 16,7-10-7-16,-7 10-1 0,0 0-3 0,0 0-4 15,0 0 2-15,0 0-4 0,0 0 8 0,0 0-7 16,0 0 0-16,-2 33 9 0,0-23-10 0,-3 7 2 16,3 1-2-16,-2-2-1 0,-2 3 1 0,4-2-4 15,-2 1 1-15,1 0 0 0,1 1 1 0,-2 0-12 0,-1-1-27 16,5 0-23-16,-6-1-23 0,2 2-29 0,0-7-119 16,0 0-261-16,4-1 76 0</inkml:trace>
  <inkml:trace contextRef="#ctx0" brushRef="#br0" timeOffset="137883.66">8435 6176 330 0,'0'0'163'0,"0"0"-17"0,0 0-26 15,0 0-19-15,0 0-15 0,0 0-6 0,0 0-1 16,0 0-11-16,0 0-4 0,9 18 1 0,-9-18-5 15,0 18 3-15,-2-9-10 0,2 7 1 0,-2 1-17 16,-3-1 8-16,3 0-9 0,0 0-1 0,2 0-2 16,-4 1-2-16,1 0-27 0,0 0-22 0,3-1-29 15,-2-2-63-15,0-6-95 0,0 3-239 0,2-11 70 16</inkml:trace>
  <inkml:trace contextRef="#ctx0" brushRef="#br0" timeOffset="138269.72">8794 6136 225 0,'0'0'162'0,"0"0"-46"0,0 0-11 15,0 0-18-15,0 0 2 0,0 0-25 16,0 0-4-16,0 0-8 0,0 0-7 0,0 0-4 16,0 0-3-16,0 0 2 0,0 0-7 0,0 0 0 15,0 0 2-15,24 21 7 0,-24-21 3 0,8 19-5 16,-4-9 8-16,1 3-8 0,1 4 1 0,1 0-2 0,0-1-1 15,-4-2-5-15,3 3 1 0,-4-1 5 0,1-1-3 16,-3 1-1-16,0-3-4 0,2 3-4 0,-4-2 3 16,-3 5-1-16,-1-5 1 0,-6 7-6 0,-6 4 6 15,-7 1-7-15,-3-1-22 0,-4-3-40 0,0-1-66 16,-4 0-132-16,-1-5-283 0,5-8 81 0</inkml:trace>
  <inkml:trace contextRef="#ctx0" brushRef="#br0" timeOffset="139176.06">9710 5740 245 0,'0'0'146'0,"0"0"-26"0,0 0-4 16,2-11-14-16,-2 11-13 0,0 0-16 0,0 0-17 16,0 0-4-16,0 0-10 0,0 0-3 0,0 0-4 0,0 0 2 15,0 0 3-15,0 0 11 0,-6 35 2 0,3-16-3 16,1 1 0-16,-2 1 6 0,4 10-4 0,-3-2-5 16,3-3 2-16,5 4 6 0,-1 0 0 0,1-5 0 15,1-5-4-15,4-2-6 0,1 12-3 0,6-8-2 16,-6-8-2-16,2 1 1 0,1-3-5 0,2-4-4 15,0 1 2-15,-3-2-4 0,8-4-6 0,-8-3 2 16,-13 0-16-16,28-5-10 0,-14-3-16 0,-1-2-9 0,4-2-10 16,-4-5-11-16,-1 1-11 0,3-14 0 0,0 3-9 15,-4-5 4-15,-2 0 8 0,-3 0 2 0,4 2 10 16,-8-3 7-16,0 11 16 0,1-1 7 0,-3 4 10 16,0 3 10-16,0 3 14 0,0 1 9 0,2 2 11 15,-4 1 3-15,2 9 1 0,0-14-9 0,0 14 2 0,0-10-12 16,0 10-1-16,0 0-8 0,-3-10-6 15,3 10 1-15,0 0-1 0,0 0 0 0,0 0-7 16,0 0 8-16,0 0 0 0,0 0-4 0,0 0 0 16,0 0 1-16,-4 38 9 0,6-18 10 0,-6-5-4 15,2 4-3-15,-2 2 1 0,8-3-2 0,-2 3 5 0,2 10-5 16,1-7 0-16,-1-3-6 0,0 0-13 16,6-3-26-16,-1-1-29 0,2-1-35 0,10 8-39 0,-8-7-119 15,-1-6-297-15,2-4 84 0</inkml:trace>
  <inkml:trace contextRef="#ctx0" brushRef="#br0" timeOffset="139531.75">10308 5943 238 0,'0'0'264'0,"0"-8"-37"15,0 8-31-15,0 0-29 0,0 0-19 0,0 0-21 16,0 0-16-16,0 0-13 0,0 0-11 0,0 0-14 15,0 0-9-15,4-8-6 0,-4 8-10 0,0 0-5 16,0 0-6-16,0 0-3 0,0 0 3 0,0 0-12 0,0 0 0 16,30 13-2-16,-21-8-4 0,-2 1-2 15,2 0-7-15,-2 1 1 0,-3 1-5 0,-4-8-3 16,17 24 3-16,-11-7-3 0,1 0 5 0,-5-1 0 16,1 2 5-16,-6 3 7 0,1-5 0 0,0 5-3 15,-9 10 1-15,1-8 0 0,1-5-2 0,3-2-1 0,1-5-3 16,-2 1 1-16,2-2 3 0,3-3 0 0,-2 1-6 15,1-3 1-15,3-5 2 0,-2 11 6 0,2-11 4 16,0 0-2-16,0 10 2 0,0-10-1 0,0 0 0 16,0 0 0-16,5 10-2 0,6-8-1 0,12-2-2 15,9-4-3-15,4 1-14 0,0-6-21 0,-1 3-22 0,-3-1-41 16,-2 1-29-16,4-5-57 0,-2 2-127 0,-7-3-358 16,-5 1 102-16</inkml:trace>
  <inkml:trace contextRef="#ctx0" brushRef="#br0" timeOffset="139765.24">10725 5979 282 0,'-7'-9'308'0,"7"9"-46"15,0 0-32-15,0 0-25 0,0 0-29 0,0 0-23 16,0 0-17-16,19-8-16 0,-8 6-10 0,8-3-16 0,15-1-8 15,2 0-10-15,2 3-8 0,1 0-9 0,-2 1-24 16,0-2-24-16,-1 0-25 0,-4 1-20 0,-5 1-23 16,-6 0-21-16,-3-2-10 0,-4 4-10 0,-3-1-11 15,-11 1-11-15,13 0-5 0,-13 0-94 0,0 0-261 16,0 0 76-16</inkml:trace>
  <inkml:trace contextRef="#ctx0" brushRef="#br0" timeOffset="139965.31">10867 5828 277 0,'0'0'246'0,"0"0"-26"0,-17 0-15 0,17 0-16 0,0 0-26 16,0 0-19-16,0 0-21 0,0 0-16 0,0 0-15 15,0 0-12-15,0 0-8 0,0 0-7 0,-11 8-8 16,11-8-6-16,0 13-6 0,-2-3-3 0,2-2-5 16,2 9-1-16,-2 3-4 0,-2-4 0 0,4 3-2 15,-2 12-3-15,2-9 1 0,1 1-7 0,1-5-7 16,-2 1-17-16,3-1-23 0,2 1-20 0,-2 0-26 15,1-5-26-15,3 2-38 0,-5-4-136 0,4-5-323 16,1-1 92-16</inkml:trace>
  <inkml:trace contextRef="#ctx0" brushRef="#br0" timeOffset="140478.46">11081 5803 261 0,'0'0'224'0,"2"-8"-35"0,-2 8-22 16,0 0-28-16,2-8-14 0,-2 8-13 0,0 0-15 15,0 0-5-15,0 0-3 0,3-8-12 0,-3 8-2 16,0 0-13-16,0 0-7 0,0 0-5 16,0 0-4-16,0 0-6 0,0 0-2 0,0 0-5 0,2-8-1 15,-2 8-4-15,0 0 1 0,0 0-1 0,0 0-8 16,0 0 0-16,0 0-2 0,0 0-1 0,0 0-2 15,0 0 1-15,0 0-1 0,0 0-5 0,0 0 2 16,2-9-1-16,-2 9-2 0,0 0-1 0,0 0-3 16,0 0 4-16,0 0-2 0,0 0-2 0,0 0 5 0,0 0-1 15,0 0-3-15,0 0 5 0,0 0 0 0,0 0-1 16,0 0 3-16,0 0-5 0,0 0 6 0,0 0-5 16,2-10-2-16,-2 10 0 0,0 0-1 0,0 0-2 15,0 0 3-15,5-7-1 0,-5 7 0 0,0 0-3 16,0 0 3-16,5-8-1 0,-5 8 3 0,5-4 3 15,-5 4 1-15,0 0 5 0,4-6 1 0,-4 6 1 16,0 0 2-16,4-6-2 0,-4 6-1 0,0 0-9 16,0 0 1-16,3-6-8 0,-3 6-1 0,0 0-3 15,0 0-3-15,0 0 2 0,0 0 1 0,0 0 0 0,16 14 0 16,-14-3 1-16,7 3 4 0,-2 4-1 16,-1-1 4-16,4 1-1 0,-1 1-1 0,-2-1 0 15,1 1 1-15,4-1 5 0,4 11-2 0,-2-8-2 0,-3-3 3 16,3-1 3-16,-3-4-17 0,0 3-11 0,1-4-14 15,-3-2-18-15,0-2-17 0,-1-1-18 0,-4-2-24 16,-4-5-32-16,11 5-150 0,-11-5-343 0,0 0 98 16</inkml:trace>
  <inkml:trace contextRef="#ctx0" brushRef="#br0" timeOffset="140684.72">11457 5673 489 0,'0'0'253'0,"0"-9"-24"15,0 9-26-15,0 0-28 0,0 0-22 0,0 0-25 16,0 0-17-16,0 0-13 0,0 0-8 0,0 0-10 16,0 0-11-16,0 0-9 0,0 0 0 0,0 0-13 15,-2 34-3-15,-3-17-6 0,1 1 1 0,-4 1-4 16,2 10-1-16,-1-5-4 0,1 5-1 0,-1-4-5 0,-5 3-16 16,1-5-26-16,4-6-38 0,2 1-32 15,0-3-24-15,3 0-25 0,0 0-29 0,0-6-91 16,0 0-305-16,2-9 88 0</inkml:trace>
  <inkml:trace contextRef="#ctx0" brushRef="#br0" timeOffset="141028.24">11525 5975 273 0,'0'0'228'0,"7"-3"-28"0,-7 3-23 0,0 0-25 15,8-4-18-15,-8 4-19 0,0 0-11 0,0 0-17 16,0 0-8-16,11-4-8 0,-11 4-16 0,0 0-1 15,0 0-3-15,6-4-10 0,-6 4-3 0,0 0-2 16,0 0-5-16,21-3-7 0,-21 3-1 0,0 0-1 16,0 0-3-16,30 5-4 0,-30-5-2 0,15 6-3 15,-3-2 1-15,-12-4-4 0,13 7 2 0,-6 0 2 16,-2 2 1-16,4 4 6 0,0 4-9 0,-7-2 2 16,8 0-3-16,-10 5 3 0,2-4 5 0,1 4-1 0,-6-1 8 15,1 1 7-15,-3 0 7 0,0-3 3 16,1 2 3-16,-3 0 0 0,1-6 0 0,1-1-4 15,2 1-1-15,-4-4 0 0,5-1 4 0,2-2 0 0,0-6 2 16,-4 10 2-16,4-10-4 0,0 0 0 0,-2 10-4 16,2-10 0-16,0 0-7 0,0 0-7 0,15 7-23 15,6-7-21-15,-21 0-21 0,57-11-31 0,-16 1-41 16,-2 0-48-16,2-5-181 0,-5-2-408 0,1 5 113 16</inkml:trace>
  <inkml:trace contextRef="#ctx0" brushRef="#br0" timeOffset="141219.76">12290 6075 367 0,'0'0'181'16,"6"10"-24"-16,-6-10-8 0,10 12-21 0,-8-6-11 15,-2 5-14-15,0-2-11 0,2 11-6 0,-6-6-8 16,-4 6-8-16,2-2-8 0,-8 14-6 0,-2-4-10 15,-2 1-37-15,-5-2-56 0,-2 2-73 0,-9-4-77 16,0 3-235-16,-2-5 70 0</inkml:trace>
  <inkml:trace contextRef="#ctx0" brushRef="#br0" timeOffset="142482.7">11909 4391 391 0,'0'0'166'0,"0"0"-26"0,0 0-17 16,0 0-15-16,0 0-19 0,0 0-4 15,0 0-14-15,0 0-6 0,0 0-13 0,0 0-4 0,0 0-3 16,2-8-9-16,-2 8-2 0,0 0-2 0,0 0 3 16,0 0-13-16,0 0 0 0,0 0-3 15,0 0-3-15,0 0 2 0,0 0 0 0,0 0-8 0,0 0 8 16,0 0-7-16,0 0 3 0,0 0-3 0,0 0-2 15,0 0-8-15,0 0 8 0,0 0-3 0,0 0-21 16,0 0-30-16,0 0-41 0,5-6-119 0,-5 6-239 16,0 0 70-16</inkml:trace>
  <inkml:trace contextRef="#ctx0" brushRef="#br0" timeOffset="143454.69">13241 5784 260 0,'-3'-8'220'0,"1"4"-35"0,2 4-9 0,-2-5-20 15,2 5-14-15,-4-9-22 0,4 9-8 0,-4-10-14 16,4 6-7-16,0 4-4 0,0-8-6 0,0 1-6 15,0 7-3-15,-2-10-4 0,4 2-7 0,-2 8 2 16,-2-17-8-16,0 11-2 0,2-2-5 0,0 0-3 16,0 8 2-16,0-15 3 0,0 12-1 0,0 3-1 15,-2-11-2-15,2 11-3 0,0-8-4 0,0 8-7 16,0 0-4-16,-2-9-9 0,2 9-6 0,0 0-3 0,0 0 1 16,0 0-6-16,0 0 1 0,0 0 3 15,-11 28-1-15,6-10-1 0,-3 13-2 0,0 2-2 0,1-2 7 16,5 1 1-16,-3 3-8 0,3-2 12 0,2-8-7 15,0 3 3-15,5 3-1 0,-1-7 1 0,5 5 2 16,1-8-5-16,-1-3 2 0,-1-2 0 0,-1-5 0 16,3-2-3-16,-1-1-2 0,-1-2 0 0,-1-2-5 15,5 0-20-15,-1-4-7 0,-11 0-12 0,28-10-8 0,-12 4-6 16,-5-7 4-16,5-1-13 0,7-9 8 0,-3-5 8 16,-2-1-3-16,-4-1 5 0,-3-3 8 0,1-1 3 15,-5 4 14-15,2-1 9 0,-5 0 6 0,1 6 14 16,0 5 19-16,-3 3 7 0,-2 1 3 0,3-1 1 15,-1 4 6-15,0 4 2 0,-2-2 1 0,0 4 6 16,0 7-9-16,2-11 2 0,-2 11-3 0,0-10-7 16,0 10-9-16,0-7-4 0,0 7-3 0,0 0-2 0,0 0-6 15,0 0 1-15,0 0-1 0,0 0-2 16,0 0 1-16,-11 21-1 0,11-12-3 0,-10 8 2 16,6 0-3-16,-5 0 1 0,7 3 3 0,-7 9-2 15,6-4-2-15,-2 7-10 0,3-9-24 0,2 8-23 16,0-6-29-16,0-6-32 0,0 1-33 0,10-2-51 0,-6-3-137 15,3-1-395-15,4-2 111 0</inkml:trace>
  <inkml:trace contextRef="#ctx0" brushRef="#br0" timeOffset="143876.74">13623 5996 268 0,'0'0'251'0,"0"0"-29"16,0 0-21-16,0-6-16 0,0 6-22 0,0 0-22 16,0 0-4-16,6-8-21 0,-6 8-12 0,0 0-13 15,4-7-8-15,-4 7-11 0,13-5-3 0,-4 1-12 16,10 0-7-16,0-1-4 0,0-1-5 0,2 4-9 16,-8 2-1-16,4 0-5 0,-6 0-5 0,1 2-7 15,-3 2 3-15,0-2 0 0,-5 5-2 0,4-1-1 16,-4-1 2-16,0 4-2 0,-4-1 14 0,0 0 2 0,0-8-4 15,-4 19 0-15,2-10-5 0,-4-2 0 0,2 4 0 16,4-2-2-16,-2 0-2 0,0 2-6 0,2-3 3 16,-3 2 0-16,6 0-3 0,-1 1 1 0,2 5-1 15,6 0 2-15,1 1-3 0,3-3 0 0,0 3 1 16,-1-1-4-16,10 7 0 0,-9-6-2 0,2-1 0 0,-8-4-4 16,2-1-1-16,-1-4 4 0,-2 2-2 0,-3-3 0 15,-2 1 1-15,4 0 3 0,-4-3 5 0,-2-4 1 16,0 9-2-16,0-9 3 0,-2 8-1 0,-6-1 3 15,4-2-4-15,-3 1 1 0,-4-1-4 0,1-1 2 16,4 1-12-16,-5-2-30 0,11-3-20 0,-17 0-41 16,17 0-51-16,0 0-52 0,-25-7-136 0,20 2-396 15,3-6 111-15</inkml:trace>
  <inkml:trace contextRef="#ctx0" brushRef="#br0" timeOffset="144096.34">14073 5856 298 0,'13'-1'259'15,"-1"-2"-26"-15,8 6-26 0,15-6-19 0,-1 3-22 16,5 0-17-16,-3 0-17 0,5 3-14 0,1-2-14 16,-6 2-8-16,-2-3-13 0,-7 0-7 0,-3 0-10 15,-2 0-7-15,1 1-17 0,-5 2-20 0,0-3-18 16,-4 0-18-16,-14 0-18 0,18 0-11 0,-18 0-17 0,0 0-37 15,16-3-26-15,-16 3-16 0,3-4-96 0,-3 4-278 16,0 0 80-16</inkml:trace>
  <inkml:trace contextRef="#ctx0" brushRef="#br0" timeOffset="144280.74">14485 5772 574 0,'-13'-5'9'15,"7"0"20"-15,-4 1 23 0,10 4 18 0,-14-6 12 16,8 3 17-16,6 3 11 0,-10-4 11 16,10 4 149-16,-11-4-133 0,11 4 3 0,0 0-4 15,-7-1-10-15,7 1-8 0,0 0-12 0,0 0-13 16,0 0-12-16,0 0-8 0,0 0-10 0,0 0-3 15,0 0-8-15,0 0-4 0,-14 14-2 0,10-8-4 16,4 3-4-16,-2 1-1 0,2 6-1 0,0 1-7 0,2-1 2 16,-2 3-3-16,4 1-3 0,2-1 3 0,0-1-17 15,-1 0-19-15,3 0-26 0,-1 2-26 0,3-5-31 16,-1 2-34-16,2-2-36 0,-1-1-178 0,-4-5-402 16,3-6 112-16</inkml:trace>
  <inkml:trace contextRef="#ctx0" brushRef="#br0" timeOffset="144533.75">14668 5569 309 0,'4'-6'306'0,"-4"6"-49"16,6-6-41-16,-6 6-30 0,0 0-27 0,0 0-23 15,0 0-17-15,0 0-9 0,0 0-14 0,0 0-7 0,9 18-7 16,-5 0-8-16,0-1-6 0,1 3-6 0,7 9-2 15,-10 2-8-15,7 0-6 0,-5-3 1 0,6 2-7 16,-8-6-2-16,5-1-2 0,0 7-3 0,-1-5-2 16,1-4-3-16,-4-7-26 0,4 2-15 0,-3 1-25 0,-2-4-18 15,3-3-19-15,-3-3-9 0,-2-7-8 0,6 13-8 16,0-9-36-16,-6-4-26 0,0 0-91 0,0 0-302 16,0 0 87-16</inkml:trace>
  <inkml:trace contextRef="#ctx0" brushRef="#br0" timeOffset="144733.31">14939 5651 266 0,'3'-10'211'16,"-1"2"-16"-16,-2 3-11 0,2-2 0 0,-2 7-1 16,5-13-4-16,-2 10-12 0,-3 3-8 0,2-8-14 15,-2 8-12-15,0 0-20 0,2-8-15 0,-2 8-15 16,0 0-10-16,0 0-8 0,0 0-7 0,0 0-6 0,0 0-6 16,0 0 0-16,-7 27-5 0,2-13-2 15,1 4-3-15,-3-1-3 0,-4 14-5 0,-3-8-2 16,5 3 1-16,-3 0-2 0,3-6-3 0,-2 9-5 0,-1 0-24 15,3-7-25-15,0-1-30 0,3-5-25 0,-2 0-42 16,-1 0-27-16,5 1-30 0,0-6-117 0,-1-1-362 16,3-2 103-16</inkml:trace>
  <inkml:trace contextRef="#ctx0" brushRef="#br0" timeOffset="145178.31">15001 5928 352 0,'0'0'253'0,"0"0"-28"0,0 0-25 16,0 0-21-16,7-4-21 0,-7 4-15 0,0 0-17 15,0 0-15-15,4-8-12 0,-4 8-16 0,8-5-3 16,-8 5-12-16,9-7-11 0,-1 5-4 0,0-2-11 15,-8 4 0-15,13-6-8 0,-6 3-5 0,-7 3-6 0,12-3-4 16,-12 3 0-16,0 0-8 0,13 0 0 0,-13 0-2 16,0 0 1-16,0 0 1 0,7 8-1 0,-7-8 0 15,2 10 1-15,-2-3 3 0,-2 2 1 0,2-1-4 16,0 1 2-16,0-1-1 0,0 0 3 0,0 3-7 16,2-3 3-16,0-1-2 0,6 10 5 0,-2 0 0 15,5-5-4-15,-4 3-1 0,7-1-1 0,-3-4-2 16,1 5 2-16,-3-3-5 0,2 2 2 0,-4-4-1 0,-2-2-2 15,0 3 2-15,-1-2 6 0,-2-2 4 0,-2-7 3 16,2 13 7-16,-2-6 6 0,-2 0 7 16,2-7-7-16,-2 14-3 0,-2-7-3 0,4-7-1 0,-7 10 0 15,-1-4-3-15,8-6-4 0,-8 9-1 0,8-9 0 16,-9 8-5-16,9-8-14 0,-10 6-23 0,10-6-20 16,-9 4-35-16,9-4-47 0,0 0-55 0,0 0-156 15,0 0-406-15,-18-12 113 0</inkml:trace>
  <inkml:trace contextRef="#ctx0" brushRef="#br0" timeOffset="145712.67">15443 5238 400 0,'0'-8'290'0,"0"8"-34"0,3-12-23 0,0 3-20 0,-1 1-27 16,0 2-21-16,-2 6-20 0,4-12-16 16,-1 8-15-16,-3 4-16 0,4-9-9 0,-4 9-12 15,7-3-8-15,-7 3-9 0,0 0-10 0,14-4-6 0,-14 4-5 16,0 0 2-16,15 9-13 0,-7 0-3 0,-4-3 0 16,1 4-3-16,1 7 0 0,-1-1-3 0,-3 5 2 15,0-1-3-15,-2 9 1 0,0-2-1 0,-2 1-4 16,2-1 0-16,2 1-1 0,-4 4-4 0,4-6 3 15,-2-4 0-15,2-2-1 0,2 11 2 0,0-7-4 16,-2-1 3-16,3-3-2 0,1-2 5 0,3 13-5 16,-1-8-3-16,-4-2 0 0,3-6 1 0,2 2 0 0,-5-1-1 15,4 2-2-15,-4-2 1 0,3 0 2 0,-3-2-2 16,-2 1 9-16,3-1-8 0,-3 3 2 0,1 1 7 16,-3-3 1-16,2 3-6 0,0-1 0 0,-2-1 2 15,5 1-1-15,-3-2 1 0,0 5 1 0,3-2-1 16,-1-1 2-16,8 11 0 0,-3-7 6 0,2-1-8 15,-1-1-2-15,1-3 6 0,0 3-8 0,5 5-1 16,2-3 4-16,-6-3-5 0,-1-1 1 0,-2-5 1 16,1 2-7-16,-4-3 3 0,1 1 0 0,-3-2 2 15,2-1-2-15,-2-1 0 0,-2 1 1 0,3 0 5 16,-3-1-7-16,0 3 1 0,-2-4 1 0,2 4 0 16,1 3-3-16,-3 1 6 0,0-5-6 0,2 1 0 0,-2-1 3 15,2-2 0-15,-2-8-2 0,0 14 1 0,0-6 1 16,0-8-19-16,0 13-25 0,-4-5-31 0,4-8-42 15,-7 14-80-15,-6-3-233 0,-6-1-505 0,-15 2 140 16</inkml:trace>
  <inkml:trace contextRef="#ctx0" brushRef="#br0" timeOffset="146821.28">5469 7397 284 0,'-10'5'192'0,"10"-5"-30"16,0 0-12-16,0 0-19 0,0 0-6 0,0 0-7 16,0 0-10-16,0 0-2 0,0 0-1 0,-11 3-6 15,11-3-4-15,0 0-6 0,0 0-7 0,0 0-4 16,-9 5-9-16,9-5-4 0,0 0-7 0,0 0-2 15,0 0-4-15,-12 0 1 0,12 0 2 0,0 0 0 0,0 0 2 16,0 0 3-16,0 0-1 0,0 0 3 0,0 0-7 16,0 0 1-16,0 0-8 0,0 0-9 0,0 0 0 15,0 0-4-15,0 0-9 0,0 0-2 0,0 0 0 16,19-18-3-16,-19 18-7 0,17-7-11 0,-9 6-9 16,3-3-16-16,-11 4-17 0,19-7-15 0,-11 7-15 15,-8 0-21-15,21-2-14 0,-21 2-15 0,18 0-9 16,-18 0-28-16,0 0-140 0,23 2-351 0,-23-2 98 15</inkml:trace>
  <inkml:trace contextRef="#ctx0" brushRef="#br0" timeOffset="147098.7">5486 7476 353 0,'0'0'143'0,"-11"6"-27"16,11-6-17-16,0 0-3 0,0 0-4 0,0 0 0 0,0 0 0 15,0 0 0-15,0 0-2 0,-6 4-1 0,6-4-4 16,0 0-4-16,0 0 2 0,0 0-10 0,0 0-2 16,0 0-6-16,0 0 3 0,0 0-1 0,0 0 5 15,0 0-2-15,0 0 7 0,0 0-6 0,20 11-7 16,-8-9-5-16,5 0-5 0,2 2-7 0,1-4-5 15,3 4-25-15,9 0-45 0,6-4-44 0,0 0-80 16,0-2-150-16,-2 2-360 0,5-2 100 0</inkml:trace>
  <inkml:trace contextRef="#ctx0" brushRef="#br0" timeOffset="192431.52">6497 7141 375 0,'0'0'150'0,"0"0"-22"16,0 0-16-16,0 0-18 0,0 0 4 0,0 0-13 0,0 0-11 16,0 0-2-16,0 0-13 0,0 0 5 0,0 0-9 15,0 0 0-15,0 0-3 0,0 0 1 16,0 0-5-16,0 0 3 0,0 0-4 0,0 0 1 0,0 0 2 15,-9-2-1-15,9 2-7 0,0 0 3 0,0 0-2 16,0 0-2-16,0 0 2 0,0 0-5 0,0 0-6 16,0 0 10-16,0 0 2 0,0 0-2 0,0 0 2 15,0 0 2-15,0 0-8 0,0 0 3 0,0 0-2 0,0 0 0 16,0 0-8-16,0 0 0 0,-8-6-5 0,8 6-4 16,0 0-5-16,0 0-1 0,0 0-3 15,-24 1-2-15,24-1 1 0,-21 5-3 0,5 2-3 0,0 1 0 16,0 0 1-16,3-3-3 0,2 2-1 0,1 1 0 15,3-2-1-15,1 1 4 0,1 3-2 0,3-5-2 16,-3 4-2-16,5 2 3 0,0-11 0 0,7 18-1 16,-2-10 4-16,6 6-1 0,3-2 1 0,-3 1-6 15,2-3 4-15,4 1-4 0,-4 1 3 0,-1-4-2 16,-3 1-1-16,0-1-1 0,-2 0 0 0,-2 0-2 16,1-2 3-16,-1 3-1 0,-1-1 1 0,-2 2 0 15,-2-2 3-15,0 8-1 0,0-1 0 0,-2-3 0 16,-2 4 4-16,-1-3-3 0,5-2 0 0,-4 1-1 15,2-4 1-15,2-8 0 0,-3 16-1 0,3-9 0 0,0 3 2 16,0-10-1-16,5 12 0 0,-1-1 1 0,3-3-1 16,5 7 3-16,1-2-2 0,-2-1-2 0,3 1 3 15,-3 0-1-15,4 0-2 0,-7-1 0 0,1 1-1 16,1 2-2-16,-3-1 4 0,-1 3-2 0,-6-3 4 0,0 4-4 16,-2 1 4-16,-4 12 1 0,-4-1 3 15,1-7 1-15,2 0-3 0,1-4 2 0,-2-1 0 16,-1-2 5-16,0 1 1 0,5-1-4 0,-6 1 1 15,4-1 0-15,1-1-2 0,1-1 3 0,-1 0-2 0,3-2-1 16,0-1 2-16,0-1-5 0,4 1 4 0,-2-1 2 16,2-1-6-16,-2 0 1 0,2 2-1 0,-2-2 3 15,2 0-2-15,1-1-3 0,1 2 5 16,-2 1-5-16,1-3 3 0,1 1-2 0,0-2-17 0,2 2-10 16,0-3-18-16,1 0-34 0,-7-6-52 0,27 6-54 15,-27-6-177-15,35-6-429 0,-1-8 121 0</inkml:trace>
  <inkml:trace contextRef="#ctx0" brushRef="#br0" timeOffset="194094.52">7259 7608 412 0,'-8'-9'186'0,"8"9"-17"16,0 0-9-16,-6-7-22 0,6 7-4 0,0 0-10 16,-5-7-13-16,5 7-1 0,0 0-6 0,0 0-5 15,-6-10-8-15,6 10-7 0,-5-9-5 0,5 9-10 16,-4-8-3-16,-2 2-7 0,4-2 0 0,2 8-7 15,-6-15-6-15,3 6-3 0,-1 2 2 0,4 7-2 16,-4-14-2-16,1 5 1 0,-1 1 0 0,1 2 3 16,3 6 3-16,-5-15-3 0,1 10-1 0,4 5-5 15,-2-10-1-15,2 10-7 0,0 0-7 0,-5-11 0 16,5 11-4-16,0 0-1 0,0 0-1 0,0 0-5 0,0 0 5 16,0 0-5-16,0 0 1 0,0 0 0 0,16 33-3 15,-9-17-1-15,0 1 0 0,2 2-1 16,1-2-2-16,-2 4 2 0,3 8-2 0,6 0 2 0,-6-6-3 15,-2-6 0-15,1 0-2 0,-2-2 2 0,-1-3-1 16,-3 0-2-16,6-4 1 0,-3 0-7 0,-3 0-4 16,1-1-10-16,-1-1-5 0,-4-6 1 0,10 9-14 15,-10-9-11-15,9 4-9 0,-9-4 3 0,0 0-1 0,0 0 1 16,0 0 6-16,36-10 0 0,-32 3 3 0,5-2 8 16,-3 1 1-16,0 0 6 0,3-5 5 0,-4 2 7 15,2-1 4-15,-2 1 9 0,1-3 6 0,-6 1 12 16,5 4 7-16,-3-2 2 0,-2 1 3 0,2-1 1 15,-2 11-4-15,2-17 2 0,-2 10-3 0,0 7 3 16,-2-17-1-16,2 9 0 0,0 8 0 0,0-15 0 16,0 7-1-16,0 8-2 0,0-9-1 0,0 9-4 15,0-11 6-15,0 11-1 0,0-10 0 0,0 10-3 16,0 0 2-16,0-13 1 0,0 13 0 0,0 0-1 16,0 0-3-16,2-12 2 0,-2 12 0 0,0 0 4 0,0 0-2 15,0 0 2-15,-2-13-5 0,2 13 3 16,0 0-1-16,0 0 2 0,0 0-5 0,0 0-6 15,0 0 3-15,0-9-5 0,0 9 2 0,0 0-7 0,0 0-2 16,0 0 0-16,0 0 0 0,0 0 1 0,0 0 0 16,0 0-4-16,0 0 3 0,0 0 0 0,0 0 2 15,-15 32-1-15,10-17 1 0,-2-1 4 0,4 2 4 16,-3 3-6-16,1-2 0 0,-1 1-2 0,4 0-1 0,-2 1 0 16,-2 0 4-16,1-1-1 0,-1 0-5 0,3 1-3 15,-1 0-12-15,2 0-18 0,-4 1-20 16,2-2-22-16,4 0-16 0,-2 1-19 0,-3 0-22 0,3-2-17 15,2 0-17-15,-2 0-16 0,2-5-156 16,0-1-402-16,0-11 113 0</inkml:trace>
  <inkml:trace contextRef="#ctx0" brushRef="#br0" timeOffset="194452.65">7578 7728 241 0,'0'0'108'0,"0"0"-15"0,0 0-2 16,0 0-9-16,6-9 4 0,-6 9 7 0,0 0-6 16,0 0-2-16,0 0 0 0,0 0 5 0,0 0-3 15,0 0-4-15,5-7-2 0,-5 7-4 0,0 0 7 16,0 0-5-16,0 0 0 0,0 0-5 0,0 0-3 15,0 0-6-15,0 0-3 0,0 0-2 0,0 0-1 0,0 0-9 16,5-5 2-16,-5 5-7 0,0 0-3 16,0 0 0-16,0 0-9 0,0 0-1 0,0 0-6 15,0 0-5-15,0 0-8 0,0 0 0 0,0 0 0 0,0 0-1 16,0 0 1-16,0 0 2 0,0 32-2 16,2-18-3-16,-4 4-1 0,2 1-2 0,0-2-1 0,0 3 2 15,0-1 1-15,0-1-4 0,0 1-24 0,0-2-32 16,0 3-32-16,2-4-39 0,-2 1-45 0,3-7-119 15,-3 2-339-15,2-4 96 0</inkml:trace>
  <inkml:trace contextRef="#ctx0" brushRef="#br0" timeOffset="194725.61">7720 7731 313 0,'4'-7'235'16,"-4"7"-24"-16,0 0-31 0,4-10-17 0,-4 10-18 16,5-4-20-16,-5 4-9 0,14-6-18 0,-14 6-8 15,16-8-9-15,2 4-6 0,0-3-12 0,-2 6-6 16,4-4-2-16,1 2-3 0,2-1-13 0,-2 4-3 0,1-5-3 16,1 5 1-16,0-2-8 0,-3 2-6 0,3-2 2 15,-2 2-4-15,-3 0-1 0,0 0-3 16,-1 0-10-16,-17 0-10 0,24 0-10 0,-24 0-16 0,0 0-11 15,21 0-20-15,-21 0-16 0,11 0-14 0,-11 0-14 16,0 0-140-16,0 0-295 0,0 0 86 0</inkml:trace>
  <inkml:trace contextRef="#ctx0" brushRef="#br0" timeOffset="194931.64">8077 7505 279 0,'-7'-8'263'0,"7"8"-25"16,0 0-27-16,-4-7-17 0,4 7-20 0,0 0-22 15,0 0-22-15,0 0-12 0,0 0-18 0,0 0-9 16,0 0-10-16,0 0-2 0,0 0 2 0,-14 19-1 16,12-4-6-16,-1 1-10 0,1 2-7 0,2 1-3 15,-2-1-6-15,0 13-4 0,2-8-3 0,0 0-5 16,2 7-3-16,0-8-3 0,0 3-9 0,1-6-15 16,-1 0-37-16,3-2-26 0,-3 1-29 0,1-2-30 15,3-1-34-15,-4-6-162 0,5 0-372 0,-3-4 103 16</inkml:trace>
  <inkml:trace contextRef="#ctx0" brushRef="#br0" timeOffset="195434.57">8291 7418 328 0,'0'-10'164'0,"0"-1"-18"16,3 4-15-16,-3 7-9 0,2-12-8 15,-2 12-10-15,2-11-5 0,-2 11-7 0,0 0 2 16,0-9-11-16,0 9 5 0,0 0-17 0,0 0-1 16,0 0-12-16,0 0-8 0,0 0-3 0,0 0-6 0,0 0 6 15,0 0 2-15,0 0 5 0,0 0-9 0,-13 35 5 16,6-6 8-16,1 2-2 0,0 0-2 0,0 0-6 16,3 0-2-16,1 0-4 0,2-3-4 0,2-3 1 15,1-4-2-15,1 0-4 0,0-3-1 0,4 0-3 16,-1-2-1-16,1-1-4 0,7-2-2 0,-2-1-1 15,1-2 0-15,2-2-4 0,0-3-2 0,0-2 4 16,2-3-4-16,0-2-2 0,0-1-5 0,-2-8-2 0,0 3-14 16,0-5-9-16,-2 1 0 0,7-12-1 0,-6-1-2 15,-6 0-4-15,-1 4 3 0,-4 1 1 0,1-1 3 16,-3 3 8-16,2 0 6 0,-8-1 2 0,2 2 6 16,2 3 1-16,-3 4 5 0,1 0 1 0,2 1 8 15,0 9 6-15,-2-12 2 0,2 12 1 0,-2-10-5 16,2 10-2-16,-2-10-1 0,2 10-4 0,0 0-3 15,-6-9-2-15,6 9-3 0,0 0 0 0,0 0 0 16,0 0 6-16,0 0 4 0,0 0 2 0,0 0 1 16,-9 37 1-16,7-22-2 0,0 1-3 0,2 3 0 15,-2 1-1-15,2 1-2 0,-5 10 2 0,5-7-3 0,0 7-2 16,0 0-2-16,0-6-17 0,3-3-23 16,-3-1-28-16,4-5-26 0,-4 2-27 0,4 1-22 15,1-4-17-15,1-3-19 0,0 0-27 0,-2-4-107 0,3-2-360 16,-7-6 101-16</inkml:trace>
  <inkml:trace contextRef="#ctx0" brushRef="#br0" timeOffset="195621.65">8693 7780 289 0,'2'-6'234'0,"-2"6"-18"0,4-10-17 0,-4 10-11 0,4-6-5 16,-4 6-10-16,0 0-18 0,4-9-17 0,-4 9-17 16,0 0-15-16,0 0-12 0,0 0-10 0,4-6-13 15,-4 6-7-15,0 0-4 0,0 0-4 0,0 0-4 16,14 25-6-16,-10-8-3 0,-1-2-6 0,2 5-1 15,1-1-5-15,-1 2-6 0,-1 10 0 0,5 0-1 16,-4 0-28-16,0-9-26 0,-1-2-36 0,-2 0-31 16,3-2-34-16,-3-1-48 0,0-1-119 0,3-4-357 15,-5 1 100-15</inkml:trace>
  <inkml:trace contextRef="#ctx0" brushRef="#br0" timeOffset="195903.68">9361 7637 370 0,'30'6'189'15,"-26"-3"1"-15,5 12-14 0,1 1-10 16,-8 1-8-16,0 1-15 0,3 13-9 0,-7 0-12 0,-3-6-9 16,1-4-10-16,-4-2-8 0,2 0-11 0,-1-1-7 15,-7 11-10-15,3-8-11 0,-3-3-28 0,2-3-42 16,-1-1-56-16,1-1-76 0,1-4-124 0,0-2-321 16,-1-3 91-16</inkml:trace>
  <inkml:trace contextRef="#ctx0" brushRef="#br0" timeOffset="196610.99">10057 7437 341 0,'0'0'201'15,"0"-11"-30"-15,0 11-11 0,3-6-26 16,-3 6-2-16,2-7-8 0,-2 7 3 0,2-9-5 16,-2 9 1-16,2-8-7 0,-2 8-6 0,2-6-8 0,-2 6-10 15,0 0-11-15,3-8-10 0,-3 8-4 0,0 0-4 16,0 0 5-16,0 0 7 0,0 0 1 0,0 0-2 16,18 22-5-16,-9-6-7 0,-2 3-7 0,-1 2-6 15,11 9 3-15,-8 0-8 0,-1 0-1 0,4-1-6 16,-3-7-3-16,-2-1-3 0,3 8-3 0,-2-4-13 15,1-7-25-15,1-2-29 0,-5-2-29 0,3 1-33 16,1-2-22-16,1-3-32 0,-3-6-45 0,-7-4-129 16,13 4-391-16,-13-4 108 0</inkml:trace>
  <inkml:trace contextRef="#ctx0" brushRef="#br0" timeOffset="196815.66">10406 7413 277 0,'2'-13'266'0,"-2"13"-27"0,2-8-22 0,-2 8-9 15,0 0-16-15,0 0-17 0,0-10-22 0,0 10-21 16,0 0-15-16,0 0-16 0,0 0-9 0,0 0-13 16,0 0-8-16,0 0-5 0,0 0-3 0,0 0-2 15,-13 36-2-15,5-19-2 0,2 12-8 0,-5-5-2 0,1-3-5 16,1-4-6-16,-2 13 1 0,2-7-3 0,4-3-3 16,-6 9-6-16,4-6-17 0,1-6-30 0,0 3-44 15,2-4-41-15,-1 3-40 0,3-7-35 0,2 0-140 16,0-3-386-16,5-3 108 0</inkml:trace>
  <inkml:trace contextRef="#ctx0" brushRef="#br0" timeOffset="197120.65">10499 7663 367 0,'7'-7'212'15,"-7"7"-28"-15,7-7-11 0,-7 7-22 0,12-8-13 0,-12 8-19 16,8-7-15-16,-8 7-11 0,12-6-9 0,-12 6-10 15,16-2-7-15,-16 2-7 0,19-4-6 0,-19 4-2 16,17 2 0-16,-17-2-1 0,21 6-6 0,-14-4-2 16,2 5-1-16,-2-1-1 0,2 0-2 0,0 8 7 15,0 0 1-15,0 3 5 0,-6 1 3 0,1 3 1 16,-4-3 3-16,0 14-3 0,-4-10 0 0,-1 1-1 0,-2-3-2 16,2-3-2-16,1-1-1 0,-1-1-8 15,1-3 0-15,0-2 2 0,1-3 1 0,1 1 5 0,-1-3-1 16,3-5 0-16,-2 11-1 0,2-11-2 0,0 0 2 15,0 10-5-15,0-10-11 0,0 0-10 0,0 0-12 16,16-4-29-16,-16 4-29 0,30-13-35 0,-12 5-39 16,11-6-47-16,1-4-54 0,-3-1-153 0,3 1-451 15,-2 1 127-15</inkml:trace>
  <inkml:trace contextRef="#ctx0" brushRef="#br0" timeOffset="197470.64">11145 7554 333 0,'-14'-4'222'15,"14"4"-24"-15,0 0-15 0,0 0-7 16,-11-4-11-16,11 4-7 0,0 0-11 0,0 0-11 16,0 0-8-16,0 0-11 0,0 0-5 0,0 0-13 0,0 0-5 15,-11-2-7-15,11 2-8 0,0 0-8 0,0 0-4 16,0 0-8-16,0 0-3 0,0 0-3 0,0 0-8 16,40-3-5-16,-19-1 2 0,13 3-4 0,-2-2-9 15,4 1 2-15,-2 0-4 0,1 2-7 0,-8-1-9 16,-4-1-21-16,-2 0-24 0,-1 2-20 0,-6 0-23 15,-14 0-19-15,24-4-24 0,-24 4-20 0,19-3-29 16,-19 3-140-16,7-4-371 0,-7 4 105 0</inkml:trace>
  <inkml:trace contextRef="#ctx0" brushRef="#br0" timeOffset="197668.65">11325 7378 417 0,'-6'-9'200'16,"6"9"-13"-16,0 0-16 0,-6-6-26 0,6 6-16 15,0 0-14-15,0 0-14 0,0 0-8 0,0 0 2 16,0 0 2-16,0 0-5 0,0 0-2 0,-11 22-6 16,9-5-11-16,0-1-5 0,2 3-5 0,0 2-5 0,-3 9-7 15,3-5-4-15,0-2-7 0,-2 5-1 0,4 3-5 16,-2-6-7-16,5-4-26 0,-5-3-28 0,2 0-43 16,0-1-46-16,3 1-43 0,-1-6-126 0,4-1-338 15,-2-3 95-15</inkml:trace>
  <inkml:trace contextRef="#ctx0" brushRef="#br0" timeOffset="198131.84">11669 7390 400 0,'5'-12'190'0,"-5"5"-21"0,4-1-14 16,-4 8-25-16,2-14-15 0,1 5-10 0,-3 9-4 15,7-12-5-15,-5 8-4 0,-2 4-5 0,5-10-9 16,-5 10-9-16,0 0-12 0,2-9-3 0,-2 9 5 16,0 0 9-16,0 0 0 0,0 0 10 0,0 31 2 15,-4-10 4-15,-1 7-2 0,0 5-6 0,5 2-9 16,-5 0-1-16,3-3-3 0,0 0-6 0,4-3-3 0,-2-5-7 16,2-3-4-16,3-4-1 0,0 1-2 0,2-3-5 15,-1 1-2-15,-1-4-1 0,-1-2-5 16,6-1 0-16,-1-4-3 0,-2 2-3 0,1-3 1 0,-8-4-4 15,19 0-2-15,-19 0-4 0,23-7-5 0,-10-2-8 16,2-2-2-16,-4-5-6 0,7-12-4 0,-7 1-4 16,0-5 1-16,4 2 0 0,-9-3 0 0,1 2 2 15,-3 2 9-15,-2 7 5 0,2 4 10 0,-2 3 7 0,-2 2 6 16,2 3 1-16,-2-1-6 0,0 6 0 16,0 5-6-16,0-12-5 0,0 12 1 0,0 0 1 0,2-9 1 15,-2 9 3-15,0 0 1 0,0 0 5 0,0 0-2 16,0 0-1-16,-18 39 2 0,13-23-2 0,1 4 3 15,-3 7-6-15,5 1 3 0,-4-9-3 0,2 2 0 16,2 9 2-16,2-2-8 0,2-1-15 0,-2-8-28 16,0-1-32-16,0 0-38 0,8 1-42 0,-6-2-57 15,5-2-192-15,-3-4-473 0,3-1 131 0</inkml:trace>
  <inkml:trace contextRef="#ctx0" brushRef="#br0" timeOffset="198387.63">12077 7692 513 0,'0'0'269'0,"5"-8"-39"0,-5 8-23 16,0 0-23-16,0 0-19 0,7-7-16 0,-7 7-18 15,0 0-13-15,0 0-16 0,20 0-11 0,-20 0-10 16,19 7-7-16,-10-3-10 0,7 6-7 0,-3 2-4 0,-2 1-9 16,4 3-3-16,-4-2-3 0,-2 4-1 15,-2-1-2-15,-5 2-1 0,3-1 0 0,-3-1-3 16,-2 1-1-16,-2-2 12 0,2-1 1 0,-2-1 2 0,2-4-4 15,-3 1 0-15,3-2-2 0,0-9-1 0,-2 12-4 16,2-12 3-16,0 10-5 0,0-10-4 0,0 0-3 16,5 10-11-16,-5-10-31 0,0 0-35 0,20-1-34 15,-20 1-51-15,52-17-53 0,-16 3-186 0,2-6-450 16,5 5 125-16</inkml:trace>
  <inkml:trace contextRef="#ctx0" brushRef="#br0" timeOffset="198568.53">12890 7656 313 0,'11'-5'278'0,"-11"5"-47"0,0 0-26 16,0 0-21-16,0 0-20 0,11-2-17 0,-11 2-3 15,0 0-9-15,0 0-9 0,0 0-9 0,10 16-12 16,-10-8-4-16,0 3-5 0,0 5-9 0,-6 3-10 16,2-2-5-16,2 0-7 0,-3 1-6 0,-1 1-20 0,1 0-38 15,-2-1-52-15,-2 1-58 0,2-3-80 16,-2 1-131-16,0-1-384 0,2-4 109 0</inkml:trace>
  <inkml:trace contextRef="#ctx0" brushRef="#br0" timeOffset="199196.57">13877 7231 407 0,'0'0'228'0,"2"-10"-11"16,-2 10-17-16,0-8-14 0,0 8-8 0,0-8-15 15,0 8-7-15,3-8-10 0,-3 8-8 0,2-9-10 0,-2 9-11 16,2-6-11-16,-2 6-13 0,0 0-10 15,0-8-11-15,0 8-6 0,0 0-8 0,0 0-5 16,0 0-3-16,0 0 5 0,4 27-8 0,-4-9 0 16,3 15-5-16,1-11 0 0,-4 2-8 0,5 9-1 15,-3-1-5-15,3 1 2 0,0 0-7 0,-1-1 1 0,-2-3-1 16,3 5-1-16,1-6-1 0,2-3-12 0,-2-5-15 16,1-4-14-16,0 1-24 0,-1-2-22 0,2-4-14 15,-1-2-28-15,-1-2-20 0,1-6-30 0,-7-1-31 16,0 0-150-16,25-8-404 0,-11-5 112 0</inkml:trace>
  <inkml:trace contextRef="#ctx0" brushRef="#br0" timeOffset="199366.63">14190 7318 261 0,'2'-20'262'0,"0"0"-19"0,2 7-18 0,-1 2-14 15,-3 1-14-15,2 4-12 0,-2-1-20 0,0 7-12 16,2-12-15-16,-2 12-12 0,0-6-18 0,0 6-12 16,0 0-11-16,0 0-11 0,0 0-9 0,0 0-1 15,0 0 0-15,0 0 7 0,-18 26-7 0,6-7-5 16,-3 10-8-16,-6 2-2 0,2 1-10 0,4 0 2 15,-6 0-8-15,3 0-7 0,4 0-1 0,-1-1-25 16,-2 4-31-16,2-2-28 0,5-2-39 0,1-9-46 16,5 0-60-16,-3-6-152 0,5 1-425 0,4-4 120 15</inkml:trace>
  <inkml:trace contextRef="#ctx0" brushRef="#br0" timeOffset="199775.5">14215 7564 429 0,'0'-6'219'0,"0"6"-17"0,0 0-13 15,0 0-17-15,0-8-18 0,0 8-12 0,0 0-9 0,0 0-5 16,0 0-5-16,2-6-7 0,-2 6-8 0,0 0-8 16,0 0-7-16,0 0-8 0,0 0-12 0,0 0-15 15,7-7-1-15,-7 7-5 0,0 0-5 0,19 0-9 16,-19 0 1-16,19 4-8 0,-10 1-8 0,3-3 2 15,-1 4-4-15,-4-2-4 0,2 2 0 0,-2 3 1 16,-2-1-1-16,1 8 4 0,-4-1 2 0,-2 1 8 16,-2 1-5-16,-2-1 1 0,-3 0 1 0,3-1 2 15,-3 1-8-15,2-4-7 0,-2 3-1 0,3-1 0 16,-1-4 4-16,3 2-3 0,2-3 0 0,0 1 0 0,2 0 2 16,7 7-5-16,3 0-2 0,-1-1 3 15,2 1-3-15,10 5 0 0,-4-6 1 0,-3-1-2 16,0-3-1-16,-5-1-4 0,0-1 3 0,-3-2-4 0,-2-2 3 15,-1 0 1-15,-1-1 0 0,-4-5 4 0,0 8 10 16,0-8 1-16,-4 8 1 0,4-8-1 0,-26 8-6 16,7-4 2-16,-17 5-6 0,2-4 2 0,7-2-19 15,0-3-26-15,-6-4-31 0,9 2-29 0,-1-3-43 16,4 1-60-16,3-6-214 0,2-2-490 0,5 1 136 0</inkml:trace>
  <inkml:trace contextRef="#ctx0" brushRef="#br0" timeOffset="199997.87">14497 7433 467 0,'0'0'270'16,"11"-2"-30"-16,-11 2-17 0,0 0-17 0,19-2-21 0,-1 2-22 15,3 0-17-15,-3 0-18 0,2-3-13 16,16 3-10-16,0 5-14 0,0-3-9 0,0 0-7 15,-4 0-14-15,2 0-4 0,-6 0-11 0,-5-2-20 0,-3 2-32 16,-2-2-17-16,1 0-23 0,-6 0-32 0,-13 0-39 16,21-2-27-16,-21 2-158 0,11-8-362 0,-11 8 103 15</inkml:trace>
  <inkml:trace contextRef="#ctx0" brushRef="#br0" timeOffset="200177.65">14869 7266 216 0,'0'0'247'0,"0"0"-47"0,0 0-15 15,-16-1-12-15,16 1 4 0,0 0-4 0,0 0-7 16,-11 13-2-16,6-4-9 0,-1 7-19 0,0 1-14 0,0-1-11 16,1 2-10-16,1 13-14 0,-3-6-2 0,3 6-10 15,0-7-14-15,4 6 2 0,4 1-5 0,-2-9-4 16,0 1-8-16,0-2-22 0,3-1-25 0,-1-4-31 16,3 1-32-16,-1-1-29 0,4 0-37 0,1-3-47 15,-2-7-141-15,3-2-381 0,-1-2 108 0</inkml:trace>
  <inkml:trace contextRef="#ctx0" brushRef="#br0" timeOffset="200917.57">15109 7201 333 0,'2'-11'244'0,"-2"1"-13"0,2 2-12 0,3 2-7 16,-5-3-14-16,2 3-18 0,-2 6-16 0,2-10-13 15,-2 10-20-15,2-8-16 0,-2 8-8 0,2-6-18 16,-2 6-9-16,0 0-8 0,0 0-9 0,0 0-7 0,0 0-6 15,0 0 0-15,0 0 0 0,0 0 3 0,3 30-3 16,-6-11-1-16,1 2 1 0,0 0-11 16,0 9-1-16,-3-4-1 0,5 1-2 0,-2-4-4 0,2 7-1 15,0-6-4-15,5-6-4 0,-3 2 2 0,0-3-2 16,2 1-1-16,1 0-2 0,2-3-2 0,0 2-1 16,-3-7-1-16,1-1-1 0,-1-1 1 0,1 0-6 15,-1-3-2-15,-4-5 5 0,8 11 1 0,-8-11 0 16,4 4 3-16,-4-4-7 0,0 0 3 0,0 0 1 15,0 0-1-15,0 0-4 0,0 0 0 0,0 0 0 16,13-23-2-16,-10 14-3 0,2-8 4 0,-3 3 0 0,3-1-2 16,-5 1-2-16,4 1 1 0,-2-1-1 0,0 2 3 15,3 1-3-15,-3 2-2 0,-2 1 0 0,2 1 3 16,-2 7-3-16,3-10 0 0,0 5 2 0,-3 5 3 16,2-10-2-16,-2 10-2 0,0 0 4 0,2-11 4 15,-2 11-2-15,0-5 4 0,0 5 2 0,0 0-7 16,0 0 11-16,2-13-6 0,-2 13-1 0,0 0-1 15,0-8 0-15,0 8 2 0,0 0 1 0,3-10 0 16,-3 10-4-16,2-8 2 0,-2 8-2 0,0 0-5 16,0-12-1-16,2 7 5 0,-2 5-2 0,0-11 0 0,0 11 1 15,2-8-2-15,-2 8-5 0,0-9 5 0,0 9-2 16,2-7 2-16,-2 7-1 0,0 0-1 16,3-10 2-16,-3 10 0 0,0 0-1 0,2-9 5 0,-2 9-6 15,0 0 2-15,0 0 3 0,0 0 0 0,0-9-2 16,0 9 1-16,0 0 1 0,0 0-1 0,0 0 1 15,0-12-2-15,0 12-1 0,0 0 1 0,2-8-2 16,-2 8 0-16,0 0-3 0,0 0-2 0,0-9 4 0,0 9 2 16,2-4-1-16,-2 4 1 0,0 0-6 0,0-10 6 15,0 10-7-15,0 0 2 0,0-9 1 0,0 9-1 16,0 0 1-16,0 0-1 0,6-11 0 0,-6 11-2 16,0 0 3-16,0-5 0 0,0 5 0 0,0 0 2 15,0 0-1-15,0 0-2 0,0 0 5 0,0 0-4 16,0 0-7-16,0-8 0 0,0 8 7 0,0 0-10 15,0 0 6-15,0 0 2 0,0 0 6 0,-8 31-7 16,4-17 1-16,-1 1 4 0,1 2 2 0,-1 2-5 16,1 0-2-16,-1-1-1 0,2 13 1 0,-1-9 4 15,-1-4-3-15,3 2-6 0,0-2-11 0,2-1-14 16,-2-1-29-16,0 1-26 0,-1-2-28 0,1 0-37 16,2 2-31-16,0-3-34 0,-2-4-206 0,2 1-509 0,0-3 143 15</inkml:trace>
  <inkml:trace contextRef="#ctx0" brushRef="#br0" timeOffset="201599.64">15252 7531 367 0,'2'-11'196'0,"-2"11"-21"0,2-7-5 16,-2 7-7-16,0 0-11 0,8-10 1 0,-8 10-16 16,2-8-13-16,-2 8-9 0,0-7-8 0,0 7-6 15,2-10-5-15,-2 10-5 0,2-6-7 0,-2 6-3 16,0 0-7-16,0 0-8 0,0 0-11 0,3-11-2 15,-3 11-8-15,0 0-2 0,2-5-4 0,-2 5-15 16,0 0 7-16,0 0-5 0,2-5 2 0,-2 5-7 16,0 0-1-16,7-5-4 0,-7 5 1 0,0 0 0 15,0 0-3-15,4-7 0 0,-4 7-3 0,0 0-3 16,8-4 2-16,-8 4-4 0,0 0 1 0,0 0-1 0,6-6 0 16,-6 6-1-16,0 0 0 0,0 0 1 0,5-7-1 15,-5 7-2-15,0 0 0 0,0 0 1 0,0 0-3 16,6-4 1-16,-6 4 3 0,0 0-1 0,0 0-4 15,0 0 2-15,0 0-5 0,0 0 6 0,7-4-2 16,-7 4-5-16,0 0 1 0,0 0 1 0,0 0 7 16,0 0-1-16,0 0 1 0,0 0 2 0,0 0 0 15,0 0-7-15,0 0 3 0,5-6-4 0,-5 6 9 0,0 0-3 16,0 0-2-16,0 0 0 0,0 0-4 0,0 0 6 16,16-3-4-16,-7 2 5 0,-9 1-2 0,21 0-3 15,-13 0 3-15,11 0-2 0,-6 1-2 0,4 2 2 16,-2-1-4-16,2 2 2 0,-6 0 0 0,1 0-7 15,-12-4 0-15,13 9 1 0,-9-5 6 0,-4-4 3 16,10 11-3-16,-10-6 1 0,0-5 8 0,0 17 1 16,0-12 0-16,0-5 0 0,-10 17 2 0,6-6 3 15,-3-3 0-15,3-2 0 0,-3 3 1 0,4-2-4 16,-1-2 3-16,4-5-5 0,-11 18 15 16,11-18-17-16,-5 8 4 0,5-8 0 0,-2 9-5 15,2-9 2-15,7 10 1 0,-3-3-2 0,3 0-1 16,0-1-1-16,2 1-3 0,4 2 1 0,-1 0-1 0,2 2-5 15,-2-3 8-15,3 2 0 0,-2 0-2 0,-1-2 0 16,2 3-2-16,-5-1 1 0,2-4 0 0,-4 4-2 16,2-1 5-16,-4-4 1 0,0 3-1 0,-1 1-5 15,-2 2 9-15,1-4 4 0,-1 2 4 0,-2 1 0 0,0-1 2 16,-2 0 5-16,-1 2 0 0,1-3 2 16,-2 0 2-16,1-1 2 0,-1 2-2 0,-1-2 2 15,0 0 1-15,1-2-5 0,-1 1-5 0,5-6-4 0,-11 7 6 16,11-7-2-16,-14 5-15 0,10 0-13 0,4-5-21 15,-11 2-27-15,11-2-39 0,0 0-41 0,0 0-58 16,-28-15-256-16,24 9-536 0,-4-2 147 0</inkml:trace>
  <inkml:trace contextRef="#ctx0" brushRef="#br0" timeOffset="202497.63">15872 7057 245 0,'-7'-6'298'0,"7"6"-36"0,-4-9-17 16,4 9-21-16,-7-6-16 0,7 6-21 0,-6-6-18 0,6 6-17 16,-6-8-12-16,6 8-16 0,-2-8-12 0,2 8-14 15,0-8-10-15,0 8-9 0,4-13-9 0,4 9-10 16,-1-2-4-16,2 0-9 0,9 0-1 0,0 1-8 16,1 1 0-16,1 0-6 0,-4 4-3 0,2 0-2 15,0 0-6-15,-8 4-2 0,1 0 0 0,-2 1-2 16,-5 1-3-16,6-3 3 0,-10 8 6 0,0 5 1 15,0 0 2-15,-10 1 3 0,1 2-3 0,1-1-4 16,-7 9 2-16,6-2 2 0,-2-8-4 0,5 3-3 0,-4-1 1 16,1 1-1-16,5-4-2 0,-1 2 0 0,1 1-1 15,1 0-2-15,3 2 1 0,3-1-1 0,4 11-1 16,1-9-3-16,-1-1 3 0,1-3-4 0,-2-2 7 16,3 4-6-16,2-2 1 0,-5 0-1 0,2-1-1 0,-1-1-2 15,-3 2 4-15,3-3-4 0,-2 1 5 16,2 1 2-16,-5-1 4 0,5 0 2 0,-5 3-4 15,-4 0 6-15,4-2-2 0,-2 3-2 0,4-1 0 16,1 1-9-16,-5-2 8 0,3 3-4 0,4-2-3 16,-5 0 1-16,2 13 2 0,3-8-2 0,2 5-2 0,1 2 2 15,-2-8-3-15,3 5-2 0,-1-8 1 0,-3 1 0 16,2-4-3-16,-5 1 6 0,4 1-6 16,-2-5 1-16,-1 4 7 0,-1-3-5 0,3-5 6 0,-7 2 5 15,2-3-1-15,-4-1 13 0,0 1-2 0,2-2 11 16,-5-1 2-16,-1 6 45 0,-1-4-50 15,-3-5 0-15,4 1 1 0,-5 1-6 0,-2-1-14 16,-4-2-28-16,-4 0-34 0,1-2-38 0,-3 0-44 0,-11-4-63 16,2-3-92-16,-5-1-224 0,-2 2-607 0,5-6 168 15</inkml:trace>
  <inkml:trace contextRef="#ctx0" brushRef="#br0" timeOffset="204902.65">5539 9174 313 0,'0'0'188'0,"0"0"-25"0,-12 3-11 0,12-3-8 16,0 0-1-16,0 0-8 0,0 0-9 0,3 13-15 15,-3-13 9-15,0 0-4 0,7 13-3 0,-3-8-6 16,5 1-10-16,1 1-10 0,3 1-9 0,6-2-6 16,-1 0-8-16,-2 1-7 0,-1-1-9 0,6 0-8 15,-3-2-22-15,1 0-26 0,4 2-35 0,-3-2-29 16,0 0-32-16,-1-1-31 0,-3 1-148 0,-16-4-336 16,20 0 96-16</inkml:trace>
  <inkml:trace contextRef="#ctx0" brushRef="#br0" timeOffset="205098.6">5639 9408 417 0,'0'0'187'0,"-9"4"-11"15,9-4-15-15,0 0-10 0,-12 4-11 0,12-4-18 16,0 0-16-16,0 0-5 0,-8 4-9 0,8-4-9 16,0 0-5-16,0 0-6 0,0 0-2 0,-5 9-4 15,5-9 0-15,0 0-7 0,0 0 0 0,0 0-6 16,13 14-8-16,-5-10 1 0,1 0-4 0,9 1-5 0,2-1-3 15,3 3-10-15,16 3-35 0,-5-3-46 16,3-2-61-16,-12 0-189 0,9-1-366 0,-7-2 103 16</inkml:trace>
  <inkml:trace contextRef="#ctx0" brushRef="#br0" timeOffset="207382.47">7090 9110 269 0,'0'0'103'0,"0"0"-21"16,0 0-4-16,0 0-15 0,0 0-1 15,0 0-13-15,0 0-2 0,0 0-5 0,0 0-3 0,0 0-4 16,0 0-11-16,0 0 3 0,-14 0-3 0,14 0-2 16,0 0-4-16,0 0-1 0,0 0 7 0,0 0 2 15,0 0-1-15,0 0 6 0,0 0-2 0,0 0 8 16,0 0 3-16,0 0-3 0,0 0 3 0,0 0 4 0,-14 2-1 16,14-2 3-16,0 0-10 0,0 0 8 15,0 0 4-15,0 0-1 0,0 0-1 0,0 0-3 16,0 0 5-16,0 0-1 0,0 0-2 0,0 0 0 0,0 0 4 15,0 0-1-15,0 0-1 0,0 0-5 0,0 0 3 16,0 0 1-16,0 0-3 0,0 0-2 0,0 0-5 16,0 0 0-16,-13-2-3 0,13 2 2 0,0 0 3 15,0 0-6-15,0 0 2 0,0 0-2 0,0 0-1 16,0 0 3-16,0 0 0 0,0 0-1 0,0 0-1 16,0 0 3-16,0 0-5 0,-2-11 2 0,2 11-2 15,0 0-1-15,0 0-1 0,0 0-3 0,0 0 4 16,0 0-3-16,0-8 0 0,0 8 3 0,0 0-2 15,0 0-3-15,0 0 0 0,0 0-4 0,0 0-8 16,0 0 1-16,0 0-3 0,0 0-2 0,0 0 3 0,0 0 2 16,0 0-6-16,0 0 9 0,25 31 0 0,-10-3-2 15,4 6 2-15,-6-5 8 0,2 3-2 0,0-1 3 16,-1 2-5-16,-1-2 9 0,6 2-6 0,-3-3-3 16,-2 0-3-16,-3-3-4 0,0-3 8 0,3-6-5 0,-3-1-2 15,-4-3-7-15,3-2 1 0,-4 1-2 16,3-3 2-16,-5 1-1 0,4-3-2 0,-4-3-4 15,1 2 0-15,-5-7-4 0,7 13-11 0,-5-10-9 0,-2-3-15 16,6 9-13-16,-6-9-14 0,0 0-29 16,8 6-34-16,-8-6-40 0,0 0-30 0,0 0-10 0,0 0-131 15,0 0-403-15,13-23 114 0</inkml:trace>
  <inkml:trace contextRef="#ctx0" brushRef="#br0" timeOffset="207781.18">7434 9254 238 0,'0'0'118'0,"2"-17"9"0,-2 9-22 16,0 8-11-16,-2-16-1 0,2 16-8 0,0-13-1 16,0 13-2-16,0-16-4 0,0 9 0 0,2 0 2 0,-2 7 3 15,3-16-1-15,-3 8 4 0,0 8-4 0,2-11-5 16,-2 11-2-16,0-11-4 0,0 11-4 0,3-8 3 16,-3 8-3-16,0 0 0 0,0-10-5 0,0 10-3 15,0 0-3-15,2-9-7 0,-2 9-1 0,0 0-6 16,0 0-4-16,2-7-6 0,-2 7 1 0,0 0-6 15,0 0-3-15,0 0-3 0,2-9-1 0,-2 9-3 16,0 0 7-16,0 0 4 0,0 0 4 0,0 0 8 16,0 0 6-16,-9 25 0 0,7-9 2 0,-5 4-2 15,2 1-2-15,-4 10 1 0,-3 1-3 0,3 0 1 0,-2-1-2 16,5 0 0-16,-4-1-4 0,1 3 4 16,0-7 2-16,5 1-16 0,-1-7 2 0,2-3-6 15,-1 16 4-15,2-12-3 0,-3-3-6 0,3-1 2 0,0 0-4 16,2-4-3-16,0-1 2 0,0 3 0 0,-2 0-4 15,2-5 1-15,-3 1 4 0,3-2-5 0,3-1-6 16,-3-8 3-16,-3 15 0 0,3-7 1 0,0-8-2 16,0 15 3-16,0-15-2 0,-2 12 1 0,2-6-14 15,0-6-20-15,0 8-23 0,0-8-33 0,-5 9-33 0,5-9-42 16,0 0-47-16,-2 10-205 0,2-10-489 0,0 0 136 16</inkml:trace>
  <inkml:trace contextRef="#ctx0" brushRef="#br0" timeOffset="208192.66">7767 9354 346 0,'0'0'166'16,"0"0"-24"-16,0 0-4 0,0 0-12 0,0 0-3 16,0 0-5-16,0 0-3 0,0 0-10 0,0 0-1 15,0 0-5-15,0 0 3 0,0 0-1 0,0 0-2 16,0 0 2-16,-13 17-2 0,13-17 0 0,0 0-5 0,20 10 0 16,0-6-5-16,1 0-8 0,20 3-6 0,-5-3-3 15,8-1-6-15,-3-1-4 0,-3-2-9 0,2 4-1 16,1 0-9-16,-3-1 1 0,1-1-5 0,-12 2-1 15,-4 0-5-15,-2-1-7 0,-1 1-1 0,-4-1-9 16,0-1 1-16,-2 1 0 0,-3-3-3 0,-11 0-2 16,19 4 1-16,-19-4-2 0,15 3-3 0,-15-3 3 15,14 0-3-15,-14 0 2 0,0 0-8 0,12 3 3 16,-12-3-4-16,0 0 1 0,0 0-9 0,14 2-3 16,-14-2-18-16,0 0-12 0,0 0-17 0,0 0-24 15,0 0-16-15,0 0-46 0,0 0-36 0,0 0-20 16,0 0-132-16,15-10-396 0,-15 10 110 0</inkml:trace>
  <inkml:trace contextRef="#ctx0" brushRef="#br0" timeOffset="208481.23">8109 9243 342 0,'0'0'170'0,"-7"-8"-7"0,7 8-8 16,0 0-6-16,0-9-7 0,0 9 1 0,-2-8-4 0,2 8-4 15,0 0-6-15,0 0-8 0,-7-8-7 0,7 8-10 16,0 0-8-16,0 0-11 0,0 0-8 0,-2-7-8 16,2 7-10-16,0 0-8 0,0 0-2 0,0 0 0 15,0 0 10-15,0 0-3 0,0 0-3 0,2 38 1 16,-2-19 2-16,3 2 4 0,-3 9-1 0,2-1-7 16,0 4-4-16,-2-3-3 0,2-4-3 0,-2 4-5 15,3 0-2-15,-1-4-4 0,0-6-3 0,0-2-2 16,0 3-1-16,2-3-7 0,-2 2 0 0,2-2-5 15,-4-2-19-15,5-2-28 0,-3 1-30 0,2-3-38 16,-4-2-46-16,5 1-39 0,-3-5-192 0,-2-6-457 0,7 8 128 16</inkml:trace>
  <inkml:trace contextRef="#ctx0" brushRef="#br0" timeOffset="209436.56">8884 9196 219 0,'0'-8'184'16,"0"8"-28"-16,0 0-13 0,0-13-21 0,0 13-14 16,0 0-6-16,-2-12-7 0,2 12-4 0,-2-10 0 0,2 10-2 15,0 0-2-15,-2-15-1 0,2 15 0 0,0 0-5 16,0-12-2-16,0 12-3 0,0 0-5 0,0-10 0 16,0 10-4-16,0 0-8 0,-3-14-2 0,3 14-7 15,0 0-1-15,0-11-4 0,0 11 0 0,0 0-1 16,0 0 0-16,-4-10-2 0,4 10-6 0,0 0-2 15,0 0-3-15,0 0-4 0,0 0-3 0,-2-11-1 16,2 11-6-16,0 0 0 0,0 0-5 0,0 0 5 0,0 0-1 16,0 0 0-16,0 0 4 0,-9 40-1 15,1-12 9-15,4 5 3 0,-1 2 3 0,3 0-2 0,0 2 4 16,0 1-4-16,0-2 1 0,2-1-2 0,2 0-3 16,4-4 0-16,-1 0-1 0,-3-6-4 15,3-3 1-15,4-4-2 0,-4-1-2 0,4-1 0 0,-3-2-3 16,6 2 4-16,-1-4-4 0,1-2-2 0,-1-2-1 15,0-2 2-15,4-2-2 0,-4-1-3 0,7 1-2 16,0-7 0-16,1 2-1 0,-6-6 6 0,5-1-7 16,-4-2-3-16,2-3-4 0,-5-3 3 0,12-8-4 15,-6-4 0-15,-4-2-1 0,3 0-3 0,-5-3 0 0,-2 3 2 16,3-3-4-16,-5 1 3 0,-1-3 0 0,-1 3 0 16,-1 8 1-16,-1-7-1 0,-1 9 0 0,3-1-1 15,-5 4 3-15,0-2 1 0,5 4 1 0,-5 0 1 16,0-4-4-16,4 3 6 0,-4 4-6 15,2-19-2-15,-2 21 3 0,0-1 1 0,0 5 4 16,0 8-1-16,0-17 2 0,0 17 3 0,2-9-1 16,-2 9 1-16,0 0 1 0,0-13 0 0,0 13 1 15,0 0-4-15,0-11 2 0,0 11-4 0,0 0 0 16,0 0-2-16,0 0 3 0,0 0-4 0,0 0-1 0,0-13 2 16,0 13 0-16,0 0 2 0,0 0 1 0,0 0-2 15,0 0 2-15,-2 44-2 0,2-25 4 16,0-1 3-16,-2 3-3 0,4 12 1 0,0 0 5 0,-2-1-1 15,3 4 1-15,-6-7 1 0,6 3-5 0,1 32 11 16,-2-34-10-16,-2 2 5 0,2-10-4 16,4 0 0-16,-4-1-3 0,-2 0-1 0,2-4 1 15,0 3 4-15,1-2-1 0,-1 1 4 0,0-3 1 16,0 0-6-16,-2 3 0 0,5-2 7 0,-3-2-5 0,0 2 3 16,0-4-7-16,-2-1 3 0,3 1-1 0,-3-5 1 15,0-8 4-15,5 20-2 0,-5-13 1 0,0-7 4 16,2 16-5-16,-2-10 3 0,0-6-7 0,2 12 5 15,-2-12-5-15,0 0 2 0,0 12 5 0,0-12-7 16,0 0 3-16,0 13-2 0,0-13 2 0,0 0-3 16,0 0-2-16,3 10 3 0,-3-10-4 0,0 0 4 15,0 0-3-15,0 0-3 0,2 11 8 0,-2-11-6 16,0 0-2-16,0 0 7 0,0 0-4 0,0 0 0 16,0 0-3-16,0 0-8 0,0 0-23 0,0 8-39 0,0-8-47 15,0 0-50-15,0 0-61 0,0 0-249 16,0 0-568-16,-19-31 156 0</inkml:trace>
  <inkml:trace contextRef="#ctx0" brushRef="#br0" timeOffset="-213959.69">3104 9294 375 0,'2'-12'222'0,"0"4"-23"0,2-1-14 0,-4 9-14 15,0-11-14-15,0 11-6 0,3-13-15 0,-3 13-17 16,2-8-5-16,-2 8-12 0,2-11-5 0,-2 11-5 0,2-8-11 16,-2 8-9-16,2-8-2 0,-2 8-10 15,0-10-8-15,0 10-2 0,0-8-6 0,0 8-5 16,0-14-1-16,0 7-5 0,0 7-5 0,0-17-2 0,0 9-2 15,0 8-2-15,-2-16-1 0,2 8-4 0,0 8 1 16,-2-16 5-16,2 7 2 0,0 9 1 0,-2-14 2 16,0 8 0-16,2 6-4 0,-3-11 4 0,3 11-3 15,0-7-6-15,0 7 0 0,0 0-3 0,-2-11-1 16,2 11-5-16,0 0-2 0,0 0-1 0,0 0-1 16,0 0 0-16,0 0 0 0,0 0-1 0,-9 25 0 15,0 8 2-15,4 0 0 0,1 6-5 0,-1 0 2 16,3 0 0-16,-2 2 0 0,6-2 1 0,0 0 5 15,0-5 0-15,7 4 3 0,1-4 1 0,-1 0-2 16,4-4 2-16,1-1-2 0,-3-7 0 0,4-2 1 0,-4-6 4 16,0 0-3-16,1 1-4 0,1-6 3 0,-4-1 4 15,1-1-6-15,-2-1 4 0,3-4-5 0,-11-2 3 16,21 0-4-16,-21 0 2 0,28-10-2 0,-15-3-2 16,1-1-3-16,-3 0 2 0,6-10 0 0,-4-6-2 0,-1-1-5 15,-5 1 3-15,1-2-2 0,-3-1 1 16,-1 1 0-16,-2-3-3 0,6 7 3 0,-4-5-1 15,-4 4 2-15,0 2-2 0,3 7 2 0,-3 1-4 16,2 0 2-16,0 2 6 0,-2 0-4 0,0 4 0 16,2 0-5-16,-2 4 8 0,0-1-2 0,0 1-5 0,0 9 4 15,0-16-2-15,0 9-4 0,0 7 3 16,0-12 0-16,0 12 1 0,0-9-2 0,0 9-2 0,0 0-4 16,0 0 6-16,0-9-4 0,0 9-1 0,0 0 0 15,0 0-1-15,0 0 8 0,-9 30-4 0,3 2 3 16,-2 0 1-16,4 4 2 0,-3 4 9 0,1-2-6 15,3-1 1-15,1-1-1 0,0-1 3 0,6 5 3 16,-1-9-1-16,3 3-1 0,3-4 5 0,5 4-10 16,8 23 6-16,-10-34-7 0,2-2-9 0,0-3-11 15,-1-3-22-15,-1 1-30 0,10 8-21 0,-5-8-26 16,-2-3-18-16,-1-4-22 0,-3-1-17 0,0-6-39 16,-11-2-125-16,0 0-402 0,0 0 111 0</inkml:trace>
  <inkml:trace contextRef="#ctx0" brushRef="#br0" timeOffset="-213535.15">3707 9544 235 0,'0'0'244'0,"0"-13"-35"0,3 6-18 0,-3 7-15 16,3-9-2-16,-3 9-9 0,4-9-2 15,-4 9-12-15,0 0-15 0,2-8-18 0,-2 8-13 0,9-4-11 16,-9 4-7-16,13-6-11 0,-1 4-8 0,-12 2-8 16,30-2-3-16,-7 2-6 0,-1 0-3 0,16 2-8 15,-4 0-1-15,2-1-3 0,-2 2-5 0,2-1-6 16,-2 1 0-16,-6-3 1 0,-3 1-5 0,-4-1-2 15,-1 2-2-15,-1 0-2 0,-2-2-5 0,-17 0-7 16,28 0-15-16,-28 0-7 0,18 2-10 0,-18-2-19 16,0 0-22-16,18-4-23 0,-18 4-13 0,0 0-10 15,5-11-5-15,-5 11 9 0,0 0 4 0,-9-18 5 0,9 18 13 16,-16-20 11-16,2 7 19 0,1 4 13 0,-4-4 16 16,2 0 14-16,-2 1 17 0,4 0-1 0,-3 4 19 15,2-2 15-15,3-1 1 0,2 2 20 0,0 4 4 16,2-2 8-16,3 1 8 0,4 6 6 0,-12-7 11 15,12 7-1-15,-9-9-1 0,9 9-8 0,-5-6-6 16,5 6-8-16,0 0-8 0,-6-7-5 0,6 7-10 16,0 0-5-16,0 0-2 0,0 0 0 0,0 0 3 15,0 0-6-15,-6 24-2 0,12-9 1 0,0 4 1 16,3 12-4-16,0-1-4 0,3-2-3 0,-1 0 0 16,3 1-3-16,2-4-1 0,-2-3-6 0,-1-3 2 0,6 8 4 15,-4-9-5-15,0-1-9 0,-4-3-12 16,4 1-27-16,-1-2-29 0,0 2-36 0,0-1-33 0,-3-5-31 15,3 1-202-15,-14-10-438 0,18 6 121 0</inkml:trace>
  <inkml:trace contextRef="#ctx0" brushRef="#br0" timeOffset="-213254.11">4472 9184 366 0,'0'0'240'0,"-3"-14"-16"0,3 14-15 0,-2-13-7 15,2 13-9-15,2-11-18 0,-2 11-15 16,0 0-18-16,3-11-15 0,-3 11-13 0,0 0-16 0,0 0-10 16,4-9-11-16,-4 9-8 0,0 0-7 0,0 0-5 15,0 0-2-15,0 0-1 0,37 23-5 0,-24-7-2 16,1-1-4-16,-4 2-5 0,9 11-3 0,0 3-4 16,-4-2 0-16,4 2-1 0,-2-2-7 0,-2 1 5 15,1 0-9-15,2 0 3 0,-4-5-5 0,-3-1 1 16,0-4-4-16,-1-5-8 0,-3 1-16 0,-1-2-17 15,1-3-14-15,-5-1-17 0,4-1-7 0,-6-9-1 0,6 10-4 16,-6-10-28-16,0 0-19 0,0 0-29 0,0 0-30 16,0 0-129-16,0 0-364 0,14-54 103 0</inkml:trace>
  <inkml:trace contextRef="#ctx0" brushRef="#br0" timeOffset="-213081.17">4807 9290 813 0,'2'-28'13'0,"2"3"26"0,-1 6 35 0,2 4 21 16,-3-2 12-16,1 5 14 0,-3 1 1 0,2 2 1 0,-2 9-2 15,2-16-13-15,-2 16-7 0,2-12-9 0,-2 12-11 16,0 0-8-16,2-10-10 0,-2 10-8 15,0 0-7-15,0 0-4 0,0 0-7 0,0 0 6 16,0 0-4-16,0 0 2 0,0 0 0 0,5 38 0 16,-7-17-4-16,4 12-6 0,0 2-2 0,0-2-3 0,-4 4 0 15,0 0-3-15,4 0-2 0,0 2-1 16,0-1-20-16,-2 2-35 0,0-3-41 0,5 1-47 16,2-4-63-16,-4 1-125 0,5-4-370 0,1-8 104 0</inkml:trace>
  <inkml:trace contextRef="#ctx0" brushRef="#br0" timeOffset="-210029.17">12134 9225 412 0,'0'0'257'0,"0"0"-29"16,0 0-11-16,0 0-17 0,0 0-18 0,0 0-17 15,0 0-17-15,-13 0-15 0,13 0-17 0,0 0-12 16,0 0-12-16,0 0-10 0,0 0-6 0,0 0-12 16,0 0-5-16,0 0-7 0,48 0-5 0,-25 1-5 15,13-2-6-15,2 1-5 0,4 1-17 0,-1-1-12 16,-3 3-23-16,-1 1-22 0,2-4-19 0,-5 4-28 15,0 2-23-15,-6-4-37 0,-5 3-26 0,-8-3-104 0,0 0-330 16,-4 0 93-16</inkml:trace>
  <inkml:trace contextRef="#ctx0" brushRef="#br0" timeOffset="-209829.15">12166 9393 277 0,'-8'0'195'15,"8"0"-33"-15,0 0-12 0,0 0-24 16,0 0-19-16,0 0-11 0,0 0-7 0,0 0-12 16,38 8-9-16,-17-6-3 0,15 0-7 0,-2-2-7 0,5 0-3 15,3 0-6-15,-4 0-6 0,-2 0-5 0,3 3-21 16,-3-6-33-16,-1 6-26 0,-8-3-17 0,-4 0-33 16,-5-3-87-16,-2 1-219 0,-4-1 66 0</inkml:trace>
  <inkml:trace contextRef="#ctx0" brushRef="#br0" timeOffset="-209567.14">12431 9157 282 0,'-7'-4'204'0,"7"4"-19"16,0 0-22-16,-5-7-30 0,5 7-14 0,0 0-15 16,0 0-14-16,0 0-3 0,0 0-12 0,0 0-7 15,0 0-10-15,44 11-4 0,-26-3-5 0,3 1-5 16,-3-1-6-16,11 6-3 0,-6-2-4 0,0 1-2 15,-6-3 0-15,-2 4-5 0,2-1-4 0,-4-1 1 0,-2 0-3 16,1 3 1-16,-3-1 5 0,-5-2-6 16,-4 1 0-16,2-4 1 0,-4 8 1 0,0-4 3 15,-5 1-8-15,1 2 0 0,-2-3 2 0,-5-1-3 0,-4 3 0 16,6-4-2-16,-2 0 2 0,-1-2-3 0,3-1-9 16,2 0-15-16,-1-2-24 0,3-2-35 0,1 0-36 15,-1 3-153-15,7-7-314 0,-12 6 91 0</inkml:trace>
  <inkml:trace contextRef="#ctx0" brushRef="#br0" timeOffset="-196430.14">658 11137 403 0,'0'0'171'0,"0"0"-24"15,0 0-25-15,0 0-9 0,0 0-2 16,0 0-13-16,0 0-7 0,0 0-3 0,0 0-11 0,0 0-2 15,0 0-11-15,0 0-3 0,-11 29-1 0,11-29-7 16,-4 15-2-16,4-4-3 0,-2-2-2 0,2 2-5 16,0-11-2-16,-3 27-6 0,1-12 2 0,2 3-7 15,-2-2-2-15,2 1-2 0,-2 1 0 0,2 0-4 16,-3-1 4-16,3 4-6 0,0-4 0 0,-3 4-3 16,6-4-13-16,-6 1-28 0,3 1-27 0,0-1-21 0,0-1-18 15,0-3-26-15,0-3-20 0,0-2-87 16,0-9-266-16,3 11 77 0</inkml:trace>
  <inkml:trace contextRef="#ctx0" brushRef="#br0" timeOffset="-196169.23">672 11214 373 0,'0'0'186'0,"0"-13"-26"0,0 13-15 16,0 0-19-16,-2-8-12 0,2 8-8 0,0 0-14 15,0 0-14-15,0 0-7 0,0 0-10 0,0 0-10 16,0 0-3-16,0 0-3 0,0 0-10 0,0 0-3 0,0 0-3 16,0 0-2-16,0 0 2 0,-2 35 2 0,2-16-3 15,0 2-4-15,0-1 2 0,2 11-3 0,-2 2-1 16,0-2-1-16,0-7 2 0,0-1-8 0,0 7 1 16,2-5-4-16,-2-6-12 0,0-3-12 0,3 3-23 15,-1-3-34-15,0-2-18 0,0-4-14 0,0 1 1 16,-2-11 4-16,0 12-9 0,0-12-80 0,0 0-217 15,0 0 64-15</inkml:trace>
  <inkml:trace contextRef="#ctx0" brushRef="#br0" timeOffset="-195961.14">725 11344 352 0,'0'0'154'16,"0"-13"-11"-16,0 13-18 0,0 0-15 0,0-10-4 15,0 10-8-15,0 0-15 0,0 0-8 0,0 0-9 16,2-10-7-16,-2 10-5 0,0 0-6 0,0 0-6 15,0 0-4-15,0 0-5 0,0 0-11 0,0 0-1 16,0 0-1-16,0 0 1 0,0 0-8 0,0 0 1 16,0 0 7-16,0 0-12 0,0 0-2 0,0 0 4 15,0 0-2-15,0 0 6 0,0 0-6 0,0 0-9 0,0 0-23 16,0 38-15-16,0-29-44 0,0-9-42 0,0 16-70 16,0-16-230-16,-2 14 69 0</inkml:trace>
  <inkml:trace contextRef="#ctx0" brushRef="#br0" timeOffset="-195543.57">811 11228 266 0,'0'0'116'0,"0"0"0"16,0 0-16-16,0 0 4 0,0 0-2 0,0 0-4 0,4-7-4 15,-4 7-1-15,0 0-5 0,0 0-6 16,0 0 0-16,0 0-7 0,0 0-13 0,0 0-2 15,0 0-3-15,0 0-8 0,0 0-9 0,0 0-4 0,0 0-4 16,0 0-8-16,0 0 3 0,0 0-2 16,0 0 1-16,0 0 4 0,0 0 3 0,12 22-3 0,-9-6 7 15,-3 2 4-15,4 1 1 0,-4 2-1 0,2-5-6 16,-2 5-3-16,5 10-5 0,-1-9 2 16,-1-1-6-16,-3-2 0 0,3-2-2 0,-1 0-4 0,0 2-4 15,0 1-9-15,3-3-22 0,-3 1-23 0,0-1-29 16,0 1-28-16,0-6-21 0,3-2-10 0,-3-1-115 15,-2-9-288-15,5 10 82 0</inkml:trace>
  <inkml:trace contextRef="#ctx0" brushRef="#br0" timeOffset="-195248.09">1023 11228 282 0,'0'0'139'0,"0"0"-28"0,0 0-1 0,0 0-14 16,0 0-17-16,0 0-3 0,0 0-9 0,0 0-12 0,0 0-8 16,0 0 7-16,0 0-3 0,0 0 8 0,0 0-8 15,0 0 4-15,0 0-2 0,0 0 2 16,14 33-12-16,-9-14-5 0,-3-3 0 0,0 3-5 0,3-1-1 15,-1 13-6-15,1-7 5 0,2-3-3 0,-2-2-6 16,-3 0-12-16,4 10-24 0,1-5-16 0,1-4-23 16,-2-3-19-16,1-1-31 0,-1-1-85 0,3-5-223 15,-9-10 66-15</inkml:trace>
  <inkml:trace contextRef="#ctx0" brushRef="#br0" timeOffset="-194197.28">1308 11321 253 0,'-4'-10'167'0,"4"10"-23"0,0 0-16 15,-5-10-13-15,5 10-7 0,-4-11 75 16,4 11-106-16,0 0-3 0,0 0-14 0,-5-10-5 16,5 10-6-16,0 0-9 0,0 0-1 0,0 0-5 15,-2-8-3-15,2 8-2 0,0 0-2 0,0 0 1 16,0 0-6-16,0 0-4 0,0 0 2 0,0 0-6 15,-4-11 2-15,4 11-4 0,0 0 2 0,0 0-3 0,0 0-1 16,0 0 3-16,0 0-5 0,0 0-4 0,0 0 0 16,0 0 7-16,-2-10-7 0,2 10 1 0,0 0 0 15,0 0 0-15,0 0 7 0,0 0 8 0,0 0 2 16,0 0 1-16,0 0 3 0,0 0-1 0,-3-8-4 16,3 8 0-16,0 0 3 0,0 0-1 0,0 0-7 0,0 0 4 15,-7-13 1-15,7 13 0 0,0 0 1 16,0 0-2-16,0 0-3 0,-5-13-1 0,5 13-3 15,0 0 1-15,-4-9 1 0,4 9 2 0,0 0 1 0,-4-13-4 16,1 8 3-16,3 5 0 0,-2-13-1 16,-2 7 2-16,0-4-2 0,4 2 0 0,-4-1 7 0,2-2 5 15,-5-4 12-15,3 0 0 0,-3-2-1 0,3 0-1 16,-4 4 3-16,2 1 5 0,-1-5-5 16,0 5 4-16,0-5-2 0,-4 3-11 0,0 0-2 0,-1-2 0 15,1 3 7-15,0 1-2 0,1 1-2 0,-1 0-4 16,0-1-6-16,-4 2 0 0,2-1-3 0,-1 2 0 15,-2 1-4-15,0-1-2 0,-2 0-4 0,0 1 1 16,-3 4 0-16,3-2-3 0,0 0-2 0,-3 3 0 16,-1 0 0-16,1 1-5 0,-2 0 4 0,-11 2-4 0,0 0 1 15,-1 2-1-15,6 0 0 0,3 1-3 0,-5 3 0 16,-4-3 2-16,8 6-1 0,4-3-1 0,-9 2 1 16,2 2-2-16,-2 2 2 0,5-1-1 0,5-1 1 15,5-2 1-15,0 3-2 0,-2 1 1 0,-8 4-1 16,1 3 1-16,7-2 0 0,2-3 1 0,4 0-2 15,-1 3 3-15,-6 7-1 0,8-1 4 0,-1-5 0 16,0 1-3-16,2 7-3 0,-2 3-1 0,3-6 1 16,2-2 0-16,1 7 2 0,-5 2-2 0,3-1 3 15,5 1-1-15,-3-4-2 0,3 3 1 0,-2 2-1 16,2 0 1-16,4 1 2 0,-2 2-3 0,4-4 0 16,2 2-1-16,-1-2 4 0,8 3 0 0,-4-2-1 15,7 2 3-15,-5-2-3 0,4-1 2 0,-1 1-1 0,2-2-2 16,4 1 4-16,2-1 0 0,-1-2-3 0,4 0 4 15,2-2 1-15,-1 2 2 0,6-3-2 0,0-1 0 16,-1-1-2-16,6-2 0 0,-1 2 1 0,3-5 1 16,1-1-1-16,5-3 0 0,1-2 3 0,1-1-1 15,2-4 0-15,0-1-2 0,-1-5 2 0,1-3-1 0,0-1 1 16,-2-1 1-16,-1-2-5 0,-1-3 7 0,-1-5-5 16,-2 3 1-16,1-5 0 0,-7-1 0 0,0 0 0 15,-2-5 1-15,-3 0-1 0,-6 2 1 0,3-3 2 16,-9-3-5-16,-2 6 3 0,-2-7 0 0,-3 3-2 15,-1-6 2-15,-5-1-4 0,-4-1 1 0,2 0 1 16,-6 0-2-16,2-2 4 0,-3 2-4 0,-1-2 0 16,-2 5-3-16,1-4 3 0,1 4 1 0,-1 4-2 15,-3-1 4-15,1 3-5 0,5 4 2 0,-3 2 1 16,0 0-3-16,0-2 2 0,0 2-4 0,-1 2 6 16,0-3 1-16,-1 0 1 0,0 1 1 0,1 2 3 0,-2-2 3 15,1 1-3-15,-2 1 0 0,1-1 1 16,1 0 0-16,-2 3 8 0,-1 0 8 0,3-1 3 15,-2 1-4-15,1-1 0 0,4 3-3 0,-3 2-5 0,-3-2 3 16,3-1-5-16,0 3 5 0,1-1-1 0,-2 6-11 16,5-3 5-16,-4 1-9 0,5 2 2 0,-4-2 1 15,8 7-3-15,-6-8-2 0,6 8-5 0,-9-8-9 16,9 8-21-16,-9-8-18 0,9 8-29 0,-10-5-34 16,10 5-36-16,-15-4-31 0,15 4-48 0,-17 0-174 0,17 0-480 15,0 0 132-15</inkml:trace>
  <inkml:trace contextRef="#ctx0" brushRef="#br0" timeOffset="-192488.13">3089 11379 429 0,'0'0'235'0,"0"-7"-33"0,0 7-19 0,-2-8-23 15,2 8-11-15,0 0-16 0,-4-10-9 16,4 10-6-16,-2-6-10 0,2 6-4 0,-3-9-10 0,3 9-8 15,-2-8-4-15,2 8-9 0,-4-8-8 0,4 2-9 16,0 6-6-16,-5-14-4 0,5 9-3 16,0 5-3-16,-5-10-2 0,5 10 0 0,0-8-4 0,0 8-2 15,0 0-5-15,-2-8-5 0,2 8 4 0,0 0-8 16,0-9-2-16,0 9-8 0,0 0-2 0,0 0-1 16,0 0 1-16,0 0 0 0,0 0-3 0,0 0-1 15,-3 31 0-15,3-12 4 0,-2 13-3 0,4-1 3 16,1 4-3-16,-3-2-1 0,2-1 4 0,3 0-1 15,4-3 1-15,0 0 2 0,-2-5 4 0,2-3-4 16,2-7 3-16,0 1 0 0,-1-1 2 0,1-2-3 0,4-2 3 16,0-4 2-16,-4 1-8 0,5-7 1 0,-4 2 1 15,-12-2 0-15,20-7-3 0,-1-1 5 0,-4-2-3 16,-4-5-3-16,6 1-1 0,-2-11 3 0,0-3-1 16,-4-1-3-16,1 1 5 0,-3 3-2 0,-1-4-6 15,0 5 0-15,-4 3 0 0,1 4 2 0,-3-2-3 16,0 1 1-16,0 2-3 0,-2-1 3 0,3 1 0 15,-3 2-1-15,2 4 4 0,-2-1 4 0,2 1-4 16,-2 2-3-16,0-1 1 0,2 3 5 0,-2 6 0 16,2-12-2-16,-2 6 2 0,0 6-4 0,0 0 1 15,0-13-1-15,0 13-4 0,0-5-1 0,0 5-2 0,0 0 2 16,0 0 1-16,0 0-4 0,0 0 2 0,0 0 3 16,0 0 1-16,0 0 5 0,-8 26-2 0,5-10 4 15,1 15 1-15,-2 0 2 0,2-7 4 0,2 10-1 16,0-6 1-16,0-1-2 0,0-5-4 0,2 10 5 15,2-8-4-15,-2-3-1 0,1-3 0 0,3 1 0 16,-1-2-2-16,4 4-6 0,-2-3-9 0,0-2-18 16,3 0-26-16,1 1-25 0,-3-5-37 0,7 0-35 0,-4-4-35 15,2-1-171-15,-3-6-425 0,7 2 118 0</inkml:trace>
  <inkml:trace contextRef="#ctx0" brushRef="#br0" timeOffset="-192250.26">3813 11572 319 0,'0'0'266'0,"0"0"-29"0,0 0-27 15,0 0-27-15,0 0-18 0,-2-10-20 0,2 10-16 16,0 0-13-16,0 0-13 0,0 0-9 0,11-5-11 16,-11 5-8-16,21-6-6 0,-4 6-10 0,4-7-5 0,2 3-4 15,-5-1-4-15,5 2-8 0,-2-1-6 0,2 3-7 16,-3 1-7-16,-2-3-12 0,0 3-14 0,-4-2-13 15,-14 2-20-15,23 0-18 0,-23 0-19 0,16-2-10 16,-16 2-10-16,0 0-5 0,0 0-17 0,16-2-4 16,-16 2-6-16,0 0-84 0,0 0-254 0,0 0 74 15</inkml:trace>
  <inkml:trace contextRef="#ctx0" brushRef="#br0" timeOffset="-192049.17">3989 11364 233 0,'-10'-6'174'0,"10"6"-18"0,0 0-17 15,-7-4-12-15,7 4-17 0,0 0-7 0,0 0 7 16,0 0 3-16,0 0-11 0,0 0 1 0,-16 22 7 16,16-7 5-16,-5 3-10 0,5 1-10 0,0 2-7 15,3 9-5-15,-3-5-5 0,0-2-5 0,5-3-10 16,2 9-7-16,-1-5-2 0,-1-3-5 0,4 8-5 16,-2-4-4-16,2-5-4 0,-2-1-4 0,1-1-7 15,4-2-19-15,-3-1-27 0,0 1-42 0,3 0-42 16,-1-3-52-16,1-5-146 0,-1 1-363 0,0-6 104 0</inkml:trace>
  <inkml:trace contextRef="#ctx0" brushRef="#br0" timeOffset="-191746.4199">4569 11013 388 0,'-8'-11'171'0,"8"11"-24"0,0 0-23 16,-11-2-1-16,11 2-16 0,0 0 0 0,-17 17-10 15,4-1 3-15,-6 11 5 0,4 3 4 0,1 5 3 16,0-2 6-16,4 7-13 0,2-3-8 0,1 0 0 16,0 4-2-16,5-2-7 0,2-3-7 0,2 4-5 15,-2-4-6-15,7 0-3 0,2-4-7 0,5 2-3 16,-1-4-5-16,6-1-1 0,3-4-5 0,3 0-6 15,-2-3-2-15,7-4-5 0,0-1-1 0,2-5-11 0,-7-1-21 16,9-3-24-16,-11-4-26 0,1-1-33 0,-3-3-36 16,0-3-33-16,-3-1-33 0,0-4-136 0,-2-3-383 15,0-3 107-15</inkml:trace>
  <inkml:trace contextRef="#ctx0" brushRef="#br0" timeOffset="-191465.3889">4951 11256 316 0,'0'0'210'0,"-2"-11"-15"0,2 11-15 16,2-15-13-16,0 10-13 0,0-4-11 0,-2 9-12 15,5-11-11-15,-1 6-12 0,-4 5-13 0,5-8-11 16,-5 8-7-16,7-4-12 0,-7 4-3 0,0 0-6 16,18 0 3-16,-18 0 3 0,21 5-7 0,-6 3-1 15,2 5-4-15,0-1-4 0,6 9-5 0,3 1-3 16,-3 1 0-16,2 4-2 0,-3-5-5 0,1 1-7 15,0 1-2-15,-7-5 2 0,4 6-3 0,-4-6-1 16,0-3-4-16,-2-2-1 0,0-2-5 0,-3 1-5 0,-1-3-25 16,-2-2-17-16,1 0-15 0,0-1-15 0,-9-7-19 15,12 4-21-15,-12-4-15 0,0 0-11 0,0 0-15 16,28-11 0-16,-24 3 8 0,3-6-92 0,-1-3-274 16,-1-1 80-16</inkml:trace>
  <inkml:trace contextRef="#ctx0" brushRef="#br0" timeOffset="-191247.16">5455 11366 1097 0,'0'-25'-53'0,"2"5"20"0,-4 2 34 0,2 0 22 16,0 2 17-16,-3 4 0 0,3-2 25 0,0 4-1 15,0-1 7-15,0 1 0 0,0 2 16 0,-2-3 6 16,2 11 0-16,0-14 11 0,0 8-13 0,0 6 2 16,0-12-12-16,0 12-7 0,0-8-10 0,0 8-6 15,0-9-8-15,0 9-4 0,0 0-10 0,0-8-3 0,0 8-4 16,0 0-3-16,0 0-1 0,0 0-1 0,0 0 0 16,0 0-1-16,0 0 2 0,0 0 0 0,9 25-2 15,-7-17 2-15,0 11 0 0,-2-2-3 0,-4 3 3 16,2 9-3-16,0-6-2 0,-1 1-2 0,-1 6 2 15,-5 1-1-15,4-1-5 0,-2-6-2 0,3-4-1 16,-1-2-18-16,1 1-24 0,-3-5-25 0,4 3-32 16,-4-5-33-16,7-1-17 0,-2-3-22 0,2-8-139 0,0 0-357 15,0 0 101-15</inkml:trace>
  <inkml:trace contextRef="#ctx0" brushRef="#br0" timeOffset="-190971.49">5641 11292 335 0,'0'0'218'0,"0"0"-26"15,0 0-26-15,3-8-17 0,-3 8-11 16,0 0-19-16,0 0-15 0,0 0-8 0,0 0-4 16,0 0-10-16,0 0-4 0,0 0-9 0,0 0-1 15,0 0-5-15,0 0-3 0,23 1-3 0,-23-1-3 16,21 5-4-16,-2-3-6 0,2 2-4 0,2-4-5 0,-1 0-3 15,2 2-2-15,-4-2-6 0,-2 3-1 0,3-3-2 16,-2 0-7-16,0-3-15 0,-19 3-17 0,28-2-14 16,-28 2-9-16,19 0-16 0,-19 0-16 0,0 0-10 15,23 0-9-15,-23 0-17 0,0 0-5 0,0 0-1 0,0 0-5 16,0 0-87-16,0 0-243 0,8 0 69 0</inkml:trace>
  <inkml:trace contextRef="#ctx0" brushRef="#br0" timeOffset="-190745.37">5954 11263 379 0,'-5'-6'9'0,"5"6"15"0,-6-12 17 0,6 12 14 15,-9-10 17-15,4 3 5 0,5 7 7 0,-9-12 6 16,4 6 15-16,1 0-12 0,4 6 5 0,-9-12 1 16,4 8-6-16,5 4 4 0,-14-11-2 0,10 7 2 15,4 4-7-15,-11-8-7 0,11 8-7 0,-10-7-10 16,10 7-6-16,-9-1-2 0,9 1-4 0,0 0 4 16,0 0-5-16,0 0-2 0,0 0 1 0,-16 9-2 0,14 0-2 15,-1-1-3-15,1 9-5 0,-2-1-3 16,2 1-3-16,2 1-2 0,0 3-1 0,2-1-1 15,4 13-1-15,-3-6 1 0,6 4-8 0,-2-7-2 0,0-3-1 16,-3-2-15-16,6-2-18 0,-6 0-24 0,5 0-32 16,0 0-37-16,3-4-38 0,-1-2-43 0,-4-3-107 15,5-2-352-15,-3-2 100 0</inkml:trace>
  <inkml:trace contextRef="#ctx0" brushRef="#br0" timeOffset="-190180.15">6202 11107 314 0,'2'-10'212'0,"-2"10"-37"16,0 0-21-16,0 0-22 0,0 0-14 0,0 0-15 15,0 0-11-15,0 0 1 0,0 0-1 0,0 0-5 0,6 27-7 16,-2-9 1-16,-4-2 3 0,5 3 1 15,-1 12-10-15,3-9-9 0,0-3-4 0,-2-2-5 16,1-2-4-16,1 0-1 0,-3-3-8 0,6-1-2 0,-3-1-4 16,-1-2-3-16,3-1-3 0,1-2-4 0,-3 0-2 15,2 1-1-15,-9-6-2 0,18 4-3 0,-18-4-4 16,18-2-1-16,-18 2 1 0,14-4-1 0,-14 4 0 16,11-4-3-16,-11 4-1 0,0 0-1 0,17-5 0 15,-17 5-4-15,0 0-1 0,13-4-3 0,-13 4 2 16,0 0 3-16,9-1-1 0,-9 1 2 0,0 0-3 15,0 0 5-15,23 0-1 0,-23 0 2 0,21 1 0 0,-21-1-3 16,31 4-1-16,-11-4 2 0,6 3-2 16,-8-3 0-16,3-4 1 0,-1 1-2 0,1 2 2 15,-3-2-3-15,0-5 3 0,-1 2-5 0,-4 0 2 0,-2 0 3 16,-1-1 0-16,-1 0-5 0,2-6 7 0,-6 1-4 16,-1 2-1-16,-1-7-3 0,-3 1 3 0,0-3-1 15,-5 3 11-15,3 1 4 0,-3-3 2 0,0 3 0 16,-1 2 5-16,-1 0 2 0,-3 0 5 0,6 5 3 15,-3-2 9-15,0 2 0 0,5 1-3 0,-2-2 5 16,-4 4-1-16,2-1-1 0,6 6-1 0,-11-10-1 16,6 4-1-16,-5 2 0 0,10 4-3 0,-11-9-3 0,2 5-3 15,9 4-2-15,-12-7 0 0,12 7-2 0,-11-5-7 16,11 5 3-16,-6-4-4 0,6 4-3 0,0 0-4 16,-10-7 0-16,10 7-29 0,0 0-30 0,0 0-38 15,-9-6-42-15,9 6-41 0,0 0-46 0,0 0-26 16,0 0-165-16,0 0-486 0,0 0 135 0</inkml:trace>
  <inkml:trace contextRef="#ctx0" brushRef="#br0" timeOffset="-189849.05">6588 10880 479 0,'-2'-6'251'0,"2"6"-19"15,-2-8-19-15,2 8-15 0,-2-7-18 0,2 7-14 16,0 0-16-16,0-12-9 0,0 12-21 0,0-8-16 15,0 8-10-15,6-5-8 0,-6 5-7 0,16-4-7 16,4 4-12-16,1 1-7 0,1 4-5 0,16 3-5 16,-4 5-3-16,0 1-4 0,2 4-6 0,-4 5 2 15,-2 4-8-15,-1-1 3 0,-1 2-5 0,-5 0 2 0,-1 3-5 16,-3-1 0-16,-1 3-1 0,-2-2 1 0,-2 2-2 16,-3 2 1-16,-4-4 1 0,-1 1-2 0,-3-1-2 15,2 0 1-15,-3 2-2 0,-2-9 1 0,-4 10 3 16,-2-4 4-16,2 2-3 0,-5-2 3 0,-2-1 0 15,-5-1-5-15,2 0-2 0,-4-2 0 0,1-5-1 16,4-5 2-16,0 1-1 0,1-5-3 0,-1 3-2 16,4-6-5-16,-1 0 3 0,1-3-13 0,2 0-25 15,3-2-27-15,4-4-39 0,0 0-47 0,-14 4-51 16,14-4-200-16,0 0-472 0,0 0 131 0</inkml:trace>
  <inkml:trace contextRef="#ctx0" brushRef="#br0" timeOffset="-189598.13">7457 11228 442 0,'0'0'211'0,"0"0"-30"0,0 0-21 0,0 0-18 15,0 0-22-15,12-11-12 0,-12 11-9 0,13-3-11 16,6-1-9-16,1 2-11 0,1-2-5 0,-1 0-10 16,2-1-9-16,13 3-30 0,-8 1-32 0,-4 1-23 15,-4 0-19-15,-4 1-18 0,2 4-17 0,-6-3-12 16,-5 3-81-16,1 0-224 0,-7-5 67 0</inkml:trace>
  <inkml:trace contextRef="#ctx0" brushRef="#br0" timeOffset="-189456.8589">7631 11383 271 0,'-5'5'71'0,"5"-5"-1"15,-10 8 8-15,10-8-4 0,-2 9 7 0,2-9 11 0,0 0 5 16,0 0 15-16,-4 11 17 0,4-11 4 0,0 0 5 16,0 0 0-16,0 0-5 0,14 9-12 0,-14-9-9 15,0 0-10-15,22 3-13 0,-22-3-8 0,30 0-8 16,-12 0-5-16,5-3-26 0,12 2-39 0,-1-1-48 16,4 2-76-16,-2-9-163 0,6 5-340 0,-1-2 99 15</inkml:trace>
  <inkml:trace contextRef="#ctx0" brushRef="#br0" timeOffset="-187684.72">8688 11048 279 0,'0'0'163'0,"0"-9"-17"0,0 9-4 15,0 0-13-15,0 0-11 0,0 0-6 0,0 0-3 0,0 0-3 16,0-8-4-16,0 8-3 0,0 0-10 16,0 0-11-16,0 0-5 0,0-10-2 0,0 10-10 15,0 0-9-15,0 0-1 0,0-8-9 0,0 8-1 0,0 0-3 16,3-8-2-16,-3 8-7 0,0 0-7 0,2-9 0 16,-2 9 0-16,0 0-6 0,0-8 2 0,0 8-4 15,0 0 0-15,0-6-2 0,0 6-4 0,0 0-1 16,0 0 2-16,0-11-1 0,0 11 0 0,0 0-2 15,0 0 1-15,0 0-8 0,2-6 7 0,-2 6 0 16,0 0-6-16,0 0 5 0,0 0-5 0,0 0 3 16,0 0 1-16,0-8-3 0,0 8-1 0,0 0 0 0,0 0 3 15,0 0 0-15,0 0 0 0,0 0-2 0,0 0 1 16,0 0-1-16,0 0 1 0,0-8 3 0,0 8-3 16,0 0 0-16,0 0 1 0,0 0-1 0,0 0 0 15,0 0-1-15,0 0-1 0,0 0 0 0,0 0 0 16,0 0-3-16,2-7 3 0,-2 7 1 0,0 0-1 15,0 0-1-15,0 0 1 0,0 0-1 0,0 0 0 16,0 0 1-16,0 0-4 0,0 0 8 0,0 0-4 16,0 0 0-16,0 0 0 0,0 0-1 0,0 0-2 15,0 0 3-15,0 0 0 0,0 0-3 0,0 0 5 16,0 0-1-16,0 0-3 0,0 0 2 0,0 0 2 0,0 0-3 16,0 0-1-16,0 0 2 0,0 0 3 0,0 0-4 15,0 0 1-15,0 0 1 0,0 0 2 0,0 0-5 16,0 0 1-16,0 0 4 0,0 0-3 0,0 0 0 15,0 0 0-15,0 0 0 0,0 0 3 0,0 0-3 16,0 0 0-16,0 0-2 0,6-5-1 0,-6 5 3 16,0 0-2-16,0 0 0 0,0 0-3 0,0 0 1 15,0 0 3-15,0 0 3 0,0 0 1 0,0 0-3 0,0 0-1 16,0 0 3-16,0 0 1 0,0 0-2 0,0 0 0 16,0 0-2-16,0 0 1 0,0 0-1 0,0 0 3 15,0 0-3-15,0 0 5 0,0 0-4 0,0 0 2 16,0 0-1-16,0 0 4 0,0 0-6 0,0 0 2 15,0 0-1-15,0 0-1 0,0 0 2 0,0 0-1 16,0 0 0-16,0 0 0 0,0 0 0 0,0 0 3 16,0 0 0-16,0 0-2 0,0 0 6 0,0 0 2 15,0 0 2-15,0 0 7 0,0 0-2 0,0 0 2 16,0 0-5-16,0 0 1 0,0 0 1 0,0 0-7 16,0 0 0-16,0 0-4 0,0 0 1 0,0 0 2 0,0 0-6 15,0 0-2-15,0 0 4 0,0 0 8 16,0 20 8-16,2 1 0 0,-2-1 7 0,-2 11-4 0,2 0-2 15,2-1 5-15,0-5-5 0,0 6-1 0,9-6 6 16,-9-4 0-16,5-1 1 0,-1-2-2 0,0 1-2 16,7 8 1-16,2-7-1 0,-7-3-5 0,3-3 3 15,4-2-1-15,-2-2-2 0,3-1 0 0,-2-3-3 16,-2-4 1-16,-1 1-3 0,-11-3 0 0,21 3-1 0,-21-3 2 16,19-6-2-16,-9 2-1 0,3-4-3 15,-4-5 3-15,1 1-3 0,1-4-1 0,-4-1-2 0,-3-2 0 16,6-9-3-16,-1-4 1 0,-5 5-1 15,3-5 1-15,-5 7-5 0,-2 5 3 0,2 0 2 16,-4 1-1-16,2 1-1 0,0 0 0 0,2-3 2 0,-4 4-3 16,2 1-2-16,0-1 2 0,0 4 1 0,0 1 0 15,-2 3 0-15,2-2 0 0,0 5-1 0,-2-3 2 16,-1 4-1-16,3 5 0 0,0-13 3 0,0 13-6 16,-2-8 1-16,2 8 2 0,0-7-2 0,0 7 1 15,0 0-3-15,-2-8 0 0,2 8 0 0,0 0 2 16,0 0 1-16,0 0 2 0,0 0 5 0,0 0 1 15,0 0 2-15,-7 21 1 0,3-5 5 0,6 3 4 0,-4 0 1 16,-2 11 6-16,0-5 1 0,2 6-5 0,-2 0 0 16,4-7-2-16,0-1 1 0,0-3-3 0,2-1-1 15,0 2 0-15,4-3 3 0,2 13-6 0,-1-8-2 16,0-3 2-16,3-4-1 0,-2 3-18 0,1-3-21 16,3-1-21-16,-1 1-26 0,0-1-29 0,1-5-38 15,2 2-37-15,2-3-36 0,2-7-151 0,-2-1-436 0,0-1 123 16</inkml:trace>
  <inkml:trace contextRef="#ctx0" brushRef="#br0" timeOffset="-187186.9">9421 11175 400 0,'2'-9'274'0,"-2"9"-26"0,2-5-28 15,-2 5-21-15,0 0-25 0,2-7-19 0,-2 7-19 16,0 0-15-16,9-4-15 0,-9 4-6 0,14-2-9 15,-14 2-13-15,21 0-5 0,-3 2-7 0,5 2-6 16,-2-1-4-16,1-3-5 0,1 1-6 0,13 2 2 0,-8-2-7 16,6 2-5-16,-9-3-7 0,-2 1-2 0,-5-1-1 15,0 0-4-15,1 0 0 0,-6 3-7 0,-2-3 1 16,-11 0-3-16,19 0-4 0,-19 0-6 0,13 0-5 16,-13 0-13-16,0 0-16 0,12-4-21 0,-12 4-14 15,7-4 0-15,-7 4-11 0,0 0-4 0,2-11-6 16,-2 11-11-16,0 0 5 0,0-17-6 0,0 17 1 15,-6-11 13-15,3 2 5 0,-3 1 6 0,0 2 3 16,0 0 10-16,-1-2 14 0,3 1 7 0,-6 2 5 0,3-2 10 16,1 1 18-16,-1 2 6 0,-2-2 11 15,4 2 19-15,5 4 7 0,-11-8 3 0,4 1 10 0,7 7 6 16,-10-6 2-16,6 2 3 0,4 4 0 0,-7-4 1 16,7 4-6-16,-6-7-5 0,6 7-2 0,0 0-6 15,0 0-3-15,-7-4-7 0,7 4 1 0,0 0 6 16,0 0 12-16,0 0 7 0,0 0 1 0,0 0 2 15,-14 19 3-15,12-13 3 0,2 5 0 0,-3-1 5 16,1 6-2-16,-2-2-1 0,4 5-4 0,0-2-6 16,-3 2-7-16,3 2-2 0,-2-2-3 0,4 12 2 0,-2-9-10 15,3-3-7-15,-3-2-3 0,2 1-2 0,0-1 1 16,0 1-5-16,3-1-3 0,-1-1 0 0,2 1-13 16,-2-3-26-16,-2-2-37 0,0-2-41 0,5 1-53 15,2 3-67-15,-5-4-178 0,4-3-473 0,-8-7 133 16</inkml:trace>
  <inkml:trace contextRef="#ctx0" brushRef="#br0" timeOffset="-178964.2">10244 10682 372 0,'0'0'164'0,"0"0"-22"0,0 0-17 0,0 0-6 16,0 0-16-16,0 0 4 0,0 0-7 0,0 0-2 0,13 0-9 16,-13 0-3-16,0 0-5 0,0 0-9 0,0 0-6 15,0 0-3-15,0 0-10 0,0 0 0 16,7-3-4-16,-7 3-3 0,0 0-4 0,0 0-9 0,0 0 0 15,0 0-1-15,0 0-9 0,8-1 4 0,-8 1-3 16,0 0-3-16,0 0-2 0,0 0-2 0,11-5-5 16,-11 5 5-16,9-3-8 0,-9 3 4 0,12-6-3 15,-6 3 5-15,-6 3-2 0,9-4 5 0,-9 4 10 16,4-6 4-16,1 4 5 0,-5 2 6 0,5-5 4 16,-5 5 3-16,0 0 1 0,7-3 0 0,-7 3 1 15,0 0-2-15,2-5-6 0,-2 5-6 0,0 0-2 16,0 0-3-16,0 0-2 0,0 0-9 0,0 0 0 0,0 0-3 15,0 0 1-15,0 0-5 0,0 0 1 0,0 0-5 16,-30 11-3-16,30-11-2 0,-6 6 2 0,6-6 0 16,-2 13-2-16,-2-7 1 0,4-6-2 0,6 16 1 15,3-1-1-15,-3-1-1 0,6 0-4 0,-1-1 6 16,15 17-2-16,-11-17 0 0,-5 1-9 16,-1 0 8-16,-3 1 4 0,3-1-4 0,1 3 0 0,-6-5 0 15,1 0 2-15,-5-2 1 0,2 1 2 16,-2-1-1-16,0-1 1 0,-2 0-1 0,2 2 3 15,0-3 0-15,0 1-4 0,0-1 1 0,0 0-4 0,0-8 4 16,-2 15-3-16,2-8 2 0,0-1-5 16,2 3 2-16,0 1 2 0,2 0 1 0,1-1-1 0,1 5-1 15,4 2 3-15,-1 0 2 0,0 1-1 0,1 1-4 16,-4-1 2-16,-1 2-2 0,4-1 1 0,-2-2-3 16,-5 3 11-16,5 2 5 0,-7-2 2 0,0 0 2 15,0-2 4-15,0 4-2 0,0-3-1 0,-4-2-1 16,4-1-3-16,0-3-4 0,-3 1 1 0,3-3-7 15,0-2 11-15,0-8-7 0,-2 17 4 0,4-9-1 16,-2 0-4-16,0-8 2 0,3 15-2 0,1-10-4 0,-2 2 4 16,3 1-2-16,1 0 3 0,4-2-2 0,-3 1-12 15,8 1-16-15,2 0-25 0,0-1-29 0,2-2-34 16,2-1-39-16,-1-1-33 0,1 1-42 0,2-4-183 16,8-3-483-16,-1-1 133 0</inkml:trace>
  <inkml:trace contextRef="#ctx0" brushRef="#br0" timeOffset="-177905.22">11113 10903 369 0,'-4'-4'187'0,"4"4"-22"0,0 0-13 0,0 0-18 15,0 0-12-15,0 0-17 0,0 0 0 0,0 0-6 16,-8-5-5-16,8 5-6 0,0 0-9 0,0 0-8 15,0 0-1-15,0 0-7 0,0 0 2 0,-5-7-9 16,5 7-3-16,0 0-4 0,-4-4-1 0,4 4-3 16,0 0-5-16,0 0-2 0,-4-9 0 0,1 6 32 15,3 3-34-15,0 0 1 0,-2-6 2 16,2 6-1-16,0 0-7 0,-4-8 4 0,4 8 2 16,0 0 0-16,0 0-7 0,-2-7-1 0,2 7 4 0,0 0-8 15,0 0 0-15,0 0-8 0,0 0 2 16,0 0-5-16,0 0-1 0,0 0-2 0,0 0-2 0,0 0 2 15,0 0 0-15,0 0 0 0,8 35 0 0,-3-18-1 16,1 3-1-16,4 9 2 0,-1 0 0 0,2-7-8 16,-3 1 5-16,-2-4-5 0,3-1 5 0,-2 0 2 15,3 1-1-15,-4-3 0 0,3 1-1 0,0-1-1 16,-5-2-4-16,6-1 2 0,-1-2-1 0,-5-2 1 0,3 0-2 16,-2-1 0-16,0-3-8 0,-1 4 3 0,1-2 1 15,-5-7-10-15,9 8-20 0,-9-8-26 0,12 0-22 16,-12 0-13-16,0 0-8 0,19-6-1 0,-9-1-4 15,-3 1-3-15,-1-2 0 0,7-6 11 0,-5 0 9 16,1-1 2-16,2 1 12 0,-3-1 14 0,-4-2 1 16,3 5 15-16,-5-4 11 0,5 4 21 0,-3-4 4 15,-1 3 19-15,2-4-5 0,-3 5 17 0,0 0 5 16,-2-1 8-16,5 4-9 0,-3-6 10 0,0 0 1 16,0 1 7-16,3-1-10 0,-3 3 9 0,3 2 8 0,-3 0 3 15,1-1-1-15,-1 3 0 0,-2-1-1 16,2 4-2-16,-2-3-3 0,0 8-3 0,2-13-2 15,-2 13-4-15,2-9-4 0,-2 9-4 0,0-8 0 0,0 8-3 16,0 0-2-16,3-8-7 0,-3 8 3 0,0 0-8 16,0 0 4-16,0 0 1 0,0 0 2 0,0 0 0 15,0 0 3-15,-14 38-2 0,10-22-6 0,-6 5 6 16,6-3-2-16,-3 0 1 0,1 1-1 0,0 2 0 0,-5 7-5 16,2-3-1-16,0-4-2 0,4-1 3 0,-2-2-3 15,5 1-4-15,-4 1-24 0,1 1-24 16,-1-2-23-16,0-3-22 0,2 3-25 0,1-3-23 0,1-2-25 15,0-3-25-15,2-3-122 0,0-8-366 16,-2 14 103-16</inkml:trace>
  <inkml:trace contextRef="#ctx0" brushRef="#br0" timeOffset="-177698.18">11470 11245 221 0,'10'-4'275'0,"-10"4"-38"0,0 0-22 16,0 0-21-16,0 0-17 0,9-6-22 0,-9 6-23 0,0 0-16 15,0 0-11-15,0 0-20 0,0 0-2 0,0 0-6 16,0 0-9-16,0 0 0 0,0 0-8 0,0 0-9 16,4 22-4-16,-1-13-3 0,-3 1-6 0,2-1 0 15,0 9-7-15,-2 0-2 0,0-2-5 0,0 3 0 16,0 1-10-16,-2-5-17 0,4 3-30 0,-2-2-23 16,0-3-30-16,0 0-26 0,2-4-45 0,-2-2-130 0,0-7-342 15,0 12 98-15</inkml:trace>
  <inkml:trace contextRef="#ctx0" brushRef="#br0" timeOffset="-177225.9799">11646 11064 379 0,'-2'-8'260'0,"2"8"-33"0,0 0-30 0,0 0-22 15,0 0-19-15,0 0-26 0,0 0-9 0,0 0-11 16,4-8-7-16,-4 8-9 0,0 0-12 0,0 0-2 0,24 0-9 16,-24 0-3-16,29 2-6 0,-8-2-4 0,15 0-5 15,-8-2-2-15,-4 2-7 0,11 0-10 0,-7-2 2 16,-6 2-5-16,-1-2-3 0,-4 0-8 0,2-1 1 16,-3 6-3-16,0-6-7 0,-16 3-9 0,21-1-12 15,-21 1-10-15,15 0-7 0,-15 0-18 0,0 0-20 16,0 0-9-16,10-7-17 0,-10 7-18 0,0 0 14 15,0 0-1-15,0 0 7 0,0 0 5 0,0 0 13 16,-21-16 0-16,21 16 10 0,-14-10 9 0,7 3-6 16,-2 4 25-16,3-4 12 0,6 7 19 0,-14-10 14 15,9 6 7-15,5 4 13 0,-11-11 13 0,11 11 9 0,-10-9 17 16,10 9 5-16,-4-5-6 0,4 5 6 0,-7-7 1 16,7 7-4-16,0 0-6 0,0 0-10 0,-6-5-5 15,6 5-9-15,0 0-1 0,0 0-5 0,0 0-5 16,0 0 5-16,0 0-2 0,0 0-2 0,-11 20 0 15,7-12-1-15,2 3-9 0,2 6 3 0,2 0-5 16,-2 0 1-16,4 2 0 0,0-1-2 0,0 0-3 16,-1 3-2-16,3 0-2 0,-1-3-8 0,1-2-27 0,2 3-26 15,-1-1-29-15,-1-3-22 0,6 1-39 0,-5-5-56 16,2-3-106-16,-1-2-360 0,2-1 102 0</inkml:trace>
  <inkml:trace contextRef="#ctx0" brushRef="#br0" timeOffset="-176682.15">12292 10925 306 0,'0'-11'298'16,"0"11"-41"-16,-2-8-30 0,2 8-19 0,0-8-26 0,0 8-18 16,0 0-24-16,0 0-18 0,-3-9-16 15,3 9-9-15,0 0-11 0,0 0-8 0,0 0-12 0,0 0-4 16,0 0-9-16,0 0 1 0,3 27-4 0,-3-18 0 15,2 8-10-15,-2 3 6 0,4-4-2 0,-2 1-3 16,1-2-8-16,4 4 3 0,-5-2-2 0,5-5-2 16,-5-1-6-16,5 0 2 0,-3-2-5 0,-2-1 0 15,6-2 0-15,-6 2-5 0,5-4-3 0,-5 3 1 0,-2-7 0 16,11 6-2-16,-11-6-7 0,12 0 5 0,-12 0-4 16,0 0 0-16,13-13 1 0,-6 9 1 0,-2-4-4 15,2 4 1-15,-5-2 0 0,-2 6 1 0,7-11 3 16,-7 11-4-16,4-5 2 0,-4 5-1 0,5-8 2 15,-5 8-10-15,7-1 8 0,-7 1-1 0,7-6-2 16,-7 6 1-16,0 0-2 0,13 0 2 0,-13 0 0 16,17 2 2-16,-9 2-3 0,11-3 4 0,1-1-3 15,-1 4 2-15,-1-3-5 0,0-1 0 0,1 0 1 16,-2-1 3-16,-3-3-3 0,4 3 0 0,-4-5 1 16,-3 2 1-16,6-4-1 0,-6 0 0 0,-2-3-3 15,3-2 2-15,-3 0 0 0,-1-4-1 0,-3 0-3 16,0-1 3-16,0-2-2 0,-3-10 0 0,-2 7 2 0,0 2 6 15,-2 1 4-15,-1 2 3 0,-1 4 3 0,-1-5 0 16,2 7 0-16,-1 3 1 0,0-4 4 0,1 5 0 16,-1-1 4-16,0 3-2 0,1-2-2 0,3 8 1 15,-5-11-1-15,5 11-4 0,-2-8-4 0,2 8-2 0,-3-9-2 16,3 9-3-16,0 0-6 0,-4-5-17 0,4 5-20 16,0 0-29-16,0 0-19 0,0 0-10 0,0 0-28 15,0 0-29-15,0 0-36 0,0 0-39 0,0 0-152 16,0 0-451-16,0 0 127 0</inkml:trace>
  <inkml:trace contextRef="#ctx0" brushRef="#br0" timeOffset="-176461.59">12980 10947 327 0,'5'12'215'0,"-5"-12"-22"0,0 12-20 0,3-3-19 0,-6-1-9 15,3 2-8-15,-2 7-8 0,-1-1-11 0,3 1-12 16,-4 3-13-16,1-3-6 0,1 1-14 0,0-3-11 16,2 0-4-16,0 2-3 0,0-5-5 0,-2 1-3 15,2 4-6-15,0-5-6 0,0 0-1 0,0-2-25 16,0 1-39-16,0-11-29 0,0 17-42 0,0-10-60 0,0-7-102 16,2 11-312-16,-2-11 90 0</inkml:trace>
  <inkml:trace contextRef="#ctx0" brushRef="#br0" timeOffset="-176077.69">13377 10980 393 0,'14'0'260'15,"-14"0"-35"-15,0 0-27 0,9-2-29 0,-9 2-17 16,0 0-20-16,0 0-17 0,11 4-10 0,-11-4-15 0,0 0-14 15,12 6-1-15,-10-1-6 0,3 0 0 0,-3 2-5 16,2-2-5-16,1 3 2 0,-5-8 0 16,3 20-1-16,-3-12-2 0,0 2-6 0,-5 7-2 0,0-1-2 15,-4 0-4-15,1 1-3 0,-5-2-8 0,-6 10 1 16,4-6-12-16,2-5-30 0,1 1-32 0,-1-4-37 16,4-4-41-16,-1 0-43 0,1-1-162 0,9-6-385 15,-6 6 108-15</inkml:trace>
  <inkml:trace contextRef="#ctx0" brushRef="#br0" timeOffset="-175044.25">13929 10668 358 0,'0'0'239'16,"0"-9"-37"-16,0 9-27 0,0 0-20 0,0 0-25 15,0 0-16-15,0-8-13 0,0 8-11 0,0 0-10 16,0 0-8-16,0 0-3 0,0 0-3 0,0 0-3 16,0 0 2-16,0 0-4 0,-9 27-5 0,7-19-2 15,-2 1-7-15,4 2-5 0,-3 0 1 0,1 3-2 16,2 1-4-16,-2-3 3 0,2-2-5 0,2 1-4 0,-2-2 2 16,0 1-4-16,0-1-4 0,0-1-1 15,0 0-1-15,2 0-5 0,-2-1 1 0,0-7-1 0,3 10 0 16,-3-10-3-16,2 6 3 0,-2-6-4 0,2 9 12 15,-2-9-1-15,0 0 7 0,0 8 6 0,0-8 2 16,0 0 2-16,0 0-3 0,0 0 3 0,0 0-4 16,2 6-1-16,-2-6-6 0,0 0-3 0,0 0 3 15,0 0-9-15,0 0 4 0,0 0-6 0,0 0-2 0,0 0 3 16,0 0-9-16,0 0 2 0,0 0-6 0,0 0 1 16,0 0 0-16,0 0 3 0,0 0-3 0,0 0-1 15,0 0-3-15,0 0-2 0,0 0 6 0,5-25 9 16,-5 25-5-16,2-8-1 0,-2 8-1 0,0 0 0 15,2-10-1-15,-2 10-3 0,0 0-2 0,0 0-2 16,4-7 3-16,-4 7 4 0,0 0-9 0,0 0 2 16,0 0-2-16,8-4 0 0,-8 4-2 0,0 0 3 15,0 0-1-15,0 0 2 0,15 15-3 0,-8-9 4 16,-1-2 0-16,0 2-2 0,1 3 0 0,-3-3 0 16,3-1 0-16,0 2-2 0,-2-1 6 0,1 1-5 0,1-2-1 15,-7-5 3-15,12 13-1 0,-8-7 0 16,1 1-1-16,2-1-1 0,-1-3 1 0,2 4 0 0,-2-1 0 15,1 0-1-15,-7-6-2 0,13 9 8 0,-5-4-6 16,-2-1 1-16,-6-4-3 0,9 7 4 0,-9-7-2 16,9 4 2-16,-9-4 2 0,12 4 1 0,-12-4-5 15,0 0 6-15,0 0-2 0,16 0 0 0,-16 0 0 16,0 0-1-16,0 0 1 0,16-12 6 0,-12 5-4 0,3-1-4 16,-5-2 0-16,8-6 1 0,-3-1-2 0,2-1-2 15,-1-11 10-15,0 4-4 0,3-5-1 16,-4 7-3-16,-3 2 0 0,0 1 4 0,4 1-1 0,-6 0-2 15,5 1-2-15,-5-3-1 0,0 5 7 0,3 0-2 16,-3 1 2-16,0 1-2 0,1 4 4 0,0-1-2 16,-1 3-2-16,-2 8 2 0,0-12-1 0,0 12-4 15,2-11 0-15,-2 11-1 0,0-5-1 0,0 5 2 16,0 0-3-16,2-11 2 0,-2 11-3 0,0 0 2 16,0 0-2-16,0 0 5 0,0 0-3 0,0 0-5 15,0 0-8-15,0 0-18 0,0 0-29 0,0 0-28 16,0 0-35-16,0 0-46 0,0 0-50 0,-6 27-178 15,6-27-478-15,-3 17 133 0</inkml:trace>
  <inkml:trace contextRef="#ctx0" brushRef="#br0" timeOffset="-174710.22">14368 10774 221 0,'0'0'265'0,"4"6"-40"0,-4-6-35 0,0 0-26 16,0 0-18-16,0 0-21 0,4 8-20 0,-4-8-5 16,0 0-12-16,7 10-10 0,-5-1-10 0,3-2-10 0,-1 0-1 15,-2 3-2-15,6 6-5 0,-4 0-6 0,3-2 0 16,-3 3 8-16,1 1 9 0,-3-1 2 0,0-1-4 16,-2 2-2-16,0-1 1 0,0-1 7 0,-2-2 5 15,-2 3-1-15,1-5-2 0,-1 5-6 0,0-4-2 16,-1-2-3-16,3-1-1 0,-2-1-8 0,0-3-2 0,4-6-1 15,-6 13-1-15,4-6 1 0,2-7-1 16,-3 8 4-16,3-8 1 0,0 0 0 0,-2 11 4 0,2-11-5 16,0 0-2-16,0 0-7 0,0 0-4 0,0 0-14 15,17 2-28-15,-17-2-10 0,34-9-27 0,-12 4-30 16,7-7-33-16,5 2-24 0,-2-1-40 0,-9 1-38 16,-2-1-169-16,0 2-455 0,-5 4 127 0</inkml:trace>
  <inkml:trace contextRef="#ctx0" brushRef="#br0" timeOffset="-174497.17">14778 10945 295 0,'0'0'290'0,"0"0"-34"16,0 0-19-16,0-8-15 0,0 8-17 0,0 0-17 16,0 0-18-16,0 0-16 0,0 0-14 15,0 0-15-15,9-6-15 0,-9 6-9 0,0 0-11 0,23 0-7 16,-14-2-7-16,9 2-6 0,-18 0-11 0,32-4-8 15,-19 1-11-15,2 1-11 0,-2 0-23 0,-13 2-20 16,27-4-21-16,-10 0-22 0,-6 1-20 0,-2-1-24 16,-9 4-23-16,14-4-29 0,-14 4-18 0,11-8-132 0,-11 8-358 15,4-10 102-15</inkml:trace>
  <inkml:trace contextRef="#ctx0" brushRef="#br0" timeOffset="-174306.93">14992 10830 890 0,'-6'-11'-34'0,"-2"1"22"16,6 4 34-16,2 6 5 0,-9-10 19 0,9 10 12 15,-9-6 8-15,9 6 16 0,-4-8 11 0,4 8 10 16,0 0 9-16,0 0 1 0,-8-5-3 0,8 5-3 15,0 0-10-15,0 0-8 0,0 0-9 0,0 0-11 16,0 0 0-16,0 0 3 0,0 0-2 0,0 0-3 16,0 0 4-16,-18 19-7 0,16-11-8 0,0 3-4 15,0 4-4-15,2 2-7 0,-6 0-2 0,4-1-3 16,2 2-1-16,0-1-6 0,2 0-5 0,1 1-3 0,2-2-13 16,-1-1-19-16,3 2-22 0,-3-6-23 0,3 0-25 15,1-3-27-15,-4 0-34 0,5-3-37 16,-9-5-128-16,15 4-370 0,-15-4 105 0</inkml:trace>
  <inkml:trace contextRef="#ctx0" brushRef="#br0" timeOffset="-173810.18">15163 10619 480 0,'-2'-11'265'0,"2"11"-23"15,-3-10-27-15,3 10-28 0,0 0-24 0,0 0-22 16,-2-8-15-16,2 8-13 0,0 0-14 0,0 0-10 15,0 0-5-15,0 0-6 0,-2 24-5 0,0-7-5 16,2 3-5-16,0 12-6 0,-3-3-2 0,6 3-1 16,-1-8-8-16,0-1-4 0,3-5-3 0,-1 3-4 15,4-3-3-15,-2 0-1 0,1-3-4 0,2 2-3 16,-2-8-2-16,2 2-2 0,-5-2 2 0,3-3-5 16,3-2 3-16,-1-2-7 0,-9-2 0 0,13 2 0 15,-13-2-2-15,16-7 0 0,-9 4-6 0,2-3 4 16,-1-1-1-16,-4-1-2 0,3 1 1 0,-3 2 9 15,3-2 6-15,-3 1 1 0,1 2-4 0,-5 4-5 0,7-8 4 16,-7 8 2-16,7-4-4 0,-7 4-2 0,0 0-2 16,16 2-4-16,-16-2 6 0,16 3-4 0,-8 3-1 15,4-1-2-15,6 1 1 0,-4 1 3 0,6-2-3 16,-1 2-1-16,-3-1 0 0,0-2 0 0,0 1-2 16,-5-3 2-16,2-2-2 0,-13 0 1 0,21 0 3 0,-21 0 1 15,19-7 2-15,-12 3-5 0,-1-2 0 16,1-2-7-16,-3 0 4 0,6-9 1 0,-6 1-5 0,1-3 1 15,-3-2-1-15,2-9 1 0,-1 7-1 0,-6 1 0 16,3 1 3-16,-4 2 5 0,2 1 15 16,-3 2 1-16,1-1-1 0,2 3 8 0,0 4-9 0,-4 0-1 15,4 1 0-15,2 9-4 0,-4-12 1 0,-1 5-1 16,5 7-3-16,-2-10-1 0,2 10-7 0,0 0-8 16,-4-6-18-16,4 6-25 0,0 0-32 0,0 0-34 15,0 0-40-15,0 0-51 0,0 0-40 0,0 0-147 16,0 0-468-16,0 0 129 0</inkml:trace>
  <inkml:trace contextRef="#ctx0" brushRef="#br0" timeOffset="-173385.27">15738 10839 273 0,'0'0'245'0,"0"0"-29"15,0 0-25-15,0 0-17 0,0 0-12 0,0 0-20 0,0 0-9 16,0 5-11-16,0-5-7 0,0 0-6 16,0 0-8-16,0 0-7 0,0 0-10 0,0 0-10 15,0 0-7-15,2 6-6 0,-2-6-3 0,11 4-8 0,-3 3-4 16,-4-3-6-16,5 0-4 0,0 1-3 0,-2 2-5 16,0-1-2-16,2 1-4 0,-3-3-1 0,2 1 2 15,-1 2-4-15,-3-1 1 0,0 3-2 0,3-3 2 16,-5 2 4-16,-2-2-1 0,0-6 3 0,2 12 0 0,2-6-4 15,-4-6-2-15,0 11-1 0,0-5 1 16,0-6-5-16,0 13 3 0,0-6-1 0,0-7-1 16,4 15 0-16,-2-9-5 0,1 0 0 0,1 5 2 0,0-3-1 15,1 0-2-15,2 6-2 0,0-2 1 0,-3-2 4 16,3 1-7-16,-5-1 0 0,3-1 3 0,-1-1-3 16,-1 0 6-16,-3 0 3 0,5 2 5 0,-5-10 5 15,0 15 5-15,0-7 2 0,0-8-2 0,-8 16 2 16,6-8-5-16,-5-1-4 0,3-1-1 0,-3 1-2 15,3-2-6-15,-4 2-15 0,-1-1-23 0,5 0-26 16,4-6-36-16,-19 6-50 0,13-3-54 0,6-3-218 16,0 0-489-16,0 0 136 0</inkml:trace>
  <inkml:trace contextRef="#ctx0" brushRef="#br0" timeOffset="-172566.19">15874 11066 338 0,'0'0'183'0,"0"0"-47"16,0 0-10-16,-11-12-5 0,11 12-3 0,0 0 1 0,0 0-10 15,0 0-7-15,0 0-6 0,0 0-9 16,0 0-7-16,-11-4-13 0,11 4-2 0,-12-2-9 15,12 2 0-15,-9-4-3 0,9 4-7 0,-9-5 4 0,9 5-2 16,-9-4-2-16,9 4-8 0,-5-6 0 0,5 6-6 16,-6-8-3-16,6 8-4 0,-3-8-2 0,3 8-2 15,0-11 6-15,0 11-4 0,0-9 2 0,0 9 5 16,3-9-3-16,-3 9 2 0,2-8 6 0,-2 8-4 0,4-11 0 16,-2 8-1-16,-2 3-2 0,6-8-4 0,-6 8 0 15,4-7-5-15,-4 7-3 0,9-5 0 16,-9 5-2-16,9-3-1 0,-9 3-4 0,0 0-2 0,25 2 3 15,-25-2-1-15,21 6 0 0,-8 1 1 16,-1 1-3-16,-1-3-3 0,-2 2 2 0,1 1 0 0,-3 0 4 16,6 4-1-16,-3 1 0 0,-2 1 1 15,-1 1 1-15,-5-1 2 0,3 1 7 0,-1-3-1 0,-8 6 2 16,1 1-3-16,-1-5 3 0,0-2-5 0,-3 5 2 16,-3-3 4-16,1 0-6 0,-2-2 0 0,2 0-2 15,-2 1-3-15,-3-2 2 0,4-1-2 0,4-4-3 16,-3 0 1-16,2-1 0 0,7-5-1 0,-9 8 1 15,9-8 3-15,-9 4-4 0,9-4 2 0,0 0-1 16,0 0-5-16,0 0 2 0,0 0 2 0,0 0-3 0,-19-11 3 16,19 11 1-16,-4-8-3 0,4 8 6 0,0-10 0 15,0 10 5-15,0 0 0 0,-3-12 8 0,3 12-1 16,3-11 4-16,-3 11 6 0,2-11-3 0,-2 11-4 16,2-7 0-16,-2 7-4 0,12-10 1 0,-3 5-2 0,-5 2-5 15,-4 3-1-15,17-9-5 0,-11 7 5 0,-6 2-2 16,18-2-1-16,-18 2-1 0,19 0-2 15,-19 0 3-15,21 4-6 0,-21-4-4 0,17 5 10 0,-5-1-8 16,-3-3-1-16,2 4-3 0,-11-5 1 0,17 6 1 16,-9-2-1-16,1 0 2 0,1 0 0 0,-10-4-3 15,18 9-2-15,-8-6 10 0,-4-1-7 0,-6-2 1 16,18 9 1-16,-18-9-8 0,18 4-13 16,-9-2-24-16,-9-2-33 0,21 4-40 0,-21-4-51 0,32 2-54 15,-32-2-205-15,32-6-510 0,-11 2 142 0</inkml:trace>
  <inkml:trace contextRef="#ctx0" brushRef="#br0" timeOffset="-172109.19">16472 10788 372 0,'0'0'311'0,"0"0"-44"16,0 0-37-16,0 0-31 0,0 0-26 15,-6-5-19-15,6 5-18 0,0 0-18 0,0 0-9 0,0 0-12 16,0 0-8-16,0 0-2 0,0 0-6 0,6 29-3 15,-6-20-7-15,0 1-4 0,0-2-5 0,-2 3-6 16,-5 5-5-16,2 1-2 0,-4-2-4 0,-4 1-6 16,1 1-2-16,1-3-15 0,-6 3-36 0,-5 3-36 15,-3 0-48-15,9-5-56 0,-2-3-207 0,2-2-432 16,7-1 120-16</inkml:trace>
  <inkml:trace contextRef="#ctx0" brushRef="#br0" timeOffset="-171264.3199">17103 10464 423 0,'0'0'282'0,"0"0"-39"0,0 0-33 15,0 0-27-15,0 0-17 0,0 0-8 0,0 0-9 16,0 0-4-16,0 0-10 0,8 23-7 0,-6-14-7 16,-2 10-15-16,3 0-1 0,-3-2-15 0,2 0-5 15,0 3-1-15,2-2-7 0,-1 0-9 0,1-1-5 16,0 1-5-16,4-1-3 0,1 1-6 0,-3-1-1 15,3-1-10-15,1 1-4 0,-1-2 3 0,2 0-10 16,-1-2-2-16,-1 1-3 0,-5-3-7 0,5-2 4 0,-4 1-11 16,0-3-4-16,-1-1-7 0,-4-6-1 0,5 8-1 15,-5-8 2-15,4 9-2 0,-4-9 2 0,4 5 1 16,-4-5 1-16,0 0-5 0,0 0 2 0,0 0-3 16,0 0-3-16,15 0 0 0,-15 0 2 0,0 0-2 15,0 0-1-15,17-12 6 0,-9 6-3 0,-4-3 2 16,3 1 1-16,-1 0-1 0,3-6 3 0,1 2-1 15,-1-2 3-15,2-1-1 0,1 1 0 0,-3-3 0 0,-3 3-5 16,7-1 4-16,-5 1 3 0,3-1-2 16,-3 4-1-16,-1-2 2 0,-1 5 1 0,1 0 1 15,-3 1-2-15,2 1 4 0,-6 6-5 0,6-12 1 0,-1 8 3 16,-5 4-1-16,4-6 2 0,-4 6-7 0,0 0 5 16,7-11-4-16,-7 11 1 0,0 0-2 15,4-5 3-15,-4 5-1 0,0 0 2 0,0 0-2 16,0 0 3-16,0 0 5 0,0 0-3 0,10 18 1 15,-10-18 2-15,0 18-1 0,2-1 1 0,0-3 4 16,-2-1-1-16,5 1 1 0,-1 3 1 0,3-4 1 16,-2 0-1-16,0-3 0 0,-1 1 3 0,-2-1-3 0,3-3 2 15,-1 0 3-15,6-1-9 0,-3 1 4 0,-1-3-5 16,-6-4 5-16,13 8-4 0,-3-6 6 0,-10-2-6 16,16 1-1-16,-16-1 4 0,16 0-5 0,-16 0-2 15,16-3 3-15,-16 3-1 0,12-7 1 0,-12 7-1 16,13-5-1-16,-7-2-2 0,-6 7 2 0,10-9 0 15,-10 9 2-15,9-11-5 0,-4 6 4 0,-1 0 0 16,-4 5-1-16,7-11 2 0,-2 3-2 0,-5 8-1 16,2-10 4-16,3 4-3 0,-5 6 1 0,4-11 4 15,-4 11 0-15,2-10 2 0,-2 10-6 0,2-8 0 16,-2 8-1-16,3-9 2 0,-3 9-2 0,2-12 1 0,-2 12 3 16,0-10-2-16,0 10-4 0,2-8 4 0,-2 8 1 15,0 0-4-15,0-11 1 0,0 11 0 0,0 0-1 16,0-10-3-16,0 10-5 0,0 0-7 0,0 0-17 15,0 0-25-15,0-8-27 0,0 8-30 0,0 0-28 0,0 0-34 16,0 0-38-16,0 0-183 0,0 0-472 16,0 0 132-16</inkml:trace>
  <inkml:trace contextRef="#ctx0" brushRef="#br0" timeOffset="-170371.28">17054 10573 344 0,'-4'-9'168'0,"4"9"-23"16,-8-6-18-16,8 6-12 0,-9-10-3 0,9 10 0 15,-7-6-9-15,7 6 3 0,-4-8-10 0,4 8 0 16,-10-8-6-16,10 8-5 0,-2-9-3 0,2 9 0 16,-7-8-3-16,7 8-5 0,-2-6-7 0,2 6-2 15,0-11-2-15,0 11 1 0,0 0-1 0,0-14 0 16,0 14-6-16,2-8-1 0,-2 8-1 0,3-10 0 0,-3 10-1 16,2-8 1-16,-2 8 3 0,2-8-7 0,-2 8-4 15,2-9 3-15,-2 9-5 0,0 0 8 0,0 0-8 16,6-11-2-16,-6 11-2 0,0 0 0 0,0 0-1 15,4-7 1-15,-4 7-5 0,0 0 2 0,0 0-8 16,2-8 5-16,-2 8-3 0,0 0 3 0,0 0-7 16,0 0-1-16,5-7 0 0,-5 7-3 0,0 0-4 15,0 0-4-15,0 0-1 0,0 0-2 0,4-8-3 16,-4 8-2-16,0 0 4 0,0 0-5 0,0 0 1 16,0 0 0-16,0 0-2 0,21 19 0 0,-14-12 1 15,4 10-3-15,1-1 1 0,-4 1 2 0,-1 4-2 16,7 8-2-16,-3-1 2 0,3 1-1 0,-5 0 0 15,2 0 1-15,1-3 2 0,0-4-1 0,-6-2 2 0,1-4-1 16,-3 0-1-16,4-5-3 0,-6-1 4 0,5 1-1 16,-5-4 0-16,0-1 3 0,0 2-4 0,-2-8-2 15,7 13 2-15,-4-5-2 0,-3-8 0 0,4 9 2 16,-4-9 5-16,5 8-3 0,-5-8 5 0,2 5-2 16,-2-5 1-16,0 0 6 0,5 8-4 0,-5-8-2 0,0 0 3 15,0 0 0-15,8 5-1 0,-8-5 2 16,0 0-2-16,0 0-1 0,0 0 7 0,0 0-1 15,0 0 0-15,23-10 3 0,-23 10-10 0,11-13 0 0,-3 10 2 16,-4-6 0-16,3-2 0 0,2 0-2 16,-1-6-1-16,0 1-4 0,-1-3-2 0,7-8 2 0,-3 5 3 15,2-7-5-15,0 3 3 0,-2-3-6 0,0-2 3 16,-4 0 1-16,2 4-7 0,0-3 14 0,-3 5-8 16,2 4-2-16,-1 3-2 0,-3-1-3 0,3 3 11 15,-3-1-5-15,2 5 1 0,-2 0 7 0,0 1-3 16,-4 4-1-16,0 7 0 0,7-16-3 0,-7 16 8 15,2-10-4-15,-2 10-6 0,2-9 3 0,-2 9 1 16,0 0 1-16,0-13 1 0,0 13-2 0,0 0-4 0,0 0 4 16,5-10-5-16,-5 10 4 0,0 0-5 0,0 0 3 15,0 0-3-15,2-9 5 0,-2 9-1 0,0 0 9 16,0 0-8-16,0 0 5 0,3-10 0 0,-3 10 2 16,0 0-3-16,0 0-2 0,0 0 1 0,0 0-3 15,5-8-2-15,-5 8-1 0,0 0 6 0,0 0-3 16,0 0 2-16,0 0-7 0,0 0 2 0,0 0-6 15,0 0-5-15,0 0-15 0,0 0-18 0,0 0-17 16,0 0-20-16,0 0-33 0,0 0-31 0,0 0-28 16,0 0-30-16,0 0-33 0,-5 31-30 0,2-23-164 15,3 12-512-15,0-1 142 0</inkml:trace>
  <inkml:trace contextRef="#ctx0" brushRef="#br0" timeOffset="-169664.64">17540 10695 279 0,'0'0'141'0,"0"0"-13"0,0 0-12 15,0 0 4-15,0 0-4 0,-3 9-9 0,3-9-1 16,0 0-2-16,0 0-1 0,0 0-7 0,0 0-3 16,0 0-5-16,0 0-10 0,0 0-4 0,0 0-3 15,0 0-3-15,0 0-1 0,0 0 3 0,0 0 0 16,-18 0-2-16,18 0-2 0,0 0 3 0,0 0-9 0,0 0 4 16,0 0-2-16,0 0-4 0,0 0-3 15,0 0-3-15,0 0-2 0,0 0-3 0,0 0-9 0,0 0-4 16,0 0-2-16,0 0-2 0,0 0 0 0,0 0-10 15,21-18 2-15,-21 18-7 0,15-7 3 0,-4 6-1 16,-11 1-4-16,19-6-1 0,-10 4-1 0,12 0-1 16,-8 0-1-16,-13 2-2 0,23 0 0 0,-23 0-1 15,21 2 0-15,-21-2 0 0,20 4-1 0,-8-3-3 0,-3 4 1 16,-1-1 1-16,2 0 0 0,-3 0 2 0,-7-4-2 16,13 10 0-16,-5-2 0 0,-4-1 2 0,1-1-1 15,-3 4 0-15,-2-10-2 0,2 15 1 0,-2-7 3 16,0-8-1-16,-4 14-3 0,-1-6 1 0,-1 1 1 15,-2-1-2-15,1-3 1 0,1 6 1 0,-1-6-1 16,-5 2-4-16,8-1 4 0,-3-2-1 0,7-4-1 16,-11 11 1-16,6-5-1 0,5-6 2 0,-9 6 0 15,9-6-2-15,-5 7-1 0,5-7 2 0,0 0-2 16,0 0 2-16,-4 8-1 0,4-8 0 0,0 0-3 16,0 0 2-16,0 0 2 0,13 12 0 0,-6-8-2 0,-7-4 0 15,14 9-1-15,-10-5 1 0,3 0-3 16,3 0 3-16,-10-4-2 0,11 12 5 0,-4-5-2 0,-1 1-1 15,0 0 1-15,-2 0 0 0,0-3 5 0,1 6 0 16,-3-5-1-16,0 3 2 0,-2 1 1 0,0-10 1 16,-2 16 5-16,0-7 2 0,-3-2-6 0,1 2 6 15,-4-2 1-15,4 1 1 0,-5-2 0 0,-4 2-6 16,3 0-3-16,-3-3 5 0,4 0-8 0,-3-1 2 0,12-4-2 16,-15 4-2-16,15-4 0 0,-17 3 0 0,17-3-1 15,0 0-10-15,-23-7-19 0,23 7-22 0,-11-8-24 16,7 2-28-16,1-2-41 0,3 8-48 0,-2-22-206 15,0 2-469-15,6 7 129 0</inkml:trace>
  <inkml:trace contextRef="#ctx0" brushRef="#br0" timeOffset="-169136.22">18188 10591 493 0,'0'0'270'0,"0"0"-31"0,0-11-30 0,0 11-21 16,0 0-21-16,0 0-14 0,0 0-13 0,0 0-10 15,0 0-9-15,0 0-7 0,0 0-6 0,0 0-14 0,0 0 0 16,0 0-11-16,0 0-10 0,28 20-6 15,-16-16-6-15,6 4-8 0,5-5-3 0,-2 3-5 16,13-5-5-16,-2 1-5 0,-2 0-2 0,-10-2-7 16,2-2-2-16,-3 0-3 0,2-1-17 0,-1-1-16 0,-6-1-14 15,2 1-11-15,-4-2-11 0,-1-1-6 0,-5 4-11 16,-1-4-17-16,-5 7-3 0,7-10-7 16,-5 4 4-16,-2 6 3 0,0-16 8 0,0 16-4 0,-7-15 15 15,2 9 3-15,-1 2 9 0,-3-5-3 0,2 3 11 16,-2 0 1-16,2 1 5 0,7 5 11 0,-19-9 16 15,13 3 7-15,-3 1 16 0,0 1 11 0,9 4 18 16,-19-8 10-16,13 4 18 0,6 4 11 0,-15-6 12 16,9 1 5-16,6 5-2 0,-11-4-4 0,11 4-3 0,0 0 6 15,-12-5-13-15,12 5-12 0,0 0-2 0,0 0-6 16,0 0 1-16,0 0 0 0,0 0-1 0,-22 5-3 16,22-5-7-16,-10 15-3 0,5 1-5 0,-1-1-6 15,1 3-3-15,-1-1-1 0,4 1-3 0,-4 13-2 16,4-6-4-16,2-5-6 0,0 0-18 0,2 2-10 15,4-5-28-15,-4 3-20 0,2-4-30 0,3 2-22 16,-1-1-34-16,4-3-30 0,-3-3-32 0,2-3-152 16,0-2-432-16,0-2 121 0</inkml:trace>
  <inkml:trace contextRef="#ctx0" brushRef="#br0" timeOffset="-168580.19">18823 10283 405 0,'0'0'263'0,"0"0"-30"0,5-8-32 16,-5 8-28-16,0 0-23 0,0 0-18 0,0 0-18 0,0 0-12 15,0 0-8-15,0 0-7 0,0 0-3 0,0 0 3 16,-7 34-3-16,7-14-3 0,-4-2-7 0,1 2-6 16,1-2-10-16,0 14 1 0,2-8-6 0,2-3-2 15,0-3-3-15,1 2-3 0,-1-3-6 0,2 2-3 16,1-4-3-16,-1-3-1 0,4-2-2 0,-6 0-2 15,4-3-1-15,-1-4-3 0,-5-3-4 0,14 9 2 16,-14-9-4-16,16 0-5 0,-16 0-4 0,16-6 0 16,-7 0-2-16,4-7-2 0,1-1-2 0,-3-1 0 15,-2 1-2-15,1-3 0 0,-8 3 1 0,3 3 2 16,-3-1 4-16,0 5 0 0,0-2 3 0,-2 9 4 16,5-12-3-16,-5 12 4 0,0-11-2 0,0 11 3 15,0 0 7-15,0 0-2 0,0 0 0 0,0 0 0 16,0 0 0-16,0 0 2 0,0 0 2 0,-11 27-1 0,11-17-1 15,-3 4 0-15,6 3-4 0,-1 0 2 0,0-3-1 16,5 2-2-16,2-1-2 0,-4-3-5 0,4-4 4 16,-3 1-4-16,2-3 7 0,1 0-4 0,0-3 1 15,-1 1-5-15,-8-4 2 0,21 3-4 0,-2-6-2 0,-4-1-3 16,2-1-2-16,-4-3-3 0,4-1 5 0,-4-1-1 16,1-2 0-16,-5-3-6 0,2-1 2 0,-1 2-1 15,-1-5 1-15,2-8 0 0,-7 5 1 0,1 5-1 16,-5 0 7-16,3 6-1 0,-3-6-1 0,0 5 0 15,-3 1-1-15,0 1 0 0,3 10 7 0,-4-16-1 16,2 10 0-16,2 6 2 0,-7-15 2 0,5 9-1 16,2 6 0-16,0 0-7 0,-5-15 0 0,5 15 1 15,0 0 3-15,-4-9-9 0,4 9-7 0,0 0-22 16,-6-9-19-16,6 9-32 0,0 0-36 0,0 0-29 16,0 0-41-16,0 0-60 0,0 0-153 0,0 0-479 0,0 0 133 15</inkml:trace>
  <inkml:trace contextRef="#ctx0" brushRef="#br0" timeOffset="-167981.29">19428 10600 317 0,'0'0'242'0,"0"0"-31"15,0 0-20-15,0 0-18 0,0 0-13 0,0 0-7 16,0 0-5-16,0 0-5 0,0 0-9 0,0 0-1 16,0 0-14-16,0 0-5 0,0 0-11 0,0 0-6 15,0 0-1-15,0 0-13 0,0 0-1 0,0 0-11 16,0 0-9-16,0 0-11 0,0 0-5 0,0 0-4 0,4-21-4 15,-4 21-3-15,9-6-3 0,-9 6-4 16,10-2-1-16,-10 2-3 0,0 0-4 0,18-3-3 0,-18 3 0 16,0 0-2-16,0 0-2 0,0 0 0 0,21 7-5 15,-21-7 3-15,2 8-2 0,-2-8-2 0,2 13 1 16,-2-5-2-16,0 2 0 0,0-10-2 0,-2 25 2 16,0-13 1-16,-5 1 0 0,5-4-3 0,-4 1 7 15,2 1-7-15,4-2-3 0,-5-1 0 0,1 0-2 16,4-8 9-16,-2 15-5 0,0-10 1 0,2-5-1 15,-3 15-2-15,3-15 5 0,3 13-5 0,-1-4 0 16,2 0 4-16,3-3-5 0,-1 1 3 0,7 7 2 16,-2-3-4-16,1 0 0 0,-4 2-2 0,6-1 3 15,-2 0-1-15,-3-2-1 0,-3-4-1 0,3 2 0 16,-4-1 5-16,2-2-1 0,-5 2 2 0,-2-7-5 0,5 8 5 16,-5-8-2-16,2 11 5 0,-2-11-3 0,-7 9 3 15,1-2-1-15,-2-2 2 0,1 0 2 0,-1 1-3 16,-1 0 0-16,-8 1 0 0,2 1 0 0,3-1-1 15,1-4-1-15,0 1 2 0,1-2-4 0,10-2 6 16,-13 7-2-16,13-7 1 0,-17 1-5 0,17-1 0 16,-15 3-3-16,15-3-10 0,0 0-21 0,-23-4-36 0,23 4-37 15,-17-7-68-15,11 1-85 0,-1-2-138 0,-2 2-473 16,-5-9 131-16</inkml:trace>
  <inkml:trace contextRef="#ctx0" brushRef="#br0" timeOffset="-166585.25">19753 10029 362 0,'6'-7'153'16,"-6"7"-19"-16,0 0-9 0,2-6-7 0,-2 6-3 16,0 0-13-16,0 0-3 0,7-9-5 0,-7 9 0 15,0 0-7-15,0-1-10 0,0 1-4 0,0 0-6 0,0 0-4 16,0 0-5-16,2-7-9 0,-2 7-2 0,0 0-7 16,0 0-2-16,0 0-4 0,2-4-5 0,-2 4-3 15,0 0-12-15,0 0 8 0,0 0-2 0,0 0-1 16,0 0-12-16,5-4 7 0,-5 4-6 0,0 0 5 15,0 0-4-15,0 0 0 0,0 0-2 0,0 0-2 16,0 0 0-16,0 0 1 0,0 0-3 0,0 0 2 16,0 0-2-16,-3-8-1 0,3 8-1 0,0 0 7 0,0 0-6 15,0 0 0-15,0 0 2 0,0 0-3 0,-4-5 1 16,4 5 0-16,0 0-1 0,0 0 3 0,0 0-3 16,0 0 4-16,-2-5-5 0,2 5 5 0,0 0-7 15,0 0 2-15,-7-4 2 0,7 4-1 0,0 0-1 16,-4-6 4-16,4 6-7 0,0 0 9 0,0 0 0 15,-8-8 9-15,8 8-3 0,-2-4 0 0,2 4 1 16,0 0 6-16,-5-9 2 0,5 9 2 0,0 0 3 16,-4-7-3-16,4 7 2 0,0 0-1 0,2-8-2 15,-2 8-5-15,0 0 1 0,9-12-2 0,-1 8-2 16,-2-2-2-16,3 2-4 0,0 0 1 0,3 0-2 0,-3 2 3 16,0-2 1-16,0 2-5 0,-9 2 1 0,16-5 1 15,-7 1-2-15,-9 4 0 0,12-2-2 0,-12 2 2 16,0 0 6-16,0 0 0 0,0 0 0 0,11 6 4 15,-11-6-2-15,0 0 5 0,-2 11-1 0,2-11 1 16,-9 14 0-16,4-4-4 0,-2 5-2 0,2-3 7 16,1-1 4-16,0 5-2 0,-1 1 3 0,3 1 0 15,4 0 1-15,-2 2-1 0,5 11-3 0,1 0 5 0,3-2-5 16,-1-4-2-16,-2-5 1 0,-1-4-2 16,3 2-2-16,-3-1-3 0,0-1 0 0,0-4 11 0,-1 4 3 15,-4-2 4-15,2-2 2 0,-2 1 10 0,-2-3 1 16,0 7 2-16,-3-3-10 0,3 0 10 0,0-4-11 15,-3 3-5-15,2-5 6 0,1 3-7 0,0-3 6 16,2 2-5-16,0 7 1 0,2-1-4 0,3 4 0 16,2-4 4-16,2 3-2 0,7 12-4 0,0-4-9 15,5 0 0-15,-4-3 0 0,0-4 1 0,1 6-3 16,-4-6-2-16,-3-2-7 0,1-3 11 0,-5 1-10 0,-1 1 3 16,-1-3 3-16,-1 3 5 0,0-3 0 15,0 4 0-15,-8-6 1 0,4 1 7 0,-2 4-13 16,0-5 6-16,-5 4-1 0,1 1-3 0,1-5 2 0,-2 4-9 15,2-3 5-15,-1-1-1 0,1-1-4 0,1-1 1 16,2-2 3-16,-3 0-7 0,0 1 0 0,3-4 1 16,-3 3 3-16,3-1-2 0,0-1 3 0,2-6-11 15,-7 11 3-15,5-5 0 0,2-6 4 0,-2 6-1 0,2-6-7 16,-5 6-7-16,5-6 6 0,0 0-4 0,-5 8 14 16,5-8-3-16,0 0 2 0,-2 5 2 0,2-5-4 15,0 0-1-15,0 0 6 0,-7 5-5 0,7-5 2 16,0 0-1-16,0 0-3 0,0 0 0 0,-2 4-4 15,2-4-6-15,0 0 1 0,0 0 11 0,-7 8-2 16,7-8-3-16,0 0 4 0,0 0 6 0,-6 3-7 16,6-3 5-16,0 0-6 0,0 0 3 0,0 0-2 15,-8 6-7-15,8-6-9 0,0 0-15 0,0 0-28 16,0 0-24-16,-9 4-32 0,9-4-53 0,-11 7-59 0,11-7-288 16,-32 3-614-16,11-1 169 0</inkml:trace>
  <inkml:trace contextRef="#ctx0" brushRef="#br0" timeOffset="-165441.72">7535 12245 420 0,'0'0'252'0,"0"0"-24"0,0 0-18 0,0 0-13 15,-12 0-16-15,12 0-5 0,0 0-14 0,0 0-10 16,0 0-7-16,0 0-9 0,0 0-4 0,0 0-14 15,0 0-3-15,0 0-3 0,0 0-17 0,0 0-6 16,0 0 1-16,0 0-10 0,0 0-4 0,0 0-11 0,0 0 0 16,0 0-9-16,0 0 7 0,0 0-20 0,0 0-4 15,32-8-3-15,-11 6-4 0,10-3-3 0,6-2-3 16,-3 1-5-16,2 0-8 0,2-1-18 0,-4 6-26 16,2-4-27-16,-4 1-34 0,-5 2-41 0,-4 2-36 15,-7 0-39-15,0 0-192 0,-16 0-479 0,18 2 132 0</inkml:trace>
  <inkml:trace contextRef="#ctx0" brushRef="#br0" timeOffset="-165259.62">7637 12381 394 0,'0'0'251'0,"0"0"-23"0,0 0-10 0,0 0-16 15,0 0-19-15,0 0-19 0,32 0-19 0,-32 0-15 16,30-1-17-16,-12 1-12 0,2 0-11 0,1 0-8 15,2-3-6-15,9 3-11 0,4 0-9 0,1-1-17 16,1-3-39-16,2 4-46 0,-2-1-50 0,3 1-60 16,-3-4-143-16,2 2-354 0,-2-3 101 0</inkml:trace>
  <inkml:trace contextRef="#ctx0" brushRef="#br0" timeOffset="-157613.25">8746 12221 300 0,'0'0'115'0,"0"0"-25"0,0 0 2 0,0 0-21 0,0 0 0 16,0 0-7-16,0 0-6 0,0 0 5 0,0 0-7 15,0 0-15-15,0 0 9 0,0 0-8 0,0 0 4 16,0 0-7-16,-5-2-3 0,5 2-6 0,0 0-4 15,0 0 7-15,0 0-9 0,0 0 6 0,0 0-14 16,0 0 1-16,0 0-1 0,0 0 4 0,0 0-10 16,0 0 15-16,0 0-11 0,0 0 8 0,0 0 1 0,0 0 1 15,0 0-2-15,0 0 0 0,0 0-1 16,0 0-2-16,0 0 3 0,0 0-3 0,0 0-3 16,0 0-1-16,0 0 3 0,0 0-2 0,0 0 0 0,0 0-4 15,0 0-3-15,0 0 3 0,0 0 1 16,0 0-3-16,0 0-5 0,0 0 1 0,0 0 1 0,0 0-1 15,0 0-3-15,0 0 2 0,0 0-4 0,0 0 1 16,0 0 0-16,0 0 4 0,0 0-6 0,0 0 2 16,0 0 0-16,0 0-5 0,0 0 4 0,0 0 3 15,0 0-2-15,0 0-1 0,0 0 1 0,0 0 0 16,0 0-3-16,0 0 3 0,0 0 0 0,0 0-3 0,0 0-2 16,0 0 6-16,0 0-5 0,0 0-1 15,0 0 8-15,0 0 2 0,0 0 2 0,0 0-13 0,0 0 4 16,0 0-5-16,0 0 10 0,0 0-6 0,0 0-1 15,0 0 5-15,0 0-3 0,0 0 2 0,0 0-4 16,0 0 0-16,0 0 2 0,0 0-2 0,0 0 4 16,0 0-4-16,0 0 1 0,0 0 2 0,0 0 1 15,0 0-2-15,0 0-1 0,0 0-2 0,0 0 1 16,0 0-1-16,0 0 6 0,0 0-7 0,0 0 9 16,0 0-4-16,0 0-1 0,0 0 1 0,0 0-4 15,0 0 1-15,0 0 6 0,0 0-8 0,0 0 6 16,0 0-4-16,0 0 0 0,0 0 1 0,0 0 3 0,0 0-2 15,0 0-1-15,0 0 1 0,0 0 0 0,0 0-2 16,0 0 0-16,-9-4 0 0,9 4 3 0,0 0 0 16,0 0-2-16,0 0 2 0,0 0-1 0,0 0 2 15,0 0-1-15,0 0 6 0,0 0-6 0,0 0-2 16,0 0 1-16,0 0-4 0,0 0 4 0,0 0 2 16,0 0-2-16,0 0 2 0,0 0-1 0,0 0-6 0,0 0 8 15,0 0-3-15,0 0 0 0,0 0 2 16,0 0-5-16,0 0 4 0,0 0-2 0,0 0-1 0,0 0 0 15,0 0 2-15,0 0-2 0,0 0 2 0,0 0-2 16,0 0-3-16,0 0 5 0,0 0-3 16,0 0 4-16,0 0-3 0,0 0 5 0,0 0-2 0,0 0 3 15,0 0-4-15,0 0 0 0,0 0 0 0,0 0 1 16,0 0 0-16,0 0 4 0,0 0 0 0,0 0 4 16,0 0-3-16,0 0-1 0,0 0-1 0,0 0 1 15,0 0-1-15,0 0 0 0,0 0 1 0,0 0-2 16,0 0-2-16,0 0 7 0,0 0-5 0,0 0 1 15,0 0 0-15,9-14-3 0,-9 14 2 0,0 0-1 16,2-9 1-16,-2 9-8 0,0 0 13 0,0 0-6 0,0-8 0 16,0 8 5-16,0 0-4 0,0-7-2 0,0 7 4 15,0 0-1-15,0 0-1 0,0 0-1 0,0 0 1 16,3-8-1-16,-3 8-1 0,0 0 5 0,0 0 7 16,0 0 14-16,0 0 10 0,0 0 12 0,-9 35 9 15,-3-4 3-15,5 0 1 0,-2 2-3 0,9 0-1 16,-4 0 0-16,-2-2 8 0,4 1-2 0,0-3-10 15,2-4 1-15,2-4-5 0,4-3-1 0,0 1-6 0,1-4-3 16,-1 1-3-16,4-3 0 0,-1-2-1 16,0-2-5-16,0-4-5 0,1 0-1 0,-2-3-1 15,-8-2-4-15,21 2-2 0,-21-2 1 0,20-2-5 0,-20 2 1 16,19-8-3-16,-6-3 2 0,1 1-3 0,-3-2-3 16,-2-3 0-16,3-2 2 0,-3 1-4 0,-2-3-4 15,0-2 2-15,0 4-4 0,-1-2 0 0,-1 0 2 16,-1 3-1-16,-4-2 0 0,8 3-1 0,-8 1 3 15,2 1-3-15,0 2 1 0,1-6-2 0,-1 6 2 16,-2 2-1-16,2-2 0 0,0 3 3 0,-2 0-2 16,2-1 0-16,-2 9 1 0,3-10-3 0,-3 4 1 0,0 6 2 15,2-7-3-15,-2 7-2 0,0 0 6 0,0 0-4 16,0 0 5-16,0 0-4 0,0 0-2 0,0 0 4 16,0 0 1-16,0 0 6 0,-9 32 7 0,5-16 4 15,1 4-6-15,1-1-1 0,0 0 0 0,-3 2-3 16,2-1-2-16,6-2 1 0,-6 0 1 0,8 3-2 15,-2 1 5-15,1 7-5 0,1-2-7 0,-1-7-10 16,1 0-15-16,1-2-21 0,0-1-23 0,0 0-19 16,1 2-23-16,-1 0-21 0,3-3-28 0,-1 1-35 15,3-3-15-15,-7-1-115 0,1-7-388 0,0 0 108 16</inkml:trace>
  <inkml:trace contextRef="#ctx0" brushRef="#br0" timeOffset="-157387.18">9229 12599 333 0,'0'0'140'0,"0"0"-15"0,0 0 11 0,0 0-1 0,0 0-17 16,0 0-1-16,0 0-11 0,0 0-7 0,5 29-5 15,-5-11 1-15,2-1-7 0,-2 2-7 0,0-2-8 16,0 5-4-16,2-4-11 0,-2 2-4 0,0 11-5 15,0-7-9-15,2-4-7 0,-2-4-21 0,3 1-36 16,-1-3-39-16,0-2-45 0,-2-2-136 0,0-3-290 16,0-7 83-16</inkml:trace>
  <inkml:trace contextRef="#ctx0" brushRef="#br0" timeOffset="-157016.4799">9478 12551 218 0,'6'-5'120'0,"-6"5"-11"0,0 0-13 0,0 0-2 0,0 0-13 15,0 0-11-15,0 0-10 0,0 0 10 0,0 0 4 16,0 0 12-16,19 5 1 0,-17 4 12 0,1-3 8 16,-1 4 4-16,0 7-3 0,0-1-9 0,-2 3-12 15,0-1-9-15,-2 3-7 0,2-2-6 0,-2-1-3 16,-3 13-12-16,0-9-3 0,3-4-7 0,-5-1-3 15,0-2-25-15,3 1-30 0,-3-4-48 0,0-1-36 16,0-3-59-16,1-4-88 0,1 3-295 0,5-7 85 0</inkml:trace>
  <inkml:trace contextRef="#ctx0" brushRef="#br0" timeOffset="-156487.28">9890 12365 355 0,'0'0'190'0,"7"-5"-24"16,-7 5-20-16,0 0-11 0,0 0-8 0,5-4-7 15,-5 4 6-15,0 0 8 0,0 0 5 0,0 0-6 16,2 20-3-16,-2-11-13 0,3 8-6 0,-3-1-9 16,2 2-7-16,0 2-6 0,0-2-11 0,3 0-4 15,-1 1-2-15,-2-1-9 0,5 1-8 0,1-3-5 0,-2-2 2 16,1 1-7-16,-1-4-8 0,2-4-1 0,1 1-2 16,-3-4-4-16,3 3 0 0,1-3-6 0,-10-4 1 15,22 2-5-15,-22-2 0 0,21-2-3 0,-4-2-4 16,-2-3-4-16,-1-2-1 0,-3 1-8 0,8-5-3 15,-8-4-10-15,0 1-15 0,-1-2 2 0,-1 0 2 16,2-12 3-16,-5 6 0 0,0 3 3 0,0 3 1 16,-6-1 3-16,5 3 2 0,-1 0 2 0,-4 3 0 15,0 2 4-15,2 2 1 0,-2 0 4 0,0 3 3 16,0 6 1-16,0-12 2 0,0 12-4 0,3-8 2 0,-3 8-3 16,0 0-3-16,0-7 3 0,0 7-1 15,0 0 2-15,0 0 5 0,0 0 2 0,0 0 0 16,0 0 3-16,-7 27-1 0,2-16-3 0,5-1 0 0,0 6 2 15,0 0 0-15,-2 1 0 0,4-1-2 0,1 1 0 16,-1 1-1-16,0 1-4 0,0-4-20 0,5 2-21 16,-2 3-27-16,0-6-30 0,1 2-28 0,3-2-27 15,3-2-30-15,-3 1-143 0,0-5-386 0,1 0 108 16</inkml:trace>
  <inkml:trace contextRef="#ctx0" brushRef="#br0" timeOffset="-156200.22">10449 12584 407 0,'0'0'198'0,"4"-6"-19"0,-4 6-24 0,10-6-16 0,-10 6-13 15,11-8-19-15,-4 4-14 0,-7 4-6 0,16-6-9 16,-9 3-14-16,-7 3-4 0,18-1-6 0,-18 1-1 16,0 0 4-16,25 8-2 0,-18-4-1 0,2 2 5 0,-2 2 4 15,5 7-2-15,-8-2 0 0,3 2 5 16,-3 5-1-16,-2-2 0 0,-2-2-5 0,3 1-2 0,-8-1-2 15,3 2-3-15,-2 7 46 0,-1-15-58 16,3 1 3-16,2-3-1 0,0-8-7 0,-2 14 2 16,0-7 3-16,2-7 3 0,0 10-4 0,0-10 2 15,0 0-7-15,0 10-7 0,0-10-1 0,0 0-1 16,17 2-22-16,2-4-20 0,1-3-37 0,1 0-37 16,11-5-36-16,-5 3-46 0,7-5-200 0,-4-1-447 0,-7 5 125 15</inkml:trace>
  <inkml:trace contextRef="#ctx0" brushRef="#br0" timeOffset="-155936.22">10994 12546 279 0,'9'-6'162'0,"-9"6"-33"0,12-2-13 0,-12 2-6 15,0 0-4-15,20 8-14 0,-10-4 1 0,-4 1-1 16,1 4-2-16,4 5-5 0,-1 1-1 0,-1 0-4 0,-5-4-7 16,3 1-1-16,-2 3 1 0,2 2 3 0,-5-1-4 15,0-1-1-15,-4 1-7 0,2-2-2 0,-2 1-9 16,-3-3 0-16,-2 3-11 0,0-3-1 0,-4 2-5 16,1 1-6-16,-1-3-20 0,0-1-27 0,1-3-32 15,1-3-33-15,3 2-45 0,6-7-147 0,0 0-327 16,-19 2 93-16</inkml:trace>
  <inkml:trace contextRef="#ctx0" brushRef="#br0" timeOffset="-155292.15">11407 12406 243 0,'5'-10'124'0,"-5"10"-11"16,4-8-5-16,-4 8-10 0,3-8-8 0,-3 8-11 15,2-9-2-15,-2 9-10 0,0 0 0 0,4-11-7 16,-4 11-4-16,0 0-6 0,2-7-5 0,-2 7 3 16,0 0 2-16,3-6 2 0,-3 6-5 0,0 0-3 0,0 0-2 15,4-9-5-15,-4 9-3 0,0 0-2 16,0 0-2-16,0 0 4 0,0 0 8 0,0 0-3 0,0 0 9 16,0 0 10-16,0 0 6 0,4 18 5 15,0-9 2-15,-2 9-2 0,0-1-9 0,-2 1-6 16,2 4-3-16,3-2-5 0,-1-5-2 0,1 4-4 0,1 2-1 15,2-5-5-15,1 3-3 0,2-3 0 0,-5-2-6 16,6 1 2-16,-1-4-7 0,4 1 0 0,-2-4-2 16,-1-3 0-16,-1 0-4 0,0-2 1 0,-1-2-4 15,-10-1-3-15,20 0-1 0,-20 0-3 0,23-6-9 16,-15 0-1-16,7-4 1 0,-2 0-6 0,-2-5-1 0,-1 2 0 16,-1-3-2-16,-3 0 1 0,4-1 2 0,-3-1 1 15,-5-1 3-15,2 0 0 0,1 1 0 0,-1 0-2 16,2-1 5-16,-4 7-1 0,-2-7 2 0,2 7-4 15,0 0 3-15,-2 2 1 0,0 3 1 0,0 7 2 16,2-14 6-16,-2 14 0 0,0-13 4 0,0 13 0 16,3-9 0-16,-3 9-4 0,2-9 0 0,-2 9-2 15,0 0 3-15,0 0-1 0,0 0 5 0,0 0 6 16,0 0 4-16,0 0 5 0,0 0-4 0,-5 40 1 16,3-23-2-16,-2 3-7 0,2-2 0 0,2 2-1 0,2 11-1 15,-2-8 1-15,0-3-5 0,4-1-11 16,-2 1-31-16,3-1-30 0,-1-1-43 0,3 1-49 15,0-2-189-15,0-3-412 0,4-2 115 0</inkml:trace>
  <inkml:trace contextRef="#ctx0" brushRef="#br0" timeOffset="-154862.22">12028 12626 375 0,'-3'-8'175'0,"3"8"-18"16,0 0-20-16,0 0-11 0,0 0-10 0,0 0 1 15,0 0-8-15,0 0-8 0,-3-10-12 0,3 10-7 16,0 0-12-16,0 0-6 0,0 0-7 0,8-9-5 16,-8 9-6-16,9-4-2 0,-9 4-5 0,0 0-3 15,11-6-7-15,-11 6 2 0,0 0-6 0,12-2 0 0,-12 2 4 16,0 0 0-16,0 0 4 0,0 0 10 15,0 0 7-15,0 0 4 0,2 19 0 0,-2-19-2 16,-2 16-5-16,0-8-3 0,-4 1-2 0,4-2-2 0,2-7 1 16,-4 17-1-16,4-9-2 0,0-8-4 0,0 19 0 15,6-5-1-15,2 5-4 0,3-5-1 0,0-5-4 16,3 8-1-16,2-5-5 0,0 3 1 0,-1 0-2 16,2-1-4-16,-2-2-1 0,0 0 0 0,-2 1-2 15,1 0 1-15,-3-1-2 0,-2-3 1 0,-1 0 1 16,-2-3-2-16,-4 3 6 0,3-3 7 0,-5 0-1 15,0 0 2-15,0-6 1 0,-2 13-3 0,2-13-1 16,-9 12-1-16,1-7-6 0,-1 0 3 0,1 1-9 16,-11 1-18-16,6-2-23 0,-6 0-25 0,-1-1-37 15,1-2-35-15,1-2-45 0,0-4-200 0,-3-3-449 0,6-3 124 16</inkml:trace>
  <inkml:trace contextRef="#ctx0" brushRef="#br0" timeOffset="-154280.25">12241 12040 397 0,'0'0'179'16,"0"0"-26"-16,10-8-19 0,-10 8-23 0,13-6-7 15,-3 4-17-15,-10 2-11 0,27-6-8 0,-9 2-4 16,-1 1 1-16,-4 3-15 0,-13 0-4 0,21 0-6 0,-12 3-5 16,-1 1 5-16,-1 0 10 0,-2 4 5 0,0 0 7 15,1 8 6-15,-3 1-1 0,-6 1-3 16,3-1 2-16,-2 1-8 0,-2 3-2 0,2-4 5 0,-3 2-6 15,2 1-3-15,1-2-6 0,0 0-6 0,-1 2 5 16,3 0 0-16,0-2 2 0,7 0-1 0,-4 1-5 16,2-1 0-16,1 1 1 0,1 0-10 0,2-5-5 15,1 4 2-15,-2-2-4 0,1 1-3 0,1-2-1 0,-1-1-4 16,-3 2-1-16,3-1 3 0,-1-3-3 0,-6-1 7 16,5-1-1-16,-5-1 5 0,0 0 0 0,0 2 0 15,1 5-2-15,-1-3-1 0,0-3-1 0,-2 2-1 16,2-2-2-16,-2 5 0 0,0-1-3 0,0 3-2 15,3-4 4-15,0 6-2 0,-1-2-3 0,0-3 6 16,0 0-4-16,5 1 1 0,-1 1-1 0,1-1-1 16,3 1-2-16,-1 1-3 0,-3-1 0 0,4-1 0 15,1 1-3-15,-4 0-1 0,3-3-3 0,-2 2 2 16,-1-1 7-16,-3-5-5 0,1 1 4 0,-1 1-7 16,0-2 0-16,0-1 2 0,-2-1 2 0,0 1-5 0,3 1-2 15,-5-3 1-15,2 3-5 0,-2-1-8 16,0-2-21-16,0-6-22 0,-2 15-27 0,-5-9-37 15,1-1-51-15,-2-1-54 0,-12 5-160 0,-1-5-458 0,-13 3 128 16</inkml:trace>
  <inkml:trace contextRef="#ctx0" brushRef="#br0" timeOffset="-153345.4">8570 12075 358 0,'0'0'178'0,"-9"-2"-20"0,9 2-14 15,0 0-11-15,0 0-11 0,0 0-4 0,-11-6-4 0,11 6-8 16,0 0-3-16,0 0-8 0,0 0-6 0,-8-2-8 16,8 2-5-16,0 0-8 0,0 0-8 0,0 0-7 15,0 0-4-15,0-8-6 0,0 8-4 0,0 0-3 16,0 0-5-16,0 0-2 0,6-11-5 0,-6 11 2 15,0 0-4-15,0 0-7 0,2-6-2 0,-2 6 2 16,0 0-2-16,0 0 0 0,0 0-2 0,0 0-2 16,0 0 4-16,-34 13-4 0,15-4 1 0,3 4-2 15,-2-2 0-15,-1 0 3 0,6 1-3 0,-3 1-2 16,5 0 3-16,0-3-1 0,-1 2 3 0,7-1 2 16,-2-2 1-16,5 2-3 0,0-2 3 0,4-2 5 0,3 10-5 15,-1-3-2-15,3 0-1 0,3 3-2 16,1-2 2-16,0 1-1 0,1 0-1 0,-4 1 0 0,1 0 2 15,3-1 3-15,-5 2 4 0,0 1 3 0,-3-1 1 16,0 0 4-16,-1 2 7 0,-3-2-4 0,0 0-2 16,-3 3-4-16,1-5 2 0,0 1-5 0,2-1-1 15,-2-2-3-15,2 3-2 0,0-2 2 0,0-5-2 16,0 6 1-16,0-2-4 0,2-3 2 0,0 7-2 0,5-1 3 16,-2 1 3-16,0 1-5 0,-3-4-1 0,2 6 3 15,3 0 1-15,-5-2 0 0,2 12 1 0,2-8 3 16,-4-3 1-16,0-2 2 0,1 1 1 0,-3-1 2 15,2-2-2-15,0 3 1 0,0-2-8 0,0-1 2 16,-2-2 4-16,3-3-10 0,-1-1 2 0,0-2-1 16,0 1 1-16,4-3 1 0,0 0-4 0,3 2-8 15,0-4-15-15,7 4-31 0,2-3-40 0,3-4-56 16,0 3-61-16,-1-9-211 0,17-2-491 0,-3-2 137 16</inkml:trace>
  <inkml:trace contextRef="#ctx0" brushRef="#br0" timeOffset="-152163.66">12969 12531 390 0,'0'0'259'0,"0"0"-35"0,-2-6-30 0,2 6-27 0,0 0-15 16,0 0-18-16,0 0-8 0,0 0-3 0,-5-6-9 16,5 6-7-16,0 0-5 0,0 0-4 15,0 0-3-15,0 0-6 0,0 0-5 0,0 0-9 0,0 0-6 16,0 0-6-16,0 0-8 0,18-8-3 0,1 5-2 15,2 3-6-15,15 0-5 0,0-1-4 0,8 1 0 16,-3-3-5-16,0 3-5 0,-7 3 2 0,2-2-7 16,-1-1-2-16,-8 5 4 0,-4-5-8 0,-3 3 4 15,-2 0-7-15,-4-3-2 0,0 2 0 0,0 1-3 0,-14-3 3 16,13 1-4-16,-13-1 0 0,14 2-5 0,-14-2-4 16,11 2-15-16,-11-2-11 0,0 0-9 0,0 0-14 15,15 0-12-15,-15 0-13 0,0 0-16 0,0 0-10 16,0 0-13-16,0 0-20 0,0 0-31 0,0 0-12 15,0 0-101-15,0 0-333 0,0-13 95 0</inkml:trace>
  <inkml:trace contextRef="#ctx0" brushRef="#br0" timeOffset="-151947.29">13232 12347 284 0,'-10'-4'164'0,"1"-1"-10"0,5 1-7 0,4 4 4 16,-15-6-12-16,11 2-4 0,4 4-4 0,-9-7-3 15,9 7-8-15,-6-5-1 0,6 5-6 16,-7-4-4-16,7 4-8 0,0 0-8 0,0 0-9 0,0 0-8 15,-5-7-9-15,5 7-9 0,0 0-6 0,0 0 1 16,0 0 3-16,0 0 7 0,-7 15 7 0,7-7-3 16,-2 2-5-16,0 9-2 0,-1-1 0 0,3 0-7 15,0 4-3-15,5 7-6 0,-5 5-5 0,4-4-3 16,1-1-2-16,0 2-4 0,4 0-4 0,-3 2-8 0,3-2-19 16,-1 1-50-16,7 1-48 0,-6 2-62 0,10-4-236 15,2 2-474-15,-4-6 130 0</inkml:trace>
  <inkml:trace contextRef="#ctx0" brushRef="#br0" timeOffset="-150861.29">14064 12094 417 0,'0'0'173'0,"0"0"-25"16,0 0-18-16,0 0-17 0,0 0-12 0,16-3-14 16,-16 3-13-16,0 0-5 0,16-7-5 0,-16 7-5 15,7-5-7-15,-7 5 4 0,6-6-1 0,-6 6 3 16,7-6 1-16,-7 6-10 0,0 0-2 0,0 0-4 16,0 0-4-16,-9-14-8 0,9 14 0 0,-21-7 0 0,12 5-3 15,-8-2 0-15,0 2-3 0,17 2 1 16,-25-2-5-16,25 2 0 0,-18 0 0 0,18 0-1 0,0 0 2 15,-20 4 2-15,15 0 1 0,5-4-6 0,-2 10 0 16,2-2-4-16,2 3 3 0,7 5 0 0,0 1-2 16,3-3 1-16,-1 1-5 0,0 0 1 0,-1 0-2 15,-1 0-1-15,-1-3-3 0,2 0 1 0,-8 3 0 16,3-4 3-16,-3-4 5 0,0 12 9 0,-2-7 7 16,-2 5 4-16,-2-1 2 0,-1-1 0 0,-2-1 0 15,2 3-5-15,-1-4-4 0,1 4-1 0,1-5-2 16,-1-1-2-16,0 5 3 0,3-1-4 0,-1-3 1 15,3 5-3-15,3-5 0 0,-1 3-2 0,3 2-2 16,-3 0-2-16,3 0 1 0,2-1-5 0,-3-2 2 0,0 2-1 16,2 4 5-16,-2-5-8 0,-2 2 8 0,1 0-4 15,-3 1 4-15,-3 1 3 0,6-3-1 0,-6 5 5 16,1-2 2-16,-2 1-5 0,-2-2 11 0,4 3-7 16,-2-3 0-16,2 1-2 0,-1-3 1 0,-1 1 7 15,4-3-5-15,-2-2 0 0,2 1-2 0,0-3 3 16,0-2-3-16,2 3 1 0,-2-2-2 0,2 1-2 15,-2-1-3-15,5 0 8 0,-1 1-12 0,-2-3 5 0,10 10-2 16,-7-5-4-16,1-1-3 0,5 1-1 16,1 1-12-16,4-2-30 0,-2 2-36 0,-3-5-38 15,8 3-53-15,-6-3-48 0,3-4-215 0,-2 0-506 0,-3-2 140 16</inkml:trace>
  <inkml:trace contextRef="#ctx0" brushRef="#br0" timeOffset="-150556.22">14456 12431 211 0,'0'0'182'0,"0"0"-30"0,0 0-22 15,0 0-14-15,0 0 6 0,0 0 10 0,0 0-4 16,0 0-8-16,14 25 0 0,-12-16-13 16,5 8-5-16,-1-1-9 0,2 2-11 0,-1-1-6 0,-1 1-7 15,3 2-9-15,1-2-5 0,-3-1-4 0,1-1-8 16,1 1-3-16,1-3-4 0,3 0-5 0,1-2-8 0,0 0-6 16,-5-1-23-16,0-7-16 0,0 2-26 15,-9-6-25-15,21 4-22 0,-21-4-23 0,18-4-23 0,-8-2-93 16,5-5-280-16,-2-1 80 0</inkml:trace>
  <inkml:trace contextRef="#ctx0" brushRef="#br0" timeOffset="-150354.22">14791 12531 844 0,'10'-23'-35'16,"-3"1"44"-16,1 1 32 0,-3 7 20 0,1-2 13 16,0-1 7-16,-2 3 6 0,1-1 12 0,-1 3 2 15,-2 2-3-15,0 2 2 0,3-1 4 0,-3 4-4 0,-2 5-12 16,8-13-6-16,-6 7-11 0,-2 6-8 0,2-9-9 16,-2 9-8-16,0 0-1 0,0 0-4 0,0 0-4 15,0 0-4-15,0 0 3 0,0 0 2 0,0 0-5 16,0 0 0-16,0 0 9 0,5 38 0 0,-8-22-2 15,1 2-3-15,0 1-7 0,-3-3 0 0,0 5 1 16,1 9-4-16,-1-7-1 0,5 0-6 16,-2-4-4-16,0-4-3 0,-3 5-22 0,3-2-21 0,0 0-32 15,2 1-25-15,-2-3-33 0,4 1-38 0,0-3-156 16,-2-5-375-16,2-1 106 0</inkml:trace>
  <inkml:trace contextRef="#ctx0" brushRef="#br0" timeOffset="-150138.22">14997 12659 387 0,'0'0'252'0,"4"-6"-19"0,-4 6-25 15,0 0-19-15,4-7-30 0,-4 7-18 0,0 0-19 16,0 0-13-16,0 0-13 0,0 0-6 0,0 0-10 0,0 0-3 16,0 0-3-16,0 0-5 0,10 19-9 0,-10-11-7 15,-3 9-1-15,3-3-6 0,0 5-3 16,0-1-3-16,0 0-8 0,-2 1-1 0,2 0-3 0,0-2-6 15,-2 3 0-15,2-2-25 0,-3-1-37 0,3-1-38 16,0-2-39-16,-2 1-45 0,2-5-147 0,0 0-369 16,0-1 105-16</inkml:trace>
  <inkml:trace contextRef="#ctx0" brushRef="#br0" timeOffset="-149293.34">15398 12571 470 0,'-9'-5'312'0,"9"5"-39"0,0 0-35 15,-2-6-28-15,2 6-30 0,0 0-17 0,0 0-19 16,15-9-12-16,-4 6-19 0,10-3-14 0,-2 2-10 16,17-3-6-16,-8 3-12 0,-3 1-11 0,9 0-3 15,-12-2-20-15,-1 4-31 0,0 1-28 0,-3 0-33 16,-4 0-33-16,-14 0-38 0,25 0-35 0,-18 0-143 15,-7 0-364-15,0 0 102 0</inkml:trace>
  <inkml:trace contextRef="#ctx0" brushRef="#br0" timeOffset="-149083.28">15619 12377 367 0,'0'0'282'16,"0"0"-47"-16,-4-8-31 0,4 8-29 0,0 0-8 15,0 0-15-15,0 0-6 0,0 0-7 0,0 0-12 0,-17 23-14 16,15-7-7-16,-2-1-11 0,1 1-16 16,1 1-8-16,0 1-7 0,2 2-6 0,2-1-7 15,3 11-4-15,-1-7-6 0,4-2-4 0,-2-4-16 16,1-2-31-16,2 0-34 0,3-1-33 0,-3-1-40 16,2-3-34-16,1-4-167 0,-1-1-379 0,1-4 107 0</inkml:trace>
  <inkml:trace contextRef="#ctx0" brushRef="#br0" timeOffset="-148835.22">16039 12257 403 0,'0'0'167'0,"0"0"-20"16,0 0-16-16,-2-5-16 0,2 5-11 0,0 0-14 15,0 0-6-15,0 0-7 0,0 0-8 0,0 0-5 16,0 0-15-16,0 0 0 0,0 0-6 0,0 0-6 16,0 0-5-16,0 0 0 0,0 0-1 0,0 0-6 15,0 0-3-15,0 0-2 0,0 0-4 0,0 0-11 16,-5-8-10-16,5 8-22 0,0 0-28 0,0 0-45 0,0 0-111 16,0 0-248-16,0 0 71 0</inkml:trace>
  <inkml:trace contextRef="#ctx0" brushRef="#br0" timeOffset="-146906.66">15868 12380 317 0,'0'0'144'0,"2"-8"-15"15,-2 8-24-15,0 0-2 0,2-7-8 0,-2 7-1 16,0 0-13-16,2-6 3 0,-2 6-10 0,0 0-4 16,0 0-6-16,0 0-3 0,0 0-9 0,3-9 1 0,-3 9-3 15,0 0-12-15,0 0 1 0,0 0-7 16,0 0-2-16,0 0-1 0,5-5-1 0,-5 5 0 0,0 0-1 16,0 0 4-16,0 0-6 0,0 0 1 0,0 0-2 15,0 0-3-15,0 0-4 0,0 0-7 16,0 0-5-16,0 0-2 0,0 0-7 0,0 0 3 0,0 0 0 15,0 0 1-15,0 0-2 0,0 0 1 0,2 20 4 16,-2-13-3-16,0 4 1 0,4 6 1 0,3-1 2 16,-5 0 0-16,3 3-1 0,-1-5 3 0,6 1-2 15,-1-1 1-15,-5-4-3 0,6 1 4 0,-3-5 1 0,-3 0-3 16,7 0 6-16,-1-1 1 0,-4-3-6 0,5 0 1 16,-11-2 2-16,19 0-8 0,-19 0 1 0,18-9 3 15,-2 3 0-15,-3-5-3 0,-3 2 2 0,1-4 3 16,-2 3-2-16,1-4-4 0,-1 4 3 0,-7-3-2 15,2 5 5-15,-4-3 7 0,3 3 2 0,-1 4 10 16,-2 4-7-16,2-10 0 0,-2 10-4 0,2-8-3 16,-2 8-3-16,0 0 1 0,0 0 0 0,0 0-5 15,0 0 2-15,0 0-2 0,0 0 2 0,0 0 4 16,0 0-4-16,0 0 3 0,-2 25-4 0,2-17 5 16,2 1 0-16,0 0-2 0,6-2 2 0,3 7 1 15,-2-9-1-15,5 7 3 0,2-3-3 0,0-2 0 16,0-3-2-16,2 0 1 0,1 0-2 0,-2-3 4 15,-4-1-3-15,-2 0 3 0,-11 0-5 0,17-1 2 0,-17 1 0 16,12-7-1-16,-3 3 0 0,-7-2-3 0,3 0 4 16,-1 0-5-16,2-2 7 0,-2 2 4 0,-4-3 7 15,2 2 3-15,-2 0 10 0,0-2-6 0,0 1 6 16,2 0 1-16,-4 0 8 0,2 0-3 0,0-2 2 0,-2 4-10 16,2-3-2-16,0 9-3 0,-4-12-4 0,4 6-3 15,0 6-4-15,-3-10-12 0,3 10-20 0,-3-7-25 16,3 7-33-16,0 0-35 0,0 0-26 0,-4-10-18 15,4 10-17-15,0 0-132 0,0 0-361 0,0 0 101 16</inkml:trace>
  <inkml:trace contextRef="#ctx0" brushRef="#br0" timeOffset="-146716.22">16483 12453 218 0,'3'9'172'15,"-1"-1"-23"-15,-2 0-9 0,2 10-10 0,-2 1-2 16,3 12-13-16,-3 1 1 0,0 1-17 0,0-2-6 0,0 0-6 16,0 0-7-16,0 0-9 0,2 0-7 0,-2 0-8 15,-2-9-6-15,4 1-34 0,1-7-46 0,-3 3-42 16,4-6-57-16,-2 0-71 0,0 2-237 0,3-7 69 16</inkml:trace>
  <inkml:trace contextRef="#ctx0" brushRef="#br0" timeOffset="-146197.04">17179 12359 305 0,'16'-6'213'0,"-2"3"-37"16,1 3-22-16,-3 0-17 0,0 3-20 0,-1 0-16 0,-2 1-9 15,0 3-8-15,-4 2-14 0,1-2-5 0,4 8-5 16,-3 3-5-16,-3-2 1 0,-2 3-5 0,0 0 7 16,-6-2 2-16,2 4 0 0,-7 9-5 0,-7-4-3 15,2-3-4-15,-6 1-6 0,1-4-2 0,1-3-2 16,4-4-6-16,1 1-5 0,-4 1-27 0,6-6-29 16,2-4-33-16,0 3-35 0,4-6-54 0,5-2-100 15,0 0-298-15,0 0 85 0</inkml:trace>
  <inkml:trace contextRef="#ctx0" brushRef="#br0" timeOffset="-137435.78">17908 12265 300 0,'0'0'102'0,"4"-8"-11"15,-4 8-10-15,0 0-7 0,0 0 3 16,0 0-7-16,0-8 0 0,0 8 9 0,0 0-26 0,0 0 10 15,0 0-4-15,0 0 4 0,2-8-2 0,-2 8-8 16,0 0 9-16,0 0-1 0,0 0-2 0,0 0 0 16,0 0-6-16,0 0 2 0,0-8-3 0,0 8-8 15,0 0-2-15,0 0-4 0,0 0-1 0,0-9-4 16,0 9 0-16,0 0-9 0,0-9-1 0,0 9-1 0,0 0 0 16,-2-11-3-16,2 11-3 0,2-10-2 0,-2 10-3 15,0-10-1-15,-2 3 1 0,2-1-2 0,0 8-3 16,-4-14 2-16,4-2-1 0,-2 7-2 15,2 9 2-15,-2-13 1 0,2 4 4 0,-2 2-4 16,2 0 7-16,0 7-2 0,-2-12 0 0,2 5 2 16,0 7-1-16,0-13 0 0,0 13 2 0,0-8-2 15,0 8 4-15,0-5 1 0,0 5-6 0,0 0 0 16,0-9 0-16,0 9-8 0,0 0 0 0,0 0-1 16,0 0-4-16,0 0 0 0,0 0 0 0,0 0 0 0,0 0 1 15,0 0-2-15,0 0 1 0,6 35 0 16,-4-19 0-16,-2 2-1 0,4 3-2 0,-4 8 2 15,2-4 1-15,-2-5-1 0,2 0 2 0,-2 0-4 0,0 1 4 16,2-3-1-16,0-2-1 0,1 1 2 0,1-1-1 16,-4-3 0-16,2-3 7 0,0 0-5 0,1-3 1 15,-3 1 0-15,2-3 2 0,0 2 4 0,-2-7 0 16,3 8 1-16,-3-8 9 0,2 8 11 0,-2-8 4 16,0 0 5-16,3 8 0 0,-3-8-2 0,0 0 0 0,6 2 3 15,-6-2-6-15,0 0 0 0,7 5-1 16,-7-5 0-16,0 0 2 0,0 0 3 0,0 0-7 0,21-5-2 15,-21 5-5-15,0 0 4 0,13-6-3 0,-6 2-2 16,-7 4-2-16,9-6-2 0,-2 0-3 16,0-1-2-16,-3 1 0 0,4-1 1 0,-2-2-5 0,1-3 1 15,4-5-1-15,-1 3 0 0,-4-2-4 0,3-1 2 16,-2-4-4-16,3-5 1 0,-1 1-2 0,-1-6-1 16,2 8 2-16,-1 3-1 0,-7 1 0 0,5 1-3 15,-3 1 4-15,4 3 5 0,-6 2 3 0,5 0 7 16,-5 1-4-16,0 2 3 0,3 2 2 0,-3-1-1 15,0 1 5-15,-2 1-3 0,0 6-3 0,2-10-6 16,-2 10-4-16,6-9-2 0,-6 9-2 0,2-5-1 0,-2 5 2 16,0 0 0-16,2-7-6 0,-2 7 2 0,0 0-4 15,0 0 7-15,2-9-8 0,-2 9 0 0,0 0 1 16,0 0-3-16,0 0-15 0,0 0-6 0,0 0-15 16,0 0-18-16,0 0-23 0,0 0-26 0,0 0-24 15,0 0-33-15,0 0-30 0,0 0-153 0,0 0-418 16,0 0 117-16</inkml:trace>
  <inkml:trace contextRef="#ctx0" brushRef="#br0" timeOffset="-136570.25">18199 12380 339 0,'0'0'133'0,"0"0"-10"16,0 0-1-16,0 0-2 0,0 0-5 0,0 0 1 15,0 5-9-15,0-5-5 0,0 0 1 0,0 0-10 16,0 0-3-16,0 0-3 0,0 0-4 0,0 0-2 15,0 0 0-15,0 0-2 0,0 0 0 0,0 0 0 16,0 0-3-16,0 0-1 0,0 0-6 0,4 4-5 16,-4-4-7-16,0 0-9 0,0 0-3 0,0 0-7 0,0 0-4 15,0 0-5-15,23-8-3 0,-23 8-1 16,11-1-4-16,-11 1-3 0,12-4-2 0,-12 4-6 0,13 0 2 16,-13 0-6-16,0 0 2 0,19 1-6 0,-19-1-1 15,9 3-3-15,-9-3 1 0,11 8 4 0,-7-4-4 16,4 2 0-16,-4 2 1 0,1 0 0 0,-3 1-1 15,2 0 2-15,-1 2 2 0,-1-1-4 0,0-1 2 16,-2 1 1-16,0 0 4 0,0 0-1 0,0 1-5 16,-2-1 1-16,0-2 2 0,-3 0-1 0,3 1 1 15,0-1 1-15,-5-3-1 0,5 4 3 0,-6-3-2 0,4 0 3 16,4-6-3-16,-9 8 3 0,2-4 1 0,7-4 1 16,-9 3 1-16,9-3-3 0,0 0 1 0,0 0-3 15,-16-3 2-15,16 3-3 0,0 0 2 0,0 0 2 16,-14-4-3-16,14 4-1 0,-7-5 1 0,7 5 0 15,-2-7-2-15,2 7-1 0,0 0 3 0,-2-10-1 16,2 10-4-16,0 0 2 0,4-12 1 0,-1 8-1 16,1-2-1-16,1-1-1 0,0 2-2 0,1-3 1 0,1 3 0 15,0-2 2-15,0 1-2 0,0 2-2 16,0 1 1-16,-7 3 1 0,8-7-2 0,0 3-2 16,-8 4 1-16,11-6 0 0,-11 6-2 0,9-2-1 15,-9 2 3-15,0 0 1 0,14-2-2 0,-14 2-1 16,0 0 0-16,15 5 0 0,-10 2 2 0,5-3-1 0,-4 4 1 15,-1-2-2-15,1 2 4 0,4 8-2 0,-3-4-2 16,-3 3 1-16,3 0 2 0,-3 2 1 0,1-1-2 16,-2 1 5-16,-1 1-4 0,-4-4 2 0,-1 5-1 15,-2-4 2-15,-1 1 0 0,-1-2 2 0,-2 1 2 16,-5-3-1-16,3 3 3 0,-8-3-4 0,4 0 1 0,-4-2 1 16,4-1 4-16,-2-1 0 0,4-6-3 0,1 1 1 15,1-3 0-15,11 0 1 0,0 0-1 16,-23-3 1-16,23 3-2 0,-9-6 1 0,9 6-1 0,-4-9-1 15,4 9-2-15,0-12-1 0,0 12 1 0,4-13-2 16,1 5-1-16,1 4 2 0,1-5-3 0,3 6 0 16,-2-3 3-16,11-2 0 0,-3 2-1 0,2-3 3 15,-2 3-6-15,-2 2 0 0,-3-1 2 0,0 5-5 16,10-4-7-16,-7 3-16 0,4-2-18 0,0 3-24 16,-4 0-23-16,4 3-28 0,-2-3-23 0,-16 0-27 15,25 1-129-15,-14-1-360 0,-11 0 103 0</inkml:trace>
  <inkml:trace contextRef="#ctx0" brushRef="#br0" timeOffset="-136294.25">18739 12376 233 0,'-14'0'193'0,"14"0"-38"0,0 0-21 0,0 0-7 16,0 0-19-16,0 0-13 0,0 0-6 16,0 0-3-16,0 0-1 0,0 0 2 0,0 0 1 0,0 0-4 15,0 0-10-15,0 0-7 0,39-4-9 0,-18 4-3 16,2 0-6-16,-8-1-7 0,8 1-4 0,-9 0-2 16,4-2-10-16,1 2-18 0,-19 0-15 0,26 0-17 15,-16 2-15-15,-10-2-14 0,0 0-14 0,20-2-11 16,-20 2-9-16,0 0-10 0,12-4-15 0,-12 4-74 15,2-5-220-15,-2 5 67 0</inkml:trace>
  <inkml:trace contextRef="#ctx0" brushRef="#br0" timeOffset="-136111.28">18942 12281 233 0,'0'0'36'0,"-4"-15"25"0,1 9 5 15,3 6 20-15,-4-8 4 0,4 8 5 0,-4-7 8 16,4 7 0-16,0 0-4 0,0 0-6 0,-4-8-9 16,4 8-12-16,0 0-10 0,0 0-4 0,0 0-8 15,0 0 0-15,0 0 6 0,0 0-4 0,0 0-1 16,-20 19-10-16,16-9-1 0,2-1-5 0,0 7-1 15,-4 1-5-15,4-1-2 0,-2 3-4 0,1-6 0 16,1 7 3-16,2 0 0 0,2-4-5 0,-2 3 2 16,5-5-9-16,-3 3-20 0,2-4-17 0,2-1-26 15,3 5-28-15,-3-6-35 0,3-2-108 0,1-6-261 16,-10-3 75-16</inkml:trace>
  <inkml:trace contextRef="#ctx0" brushRef="#br0" timeOffset="-135566.3289">19182 12150 214 0,'0'-9'252'0,"2"3"-38"0,-2 6-30 0,0-11-28 16,0 11-20-16,0 0-25 0,0 0-11 0,0 0-14 16,0 0-14-16,0 0-8 0,0 0-3 0,0 0-7 15,0 0-4-15,0 0 2 0,2 33-16 0,0-17-3 16,0 3 1-16,1-2-3 0,-3-2 3 0,2 5-6 15,2-2-2-15,2-3-3 0,-4 0-1 0,5-2 3 16,-3-2 0-16,0-1-4 0,1-4 2 0,2 0 5 16,0 1 4-16,-7-7 5 0,9 8-2 0,-9-8-2 15,13 2-7-15,-13-2 2 0,17-2-3 0,-17 2-1 16,16-6-3-16,-9 4 4 0,-1-5 2 0,3 5 5 16,-1-2 2-16,-4 0-3 0,-4 4-2 0,13-7-4 0,-13 7-3 15,5-4 0-15,-5 4-8 0,0 0 0 16,12-1-1-16,-12 1-3 0,0 0-5 0,0 0 1 0,15 12 0 15,-10-6 2-15,4 0 1 0,-2 1-3 0,6 5 3 16,-3-2 1-16,1-2-2 0,-2 0 3 0,3-1-1 16,-5-1-1-16,-1-2 2 0,3 0-5 0,1-2 6 15,-1 2-3-15,0-2 0 0,-9-2 0 0,16 2 1 16,-16-2 0-16,13-2-3 0,-13 2-2 0,9-6 2 0,-9 6-3 16,10-10 1-16,-6 4-2 0,-1-3 1 15,-1-2 2-15,0 4-2 0,0-10-1 0,-2 3 0 0,0-4-3 16,2 1 4-16,-4-1 2 0,0 2 5 0,0-1 4 15,0 4 12-15,-1 1 5 0,1 0 3 0,0 4-1 16,0-3 1-16,-1 3-2 0,1-3 1 0,2 11-6 16,-5-14 6-16,5 6-7 0,0 8 1 0,-5-12-8 15,5 6 2-15,0 6 0 0,-4-11-7 0,4 11-1 16,0 0-1-16,-2-13-14 0,2 13-21 0,0-3-32 16,0 3-35-16,0 0-43 0,0 0-40 0,0 0-28 15,0 0-14-15,0-10-133 0,0 10-415 0,0 0 116 16</inkml:trace>
  <inkml:trace contextRef="#ctx0" brushRef="#br0" timeOffset="-135281.28">19681 12277 339 0,'11'6'159'15,"1"0"-26"-15,-1-3-15 0,-2 4-8 16,-2-3-9-16,0 2-15 0,2 2-9 0,-5-1-2 0,4 1 0 15,-4 3 1-15,3 2 12 0,-3 2 3 0,-4 2 1 16,0-3-10-16,0 2-2 0,0-3-6 0,-2-1 8 16,0-2-1-16,0 0 2 0,-3 1-3 0,-5 1 1 15,6 0-4-15,2-2-3 0,-3-2-4 0,1 0-2 16,4-8 2-16,-4 9 6 0,4-9 9 0,-3 9 2 16,3-9 1-16,0 0-8 0,0 0-8 0,0 0-8 15,7 8-7-15,-7-8-8 0,21 1-12 0,-1-2-30 16,3-1-33-16,11-3-42 0,0 4-43 0,-4-3-50 15,4 2-57-15,-7-3-151 0,-1 1-442 0,5-2 123 16</inkml:trace>
  <inkml:trace contextRef="#ctx0" brushRef="#br0" timeOffset="-135060.28">20326 12385 302 0,'9'3'187'0,"-1"5"-31"0,-4-2-21 16,1 0-5-16,-3 4-5 0,-2-10-8 0,4 17-7 15,-4 1-8-15,-2-6-6 0,-2 5-7 0,1-3-13 16,-3 1-4-16,-4 1-9 0,-1 0-2 16,-3-1-7-16,3-2-2 0,-3-1-19 0,0 0-33 0,3 1-39 15,-1-5-40-15,3-1-46 0,0 0-98 0,9-7-266 16,-8 6 76-16</inkml:trace>
  <inkml:trace contextRef="#ctx0" brushRef="#br0" timeOffset="-134452.65">20983 12002 467 0,'0'-9'252'0,"0"9"-37"16,0 0-29-16,-2-8-23 0,2 8-25 0,0 0-17 16,0 0-16-16,0 0-12 0,0 0-7 0,0 0-6 15,0 0-5-15,0 0-7 0,0 0 0 0,2 24-6 16,0-5-4-16,0-3-2 0,-2 5-3 0,3 0-4 0,0-1-3 16,3 9-4-16,-1 1-4 0,-1-5-3 15,3-6-2-15,-2-1-2 0,0-4 0 0,-1 2-3 0,3-3-5 16,-1-2-2-16,-4-1 2 0,6-2-1 0,-6-2 0 15,5 1-3-15,-5-3-1 0,-2-4-1 0,9 5 0 16,-9-5-2-16,10 3-1 0,-10-3-1 0,0 0-4 16,0 0 2-16,22-12-1 0,-16 5 0 0,6-6-3 15,-3 4 1-15,-2-6-1 0,5-4 0 0,-6 2-4 16,6-12 0-16,0-2 8 0,1 4-7 0,-1-5 0 16,-1 5-1-16,0-2 3 0,-1 4-6 0,-1 4 4 15,-3 3-3-15,3 1-2 0,1-1 1 0,-4 2 5 16,-1 1 8-16,-1 1 3 0,1 2 3 0,-1 3 2 15,-1 1-3-15,0 0-2 0,-3 8-3 0,4-10 0 0,-4 10-4 16,4-8-4-16,-4 8 2 0,3-8-6 0,-3 8 2 16,0 0-2-16,0 0 2 0,0 0-2 0,0 0 0 15,0 0 3-15,0 0-2 0,0 0 0 0,0 0-1 16,0 0-16-16,0 0-20 0,0 0-31 0,0 0-31 16,-11 26-39-16,8-18-35 0,-2 2-188 0,3-3-428 0,2 3 120 15</inkml:trace>
  <inkml:trace contextRef="#ctx0" brushRef="#br0" timeOffset="-133988.09">21348 12188 412 0,'-2'6'193'0,"2"-6"-19"0,0 0-19 15,0 0-13-15,0 0-9 0,0 0-14 0,0 0-5 16,0 0-4-16,0 0-12 0,0 0-8 0,0 0-10 0,0 0-7 16,0 0-9-16,0 0-5 0,0 0-6 0,16-14-8 15,-16 14-8-15,11-7-2 0,-2 6-2 0,-9 1-5 16,19-3-6-16,-11 3-3 0,-8 0-2 0,17 0-3 16,-17 0 0-16,15 0-7 0,-15 0 4 0,15 3-3 15,-11 1-2-15,-4-4 1 0,4 5-1 0,-4-5-1 16,5 9 2-16,-5-9 1 0,-2 13 3 0,2-7-4 15,0-6 3-15,-3 14-1 0,3-5 1 0,0-4-1 0,0 3 0 16,0-8-2-16,0 15 2 0,3-9 2 16,-1 3-2-16,2-1 4 0,1 0-4 0,0 0 2 15,2 1-2-15,1 4 2 0,1 2-2 0,3-3 2 0,-3 3-2 16,-2-6-4-16,-1 0 5 0,2-1-4 16,-6 1 2-16,5-1-2 0,-7-2 1 0,4 0 7 0,-2 3 6 15,-2-4 8-15,-2 3 8 0,0 1 5 0,-2-5-2 16,-3 5 3-16,-1-6-8 0,2 4-3 0,-3-4-5 15,0 4-1-15,-1-5-1 0,1 1-1 0,-2 2-4 16,2-3 0-16,0 2-2 0,9-4-13 0,-16 2-18 16,16-2-22-16,0 0-27 0,-23-2-30 0,23 2-49 0,0 0-59 15,-16-7-136-15,9 0-403 0,7 7 112 0</inkml:trace>
  <inkml:trace contextRef="#ctx0" brushRef="#br0" timeOffset="-133565.28">21840 12097 460 0,'9'-6'266'0,"-9"6"-42"0,0 0-34 16,19-2-21-16,-19 2-22 0,21 0-15 0,-4 2-16 15,0 1-13-15,4-1-7 0,1 3-16 16,1-2-6-16,11 2-6 0,-7 3-7 0,-3-5-8 0,-2 1-3 15,-2 1-4-15,-1-1-6 0,1-2-5 0,-6 0-11 16,-3 0-12-16,-11-2-13 0,19 2-11 0,-19-2-24 16,13 2-29-16,-13-2-20 0,0 0-8 0,0 0-20 15,12-8 1-15,-12 8 0 0,0 0-7 0,0-11 0 0,0 11 9 16,-5-12 11-16,5 12 12 0,-7-16 25 0,5 9 17 16,-2-3 22-16,4 10 16 0,-9-12 12 0,9 12 19 15,-10-10 3-15,5 6 20 0,5 4-6 0,-6-7 15 16,6 7 4-16,-9-4 5 0,9 4 1 0,0 0-2 15,0 0 9-15,0 0 3 0,-27 8-5 0,18-1-1 16,3-2-7-16,2 2 2 0,-3 3-1 0,3-1-7 16,-3 4-3-16,0 4-1 0,0 0-3 0,5-2-2 15,2 3-2-15,-2-5-4 0,4 7-9 0,0-6 2 16,2 4-3-16,2-3-3 0,-2 2-10 0,3-3-26 16,2-1-30-16,-3 4-25 0,6-5-38 0,-3 3-26 0,0-4-28 15,1-5-123-15,1 0-332 0,0-2 95 16</inkml:trace>
  <inkml:trace contextRef="#ctx0" brushRef="#br0" timeOffset="-133097.28">22518 11923 421 0,'2'-12'255'15,"-2"12"-40"-15,2-8-30 0,-2 8-27 16,0 0-22-16,0 0-18 0,0 0-8 0,0 0-12 0,0 0-9 15,0 0-1-15,0 0-12 0,-11 24 0 0,7-8 3 16,-1 5-3-16,1-3-2 0,1 3-8 0,-2 0-3 16,3-3-6-16,0 2-7 0,2 0-3 0,2-5-1 15,3 5-4-15,0-7-1 0,2 4-3 0,-1-5-5 16,1-2-3-16,2-2 3 0,-2-1-4 0,4-3-2 16,-2 0-4-16,3-2 1 0,6 2-5 0,0-4 0 15,-2 0-2-15,0-1-4 0,-2 2 0 0,-14-1 3 16,20-1-5-16,-13-2-1 0,-7 3-2 0,0 0 2 15,19 4-7-15,-19-4 2 0,11 0-3 0,-11 0-1 16,10 3 3-16,-6 0-2 0,5 2 1 0,0-1 1 0,-3 0 0 16,2 2 3-16,3-2-4 0,-2 1 4 0,1-4 1 15,1 3-2-15,-3 0 4 0,4-1-1 0,-3-2-1 16,2-1 3-16,8 0-7 0,-6-4 1 0,6 0 0 16,-8-1-2-16,1-3 1 0,-5-1-1 0,4-3-2 15,-2-3-1-15,-2-4 0 0,0 0 0 0,-5-1 0 16,2-10 2-16,-2-1 1 0,-4 2 0 0,0-2 6 15,-2 8 1-15,4 6 7 0,-3-2 10 0,1 7-1 0,0 1-2 16,0 1-3-16,0 2-2 0,2 8-1 16,0-15-9-16,0 15-17 0,-3-8-18 0,3 8-10 15,0 0-22-15,0 0-28 0,0 0-38 0,0 0-36 16,0 0-36-16,0 0-160 0,0 0-429 0,0 0 119 0</inkml:trace>
  <inkml:trace contextRef="#ctx0" brushRef="#br0" timeOffset="-132665.25">23081 12104 300 0,'0'0'180'16,"0"0"-26"-16,0 0-12 0,0 0-12 0,0 0-10 15,0 0-10-15,0 0-12 0,0 0-13 0,0 0-10 16,0 0-8-16,18-16-6 0,-18 16-7 0,17-2-5 15,-17 2-4-15,30-2-8 0,-11 0 0 0,2 4-2 16,-3 0-8-16,3-2-3 0,-7 0-2 0,-1 2 5 16,-2 1-6-16,-1 0 2 0,-10-3-4 0,16 7 0 0,-10-2 12 15,-6-5 5-15,8 7 12 0,-8-7 7 16,0 11 5-16,0-11-8 0,-2 13-4 0,2-13-4 0,-8 16-5 16,6-7-3-16,0-2-4 0,-1 1 1 0,1 3 1 15,0-2-4-15,2 1-2 0,0 6 1 0,2 1-2 16,3-1 3-16,-1 3-7 0,4-3-2 0,-2 1-1 15,3-1 1-15,0 0-3 0,1 0-4 0,1 0 2 16,-2 0-4-16,0-2 2 0,-4-4-1 0,-1 1 0 16,1-2 0-16,-3-1 5 0,2 1-1 0,-2-2 5 15,-2-7 7-15,6 12 3 0,-6-12 2 0,0 10 0 0,0-10-1 16,0 0-2-16,-6 13-1 0,6-13-3 16,-4 7 1-16,4-7-4 0,-4 9-6 0,4-9 2 0,-7 6-8 15,7-6-12-15,0 0-13 0,-4 6-24 0,4-6-37 16,0 0-30-16,0 0-42 0,0 0-48 0,0 0-168 15,0 0-434-15,-8-23 121 0</inkml:trace>
  <inkml:trace contextRef="#ctx0" brushRef="#br0" timeOffset="-132161.29">23615 11492 330 0,'7'-8'213'16,"-7"8"-33"-16,0 0-24 0,21-3-18 0,-21 3-16 16,27 4-14-16,-9-2-10 0,0 3-13 0,-2 1-4 15,0 0-11-15,0 0-11 0,-2 0-2 0,-5-2-9 16,2 3-8-16,-6-2-4 0,2 2 0 0,-1-2-7 0,-6-5-2 16,7 13 5-16,-5-4 5 0,3-1-5 0,-7 0-1 15,-1 10 5-15,3-1 0 0,-2 1-7 16,0 1-1-16,0-3 0 0,-1 5-4 0,1-2 4 0,0 1-7 15,0 0 4-15,2-1-4 0,2 11 1 0,-2-4-1 16,2-4 1-16,-2-3-2 0,0 13 4 0,5-9 1 16,-1-2 3-16,-4-1-1 0,7-1 2 0,-4-1-2 15,-1-1 3-15,-2 0 1 0,2 3 0 0,1-4-2 16,-1 1 1-16,-2 1-3 0,0-2-3 0,2 1 3 16,-2 1-3-16,2-1 3 0,3 1-3 0,-8-4 2 15,6 6 1-15,-3-3-1 0,2-1-4 0,0 2-2 16,2-1 0-16,0 0-4 0,-2 0 1 0,4 0-3 15,-1-1 2-15,-1 2 0 0,1 1 0 0,-3-3 3 0,6 3-2 16,-2-3 1-16,1 0 5 0,-3 3-2 0,3-3-3 16,0-1 0-16,0-1 0 0,-3 1-2 0,1-6-2 15,-1 8-1-15,3-5-3 0,-2-1 1 0,0-3-2 16,-3 2-2-16,0-3 1 0,0 0-1 0,1 1 3 16,-3-8-5-16,4 15-2 0,-2-8 1 0,-2 1-1 0,0-8-7 15,0 14-2-15,-2-7-13 0,0 2-23 16,-7-5-24-16,-5 9-25 0,-4-5-33 0,-12 7-44 15,-6-3-53-15,-33 2-133 0,-2-1-425 0,-8-11 119 0</inkml:trace>
  <inkml:trace contextRef="#ctx0" brushRef="#br0" timeOffset="-128878.2">7692 13904 214 0,'0'0'174'0,"0"0"-26"0,-4 6-12 16,4-6-7-16,0 0-8 0,0 0-11 0,0 0-11 16,0 0-9-16,0 0-9 0,-2 8-1 0,2-8-14 15,0 0 6-15,0 0-6 0,0 0-2 0,0 0-5 16,0 0-2-16,0 0-1 0,-6 7-5 0,6-7 1 0,0 0 4 16,0 0-2-16,0 0 1 0,0 0-2 0,0 0-3 15,0 0-1-15,0 0 0 0,0 0-6 0,0 0-3 16,21 1 0-16,-2-5-1 0,3 0-8 0,-1 0-5 15,15 0-1-15,-4-2-5 0,2 2-17 0,-2 2-21 16,-5 0-18-16,-4 2-35 0,-2-3-29 0,-1 8-35 16,1-5-20-16,-3 3-115 0,-4 3-322 0,-3-4 93 15</inkml:trace>
  <inkml:trace contextRef="#ctx0" brushRef="#br0" timeOffset="-128684.24">7875 14097 339 0,'-12'4'209'0,"12"-4"-26"0,0 0-22 15,0 0-18-15,0 0-25 0,0 0-1 0,0 0-16 16,0 0-6-16,0 0-16 0,0 0-4 0,0 0-10 16,0 0-3-16,61-6-6 0,-27-2-15 0,8 2-34 0,3 0-49 15,1 4-65-15,-3-6-114 0,3 3-264 16,2-3 77-16</inkml:trace>
  <inkml:trace contextRef="#ctx0" brushRef="#br0" timeOffset="-126928.27">8941 13964 313 0,'0'0'157'0,"0"0"-8"0,0 0-15 0,0 0-4 0,0 0-19 16,8-4-12-16,-8 4-1 0,0 0-10 16,0 0 2-16,0 0-7 0,0 0-3 0,0 0-6 0,0 0-6 15,0 0-6-15,4-6-3 0,-4 6 0 0,0 0-4 16,0 0-4-16,0 0-2 0,0 0-1 0,0 0-2 16,0 0-5-16,0 0-5 0,0 0 1 0,5-7-9 15,-5 7 3-15,0 0-7 0,2-6 2 0,-2 6-6 16,2-7-2-16,-2 7-1 0,5-8 0 0,-5 8-2 15,2-8-2-15,-2 8-3 0,4-9-3 0,-4 9 1 16,2-9-4-16,2 2 1 0,-4 7 2 0,4-7 1 0,-4 7-5 16,2-8 1-16,-2 8 1 0,5-9-3 15,-5 9 1-15,2-6-4 0,-2 6 4 0,2-9-3 0,-2 9 2 16,2-6 4-16,-2 6-4 0,0 0-2 16,2-6 1-16,-2 6 3 0,0 0 0 0,3-6-5 15,-3 6 6-15,0 0-5 0,0 0 3 0,0 0 2 0,2-8-3 16,-2 8-1-16,0 0 2 0,0 0 0 0,0 0 1 15,2-6-6-15,-2 6-2 0,0 0-3 0,0 0 0 0,0 0 1 16,0 0-6-16,0 0 1 0,0 0 2 16,0 0 0-16,0 0 0 0,0 0 2 0,-2 24 1 0,2-13 1 15,2-1 2-15,-2 1-4 0,2 4 4 0,2-1 2 16,-2-3 2-16,4 0 1 0,-3-1-1 0,3 7 0 16,1-7 1-16,0-2 1 0,-2 2 3 0,1-4 0 15,1 1 0-15,-3-1-2 0,6-2 1 0,-3 0 3 16,0-2-6-16,-1 2 7 0,-6-4-5 0,14 3 2 15,-14-3 5-15,0 0-3 0,20 0-2 0,-20 0 2 16,12-5 1-16,-12 5-1 0,9-4-4 0,-9 4 3 0,9-6-1 16,-9 6-1-16,8-7 1 0,-8 7-1 15,4-5-1-15,0 1-1 0,-4 4 1 0,5-9-3 16,-3 3 1-16,2-2 3 0,-1 2-3 0,-1-2 2 0,0-1-5 16,1 3 4-16,-1-2-4 0,1 0 1 0,-3-1-2 15,2 1 4-15,2 0-4 0,-4 2-1 0,2-3 3 16,-2 2 2-16,3 0 1 0,-3 7-3 0,2-14 0 15,-2 7 2-15,0 7-2 0,2-7-1 0,-2 7-1 16,0-7 6-16,0 7-5 0,2-8 2 0,-2 8-2 16,0-8 0-16,0 8 2 0,0 0-2 0,0 0 1 15,0-9 2-15,0 9 1 0,0 0-5 0,0 0 4 0,3-8-2 16,-3 8-5-16,0 0 4 0,0 0 3 0,0 0 0 16,0-9 3-16,0 9-3 0,0 0 0 0,0 0-1 15,0 0-1-15,0 0 0 0,0-7 3 0,0 7-2 16,0 0 0-16,0 0 0 0,0 0-4 0,0 0 0 15,0 0 5-15,2-6-2 0,-2 6 6 0,0 0-2 16,0 0-3-16,0 0-3 0,0 0 3 0,0 0 3 16,0 0-2-16,0 0-3 0,0-9 1 0,0 9-2 15,0 0 3-15,0 0 0 0,0 0-1 0,0 0 2 16,0 0-4-16,0 0 4 0,0 0 1 0,0 0-2 0,0-7 0 16,0 7 1-16,0 0 2 0,0 0-17 15,0 0-2-15,0 0 2 0,3-9 1 0,-3 9 2 0,0 0 1 16,0 0 2-16,0 0 1 0,0 0 0 0,0 0-1 15,0 0-4-15,0 0 2 0,0 0-6 0,0 0 3 16,0 0 0-16,0 0-1 0,0 0 1 0,0 0 3 16,0 0-5-16,0 0 3 0,0 0-4 0,0 26 7 15,0-15 3-15,0-11 1 0,-3 25 0 0,1-7 1 0,2-2 1 16,2 3 0-16,-4 0-2 0,2-4 4 16,2 2-2-16,-2-1 3 0,0 4-11 0,0-2-25 0,3-1-16 15,-6 1-31-15,3-1-21 0,0 1-20 0,3 2-20 16,-3 1-98-16,-3-7-286 0,3 5 83 0</inkml:trace>
  <inkml:trace contextRef="#ctx0" brushRef="#br0" timeOffset="-126627.27">9635 14049 223 0,'0'0'110'0,"0"0"-8"16,0 0-18-16,0 0-16 0,0 0-13 0,0 0 8 0,0 0 6 15,11 22-6-15,-9-14 6 0,-2 2-4 16,3 8-9-16,-1-1 0 0,-2-1 3 0,3 4-15 0,-3 0-2 15,0-4-3-15,2 3 1 0,-2-2-6 0,0 3 0 16,2-4-5-16,1 0-17 0,-1 0-32 0,-2-1-33 16,2-2-25-16,-2-3-80 0,0 0-188 0,2-2 55 15</inkml:trace>
  <inkml:trace contextRef="#ctx0" brushRef="#br0" timeOffset="-125983.04">9856 13997 238 0,'0'0'149'0,"0"0"-15"16,0 0-18-16,0 0-14 0,0 0 0 0,0 0-24 16,0 0-5-16,0 0-10 0,0 0-3 0,0 0-4 0,0 0-4 15,0 0-1-15,0 0 3 0,0 0 3 16,25-3 5-16,-25 3-3 0,21 0-1 0,-3 0-6 0,3 0-3 16,-4 0-12-16,4 0 6 0,-2 0-5 0,-1 0-9 15,0 0-4-15,-5 0-2 0,-13 0 1 16,28 3-2-16,-28-3-3 0,21 0 1 0,-21 0-3 0,17 0 1 15,-17 0-10-15,17 0 8 0,-17 0-1 0,0 0 0 16,19 0-6-16,-19 0 0 0,0 0-11 0,0 0-14 16,17-3-8-16,-17 3-14 0,0 0-21 0,11-1-26 15,-11 1-20-15,0 0-19 0,10-7-82 0,-10 7-246 16,0 0 71-16</inkml:trace>
  <inkml:trace contextRef="#ctx0" brushRef="#br0" timeOffset="-125735.08">10107 13933 208 0,'0'0'147'0,"-5"-8"-22"0,5 8-4 0,-2-9-7 0,2 9 4 15,0 0-3-15,-2-12-2 0,2 12-3 0,0 0-10 16,-2-8-11-16,2 8-4 0,0 0-19 0,0 0-5 16,-2-8-10-16,2 8-9 0,0 0-7 0,0 0-6 0,0 0-4 15,0 0-1-15,0 0-1 0,0 0-1 16,0 0-5-16,0 0 3 0,-7 30-5 0,7-14-2 15,-3 2-3-15,3-2 3 0,0 2-1 0,3 1-2 0,-1 0 3 16,-2 1 1-16,2 1 0 0,1-1-2 0,1-1-7 16,-2-1-23-16,5 0-18 0,-3-1-23 0,1-1-21 15,2 1-33-15,0-5-105 0,-3-4-262 0,1-1 77 16</inkml:trace>
  <inkml:trace contextRef="#ctx0" brushRef="#br0" timeOffset="-125371.35">10533 13771 346 0,'0'0'155'16,"-2"-8"-17"-16,2 8-14 0,0 0-14 0,0 0-9 16,0-11-15-16,0 11-7 0,0 0-15 0,0 0-12 15,0 0-9-15,0 0-5 0,0 0-1 0,0 0-4 16,0 0 2-16,0 0-8 0,0 0 2 0,0 0 4 16,9 29 10-16,-7-21-3 0,6 9-3 0,-6 1 2 15,7 0-4-15,-5-2 2 0,3 4-4 0,3-2-5 16,-1 0 2-16,2 11 2 0,1-8-7 0,-1-3-1 0,-2-2-3 15,0-1-14-15,2-1-20 0,0 1-8 0,1-3-11 16,0 0-16-16,-4-3 1 0,2-3-2 16,-3-4-22-16,-7-2-20 0,0 0-25 0,21-2-72 15,-21 2-224-15,8-15 67 0</inkml:trace>
  <inkml:trace contextRef="#ctx0" brushRef="#br0" timeOffset="-125151.27">10826 13733 339 0,'2'-7'162'0,"-2"7"-15"0,2-16-9 15,1 13-18-15,-3 3-7 0,4-10-6 0,-4 10-5 16,2-6-9-16,-2 6-15 0,0 0-14 0,0 0-8 16,0 0-9-16,5-9-8 0,-5 9-7 0,0 0-2 0,0 0-7 15,0 0 5-15,0 0 3 0,0 0-7 0,-7 33 2 16,0-17-4-16,3 1-1 0,-2 1 1 0,2-1-2 16,-3-1 2-16,3 3-5 0,-3-1 3 0,2 3-6 15,-2-3-1-15,5 3 3 0,-4-3-2 0,-1 2-10 16,-1-2-16-16,4 2-19 0,-3-3-18 0,3 1-27 15,-1-1-15-15,3-1-23 0,0-2-97 0,0-3-251 16,0-3 74-16</inkml:trace>
  <inkml:trace contextRef="#ctx0" brushRef="#br0" timeOffset="-124897.28">11007 13986 328 0,'0'0'108'0,"0"0"-11"0,0 0-14 16,0 0-2-16,0 0-2 0,0 0 4 0,8 27-8 16,-6-16-5-16,-2 5-4 0,0 0-6 0,0 1-3 15,-2 1-5-15,2-2-4 0,0 3-3 0,0-3-7 16,0 1-2-16,0-1-2 0,0-1-20 0,0-3-29 15,0-1-30-15,0-2-22 0,2 0-27 0,-2-1-61 16,0-8-180-16,0 10 55 0</inkml:trace>
  <inkml:trace contextRef="#ctx0" brushRef="#br0" timeOffset="-124661.7">11264 13954 256 0,'0'0'146'0,"6"-5"-33"16,-6 5-12-16,0 0-8 0,0 0-14 0,23-4-12 16,-23 4-4-16,20 0-5 0,-3-2-4 0,3 2-6 15,-2-2-3-15,5 2-6 0,-2 0-3 0,-1 2-8 0,1-4-16 16,2 2-16-16,-1 2-20 0,-4-2-26 0,3 0-18 15,-3 0-66-15,1 2-156 0,-6-2 48 0</inkml:trace>
  <inkml:trace contextRef="#ctx0" brushRef="#br0" timeOffset="-124399.25">11480 13824 335 0,'0'0'138'0,"0"0"-27"0,-4-8-15 0,4 8-6 15,0 0-17-15,0 0 3 0,0 0-3 0,0 0-4 16,0 0-9-16,-10 29 1 0,8-20-5 0,2 11-4 16,0-2-9-16,-2 0 1 0,-1 1-8 0,1 1-3 15,4-1-1-15,-2-1 0 0,5 3-1 0,-5-1-7 0,4-3-1 16,2 1-23-16,-2-3-24 0,0 1-14 15,3-4-15-15,0-1-21 0,-1-3-12 0,2-2-79 0,-2-2-196 16,-6-4 57-16</inkml:trace>
  <inkml:trace contextRef="#ctx0" brushRef="#br0" timeOffset="-123927.27">11763 13834 308 0,'0'0'136'16,"0"0"-30"-16,0 0-12 0,0 0-9 0,0 0 2 16,0 0 5-16,0 0-3 0,6 24 6 0,-3-13-6 0,1-2-3 15,-2 6-12-15,1 1-1 0,0-4-10 0,-1 1-5 16,4 5-5-16,1-6-2 0,-2-2-6 0,-1 0 5 16,4-1-11-16,-4-1 4 0,0-2-1 0,5-2 0 15,-9-4-4-15,12 9-2 0,-3-7-3 0,-9-2 3 16,13 3-6-16,-13-3-4 0,21-1-1 0,-21 1-3 15,17-4 6-15,-17 4 1 0,13-3 2 0,-13 3-4 16,11-4-1-16,-11 4-6 0,0 0-4 0,0 0-12 16,14-2 7-16,-14 2-6 0,0 0 4 0,0 0-1 15,18 4-2-15,-18-4 1 0,0 0 1 0,18 5 3 16,-9-1-5-16,-9-4 2 0,19 3 1 0,-19-3-3 16,13 2 8-16,-1 1-6 0,-12-3 1 0,0 0 0 15,28-3 3-15,-28 3-4 0,19-4 0 0,-9-1 4 0,-1 2-4 16,-2-5 0-16,-1 2-3 0,4-3 0 0,-1-3 0 15,-5-1 0-15,3-2-3 0,-5-2 1 0,0 1 1 16,-2-1-2-16,-2-1-3 0,0-1 1 0,0 5 8 16,-3-3 10-16,1 3 2 0,4 4 3 0,0-1 3 15,-2 4-3-15,0-1 0 0,2 0-1 0,0 8-6 0,-5-12 4 16,5 12-7-16,-3-8 0 0,3 8-9 0,0-6-13 16,0 6-12-16,0 0-14 0,0 0-17 0,-4-10-10 15,4 10-14-15,0 0-32 0,0 0-25 0,0 0-29 16,0 0-118-16,0 0-336 0,0 0 96 0</inkml:trace>
  <inkml:trace contextRef="#ctx0" brushRef="#br0" timeOffset="-123680.86">12399 14009 277 0,'3'8'164'0,"-1"0"-22"0,2 1-6 0,-2 1-7 15,1 8-11-15,1-3-17 0,-2 3-15 0,0 3-7 16,1-3-4-16,-1 0-6 0,1-1-8 0,-3 2-10 0,2-3-4 16,-2 2-2-16,3-1-2 0,-6-1-18 0,1-3-31 15,2 0-32-15,0-4-37 0,-3 1-122 16,1-3-233-16,-1 1 70 0</inkml:trace>
  <inkml:trace contextRef="#ctx0" brushRef="#br0" timeOffset="-123357.28">12867 14009 282 0,'17'4'208'0,"0"3"-24"0,-4 0-30 16,-1-2-15-16,-1 3-20 0,3-3-17 0,0 4-10 15,-6 2-9-15,2-3-4 0,-1 4-11 0,-2 0-9 0,-3 4-3 16,-2 1 0-16,-4 4-4 0,-2-1-3 16,-12 11-3-16,-5-2-3 0,-4 1-11 0,-2-1-23 15,-3-2-27-15,0 0-44 0,-6-3-54 0,-7-3-108 0,1-2-264 16,-1-1 76-16</inkml:trace>
  <inkml:trace contextRef="#ctx0" brushRef="#br0" timeOffset="-122297.61">8848 13627 251 0,'0'0'219'0,"-9"-4"-28"15,9 4-15-15,0 0-9 0,-4-5-18 0,4 5-19 16,0 0-16-16,0 0-11 0,-3-8-12 0,3 8-13 16,0 0-11-16,3-12-4 0,-1 4-8 0,-2 1-4 15,0 7-6-15,4-14-6 0,-2 6-6 0,-2 8 0 16,3-13-4-16,-1 5 1 0,-2 8-10 0,0-10 2 15,0 10-7-15,0 0-4 0,0-11-4 0,0 11-3 0,0 0-4 16,-9-4 2-16,9 4-3 0,0 0 0 16,-23 3 1-16,23-3-3 0,-18 8 3 0,8-4-3 15,4 2 3-15,-3 0-2 0,2 3-4 0,2-3 4 0,-2 0 2 16,3 4-2-16,-3-1 2 0,7 0 1 0,0 2 2 16,0-3 1-16,5 9-5 0,-1-3 7 0,-2-4-4 15,1-2 1-15,4 3-3 0,-7-3-3 0,2 0 1 16,-2-8 4-16,7 15-5 0,-5-7-1 0,-2 0-1 15,0-8 2-15,5 14 1 0,-3-6 2 0,-2 3 0 16,0 0 0-16,0-4 1 0,0-7 1 0,-2 21-4 16,2-13 2-16,-3 2 0 0,3 1 1 0,-2-3-2 0,2 2 4 15,-2 0-2-15,2-2-1 0,0-8 3 0,2 20-1 16,-2-13 2-16,0 2-1 0,0 1-2 0,2 0 0 16,1-2 0-16,-1 8-1 0,4 4 0 0,-3-2 1 15,2-1 0-15,-3 1-1 0,-2 2 3 0,7 11 1 16,-7 2-3-16,2-4-2 0,-2 2 0 0,0-1 8 15,0 2 4-15,-2-8-2 0,-2-4 2 0,1-1 0 16,1 0 2-16,0-3-2 0,-1 1-1 0,0-3 1 16,1-2-3-16,2-2 0 0,-2 1 0 0,2-6-2 15,-2 2 4-15,2 2-4 0,0-9 4 0,0 10-1 16,0-10 1-16,0 9-5 0,0-9 1 0,0 8 3 16,0-8-4-16,0 9 4 0,2-1-1 0,-2-1-2 15,2 1-9-15,3-2-11 0,2 2-20 0,0-1-22 0,8 4-30 16,4 2-35-16,11 1-159 0,4 1-330 0,7-6 93 15</inkml:trace>
  <inkml:trace contextRef="#ctx0" brushRef="#br0" timeOffset="-119587.27">14340 13998 269 0,'0'0'152'0,"0"0"-14"15,0 0-7-15,0 0-16 0,0 0-5 0,0 0-6 16,0 0-4-16,0 0-12 0,0 0-10 0,0 0-4 0,0 0-1 15,0 0-6-15,0 0 0 0,0 0-8 16,0 0 0-16,0 0-3 0,0 0-4 0,0 0-6 0,0 0-1 16,0 0-1-16,0 0-8 0,0 0-6 0,-14-8 3 15,14 8-4-15,0 0-3 0,0 0-4 0,-2-6-1 16,2 6-6-16,0 0-3 0,0-8 3 0,0 8 2 16,-2-8-2-16,2 8-2 0,0-8 7 0,0 8-7 15,0 0 1-15,-5-11 0 0,5 11 2 0,0-8-2 16,0 8-2-16,0 0 0 0,0-11 1 0,0 11-1 15,0 0-6-15,0-8 6 0,0 8 0 0,0 0-1 0,0-8-2 16,0 8 4-16,0 0-21 0,0 0 0 16,-2-10 2-16,2 10-1 0,0 0 4 0,0-8 3 0,0 8 1 15,0 0-2-15,0-8 0 0,0 8 1 0,0 0 1 16,0-9 1-16,0 9-1 0,2-8-1 0,-2 8 5 16,0-8 3-16,0 8 6 0,0-9-4 0,0 9 1 15,0-9 0-15,0 9 1 0,2-9-2 0,-2 9 1 16,3-6 0-16,-3 6 1 0,0-8 0 0,0 8-2 0,0 0 1 15,2-8-1-15,-2 8-2 0,0 0 1 16,0-8-1-16,0 8 2 0,0 0-5 0,0 0-2 16,0 0-3-16,0-11-3 0,0 11-3 0,0 0 6 0,0 0 4 15,0 0 1-15,0 0 5 0,0 0 6 0,-7 25-4 16,7-17 2-16,-2 3-7 0,-3 7 5 0,1 0 2 16,4 0-3-16,0 1-1 0,0-1 2 0,2-1-2 15,0 4-1-15,3-5 2 0,-3 1 1 0,5-5-1 16,-1 2 3-16,2 1 0 0,-1-3 0 0,-1-1-2 15,3-5 1-15,1 0 2 0,-4-2-3 0,6 0 0 16,-12-4-1-16,20 2 2 0,-11-2-3 0,-9 0 0 16,21-4-2-16,-3-2 3 0,-2 0-4 0,-3-5-3 15,4 0 1-15,-4 2 2 0,-5-2-3 0,-2 2-1 0,3-2 2 16,-2-1-1-16,-1 1 2 0,2 1 1 0,-6 2-5 16,0 0-4-16,1 0 1 0,1-1 0 15,-2 0 1-15,0 4 3 0,3-3-5 0,-3 1 2 0,-2 0 1 16,0 7-1-16,3-11 1 0,-1 5 1 0,-2 6 0 15,3-9-2-15,-3 9 2 0,2-7-3 0,-2 7 0 16,0-9-2-16,0 9 1 0,0 0 2 0,0-11 2 16,0 11-4-16,2-6 1 0,-2 6 0 0,0 0 0 15,0 0-1-15,0-7-1 0,0 7-1 0,0 0 2 0,0 0 6 16,0-9-5-16,0 9-2 0,0 0 1 0,0 0 1 16,0 0 0-16,0-8-1 0,0 8 2 0,0 0 1 15,0 0-2-15,0 0 4 0,0 0-3 0,0 0 0 16,0-8 1-16,0 8 1 0,0 0-2 0,0 0 0 15,0 0 0-15,0 0 0 0,0 0 0 0,0 0 0 16,0 0 2-16,0-6-2 0,0 6-1 0,0 0 0 16,0 0 1-16,0 0-1 0,0 0 1 0,0 0-2 15,0 0 1-15,0 0 2 0,0 0 0 0,0-9-1 16,0 9-1-16,0 0-1 0,0 0 2 0,0 0-3 0,0 0 3 16,0 0 0-16,0 0-1 0,0 0 1 0,0 0 0 15,0 0 1-15,0 0-1 0,0 0 0 16,0 0 0-16,0 0 1 0,0 0 2 0,0 0-3 0,2-7 1 15,-2 7 4-15,0 0-3 0,0 0-1 0,0 0 4 16,0 0 0-16,0 0-4 0,0 0 3 0,0 0 1 16,0 0 5-16,0-9-4 0,0 9 3 0,0 0-4 15,5-7 1-15,-5 7-1 0,0 0 3 0,0 0 0 16,0-10 1-16,0 10-1 0,0 0-2 0,2-5-1 0,-2 5 0 16,0 0 0-16,0 0 1 0,0-7-1 0,0 7 0 15,0 0-1-15,0 0-1 0,0 0-1 0,2-8-2 16,-2 8 2-16,0 0-1 0,0 0 0 0,0 0 0 15,0 0 0-15,0 0-1 0,0 0-1 0,0-9-1 16,0 9 0-16,0 0-1 0,0 0 1 0,0 0 1 16,0 0-2-16,0 0 0 0,0 0 0 0,0 0-6 15,0 0-9-15,0 0-14 0,0 0-21 0,0 0-21 16,0 0-21-16,0 0-36 0,0 0-29 0,0 0-178 16,0 0-406-16,0 0 115 0</inkml:trace>
  <inkml:trace contextRef="#ctx0" brushRef="#br0" timeOffset="-118093.74">14750 14117 273 0,'0'0'177'0,"0"0"-23"0,0 0-17 0,0 0-12 16,0 0-10-16,0 0-13 0,19-10-8 0,-19 10-4 16,0 0-13-16,0 0-7 0,0 0-6 0,0 0-8 15,0 0-4-15,0 0-9 0,0 0-3 0,0 0-7 16,0 0-2-16,4-6-4 0,-4 6-5 0,0 0-4 15,0 0 3-15,0 0-6 0,0 0 1 0,0 0-3 16,0 0 7-16,0 0-4 0,0 0-4 0,0 0 3 0,0 0-1 16,0 0-5-16,0 0 2 0,0 0 4 0,0 0-3 15,0 0 1-15,0 0-3 0,0 0 0 0,-39 3-1 16,39-3 0-16,0 0-4 0,0 0 2 0,-9-9-3 16,9 9-1-16,0 0-2 0,0 0 2 0,0 0 0 15,7-12-5-15,-7 12-2 0,0 0 4 0,14-10 0 16,-10 6-1-16,-4 4 2 0,9-7-4 0,-9 7 3 15,0 0-2-15,12-6-3 0,-12 6 2 0,0 0 1 16,9-4-1-16,-9 4 0 0,0 0 1 0,0 0-1 16,0 0-3-16,0 0 3 0,0 0 0 0,0 0 0 15,0 0 2-15,0 0 2 0,0 0-3 0,0 0 5 0,0 0-1 16,0 0-2-16,0 0-1 0,0 0 5 0,0 0-1 16,0 0 6-16,0 0-1 0,0 0 6 15,0 0 5-15,0 0 4 0,0 0 1 0,0 0-2 0,0 0-2 16,0 0 6-16,0 0-4 0,0 0 2 0,0 0 1 15,0 0-3-15,15 0-1 0,-15 0-2 0,0 0-1 16,0 0 1-16,0 0-1 0,0 0-5 0,0 0-1 16,0 0-1-16,0 0-5 0,0 0 1 0,0 0 1 0,6-8-1 15,-6 8-3-15,0 0 2 0,0 0 0 0,0 0-2 16,0 0-2-16,0 0 0 0,0 0-2 0,0 0 4 16,0 0-4-16,0 0-2 0,0 0 1 0,0 0 0 15,0 0-4-15,0 0 3 0,0 0-2 0,0 0 1 16,0 0-1-16,0 0 0 0,0 0 3 0,0 0 1 15,0 0-2-15,0 0 4 0,0 0 0 0,0 0-3 16,0 0 1-16,0 0 2 0,0 0 2 0,0 0 1 16,0 0 0-16,0 0-3 0,0 0 2 0,0 0 3 15,0 0-1-15,0 0 0 0,0 0-2 0,0 0 1 16,0 0-2-16,0 0-1 0,0 0-2 0,0 0 1 0,9-7-3 16,-9 7 6-16,0 0-2 0,0 0-2 15,11-5 2-15,-9 2-2 0,-2 3 1 0,0 0-3 0,0 0-2 16,14-5 2-16,-14 5-1 0,0 0-2 0,0 0-1 15,0 0 2-15,0 0-3 0,11-4-1 0,-11 4 1 16,0 0 3-16,0 0 0 0,0 0-1 0,0 0 7 16,0 0-7-16,0 0 5 0,0 0-2 0,0 0 2 15,0 0-1-15,0 0 2 0,0 0 0 0,0 0 0 0,0 0-1 16,0 0 2-16,-25 20 2 0,25-20-1 0,0 0 1 16,0 0 2-16,0 0-1 0,-7 2 2 0,7-2-5 15,0 0 1-15,0 0-3 0,0 0 3 0,0 0-2 16,0 0 2-16,0 0-3 0,0 0 1 0,0 0 1 15,0 0 0-15,0 0-6 0,0 0 0 0,0 0 2 16,0 0 0-16,0 0-2 0,0 0 1 0,0 0 1 16,0 0-2-16,19 7-1 0,-19-7 2 0,0 0 0 15,0 0 0-15,0 0 2 0,0 0 1 0,0 0 1 16,-4 13 1-16,4-13-1 0,0 0 2 0,0 0-6 16,-8 9 7-16,8-9-1 0,0 0 1 0,0 0 2 0,0 0 3 15,-7 4 0-15,7-4-3 0,0 0 1 0,0 0-4 16,0 0 0-16,0 0 3 0,0 0-6 0,0 0-1 15,0 0 1-15,0 0 1 0,0 0 2 0,0 0-1 16,0 0-3-16,0 0 2 0,0 0-3 0,0 0 4 16,0 0-7-16,0 0 1 0,0 0 1 0,0 0 1 15,0 0-2-15,0 0-1 0,0 0 3 0,0 0-2 16,0 0 2-16,0 0 2 0,0 0-3 0,0 0 3 0,0 0 1 16,0 0 0-16,0 0 0 0,0 0 1 0,0 0 3 15,0 0-3-15,0 0 4 0,0 0 1 0,0 0 0 16,0 0 1-16,0 0-5 0,0 0 2 15,0 0 4-15,0 0-6 0,0 0-3 0,0 0 5 0,0 0-2 16,0 0 3-16,0 0-4 0,21-19 1 0,-21 19 1 16,0 0 0-16,0 0 0 0,5-11-3 0,-5 11 3 15,4-3 0-15,-4 3 2 0,0 0-1 0,7-6-4 16,-7 6 1-16,0 0 3 0,4-7-4 0,-4 7 0 16,0 0-1-16,5-2 3 0,-5 2-2 0,0 0 1 15,0 0-4-15,0 0 3 0,7-5 0 0,-7 5-1 16,0 0 0-16,0 0 0 0,0 0 2 0,5-5-4 15,-5 5 2-15,0 0 4 0,0 0-5 0,0 0 0 0,0 0 2 16,6-6-1-16,-6 6 2 0,0 0-1 0,0 0 0 16,0 0 0-16,0 0-2 0,0 0 2 0,0 0-3 15,0 0 1-15,0 0 0 0,7-4 3 0,-7 4-1 16,0 0 1-16,0 0-1 0,0 0 1 0,0 0 1 16,0 0-1-16,0 0 0 0,0 0-1 0,0 0-2 0,0 0 4 15,0 0 0-15,0 0-2 0,5-6 0 16,-5 6 3-16,0 0-1 0,0 0 0 0,0 0-2 0,0 0-5 15,0 0 2-15,0 0 5 0,0 0-3 0,0 0 2 16,0 0-4-16,0 0 1 0,0 0 1 0,0 0-3 16,9-4 1-16,-9 4-2 0,0 0 0 0,0 0-6 15,0 0-6-15,0 0-12 0,0 0-25 0,0 0-23 16,0 0-37-16,0 0-38 0,0 0-140 0,0 0-347 16,0 0 98-16</inkml:trace>
  <inkml:trace contextRef="#ctx0" brushRef="#br0" timeOffset="-116783.33">14924 14034 350 0,'0'0'139'0,"0"0"-15"0,0 0-20 16,0 0-14-16,0 0-10 0,0 0-11 0,0 0-5 15,0 0-8-15,0 0-20 0,0 0 8 0,0 0-7 16,0 0 3-16,0 0-3 0,0 0 6 0,0 0-3 15,0 0-3-15,0 0 1 0,0 0-3 0,0 0-1 16,0 0-3-16,-27 22-3 0,19-16-5 0,-1-3 7 0,0 3-8 16,9-6 1-16,-14 10-1 0,5-8 2 0,9-2 0 15,-13 8 6-15,13-8 13 0,-12 4-2 0,12-4 9 16,-9 2-2-16,9-2-5 0,0 0 0 0,0 0-7 16,0 0-4-16,0 0-2 0,0 0-3 0,0 0-2 15,0 0-5-15,-19-10-4 0,19 10 3 0,0 0-4 16,-2-10-1-16,2 10 0 0,0 0 0 0,6-12 0 15,-6 12-6-15,2-9 2 0,-2 9 0 0,7-7-4 0,-7 7 1 16,8-9-3-16,-1 5 5 0,-7 4-3 16,12-7-4-16,-8 5 2 0,-4 2-2 0,0 0 1 15,16-3-2-15,-16 3-1 0,0 0-4 0,0 0 2 0,0 0 0 16,21 8 0-16,-15-4 0 0,-6-4 1 0,10 13-1 16,-8-6 1-16,3 2 2 0,-3 1 0 0,0 0-4 15,3 6 4-15,-3 0 1 0,0 1 0 0,-2-2 0 16,-2-1 1-16,-3 3 7 0,1-1 1 0,-3 1-2 15,-2-3 3-15,4-2-2 0,-4 2 1 0,-3 1 1 16,1-2-1-16,0-1 1 0,-5 0-4 0,7-2 3 16,-4 0-2-16,-2-1 1 0,7-1-1 0,-2-4-4 0,1 2 6 15,0-2 2-15,3 0 0 0,6-4 4 0,-15 4 2 16,9-1 2-16,6-3-2 0,0 0 1 0,-19-3-2 16,19 3-4-16,0 0-1 0,-11-6 0 0,11 6-4 15,-4-6 1-15,4 6-3 0,0 0 1 0,0-12 0 16,0 12-2-16,0-12 1 0,0 12-2 0,2-16-1 15,0 11 2-15,-2 5 1 0,4-7-3 0,-4 7 0 16,5-7-2-16,-5 7 0 0,0 0 1 0,10-9-2 16,-10 9-1-16,0 0-1 0,15 2-1 0,-15-2 4 15,0 0-2-15,21 10 0 0,-14-6 1 0,-1 1 0 16,13 7 0-16,-6-4 1 0,1 1-1 0,2 1 1 0,-2-4 1 16,-1 4 0-16,-2-2-1 0,4-1 1 0,-4-2-2 15,-4 2-7-15,2-3-7 0,-5-2-14 0,3 3-13 16,-7-5-10-16,12 3-16 0,-12-3-27 0,0 0-35 15,11 5-49-15,-11-5-118 0,0 0-352 0,0 0 100 16</inkml:trace>
  <inkml:trace contextRef="#ctx0" brushRef="#br0" timeOffset="-115481.41">14148 13801 235 0,'0'0'87'0,"0"0"-4"16,0 0-19-16,0 0-1 0,-7-7-10 0,7 7-7 0,0 0-2 16,0 0-8-16,0-8 7 0,0 8-17 15,0 0 3-15,0 0 6 0,2-12-6 0,-2 12-6 16,3-6-4-16,-3 6 8 0,0 0 8 0,2-7-1 0,-2 7-6 15,0 0 1-15,2-9-1 0,-2 9-5 0,0 0-3 16,3-6-3-16,-3 6 0 0,0 0 0 16,0 0-3-16,5-11 1 0,-5 11-6 0,4-4 3 0,-4 4-8 15,7-9 7-15,-7 9-2 0,6-5-4 0,-6 5 2 16,8-7-2-16,-4 4 10 0,-4 3-13 0,7-6-1 16,-7 6 9-16,7-6-10 0,-7 6 2 0,6-7-2 15,-6 7 0-15,8-4-7 0,-8 4 2 0,0 0 1 16,6-6 1-16,-6 6-2 0,0 0 3 0,7-4 3 15,-7 4-1-15,0 0 3 0,0 0-7 0,0 0 8 16,7-6 5-16,-7 6 2 0,0 0 4 0,0 0 0 0,0 0 6 16,0 0-1-16,4-5-2 0,-4 5-4 0,0 0 5 15,0 0-2-15,0 0 9 0,4-5-5 0,-4 5-9 16,0 0 10-16,0 0-7 0,0 0-6 0,0 0 11 16,0 0-6-16,0 0-4 0,0 0-1 0,0 0-8 15,0 0-4-15,6-7 6 0,-6 7-9 0,0 0 8 16,0 0-8-16,0 0 16 0,0 0-13 0,0 0 3 15,0 0 10-15,0 0 1 0,0 0 4 0,0 0-7 0,0 0 9 16,-10 23 1-16,3-13 3 0,3 5 7 16,-5 1 1-16,2-1 0 0,0 1 1 0,0 2 0 0,1-1-5 15,-1 3-4-15,2-5 6 0,-2 5-5 0,5-3-1 16,-3-1-2-16,3-1 0 0,0-3-7 16,2-1 6-16,0-2-1 0,0 1 4 0,0-2-4 0,0 1 1 15,0 0 3-15,2-1-2 0,0 0 0 0,1-2 1 16,-3-6-2-16,4 10 3 0,-2-4-1 0,3-2-2 15,0 0-1-15,-5-4 1 0,7 9-5 0,-7-9 1 16,11 6 0-16,-5-2 0 0,2-1-4 0,-8-3 2 16,18 4-3-16,-12-4 2 0,-6 0-5 0,19 1 2 0,-19-1 0 15,21-1 1-15,-12-1-2 0,-9 2 0 0,20-2-2 16,-8-1-1-16,-4 1 5 0,2-2-2 0,-1 0-1 16,-9 4-2-16,19-6-1 0,-13 2 2 0,3 0-2 15,-2 0 1-15,-1-3 0 0,4 3-2 0,-5 0 3 16,1-2-2-16,1 2-3 0,0-2 2 0,0 0 2 15,0-1-2-15,-3 3 2 0,5-3-3 0,-1 2 0 16,-4-2-2-16,3 1 4 0,-3 0-2 0,3 0-2 16,-2 2 2-16,2-4-4 0,-1 2 6 0,-1-1-3 15,1 2 2-15,2-4 1 0,-4 2-3 0,1 2 2 16,-1-2-2-16,-2 2-1 0,3-2 3 0,-3-1-2 0,-2 8-2 16,4-10 4-16,-4 6-2 0,0 4-3 0,8-9 6 15,-8 5-4-15,0 4 2 0,4-10 1 0,1 4-1 16,-3 1 1-16,-2 5-1 0,4-12 0 0,-4 9-1 15,0 3-1-15,7-13 2 0,-4 7-2 0,-1 0 3 16,3-1 0-16,-5 7-3 0,2-10 1 0,-2 10-1 16,2-8 2-16,-2 8-3 0,5-8 3 0,-5 8-1 15,2-8-2-15,-2 8 0 0,2-9 1 0,-2 9 1 0,0-8 1 16,0 8 0-16,2-6-1 0,-2 6 1 0,0-8 1 16,0 8 0-16,0 0 1 0,0 0 0 0,5-13-1 15,-5 13 1-15,0 0 0 0,3-5 0 0,-3 5-3 16,0 0 0-16,0 0 0 0,0 0 0 0,0 0-1 15,0-11 0-15,0 11-4 0,0 0-1 0,0 0 0 16,0 0-1-16,0 0-2 0,0 0 2 0,0 0-3 16,0 0 6-16,0 0 0 0,0 0 0 0,0 0-2 15,-19 34 7-15,15-17 6 0,-8 12 0 0,1-4 1 16,-2 1 5-16,3 5 0 0,-3-4 4 0,6-3-4 16,-1 0 4-16,2-6-3 0,1 0-2 0,1 1 2 0,-5-1 0 15,4-1-3-15,0 1 2 0,1-2 2 16,-3-1-5-16,3-1 0 0,-1-4 2 0,3 1-2 0,2-3-1 15,-3 1 2-15,1-1-2 0,2-8-1 0,-5 14 0 16,3-8-2-16,2-6 1 0,-2 11 0 0,0-6-1 16,2-5-4-16,-5 11-18 0,5-11-20 0,-2 8-24 15,2-8-31-15,0 0-29 0,0 12-41 0,0-12-147 16,0 0-366-16,-2 11 103 0</inkml:trace>
  <inkml:trace contextRef="#ctx0" brushRef="#br0" timeOffset="-115062">15099 13888 369 0,'2'-9'195'0,"-2"9"-26"0,0 0-21 0,0 0-19 15,0 0-12-15,0 0-16 0,8-8-10 0,-8 8-5 0,13-2-7 16,-13 2-2-16,21-4-3 0,-3 4-10 16,5-2-6-16,8 2-8 0,6-5-6 0,-5 5-5 0,2-1-2 15,-7 1-5-15,-4-3-2 0,0 3 0 0,-3 0-6 16,1-1-7-16,0 1-8 0,-10-3-11 0,-11 3-8 16,27-2-13-16,-18 0-19 0,-9 2-18 0,17-1-22 15,-17 1-19-15,13-4-16 0,-13 4-95 0,4-5-250 16,-4 5 74-16</inkml:trace>
  <inkml:trace contextRef="#ctx0" brushRef="#br0" timeOffset="-114835.33">15362 13761 218 0,'-7'-5'173'0,"7"5"-11"0,0 0-4 16,-12-8-10-16,12 8 5 0,-7-2-3 0,7 2-12 15,0 0-6-15,-6-4-15 0,6 4-18 0,0 0-10 16,0 0-10-16,0 0-7 0,0 0-1 0,0 0-8 15,-21 14-1-15,17-7-6 0,-3 8-4 0,-1 2-4 16,4 0-5-16,-3 1-2 0,3-2-5 0,4 5-3 16,-2 0-2-16,-1-2-2 0,6 8-1 0,-3-3-7 15,2-8-8-15,0 0-17 0,0 1-21 0,3-4-23 16,-1-4-25-16,4 2-21 0,-2-3-28 0,1 0-29 0,0-2-112 16,-7-6-314-16,14 4 88 0</inkml:trace>
  <inkml:trace contextRef="#ctx0" brushRef="#br0" timeOffset="-114535.52">15596 13727 225 0,'8'-8'222'0,"-8"8"-27"0,4-9-20 0,-4 9-17 16,4-5-25-16,-4 5-16 0,0 0-17 0,0 0-9 15,7-6-9-15,-7 6-5 0,0 0-5 0,0 0-5 16,0 0 0-16,0 0-8 0,14 22-5 0,-9-12-4 16,-1 7 0-16,1 1 0 0,1-1-4 0,-1 1-7 15,2 1-1-15,0-3-4 0,-3 2-2 0,5 2-2 16,-1-2-2-16,-2 0 0 0,3-3-4 0,-4 1-6 16,1-1-16-16,2-3-10 0,-6-2-18 0,5-2 2 0,-3-1-13 15,-4-7 3-15,4 10-4 0,-4-10-14 16,0 0-23-16,10 6-11 0,-10-6-18 0,0 0-14 0,0 0-14 15,0 0-79-15,20-20-251 0,-13 3 75 0</inkml:trace>
  <inkml:trace contextRef="#ctx0" brushRef="#br0" timeOffset="-114333.3">15925 13637 350 0,'2'-8'181'0,"-2"8"-13"0,2-12-7 0,-2 12-11 16,5-9-13-16,-5 9-14 0,2-6-17 0,-2 6-21 15,0 0-4-15,0 0-10 0,0 0-9 0,0 0-4 16,0 0-7-16,0 0 7 0,0 0-6 0,0 0 1 15,0 27-5-15,-7-14 0 0,5 4-1 0,-2 0-4 16,-3 0 5-16,0-1-5 0,2 2-7 0,-4 1-1 16,5 1-2-16,-1-3-2 0,1 1-4 0,-6 13-1 15,3-9-1-15,1-2-9 0,-1-2-29 0,-1 0-20 16,4-3-24-16,-3 3-25 0,3-1-29 0,0-1-25 16,-1-2-131-16,3-1-318 0,0-3 91 0</inkml:trace>
  <inkml:trace contextRef="#ctx0" brushRef="#br0" timeOffset="-113926.13">16012 13958 218 0,'8'-9'190'0,"-8"9"-35"15,0 0-13-15,7-6-23 0,-7 6-24 16,0 0 1-16,0 0-24 0,12-9-7 0,-12 9-3 15,0 0-5-15,0 0-5 0,0 0-5 0,0 0 1 0,4-5-3 16,-4 5-2-16,0 0-4 0,0 0 0 16,0 0-1-16,0 0-4 0,0 0 1 0,0 0 2 0,9-7-4 15,-9 7 4-15,0 0-6 0,19-1-1 0,1-2 2 16,-2 3-1-16,-18 0 2 0,37 0 1 0,-19 3-6 16,-2-2 2-16,-2 2-1 0,-14-3-7 0,23 5 4 15,-14-1-7-15,4 7-1 0,-3 0-2 0,-1-3 2 16,-7 2 8-16,2 9 3 0,-6-5 2 0,0 4-1 15,-9 1 2-15,-1-3-1 0,-1 9 1 0,-4-3 2 16,4-3-4-16,1-5 1 0,-3 1 0 0,4-1-3 0,-1-2-3 16,1 0-1-16,2-3-1 0,-1-1-3 0,5 1-1 15,-1-6 2-15,6-3 1 0,-5 9-2 0,5-9 2 16,0 0-2-16,0 0 0 0,0 0-4 0,14 12 3 16,-14-12-3-16,29 1-1 0,5-2-10 0,3-3-16 15,0 0-16-15,2-4-30 0,-1 1-30 0,-4 0-34 16,8 2-42-16,-8-1-158 0,-10 0-383 0,11 0 107 15</inkml:trace>
  <inkml:trace contextRef="#ctx0" brushRef="#br0" timeOffset="-113642.3">16734 13879 228 0,'0'0'186'0,"0"0"-20"0,0 0-23 15,0 0-18-15,0 0-13 0,0 0-6 0,0 0 1 16,0 0-10-16,0 0-5 0,0 0-13 0,0 0-8 16,48 9-8-16,-27-7-5 0,-5-2-7 0,5 2-4 15,-2-2-23-15,0-2-19 0,-19 2-13 0,32 0-13 16,-21 2-22-16,-11-2-5 0,0 0-11 0,27 0-5 15,-27 0-8-15,12 1 0 0,-12-1-2 0,0 0-8 16,0 0 6-16,0 0-5 0,0 0-49 0,0 0-150 16,0 0 47-16</inkml:trace>
  <inkml:trace contextRef="#ctx0" brushRef="#br0" timeOffset="-113465.4">16956 13878 631 0,'0'0'-23'0,"-12"-15"14"0,12 15 22 16,-7-10 5-16,3 3 12 0,2 0 12 0,2 7 21 0,-10-13 13 16,10 13 8-16,-4-6 21 0,4 6 5 0,-5-8 2 15,5 8-4-15,0 0-5 0,-4-9-15 0,4 9-11 16,0 0-7-16,0 0-13 0,-9-4 2 0,9 4 9 15,0 0-5-15,0 0-3 0,-21 15-3 0,12-9-5 16,5 0-10-16,-4 4-2 0,-1 4 0 0,5 3-5 16,-5-3-3-16,7 3 0 0,-6-1-1 0,6 0-5 15,2 3-13-15,0-7-19 0,2 1-21 0,0-5-26 0,4 3-25 16,-2-3-24-16,3 0-34 0,-3-2-129 0,-4-6-314 16,17 9 89-16</inkml:trace>
  <inkml:trace contextRef="#ctx0" brushRef="#br0" timeOffset="-112980.14">17113 13812 264 0,'0'0'216'0,"0"0"-25"0,0 0-21 15,0 0-15-15,0 0-8 0,-10 22-8 16,10-22-14-16,-4 16-12 0,4-5-10 0,0-3-10 15,0 4-7-15,0-1-7 0,0-3-6 0,2 1-7 0,3 7-5 16,2-7-5-16,2 2-3 0,-4-4-7 0,1-1-2 16,4 0-4-16,-3-2-2 0,1 0-5 0,-8-4-3 15,21 0-2-15,-21 0-3 0,23 2-1 0,-23-2 2 16,18-5-10-16,-6 2 0 0,-3-2-4 0,-9 5 0 16,15-7-1-16,-5 2-2 0,-10 5 0 0,11-4 2 0,-11 4 1 15,9-6-5-15,-9 6-4 0,0 0 0 16,0 0-1-16,12-2 2 0,-12 2-2 0,0 0 5 0,0 0-2 15,0 0 0-15,20 12 1 0,-18-7-1 0,-2-5-2 16,14 10 5-16,-7-6 1 0,0 0-2 0,-7-4 2 16,16 4-3-16,-16-4 3 0,15 6 2 0,-7-4-3 15,-8-2-2-15,18 0 4 0,-18 0-4 0,18-4 3 16,-18 4-1-16,16-11-4 0,-10 3 2 0,4-4 1 16,-3 0-3-16,2-3-1 0,-5 0 0 0,-1 0 4 15,-3-2 7-15,3 0 8 0,-3 0 12 0,0 0-5 16,0 0 1-16,-3 4 10 0,0 0 0 0,1 3-3 15,2 2-1-15,0 8 0 0,-4-15-10 0,1 9 0 16,3 6-6-16,-4-11-10 0,4 11-12 0,0 0-9 0,0-9-7 16,0 9-17-16,0 0-18 0,0 0-26 0,0 0-32 15,0 0-23-15,0 0-26 0,0 0-23 0,0 0-144 16,0 0-388-16,0 0 109 0</inkml:trace>
  <inkml:trace contextRef="#ctx0" brushRef="#br0" timeOffset="-112712.28">17647 13890 248 0,'6'2'216'0,"-6"-2"-31"0,17 6-14 0,-17-6-20 15,13 9-23-15,-4-6-8 0,-2 3-19 0,-7-6-7 16,14 14-4-16,-10-7-4 0,4 3-2 0,-2 4 3 16,1-1-2-16,-3-1 0 0,1 3-2 0,-5-1-1 15,2-2 4-15,-2 1-1 0,2-4 1 0,-2 2-5 16,0-11-6-16,0 17-2 0,0-9-10 0,0-8 1 0,2 15-3 15,-2-15-1-15,0 12 0 0,0-12 0 16,4 10 1-16,-4-10-4 0,0 0-1 0,6 8-4 16,-6-8 3-16,13 2-15 0,-13-2-3 0,28 0-25 0,-5-2-26 15,9-2-21-15,-7-5-36 0,-1 1-31 0,11 4-38 16,4-4-25-16,-5 4-25 0,0-4-160 0,-6 4-418 16,-5-2 117-16</inkml:trace>
  <inkml:trace contextRef="#ctx0" brushRef="#br0" timeOffset="-112531.27">18322 14005 423 0,'0'0'203'0,"0"0"-18"0,0 0-5 0,0 0-15 16,25 12-12-16,-23-5-8 0,3 1-1 16,-3 0-11-16,0 10-8 0,2-1-5 0,-6 1-15 0,0-2-8 15,0 5-9-15,0 0-12 0,-5-1-6 0,-5 11-5 16,1 2-7-16,-2-4-18 0,-4 2-33 0,-1-3-37 15,0 5-57-15,-3-2-52 0,-2-4-171 0,-1 8-372 16,1-6 107-16</inkml:trace>
  <inkml:trace contextRef="#ctx0" brushRef="#br0" timeOffset="-111528.03">19348 13612 282 0,'0'0'192'0,"2"-10"-21"0,-2 10-18 0,0-8-13 16,0 8-8-16,0 0-4 0,0-11-7 0,0 11-9 16,0-8-5-16,0 8-4 0,0 0-10 0,0-8-8 15,0 8-11-15,0 0-12 0,0 0-1 0,-7-4-1 0,7 4 10 16,0 0 6-16,0 0 0 0,-25 27 1 0,16-11 1 16,-2 3-7-16,-3 9 1 0,-2 1-11 0,4 2 0 15,4-6-10-15,5-5-7 0,1 0-5 0,2 1 0 16,0-2 3-16,7-1-9 0,-1-1 1 0,4-1-1 15,1-1-8-15,3-6-1 0,2 2-4 0,-1-3 0 16,2-2-3-16,4-2-3 0,-4-4-1 0,2 0-13 16,-3-4-8-16,2 0-5 0,-2-3-7 0,0-2-10 15,-3-3-5-15,2-3-2 0,-4 1-3 0,1-2 2 0,-4-1 2 16,6-12 8-16,-2 5 0 0,-6 3 1 0,3 4 2 16,-2-1 3-16,-2 2 5 0,0-3-1 0,1 2 1 15,1 2 4-15,-3-2-1 0,4 3 2 0,-4-3 3 16,1 3-1-16,-1 3 4 0,-2 1-1 0,3 0 3 15,-3 3 5-15,0-1 4 0,4 0 7 0,-6 8 3 16,2-13-2-16,0 9 1 0,-2 4 2 0,0-8-1 16,0 8-6-16,2-5-2 0,-2 5 2 0,0 0 11 15,0 0 9-15,0 0 11 0,0 0-7 0,0 0 0 16,-23 33-2-16,14-17 6 0,-1 2-9 0,4-1 3 0,-3 1-5 16,-5 13-2-16,5-4 1 0,0-3-1 15,5-3-3-15,-1-6-4 0,2 5 0 0,6 1-1 16,-3-3-7-16,5 0-24 0,-1-1-30 0,1 1-25 0,3-4-21 15,-1 5-28-15,3-2-32 0,3-3-37 0,-1-2-154 16,-1 0-408-16,6-1 113 0</inkml:trace>
  <inkml:trace contextRef="#ctx0" brushRef="#br0" timeOffset="-111079.9">19891 13914 328 0,'0'0'151'15,"-2"-10"-15"-15,2 10-9 0,0 0-6 0,0 0-8 16,0 0-3-16,2-6-9 0,-2 6-5 0,0 0-15 16,0 0-11-16,0 0-1 0,4-8-5 0,-4 8-11 15,9-2-10-15,-9 2 0 0,19-4-9 0,-10 4-2 16,-9 0-5-16,16-3-2 0,-16 3 0 0,18 0-4 0,-18 0-2 15,14 3-1-15,-5 1 6 0,-7 0 2 0,-2-4 9 16,7 8 12-16,-10 1-4 0,3-9 7 0,-6 13-4 16,1-5 7-16,-1 3-3 0,-4 2-5 0,-1-1-1 15,4-4-5-15,3 0-7 0,-4 0 1 0,4-1-4 16,-1 1-2-16,5-2 0 0,0 3-4 0,3-2 1 16,-3-7-5-16,14 13 0 0,-1-1-3 0,-2 1 0 0,8-3 2 15,-6 0-3-15,3 0-2 0,-2 0-3 16,0 1 0-16,-3-1-4 0,-3-4-1 0,0 0 1 0,-1 1 2 15,-3-1 6-15,1-2 13 0,-5-4 11 0,-5 8 2 16,5-8 2-16,-8 8-2 0,-1-4-5 0,-10 1-3 16,0 0 5-16,0 0-2 0,-2-3-7 0,-2-1-7 15,1 2-9-15,-1-3-13 0,-1 2-17 0,6-2-26 16,0-2-23-16,2-1-29 0,5 2-24 0,0-3-30 16,11 4-38-16,-15-8-145 0,15 8-397 0,-6-9 112 15</inkml:trace>
  <inkml:trace contextRef="#ctx0" brushRef="#br0" timeOffset="-110714.68">20371 13810 286 0,'0'0'250'0,"0"0"-37"0,0 0-37 16,0 0-15-16,0 0-24 0,0 0-10 0,0 0-14 16,0 0-16-16,53 2-10 0,-16 0-9 0,0-4-4 15,1 0-16-15,1 2-25 0,-5-4-27 0,2 1-41 0,-8 1-35 16,-3 2-38-16,-4-4-110 0,-4 1-261 0,0-1 76 16</inkml:trace>
  <inkml:trace contextRef="#ctx0" brushRef="#br0" timeOffset="-110497.85">20541 13680 391 0,'0'0'254'0,"-9"-4"-30"0,9 4-30 0,0 0-25 16,0 0-28-16,0 0-14 0,0 0-4 0,0 0-11 16,-12 10-9-16,10-3-8 0,-1 3-9 0,1-3-7 15,2 10-5-15,0 0-8 0,-2 2-6 0,2-1-6 16,-2 2-2-16,4 11-3 0,2-9-5 0,-1-1-6 0,3-3-3 15,0-1-7-15,0-1-19 0,1 3-22 0,2-3-16 16,1 1-27-16,1-2-28 0,0-1-18 0,-2-4-23 16,3-2-14-16,-6-1-22 0,4-5-89 0,-10-2-296 15,20 2 85-15</inkml:trace>
  <inkml:trace contextRef="#ctx0" brushRef="#br0" timeOffset="-110241.33">20974 13540 381 0,'0'0'246'16,"4"-8"-29"-16,-4 8-24 0,3-5-27 0,-3 5-26 15,0 0-16-15,0 0-15 0,0 0-5 0,0 0-4 16,0 0-1-16,0 0 4 0,6 32-2 0,-8-16-1 16,0 4-1-16,2 2-5 0,0 7-9 0,0-4-6 15,-2 7-6-15,4-8-5 0,-2-3-5 0,2-1-9 16,0 1-3-16,4 0-2 0,-4-5-6 0,2 4-4 0,1-3-2 15,-1 1-1-15,3 1-4 0,0-3-24 0,0 1-19 16,0-1-25-16,-1-5-27 0,1-3-16 0,-4 0-16 16,1-2-7-16,-4-6-25 0,11 8-14 0,-11-8-22 15,9 3-140-15,-9-3-363 0,0 0 104 0</inkml:trace>
  <inkml:trace contextRef="#ctx0" brushRef="#br0" timeOffset="-110000.2">21205 13790 282 0,'0'-9'151'0,"4"1"-3"0,-4 1-6 15,2 2 1-15,3-2-2 0,-5 7-12 0,4-12-8 0,1 8-9 16,-5 4-8-16,4-12-1 0,-2 7 2 16,4-1 2-16,-6 6-1 0,6-8-5 0,-6 8-7 0,5-6-8 15,-5 6-8-15,2-8-5 0,-2 8-8 0,2-5-10 16,-2 5-9-16,0 0-5 0,0 0-2 0,0 0-5 16,0 0 5-16,0 0 4 0,0 0 3 0,0 0 3 15,-23 27 6-15,12-11-3 0,0 1-3 0,-10 9-6 16,0 1 3-16,6-2-6 0,-6-1-5 0,8 0-5 15,3-6-2-15,-1-1-2 0,-2 8-1 0,-2-3-6 16,9-4-24-16,-3-2-26 0,1 1-32 0,0 0-37 0,1-1-39 16,3 0-42-16,-1 1-185 0,-3-9-436 0,6 4 123 15</inkml:trace>
  <inkml:trace contextRef="#ctx0" brushRef="#br0" timeOffset="-109444.3">21362 13916 411 0,'0'0'245'0,"0"0"-32"0,0 0-31 0,4-4-23 16,-4 4-19-16,0 0-17 0,9-3-10 0,-9 3-15 15,9-5-3-15,-9 5-13 0,17-3-9 0,-13 0-10 16,-4 3-3-16,16-2-9 0,-16 2-6 0,0 0-5 16,16 2-5-16,-16-2-2 0,9 3-4 0,-9-3-1 15,5 8-3-15,-5-8 4 0,2 7 0 0,-2 2-4 16,0-1 0-16,0 0-1 0,0 0-7 0,0 1 1 16,0 1 2-16,3-2-4 0,-1 9 0 0,2-5 0 0,1-2-2 15,-3-1 2-15,4 1-3 0,2-2 2 0,-4-1-4 16,3 0-1-16,0-1 3 0,-1 3-4 0,2-3-1 15,-1 2-2-15,-3 0 5 0,3-1-6 0,-5-2 7 16,2 2 10-16,-2-2 0 0,-2-5 14 0,0 13 3 16,0-13 1-16,-4 8 0 0,0-4-4 0,-3 1 0 15,-2-1-5-15,2 2-2 0,-2-3-4 0,-2 0-6 16,1 3-15-16,-1-2-14 0,2-2-17 0,-3 0-20 0,12-2-19 16,-16 4-23-16,16-4-27 0,-14 0-35 0,14 0-41 15,0 0-129-15,0 0-384 0,-13-10 108 0</inkml:trace>
  <inkml:trace contextRef="#ctx0" brushRef="#br0" timeOffset="-109181.28">21948 13582 241 0,'5'-7'204'16,"-5"7"-36"-16,0 0-23 0,0 0-16 0,6-6-20 15,-6 6-9-15,0 0-12 0,0 0-17 0,0 0-6 16,0 0-9-16,0 0-6 0,0 0-1 0,0 0-6 16,0 0 2-16,0 0-12 0,0 0-17 0,0 0-23 0,0 0-29 15,0 0-33-15,0 0-32 0,0 0-77 16,0 0-210-16,0 0 61 0</inkml:trace>
  <inkml:trace contextRef="#ctx0" brushRef="#br0" timeOffset="-108970.14">21768 13739 214 0,'-12'3'309'0,"12"-3"-44"0,0 0-28 0,0 0-28 16,0 0-27-16,0 0-25 0,0 0-15 0,0 0-17 0,0 0-8 15,0 0-12-15,0 0-13 0,39-9-10 16,-23 7-10-16,2 1-8 0,2-2-6 0,1 3-5 0,0 0-19 16,-1-1-20-16,-1 1-25 0,-5 0-23 0,-14 0-22 15,24 1-26-15,-12 2-22 0,-12-3-18 0,20 1-19 16,-20-1-13-16,16 2-85 0,-16-2-286 0,0 0 85 16</inkml:trace>
  <inkml:trace contextRef="#ctx0" brushRef="#br0" timeOffset="-108780.89">21946 13668 290 0,'-8'-5'215'0,"8"5"-21"0,0 0-20 16,0 0-22-16,0 0-18 0,0 0-6 0,0 0-9 15,0 0-6-15,-13 11-3 0,13-11-17 0,-2 12-2 16,-3 5-8-16,-2-1-3 0,5 0-7 0,-5 1-6 16,5 2-5-16,-3-1-5 0,1 3-6 0,4-1-5 15,0-4-6-15,0 17-7 0,2-11-20 0,0-2-22 16,3-4-31-16,1 1-21 0,-1-3-20 0,5-4-27 15,-1 6-22-15,5-3-133 0,-3-7-311 0,0-2 89 16</inkml:trace>
  <inkml:trace contextRef="#ctx0" brushRef="#br0" timeOffset="-108326.3">22329 13726 219 0,'2'-7'314'0,"-2"7"-44"16,4-10-24-16,-4 10-21 0,2-6-33 0,-2 6-25 15,0 0-20-15,3-6-18 0,-3 6-21 0,0 0-6 16,0 0-12-16,0 0-8 0,0 0-2 0,0 0-8 16,0 0-5-16,-7 29-5 0,5-22-9 0,0 10-2 15,-3 1-4-15,3 0-3 0,0-1-2 0,2 0-3 16,0-1-3-16,-2 1 0 0,4-5-6 0,2-2-2 0,-2-1 2 16,3-1-3-16,-5-2-2 0,4 0 0 15,3-1-6-15,-7-5 2 0,10 3-3 0,-10-3 2 0,0 0-5 16,0 0-1-16,20-3 1 0,-20 3-4 0,12-8-3 15,-12 8-1-15,8-5 1 0,-8 5-2 0,7-4 0 16,-7 4-4-16,8-2-1 0,-8 2-2 0,0 0-2 16,0 0 1-16,9-4 0 0,-9 4 4 0,0 0 0 15,0 0 0-15,17 10 1 0,-11-6-2 0,2 0 1 16,-1 2 1-16,2-2-1 0,1 0 1 0,-2 3 0 0,1-3 4 16,3-3-4-16,-3 2 2 0,2-3 1 0,-11 0 1 15,23-3-2-15,-14 2 3 0,1-3-7 0,-1 0-3 16,6-7 0-16,-7 2 2 0,1 0-1 0,-5-4 1 15,3-1 0-15,-3-3-1 0,-1 1 2 0,0-2 1 16,-1-1 4-16,-2 2 11 0,-2 2 11 0,2 0 8 16,-3 5-3-16,3-1 1 0,-3 3-2 0,3-1-3 15,0 4-7-15,0 5-10 0,0-12-14 0,0 12-16 16,0-7-16-16,0 7-15 0,0 0-23 0,0 0-30 16,0 0-34-16,0 0-41 0,0 0-39 0,0 0-156 0,0 0-443 15,0 0 123-15</inkml:trace>
  <inkml:trace contextRef="#ctx0" brushRef="#br0" timeOffset="-107915.3">22755 13818 410 0,'0'0'228'0,"9"-6"-32"15,-9 6-31-15,7-6-22 0,-7 6-11 16,7-5-16-16,-7 5-15 0,9-2-4 0,0-2-9 0,-9 4-3 15,14-5-9-15,-5 4-12 0,0-2-8 0,-9 3-5 16,21 0-10-16,-21 0 1 0,17 0-5 16,-7 3-2-16,-10-3-1 0,16 1-4 0,-7 4-2 0,-4-1-6 15,-5-4 1-15,9 4-3 0,-3 5 5 0,-3-5 3 16,-3-4 4-16,2 10 9 0,-2-2 2 0,0 0-2 16,0-2-1-16,-2 4-1 0,2-1-1 0,-5-1-6 15,5 1 2-15,-2 0 0 0,0-1-7 0,2 9 2 16,4-2-1-16,-2 1-1 0,3 1-3 0,2-3 2 15,-2 3-3-15,1-1-2 0,3-2-4 0,-1 3-1 16,-4-7 0-16,5 7-3 0,-2-9-1 0,-5 0 2 0,2 2 0 16,2-2 3-16,-6-4 2 0,0-4 8 0,4 13 9 15,-4-13 8-15,-2 8 7 0,2-8 4 0,0 0 0 16,-2 10-2-16,2-10-7 0,-10 7 8 0,10-7-15 16,-7 5-6-16,7-5-1 0,0 0-5 0,-11 7-1 15,11-7-11-15,-10 4-18 0,10-4-23 0,-6 1-23 16,6-1-34-16,0 0-41 0,0 0-44 0,0 0-60 15,0 0-179-15,-23-5-486 0,23 5 134 0</inkml:trace>
  <inkml:trace contextRef="#ctx0" brushRef="#br0" timeOffset="-107394.52">23301 13352 308 0,'2'-7'293'0,"0"1"-47"15,2-2-34-15,1 1-27 0,-5 7-22 0,11-12-22 16,-1 8-20-16,10-4-11 0,0 2-8 0,1 1-12 15,1 1-9-15,1 3-14 0,-4 1-5 0,1 1-7 16,1 3-5-16,0 5-10 0,-6 1-3 0,2 1-3 16,-6 2-1-16,-5 7 4 0,2-2 5 0,-2 12 6 0,-6-1-7 15,-4 0 11-15,0-2 2 0,-8 0-4 16,1 1-3-16,-1-3-5 0,3 5 2 0,0-7-2 0,-3-2 1 16,3-2-1-16,5-1-8 0,-3 1 0 15,3 1 3-15,4 9-2 0,-3-5-1 0,8-2-2 0,-1 10 0 16,5-1 5-16,7-5-3 0,-5-4-2 0,6 6-1 15,1-1-4-15,0-3 1 0,-2-1-2 0,-2-6-1 16,6 7 5-16,1 3 0 0,-5-3-10 0,-3-2-1 16,1-5 5-16,-5 0-10 0,2-4-1 0,-2 4 2 15,1-2-1-15,-3 4 6 0,-1-2 1 0,-1 3 4 0,2-4-2 16,-2 2-8-16,-1 1 2 0,-2-1 2 0,1 3 0 16,-1-2-1-16,0-2-7 0,-2 4 2 15,0 0-1-15,-4 8 0 0,4-4 3 0,-3-3-5 0,3 11 2 16,-6-2-1-16,6 0-1 0,-8 2-6 0,6-4-25 15,-5 1-39-15,-4 1-42 0,-1-5-49 0,-3 5-56 16,-2-4-68-16,-5-1-151 0,-5 0-511 0,-3-1 140 16</inkml:trace>
  <inkml:trace contextRef="#ctx0" brushRef="#br0" timeOffset="-102598.78">7646 15267 255 0,'0'0'174'0,"0"0"-18"0,0 0-26 0,0 0-15 16,0 0-6-16,0 0-7 0,0 0-14 0,0 0-9 15,-7-7-1-15,7 7-5 0,0 0-5 0,0 0 2 16,0 0-6-16,0 0-2 0,0 0-4 0,0 0-3 15,0 0 0-15,0 0-5 0,0 0 8 0,0 0-8 16,0 0 3-16,0 0-3 0,0 0-4 0,0 0-1 16,39 12-6-16,-18-12 1 0,17 4-8 0,-1-4-3 15,4-1-24-15,0 1-27 0,5-3-34 0,-1 3-40 16,4-4-47-16,-6 3-117 0,-1-2-309 0,5 3 90 0</inkml:trace>
  <inkml:trace contextRef="#ctx0" brushRef="#br0" timeOffset="-102414.7399">7686 15466 356 0,'0'0'197'0,"0"0"-29"0,36-11-10 0,-19 10-22 16,18-6-16-16,-4-1-14 0,7 2-14 0,-4-2 0 15,2 4-19-15,-2-1-21 0,3-1-26 0,-3 4-38 16,3 1-27-16,1-2-44 0,-3 3-101 0,-1-1-218 15,4 1 65-15</inkml:trace>
  <inkml:trace contextRef="#ctx0" brushRef="#br0" timeOffset="-78314.38">9325 15271 339 0,'0'0'131'0,"0"0"-11"0,0 0-11 0,0 0-3 16,2-9-10-16,-2 9-6 0,0 0 0 0,0 0-9 15,0 0-12-15,0 0-2 0,0 0-11 0,0 0-5 16,0 0-3-16,0 0-4 0,0 0-5 0,0 0 1 16,0 0 0-16,0 0 3 0,0 0 0 0,0 0 2 15,0 0 5-15,0 0-3 0,0 0 4 0,0 0 0 16,0 0 1-16,0 0-5 0,0 0 0 0,0 0-11 0,-2-8 2 15,2 8-6-15,0 0 5 0,0 0-8 0,0 0-2 16,-7-8-3-16,7 8-3 0,-5-6-3 0,3-3 2 16,-3 3-3-16,3-2 1 0,0 2-6 0,0-2 2 15,0 0-1-15,-3-3 0 0,3 4-1 0,0-4 0 16,-4 5-1-16,6 6-1 0,-6-16-2 0,3 9 2 16,1-2 0-16,2 9-3 0,-4-10 1 0,4 10-6 15,-5-5-1-15,5 5-6 0,0 0-5 0,-2-9-2 16,2 9 1-16,0 0 3 0,0 0-1 0,0 0-1 15,0 0-1-15,0 0 4 0,-14 31-1 0,10-15 0 0,1 5 1 16,1 11 2-16,2 2 5 0,-2-1-6 16,2 0 5-16,2-5-1 0,0 3 0 0,1 0-2 0,-1-9 7 15,4-3-3-15,0-3 4 0,0 0 0 0,3-3 2 16,0-1-1-16,1-3 0 0,-3-3 2 0,4 0-1 16,-2-1 3-16,9 0-1 0,1-5 0 0,-4 0 2 15,-15 0 1-15,23-5-2 0,-12 0 0 0,6-5-2 16,-4 2 1-16,-1-7-4 0,-3 1-1 0,2-1-4 15,-4-1 0-15,0 0-2 0,-3-4 2 0,1 5-2 16,-3-2-1-16,0-2 5 0,0 3-1 0,-2 0-3 16,3-3 3-16,-6 5 0 0,6-2-2 0,-6 1 2 0,1 1 0 15,2-5 1-15,-2 7-1 0,2 0 0 0,0 3 2 16,-2 0-3-16,2 0 1 0,0 9 2 0,0-19-3 16,0 10 3-16,-2 2-2 0,2 7-2 0,0-12-1 15,0 12 2-15,-5-10-3 0,5 10 0 0,0 0-5 16,-2-9-2-16,2 9-3 0,0 0 0 0,0 0 2 15,0 0 2-15,0 0-3 0,0 0 1 0,0 0 2 16,0 0 1-16,-12 29 1 0,10-12 1 0,-3-1 2 16,3 2 3-16,2 3-5 0,0 0 5 0,-2-1-1 15,4 0 2-15,3 9-1 0,-3-6 3 0,3 0-4 0,-3-7 2 16,3 3-1-16,-1-3-10 0,1 1-18 0,-1-1-17 16,0-1-24-16,-1-6-6 0,2 4-25 15,-3-6-14-15,3 4-24 0,-3-2-91 0,0-1-276 0,-2-8 79 16</inkml:trace>
  <inkml:trace contextRef="#ctx0" brushRef="#br0" timeOffset="-78079.31">9720 15581 303 0,'4'18'100'16,"-2"3"-13"-16,1-4-10 0,1 1-2 0,-2-2-12 16,0 5 18-16,3-2-24 0,-1 1 6 0,-4-1-17 0,6 1-1 15,-2 0 5-15,-2-3-1 0,5 2-16 16,-3-1 6-16,-2-1-9 0,3-1-32 0,-2-5-23 0,2 0 10 16,-3-2-43-16,0-3-77 0,-2-6-157 0,4 11 48 15</inkml:trace>
  <inkml:trace contextRef="#ctx0" brushRef="#br0" timeOffset="-77516.39">9979 15439 330 0,'0'0'186'0,"0"0"-27"0,0-12-21 16,0 12-21-16,0 0-16 0,0 0-12 0,0 0-12 16,0 0-10-16,2-11 0 0,-2 11-5 0,0 0-8 15,0 0 6-15,0 0-2 0,0 0-3 0,17-1 3 16,-17 1 0-16,18-5 3 0,0-1-5 0,0 1-6 16,1 0-5-16,4 3 0 0,-4-3-5 0,2 0-6 15,0 0-5-15,1 2 3 0,-5-1-11 0,4-1-3 16,-4 1 1-16,0 2-1 0,-17 2-11 0,0 0-8 15,27-4-16-15,-27 4-10 0,0 0-4 0,0 0-6 0,24 2 1 16,-24-2-7-16,0 0 6 0,0 0-7 0,0 0-2 16,0 0-13-16,10 10-8 0,-10-10 2 0,0 0 3 15,0 0-5-15,0 0-7 0,0 0 2 0,0 0-1 16,0 0 0-16,0 0-2 0,0 0 6 0,0 0 6 16,-36 9 11-16,36-9 11 0,0 0 11 0,-25-11 22 0,25 11 16 15,-19-8 18-15,10 2 14 0,9 6 7 16,-18-8 4-16,9 1 10 0,2 1 1 0,7 6 7 15,-16-11-2-15,11 6 11 0,5 5-7 0,-13-10 10 0,13 10 3 16,-10-9-8-16,10 9-2 0,-4-6-15 16,4 6-5-16,0 0-2 0,-9-8-11 0,9 8-6 0,0 0-14 15,0 0 5-15,0 0 0 0,0 0-3 0,0 0-4 16,0 0-3-16,0 0-9 0,0 0 6 0,0 0 0 16,-11 21-1-16,11-21-3 0,2 17 1 0,0 3-2 15,1-2 0-15,1-3 4 0,-2 0-2 0,3 5-10 16,-1-2-5-16,4 0-10 0,-2-1-15 0,3-1-21 15,-2-1-10-15,2-1-15 0,0-5-11 0,0 0-17 16,3-2-23-16,-1-3-101 0,-11-4-273 0,0 0 79 16</inkml:trace>
  <inkml:trace contextRef="#ctx0" brushRef="#br0" timeOffset="-77251.01">10408 15148 352 0,'0'-17'186'0,"0"17"-19"0,0-10-20 0,0 10-24 16,0 0-12-16,5-10-12 0,-5 10-13 15,0 0-12-15,0 0-10 0,0 0-10 0,4-9-13 16,-4 9-1-16,0 0-1 0,0 0-2 0,0 0-1 0,0 0-8 16,19 22 6-16,-15-13 2 0,5 7 0 0,-5 3-5 15,4-3 0-15,-2 4-8 0,3 14 3 0,-2-10-5 16,1-3-5-16,-2 0 5 0,1-3 0 0,9 11-3 15,-9-4-2-15,2-7-6 0,-3-2-12 0,4-1-23 16,-1 1-21-16,0-2-12 0,-3-2-7 0,2-1-27 16,-4-5-12-16,-4-6-108 0,14 7-250 0,-14-7 74 15</inkml:trace>
  <inkml:trace contextRef="#ctx0" brushRef="#br0" timeOffset="-77014.39">10729 15076 282 0,'0'0'172'0,"2"-12"-17"0,-2 12-21 0,6-9-9 16,-6 9-27-16,0 0-8 0,4-8-7 0,-4 8-13 15,0 0-9-15,0 0-5 0,0 0-15 0,0 0 8 16,0 0-2-16,0 0 1 0,0 0-2 0,0 0 1 16,9 37-4-16,-11-21 1 0,2 2-2 0,0 3-6 0,-2-3 2 15,-3 4-8-15,5-5 3 0,-4 17-2 16,2-10-7-16,-4-3-1 0,4-1 2 0,-2-1-3 0,-1 2-11 15,1-3-24-15,-1 1-20 0,1 1-18 0,2-2-26 16,-4-3-31-16,4-2-117 0,0-4-265 0,-2-1 76 16</inkml:trace>
  <inkml:trace contextRef="#ctx0" brushRef="#br0" timeOffset="-76698.48">10886 15382 314 0,'0'0'162'0,"0"0"-22"0,0 0-14 0,0 0-25 16,0 0-2-16,0 0-25 0,0 0-1 0,0 0-13 16,0 0 0-16,4-10-8 0,-4 10-12 0,0 0-5 15,0 0-13-15,0 0 12 0,0 0-5 0,0 0-4 0,0 0-2 16,0 0-1-16,0 0 11 0,0 0-5 15,0 0 15-15,0 0-8 0,0 0 0 0,-4 44 2 16,2-27 7-16,0 1-9 0,0-2 0 0,2 4-3 0,-2-2 9 16,-3 12-5-16,1-7-1 0,-1 0-9 0,3-5 1 15,-5 3-2-15,2 0-3 0,-1 7 4 0,1-3-10 16,1-6 4-16,-1-3-3 0,3 1-7 0,-3-5-30 16,2-2-28-16,1 0-23 0,4-4-39 0,-2-6-140 15,0 0-296-15,0 17 84 0</inkml:trace>
  <inkml:trace contextRef="#ctx0" brushRef="#br0" timeOffset="-75298.45">11508 15476 313 0,'0'0'208'15,"0"0"-28"-15,0 0-26 0,0 0-28 0,0 0-11 16,0 0-18-16,0 0-10 0,0 0-10 0,0 0-13 16,0 0 6-16,0 0-1 0,0 0 4 0,0 0-5 0,0 0-4 15,0 0 2-15,11 33-6 0,-11-33-2 0,-5 26-10 16,1-10 0-16,-4 2-3 0,2-2-4 0,-10 10-3 16,-2 1 1-16,-6-2-4 0,5 0-9 0,-9-2-18 15,3 1-19-15,-3-3-23 0,1-5-32 0,5-2-24 16,5-1-44-16,-1-9-121 0,4 0-306 0,1-4 88 15</inkml:trace>
  <inkml:trace contextRef="#ctx0" brushRef="#br0" timeOffset="-73249.51">12406 15191 243 0,'0'-9'198'15,"0"9"-20"-15,0 0-21 0,0 0-22 0,-4-10-12 16,4 10-17-16,0 0-5 0,-5-10-11 0,5 10 0 16,0 0-14-16,-3-6-4 0,3 6 0 0,0 0-13 0,-2-8-3 15,2 8-11-15,0 0 0 0,-5-9-3 0,5 9-5 16,0 0-2-16,0 0-3 0,-4-11-9 16,4 11-1-16,0 0-8 0,0 0-6 0,0 0 0 0,0 0-3 15,0 0 1-15,0 0 0 0,0 0 2 0,-21 21 5 16,17-4 5-16,-5 3 1 0,0 9-3 0,-1 4 3 15,-1 0-3-15,5 2-1 0,1-4 2 0,3 4-3 16,0-2-3-16,6-3 2 0,-2 1 0 0,5-6 3 16,2-7-4-16,-3-2 2 0,9 0-5 0,-2-2 4 15,1-4 2-15,4 0-7 0,0-4 5 0,1-2 1 0,-1-4-5 16,0 0-2-16,2-4 4 0,1-2-6 0,-2-6-12 16,-2-1-7-16,9-9 4 0,-5-5-7 0,-4 0-6 15,-7-2-2-15,1-3-2 0,-2 1 6 0,-5-2-5 16,2 0 7-16,-4 9 2 0,-2 1 3 0,0 4 5 15,-2-1 9-15,0-1 7 0,-2 6 2 0,4-3 3 16,-4 6 0-16,-1 0 0 0,3 1-1 0,0 4 3 16,2 0 2-16,0 7-5 0,-4-14-1 0,4 14-5 15,-3-10 1-15,3 10-9 0,-2-7 6 0,2 7 1 16,0 0 0-16,0 0 0 0,0 0-6 0,0 0 3 0,0 0 10 16,0 0-4-16,-12 25 11 0,12-8 0 0,-4-1-3 15,2 2 1-15,-1 0-7 0,1 1 3 16,2 2 2-16,-2 7-2 0,4-1 1 0,-2-6-5 0,2-1 2 15,1-1-8-15,-3 0-16 0,4-1-20 0,-2 0-14 16,4-1-16-16,-2-1-14 0,3-1-24 0,-1-3-30 16,5 2-21-16,-1-7-92 0,-1-1-292 0,-9-6 84 15</inkml:trace>
  <inkml:trace contextRef="#ctx0" brushRef="#br0" timeOffset="-72769.38">12876 15392 279 0,'14'-12'172'0,"-8"8"-18"0,-6 4-25 0,9-9-22 16,-9 9-19-16,0 0 5 0,15-6-16 0,-15 6-14 16,0 0-3-16,8-4-13 0,-8 4-4 0,0 0-10 15,0 0-1-15,0 0 10 0,0 0-8 0,0 0 3 16,0 0-14-16,18 15 5 0,-18-15 7 0,2 10-6 16,-2-10 6-16,0 16-3 0,0-16-4 0,-6 14 7 15,3-5-9-15,3-9 5 0,-8 14-9 0,3-6 10 16,-1-1-1-16,6-7 1 0,-10 12 8 0,7-8 3 15,3-4 0-15,0 0 3 0,-8 8-1 0,8-8-5 0,0 0-6 16,0 0-2-16,0 0-8 0,0 0 3 0,0 0-5 16,0 0 2-16,0 0 2 0,0 0-7 0,0 0-2 15,0 0-5-15,0 0-1 0,0 0 2 0,0 0-5 16,0 0 0-16,0 0-4 0,0 0 2 0,0 0 0 16,0 0-4-16,0 0 0 0,0 0 1 0,49-4 0 0,-41 12 3 15,1 5-4-15,-3 3 0 0,-4 0 0 16,3 1 1-16,-5 1 1 0,0 2 5 0,-5 0-2 0,-1 8 1 15,-3-4 4-15,-1 6 1 0,-5-4 2 0,4-3-1 16,-1-2 5-16,1-9 1 0,-1 4-2 16,5-4 1-16,0-3-6 0,1-1 2 0,-1 0-1 0,4-2 3 15,3-6 5-15,-7 11 2 0,7-11 4 0,-4 5 1 16,4-5-2-16,0 0-3 0,0 0-2 0,0 0-1 16,0 0-2-16,0 0-2 0,0 0-1 0,34-3-2 15,-13-3-2-15,-2-3 1 0,0 1-3 0,13 0-3 16,-9-2-11-16,-2 1-20 0,-5 3-16 0,7-2-17 15,-2 0-23-15,-2 4-20 0,2-3-18 0,-3 2-29 16,5-4-45-16,-7-2-106 0,2 6-358 0,3-2 101 0</inkml:trace>
  <inkml:trace contextRef="#ctx0" brushRef="#br0" timeOffset="-72002.36">13428 15336 290 0,'0'0'88'0,"0"0"-16"0,0 0 6 16,0 0-4-16,0 0-4 0,0 0 9 0,0 0-22 15,0 0 10-15,0 0-6 0,0 0 4 0,0 0-7 0,0 0-3 16,0 0-4-16,0 0 1 0,0 0-4 0,0 0-4 16,0 0-12-16,0 0 2 0,0 0-22 0,0 0 20 15,0 0-10-15,0 0-7 0,0 0 7 0,0 0 2 16,0 0-6-16,0 0-4 0,0 0 3 0,0 0-4 15,0 0 5-15,0 0-8 0,0 0-1 0,0 0 5 16,0 0-7-16,0 0 2 0,0 0-5 0,0 0 3 16,0 0-5-16,-3-10 1 0,3 10-3 0,0 0 2 15,0 0-5-15,0 0 9 0,0 0-2 0,0 0-1 16,0 0 3-16,0 0-6 0,0 0 4 0,0 0 1 16,0 0-4-16,0 0 6 0,0 0-14 0,0 0 13 0,0 0-7 15,0 0 9-15,0 0-5 0,0 0-5 16,0 0 8-16,0 0-4 0,0 0-2 0,0 0-2 0,0 0-2 15,0 0 3-15,0 0-1 0,0 0-1 0,0 0 3 16,0 0 5-16,0 0-11 0,0 0 0 0,0 0 9 16,0 0-6-16,0 0-8 0,0 0 9 0,0 0 9 15,0 0-9-15,0 0-2 0,0 0 10 0,0 0-4 16,0 0 2-16,0 0 6 0,0 0-2 0,0 0-3 0,0 0 10 16,0 0 1-16,0 0 3 0,0 0 8 0,0 0 1 15,0 0-5-15,0 0 0 0,0 0 3 0,0 0-4 16,0 0-5-16,0 0-8 0,0 0 8 0,0 0-10 15,0 0 10-15,0 0 1 0,0 0-1 0,0 0-7 16,0 0-2-16,0 0 2 0,0 0-3 0,0 0 0 16,0 0 1-16,0 0 3 0,0 0-5 0,0 0 2 15,0 0-9-15,0 0 10 0,0 0 2 0,45 2-5 16,-26-5 4-16,13-4-1 0,4 1-4 0,-2 0 1 16,4-3-1-16,-2 4 2 0,-4-4 3 0,0 2-2 15,-5 2-7-15,-7 1 4 0,1-1-4 0,-8 2-3 16,1-2 1-16,-5 3-7 0,-9 2-5 0,19-4-13 15,-19 4-9-15,0 0 0 0,13-4-13 0,-13 4-13 0,0 0-6 16,0 0-8-16,0 0-9 0,0 0-7 0,0 0-20 16,0 0 6-16,0 0-74 0,0 0-212 0,0 0 63 15</inkml:trace>
  <inkml:trace contextRef="#ctx0" brushRef="#br0" timeOffset="-71794.36">13710 15195 353 0,'0'0'183'15,"-2"-11"-13"-15,2 11-13 0,0 0-21 0,0 0-12 16,-2-7-22-16,2 7-10 0,0 0-17 16,0 0-5-16,0 0 0 0,0 0-3 0,0 0 4 0,0 0-5 15,-11 19-4-15,11-19-6 0,-5 21-10 0,0-5-1 16,3 3-5-16,-1 0-3 0,3-1-2 0,0 3-2 16,0 9-6-16,3-7 3 0,1-2-2 0,-1-2-13 15,0-3-19-15,1 0-19 0,0 0-11 0,1-1-23 16,-1-5-10-16,3-2-21 0,0-1-26 0,0-1-122 15,-7-6-280-15,15 4 81 0</inkml:trace>
  <inkml:trace contextRef="#ctx0" brushRef="#br0" timeOffset="-71507.4">14041 15102 256 0,'0'0'217'0,"2"-8"-19"0,-2 8-38 0,0 0-14 16,3-9-20-16,-3 9-18 0,0 0-14 0,0 0-13 0,0 0-9 16,0 0-11-16,0 0-8 0,0 0 5 15,0 0-5-15,0 0 0 0,0 0-4 0,0 0-4 0,0 0-1 16,8 39 7-16,-8-23 5 0,0 6-9 0,0-4-3 16,3 2-5-16,0 10-1 0,-1 0-6 15,0-6-1-15,0 6-4 0,1-5-3 0,1 6 1 0,-2-9 1 16,0 1-3-16,5-7-20 0,-5 0-17 0,6 0-18 15,-6-1-11-15,5-2-14 0,-3-1 0 0,3-4-8 16,-3 0-7-16,4-4-18 0,-8-4-9 0,0 0-22 16,13 0-99-16,-13 0-260 0,14-12 75 0</inkml:trace>
  <inkml:trace contextRef="#ctx0" brushRef="#br0" timeOffset="-71286.4099">14283 15160 286 0,'0'-12'196'0,"2"3"-39"0,-2-2-12 16,7 6-18-16,-7 5-11 0,2-12 3 0,-2 12-8 15,0-11-9-15,0 11-5 0,0 0-17 0,0-8-8 16,0 8-15-16,0 0-6 0,0 0-5 0,0 0 5 16,0 0-2-16,0 0 3 0,0 0 1 0,0 0-3 15,-23 36 1-15,14-16-2 0,-4 9-5 0,-4-2 0 16,4 2-4-16,1 2-2 0,-1 0-7 0,2 2 1 16,1-2-3-16,3-3-6 0,-1 6 2 0,0-10-5 0,6-2-17 15,0-5-15-15,2 2-13 0,0 0-23 16,0-1-23-16,2-2-15 0,0-3-13 0,6-4-25 0,-4 0-27 15,0-5-89-15,-4-4-284 0,14 4 81 0</inkml:trace>
  <inkml:trace contextRef="#ctx0" brushRef="#br0" timeOffset="-70931.22">14394 15396 233 0,'0'0'170'0,"0"0"-18"0,0-10-21 16,0 10-13-16,0 0-7 0,0 0-10 0,0 0-9 16,0 0-4-16,0 0-17 0,2-10 5 0,-2 10-6 15,0 0-9-15,0 0 3 0,0 0-7 0,0 0-2 16,0 0-1-16,15-6-6 0,-15 6 0 0,0 0 2 16,23 0-9-16,-23 0-11 0,0 0-3 0,24 7 3 15,-16-2-4-15,-8-5 7 0,15 10-2 0,-8-4 3 16,-2 3 4-16,2-1 3 0,-3 2-2 0,0 6 4 15,-4-2-1-15,3 5-5 0,-6-4-4 0,-1 10 33 16,2-9-41-16,-3-3 3 0,3-2-2 0,0-2-6 16,2-2 0-16,0-7 0 0,-2 15 0 0,-1-9-2 15,3-6 1-15,0 0-4 0,3 12 1 0,-3-12 2 16,4 7-4-16,-4-7-2 0,18 1-1 0,3 2-11 16,11-6-11-16,-5-1-20 0,7-1-23 0,0-6-21 0,-2 2-47 15,4 0-48-15,-8-8-131 0,6 3-359 16,-2-3 102-16</inkml:trace>
  <inkml:trace contextRef="#ctx0" brushRef="#br0" timeOffset="-70021.52">15413 15304 274 0,'0'0'152'15,"0"0"-9"-15,0 0-7 0,0 0-17 0,0 0-11 16,0 0-4-16,0 0-5 0,19-5-6 0,-19 5-9 0,0 0-11 16,0 0-7-16,0 0-7 0,0 0-9 15,0 0-2-15,0 0-6 0,0 0 5 0,0 0-2 16,0 0 7-16,11 11 1 0,-11-3 1 0,6 0-1 0,-6 2-2 16,2 7-2-16,-2-3-5 0,0 5 4 0,0-1-1 15,-2 3-6-15,-4-1-4 0,2 9-2 0,-3 2-1 16,-2-1-3-16,-3 0-1 0,1-2-7 0,2-5-4 15,-5 4-24-15,-4 1-22 0,2-3-36 0,-4 1-48 16,6-5-187-16,-7 4-354 0,3-9 100 0</inkml:trace>
  <inkml:trace contextRef="#ctx0" brushRef="#br0" timeOffset="-65043.18">16547 15233 269 0,'0'0'181'0,"0"-8"-33"0,0 8-12 16,0 0-11-16,-2-6-14 0,2 6-5 0,0 0-5 15,0 0-10-15,0 0-2 0,-2-6-9 0,2 6-6 16,0 0-2-16,0 0-6 0,0 0-7 0,-5-6-2 0,5 6-2 16,0 0-5-16,0 0-3 0,-2-11-2 0,2 11-7 15,-2-5-3-15,2 5 2 0,-5-9-11 16,5 9 5-16,0-12-6 0,-4 6-1 0,4 6-1 0,-3-15-8 15,1 10 3-15,-1-4 0 0,1 1-4 0,0-1-2 16,2 9 1-16,-4-16-4 0,-1 8-2 0,3-1 1 16,2 1 3-16,-4 0-1 0,4 8 6 0,-3-14 1 15,3 14-3-15,-2-12 4 0,2 12-1 0,-3-9-4 0,3 9-6 16,0 0-4-16,-2-10-1 0,2 10-2 0,0 0-2 16,0 0 2-16,0 0 0 0,0 0-2 15,0 0 4-15,0 0 1 0,-20 29 4 0,12-13-1 0,-3 15 2 16,2-3-2-16,1 4 6 0,-4-6-7 0,5 5 7 15,0-4-4-15,5-4 1 0,0-3 0 0,-1 9 4 16,3-6 0-16,0-5-3 0,0-1 3 0,5-1-3 16,-5 1-3-16,4-5 1 0,1-2 0 0,-3-1 3 15,0-2 1-15,3-1-1 0,-5-6 2 0,12 9-2 16,-6-6-2-16,-6-3 0 0,14 3 0 0,-14-3 1 16,0 0 1-16,27-8 1 0,-20 4 0 0,9-7-4 0,-3 1-3 15,4-2 2-15,-4-2 0 0,-3 1-4 16,1-1 2-16,0-1 1 0,-1 1-3 0,1-1 0 15,-5-2 4-15,4 2-3 0,-3 0-2 0,0-2 0 0,-3 2 3 16,3-2-3-16,0 2-2 0,-5-3 2 0,3 2 1 16,-1-3-3-16,1 3 2 0,-1-1-2 0,-2 1 1 15,3-3 0-15,0 3 0 0,-5-1 0 0,2 3-1 16,5-2 2-16,-5 4-2 0,-2-1 3 0,2 2-1 0,1 2 3 16,-3 9 3-16,0-15 0 0,2 9-3 0,-2 6-3 15,2-9-3-15,-2 9-2 0,0 0 0 16,0-10 0-16,0 10-5 0,0 0 2 0,0 0 0 0,0 0 1 15,0 0-1-15,0 0 3 0,0 0-2 0,0 0 2 16,-9 31 0-16,7-13 0 0,-5 1 2 0,3-2-1 16,-4 1 0-16,6 0 2 0,-5 1 3 0,5 0-6 15,0-6 2-15,0 7 2 0,0-6-1 0,-1-2 3 16,1-2-2-16,2 1-2 0,-3-2 2 0,3 2 4 16,3-2-2-16,-3 0-4 0,2 8-9 0,1-3-12 15,1-3-14-15,-4 1-13 0,4 5-20 0,-1-3-20 16,1 0-22-16,3 5-21 0,0-3-14 0,2 1-137 15,-2-3-339-15,-1-2 96 0</inkml:trace>
  <inkml:trace contextRef="#ctx0" brushRef="#br0" timeOffset="-64227.27">16899 15427 218 0,'0'0'80'0,"0"0"0"0,0 0-17 0,0 0-1 16,0 0-2-16,0 0-3 0,15-6-1 15,-15 6-10-15,17-5 2 0,-17 5-2 0,17-4-7 16,2 0-2-16,-8 0 0 0,1-1-1 0,-12 5-15 0,20-1 0 16,-20 1 6-16,19-4 0 0,-19 4-13 0,0 0 3 15,15 0 0-15,-15 0-10 0,0 0 1 0,0 0-2 16,0 0 1-16,21 4 4 0,-21-4-2 0,0 0-9 15,0 0 8-15,0 0 4 0,11 5-2 0,-11-5-1 16,0 0-3-16,5 7 3 0,-5-7 3 0,0 0-4 16,3 11-2-16,-3-11 3 0,0 0-4 0,2 12 0 15,-2-12 7-15,0 0-7 0,4 14 5 0,-4-14 1 0,5 13-1 16,-5-13-5-16,6 7 11 0,-6-7 12 0,8 11-5 16,-1-5 4-16,-7-6-11 0,13 13 4 0,-7-7-3 15,4 0-4-15,-3 3-4 0,-1-4 15 0,3 2-7 16,1 1 2-16,-3-3 3 0,-3 4 0 0,5-3 3 15,-4 3-5-15,0-3 2 0,-1 2 2 0,3 0 0 16,-5 1-5-16,2-4 1 0,-1 3 3 0,-3-8 3 16,2 17 1-16,-2-8-2 0,-5-1 0 0,1 0-1 0,2 0 2 15,-5 2-1-15,3-3 0 0,-8 7 2 16,3-6-2-16,-2 3 0 0,-1-4 2 0,1 1-4 16,2-1 3-16,-3-1-1 0,5-2 6 0,-4 1 0 15,1-2 0-15,10-3 3 0,-15 7 2 0,6-5 3 0,9-2 2 16,-16 4 1-16,16-4 1 0,-16 2-1 0,16-2-5 15,-14 0-2-15,14 0-4 0,0 0-2 0,-21 0-4 16,21 0-3-16,0 0-2 0,0 0-1 0,-17-4-4 16,17 4-9-16,0 0-17 0,-15 0-18 0,15 0-25 15,0 0-25-15,0 0-32 0,-17-4-25 0,17 4-27 16,0 0-124-16,0 0-343 0,-10-8 96 0</inkml:trace>
  <inkml:trace contextRef="#ctx0" brushRef="#br0" timeOffset="-63607.56">17434 15410 273 0,'0'0'181'0,"0"0"-20"0,0 0-34 16,0 0-9-16,3-11-15 0,-3 11-10 0,0 0-7 16,0 0-13-16,0 0-3 0,0 0-8 0,0 0-10 0,0 0 0 15,0 0-5-15,0 0-3 0,0 0 0 0,8-5 1 16,-8 5-1-16,0 0 4 0,33-4-6 0,-13 1-3 15,1 0-3-15,2 1-1 0,-1-3-4 0,16 4-5 16,-14-1-4-16,-1 0-2 0,-2 2 2 16,-1-2-5-16,-2-1-4 0,-1 3 1 0,-17 0 1 0,22-2-5 15,-22 2-8-15,18-2-10 0,-18 2-2 0,0 0-8 16,0 0-4-16,0 0-4 0,26-2-7 0,-26 2 0 16,0 0 10-16,0 0-14 0,0 0-8 0,0 0 8 15,0 0 2-15,0 0-8 0,13-8-5 0,-13 8 11 16,0 0 1-16,0 0-2 0,-7-18-3 0,7 18 6 15,-9-17 11-15,9 17 11 0,-9-19-6 0,6 9 15 0,3 10-1 16,-11-17 7-16,7 9 18 0,0 1 5 0,4 7 13 16,-10-15 2-16,5 9 9 0,5 6-3 0,-9-11 1 15,9 11-5-15,-8-8-7 0,8 8-5 0,-6-9-2 16,6 9-5-16,0 0 1 0,0 0-3 0,0 0-3 16,0 0 8-16,0 0 2 0,0 0 6 0,0 0-2 15,-24 20 1-15,21-12-2 0,-6 8-6 0,9-1 5 0,-4-6-7 16,-1 10-1-16,5-2-5 0,-2-1 1 15,2 0 2-15,0 3-6 0,0 0 2 0,2-3 0 0,0-2 0 16,3 1-15-16,-1 3-11 0,1-1-13 16,0-3-18-16,2-1-13 0,-3-1-17 0,-4-12-22 0,11 17-9 15,-3-12-17-15,-2 3-15 0,-6-8-78 0,0 0-253 16,0 0 75-16</inkml:trace>
  <inkml:trace contextRef="#ctx0" brushRef="#br0" timeOffset="-63142.14">17900 15166 250 0,'-3'-13'220'0,"3"13"-26"15,5-9-21-15,-5 9-19 0,0 0-21 0,0-13-19 16,0 13-15-16,0 0-11 0,0 0-13 0,0 0-15 16,4-8 2-16,-4 8-4 0,0 0-6 0,0 0-6 15,0 0 0-15,0 0-3 0,19 30-4 0,-15-21-1 16,3 9-3-16,-2-3-5 0,0 3-5 0,4-1 4 15,-3 1-3-15,6 10-5 0,-3-5 2 0,-2-4-5 16,-1-2 4-16,4-1-3 0,-1 0-4 0,0 1 3 16,1-3-7-16,-2 0-11 0,-1-3-11 0,2-1-7 15,-2 0-6-15,0-6-10 0,-7-4 2 0,11 8-13 0,-11-8-7 16,0 0-16-16,0 0-11 0,19 0-10 0,-19 0-2 16,13-14 4-16,-1 0 3 0,-1-1 1 15,-2-1 10-15,1-3 8 0,-6 1 4 0,7-11 13 0,-2 7 18 16,-1 1 14-16,-4 5 17 0,3-1 25 0,-3 3 11 15,0-2 14-15,1-1 9 0,-5 5 8 0,4 1 3 16,-4 1 9-16,0 10 9 0,3-18-1 0,-3 18-3 16,3-11-5-16,-3 11-15 0,2-8-12 0,-2 8-8 0,0 0-9 15,0 0 0-15,0-10-7 0,0 10-2 0,0 0-2 16,0 0 5-16,0 0 1 0,0 0-4 0,0 0 1 16,0 0-2-16,-12 26-3 0,10-9 1 0,-5-1-4 15,0-2 0-15,1 3-1 0,-2-1-4 0,2 3 3 16,-1 0-5-16,-4 9 2 0,1-5-12 0,6-1-23 15,-3-3-25-15,0 0-23 0,3-3-26 0,1 1-14 16,-2 1-26-16,3 0-24 0,2-6-89 0,0-12-295 0,2 15 86 16</inkml:trace>
  <inkml:trace contextRef="#ctx0" brushRef="#br0" timeOffset="-62699.55">18372 15427 218 0,'5'-11'185'16,"-5"11"-22"-16,0 0-20 0,0 0-22 0,0 0-15 15,0 0-16-15,2-8-12 0,-2 8-1 0,0 0-13 0,0 0-7 16,0 0-5-16,0 0 11 0,0 0-19 0,4-9-5 16,-4 9-4-16,0 0-4 0,0 0-1 0,0 0-3 15,0 0-3-15,11-5 1 0,-11 5-4 0,15-4-4 16,-15 4 1-16,13-3-1 0,-13 3-1 0,14-3-7 15,-14 3 0-15,0 0-3 0,20-2-4 0,-20 2 2 16,0 0-1-16,0 0 4 0,0 0-1 0,0 0 6 16,0 0 10-16,16 8 1 0,-16-8 7 0,0 0 1 0,-2 18 4 15,2-18-9-15,-4 15 4 0,4-15 1 16,-6 18-2-16,4-12-6 0,2-6 2 0,0 19-6 0,0-11 3 16,0-8-6-16,2 17 5 0,6-7-4 0,-4 3 2 15,7 4-5-15,-2-2 2 0,6 2 0 16,-4-2-2-16,3-2-3 0,-1 6 1 0,-1-5-5 0,1 3 5 15,-2-3-2-15,-1 0-3 0,-1 1 2 0,0-3 2 16,-5-2 4-16,-2 1 6 0,4-3 7 0,-4 0 4 16,-2 0 0-16,0-8-2 0,-8 17-3 0,4-11-1 15,-3 2 0-15,3-2-5 0,-7-2 0 0,1 3 1 0,1-3-8 16,-2-3-8-16,-1 4-17 0,-3-3-25 0,15-2-29 16,-32 0-32-16,18-4-42 0,-4-3-176 0,-1-2-373 15,8-2 106-15</inkml:trace>
  <inkml:trace contextRef="#ctx0" brushRef="#br0" timeOffset="-62111.44">18645 14918 300 0,'0'0'198'0,"8"-9"-36"0,-4 1-23 0,5 0-24 15,5-3-5-15,4 1-13 0,-2 0-22 16,4 0-2-16,10-5-12 0,-5 7-1 0,-4 1-4 0,-8 3-18 15,1 0 4-15,-14 4-5 0,18 3-4 0,-18-3 0 16,12 8 4-16,-12-8 1 0,7 14 9 0,-9 3 9 16,-5-1 0-16,-1 5-2 0,-7 7 0 0,-4-1 3 15,2 4-1-15,-7-5 0 0,6 2-3 0,-2-4-6 16,4-4-7-16,5-1-8 0,1-4 3 0,3 1-6 16,3-3-3-16,-3 4 2 0,5 0-2 0,2 1-2 15,2-2 1-15,5 4-1 0,1 0-4 0,9 7 3 16,-4-7-7-16,8 7 1 0,2-2-3 0,-3-2 1 15,3 1-7-15,-7-6 2 0,0-1 1 0,-4-1-1 16,-1-3-3-16,0-1-1 0,-1 2 0 0,1 1-3 0,-2-1 1 16,-3-4-1-16,2 2 2 0,-4-1-2 0,3 1 2 15,0 0-1-15,-3 0 3 0,-2-1-5 0,1-2 1 16,2 0 2-16,-1 8-1 0,1-4 1 0,-3 3 4 16,0 0 2-16,5-1-9 0,-5 1 7 0,8 1-1 15,-8 1-2-15,2-1 2 0,1-1-4 0,1 2 4 16,-3 1-6-16,2-2 3 0,-5-2-1 0,4 2 0 15,-1 2 1-15,-3-2-1 0,2-2 0 0,-7 2 1 0,1 2 2 16,-1-1-6-16,-4 0-12 0,-7 12-23 16,0-12-2-16,-3-2-22 0,-3 5-13 0,-1-7-18 15,-4 1-17-15,-3-7-47 0,-4-7-152 0,-7 2-365 0,-3-6 102 16</inkml:trace>
  <inkml:trace contextRef="#ctx0" brushRef="#br0" timeOffset="-60699.36">8937 15203 238 0,'0'0'182'15,"0"0"-23"-15,0 0-15 0,-5-11-19 0,5 11-8 16,0 0-10-16,0 0-8 0,-2-10-14 0,2 10-2 16,0 0-4-16,0 0-12 0,-2-10-4 0,2 10-4 0,0 0-4 15,-2-16-6-15,2 16-8 0,2-16-6 0,-2 16-1 16,2-17-12-16,-2 11 13 0,0-5-13 0,0 11 4 16,2-17-2-16,1 9 4 0,-3 8-2 0,0-12 1 15,0 12 4-15,0-10-7 0,0 10-4 0,0 0-1 16,0-12-6-16,0 12-8 0,0 0 1 0,0 0-4 15,0 0-5-15,0 0 4 0,-7-9 1 0,7 9-2 0,0 0 2 16,0 0-2-16,0 0-3 0,0 0 4 16,-23 19-2-16,23-19-3 0,-9 10 4 0,9-10-4 0,-6 10 0 15,6-10 2-15,-6 8 0 0,6-8-3 0,-4 9-2 16,4-9 2-16,0 0-1 0,0 15 3 0,0-15 1 16,2 15 2-16,0-6-7 0,-2-9 4 0,3 18 0 15,0-1-2-15,3-3-1 0,-6-1 1 0,2-4-1 0,1 8 4 16,1 0-10-16,-2-1 10 0,-2 2-4 15,2-1 6-15,1-4-6 0,2 3 3 0,-3-2 0 16,-2-2 3-16,0-1-7 0,2-1 5 0,-2 1 4 16,3 5-3-16,-3-4-1 0,2-1 0 0,0-1 4 0,0 0 0 15,-2-10-4-15,2 19-1 0,-2-11 1 0,5 0 9 16,-5-8-8-16,2 21 2 0,0-5 1 0,3-4-5 16,-2 4 4-16,-1 1 1 0,-2-4 1 15,0 3-7-15,5 1-5 0,-3-1 7 0,2 3-3 0,-4-2 3 16,0 0 4-16,0 2 3 0,-2-1-5 0,2-1 0 15,2 1 0-15,-4-4-2 0,2 3 4 0,-2-5 0 16,2 0-1-16,0-1-2 0,-2-2-2 0,-1-2 7 16,3-7-5-16,0 16 2 0,-2-5 1 0,2-2 0 15,-2 0 2-15,2 2 1 0,-3-3 0 0,-2 11-2 0,3-3-1 16,-5 2 2-16,7 0-13 0,-4 2-21 0,-3-4-15 16,7 3-32-16,0-1-36 0,-2-2-118 0,4 1-276 15,3-5 79-15</inkml:trace>
  <inkml:trace contextRef="#ctx0" brushRef="#br0" timeOffset="-59425.32">19738 15518 290 0,'0'0'120'0,"-21"-4"6"0,21 4-21 0,-13-1-12 0,13 1 17 15,0 0-15-15,-19-2-5 0,19 2-3 0,-11 0-7 16,11 0-5-16,0 0 1 0,0 0-5 0,-25-2 0 15,25 2-9-15,0 0 4 0,-15 0-4 0,15 0-7 16,0 0-5-16,0 0-5 0,-21 2-4 16,21-2-2-16,0 0-1 0,-15 0-2 0,15 0 0 0,0 0 2 15,0 0-1-15,0 0 3 0,0 0 0 0,-15 2 1 16,15-2 0-16,0 0-2 0,0 0-2 0,0 0-9 16,0 0 3-16,0 0-1 0,0 0-7 0,0 0-1 15,0 0-4-15,47 0 2 0,-12 0-1 0,-3 0-7 16,7-2 2-16,-5 0-3 0,4 4-3 0,-1-2 0 15,-3 3-1-15,-7-3 0 0,7 4-1 0,-6-4 2 16,-5 0-4-16,-2 1 2 0,-4-1-5 0,0 3 0 0,2-3 3 16,-4 1 0-16,-2-1-1 0,1 0 1 0,-2 0-1 15,-12 0-1-15,20 2 1 0,-20-2 0 0,16 0 0 16,-16 0 2-16,16 0-2 0,-16 0 3 0,11 0-3 16,-11 0 0-16,0 0 1 0,17-2-6 0,-17 2-5 15,0 0 0-15,0 0-9 0,0 0-7 0,0 0-3 16,0 0-2-16,0 0-8 0,0 0-1 0,0 0-3 15,0 0-6-15,0 0 3 0,0 0-6 0,0 0 8 0,0 0-1 16,0 0 5-16,0 0-1 0,0 0 3 16,-49-1 5-16,49 1 7 0,-19-4-1 0,-2-1 5 15,7 1-1-15,0 0 1 0,-1 0 7 0,-4-2-2 0,6-2 7 16,-1-1-3-16,3 1 8 0,1 1-5 0,-3-2 6 16,2-2 9-16,3 3 2 0,-1 0 6 0,5 2 5 15,-5-5 8-15,1 4 4 0,4 0 6 0,-3-2 5 16,5 4 3-16,-5-3 5 0,3 1 1 0,4 7 5 15,-8-10-3-15,4 6-7 0,4 4-4 0,-5-6-9 16,5 6-3-16,-4-7-7 0,4 7-2 0,0 0-3 16,0 0 2-16,0 0 0 0,0 0-3 0,0 0 5 0,-14 23-5 15,14-12 1-15,-2 7-1 0,-1 0-7 0,1 1 3 16,0-1-4-16,4 13-1 0,-2-4 1 0,0-9-1 16,2 2-1-16,3 12-1 0,-2-8 1 0,1-3-2 15,1-4-20-15,-3 1-32 0,2 0-39 0,3 3-45 16,-2-4-64-16,0-2-128 0,-3 5-384 0,3-4 108 15</inkml:trace>
  <inkml:trace contextRef="#ctx0" brushRef="#br0" timeOffset="-57069.4">20889 15089 313 0,'5'-5'196'16,"-5"5"-38"-16,0 0-18 0,0 0-11 0,0 0-16 16,5-7-11-16,-5 7-12 0,0 0-10 0,0 0-3 15,0 0-4-15,9-1-2 0,-9 1-2 0,0 0-5 0,0 0-6 16,0 0 0-16,11-5-3 0,-11 5-5 0,0 0 4 16,0 0 0-16,0 0 0 0,12-4 3 0,-12 4-5 15,0 0-2-15,0 0-7 0,0 0-4 0,0 0-6 16,0 0-4-16,0 0-1 0,-42-10-5 0,22 8-1 15,-14 2-3-15,9 2-2 0,6-2-1 0,-1 0-2 16,2 2-4-16,18-2 1 0,-23 1 0 0,14-1-8 16,9 0 0-16,-14 7 1 0,14-7 2 0,-7 6 0 15,7-6 0-15,2 11-1 0,-2-11 2 0,10 14 0 16,8 1-2-16,-2-1-3 0,14 8 0 0,0-1 4 16,-4 0-5-16,-1 1-2 0,-1 1 3 0,-6-7-2 15,-2 3-1-15,-5-6 0 0,-2 2 3 0,-2 4-1 16,0-2 7-16,-7-4 3 0,0 6 6 0,-3-2 4 15,-1-2 3-15,-3 2-2 0,1 0 0 0,-2-3-1 0,2 2 4 16,-1-5-7-16,3-1 1 0,-1-2-3 0,0 1 1 16,0-1-4-16,3 1-1 0,2-9-1 0,-2 13 0 15,2-4 1-15,0-9 0 0,0 18-2 0,4-1-3 16,4-1 3-16,-1-1-1 0,-3 3-1 0,3 1 0 0,-3-4-3 16,6 5 1-16,-8-4-4 0,5 4 2 15,-5-3 4-15,0 3-2 0,2 1 10 0,-1 0 1 16,-3 10 8-16,-3-11-2 0,1 1-5 0,0-5 2 0,0-3-3 15,2-2-1-15,-2 2-1 0,2-5 2 0,0 0-1 16,-3 1-4-16,3-9-3 0,0 16 5 0,3-8 0 16,-1 1-2-16,-2-9 2 0,4 12 0 0,1-4-5 15,1-2 0-15,2 3 0 0,5 1 0 0,4 0-9 16,-2-1-13-16,2-4-25 0,2 3-21 0,0-1-32 16,2-3-28-16,11 2-21 0,-3-3-24 0,-6-3-42 15,-3-3-127-15,1-1-398 0,-1-2 111 0</inkml:trace>
  <inkml:trace contextRef="#ctx0" brushRef="#br0" timeOffset="-56258.5">21670 15370 373 0,'4'-11'210'0,"1"0"-27"16,-1 3-13-16,-2 3-4 0,-2 5-3 15,7-13-14-15,-7 13-8 0,0-8-9 0,0 8-13 0,2-8-15 16,-2 8-16-16,0 0-10 0,0 0-12 0,0 0-5 16,0 0-4-16,0 0-1 0,0 0-11 0,0 0-3 15,0 0-4-15,-4 37 0 0,-3-19-4 0,3 3-1 16,-3 7-2-16,5 5-1 0,0-6 0 0,2 0-4 15,2-6-2-15,0-1-1 0,0-2 3 0,1 1-5 16,3-3-3-16,1 0 2 0,-1-1 1 0,6 0-1 16,0-2-5-16,-3-2 0 0,0-3 1 0,2-2-1 0,6 3-2 15,-6-5 3-15,0 0-2 0,-11-4 0 0,18 0-1 16,-18 0-3-16,21-6 2 0,-14 2-5 0,-7 4 2 16,15-13-1-16,0-1 0 0,-4 0-4 0,1-1 1 15,-6-4-3-15,3 3 3 0,0-2-1 0,-2 3 0 16,-2-1 1-16,4 1 0 0,0 1-2 0,-6-2 1 15,1 3-3-15,-2 3-1 0,1-1 2 0,-3 11 1 16,6-13-2-16,-6 4 1 0,0 9-2 0,7-14 1 16,-7 14 0-16,0-15 1 0,0 15-3 0,2-8 2 15,-2 8 0-15,2-10 2 0,-2 10-4 0,2-12 2 16,-2 12 2-16,0-10-4 0,0 10 0 0,4-11 2 0,-4 11-1 16,0 0 0-16,0 0 3 0,2-13-8 0,-2 13 2 15,0 0-3-15,0 0 1 0,0 0 0 0,0 0 0 16,0 0 0-16,0 0 4 0,0 0-4 0,0 0 2 15,0 0-1-15,6 39 1 0,-1-22 2 0,-1 2 1 16,3 13 1-16,3-3 2 0,1 0-2 0,0 0 5 16,5-8 0-16,-3-6-3 0,2 0 3 0,-4-2 2 15,1 1-1-15,-1-1 4 0,6-8-2 0,-4 3 2 0,-2-4-3 16,1 1 0-16,-1-5 0 0,-11 0-1 16,16 0 1-16,-16 0 1 0,20-6-4 0,-6-5 1 0,-1 1-3 15,-2-4 1-15,4-2 0 0,-7-4-3 0,-1 2 6 16,3-11-2-16,-6-1-3 0,1 5 0 0,-3 4 0 15,-2 1 0-15,0 4 1 0,0-4-5 0,-2 3 1 16,0 0-2-16,-3 5 5 0,3-1-1 0,0 3-1 16,0-1 0-16,-2 4 6 0,2-1-2 0,2 8 0 15,-7-17-3-15,5 11 3 0,2 6 4 0,-6-13 0 16,6 13-1-16,-5-11-3 0,1 6 4 0,4 5-5 16,-2-8 2-16,2 8-2 0,0 0 3 0,-8-11-3 15,8 11-2-15,0 0-2 0,0 0 2 0,-7-8-1 16,7 8-13-16,0 0-12 0,0 0-13 0,0 0-15 0,0 0-15 15,0 0-22-15,0 0-7 0,0 0-18 16,0 0-4-16,0 0-5 0,0 0-19 0,-23 17-7 0,23-17-16 16,0 15-107-16,0-15-328 0,3 15 93 0</inkml:trace>
  <inkml:trace contextRef="#ctx0" brushRef="#br0" timeOffset="-55715.8">22486 15678 241 0,'0'0'191'0,"0"0"-33"0,0 0-14 16,0 0-15-16,0 0-10 0,0 0-13 0,0 0 2 16,-9 6-11-16,9-6 0 0,0 0 0 0,0 0-4 15,0 0-8-15,0 0-1 0,0 0-12 0,0 0-8 16,0 0-9-16,0 0-5 0,0 0-2 0,0 0-1 15,0 0-1-15,2 12-3 0,-2-2-2 0,-2 10-4 16,0-3-6-16,0 2 1 0,-6 13-2 0,6 0-6 16,-3-1 1-16,1-1-10 0,0 3 5 0,1 0-15 15,6-5-16-15,-6 0-25 0,3-6-30 0,0-4-21 0,0 1-32 16,3-2-45-16,-3-6-92 0,4 2-307 0,-2-5 88 16</inkml:trace>
  <inkml:trace contextRef="#ctx0" brushRef="#br0" timeOffset="-55465.49">22951 15560 376 0,'0'0'191'0,"0"0"-29"15,0 0-18-15,7 15-12 0,-7-15-12 0,3 16-11 16,-3 0-9-16,-3 1-9 0,0 0-11 0,-3 0-4 16,-5 3-7-16,-3 8-10 0,-4 1-2 0,-1-4-15 15,-4-1-23-15,6 1-27 0,-2-6-18 0,3-3-40 16,2 1-40-16,-1-5-104 0,3-2-249 0,3 1 73 0</inkml:trace>
  <inkml:trace contextRef="#ctx0" brushRef="#br0" timeOffset="-54920.47">23407 15398 372 0,'5'-14'183'15,"-1"2"-32"-15,-2 3-15 0,4 1-13 0,-6 8-6 16,4-12-6-16,-4 12-14 0,2-8-23 0,-2 8 4 15,0 0-6-15,0 0-7 0,0 0 0 0,0 0 2 0,0 0-3 16,0 0 3-16,0 0-5 0,5 41 0 0,-5-23-3 16,-2 15-5-16,2-5-5 0,2 4-8 0,-4-8 3 15,6 7-1-15,0-6-2 0,1-5-14 0,2-4 5 16,0 3-2-16,0-3-1 0,4-1-1 0,1-2-2 16,-1-4-4-16,3 0 1 0,-3-5-1 0,2 0-3 0,-1-2-2 15,8-4-4-15,-1-2 2 0,2 0-2 16,-4-7-4-16,13-4 4 0,-9 2-1 0,-3-4-6 0,23-24 8 15,-27 23-6-15,-2 1-5 0,-4 3 3 16,-1 1 5-16,0 2 2 0,-3 4 1 0,-1 1-5 16,-3 6 3-16,5-12-4 0,-5 12 1 0,0 0 0 15,0 0 1-15,0 0 4 0,0 0 0 16,0 0-1-16,0 0 3 0,0 0 0 0,4 29 2 0,-2-13-3 16,3 1-2-16,-1 1 4 0,6-2-5 0,1 1 0 15,0-3-1-15,5-2-4 0,-2 1 6 0,-2-4-3 16,5-1 3-16,2-3-3 0,1-2-2 0,-6-2 1 15,-1-2-1-15,4-7-3 0,-4 3 6 0,3-3-6 16,-2-4 1-16,-2-1-3 0,-3-4 0 0,4-11 0 0,-8 5-1 16,2 1 3-16,-7 3-2 0,2-12-1 0,-4 6-2 15,0 3 1-15,-1 5 2 0,1 0 0 0,-1 5-4 16,-1 2 1-16,1 0-3 0,1 4 3 0,-2-2-8 16,4 8-4-16,-2-9-11 0,2 9-11 0,0 0-15 15,0 0-6-15,0 0-19 0,0 0-17 0,0 0-23 16,0 0-21-16,0 0-29 0,0 0-146 0,0 0-368 15,0 0 103-15</inkml:trace>
  <inkml:trace contextRef="#ctx0" brushRef="#br0" timeOffset="-54660.39">24278 15548 308 0,'0'0'220'0,"0"0"-29"0,10 4-23 15,-10-4-14-15,0 0-22 0,9 6-11 0,-9-6-9 16,9 7-6-16,-3-3-12 0,0 2-10 0,0 1-3 15,-1 2-10-15,-1-1-2 0,1 0-7 0,4 7-5 16,-6 1 1-16,1-1-6 0,-2-1 3 0,0 3-2 16,1-5-4-16,-3 1 0 0,0-4-3 0,0 2-5 0,0-1 0 15,0-1-6-15,-3 1-4 0,3-10 3 0,3 14-5 16,-3-4-5-16,0-3 2 0,0-7 2 0,2 12-2 16,2-6-4-16,-4-6 0 0,10 10-1 0,-3-8-1 15,4 3-4-15,10-1-1 0,-2-4-15 0,17 0-14 16,-2-7-23-16,0 0-22 0,2-4-33 0,-2 1-51 15,2-5-44-15,-8-1-118 0,4 2-366 0,-2-3 105 16</inkml:trace>
  <inkml:trace contextRef="#ctx0" brushRef="#br0" timeOffset="-54383.4">24970 15439 430 0,'0'0'237'0,"0"0"-43"0,0 0-28 0,11-6-23 16,-11 6-20-16,0 0-11 0,0 0-8 0,0 0-4 0,9 21-3 16,-9-21-5-16,0 18-10 0,-3 1-2 0,-1-1-3 15,0 13-7-15,-7-2-12 0,3-5-5 0,4-3-3 16,-3 0-4-16,-2 7-4 0,-3 1-2 0,3 0-9 15,0-4-17-15,3-5-17 0,0-4-29 0,0 3-24 16,1-3-31-16,3 1-28 0,-2-5-43 0,2-4-105 16,2 0-312-16,0-8 90 0</inkml:trace>
  <inkml:trace contextRef="#ctx0" brushRef="#br0" timeOffset="-53286.41">25480 15353 211 0,'-4'-10'127'15,"4"10"-12"-15,0 0-9 0,0 0-5 0,0 0-2 16,0 0-10-16,0 0 2 0,0 0-5 16,0 0-4-16,0 0-13 0,0 0 2 0,0 0-6 0,0 0 3 15,0 0-3-15,0 0-5 0,0 0-5 0,0 0-2 16,0 0-10-16,0 0 1 0,0 0-1 0,-7-7 40 16,7 7-63-16,0 0 13 0,0 0 1 15,0 0 1-15,0 0-6 0,0 0 4 0,0 0 0 16,0 0-9-16,0 0 2 0,0 0-5 0,0 0 2 15,25-1 1-15,-25 1-7 0,0 0 2 0,20-3-5 16,-20 3 2-16,17 0-2 0,-17 0-1 0,11-2-4 0,-11 2-3 16,0 0 6-16,16-2-2 0,-16 2 2 0,0 0-3 15,0 0 3-15,11-2 2 0,-11 2 0 0,0 0-3 16,0 0 3-16,0 0-4 0,0 0 0 0,0 0-3 16,0 0-1-16,0 0 0 0,14-1-1 0,-14 1-1 15,0 0 1-15,0 0-3 0,0 0 1 0,0 0-3 16,0 0 0-16,0 0 3 0,0 0 0 0,0 0-3 15,0 0-1-15,14-6-1 0,-14 6-1 0,0 0-2 16,0 0 6-16,0 0 1 0,0 0-2 0,0 0-3 16,0 0 3-16,0 0-1 0,6 11 2 0,-6-11 1 0,0 0-3 15,0 0 4-15,0 0 1 0,6 10 0 0,-6-10-3 16,0 0 9-16,0 0-2 0,0 0 6 0,0 7 4 16,0-7-5-16,0 0 5 0,0 0-2 15,0 0 5-15,0 0 1 0,0 0 2 0,0 0-4 0,0 0 2 16,2 10-1-16,-2-10-4 0,0 0 0 0,0 0-2 15,0 0 0-15,0 0-1 0,0 0-3 0,0 0 0 16,0 0-2-16,0 0 0 0,0 0-3 0,2 8 2 16,-2-8-1-16,0 0 0 0,0 0 2 0,0 0-5 0,0 0-1 15,0 0 3-15,0 0-4 0,0 0 1 0,0 0 1 16,0 0-3-16,0 0-1 0,-2 11 0 0,2-11 2 16,0 0-1-16,0 0 2 0,0 0 0 0,0 0 0 15,0 10-2-15,0-10 1 0,0 0-1 0,2 10 4 16,-2-10-2-16,2 8 1 0,-2-8-2 0,5 8 3 15,-5-8-2-15,4 11 2 0,1-7 2 0,-5-4 1 16,6 8-2-16,-6-8 3 0,8 6-4 0,-8-6 0 16,0 0 2-16,15 2-3 0,-15-2 1 0,0 0 3 15,25-5-5-15,-16 0 2 0,-2 1-8 0,9-4-6 16,1-3 3-16,-4-1 0 0,0-2-3 0,2 0-5 0,-2-1 2 16,-1-1 1-16,-1 2 0 0,0-1 0 15,-1 2 5-15,-1 3-2 0,-3 2 4 0,-1 0-4 16,0 1-5-16,-5 7 3 0,7-7 0 0,-7 7 2 0,0 0 5 15,0 0 9-15,0 0-3 0,0 0 7 0,0 0 0 16,0 0-1-16,4 26 0 0,-4-10-1 0,2 1 1 16,0 2 0-16,1 1 3 0,-1-1 6 0,2 1-5 15,-2-2 1-15,6 1 2 0,-1-5-3 0,-1 4-1 0,1-7 5 16,3-1-4-16,-4-2 0 0,1-1-1 0,2-3 1 16,-9-4-3-16,21 4 2 0,0-6-3 0,-21 2 2 15,31-8-3-15,-11 0 1 0,-1-3-1 0,11-7-3 16,-5-4-2-16,-3-1 3 0,-3 2 0 0,4-3-2 15,-10-3-2-15,1 3 1 0,-5 4-2 16,0 2 5-16,-3 1 1 0,0 1 1 0,-2 4-1 0,-4 0 6 16,0 1-5-16,0 1 2 0,0 10 5 0,-2-17 4 15,0 11-2-15,2 6 5 0,-6-14-3 0,4 10-3 16,2 4-1-16,-4-11-2 0,4 11 0 0,-7-6-2 16,7 6-4-16,0 0 1 0,-6-6-1 0,6 6-7 0,0 0-16 15,0 0-16-15,0 0-17 0,0 0-25 16,-9-4-18-16,9 4-22 0,0 0-24 0,0 0-17 15,0 0-31-15,0 0-153 0,0 0-403 0,0 0 113 0</inkml:trace>
  <inkml:trace contextRef="#ctx0" brushRef="#br0" timeOffset="-52871.41">26390 15314 223 0,'0'0'266'0,"0"0"-40"0,0 0-18 0,0 0-12 0,0 0-15 15,0 0-12-15,0 0-11 0,0 0-10 0,0 0-9 16,0 0-11-16,0 0-4 0,0 0-12 0,0 0-9 16,0 0-7-16,0 0-13 0,0 0-3 0,0 0-9 15,0 0-7-15,14 4-10 0,-14-4-7 0,0 0-4 16,0 0-4-16,0 0-7 0,23 4-5 0,-23-4 0 16,16 6-3-16,-5-2-5 0,3 4 0 0,0 0-2 15,-3-1-3-15,-5 1-1 0,2 1-3 0,-1-4-1 16,-3 5 2-16,-2 6-6 0,3-4 6 0,-5 0 1 0,0 4-1 15,-3-5 3-15,-1 2-3 0,2 3 0 16,-5-2-2-16,3 2 3 0,-2-4-2 0,2 5-2 0,0-3 1 16,1 3-1-16,1-1 0 0,-2-2 3 0,6 3-2 15,2 0 0-15,1 1 3 0,-1-2-4 0,2 1-1 16,-2 1 1-16,3-2-2 0,-1 1-3 0,1 2 1 16,0-7 1-16,0 2-1 0,-5-4 1 0,5-1 2 15,-5 2-2-15,0-4 0 0,-2-7-4 0,5 11 3 16,-5-11-3-16,2 8 1 0,-2-8-2 0,3 8 1 15,-3-8 3-15,0 0 3 0,0 0-10 0,-10 10-14 0,4-6-20 16,6-4-19-16,-30 0-31 0,11 0-27 16,0-4-24-16,-2 0-31 0,-11-6-36 0,2-6-147 15,7 2-421-15,3-1 116 0</inkml:trace>
  <inkml:trace contextRef="#ctx0" brushRef="#br0" timeOffset="-52393.46">26728 14753 349 0,'7'-9'267'16,"-5"4"-42"-16,-2 5-29 0,9-9-26 0,-9 9-20 16,5-6-19-16,-5 6-18 0,16 0-12 0,-16 0-10 15,0 0-11-15,38 8-9 0,-19 1-8 0,-1-1-3 16,0 2-8-16,1 1-8 0,-4 1-5 0,4 0-4 15,-6 0-5-15,1 4 0 0,-3 1-1 0,-2 0 1 16,-1-3-1-16,-2 4 3 0,-1-1 3 0,-3 1-4 16,0 3 3-16,-2 0-1 0,-2-3-2 0,2 15 4 15,-4-8 0-15,-5 5-2 0,3-1 2 0,0 2 0 16,4-6 3-16,-5 5-3 0,5-5 0 0,-3 6-1 16,5-6-1-16,0-3 2 0,2 11 4 0,1-4-2 15,-1 2-3-15,2-6 0 0,1 6-3 0,1-3-1 16,4 1-1-16,-1-6-2 0,0 5 0 0,-2-4 1 0,2 5-1 15,2-6-1-15,-4-2-4 0,3-6 1 0,-4 5-4 16,1-4-1-16,0 4-1 0,-2-3 1 0,4 2-1 16,0-3-2-16,-5 0 3 0,4 3 1 0,-2-3 1 15,-1 1-3-15,-1 1-3 0,1-1-5 0,1-3 3 0,2 2-3 16,-4 1 5-16,3-1 4 0,-3-1-6 0,1 1 4 16,-1-2-6-16,-1 1-6 0,2-2-1 0,-3-1 1 15,0-5-1-15,0 1 1 0,1 3-1 0,-3-2-3 16,0 1-10-16,0-10-12 0,-3 18-14 0,1-9-11 15,-7 5-19-15,-5-4-23 0,-4 3-33 0,-15 1-30 16,-5-1-41-16,-9-10-207 0,-27 4-478 0,4-7 134 16</inkml:trace>
  <inkml:trace contextRef="#ctx0" brushRef="#br0" timeOffset="-51438.36">7915 16563 362 0,'-11'2'146'16,"11"-2"-12"-16,0 0-10 0,0 0-8 0,0 0-9 15,0 0-9-15,-4 9 7 0,4-9-2 0,0 0-7 16,0 0 4-16,0 0 0 0,0 0-3 0,0 0-10 16,0 0-5-16,0 0-7 0,0 0-5 0,0 0-8 15,0 0-4-15,0 0-5 0,0 0-3 0,0 0-2 16,0 0-5-16,0 0-1 0,24 6-6 0,-3-2-12 0,2-4-12 16,11 4-22-16,-6-2-25 0,6 2-24 0,0 0-36 15,-9-2-34-15,-3 3-150 0,-3-5-331 16,0 4 94-16</inkml:trace>
  <inkml:trace contextRef="#ctx0" brushRef="#br0" timeOffset="-51254.4">7892 16837 228 0,'0'0'293'16,"0"0"-44"-16,0 0-35 0,0 0-24 0,0 0-25 15,0 0-24-15,0 0-18 0,0 0-8 0,0 0-13 16,0 0-11-16,0 0-9 0,0 0-6 0,0 0-12 15,0 0-7-15,53-9-3 0,-36 9-7 0,0 2-19 16,0 2-27-16,2 1-24 0,2-1-35 0,11 4-27 0,2 2-34 16,-2 1-150-16,0-6-320 0,4 3 91 0</inkml:trace>
  <inkml:trace contextRef="#ctx0" brushRef="#br0" timeOffset="-47763.4">9585 16471 216 0,'0'0'114'15,"6"-6"-5"-15,-6 6-12 0,0 0-14 16,3-9-4-16,-3 9-2 0,0 0-9 0,0 0 9 0,0 0-17 16,7-8 0-16,-7 8-1 0,0 0-7 0,0 0 6 15,0 0-6-15,2-6-2 0,-2 6-1 0,0 0-6 16,0 0 3-16,0 0 3 0,0 0-3 0,0 0-11 16,7-8 3-16,-7 8-1 0,0 0-2 0,0 0-8 0,0 0-3 15,0 0-2-15,0 0-5 0,0 0-8 16,0 0-6-16,0 0 4 0,0 0 4 0,0 0 1 15,-39 18-6-15,23-5-3 0,0 0 9 0,-4 12 0 0,1 4 2 16,-1-2-3-16,-1 4 5 0,8 0-6 0,-1 0 8 16,3-1-6-16,2 1 1 0,1-7-2 0,2 8 0 15,3-9 2-15,1-3-1 0,2-2 3 0,2 1 9 16,5 0 1-16,-3-3-3 0,6-2 2 0,-1 3 0 16,2-5-1-16,3 2 4 0,2-3-3 0,0 1 0 15,2-2-1-15,-2-1-2 0,1-1-4 0,-2 0 1 16,4 0-3-16,-6-4 2 0,6 2-5 0,-8 1-4 0,-2-3 0 15,3-2 1-15,-12-2 5 0,13 6-4 0,-13-6 0 16,14 6-4-16,-14-6-3 0,11 7 2 16,-11-7-1-16,11 3 2 0,-11-3-1 0,0 0 2 0,10 2-1 15,-10-2-6-15,0 0 4 0,0 0 2 0,0 0 0 16,13 5 1-16,-13-5-2 0,0 0 1 0,0 0-2 16,0 0 0-16,9 4 1 0,-9-4-2 0,0 0 0 15,0 0-7-15,0 0 7 0,0 0 0 0,0 0-1 0,0 0 1 16,0 0-2-16,12 1 3 0,-12-1-7 15,0 0-4-15,0 0-13 0,0 0-23 0,0 0-13 16,0 0-20-16,0 0-13 0,0 0-35 0,2 11-153 0,-2-11-333 16,0 0 96-16</inkml:trace>
  <inkml:trace contextRef="#ctx0" brushRef="#br0" timeOffset="-46804.99">9964 16701 258 0,'0'0'114'16,"0"0"-14"-16,0 0-12 0,0 0-2 0,0 0-6 15,0 0-11-15,0 0-9 0,4-12-6 0,-4 12 0 0,0 0-5 16,0 0-1-16,0 0-7 0,0 0-3 0,5-12-3 16,-5 12-2-16,0 0-1 0,0 0-2 0,4-13-3 15,-4 13 9-15,0 0-8 0,0 0-2 0,2-17 1 16,-2 17 0-16,0 0-11 0,2-14 2 0,-2 14-3 15,0 0-4-15,3-15 3 0,-3 15-3 0,0 0 2 16,2-16 0-16,-2 16 0 0,0 0 2 0,0-16-2 16,0 16 1-16,0 0-5 0,0-15 5 0,0 15 2 0,0 0 1 15,2-14-5-15,-2 14 4 0,0 0 1 16,0 0-6-16,0-15-5 0,0 15 1 0,0 0-4 16,0 0 3-16,0 0-10 0,0 0-4 0,0 0 4 0,0 0-2 15,0 0-1-15,0 0 1 0,0 0-2 16,0 0 6-16,0 0-1 0,0 0 8 0,-7 46-3 15,7-25 7-15,3 12 3 0,-3 0 3 0,2-3 7 0,0 2-3 16,0-4 2-16,6 0-1 0,-4 1 4 0,5-2-6 16,-7-7 7-16,7-5 3 0,-1 2-6 0,-2-5 4 15,3-2-5-15,0 3 2 0,3-4 4 0,-3-2-1 16,-9-7-1-16,21 12-1 0,-21-12-1 0,17 6-1 0,-17-6-2 16,19 4-4-16,-19-4 1 0,0 0-1 0,28-2 2 15,-28 2-5-15,0 0-1 0,27-11 1 0,-27 11-3 16,16-9 1-16,-7 0 0 0,2 0-4 0,0-5 0 15,4 0 1-15,-4 0 0 0,1-1-1 0,-1 1 0 16,-2 0-2-16,3-1 2 0,-6-2-1 0,5 4-1 16,-4-3-2-16,1-1 0 0,-2 4 1 0,-1-3 0 15,-1 0-2-15,0 3-3 0,1-3 1 0,-3 1 1 16,1 2 2-16,-3 13-1 0,2-26 0 0,1 14-3 16,-3 2 1-16,0 10 4 0,0-21-5 0,0 21 1 15,0-16-1-15,0 16 2 0,0-19 2 0,0 19 0 16,-3-19-2-16,3 19 1 0,-2-15 1 0,2 15-5 15,0-17 1-15,0 17 1 0,-3-15 0 0,3 15-3 16,-2-12 2-16,2 12 0 0,0 0 6 0,-2-14-4 0,2 14 1 16,0 0-2-16,0 0 0 0,0 0 0 0,0-14-1 15,0 14 1-15,0 0 2 0,0 0-3 0,0 0-2 16,0 0 3-16,0 0-3 0,0 0-2 0,-3-15 2 16,3 15 0-16,0 0-6 0,0 0 6 0,0 0-1 15,0 0 0-15,0 0-4 0,0 0-1 0,0 0 5 16,0 0-3-16,0 0 5 0,0 0 0 0,-8 43 2 15,5-23 3-15,3-3 1 0,-2 4 1 0,-2 9 0 0,4-5-1 16,-2-3-1-16,2 8 6 0,2-5-2 0,-2-5-3 16,2-2 1-16,0 1 0 0,0 0 1 15,-2-1-6-15,3-1 4 0,-1-4 1 0,0-1-3 0,0 3 2 16,-2-2-1-16,0-13 1 0,5 20-3 0,-5-9 4 16,0-11-4-16,2 18-15 0,-2-18-20 0,5 18-18 15,-5-7-26-15,2 4-26 0,1 0-36 0,-3 2-125 16,4-4-316-16,-2-4 89 0</inkml:trace>
  <inkml:trace contextRef="#ctx0" brushRef="#br0" timeOffset="-46461.55">10729 16894 347 0,'0'0'149'0,"0"0"-28"0,17-6-9 0,-17 6-12 15,17-7-7-15,4 1 0 0,-2 3-12 16,1-6-2-16,17-1-3 0,-3 2-8 0,0 0-2 16,3-1-12-16,-3 3-2 0,0 1-6 0,0 1-3 15,-9 1-7-15,-2 1-5 0,-2-1-3 0,-21 3-5 16,30-1-1-16,-30 1 1 0,26 0-5 0,-26 0 0 0,0 0-4 15,30 0 0-15,-30 0-5 0,0 0-1 0,21 1-6 16,-21-1-16-16,0 0 0 0,0 0-10 0,18 8-12 16,-18-8 0-16,0 0 6 0,0 0-18 0,11 8-3 15,-11-8-5-15,0 0 4 0,0 0 0 0,0 0 3 16,0 0-8-16,0 0-7 0,0 0-8 0,0 0-8 16,0 0-54-16,0 0-156 0,0 0 47 0</inkml:trace>
  <inkml:trace contextRef="#ctx0" brushRef="#br0" timeOffset="-46176.41">11156 16757 332 0,'-16'-7'10'0,"7"1"6"0,9 6 20 0,-18-12 11 16,18 12 8-16,-14-8 5 0,14 8 15 0,-11-6 1 16,11 6 8-16,0 0 4 0,-11-11-1 0,11 11 2 15,0 0 2-15,-10-10 1 0,10 10-5 0,0 0 5 0,0 0-3 16,-9-11-3-16,9 11-7 0,0 0 1 16,0 0-7-16,0 0-2 0,0 0 0 0,-9-8-7 15,9 8-9-15,0 0-3 0,0 0-6 0,0 0-4 16,0 0-10-16,0 0-3 0,0 0-5 0,0 0-2 0,0 0-7 15,0 0 1-15,0 0 0 0,0 0-6 0,0 0 1 16,0 0-2-16,0 0 2 0,-12 37-2 0,12-20-3 16,2 1-2-16,4 1 2 0,-4-3 2 0,0 3-4 15,3-1 2-15,1 3-1 0,1 8 1 0,0-7 0 16,2 9 0-16,0-11 2 0,0 1 1 0,5 8 2 16,-3-8-4-16,-1-3-17 0,-1-3-20 0,4 0-24 0,-1 0-13 15,-3-1-22-15,4 1-14 0,-1-5-21 0,-1 0-25 16,-2-3-99-16,1-3-297 0,-10-4 84 15</inkml:trace>
  <inkml:trace contextRef="#ctx0" brushRef="#br0" timeOffset="-45831.61">11359 16693 250 0,'0'0'171'16,"0"0"-22"-16,0 0-21 0,-2-13-15 0,2 13-4 0,0 0-13 15,0 0-3-15,0 0-11 0,0 0-12 0,0 0-6 16,0 0-10-16,0 0-7 0,0 0-7 0,0 0-2 16,0-14-9-16,0 14-2 0,0 0-3 0,0 0-2 15,0 0-1-15,0 0-2 0,0 0-1 0,0 0 1 16,30 35-1-16,-21-18 1 0,2-1-2 0,1 0 0 15,-4 3 2-15,3 0-1 0,6 9-1 0,-4-7-6 16,-1-3 3-16,-1 0-5 0,3 10 8 0,2-6 1 16,-7-4-1-16,3 1-5 0,-3-5 3 0,2 0-4 15,1 1-1-15,-6-1-4 0,3-1-11 0,-1-3-21 16,-8-10-26-16,9 14-12 0,-9-14-1 0,8 13-2 0,-8-13-16 16,0 0-121-16,0 0-244 0,0 0 71 15</inkml:trace>
  <inkml:trace contextRef="#ctx0" brushRef="#br0" timeOffset="-45545.43">11754 16614 317 0,'0'0'144'0,"0"0"-17"15,4-16-4-15,-4 16-6 0,0 0-17 0,3-10-11 0,-3 10-7 16,0 0-12-16,0 0-14 0,0 0-7 0,0 0-12 15,0 0 1-15,0 0-4 0,0 0 9 0,0 0 0 16,0 0-1-16,0 0-2 0,-7 45 7 0,3-28-5 16,-2 2 1-16,2 2-4 0,2 11-4 0,-3-8 2 15,3-4-2-15,-3 12-1 0,3-8-6 0,0-3-1 16,2-3 0-16,-2 1-3 0,2-1-3 0,-3 1-2 16,0-2 0-16,3-6-4 0,-2 5-1 0,2-1 4 0,0-15-5 15,0 23-2-15,0-13-14 0,0-10-33 16,-2 19-30-16,2-19-23 0,-2 19-33 0,0-12-111 15,2-7-277-15,-7 10 81 0</inkml:trace>
  <inkml:trace contextRef="#ctx0" brushRef="#br0" timeOffset="-45099.49">11710 16266 306 0,'0'0'117'0,"0"0"-24"0,0 0-5 0,0 0-1 16,0 0-7-16,0 0 8 0,0 0-5 0,0 0 7 15,0 0 10-15,66 24-9 0,-32-11 1 0,10 0 2 16,-3 0-5-16,27 8-3 0,-13-5-8 0,9 6-4 15,-12-1-2-15,-11-4-9 0,-1 4-5 0,-2-1-5 16,-1 0-6-16,-6 3-7 0,3-1-3 0,-6 0-3 16,-3 2-2-16,-2 0-2 0,-7 3-5 0,0 0 2 0,-7 3 1 15,-2 2 0-15,-5-2 4 0,-9 3-3 0,3-2-2 16,-3 0-2-16,-5-6 3 0,-1 3-4 0,-4 3 1 16,4-2 1-16,-5 0-1 0,0-3 1 0,-5 1-6 15,2-1 6-15,-1 2-9 0,1-4-1 0,-4-1 1 16,9-7-4-16,-2 3-1 0,4-7 1 0,-2 2-2 15,5-2 1-15,-3-1 0 0,5-1-2 0,0-3-1 16,-1-1 3-16,4 0-3 0,6-6-2 0,-9 7 0 16,9-7 1-16,0 0-7 0,-12 11-19 0,12-11-22 15,0 0-23-15,0 0-20 0,0 0-22 0,-11 9-42 0,11-9-167 16,0 0-376-16,0 0 107 0</inkml:trace>
  <inkml:trace contextRef="#ctx0" brushRef="#br0" timeOffset="-44715.51">12937 16961 294 0,'0'0'227'0,"0"0"-33"0,0 0-12 16,0 0-17-16,0 0-12 0,0 0-10 0,0 0-13 15,0 0-11-15,0 0-4 0,0 0-7 0,0 0-9 16,11-8-8-16,-11 8-8 0,0 0-8 0,0 0-4 16,0 0 5-16,28-5-8 0,-10-2-6 0,21 2-4 15,-5-8-2-15,8 0-3 0,1-3-3 0,-1 3-3 16,2 4-5-16,-1-6-3 0,1 7-2 0,-3 0 0 16,-3 1-8-16,2 1-4 0,-6 2-2 0,-6 2-2 0,-9 2 2 15,0-1-7-15,-19 1 2 0,30-5-6 16,-30 5-2-16,20 0-1 0,-20 0-2 0,0 0-4 15,0 0-4-15,27 1 0 0,-27-1-1 0,0 0 1 0,0 0-6 16,0 0 0-16,21 9-8 0,-21-9-13 0,0 0-5 16,0 0-7-16,0 0-1 0,0 0-7 0,0 0-10 15,9 7-13-15,-9-7-15 0,0 0-21 0,0 0-11 16,0 0-12-16,0 0-16 0,0 0-11 0,0 0-103 16,0 0-310-16,-55-16 90 0</inkml:trace>
  <inkml:trace contextRef="#ctx0" brushRef="#br0" timeOffset="-44453.42">13434 16744 918 0,'-20'-4'-48'16,"6"-2"12"-16,14 6 7 0,-21-8 7 0,21 8 13 15,-15-8 14-15,15 8 7 0,-14-9 8 0,14 9 7 16,0 0 1-16,-16-8 8 0,16 8 1 0,-11-8 1 16,11 8 2-16,-10-11 3 0,10 11 0 0,0 0 16 15,-11-13-13-15,11 13-2 0,0 0 10 0,-11-11-6 16,11 11 7-16,-10-11 7 0,10 11 1 0,0 0 7 16,-11-10-2-16,11 10 0 0,0 0-6 0,0 0-7 15,-9-8-8-15,9 8-7 0,0 0-8 0,0 0-5 16,0 0 2-16,0 0 3 0,0 0-1 0,0 0 3 15,-20 37 5-15,15-8 6 0,-1-2-1 0,6 1-2 16,0 3-4-16,0 0-3 0,0-2-4 0,2 3-2 0,2 1-2 16,-2-3-2-16,5 0-3 0,-5-5 2 0,7 4-3 15,-4-5 3-15,2 8-5 0,2-2-8 0,2-1-25 16,1 2-17-16,1-6-27 0,4 4-23 0,-2-2-33 16,6 1-47-16,4-6-124 0,3 1-339 0,1-4 96 15</inkml:trace>
  <inkml:trace contextRef="#ctx0" brushRef="#br0" timeOffset="-42634.43">22350 16239 294 0,'0'0'102'0,"0"0"-19"16,0 0 1-16,0 0-13 0,0 0-4 0,0 0-11 15,4 12 2-15,-4-12-7 0,7 8-6 0,-7-8 0 0,6 4-10 16,-6-4-5-16,12 10-5 0,-5-3-1 0,2-1 0 16,-5 2-3-16,6-2-6 0,-1 0 3 0,-3 3-2 15,5 3-7-15,1 0-3 0,2 0 6 0,-2-1-1 16,1-1-5-16,-1 3 1 0,-1-5 6 0,2 2-9 15,4 1 8-15,-4-2-1 0,3-2 1 0,0 1 3 16,2-2-7-16,0 0 2 0,1 0-12 0,4-1 18 16,-2-1-12-16,13 0 3 0,0 0 0 0,0-4 1 15,2-2-2-15,1 2-1 0,-1-2-2 0,1-2 0 16,2 0 0-16,-3-1 4 0,3 1-1 0,-3-1 1 16,1-3-3-16,-1 5-2 0,1-3 2 0,-3-1-1 0,-2 3-2 15,4-1 5-15,-2-2-1 0,3 3-5 16,-2-2-2-16,-1 4-5 0,0-2 4 0,0-2-4 0,0 4 13 15,-7-2-14-15,7 1 14 0,3 1-4 0,-3 0 0 16,3-2-3-16,-3 4 2 0,-6 0 3 0,6 0-12 16,0 4 10-16,-2-4 5 0,4 2-2 0,-2 3-2 15,0-4 2-15,4 4-5 0,-4-2-9 0,0 0 10 16,2 1 1-16,5 0-8 0,-5 0 9 0,44 2 4 16,-39-1-8-16,5-2 8 0,-5-1-2 0,3 2-6 15,1 0-1-15,1 0 5 0,-1-1 0 0,-2 1 3 16,1-3 6-16,-1 4-3 0,1-1-13 0,-3-2 17 15,-5 2-4-15,0 1-9 0,2-1 13 0,-2 0-7 16,0-2 3-16,-4 2-2 0,-4-2-1 0,6 0-2 16,0-1 6-16,-5 2-4 0,-3-1 6 0,8 0-11 15,-2 0 7-15,4-2 0 0,-4 0-4 0,6-2 4 16,-2 0 2-16,0 0-2 0,0 2-5 0,3-3 4 16,-5 2-1-16,5 1-4 0,-5-2 7 0,5 0-3 15,-5-2 3-15,-7 0 2 0,10 2-12 0,-12 0 6 16,-2 0 3-16,-1-1 4 0,-1 1 0 0,-2 0 3 15,3 0-2-15,-1 0 3 0,-1 2-11 0,6-1 5 0,-9-2 5 16,4 3-5-16,2-5-3 0,-3 4 0 0,-1-1 6 16,2 0 1-16,-4-1-3 0,4 2-4 0,1-3 0 15,-3 1-1-15,2 1 9 0,-1-2-3 0,-2 1-6 16,3 1 11-16,-3-3-3 0,-2 3 0 0,0-2 3 16,-4 2 2-16,-1 0 2 0,-11 2 3 0,18-4 0 0,-9 2 2 15,-9 2 1-15,16-6-3 0,-16 6 1 16,12-5 2-16,-12 5-1 0,11-4-3 0,-11 4 1 15,0 0-9-15,10-6-4 0,-10 6-7 0,0 0-18 0,0 0-16 16,4-11-18-16,-4 11-34 0,0 0-31 16,-25-13-145-16,-7 4-309 0,-10-1 90 0</inkml:trace>
  <inkml:trace contextRef="#ctx0" brushRef="#br0" timeOffset="-41163.7">14116 16834 305 0,'0'0'103'0,"0"0"-13"16,0-10-3-16,0 10-30 0,0 0 16 16,0-12-22-16,0 12 4 0,0 0 5 0,2-11-12 15,-2 11 5-15,0 0-5 0,0-13 0 0,0 13-17 16,0 0 13-16,0-15-10 0,0 15 0 0,0-12-6 0,0 12 5 15,0-15-8-15,0 15 0 0,0-14 5 0,0 6-12 16,0 8 8-16,-2-15 0 0,2 15-5 0,0-14-8 16,0 5 3-16,0 9-1 0,-2-13-1 0,2 6 1 15,0 7-4-15,0-14-7 0,0 14 3 0,0-10 2 16,0 10 3-16,0 0 1 0,0-11 3 0,0 11-2 16,0 0-11-16,0-10 2 0,0 10-12 0,0 0 6 0,0 0-6 15,0 0 3-15,0 0 4 0,0 0-4 16,0 0 8-16,0 0 9 0,-16 29-2 0,12-11-1 15,-4 12 5-15,-1 2 1 0,5-1 0 0,-5 0 0 0,2-2-6 16,7 1 2-16,-5-6 4 0,5-3-3 16,2-2-5-16,1 0 3 0,4-4 2 0,-2 2 6 0,3-2-7 15,3-1 9-15,6-4 0 0,-4 1-2 0,6-3-1 16,2-2 2-16,-4-2-2 0,4-2 1 0,0-2-5 16,-1 0 2-16,-1-4-2 0,1-4 2 0,0 0-7 15,10-7 1-15,-7 1-3 0,-4 1 9 0,-4-1-9 16,-2 2 0-16,4-2-3 0,-6 0 1 0,-1 4 0 15,1-2 1-15,-5 4 2 0,4-1-2 0,-10 9 4 16,9-9-6-16,-9 9-4 0,9-6-1 0,-9 6-1 0,6-5 3 16,-6 5 3-16,0 0-4 0,0 0 0 0,0 0 0 15,0 0 2-15,0 0-6 0,32 11 8 0,-22-6 0 16,-1 2 0-16,4 1 2 0,4 2-2 0,1-4 0 16,2 1 4-16,-1-2-4 0,-2 0 4 0,2-2-4 15,0 0 3-15,-4 0 1 0,-15-3 0 0,28 2-6 16,-28-2 4-16,21-2 2 0,-21 2 1 0,15-6 5 15,-15 6 0-15,9-5-1 0,-9 5-1 0,10-10 2 16,-10 10-6-16,4-12 4 0,-2 3-4 0,-2 9-2 16,0-20 10-16,-2 11 0 0,2 9-2 0,-4-24 3 15,-1 9 0-15,3 4-1 0,-1-1 3 0,-2 3 4 0,1-6 1 16,0 0 1-16,-1 6-5 0,3-4 4 16,-5 5 1-16,5 0 9 0,-6-9 2 0,4 7-4 15,-3-2-2-15,-1-7 22 0,2 11-26 0,6 8 2 16,-13-23 7-16,9 10-2 0,-1 1 3 0,-1 2-3 15,0 2-3-15,2 0 5 0,4 8-2 0,-9-17-2 16,7 13-1-16,2 4 0 0,-7-12 0 0,7 12-5 16,-2-9-3-16,2 9-7 0,0 0 3 0,-10-11-3 15,10 11-4-15,0 0-1 0,-2-9-3 0,2 9 2 0,0 0-3 16,0 0-1-16,-7-8-8 0,7 8-2 0,0 0-9 16,0 0-9-16,0 0-8 0,0 0-9 0,0 0-11 15,0 0-9-15,0 0-9 0,0 0-11 0,0 0-12 16,0 0-12-16,0 0-7 0,0 0-27 0,0 0-34 15,0 0-136-15,0 0-369 0,0 0 105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38:28.536"/>
    </inkml:context>
    <inkml:brush xml:id="br0">
      <inkml:brushProperty name="width" value="0.05292" units="cm"/>
      <inkml:brushProperty name="height" value="0.05292" units="cm"/>
      <inkml:brushProperty name="color" value="#FF0000"/>
    </inkml:brush>
  </inkml:definitions>
  <inkml:trace contextRef="#ctx0" brushRef="#br0">964 1052 269 0,'10'-8'176'0,"-10"8"-20"16,0 0-16-16,4-8-7 0,-4 8-12 16,0 0-6-16,0 0-10 0,5-11-1 0,-5 11-2 15,0 0-13-15,2-10-4 0,-2 10-7 0,0 0-6 0,0 0-7 16,4-8-4-16,-4 8-7 0,0 0-6 0,0 0-5 16,0 0-1-16,0 0-10 0,0 0 0 0,5-12-3 15,-5 12-1-15,0 0 0 0,0 0-1 0,0 0-3 16,0 0 2-16,0-10-3 0,0 10-1 0,0 0 0 15,0 0-3-15,0-13-4 0,0 13 1 0,0 0-2 16,0 0 6-16,0-15 3 0,0 15-1 0,0 0 1 16,0-13 3-16,0 13-6 0,0 0-4 0,0 0-2 15,-3-9-2-15,3 9-3 0,0 0-3 0,0 0-2 16,0 0-3-16,0 0-3 0,0 0 1 0,0 0 1 16,0 0 0-16,0 0 0 0,0 0 1 0,0 0 1 0,0 0-3 15,0 0 3-15,15 41-2 0,-11-27-1 16,-2-1 1-16,0-4 0 0,3 8-4 0,1-1 0 0,-3 4 5 15,2-5-5-15,-3 2-19 0,3 0-23 0,1-1-12 16,-3 2-20-16,1-3-14 0,3 2-18 0,-2-3-23 16,2 1-15-16,-5-4-103 0,0-4-300 0,2 1 86 15</inkml:trace>
  <inkml:trace contextRef="#ctx0" brushRef="#br0" timeOffset="436.97">1197 1075 333 0,'-2'-15'156'15,"2"15"-26"-15,0-10 0 0,0 10-10 0,0 0-10 16,0-10-6-16,0 10-19 0,0 0-2 0,0 0-16 16,0 0-5-16,-2-11-14 0,2 11-5 0,0 0-4 15,0 0-5-15,0 0-6 0,0 0-1 0,0 0-6 16,0 0-3-16,0 0 0 0,0 0-9 0,0 0 7 15,15 29-7-15,-11-19-6 0,4 5 10 0,-1 3-5 16,-1-1 3-16,-1-1-1 0,1 1-5 0,0-1-5 16,3-1 3-16,-5-3 7 0,3 0-10 0,-5-4 9 0,2 2-5 15,-4-10 1-15,8 12-1 0,-4-3 2 0,-4-9 8 16,2 11 21-16,-2-11 10 0,0 0 11 0,7 7 8 16,-7-7 5-16,0 0-7 0,0 0-6 0,0 0-3 15,0 0-7-15,0 0-4 0,0 0-6 0,19-19-4 16,-11-1-2-16,-3 2 3 0,-1 2-1 0,1-3 5 15,0 3 0-15,0-1 0 0,-1 1-3 0,-2 3-3 16,0 3 0-16,3 0 1 0,-3 0 0 0,-2 10-1 16,2-16-4-16,-2 16 3 0,2-13-8 0,-2 13 10 15,0-10-14-15,0 10-1 0,4-8-6 0,-4 8-14 16,0 0-17-16,2-13-29 0,-2 13-28 0,0 0-28 0,0 0-14 16,0 0-13-16,0 0-2 0,6-8-11 0,-6 8 1 15,0 0-12-15,0 0-89 0,0 0-289 16,0 0 83-16</inkml:trace>
  <inkml:trace contextRef="#ctx0" brushRef="#br0" timeOffset="939.54">1498 689 284 0,'-10'-13'107'16,"-1"3"3"-16,0-1-3 0,-1 1-12 0,-3-1-4 0,1 2-8 16,-2-4-16-16,0 1-4 0,-2 2-7 0,-1-1-20 15,-13-1 8-15,9 2-3 0,-2 4-8 0,3 2-1 16,-12 2-1-16,2 0 2 0,-7 4-10 0,2 4 0 15,1 4-5-15,0-1-2 0,-1 7 2 0,-2 0-1 16,3 5 0-16,-3-1-2 0,3 3-8 0,-2 2 4 16,4 2-4-16,2 3 3 0,1-2 5 0,1 4-4 15,0-2 2-15,4 2-7 0,3-2 2 0,4 3-8 16,1-2 4-16,2 2 4 0,5-2 10 0,1-1-9 16,3 3 4-16,7 2 7 0,0-2 1 0,7 4 10 15,5 0 15-15,4-2-1 0,2 0 2 0,10 0-3 16,-3-5-2-16,5 4-5 0,6-6-1 0,-2 1-5 15,5-5 0-15,1-1-6 0,0-2 2 0,0-3-6 0,7-4-5 16,-2-1 4-16,0-5 3 0,1-1-8 0,-3-4 4 16,-1-3-5-16,-2 0 1 0,-1-3 2 0,-5-4-4 15,-2-5 4-15,-7-1-6 0,3-3 0 0,-1-4 4 16,-4-4-5-16,-1-1 3 0,1-4-3 0,-6-1 2 16,-2-2-1-16,-3-1 1 0,-3 2 5 0,0 0 0 0,1 0 7 15,-6-2 0-15,0 7 2 0,-1 5-1 0,1 3 5 16,-6-1 2-16,4 3-2 0,-4-3-2 15,2 1-2-15,-2 0-2 0,-3 1-3 0,1 1 1 0,-2-1 2 16,2-1 1-16,0 3 4 0,1 2 1 0,-1 1 1 16,0 3-3-16,1-2-3 0,-1 3-2 0,-1-3-4 15,5 11 0-15,-7-14-1 0,3 6-1 0,4 8-2 16,-5-14-6-16,1 5 0 0,4 9-5 16,-5-12-16-16,0 6-15 0,5 6-19 0,0 0-31 0,-9-18-25 15,9 18-21-15,-4-11-35 0,4 11-178 0,0 0-401 16,0 0 113-16</inkml:trace>
  <inkml:trace contextRef="#ctx0" brushRef="#br0" timeOffset="1871.98">3365 685 324 0,'0'0'105'0,"-20"4"-9"16,20-4-6-16,-18 5-25 0,9 2 4 0,-7 1-5 0,2 0 6 16,0 4-3-16,-1 1-12 0,3 1-14 0,1 0-6 15,-8 15 10-15,8-8 4 0,-2 5-8 0,5-1-7 16,4-4 2-16,1-3-4 0,1 1-9 0,4 2 7 15,1-2-3-15,3 0 3 0,0 0-5 0,5-1 7 16,2 11 1-16,3-10-4 0,1-1-3 0,7 0-1 16,-3-1 4-16,9-2 0 0,-5-4-6 0,-2-4-5 15,13 1 5-15,-4-4-7 0,-2-4-2 0,4 0 8 16,2-2-2-16,-4-4 2 0,0-2-12 0,-4 0 5 16,1-7-5-16,1-1 6 0,-9 1-2 0,-4 1-3 15,0 0-1-15,-4-3-4 0,-2 1-2 0,1-1 2 16,-5-1 0-16,-1-2-7 0,-1-1 0 0,-2-10 2 15,-3 8 1-15,-3 2-3 0,-2 5 1 0,1-4-1 16,-3 5-8-16,1-3 9 0,-4 2-3 0,1-1 5 0,0 3-4 16,-1-1 3-16,2 1-6 0,-3-1 9 0,-1 4-7 15,-2-1 13-15,8 2 6 0,-6 3-6 0,5-2 0 16,0 5-4-16,7 4 6 0,-13-13-8 0,6 8 8 16,7 5-3-16,-16-11-1 0,6 9-3 0,10 2-1 15,-15-8 0-15,15 8-5 0,-17-4 1 0,17 4 2 16,-17-2-3-16,17 2 5 0,-21 0-9 0,21 0 3 15,0 0-7-15,-28 6-5 0,28-6-17 0,-15 4-10 0,15-4-9 16,-14 8-18-16,14-8-21 0,-9 9 6 16,9-9-25-16,-2 10-87 0,2-10-231 0,0 0 67 15</inkml:trace>
  <inkml:trace contextRef="#ctx0" brushRef="#br0" timeOffset="2123.04">3977 799 583 0,'0'0'187'0,"6"5"-28"0,-6-5-16 0,0 0-22 16,0 0-16-16,26-2-9 0,-26 2-9 0,38-5-12 15,-17 3-11-15,2 0-17 0,-23 2-23 0,43-2-18 16,-20 2-16-16,-23 0-27 0,39 4-30 0,-19-2-16 16,-2 0-30-16,-18-2-63 0,25 7-209 0,-25-7 62 15</inkml:trace>
  <inkml:trace contextRef="#ctx0" brushRef="#br0" timeOffset="2303.16">4061 1060 211 0,'0'0'165'0,"0"0"-23"15,0 0-15-15,0 0-21 0,23 10-10 0,-23-10-7 16,22 0-13-16,-22 0-16 0,55 0-16 0,-20 0-20 16,-4-2-16-16,-1 2-35 0,4-1-26 0,-2-3-77 0,2-3-152 15,1 3 46-15</inkml:trace>
  <inkml:trace contextRef="#ctx0" brushRef="#br0" timeOffset="2740.01">4826 602 214 0,'0'0'136'0,"-21"-2"-25"0,21 2-6 0,0 0-18 16,-41 10-5-16,22-4-2 0,2 4-11 0,0-2-1 0,1 7-9 15,-9 6-2-15,5 3-6 0,3-1-1 0,2 6 2 16,4-1 6-16,1 4-10 0,3 0 0 0,3 3-2 16,6-6-4-16,0 6 0 0,5 0 0 0,5-2-3 15,3-1-6-15,4 4-2 0,6-6-3 0,0-1-4 16,-2-2 5-16,6-3-11 0,-1-1 2 0,-1-5-1 15,3-1-4-15,-7-2 3 0,-1-5-2 0,-5-5-1 16,0 2-3-16,2-3 2 0,-1 0 4 0,-2-4-2 16,-16 0-4-16,27 0-3 0,-27 0 6 0,21-6-7 15,-21 6 3-15,16-4 1 0,-16 4 1 0,14-6-1 16,-14 6 3-16,13-4 0 0,-13 4 2 0,0 0 3 0,14-6 3 16,-14 6 1-16,0 0 1 0,11-2-6 0,-11 2 2 15,0 0-3-15,0 0 0 0,0 0-10 16,11-7 8-16,-11 7-3 0,0 0-2 0,0 0-5 0,0 0 2 15,0 0-5-15,0 0-16 0,0 0-18 0,0 0-19 16,0 0-23-16,17-6-30 0,-17 6-43 0,0 0-100 16,0 0-290-16,0 0 83 0</inkml:trace>
  <inkml:trace contextRef="#ctx0" brushRef="#br0" timeOffset="3686.2">5195 806 243 0,'0'0'82'0,"0"0"-17"16,0 0-5-16,0-11-4 0,0 11-2 0,0 0 2 16,0 0-16-16,0 0-2 0,0 0-10 0,0 0-1 15,0 0 0-15,0 0-5 0,-2-13 1 0,2 13 2 16,0 0-10-16,0 0 1 0,0 0-6 0,0 0 0 15,0 0-3-15,0 0 0 0,0 0 4 0,0 0-4 16,0 0-16-16,-6-9 17 0,6 9-6 0,0 0 10 16,0 0-2-16,0 0-10 0,0 0-5 0,0 0 8 15,0 0-16-15,0 0 5 0,0 0 6 0,0 0-3 16,0 0 6-16,0 0 3 0,0 0 13 0,0 0-1 16,-29 24-10-16,29-24 4 0,-11 15-1 0,4-7 1 15,7-8 1-15,-7 18 0 0,3-7 3 0,4-11-4 0,-5 24 4 16,5-9 6-16,2-3-7 0,-2-12 12 15,7 26-2-15,2-11-10 0,0-4-4 0,5 1 17 0,-3-2-11 16,8 1 1-16,-4-4 3 0,4 0-10 0,-1-1 4 16,0-2-6-16,-18-4 1 0,30 3 1 0,-30-3 5 15,25-1-6-15,-25 1-1 0,0 0 7 0,30-8-5 16,-30 8 5-16,13-11 4 0,-6 4-5 0,-7 7-4 16,5-20 5-16,-5 20-12 0,7-15 2 0,-7 15 6 15,0-21-9-15,0 21 5 0,-4-19-5 0,1 9 6 0,0-6-5 16,-1 5 9-16,-1-3 1 0,1 5 2 15,-1-1 1-15,5 10 7 0,-8-16-4 0,4 10-5 0,4 6 6 16,-8-14-7-16,3 7 1 0,5 7-3 16,-9-12-7-16,9 12-17 0,-6-9 25 0,6 9 1 15,-6-7-7-15,6 7-6 0,0 0 5 0,-9-9 4 0,9 9-8 16,0 0 2-16,0 0-3 0,-11-7 1 0,11 7-7 16,0 0-13-16,0 0-17 0,0 0-16 0,0 0-30 15,0 0-23-15,-23 3-60 0,23-3-196 0,0 0 58 16</inkml:trace>
  <inkml:trace contextRef="#ctx0" brushRef="#br0" timeOffset="4107.96">5633 964 228 0,'2'16'125'0,"-2"-16"-14"0,-2 15-27 16,2-15-13-16,-7 16 11 0,-1-2-16 0,0 5-3 15,-1-5-1-15,-3 3-8 0,-6 9-5 16,2-5-5-16,2-2-8 0,3-5-4 0,-3 0-5 0,-1 0 4 15,0 3-22-15,-2-3-18 0,3-1-29 0,0 1-35 16,0-4-56-16,5-1-150 0,0-3 47 0</inkml:trace>
  <inkml:trace contextRef="#ctx0" brushRef="#br0" timeOffset="4598.8">6162 908 255 0,'0'0'129'0,"0"0"-5"0,0 0-27 0,0 0-8 16,0 0-9-16,0 0-10 0,0 0-13 0,0 0-7 0,0 0-1 15,0 0-7-15,-37 23 0 0,37-23-5 16,-6 13-10-16,6-13 7 0,-3 13-5 0,3-13 5 0,0 0-4 16,7 23-9-16,-7-23-8 0,13 12 15 0,-13-12-8 15,12 13 3-15,-1-9 4 0,-11-4-8 0,21 6-13 16,-21-6 22-16,30 4-10 0,-12-4 8 0,-18 0-5 15,27-7-1-15,-27 7 7 0,19-7-1 0,-19 7-4 16,17-13 5-16,-9 6-4 0,-8 7-5 0,9-20 9 16,-5 15 0-16,-2-5 3 0,-2-1 1 0,0 11-6 15,-2-21-7-15,-4 5-1 0,1 6 2 0,-2-2-5 0,2 5 2 16,-2-1 1-16,7 8-2 0,-13-12-3 0,6 5 0 16,7 7-9-16,-14-9 2 0,8 4-1 0,6 5 2 15,0 0 0-15,-21-14-5 0,21 14-4 0,-11-6-1 16,11 6-11-16,0 0-19 0,0 0-21 0,0 0-25 15,-17-4-24-15,17 4-15 0,0 0-84 0,0 0-244 16,0 0 73-16</inkml:trace>
  <inkml:trace contextRef="#ctx0" brushRef="#br0" timeOffset="4835.92">6768 1077 313 0,'-6'12'116'16,"-6"2"3"-16,5-3-8 0,-2 1-5 0,0-2-17 16,-2-2-11-16,-6 4-16 0,4-1 0 0,0 2-13 0,-2-3 5 15,-2 2-11-15,0 0-6 0,4-2-12 0,-3 2-28 16,2-1-41-16,0-2-32 0,7-3-65 15,7-6-165-15,-13 12 50 0</inkml:trace>
  <inkml:trace contextRef="#ctx0" brushRef="#br0" timeOffset="5232.89">7005 926 287 0,'0'0'139'0,"0"0"-25"0,0 0-19 16,0 0-11-16,0 0-8 0,0 0-3 0,0 0-19 0,0 0 11 15,0 0-10-15,5 34-5 0,-5-34-3 0,-2 26-1 16,4-9-2-16,-2-3-3 0,3 2-2 0,-1-4-7 16,2 1 2-16,3 4 3 0,-3-5-10 0,6-2 8 15,1 2-11-15,-2-1 2 0,3-3-6 0,-12-8 5 16,20 10-3-16,-20-10 1 0,18 3 1 0,-18-3 3 15,28 0-12-15,-28 0 3 0,25-9 0 0,-9-1 1 16,-5 2-5-16,1-5-3 0,1-1-2 0,-3 0-6 16,-1-3 6-16,-3-2-2 0,-1 3 2 0,-1 0 3 0,-2-3 7 15,-2 2-1-15,0 1 1 0,-4 2-4 16,-3 1 3-16,7 13-6 0,-11-20 0 0,5 11 1 0,-2 1-4 16,-5-1 3-16,1 0-5 0,3 1 3 15,-2 2-6-15,2-1 5 0,9 7-3 0,-19-8 0 16,19 8-1-16,-14-4 0 0,14 4-4 0,0 0-15 0,-20-9-15 15,20 9-19-15,0 0-13 0,-16-3-28 0,16 3-14 16,0 0-18-16,0 0-77 0,0 0-237 0,0 0 70 16</inkml:trace>
  <inkml:trace contextRef="#ctx0" brushRef="#br0" timeOffset="5852.96">7259 452 358 0,'0'0'205'0,"-2"-10"-21"16,2 10-17-16,0 0-19 0,0 0-25 0,0-10-15 15,0 10-9-15,0 0-16 0,0 0-10 0,0 0-12 16,0 0 5-16,0 0-14 0,43 15-4 0,-25-4-7 16,10 6-3-16,-2 1-4 0,-1 3-5 0,3 1-2 15,-1 0-6-15,-6 7 4 0,-1-2-3 0,-1 4-3 16,-4-4-6-16,0 3 2 0,-4 2-3 0,-2-2 0 15,-4 1 1-15,-1 0-2 0,-4 4-3 0,0 0-1 16,-4 0 2-16,-8-1-4 0,5 2 1 0,-4-4-2 0,-1 2 4 16,1-2-1-16,-2 1 3 0,-4-2-4 0,6-2-3 15,-3-1-5-15,-1-1 7 0,0-6-2 0,4-1 1 16,5-4-1-16,-2 1-3 0,-3-2-1 0,4-3 6 16,1-1-9-16,0-4 7 0,2 4-1 0,0-5 2 15,4-6-4-15,-7 14-1 0,7-14 4 0,-4 10-3 0,4-10 8 16,-7 8 6-16,7-8 11 0,0 0 5 15,-8 9 3-15,8-9 7 0,0 0 0 0,0 0 2 16,-2 8 0-16,2-8 2 0,0 0-2 0,0 0 0 16,0 0-4-16,0 0 0 0,0 0 0 0,-4 9-5 15,4-9 1-15,0 0-5 0,0 0-1 0,0 0-2 0,0 0-2 16,0 0-6-16,0 0-2 0,0 0 0 0,-5 10-3 16,5-10 2-16,0 0-5 0,0 0 0 0,0 0 3 15,0 0-4-15,0 0-2 0,0 0-1 0,0 0-3 16,0 0 3-16,0 0-1 0,0 0 2 0,0 0-3 15,0 0 1-15,0 0-2 0,0 0 0 0,0 0-1 16,0 0 1-16,0 0 0 0,0 0 0 0,0 0-1 16,0 0 0-16,0 0-4 0,0 0 1 0,0 0 1 15,0 0 0-15,0 0-1 0,0 0 2 0,0 0 0 0,0 0-1 16,0 0 0-16,0 0 1 0,0 0 5 0,0 0-4 16,0 0-2-16,0 0-1 0,0 0-4 0,0 0 2 15,0 0 0-15,0 0-7 0,0 0-1 0,0 0-5 16,0 0-12-16,0 0-10 0,0 0-9 0,0 0-27 15,0 0-15-15,0 0-15 0,0 0-31 0,-13-29-36 16,13 29-144-16,0 0-373 0,0 0 106 0</inkml:trace>
  <inkml:trace contextRef="#ctx0" brushRef="#br0" timeOffset="6551.51">8540 409 221 0,'-18'2'170'16,"2"2"-32"-16,-18 0-8 0,2 7-13 0,-4 1-2 16,-1 0-15-16,0 4-8 0,-2 5-5 0,5-2-4 15,-2 3-8-15,4-1-5 0,5 4-9 0,-1-5-7 16,3 3-6-16,7-6-4 0,6 3 0 0,1-6-2 0,2 3-2 15,2-1-8-15,2 2 4 0,1-1 8 16,8 1 7-16,1-2 10 0,2 3-3 0,4-3-9 16,10 9-2-16,9-2-6 0,0-3-1 0,4-1-4 0,2-3-6 15,-2-3 0-15,2-1-13 0,1-6-16 0,-2 1-17 16,1-4-21-16,-11-4-16 0,-3 1-24 0,-1-8-13 16,0 5-24-16,-5-3-33 0,0-3-85 0,-3-3-274 15,-4 2 80-15</inkml:trace>
  <inkml:trace contextRef="#ctx0" brushRef="#br0" timeOffset="6770.13">8109 604 218 0,'0'0'194'0,"0"0"-26"15,0 0-22-15,0 0-6 0,-11-2-16 16,11 2 0-16,0 0-10 0,0 0-16 0,0 0 1 0,0 0-7 15,0 0-6-15,0 0-8 0,0 0-7 0,0 0-4 16,0 0-14-16,0 0 1 0,0 0-12 0,0 0-1 16,77-8-13-16,-40 5-25 0,2 2-22 0,6-2-21 15,-6 2-38-15,2-2-33 0,-5-1-123 0,-2-1-278 16,3-2 79-16</inkml:trace>
  <inkml:trace contextRef="#ctx0" brushRef="#br0" timeOffset="7558.85">9124 446 325 0,'0'0'211'16,"2"-8"-21"-16,-2 8-17 0,2-6-41 0,-2 6-3 16,0 0-16-16,0 0-20 0,0 0-11 0,0 0-8 15,0 0-4-15,0 0-15 0,0 0-9 0,6 28 6 16,-10-9-5-16,2 13-2 0,-2 2-8 0,-3-1 0 16,-4 1 1-16,7 1-6 0,-4-2 3 0,-1 1-8 15,0 0-1-15,2-1-2 0,-2-2-5 0,0-3 3 0,5-5-8 16,-3-2 6-16,2-5 2 0,0 1-9 15,1-5-1-15,0-2 0 0,4-10 3 0,-5 14-1 16,5-14 1-16,-4 12 5 0,4-12 18 0,0 0 3 16,0 0-5-16,0 0-3 0,0 0-6 0,0 0-2 0,0 0-3 15,0 0 0-15,0 0-7 0,9-47 4 0,2 17-4 16,-4 1-3-16,0 4-2 0,2-7 2 0,-3 0-5 16,6 2 1-16,-5-1-2 0,2 2-1 0,-3 4 3 15,2 4 2-15,-4 1-9 0,3 2 0 0,-3 0 4 16,3-2-4-16,1 5-1 0,-2-5 2 0,1 3-1 15,2 0-1-15,-5 0-1 0,6 0 1 0,-1 1-1 16,2 2-5-16,1 0 3 0,1 2 0 0,-1 1-3 16,-1-2 1-16,0 5-2 0,1 3 3 0,-3-2 1 15,0 3-5-15,1 1-1 0,-10 3 1 0,20-5 1 0,-8 2 1 16,-12 3 1-16,19 3-3 0,-2 5 0 0,-4-4-8 16,4 5 10-16,-6-1-1 0,5 2 6 0,-7 0-4 15,2 5 0-15,-1-3 2 0,-1 4 0 0,-5 1 0 16,0-3 1-16,-1 5-1 0,-1-3-1 0,-4 2 4 15,-3-1 1-15,3 0-2 0,-7-1-2 0,-3 1 3 16,1 1-2-16,-2-3 4 0,-12 7 1 0,4-5-3 16,5-3 4-16,-2-4 1 0,1 1-5 0,2-3 2 15,-2 0 2-15,6-4-1 0,0 0 4 0,11-4-1 16,-21 5-2-16,21-5 2 0,-13 1 1 0,13-1 0 16,0 0-1-16,0 0-1 0,-21-9-2 0,21 9-1 15,0 0 1-15,0 0-2 0,-9-3 1 0,9 3 0 0,0 0-6 16,0 0 0-16,0 0-1 0,0 0-1 0,0 0 1 15,0 0-2-15,0 0 2 0,0 0 2 0,0 0 1 16,0 0-4-16,0 0 2 0,0 0-1 0,0 0 5 16,0 0-3-16,0 0 1 0,0 0 0 0,32 29 0 15,-14-19 3-15,-4-2 0 0,4 3 0 0,-2-4 4 16,0 4-3-16,2-1-4 0,3-3-11 0,-7 1-21 0,4-2-15 16,-2 0-11-16,0-1-25 0,-16-5-15 0,28 9-29 15,-20-5-145-15,-8-4-325 0,0 0 91 0</inkml:trace>
  <inkml:trace contextRef="#ctx0" brushRef="#br0" timeOffset="8271.94">9703 284 336 0,'0'0'177'0,"0"-9"-16"0,0 9-22 0,0 0-14 15,0-8-14-15,0 8-18 0,0 0-20 0,3-11 2 0,-3 11-12 16,6-5-4-16,-6 5-11 0,10-6-8 15,-3 1 2-15,-7 5-8 0,17-5-1 0,-5 2-7 16,-12 3-8-16,18 0-7 0,-18 0-1 0,19 3 1 0,-19-3-3 16,13 5 3-16,-6 0-5 0,-7-5-1 0,7 10-2 15,-5-5 1-15,0 4 1 0,-2-9 4 16,0 17-8-16,0-17-2 0,0 18 3 0,-2-7 1 0,0-4-1 16,2-7 0-16,-2 21 2 0,4-13-10 0,-2 3 3 15,0-11 4-15,0 20-4 0,4-3 7 0,1-5 3 16,-1 2-11-16,2-4 9 0,-4-2-3 0,2 3-1 15,1-2 0-15,-1-2 0 0,-4-7 6 0,5 17-3 16,-3-11-1-16,-2-6 2 0,0 14-4 0,0-14 9 16,-2 15 4-16,2-15 11 0,-9 12 2 0,4-6-7 15,-5 1-1-15,2-1 4 0,8-6-7 0,-26 12 3 0,13-3 4 16,2-5-10-16,-1-1 3 0,3 2 0 0,9-5-5 16,-27 10 1-16,14-6-2 0,-2 0-4 0,15-4 4 15,-15 6-5-15,15-6 1 0,-17 4 0 0,17-4 2 16,-8 5-1-16,8-5-6 0,0 0 3 0,-12 4-3 15,12-4 3-15,0 0-6 0,0 0 7 0,0 0-8 16,-14 6 6-16,14-6 1 0,0 0 3 0,0 0 3 16,0 0-3-16,0 0 1 0,0 0 0 0,-9 5-2 15,9-5 0-15,0 0 3 0,0 0-4 0,0 0 5 16,0 0 2-16,0 0-1 0,0 0 3 0,0 0 2 16,0 0-3-16,0 0 8 0,0 0 0 0,0 0-4 15,-14 3 3-15,14-3-3 0,0 0-4 0,0 0 2 16,0 0 0-16,0 0-4 0,0 0 1 0,0 0 1 15,0 0-8-15,0 0 3 0,0 0 7 0,0 0-6 0,0 0 4 16,0 0-6-16,0 0 2 0,0 0-1 0,0 0-2 16,0 0-2-16,0 0-8 0,0 0-8 0,0 0-23 15,0 0-22-15,0 0-24 0,0 0-44 0,0 0-169 16,0 0-348-16,0 0 100 0</inkml:trace>
  <inkml:trace contextRef="#ctx0" brushRef="#br0" timeOffset="10671.8">3089 1903 359 0,'0'0'163'16,"0"0"-25"-16,0 0-16 0,0 0-13 0,0 0-11 15,0 0-5-15,0 0-6 0,0 0-7 0,0 0 1 16,0 0-9-16,12-6-5 0,-12 6-8 0,0 0-6 0,0 0-11 16,0 0 4-16,0 0-9 0,3-8-2 0,-3 8-7 15,0 0 3-15,4-9-2 0,-4 9-4 0,2-11-8 16,-2 11 6-16,7-12-10 0,-3 6 1 0,-2-1 1 16,-2 7-2-16,4-13-3 0,-4 13 4 0,4-10-2 15,-4 10 3-15,2-8 0 0,-2 8-5 0,0 0-10 0,2-11 0 16,-2 11-6-16,0 0 3 0,0 0-5 15,0 0 2-15,0 0-6 0,0 0 5 0,0 0 1 16,-12 31-1-16,6-15 0 0,-10 13 9 0,4 4-1 16,1-3 4-16,5 2 1 0,-1-1 1 0,-1-3 3 15,4-4-4-15,2-1 2 0,2-2 1 0,4-2-4 0,-2 2 7 16,3-3-1-16,2-2 2 0,-4 1-2 16,6-3 2-16,-1 1 1 0,4-5-2 0,-3-5 0 0,0 4 1 15,-1-6 0-15,-8-3-1 0,15 7 2 0,-15-7-3 16,0 0 7-16,28-8-4 0,-13-4-3 0,-1 0 1 15,0-3-7-15,-2-4-3 0,7-5 1 0,-4-4-1 16,0 2-1-16,-3 2 0 0,-3 5 1 0,0 3-3 16,-3-3 7-16,4 4 3 0,-3-1 6 0,-3 3 8 15,3 1 6-15,0 2 0 0,-4 2 6 0,1 0 1 0,-2 2 6 16,-2 6-5-16,7-12 3 0,-5 5-10 0,-2 7-1 16,5-8-6-16,-5 8-3 0,0 0-5 0,5-10-6 15,-5 10-6-15,0 0-1 0,0 0 0 0,0 0-1 16,0 0-3-16,0 0 0 0,0 0 0 0,0 0 2 15,0 0 0-15,7 30-2 0,-7-19 5 0,0 7-2 16,0-1-1-16,0 1 5 0,0 1-1 0,0 2 0 16,0-3 0-16,0-1 1 0,0 14 0 0,6-11-1 15,-4-2-11-15,1-3-12 0,3-3-14 0,-4 0-12 16,1-1-21-16,-3-11-17 0,7 18-26 0,-5-9-17 16,3-1-17-16,-5-8-14 0,9 10-97 0,-9-10-301 0,0 0 87 15</inkml:trace>
  <inkml:trace contextRef="#ctx0" brushRef="#br0" timeOffset="10840.11">3656 2046 219 0,'11'-7'222'0,"-11"7"-47"0,11-7-18 0,-11 7-22 0,18-6-18 15,-1 0-12-15,3 2-16 0,0 0-23 0,1 0-19 16,1 1-38-16,-1 2-38 0,2-2-30 0,-3 3-25 15,-1 0-60-15,-1 4-171 0,-18-4 52 0</inkml:trace>
  <inkml:trace contextRef="#ctx0" brushRef="#br0" timeOffset="10975.52">3760 2271 353 0,'0'0'145'16,"0"0"-19"-16,0 0-16 0,30 5-13 0,4-8-13 15,0 1-27-15,2-2-24 0,4-5-38 0,0 1-39 16,-1 2-70-16,-3-3-133 0,-1-1 42 0</inkml:trace>
  <inkml:trace contextRef="#ctx0" brushRef="#br0" timeOffset="11790.9">4716 1903 223 0,'0'0'187'0,"6"-10"-31"16,-6 10-19-16,2-9-11 0,-2 9-16 0,0 0-12 15,8-11-12-15,-8 11-6 0,0 0-4 0,2-7-8 16,-2 7-5-16,0 0-4 0,0 0-6 0,0 0-8 15,7-10-1-15,-7 10-8 0,0 0-5 0,0 0-5 16,0 0 3-16,0 0-10 0,2-8 2 0,-2 8 0 16,0 0-3-16,0 0 0 0,0 0-2 0,0 0-2 15,0 0-2-15,4-9 0 0,-4 9-2 0,0 0-1 0,0 0-3 16,0 0 1-16,5-10-1 0,-5 10-1 0,0 0 1 16,4-7-1-16,-4 7-3 0,0 0 0 0,0 0-1 15,10-12 1-15,-10 12-4 0,5-8 6 0,-5 8 6 16,4-9-9-16,-4 9 0 0,0 0 0 0,7-13 1 15,-7 13-1-15,4-9-3 0,-4 9 7 0,5-8-5 16,-5 8 2-16,7-8-5 0,-7 8 6 0,0 0 0 16,4-13 4-16,-4 13-4 0,0 0 0 0,5-8 4 15,-5 8-8-15,0 0 0 0,0 0-2 0,2-10 0 16,-2 10-2-16,0 0-4 0,0 0-4 0,0 0 0 16,0 0 4-16,0 0 0 0,0 0 6 0,0 0-2 0,0 0 0 15,0 0-1-15,0 0 3 0,-34 33 3 0,25-23-7 16,-1-1 5-16,6 0-2 0,-3-2 2 0,3 1 0 15,4-8-3-15,-7 14 12 0,5-6-11 0,2-8 9 16,0 13-1-16,0-13-6 0,2 18 2 0,-2-11 2 16,0-7 0-16,9 12 3 0,-7-6-9 0,-2-6 4 15,9 12-2-15,-9-12 1 0,8 11-4 0,-8-11 1 16,4 10 4-16,-2-4-1 0,-2-6-1 0,0 15 3 0,0-15 5 16,-4 14 2-16,-4-6 2 0,6 1 1 0,2-9 0 15,-9 16-1-15,0-8 0 0,5 0-2 0,-4 2-2 16,4-3 3-16,0 1 1 0,4-8-2 0,-9 14 5 15,9-14-5-15,-7 17-2 0,5-13 0 0,2-4-1 16,-3 17-1-16,3-17-1 0,-2 16 1 0,2-16 1 16,0 19-3-16,0-19 2 0,0 17-1 0,0-17 0 15,0 19 1-15,0 0 2 0,-3-3 1 0,1 2 6 16,-4-1 7-16,-3 12 0 0,-1-7 1 0,3-1-3 16,-2-3-2-16,3-1-1 0,1-1-3 0,-2 3 0 15,-2-5 0-15,5 5-4 0,-3-3 6 0,-3 1-8 16,6-3 5-16,-1 4-6 0,-1-3 6 0,3-2 0 0,-3-1-3 15,3-2-2-15,-2 6 1 0,3-3 1 16,2-1 5-16,-4-2-2 0,4-10 0 0,-3 19-2 0,3-11 0 16,0-8 2-16,3 14-2 0,1-6-2 0,-4-8 4 15,4 15 1-15,6-9-5 0,-1-1-14 0,-9-5-22 16,25 12-16-16,-9-7-27 0,2-2-23 0,3-2-44 16,13-2-132-16,-2-7-323 0,2-1 92 0</inkml:trace>
  <inkml:trace contextRef="#ctx0" brushRef="#br0" timeOffset="13116.89">4921 468 226 0,'0'0'87'0,"0"0"0"0,0 0-30 0,0 0 5 15,0 0-5-15,0 0 1 0,0 0-17 0,0 0-5 16,0 0-1-16,0 0-1 0,0 0 8 0,0 0-8 0,0 0-4 15,0 0 3-15,0 0-2 0,0 0-2 0,0 0-7 16,0 0 16-16,-4-10-16 0,4 10 9 16,0 0 4-16,0 0-6 0,0 0-6 0,0 0 5 0,0 0-3 15,0 0 7-15,0 0-13 0,0 0 7 0,-38 2-11 16,38-2-2-16,0 0 4 0,-29 8-6 0,13-1 6 16,-5 1-3-16,6 0 6 0,-1 2-1 0,0 3-9 15,2 1 1-15,-2 1 7 0,2 0-7 0,3 2 4 16,-2 10-5-16,3-3 6 0,1 5-7 0,-2 0 6 15,1 1-22-15,4 4 21 0,1 3-10 0,1-2-4 16,4-2-23-16,0 6-26 0,0-2-44 0,-7-2-84 16,7-2-212-16,0 2 65 0</inkml:trace>
  <inkml:trace contextRef="#ctx0" brushRef="#br0" timeOffset="14351.96">5106 2127 385 0,'0'0'189'16,"0"0"-22"-16,0-11-18 0,0 11-18 0,0 0-7 15,0 0-19-15,0 0-10 0,0 0-12 0,0 0-4 16,0 0-13-16,0 0-16 0,0 0 8 0,0 0-6 16,0 0-7-16,0 0-11 0,2-11-6 0,-2 11 0 15,0 0-5-15,0 0-9 0,7-9-2 0,-7 9-3 0,4-6-2 16,1 0-3-16,-5 6 1 0,9-12-2 0,-4 3 3 16,-1 2-3-16,1 2-5 0,-1-3 7 0,0 2-1 15,-4 6 0-15,8-9 1 0,-8 9-4 0,5-8-3 16,-5 8-1-16,0 0-5 0,4-8 2 0,-4 8 2 15,0 0 4-15,0 0 4 0,0 0 2 0,0 0 3 16,-14 25-5-16,9-11 6 0,-4 0-1 0,3 5 2 16,1-1-4-16,-2-1 9 0,0 0-6 0,5 5-4 15,-2-4 6-15,4 1-2 0,0-1-1 0,2-1-1 16,4-1-3-16,-1 1 5 0,5-4-6 0,-2 2 9 16,3-4-4-16,2-3 5 0,-2-4-2 0,1 0-4 15,5-2 4-15,-17-2-6 0,37-9-3 0,-19 4-9 16,-2-3-4-16,0-3-6 0,-3-3-3 0,4 1-1 0,-4-3-6 15,-1-1 7-15,-3-1-3 0,0 0 11 0,-2 1 12 16,4 1 3-16,-6 1 5 0,-1 1 8 0,1 4 4 16,-1 1 2-16,-1 1-2 0,2 2-1 0,-5 6-4 15,2-10-2-15,-2 10-3 0,4-7-5 0,-4 7-5 16,0 0 5-16,0 0-4 0,0 0 4 0,0 0-3 0,0 0-3 16,0 0 4-16,0 0 1 0,0 0-2 0,0 0 2 15,0 0-2-15,-2 31 1 0,0-14 1 0,-3-1 1 16,0-1-21-16,3 3-16 0,-3-2-18 0,3 1-21 15,-2-1-38-15,-1-3-35 0,3-1-96 0,0-2-285 16,2-2 84-16</inkml:trace>
  <inkml:trace contextRef="#ctx0" brushRef="#br0" timeOffset="14538.98">5584 2306 330 0,'0'0'171'0,"0"0"-12"0,0 0-23 0,3 16-9 0,-3-8-18 16,-3 0-5-16,3-8-12 0,-4 28-5 0,2-15-11 16,-3 3-11-16,5 2-8 0,-2-2-2 0,0 1-7 15,0-1-10-15,-1 1-18 0,1-3-21 0,2-2-31 16,-2-2-22-16,2 2-26 0,-3-1-29 0,3-5-68 16,0-6-211-16,-2 12 61 0</inkml:trace>
  <inkml:trace contextRef="#ctx0" brushRef="#br0" timeOffset="14812.97">6007 2187 226 0,'0'0'136'0,"20"8"-15"16,-20-8-19-16,9 12-8 0,-7-4-7 0,-2 0-7 0,0 11-4 15,0-3-4-15,-2 5 1 0,-7 0-14 0,2-6 0 16,-6 15-4-16,-1-4-3 0,-4-2-5 0,-3 4-1 16,3-10-12-16,2-1-11 0,0-5-17 0,2 2-38 15,5-3-51-15,-2-3-86 0,1-2-199 0,10-6 61 16</inkml:trace>
  <inkml:trace contextRef="#ctx0" brushRef="#br0" timeOffset="15231.95">6251 2090 268 0,'0'0'137'0,"0"0"-6"0,0 0 5 0,0 0-13 16,4 24-3-16,-4-14-9 0,-2 6-14 0,0 0-12 16,2 0 0-16,0 0-12 0,0 1-6 0,0-2-11 15,2 3-1-15,-2-6-7 0,2 1-2 0,2-3-8 16,-1 0 1-16,1-2-2 0,1 1-4 0,0-3-1 0,-5-6-10 16,11 9-2-16,-4-4-8 0,-7-5-11 0,16 2-10 15,-16-2-17-15,0 0-17 0,27-8 3 0,-11 0-12 16,-2-5 9-16,2 1-1 0,-4-2 4 0,-1-6-11 15,7-4 15-15,-7 4 9 0,0 1 17 0,-3 5 14 16,-1 0 8-16,-1 1 18 0,-4 2 5 0,3 3 5 16,-3 0 1-16,0 2 4 0,-2 6-2 0,6-10-8 15,-6 10-1-15,6-6-4 0,-6 6-6 0,0 0-8 16,2-8 5-16,-2 8-8 0,0 0-5 0,0 0 8 16,0 0-10-16,0 0 5 0,0 0-4 0,0 0 0 15,0 0 2-15,-6 30 0 0,6-30 0 0,-8 25-4 16,6-12 5-16,-2 3 1 0,1 2-1 0,1-1-10 15,2 1-21-15,0-1-22 0,0 3-29 0,0-4-30 16,2 1-28-16,1-2-80 0,-3-8-249 0,4 4 71 0</inkml:trace>
  <inkml:trace contextRef="#ctx0" brushRef="#br0" timeOffset="15513.95">6695 2276 246 0,'5'-5'236'0,"-5"5"-30"0,0 0-21 0,9-4-23 16,-9 4-23-16,0 0-18 0,0 0-24 16,0 0-9-16,0 0-11 0,0 0-5 0,0 0-6 15,0 0-12-15,25 6-4 0,-20 0-9 0,-1 2-6 0,-4-8-1 16,9 15-7-16,-7-7-3 0,3-3 2 0,-2 6 1 16,-3-2-1-16,0 1-2 0,0-10-4 0,0 17 2 15,0-10-3-15,-3 3-1 0,3-10-2 0,-3 15 1 16,1-9-2-16,2-6-1 0,-2 13 2 0,2-13 0 15,0 8-4-15,0-8-2 0,0 0 0 0,0 0 0 16,0 12-4-16,0-12-2 0,0 0-10 0,0 0-11 16,7 6-23-16,-7-6-36 0,0 0-20 0,39 0-28 0,-19-2-25 15,15-8-83-15,-6 0-277 0,6-1 81 0</inkml:trace>
  <inkml:trace contextRef="#ctx0" brushRef="#br0" timeOffset="15719.92">7311 2162 300 0,'0'0'120'0,"0"0"-19"0,5 26-11 16,-5-15-6-16,0-11-5 0,-8 18-10 0,6-1-3 0,-2-4-9 15,-3 7-2-15,5-8-4 0,-2 2-8 0,-2 4-2 16,2-3-1-16,-1 2-21 0,3-5-25 0,-2 1-40 15,2-6-31-15,2 1-56 0,0-8-155 0,0 0 47 16</inkml:trace>
  <inkml:trace contextRef="#ctx0" brushRef="#br0" timeOffset="16154.84">7614 1963 375 0,'2'-6'153'0,"-2"6"-29"0,0 0-17 0,0 0-11 15,0 0-12-15,0 0-6 0,0 0-3 0,0 0-5 16,0 0-4-16,-6 31-7 0,1-14-1 0,3-2-9 16,-2 4-2-16,-1-6 1 0,5 3-5 0,0 2-4 15,-3-2-3-15,-1 1-1 0,6-5-2 0,0 0-6 0,1-3 3 16,-3 1-6-16,5 0 3 0,1-2-7 15,-1 0-1-15,-5-8-17 0,16 11-9 0,-7-7-21 16,-9-4-16-16,30 4-11 0,-17-6-10 0,-13 2-7 0,32-10 2 16,-16-1-15-16,0-1 1 0,-4 0 2 0,1-3 12 15,-1-1 2-15,6-13 5 0,-4 2 8 0,1-2 17 16,-6 7 25-16,1 4 18 0,-3 2 30 0,-3 1 4 16,0 3 16-16,1 1 9 0,0 2-3 0,-3 1 10 15,-2 8-3-15,3-9-6 0,-3 9-3 0,2-9-9 0,-2 9-9 16,0 0-5-16,4-6-9 0,-4 6 4 15,0 0 1-15,0 0 0 0,0 0 0 0,0 0 5 16,0 0 1-16,0 0 3 0,-14 37-5 0,10-22-1 16,-3 3-8-16,5-2 0 0,-3 3-1 0,3-1-2 15,0 2-8-15,0 1-20 0,-4 8-20 0,6-7-23 0,4-1-29 16,-2-2-41-16,-4-3-113 0,4-4-274 0,0-1 79 16</inkml:trace>
  <inkml:trace contextRef="#ctx0" brushRef="#br0" timeOffset="16573.91">8068 2154 223 0,'0'0'161'0,"0"0"-14"0,0 0-26 0,5-9-10 15,-5 9-8-15,0 0-6 0,0 0-5 0,0 0 0 16,0 0-10-16,2-9-4 0,-2 9-8 0,0 0-7 15,0 0-11-15,0 0-3 0,10-7-6 0,-10 7-13 16,11-5-2-16,-11 5 0 0,15-5-6 0,-5 0-3 16,-10 5-6-16,18-2 0 0,-18 2-5 0,16 0-2 0,-16 0-5 15,0 0 2-15,20 7-2 0,-20-7 3 16,8 8-2-16,-8-8 2 0,2 13 6 0,-2-13 4 16,-2 16-6-16,2-16 4 0,-5 18 1 0,2-8-3 15,-4 5 4-15,1 1 2 0,1 1-2 0,-1-2-3 16,0 5 1-16,6-4 0 0,-2 1 4 0,0-2-8 0,6 5 0 15,-1-4 2-15,6 1 4 0,-2 1-1 0,4-2 0 16,3 1-2-16,-3-1 0 0,3-1-5 0,-3 1 3 16,-2-1 1-16,3-1-2 0,-7-4-1 0,1-1 3 15,1-2 3-15,-3 2 6 0,0-4 6 0,-4-5 6 16,4 11 6-16,-4-11 6 0,0 0-4 0,-4 10-4 0,4-10 0 16,-15 9-4-16,-2-4-5 0,-2-1-11 0,-2-1-27 15,1-3-33-15,-3 0-45 0,2 0-42 0,2-4-31 16,-13-4-97-16,9-5-310 0,8 3 90 0</inkml:trace>
  <inkml:trace contextRef="#ctx0" brushRef="#br0" timeOffset="16987.53">8301 1670 347 0,'18'-1'164'0,"-18"1"-21"0,0 0-17 16,38 8-16-16,-19 0-13 0,15 5-8 0,-6 1-14 15,-3-1-1-15,-7 2-10 0,7 6-6 0,-6-2-9 16,-4-3-6-16,-3 1 6 0,-3-1-15 0,0 1 1 16,-3 1-9-16,-3 0 3 0,0 1-3 0,-3 1 1 15,0 0-10-15,-3 0 3 0,3 12 2 0,-3-11-5 0,-3 2-3 16,1-8 1-16,-1 6-3 0,1-2 0 15,-1 1-2-15,0-1 2 0,4-1 1 0,0 1-1 16,0 1 1-16,2 1 5 0,0 0-6 0,4 7 8 16,0 3-1-16,4-9-5 0,-1 2 0 0,-1-6-3 0,3-2-4 15,3 15 2-15,-1-6-1 0,-2-4 0 0,-1-5-4 16,-2 3 2-16,5-2-2 0,-4 2 1 0,5 8 2 16,-6-5-5-16,3-3 0 0,-6-1 0 15,4-1 3-15,-2 0-4 0,-3 0 2 0,0 3 4 0,0-2 0 16,-2-1-4-16,0 1 1 0,-2-2 0 0,2 1 0 15,0-1-4-15,-4 1-15 0,1-5-28 0,1-1-15 16,0 0-44-16,0-1-40 0,-4-1-80 0,6-9-263 16,-6 14 76-16</inkml:trace>
  <inkml:trace contextRef="#ctx0" brushRef="#br0" timeOffset="18104.96">12857 1160 306 0,'0'0'186'15,"-7"-4"-21"-15,7 4-17 0,0 0-12 0,-32 21-22 16,7 2-12-16,3 1-3 0,-5 3-12 0,-1 2-10 16,5 2-6-16,0 1-3 0,1 4 2 0,3-4-11 15,6 1-6-15,-3 0 3 0,7-2-9 0,0 0-3 16,6 0-1-16,1 0-9 0,9-2 4 0,0-1 4 16,6 1-5-16,1-6-2 0,8 3-2 0,6-3-4 15,4 0 0-15,2-3 2 0,3-8-3 0,-3-1-3 16,2-1 1-16,-1-4-2 0,5-3-2 0,-2-3 0 15,0-5-2-15,-2-3-2 0,-4-2-2 0,-6-3-3 0,1-5 1 16,3-5 2-16,-1 1-1 0,-3-9-5 0,-2-2 3 16,-3-4-5-16,-3 0-1 0,0-2-3 15,-4 0 2-15,2 0 2 0,-7 2-2 0,-2-1 2 0,2 6 2 16,-4-1 2-16,-1 4 1 0,-2 4 4 0,-6 5-1 16,2 0-5-16,-3-1 2 0,3 2-3 0,-3 3-3 15,-1-4-6-15,-4 3 8 0,1 1 1 0,0-1-3 16,0-1-4-16,-2 3 2 0,-1-2-1 0,3 2 0 15,-2 0 1-15,0 1-2 0,-1 1 0 0,1-1 2 16,-2 2-3-16,0 1 0 0,2 1-2 0,-3 2-6 16,-4 0 5-16,0 0 0 0,-1-1 2 0,-3 5-4 0,-1-4 1 15,-9-1 2-15,7 5-1 0,-1-2 3 0,7 2 0 16,-2 2-1-16,2-2-2 0,1 2 0 0,2-1 0 16,3 2-1-16,13 1-1 0,-19-3 0 0,19 3 2 15,-15-1 0-15,15 1-1 0,-15-3 0 0,15 3-3 16,0 0-7-16,0 0-11 0,0 0-21 0,0 0-19 15,-25 0-13-15,25 0-2 0,0 0-22 0,0 0-20 16,-9 11-30-16,9-11-120 0,-2 10-323 0,2-10 94 16</inkml:trace>
  <inkml:trace contextRef="#ctx0" brushRef="#br0" timeOffset="18923.48">12882 1017 273 0,'2'-8'88'0,"-2"8"-2"0,0 0-8 0,0 0-5 16,0 0-7-16,0 0 8 0,0 0-13 0,0 0 3 15,0 0-9-15,6-12 4 0,-6 12-11 0,0 0 4 0,0 0-6 16,0 0 2-16,0 0-8 0,0 0 12 0,0 0-15 15,0 0-3-15,0 0-2 0,0 0-4 16,0 0-10-16,0 0 8 0,0 0-8 0,0-11 1 0,0 11-13 16,0 0 0-16,0 0 3 0,0 0-5 0,0 0 6 15,0 0-8-15,0 0 6 0,0 0-9 0,0 0 0 16,0 0 4-16,0 0 2 0,-42 11 5 0,31-5-3 16,-3 3 1-16,-4 2-2 0,0-1 2 0,2 1 3 0,-14 5-3 15,7-1 3-15,5-3-7 0,0 0 4 0,-1 1-3 16,6-1 5-16,-1 0-19 0,-2 0 15 15,4 3-4-15,-1-5 6 0,2 2-4 0,-1 1 1 0,3 0-5 16,0-1 6-16,2-2-3 0,0 1-5 16,3-6 4-16,2 4 1 0,-3-1 3 0,3 0-9 0,0 0 8 15,-3 1-2-15,2 0-1 0,3-9 0 0,-2 17-3 16,2-8 8-16,-2-1-9 0,-3 1-15 0,5-9-20 16,0 19-26-16,0-10-35 0,0-1-87 0,0 0-221 15,0-8 65-15</inkml:trace>
  <inkml:trace contextRef="#ctx0" brushRef="#br0" timeOffset="19369.93">13778 1451 338 0,'0'0'249'15,"0"0"-33"-15,0 0-22 0,0 0-24 0,0 0-22 16,0 0-16-16,0 0-16 0,0 0-10 0,0 0-14 15,0 0-7-15,0 0-5 0,0 0-11 0,0 0-7 16,0 0-9-16,0 0-2 0,0 0-5 0,0 0-9 16,0 0-1-16,0 0-5 0,0 0-1 0,0 12-1 15,21-12 0-15,18 3-5 0,5 1-1 0,3-3-4 16,24 3-2-16,-19 0-2 0,-6-1-5 0,-5-2 4 0,3 2-2 16,-1 3-2-16,-7-4 2 0,-2 2-4 0,-6-2-4 15,-3 2 1-15,-4-2 1 0,-3-2-1 0,-2 2-1 16,-16-2 1-16,22 0 0 0,-22 0 1 0,16 2-3 15,-16-2-3-15,0 0-11 0,19 2-7 0,-19-2-18 16,0 0-16-16,0 0-21 0,0 0-28 0,0 0-47 16,0 0-139-16,0 0-344 0,18-6 97 0</inkml:trace>
  <inkml:trace contextRef="#ctx0" brushRef="#br0" timeOffset="19639.96">14169 1190 282 0,'0'0'240'0,"-7"-13"-27"0,7 13-12 15,-4-8-14-15,4 8-14 0,-3-6-24 0,3 6-18 16,0 0-18-16,0 0-17 0,0 0-16 0,0 0-6 16,-5-8-15-16,5 8-5 0,0 0-8 0,0 0-6 15,0 0-2-15,-7 35-7 0,3-16-4 0,0 8 4 0,-1 7-7 16,-1-1-2-16,0 0 2 0,2-1-2 15,-5 2-5-15,4 3 1 0,1-2 1 0,0-3-4 0,0 3-2 16,0-2 0-16,4 0-16 0,0 0-13 16,0-3-20-16,8-5-23 0,-4-3-14 0,5-3-29 15,0 0-14-15,3-7-20 0,1 3-116 0,6-7-298 0,-2 0 86 16</inkml:trace>
  <inkml:trace contextRef="#ctx0" brushRef="#br0" timeOffset="20170.77">14901 999 290 0,'0'0'157'0,"0"0"-23"0,9-11-29 16,-9 11-30-16,0 0 1 0,0 0-11 0,0 0-15 15,0 0 2-15,0 0 3 0,0 0-2 0,0 44 3 16,-2-13 4-16,-5-2 0 0,3 7-3 0,-1-4 0 16,-2 4-3-16,2-1 0 0,1 0-7 0,2-1-1 15,-3 0-7-15,5-2 1 0,0-1 1 0,0 0-2 16,2-6-9-16,3-4 1 0,-1-1 4 0,3-4-9 16,0 3-1-16,0-7 4 0,2 2-1 0,-3-6 1 0,4 1 0 15,-1-3-4-15,2-1-4 0,-11-5 2 0,28 2-2 16,-10-2-3-16,-2-7 2 0,0-1-1 0,5-3 0 15,-6-3-11-15,13-12-9 0,-3-1-13 0,-3-4-8 16,1-2-9-16,0-2-6 0,-4 1-1 0,1-6 5 16,1 1 1-16,0 6 2 0,-6-2 8 0,2 0 1 15,-4 1 6-15,0 3 7 0,1 4 8 0,-5 2 11 16,-2 6 10-16,-2 6 2 0,-1 0 10 0,3 5 2 0,-5-2 3 16,-2 10 0-16,7-12-12 0,-7 12-6 0,2-9-1 15,-2 9-8-15,0 0-2 0,0 0 0 0,0 0-6 16,0 0 0-16,0 0-1 0,0 0 5 0,0 0-1 15,-15 47 4-15,0-18-1 0,4 2 5 0,0 2-1 16,-1-2 0-16,1 2 3 0,-1-1 0 0,1 0-6 16,5 0 2-16,-1-1 3 0,3-7-1 0,0-1-2 15,2-5-1-15,0 14 2 0,2-8 0 0,0-1-11 16,4-4-13-16,2-2-20 0,-2 2-23 0,3-2-29 16,4-1-41-16,-1-4-153 0,-1-1-333 0,6-5 96 15</inkml:trace>
  <inkml:trace contextRef="#ctx0" brushRef="#br0" timeOffset="20372.04">15761 1280 350 0,'0'0'273'0,"0"0"-17"15,0 0-21-15,0 0-19 0,0 0-28 0,0 0-26 16,0 0-19-16,0 0-18 0,0 0-16 0,0 0-17 15,6-4-19-15,13 4-14 0,3-2-31 0,18 2-23 16,-4-4-31-16,3 2-21 0,-1 2-25 0,-4-2-28 0,3 2-32 16,-10 0-123-16,-6-3-303 0,-21 3 87 0</inkml:trace>
  <inkml:trace contextRef="#ctx0" brushRef="#br0" timeOffset="20541.41">15733 1483 276 0,'0'0'206'0,"0"0"-28"0,16 12-21 0,-16-12-21 15,32 5-13-15,3-1-17 0,1-4-13 0,-2 0-10 0,5 2-13 16,-5-2-21-16,4-2-38 0,2-2-48 0,-6 2-43 16,0-6-94-16,2 1-206 0,-2-2 62 0</inkml:trace>
  <inkml:trace contextRef="#ctx0" brushRef="#br0" timeOffset="21064.94">16744 997 246 0,'0'0'175'0,"0"0"-19"0,-44 15-23 0,28-4-8 16,-11 7-12-16,0 4-4 0,1-5-10 0,-1 8 0 15,-1 0-2-15,6 0-7 0,-3 2-6 0,4 2-10 16,0-4-3-16,6 5-9 0,-4-4-4 0,8 3-3 16,7-7-6-16,-5 39 39 0,9-35-43 0,2-5-5 15,0-1-3-15,9 7 0 0,0-4-1 0,4-5-4 16,-4-2-1-16,7-3 0 0,-2-1 2 0,5-2-3 15,10 2 0-15,-5-5 0 0,-1-6-2 0,-5 2-5 16,3-6 1-16,11-2-1 0,-9-3-3 0,-2-1-1 16,7-9 1-16,-2-1-4 0,-4-2 1 0,1-1-2 15,-4 0-4-15,2-3 2 0,-5-2-4 0,-4-1-3 16,-1 5 0-16,1-6-1 0,-3 1 3 0,0-3-1 16,-1 4-2-16,-1 6 2 0,-4-2 5 0,-1 5 6 15,-2 6 2-15,-2 0 1 0,0-1-1 0,0 3-1 16,0 10-1-16,-4-25 0 0,2 13 5 0,-3-1-2 15,3 3 5-15,-5 2-10 0,0-6-2 0,-2 0-1 16,-2 1 1-16,-1 0-2 0,1 1-2 0,0-1-2 0,-1 6-5 16,1-1 5-16,2 1 0 0,-3 3-2 0,3-2-3 15,9 6 0-15,-21-8 0 0,6 1-3 0,3 2-1 16,1-2 1-16,0 6-2 0,11 1-9 0,-19-9-14 16,19 9-16-16,-21-4-23 0,21 4-22 0,0 0-32 15,-27 0-33-15,27 0-35 0,-16 0-124 0,16 0-372 0,0 0 104 16</inkml:trace>
  <inkml:trace contextRef="#ctx0" brushRef="#br0" timeOffset="21357.93">17218 1202 421 0,'0'0'190'0,"0"0"-27"0,18 9-22 15,-9-8-15-15,10 3-14 0,-1 3-9 0,5-6-12 0,15 6-13 16,1-3-6-16,0 0-9 0,4-2-3 0,-2-2-2 16,3 0-9-16,-1 3-10 0,-5-6 1 0,2 1-7 15,-6-1-2-15,-11 2-3 0,-5-1-1 0,-2 0-2 16,-16 2-4-16,25-3 2 0,-25 3-13 0,18-4-14 15,-18 4-16-15,0 0-15 0,14 0-26 0,-14 0-32 16,0 0-29-16,0 0-95 0,0 0-256 0,0 0 74 16</inkml:trace>
  <inkml:trace contextRef="#ctx0" brushRef="#br0" timeOffset="21594.94">17636 1067 316 0,'-3'-11'322'0,"3"11"-33"0,0 0-22 16,-5-11-33-16,5 11-29 0,0 0-26 0,0 0-20 15,0 0-25-15,-2-8-17 0,2 8-16 0,0 0-11 16,0 0-14-16,0 0-10 0,0 0-5 0,0 0-9 0,0 0-2 16,-13 26-6-16,8-6-2 0,-1-2-3 0,-4 15-7 15,5 0 0-15,-1 0-10 0,3 2-17 0,3-2-16 16,3 2-15-16,-1 0-30 0,2-2-31 0,3 2-33 15,3-2-40-15,-4-9-172 0,5 5-396 0,1-6 113 16</inkml:trace>
  <inkml:trace contextRef="#ctx0" brushRef="#br0" timeOffset="22447.89">18269 859 292 0,'0'0'158'0,"0"0"-32"0,0 0-23 0,0 0-7 16,0 0 1-16,0 0-12 0,0 0 7 0,-25 29-2 16,9 1 3-16,-2-4-6 0,0 7-6 0,-1 1 1 15,4-1 0-15,-4 2-7 0,6 0-6 0,1-2-5 0,1-3 1 16,2 4-11-16,4-6-5 0,0 3 1 0,5-1-6 16,0-4-6-16,0-9 5 0,3 2-6 0,-1-2-8 15,8-1 7-15,-4-1-5 0,3-1-2 0,3-2-2 16,3-1 2-16,2-1-4 0,-4-4-1 0,8-3-3 15,-1 2-3-15,3-5-1 0,0-1 0 0,0-4 4 16,-3 1-10-16,12-6 4 0,2-5-7 0,-9 3-1 16,5-6 0-16,-3-1 0 0,-6 3 0 0,4-9-5 15,0 3 7-15,-4-2 5 0,-5 4 6 0,2-7-1 16,-4 5 1-16,-3 3 3 0,0-1 7 0,-1 4-2 16,1-4-3-16,-5 2 7 0,-1 0 1 0,5 1-1 15,-4 1 2-15,1-3-4 0,0 3-2 0,-3 0-2 0,4 1-4 16,-6 3-1-16,0 0-1 0,5 1-4 0,-7 1 0 15,2 3 1-15,-2-1 0 0,0 8-4 0,6-13 0 16,-6 6-3-16,0 7-1 0,3-12 2 0,-3 12-2 16,3-11-1-16,-3 11-3 0,2-6 1 0,-2 6 4 15,0 0-7-15,2-10 4 0,-2 10-1 0,0 0-3 16,0 0 2-16,0-9-2 0,0 9-1 0,0 0-1 0,0 0-2 16,0 0-3-16,3-8-3 0,-3 8 1 0,0 0-2 15,0 0-2-15,0 0 3 0,0 0-2 0,0 0-1 16,0 0 2-16,0 0 4 0,0 0 0 0,-10 32-1 15,5-18 1-15,1 5 2 0,2-4-1 16,-5 5 0-16,3-2-1 0,1 2-1 0,-4-2-2 0,2 14 5 16,1-2 0-16,-3-1 0 0,3 2 5 0,0 0-3 15,0-1 5-15,2 4 0 0,0-1-2 0,0 0 0 16,2-3-3-16,-5 3-5 0,3-1-13 0,2-7-11 16,0 6-13-16,0-6-14 0,0-4-16 0,2-3-19 15,-2 0-9-15,2-1-29 0,3-1-27 0,-3-4-34 16,-2-1-104-16,10-3-351 0,-10-8 100 0</inkml:trace>
  <inkml:trace contextRef="#ctx0" brushRef="#br0" timeOffset="22755">19173 1163 420 0,'0'0'274'0,"0"0"-27"16,0 0-25-16,0 0-21 0,2-8-23 0,-2 8-22 15,0 0-14-15,0 0-20 0,0 0-8 0,0 0-17 16,7-7-13-16,-7 7-6 0,0 0-8 0,15 0-9 15,-15 0-6-15,28 0-22 0,-8 3-22 0,1-2-19 16,-1-1-10-16,14 0-17 0,-6 0-27 0,-5-1-22 16,-5 1-26-16,0-3-36 0,3 3-133 0,-8-4-331 0,-1 1 94 15</inkml:trace>
  <inkml:trace contextRef="#ctx0" brushRef="#br0" timeOffset="22970.99">19141 1415 396 0,'0'0'231'0,"0"0"-30"0,0 0-25 0,0 0-18 16,0 0-16-16,9 13-16 0,-9-13-8 0,13 2-18 15,-13-2-8-15,19 4-13 0,-11-2-3 16,11 1-9-16,-1-1-11 0,0-1-19 0,3 1-27 0,-1 1-47 15,3-3-37-15,0 4-58 0,-3-8-106 0,3 1-285 16,-2 0 82-16</inkml:trace>
  <inkml:trace contextRef="#ctx0" brushRef="#br0" timeOffset="24400.94">20237 985 306 0,'7'7'186'0,"-7"-7"-28"15,0 0-10-15,0 0-19 0,0 0-2 0,0 0-14 16,0 0-6-16,0 0-1 0,0 0-1 0,0 0-12 16,0 0-4-16,0 0 1 0,0 0-7 0,2 9 2 15,-2-9-4-15,0 0-2 0,0 0-1 0,0 0-5 0,0 0-6 16,0 0-8-16,0 0-6 0,0 0-3 15,0 0-6-15,0 0-4 0,0 0-6 0,0 0-3 0,21-21-3 16,-17 13-5-16,3 0-1 0,-2-1-1 16,0 4-4-16,-1-4-5 0,1 1 5 0,-1 0-2 15,0 1 1-15,-1-3-2 0,-1 2 0 0,-2 8 0 0,5-12 3 16,0 6-2-16,-5 6-1 0,2-9 0 0,-2 9-3 16,2-8-4-16,-2 8-1 0,0 0-2 0,5-10-2 15,-5 10-5-15,0 0-1 0,0 0-2 0,0 0 0 16,0 0-4-16,0 0 2 0,0 0 2 0,0 0-2 0,0 0 1 15,0 0 3-15,-7 37 1 0,2-17 1 16,-7 9 1-16,8 4 3 0,-3 0 12 0,1 0-3 16,-1 2 2-16,2-2 3 0,5 0-2 0,0-1 1 0,2 1-2 15,-2-3 1-15,8-4 1 0,-4-4-2 0,5-6-2 16,0 3 0-16,3 0 3 0,-1-6-2 0,3 2 2 16,1-2-2-16,4-3 1 0,-1-2 2 0,3-1-4 15,2-4 0-15,-3-3-1 0,0-1 2 0,1-3 0 16,9-9-1-16,-8 1 0 0,-1-1-6 0,-7-1 6 15,13-12-5-15,-7-6-1 0,1 0-1 0,-5 0 0 16,5-2 0-16,-10-4-2 0,5 4 3 0,-3-3 0 0,-1 4 3 16,-3-2 1-16,0 4-3 0,1 0 6 0,-4 9 2 15,-1 1 4-15,-1 5 3 0,-2 0 8 16,3 1-5-16,-5 7 2 0,4-3-3 0,-4 3-2 0,2 2 0 16,-2 6-3-16,6-11-5 0,-6 11 2 15,2-9-6-15,-2 9-2 0,0 0 0 0,5-8-3 0,-5 8 0 16,0 0-2-16,0-9-4 0,0 9 3 0,0 0-1 15,0 0-4-15,0 0 3 0,0 0-7 0,4-8 5 16,-4 8-4-16,0 0 4 0,0 0-2 0,0 0-2 16,0 0 1-16,0 0 0 0,0 0 1 0,0 0 2 15,0 0-2-15,-4 33-1 0,1-16 1 0,-1 3 0 0,-2-2 1 16,2 15 0-16,-3-4 4 0,-1-1-3 0,-1 4 0 16,6 0 3-16,-4 2-3 0,-2-1 4 0,7-9 1 15,-5 8-6-15,2-2 4 0,3-6-4 0,-3-3 8 16,3-4-3-16,0-1 0 0,-5 0-2 0,3-1 1 15,4-6 6-15,-5 2-11 0,5-3 7 0,-2 2 0 16,2-10-3-16,-5 14 4 0,5-7-2 0,0-7 0 16,0 10-5-16,0-10-11 0,0 8-12 0,0-8-16 0,0 0-30 15,0 0-41-15,-5 11-42 0,5-11-48 16,0 0-174-16,-11 8-454 0,11-8 126 0</inkml:trace>
  <inkml:trace contextRef="#ctx0" brushRef="#br0" timeOffset="27940.02">12967 1089 250 0,'0'-9'97'16,"0"9"-6"-16,0 0-4 0,0 0-14 15,-5-10 3-15,5 10-21 0,0 0 0 0,0 0 3 0,-4-12-8 16,4 12-3-16,-4-13-2 0,4 13-8 0,-6-9 9 16,6 9-10-16,-9-11-3 0,7 3-6 0,2 8 2 15,-11-12-4-15,5 4-14 0,0 1 6 0,6 7-1 16,-13-13-6-16,6 8 4 0,0-2 3 0,7 7-6 15,-14-12 3-15,6 9-5 0,8 3 4 0,-15-9-9 16,9 3 14-16,-1 2-3 0,7 4-1 0,-14-10 10 16,9 7-4-16,5 3-6 0,-11-8 1 0,11 8-7 0,-8-4 0 15,8 4-14-15,0 0 15 0,-12-4-19 0,12 4 16 16,0 0-12-16,0 0 6 0,-24 0-5 0,24 0 9 16,0 0-4-16,-24 4-12 0,24-4 11 0,-18 11 0 15,2-3-14-15,2 2 14 0,-5-1 1 0,6 7-3 16,-2-4 1-16,-2 1-6 0,6 1 8 0,-5-1 0 15,2 3-3-15,-9 6 2 0,7-5 2 0,3-1-3 16,-1-3-1-16,0-1 7 0,3 4-7 0,-1 1-1 16,3-2-2-16,-12 11 5 0,8-6 8 0,2 2 3 15,-3 3-7-15,-2 2 1 0,4-3-7 0,4-3 9 16,-9 6-9-16,8 4 6 0,0-8-4 0,3-3 0 0,-2-1 3 16,4 1 13-16,-3 1-14 0,5-5 5 15,-2 5-6-15,-1-6 6 0,1 2-6 0,1 2 1 0,-2-2 6 16,3-3 2-16,-2-2-5 0,1 0-2 0,1-1-2 15,2-3 6-15,0 0 0 0,-2 0 1 0,2-8-9 16,-2 14 14-16,2-14-11 0,0 11 6 0,0-11-4 16,0 10 3-16,0-10 6 0,4 8-2 0,-4-8 2 15,9 11-1-15,-5-8 4 0,6 4 2 0,8 2-7 0,0-4 12 16,2 2 0-16,1 1-6 0,11 0 3 0,-4-2-2 16,-8 0-10-16,-2 1 8 0,3-5-1 0,0 4-8 15,-4-2 4-15,-2 0-1 0,2 0-3 0,-2-2-1 16,-4 4 3-16,1-4-6 0,-12-2 5 0,17 3-13 15,-17-3 9-15,15 5 3 0,-7-2-3 0,-8-3-2 16,11 4-1-16,-11-4 3 0,0 0-6 0,17 2 10 16,-17-2-7-16,0 0 0 0,13 4 9 0,-13-4 0 15,0 0 1-15,12 2-1 0,-12-2 3 0,0 0 0 16,18 0 2-16,-18 0-7 0,16 0 5 0,-16 0 3 16,18-2 0-16,-18 2 5 0,21-2-8 0,-21 2 5 15,17-4 0-15,-17 4 1 0,17-3 4 0,-17 3 2 16,13-1 1-16,-13 1 5 0,14-4-3 0,-14 4 5 15,11-3-5-15,-11 3 4 0,0 0-3 0,17-4-1 0,-17 4-2 16,0 0-3-16,11-2-5 0,-11 2-1 0,0 0 0 16,12-4 0-16,-12 4-4 0,0 0-1 0,0 0 1 15,15-2-7-15,-15 2 1 0,0 0-2 0,15-4 2 16,-15 4 1-16,11-5 4 0,-11 5-4 0,20-3-2 0,-13 1-2 16,-7 2 1-16,20-8 1 0,-10 6-1 0,1-3 0 15,-2 1 1-15,9 0 1 0,-2-2-5 16,2 2 6-16,-3-2-2 0,-4-1 0 0,0 3 1 0,-2 0 0 15,0-2-1-15,-9 6 0 0,28-11 5 0,-17 8 4 16,-2-1 3-16,0-1 4 0,-2 2 5 0,-7 3 4 16,15-7 4-16,-15 7 4 0,10-4 4 0,-10 4-1 15,7-6 4-15,-7 6-1 0,0 0-4 0,11-8 0 16,-11 8-10-16,4-7 3 0,-4 7-5 0,8-12 1 16,-4 6-5-16,1-2 4 0,-1 0-9 0,-2-3 1 15,1 0-5-15,1-5-3 0,1 1 1 0,0-5-2 16,-1 4-3-16,3-2-1 0,-5-1-1 0,5 1 0 15,-5 0 0-15,1-1 1 0,-1-2-4 0,3 2 0 16,-1 1 1-16,-2 2-1 0,-2-1-2 0,7-1 0 0,-7 1 1 16,0 5 2-16,2-5-1 0,0 5-1 0,-4 0-1 15,2-1 1-15,0 3 0 0,0 1 0 0,0 0-4 16,-2-8 4-16,-2 1-3 0,1 4 4 0,1-1-5 16,0-4 4-16,0 4-4 0,-5-2 2 0,0 1 1 15,2 1-3-15,1-1 2 0,-3 2-1 0,5 1-1 0,-5 1 2 16,2-4 1-16,-4 2-3 0,5-1 2 15,-1 3 0-15,-1 2 0 0,2-1 0 0,0 3 0 0,-3-3-2 16,7 9-1-16,-6-13 3 0,4 6-4 16,-3 2 0-16,5 5 1 0,-4-13-1 0,4 13-1 15,-8-8-1-15,8 8 2 0,-4-6 0 0,4 6-1 0,0 0 0 16,-7-8-11-16,7 8-10 0,0 0-11 0,-9-9-13 16,9 9-18-16,-10-6-18 0,10 6-14 0,-17-2-32 15,5-1-26-15,12 3-51 0,-43 3-115 0,9 5-387 16,-5-4 109-16</inkml:trace>
  <inkml:trace contextRef="#ctx0" brushRef="#br0" timeOffset="50053.87">734 4289 269 0,'0'-15'179'0,"0"15"-22"0,2-12-17 16,-2 12-13-16,2-11-18 0,-2 11-10 0,0 0-10 0,3-12-13 15,-3 12-12-15,0 0-2 0,0 0-8 0,4-10-6 16,-4 10-4-16,0 0-8 0,0 0-1 0,0 0-10 16,0 0-3-16,2-6-8 0,-2 6 2 0,0 0-5 15,0 0 3-15,0 0-2 0,0 0 2 0,0 0-10 16,0 0 9-16,0 0-6 0,0 0 0 0,0 0 0 16,0 0-4-16,0 0 2 0,17 22-6 0,-17-22 1 0,4 15 2 15,1-7-2-15,-3 2-6 0,2-1 12 16,1 8-5-16,-2-6 1 0,3 5 3 0,-1-1-4 0,-1-3 3 15,1 0 2-15,-1-1-3 0,0-1-3 0,0-3-1 16,-4-7 7-16,6 14 1 0,-6-14-3 0,5 12 3 16,-5-12 1-16,4 9 6 0,-4-9 10 0,2 5 10 15,-2-5 12-15,0 0 3 0,3 8 8 0,-3-8 6 16,0 0 0-16,0 0-8 0,0 0-5 0,0 0-5 16,0 0-1-16,0 0-8 0,0 0-5 0,0 0-2 15,0 0-4-15,0 0-2 0,0 0-3 0,0 0-1 16,0 0-5-16,0 0-2 0,0 0-2 0,0 0-3 15,0 0 0-15,0 0-4 0,0 0-2 0,0 0-2 16,0 0 2-16,0 0 3 0,0 0-4 0,0 0 0 0,18 3 2 16,-18-3 0-16,5 8-1 0,-5-8-3 0,6 11 2 15,-4-3-1-15,-2-8 1 0,12 14 0 0,-7-5 2 16,1-2-3-16,-1 0 2 0,1 1 0 0,-6-8 1 16,13 12 0-16,-9-6-1 0,-4-6-1 0,9 11 0 15,-5-5 3-15,-4-6 1 0,8 8 0 0,-8-8 0 0,0 0 4 16,9 8-3-16,-9-8-1 0,0 0-1 15,0 0 2-15,0 0-2 0,0 0 2 0,0 0 1 16,0 0-1-16,25-16 3 0,-25 16-2 0,7-14 2 16,-5 3 4-16,2 1-1 0,1-7-2 0,-3 1-2 15,5-4 1-15,-4 1-1 0,1-1 1 0,0-1 0 0,1-10 0 16,-1 7 3-16,1-7-6 0,0 4 2 0,-1 8-1 16,-1-2-1-16,1 4 9 0,-2 2-3 15,1-4-2-15,-1 1 3 0,2 2-2 0,-2 1 0 0,1 1 7 16,-1 1 3-16,1 3 0 0,-1 2 0 0,-2 8-3 15,2-14 0-15,-2 14-2 0,3-13-2 0,-3 13-3 16,0-8 0-16,0 8-5 0,0 0 2 0,0-11-4 16,0 11-2-16,0 0-2 0,0 0-7 0,2-9-9 15,-2 9-6-15,0 0-22 0,0 0-10 0,0 0-18 0,0 0-3 16,0 0-4-16,0 0-7 0,0 0-10 0,0 0-23 16,0 0-6-16,0 0-18 0,0 0-9 0,0 0-103 15,0 0-303-15,0 0 87 0</inkml:trace>
  <inkml:trace contextRef="#ctx0" brushRef="#br0" timeOffset="50746.91">1065 4083 253 0,'2'-35'53'0,"-2"35"3"0,5-24 3 0,-5 4-8 15,0 3-4-15,2-4 4 0,-2-8 6 0,0 3 2 16,-2 5-6-16,2 2-9 0,-5 1 2 0,0-11-3 16,-2 6-1-16,-2 6-6 0,5-2 5 0,-5 3 13 0,-1-1-8 15,1 3-6-15,-2 1 2 0,-1 2 2 0,1-1 4 16,-5 2-8-16,3-1-5 0,-2 3-6 0,-2 3-2 15,-2-2-5-15,1 5-7 0,18 2 1 0,-43-4 0 16,19 7-3-16,-7 0-3 0,-4 6 7 0,8-1-9 16,3-2-2-16,-6 6 3 0,-2 6-4 0,2 0-1 15,-1 8 4-15,-4-1 5 0,4 3-7 0,1 3 3 16,2 4-2-16,-13 19 4 0,11-12 2 0,-9 20 5 0,8-5-4 16,-1 1 13-16,-2-1-10 0,6 6 3 0,9-18-2 15,-5 16 1-15,3 2 5 0,7-14 9 0,1 14-3 16,0-4-3-16,3-9-4 0,8-9-1 0,2 0-5 15,2 0-2-15,0 1 5 0,6-2-6 0,0-1 7 16,6-1-9-16,7-4 5 0,-1 1-2 0,8-4-1 16,4 0 3-16,4-8 1 0,3 0-6 0,24 3 3 15,-12-5-1-15,-6-11 2 0,26-3-2 0,0-7 0 16,-1 0-2-16,-13-7 2 0,9-10 5 0,-11 3-5 16,14-7-6-16,-21 0 0 0,-10 4 1 0,1-6 6 15,-1-1 2-15,-6-5 4 0,3-1 4 0,-3-2-2 16,-4-3 3-16,-4-2-6 0,6-21-2 0,-12 12-1 15,-4 8 10-15,-7-1 8 0,0-2 5 0,-5 2-1 16,0-4-3-16,-4 1-3 0,-2 0-5 0,-4 5 0 0,-1-1 2 16,-2 0 1-16,-1 1-5 0,1 2-2 0,0 2 2 15,-3 4 4-15,5-2-4 0,-2 2-1 0,-1 7-2 16,1 2-2-16,4 5-3 0,-5-4 4 0,3 2-3 16,1 1 0-16,-4 0 1 0,1-1-5 0,2 2 2 0,-1 2-4 15,1-1 2-15,0 1-3 0,-1 1 5 0,4 1-4 16,-3 1-3-16,5 2-1 0,-3 1 0 15,7 7-2-15,-12-12 1 0,8 6 1 0,4 6-5 0,-9-10 3 16,9 10-3-16,-7-8 1 0,7 8 0 16,-8-9 3-16,8 9-4 0,0 0-2 0,-8-10-1 0,8 10 3 15,0 0 0-15,-7-8-4 0,7 8 2 0,0 0 0 16,-7-6-1-16,7 6-1 0,0 0 1 0,0 0 1 16,-7-8-2-16,7 8 0 0,0 0 2 0,-9-8-1 15,9 8-1-15,0 0-2 0,-11-7 0 0,11 7-2 16,0 0 1-16,-12-8-8 0,12 8-4 0,0 0-7 15,-13-7-10-15,13 7-13 0,-7-5-11 0,7 5-15 16,0 0-14-16,0 0-17 0,-16-11-25 0,16 11-22 16,-9-4-35-16,9 4-131 0,0 0-375 0,0 0 105 0</inkml:trace>
  <inkml:trace contextRef="#ctx0" brushRef="#br0" timeOffset="51336.4">1014 3869 226 0,'0'0'133'0,"0"0"-7"0,0 0-9 0,0 0-5 16,0 0-11-16,0 0-19 0,0 0 2 0,7-8-6 15,-7 8-3-15,0 0-16 0,0 0 0 0,0 0-11 16,0 0-9-16,0 0-5 0,0 0-4 0,0-10-6 16,0 10 1-16,0 0-4 0,0 0-4 0,0 0 0 15,0 0-2-15,0 0 0 0,0 0-5 0,53 13-4 0,-36-6 9 16,4 4-1-16,9 5-9 0,-3 5-6 0,-1-3-2 15,-1 1 8-15,1 4-9 0,-9-6 6 16,-1-1-6-16,0 0 5 0,-3-2-3 0,-1 3 1 0,-1-4 9 16,-1 5-8-16,-3-4 1 0,-1 0-2 0,1-2-3 15,-3-1 7-15,-4-11-2 0,8 18-6 0,-8-18 8 16,2 16 0-16,-2-16 4 0,2 12 1 0,-2-12-4 16,0 0 1-16,5 16 4 0,-5-16 1 0,0 0-1 15,0 0 5-15,2 9-2 0,-2-9-1 0,0 0-7 0,0 0-27 16,0 0-20-16,0 0-26 0,0 0-33 15,0 0-82-15,0 0-220 0,0 0 66 0</inkml:trace>
  <inkml:trace contextRef="#ctx0" brushRef="#br0" timeOffset="121506.74">2618 4338 260 0,'0'0'190'0,"0"0"-27"0,0 0-10 15,2-8-11-15,-2 8-13 0,0 0-7 0,0 0-10 16,0 0-11-16,0 0-2 0,0-8-4 0,0 8-8 0,0 0-4 16,0 0-3-16,0 0 3 0,0 0-11 15,0 0-3-15,2-11 1 0,-2 11-8 0,0 0-7 16,0 0-5-16,0 0-3 0,0 0-5 0,0 0-4 0,-2-10-1 16,2 10-4-16,0 0-5 0,0 0 2 0,2-12-7 15,-2 12-2-15,0-11-5 0,0 4 2 0,2-4-6 16,-2 1 0-16,0-1-1 0,2-3 0 0,-2-7-5 15,3 3-1-15,-1 0-1 0,1-1-6 0,-3 0 0 16,0 1 0-16,2 0-1 0,0-1-1 0,-2 0 0 16,0 2-2-16,0-1-1 0,3 6 0 0,-3-1 1 15,2 4 1-15,-2-1-1 0,0 1 1 0,0 9 0 0,0-15-1 16,0 7 2-16,0 8 1 0,0-10-5 0,0 10-1 16,0 0-5-16,0-11 1 0,0 11-3 0,0 0 3 15,0 0-2-15,0 0 5 0,0 0-2 0,0 0 5 16,-5 29-3-16,1-11 1 0,-1 15 6 0,2 1 0 15,-3-1-4-15,-1 2 2 0,5-2 2 0,-2 0-2 16,1-1-1-16,0-7 6 0,3 6-3 0,0-8 3 16,3-2-1-16,0-6 0 0,1 2-2 0,-2-5 0 15,0 1 4-15,5-1 3 0,-3-4-4 0,1 0 3 16,2-2 3-16,0 1-2 0,9 3-2 0,-4-3 7 16,1-6-2-16,-1 1-3 0,-12-2 2 0,20-2-1 15,-20 2-1-15,27-12-1 0,-13 2 1 0,0-2-6 16,2-1-3-16,-5-2 1 0,2-1-1 0,2 1 3 15,-7-1-4-15,3-2 2 0,-1-1 0 0,-3 0 2 0,2 2 0 16,-3-2-2-16,2 3 2 0,-4-4-1 0,1 5 3 16,-3-2-2-16,0 1 2 0,0-1 0 0,1 3-1 15,-1 0-1-15,0 1 8 0,1 3-5 0,-3-1 1 16,0 11 0-16,0-17-1 0,0 17 1 0,2-13 0 16,-2 13 1-16,-2-14 3 0,2 14-3 0,-3-13 4 0,3 13-2 15,0-11-3-15,0 11 2 0,0 0-7 0,-2-11 2 16,2 11-5-16,0 0-2 0,0 0 2 0,0 0 0 15,0 0 1-15,0 0 2 0,0 0-1 0,0 0-2 16,0 0 2-16,-11 27 0 0,4 5 2 0,1-1 2 16,-4-1 0-16,3 1 1 0,0 4-5 0,-1 0 2 15,0-2 2-15,6 2 1 0,-3 0 0 0,3-5 0 16,2 2-1-16,-4-2 2 0,-1-1-1 0,8-2 2 16,-1-6-2-16,-2-3-2 0,2 0 5 0,0-1 2 15,0-1-5-15,1-3 1 0,-1-4-4 0,-2 0 7 16,0-9-1-16,2 15-2 0,-2-15 3 0,0 12-3 15,0-12 5-15,2 8-1 0,-2-8 2 0,0 0 4 16,0 0-2-16,2 11 3 0,-2-11-8 0,0 0-30 0,0 0-33 16,0 0-30-16,0 0-33 0,0 0-26 0,0 0-126 15,0 0-328-15,0 0 93 0</inkml:trace>
  <inkml:trace contextRef="#ctx0" brushRef="#br0" timeOffset="121863.87">3135 4289 344 0,'0'0'120'0,"0"0"0"0,0 0-12 15,0 0-4-15,0 0-7 0,0 0 4 0,0 0-13 16,0 0-5-16,0 0 2 0,0 0-2 0,5-9-5 0,-5 9-6 16,0 0-2-16,0 0-7 0,0 0 1 15,0 0-4-15,0 0-2 0,0 0-2 0,0 0-5 0,0 0-2 16,0 0-5-16,0 0-7 0,0 0 0 0,0 0-6 16,0 0-1-16,0 0-5 0,0 0-2 0,0 0-2 15,0 0-2-15,4-9-14 0,-4 9-5 0,0 0-16 16,0 0-6-16,0 0-12 0,0 0-11 0,0 0-11 15,0 0-7-15,0 0-18 0,0 0-8 0,0 0-7 16,0 0-13-16,0 0-6 0,0 0-77 0,3-11-229 16,-3 11 69-16</inkml:trace>
  <inkml:trace contextRef="#ctx0" brushRef="#br0" timeOffset="122252.76">3747 3937 292 0,'0'0'184'0,"-17"-8"-25"16,17 8-20-16,-23-5-16 0,8 5-16 16,-4 0-12-16,-1 5-9 0,-3-1-4 0,-9 8-2 0,-2 7-9 15,2-1-1-15,5 4-8 0,-1 4 0 0,-1-1-10 16,4 1-1-16,1-1-2 0,5 1-10 0,2 1 0 16,4-4 1-16,6-2-7 0,0-3 0 0,2 0-2 15,5 1 0-15,0-1-1 0,5 3-4 0,4-5-2 16,-2 1 3-16,9-3-2 0,9 7-3 0,-4-5 3 0,8 1-2 15,-3-5 1-15,6-3-4 0,2-2-2 16,-2 0-9-16,2-6-11 0,-7-2-25 0,-2-3-18 0,9-3-19 16,-8-1-39-16,2-4-38 0,-5-3-110 0,-2 1-295 15,2-8 84-15</inkml:trace>
  <inkml:trace contextRef="#ctx0" brushRef="#br0" timeOffset="122436.79">3461 4251 359 0,'0'0'257'0,"-7"4"-18"16,7-4-13-16,0 0-20 0,0 0-19 15,0 0-24-15,0 0-18 0,0 0-16 0,0 0-16 16,0 0-15-16,49-13-7 0,-17 2-21 0,6 1-26 0,-4 0-30 16,5 2-32-16,-2-3-36 0,4 2-34 0,-1-2-41 15,0-2-143-15,1-1-322 0,2-1 92 0</inkml:trace>
  <inkml:trace contextRef="#ctx0" brushRef="#br0" timeOffset="123353.97">4437 3909 438 0,'0'0'206'16,"3"-11"-17"-16,-3 11-26 0,0 0-20 15,2-10-21-15,-2 10-16 0,0 0-22 0,0 0-15 16,0 0-5-16,0 0-12 0,0 0-10 0,0 0 0 0,0 0-7 16,0 0-3-16,4 47 0 0,-6-12-4 15,0 4 0-15,-3 2-1 0,1 5-5 0,-3 19-1 0,3-14 0 16,-4-12-2-16,0 3-6 0,1-4 9 0,2-3-8 16,1 1-3-16,-4-4 1 0,6 0-1 0,-2-10-1 15,2-6-2-15,-1 1-1 0,3-5 5 0,-2-1-3 16,0-3-2-16,2-8 7 0,-2 12 5 0,2-12 14 15,-2 10 21-15,2-10 6 0,0 0-7 0,0 0-6 16,0 0-10-16,0 0-7 0,0 0-6 0,0 0-5 16,0-45-6-16,2 9-7 0,2 0-5 0,-2-7-4 15,3-1 2-15,-1 1-2 0,8-22 0 0,-3 1-2 0,-4 19 2 16,-1 6 0-16,0 0 0 0,2 0 3 0,-2 2-1 16,3 2 4-16,-1 0-5 0,-1 4-1 0,7 0 3 15,-6 0-1-15,3 3-2 0,2 5-1 0,1 3-1 16,6-5 0-16,-2 6 3 0,-5 1-2 0,2 5-2 15,0 4-4-15,-1 2 0 0,-1 5 0 0,-11 2 1 16,21-4 0-16,-21 4 1 0,20 2 0 0,-4 4-1 16,-3 7 4-16,1-1-1 0,-2 5 2 0,-1-2 2 15,-2 6-2-15,2 10 4 0,-4 0 0 0,-3-2-3 16,-4 2-1-16,-2-3 4 0,0-3 2 0,-5-2-2 16,3-5-2-16,-10 11 1 0,3-7 1 0,-3-5 3 0,2 0-3 15,-3-4 3-15,1 0 0 0,-2 2-1 0,2-5 1 16,1 2 5-16,-4-3 4 0,6-4 11 0,0-1 6 15,4 3 6-15,7-7 5 0,-14 6-1 0,14-6-3 16,-11 6 1-16,11-6-6 0,0 0 0 0,-9 6-7 16,9-6 1-16,0 0-13 0,0 0-3 0,-7 9-2 15,7-9-1-15,0 0 2 0,-2 9-6 0,2-9 2 16,0 0 0-16,6 19-1 0,-1-10 0 0,0 1 1 0,0-2 3 16,6 6-2-16,-5 2 0 0,6-3 0 0,-1 2 0 15,0-3 0-15,1 0 0 0,4 0-1 0,-2 0 2 16,2-1-2-16,0 0-5 0,-1-3-20 15,0 0-15-15,2 1-23 0,4-1-23 0,-2-3-27 0,1-3-51 16,1-2-161-16,2-2-383 0,-6-2 107 0</inkml:trace>
  <inkml:trace contextRef="#ctx0" brushRef="#br0" timeOffset="123819.76">4987 3455 332 0,'-2'-11'196'0,"2"11"-25"16,0-14-27-16,0 14-15 0,2-15-13 15,-2 15-19-15,5-13-13 0,-5 13-12 0,8-8-3 16,-8 8-16-16,10-5-3 0,-10 5-14 0,11-7 3 16,-11 7-12-16,0 0-6 0,0 0-3 0,21 0 1 15,-21 0-4-15,0 0-3 0,13 15 1 0,-13-15-2 0,5 12-8 16,-3-4 6-16,0 1 0 0,-2 9-5 0,0-18 4 16,-2 25-2-16,2-13-1 0,0-3 0 0,0 0-2 15,0-9 3-15,0 25-3 0,2-12 5 0,1-4-2 16,2 8-1-16,-1 0 2 0,5-3 2 0,2 2-6 15,1 1 3-15,1-3 4 0,-1 3-2 0,2-5 4 0,-3 0-8 16,-1 0 4-16,-2-1-2 0,-1-4-4 0,-3 1 3 16,4 0 2-16,-8-8 0 0,4 12 1 15,-4-12 10-15,0 10 10 0,0-10 6 0,-6 11 1 0,-8-1-2 16,0-1-3-16,-7 2-6 0,1-5-2 0,4 2 2 16,-5 0-7-16,1-3-7 0,-3 1-18 0,2-4-29 15,1 3-42-15,0-3-50 0,-3 0-124 0,23-2-303 16,-60 1 87-16</inkml:trace>
  <inkml:trace contextRef="#ctx0" brushRef="#br0" timeOffset="130390.85">7601 4110 375 0,'0'0'146'16,"0"0"-25"-16,0 0-13 0,0 0-14 0,0 0-9 0,0 0-8 15,0 0-5-15,-14-3-5 0,14 3-10 0,0 0-2 16,0 0-12-16,0 0 1 0,0 0-8 15,0 0-2-15,0 0-2 0,0 0-1 0,0 0-6 0,0 0-1 16,-20 3 0-16,20-3-5 0,0 0 1 0,0 0 5 16,0 0-4-16,0 0 0 0,-12 2 4 0,12-2-4 15,0 0 9-15,0 0-8 0,0 0 3 0,0 0-11 16,-9 2 11-16,9-2-2 0,0 0 3 0,0 0-8 0,0 0 2 16,0 0-7-16,0 0 4 0,0 0 2 0,0 0-5 15,0 0-1-15,0 0-3 0,41-2 3 0,-18 0-2 16,15-4-1-16,0 2-6 0,-2 0 4 0,0 0 0 15,-4-1-2-15,-7 3-2 0,1-2 0 0,-7 2 1 16,2 0-7-16,-2 0-3 0,-1-1-9 0,-2 2-4 16,-7-2-10-16,-9 3-6 0,15-1-16 0,-15 1-15 15,17-3-31-15,-17 3-34 0,6-5-80 0,-6 5-249 16,0 0 73-16</inkml:trace>
  <inkml:trace contextRef="#ctx0" brushRef="#br0" timeOffset="130952.25">8123 3756 302 0,'0'0'181'0,"2"-11"-18"0,-2 11-15 0,0-7-17 16,0 7-12-16,0 0-29 0,0 0-4 15,-2-10-24-15,2 10-3 0,0 0-7 0,0 0-1 0,0 0-4 16,0 0-5-16,-18 26 4 0,9 0-3 0,-6 7 4 16,2 2-3-16,0 1-11 0,5 0 0 0,0 4-4 15,-1-1 6-15,4-4-1 0,2-1-5 0,3 2 4 16,-2-4-6-16,7 0-3 0,-3-2-2 16,5 1-18-16,0-9 17 0,-1-1-1 0,-1-4 6 0,5-2-13 15,-2-6 7-15,1 1 1 0,-1-2-2 0,-2-3-1 16,3-1 1-16,-2-2 0 0,-7-2-4 0,21-2 3 15,-21 2-4-15,25-13-7 0,-7 1-7 0,-4-5-6 16,7-9 1-16,-1-4-1 0,-4-3-9 0,-3-2-10 16,2 0 3-16,-4 2 6 0,-3-1 1 0,2 0-2 0,-5 3 2 15,-1 1 2-15,-2-2 5 0,-2 7-3 0,0 5 0 16,0 2 19-16,0 1 0 0,0 5 9 0,0-5 2 16,0 7 6-16,0 0-4 0,0 2 2 0,0 8-3 15,0-15 0-15,0 15-9 0,0-9-14 0,0 9 4 16,0 0-2-16,0-9-2 0,0 9-1 0,0 0 10 15,0 0-4-15,0 0 1 0,-11 29-2 0,8-13 0 16,-4 3 2-16,1 13-1 0,-1-1 3 0,1 0-1 0,0-6 1 16,2 5-2-16,-1-6 3 0,3-2-6 15,2-4 6-15,0-2-2 0,-2 3-1 0,2-2 1 16,0-2 1-16,0 1-4 0,2-6 3 0,0 3 2 0,-2-6-3 16,3 3 3-16,-3-2-6 0,4 1-11 0,-2 2-10 15,-2-11-19-15,6 14-13 0,0-8-27 0,-1 0-12 16,1 3-31-16,6-8-127 0,-12-1-299 0,32 4 86 15</inkml:trace>
  <inkml:trace contextRef="#ctx0" brushRef="#br0" timeOffset="131235.76">9053 3789 358 0,'0'0'178'0,"3"-12"-17"15,-3 12-16-15,0 0-12 0,0-12-17 0,0 12-21 16,0 0-10-16,0 0-13 0,0 0-9 0,0 0-6 16,0 0 2-16,0 0 3 0,-37 19-4 0,12 6-3 15,4 2-7-15,-3 2-2 0,3 4-11 0,0 0 7 16,8 2-1-16,-3-2-1 0,7-2-6 0,0 3-1 16,4-2 0-16,2-1-3 0,3-7-2 0,6-3-1 0,5 10-2 15,-2-7-1-15,3-6 3 0,3-1-3 0,-1-3-4 16,13 8 0-16,6-5 0 0,-11-5-3 15,10 1-8-15,-1-5-8 0,-1-3-22 0,2-3-23 0,-4-4-22 16,3-5-54-16,1-5-153 0,-2-3-328 0,-9-3 93 16</inkml:trace>
  <inkml:trace contextRef="#ctx0" brushRef="#br0" timeOffset="131419.81">8878 4092 415 0,'0'0'200'0,"0"0"-24"16,0 0-21-16,0 0-14 0,0 0-20 0,0 0-11 16,0 0-15-16,0 0-8 0,0 0-9 0,0 0-4 15,41 10-3-15,-19-10-12 0,16 2-12 0,-2-2-22 16,0 2-16-16,-2-4-33 0,3 2-21 0,-1-2-39 16,1 0-138-16,-5-6-266 0,9-1 79 0</inkml:trace>
  <inkml:trace contextRef="#ctx0" brushRef="#br0" timeOffset="132086.94">9786 3625 362 0,'4'-11'188'16,"-4"11"-23"-16,0 0-23 0,5-9-17 0,-5 9-27 15,0 0-15-15,0 0-8 0,0 0-19 0,0 0-3 16,0 0-8-16,0 0-3 0,11 26-10 0,-9-7 13 16,-2 16-6-16,0 3 0 0,0 2 0 0,0 1-3 0,-5 2-4 15,1 0 1-15,0 0-9 0,-1 1 2 0,1-6-5 16,-1 2-1-16,3-8 2 0,-3-1-8 0,2-4 0 16,1-7-1-16,2-3 3 0,-2-1-6 15,0-2-1-15,2-1-1 0,-2-2 3 0,2-5 0 0,0-6 1 16,-5 13 2-16,5-13 7 0,0 8-1 0,0-8 6 15,0 0-10-15,0 0-9 0,0 0-6 0,0 0-4 0,0 0-1 16,0 0 3-16,0 0-1 0,-9-38 4 16,9 17-2-16,0 0-2 0,-3-9 4 0,3 0-4 0,0-1 2 15,0-2-5-15,-2 0 2 0,4-2 1 0,-2 0 2 16,3 2 1-16,0 4 5 0,-1-1 1 0,0-5 0 16,0 3 2-16,3 8-3 0,-1-7 1 0,-2 7 2 15,3 0-4-15,0 6 0 0,0 0 0 0,1-1-2 16,5 1 0-16,-4-1-3 0,5 3-1 0,1 0 3 15,1-1-6-15,-3 5 5 0,8-1-7 0,-4 3 4 16,6 2-5-16,-3 0 4 0,3 3-1 0,-5 3-6 16,2 0 3-16,-18 2-3 0,30 6 1 0,-12 1 1 15,-5 1-4-15,2 4 8 0,-4 0 0 0,0 3 2 16,-1 2-9-16,-6 1 8 0,-2 2 3 0,-2 1 0 0,-2 10 1 16,-7-2 8-16,-3 0-1 0,-1 2-3 15,-6-3 1-15,-4-4 3 0,3 1-1 0,-1-3 1 0,4-5 0 16,-2-2-3-16,5-3 1 0,5-4 0 0,-4 3 1 15,3-3-4-15,1 0 3 0,3-4-5 0,1 0 8 16,5-4-5-16,-12 9-6 0,12-9 5 0,-6 8-4 16,6-8 1-16,-3 6-2 0,3-6 3 0,-2 8-1 15,2-8 2-15,2 14 0 0,3-3-1 0,-1-3 2 0,6 6 2 16,1 3 0-16,3-3 3 0,0 1-2 0,-1-2-1 16,3 2 1-16,12 5 2 0,-5-3-3 0,-6-5 1 15,4-1-9-15,-5-3-13 0,0 0-20 0,2-1-18 16,-2-2-26-16,3-2-35 0,-19-3-138 0,30-8-300 15,-11-1 87-15</inkml:trace>
  <inkml:trace contextRef="#ctx0" brushRef="#br0" timeOffset="132774.76">10344 3257 426 0,'-4'-10'205'0,"0"2"-23"16,1 0-21-16,-2-1-20 0,5 9-12 0,-2-12-16 16,-1 3-10-16,3 9-15 0,0-12-11 0,5 4-9 15,-5 8-20-15,10-14 3 0,-1 7-1 0,9-3-7 16,0 0-5-16,14-2-5 0,-9 3-7 0,0 6 1 16,-5-2-9-16,0 2-11 0,-2 6 4 0,-2-1 1 0,-14-2-10 15,18 6 6-15,-11 1-8 0,2-1 2 0,-7 0 5 16,-2-6-3-16,5 18 2 0,-3-2-1 0,-7 3-2 15,3-3 7-15,2 0-2 0,-4 4-3 0,2-4 1 16,-1 3 0-16,1-2-1 0,0-1-3 0,2-1 5 16,2 2-7-16,-2 2 3 0,7-3-5 0,-3 5 9 15,3-7 0-15,-1 7 0 0,4-3 1 0,-1 0-2 16,2-1-4-16,3 10 2 0,-5-7 0 0,0-4-4 16,-1-1 1-16,-2-2-2 0,-4-3 4 0,3-1 0 15,-5 0 4-15,0-9-1 0,0 17 6 0,-5-9 4 0,-3 9 4 16,-2-7 2-16,-3 2 2 0,-2 0 0 15,-2-1 2-15,0-3-2 0,2-2 10 0,-2 3 2 16,4-4 7-16,2 0 0 0,-1-3 1 0,12-2 6 0,-18 5-3 16,18-5-1-16,-16 5 1 0,16-5 2 0,-13 2-8 15,13-2 6-15,0 0 6 0,-17 4-3 0,17-4-4 16,0 0 0-16,0 0-2 0,-13 1 5 0,13-1-4 16,0 0-2-16,0 0-3 0,0 0-4 0,0 0 1 15,0 0-2-15,0 0-3 0,0 0 1 0,-21 0 0 0,21 0 3 16,0 0-11-16,0 0-4 0,0 0-2 15,0 0 3-15,0 0-3 0,0 0-3 0,0 0-2 0,0 0-3 16,0 0-5-16,0 0 3 0,0 0 2 0,-13 4-7 16,13-4 5-16,0 0 1 0,0 0-7 15,0 0-2-15,0 0-1 0,0 0 8 0,0 0-3 0,0 0 0 16,0 0-6-16,0 0 4 0,0 0-2 0,0 0-2 16,0 0-3-16,0 0-2 0,0 0-4 0,0 0 0 15,0 0 6-15,0 0-3 0,-17 4 0 0,17-4-4 16,0 0 0-16,0 0 2 0,0 0 1 0,0 0-2 15,0 0-1-15,0 0-2 0,0 0 0 0,0 0-2 16,0 0-5-16,0 0-8 0,0 0-6 0,0 0-2 16,0 0-5-16,0 0-9 0,0 0-8 0,0 0-11 0,0 0-10 15,0 0-12-15,0 0-22 0,0 0-36 0,0 0-28 16,0 0-185-16,0 0-433 0,0 0 122 0</inkml:trace>
  <inkml:trace contextRef="#ctx0" brushRef="#br0" timeOffset="140797.59">3361 5657 359 0,'0'0'200'0,"0"0"-40"16,0 0-15-16,0 0-13 0,0 0-14 0,0 0-11 15,0 0 0-15,0 0-4 0,0 0-7 0,0 0-14 16,0 0-7-16,0 0-7 0,0 0-11 0,0 0-2 15,0 0-7-15,0 0-6 0,-7-22-6 0,7 22-2 16,3-17-5-16,-3 7-1 0,0 2-2 0,2-3-7 16,-2 1 1-16,2 0-2 0,-2 0-1 0,4 4-5 15,-4-5-1-15,0 1 1 0,0 10-3 0,0-14-3 16,0 14-3-16,0-10-10 0,0 10 2 0,0 0 1 16,0-9-3-16,0 9-2 0,0 0 2 0,0 0 2 15,-17 31-2-15,2 2 6 0,0 1 6 0,-4 6 4 0,4-1-1 16,-2 1 1-16,4 2 2 0,1-1-2 15,3-2-1-15,1-4 3 0,0-2 1 0,8 4-2 0,0-8-1 16,8 1-1-16,-2-7 1 0,-1-2 0 0,6-3 1 16,1-3 1-16,3-1-1 0,-1-2 0 0,4-2 0 0,-2-2 1 15,2-1-2-15,1-3 4 0,-1 0-3 16,2-4 1-16,-1-4 1 0,0 0-3 0,-2-7-1 16,0 3 3-16,-4-6-2 0,1 0-9 0,-3-3-7 0,7-9-3 15,-6-3 2-15,-1 0 0 0,1 0-1 0,-3-2 0 16,-3 9 3-16,-3-1 0 0,3 2 0 15,-4 1-2-15,2 2 5 0,2-1-2 0,-4 1 2 0,-2-3-1 16,7 2-4-16,-5 1 7 0,0 2-4 16,3-1 3-16,-3 3-1 0,0-1-2 0,1 2 4 0,-3 4-2 15,3-2-1-15,-3 4 4 0,0-4 1 0,0 11 0 16,2-13 3-16,0 5-6 0,-2 8-3 0,0 0 2 16,0-12-5-16,0 12 0 0,0 0 0 0,0-8 1 15,0 8 0-15,0 0-5 0,0 0 1 0,0 0 4 16,0 0 4-16,0 0-6 0,0 0-1 0,-2 39 10 15,0-21-3-15,-1-1 1 0,3 4-1 0,0-1 2 16,-3 11 1-16,1-2-1 0,2-4 2 0,-2-3 4 16,4 0-4-16,0-3-1 0,1 12 6 0,2-7 0 0,-3-1-1 15,3-5 1-15,1 2-11 0,1-4-19 0,5 2-17 16,-3-1-11-16,2-1-22 0,1 2-17 0,-1-4-24 16,1 2-23-16,3-7-87 0,-4-2-266 0,-1 1 77 15</inkml:trace>
  <inkml:trace contextRef="#ctx0" brushRef="#br0" timeOffset="141018.75">3938 5957 308 0,'0'0'240'16,"0"0"-31"-16,0 0-30 0,0 0-22 0,2-9-22 15,-2 9-16-15,0 0-13 0,11-8-11 0,-11 8-18 16,30-5-3-16,-11 1-9 0,17 0-3 0,-2-1-11 15,0 3-5-15,0-2-4 0,0 4-5 0,-8 0-5 16,-1 0-2-16,-2 0-14 0,-2 0-15 0,1 2-15 16,-22-2-16-16,39 2-13 0,-19 0-18 0,-20-2-20 15,28 5-15-15,-19-5-16 0,-9 0-101 0,16 4-253 0,-16-4 74 16</inkml:trace>
  <inkml:trace contextRef="#ctx0" brushRef="#br0" timeOffset="141235.76">4259 5791 264 0,'0'0'196'15,"0"0"-43"-15,0 0-17 0,0 0-24 0,0 0-20 16,0 0-19-16,0 0 2 0,0 0-17 0,0 0-3 16,0 0 0-16,0 0-13 0,-6 25-3 0,6-9-9 15,-3 3-1-15,3-3 2 0,3 4-8 0,-3 9 4 0,0-2-3 16,2-6-2-16,0 10 3 0,-2-1 0 15,2 0-4-15,3-4-12 0,0 4-19 0,4 2-30 0,-2-10-22 16,-3 0-26-16,6-5-93 0,-4-7-212 0,5 1 63 16</inkml:trace>
  <inkml:trace contextRef="#ctx0" brushRef="#br0" timeOffset="141507.51">4909 5409 235 0,'-26'12'104'0,"11"2"-7"0,-3 11 2 0,-2 4-7 16,3 2-6-16,2 2 6 0,1 3-6 0,1 5 2 15,-2-2-5-15,9 0-9 0,-1 2-5 0,5-1-5 16,-3-1-5-16,10 0-5 0,-1-4-2 0,5 3-6 0,3 0-4 15,4 1 0-15,4-6-2 0,1 0 2 16,4-6-5-16,-2 3-2 0,4-5-8 0,-2-4-22 16,-2-5-23-16,4 3-26 0,-4-5-32 0,0-4-30 0,-2-8-87 15,13 0-229-15,-9-6 66 0</inkml:trace>
  <inkml:trace contextRef="#ctx0" brushRef="#br0" timeOffset="141719.64">5272 5877 335 0,'0'0'241'0,"0"0"-29"0,0 0-23 16,0 0-20-16,0 0-23 0,0 0-20 0,0 0-12 0,0 0-13 16,0 0-10-16,0 0-8 0,0 0-11 0,36-8-6 15,-13 6-9-15,-2-2-5 0,13 0-27 16,-4 0-23-16,-7 0-20 0,-3 2-29 0,1 0-26 0,0 2-30 15,-1-5-22-15,-2 5-98 0,-5-4-265 0,-13 4 76 16</inkml:trace>
  <inkml:trace contextRef="#ctx0" brushRef="#br0" timeOffset="142196.37">5635 5621 322 0,'0'0'171'0,"2"-13"-10"0,-2 13-8 15,2-8-14-15,-2 8-7 0,0 0-14 0,0-12-20 16,0 12-7-16,0 0-20 0,0 0-8 0,0 0-16 16,0 0 0-16,0 0-10 0,0 0-5 15,0 0-6-15,0 0 0 0,5 30-4 0,-3-11 10 0,-2 0-4 16,2 11 2-16,0-5-4 0,1-5 2 0,2 1-6 16,-1-1 1-16,1-1-6 0,1-1 2 0,1 1-2 15,-2 0 1-15,4-6 1 0,-2 2 3 0,-1-3-1 16,4-1-2-16,-3-5 3 0,0 0-4 0,-7-6-1 15,18 8 1-15,-9-6-3 0,-9-2 4 0,21 0-5 0,-3-5-7 16,0-6-8-16,-5-1-3 0,4 0-6 0,0-13-6 16,2-2-5-16,-3-2 4 0,-2 1-5 0,-5-3 3 15,-3-1-2-15,2 2 4 0,-1 8 3 0,-5 3 9 16,2 3 7-16,-6-1 3 0,6 2 8 0,-4 5-3 16,-2 0 5-16,2 10 2 0,0-16 12 0,0 16 1 0,0-12 1 15,0 12-3-15,0-11-3 0,0 11-5 0,0 0-2 16,0-12-10-16,0 12 4 0,0 0-7 15,0 0-3-15,0 0 3 0,0 0-3 0,0 0 2 0,0 0-2 16,0 0 1-16,-6 32 3 0,6-13 2 0,0 0 2 16,-3 1-3-16,3 11 0 0,3-6 3 0,-3-3 1 15,0-3-1-15,4 12 0 0,-4-7 0 0,4-3-2 16,-1-1 0-16,1-3 2 0,1 1 2 0,-2-2-4 16,1 1-14-16,0-5-20 0,1-1-17 0,-1-1-20 15,-4-10-16-15,10 14-36 0,-10-14-1 0,7 11-33 16,-7-11-98-16,0 0-294 0,0 0 83 0</inkml:trace>
  <inkml:trace contextRef="#ctx0" brushRef="#br0" timeOffset="142972.7">6000 5086 305 0,'0'0'178'0,"0"0"-34"16,0 0-18-16,0 0-19 0,0 0-4 0,0 0-26 15,0 0-12-15,0 0-3 0,70 39-8 0,-38-14-1 16,7 1-2-16,11 21-9 0,3-1 2 0,-6 1-10 16,-1 3 2-16,-11-10 1 0,7 11-8 0,-10-9 0 15,-6-5-7-15,-8 2 0 0,0 0 3 0,-4 1-3 0,-3-2 1 16,-2 1-2-16,-1-1 2 0,-8-2 6 15,-5-1 3-15,0-2-8 0,-6 2 6 0,0-3 6 16,-10 2 6-16,0-4 3 0,-6 1-1 0,0 0-1 0,0-4-3 16,-1-1-4-16,-4 0 9 0,0-2 1 15,0-2-4-15,5 1-7 0,-3-2-2 0,9-6-3 0,6-4 0 16,3-2-5-16,1-1-2 0,4 0 6 0,7-8-2 16,-16 8-1-16,16-8 5 0,-11 7 5 15,11-7-13-15,0 0 0 0,0 0-3 0,-12 10-1 0,12-10-8 16,0 0-8-16,0 0-15 0,0 0-22 0,0 0-26 15,0 0-38-15,0 0-35 0,0 0-47 0,0 0-110 16,0 0-343-16,0 0 98 0</inkml:trace>
  <inkml:trace contextRef="#ctx0" brushRef="#br0" timeOffset="143223.76">7008 5672 302 0,'0'0'201'16,"9"-7"-36"-16,-9 7-22 0,0 0-15 0,18-1-18 0,-18 1-18 15,44-5-8-15,-6 2-7 0,3-2-13 16,1 2-2-16,-2-2-7 0,3 3-11 0,-3 2-27 15,-2-2-36-15,1 2-35 0,-3 0-21 0,-9 4-102 0,-6-4-212 16,-21 0 65-16</inkml:trace>
  <inkml:trace contextRef="#ctx0" brushRef="#br0" timeOffset="143386.66">7206 5935 287 0,'0'0'180'15,"0"0"-27"-15,0 0-14 0,0 0-15 0,0 0-12 16,0 0-13-16,0 0-9 0,73 0-10 0,-34-4-6 16,4 0-12-16,-2-1-31 0,3-1-46 0,1 1-60 0,-3-2-93 15,1-3-202-15,5 2 59 0</inkml:trace>
  <inkml:trace contextRef="#ctx0" brushRef="#br0" timeOffset="143986.72">8673 5076 366 0,'0'0'193'0,"-2"-8"-33"16,2 8-35-16,0 0-13 0,0 0-13 0,0 0-12 0,0 0-4 15,-28 18-3-15,5 11-2 0,-4 3-3 16,-12 22-3-16,3 2 3 0,1 1-11 0,8 3-2 16,4-13-5-16,7-6-5 0,0 21-4 0,4-15 1 15,6-6-3-15,6 1-2 0,0-2-4 0,6-1-2 0,4-1-1 16,6-2-4-16,7 1-1 0,0-4-1 0,4-2-1 15,1-4-7-15,0-2-13 0,7-6-24 0,2 1-30 16,-3-8-21-16,2 0-50 0,-2-12-158 0,-2 2-325 16,2-10 93-16</inkml:trace>
  <inkml:trace contextRef="#ctx0" brushRef="#br0" timeOffset="144185.69">8884 5665 490 0,'0'0'267'0,"0"0"-27"0,0 0-20 16,0 0-19-16,0 0-18 0,-13 3-19 0,13-3-20 15,0 0-19-15,0 0-13 0,0 0-11 0,0 0-13 16,0 0-17-16,53-7-22 0,-33 5-37 0,15-3-26 16,-1 2-27-16,-10-3-33 0,-1 4-37 0,-4-2-44 15,-2-2-118-15,4 1-328 0,-2-2 93 0</inkml:trace>
  <inkml:trace contextRef="#ctx0" brushRef="#br0" timeOffset="144643.74">9309 5413 467 0,'4'-8'243'0,"-4"8"-28"16,5-7-30-16,-5 7-21 0,0 0-29 0,0 0-18 15,0 0-18-15,0 0-6 0,0 0-14 0,0 0-9 0,0 0-9 16,0 0-4-16,11 23-7 0,-6-4-2 15,-1-3-9-15,-2 2 0 0,3 1-5 0,0-1-1 0,0 1-2 16,1 1-2-16,-1-1-2 0,1 0-3 0,6-2-3 16,-3 0 1-16,2 0 3 0,3-2-2 15,4-4 2-15,-6 2-5 0,4-3-4 0,2-2 2 0,-5-1-1 16,6-5-1-16,0 0-1 0,-2-2 0 16,2-4-4-16,-6-3-4 0,4-1-9 0,-4-4-6 0,1-3 2 15,-5-3-3-15,2-9 1 0,-1 4 3 0,-6 1-1 16,1 4 0-16,-1-2 2 0,-4 2 5 0,5 0 8 15,-5 1-2-15,0-1-1 0,2 2 3 0,-2-1 0 16,0 1 5-16,2 3 0 0,-2 1 6 0,0 0 5 16,-2 3 3-16,4 1 2 0,-2-2 0 0,2 3-6 0,-2 7 3 15,0-12-3-15,0 12-2 0,0-8-7 0,0 8-4 16,-2-8-2-16,2 8-3 0,0 0-3 0,0 0-3 16,0 0-1-16,0 0 2 0,0 0 1 0,0 0 0 15,0 0-3-15,-9 28 4 0,7-11-3 0,0 2 2 16,-3 0-1-16,3 11 1 0,0-7-3 0,4 0 3 15,-2-3 3-15,2 9-4 0,3-3 4 0,-1-7-3 16,-2 0 2-16,7-1-2 0,-1 0-11 0,3 1-8 0,-2-4-14 16,5 1-18-16,-1-4-13 0,4 0-12 15,-2-3-20-15,4-3-24 0,-4-2-40 0,4-6-148 16,-2-4-366-16,2-3 103 0</inkml:trace>
  <inkml:trace contextRef="#ctx0" brushRef="#br0" timeOffset="144974.71">9811 4951 302 0,'-10'-23'443'0,"8"15"-241"16,0 1-17-16,2 7-28 0,-7-10-20 0,7 10-16 15,0 0-22-15,0 0-9 0,0 0-12 0,0 0-9 0,0 0-5 16,34 23-13-16,-11 2 0 0,9 5-5 0,13 17-7 16,6 1 0-16,-13-9-2 0,15 9-5 0,-8 3-11 15,-1-2 2-15,-10-9-2 0,5 16-2 0,-12-10 7 16,7 6 0-16,-11-8-1 0,-2-9-4 0,-10 3 0 15,0-4 2-15,-4 1 7 0,-4 0 2 0,-6 0 8 16,-4-3 9-16,-4-3 1 0,0 0-3 0,-10 0-1 16,1-2-1-16,0-5-4 0,-6-1-2 0,8-3 0 15,0-3-7-15,2-2 1 0,5-6-2 0,-1 0-2 16,3 1-1-16,2-3 2 0,1-1-7 0,-2 3 3 16,8-7-3-16,-9 6 2 0,9-6-5 0,-6 7 2 15,6-7 1-15,0 0-5 0,-7 5-3 0,7-5-5 0,0 0-11 16,0 0-14-16,-8 7-20 0,8-7-27 15,0 0-25-15,0 0-31 0,0 0-29 0,0 0-59 0,0 0-149 16,0 0-426-16,0 0 120 0</inkml:trace>
  <inkml:trace contextRef="#ctx0" brushRef="#br0" timeOffset="145454.66">10527 5586 240 0,'0'0'295'0,"0"0"-48"0,0 0-24 16,0 0-13-16,0 0-22 0,0 0-24 0,0 0-20 16,0 0-9-16,18 3-19 0,0 0-16 0,5-3-6 15,16-3-10-15,4 3-8 0,28 0-6 0,-14-1-8 16,18-4-5-16,-2 5-3 0,5-8-9 0,-8 7-4 16,-13-2-12-16,-16 1 7 0,1 0-3 0,-6 0-6 15,-2 2-1-15,-11-2-3 0,-5 2-5 0,-2 0-3 16,-16 0-2-16,18-2-7 0,-18 2-12 0,0 0-4 0,14-2-7 15,-14 2-19-15,0 0-12 0,0 0-16 16,0 0-17-16,0 0-10 0,-55-5-14 0,19 1-18 0,0 0-20 16,1 0 8-16,4-1 0 0,-5-2 4 0,8-1-96 15,3-3-272-15,1 1 837 0,6-1-406 0,0 1 19 16,-1 0 27-16,6-3 25 0,-5 2 13 0,4 0 11 16,0-2 23-16,3 1 13 0,0 4 10 0,1 1 20 15,1-2 15-15,3 3 9 0,-2 0 5 0,8 6-3 0,-9-11-4 16,9 11-15-16,-6-6-8 0,6 6-15 15,-7-8-13-15,7 8-9 0,0 0-8 0,-10-2-6 16,10 2-4-16,0 0-5 0,0 0-7 0,0 0 1 0,-9 15-4 16,7 1-1-16,0 3 0 0,0 1-8 15,0 11 4-15,-1-1-1 0,3 3-2 0,3 2-3 0,-6 2 2 16,3-4 0-16,5-1 1 0,-1 4-1 0,-2-4 1 16,5 4-6-16,1-5-15 0,1-1-13 0,4-1-19 15,-3-7-16-15,1-2-15 0,0-4-25 0,5-1-24 16,0-3-25-16,4-7-40 0,-1-2-108 0,1-6-349 15,14-2 99-15</inkml:trace>
  <inkml:trace contextRef="#ctx0" brushRef="#br0" timeOffset="145719.69">11521 5156 394 0,'0'-12'263'0,"0"12"-19"0,2-8-21 0,-2 8-15 16,0 0-23-16,0 0-27 0,0-9-23 0,0 9-16 15,0 0-18-15,0 0-14 0,0 0-8 0,0 0-9 16,0 0-10-16,0 0-4 0,14 23-7 0,-7-6-5 16,2 1-5-16,0 11-2 0,0-1-8 0,-2 3-1 15,2-1 1-15,5 2-4 0,-5-1-5 0,0-2 0 16,1-2 0-16,-4-1-2 0,5 0-1 0,3 6 1 16,-5-10-1-16,0-4-5 0,0 1-9 0,-1-1-16 0,-2-4-18 15,3 1-23-15,-5-2-12 0,2-3-12 0,-2-2-10 16,3-3 1-16,-7-5-15 0,11 8-15 0,-11-8-20 15,14 0-19-15,-14 0-91 0,28-13-292 0,-15 0 82 16</inkml:trace>
  <inkml:trace contextRef="#ctx0" brushRef="#br0" timeOffset="145936.74">11877 5499 726 0,'13'-29'-3'0,"2"-1"21"0,-4-4 20 0,2 4 11 15,-1 1 20-15,-3-2 21 0,0 9 14 0,0 2 4 16,-4 5 7-16,-1 3 4 0,1-1 8 0,-3 5 3 0,0-3 1 16,0 5-7-16,-2 6-12 0,2-12-17 0,-2 12-9 15,8-10-15-15,-8 10-5 0,0-6-10 0,0 6-11 16,0 0-8-16,0 0-2 0,0 0-6 0,0 0-3 15,0 0-3-15,0 0-1 0,-3 30 0 0,-6-9-5 16,0 8-1-16,-5 4-2 0,-1 0-3 0,3-1 4 16,-6 2-5-16,-1-2 3 0,2 0 2 0,0-3-3 15,2 3-3-15,-2-4 0 0,4-5-1 0,3-4 3 16,-1-2-3-16,0-1 2 0,4 0-7 0,2-5-16 16,1 0-25-16,-1-1-20 0,1-1-20 0,4-9-24 15,-5 12-33-15,5-12-53 0,0 0-111 0,0 0-354 0,11 8 101 16</inkml:trace>
  <inkml:trace contextRef="#ctx0" brushRef="#br0" timeOffset="146268.73">12287 5397 260 0,'0'0'289'0,"0"0"-42"0,0 0-18 0,0 0-16 16,0 0-21-16,0 0-18 0,0 0-22 0,-9-4-15 16,9 4-13-16,0 0-16 0,0 0-12 0,0 0-11 15,0 0-9-15,0 0-5 0,0 0-10 0,0 0-3 16,0 0-8-16,0 0-5 0,0 0-4 0,0 0-6 16,0 0-3-16,0 0-5 0,14-15-2 0,-14 15 2 15,0 0-3-15,0 0 2 0,6-7-2 0,-6 7-6 16,0 0 4-16,0 0-1 0,0 0-1 0,10-5-2 15,-10 5 4-15,0 0 1 0,0 0-4 0,0 0 2 16,7-7-5-16,-7 7-2 0,0 0-1 0,0 0-2 16,0 0 0-16,0 0-1 0,0 0-10 0,6-4-18 0,-6 4-22 15,0 0-40-15,0 0-58 0,5-8-256 0,-5 8-470 16,0 0 130-16</inkml:trace>
  <inkml:trace contextRef="#ctx0" brushRef="#br0" timeOffset="147502.6">11487 5159 298 0,'0'0'96'16,"0"0"-21"-16,0 0-2 0,0 0-18 0,11-3-8 15,-11 3-5-15,0 0 2 0,0 0-8 0,0 0 1 16,0 0-6-16,0 0 1 0,0 0-15 0,0 0-4 16,10-5 15-16,-10 5-8 0,0 0-12 0,0 0 9 0,0 0 1 15,0 0 1-15,0 0 0 0,0 0-3 0,0 0 11 16,0 0-4-16,0 0 4 0,0 0-10 15,0 0 7-15,13-5 2 0,-13 5 3 0,0 0 6 0,0 0-16 16,0 0 20-16,0 0-12 0,0 0 12 0,0 0-8 16,9-9-11-16,-9 9 2 0,0 0 1 0,0 0-4 15,7-8-2-15,-7 8 5 0,0 0-4 0,9-8 3 16,-9 8 0-16,0 0-10 0,9-8 3 0,-9 8-9 16,7-7 1-16,-7 7 1 0,0 0-1 0,9-11 2 0,-9 11-6 15,7-7 8-15,-7 7-8 0,7-6 3 16,-7 6 1-16,9-8-3 0,-9 8 0 0,9-8 6 0,-9 8 3 15,7-9-4-15,-7 9 8 0,0 0 2 0,7-10 4 16,-7 10 0-16,0 0 8 0,6-8 0 0,-6 8 2 16,0 0 6-16,0 0-4 0,6-8 2 0,-6 8-4 15,0 0-1-15,0 0-3 0,0 0-5 0,6-9-4 16,-6 9-3-16,0 0-4 0,0 0-6 0,0 0-4 16,0 0 1-16,0 0 2 0,0 0-4 0,0 0-1 15,0 0-4-15,0 22 6 0,0-2-4 0,-6-1 4 0,0 15-1 16,0-4 3-16,1 4-1 0,-1-1 0 15,1-3-3-15,1 3 8 0,-4-2-4 0,4-1 1 16,-1-2 3-16,3-8-4 0,2-1-5 0,0 1 6 0,0-1 1 16,0-1 1-16,2-2 0 0,0 1-3 0,1-1 3 15,1 3-1-15,-2-7 5 0,4-1-3 0,-2-1 2 16,5 4-4-16,-5-3 2 0,5-2 3 0,-3-1-1 16,2-1-2-16,1 2 5 0,5-2-2 0,-2 0 4 15,-1-3 0-15,7 0 0 0,-7-2-5 0,-11-2 3 0,26-2-3 16,-26 2 3-16,23-4 8 0,-15-2 5 15,1 1-6-15,5-5 0 0,0-3 2 0,2-3-4 0,5-8-3 16,-3-4 5-16,-6 6-5 0,8-3 4 0,-8 3-2 16,-6 2-5-16,7-10-1 0,-4 7 2 15,-1-6-1-15,5 0-1 0,-6 0-4 0,0 6 0 0,0 1 1 16,-3 3 1-16,3 1-2 0,-3-1-5 0,4-1 1 16,1 3-4-16,-7-2 2 0,7 4 1 0,-7-2-2 15,6-2 3-15,-6 7 2 0,0 2 0 0,3 0 5 16,-5 10 0-16,2-15 4 0,-2 15 1 0,4-12 0 15,-4 12 3-15,0-10-4 0,0 10 0 0,0 0 0 16,5-11 1-16,-5 11-1 0,0 0-4 0,2-12 0 16,-2 12 0-16,0 0-2 0,0-6 1 0,0 6-1 0,0 0 0 15,0 0-3-15,0 0 1 0,2-11-4 0,-2 11 3 16,0 0-3-16,0 0 1 0,0 0-3 0,0 0-3 16,0 0-1-16,0 0-2 0,2-7 1 0,-2 7-2 15,0 0 1-15,0 0 1 0,0 0-1 0,0 0 0 16,0 0-2-16,0 0-1 0,0 0 3 0,-11 35 2 15,9-19-2-15,-5 2 4 0,3 3-1 0,-4 8-1 16,4 2 0-16,-5-2 3 0,0 5-1 0,4-1-2 0,-2-4-2 16,1 3 3-16,3-3 1 0,-3 0-1 15,1-7-1-15,3 2 2 0,-3-9 1 0,3 4 0 16,-1-2 0-16,3-1 2 0,-4 0-2 0,4-1 0 0,-2-2 4 16,2-4 0-16,-2 1-1 0,2-2 1 15,0-8-1-15,-3 20-1 0,3-14 4 0,0-6 0 0,0 15-3 16,0-15 1-16,-2 9 2 0,2-9-4 0,0 9 3 15,0-9 2-15,0 0-1 0,0 8 0 0,0-8-5 16,0 0-14-16,0 0-24 0,0 0-25 0,0 14-29 16,0-14-26-16,0 0-50 0,0 0-158 0,0 0-388 15,0 0 109-15</inkml:trace>
  <inkml:trace contextRef="#ctx0" brushRef="#br0" timeOffset="147835.22">12693 5115 433 0,'0'0'253'0,"0"0"-23"0,0 0-17 0,0 0-24 16,0 0-13-16,0 0-24 0,0 0-17 0,0 0-17 16,0 0-14-16,0 0-12 0,-9-9-11 0,9 9-6 15,0 0-7-15,0 0-6 0,34 5-8 0,0-3-8 16,7 0-1-16,3 0-4 0,1 0-2 0,27-2-6 0,-16 0-4 16,15 2-3-16,-19-2-4 0,-10 0-19 0,-4 2-18 15,3 0-25-15,-4-2-16 0,-3-2-26 0,-6 4-21 16,-6-2-36-16,-4 0-26 0,-18 0-116 0,24 0-335 15,-24 0 96-15</inkml:trace>
  <inkml:trace contextRef="#ctx0" brushRef="#br0" timeOffset="148019.96">12922 5338 286 0,'0'0'250'0,"0"0"-23"0,-10 7-18 16,10-7-7-16,0 0-16 0,0 0-20 0,0 0-18 15,0 0-15-15,0 0-19 0,0 0-10 16,0 0-7-16,23 8-13 0,0-6-10 0,13-2-11 0,7 0-2 16,3 0-10-16,0 0-37 0,2-4-28 0,22 2-44 15,1 2-74-15,-19-4-171 0,17-3-358 0,0-1 102 16</inkml:trace>
  <inkml:trace contextRef="#ctx0" brushRef="#br0" timeOffset="149340.71">15672 4744 235 0,'0'0'220'0,"0"-12"-36"0,0 12-22 0,2-7-17 15,-2 0-16-15,0 7-11 0,0-9-5 0,0 9-16 16,-2-8-10-16,2 8-4 0,0-8-11 0,0 8-11 15,-5-8-4-15,5 8-10 0,-4-9-5 0,4 9-3 0,-10-7-6 16,6 1-5-16,-3 1-4 0,-2 1-5 16,-1-2-5-16,-5-1 4 0,-1 2-8 0,-4 1 3 0,1 0-4 15,-4 1 1-15,3 2 1 0,-3-1-3 0,-11 2-2 16,-2 2-2-16,-2-4-4 0,6 5 5 0,-2 0-3 16,0 3 3-16,7-3 2 0,-5 6-4 0,4-3 0 15,9-1 0-15,-2 1-7 0,-2-2 7 0,5 2-3 16,-3 0-3-16,2 0 4 0,4 1-4 0,-6 1-2 15,6 0 7-15,-2 0-3 0,0 1 0 0,-2 1 0 16,3 2-7-16,0-1 4 0,0-2 0 0,-2 4 2 16,-7 3 4-16,2 0-4 0,9-1 3 0,0-1 0 15,3 1 3-15,-2 2-3 0,1-2 1 0,1 2 5 16,-1 0-5-16,-4 12 0 0,3-7 1 0,1-4-1 0,1-1 3 16,1 3-1-16,4-4-2 0,-3 6 6 15,4-5-2-15,-1 4 0 0,0 9 2 0,0-5-6 0,1-3 3 16,5-2 7-16,-2 1 1 0,2-3-4 0,2 13-1 15,3-7 2-15,-1-3 2 0,2 0-3 0,2 8 5 16,1-7-5-16,0-1 1 0,3-5 1 0,-1 3 4 16,10 7-6-16,-1-3 0 0,-4-5 2 0,1-1 1 15,-2-3 0-15,2-2-5 0,-2 1 1 0,4-1 3 0,10 6 1 16,3-3-4-16,0-1 6 0,0-1-3 0,-7-4 2 16,-3-1-2-16,10 1 2 0,0-2-3 0,5-1 1 15,-2-3-3-15,1 0 3 0,-2 1-2 0,0 0-4 16,-4-2 6-16,4-2-4 0,-7 0 4 0,-1 0 0 0,-3 2-2 15,-1-4 2-15,12 0 4 0,-4 0-4 16,1-2 3-16,4 2-4 0,0-2 0 0,-11-3 1 16,-3 3-3-16,0-1 2 0,-4-2-3 0,2 4 3 15,-4-4 0-15,4-1 1 0,2-1 0 0,-4 0-3 16,0 0 3-16,1 2 0 0,0-2 1 0,-5-1 4 0,6-2 7 16,-5-1-6-16,2 2 4 0,-3-3-3 0,-1 2-4 15,4-2-1-15,-4 1 12 0,-4-2 0 0,1 1-1 16,3 0 1-16,-3 0 2 0,-2-1 4 0,3 0 3 15,-2 0-6-15,-1 0 0 0,-3-2-4 0,3 3 3 16,-2-2-3-16,2 1 4 0,-5 0-4 0,5-1-1 16,-5 3 1-16,-2 2-1 0,4-5 1 0,-1-1-4 15,2 1-1-15,-5-1 1 0,2 1 4 0,1-2-2 0,-3 5 1 16,2-3-1-16,0 1-5 0,-2 2 3 0,0 2-3 16,0-1-3-16,0-3 8 0,0-2-1 0,0 2 3 15,0 3 4-15,0 2 1 0,0-1-3 0,-2-2 2 16,-3-2-1-16,8 4 0 0,-6 2-3 0,3 0 2 15,0 9 0-15,0-16 0 0,-2 8-4 0,2 8-3 16,-3-14-1-16,3 5 4 0,0 9-3 0,-5-12-3 16,3 5-3-16,2 7-1 0,-2-12-1 0,2 12 2 15,-2-8-2-15,2 8-4 0,-5-11 3 0,3 6-2 16,2 5 0-16,-6-11-3 0,0 5 3 0,6 6-3 16,-6-12-3-16,1 4-4 0,5 8 3 0,-9-11 3 0,5 8-5 15,4 3 4-15,-10-11 1 0,6 6-1 0,4 5 2 16,-9-10-4-16,9 10 0 0,-11-7 6 0,5 2-8 15,6 5 0-15,-8-6 3 0,1 0-2 0,0 2-1 16,7 4 0-16,-12-8-2 0,6 3 6 0,-1 1-6 16,-2-2 1-16,2 4 5 0,0-4-8 0,-2 2 5 15,0 0-1-15,2 0 4 0,-2 0-5 0,0-1 2 16,-1 1 4-16,1 0 0 0,1 0-3 0,-1-2-9 0,-8 0 4 16,6 0 7-16,1 1-4 0,-1-1 1 0,3 1 1 15,-2 4 2-15,-1-3 3 0,2-3-5 0,-10 2 4 16,6-2-10-16,-3 2-28 0,-2-2-39 0,-17-3-64 15,-6 4-91-15,-6 3-276 0,-36 2-603 0,-8-10 165 16</inkml:trace>
  <inkml:trace contextRef="#ctx0" brushRef="#br0" timeOffset="168535.66">545 7513 253 0,'0'0'171'0,"2"-10"-15"0,-2 10-29 0,0 0-9 16,2-8-4-16,-2 8-13 0,0 0-4 0,0 0-6 16,2-11-10-16,-2 11 0 0,0 0-6 0,5-11-8 15,-5 11 0-15,4-5-5 0,-4 5-5 0,5-10-5 16,-5 10-1-16,4-11 0 0,-4 11-6 0,6-12 1 16,-6 12-5-16,4-9-5 0,-4 9-4 0,2-10 1 0,-2 10-8 15,5-8 2-15,-5 8-4 0,2-8-2 16,-2 8 3-16,4-15-11 0,-2 10 2 0,1-4-2 0,-3 9-5 15,5-14 2-15,-1 6 3 0,-4-1-4 0,3 2-4 16,-1-2 4-16,-2 9-2 0,2-14 1 16,0 5 3-16,-2 9-1 0,2-14 0 0,-2 14-2 0,3-10-6 15,-3 10 1-15,0-7-7 0,0 7-1 0,0 0-1 16,4-7-3-16,-4 7 1 0,0 0-5 0,0 0-1 16,0 0 5-16,0 0 2 0,5-9-6 0,-5 9 5 15,0 0-3-15,0 0-3 0,0 0 7 0,12 23-1 16,-8-15-1-16,0 0 3 0,-1 2 6 0,5 7-9 15,0-3 1-15,-4 2 7 0,3-1-2 0,2 2 0 16,-5-3-4-16,4 0 5 0,-4 2 2 0,3-3 0 16,-3-1-5-16,1-2 5 0,2 7 0 0,-2-7 2 0,-1 1-3 15,1-3 1-15,-1-2 3 0,-4-6 1 0,7 13-4 16,-7-13 4-16,5 7 2 0,-5-7 5 0,0 0 3 16,7 8-2-16,-7-8 9 0,0 0 7 0,0 0 3 15,0 0-6-15,9 5-3 0,-9-5 1 0,0 0-6 16,0 0 0-16,20-20-3 0,-15 11-2 0,1 1 6 0,-1 0-5 15,1 0 6-15,-2-3-4 0,0 2-1 16,0 1-5-16,-1-1 3 0,1 0 2 0,-2-1-3 16,1 2-3-16,3-7 0 0,-3 1-1 0,0 2 2 0,1-5-3 15,-2 4-2-15,0 4 0 0,1-4 1 16,-3 13 1-16,2-16-1 0,-2 10 0 0,0 6 1 0,2-15 0 16,-2 15 5-16,2-12-5 0,-2 12 2 0,2-9 1 15,-2 9 1-15,0 0-2 0,0-9 1 0,0 9-3 16,0 0-1-16,0 0 2 0,0-11 0 0,0 11-3 15,0 0-2-15,0 0-1 0,0 0 1 0,0 0 1 16,3-12 0-16,-3 12-3 0,0 0 0 0,0 0-1 16,0 0 3-16,0 0-13 0,0 0-19 0,0 0-19 15,0-10-28-15,0 10-17 0,0 0-43 0,0 0 29 0,0 0-2 16,0 0-14-16,0 0-15 0,0 0-107 0,0 0-296 16,0 0 86-16</inkml:trace>
  <inkml:trace contextRef="#ctx0" brushRef="#br0" timeOffset="168843.69">1049 7155 241 0,'0'0'140'0,"0"0"-5"0,4-10-7 16,-4 10-15-16,0 0-4 0,0 0-9 0,0 0-22 15,2-8-8-15,-2 8-5 0,0 0-10 0,0 0-15 0,0 0-12 16,0 0-5-16,0 0 10 0,0 0-6 15,0 0-19-15,0 0 11 0,0 0-3 0,0 0-6 0,0 0-1 16,7 29-5-16,-7-19 5 0,-2 4 6 0,2 5-9 16,-3 2 3-16,3-3 3 0,0 0-8 0,-2 1 0 15,0 14 6-15,0-2-5 0,0-9 5 0,-1-1-7 16,1 0 0-16,2-3 5 0,0 0-6 0,-2 1 5 16,2-3 4-16,-2 3-7 0,2-2-1 0,-3-4 0 0,3-13-2 15,0 21 3-15,-2-11 4 0,2-10 1 0,-2 17-5 16,2-17-22-16,-3 14-12 0,3-14-27 0,0 13-11 15,0-13-15-15,0 8-87 0,0-8-204 0,0 0 62 16</inkml:trace>
  <inkml:trace contextRef="#ctx0" brushRef="#br0" timeOffset="169639.31">1103 7048 261 0,'-2'-12'108'0,"2"2"-8"0,-2-1-5 15,2 11-6-15,-4-18-16 0,0 10 1 0,4 8-6 0,-4-17-8 16,4 9-25-16,-4 0 18 0,4 8-10 0,-7-16 3 16,5 10 6-16,2 6-6 0,-9-17-8 0,4 9-5 15,0-1-2-15,5 9 1 0,-11-14-3 0,2 2-9 16,-3 2-17-16,1-3 20 0,-3 2-14 0,3 4 8 15,-2-3-9-15,-2-1-6 0,0 3 4 0,-1 0 9 16,-2 0-11-16,-3 3 5 0,2-1-8 0,0 1 5 16,-2 2-4-16,-2-1 2 0,3 2-4 0,-1-2-1 15,-13 4-8-15,6 0-1 0,5 0 4 0,2 0 10 16,4 1-3-16,-2 2-5 0,1 1 4 0,-2-2 3 16,-1 1-16-16,3 5 12 0,-3 0-2 0,-8 6 0 15,-6 2-3-15,4 5 3 0,3 0-6 0,-2 1-2 16,1-1 5-16,6 2 9 0,-4 1-6 0,2 1 1 15,0-1 4-15,4 0-9 0,1 1 2 0,3-7 9 0,-3 7-3 16,6-4-6-16,3-2 11 0,1-4-2 0,-1 5-1 16,5-1 2-16,-4-3-9 0,6 2-4 0,-1 1 9 15,-1-1 6-15,1 0-2 0,3 3-10 0,2 0 11 16,0-1-2-16,0 11-6 0,2-2 1 0,-2 1-10 16,5 2 16-16,-1-8-9 0,5 9 5 0,-2-2-1 0,4 0-2 15,-2 0-2-15,6-2-2 0,0-1 13 16,-1 3-3-16,2-4 4 0,5 2-12 0,4-1 15 0,-1-1-8 15,6 2 2-15,-1-5 6 0,6 1-6 0,0-5 5 16,-1 2-1-16,-2-2-7 0,4-6 8 16,2 0 1-16,-1-1 1 0,0-3 10 0,2-4-2 0,-3 1 7 15,2-6-6-15,-4 2-4 0,4-3 7 0,-2 0-2 16,0-4-1-16,-4-3-1 0,5-2 5 0,-6 2 0 16,4-6 2-16,-6 1-1 0,1 0-5 0,-5-3 5 15,3-3 2-15,4 0-1 0,-9-6-9 0,6 1 2 16,-4-5-1-16,-2-1 3 0,2-1-3 0,-2-4 5 15,-1 2 0-15,-1-1 2 0,-2-2-8 0,0-2 0 16,-2 4-1-16,2-3 3 0,-4 0 4 0,-4 4-4 16,1 0 4-16,-3 3 5 0,0 5 8 0,-4 4 1 0,0 1 5 15,-3 3 0-15,0-1 2 0,0 1-3 0,0 1 1 16,-2-3-5-16,-4 4-4 0,4-5-4 0,-4 2-1 16,4 2-2-16,-5 0-4 0,-3 0-2 0,6-1-1 15,-7-1-3-15,5 3-3 0,-3-1-1 0,0-1-4 16,2 2 3-16,-6-3-3 0,3 3-4 0,-2-2 5 15,1 2-1-15,-4-1-4 0,1-2 1 0,1 1-1 16,-1 0 0-16,0 0-4 0,-1 1 2 0,3 1-3 16,-3 1-20-16,1 1-18 0,-1 2-19 0,0-3-35 0,-2 5-39 15,0 2-46-15,-6 0-140 0,0 3-379 16,-17 3 108-16</inkml:trace>
  <inkml:trace contextRef="#ctx0" brushRef="#br0" timeOffset="185639.34">3108 7378 350 0,'-4'-9'135'0,"4"9"-12"15,0 0-21-15,0 0-12 0,0 0-8 0,0 0-9 16,-3-8-3-16,3 8-15 0,0 0-1 15,0 0-3-15,0 0-8 0,0 0 3 0,0 0 3 0,0 0-6 16,0 0 7-16,0-8 3 0,0 8 10 0,0 0-4 16,0 0 2-16,0 0-6 0,0 0-3 0,0 0-2 15,0 0-7-15,0-8-1 0,0 8-7 0,0 0-3 16,3-14-3-16,-3 3-9 0,4-6 1 0,-2-1-7 16,5-1 0-16,-1-13-4 0,-6-1-3 0,8 4-4 15,-6 3 3-15,0 7 0 0,1-2-3 0,-3 2-2 16,2 4 6-16,-4-2-6 0,2 4 1 0,0 1 0 15,-3 1-1-15,3 3-4 0,0 8-1 0,0-14-6 16,0 14 2-16,0-10 0 0,0 10-11 0,-2-8 9 16,2 8-6-16,0 0 3 0,0 0-4 0,0 0 0 0,0 0 8 15,0 0 6-15,-16 39-7 0,3-9-1 0,1 4 3 16,-2 1-5-16,5 2 8 0,0-3-2 0,2 3 0 16,0-2-1-16,7 3 0 0,-4-3 5 0,4-3 1 15,7-1-3-15,-3-1 0 0,0-5 4 0,6-4 2 16,-1 0-2-16,4 3 2 0,2-4 2 0,-2-3-1 0,1-7 2 15,2 3-4-15,0-3 4 0,-1-5-3 16,2 2 5-16,1-2-3 0,-4-1-1 0,1-4 3 0,2 0 3 16,-17 0-1-16,27-9-4 0,-16 5 3 0,-2-3-4 15,1 2-1-15,1-7-9 0,0-3-3 16,-1 0-4-16,-4 0-1 0,3 0 2 0,-4-1-7 0,0-1 7 16,-3-1-7-16,0 4 5 0,-2-7 1 15,0 4 0-15,0 1 0 0,-2-1 3 0,0 0 0 0,-1 4 3 16,1-1 5-16,-1 3-7 0,1 1 4 0,0-1 2 15,-2 3-6-15,1-1 3 0,1 1-3 0,2 8 2 16,-7-11-1-16,5 2-3 0,2 9-3 0,-7-6 0 16,7 6 2-16,-7-6-2 0,7 6 5 0,0 0-1 15,0 0-1-15,0 0 7 0,-25 12-3 0,16 3-7 0,-2-2 7 16,-1 6-1-16,-4 11 1 0,4-8 2 0,4 9 7 16,1-10-3-16,0 0 0 0,2 0 2 0,5-3-2 15,0-1 2-15,8 2 1 0,-2-3-5 0,1-2 3 16,2 1 6-16,5-3-5 0,3 1 7 0,2-3-5 15,2 1 1-15,-1-6 8 0,1 2-7 16,13 1-2-16,0-7 5 0,-7 2-4 0,-4-6 5 0,-4 2-1 16,1-2 3-16,-4-2 2 0,2-2-8 0,-1-3-4 15,-2 0-4-15,-1-3-6 0,-1-1 4 0,-4 0-1 16,3-5 2-16,-5 1-12 0,7-13 9 0,-5 2-2 16,-5 0-3-16,1-1 1 0,-3 0 4 0,0 0-7 15,-4-3 3-15,0 4 4 0,0-4-2 0,-3 3 3 16,1-2-1-16,-1 3 2 0,3 5-5 0,-1 4 11 0,1 2-4 15,0-1-1-15,-1 0 3 0,1 0 8 0,0 6 4 16,0-2-6-16,-3 5 7 0,5-1 1 0,-2 3 9 16,2 8-1-16,-2-15-14 0,2 8 0 0,0 7-8 15,-5-9-4-15,5 9 1 0,0 0 4 0,0 0-12 16,0 0 7-16,0 0-1 0,0 0-3 0,0 0-2 16,-12 31 6-16,8-12 0 0,-3 11 3 0,5 3-5 0,-4 0 6 15,2 0 1-15,2 0-5 0,0 0 4 0,2 0-1 16,0-4 12-16,4 2-13 0,-4-7 0 0,4-1 3 15,2-4 4-15,3 11-3 0,0-7 13 0,1 6-10 16,-4-7 0-16,3-1 1 0,0-8-3 0,1 6-2 16,-4-4-14-16,5 1-20 0,-3 1-2 15,1-7-20-15,-3 0-14 0,-1 0-58 0,-1-3-154 0,-1 1 45 16</inkml:trace>
  <inkml:trace contextRef="#ctx0" brushRef="#br0" timeOffset="185807.69">3639 7393 286 0,'0'0'86'0,"0"0"-5"0,0 0-13 16,12-9-15-16,-12 9-21 0,20-2-30 0,-1 0-36 15,-2 2-24-15,6-5-65 0,9 5 22 0</inkml:trace>
  <inkml:trace contextRef="#ctx0" brushRef="#br0" timeOffset="186568.57">4695 6966 209 0,'0'0'75'0,"0"0"-1"0,0 0-12 0,0 0-10 16,0 0-8-16,16 14 3 0,-11-3-8 0,1 5-10 15,-4 3 0-15,8 12-6 0,-8-2 0 0,3 2 4 16,-3-3-7-16,0-3 1 0,-2 0-3 16,0 3-5-16,0 3 16 0,0-7-11 0,-2-3-4 0,0-2 2 15,2-1-7-15,-5-4 1 0,5 1-6 0,0-5 2 16,-2 0 7-16,2-10-1 0,0 15 3 0,0-15 9 16,-2 10 18-16,2-10 14 0,0 0 10 0,0 12 8 15,0-12-16-15,0 0-6 0,0 0-15 0,0 0 6 16,0 0-5-16,0 0-9 0,0 0 3 0,0 0-2 0,4-34-10 15,3 17 1-15,2 0-3 0,-5-1-4 16,6 0 9-16,1-11-12 0,3 0 2 0,-3 7 0 0,-2 2-7 16,3 3-2-16,-1 1-4 0,0-3 1 0,-1 3 8 15,1 0-6-15,0 3 6 0,-1-4-9 0,1 4 4 16,-2 4 1-16,1 0-9 0,-4 1 3 0,-1 2-3 16,1 0-1-16,4 1 1 0,-10 5 0 0,14-8-8 15,-8 4-10-15,-6 4-3 0,14-2 6 0,-14 2-1 16,0 0-6-16,16 0 0 0,-16 0 3 0,0 0 1 0,14 6-8 15,-14-6 6-15,7 8 9 0,-3-1-7 16,-2 1 6-16,-2-8-3 0,0 16 3 0,0-16 3 0,-2 19 7 16,-7-5-7-16,2-2 12 0,-2 3-8 15,0 0-1-15,-3-3 5 0,3 0 5 0,3-2-5 16,-1-1-3-16,2-1 6 0,5-8 4 0,-12 9-8 0,12-9 2 16,-6 9 8-16,6-9-4 0,-7 7 10 0,7-7-1 15,0 0 0-15,-4 9-1 0,4-9 4 0,0 0 0 16,-6 11-9-16,6-11-4 0,0 0 1 0,0 0-7 15,-6 8 4-15,6-8 4 0,0 0 1 0,0 0-3 16,-5 12-5-16,5-12 2 0,0 8 0 0,0-8 5 16,0 13 5-16,0-13-6 0,5 16 1 0,-5-9-5 15,0-7 8-15,6 11-8 0,0-2 8 0,-6-9-2 16,9 12 5-16,-3-5-4 0,1 1 2 0,9 2 0 0,-5-3 1 16,6 0 9-16,0 0-11 0,2-2-6 0,0 2-23 15,1-1-21-15,3-2-27 0,-2 0-79 0,-2-2-179 16,4-2 54-16</inkml:trace>
  <inkml:trace contextRef="#ctx0" brushRef="#br0" timeOffset="186856.65">5701 7246 268 0,'2'19'57'0,"-2"1"-9"0,0-2 3 0,0 1-6 0,2-1-5 16,0 0-6-16,3 2-13 0,-2-2-8 15,1-4-13-15,1 5-14 0,2-2-14 0,1-3-24 16,0-5-59-16,-1 0 20 0</inkml:trace>
  <inkml:trace contextRef="#ctx0" brushRef="#br0" timeOffset="187197.15">6000 7053 240 0,'0'0'157'0,"0"0"-22"0,-7-11-18 16,7 11-19-16,0 0-14 0,-12-6-10 0,12 6-12 16,0 0-2-16,0 0-7 0,0 0-8 0,-15-2-5 15,15 2-6-15,0 0-5 0,0 0-6 0,0 0 7 0,-19 10-11 16,19-10-4-16,-6 9-4 0,6-9 4 0,-5 8-6 16,5-8 1-16,0 14 1 0,0-14 1 0,-2 15-8 15,4-6 3-15,-2-9 10 0,5 20-7 0,3-6 2 16,-1-1-5-16,3 3-3 0,1 0 1 0,-2-2 0 15,3 1-7-15,-3-3-3 0,-1-1 9 0,2-2-3 16,-3 2 1-16,-1-3-3 0,-1-1 1 0,-5-7 1 16,10 16-4-16,-6-10 6 0,-2 2 8 0,-2-8-13 15,9 12 5-15,-9-12 9 0,2 11-10 0,-2-11 1 16,0 0 11-16,0 0-2 0,0 0-1 0,-11 20 2 16,-1-16-2-16,3 0 2 0,9-4 3 0,-20 4-3 0,2-1-5 15,-1-3-30-15,-1 0-25 0,0-3-31 16,-15-2-106-16,1-6-219 0,-3-1 64 0</inkml:trace>
  <inkml:trace contextRef="#ctx0" brushRef="#br0" timeOffset="187370.06">5486 6958 216 0,'-6'-7'228'0,"6"7"-35"0,0 0-27 15,0 0-18-15,-5-5-21 0,5 5-21 0,0 0-13 16,0 0-11-16,0 0-11 0,0 0-10 0,-6-8-17 15,6 8-3-15,0 0-6 0,0 0-19 0,0 0-19 16,0 0-31-16,0 0-27 0,0 0-28 16,0 0-94-16,20 18-219 0,-14-10 65 0</inkml:trace>
  <inkml:trace contextRef="#ctx0" brushRef="#br0" timeOffset="188086.63">7363 7007 361 0,'0'0'124'0,"-4"-10"-19"0,4 10-19 0,-7-6-19 15,7 6-3-15,-12-4-11 0,12 4-4 0,-11 0-6 16,11 0-11-16,-16 6-1 0,0 5-7 0,2-4 2 15,-1 5-5-15,4 1 1 0,-4-1-1 0,7 3 2 16,-3-1 1-16,3 0-3 0,4 1-7 0,1-4 2 16,1-1 4-16,4-3-5 0,1 2 3 0,-1-1-2 15,4-2-1-15,2 0 1 0,-1 1 2 0,4-3 1 16,7 2-3-16,-2-4-3 0,0 1-3 0,2-6 4 16,-4 1-12-16,2-4-7 0,2-2-11 0,-5-3-17 0,4 1 6 15,-2-4-5-15,-5 0 3 0,1-1-1 0,-2 0 11 16,-1 0 11-16,-2 2 14 0,1 5 2 15,-3-3-2-15,-2 5 11 0,4-2-4 0,-6 8 0 0,4-8-9 16,-4 8 4-16,3-8-3 0,-3 8-1 0,0 0-23 16,0 0 19-16,6-6-5 0,-6 6 2 0,0 0-4 15,0 0 1-15,0 0 4 0,0 0-1 0,0 0-1 16,13 18 10-16,-10-10-9 0,0-2 2 0,1 4 5 16,-2-1-2-16,3 1-7 0,-1-2 6 0,3 6-9 0,-1-3 16 15,2 1-5-15,-3-1-9 0,-1-3-16 0,0 0-13 16,1-2-16-16,-1 2-13 0,2-2-9 15,-2-1-48-15,-4-5-145 0,0 0 45 0</inkml:trace>
  <inkml:trace contextRef="#ctx0" brushRef="#br0" timeOffset="188458.56">7758 6958 300 0,'0'0'100'0,"7"-4"-11"0,-7 4-11 0,0 0-14 16,16 0-12-16,-16 0-4 0,11 4 1 0,-2 0-13 0,-5 2 3 15,6-2-11-15,-5 4-9 0,1-1 7 16,1-1-12-16,1 3 15 0,-4-1-6 0,-2 0-2 0,3 0-6 16,-1-3 1-16,-2 4 5 0,0-1-1 0,3-3-10 15,-5-5 1-15,2 10 6 0,-2-10-2 0,5 6 8 16,-5-6 6-16,0 0-6 0,5 8 2 0,-5-8-1 16,0 0 4-16,0 0-13 0,0 0 1 0,0 0-7 15,0 0 3-15,27-16 2 0,-20 10-5 0,2-3-5 16,7-1-11-16,0 0 14 0,2-1 0 0,0 2-6 15,-4 0 2-15,4 1-10 0,1-1 5 0,-3 4-4 16,-3-2 3-16,0 5-3 0,2 0 2 0,2 4 2 0,-5 0 0 16,2 1-2-16,-2 1-1 0,-6 1 2 15,5 0 12-15,-1 1-6 0,-3 2-4 0,-1 0-14 16,3 7 19-16,-1-6-19 0,-2 2 22 0,-1 0-11 0,-1-3 2 16,1 3-3-16,-3-1 7 0,2-5 5 15,-2 3-3-15,4 1-22 0,-4-1-6 0,0-1-8 0,1-2-11 16,-3-5-10-16,6 9-4 0,-6-9-17 0,0 0-51 15,0 0-147-15,0 0 48 0</inkml:trace>
  <inkml:trace contextRef="#ctx0" brushRef="#br0" timeOffset="189338.74">8444 6954 269 0,'0'0'69'0,"12"14"7"0,-5-7-4 0,-7-7-10 16,13 10-2-16,-3-4-16 0,5 2 6 0,0-3-1 15,2 1 1-15,4-2-10 0,1-4-8 0,13-3 4 16,-3-4 6-16,2 0-13 0,0-1-5 0,-8-2 3 16,-6 2-24-16,-4-1 15 0,-3 5 6 0,-1 0-4 15,-12 4 3-15,14-7-8 0,-8 6-3 0,-6 1-5 16,0 0-1-16,17-3-5 0,-17 3-5 0,0 0 7 16,15 7 3-16,-7 1-6 0,0 6 23 0,1 5-11 15,6 9 8-15,-2 6-7 0,3 3 1 0,-3 2 8 0,4 2-6 16,5 23 1-16,3 1-13 0,-4 9 21 15,2 2 0-15,-7-5-1 0,4-3-1 0,-4-1-2 0,-2-5-1 16,2-1-8-16,-8 3 2 0,4-2 6 0,-3-15 0 16,-4-7-9-16,-1 2 10 0,-4-5 1 0,3 2-6 15,-3-4 10-15,0-1-3 0,-5-2-8 0,3-8 3 16,-3-4-8-16,1-3 13 0,-1 0 0 0,-3-1 6 16,-2-3 12-16,-6-3-8 0,4 0 4 0,-3-4-1 0,-4-2-1 15,-1-2-1-15,-11-6 1 0,-1-6-6 0,-1-7-3 16,-1-1-1-16,2-11-4 0,4-6-3 15,-6-20 2-15,2-7-5 0,7-4-3 0,7-5-1 0,10 1-3 16,2-6 6-16,2 2-4 0,8 6 0 0,2 2-7 16,5 2 3-16,0 15 2 0,3 10-5 0,-1 0-1 15,1 4 1-15,4 2-5 0,1 2 3 0,1 5-4 16,3-1-8-16,-3 5-15 0,8 1-13 0,-3 2-17 16,7 1-8-16,-4 3-15 0,3 1 0 0,1 1-7 15,2 1-5-15,-2 2-1 0,2 2-1 0,-8 2 3 16,-4 0 2-16,-1-1 5 0,2 3 10 0,11-4 0 15,-7 1 12-15,-2 2-1 0,-7-2 13 0,16-1 5 16,-6 2 0-16,-3 0 6 0,7-2 4 0,0-3 6 16,-3 3 7-16,-1-2 2 0,-5 2 9 0,-3 0 10 0,-1 2-2 15,1-5 13-15,0 5-6 0,-6-4 6 0,2-1 10 16,0 3 8-16,-5 0-10 0,-2 1 0 0,3 0 7 16,-7 0 3-16,-1 2-6 0,-4 5 10 0,9-11-4 15,-6 5 4-15,-3 6-4 0,0 0-8 0,-3-12-7 16,3 12 4-16,0 0-8 0,-18-9 1 0,18 9-6 0,-16-4-6 15,9 2 15-15,7 2-13 0,-21 0-5 16,21 0 7-16,-20 2 8 0,20-2-9 0,-20 4 0 0,11 1 0 16,0-1 5-16,1 1-7 0,2 2 5 0,6-7 0 15,-9 14 0-15,4-6-4 0,3 1 9 16,2 0-3-16,2 2-3 0,5 6-1 0,2-1-15 0,12 11 28 16,2-5-11-16,-1-1 6 0,-3-3-11 0,1-6 6 15,5 11 1-15,-4-6-7 0,-5-3 10 0,-1-2-7 16,0 1 1-16,0-3-2 0,-6 0 2 0,1-1-2 15,-4-1 2-15,3-2-7 0,-9-6 9 0,12 12-8 16,-10-7 4-16,-2-5 0 0,7 9 2 0,-7-9 13 16,0 0 5-16,0 13 3 0,0-13 0 0,-12 11-12 15,3-8 10-15,-6 5-8 0,-4-1 3 0,0-3 1 16,2 2 1-16,0-4-5 0,2 0-5 0,-4 1 6 0,2-3-5 16,17 0 3-16,-26 0 0 0,26 0 2 0,-20 0-5 15,20 0 2-15,-14-5-1 0,14 5-15 0,0 0-9 16,-14-6-11-16,14 6-30 0,0 0-6 0,0 0-22 15,-2-6-89-15,2 6-202 0,0 0 61 0</inkml:trace>
  <inkml:trace contextRef="#ctx0" brushRef="#br0" timeOffset="189669.22">10166 6983 219 0,'0'0'81'0,"0"0"-9"16,0 0-18-16,0-8-1 0,0 8 0 0,0 0-15 16,0 0-4-16,0 0-1 0,0 0-6 0,0 0-3 0,0 0-1 15,0 0 8-15,0 0-2 0,-32 5 0 0,17 6 6 16,1-3 2-16,-2 3-4 0,2-2 0 15,3 0-15-15,-1-1 17 0,3 0-15 0,0 1 11 0,3-3-11 16,0 0-5-16,0 2 11 0,1 1-16 0,5-9 7 16,-9 13 6-16,9-4-12 0,0-9 18 15,0 15-8-15,0-15-6 0,9 14 3 0,0-8-1 0,-1 0-5 16,9 4-20-16,0-3-16 0,-2-2-16 0,4 4-13 16,-2-5-17-16,2 1-61 0,2-3-156 0,-8-2 47 15</inkml:trace>
  <inkml:trace contextRef="#ctx0" brushRef="#br0" timeOffset="190652.6">10686 6943 263 0,'0'0'59'0,"0"0"7"0,0 0-3 0,0 0 4 16,-40 13-6-16,23-5-16 0,6-1 7 0,-3 5-6 0,1-2-3 16,-2 4-4-16,4 1-2 0,0-3-5 15,2 2 10-15,4-3-10 0,1 2 1 0,1-2 4 16,1 0-3-16,2-11-7 0,7 18 0 0,-5-9 4 0,5-1-9 16,0 0 2-16,9 1-1 0,0 0-1 0,4-2 3 15,-1-3-7-15,2-3-6 0,-2-1-9 0,5-4-8 16,-6-2-17-16,2-1-31 0,-1-4-6 0,-4-4-16 15,2 3 0-15,-6-2 20 0,-2-2 16 0,0 3 25 16,-7 3 18-16,3 2 10 0,-3-1 9 0,-2 9-6 16,2-11-1-16,-2 11-9 0,0 0 9 0,0-12-9 15,0 12 10-15,0 0 10 0,0 0-8 0,0 0 7 16,0 0 1-16,0 0 1 0,0 0-10 0,0 0 4 0,0 0-2 16,0 0-1-16,-11 34-13 0,13-24 11 0,-2-10 1 15,9 16 5-15,-4-5 2 0,7 1-8 0,5-2 5 16,0-1-2-16,4-3 0 0,-4-2-4 0,6-1-1 15,12 0 4-15,1-9-5 0,0-1 5 0,6-7-3 16,-6-1-4-16,-2-3 1 0,0-6-7 0,-2-3 10 16,-2-6-7-16,14-17-5 0,-14 7-8 0,1-12 0 15,-2 0 2-15,-12 8-9 0,-1 7 5 0,-5-1-3 16,-7 4 3-16,1 2 9 0,-1 5 20 0,-4 7 2 16,0 3-4-16,0 4-4 0,-2 4-6 0,-2 5 2 0,4 7-4 15,-9-13-6-15,9 13-5 0,-14-4 4 0,14 4 1 16,0 0-2-16,-35 14-1 0,18-1-4 15,-8 9 4-15,-1 3 4 0,3 5 4 0,1 0-9 0,1 4 9 16,5-1 1-16,-2 4 0 0,6-4 2 0,1 2-1 16,5-2-9-16,1-1 14 0,5-2-5 0,5 0 1 15,1-7-4-15,3-2 6 0,5-3-2 0,-1-5-1 16,17 9 7-16,-2-5-6 0,-1-8 2 0,7 0-14 16,0-6-16-16,0-3-6 0,0-1-15 0,2-7-12 0,0-4-22 15,-4-7-15-15,-3-1-10 0,1-4-8 0,-2 3 7 16,-2-5 24-16,-12 8 38 0,2 6 25 0,-9 0 23 15,2 3-4-15,-2 0 0 0,-7 9 3 0,6-9-6 16,-6 9 4-16,0 0 1 0,0 0 7 16,0 0-5-16,0 0 14 0,0 0-12 0,0 0 1 0,0 0 9 15,0 0-1-15,0 0-1 0,0 0-6 0,-15 37 10 16,13-27-6-16,0 3-2 0,2-13-8 0,2 16 3 16,0-8 8-16,0 1-3 0,5 1-3 0,-7-10 2 15,14 12 4-15,4-7-5 0,0 0-7 0,2-3-6 16,1-2-6-16,2-2 3 0,0-3-3 0,-3 4-1 15,-1-3 0-15,-4 1 6 0,-1 0-4 0,-14 3-6 16,0 0 3-16,28-2-4 0,-28 2 2 0,11-2-9 0,-11 2 12 16,0 0-6-16,0 0 4 0,19 0-3 0,-19 0 5 15,0 0-2-15,0 0 6 0,0 0-1 0,27 2-4 16,-27-2 8-16,11 4 4 0,-11-4-7 0,21 4 10 16,-21-4-10-16,30 4 8 0,-11-4 1 0,-2 0 4 15,1 0-8-15,2 0 7 0,1-3-25 0,-1 2 9 0,-1-2 3 16,-1 2 6-16,0-1-9 0,-18 2 1 15,28-2 6-15,-28 2-8 0,18-2-8 0,-18 2 9 16,0 0-1-16,20 0 0 0,-20 0 3 0,0 0 4 0,0 0-13 16,19-2 14-16,-19 2-15 0,0 0 7 15,0 0 0-15,0 0-12 0,23 0-11 0,-23 0-18 0,0 0-26 16,22 0-84-16,-22 0-187 0,21-3 56 0</inkml:trace>
  <inkml:trace contextRef="#ctx0" brushRef="#br0" timeOffset="192108.56">13856 6783 372 0,'0'0'153'0,"0"0"-25"0,0 0-3 0,0 0-24 16,0 0-10-16,0 0-12 0,0 0-9 0,0 0-8 15,0 0-3-15,0 0-9 0,0 0-10 0,0 0-4 16,3-27-6-16,-3 27-7 0,-3-8-5 0,3 8-4 16,-6-10-2-16,-2 6-4 0,8 4-5 0,-13-4-3 15,4 2 1-15,-7 4-1 0,0 0-1 0,2 4-2 16,-4-1-1-16,2 5-2 0,0-3 5 0,2 5-3 16,3-1 3-16,-1 2-2 0,5-3-1 0,3 0 5 15,2 1-3-15,0-3 8 0,2 2 0 0,2 1-10 0,4-3 14 16,7 6-1-16,2-1-1 0,6-8 1 15,-4 3 0-15,4-1-3 0,0-5 3 0,1-2-13 0,13 0-3 16,-8-9-13-16,-2 3-3 0,-4-1 1 0,-6 0 9 16,2-2 1-16,-4 4 1 0,-1-1 7 0,-3 2 5 15,-2 0 5-15,-3-1 5 0,-4 5-3 0,12-4-5 16,-12 4 0-16,7-4-3 0,-7 4 6 0,6-4-1 16,-6 4 0-16,0 0-5 0,0 0 1 0,0 0-4 0,0 0 2 15,0 0 4-15,26 6-2 0,-18-2 3 0,11 3-1 16,-6-3 0-16,8 2 2 0,2 0 3 0,-3 0-6 15,15-2-16-15,6-2-22 0,-5 0-8 0,0-4-18 16,1 0-17-16,0-5-76 0,-1-2-182 0,3-1 55 16</inkml:trace>
  <inkml:trace contextRef="#ctx0" brushRef="#br0" timeOffset="192489.07">14764 6588 253 0,'0'0'106'0,"0"0"-7"16,0 0 0-16,0 0-14 0,0 0-6 0,-39 15 8 0,24-5-12 15,-4 2 5-15,-4 11-11 0,1-1-4 16,-1 0-5-16,4-2-8 0,6-2-10 0,1-1-3 16,3-1 2-16,2 1-7 0,3-1 0 0,4-1-2 0,0 1-2 15,0 0-1-15,4-3-1 0,5-3-1 0,5 2 1 16,-5 1-4-16,7-8 0 0,5 2 1 0,11-3-7 16,4-4 2-16,1-4-3 0,-1-8-8 0,-4-4-8 15,0-3-21-15,0-4-17 0,-2-8-14 0,-3 0-12 0,1-6-17 16,4-20 0-16,-8-1-10 0,-5 8-2 15,-8 10 8-15,1-27 5 0,-6 19 10 0,-4 4 18 16,-2 5 18-16,3 2 28 0,-8-19 48 0,3 36-8 16,-2 4 0-16,-1 4-5 0,3 1-8 15,-3 2 4-15,2 4 2 0,3 5-5 0,-11-4 4 16,11 4 9-16,0 0 7 0,-16 12 3 0,3 2 6 0,-6 15 1 16,4 4-1-16,-2 2-5 0,2 3 3 0,0 2-2 15,7 1-10-15,1 0-5 0,5 1 4 0,0 1-9 16,2-3 3-16,0 4-5 0,6-1-1 0,3 0-3 15,1 1-1-15,-1-6-9 0,4 2-18 0,1-1-26 16,-1-3-19-16,8-3-33 0,2-2-31 0,-1-6-85 16,10-3-239-16,6-10 70 0</inkml:trace>
  <inkml:trace contextRef="#ctx0" brushRef="#br0" timeOffset="193317.65">16426 5986 295 0,'0'0'74'0,"0"0"-8"16,0 0-12-16,0 0-7 0,0 0-2 0,0 0-9 16,0 0-4-16,0 0 1 0,0 0-9 0,0 0 0 0,0 0-3 15,0 0 4-15,0 0-3 0,0 0-7 0,0 0 13 16,0 0-6-16,0 0-16 0,0 0 12 0,0 0-6 15,0 0 4-15,0 0 10 0,0 0 2 0,-4 27 12 16,4-27 6-16,0 0 3 0,0 0 6 0,0 0 2 16,0 0-3-16,0 0-1 0,0 0-16 0,0 0 6 15,0 0-6-15,0 0-4 0,0 0-4 0,0 0-4 16,0 0-4-16,0 0-2 0,0 0-2 0,0 0-1 16,0 0-3-16,0 0-3 0,0 0 2 0,0 0-10 15,0 0-2-15,0 0-4 0,0 0 3 0,10-25-6 16,-10 25 2-16,0 0-6 0,0 0 3 0,0 0 5 0,0 0 2 15,-12 44 5-15,5-13 8 0,-4-1-3 16,1 3 1-16,6 2-2 0,-5-2 2 0,2 0-1 0,5-1-5 16,-3 0 7-16,0-6-1 0,3-3 1 0,2-5 0 15,2 2-4-15,3-3 0 0,0-1 5 0,2 1-1 16,1-1 1-16,-1-6-1 0,5 1-1 0,-1-1 2 16,2-3 1-16,4 0-2 0,1-4 0 0,0-3-3 15,3-3 3-15,-1-2-3 0,10-8 0 0,-1 0 1 0,1-5 1 16,-5-4-2-16,3-1-3 0,-3-2 1 0,-4-1-6 15,1-4-2-15,-4 2-4 0,3 0 0 0,-5-3-1 16,-2 2-7-16,1 0 4 0,-6 5 2 0,-1 5 5 16,-1 1-4-16,-5 3 2 0,2-3-3 15,-2 1 6-15,1 5 0 0,-1-1 0 0,-2 3 4 0,2 2 0 16,-2 0 3-16,0 0 4 0,0 1 0 0,0 7 0 16,-2-14-1-16,2 8 4 0,0 6-3 0,0-10 2 15,0 10-1-15,0-9 2 0,0 9-2 0,0 0-7 16,0-10-2-16,0 10 0 0,0 0-1 0,0 0-5 15,0 0-2-15,0 0 1 0,0 0 1 0,0 0 4 16,0 0 8-16,-32 31 7 0,14-5-4 0,2 2 2 16,-3 2 0-16,4 1 1 0,1 2-5 0,0-2 3 0,3-1 0 15,1 1 0-15,6 0-1 0,2 0-2 0,2 2 1 16,2-2 2-16,2-1 3 0,8 2-11 0,-3-10-12 16,5 7-15-16,0-9-20 0,7 4-10 0,-4-7-24 15,0-2-18-15,-2-5-31 0,2-2-85 0,2-3-251 16,13-5 73-16</inkml:trace>
  <inkml:trace contextRef="#ctx0" brushRef="#br0" timeOffset="193621.34">17692 5924 266 0,'-9'-8'121'0,"9"8"-15"16,0 0-2-16,-20 2-9 0,20-2-1 0,-19 9-6 15,3 1 5-15,-4 2-1 0,-5 9-11 0,2 4-12 0,0-1-2 16,3 3-6-16,1 2 0 0,6-1 0 0,-3 1-13 16,7 0-2-16,2 0 1 0,3 2-3 0,4-7-8 15,4 7 2-15,1-6 0 0,3 3-6 0,7-5-2 16,-7-2-2-16,3-3-2 0,12 5 0 0,-4-4-6 15,1-3-5-15,-6-4-15 0,2-2-16 0,-2 1-17 16,-3-5-14-16,0-5-24 0,1 2-24 0,-12-3-33 16,20-3-71-16,-4-4-235 0,0-4 69 0</inkml:trace>
  <inkml:trace contextRef="#ctx0" brushRef="#br0" timeOffset="193817.94">17528 6225 344 0,'0'0'145'16,"-11"0"-22"-16,11 0-20 0,0 0-6 0,0 0-16 15,0 0-11-15,0 0-2 0,0 0-2 0,0 0-12 16,0 0-5-16,0 0-3 0,0 0-15 0,52 8 10 16,-32-8-6-16,1 2-4 0,2-2-12 0,-1 0-17 0,13 0-34 15,-8 0-27-15,-4-2-27 0,0 0-67 0,-3-2-181 16,1-2 54-16</inkml:trace>
  <inkml:trace contextRef="#ctx0" brushRef="#br0" timeOffset="194340.63">18399 5849 281 0,'3'-9'134'0,"-1"3"-3"15,3-2-23-15,-3 2-12 0,-2 6-5 0,2-8-9 0,-2 8-9 16,2-7-7-16,-2 7-10 0,0 0-4 15,2-9-8-15,-2 9-5 0,0 0-3 0,3-5-6 16,-3 5-4-16,0 0-7 0,0 0 0 0,0 0-3 0,0 0-6 16,2-7 1-16,-2 7 0 0,0 0-8 15,0 0 3-15,0 0 2 0,0 0-3 0,0 0 1 0,0 0-13 16,0 0 7-16,0 0 0 0,0 0 1 0,21 19-3 16,-17-9-4-16,1 3 0 0,1 3 5 0,4 2-6 15,-8 3 8-15,7 8-2 0,0 0 5 0,-7 0-8 16,6 2 5-16,-6-7 1 0,-2-1-3 0,7 7 7 15,-3-5-5-15,-2-3-1 0,3 0 14 0,-1 9-14 16,1-9 11-16,-2-2-3 0,1-3-3 0,-2-2 1 16,0-2-5-16,3 0 5 0,-3-3-2 0,2-2-3 0,-1 0 1 15,-1-1 2-15,-2-7 1 0,3 14-1 0,-3-14 2 16,2 11 3-16,0-7-6 0,-2-4 10 0,0 0-5 16,3 10 1-16,-3-10-4 0,0 0 4 0,2 5 5 15,-2-5-4-15,0 0 0 0,0 0 3 0,0 0-8 16,2 9-8-16,-2-9-22 0,0 0-15 0,0 0-23 15,0 0-27-15,0 0-89 0,0 0-211 0,0 0 64 16</inkml:trace>
  <inkml:trace contextRef="#ctx0" brushRef="#br0" timeOffset="194706.64">18883 5836 284 0,'2'-6'82'0,"-2"6"-15"0,0 0-7 15,0 0 3-15,4-6-7 0,-4 6-11 0,0 0 0 16,0 0 4-16,0 0-5 0,0 0-5 0,2-11 0 15,-2 11-4-15,0 0-1 0,0 0 5 0,0 0-5 16,0 0-4-16,0 0 2 0,6-8-5 0,-6 8-4 16,0 0 6-16,0 0-9 0,0 0 0 0,0 0-3 15,0 0-4-15,0 0 0 0,0 0 1 0,2-9-5 16,-2 9 11-16,0 0-15 0,0 0-6 0,0 0 9 16,0 0-6-16,0 0 0 0,0 0-4 0,0 0-1 15,0 0-10-15,0-5-11 0,0 5-12 0,0 0-4 0,0 0-1 16,0 0-16-16,0 0-4 0,0 0-61 0,0 0-147 15,0 0 46-15</inkml:trace>
  <inkml:trace contextRef="#ctx0" brushRef="#br0" timeOffset="196407.13">18466 5771 208 0,'0'0'79'0,"-8"-7"6"0,8 7-15 16,0 0 1-16,0 0-3 0,0 0-8 0,-2-8-11 16,2 8 4-16,0 0-6 0,-2-7-3 0,2 7 5 15,0 0-22-15,0-9 2 0,0 9 6 0,0 0-12 16,2-11 1-16,-2 11 1 0,2-6-10 0,-2 6 0 0,8-7-10 16,-4 2 6-16,5 1-2 0,-2 0-5 0,-1-1 1 15,4 3 1-15,-1-2-4 0,2 2 3 0,-11 2-3 16,19-2 3-16,-8 0-6 0,-11 2-2 0,18 2 2 15,-9 0-1-15,-9-2-6 0,21 6 11 0,-14-1-5 16,1-1-5-16,2 2 6 0,-3-1-2 0,-1 2 12 16,1 1-9-16,1 1 15 0,-4-1-25 0,3 0 7 15,-3 0 2-15,3 2-1 0,-5-1 2 0,3 0-6 0,0 2 7 16,-3-2-2-16,0-1-1 0,0 2 4 0,1-4 1 16,-3-6 2-16,0 16-7 0,-5-8 4 0,1 1 6 15,-3 2-7-15,-7 1 6 0,1 0 2 0,-4-5-1 16,4 4-7-16,-3-1 6 0,0-2-1 0,0 1-6 15,0-1 3-15,0 1 2 0,5-5-2 0,1 0-3 16,1 0 9-16,9-4-6 0,-15 6-2 0,15-6 5 16,-10 4 4-16,10-4 9 0,-9 4 9 0,9-4-1 15,0 0 3-15,0 0 1 0,-11 3-5 0,11-3 1 16,0 0-8-16,0 0-3 0,0 0-6 0,0 0 0 16,0 0-7-16,0 0 19 0,0 0-10 0,0 0 3 0,0 0-10 15,0 0 0-15,0 0-2 0,0 0 0 0,0 0-1 16,0 0 3-16,0 0-8 0,0 0 3 0,22-16 0 15,-22 16-4-15,17-1 5 0,-17 1-8 0,0 0 5 16,27 1-1-16,-27-1-2 0,20 7 4 0,-10-3-4 16,1-2 3-16,5 6 0 0,0 0-2 0,0 3 2 0,-1 0-2 15,0-1 8-15,-2 2-5 0,1 0 9 16,-1 3-6-16,1-3-4 0,0 5 3 0,9 5-2 16,-8-4 1-16,0-3 3 0,-4-2 1 0,2-3-5 0,-1 2 2 15,-5-2 1-15,-1-2-2 0,1 1 1 16,0-1-2-16,-4-4 4 0,-3-4 1 0,8 12-1 0,-3-7-1 15,-5-5 3-15,7 7-2 0,-7-7-3 0,7 6 5 16,-7-6-2-16,7 7 1 0,-7-7 2 16,11 10-7-16,-7-5 4 0,2 0 2 0,0 0 2 0,-6-5-12 15,13 10-15-15,-8-6-23 0,-5-4-14 0,8 5-21 16,-8-5-4-16,6 7-5 0,-6-7-59 0,0 0-172 16,0 0 52-16</inkml:trace>
  <inkml:trace contextRef="#ctx0" brushRef="#br0" timeOffset="197112.65">18951 5211 240 0,'0'0'90'0,"0"0"-15"16,-7-10 2-16,7 10-13 0,0 0-2 0,-2-10-1 15,2 10-3-15,0 0-9 0,0 0-10 0,0-10 0 16,0 10-2-16,0 0-12 0,9-11 2 0,-2 8-14 16,-7 3 0-16,16-9-1 0,-7 5-2 0,7-3-4 0,0 6 1 15,-2-4 0-15,-3 3-2 0,-11 2-4 0,18 0-3 16,-18 0 2-16,0 0-6 0,20 5 4 0,-20-5 2 16,10 6-3-16,-10-6 8 0,0 9 2 0,0-9 7 15,-6 20 2-15,2-12-3 0,-7 6-1 0,0 0-2 16,1 1 8-16,2-1-7 0,-1-1-3 0,0-3-3 15,4-3-9-15,-2 2 4 0,5-1 0 0,-5 3 11 16,7-5-5-16,-2 4 6 0,2-10-8 0,7 19 4 16,1-1 1-16,2-3-3 0,1 1 1 0,2 0-2 15,2-1-2-15,-4 1 3 0,3-1-5 0,-1-1 9 16,-1-2-10-16,-1 3 1 0,-2-5 2 0,-4-1 1 16,0-2 2-16,-3 0-4 0,3 1 3 0,-5-8 2 0,4 7 10 15,-4-7-1-15,2 9 3 0,-2-9 7 0,0 0-3 16,0 13-8-16,0-13 4 0,-4 8 0 0,4-8 1 15,-12 8-3-15,5-2 1 0,7-6-6 0,-11 8-2 16,4-4 1-16,2 0-10 0,5-4 9 0,-11 7-1 16,11-7 3-16,-7 4-1 0,7-4-12 0,0 0 24 15,-8 8-14-15,8-8 0 0,-6 2 0 0,6-2 0 16,0 0 4-16,-6 4 0 0,6-4 3 0,0 0 8 0,0 0-5 16,0 0 3-16,0 0 8 0,-9 6 0 0,9-6 0 15,0 0 2-15,0 0-3 0,0 0 2 0,-7 2-5 16,7-2-3-16,0 0-1 0,0 0 2 0,0 0-8 15,0 0-3-15,0 0-14 0,0 0-24 16,0 0-27-16,-10 5-40 0,10-5-16 0,0 0-115 0,-9 4-265 16,9-4 77-16</inkml:trace>
  <inkml:trace contextRef="#ctx0" brushRef="#br0" timeOffset="197385.31">19900 6433 271 0,'0'0'46'0,"0"0"-52"0,0 0-11 15,0 0-21-15,0 0 10 0</inkml:trace>
  <inkml:trace contextRef="#ctx0" brushRef="#br0" timeOffset="198414.62">3038 8074 223 0,'0'0'53'0,"2"-8"-7"15,-2 8-6-15,2-8-5 0,-2 8-2 0,0 0 1 0,4-11-12 16,-4 11-3-16,0 0 7 0,0-8 7 0,0 8-6 15,0 0-3-15,0 0 3 0,3-9-5 16,-3 9-3-16,0 0-3 0,0 0 8 0,2-7-6 16,-2 7-4-16,0 0 6 0,0 0-11 0,0 0 7 15,0 0-11-15,4-11 2 0,-4 11-1 0,0 0-4 0,0 0 2 16,0 0-2-16,0 0-20 0,0 0-31 0,2-8-35 16,-2 8-101-16,0 0 33 0</inkml:trace>
  <inkml:trace contextRef="#ctx0" brushRef="#br0" timeOffset="200568.6">22456 5489 353 0,'0'0'130'0,"-2"-11"-18"15,2 11-10-15,0-8-8 0,0 8-3 0,-2-10-10 16,2 10 1-16,0-8-11 0,0 8-6 0,0-8 0 16,0 8-5-16,0-11-9 0,0 11-6 0,0 0-3 0,0-8-13 15,0 8-7-15,0 0-4 0,0 0-3 16,0 0-1-16,0 0-5 0,0 0 1 0,0 0-2 0,2 29-3 16,-4-10 3-16,0 11 0 0,-5 4-3 0,-1 4 1 15,2-3 4-15,-1 3-8 0,1-5 6 0,-1 5-7 16,-5-5 2-16,7-1 4 0,1 0-3 0,-7-1 0 15,3-7-7-15,2-3 8 0,1-3 0 0,3-1 2 16,-2-1 0-16,-1 1-3 0,3-5 3 0,-1-2-3 16,1 0 1-16,-1-2-2 0,3-8 1 0,-4 13 1 15,4-13 1-15,0 10 4 0,0-10 9 0,-2 9 10 16,2-9 7-16,0 0 5 0,-7 5 0 0,7-5-4 16,0 0-4-16,0 0-6 0,0 0-3 0,0 0-3 0,0 0-1 15,0 0-2-15,11-29-3 0,-4 21 3 16,-7-2-9-16,5-5 4 0,0-3-1 0,1 1-3 15,-1-1-3-15,4 0 1 0,3-9-5 0,-4 2-3 0,3-3-5 16,4 0 2-16,-2 3-2 0,-3-1-5 0,-1 8 7 16,-1-1-1-16,2 1 1 0,1 0 4 0,-2 0-3 15,3 3-1-15,-1-2-5 0,0 3 1 0,1-1-2 16,1 1 3-16,0 2 0 0,0 2 9 0,-2-3-5 16,5 2-7-16,-3 6 4 0,-3-1 3 0,1 2-6 0,-2-1-1 15,1 3-2-15,-1 2-2 0,-9 0 1 0,21 2 2 16,-15 3-8-16,1-1 6 0,2 2 6 0,-3-1 1 15,9 10-5-15,-7 0 4 0,-3-1 2 0,7 2 0 16,-6-1-1-16,-1-1-13 0,-1 3 14 0,1-5 0 16,-3 2-3-16,1-1-7 0,-1-1 15 0,-4-1-5 15,2-1 3-15,-3-2 0 0,-1 2-2 0,-1-2 1 16,-6 4 3-16,-3 1 0 0,-2-1 2 0,-2-2 3 16,-12 5-5-16,5-2 0 0,5-5 2 0,1-2 6 15,6-2-6-15,-3 0 2 0,-2-2 2 0,4 0-2 16,0-2 0-16,14 0 1 0,-20 0-1 0,20 0-1 0,-14-2-1 15,14 2 1-15,-14-6-3 0,14 6 0 16,-9-2 2-16,9 2-2 0,-9-4 2 0,9 4-7 0,0 0 5 16,0 0 1-16,-7-6 1 0,7 6-5 0,0 0-1 15,0 0 1-15,0 0 3 0,0 0 0 0,-2-6-3 16,2 6-1-16,0 0 3 0,0 0-4 0,0 0 4 16,0 0-3-16,0 0 1 0,0 0-2 0,0 0 0 15,0 0-1-15,0 0 4 0,0 0-10 0,0 0 8 0,0 0-1 16,0 0 9-16,37 10-7 0,-30-6 3 15,1 0 0-15,9 4 1 0,-4 3-2 0,4-4 9 0,-2 4-10 16,6-3 6-16,9 9-1 0,-6-7-4 16,-1-1 4-16,7 7-6 0,-7-6 9 0,-6-2-4 0,0-2 0 15,-1 0-4-15,-3 1 2 0,1-1 2 0,2-1-4 16,-7-1 4-16,3 1 1 0,-3-1 1 0,0-2-4 16,-5 3 1-16,-4-5 3 0,12 4 0 0,-12-4-3 15,11 1 5-15,-11-1-1 0,9 2-2 0,-9-2 6 16,12 2-4-16,-12-2-1 0,0 0-4 0,13 3 0 15,-13-3 6-15,0 0 0 0,14 0 1 0,-14 0-3 16,0 0 5-16,14 0-2 0,-14 0 3 0,0 0 8 16,0 0 2-16,0 0-2 0,16-3 5 0,-16 3 2 0,0 0-1 15,0 0 1-15,0 0 0 0,11 0-2 0,-11 0 1 16,0 0-8-16,0 0 2 0,0 0-1 0,0 0-2 16,0 0-7-16,13-2 2 0,-13 2-10 0,0 0-19 15,0 0-23-15,0 0-37 0,0 0-44 0,0 0-136 16,0 0-311-16,10-3 88 0</inkml:trace>
  <inkml:trace contextRef="#ctx0" brushRef="#br0" timeOffset="201533.62">23231 5672 223 0,'0'0'104'0,"0"0"-19"15,0 0-4-15,0 0-14 0,0 0-8 0,0 0-6 0,0 0 1 16,0 0-17-16,0 0 1 0,12-24-9 15,-9 17 4-15,-1 1-5 0,2-1-1 0,-1 0-9 0,-1-2-3 16,0 2 3-16,2-1-7 0,-1 0 3 0,0 2-6 16,-1-2 7-16,0 2-1 0,0 0-5 0,-2 6 10 15,5-10-12-15,-5 3-1 0,0 7 8 0,4-9-1 16,-4 9 2-16,2-7 3 0,-2 7 6 0,3-6 0 16,-3 6-7-16,0 0-4 0,0 0-1 0,2-9-2 0,-2 9-4 15,0 0-3-15,0 0-1 0,0 0-6 0,0 0-4 16,0 0 3-16,0 0 2 0,0 0-7 15,0 0 6-15,-7 33 12 0,-2-14-4 0,3 11 0 0,-6 1-10 16,3 0 8-16,0 0 8 0,1 0 3 0,0-3-4 16,1 4-5-16,5-8 9 0,0-3-3 0,2-5 3 15,2 2-8-15,-2 2 10 0,0-6-2 0,4 2-1 16,1-2-1-16,-3-1 2 0,2-5 1 0,-2 0 3 16,3 1 2-16,0-3 8 0,2 0 7 0,2-2 2 15,-3-3-5-15,6 2-2 0,-12-3 0 0,28-3 1 16,-15-1-5-16,6-3 3 0,-2-1-10 0,2-4 1 15,-1-1-3-15,7-11 2 0,0 2-6 0,-4-3-4 16,-1 1-2-16,1 0 4 0,-7 0-4 0,-3 6 0 16,0 2-2-16,-1-1 1 0,-1 1-7 0,-3-1 6 0,-1 3 2 15,5 0-5-15,-6-1 3 0,3 6 4 0,-5 0-8 16,0-1 1-16,0 1-3 0,0 2 1 0,1-2 0 16,-1 1 3-16,-2 1 2 0,0 7 0 0,2-14-1 15,0 8-4-15,2 0 1 0,-4 6 1 0,0-12-3 0,2 6 4 16,-2 6-1-16,2-11 0 0,-2 11-1 0,0-9 5 15,0 9 0-15,2-9 0 0,-2 9-4 16,2-6 3-16,-2 6 1 0,0-8-7 0,0 8-1 0,0 0-7 16,0 0 0-16,3-7-2 0,-3 7 6 15,0 0-4-15,0 0 3 0,0 0-5 0,0 0 7 0,0 0-1 16,-9 38-2-16,1-25 5 0,1 7 2 0,1-5-6 16,-1 4 6-16,1 1 2 0,0-1-5 15,0-1 0-15,-3-2 4 0,7 4 3 0,-5-2-8 0,2-1 2 16,-2-1 2-16,5 1-1 0,-1 1 5 0,-1-2-3 15,2 3 1-15,0-5 0 0,-1 1 0 0,3-3-2 16,3-2 3-16,-6 9 2 0,-1-9 0 0,1-1 0 16,3 2 1-16,0-2-2 0,0-9 3 0,0 17-4 15,3-10-8-15,-3-7-12 0,2 15-20 0,3-10-26 0,-1 4-15 16,3-3-17-16,-1 0-94 0,2-2-225 0,-8-4 66 16</inkml:trace>
  <inkml:trace contextRef="#ctx0" brushRef="#br0" timeOffset="202069.55">24963 5452 284 0,'2'-10'148'0,"3"1"-16"16,-5 3-20-16,0 6-13 0,0-10-22 0,0 10-7 16,-7-8-7-16,7 8-11 0,-7-7 0 0,7 7-18 15,-20 0-1-15,-1 3 5 0,2 2-6 0,-15 7-7 16,-4 4 4-16,1 3-2 0,-1 2-3 0,-2 4 7 15,4 2-4-15,2 0-4 0,2 2-3 0,5-3-1 16,1 1 0-16,6-1-5 0,0-1 4 0,6-4-9 0,7-1 9 16,0-3 1-16,5-1-2 0,2 1-1 0,2-2 1 15,5 2 0-15,2 0 0 0,5 0 0 0,-3-5 0 16,7 0 0-16,12 6 1 0,0-3-4 0,2-3-2 16,2-1 1-16,-2-3-24 0,0 0-3 0,-7-3-23 15,-2-4-21-15,-3-1-26 0,-2 0-32 0,1-4-65 0,-1-4-214 16,-2 2 63-16</inkml:trace>
  <inkml:trace contextRef="#ctx0" brushRef="#br0" timeOffset="202366.31">24554 5752 303 0,'21'12'96'0,"-2"-5"-13"16,-2-6-2-16,4 3-14 0,13 1-3 16,0-2 0-16,-2 0-13 0,-4-1 6 0,-5-2-12 0,-3 0 1 15,-2 0 6-15,-2 0 6 0,5 0 0 0,-9 0 2 16,1 0 5-16,-13 0 4 0,13-2 6 0,-13 2 4 16,12 0-3-16,-12 0 2 0,11-3-8 0,-11 3-2 15,0 0-5-15,12-1-6 0,-12 1-5 0,0 0-6 16,0 0-2-16,0 0-3 0,16-2-7 0,-16 2-5 15,0 0-2-15,0 0-10 0,0 0-19 0,9-2-25 16,-9 2-27-16,0 0-40 0,0 0-39 0,0 0-111 16,0 0-293-16,20-3 86 0</inkml:trace>
  <inkml:trace contextRef="#ctx0" brushRef="#br0" timeOffset="203187.53">25889 5244 322 0,'4'-8'114'0,"-4"8"-18"0,0 0-26 15,5-6-8-15,-5 6-11 0,0 0-11 0,0 0-7 0,0 0-1 16,-5 33 5-16,-1-1-1 0,-4 8 17 15,-5-4-12-15,-6 24 6 0,-2-13-1 0,7-5-1 0,-9 15-6 16,6-12 0-16,2-8 2 0,0-2-5 0,2 0-2 16,0-4 3-16,4 0-3 0,3-9-7 0,-2-1-9 15,3-6 5-15,3-4-3 0,-1 2-8 0,1-5 7 16,2 0 6-16,0 1-6 0,2-9 1 0,-8 8 11 16,8-8 14-16,-2 9 13 0,2-9 19 0,0 0 8 0,-2 7-3 15,2-7-6-15,0 0-6 0,0 0-10 0,0 0-5 16,0 0-8-16,4-30-15 0,0 9-11 15,6-10-4-15,3-4-3 0,-1-1-9 0,2-6-8 0,2 1 0 16,8-23-1-16,-3 5 0 0,-2 14 0 0,-4 5 2 16,2 6-1-16,3-4-2 0,3 6 1 0,-7 0-3 15,4 4 3-15,1-1-2 0,-6 9-2 0,6-5 3 16,-2 7-3-16,1 3 1 0,-4 5 0 0,2 0 0 16,3-1-3-16,11 2 3 0,-9 0 3 0,-6 5-5 15,2 1-2-15,-5 3 3 0,-14 0-4 0,22 5-1 16,-10-2 1-16,-3 5-2 0,4 1 2 0,-1 4-3 0,-1 1 6 15,-4 2-2-15,1 3-4 0,-6 0 5 16,-2-2 0-16,0 3 7 0,-8 11-4 0,-1-7 0 0,-2 5 0 16,-3-2 1-16,-1 1 4 0,-8-4-2 0,0-1 3 15,-3 0 1-15,2-1 2 0,-3-3 5 0,3-4-10 16,4-3 1-16,0-2 3 0,-6 6 1 0,3-5-2 16,6-3 0-16,2-2 0 0,4 0 2 0,-1-1 1 15,6 1 3-15,-3-4-4 0,9-2-3 0,-11 6 3 0,11-6-1 16,-8 7-4-16,4-5 1 0,4-2-5 15,-4 5 3-15,4-5 0 0,-5 8 1 0,5-8 2 0,-4 12-1 16,4-5 3-16,0 1-1 0,0-8 0 16,0 17 1-16,6-7 5 0,-3-2-3 0,3 9 0 15,4-7 3-15,-1 4 0 0,0-3 3 0,2 2-2 0,3 0-1 16,1 0 5-16,0-1-4 0,0-4 3 0,4 1-8 16,-3 0-13-16,2 0-19 0,0-5-22 15,2 0-33-15,1-1-50 0,0-8-100 0,-1 1-278 0,14-8 80 16</inkml:trace>
  <inkml:trace contextRef="#ctx0" brushRef="#br0" timeOffset="203737.61">26600 4654 250 0,'9'-8'89'0,"2"2"-8"0,1 3-15 16,-3 0-4-16,-9 3-12 0,21-2-3 0,-21 2-9 0,18 2-7 15,-18-2-7-15,14 3-7 0,-5 1 4 0,-9-4-5 16,9 13-5-16,-5-4-1 0,-1-3-1 0,2 4 6 16,-3 1-6-16,-2 4 0 0,0 6-1 0,0-4-2 15,-2 1 6-15,2 3-2 0,-3-3-2 0,1-1-1 16,-1 1 0-16,3-4 2 0,0 5-6 0,0-3 2 0,3-1 4 16,2 2-1-16,-3-1-2 0,0 0 4 0,5-1-7 15,-3 1 5-15,1-4 2 0,0 0 0 0,-3-1 3 16,3-3-3-16,-3 1-2 0,-2-9 6 0,2 13 1 15,0-6 14-15,-2-7 11 0,2 13 6 0,-2-13 5 16,-4 7 8-16,4-7 2 0,-2 15 2 0,-5-9-1 16,2 1-1-16,-2-2 0 0,3 2-4 0,4-7-8 15,-14 10 1-15,7-4-1 0,0-1-7 0,7-5-1 16,-9 7-5-16,9-7 0 0,-8 7-5 0,8-7-2 16,-8 4 3-16,8-4-6 0,0 0-6 0,-9 6 1 15,9-6-1-15,0 0 0 0,0 0-5 0,-9 3 1 0,9-3-3 16,0 0-2-16,0 0-4 0,0 0-5 15,-10 8-8-15,10-8-12 0,0 0-15 0,0 0-17 0,-8 3-22 16,8-3-35-16,-20 6-37 0,10-3-88 0,-8 1-277 16,0-2 81-16</inkml:trace>
  <inkml:trace contextRef="#ctx0" brushRef="#br0" timeOffset="204609.61">22564 6776 235 0,'0'0'147'0,"0"0"-14"16,-10 1-26-16,10-1-8 0,0 0-21 0,0 0 0 0,0 0-11 15,30 4 1-15,9-5-12 0,9 1-1 0,30-8-8 16,5 3-2-16,72-9-1 0,-43 8 6 0,-20-3 12 16,74-5-5-16,-54 6 3 0,50-7-6 0,-7 6 4 15,-43 0 3-15,43 1-4 0,-45-1-5 16,-22 5-5-16,74-10-2 0,-59 10-3 0,-19-3 4 16,-2 5-2-16,2-4-6 0,3-2 6 0,-2 4 0 15,-1-4-6-15,-4 0 1 0,2-1 0 0,-5 1-3 0,1 1-11 16,-1-1 10-16,-5-1-4 0,0 1-2 0,-17 1-1 15,-7 1-3-15,-4 2-3 0,1 0-3 0,1 4 0 16,-3-2-3-16,-3-1-2 0,0 3-6 0,-6 0 4 16,-9 3-4-16,-3-3 1 0,-5 0-1 0,-4 0-2 15,-1 0 2-15,-3 0 0 0,-9 0-4 0,13 0-1 0,-5 0-4 16,-8 0 6-16,11 0-1 0,-11 0 1 0,11 2-6 16,-11-2 6-16,0 0-3 0,10 0 4 0,-10 0-5 15,0 0 1-15,0 0 3 0,11-2-2 0,-11 2 0 16,0 0 2-16,0 0-4 0,0 0-3 0,11 0-5 15,-11 0-21-15,0 0-7 0,0 0-21 0,0 0-31 16,0 0-41-16,7-3-32 0,-7 3-126 0,0 0-339 16,0 0 96-16</inkml:trace>
  <inkml:trace contextRef="#ctx0" brushRef="#br0" timeOffset="205170.64">23346 7073 269 0,'0'0'166'0,"0"0"-21"0,0 0-14 15,0 0-22-15,64 4-5 0,-16-4-3 0,27 0-16 16,9-2-3-16,71 2-9 0,-40-3-5 0,46 0-1 16,-3-3-1-16,-1 2-10 0,-2 2 3 0,-43-2-10 15,50 2-1-15,-58-1-9 0,-13 1-3 0,65-4 2 16,-53 0-5-16,-20 0-5 0,2 1-5 0,-2-3 3 16,-4 3-1-16,-3-1-2 0,-4-1-3 0,-21 1-6 15,-8-2 1-15,-4 4 6 0,-3-3-5 0,-10 3 3 0,-4 0 0 16,-4 0 3-16,-4 2 1 0,-2 0 1 0,-1 0-3 15,-2-1 6-15,-9 3 1 0,14-1-11 0,-14 1 9 16,9-3-7-16,-9 3 4 0,8-1-5 0,-8 1-1 16,0 0-2-16,13 0-2 0,-13 0-2 0,0 0-2 15,6-3 0-15,-6 3 0 0,0 0 0 0,0 0-4 16,0 0-2-16,11 0 2 0,-11 0-5 0,0 0-5 0,0 0 8 16,0 0-2-16,0 0 5 0,10-1-2 0,-10 1-1 15,0 0-3-15,0 0 3 0,0 0 0 0,0 0-1 16,0 0 0-16,9-2-2 0,-9 2-1 0,0 0 5 15,0 0-2-15,0 0 6 0,0 0-5 0,0 0 0 16,0 0-1-16,0 0 2 0,0 0-11 0,9-2 12 16,-9 2 0-16,0 0-5 0,0 0 2 0,0 0 1 15,0 0-1-15,0 0-4 0,0 0-16 0,0 0-5 16,0 0-5-16,0 0-14 0,0 0-22 0,0 0-14 16,0 0-36-16,0 0-26 0,0 0-119 0,0 0-311 15,0 0 88-15</inkml:trace>
  <inkml:trace contextRef="#ctx0" brushRef="#br0" timeOffset="207158.6">2998 8808 319 0,'0'0'126'0,"-7"-8"-15"16,7 8-14-16,0 0-16 0,0 0 0 0,0 0-5 16,0 0-1-16,0 0-10 0,0 0-7 0,0 0 2 15,0 0-6-15,0 0 0 0,0 0-9 0,0 0-2 16,0 0-3-16,0 0 7 0,0 0 12 0,0 0 1 16,-4-4 3-16,4 4 11 0,0 0-6 0,0 0 0 15,0 0-4-15,0 0-7 0,0 0-6 0,0-15-6 16,0 15-8-16,4-18-5 0,-1 9 1 0,-1-7-7 0,0 1 1 15,4-1-6-15,-4 4 1 0,0 1-8 16,-2 3 4-16,0 0-8 0,2 2-5 0,-2 6 0 0,2-10-4 16,-2 10-4-16,3-7 2 0,-3 7-9 0,0 0 2 15,0 0 4-15,0 0-4 0,0 0-2 0,0 0 2 16,-11 38 1-16,1-10 3 0,1 4 3 0,0 4-2 16,1 1-3-16,4 2 2 0,-3-3-1 0,7 2 2 15,-2 0-2-15,2-4 5 0,2 0 0 0,1-2 2 0,3-2-1 16,2-5 4-16,-2-5-4 0,5-3 4 0,2 1 0 15,2-3 2-15,1-1 4 0,9 6-5 16,-2-7-3-16,-2-2 8 0,-2-5-3 0,0 0 5 0,2-3-6 16,-1-3 5-16,1-1-2 0,0-5 0 15,-2 0-5-15,2-3 0 0,-2-3 3 0,5-9-4 0,-3-3-2 16,0-3 7-16,-6 0-14 0,0-3-3 0,-4-3-2 16,0-2 4-16,-2 2 1 0,-2-1 1 0,-2 4 1 15,-1-3-1-15,-2 0 3 0,0 11-2 0,-2-1-2 16,0 7 5-16,0-3-4 0,0 4 4 0,0 2 0 0,0 0 3 15,0 5-2-15,0 0 0 0,0 8 2 16,0-15-5-16,0 7 3 0,0 8 0 0,4-11-5 16,-4 11-1-16,0 0 0 0,-4-12 1 0,4 12-8 0,0 0 4 15,4-7 5-15,-4 7-2 0,0 0-4 0,0 0-5 16,0 0 6-16,0 0-1 0,0 0 6 0,0 0-5 16,0 0-2-16,4 38 0 0,-2-23 5 0,-2 5-4 15,-2-2 5-15,4 4-5 0,-4 7 5 0,2 5-3 16,0-4 5-16,0-1 2 0,0-2-2 0,0-4-1 15,2-5 6-15,-4 0-9 0,4 2 3 0,-2-4 3 16,2 3-4-16,-2-3 5 0,3 1 0 0,-1-4 5 0,0 2-2 16,-2-3-1-16,4 4 3 0,-1 1-5 0,1-3-14 15,-2-1-7-15,4-3-18 0,-2 3-13 16,0-4-19-16,3 6-27 0,0-2-20 0,-2-5-110 0,2-1-272 16,-1 0 80-16</inkml:trace>
  <inkml:trace contextRef="#ctx0" brushRef="#br0" timeOffset="208271.41">3866 8972 369 0,'0'0'147'0,"0"0"-17"16,0 0-15-16,0 0-21 0,0 0-7 0,0 0-14 15,0 0-7-15,0 0-2 0,0 0-11 0,0 0-2 16,0-10-8-16,0 10-4 0,0 0-5 0,0 0-5 16,0 0-2-16,0 0 6 0,17-8 3 0,-17 8-11 15,0 0 4-15,14-5-4 0,-14 5-13 0,14-6 1 16,-14 6-2-16,15-6 1 0,-15 6-5 0,19-6 2 0,-19 6-1 15,18-4-1-15,-11 0 8 0,-7 4-7 16,19-4 2-16,-19 4-2 0,0 0-5 0,15-5 2 16,-15 5-3-16,0 0 5 0,13-3-6 0,-13 3 1 0,0 0 7 15,0 0-2-15,0 0 0 0,12-4-3 0,-12 4 4 16,0 0 1-16,0 0 0 0,0 0-2 0,0 0-2 16,0 0 4-16,0 0 7 0,14-3-6 0,-14 3-3 15,0 0-4-15,0 0 2 0,0 0-2 0,0 0-3 16,0 0 6-16,0 0-2 0,0 0-1 0,0 0-3 15,0 0 4-15,0 0-6 0,0 0 1 0,0 0 3 16,12-6-1-16,-12 6 1 0,0 0-4 0,0 0-2 0,0 0 2 16,0 0-4-16,0 0 3 0,0 0 2 15,0 0-6-15,0 0-1 0,0 0-5 0,0 0-2 16,0 0 5-16,0 0-8 0,0 0-3 0,0 0-8 0,0 0-3 16,0 0-2-16,0 0 4 0,0 0 0 0,0 0-3 15,0 0-3-15,0 0 8 0,0 0 0 0,0 0-8 16,0 0 9-16,0 0 3 0,0 0-1 0,0 0 2 15,0 0-3-15,0 0 10 0,0 0-5 0,0 0 6 16,0 0 0-16,0 0 4 0,0 0-1 0,0 0-1 16,0 0 7-16,0 0-5 0,0 0 5 0,0 0 1 15,0 0 3-15,0 0-3 0,0 0-4 0,0 0 6 16,0 0-2-16,-23 27 7 0,23-27-2 0,-7 6 1 0,7-6-1 16,0 0-1-16,-12 7-1 0,12-7-1 0,0 0 3 15,-7 7-8-15,7-7 6 0,0 0 5 0,0 0-2 16,-11 6 0-16,11-6 6 0,0 0-6 0,0 0 5 15,0 0 4-15,0 0 4 0,0 0 4 0,-9 7 3 16,9-7 1-16,0 0 5 0,0 0-6 0,0 0 7 16,0 0-3-16,0 0 5 0,0 0-2 0,0 0-2 15,0 0 2-15,0 0 2 0,0 0-1 0,-9 4-3 16,9-4-4-16,0 0-4 0,0 0 5 0,0 0-3 16,0 0-8-16,0 0 2 0,0 0-2 0,0 0 1 15,0 0-3-15,0 0 1 0,0 0-7 0,0 0 5 0,0 0-2 16,0 0-2-16,0 0 4 0,0 0-7 15,0 0-2-15,0 0 4 0,0 0-2 0,0 0-1 16,0 0 1-16,0 0 2 0,0 0-11 0,0 0 8 0,0 0-1 16,0 0-1-16,0 0 0 0,0 0-2 0,0 0 6 15,0 0-4-15,0 0-5 0,0 0 6 0,0 0-7 16,0 0 1-16,0 0-2 0,0 0-6 0,0 0-11 16,0 0-6-16,0 0-1 0,0 0-3 0,0 0 4 0,0 0 4 15,0 0-4-15,0 0 1 0,0 0-2 0,-28-11 15 16,28 11-10-16,0 0 7 0,0 0-1 15,0 0 1-15,-9-6-1 0,9 6 8 0,0 0 4 0,0 0-5 16,-11-3 4-16,11 3-2 0,0 0 6 0,0 0 2 16,0 0-1-16,0 0 3 0,-12-7-4 15,12 7 4-15,0 0-4 0,0 0 8 0,0 0 2 0,0 0-4 16,0 0 0-16,-9-8 5 0,9 8-1 0,0 0-6 16,0 0 11-16,0 0-14 0,0 0 10 0,0 0 4 15,0 0-6-15,28-14 9 0,-13 8-5 0,4-3 2 16,2 5 3-16,-1-6 1 0,1 4-8 0,0-1-1 15,-2 1 1-15,2 3-2 0,0-4 1 0,-3 3 6 16,-18 4-15-16,34-2 4 0,-16-3 3 0,-18 5-4 16,28 0-11-16,-28 0-5 0,18-1-16 0,-18 1-10 15,18 4-16-15,-18-4-11 0,14 4-58 0,-14-4-155 0,12 6 48 16</inkml:trace>
  <inkml:trace contextRef="#ctx0" brushRef="#br0" timeOffset="208488.17">4082 9110 240 0,'0'0'165'0,"0"0"-20"0,0 0-24 0,0 0-16 15,0 0-12-15,0 0-14 0,0 0-2 0,0 0-10 16,0 0-7-16,0 0 1 0,0 0-15 15,39 4-3-15,-39-4 0 0,40-8-22 0,-5 1-23 0,-8 3-22 16,5 0-33-16,2-2-34 0,-9 0-57 0,-2 0-174 16,11-3 53-16</inkml:trace>
  <inkml:trace contextRef="#ctx0" brushRef="#br0" timeOffset="210383.91">2261 8664 308 0,'8'-16'175'0,"-4"3"-27"0,-1 1-13 16,3 2-15-16,-4-1-36 0,1 1 5 0,3 4-3 0,-3-3-2 16,-3 9-5-16,7-9-2 0,-5 1-8 0,-2 8-13 15,3-8-7-15,-3 8-12 0,0 0-4 0,4-7-12 16,-4 7-2-16,0 0 0 0,0 0-5 0,0 0-6 16,0 0-4-16,0 0 0 0,16 36 3 0,-11-4-1 15,1-4-3-15,1 7 1 0,-3 0 0 0,-1 2 3 0,2-2-3 16,-3 2-1-16,3-4 5 0,-3 1-6 15,0 2 5-15,0-4-7 0,0 0 2 0,-2-8 2 16,0-4 1-16,3 1-2 0,-3-3 1 0,2-3-7 0,-2-1 0 16,2-1 9-16,-2-3-4 0,0-2 5 15,0 0-3-15,0-8 4 0,2 15-1 0,-2-15-2 0,3 10 8 16,-3-10-8-16,0 7 2 0,0-7 5 0,0 0 15 16,0 7 7-16,0-7 9 0,0 0 6 0,0 0 4 15,0 0-3-15,0 0-7 0,0 0-6 0,0 0-3 16,0 0-6-16,0 0-2 0,0 0-3 0,0 0-2 15,9-23-7-15,-4 6-3 0,1-2-7 0,1-13-8 16,3-2-10-16,-1 4 4 0,4-5 0 0,-3 2-1 16,3 2-4-16,-4-1-2 0,3 3 4 0,-3-2-2 15,-1 6 1-15,2 6-1 0,-3 0 2 0,0 1-3 0,1 2 3 16,0-1-1-16,-1 5 4 0,-1 2 1 0,1-4 2 16,-1 1-2-16,2 5-3 0,-3 2 4 0,-5 6-2 15,6-13 4-15,-6 13-3 0,7-9-3 0,-7 9 5 16,0 0-11-16,7-9 2 0,-7 9-5 0,0 0 8 15,0 0-4-15,11-4-2 0,-11 4-6 0,0 0 1 16,0 0 6-16,0 0 3 0,0 0-2 0,0 0 6 16,0 0-1-16,11 18-6 0,-11-18 4 0,0 17 0 15,-2-7 4-15,2-10 6 0,-6 24-2 0,-1-9-2 16,0 1-3-16,-5-1 0 0,4-1 1 0,-5-2-4 16,2 0 9-16,3-1 5 0,-1-3 1 0,-1 1-7 0,3-1 6 15,7-8 0-15,-13 10 4 0,8-6 5 0,5-4 2 16,-14 10 5-16,14-10-1 0,-11 8 0 0,11-8-3 15,-7 4-2-15,7-4 1 0,0 0-2 0,-7 9 0 16,7-9-2-16,0 0-4 0,0 0 1 0,-9 9-6 16,9-9 3-16,0 0-2 0,0 0-8 0,0 0 12 15,0 0-11-15,-4 9 6 0,4-9-4 0,0 0 2 16,0 16-3-16,0-5 1 0,0-11 5 0,4 21-3 0,-1-3 1 16,3-4 3-16,-4 5 3 0,5 2-1 0,1-6-2 15,0 5 2-15,1-2-4 0,1 0 2 16,6 10 3-16,-5-8 3 0,1-4 2 0,-1 0-6 0,-3-1 6 15,5 2-5-15,0-3 4 0,1 1-3 0,-1-1 3 16,1-2-2-16,0 0-1 0,2 1-15 0,-5-2-25 16,6 2-27-16,-4-2-23 0,2 3-33 0,-3-6-79 15,-3 1-236-15,-2-3 69 0</inkml:trace>
  <inkml:trace contextRef="#ctx0" brushRef="#br0" timeOffset="211205.5">5032 8586 306 0,'15'-6'171'0,"-15"6"-25"0,0 0-22 0,8-7-12 16,1 3-25-16,-1-1-6 0,-8 5-19 0,13-12 5 0,-6 7-3 16,3-3-14-16,-6 2 1 0,3-1-7 15,-3 1-3-15,3-1-9 0,-7 7 5 0,5-12-17 0,-5 12 2 16,0-8-9-16,0 8-7 0,0 0 6 0,-12-10 1 16,12 10-1-16,-21-2-3 0,6 4 0 15,15-2 1-15,-39 5 0 0,23 0-12 0,0 2 2 0,0 2 13 16,3 2-6-16,1 2-3 0,1-1 3 0,2 2-16 15,1 0 9-15,4 3 1 0,1-3 4 0,6 5-4 16,-1-1 3-16,5-2 1 0,2 3 3 0,0 0-6 16,8 7 11-16,-6-4-12 0,0-2 1 0,1-4 9 15,-6 1-5-15,3-2-6 0,-7 2 6 0,6-1-5 0,-4-1-2 16,-4-3 1-16,3 3 1 0,-3-1-2 0,0 2 7 16,-3-3 3-16,1 5-4 0,0-6 3 0,-2 1-1 15,0-1-9-15,2-3 9 0,2 0-3 0,-4 0-7 16,4 2 0-16,-3-2 3 0,1 0 6 0,2 8-8 15,-2-1 5-15,0 2-2 0,2-3 0 0,-2 3 5 16,2-1-6-16,0-1-4 0,0 1 4 0,0-1 0 16,0 0 4-16,0 0-6 0,0 1 5 0,0 0 1 15,0-5-6-15,0 1 4 0,0-4-2 0,0 2 7 16,2-3-5-16,0 3 0 0,0-3 4 0,0 0-2 16,1 0 9-16,1 0-3 0,4 1-6 0,-2-5 10 0,3 2-2 15,8 2 3-15,0 0-10 0,-2-2-23 16,-4-3-18-16,-3-2-22 0,4 2-58 0,-12-3-93 0,0 0-250 15,0 0 73-15</inkml:trace>
  <inkml:trace contextRef="#ctx0" brushRef="#br0" timeOffset="212354.6">4547 8641 317 0,'0'0'107'0,"7"-13"-10"0,-7 13 2 0,4-9-14 15,-4 9 1-15,9-11-4 0,-9 11-5 0,8-7-5 16,-8 7 3-16,0 0 1 0,6-9-15 0,-6 9 3 16,0 0-8-16,5-8-4 0,-5 8-10 0,0 0-8 0,0 0-5 15,0 0-7-15,0 0-5 0,0 0-3 0,0 0 1 16,0 0 1-16,0 0-8 0,13 29 0 0,-5-1 6 15,-6-1-7-15,2 5 2 0,1 2-1 0,-1 3 0 16,-2 0-9-16,-2-5 7 0,0 4 1 0,0-5-3 16,0-1-7-16,3 0 5 0,-3 2 1 0,4-12 0 15,-4 1 3-15,2-2 0 0,-2-4-8 0,-2-3 11 16,4 1-9-16,-2-2-8 0,0-1 12 0,0-10 5 16,3 12-10-16,-3-12 8 0,0 13 3 0,0-13-2 15,0 0 7-15,0 12 16 0,0-12 6 0,3 8 8 16,-3-8-3-16,0 0-1 0,0 0-8 0,0 0 1 15,0 0-4-15,0 0-4 0,0 0-1 0,0 0-8 16,0 0 3-16,0 0-4 0,0 0 0 0,0 0-3 0,0 0-1 16,2-39-4-16,0 31-2 0,-2-2 4 0,0-5-4 15,4-1-7-15,-4 1-2 0,5-3-12 0,-1 0 2 16,1-2 1-16,-1 5-2 0,8-14-2 0,-3 4-10 16,-2 4 7-16,0 3 0 0,2 2-3 0,-2-3 1 15,5 5 3-15,-6-1 6 0,1-1-3 0,-1 4 0 0,-1 2 1 16,-1-1 2-16,2 2 6 0,-6 9 2 0,9-13-12 15,-7 4 10-15,-2 9-1 0,9-12-4 16,-7 6 2-16,-2 6-1 0,10-11 1 0,-10 11-5 0,8-9 10 16,-1 1 0-16,0 5-1 0,0-3-1 15,0 2-2-15,-7 4 1 0,15-7 2 0,-5 3 1 0,-10 4 4 16,16-3-4-16,-10 0-5 0,-6 3 9 0,17-2-4 16,-17 2-4-16,0 0 0 0,0 0 4 0,27 2 0 15,-27-2 0-15,13 8-6 0,-13-8-1 0,12 10 8 16,-7-3 0-16,-5-7-4 0,7 14 6 0,-7-6-2 15,0-8-2-15,2 17 5 0,0-11 1 0,-2-6-4 16,-4 16 3-16,1-8 7 0,3-8-2 0,-4 15 10 16,-1-6-9-16,5-9 12 0,-9 12-1 0,4-4 8 15,5-8-2-15,-13 7-7 0,3-2 3 0,10-5-2 0,-13 6-6 16,13-6 8-16,-19 5 0 0,19-5-3 0,-15 4-4 16,15-4 2-16,-17 4 0 0,17-4 0 0,-15 2-2 15,15-2 1-15,0 0-1 0,-19 2-1 0,19-2 1 16,0 0-6-16,-13 2 2 0,13-2-2 0,0 0 2 15,0 0-7-15,0 0 2 0,0 0 0 0,-19 2-1 16,19-2-1-16,0 0-7 0,0 0 3 0,0 0 1 16,0 0-8-16,0 0 2 0,0 0 5 0,-13 7 0 15,13-7-2-15,0 0 0 0,0 0 5 0,-4 7-8 16,4-7 8-16,-2 10 1 0,2-10-6 0,0 15 5 0,0-15 0 16,2 14 1-16,-2-3-5 0,2-1 1 0,-2-2 4 15,2 2-7-15,5 7 5 0,-3-3 0 0,-2-1 2 16,5 2-6-16,-2-2 2 0,0-3 0 0,-3 1 3 15,2-1 2-15,1 0 3 0,-1-1-5 0,3 4-1 16,1 0-6-16,-2 2 6 0,1-3 3 0,-1-2-3 16,-1 0-2-16,0 1-1 0,-3-5 2 0,5 2 0 15,-5 2 4-15,3-3-4 0,1 1 6 0,-4 0-6 16,4-2 4-16,-2 1-2 0,-4-7 3 0,7 12-2 0,-5-6-2 16,-2-6 3-16,7 8-2 0,-7-8-5 0,4 6 7 15,-4-6-2-15,2 9 6 0,-2-9-6 0,8 6 0 16,-8-6 6-16,0 0 0 0,7 8-3 0,-7-8-14 15,4 6-19-15,-4-6-18 0,4 7-28 0,-4-7-31 16,0 0-123-16,7 8-274 0,-7-8 79 0</inkml:trace>
  <inkml:trace contextRef="#ctx0" brushRef="#br0" timeOffset="213381.47">5564 8776 313 0,'0'0'101'0,"0"0"-13"0,3-13-13 0,-3 13-6 15,4-13-4-15,-2 6-1 0,-2 7-1 0,0-11 3 16,2 4 0-16,-2 7-5 0,0 0 22 0,5-9-12 15,-5 9-9-15,0 0-10 0,2-9-10 0,-2 9-10 16,0 0-6-16,0 0 3 0,0 0-4 0,0 0 2 0,0 0-8 16,-11 31 4-16,9-1 6 0,-5 3 6 15,2 5-5-15,0-3-14 0,3-1 8 0,2 1 4 16,-2 0-3-16,6-2-5 0,1-4 4 0,0-7-7 0,2-3 4 16,-1-1-3-16,1-3-3 0,3-1 7 15,-1-4-6-15,0 1 0 0,-1-6 2 0,4 4 1 0,-5-7 2 16,4 0-15-16,8 1 6 0,2-6 3 0,-8-1 4 15,3-5-13-15,2 0-8 0,-4-4-2 0,-1-3-10 16,10-9-9-16,-9 4 1 0,0-7 0 0,-5 3-1 16,-3 7 6-16,-1 1-1 0,-3-1 11 0,1 5 7 15,-1 0 5-15,1 4 6 0,-3 1-4 0,0 8 7 0,4-14 5 16,-4 7-5-16,0 7 1 0,2-9-6 0,-2 9-1 16,2-7-6-16,-2 7-3 0,0 0-20 0,0 0 22 15,0 0 1-15,0 0-2 0,0 0 4 0,0 0-2 16,0 0-2-16,0 0-4 0,0 0 12 0,5 37-3 15,-5-21 0-15,-2 2-4 0,4 3 5 0,0 8 2 16,-2-3 1-16,0 3-7 0,0-4-18 0,0 6-27 16,2-1-19-16,0 1-24 0,4-8-31 0,-6-2-97 15,2-7-254-15,5 1 74 0</inkml:trace>
  <inkml:trace contextRef="#ctx0" brushRef="#br0" timeOffset="213569.61">6116 9217 381 0,'0'0'162'16,"0"0"-30"-16,9-4-8 0,-9 4-26 0,0 0-4 15,0 0-15-15,0 0-15 0,0 0 4 0,0 0-6 16,2 20-3-16,-2-12-13 0,-2 3 3 0,0 5-11 16,-2 2-4-16,1-1-6 0,-4 1-24 0,5 1-13 0,-5 2-29 15,3-5-32-15,-3 3-31 0,5-7-63 0,-6 4-194 16,4-2 58-16</inkml:trace>
  <inkml:trace contextRef="#ctx0" brushRef="#br0" timeOffset="213882">6512 8865 276 0,'21'6'108'0,"-21"-6"-13"15,5 11-10-15,-1-6-15 0,-1 4 5 0,-3 2 14 0,0 9-6 16,0-2-2-16,-7 3 3 0,-2 10-11 15,-8-5-10-15,6 6-5 0,-6-5-11 0,0 1-4 16,8-6-3-16,-3-4-5 0,1-1-1 0,0 0-29 16,-1-4-14-16,6 0-33 0,-1-2-27 0,3-3-30 0,-2-4-54 15,6-4-181-15,0 0 56 0</inkml:trace>
  <inkml:trace contextRef="#ctx0" brushRef="#br0" timeOffset="214293.34">6839 8692 346 0,'0'0'117'16,"0"0"-24"-16,0 0 12 0,0 0-11 0,0 0 6 16,9 27-9-16,-9-10-11 0,2 1-10 0,3 0-1 15,-5 4-6-15,7 7-3 0,-5-3-5 0,7 4-14 16,-5-9 6-16,6-2-8 0,-1-1 0 0,-2-4-5 15,1 1-8-15,2-3 0 0,-1-1-1 0,-2-1 3 0,3-4-1 16,-4 0-6-16,3-4-2 0,-9-2 0 16,16 2-7-16,-16-2-9 0,27-9-9 0,-13 0-17 15,2-4 7-15,-2-1-18 0,7-11 4 0,-4-4-3 16,-2-1 2-16,-4-1-2 0,0 2 7 0,-4 6 16 16,-4 5 13-16,3 1 12 0,-4 1-5 0,1 4 4 0,-1 2 13 15,0 1-3-15,-2 4 1 0,0 5-4 16,2-11-8-16,-2 11 2 0,0 0-2 0,0 0 14 0,0 0 2 15,0 0 4-15,0 0-2 0,0 0-5 0,0 0 1 16,-23 23-4-16,19-15-3 0,-1 10 4 0,3-4-7 16,-5 3-1-16,5-1 4 0,2 3-7 0,-4 1 4 15,4-1-2-15,-2 1-2 0,4-3-7 0,0 3-24 16,-2-1-26-16,2-3-12 0,0 5-23 0,3-4-25 0,1-1-18 16,-3-4-88-16,4-2-249 0,-2-3 73 0</inkml:trace>
  <inkml:trace contextRef="#ctx0" brushRef="#br0" timeOffset="214593.59">7348 8913 295 0,'0'0'182'0,"9"-11"-21"16,-9 11-26-16,4-6-25 0,-4 6-8 0,0 0-10 15,17-9-17-15,-17 9-6 0,0 0-14 0,11-3-3 0,-11 3-4 16,0 0-8-16,17 0-16 0,-17 0 11 15,0 0-10-15,0 0 1 0,26 10-5 0,-24-4-3 16,-2-6 14-16,7 16 7 0,-7 1 1 0,-2-1 2 0,-3 2 4 16,0-1-1-16,-1 0-2 0,1 1-1 0,-1-2-7 15,0 1 5-15,0-5-7 0,3-2-3 0,-1 1-2 16,2-5-4-16,2-6 1 0,-2 15 0 0,2-15-2 16,0 8 0-16,0-8-1 0,0 0 1 0,2 10 0 0,-2-10-5 15,15 6 4-15,-5-4-4 0,8-2-3 0,3 0-1 16,-21 0-26-16,43-4-29 0,-8 2-29 15,-1-2-30-15,-2-6-53 0,-5 1-105 0,-5-1-307 16,-1 2 88-16</inkml:trace>
  <inkml:trace contextRef="#ctx0" brushRef="#br0" timeOffset="-214640.76">7945 8818 295 0,'0'0'140'0,"19"14"-6"0,-19-14-8 16,6 17-8-16,-6-7-13 0,0 5-12 0,5 5-6 16,-3-3-8-16,-4-1-7 0,2 2-2 0,-5 1-3 15,3-3-14-15,-2 3-7 0,-2-3 2 0,0 3-2 16,-3-3-8-16,0 1-1 0,-5-2-2 0,3 2-14 0,-3-2-11 15,0 1-39-15,-2-4-26 0,3 0-21 16,-2-1-31-16,-2-5-79 0,2-2-220 16,15-4 67-16</inkml:trace>
  <inkml:trace contextRef="#ctx0" brushRef="#br0" timeOffset="-214148.11">8246 8631 328 0,'0'0'125'0,"0"0"-32"0,0 0 0 0,0 0-9 0,0 0 4 15,0 0 19-15,3 23 6 0,-6-7 3 0,-3 14-7 16,-4 2-5-16,3-8-6 0,3 5-14 0,2 2-10 15,-1-7-6-15,1-1-3 0,2-4-7 0,2-3-6 16,1 2-6-16,1 3-6 0,0-4-1 0,5-1 1 16,1 1-9-16,1-5-1 0,0-2 3 0,3 0 0 15,4-3-2-15,-4-4-7 0,4-1-4 0,-2-2-2 16,5-2-5-16,-3-4-13 0,3-4-12 0,4-10-8 16,0-3-19-16,0-2-13 0,0-4 1 0,-6-5-2 0,-4 1 1 15,4-2-5-15,-4 0 6 0,-7 2 11 0,1 0 12 16,-1 4 14-16,-1 7 8 0,-4 1 15 15,-1 4 3-15,-2 6 11 0,3 0 3 0,-3 1 4 0,2 4-3 16,-2 6-3-16,0-13-1 0,0 13-13 0,0-9 2 16,0 9 2-16,0 0-2 0,0 0-7 0,0 0 8 15,0 0 4-15,0 0 4 0,0 0-3 0,0 0-2 16,-17 34-1-16,9-17-1 0,1 0 5 0,-3 13-9 16,1-1 1-16,0-7 4 0,7-1-3 0,-4 9 0 0,0 0 2 15,2-6-3-15,2-2 1 0,2 0-15 0,-3-2-15 16,3-2-24-16,3 1-17 0,-1 0-7 0,0 1-19 15,6-6-20-15,-4-2-21 0,0-1-99 0,1-5-270 16,-5-6 78-16</inkml:trace>
  <inkml:trace contextRef="#ctx0" brushRef="#br0" timeOffset="-213511.15">8735 8855 302 0,'2'-11'167'0,"-2"11"-17"15,0 0-18-15,0 0-14 0,4-8-17 0,-4 8-14 16,0 0-15-16,0 0-10 0,0 0-3 0,0 0-13 16,0 0 3-16,0 0-17 0,0 0 9 0,0 0-12 15,0 0 2-15,0 0-9 0,0 0 4 0,0 0-4 0,0 0-2 16,0 0 0-16,0 0 1 0,28 17-5 0,-28-17 3 15,0 0-4-15,0 0 1 0,8 6-3 16,-8-6 0-16,0 0 8 0,0 0-3 0,0 0 21 16,0 0-5-16,0 0-5 0,9 4-4 0,-9-4-3 0,0 0-1 15,0 0-4-15,0 0-4 0,0 0 4 0,0 0-2 16,0 0-4-16,0 0 1 0,17-14 0 0,-17 14-4 16,0 0-3-16,0 0 8 0,0 0-9 0,9-9 4 15,-9 9 0-15,0 0-1 0,6-6 0 0,-6 6-5 16,0 0 1-16,14-6-2 0,-14 6-1 0,14-5 2 15,-14 5-2-15,0 0 3 0,18-3-5 0,-18 3 1 16,0 0-7-16,16-2 9 0,-16 2-5 0,0 0-2 16,27 2 5-16,-27-2-4 0,0 0-4 0,21 6 9 15,-21-6-2-15,11 6-4 0,-6 1 2 0,-5-7 6 0,7 12 4 16,-7-12 1-16,0 14 4 0,0-5 5 0,0-9 2 16,-5 17-3-16,0-10 0 0,1 3-2 0,-1-2 2 15,1 1 0-15,4-9-4 0,-9 17 1 0,7-12-2 16,2-5-4-16,-5 12 4 0,5-12-3 0,-3 11 2 0,3-11-1 15,3 14 0-15,-3-14 1 0,9 15-4 16,-2-8 0-16,4 9-1 0,1-9-1 0,1 6 7 16,2 0-5-16,-2-1-2 0,0 0 0 0,1-1 2 15,-3-2-5-15,-1 2-3 0,-1-5 1 0,-2 0 1 16,-1 2-6-16,-4-3 9 0,-2-5-1 0,8 10 9 0,-8-10 11 16,2 8 7-16,-2-8 3 0,-10 10-2 15,6-3-4-15,4-7-5 0,-15 12 3 0,5-6-6 0,1-4 1 16,-2 4 1-16,1-2-7 0,1 1-12 0,-8-2-8 15,0 2-17-15,17-5-16 0,-21 0-27 0,21 0-19 16,0 0-26-16,-22-7-60 0,15 1-95 0,7 6-318 16,-7-25 91-16</inkml:trace>
  <inkml:trace contextRef="#ctx0" brushRef="#br0" timeOffset="-213130.18">9049 8361 325 0,'7'-9'144'15,"-1"6"-12"-15,-6 3-24 0,21-6-9 0,-2 5-5 0,3-2-10 16,14 7-3-16,8 5-5 0,-1 0 0 16,-1 4-10-16,1 3-2 0,23 10-4 0,-16-2-6 15,-14-4 0-15,1 4-5 0,-3 1-4 0,-2 1-7 0,-5 2 3 16,-4 1-8-16,-7 2-3 0,0 3-1 15,-5 1 10-15,-6 1 0 0,-2-1 3 0,-6 0-2 0,-2-1-3 16,-4 3 0-16,-2 1-1 0,-1-3-3 0,1-2 0 16,-5-3 2-16,5 0-3 0,-5-1-10 0,2-8 2 15,3 0 4-15,-1-5-1 0,3-1-2 0,-2-2 1 16,4 0-3-16,0-2-1 0,0-1-1 0,3-4-6 16,0 0 3-16,-1 1-3 0,5-7 2 0,-10 10-1 0,6-5 1 15,4-5-1-15,-7 8-2 0,7-8 1 0,-6 7-1 16,6-7 1-16,0 0-2 0,-8 8 0 0,8-8-1 15,0 0-11-15,-7 7-19 0,7-7-21 0,0 0-24 16,0 0-30-16,-4 6-32 0,4-6-36 0,0 0-120 16,0 0-333-16,0 0 95 0</inkml:trace>
  <inkml:trace contextRef="#ctx0" brushRef="#br0" timeOffset="-212873.97">10378 8716 295 0,'0'0'255'15,"0"0"-40"-15,0 0-20 0,0 0-32 0,0 0-19 16,-2-13-20-16,2 13-12 0,0 0-17 0,19-7-4 15,-1 6-14-15,5-2-15 0,-4 2-23 0,23-4-17 16,-6 5-29-16,1 0-21 0,1 0-41 0,-5 2-23 0,-6-2-23 16,-4 3-90-16,-5 1-239 0,-2 0 70 15</inkml:trace>
  <inkml:trace contextRef="#ctx0" brushRef="#br0" timeOffset="-212727.11">10499 8925 322 0,'0'0'157'15,"-11"8"-21"-15,11-8-10 0,0 0-10 0,0 0 6 16,0 0-19-16,0 0-5 0,0 0-11 0,43 10-5 16,-9-8-10-16,5-2-4 0,3-2-23 0,3 1-31 15,25 1-55-15,-1-7-72 0,4-5-64 0,2 5-210 0,-2-7 63 16</inkml:trace>
  <inkml:trace contextRef="#ctx0" brushRef="#br0" timeOffset="-210637.64">11833 8369 231 0,'0'0'75'0,"-2"-5"-5"0,2 5-1 15,0 0-5-15,-4-7-10 0,4 7 2 16,0 0 0-16,0 0-12 0,0-8 8 0,0 8-3 16,0 0-8-16,0 0 3 0,0-10-7 0,0 10 1 0,0 0 4 15,0 0-13-15,-3-8 0 0,3 8 6 0,0 0 1 16,0 0-11-16,3-9-3 0,-3 9-5 0,0 0 3 15,2-8 3-15,-2 8 6 0,0 0-7 0,2-8 5 16,-2 8 4-16,0 0 5 0,0-8-14 0,0 8 1 16,0 0-3-16,0 0 0 0,2-8-5 0,-2 8-7 15,0 0-9-15,0 0 5 0,0 0-5 0,0 0 5 16,0 0-1-16,0 0-5 0,0 0 1 0,7 37 3 0,-7-17 3 16,-5 13 5-16,3 0-4 0,2 0 2 0,-4 2 0 15,2 1 0-15,2 2 1 0,-3-7-4 0,1 0 1 16,2 0-1-16,0-5-2 0,-2-5 0 0,2-5 3 15,-4 5-1-15,4-5-3 0,-3-4 2 0,0 0 4 16,3-1-8-16,-2-3 8 0,2 1-4 0,0-9 0 16,-2 14 4-16,0-8 7 0,2-6 13 0,0 8 4 15,0-8 13-15,0 0 10 0,0 11 8 0,0-11-2 16,0 0-6-16,0 0-6 0,0 0 0 0,0 0-8 16,0 0-5-16,0 0-5 0,0 0-1 0,0 0-1 15,0 0-7-15,0 0-4 0,0 0 1 0,-5-31-4 0,7 21 0 16,-2 1 3-16,7-8-6 0,-5 1 2 15,8 0-4-15,-6-3-2 0,3 3-2 0,-3-3-3 0,4 1 0 16,5-9-8-16,-4 1 1 0,1 5 0 0,-3 4 0 16,1-1-3-16,3 1 5 0,-3 1-2 0,1-1 2 15,2 1-2-15,-4 2 0 0,2 0-2 0,0-2 3 16,3 4-1-16,-1-1-3 0,2 0 2 0,-1 0 6 16,2 5-5-16,0-4-1 0,-3 6-2 0,4-5 2 0,-3 6 2 15,-3-2-1-15,3 3-1 0,-3 1-1 0,-2 0 4 16,2 1-3-16,-2 0-2 0,-7 2-1 15,16 2-8-15,-2 0 8 0,-7 2 2 0,-3 0 1 16,0 1-2-16,1 3 2 0,-3-3 2 0,0 4-1 16,-2-1-1-16,0 3 1 0,-2-3 0 0,-2 2 3 15,-1 6-1-15,-4-1-1 0,-5 1 1 0,3-1 2 16,-5-4-1-16,-2 5 1 0,-10 1 0 0,8 1 1 16,2-8-1-16,-3 0 1 0,2-2 0 0,4-2-2 15,1 0 3-15,3-1-3 0,2-4 2 0,1 2 1 16,-3 1-2-16,11-4 1 0,-15 2-2 0,15-2 4 0,-14 0-1 15,14 0 0-15,0 0 0 0,-16 0-1 16,16 0 1-16,0 0-2 0,0 0 2 0,-12 2 1 0,12-2-1 16,0 0-7-16,0 0 3 0,0 0 1 0,0 0-2 15,0 0 0-15,0 0 2 0,0 0 0 0,0 9-2 16,0-9 1-16,19 7 2 0,-4 2-2 0,-1-2 4 16,2 4-3-16,3-1 1 0,10 7 3 0,3-1-6 15,-4 1 6-15,-1 1-1 0,5-3-2 0,-5 0 3 0,-2 0-1 16,-4-2 5-16,-3-3-4 0,0 3 0 0,1-4-3 15,-2-1-18-15,2 3-32 0,-3-2-34 16,-5-1-31-16,0-3-29 0,-1 2-97 0,-5-3-286 16,-5-4 81-16</inkml:trace>
  <inkml:trace contextRef="#ctx0" brushRef="#br0" timeOffset="-209981.16">11470 8174 243 0,'10'-8'121'0,"-5"3"-15"0,-5 5-12 0,6-9-8 15,-6 9-6-15,5-4-11 0,-5 4 1 0,0 0-7 16,0 0-11-16,0 0-2 0,0 0-8 0,0 0 1 15,0 0-3-15,0 0-3 0,0 0-6 0,0 0 3 16,0 0-7-16,-32 13-2 0,18-3-5 0,2-3-4 16,1 1 5-16,3 1-8 0,1-1 1 0,-3-1-8 15,6 1 7-15,-3 1 1 0,5 0-4 0,0 0-2 16,0 7-2-16,2 1-4 0,2 1 8 0,2 0-1 0,3 1 0 16,-3 0-2-16,6-3 0 0,-3 2-1 0,-1 1-3 15,1-2 0-15,-3 1-3 0,2 0 3 0,-2-1-1 16,-2 1 0-16,3-2 5 0,-5 1 1 0,0 2 8 15,0-4-4-15,-5 2 7 0,3 0-7 0,-2 2 6 16,-2-4-5-16,2 2 1 0,2 0-5 0,-1-5 2 16,-1 0-2-16,2-2 2 0,2 1-6 0,-2-1-1 15,-1 1 7-15,3-1-5 0,-2 4-2 0,2 2-1 16,2 1-1-16,-2-1 2 0,0 3-2 0,0 0 8 16,0-3-5-16,3 0 3 0,-3 3-4 0,-3-2 4 15,3 1 4-15,-2 0-3 0,0-2 6 0,-1 1-3 16,1-2 0-16,2 0 4 0,-3-2-4 0,1-3 2 15,2 1-1-15,2-3-1 0,-2 1 2 0,0-9-3 16,5 16 2-16,-2-8 6 0,4-3-5 0,-1 4 5 0,3-2-5 16,7 3-4-16,2 0-5 0,-4-2-27 0,4-1-33 15,-2 1-40-15,3-4-144 0,-1 0-285 0,3-3 84 16</inkml:trace>
  <inkml:trace contextRef="#ctx0" brushRef="#br0" timeOffset="-209326.13">12602 8740 300 0,'2'-6'221'0,"-2"6"-48"0,0 0-26 16,0-9-22-16,0 9-16 0,0 0-17 0,0 0-14 15,0 0-8-15,0 0-5 0,0 0-7 0,0 0-6 16,0 0-10-16,-7 31 0 0,5-15-7 0,-4-1 3 16,1 1-4-16,0 3-4 0,0-2 4 0,-1-1-13 15,1 0 1-15,1-1-3 0,-1 1 0 0,5-4 1 16,-5 1-9-16,3-2-16 0,0 0-15 0,2-2-29 16,-3 0-33-16,1 0-21 0,0 2-104 0,-2-5-243 15,4 2 69-15</inkml:trace>
  <inkml:trace contextRef="#ctx0" brushRef="#br0" timeOffset="-208316.14">12572 8407 241 0,'2'-6'45'0,"-2"6"1"0,0 0-6 16,3-8-12-16,-3 8 4 0,0 0 2 0,2-7 8 16,-2 7 3-16,0 0 4 0,0 0-6 0,0-8-8 15,0 8-5-15,0 0-7 0,0 0-7 0,0 0 1 16,0 0 15-16,0 0 8 0,0 0 14 0,-18 27-4 0,4 1 9 16,-4 1 5-16,2 2-6 0,-2 0-13 0,4 0 8 15,1 4-15-15,1-5-4 0,3 2 5 0,2-3 1 16,1-5-5-16,3-1 9 0,3-5-7 0,0 0-11 15,3 1 9-15,-1-2-6 0,2-1 0 0,3-1-1 0,5-2-1 16,-6-2-8-16,3-3 7 0,0 0-2 16,3-3-5-16,-1-2 1 0,8 2-2 0,-6-5 3 15,6 0-8-15,-2-2 4 0,0-4-3 0,0-1-8 16,2 0-2-16,-2-6-2 0,-2-2-5 0,-2 1 4 16,-1-3-8-16,-1 1-1 0,-1-3-1 0,-1-7-1 0,2 1 4 15,-7 3 0-15,1 3 0 0,-2-2 6 0,1 1-1 16,-1 4 0-16,-1-2-1 0,2-2-1 15,-4 3 3-15,2 2-1 0,-2-1 6 0,3 0-6 0,-1 3 3 16,0 0 3-16,-2 3-1 0,2 0 0 0,-2 1 4 16,2-1-1-16,2 2 0 0,-2-3 0 0,0 3 3 15,-2-2 2-15,0 2 1 0,2 2 4 0,-2-2 1 16,2-1-1-16,-2 9 0 0,0-10 0 0,0 10 3 16,3-10-8-16,-3 10 1 0,0-7-2 0,0 7-2 0,0 0-4 15,0 0-6-15,0-10 0 0,0 10 2 0,0 0-2 16,0 0 2-16,0 0-5 0,0 0 1 0,0 0 4 15,-9 22 4-15,1-5 0 0,4 2 5 0,-1 0 0 16,-3 11 1-16,1-1 1 0,2-4-1 0,2-3 0 16,1-1 1-16,0-1-1 0,2 11 1 0,0 2-3 15,0-8 2-15,2-4-1 0,0-2-2 0,1 0 7 16,2 2-7-16,-1-3-24 0,5 13-16 0,-4-9-30 16,1-2-8-16,0-4-29 0,0-1-30 0,-1-3-106 15,-1-2-279-15,1-3 80 0</inkml:trace>
  <inkml:trace contextRef="#ctx0" brushRef="#br0" timeOffset="-208125.11">13020 8862 233 0,'0'0'151'15,"0"0"-19"-15,0 0-10 0,0 0-10 0,0 0-11 0,6 22-14 16,-6-15-5-16,0 4-11 0,0 6-10 0,-2-1 1 15,0 0-6-15,0 3-5 0,-1 0-2 0,1-3-10 16,2 1-18-16,-2 3-33 0,-3-2-35 0,0-1-36 16,3-1-79-16,-5-1-191 0,5-3 57 0</inkml:trace>
  <inkml:trace contextRef="#ctx0" brushRef="#br0" timeOffset="-207852.66">13476 8623 221 0,'0'0'134'15,"13"9"-29"-15,-4-4-6 0,-1 3-8 0,5 4-11 16,-4 5-1-16,3 0-1 0,-6-1 4 0,1 0-7 0,-3 1-6 15,-1 1-9-15,-3 0-5 0,-3 4 2 0,-1-4-1 16,-3 0-7-16,-2 1-6 0,-7 10 5 16,1-11-12-16,-2 1-3 0,6-3-19 0,-3-4-18 0,3 3-32 15,-6-2-32-15,6-6-22 0,3 0-83 16,-2-3-205-16,10-4 62 0</inkml:trace>
  <inkml:trace contextRef="#ctx0" brushRef="#br0" timeOffset="-207203.8799">13986 8314 269 0,'5'-5'143'15,"-3"-3"-10"-15,-2 8-6 0,2-7-12 0,-2 7-15 0,0 0-10 16,5-6-8-16,-5 6-26 0,0 0-3 16,0 0-2-16,0 0 5 0,0 0 0 0,0 0 0 15,-5 37-1-15,1-19 0 0,-1 0 6 0,1 14 2 16,-3-1-5-16,-3-3-4 0,4 3-5 0,-1-6-4 16,5-3-1-16,-3-1 0 0,1-1-10 0,2-1 0 15,-4 1-4-15,4-2 0 0,0-1-1 0,-2-2-7 16,1-3 2-16,3-1-5 0,-2-2-3 0,2-1 4 0,-2 0-3 15,2-8 0-15,-2 13 0 0,2-13 1 0,2 11 1 16,-2-11 4-16,0 0-1 0,0 8-2 0,0-8-4 16,0 0-3-16,0 0-2 0,0 0 0 0,0 0-2 15,27-27 2-15,-13 14 2 0,-2-1-1 0,1-2-4 16,6-9-6-16,3 3 4 0,-1-7-4 0,2 4 4 0,-4 1-4 16,7 1-1-16,-1 1 2 0,-9 6 0 0,0 3-2 15,-2 0-1-15,2 3-1 0,0 2 4 0,-5 0-5 16,0 1-1-16,-3 2-4 0,-2 0 2 0,3 1-1 15,-9 4 3-15,9-6-7 0,-9 6 1 0,10-2-3 16,-10 2 3-16,0 0 2 0,0 0-2 0,0 0-2 16,0 0 4-16,2 12 1 0,-2-12 0 0,-2 12 1 15,-6-6 1-15,6 1 0 0,-2-1-3 0,-1 0 1 16,1 0 5-16,-1 1 1 0,1-1-4 0,-4 0 0 16,6 0 4-16,-5-1-1 0,3 0-3 0,0 2 1 15,4-7 2-15,-9 8-2 0,3-3-2 0,2 2 2 0,2-1 0 16,-3 3-2-16,1-4 4 0,2 4-1 0,-3-1-1 15,3-1 3-15,0 0-2 0,-1 3 3 16,-2-1 0-16,5-1 3 0,0 0-2 0,0-8 3 0,0 17 1 16,3-9 0-16,-1-2 0 0,3 2 4 0,0 2-3 15,1-1 2-15,7 3-2 0,2-2 2 0,0 0-7 16,-1-1-19-16,4-1-15 0,3-2-30 0,0-2-28 16,-1-2-33-16,3-2-146 0,-3-4-317 0,19-4 91 0</inkml:trace>
  <inkml:trace contextRef="#ctx0" brushRef="#br0" timeOffset="-206767.4499">14833 8224 373 0,'0'0'155'16,"0"0"-26"-16,0 0-13 0,0 0 4 0,0 0-2 15,-17 29-4-15,11-13-5 0,-3 3 2 0,-3 10-8 0,1 1-16 16,-1 1-9-16,3-8-6 0,0-2-5 16,7-3-7-16,-5 13-2 0,7-9-6 0,0-3-5 0,3-3-2 15,3-2-3-15,-6-1 0 0,5 0-7 0,-1-6 1 16,0 2 2-16,4-3-9 0,-1 2 2 0,-7-8-5 16,15 4-1-16,-3-2-1 0,-12-2-3 0,28-2 3 15,-11-2-7-15,0-6-12 0,0-3-11 0,9-11-11 16,1-1-8-16,-2-4-1 0,-3 3 0 0,-1-3 5 15,-6 0 1-15,0 2 8 0,-3 6 10 0,-3 3 9 16,-3 4 16-16,-1 3-1 0,-1 3 2 0,4 0-4 0,-6 0-3 16,-2 4-3-16,0 4-4 0,2-8-3 0,-2 8 1 15,0 0 4-15,0 0 1 0,0 0 1 16,0 0 2-16,0 0 6 0,-4 24 1 0,-4-7 0 0,6-1 0 16,-2 2 0-16,-1-1-4 0,3-1 2 0,0 3 1 15,-3 0-6-15,5-2 1 0,0 3 0 0,-2-1-2 16,4-2-8-16,1 2-19 0,-6-1-27 0,6-1-17 15,1 1-28-15,0-1-39 0,1-1-24 0,-1-2-16 16,4-3-112-16,-4-3-331 0,5-3 94 0</inkml:trace>
  <inkml:trace contextRef="#ctx0" brushRef="#br0" timeOffset="-206452.13">15357 8469 319 0,'0'0'202'0,"11"-9"-44"15,-4 5-21-15,0 0-14 0,0-2-21 0,2 4-11 16,0-2-4-16,1 1-14 0,1 2-8 0,-2-2-4 16,-9 3-4-16,18 0-17 0,-18 0-5 0,20 0 1 0,-10 4-3 15,1 1-7-15,-4-1-1 0,2-1-2 16,-2 6 0-16,0-2 7 0,-3 3 6 0,-2 6 1 16,0 1 3-16,-6 1-8 0,0 1 3 0,-10 7-3 0,-2 4 5 15,-5-8-3-15,6 4-6 0,-2-7 1 16,2-1 5-16,0-4-2 0,2 2 5 0,2-4-4 0,-1 2-4 15,3-6-6-15,0 2 2 0,5-3 2 0,-4-2-5 16,8-5 0-16,-6 11 0 0,6-11 1 0,-5 8 1 16,5-8 6-16,0 0-5 0,9 10 3 0,1-5-1 15,-10-5-4-15,27 8-1 0,-9-6-4 0,3 0-5 16,15-4-17-16,-8 2-36 0,-3-2-32 0,7-2-36 0,-2 2-41 16,-6-5-152-16,-3 2-356 0,11-4 101 0</inkml:trace>
  <inkml:trace contextRef="#ctx0" brushRef="#br0" timeOffset="-201743.27">11831 9589 302 0,'0'0'106'0,"0"0"-13"0,0 0-13 16,0 0 3-16,0 0-32 0,0 0-3 0,0 0-4 0,0 0-5 16,0 0-4-16,0 0-1 0,0 0-7 0,12 6 5 15,-12-6-6-15,0 0 18 0,11 1-20 0,-2 2 15 16,10-3-14-16,4 2-1 0,8 1-7 0,1 0-2 16,7-3 0-16,2 5 2 0,3-4-5 0,-2 1 3 15,7 0 2-15,-2 2-2 0,27 5-2 0,-18-5-7 16,-10 0 10-16,24 2-5 0,-12 0 0 0,-10 0-4 0,20 2 4 15,-13-4 1-15,-12 0-11 0,2 1 3 16,27 3-2-16,-17-6 2 0,-8 0-1 0,25 3 3 0,-19-2-5 16,-2 0 5-16,21-1-6 0,4-2 6 15,-3 0-1-15,-1 0-4 0,2-2 0 0,-1 2 2 16,-3 0 4-16,4 0-5 0,-17 0 0 0,11 2 2 0,-16-2-4 16,-4 0 4-16,0 4-1 0,25 0 0 0,-16 0-9 15,-9-2 8-15,2 1-4 0,16 0 5 0,-9 3-3 16,-8-4-3-16,0 0 9 0,19 5-3 0,-13-6-2 15,-4 2 1-15,17 1-2 0,-13 0 2 0,-10-2 0 16,6 0 0-16,-4 0-7 0,24-2 10 0,-2 0 1 16,-10 0-5-16,11 0 2 0,4 0 0 0,-20-2-8 15,-8 2 4-15,24-4-1 0,-12 4 7 0,-15-3-3 0,3 3 0 16,-1-1 13-16,1-1-3 0,-1 2-10 0,-1 0 0 16,3 0-1-16,-1 0 2 0,0 0-1 0,2 2-2 15,-7-1 2-15,7-1-1 0,-3 0 6 0,-4 3-7 16,5-3 2-16,-5-3 0 0,5 6-3 0,-1-3-4 15,-1 0 4-15,1 0 1 0,-1 0 0 0,-1 0 3 16,-2 0 0-16,2 0-3 0,-2-3 3 0,2 3 12 16,-3 0-21-16,-2-1 4 0,1 2 7 0,2-2-1 15,-4-1-4-15,-1 2 3 0,0-2-3 0,3-1 2 16,-5 3 2-16,3-1 0 0,-3 1-8 0,3-3 6 16,-10 2-1-16,-4 1-1 0,-3 0 4 0,3-3-1 0,-2 3 5 15,-1-2-7-15,-4 2-2 0,5 0-4 16,-3 0 6-16,-7 0-4 0,-11 0 5 0,23 0 4 0,-13-2 3 15,-10 2 7-15,15 0 3 0,-15 0-7 0,11 0 0 16,-11 0 4-16,0 0-4 0,0 0-7 0,0 0-23 16,23-2-33-16,-23 2-60 0,12-4-78 0,-3 1-225 0,11-2 67 15</inkml:trace>
  <inkml:trace contextRef="#ctx0" brushRef="#br0" timeOffset="-192395.18">21161 8134 317 0,'7'-15'219'0,"-3"5"-29"0,4-2-14 0,-2 3-19 15,1-1-17-15,-1 0-5 0,0 5-8 0,-2 0-6 16,3-2-6-16,-3 3-9 0,1-1-9 0,-3 2-8 15,-2 3-9-15,10-6-9 0,-8 2-7 0,-2 4-12 0,4-4-9 16,-4 4-4-16,0 0-4 0,7-2-2 16,-7 2-4-16,0 0 0 0,7 10-4 0,-3-4-5 15,4 13-7-15,-6 1-3 0,0 15 7 0,0 0-6 0,-4 0 3 16,2 4-2-16,-2 0-4 0,-3 1 6 0,0 1-7 16,1-1 1-16,-3 2 2 0,3-6-1 0,-3 5-2 15,-5 0-3-15,5-3 6 0,1 1-4 0,-1-4-3 16,2-3 6-16,0-1-4 0,1-6-1 0,2 5 4 0,-3-8-6 15,5-6 1-15,-2-3-2 0,0 0 5 16,0-5-4-16,-1 1 3 0,3 0-5 0,-2-4 6 16,2-5 3-16,-3 9 6 0,3-9 4 0,0 8 11 15,0-8 9-15,-2 7 7 0,2-7 4 0,0 0-2 16,0 0-2-16,0 0-10 0,0 0 1 0,0 0-4 0,0 0-4 16,0 0-2-16,0 0-4 0,-7-22 0 15,7 15-3-15,0-12-4 0,2-1 1 0,-4 3-4 16,7-13-1-16,-1-3-1 0,4 3 3 0,0-2-7 0,-1-1 2 15,3 4-1-15,-1-2 0 0,-1 0-2 0,7 2-3 16,-6 5-1-16,-3 3 1 0,8-6 1 0,-3 4-3 16,-2 5 0-16,0 0 1 0,3 3 0 0,-1-3 1 0,1 1-2 15,1 1-2-15,-2 2 1 0,6 1 1 0,-6-1-4 16,3 0 2-16,2 1-1 0,-2 3-5 0,-1-1 7 16,1 1-5-16,-3 2 2 0,0 2 2 0,1 2-1 15,-3 0 1-15,0 2-3 0,1 2-1 0,-1 0-1 16,-9 0 2-16,15 2 1 0,-5 0-3 0,-1 0-4 15,-3 4 7-15,1 1-3 0,1-2 4 0,-4 4 2 16,1 0-3-16,-3 2 1 0,0-3 1 0,-2 11 1 16,-4-3-2-16,-3 1 4 0,-3 1-2 0,-5 7-1 15,-4-5 2-15,-3 1-1 0,-6-1 1 0,1 1-4 16,-5 0 4-16,0-5-5 0,0 1 2 0,3-4 1 16,3-2-2-16,3 0 1 0,6-6 0 0,-2 4 0 0,8-3-2 15,-1-2 0-15,1 1 3 0,4-1-3 0,3-1 4 16,-6-1-3-16,6 2 0 0,4-4-1 0,-7 3-3 15,7-3 2-15,-4 1 0 0,4-1 1 0,0 0 2 16,0 0 2-16,0 0-1 0,6 9-1 0,-6-9 0 16,13 8-1-16,-3-5 4 0,8 0-3 0,-4 6 0 0,-3-7 2 15,8 6-1-15,-2-3 1 0,2 2-2 16,-1-1 3-16,-2-2-3 0,-3 3 0 0,4-2 3 0,-4 4-2 16,-1-3-2-16,6 0 1 0,-4 2 6 0,4 1-3 15,-4-1 1-15,-1 2 0 0,1-4 0 0,-3 0-5 16,1-1-16-16,4 3-15 0,-3 2-21 0,1-6-21 15,2 2-29-15,3 3-23 0,-1-5-36 0,0-4-193 16,5-3-429-16,-2-1 121 0</inkml:trace>
  <inkml:trace contextRef="#ctx0" brushRef="#br0" timeOffset="-192122.9499">22447 8113 209 0,'-4'-7'86'0,"4"7"-17"0,-4-5-6 0,4 5-21 16,0 0 14-16,-10-6-17 0,10 6-2 0,0 0-7 0,0 0-9 15,0 0 7-15,-9-4-14 0,9 4 7 0,0 0-2 16,0 0 2-16,0 0 0 0,0 0 2 15,0 0-13-15,-9 0 7 0,9 0 1 0,0 0-2 0,0 0 1 16,0 0-15-16,0 0 16 0,0 0-7 0,0 0-26 16,0 0-19-16,0 0-66 0,0 0-116 15,0 0 39-15</inkml:trace>
  <inkml:trace contextRef="#ctx0" brushRef="#br0" timeOffset="-191133.19">21936 8403 350 0,'0'0'185'0,"2"-10"-28"0,-2 10-21 15,0 0-17-15,6-11-9 0,-6 11-10 16,4-10-14-16,-4 6-8 0,5-3-7 0,-5 0-3 0,2 0-8 16,0-1-6-16,0-2-6 0,0 2-5 15,1 1-2-15,-1-1-6 0,2 0-2 0,-2-2-4 0,2 1-8 16,-2 1 6-16,0-2 0 0,0 2-2 0,3 0-1 16,-3-1-3-16,0 3 2 0,3-2 4 15,-1 2 4-15,-4 0-5 0,0 6-5 0,2-11 4 0,-2 11-3 16,6-9-2-16,-6 9-5 0,0-5 2 0,0 5-4 15,0 0-3-15,0 0-2 0,0 0-7 0,0 0 8 16,0 0-3-16,0 0-1 0,-6 27 2 0,0-9-5 16,-3 13 2-16,0 2-1 0,-1-2 3 0,1 1-5 0,-2 4 8 15,-1-4 7-15,3 1-2 0,0 0 2 0,2-2-2 16,2-1-4-16,-1-5 0 0,4-4 1 0,2-2-3 16,-5-1-2-16,5-1 2 0,0-1 1 0,5-1 2 15,1 1-2-15,-1-4 2 0,0-2-2 0,2-1 3 16,-1-1-1-16,1-3-1 0,3 2-4 0,-4-1 3 15,12-2 0-15,-4 3-1 0,6-7-4 0,-1 1-4 16,-3-2-1-16,2-3-4 0,3-5-1 0,-8 1-3 16,3-4-5-16,12-5-1 0,-8-1-4 0,-4 3 5 15,7-7 0-15,-3-5 2 0,-3 7-2 0,-2-5-3 16,-1 3 10-16,-3 3-7 0,-2-2 10 0,3-6-5 0,-3 5 2 16,-2 3 2-16,-1 3 0 0,2-1 0 0,-4 3 4 15,3-5-5-15,-3 3 7 0,3-1-5 0,1 3 2 16,-4-2-3-16,-2 3 5 0,3 1 6 0,-1 2 5 15,-2 0 2-15,0 2-2 0,1-3-2 0,0 2-2 16,-3 0 3-16,2 1 4 0,-2-3 0 0,2 3 1 16,0 0-1-16,1-3 2 0,-1 5-3 0,-2-2 0 15,2 0 0-15,-2 8 6 0,0-13-5 0,0 8-2 0,0 5 0 16,2-9-2-16,-2 9-1 0,0-8-4 0,0 8 0 16,0 0-4-16,-2-8 2 0,2 8 1 0,0 0-4 15,0 0-4-15,0 0 7 0,2-8-9 0,-2 8 9 16,0 0-9-16,0 0 9 0,0 0-3 0,0 0-1 15,0 0 2-15,0 0-1 0,0 0 3 0,0 0-2 16,0 0 1-16,0 0-3 0,0 0 3 0,0 0-6 16,-15 16 4-16,7-10 0 0,6 3-7 0,-2-2 5 0,-3 10 4 15,-2-1 2-15,-1 1-8 0,4-3 8 16,-3 3-4-16,-1-1 3 0,1 3 0 0,3 1-5 16,-11 5 4-16,10-2-2 0,-6-3-1 0,7-2 1 0,-4-1 4 15,1 3 1-15,2-1-2 0,-7 8-1 16,-1 0 4-16,5-5 1 0,1-2-2 0,2-5-1 0,-1 3 1 15,0-1-3-15,1-1 2 0,1-1 1 0,1 3-2 16,-1-2 1-16,0 1-5 0,4-3 7 0,-5-2 1 16,1 4-1-16,1-4 2 0,1-2-2 0,2 0-2 15,-1 0 3-15,0-1 0 0,1-4-1 0,2-5 1 16,-4 17-1-16,4-10-1 0,-2-2 0 0,2 4 1 0,0-9 1 16,-3 10-2-16,3-10-5 0,0 0 5 0,-4 11 1 15,4-11 2-15,0 8-3 0,0-8 4 0,0 0-12 16,0 0 12-16,0 0-4 0,-2 8 2 0,2-8 1 15,0 0-2-15,0 0-3 0,0 0-13 0,0 0-22 16,0 8-32-16,0-8-53 0,0 0-226 0,0 0-408 16,0 0 114-16</inkml:trace>
  <inkml:trace contextRef="#ctx0" brushRef="#br0" timeOffset="-190710.6">23444 8117 260 0,'-3'-11'217'0,"3"11"-35"0,-2-9-30 15,2 9-13-15,-4-6-21 0,4 6-17 0,-11 0-9 16,11 0-2-16,-25 7-10 0,-7 8-2 0,0 3 0 16,0 3-1-16,-8 5 0 0,4-1 3 0,2 4-7 15,2 0-5-15,0 2 1 0,5-2-5 0,1 2-1 0,4-3-5 16,6 1-1-16,3-1-3 0,3-3-6 0,5 6-1 15,5-7-1-15,3-2-6 0,3-4 3 0,11 13-2 16,4-9-6-16,1 3 1 0,7-6-7 0,3-1 3 16,5-4-4-16,2-1-3 0,2-5-1 0,5-4-9 15,-5 2-17-15,-5-4-27 0,6-2-18 0,-4-2-24 16,-6-7-33-16,6 1-47 0,-10-6-171 0,-5-2-386 16,-8 1 109-16</inkml:trace>
  <inkml:trace contextRef="#ctx0" brushRef="#br0" timeOffset="-190527.26">23214 8442 321 0,'-12'-2'264'0,"12"2"-31"0,0 0-16 16,0 0-30-16,0 0-18 0,0 0-23 0,0 0-12 0,0 0-20 16,0 0-10-16,0 0-12 0,0 0-6 0,0 0-11 15,57 2-9-15,-21-2-6 0,2 0-7 0,-4 2-21 16,0-4-24-16,2 2-30 0,-2 2-29 0,7-2-42 0,1-2-38 15,-4-3-142-15,-2 0-326 0,6-2 94 16</inkml:trace>
  <inkml:trace contextRef="#ctx0" brushRef="#br0" timeOffset="-189689.96">24335 7994 236 0,'12'-12'215'0,"-7"3"-12"0,1-1-24 0,-1 4-12 16,-5 2-19-16,4 0-19 0,-4 4-13 16,5-6-18-16,-5 6-16 0,0 0-11 0,0 0-4 0,0 0-5 15,0 0-7-15,0 0-1 0,7 18-7 0,-7-1 5 16,-7 16-1-16,0-2 1 0,3 3-5 0,-5-1-7 16,1 2 8-16,2-1-16 0,-1 0 3 0,-2-1 2 15,5 0-3-15,-4-1-2 0,6-3 0 0,-2 1-2 16,-1-5 0-16,1 6-7 0,1-7-1 0,-1-2 1 15,4-5 0-15,-2 0-5 0,-1 0 3 0,0 0-1 16,-1-1-1-16,4-3-4 0,0-1 0 0,-2-2-3 16,2-2-2-16,-2 0 3 0,-1 1-2 0,3-9 0 0,0 9 0 15,-2-2 0-15,2-7 2 0,0 8 3 0,0-8-1 16,-2 6 11-16,2-6 5 0,0 0 8 0,0 9 2 16,0-9 2-16,0 0-1 0,0 0-9 0,0 0 0 15,0 0-3-15,0 0-4 0,0 0-2 0,0 0-2 16,0 0-4-16,-4-23-1 0,1 12-4 0,3-7-7 0,0 2 5 15,0-2-9-15,3-13-2 0,1 3-1 16,0 0 0-16,1-4 0 0,7-1 1 0,-6 1-5 0,3 0 3 16,6-2-4-16,-2 4-1 0,-2-1 1 15,3-2 0-15,2 4-1 0,-2-1 1 0,1 0 1 16,8 1-2-16,-4 1 0 0,-4 3-1 0,4-1 5 0,-4 5-2 16,6-3 0-16,-5 5 2 0,-4 3 0 0,1 1-4 15,1 1 3-15,-3 0-1 0,3 1 2 0,0-2-8 16,-3 6 10-16,5-4 0 0,0 3-1 0,-2 0-2 15,-1 1 2-15,1 1-1 0,-3 0 0 0,-2 6 1 16,1-2-1-16,-3 0-2 0,4 1 4 0,-11 3-3 16,14-2 1-16,-14 2-2 0,15 2 2 0,-6 1-4 15,-9-3 2-15,15 8 0 0,-9 2-1 0,1 5 2 0,-2 0 1 16,0 5 2-16,-3 0-1 0,-2 13 1 0,-2 0-3 16,-6 0 3-16,4-2 2 0,-3-1-2 0,-2 1-1 15,2-6-1-15,-7 3-2 0,3-5 6 0,-1-6-1 16,1-2 0-16,0 0 0 0,-3 2-2 0,3-5 4 0,-8 0 1 15,4-1 0-15,-4-1 0 0,1 1 1 16,0-1 1-16,1-6-1 0,2 2 1 0,-2 0-1 16,2 0-1-16,1-3 1 0,3-2-1 0,2-1 0 15,-1 4-3-15,10-4 7 0,-15 0-2 0,15 0 2 16,-17 0 1-16,17 0 3 0,-11 0 1 0,11 0 6 0,0 0-6 16,0 0 1-16,-15 0-6 0,15 0-4 15,0 0 4-15,0 0-1 0,0 0 0 0,-10 3 0 16,10-3-4-16,0 0 0 0,0 0 2 0,0 0 0 0,0 0-4 15,-5 8 3-15,5-8-4 0,0 0-3 0,15 14 7 16,-9-6-1-16,10 5 0 0,-2-4-4 0,4 4 0 16,-2-1 2-16,12 5 3 0,1 1 0 0,-7-3 1 15,1-5-1-15,7 7-1 0,0-4 1 0,-5-2-1 0,-2-2-1 16,-3-1-9-16,1-3-14 0,-6 2-18 0,4-1-16 16,0-1-18-16,-4-1-21 0,-1-1-51 0,-3 0-33 15,-11-3-176-15,0 0-422 0,30-8 119 0</inkml:trace>
  <inkml:trace contextRef="#ctx0" brushRef="#br0" timeOffset="-189181.27">25307 7624 298 0,'0'0'149'0,"0"-8"-13"16,0 8-6-16,0 0-5 0,-2-11-8 0,2 11-12 0,0 0-9 16,-2-12-1-16,2 12 5 0,0-8-11 0,0 8-2 15,0-10-1-15,0 10-2 0,2-13-9 0,0 5-10 16,1 0-3-16,-1-1-6 0,4 3-2 0,-1-1-7 15,9-4-7-15,2-1-3 0,2 1-8 0,-2 1-1 16,2 2-5-16,3 4 0 0,-1-4-6 0,1 4-1 16,-6 4 2-16,2-5-7 0,-6 5-1 0,-11 0-7 15,18 5 5-15,-9-1-2 0,-9-4-2 0,10 8-1 16,-10 0 1-16,-3 0 3 0,-2 9 5 0,-3-1-4 16,-9 11 1-16,2 2 0 0,-2-3 1 0,2-3-6 15,4-4 2-15,-3 7-4 0,0-3 5 0,7-5-1 16,-2 2-5-16,4-3 7 0,1 4 1 0,4-2-2 15,-2 11-4-15,4-6 2 0,5 8 0 0,4-5 2 0,1 1 1 16,1 1 0-16,3-2 2 0,-5-5 0 0,-2-3-2 16,1-7-1-16,-3 3-1 0,-1-6 2 0,-1 2 3 15,-1-3 12-15,-1-4 3 0,0 5 12 0,-1-5 11 16,-2-4 4-16,0 6 0 0,0-6-7 0,-12 9 2 16,-4 0-6-16,-18 3-6 0,-5 3-12 0,-4 0-42 0,-32 5-64 15,-5-4-96-15,-75 21-185 0,45-22-435 0,-47-14 122 16</inkml:trace>
  <inkml:trace contextRef="#ctx0" brushRef="#br0" timeOffset="-177899.57">15895 7883 221 0,'0'0'52'0,"0"0"-6"0,9-8-10 0,-7 5-3 0,8-1-9 16,-1 0 0-16,0 0-2 0,0 0-6 0,2 2-1 15,-2 1 1-15,-9 1-9 0,21 0 0 0,-21 0-1 16,19 3-3-16,-10 1 5 0,-3 0-6 0,3 0-1 16,-4 4 8-16,2 1-8 0,2 8 0 0,-5-1 2 15,1 1-3-15,-3 1 2 0,1 2-7 0,-3 11 3 16,0-6 2-16,-3-3 0 0,1 9-2 0,2-7 4 0,-3 0-4 16,1-6-1-16,2 0-2 0,2 2 3 15,1 0 9-15,2-2-1 0,-3 0 7 0,5 1-1 0,0-1-3 16,-1 1 5-16,4 0-3 0,1-3 15 0,-2 3-16 15,3-3-1-15,-1 0 3 0,-2 1-1 16,3-2-4-16,-6 2 4 0,1-2-3 0,0 2 1 0,0-3 3 16,-2 2 3-16,-1 1 2 0,-4-5-5 0,2 1 1 15,-2-1 6-15,0-2-5 0,0-1 3 0,-2 0-4 16,4 2 4-16,-2-1-4 0,0 0 6 0,0-1-6 16,2 9 7-16,-2-1-3 0,5 1 2 0,-3 3 6 15,5-4-5-15,-2 3 5 0,4-5-1 0,-2 6-2 0,-1-2-2 16,4-1 3-16,-3-1-2 0,4 14-5 0,1-9 2 15,-6-3-5-15,1-2 7 0,2 1-8 16,-5-5-7-16,2 4 2 0,-2-6 2 0,-2 1 1 0,3-3 1 16,-3 1-2-16,0-2 3 0,-4 0 4 15,0 1-1-15,-1-2 7 0,-1 4 2 0,0-5 6 0,-4 3-9 16,-3 3-1-16,-2-2 1 0,1-2 0 0,-4 2 3 16,2-3-4-16,1 1-2 0,-4-2 4 0,6 0-1 15,0-4 1-15,1 4 3 0,2-4 0 0,-1 1-4 16,1-1-2-16,2 2 0 0,-3 0-5 0,2-4-1 15,7 0-4-15,-12 4-2 0,8 0 2 0,4-4-4 16,-9 1 2-16,9-1-1 0,-7 3-2 0,7-3 3 16,-5 4-2-16,5-4 0 0,0 0-2 0,-9 4-2 0,9-4 2 15,0 0 1-15,0 0 6 0,-9 2 2 0,9-2 1 16,0 0 2-16,-4 3 3 0,4-3 3 0,0 0 1 16,0 0 4-16,-10 1-3 0,10-1-4 0,0 0 1 15,0 0 0-15,0 0-3 0,0 0 0 0,0 0 0 16,0 0-4-16,0 0-10 0,0 0-17 0,0 0-31 0,0 0-47 15,-9 3-56-15,9-3-87 0,0 0-279 0,0 0 80 16</inkml:trace>
  <inkml:trace contextRef="#ctx0" brushRef="#br0" timeOffset="-176527.27">13393 8760 292 0,'0'0'80'0,"0"0"1"16,0 0-9-16,0 0-20 0,-16-4-3 15,16 4 0-15,0 0-7 0,2-8-5 0,-2 8-8 0,0 0-7 16,8-8 7-16,-8 8-6 0,6-4-1 0,-6 4 0 15,5-6-1-15,-5 6 0 0,4-2 8 0,-4 2-24 16,0 0 5-16,5-5-6 0,-5 5 0 0,0 0-2 16,0 0-2-16,0 0 3 0,0 0 8 0,0 0-12 15,0 0 5-15,0 0-21 0,0 0 24 0,0 0 3 16,0 0-9-16,0 0 4 0,0 0 1 0,0 0 3 16,0 0 5-16,0 0-1 0,-22 13-3 0,22-13 4 15,0 0 2-15,0 0 3 0,0 0-10 0,0 0 6 0,0 0-13 16,0 0-1-16,0 0 10 0,0 0-5 0,0 0 0 15,22-11 4-15,-15 9-10 0,-7 2 5 0,14-4 0 16,-8 4-8-16,-6 0-1 0,12-2 5 0,-12 2-4 16,0 0-4-16,11 2 2 0,-11-2 4 15,0 0-16-15,9 6 24 0,-9-6-7 0,0 0 0 0,0 7 5 16,0-7 10-16,0 0-10 0,-4 14-1 0,4-14 5 16,-7 8-4-16,7-8 6 0,-2 6-10 0,2-6 4 15,-7 7 2-15,7-7 10 0,-2 5-1 0,2-5 12 16,0 0 8-16,0 0-9 0,-8 4 2 0,8-4-6 15,0 0-4-15,0 0 6 0,0 0-10 0,0 0 0 16,0 0-3-16,0 0-3 0,23-13-4 0,-18 8 4 16,-5 5-3-16,9-4-6 0,-9 4-4 0,0 0 5 0,10-4-2 15,-10 4-3-15,6-2 0 0,-6 2-1 0,0 0 3 16,0 0-1-16,0 0 2 0,0 0-1 0,0 0 1 16,0 0 2-16,0 0-1 0,0 0-1 0,0 0 5 15,0 0-4-15,0 0 7 0,0 0-5 0,0 0 1 16,0 0 7-16,0 0-1 0,0 0-7 0,0 0 0 0,0 0 0 15,0 0 10-15,0 0-3 0,0 0-5 16,0 0 6-16,0 0-4 0,-32 0 0 0,32 0-3 0,0 0 2 16,0 0 3-16,0 0-8 0,0 0 1 15,0 0 2-15,11-16-1 0,-6 14 2 0,-5 2-5 16,5-7 3-16,0 3-1 0,-5 4-1 0,6-6 0 0,-6 6 6 16,5-6 2-16,-1 2 0 0,-4 4-4 0,2-4-1 15,-2 4 2-15,6-4 2 0,-6 4-3 0,0 0-4 16,0 0-2-16,6-7-8 0,-6 7-21 0,0 0-11 15,5-2-18-15,-5 2-19 0,0 0-103 0,0 0-216 16,0 0 65-16</inkml:trace>
  <inkml:trace contextRef="#ctx0" brushRef="#br0" timeOffset="-119391.85">656 11146 231 0,'-4'-10'180'16,"-1"2"-35"-16,1-2 9 0,2 3-7 0,2 7-15 15,-5-12-8-15,3 6-14 0,2 6-6 0,-5-11-13 16,5 11-2-16,-3-9-8 0,3 9-11 0,-4-9-8 0,4 9-3 16,0 0-10-16,-2-8-7 0,2 8-6 0,0 0-9 15,0 0-6-15,-3-8-6 0,3 8-6 0,0 0-3 16,0 0 0-16,0 0-1 0,0 0-5 0,0 0 8 15,0 0-5-15,9 25-2 0,-1-9 6 0,1 5-7 16,2 6 2-16,5 2-1 0,-3 0 3 0,4 2-6 16,-4-1 3-16,-1-1 0 0,-1-6 2 0,2 5 1 15,2-4-1-15,-6-3 0 0,-1-6 3 0,0 2-8 16,1-2 1-16,-3-3 3 0,-1-1 8 0,1-3-8 16,-2-3 4-16,-4-5 3 0,6 11 6 0,-6-11 20 15,5 9 16-15,-5-9 21 0,0 0-9 0,0 0-6 0,0 0-1 16,0 0-9-16,0 0-2 0,9-20-7 0,-9 10-5 15,2-6 0-15,-4 0-6 0,2-1 0 0,0-1-5 16,0 0-2-16,-3 1 0 0,1 1-2 0,-2-1-2 16,4 1-3-16,0-2-1 0,-3 6-2 0,3-2-1 15,0 0-2-15,-2-3-2 0,2 5-2 0,0 1 6 16,0 1-3-16,0 1 0 0,0 9-1 0,0-17-5 16,0 10 2-16,0 7 1 0,2-14-3 0,-2 14 1 0,0-11-2 15,0 11 2-15,0 0-3 0,0-9-10 0,0 9-14 16,0 0-13-16,0 0-14 0,0 0-22 15,0-15-14-15,0 15-31 0,0 0-18 0,0 0-18 0,0 0-8 16,3-10-97-16,-3 10-310 0,9-10 88 0</inkml:trace>
  <inkml:trace contextRef="#ctx0" brushRef="#br0" timeOffset="-119161.29">968 10974 253 0,'0'0'80'16,"0"0"-8"-16,0 0-20 0,0 0-4 0,0 0-5 16,0 0-8-16,0 0-1 0,0 0-10 0,23 19-2 0,-16-3-1 15,-2 0 4-15,2-2-11 0,0 5 2 0,-3-3 0 16,0 3 12-16,4 1-17 0,-4-1-2 0,3-1 1 16,-2 3 5-16,1-4-2 0,-1 3-6 0,0-3 5 15,2 1-3-15,-3 0 3 0,3-2-2 0,-3 3-15 16,0-4-15-16,2-3-13 0,-2-2-18 0,-4-10-39 0,7 21-100 15,-3-15 32-15</inkml:trace>
  <inkml:trace contextRef="#ctx0" brushRef="#br0" timeOffset="-118950.35">1238 11118 233 0,'4'19'27'0,"0"-2"-3"0,2 2-5 15,-2-2 8-15,1-2-4 0,1 5-4 0,-1-2 2 16,2-2 3-16,0 1-3 0,0 1-6 0,-1-4-7 0,3 3-18 16,-4-3-29-16,4 1-45 0,-4-5 17 0</inkml:trace>
  <inkml:trace contextRef="#ctx0" brushRef="#br0" timeOffset="-118292.08">1140 10723 287 0,'-11'-12'92'0,"-1"1"-5"15,1 3-11-15,2-1-7 0,-1 5 4 0,1-2-8 0,9 6-9 16,-21-9-20-16,15 6-2 0,6 3-1 0,-21-4-9 16,3 2-3-16,0-2-5 0,18 4 6 0,-41 2-7 15,20 2-7-15,-13 7-5 0,0-1 4 0,0 6-6 16,0-2-4-16,-1 5 5 0,4 1-9 0,1 3 2 16,0 2 8-16,-2-1-6 0,0 5 5 0,5 0-9 15,-3 1 15-15,3 2-16 0,2-1 1 0,4-1 8 0,1 5-5 16,1-2 1-16,4 2-4 0,3-1 7 0,1 4-2 15,0-1 8-15,3 2-7 0,4 0-5 16,-1 2 2-16,5 0-1 0,0 0 2 0,5 0 5 0,1 1-7 16,2-3-1-16,-2 0 8 0,3-2-5 0,0-1 1 15,3-1 2-15,4 1 0 0,0-4 1 16,-1-1-2-16,9-2 6 0,-1-2 1 0,2-1-1 0,5 0 3 16,1-4 7-16,4-4 7 0,-1-1-2 15,2-3-6-15,2-1 2 0,2-5-1 0,1-3 4 0,-1-2-1 16,2-1 5-16,-1-4-4 0,0-2 4 0,0-3-3 15,0 2 6-15,-3-6 4 0,4-1-5 0,-5-4 7 16,1 3 1-16,-2-5-4 0,-4-1 1 0,2 1 1 16,-2-5 0-16,-2-2-3 0,-3 1 1 0,5-5-5 15,-6-2 2-15,-6-2-2 0,2 0 1 0,-1-4-1 0,0 2-1 16,-5-1 5-16,-4-4-7 0,-1 4-3 0,0-1 3 16,-1-1-4-16,-4 1 1 0,-1 1 0 0,-1 1-4 15,0 2 3-15,-1 2-2 0,-3-2 8 0,0 4-2 16,-3 4-6-16,1 3 5 0,-2 4-8 0,-1-3 3 15,3 1-2-15,-7 1 1 0,0 0-7 0,0-7 2 16,-2 3-4-16,1 3 0 0,-1 3 2 0,0-1-4 16,-3-7 2-16,-4 0-7 0,1 2 5 0,4 8 0 15,-1-1-2-15,1 2-1 0,-2 0-1 0,0-1 1 16,-1 3 0-16,5 0-1 0,-6 0 6 0,6 3-8 16,0 1 0-16,-1 2 0 0,1 2-1 0,11 4 2 0,-19-9 1 15,10 7-11-15,9 2-21 0,-23-6-26 0,23 6-17 16,-19 3-20-16,19-3-20 0,-28 9-97 15,12 0-251-15,0-1 74 0</inkml:trace>
  <inkml:trace contextRef="#ctx0" brushRef="#br0" timeOffset="-116291.38">2974 10990 364 0,'0'-12'137'0,"0"12"-10"16,0 0-22-16,-6-11 1 0,6 11-27 16,0 0-3-16,0-5-4 0,0 5-13 0,0 0-8 15,0 0-2-15,-2-8-4 0,2 8-10 0,0 0-3 0,0 0-2 16,0 0-10-16,0 0-1 0,-4-5 0 0,4 5 2 16,0 0 6-16,0 0-3 0,0 0 13 0,0 0 0 15,0 0 5-15,-5-7 1 0,5 7-2 0,0 0-2 16,0 0-5-16,-2-9-10 0,2 9 1 0,-4-11 0 15,2 5 0-15,-1-3 0 0,1 1-8 0,-3 0-1 16,3 0 5-16,-1-1-6 0,1 1 1 16,-2 1 2-16,1-4 1 0,1 2-4 0,2 9-1 0,-4-16-1 15,-1 11 0-15,5 5 0 0,0-13-1 0,0 13-6 16,-2-8 2-16,-3 2-6 0,5 6 6 0,0 0-3 16,0 0 4-16,-2-12-4 0,2 12-1 0,0 0-4 0,-3-5-4 15,3 5-2-15,0 0 7 0,0 0-6 0,0 0 1 16,0 0 4-16,-2-11-7 0,2 11 1 0,0 0 1 15,0 0-3-15,0 0-2 0,0 0 3 0,0 0 1 16,2 35 0-16,1-15-2 0,1 10 2 0,4 5 0 16,-2 0-1-16,-1 4-2 0,4 2 9 0,0 0-6 0,-2 0 4 15,-3 1 0-15,1-3-3 0,1-2 2 16,4 2-3-16,-3-3 2 0,-1-1 1 0,1-2 1 0,-5 0-3 16,4-2 7-16,-4 0 0 0,0-8-4 0,0-3 2 15,-2-6 2-15,3 1-2 0,-1-5-5 0,0 0 8 16,0 1-7-16,-2-11 2 0,2 12 5 0,-2-12-1 15,3 11 2-15,-3-11 4 0,0 0 3 0,2 12 12 16,-2-12 7-16,0 0 25 0,0 0 17 0,0 8 12 16,0-8 7-16,0 0-5 0,0 0-10 0,0 0-5 15,0 0-12-15,0 0-3 0,0 0-5 0,0 0-3 0,0 0-7 16,-5-35-7-16,3 16-2 0,0 2-3 16,0-1-4-16,0 1-7 0,-1 0-3 0,3-2 3 15,3 1-5-15,-8-1 2 0,3 1-9 0,2 2-3 16,0-1 0-16,0-2-1 0,0 5-2 0,0-4-4 15,0 1-1-15,0 1-4 0,0-1-1 0,2 1 0 0,0-2-3 16,3 2-4-16,-3 1 4 0,2-2-1 0,1 1 1 16,2-4-2-16,0 5-4 0,0 0 0 0,1 1 5 15,-3-1-1-15,2 5-1 0,2 2 0 0,-4 0-2 0,1-2 4 16,2 3-5-16,-4 1 2 0,3-2-4 16,0 4-1-16,-7 4-1 0,14-8-2 0,-8 3 1 0,-6 5-6 15,14-4-3-15,-14 4 5 0,14-1 0 0,-14 1 0 16,0 0 5-16,0 0-1 0,20 7 2 0,-20-7 3 15,7 7 1-15,0-1 5 0,-3 0-7 0,-1 2 7 16,-3-8 1-16,6 13-2 0,-6-5 5 0,3 2 1 16,-3-10-1-16,-3 17 1 0,3-9 4 0,-2 0-3 15,-2 0 5-15,1 1 0 0,3-9 4 0,-6 15-3 16,1-8-3-16,0-2 3 0,-2 2 1 0,1-1 0 16,6-6 0-16,-13 12 2 0,5-8 1 0,1 1-2 15,1 1 0-15,6-6 1 0,-15 9 0 0,15-9 0 16,-11 6-2-16,11-6 0 0,-11 3 5 0,11-3-1 0,-7 5-3 15,7-5 3-15,0 0 2 0,-13 4 3 16,13-4 2-16,0 0 3 0,0 0-1 0,-9 4-2 16,9-4-3-16,0 0 0 0,0 0-3 0,0 0 0 0,0 0-5 15,0 0 2-15,-10 4-4 0,10-4 2 0,0 0-3 16,0 0 3-16,0 0-1 0,0 0-3 0,0 0 3 16,14 13-1-16,-9-8-2 0,3 0 1 0,2 1-3 15,3 4 5-15,6-2 0 0,-1 2-5 0,-2 1 3 0,2-1 0 16,-2 3 2-16,0-3 1 0,0 0 1 0,0 0-7 15,-2 1 1-15,1-1 5 0,-3 2-2 16,4-2 3-16,-4 2 0 0,-1-4-1 0,0 1-9 0,-1-1 9 16,-4-1 1-16,1-2-2 0,0 4 3 0,2-3-4 15,-9-6 2-15,11 12 0 0,-6-5 1 0,1-2-2 16,-6-5-8-16,15 11 12 0,-11-5-1 0,-4-6 5 16,9 8-2-16,-9-8 0 0,8 7-8 0,-8-7-12 15,6 8-12-15,-6-8-19 0,0 0-21 0,9 6-15 16,-9-6-4-16,0 0-17 0,0 0-152 0,0 0-302 15,0 0 86-15</inkml:trace>
  <inkml:trace contextRef="#ctx0" brushRef="#br0" timeOffset="-115910.2">3849 10614 335 0,'-2'-10'132'16,"2"10"-4"-16,0 0-26 0,0 0-19 16,0 0-8-16,0-11-1 0,0 11-26 0,0 0-5 0,0 0-4 15,0 0-6-15,0 0-5 0,0 0-7 0,0 0 1 16,-25 38-6-16,16-20 4 0,-3 12-9 0,-4 3 11 15,5 1 7-15,-1 0-13 0,-1 1 0 0,3 0 15 16,1 2-6-16,5-2-3 0,0-3 6 0,4 2-4 16,0-1 6-16,4-2-9 0,0-3 9 0,5-3 2 0,5 3 7 15,-3-7 2-15,4 0-3 0,-2-6-1 16,1-1-20-16,4-1 12 0,-2 3-1 0,12 0 1 0,-4-4-2 16,-3 0-6-16,-2-1-5 0,0-3-2 0,2 1-13 15,-2-5-25-15,1 2-6 0,-2 0-32 0,2-4 1 16,1 0-14-16,-2-2-14 0,-2 0-20 0,2-2-73 15,0-4-213-15,-2-2 62 0</inkml:trace>
  <inkml:trace contextRef="#ctx0" brushRef="#br0" timeOffset="-115372.3">4331 10797 300 0,'0'-10'110'0,"0"10"-22"0,0 0-3 15,0 0-7-15,0-11-16 0,0 11-3 0,0 0-23 16,0 0-3-16,0 0-7 0,0 0-6 0,0 0-4 16,0 0 5-16,0 0 0 0,0 0-11 0,0 0 6 15,0 36 0-15,0-17 2 0,0 2 2 0,0 8-16 0,2 2 8 16,0-1 9-16,0-2-2 0,3 0 14 0,1-1-8 15,3-6 7-15,-1-5-5 0,-2 2 6 16,5 1-6-16,1-3-5 0,0 1 0 0,2-3-2 0,-3-3 13 16,0-2 5-16,1-2 0 0,1 1-4 0,4-3-6 15,-6-3 3-15,-11-2 4 0,31 0-6 0,-17-5-2 16,0-1-3-16,-1-5-1 0,1 2 2 0,-3-6-7 16,-2-2 0-16,3-1-6 0,-3-11 3 0,-2 7-4 15,-3-3 3-15,2 9-4 0,-2-4 7 0,0 3-1 16,-1 1-11-16,-1 3 5 0,-2 1 7 0,2 0 1 15,-2 3 0-15,2 0-1 0,-2 9-2 0,2-13 5 16,-2 6-20-16,0 7 17 0,0-10-5 0,0 10-3 0,0 0-3 16,0-11-2-16,0 11 0 0,0 0-4 15,0-7-5-15,0 7 3 0,0 0 0 0,0 0-1 0,0 0 4 16,0 0-7-16,0 0 5 0,0 0-1 0,0 0 0 16,10 28 2-16,-8-12-7 0,3 3 4 0,-3-2-4 15,0 1 7-15,3 1-2 0,1 0 2 0,2 1 1 16,3 9 1-16,0-7 3 0,-1-2-1 0,-1-1 4 0,2-2-5 15,-5-2-11-15,9 2-16 0,-4-2-9 16,1-1-9-16,-1-2-9 0,0 1-18 0,1-5-10 16,-3-3-19-16,-1-1-19 0,-8-4-69 0,0 0-223 0,23-3 68 15</inkml:trace>
  <inkml:trace contextRef="#ctx0" brushRef="#br0" timeOffset="-115151.3">4962 11099 281 0,'0'0'154'15,"0"0"-26"-15,7-10-16 0,-7 10-14 0,0 0-16 16,0 0-1-16,0 0-10 0,9-7-6 0,-9 7-14 16,16-4-12-16,-16 4 4 0,21-4-7 0,-4 3 3 15,4-3-10-15,0 4 0 0,1-1 4 0,-1-1-7 16,2 0-3-16,13 2-6 0,-2-2-3 0,-6 0 4 0,-5 0 0 16,-3 0-3-16,1 0-4 0,-3-2 1 0,-4 4-1 15,-14 0-14-15,25-4-6 0,-14 2 3 0,-11 2-29 16,16-6-10-16,-9 3-11 0,-7 3-14 0,9-8 5 15,-9 8-13-15,5-9-66 0,-5 9-171 0,0-8 52 16</inkml:trace>
  <inkml:trace contextRef="#ctx0" brushRef="#br0" timeOffset="-114937.31">5331 10941 388 0,'-20'-4'5'0,"20"4"-1"0,-16-6 14 0,7 4 6 16,9 2 11-16,-14-2 17 0,14 2-4 16,-11-5 12-16,11 5 1 0,-9-4 13 0,9 4-5 15,0 0 21-15,-12-6-6 0,12 6 6 0,0 0-2 0,-11-5-14 16,11 5-1-16,0 0-12 0,0 0-12 0,-10-4 0 15,10 4-12-15,0 0-5 0,0 0-9 0,0 0-2 16,0 0 1-16,0 0-11 0,0 0 0 0,0 0 5 16,-2 22-5-16,4-14 2 0,1 1 3 0,4 8-7 15,-3-2 0-15,5 4 0 0,-2-6 0 0,1 6-2 16,-2 2 4-16,3-5-8 0,0 2 5 0,1-1-14 16,-2 1-13-16,1-3-17 0,3 1-16 0,-3-1-21 0,-2-3-21 15,5 1-98-15,-6-6-226 0,1 0 66 0</inkml:trace>
  <inkml:trace contextRef="#ctx0" brushRef="#br0" timeOffset="-114672.3">5578 10744 302 0,'0'0'152'0,"0"0"-25"15,0 0-22-15,4-10-36 0,-4 10 0 0,0 0-6 16,0 0-8-16,0 0-6 0,0 0-16 0,12 24 4 16,-7-14 4-16,1 9-3 0,-1-3-14 0,3 2 4 0,-2 3-13 15,3 6 12-15,-1-2-8 0,1-5 5 0,-1 0-2 16,3 8 0-16,0-6-4 0,-6-1-8 0,4-5 12 16,0 2-9-16,-2-1-1 0,0-4-21 0,2 3-2 15,-2-2-26-15,-3-6-15 0,1 0-4 0,-5-8 11 16,7 10-34-16,-7-10-57 0,0 0-160 0,0 0 50 0</inkml:trace>
  <inkml:trace contextRef="#ctx0" brushRef="#br0" timeOffset="-114451.04">5831 10767 245 0,'0'0'158'0,"2"-9"-30"0,-2 9-26 15,0 0-17-15,0 0-12 0,5-11-5 0,-5 11-16 16,0 0-7-16,0 0-5 0,0 0-1 0,0 0-17 15,0 0 9-15,0 0-9 0,0 0 7 0,9 33 1 16,-9-15-6-16,0 2-3 0,0-2 3 0,0 3 5 0,-4 9-16 16,4-5 9-16,0-4-5 0,-3-3 1 0,3 1-8 15,-5-1 10-15,3 0-7 0,0 1 0 0,-1 2-19 16,-1-5-5-16,0 0-14 0,1 1-20 0,1-2-33 16,-4-7-75-16,3 2-181 0,3-10 54 0</inkml:trace>
  <inkml:trace contextRef="#ctx0" brushRef="#br0" timeOffset="-114040.3">5758 10334 298 0,'0'-12'153'0,"0"12"-28"0,0 0-18 0,0 0-16 15,13-6-10-15,-13 6-9 0,38-4-8 0,0 4-15 16,-2 6 13-16,3 1-18 0,0 2 3 0,2 8-7 16,0 1-2-16,-3 3-7 0,2 6-7 0,-4 0 4 0,17 17 1 15,-17-6-13-15,-8-6-1 0,-3 1-1 0,-3 2 9 16,-8 3-6-16,-1-2-7 0,-4 5 6 0,-1-3-4 15,-6 1 0-15,-2-3 3 0,-4 1-13 0,-2-3 3 16,2 0 2-16,-5-3 9 0,-2 0-10 0,-1-2-2 16,-1 1 5-16,-1-9-5 0,5 0-2 0,0-6 9 15,-3 5-1-15,-1-4 5 0,2-1-6 0,-4 1-1 16,2-3 1-16,-1 3-5 0,-2-2 6 0,4 0-3 16,-1 1 0-16,-6-1-3 0,8-3 4 0,-2 1-1 15,1-4 4-15,3 2-10 0,9-10-19 0,-12 10-20 16,12-10-24-16,-9 8-22 0,9-8-21 0,0 0-74 0,0 0-210 15,0 0 63-15</inkml:trace>
  <inkml:trace contextRef="#ctx0" brushRef="#br0" timeOffset="-113776.39">6907 10830 219 0,'0'0'136'0,"19"9"-11"0,-19-9-6 16,29-1-5-16,3-6-14 0,2 2-9 0,1-3-11 15,-1-1-13-15,0 1-5 0,3 2-5 0,-1-2-2 16,1 0-23-16,-1-1-9 0,-11 6-29 0,-2-2-15 15,-5 2-35-15,1 2-94 0,-19 1-174 0,0 0 54 16</inkml:trace>
  <inkml:trace contextRef="#ctx0" brushRef="#br0" timeOffset="-113621.31">6987 11115 282 0,'16'10'153'0,"-16"-10"-18"0,18 3-26 0,1-3-6 16,1-3-3-16,1 3-16 0,13 0-20 0,0-1-27 16,0-1-39-16,6-2-38 0,-2-4-84 0,5 1-146 15,3-3 46-15</inkml:trace>
  <inkml:trace contextRef="#ctx0" brushRef="#br0" timeOffset="-112448.8">8102 10456 302 0,'0'-7'142'0,"0"7"-16"16,3-9-17-16,-3 9-13 0,2-9-21 0,-2 9-15 16,0 0-7-16,0 0-7 0,0 0-16 0,0 0-7 0,0 0 7 15,16 29 1-15,-9 3-6 0,-3 2-3 0,3 3 0 16,-5 6 3-16,8 19-1 0,-8-11 2 0,0-8 1 15,-2 0 6-15,2-1-6 0,1-2-1 0,-1 2-4 16,0-4-3-16,-2 0-2 0,2-4 7 0,-2 0-11 16,3-2 3-16,-3-9-4 0,2-1 4 0,-2-6 0 15,0 1-9-15,0-2 1 0,2-3 2 0,-2-5 3 16,0 2 2-16,0-2 4 0,0-7 18 0,-2 10 11 16,2-10 1-16,0 0 1 0,0 8-8 0,0-8-2 15,0 0-3-15,0 0-5 0,0 0-7 0,2-25 0 0,1 9-10 16,-1-15-7-16,1 0-6 0,1-2-12 0,3-4 1 15,-1 1-5-15,2-4 1 0,-2 3-2 16,3 1 2-16,0-4-3 0,3 5 6 0,-1-1-2 0,0 5 2 16,1 0 6-16,-1 2-8 0,1 6 3 0,-1 5-1 15,-2 4-1-15,0-1 6 0,3 1-3 0,-3 2 1 16,0 2-1-16,0 3 4 0,0 1-4 0,-2 2 0 16,1 0 2-16,-8 4-10 0,13 0 6 0,-13 0-2 15,13 6 5-15,-5-2-1 0,-2 1-1 0,1 4 3 0,-3 8 3 16,3-1-2-16,-5 0-1 0,-4 3 4 0,2 0-3 15,-5 1 0-15,1-1-1 0,-5 1 4 0,-3 8-16 16,-3-3 18-16,-2-4 0 0,6-2-3 0,-4-5 7 16,1 0-2-16,3-2-5 0,-4-1 6 0,2 2 0 15,1-6 5-15,3 0 0 0,0-1-3 0,1-2 4 16,2-1 8-16,0 2 7 0,6-5 7 0,-9 4 2 16,4-2 3-16,5-2-2 0,0 0 3 0,-10 6-8 15,10-6-1-15,0 0-5 0,-6 5-7 0,6-5 5 16,0 0-6-16,0 0-2 0,0 0-3 0,2 10-3 0,-2-10-2 15,14 12 7-15,-5-5-7 16,0-2-2-16,5 6 1 0,-1-1-1 0,6 3 2 16,-1-1-2-16,0 0 1 0,8 5 0 0,3-1 3 0,1 1 2 15,-8-3 0-15,8 0-2 0,-9-3-3 0,2-2-7 16,-6 0-25-16,4 2-15 0,-4-4-25 0,0 1-16 16,4-1-37-16,-5-1-117 0,-2-3-285 0,4 1 82 15</inkml:trace>
  <inkml:trace contextRef="#ctx0" brushRef="#br0" timeOffset="-111911.33">9270 10154 295 0,'-4'-6'84'0,"4"6"-24"16,0 0-4-16,0 0-18 0,0 0 3 0,0 0-7 16,-44 18 0-16,17 6-1 0,-2 8 7 0,1 3 0 15,-16 22 4-15,3 2 12 0,3 3 4 0,6 2 9 16,7 0-1-16,-3-1-5 0,5-1-2 0,17-13-3 16,1-10-7-16,1 4 0 0,2-3 2 0,4-1-7 0,9 0 3 15,3 2-5-15,1-4-1 0,4-2-6 16,5-3-3-16,6-1-1 0,5-2-1 0,1 0-6 0,5-5-5 15,21 9 4-15,-14-7-4 0,-9-7-9 0,-1 0 5 16,1 0 3-16,0-7-2 0,-5 4-5 0,-2-1 8 16,2-5-13-16,-8 0 1 0,-7-1 0 0,0-4-2 0,-6 3 2 15,2-5-1-15,-7 3 2 0,4-4 0 16,-12-2 0-16,16 6-2 0,-16-6 1 0,9 4-3 0,-9-4 0 16,9 5 6-16,-9-5-6 0,0 0 3 0,0 0-2 15,12 3 1-15,-12-3-2 0,0 0-8 0,0 0-16 16,13 3-26-16,-13-3-34 0,0 0-46 0,0 0-110 15,0 0-278-15,10 2 79 0</inkml:trace>
  <inkml:trace contextRef="#ctx0" brushRef="#br0" timeOffset="-103993.78">9958 10672 213 0,'0'0'64'0,"0"0"-6"0,0 0 10 16,0 0-23-16,0 0-8 0,0 7 6 0,0-7-5 16,0 0 1-16,0 0 2 0,0 0 3 0,0 0 0 15,0 0 0-15,0 0 6 0,0 0 3 0,0 0 5 16,0 0 4-16,0 0 5 0,0 0-3 0,0 0 1 16,0 0-1-16,0 0-1 0,0 0-7 0,0 0-4 15,0 0-4-15,0 0-2 0,0 0-9 0,0 0-4 16,0 0-14-16,0 0 10 0,0 0-3 0,0 0 0 0,6-20-5 15,-6 20-7-15,2-15 4 0,-2 7-5 0,2 0-1 16,0 1 2-16,-2 0-8 0,3-3 6 0,-1 2-2 16,0 0-2-16,0-1-1 0,0 3-1 0,-2-3-3 15,3 1 0-15,-3 0-2 0,0 8 4 0,2-10-2 16,-2 2-1-16,0 8 0 0,0-9 1 0,0 9-1 16,2-8-1-16,-2 8-2 0,0 0-2 0,0-8-7 0,0 8 9 15,0 0-4-15,2-9 3 0,-2 9-10 0,0 0 0 16,0 0 0-16,0 0 1 0,0 0-3 0,0 0 5 15,0 0 3-15,0 0-3 0,0 0-3 0,0 0 4 16,-2 32-3-16,0-14 5 0,0 3 3 0,-1 8 3 16,1 3 3-16,0 1-10 0,2 0 1 0,-2 0-1 15,2-2 4-15,2-1 1 0,-2 1 0 0,4-8 1 16,1-4-2-16,-3 1 0 0,3-3 6 0,2-3-1 16,2 1 7-16,-2-3-3 0,5 0 1 0,-1-1 4 15,0-2 3-15,-1-2-1 0,-2-1 4 0,1-2 2 16,1-2 2-16,-1 1 0 0,-9-3-2 0,17 0 2 15,-17 0-5-15,21-5 3 0,-12 1 0 0,-1 0-5 16,-2-2 2-16,3-1-1 0,-2-1-3 0,0 0 0 16,2-6-1-16,0-1 1 0,0-1-4 0,-1-1 2 0,-2 2-1 15,-4 0-2-15,3-2 1 0,-1 1-5 0,-2-1 6 16,3 1-5-16,-2-1 3 0,-1 0-4 0,0 2-1 16,1 0 5-16,-3 3 2 0,0-5 6 0,0 0 0 15,0 6-7-15,2-2 5 0,-2 1-2 0,0 1 1 0,2 3-2 16,-4-1 0-16,2 2 8 0,0-1-4 0,0 8-2 15,-2-14-4-15,2 14-2 0,2-10-3 16,-2 10 2-16,0 0-5 0,-2-12-3 0,2 12-5 0,0-5 2 16,0 5 1-16,0 0-1 0,0 0 2 0,0 0 0 15,0 0-3-15,0 0 1 0,0 0 1 0,-5 25 3 16,5-15-4-16,5 6 6 0,-8 2-3 0,1-1-1 16,2 2 2-16,0 1 0 0,-2-2 3 0,2 1-2 15,2 2-2-15,-4-4 5 0,2 3-4 0,2-2 6 16,0 0-4-16,1 1 1 0,-1-3 1 0,0 4-9 15,0 0-13-15,0-4-12 0,3 3-11 0,-3-1-10 16,3 0-13-16,-2-1-21 0,1-3-6 0,-2 0-9 16,3-3-14-16,-3-1-2 0,2-2-68 0,1 1-220 0,-3-3 67 15</inkml:trace>
  <inkml:trace contextRef="#ctx0" brushRef="#br0" timeOffset="-103772.3">10491 10998 289 0,'6'-5'111'16,"-6"5"-6"-16,7-9-18 0,-7 9-12 0,0 0-7 16,0 0-13-16,4-6-10 0,-4 6-10 0,0 0 1 15,0 0-5-15,0 0-5 0,0 0-5 0,0 0-4 16,0 0-4-16,0 0 3 0,0 0-7 0,10 24 4 0,-10-16 0 16,2 3-1-16,-2 6 4 0,0-3-7 0,0 2 4 15,0-2-5-15,0 3-2 0,0-1 4 0,0-3 2 16,2 5-1-16,-2-6 6 0,0 1-5 0,3-3-12 15,-3 1-22-15,0-3-16 0,2 0-18 0,-2-8-76 16,2 14-152-16,-2-14 45 0</inkml:trace>
  <inkml:trace contextRef="#ctx0" brushRef="#br0" timeOffset="-103261.2899">10648 10850 255 0,'0'0'81'16,"0"0"1"-16,0 0-5 0,0 0-3 15,0 0-6-15,0 0 5 0,0 0 1 0,0 0-8 0,0 0 0 16,0 0-5-16,0 0-4 0,0 0-18 0,0 0 2 16,0 0 4-16,0 0-12 0,0 0 7 0,0 0-11 15,0 0-2-15,27-6-1 0,-9 6-7 0,1-2 2 16,-2 2-2-16,4-3-3 0,-2 3-3 0,-2 0-18 0,0 0-10 15,-17 0-13-15,25 0-11 0,-14 0-5 16,-11 0-19-16,21 3-19 0,-12-1-57 0,-9-2-162 16,15 3 48-16</inkml:trace>
  <inkml:trace contextRef="#ctx0" brushRef="#br0" timeOffset="-102980.39">10844 10729 225 0,'0'0'92'0,"-11"-6"-24"16,11 6-2-16,0 0-12 0,0 0-4 0,0 0-8 16,0 0-6-16,0 0-5 0,0 0-3 15,0 0-3-15,0 0-3 0,-15 18 0 0,15-9 0 0,0-1 0 16,-2 2 4-16,2-10-5 0,0 27 0 0,2-13-3 15,-2 4-3-15,2-1 2 0,1 2 6 0,2-2-8 16,-3 1-2-16,1-2 7 0,3 1-13 0,-1 1 13 16,-1-2-5-16,3 1-10 0,0-1-12 0,0-1-18 0,-3-3-21 15,5-2-18-15,-7-1-43 0,6-3-122 0,-8-6 39 16</inkml:trace>
  <inkml:trace contextRef="#ctx0" brushRef="#br0" timeOffset="-102677.9">11049 10600 219 0,'0'0'62'0,"0"0"7"0,0 0-28 0,0 0 4 16,0 0-12-16,0 0-3 0,0 0-3 0,0 0-5 15,13 15 7-15,-10-6-1 0,1 2 4 0,4 3-2 16,-2 1-3-16,1-1 1 0,-5 2 3 0,7 1-4 16,-1-1-8-16,-2 3 3 0,1-6-2 0,-1 4-1 0,4 0 0 15,-3-1 6-15,-1-2-7 0,3 2 2 16,-1-1 1-16,-4-3-4 0,5-1-6 0,-4-1-5 16,-1-2-13-16,0-1-20 0,2-2 2 0,-2 0-11 0,-2-1 6 15,-2-4-26-15,9 4-38 0,-9-4-109 0,0 0 36 16</inkml:trace>
  <inkml:trace contextRef="#ctx0" brushRef="#br0" timeOffset="-102422.42">11315 10664 228 0,'4'-11'96'0,"-4"5"-10"16,0 6 0-16,2-15-5 0,-2 15 5 0,4-10-6 16,-4 10 3-16,2-10-8 0,-2 10-2 0,3-6-11 15,-3 6-6-15,0 0-1 0,0 0-12 0,4-8 4 16,-4 8-23-16,0 0 9 0,0 0-12 0,0 0-13 0,0 0 3 15,0 0 2-15,0 0-2 0,0 0-6 16,0 0-3-16,0 0 4 0,0 0-6 0,0 0 2 0,0 0 7 16,0 0-11-16,4 23 2 0,-4-23 10 0,-2 18-8 15,2-2 0-15,0-1 4 0,-4 3-4 0,2-2-1 16,-3 1 5-16,1 3 10 0,2-3-13 0,-4 1 3 16,6 1-3-16,-7-2 1 0,5 1-5 0,-2 0-8 15,2-1-28-15,-1-1-6 0,1-2-14 0,2-2-14 0,0 1-13 16,0-4-58-16,0 1-164 0,2-4 51 0</inkml:trace>
  <inkml:trace contextRef="#ctx0" brushRef="#br0" timeOffset="-102177.2899">11510 10798 208 0,'0'0'76'0,"0"0"-13"15,0 0 1-15,0 0-17 0,0 0 0 0,0 0-12 0,-8 32-1 16,8-24 1-16,-2 2-5 0,0 7 0 0,0-1 3 16,-1 1-9-16,1-1 4 0,2 1-2 0,-2-1-5 15,-2 0-4-15,1-1-22 0,1 0-26 0,2-3-59 16,0-2-100-16,-2-3 32 0</inkml:trace>
  <inkml:trace contextRef="#ctx0" brushRef="#br0" timeOffset="-101828.3">11961 10951 263 0,'0'12'75'16,"-2"1"-6"-16,-1-1-7 0,1-2-16 0,-4 1 5 15,-1-2-6-15,-1 8-6 0,-3-4 3 0,0 1 0 16,-3 2-5-16,-1-1-4 0,-2-3-11 0,6 1-35 16,2-3-39-16,-3-6-34 0,3 0-99 0,9-4 33 15</inkml:trace>
  <inkml:trace contextRef="#ctx0" brushRef="#br0" timeOffset="-101203.39">12549 10521 376 0,'0'0'155'16,"0"0"-25"-16,5-8-26 0,-5 8-19 0,0 0-5 15,0 0-11-15,0 0-8 0,0 0-6 0,0 0-1 16,0 0-15-16,0 42 5 0,0-26-11 0,-2 1-3 0,4 1 0 16,-2 0-3-16,3 1 0 0,-1-1-1 15,0 0-7-15,2-2 0 0,1 4-2 0,2-4-2 0,0-3 0 16,-2-1 4-16,1-1-6 0,-1-2 8 0,-1 0-3 16,0-3-2-16,4 0 1 0,-8-6 0 0,11 10-6 15,-2-8 9-15,-9-2-4 0,12 3-1 0,-12-3-1 16,0 0 2-16,30-7-4 0,-24 0-1 0,3 2 2 0,3-8-1 15,-3 1-8-15,4-2 9 0,-6 1-7 16,3-3 0-16,-2-1-3 0,-3 3 2 0,5-2-4 16,-6 4 3-16,-2-1-1 0,0 3-1 0,1-1-1 0,-1 3 4 15,0-1-7-15,-2 0 1 0,2 1 3 16,-2 8-1-16,0-18 1 0,0 11-4 0,0-3 2 0,0 10 0 16,0-15-3-16,0 15 10 0,0-12-5 0,0 12 4 15,-2-10-5-15,2 10-1 0,0 0-4 0,0-11 0 16,0 11-2-16,0 0 2 0,0 0-6 0,0 0 8 15,0 0-2-15,0 0-1 0,0 0-1 0,0 0-3 16,0 0 5-16,-7 33-2 0,5-17 3 0,0 0 2 16,2 6-2-16,0-3 3 0,0 1-1 0,4 9 4 0,-4-5 3 15,5-1-1-15,-1-5-2 0,1 3-6 16,-1-3-12-16,6 3-18 0,-8-4-26 0,7-2-24 0,-5 2-19 16,6-2-89-16,-1-3-224 0,-5-6 65 0</inkml:trace>
  <inkml:trace contextRef="#ctx0" brushRef="#br0" timeOffset="-100805.45">13028 10703 243 0,'0'0'112'0,"0"0"-14"0,0-9-29 16,0 9-6-16,0 0-11 0,0 0-6 0,0 0-4 0,0 0-10 15,0 0-7-15,0-8 0 0,0 8-3 0,0 0-3 16,0 0-1-16,0 0-1 0,0 0-3 0,0 0 2 16,0 0-1-16,0 0-5 0,0 0-1 0,0 0-3 0,0 0 4 15,0 0 2-15,0 0 0 0,32 13 1 16,-25-8-3-16,1 2 4 0,-2-1-3 0,1 2 0 16,-3 1 2-16,5 4-2 0,-1 3 7 0,-2 1-1 0,-4 1 3 15,-2 3 1-15,0-2 0 0,-2-3-7 0,-2 4 12 16,-4 0-5-16,6-4 18 0,-7 3-6 0,3-3 0 15,1-2 1-15,-1-2-3 0,-2-1-3 0,6 0-1 16,-3-6 0-16,5-5 10 0,-4 12 3 16,2-7 14-16,2-5 5 0,-5 7 3 0,5-7 1 0,0 7 0 15,0-7-4-15,0 0-8 0,0 0-6 0,0 0-6 16,16 6-1-16,-16-6 0 0,21-4-8 0,-1 2-3 16,0 0-7-16,1-3-19 0,2 1-20 0,-1 1-32 15,-1-2-21-15,2 1-37 0,-3 3-25 0,-1-4-105 16,-1 0-282-16,0 0 80 0</inkml:trace>
  <inkml:trace contextRef="#ctx0" brushRef="#br0" timeOffset="-100449.31">13417 10636 277 0,'0'0'140'0,"0"0"-21"16,0 0-11-16,0 0-5 0,0 0-15 0,0 0-8 15,0 0-8-15,0 0-17 0,0 0 4 0,0 0-8 16,0 0-4-16,0 0-6 0,0 0-7 0,0 0 1 15,0 0-1-15,22-4-6 0,-22 4 0 0,20-1 1 0,-1 1-6 16,3 0 1-16,-1-3-3 0,0 1-3 0,-1 2 5 16,1-2-9-16,-1 4 3 0,-2-4-2 15,1 2-2-15,-19 0-13 0,25 0-10 0,-14 0-3 0,-11 0-12 16,0 0-3-16,23-2-18 0,-18 2-24 0,-5 0-15 16,8-3-13-16,-8 3-55 0,5-5-178 0,-5 5 54 15</inkml:trace>
  <inkml:trace contextRef="#ctx0" brushRef="#br0" timeOffset="-100241.83">13599 10513 316 0,'0'0'119'0,"-8"-6"9"0,8 6-12 15,0 0-9-15,-8-7-10 0,8 7-11 16,0 0-9-16,0 0-18 0,0 0-2 0,0 0-11 0,0 0-3 16,0 0-11-16,0 0-1 0,0 0-4 0,0 0-1 15,-9 20 0-15,7-12-5 0,2 8 4 0,2 0-8 16,-2 3 0-16,2 0-2 0,0-2 2 0,0 3 0 15,5-2-1-15,-3 2-1 0,1-1-1 0,2 1-2 16,0-1 4-16,-3-3-12 0,3 4-21 0,1-4-17 16,-4-1-19-16,5-1-18 0,-2-3-15 0,-1-3-83 15,4 0-200-15,-3-3 59 0</inkml:trace>
  <inkml:trace contextRef="#ctx0" brushRef="#br0" timeOffset="-99982.2">13982 10351 209 0,'0'0'138'0,"0"0"-32"16,11 18-9-16,-9-10-13 0,1 9 4 15,-1 2-11-15,1-1 3 0,-1 15-3 0,0-1-4 16,2-2-14-16,1 0-1 0,-3-3-16 0,0-6 2 15,0-1 0-15,3-1-7 0,-2-1 4 0,1 0-5 0,1-2-2 16,2 1 5-16,-3 0-14 0,0-5-3 0,2 1-14 16,-2-5-13-16,-2-2-14 0,3 2-12 0,-3-4-20 15,-2-4-22-15,9 7-96 0,-9-7-201 0,0 0 60 16</inkml:trace>
  <inkml:trace contextRef="#ctx0" brushRef="#br0" timeOffset="-99743.31">14230 10417 338 0,'5'-10'142'0,"-5"10"-16"0,4-7-19 0,-4 7-15 15,0 0-15-15,4-6-20 0,-4 6-10 0,0 0 8 16,0 0-14-16,0 0-8 0,0 0 4 0,0 0-10 16,0 0 4-16,6 21-2 0,-12-5 8 0,0 2 1 15,-5 13 2-15,-6-4-1 0,4 0-4 0,2-5-7 16,-1-1-2-16,3-5-1 0,3 3-6 0,-4-5 2 0,3 3-4 15,3-1-3-15,-3-2 3 0,5 1-4 0,-2-4 4 16,0 1-10-16,4-4-14 0,0 0-11 0,4-1-13 16,-2 0-28-16,2 2-27 0,3-5-96 0,-7-4-216 15,11 8 63-15</inkml:trace>
  <inkml:trace contextRef="#ctx0" brushRef="#br0" timeOffset="-99442.33">14379 10682 245 0,'6'-4'131'15,"3"-1"-17"-15,-9 5-23 0,14-5-11 0,-5 1-6 16,-9 4-15-16,21-5-7 0,-21 5-11 0,18 0-1 16,-18 0-7-16,16 7 4 0,-9-3-3 0,-1 2-4 15,2 0-8-15,-4 4 4 0,3 4 1 0,-3 3 1 16,-1 1 1-16,-3-3-1 0,2 3 0 0,-2-1 0 15,-2-1-3-15,-1 0-2 0,1 0-3 0,0-3 2 0,0 0-5 16,0-5-1-16,-1 0 7 0,1-2-2 16,2-6 8-16,-2 12 2 0,2-12 7 0,0 8 8 0,0-8-5 15,0 0 2-15,4 9-5 0,-4-9 1 0,9 2-5 16,0-2 2-16,-9 0-9 0,32-2-14 0,-13-2-22 16,1-2-42-16,15-2-33 0,-10-3-44 0,-3 4-77 15,-1-2-243-15,0 1 71 0</inkml:trace>
  <inkml:trace contextRef="#ctx0" brushRef="#br0" timeOffset="-99209.34">15131 10831 261 0,'-2'17'115'0,"-1"-2"-8"0,1-1-9 0,0-2-7 16,-2 1-18-16,-3 3-6 0,-1-1-7 0,2-1 1 15,-3 1-7-15,0-1-1 0,-5 3-5 0,3-5-11 16,-6 1-23-16,4 0-38 0,-1 0-42 0,-2-3-61 0,0-2-151 16,3-1 48-16</inkml:trace>
  <inkml:trace contextRef="#ctx0" brushRef="#br0" timeOffset="-98625.23">15895 10449 407 0,'-2'-5'176'0,"2"5"-29"0,0 0-29 0,0 0-11 15,0 0-10-15,0 0-13 0,0 0-7 0,0 0-13 16,-9 20 13-16,7-1-6 0,-3-2-1 0,-2 13-6 16,2-5-3-16,3-3-9 0,0-1-4 0,2-4-4 15,0 4-2-15,2-2-4 0,0 2 0 0,5-3-2 16,-5 0-5-16,8-1-1 0,-3 0-4 0,1-4 0 16,7 0 3-16,-4 0-4 0,0-7 0 0,1 0 0 15,-1-5-3-15,1-1-4 0,-1 0-12 0,10-3-6 16,-6-5-1-16,4-3-13 0,-6-2-1 0,15-9-6 15,-8-2-2-15,-6 1 0 0,4-5-1 0,-4-2 3 16,-8 2 2-16,2 3 5 0,-4 2 6 0,3 7 4 16,-5-2 6-16,0 5 5 0,-2 3-5 0,2-1 3 0,-2 4 1 15,0 0-4-15,0 7-1 0,0-12 0 0,0 12-2 16,-2-6 2-16,2 6-2 0,0 0 0 0,0 0-1 16,0 0 5-16,0 0 2 0,0 0 3 0,0 0 4 15,-21 15 4-15,19-7 0 0,-2 1-2 0,-3 4-2 16,3 3 3-16,-1 1-1 0,1 0 1 0,2-1 5 0,-4 3-7 15,4-1 2-15,0-2-15 0,2 3-16 16,0-1-36-16,0 0-25 0,6 18-164 0,-2-20 4 16,0-6-282-16,1 3 83 0</inkml:trace>
  <inkml:trace contextRef="#ctx0" brushRef="#br0" timeOffset="-98190.38">16305 10704 238 0,'0'0'137'16,"3"-5"-23"-16,-3 5-2 0,0 0-4 0,5-7-10 16,-5 7-8-16,0 0-3 0,4-6-12 0,-4 6-7 15,0 0-9-15,5-7-7 0,-5 7-5 0,8-3-7 16,2 0-6-16,-1 0-2 0,-9 3-3 0,18-4-5 15,-8 2-5-15,-2-1-4 0,-8 3 2 0,19 0-3 16,-19 0-10-16,20 5 3 0,-16-3 1 0,4 2-7 16,1 0 2-16,-7 2 2 0,5 0 8 0,-5 1 1 0,0 1 3 15,0-3-7-15,1 4 3 0,-3 1-1 16,0-2-6-16,3 1 5 0,-3 1 0 0,0-5-3 16,2 4 1-16,0-1 4 0,0 1-2 0,0 1-4 0,3-4 7 15,-1 2-3-15,1 2 0 0,2-2-1 0,0-1-3 16,4 9 0-16,1-3 1 0,-1-3 4 0,-4-2-6 15,-1 0 1-15,2 1-2 0,1-4-3 0,-7 2 1 16,5 1 1-16,-3-1 3 0,0-1 6 0,0 0-2 16,-2-1 5-16,-2-5 1 0,2 11 14 0,-2-11 1 0,-2 10-4 15,2-10-1-15,-10 11-1 0,6-5-3 16,-3 0-2-16,-2 1-3 0,-1-2 1 0,4-1-3 0,-1 0 0 16,-4 3-20-16,1-3-27 0,-1-3-35 0,2 2-31 15,9-3-155-15,-21 4-303 0,21-4 88 0</inkml:trace>
  <inkml:trace contextRef="#ctx0" brushRef="#br0" timeOffset="-97726.33">16853 10563 397 0,'0'0'216'0,"0"0"-34"0,-9-5-33 15,9 5-17-15,0 0-14 0,0 0-14 0,0 0-12 16,0 0-11-16,0 0-4 0,34 15-12 0,-15-8 1 15,1 3-10-15,11 0-2 0,-3 0-11 0,4 1-2 0,0-4-2 16,-9 0-3-16,0-1-10 0,-8 0-5 0,4-2-15 16,-8 0-15-16,1-2-10 0,-1 0-7 0,-2-2-12 15,-9 0-17-15,12 2-42 0,-12-2-18 0,0 0-97 16,13-6-253-16,-13 6 73 0</inkml:trace>
  <inkml:trace contextRef="#ctx0" brushRef="#br0" timeOffset="-97543.86">17063 10503 328 0,'0'0'126'0,"0"0"-4"16,0 0-10-16,0 0-5 0,-13 12-11 15,10-3 0-15,0-3-6 0,1 2-18 0,2 0 5 16,-2 1-14-16,4 7-3 0,-2-4-6 0,0 1 2 0,0 5-3 16,2-1-12-16,1-1 0 0,2 1-4 0,-1-2-4 15,1 1-7-15,-1 0-19 0,5-2-29 0,1 0-25 16,-4-3-25-16,3-3-38 0,1-3-75 0,-3 0-219 15,4-1 66-15</inkml:trace>
  <inkml:trace contextRef="#ctx0" brushRef="#br0" timeOffset="-97089.33">17373 10363 269 0,'0'0'286'0,"4"-8"-55"0,-2 2-32 0,-2 6-32 0,0 0-23 15,0 0-20-15,0 0-16 0,0 0-14 16,0 0-8-16,0 0-11 0,19 16-6 0,-14-8-9 16,6 9-3-16,-2 2-9 0,-2-4-3 0,8 14-2 0,0 1-4 15,-4-8-1-15,3 7-5 0,-3-7 0 16,0-1-4-16,-1-2-1 0,-1-3-4 0,-3 0-7 0,4-1-10 16,-3-3-19-16,-1-1-15 0,-1-4-12 0,4 2-2 15,-4-3-10-15,2-2-13 0,-7-4-27 16,11 3-10-16,-11-3-5 0,0 0 2 0,16-7-6 0,-11 1 9 15,1-4 6-15,1-5 9 0,0-1 12 0,0-1 5 16,0-1 23-16,-1-13 13 0,-1 7 17 0,-3 3 22 16,1 4 16-16,4 0 12 0,-5 4 10 0,2-4 6 0,1 3 9 15,-3 2 2-15,0-1 1 0,3 3 7 0,-3 2 5 16,1-3 2-16,-1 3 7 0,3 0-4 0,-5 8-4 16,2-17-5-16,0 12-5 0,-2 5-9 15,2-11-11-15,-2 11-11 0,2-8-3 0,-2 8-3 0,0 0-7 16,0 0 0-16,0 0-2 0,0 0-2 0,0 0-1 15,0 24-1-15,-4-5 2 0,0-1-3 0,-6 11-4 16,1 2 2-16,2-1 0 0,-9 31 13 16,7-37-15-16,7-1 2 0,-3-2-18 0,1-3-17 15,2 0-24-15,2 1-17 0,-2-1-14 0,2-4-21 16,0 1-25-16,0-3-16 0,2-1-103 0,0-6-288 16,0 0 83-16</inkml:trace>
  <inkml:trace contextRef="#ctx0" brushRef="#br0" timeOffset="-96653.33">17808 10628 350 0,'3'-6'133'0,"-3"6"-4"0,0 0-11 15,4-8-7-15,-4 8-5 0,0 0-4 0,0-6-6 16,0 6-9-16,0 0-7 0,3-6-3 0,-3 6-10 15,0 0-3-15,5-9-8 0,-5 9-8 0,6-3-8 16,-6 3-3-16,11-7-5 0,-1 4-6 0,-3 0-3 16,-7 3-6-16,15-4 0 0,-15 4-2 0,14 0-6 15,-14 0-5-15,0 0 1 0,14 6-1 0,-14-6 2 16,6 6-2-16,-4 0 3 0,-2-6 2 0,0 13 0 16,0-5 7-16,-2 1 0 0,0-2-3 0,2 4-2 15,0-3 3-15,-2 0-3 0,0 1 0 0,-1-1-3 0,3-1 1 16,0 2 2-16,3 2 3 0,-1-4-8 15,2 2 5-15,2 1-1 0,5 4 0 0,-3 1 0 16,7-2 0-16,-2-1 0 0,3 0-3 0,-2-2 1 0,0 1-5 16,-1 0 0-16,-4 0 1 0,1-3-3 0,-4 0 4 15,-1-4-1-15,-1 5 0 0,1-6 1 0,-1 4 2 16,-2 0 11-16,1-4 0 0,-3 3 8 0,0-6-3 16,0 9 3-16,-3-1 0 0,-1-2-4 0,-1 0-1 0,-1 1-1 15,-3-1-2-15,1 0-1 0,0-2-9 0,-8 6-16 16,4-7-21-16,1 5-23 0,-3-5-26 0,5-1-36 15,9-2-50-15,-18 0-91 0,18 0-304 0,-21-5 88 16</inkml:trace>
  <inkml:trace contextRef="#ctx0" brushRef="#br0" timeOffset="-95726.35">18273 9909 335 0,'-2'-7'176'0,"0"0"-23"0,2 7-5 15,0-10-12-15,0 10-16 0,2-11-3 0,-2 11-20 16,5-8-8-16,0 4-9 0,-5 4-13 0,16-8-5 15,0 2-7-15,4 1-7 0,1 3-4 0,2 1-10 16,13 1 3-16,0 1-12 0,1 6 2 0,-5 3 0 0,-1-1-8 16,-1 4 0-16,-2 6-3 0,-1 0-5 15,-6 1 4-15,-1 3-1 0,-2 5 4 0,-1 1-3 16,-4 2 0-16,-4 2-3 0,3-1 3 0,-5 2-1 16,-1-1-1-16,-1 1 3 0,1 3 6 0,-4-2 1 15,4 0-4-15,-2 3 2 0,1-4-3 0,-3 1 9 0,2 0 2 16,3 0-3-16,-5 0 1 0,6-2 0 15,1 2-3-15,-5-2-2 0,0-2-3 0,3-2 0 0,1 1 1 16,-4 3 2-16,-2-3-3 0,3-4 0 0,-3-6-1 16,-2 0 3-16,0-1 0 0,0-1-1 0,0 3-2 15,-2-2 1-15,-1-1-1 0,-1 0 2 0,0 1 0 16,-4 0-1-16,4-3-3 0,-3 1-1 0,3-3-1 16,-3 2 0-16,0-4-2 0,2-2 1 0,1 1-2 0,-1-2 1 15,1-4-1-15,1 4 0 0,-1-3-1 0,2 0 0 16,-4 0 1-16,4 0-3 0,2-6 0 0,-4 9-1 15,4-9 2-15,-5 5 2 0,5-5-3 0,-4 7-1 16,4-7 1-16,0 0-1 0,-4 6 0 0,4-6 2 16,0 0-1-16,-5 6-4 0,5-6 0 0,0 0 1 15,-2 7-2-15,2-7 2 0,0 0-3 0,0 0 1 16,-5 4-2-16,5-4 3 0,0 0-3 0,0 0-2 16,0 0 3-16,-7 6 2 0,7-6-3 0,0 0 1 15,0 0-1-15,0 0-2 0,0 0 1 0,0 0 1 16,-4 6 0-16,4-6 2 0,0 0 0 0,0 0 0 0,0 0-1 15,0 0 1-15,0 0-2 0,0 0 2 16,0 0 2-16,-3 6-5 0,3-6 1 0,0 0 1 0,0 0 0 16,0 0-4-16,0 0-9 0,0 0-20 0,0 0-19 15,0 0-23-15,0 0-34 0,0 0-45 0,0 0-195 16,0 0-416-16,0 0 116 0</inkml:trace>
  <inkml:trace contextRef="#ctx0" brushRef="#br0" timeOffset="-94860.33">7336 12147 317 0,'0'0'140'0,"-16"0"-14"0,16 0-7 0,0 0-6 15,-9-2-17-15,9 2 4 0,0 0-9 0,-7-2-6 16,7 2-9-16,0 0-1 0,0 0-10 0,-9-2-6 15,9 2-4-15,0 0-8 0,0 0-7 0,0 0 3 16,34-17-9-16,-2 6 1 0,2 4-16 0,3-3-23 16,0 3-21-16,-3 2-25 0,-8 0-25 0,-2 1-33 0,-4 2-80 15,-2 0-224-15,-4 2 67 0</inkml:trace>
  <inkml:trace contextRef="#ctx0" brushRef="#br0" timeOffset="-94702.38">7238 12372 325 0,'0'0'170'0,"0"0"-23"0,0 0-10 0,0 0-20 0,48-7-16 15,-26 2-10-15,16-2 2 0,-2-1-22 16,0 1-3-16,5 1-24 0,1 0-30 0,3 0-46 0,-2-1-53 16,3-1-73-16,-1 0-186 0,3 2 55 0</inkml:trace>
  <inkml:trace contextRef="#ctx0" brushRef="#br0" timeOffset="-92461.88">9206 11995 246 0,'2'-9'141'0,"-2"9"-22"0,0-8 5 15,0 8-23-15,0-7 1 0,0 7-7 0,0 0-16 0,-2-13 0 16,2 13-8-16,-2-8-6 0,2 8-12 16,-2-10 2-16,2 4-5 0,-2-3-12 0,-1 2 0 0,1-2-6 15,2 1-5-15,-5-1 7 0,5-1-14 0,-2 2 3 16,2-8-2-16,-3 1-5 0,3 2 5 0,0 1 5 16,0 4 5-16,0-3 6 0,-2 3-2 0,2 0 2 15,0 8-7-15,0-13-2 0,0 8-2 0,0 5-14 16,0-8 1-16,0 8-4 0,0 0-1 0,0 0-3 15,0 0 2-15,0 0-1 0,0 0-5 0,0 0 5 0,12 37-2 16,-10-8 1-16,1 1-2 0,-1 3 0 16,2 2-1-16,1 2 4 0,-1-2-6 0,-2-2 1 15,1 2-3-15,-1 0 6 0,1-1 0 0,-1 1 0 16,5-2-1-16,-3-1 3 0,-2-8-1 0,1-1 0 16,1-8 0-16,-2 5-1 0,0-4-2 0,4 3 2 0,-4-7 2 15,-2 0-1-15,2-2 3 0,-2-2-5 16,2-1 4-16,-2 1 5 0,0-1-7 0,0-7 6 0,3 7 14 15,-3-7 5-15,2 9 16 0,-2-9 0 0,0 4 4 16,0-4-1-16,0 0-7 0,0 0-6 0,0 0-5 16,0 0-2-16,0 0-5 0,0 0 0 0,0 0-5 15,-9-23 1-15,7 15-2 0,-4-9-5 0,2 1 1 0,2-1-3 16,0-1-4-16,-1-1-1 0,1-2-1 0,0 4-1 16,2-2 1-16,0-2-4 0,0 1 0 0,2 2-2 15,0-2 1-15,1 2 1 0,1 0-2 0,-2 1-2 16,6 1 1-16,-6-1-1 0,2 1-1 0,3 2 0 15,0 2 0-15,-1 1 0 0,2 1 0 0,-1 2-1 16,-1-1 1-16,1 1-3 0,0 0-5 0,0 2 1 16,0-1-1-16,-1 1-1 0,4 3-2 0,-3-1 1 15,-1-1-3-15,-1 3 0 0,-5 2 3 0,14-2-5 16,-14 2 3-16,11 0 6 0,-11 0-4 0,7 4 1 16,-3 1 2-16,0-1 1 0,2 4 0 0,-2-3 0 15,-2 4 1-15,1-2 4 0,-1 2-7 0,0 0 7 0,-2 1 0 16,-2-2-4-16,2 3 6 0,0-3-4 15,-5 0 0-15,3 2 5 0,-2 1-1 0,-4 0-4 0,-3 4 3 16,2-5 4-16,2-2 1 0,0 1-1 0,-2-1-1 16,5-4 2-16,-3 2 1 0,0-1 0 0,0-2 4 15,0 0-1-15,1-2 7 0,6-1-1 0,-10 3 3 16,10-3 2-16,-11 1-1 0,11-1-2 0,-9 0 3 16,9 0-2-16,0 0-2 0,0 0 3 0,-12-1-4 0,12 1-2 15,0 0 3-15,0 0-6 0,0 0-1 0,-13 0 0 16,13 0-1-16,0 0 0 0,0 0-5 0,0 0-1 15,-9-3 0-15,9 3 4 0,0 0-3 0,0 0-2 16,0 0 0-16,-10 4-1 0,10-4-1 0,0 0 2 16,-4 7-2-16,4-7 1 0,0 0 1 0,0 6 1 15,0-6-3-15,0 11 6 0,0-11-3 0,4 12 1 16,1-6 2-16,0 2-1 0,-1-1 0 0,3 0 0 16,0 0 1-16,-1 1 3 0,11 5-3 0,-4-3 4 15,-1-2 0-15,3 1-1 0,-3-2 3 0,0 2-4 16,-1-4 3-16,1-1 0 0,5 5-2 0,-5-3 1 15,-1 0 0-15,0-1 0 0,-1-1 0 0,-1-1-1 16,-2 0 0-16,2 0 2 0,-9-3-1 0,11 4-5 0,-11-4 2 16,11 5 2-16,-11-5-7 0,8 2-10 0,-8-2-15 15,0 0-14-15,9 5-18 0,-9-5-29 0,0 0-24 0,7 4-18 16,-7-4-19-16,0 0-102 0,6 4-300 16,-6-4 87-16</inkml:trace>
  <inkml:trace contextRef="#ctx0" brushRef="#br0" timeOffset="-91491.38">9737 11948 295 0,'0'0'90'16,"0"-13"-8"-16,0 13-1 0,0-8-2 15,0 8-1-15,0 0-7 0,0 0 4 0,0-10-8 0,0 10-6 16,0 0-5-16,0 0-3 0,0 0 2 0,0 0-11 16,-2-11-5-16,2 11-2 0,0 0 0 0,0 0-1 15,0 0-1-15,0 0-10 0,0-8 3 0,0 8 1 16,0 0-4-16,0 0 7 0,0 0-7 0,0 0-7 0,0 0 2 15,0-7-4-15,0 7 2 0,0 0-5 16,0 0 2-16,0-7-1 0,0 7-5 0,0 0-4 16,0 0 7-16,0 0-7 0,0-8 4 0,0 8-8 0,0 0 6 15,0 0-2-15,0 0-8 0,0 0 1 16,0 0 2-16,0 0-2 0,0 0-2 0,-4-10 1 0,4 10 2 16,0 0-3-16,0 0-1 0,0 0 0 0,0 0-1 15,0 0 3-15,0 0 5 0,0 0 1 0,0 0-7 16,0 0 6-16,-5-5 5 0,5 5-7 0,0 0 10 15,0 0-4-15,0 0 9 0,0 0 0 0,0 0 0 16,0 0 4-16,0 0 0 0,0 0 2 0,0 0 3 16,0 0-6-16,0 0-2 0,0 0 1 0,-2-8-4 15,2 8-4-15,0 0 2 0,0 0-8 0,0 0 6 16,0 0-7-16,0 0 5 0,0 0-9 0,0 0 3 0,0 0-8 16,0 0 5-16,0 0 1 0,0 0-1 0,0 0 1 15,-4 27-5-15,4-9-2 0,-2 2 9 0,2 12-3 16,0-1 0-16,0 2 2 0,2-5-1 0,0 3 1 15,0-7 2-15,0-1 3 0,3-4-3 0,-1-1 1 16,-2-2 0-16,7 1 6 0,-3-3 0 0,0 3-1 16,3-5 3-16,-2-1-3 0,0-3 4 0,2-3 3 15,-2 4-1-15,2-5-4 0,0 3 4 0,0-3-2 16,0 0 0-16,-1 0 1 0,3-1 1 0,-2 0-4 16,-1-1 2-16,4 0 0 0,-12-2-3 0,21-2 0 0,-10 0 1 15,-2-2-1-15,0 0 2 0,1 0-2 16,-1-2-1-16,-3-1-1 0,4-1-1 0,3-5 1 0,-4-1 0 15,1 0-2-15,-3 2-1 0,1-3 0 0,-1 2 1 16,1 0-1-16,-4 0-3 0,-2-1 1 0,3-1 2 16,-1-2-4-16,-4 4 3 0,2-4-3 0,-2 3 2 0,0-1 0 15,0-2-4-15,0 2 2 0,-2 0 1 16,2-2 2-16,-4 2-6 0,4 0 6 0,-3 2-1 16,1 4-3-16,2 0 3 0,-2-2-9 0,2 3 13 0,-4 0-5 15,4-1-1-15,-6 0 4 0,6 3-2 0,-2-2 3 16,2 8 1-16,-2-13 3 0,2 13 1 0,-2-10-2 15,2 10 2-15,0-8-5 0,0 8 0 16,0 0-4-16,-3-10-1 0,3 10-5 0,0 0-1 0,0 0 1 16,0 0-2-16,0 0 0 0,-2-4-1 0,2 4 5 15,0 0 0-15,0 0-1 0,0 0-2 0,0 26 2 16,2-7-3-16,-2-1 6 0,-2 1 1 0,2-1-1 16,2 15 1-16,1-11 2 0,-3 1-5 0,2-4 3 15,-2-1 3-15,4 0-2 0,-4 3 2 0,10-5-2 0,-8 2 3 16,-2-1-3-16,5 2 2 0,-1-5 2 15,-2 4 1-15,-2-3 1 0,7-3-1 0,-2 5-3 16,-5-5-6-16,7 4-15 0,-5-3-24 0,-2 0-10 0,5-3-23 16,-3 0-18-16,0-2-16 0,0 1-19 0,-2-1-101 15,0-8-272-15,5 8 79 0</inkml:trace>
  <inkml:trace contextRef="#ctx0" brushRef="#br0" timeOffset="-91242.4299">10215 12197 209 0,'0'0'141'15,"0"0"-14"-15,0 0-27 0,0 0-16 0,4-7-11 16,-4 7-11-16,0 0-6 0,0 0-6 0,0 0 4 16,0 0-3-16,0 0 5 0,9 25-1 0,-7-16 0 15,2 0-18-15,-4-1 8 0,8 8-7 0,-6 2-6 16,5-4 1-16,-3 2-5 0,-4 0-2 0,2-3 0 0,1 3-4 15,1 1 0-15,-4-1 2 0,0 1-3 16,2-1 0-16,1-1-9 0,-3-1-19 0,0 3-17 16,0-5-27-16,3 0-29 0,-1-4-24 0,-2 1-59 0,0-9-193 15,2 12 60-15</inkml:trace>
  <inkml:trace contextRef="#ctx0" brushRef="#br0" timeOffset="-90927.77">10453 12266 298 0,'0'0'120'0,"0"0"-19"0,8-6-12 15,-8 6-10-15,0 0-5 0,0 0-7 0,11-4-12 16,-11 4 10-16,13-2-12 0,-13 2 3 0,17-5-6 16,-17 5-10-16,20-1 7 0,-11-2-16 0,12 2-3 15,-3-2-1-15,-2-1-1 0,0 4-5 0,-2-2 1 16,-14 2-7-16,22-2-3 0,-22 2 2 0,21 0-4 0,-21 0-1 16,18 0-19-16,-18 0-11 0,18 0-18 0,-18 0-8 15,23 2-20-15,-14 0-23 0,3-2-50 0,-12 0-164 16,18 0 49-16</inkml:trace>
  <inkml:trace contextRef="#ctx0" brushRef="#br0" timeOffset="-90694.36">10657 12108 317 0,'0'0'182'0,"-5"-8"-32"0,5 8-21 15,0 0-21-15,0 0-15 0,0 0-9 0,0 0-7 16,0 0-10-16,0 0-10 0,0 0-4 0,-4 26-11 16,6-15-3-16,0 7 2 0,0-1-7 0,-2 1-1 0,5 1-4 15,-1 9 4-15,1 0-3 0,2-10-8 16,-2 0-2-16,1-2-18 0,1 3-16 0,3-2-35 16,-1-5-13-16,-1 3-18 0,3-6-104 0,4 2-215 0,-4-3 63 15</inkml:trace>
  <inkml:trace contextRef="#ctx0" brushRef="#br0" timeOffset="-90060.92">11206 11830 298 0,'5'-5'159'15,"-5"5"-26"-15,0 0-16 0,0 0-25 16,0 0-3-16,0 0-16 0,16 20-13 0,-9-4 5 0,-3-1-15 16,1 5 6-16,1 11-11 0,-1 0 11 0,0 2 7 15,0-2 6-15,-1 1-16 0,-2 0 1 0,3-9-8 16,-5-2-3-16,2-1-5 0,0-1-5 0,-2-4 6 16,2 4-16-16,0-7 7 0,-2-3-4 0,0 2-2 15,0-2-4-15,3-4 1 0,-3-5 0 0,0 13 3 0,0-9 13 16,0-4 12-16,0 0 4 0,3 9-5 0,-3-9-4 15,0 0-5-15,0 0-4 0,0 0-3 0,0 0-3 16,0 0-6-16,0 0 3 0,-3-27-4 16,6 11-2-16,-3-3-2 0,0 0-1 0,4 1-6 0,-4-1 1 15,0 1-2-15,5-3-1 0,-3 4-3 0,7-2 3 16,-3-1-3-16,4 2-3 0,3-8-1 0,6-1-1 16,-8 9 3-16,3-1-3 0,0 5-2 0,-3 1 1 15,-2 3-2-15,0-1 0 0,-2 3-2 0,-1 4 1 16,2-1-3-16,-8 5-1 0,11-9-1 0,-11 9-3 15,9-4 2-15,-9 4-1 0,0 0-1 0,0 0 5 16,0 0-3-16,0 0 2 0,0 0 1 0,14 13-1 16,-14-13 2-16,-4 12-1 0,2-4-2 0,-4 0 3 0,4 0 2 15,-2-2 0-15,-1 3 2 0,1-6-2 0,-1 6 2 16,1-1 0-16,-2-3 2 0,0 3-4 0,1-3 2 16,-1-1-2-16,1 3-3 0,5-7 5 0,-9 8-3 15,4-3 1-15,5-5-2 0,-6 7 1 0,6-7 2 16,-9 11 0-16,4-5 2 0,2-2-3 0,3-4 1 15,-2 14 1-15,0-8-1 0,4 2 2 0,-2 1 1 16,2-1 0-16,-2 3-1 0,3-3 4 0,4-1 1 0,-3 1 1 16,5 7-3-16,1 0 0 0,1-3 3 15,2 2-2-15,-1-2 1 0,2 1 3 0,-2-2 2 16,3-1-3-16,-4-2-3 0,1 5-7 0,1-8-16 0,-1 3-18 16,-3 1-22-16,0-3-29 0,1 0-26 0,-1 0-28 15,-1-1-108-15,-1-1-298 0,-7-4 85 0</inkml:trace>
  <inkml:trace contextRef="#ctx0" brushRef="#br0" timeOffset="-89745.36">11790 11730 276 0,'0'0'134'16,"0"0"-48"-16,0 0 3 0,-2-11-11 0,2 11-14 16,0 0-13-16,0 0-1 0,0 0 27 15,0 0-34-15,0 0 0 0,0 0-4 0,7 42-3 16,-3-24 11-16,-4 15-1 0,11-2 6 0,-5 0 4 16,2 0-4-16,1-2-4 0,-2 2-4 0,0-7-4 0,0-2-4 15,2-3-2-15,-3 0 4 0,4-1-3 16,-1 1-8-16,0-1 1 0,1-2 1 0,-4-1-1 0,5 0-5 15,-6-6-2-15,2 1-7 0,-2-2-4 0,-1-1-6 16,1-1-16-16,-5-6-7 0,4 8-26 0,-4-8-25 16,0 0-28-16,0 0-99 0,0 0-235 0,0 0 70 15</inkml:trace>
  <inkml:trace contextRef="#ctx0" brushRef="#br0" timeOffset="-89533.33">12114 11773 218 0,'0'0'196'0,"2"-10"-23"0,-2 10-17 0,0-11-13 16,0 11-18-16,0 0-20 0,0 0-16 0,0-9-14 16,0 9-11-16,0 0-2 0,0 0-17 0,0 0 1 15,0 0-6-15,0 0-3 0,0 0-4 0,0 0-5 16,-7 33-4-16,1-15-2 0,-1 0-4 0,3 0 6 16,-4 2-1-16,-1 10-3 0,2-5 2 0,-1 4-7 15,-2-3 6-15,1 3-3 0,2-4-2 0,1-6-13 16,-2 1-32-16,6 0-24 0,-5-2-22 0,5 0-35 0,0 2-97 15,-5-8-242-15,7 2 71 0</inkml:trace>
  <inkml:trace contextRef="#ctx0" brushRef="#br0" timeOffset="-89307.35">12200 12096 271 0,'3'-8'206'0,"-3"8"-41"16,0 0-31-16,0 0-19 0,0 0-19 0,0 0-12 16,0 0-6-16,0 0-12 0,0 0-4 0,0 0-11 15,0 0 4-15,6 21-11 0,-6-10-5 0,3 6 0 16,-6 1-8-16,6 0 2 0,-3 1 1 0,0 12-4 16,-5-5 3-16,5-5-8 0,-2 10-11 0,0-6-38 15,2-4-30-15,0-1-44 0,-3-4-99 0,3 1-233 16,-2-1 70-16</inkml:trace>
  <inkml:trace contextRef="#ctx0" brushRef="#br0" timeOffset="-89043.32">12814 12227 309 0,'2'8'132'0,"-2"1"-7"16,-2 7-12-16,-5 3-8 0,-7 10-12 0,3-3-14 15,-8 5-4-15,0-2-10 0,-4 1-32 0,-1-1-44 16,-3 2-62-16,-5 0-54 0,0-3-149 0,5-3 46 15</inkml:trace>
  <inkml:trace contextRef="#ctx0" brushRef="#br0" timeOffset="-87658.34">13722 11697 313 0,'0'0'213'0,"0"-10"-28"0,0 10-19 15,0 0-32-15,0-8-21 0,0 8-11 0,0 0-9 16,0 0-19-16,0 0-1 0,0 0-13 0,0 0-4 16,0 0-6-16,-3 22-6 0,3-8-2 0,0 5-3 0,0-1 1 15,0 3-3-15,0 0-3 0,3-3-2 0,-1 3-3 16,1-1-1-16,-1 1-7 0,0-4-7 0,2 1 8 16,1-2-2-16,-1 1-3 0,1-5 3 0,0-2-3 15,0 0 2-15,-1-2 0 0,-2-1-1 0,0-1-1 16,1 1 3-16,-3-7-9 0,4 7 3 0,-4-2 7 15,0-5 10-15,2 6 6 0,-2-6 6 0,2 4-6 16,-2-4 0-16,0 0-6 0,0 0-1 0,0 0-4 16,0 0-3-16,0 0-4 0,0 0 1 0,0 0-4 15,0 0-7-15,0 0 5 0,0 0-1 0,0 0-1 16,0 0-3-16,0 0-2 0,0 0 2 0,0 0-3 0,10-13 3 16,-10 13-4-16,0 0 1 0,0-6 0 0,0 6 0 15,0 0-7-15,0 0 6 0,0-8 1 0,0 8-4 16,0 0 1-16,0-6 1 0,0 6-1 0,0 0 2 15,0-6-6-15,0 6 5 0,0 0-2 0,0-7 2 16,0 7-2-16,0-5 1 0,0 5-4 0,0 0 4 16,2-13 0-16,-2 13-4 0,0-8 2 0,0 8 1 0,0-12-4 15,3 3 8-15,-3 1-4 0,0 2 0 0,2-2 0 16,-2-3-2-16,0 4 1 0,2 0 3 0,-2-1-3 16,2-2-2-16,0 3 1 0,1 1-2 0,-1-2 3 15,-2 8 6-15,2-12-2 0,-2 12 2 0,0-10-3 16,0 10 4-16,0-7-4 0,0 7-1 0,0-8-3 15,0 8 0-15,0 0-3 0,2-9 0 0,-2 9-6 16,0 0 5-16,0 0 0 0,0 0-1 0,0 0 1 16,0 0-1-16,0 0 1 0,2 31 0 0,-4-14-5 0,2 3 6 15,-2 11-1-15,-2 0 3 0,-3 0-5 16,7-6 3-16,-2-3 1 0,2-1 2 0,-2 0 0 16,-1-1 0-16,3-1 0 0,0-3-3 0,0 0 1 0,0-1-5 15,0-3 11-15,0 0-4 0,5-3 6 16,-5-1-2-16,0-3 2 0,0-5 2 0,0 11 2 0,0-5 3 15,0-6 2-15,0 0-5 0,2 6 4 0,-2-6-3 16,0 0 0-16,0 0-3 0,0 0 1 0,13-20-3 16,-5 4 0-16,1-5-1 0,2-9-3 0,1-1-2 0,-6-2-6 15,5 0-1-15,-1-1 0 0,-3 2 0 16,2 1 2-16,0 2-2 0,-2 6 2 0,-2 5-1 0,1 2 3 16,-1 2-3-16,-1-1-3 0,4 5 0 0,-2 2 3 15,1-1 4-15,-1 1-3 0,1 0 1 0,7-2-2 16,0 1 3-16,-5 3-1 0,0 0 0 0,0 2-2 15,-2 0 1-15,-7 4-1 0,16-3-2 0,-16 3 2 0,11 3-1 16,-11-3-1-16,0 0 1 0,12 8-1 16,-10 1 3-16,1-2 0 0,-6 4-2 0,1 5 4 15,-2-2 0-15,-4 3 0 0,-1 0 2 0,0-1 0 16,-5-2-7-16,1 1 9 0,1-1 0 0,1-2 0 16,2-2 0-16,-3-2-1 0,5-1 1 0,1-1 0 0,-1-2 3 15,3 0-1-15,4-4 5 0,-10 8 0 0,3-5 4 16,7-3 4-16,-4 6-1 0,4-6 2 0,-9 4-1 15,9-4-2-15,0 0 0 0,-7 6 3 0,7-6-4 16,0 0-3-16,-5 3-9 0,5-3 4 0,0 0-2 16,0 0-2-16,-7 8-1 0,7-8-1 0,0 0 0 15,-2 5 1-15,2-5-1 0,0 0 1 0,-2 13 3 16,4-5 0-16,-2-2-1 0,2 3 2 0,1-1 0 0,1 0-3 16,1-2 3-16,2 2 1 0,4 6-3 0,2-1 4 15,6 0-4-15,-2-1-3 0,0 0-17 0,4-2-18 16,11 7-23-16,-5-5-22 0,5 0-34 0,0-2-47 15,-2-6-157-15,-7 3-382 0,-3-6 109 0</inkml:trace>
  <inkml:trace contextRef="#ctx0" brushRef="#br0" timeOffset="-86939.6">14415 11880 245 0,'0'0'131'0,"0"0"-17"0,0-10-19 0,0 10-1 15,2-9-11-15,-2 9-12 0,0-8 2 0,0 8-13 16,2-15-1-16,1 7-2 0,-3 8 1 0,2-12 2 0,-2 12-3 15,0-10 5-15,0 10-4 0,2-9-7 16,-2 9-2-16,0 0-4 0,0-9-10 0,0 9-10 16,0 0-9-16,0 0 2 0,0 0-3 0,0 0-1 0,0 0-3 15,0 0 0-15,0 0-2 0,0 0 5 0,-11 37 0 16,11-17 6-16,-7 9 9 0,5 4 1 0,2-2-1 16,2-7-1-16,1-2-3 0,1-3-5 0,-2 2 4 15,5-5 0-15,0 0-3 0,0-1-2 0,0 0 2 0,-3-3-1 16,5-4-4-16,-1 1 3 0,-2-2 5 0,3-2-4 15,1-1-5-15,-4-2 2 0,-6-2-2 16,16 0-1-16,-16 0 3 0,21-9-5 0,-12 3-2 16,7-6 0-16,-3-2-8 0,8-11-9 0,-8-2-8 15,4-4 4-15,-4 1-7 0,-6-3-1 0,5 3 3 0,-8 6-4 16,1 4 3-16,-1 1 12 0,-2 2 4 0,0 4 2 16,4 0-3-16,-4 3 2 0,-2-1 3 0,2 5 3 15,-2-3 2-15,0 9 2 0,-2-13-3 0,2 13 1 16,0-13-5-16,0 13-3 0,0 0 2 0,0-7-2 15,0 7 1-15,0 0 2 0,0 0 5 0,0 0 1 16,0 0 2-16,-14 22-2 0,9-14 3 0,3 9 1 16,-2 1 1-16,-3 1 3 0,5 1-1 0,-4 11 0 0,2-6-2 15,8-3 1-15,-4-1-1 0,0-2 0 0,0 13 0 16,0-7-8-16,3-5-11 0,2-1-21 0,-5-1-20 16,7-1-22-16,-1-1-21 0,-1 1-27 0,1-5-26 15,2 0-98-15,-1-3-286 0,1-3 82 0</inkml:trace>
  <inkml:trace contextRef="#ctx0" brushRef="#br0" timeOffset="-86427.83">14848 12133 233 0,'7'-7'175'0,"-7"7"-26"0,0 0-24 16,12-6-19-16,-12 6-17 0,4-3-13 0,-4 3-8 15,0 0-13-15,0 0-2 0,0 0-9 0,0 0-12 16,0 0 4-16,0 0-3 0,0 0-6 0,0 0 2 15,0 0-2-15,9 12 2 0,-9-12 6 0,0 0-1 16,0 0-1-16,-9 12-2 0,9-12 2 0,-4 6 1 16,4-6 0-16,-5 6 15 0,5-6 2 0,0 0 9 0,0 0 3 15,0 0-7-15,-5 6 1 0,5-6-8 0,0 0-4 16,0 0-5-16,0 0-7 0,0 0-2 0,0 0-2 16,0 0-2-16,0 0-3 0,0-22-6 0,0 22 1 15,2-8-4-15,-2 8 1 0,6-9-1 0,-6 9-4 16,6-7-4-16,-6 7 0 0,9-4-3 0,-9 4 0 15,0 0-4-15,0 0-2 0,0 0 2 0,0 0-3 16,25 13 1-16,-20-6 2 0,-1 1 1 0,6 6-2 16,-1 0 3-16,-3 2-1 0,1 0-4 0,-2 0 6 0,0 3-1 15,-3-3 4-15,-4 2 1 0,0-1 4 16,-6-1-2-16,-1 1-1 0,5-3 4 0,-5 1-2 16,-1-5 0-16,1 0 4 0,3 1 0 0,-1-6 1 0,-3 2 2 15,4-1 5-15,-1-2-1 0,0 0 0 16,7-4 0-16,-14 4 0 0,14-4 0 0,0 0-2 0,0 0-1 15,-21-6 2-15,21 6-1 0,0 0-1 0,-4-6-3 16,4 6-1-16,-2-6-1 0,2 6-2 0,0 0-2 16,0 0 1-16,12-19 2 0,-8 15 0 0,3-2-4 0,2 0 0 15,-3 1 0-15,4 2 0 0,1-2 0 0,-2 1-2 16,3 2-4-16,-3 0-8 0,-9 2-14 0,23-2-16 16,-14 2-21-16,-9 0-19 0,29 0-24 0,-14 2-21 15,2 0-18-15,-2 0-20 0,-4-2-124 0,0 0-337 16,-11 0 97-16</inkml:trace>
  <inkml:trace contextRef="#ctx0" brushRef="#br0" timeOffset="-86193.75">15262 11976 238 0,'-6'-3'235'0,"6"3"-40"16,0 0-39-16,0 0-10 0,0 0-25 0,0 0-16 16,10-11-11-16,-10 11-7 0,18-4-11 0,3 2-10 15,-3 0-6-15,4 0-2 0,-1 0-11 0,2 2 0 16,11-2-12-16,-6 2-23 0,-6 0-22 0,-4 0-27 16,-1 0-23-16,1 0-35 0,-2 0-23 0,-5 2-69 0,-11-2-220 15,19-2 65-15</inkml:trace>
  <inkml:trace contextRef="#ctx0" brushRef="#br0" timeOffset="-86006.34">15532 11810 298 0,'0'0'184'0,"0"0"-10"0,-6 15-18 15,3-7-25-15,1 0-11 0,2 4-14 16,-2 2-11-16,0 3-10 0,2 2-7 0,0-1-8 15,2 3-3-15,0-1-6 0,5 9-12 0,-1-4-12 16,2-5-12-16,-1-2-32 0,1-1-32 0,7 1-44 0,-4-3-125 16,0-2-247-16,5-1 74 0</inkml:trace>
  <inkml:trace contextRef="#ctx0" brushRef="#br0" timeOffset="-85390.14">16057 11611 420 0,'5'-9'192'0,"0"2"-22"16,-5 7-23-16,8-9-24 0,-8 9-18 0,0 0-13 15,0 0-9-15,14-2-3 0,-14 2-10 0,12 16 12 16,-8-1-6-16,3 5 7 0,-5 13-4 0,0 0-6 15,-2 4 2-15,0 1-3 0,-2-4-5 0,0 3-10 16,-5 0-3-16,7 0-6 0,-2-4-4 0,0-1-3 16,-1 0-7-16,-1-1-1 0,1-9 0 0,-2-4-6 15,3-1-2-15,0-5-4 0,2-1 2 0,0-1-1 0,-2-2 2 16,0-4-4-16,2-4 3 0,0 11 15 0,0-11 13 16,-3 7-2-16,3-7-1 0,0 0-4 0,0 0-6 15,0 0-4-15,0 0-7 0,0 0-2 0,7-43-1 16,-5 23-5-16,8-13-4 0,-1-2-5 0,2 2-7 0,1-1-3 15,1-2-1-15,-2 2 1 0,-1 0-1 0,5 4-1 16,4 1 1-16,-8 8-1 0,3 3 2 16,-3 1-3-16,3 3 1 0,0-1-3 0,-1 6 0 15,1-4 1-15,-3 5 0 0,1 2-1 0,-1 0 2 16,-4 1-2-16,-7 5-1 0,17-4 2 0,-17 4-6 0,0 0 0 16,19 4 1-16,-19-4 4 0,8 6-2 0,-8-6-2 15,9 15 1-15,-9-7 2 0,-2 2 1 16,2-2 4-16,-5 12-4 0,0-6 1 0,-4 2-1 0,0-2 5 15,3 1 0-15,-9-1-2 0,4 0-1 0,2-1 3 16,-5-1-4-16,8-4 5 0,-1 3-3 0,-1-5-1 0,-1 0-1 16,3 0 3-16,1 0 1 0,5-6-2 0,-12 11-1 15,6-6 1-15,6-5 0 0,-9 11 1 0,5-7-1 16,-1 5 4-16,2-4-1 0,3-5 0 0,-7 17 3 16,7-8 3-16,0 0 1 0,7 8 1 0,-2-3-2 15,2 1 2-15,4-1 1 0,1 1-2 0,3-3 3 16,0 0-2-16,0 0 0 0,2 0-10 0,0-4-22 15,2 3-22-15,-1-2-28 0,0 1-26 0,1-2-40 0,-1 0-51 16,-4-6-131-16,-1-2-383 0,-2 2 107 16</inkml:trace>
  <inkml:trace contextRef="#ctx0" brushRef="#br0" timeOffset="-84810.4099">16579 11654 405 0,'0'0'211'15,"2"-12"-19"-15,-2 12-21 0,0-9-23 0,0 9-17 16,0 0-23-16,2-8-13 0,-2 8-8 0,0 0-7 16,0 0-9-16,0 0 0 0,0 0 1 0,8 30-1 15,-8-15-6-15,4 6-4 0,-1-1-8 0,1 13-2 16,0-1-5-16,1-2-4 0,2-1-2 0,2 2-5 16,-2-1-1-16,0-1 0 0,2-4-1 0,0-4-5 15,0-3-3-15,-2 0 4 0,0-1-6 0,2-1-9 16,0-2-11-16,1-3-10 0,-1-1-13 0,-5-3-8 0,5-1-10 15,-2 0-15-15,-7-6-20 0,16 2-21 16,-16-2-14-16,16-7-17 0,0 2 1 0,-2-8-9 0,-3-4 8 16,0 1-82-16,3-11-245 0,0 1 70 0,-8 1 997 15,4 3-670-15,-8 1 22 0,5-10 18 0,-3 8 19 16,-2 3 4-16,1 4 21 0,-1-3 32 0,0 5 12 16,-2-1 0-16,5 3 10 0,-2 2-2 0,-3-1 4 15,2 3 1-15,-2 0 0 0,0 8 2 0,2-15-2 0,-2 8-7 16,0 7-8-16,2-11-14 0,-2 11-6 0,3-8-8 15,-3 8-5-15,0 0-4 0,0 0 0 0,0 0-3 16,0 0-1-16,0 0 3 0,0 0 0 16,-12 34 2-16,7-17-5 0,-4 0-1 0,5 2 1 0,-7 11-5 15,1-6 1-15,-1 9-3 0,0-4-2 0,3 0-2 16,-1 2-1-16,5-2-22 0,-3-5-16 0,3-3-19 16,4-3-26-16,0-1-28 0,0-1-22 0,2 1-20 15,3-2-35-15,-1-4-103 0,3-2-326 0,-1-3 94 16</inkml:trace>
  <inkml:trace contextRef="#ctx0" brushRef="#br0" timeOffset="-84456.42">17056 12057 322 0,'5'-11'186'0,"-5"11"-29"0,2-8-23 0,-2 8-8 15,2-6-14-15,-2 6-10 0,0 0-18 0,0-8-6 16,0 8-6-16,0 0-6 0,0-8-2 0,0 8-10 0,0 0 0 15,0 0-13-15,4-9-5 0,-4 9-1 16,0 0-6-16,0 0-6 0,0 0 0 0,3-5-4 0,-3 5 1 16,0 0-3-16,0 0 1 0,0 0-1 0,12-3-4 15,-12 3 2-15,0 0-6 0,0 0 0 16,19 6 1-16,-11-2-3 0,-1 3 1 0,-3-3 2 0,1 4 1 16,-1-3 3-16,0 6 5 0,-4-1 16 15,3 7 6-15,-3 0 0 0,-5-1 1 0,1 0 1 0,-3 1 12 16,1 1 1-16,-4-4 1 0,1 3 0 0,-2-2-8 15,1-1-1-15,3-5-4 0,3 2-7 0,0-2 1 16,-1-4-4-16,3 2-1 0,0-1-3 0,2-6 3 16,-2 8-4-16,2-8 2 0,0 0-7 0,4 11 1 0,7-9-4 15,-2 2 0-15,12-2-9 0,2-2-17 0,11-2-23 16,0 0-20-16,0-2-34 0,7-2-48 0,-4-3-47 16,-3-1-156-16,5-1-396 0,-7 1 111 0</inkml:trace>
  <inkml:trace contextRef="#ctx0" brushRef="#br0" timeOffset="-84250.51">17628 12137 372 0,'10'10'161'0,"-4"5"-15"15,-1-5 3-15,-3 2-7 0,-2 1-13 0,0-1-1 16,0 2-10-16,-2 3-16 0,0 0-11 0,-3 1-7 15,-1-2-4-15,-9 13-9 0,-2-2-5 0,-4 2-5 16,0-5-19-16,-1 7-32 0,-1-6-38 0,-5 3-54 16,1-5-159-16,8-5-288 0,-3 5 83 0</inkml:trace>
  <inkml:trace contextRef="#ctx0" brushRef="#br0" timeOffset="-79203.4">18990 11183 246 0,'0'0'92'0,"0"0"-16"0,0 0 6 0,0 0-12 0,-16 31-5 15,11-15-5-15,1 5-1 0,-8 8 11 0,3 4-7 16,0-1 0-16,3 2-8 0,-4 0-4 0,3 0-6 16,1-2 6-16,-1 0-7 0,-1 4-3 0,2-4-4 15,-1 0 2-15,1-6-8 0,-1 1 0 0,2-9 0 16,2-1-9-16,-1-1 3 0,4-1-1 0,-2-5-2 15,-1 0-4-15,1-1-2 0,0-1 10 0,0-2 5 16,2-6 15-16,0 10 21 0,-2-8 9 0,2-2 16 16,0 0-2-16,0 0-8 0,0 0-7 0,-3 9-13 0,3-9-2 15,0 0-10-15,0 0 1 0,0 0-12 16,3-31-9-16,-3 12-5 0,2 1-10 0,0-11 2 16,-2 7-5-16,2-2 1 0,3 6-5 0,-3-3-1 0,2 0-2 15,-1 4 0-15,-1-2-5 0,1 3 0 16,1-1-2-16,1 1-5 0,1-1 1 0,3 3 2 0,-1-1-2 15,-2 2-1-15,3-2-1 0,0 3-1 0,1 1-2 16,-3 1-1-16,-1 2 4 0,3 2 0 0,1-3 1 16,-1 5-1-16,-3-2 1 0,1 2-1 0,3-2-2 15,-6 2-1-15,5 0 1 0,-2 0-4 0,-7 4-10 16,14-3 14-16,-14 3-3 0,0 0-4 0,0 0 3 0,23 4 1 16,-23-4 6-16,6 7-5 0,-6-7-1 0,12 12 6 15,-10-7-2-15,-2 2 4 0,0-7-3 0,2 16 4 16,-4-9-3-16,2-7-1 0,-5 18 6 0,1-10 3 15,-3 1-5-15,-3 6 3 0,-1-5-4 0,3-2 3 16,-1-2 2-16,-1 2-1 0,1-4 0 0,5 3-2 16,-6-1 7-16,1-2-4 0,5 0 0 0,-3 0-2 15,7-4 5-15,-14 6 0 0,14-6 1 0,-9 4 10 16,9-4 1-16,-9 4 3 0,9-4 4 0,0 0 2 16,-10 3 2-16,10-3 0 0,0 0-1 0,-6 4-1 15,6-4-1-15,0 0-9 0,0 0-3 0,-9 1 1 0,9-1-5 16,0 0-2-16,0 0-5 0,-7 5-3 0,7-5 4 15,0 0-4-15,-2 10 2 0,2-10-2 0,0 8 3 16,2 1 0-16,0-1 5 0,3 2-5 0,4 3 3 16,-3-1 0-16,6 4 0 0,4-4 1 0,-4 3-3 15,1-1 6-15,1-2-5 0,2 1-7 0,-2-3-12 16,1 1-13-16,2-2-24 0,-2 2-17 0,0-3-32 16,-4-2-41-16,4 2-125 0,-3-3-320 0,-1-1 92 0</inkml:trace>
  <inkml:trace contextRef="#ctx0" brushRef="#br0" timeOffset="-78677.76">19398 11269 273 0,'2'-6'135'0,"-2"6"-20"0,0 0-15 0,0 0-10 16,0 0-13-16,0 0-1 0,0 0 0 0,-4 35 9 16,2-2 4-16,-3-2 5 0,-2-1-4 0,2 3-6 15,1 1-6-15,4-4-3 0,-2 1-11 0,4 0-4 16,0-6-6-16,0-5-4 0,3-1-5 0,-3-1 1 0,6-1-3 15,-2-1-6-15,-1-3-1 0,1-3 2 16,1-2-5-16,1-2-1 0,0-1-2 0,-1-2 0 0,5 1-2 16,-12-4-2-16,20-1-5 0,-6-5-4 0,4-3-3 15,-2-3-10-15,0-5-13 0,5-7-8 16,-1-7-9-16,-2 0 4 0,-4-4-6 0,-3 2 4 0,4 2 3 16,-7 2-1-16,-1 1 6 0,-3 5 9 15,1 5-1-15,-3 1 4 0,0 3 5 0,1 3 1 0,-3 2 10 16,0 0 2-16,0 9 1 0,0-12-2 0,0 8-1 15,0 4-2-15,3-8-5 0,-3 8 2 0,0 0-2 16,0 0 0-16,0 0-2 0,0 0 10 0,0 0 9 0,0 0 2 16,-21 16 0-16,14-2 1 0,3 5-7 0,-6-2 5 15,3 2-2-15,3 10-1 0,-3 3-9 0,3-8 8 16,4 5 0-16,-3-4-3 0,0 5 0 0,3-5-2 16,3-3-11-16,0-1-16 0,-1-2-14 0,0-4-26 15,5 7-36-15,-5-6-17 0,5 1-23 0,-1-4-137 16,2-2-317-16,1-3 91 0</inkml:trace>
  <inkml:trace contextRef="#ctx0" brushRef="#br0" timeOffset="-78182.38">19836 11650 214 0,'0'0'162'0,"-2"-6"-22"0,2 6-12 16,0 0-25-16,0-9-2 0,0 9-16 0,0 0-9 0,0-10-10 16,0 10 0-16,2-6-17 0,-2 6-1 0,2-7-6 15,-2 7-13-15,7-8 0 0,-7 8-3 0,10-8 0 16,-4 7-9-16,-1-4-6 0,-5 5 2 0,16-6 2 15,-9 1-3-15,-7 5-7 0,13 0 1 0,-13 0-9 16,0 0 2-16,0 0-1 0,19 5 7 0,-19-5-7 16,6 7 5-16,-6-2 4 0,2 1 12 0,-4 4-3 15,2-10-1-15,-2 18-1 0,0-11 3 0,-3 2-6 16,1 0 0-16,2 0-1 0,-4-1 0 0,4 1 0 16,0-1 0-16,2 0 2 0,-2 0-8 0,2 1 7 15,0-9 6-15,2 13 0 0,2-5-5 0,4 0-3 0,1-1-1 16,-5 2 2-16,5-1-1 0,3 2-1 0,1 3-2 15,-1-4 1-15,-3 0-2 0,0-1-5 0,0 1 2 16,-4-4-2-16,0 3 1 0,1-3 2 0,-1 2 5 16,-3 1 9-16,0-3 7 0,-2-1 4 0,0-4 6 15,-2 11-4-15,-3-3 5 0,-1-3-5 0,-4 2-4 16,3 0-2-16,-1-3 1 0,-1 4-2 0,-8-2-6 16,2 2-13-16,1-1-17 0,3-3-16 0,2-3-22 0,-1 4-40 15,10-5-46-15,-18 0-93 0,18 0-274 0,0 0 79 16</inkml:trace>
  <inkml:trace contextRef="#ctx0" brushRef="#br0" timeOffset="-77861.08">20286 11579 461 0,'0'0'244'0,"0"0"-39"0,0 0-27 16,0 0-22-16,0 0-18 0,0 0-14 0,0 0-16 15,19-5-13-15,5 3-5 0,10-1-10 0,2 0-7 16,1 1-10-16,-3 2-10 0,3-2 0 0,-10 2-6 0,-2 0-5 15,-3 2-4-15,2-2-2 0,-4 2-5 0,-2 0-7 16,3-1-16-16,-6-1-19 0,0 3-25 16,-4-1-29-16,-11-2-19 0,16 5-29 0,-16-5-13 15,11 3-20-15,-11-3-84 0,0 0-275 0,0 0 80 16</inkml:trace>
  <inkml:trace contextRef="#ctx0" brushRef="#br0" timeOffset="-77645.33">20518 11364 417 0,'0'0'188'0,"0"0"-30"0,0 0-24 0,0 0-10 0,0 0-15 16,0 0-2-16,-14 19-11 0,8-3-9 0,3 1-7 16,-2 1-5-16,3 12-9 0,-5 2-3 0,7-4-5 15,-2 5-6-15,7-2-3 0,-5-2-3 0,4 4-7 16,0-2-3-16,2-7-10 0,-4-2-22 0,7 8-30 15,-5-6-28-15,5-3-31 0,-1-5-31 0,1-1-110 16,-1-3-267-16,9-2 77 0</inkml:trace>
  <inkml:trace contextRef="#ctx0" brushRef="#br0" timeOffset="-77006.58">21180 11153 427 0,'0'0'197'0,"0"0"-37"0,6-7-22 0,-6 7-23 16,0 0-16-16,0 0-7 0,9 16-9 0,-9 3-4 0,0 0-2 16,-4 9-9-16,4 7 1 0,0-2-10 0,-5 2 5 15,3 3-4-15,0-2-3 0,0 1-3 0,-3 0-4 16,0-5-3-16,0 4-4 0,1-5 0 0,-1-7-2 15,3-1-5-15,0-6-4 0,0-1 0 0,0 1-2 16,-1-5-5-16,1-2-4 0,2-2 4 0,-3 1 0 16,1-4 5-16,2-5 12 0,0 11 13 0,0-11 2 15,0 0-6-15,0 0-2 0,0 0-3 0,0 0-8 16,0 0-4-16,0 0-4 0,-2-27-3 0,2 8-3 16,2 1 0-16,0-13-5 0,3-4-3 0,0-1-5 15,-1-1-3-15,1 2-2 0,1-1 2 0,1 2-4 0,3 0 0 16,-1 8 1-16,-5 3 0 0,6 3-4 15,-6 4-1-15,5 1-1 0,0 0 0 0,3 3-2 16,-1-2 0-16,2 4-2 0,1-1 2 0,-3 2-1 0,2 4 4 16,-2 1-5-16,-3 0-3 0,2 1-1 0,-10 3-1 15,18 0 1-15,-18 0 1 0,16 3-2 0,-9 1-1 16,-7-4 1-16,11 13 4 0,-7-6-3 0,2 2 4 16,-4 8 0-16,-4-3-3 0,2-2 4 0,-8 6 0 0,-1-1 2 15,-2-1-1-15,-7 11 2 0,4-9 2 0,0 1-3 16,3-5 0-16,-3-1 0 0,3-3 2 0,0 0 0 15,1-1 4-15,1-6-4 0,3 3 0 0,-1 1 3 16,7-7 1-16,-17 6 4 0,17-6 3 16,-11 6 0-16,11-6 1 0,-6 5-2 0,6-5 2 0,0 0-1 15,-10 5-6-15,10-5 0 0,0 0 0 0,0 0-1 16,-7 9-3-16,7-9-3 0,0 0 4 0,-2 10-2 16,2-10 3-16,0 12-2 0,0-4 0 0,2 3 0 15,3-1 4-15,1 7-3 0,4-1 1 0,8 13 2 16,3-7 0-16,2 0 1 0,-1 4 0 0,3-6 2 15,3-2-11-15,-1 3-12 0,-4-4-16 0,-3-7-22 16,10 4-25-16,-7-4-28 0,0-2-29 0,-5-4-36 16,-2 1-144-16,5-5-373 0,-4-2 106 0</inkml:trace>
  <inkml:trace contextRef="#ctx0" brushRef="#br0" timeOffset="-76541.61">21743 11195 319 0,'0'0'174'0,"0"0"-28"0,0 0-22 0,0 0-12 16,0 0 4-16,0 0 5 0,0 0-11 0,16 42-8 0,-9-25-10 15,-1 2-11-15,5 11-2 0,-1-8-7 0,-1 9-7 16,-2-6-4-16,-1 5-5 0,0-7-5 0,-2-3-5 15,-2-1-4-15,3 0-3 0,-3-3-2 0,2 0 0 16,3-1-9-16,-5-1-13 0,6-3-12 0,-6-1-13 16,0-2-6-16,3-2 4 0,-5-6-1 0,4 8-23 0,-4-8-24 15,0 0-12-15,0 0-17 0,0 0-2 0,0 0-5 16,32-22 1-16,-21 5 5 0,-1-1 6 0,3-13 2 16,1-1 10-16,2 5 19 0,-4-2 19 0,-1-3 18 15,-2 8 23-15,-1 1 14 0,0 7 23 0,-4-1 6 16,5 1 11-16,-2 0 8 0,-2 3 13 0,0 4 7 15,-3-2 5-15,2 3 8 0,1-1-4 0,-5 9-7 16,4-12-11-16,-4 6-15 0,0 6-8 0,0 0-8 16,0 0-6-16,0 0-4 0,0 0-4 0,0 0-7 0,0 0-1 15,0 0 1-15,-23 22 2 0,12-5-2 16,-8 9-3-16,-1 2-1 0,2 2-1 0,0 3-2 16,0-2 0-16,6 4 1 0,-4-5-3 0,7 2-2 0,-2-2-7 15,-1-1-22-15,8-4-21 0,-3 6-16 16,7-10-31-16,2-2-34 0,3-2-41 0,-1-6-131 0,3-4-345 15,0 2 99-15</inkml:trace>
  <inkml:trace contextRef="#ctx0" brushRef="#br0" timeOffset="-76102.16">22160 11540 228 0,'0'0'192'0,"0"0"-29"16,7-8-27-16,-7 8-20 0,9-5-13 0,-9 5-9 16,14-7-11-16,-14 7-10 0,13-5-10 0,-13 5-9 15,0 0-12-15,16-4 1 0,-16 4-7 0,0 0-8 0,0 0 0 16,0 0 7-16,16 9 5 0,-16-9-2 0,5 8 2 15,-5 1 6-15,0-9 6 0,0 16 0 16,0-5-5-16,-3-1-6 0,3-2-2 0,-2 1-3 0,0 2 0 16,4-1-3-16,-4 6-1 0,6 0-5 0,-1-2 0 15,3 0-5-15,4 1 4 0,-1 1-8 0,0-4 0 16,1 3-3-16,1-1-1 0,-3-1-1 0,4 0-1 16,-3-2 0-16,0-1-4 0,-5-2-1 0,1 1-2 0,0-3 2 15,0 1 1-15,-3 0 7 0,-2-7 10 0,0 13 9 16,0-13 2-16,-2 9 2 0,-3-1 0 0,0-3-1 15,-2 2-2-15,3 1-6 0,-5-2-1 0,2 1-3 16,2-2 1-16,-4 0-4 0,3 0-1 0,-1 2-8 16,-3-2-16-16,10-5-18 0,-13 9-19 0,13-9-20 15,-11 4-36-15,11-4-36 0,0 0-183 0,-14 0-376 16,14 0 106-16</inkml:trace>
  <inkml:trace contextRef="#ctx0" brushRef="#br0" timeOffset="-75242.38">22737 10643 317 0,'0'0'168'0,"6"-8"-26"16,-6 8-22-16,12-9-15 0,-3 7-11 0,-9 2-9 16,23-2-11-16,-4 2-12 0,3 4-2 0,12 6 12 15,-2 3-4-15,0 2-7 0,0 3-1 0,-3 3-8 16,-1 1 2-16,-5 3-13 0,-4 1-4 0,-2 3-3 16,-3 0 0-16,0 3-2 0,-6 1-1 0,5-1 3 0,-7 0-8 15,-1 1 0-15,1-2 9 0,2 4 0 0,-6-2 2 16,2 0 2-16,1 4-1 0,-3-2-1 0,0 2 1 15,3-2-3-15,-1 1-2 0,6 0-1 0,-8 1 2 16,5 2 4-16,-5-5-3 0,5 5 2 0,-3-1-2 16,4-1 2-16,0-1-3 0,-3 0-3 0,4-1 4 15,-7 0 4-15,5-1 1 0,0-1 5 0,-2 0-3 16,-3-2-4-16,4 4 1 0,0-5 0 0,-4 4-8 16,0-3-1-16,3-7-4 0,-5-1-2 0,2 8-4 0,0-9 5 15,0 1-8-15,-2-5 2 0,0 13-1 0,2-6-5 16,-2-5-3-16,0-1 2 0,0-2 1 0,0 3-3 15,0-2-1-15,-2-1 0 0,2-1 1 0,0-2-5 16,0 1 3-16,-2-3-2 0,2-1 1 0,0-2-2 16,-2 0 3-16,2-2 2 0,-2 4-6 0,2-2 5 15,0-1-7-15,0 0 2 0,-3 0-4 0,3 0 4 16,0 0-2-16,0 0 1 0,0 1-2 0,0-9 1 16,0 14-2-16,0-5 4 0,0-1-2 0,0-2 2 15,0-6-4-15,0 17 1 0,0-12 0 0,0 2 0 0,0-7 0 16,0 12 3-16,3-6 0 0,-1 3-1 15,-2-3 2-15,0-6-4 0,4 7 2 0,-4-7 0 16,0 11 0-16,0-11-8 0,2 9-19 0,-2-9-24 0,0 0-31 16,3 8-32-16,-3-8-27 0,0 0-41 0,-9 10-181 15,0-6-432-15,-7-2 121 0</inkml:trace>
  <inkml:trace contextRef="#ctx0" brushRef="#br0" timeOffset="-74092.38">8917 11911 236 0,'-3'-13'123'0,"3"13"-22"16,-2-7-13-16,2 7-2 0,0 0-7 0,0-11-8 16,0 11-1-16,-3-9-14 0,3 9 0 0,-2-5-8 15,2 5-10-15,-9-7-6 0,1 3 2 0,8 4-1 16,-15-5-19-16,15 5 3 0,-11-3 0 0,11 3-3 0,-18 0-5 15,18 0 2-15,0 0 1 0,-16 3-4 0,16-3 1 16,-10 5-4-16,6 1 5 0,4-6-4 16,-4 10 5-16,1-5-5 0,3-5 3 0,-2 13-3 0,2-6-6 15,0-7 6-15,2 10-1 0,-2-10-4 16,0 8 8-16,0-8 0 0,-2 9 0 0,2-9-5 0,0 8-3 16,0-8-2-16,0 11 6 0,0-11 3 0,-2 10-6 15,0-4 4-15,-3 1 4 0,3 4 7 0,-3-2-6 16,0 8-3-16,-4-1 1 0,5-1 1 0,-5 2 7 15,2 0-1-15,0 0-8 0,0-4 5 0,1 3-7 16,1-3 7-16,-2 0 3 0,4-2-1 0,1-4 5 16,2 4-2-16,-4-6-8 0,2 3 9 0,-1 1-4 15,1-1-5-15,2-2 5 0,0 3-9 0,0-3 8 16,0 2 1-16,0-2-8 0,0 2-4 0,-2 0 1 0,2 0 1 16,0 1 0-16,-2 2-4 0,0 4 4 0,-2 2-1 15,4 0-3-15,-4 0 3 0,2-1-5 0,0 1 10 16,-1-1 10-16,1 0-7 0,0 0 0 0,2 0 0 15,0 0 5-15,0 0-6 0,0-4 2 0,2 4 5 16,-2-1 1-16,2-3-5 0,1-1 6 0,1 2-2 16,4 4 3-16,3-5-4 0,0 5 1 0,1-5 0 15,3 2-6-15,-3 2 1 0,6-4-24 0,-2 2-39 16,12 4-40-16,-4-6-156 0,-5 1-291 0,13-5 84 16</inkml:trace>
  <inkml:trace contextRef="#ctx0" brushRef="#br0" timeOffset="-72595.38">22705 10754 263 0,'0'0'161'0,"0"-10"-22"0,0 10-4 16,4-9-13-16,-4 9-3 0,0-10-4 0,0 10-18 16,2-8-5-16,-2 8-7 0,4-9-4 0,-4 9-8 15,2-9-7-15,-2 9-6 0,0-9 1 0,0 9-8 16,0-8-2-16,0 8-7 0,2-9-1 0,-2 9-7 0,2-5-4 15,-2 5 0-15,5-9-4 0,-5 9 0 16,2-8-6-16,2 4-4 0,1-2-1 0,-3 0-2 16,5-1 2-16,-2 1 0 0,-1-1 1 0,1 2 3 0,-3-3 8 15,2 2 3-15,-4 6-3 0,5-11 3 16,0 6-7-16,-5 5 5 0,5-7-5 0,-5 7 2 0,4-5-5 16,-4 5-7-16,0 0 1 0,4-8-4 0,-4 8-9 15,0 0 3-15,5-4 1 0,-5 4-2 0,0 0-3 16,0 0-4-16,16 7-1 0,-7-2 3 0,0 2 1 15,3 6 1-15,1 1 0 0,0 3 2 0,10 5-2 16,-6 7-3-16,1-4 2 0,2 3 3 0,-1 3-3 16,-1-2-1-16,0 0 0 0,-2 1 4 0,-2 1-4 0,-1-1 3 15,2 0-1-15,-2 0-2 0,-2 0-1 0,3-1 3 16,-5 3-4-16,1-4-3 0,-4 3 4 0,3 0 2 16,-2 0 0-16,-3 4 4 0,2 0-6 0,-4-3 4 15,0 4 0-15,2-1-2 0,1-2 2 0,-1 3 3 16,1-1-5-16,-5 0 9 0,0 0 1 0,2 0 6 0,-4-1 5 15,-3 3-1-15,3-3 8 0,0 1 1 16,-3 0 0-16,-1 0-2 0,0-3 3 0,-2 4-2 16,1-4 0-16,0 2-3 0,3-4-2 0,-4 1-4 0,6-2-1 15,-5 0 5-15,3 4-11 0,-3-2 7 16,0-7-3-16,5-2-1 0,-3-2 1 0,1-1-2 0,2 2-2 16,-3-4 1-16,1 0-2 0,4 0 5 0,-5-1-3 15,0-3-2-15,5 0 1 0,-4-1-2 16,-1 2 4-16,1-2-6 0,-3 1 4 0,5-2-2 0,-6-3-2 15,4-1 6-15,-1 2-3 0,-1-1-1 0,1 0 0 16,-1 1 1-16,0-1 1 0,0-2-1 0,-1 4 0 16,3-4 1-16,-3 1 0 0,-1 1-2 0,2-4-3 0,-1 4 2 15,1-2 3-15,-2 0-3 0,4 1-3 0,-1-3 1 16,-1 2 1-16,-1 0-6 0,2-1 5 0,-2 0 1 16,0 2-1-16,1-2-6 0,-1 2 3 0,3-3 0 15,-4 2 2-15,4-2 0 0,4-4 1 0,-9 9 1 16,7-7-2-16,2-2 2 0,0 0 4 0,-9 8 4 15,9-8 1-15,0 0 4 0,-8 3-3 0,8-3 12 16,0 0-6-16,-4 4 4 0,4-4-5 0,0 0-1 16,0 0 4-16,0 0-6 0,-7 5-5 0,7-5-12 0,0 0-32 15,0 0-39-15,0 0-37 0,0 0-45 16,0 0-69-16,-13-12-215 0,5 4-517 0,-1-7 143 16</inkml:trace>
  <inkml:trace contextRef="#ctx0" brushRef="#br0" timeOffset="-71476.36">8949 11637 211 0,'0'0'97'0,"-8"-7"0"16,8 7-19-16,0 0 5 0,-2-7 0 0,2 7 2 15,0 0-21-15,0 0-6 0,-7-8-3 0,7 8-1 16,0 0-3-16,0 0 1 0,-2-7-11 0,2 7-2 16,0 0 3-16,0 0-4 0,-2-6-4 0,2 6-2 0,0 0 2 15,0 0-3-15,-4-7 0 0,4 7-2 0,0 0 1 16,0 0-11-16,-3-7 10 0,3 7-7 0,0 0-3 15,0 0 1-15,0 0-5 0,-4-6-6 0,4 6 0 16,0 0-2-16,0 0-5 0,0 0 6 0,-19 0-2 16,19 0-3-16,-14 13 8 0,5-6-7 0,-2 6-1 15,-3 0-2-15,3 3 1 0,-10 6 1 0,4-1 0 16,0-5 0-16,6 0-3 0,-3 0 3 0,3 4 0 16,-2-6 5-16,3 4 0 0,1 1 4 0,2 0-1 15,1 1 6-15,0-2 0 0,2 3-2 0,-3 6 7 16,7 0-2-16,-2-5-3 0,2-4 4 0,-2 3-3 0,2 0-3 15,2-3 4-15,0 1-4 0,-2-1-2 16,0-2-2-16,2 1-2 0,1-1 3 0,-1 1-2 0,-2-1 4 16,0-4-5-16,0 7 4 0,0-4-13 0,0 1-25 15,2 0-23-15,-2-3-34 0,-2-1-41 0,0-2-97 16,2 1-265-16,0-3 77 0</inkml:trace>
  <inkml:trace contextRef="#ctx0" brushRef="#br0" timeOffset="-69227.36">7361 13491 251 0,'0'0'182'0,"0"0"-23"0,0 0-12 0,0 0-7 15,0 0-14-15,0 0-2 0,0 0-6 0,0 0-8 16,0 0-6-16,0 0-9 0,0 0-3 0,0 0-7 16,0 0-11-16,0 0-6 0,0 0-1 0,0 0-6 15,0 0-6-15,0 0-3 0,0 0-1 0,0 0-4 16,0 0-3-16,0 0-2 0,0 0-8 0,21 2-1 15,-21-2-2-15,0 0-3 0,0 0-4 0,22-6 0 16,-3 4 2-16,17-7-5 0,0 1 1 0,2 2-6 16,-2 0-12-16,0 0-16 0,-2 0-19 0,3 0-27 15,-5 0-28-15,-5 3-34 0,-8 3-37 0,-2-2-120 16,-5 2-330-16,-12 0 93 0</inkml:trace>
  <inkml:trace contextRef="#ctx0" brushRef="#br0" timeOffset="-69047.9399">7535 13663 238 0,'0'0'165'0,"0"0"-19"0,0 0-21 16,0 0-1-16,0 0-12 0,0 0-16 16,22 3-5-16,-22-3-12 0,27 2-4 0,-6-2-11 15,2 0-10-15,11 2-33 0,1-2-46 0,1-2-44 0,0 0-93 16,4 2-194-16,-4-3 58 0</inkml:trace>
  <inkml:trace contextRef="#ctx0" brushRef="#br0" timeOffset="-62438.43">8816 13181 271 0,'0'-8'76'0,"0"8"-12"0,0 0 2 0,0 0-7 16,0 0-5-16,-2-9 1 0,2 9-9 0,0 0-2 15,0 0 1-15,0 0-14 0,-2-6 0 0,2 6-3 16,0 0-5-16,0 0-1 0,0 0-9 0,0 0 5 16,-9-5-4-16,9 5-7 0,0 0 7 0,0 0-4 15,0 0-5-15,-19 3 1 0,19-3 7 0,-15 4-3 16,7 0 0-16,1 0-3 0,-1 1 10 0,1 3-14 16,0-2 12-16,-5 4-10 0,1 5 10 0,-1-1 4 15,3 4-3-15,3-1 6 0,-5 14 9 0,-1 1-3 0,3-3 0 16,0 3-8-16,1 0 2 0,6-2 3 15,-4 6-1-15,1-4 2 0,3 4 0 0,4-4-1 16,-2 3 1-16,0 0 5 0,5-2-6 0,-1 0 3 0,5 2 0 16,-4-3-4-16,4 2 2 0,4-1 2 0,4 0-6 15,0-3 4-15,2 1-2 0,6 0-3 0,1-2-2 16,-1 0 10-16,7-3-8 0,0 5 1 0,2-7-7 16,4 1-19-16,3 1-25 0,21 6-36 0,-12-5-14 15,-7-10-30-15,26 5-89 0,-21-12-234 0,0-2 69 0</inkml:trace>
  <inkml:trace contextRef="#ctx0" brushRef="#br0" timeOffset="-61442.7199">9608 13385 255 0,'0'-11'109'16,"0"3"-1"-16,0 1-6 0,2 0-12 0,-2 7 1 15,0-13-8-15,0 6 1 0,0 7-2 0,2-8-8 16,-2 8 1-16,0 0-9 0,0-10-12 0,0 10-9 16,0 0-14-16,0 0 2 0,0 0-10 0,0 0-3 0,0 0-1 15,0 0-5-15,0 0 4 0,2 39-4 0,-2-7 0 16,0-2 1-16,0 2 1 0,0 6 2 0,0-5 3 16,0 2-3-16,0-5 2 0,2 2 0 0,-2-1-7 15,3-1 0-15,-3-7-2 0,0-3 2 0,2-1-6 16,-2-5 4-16,0 0-5 0,0-3-1 0,0-2 7 15,0 0-10-15,0-3 5 0,0-6 4 0,0 11 0 16,0-11 1-16,0 10 12 0,0-10 19 0,0 0 19 16,0 8 12-16,0-8-5 0,0 0-5 0,0 0-10 15,0 0-4-15,0 0-5 0,0 0-5 0,0 0-4 16,5-24-3-16,0 4-12 0,-1 0-3 0,3-8-1 16,4-1-4-16,-1 0-3 0,-4 4-3 0,5-3 0 0,3-1 1 15,-5 6-5-15,0 1 2 0,-1 5 3 0,1-1-4 16,-1 0-4-16,1-2 3 0,1 4 1 0,-3 3-2 15,-1 0 2-15,4 0-5 0,-3 5-1 0,-3-2 0 16,3 3-1-16,-1 1 1 0,-1 2-3 0,2-1 1 16,0 0-4-16,-7 5 2 0,11-4 6 0,-11 4-9 0,14-2 3 15,-14 2-1-15,14 6 3 0,-8-1-6 16,2-2 0-16,-2 5-2 0,1-1 3 0,-3 2 1 16,1 0 0-16,2 6 2 0,-2 0-2 0,-1 1 4 0,-4-4-1 15,0 0-2-15,0-1 2 0,-2 5 0 0,0-4-1 16,-5 0 6-16,4-1-3 0,-6 1 3 0,-2 3 0 15,-3-5 0-15,1 2 8 0,-4-6-9 0,2 4 2 16,-2-3 1-16,4-1-1 0,2-2 6 0,1 0 1 16,4-2-1-16,-3-1 6 0,9-1 2 0,-17 4 1 15,17-4 0-15,-11 2 0 0,11-2-1 0,0 0 0 16,-14 1-3-16,14-1-1 0,0 0-1 0,-9 0-2 16,9 0 0-16,0 0-4 0,0 0-3 0,-11 2-1 15,11-2 4-15,0 0-7 0,0 0-3 0,0 0 5 0,-10 4-2 16,10-4 0-16,0 0-1 0,0 0-1 0,-2 8 1 15,2-8-1-15,0 8 1 0,0-8 0 16,5 11 4-16,2-5-3 0,-2 3 3 0,1-1-2 0,5 4 5 16,6 1 0-16,-2-1 1 0,2-2-1 0,-1 4 2 15,13 3 0-15,-8-6 1 0,0-2-2 0,-4 2-7 16,0-3-6-16,3 0-18 0,-4-2-23 0,0 3-17 16,0-6-15-16,0 6-17 0,-3-8-25 0,2 4-15 15,-4-3-112-15,-11-2-300 0,21-2 86 0</inkml:trace>
  <inkml:trace contextRef="#ctx0" brushRef="#br0" timeOffset="-60876.1">10239 13264 246 0,'0'0'65'0,"0"0"0"16,0 0 4-16,0 0 2 0,-7 32 1 0,5-14 26 16,0 13 4-16,-5 0-3 0,3 2-6 0,-3-2-8 15,7 1-5-15,-3-2-10 0,1 0-8 0,4-7-3 16,-2 0-5-16,5-3-4 0,-2-3-2 0,1 1-7 0,3 0 1 15,-1-1-4-15,6-1 0 0,-1-1-3 0,0-1-1 16,4-1 0-16,-2-4-2 0,3 2 0 0,0-3-6 16,0-1 3-16,-3-4-2 0,2-1 1 0,-2 0-3 15,-13-2 0-15,27-4-1 0,-13 1-3 16,-2-4 2-16,3-3-5 0,1-3 0 0,-7 1-2 0,0-4 0 16,5-1-4-16,-7 1-1 0,-3-5-2 0,4-8-4 15,-4-1-3-15,-1 3 2 0,1 4 0 0,-4 2-1 16,0 4-5-16,2 0 3 0,-2-1 1 0,2 1-2 15,-2 3 0-15,0 1 0 0,-2 1 3 0,2 1-2 16,0 3 7-16,-2 1 0 0,2 7-1 0,-2-15-1 16,2 15-2-16,0-11 1 0,0 11-2 0,0 0-5 0,-2-12-5 15,2 12 2-15,0 0-6 0,0 0 3 0,0 0 0 16,0 0 2-16,0 0 0 0,0 0-4 0,0 0 7 16,-7 35-3-16,2-14 2 0,0 8-1 0,1 1 3 15,-1-5 7-15,3 6-10 0,-2-7 4 0,2-3-1 16,-1-1 3-16,6-1 3 0,-6 2-1 0,3-3 1 15,3 0-2-15,1 3 3 0,-2-2-4 0,0-1-12 16,1 0-22-16,-1-1-23 0,2-1-30 0,1 2-19 16,0-5-9-16,-1-2-111 0,3-5-270 0,-3 0 78 0</inkml:trace>
  <inkml:trace contextRef="#ctx0" brushRef="#br0" timeOffset="-60644.5">10894 13801 228 0,'5'19'122'0,"-5"-5"-15"0,2 0-9 0,-2 1-8 16,0-3-13-16,0 5 0 0,-2-2-6 0,2 0-3 15,-3 0-9-15,3-3-4 0,0 5-11 0,-2-3 1 16,2 0-4-16,0-1-3 0,0 2-7 0,0-1-18 15,0-5-30-15,-2 2-34 0,2-1-98 0,-2-1-175 16,2-9 54-16</inkml:trace>
  <inkml:trace contextRef="#ctx0" brushRef="#br0" timeOffset="-57600.38">11502 13604 238 0,'0'0'132'0,"0"0"-13"0,0 0-25 15,0 0 2-15,0 0-18 0,0 0-10 0,0 0-1 16,0 0-6-16,-4-6-10 0,4 6-10 0,0 0-3 0,0 0 0 16,0 0-3-16,0 0-3 0,0 0-10 0,0 0-6 15,0 0-2-15,0 0-1 0,0 0-5 0,0 0-4 16,0 0-2-16,0 0-12 0,0 0 14 0,0 0-7 15,0 0 2-15,0 0-5 0,-2 27 8 0,-1-19 0 16,3 0-2-16,-2 2 2 0,-4 7 4 0,1-1-5 16,-9 13 0-16,-4-3 2 0,4-2-2 0,-1 3-5 15,-6-1-16-15,-2-1-20 0,3-3-23 0,3-1-78 16,4-5-166-16,-3-4 51 0</inkml:trace>
  <inkml:trace contextRef="#ctx0" brushRef="#br0" timeOffset="-55679.26">12226 13208 225 0,'0'0'65'0,"0"0"-17"16,0 0 7-16,0 0 0 0,0 0-8 0,0 0 8 16,0 0-8-16,0 0-2 0,0 0 3 0,2-9-3 15,-2 9 3-15,0 0 3 0,0 0-8 0,0 0-1 16,0 0 5-16,2-8-3 0,-2 8 5 0,0 0-3 15,0 0 3-15,5-6 1 0,-5 6-1 0,0 0 2 16,2-6-9-16,-2 6-2 0,0 0-10 0,0 0-8 16,0 0-5-16,0 0-5 0,7-6-6 0,-7 6 2 0,0 0-4 15,0 0 2-15,7 31-3 0,-7-11 7 0,2 12-8 16,-2 1 5-16,2 2 2 0,-4-1-1 0,2-2 0 16,0 1 1-16,0 0 4 0,-4 0 11 0,2-3-3 15,2-5-3-15,-3-6-2 0,3 1 3 0,0-3-2 16,0 1-1-16,-3-1 1 0,3-4-5 0,0-2 0 15,0 0-1-15,0-1 3 0,0-4-3 0,0 3 3 0,0-1-3 16,0-2 3-16,0-6-1 0,0 10 4 16,0-7 13-16,0-3 8 0,0 8 11 0,0-8 5 15,0 0 2-15,0 5-9 0,0-5 0 0,0 0-8 16,0 0-2-16,0 0-3 0,0 0-2 0,0 0-7 0,8-22 1 16,-6 12-3-16,2-7-2 0,3-1-4 0,-3-1 1 15,4-10-3-15,-1-1 1 0,2-3-3 0,-3 2-3 16,4 0-2-16,-6 0 1 0,5 3-5 0,-2-1 0 15,5 7-1-15,-6 3-1 0,1 1 2 0,0 2 2 16,-3 3-5-16,4-4 0 0,1 3 0 0,-3 3 1 16,-1 1-2-16,2-1 1 0,-2 4-1 0,1-1-1 15,1 1-1-15,-1-1 1 0,2 3 1 0,-1 0-3 0,2 1-3 16,-3-3 3-16,2 6-2 0,-8 1 1 0,15-7 0 16,-8 7-3-16,-7 0 2 0,16 0-3 0,-16 0-4 15,16 4 4-15,-12 0-4 0,4 3 2 0,-4-3 0 16,1 4 1-16,-1-2 0 0,-2 3 0 0,3-2 5 15,-5 3 2-15,0 1-4 0,-3-1 2 0,-1 5 1 16,-3 1-1-16,1-1 4 0,-6-2-1 0,1 3 0 16,0-4 2-16,-4 0 2 0,4 0-3 0,-3-1-1 0,3-6 2 15,2 3 0-15,-3 0 3 0,6-5 5 0,-3 1-3 16,-1 3 3-16,3-3 6 0,1-2 3 16,6-2 2-16,-17 6-1 0,11-5 0 0,6-1-6 0,-14 4 2 15,14-4-1-15,-8 5-2 0,8-5-2 16,-8 4-1-16,8-4-1 0,0 0-1 0,-11 4-4 0,11-4-3 15,0 0-2-15,-7 4 0 0,7-4 0 0,-4 6-1 16,4-6 3-16,-5 6-4 0,5-6-2 0,-5 9 1 16,5-9 3-16,0 8 1 0,0 2 0 0,2-3 4 0,6 1 5 15,5 5-6-15,-2-1 4 0,6 0 0 16,10 4 1-16,-2-1 0 0,5-1 2 0,2 0-2 0,-2-1-6 16,4-3-18-16,-2 2-23 0,0-3-22 0,-5-1-29 15,-3 0-31-15,-3-4-21 0,-2 0-142 0,-2-2-338 16,2 1 95-16</inkml:trace>
  <inkml:trace contextRef="#ctx0" brushRef="#br0" timeOffset="-54893.77">12873 13281 321 0,'0'0'91'0,"-2"-9"-5"0,2 9-11 0,0 0-14 16,0 0-3-16,0 0-20 0,0 0 6 0,0 0-5 15,-2-8-5-15,2 8-7 0,0 0-4 0,0 0 0 16,0 0 3-16,0 0 2 0,0 0-15 0,0 0 11 16,0 0-6-16,-2-8 8 0,2 8 5 0,0 0 1 15,0 0-2-15,0 0 10 0,0 0-6 0,0 0-1 16,0 0-5-16,-2-10-2 0,2 10-3 0,0 0 2 0,2-10-10 15,-2 10 5-15,0 0-3 0,0-15 0 16,0 6-1-16,0 9 5 0,0-11 4 0,0 11 2 16,0-10 2-16,0 10-2 0,0 0-6 0,0-10-4 0,0 10-14 15,0 0 4-15,0 0-6 0,0 0-2 0,0 0-2 16,0 0 8-16,0 0-5 0,-10 35 3 0,6-5-2 16,-1 1 9-16,1 4-4 0,-1-2 3 0,3 0 0 15,2-4 2-15,0 2 1 0,2-7 1 0,0-1-2 16,3-6-2-16,-3 0 4 0,3 0-5 0,-1 0 7 0,4-5-1 15,-2 1 0-15,-1-5 5 0,1 1 4 16,2-2 5-16,-2-1 4 0,1-2 7 0,0-1 3 16,-7-3-6-16,16 3 4 0,-16-3-1 0,18-3-6 0,-8-2 0 15,5-5-4-15,-1-3-1 0,0-1-6 0,4-11-2 16,-2-4-4-16,0 3-6 0,0-3-3 0,-4-3-8 16,-4-1-1-16,-3 2-2 0,-1-1-1 0,5 4-2 15,-7 1 0-15,1 9 0 0,0 1 5 0,-6-1-2 16,3 2 9-16,0 1-4 0,0 5 6 0,-3 0 3 15,3 1 2-15,0 9 3 0,-2-12 2 0,2 12-4 0,0-12-3 16,0 12-3-16,-2-8-3 0,2 8-3 16,0 0-7-16,0 0 6 0,0 0-3 0,-2-5 0 15,2 5 1-15,0 0-1 0,0 0 0 0,-5 33 0 0,3-16 3 16,0 3 0-16,0 0 1 0,-1 10-5 0,1-6 3 16,2 5 4-16,0-5-2 0,-2 0 2 0,4-4 1 15,0 11-2-15,1 0 3 0,-1-3-1 0,2-3-11 16,-2-5-9-16,1-1-20 0,3-1-19 0,0 1-21 15,0 0-26-15,3-3-26 0,3 1-16 0,-3-5-87 0,0-4-275 16,2-2 80-16</inkml:trace>
  <inkml:trace contextRef="#ctx0" brushRef="#br0" timeOffset="-54559.86">13339 13440 286 0,'0'0'86'0,"0"0"-13"0,0 0-19 0,8-2 0 15,-8 2-2-15,0 0-13 0,0 0 3 0,21 13-13 16,-14-8-2-16,-3 3 5 0,8 4-7 0,-5 1 6 16,-1-2-2-16,4 4 11 0,-5 0-1 0,-1-3 4 15,1 5 10-15,-1-1 9 0,-4 0-4 0,0-1 13 16,-4-3 0-16,4-1-7 0,-3-1 4 0,1 0 1 15,-2 4-2-15,-1-1 1 0,-2-3-4 0,4 1-1 16,-1-5-6-16,2 1-9 0,0-2 3 0,-1 1-5 16,3-6-3-16,0 9 2 0,0-9-3 0,-2 5-1 15,2-5-5-15,0 0 2 0,-2 9-1 0,2-9-6 0,0 0 1 16,11 8-6-16,-4-6 0 0,5 0-3 16,5 0-1-16,4-2-4 0,0 0-21 0,-3 0-30 15,3 0-46-15,2-2-45 0,-3 0-165 0,14-4-347 0,-7 0 98 16</inkml:trace>
  <inkml:trace contextRef="#ctx0" brushRef="#br0" timeOffset="-54047.38">14235 13569 298 0,'2'17'137'0,"-2"1"-9"15,-2-4 3-15,-1 1-26 0,-1-2-3 16,2 4-9-16,-7-2-9 0,-1 4-3 0,-7 5-15 0,-2 1-1 16,-4 2-6-16,1-5-9 0,-4 1-5 0,1 1-28 15,4-8-29-15,4 1-34 0,2-2-38 0,0-5-83 16,1 0-195-16,5 1 58 0</inkml:trace>
  <inkml:trace contextRef="#ctx0" brushRef="#br0" timeOffset="-53341.84">14969 13068 418 0,'2'-8'191'0,"-2"8"-34"0,0 0-26 16,0-7-17-16,0 7-24 0,0 0-12 0,0 0-8 15,0 0-6-15,0 0-5 0,0 0-4 0,0 0 0 16,-4 40-5-16,2-12-3 0,-3 3-3 0,3 2 2 16,-2-1 1-16,4 6 0 0,-3-8-3 0,0 6-2 15,6-4 0-15,-8 0-4 0,5-2-4 0,8-1 4 16,-4-5-2-16,3-3 2 0,-1-3-2 0,3-1 1 16,3-1-8-16,-1-3 3 0,-2 3-5 0,1-5 2 15,-1-5-6-15,5 3 4 0,-3-2-2 0,2-3-4 16,-3-2 1-16,1-2-1 0,-11 0-1 0,21-2 1 0,-10 0-4 15,-4-4-4-15,7-5 0 0,-1-1 0 0,-2-4-4 16,-1-1-8-16,3-11-4 0,-3-1-1 0,-3-5-6 16,1 6 6-16,1-1-2 0,1 5-3 0,-8 2 3 15,3 5 2-15,-3 0 2 0,-2 3-3 0,2-2 2 16,-4 4 1-16,2-1-2 0,0 3 3 0,0 2 2 16,0 8-2-16,0-15 0 0,0 15 1 0,0-10 2 15,0 10-7-15,0-11 2 0,0 11 0 0,0 0 1 0,-2-10-2 16,2 10-2-16,0 0-1 0,0 0 2 0,0 0 2 15,0-10-4-15,0 10 2 0,0 0-2 0,0 0 6 16,0 0-6-16,0 0 6 0,0 0 4 0,0 0-3 16,0 0-1-16,0 0 0 0,0 0-10 0,0 0-12 15,0 0-21-15,0 0-23 0,0 0-21 0,0 0-32 16,-23 16-31-16,23-16-96 0,-9 11-293 0,9-11 85 16</inkml:trace>
  <inkml:trace contextRef="#ctx0" brushRef="#br0" timeOffset="-52380.34">14773 13372 344 0,'11'-20'116'0,"-4"13"1"0,1-2-19 16,-2 4-3-16,8-5 1 0,2-3-10 0,-5 5 4 16,-2 0-3-16,7-5-12 0,2 2-11 0,-4 2-5 0,5-1-3 15,-6 2-9-15,3-1-3 0,0 1-4 0,-1 0-4 16,0 4-2-16,-4-4-10 0,1 3-2 0,-3 1 4 16,7-3-2-16,-1 4-11 0,-4 1 2 0,-1-2 0 15,-10 4-2-15,20-2-6 0,-20 2-4 0,14 0 3 16,-14 0-6-16,0 0 4 0,23 2-3 0,-23-2 4 15,11 4-6-15,-11-4 2 0,12 5-6 0,-12-5 3 16,6 7 0-16,-6-7 3 0,10 6-4 0,-10-6 3 16,7 4-2-16,-7-4-4 0,2 8 5 0,-2-8-5 15,4 8 1-15,-4-8 5 0,5 9 2 0,-5-9 8 0,-3 13-8 16,3-13 2-16,-4 13-1 0,-3-2-4 16,-1 3 0-16,-4 3 3 0,0-3 0 0,1-2 0 0,-3 5-2 15,1-2 1-15,3-3 3 0,-3 0-3 0,2 2 1 16,-1-4 3-16,-1 1-1 0,6-1-2 0,-5-3 3 15,3-1-2-15,3 0 3 0,0 0-1 0,6-6-4 16,-11 8 4-16,11-8 5 0,-11 6 2 0,11-6 0 16,-8 7 3-16,8-7-1 0,0 0-3 0,-11 3 0 0,11-3 2 15,0 0-5-15,-11 5 6 0,11-5-5 16,0 0-2-16,0 0 1 0,-16 0 2 0,16 0-1 0,0 0-2 16,0 0 3-16,0 0-4 0,0 0-3 0,0 0-3 15,-20-3 4-15,20 3 4 0,0 0-5 0,0 0 1 16,-10-8-2-16,10 8 3 0,0 0 5 0,-6-6-6 15,6 6-3-15,0 0 0 0,-5-11-2 0,5 11 3 16,0 0-1-16,-6-7 3 0,6 7-6 0,0 0 2 16,-5-8 0-16,5 8 0 0,0 0 0 0,-5-7 2 15,5 7-1-15,0 0 1 0,0 0-8 0,0 0 9 16,-5-9-6-16,5 9 1 0,0 0 7 0,0 0-4 16,-2-9 0-16,2 9 0 0,0 0-3 0,0 0-5 15,0 0 6-15,5-11-3 0,-5 11 2 0,0 0 0 16,0 0 0-16,9-6 3 0,-9 6-3 0,0 0 1 0,14-2-1 15,-14 2 2-15,0 0 0 0,25 4 0 0,-25-4 2 16,21 7 0-16,-4 1 3 0,0 2 4 0,-2 1-1 16,4-1-1-16,-4 2 0 0,13 8 4 0,-3 1 0 15,3-2-1-15,-11-3 0 0,2-2 6 0,-3 1 0 16,0-1-1-16,2-1 2 0,-2 1-1 0,7 6 1 16,0-1 4-16,-8-5-4 0,2-1 2 0,-4 1-6 0,1-1 4 15,2-3-5-15,-2 2 3 0,-3-1-1 0,2 1-3 16,-1-4 5-16,-5 0-3 0,4-1-2 0,-3-2-7 15,-2 0-13-15,1 1-22 0,-7-6-13 0,7 6-19 16,-7-6-18-16,6 6-22 0,-6-6-41 0,0 0-106 16,0 0-299-16,0 0 87 0</inkml:trace>
  <inkml:trace contextRef="#ctx0" brushRef="#br0" timeOffset="-51807.71">14837 13000 292 0,'0'0'93'0,"-2"-12"11"0,2 12 4 15,0-10-8-15,0 10 12 0,0 0-10 0,-2-11-3 16,2 11-4-16,0 0-10 0,0 0-1 0,0-15-7 16,0 15-7-16,0 0-3 0,0 0-8 0,0 0-1 15,2-12 0-15,-2 12-3 0,0 0 2 0,0 0-4 16,0-11-4-16,0 11 1 0,0 0-4 0,0 0-3 16,2-9-4-16,-2 9-4 0,0 0-2 0,0 0-5 15,0 0-2-15,0 0-5 0,2-13 0 0,-2 13-6 16,0 0-6-16,0 0-1 0,0 0-5 0,0 0-1 15,0 0 1-15,0 0 1 0,0 0-4 0,0 0 1 0,0 0-2 16,7 42 1-16,-3-24 0 0,1 15 3 16,-5-2-3-16,2 6 5 0,-2-3 1 0,2 4 4 15,-4 1 6-15,2-1 0 0,-4 1 2 0,4 3 0 0,-3-4 2 16,3 2 8-16,3-1 10 0,-6-4-4 0,6 0 0 16,-3-2-6-16,0 0 0 0,-3-2-1 0,3-7-1 15,0-3 0-15,0-2-2 0,0-3-3 0,3 2-1 16,-1 1 2-16,0-3-3 0,0 0 1 0,1 1-2 0,-3-1-1 15,3 1-2-15,-1-3 2 0,0 1 3 16,-2 1-3-16,0-1-2 0,-2-8 5 0,2 3-4 16,2 1 0-16,-2-1-4 0,0-1 0 0,2-1 2 0,1 0 0 15,-3-8-4-15,2 14 1 0,0-10-1 16,-2-4 1-16,0 0 0 0,0 15 1 0,0-15-2 0,0 0-1 16,0 8-11-16,0-8-10 0,0 0-18 0,0 0-29 15,0 0-53-15,0 0-63 0,0 0-187 16,0 0-433-16,0 0 122 0</inkml:trace>
  <inkml:trace contextRef="#ctx0" brushRef="#br0" timeOffset="-51226.01">15655 13181 236 0,'0'0'200'16,"6"-13"-32"-16,-4 7-9 0,-2 6-12 15,0-9-7-15,0 9-9 0,0 0-10 0,2-12-11 0,-2 12-16 16,0 0-14-16,0 0-12 0,0 0-9 0,0 0-8 15,0 0 1-15,0 0-4 0,0 0-5 0,-10 29 7 16,4-11 2-16,-1 18-1 0,0-4-2 0,0 0-2 16,5 1-8-16,-3-1 0 0,3 0-2 0,2-6-5 15,2-5-1-15,0-2-4 0,3 2 3 0,2-4-6 16,0-1 1-16,-2-3-3 0,3 1 5 0,2-2-4 16,-3-1 2-16,-1-3-2 0,1-2 0 0,-3-2-1 0,4-2-2 15,-8-2 2-15,13 3-4 0,-13-3-1 0,19-7-1 16,-8-3-4-16,3-3 0 0,2-5-4 0,2-7-2 15,-2-6-2-15,0 1-3 0,0-5 0 0,-4 0-9 16,1 0 1-16,-2-2 2 0,-1 3-1 0,-8 2-1 16,5 0 3-16,-3 7 0 0,-2 4-2 0,3 4 3 15,-5 2 0-15,0 2 4 0,0 0 3 0,2 3 3 16,0 2 4-16,-2 8-1 0,0-13-1 0,0 13-2 16,-2-9-3-16,2 9-2 0,0 0 0 0,0 0-3 15,0 0-1-15,0 0 5 0,0 0 0 0,0 0-1 16,-9 24 5-16,2-8 1 0,3 3-3 0,-3 2 3 15,0 12 1-15,-2-1-1 0,2-1 0 0,7 1 3 0,-2 0-6 16,2-1-1-16,0-1-11 0,0-3-22 0,0-6-14 16,2 10-11-16,5-7-16 0,-5-3-22 0,5-4-15 15,0-1-13-15,2-2-21 0,0 2-11 0,2-3-113 16,-1-5-316-16,-3-2 90 0</inkml:trace>
  <inkml:trace contextRef="#ctx0" brushRef="#br0" timeOffset="-50818.2">16075 13530 350 0,'0'0'135'0,"3"-11"-4"0,-3 11-9 15,2-7-8-15,-2 7-6 0,2-8-5 0,-2 8-3 16,2-9-8-16,-2 9-2 0,0-10-4 0,0 10-12 16,5-9-4-16,-5 9-6 0,0 0-12 0,2-9-3 15,-2 9-7-15,7-7-4 0,-7 7-5 0,7-6-5 16,-7 6-3-16,7-8 0 0,-7 8-6 0,8-4 1 15,-8 4-9-15,13-4 3 0,-13 4-7 0,0 0-2 16,15-2 2-16,-15 2-5 0,0 0 1 0,0 0 3 16,0 0-3-16,14 10 4 0,-14-10 7 0,0 10-5 0,0-10 2 15,0 16 3-15,-2-9 0 0,2-7-1 0,-4 18 6 16,6-8-3-16,0 1 0 0,-2 3 3 0,2 5-4 16,3-5 0-16,-1 3 4 0,3-1 1 0,0 1-1 15,2-3 1-15,2 3-2 0,1-1 3 0,-3 0 3 16,2-1-1-16,3 1-2 0,-5-3-2 0,2 3-3 0,-3-2-1 15,1 0 0-15,-3-2 3 0,-4-1 0 16,3-1 6-16,-3 1 1 0,0-5 5 0,-2 2 7 0,0-8 8 16,3 17 2-16,-3-12 0 0,0-5-5 0,-7 15 0 15,5-7-4-15,2-8-2 0,-9 10-3 16,2-3-7-16,1-1-14 0,-4-2-20 0,10-4-27 0,-18 5-32 16,18-5-32-16,-16 0-38 0,16 0-41 0,-21-5-150 15,14-1-394-15,-4-6 111 0</inkml:trace>
  <inkml:trace contextRef="#ctx0" brushRef="#br0" timeOffset="-50334.38">16222 12799 303 0,'0'0'167'16,"0"0"-21"-16,0 0-5 0,31 18-7 0,-15-8-18 16,-2 1-8-16,4 1 5 0,11 10-4 0,1-1-4 0,-2-2-10 15,-3 1-12-15,2 0-8 0,-1 1-6 16,-4 2-7-16,-6-3-3 0,2-1-5 0,0 6-4 16,-3-5-8-16,-6-2-1 0,-1 1 2 0,-3 0-2 0,1-2 0 15,0 3 0-15,-4-2-4 0,-2 3 0 0,2-3-1 16,0 1-1-16,-4-1-5 0,0 0-1 0,2-1-1 15,0 2 0-15,-2-4-4 0,2 2 0 0,-2 0-2 16,2 0 0-16,0-5-2 0,0 1 2 0,2 2 2 16,0 0-1-16,-2-3 0 0,4-2-2 0,3 6 0 0,-3-1 0 15,3 0-1-15,3 1 0 0,1-2 0 16,-2-1-2-16,5 3-2 0,-5-3-2 0,3 0 2 0,1 0-1 16,-2 4-2-16,1-5-1 0,-1 2-2 0,3-2 1 15,-3 3-3-15,1 0 0 0,-6-3 3 0,4 0-2 16,-1 2 4-16,-3 1 3 0,2 0-5 0,-4-3 1 15,3 5 1-15,-5 0-1 0,0 0 3 0,1-5-3 16,-1 0-1-16,-2-2 0 0,2 1 0 0,-2-1 0 16,-4 4-1-16,1 0 1 0,1-5-2 0,0 1-2 15,-2 1-17-15,1-3-24 0,-1 1-28 0,-1-3-28 16,0 2-29-16,5-8-22 0,-9 10-25 0,9-10-177 16,0 0-408-16,-8 4 114 0</inkml:trace>
  <inkml:trace contextRef="#ctx0" brushRef="#br0" timeOffset="-49995.41">17348 13507 327 0,'-7'-5'265'0,"7"5"-35"15,-9-7-31-15,9 7-24 0,-10-4-22 0,10 4-13 16,0 0-15-16,0 0-12 0,0 0-14 0,-4-4-8 16,4 4-10-16,0 0-7 0,0 0-3 0,0 0-11 15,0 0-4-15,0 0 1 0,0 0-11 0,42 4-2 16,-20-4-6-16,-1 4-3 0,13-4-4 0,2 5-3 16,-4-3-3-16,3 1 0 0,-1-1-4 0,-12 3 1 15,1-2-4-15,-2 0-3 0,-6-2-2 0,4 4 2 16,-3-2-2-16,-4 0-3 0,1-3-9 0,-13 0-6 0,18 2-11 15,-18-2-4-15,16 0-16 0,-16 0-13 16,0 0-17-16,19 0-22 0,-19 0-16 0,0 0-23 16,0 0-10-16,6-8-7 0,-6 8-109 0,0 0-302 0,-2-10 87 15</inkml:trace>
  <inkml:trace contextRef="#ctx0" brushRef="#br0" timeOffset="-49798.44">17663 13378 725 0,'-10'-12'-3'16,"-1"2"11"-16,-1-1 21 0,6 2 11 0,-1 4 16 15,0-2 21-15,1 2 10 0,6 5 17 0,-10-11 8 0,5 5 9 16,5 6 7-16,-6-8 1 0,6 8 0 0,0 0-8 15,-7-6-11-15,7 6-8 0,0 0-15 16,-7-7-10-16,7 7-8 0,0 0-5 0,0 0-7 0,0 0-5 16,0 0 0-16,0 0 1 0,-11 19 4 0,8-9 4 15,-1 4-5-15,4 3-1 0,0 0-3 0,0 1-1 16,2 0-4-16,3 3-8 0,-1-2-1 0,6 11-4 16,-4 1-1-16,1 0 0 0,2 0-3 0,1-2-8 15,-1 2-36-15,-3 0-43 0,5-1-51 0,-3 1-66 16,-4-1-210-16,5 5-459 0,5-2 129 0</inkml:trace>
  <inkml:trace contextRef="#ctx0" brushRef="#br0" timeOffset="-47106.45">18568 12962 214 0,'0'0'136'0,"0"0"-6"0,4-5-19 0,-4 5-15 15,0 0-3-15,0 0-5 0,5-5-4 0,-5 5-7 0,0 0-4 16,7-3 4-16,-7 3-10 0,0 0-6 0,0 0-2 15,0 0-18-15,0 0-1 0,3-6 0 0,-3 6-7 16,0 0-2-16,0 0-4 0,0 0-1 0,0 0 2 16,0 0-3-16,-28 11-1 0,16 0 2 0,-1-1-6 15,1 3-4-15,3-1 4 0,3 2 0 0,-3 1-9 16,1-3 6-16,4 5-8 0,1-6 2 0,1 8 1 16,7-2-1-16,-3 1-2 0,0-1 6 0,8-1-7 15,-3 1 1-15,-3-3-1 0,3 0 1 0,-3 1-6 16,1-5-1-16,0 0 6 0,-3 0-10 0,0 0 4 15,0 1-3-15,-2-1 14 0,-2 7 2 0,-2 1 9 16,-1 1 7-16,-2-3-4 0,-2 3 3 0,0 0-3 16,-1-4 3-16,1 5-6 0,-2-6-1 0,3 2-2 0,0 1-3 15,-1-4 2-15,0 4-2 0,2 0 1 0,2-1-3 16,1-2-1-16,-1 5-2 0,5-2 2 16,0-2 2-16,-2 2-3 0,4 0-1 0,1 0 3 0,-3 0-3 15,0 0 0-15,2 2 2 0,2-3-1 0,-2 0-1 16,1 3 2-16,2-3-3 0,0-1 2 0,-1-1-2 0,0-3-3 15,-1 1 4-15,1-2-2 0,-2 1 1 16,6-4 1-16,1 10 0 0,-1-2 0 0,4-3-5 16,4-1-10-16,0 2-17 0,0-2-24 0,7-3-24 0,11 0-29 15,0-2-48-15,5-4-152 0,0-4-353 16,2-4 99-16</inkml:trace>
  <inkml:trace contextRef="#ctx0" brushRef="#br0" timeOffset="-46105.55">19386 13500 273 0,'-4'-15'172'0,"2"9"-25"0,-1-2-16 15,3-1-8-15,0-2-8 0,-2 2-8 0,2-8-10 16,0 1-5-16,0-1-8 0,0 3-2 16,2-5-6-16,3 5-1 0,-3-3-1 0,-2 3 0 0,5 4 3 15,-2-2-3-15,-1 4-2 0,0 1 1 0,0-2-13 16,0 5-9-16,-2 4-7 0,5-8-8 0,-5 8-2 0,0 0-6 16,0 0-1-16,0 0-5 0,0 0 1 15,14 25-2-15,-12-4 1 0,1 12 3 0,-3 2 0 16,0-1-3-16,-3 2-1 0,1-2 2 0,-1 2-4 0,1-4 3 15,-3 1 0-15,1 0-2 0,2-2-2 0,-3-4 0 16,5-7-3-16,-4-3-2 0,4 1 2 0,-2-4-2 16,2 1-3-16,0-2 4 0,-3-3-2 0,3 0-4 15,-3-4 2-15,3-6 3 0,0 12 3 0,-2-7 4 16,2-5 14-16,0 8 14 0,0-8-6 0,0 0 1 16,0 0-8-16,0 0-1 0,0 0-4 0,0 0 0 15,0 0-7-15,0 0 3 0,5-40-7 0,-2 22-5 0,3 0 5 16,1-11-8-16,2-2-5 0,5 1-3 0,-3-1-5 15,3 0-2-15,2-2-4 0,0 2-3 0,4 0 0 16,1 4 2-16,-3 1-4 0,-2 8 1 0,0 1 7 16,12-6-5-16,-13 9-2 0,2 1 3 15,-6 5 0-15,0-1 0 0,1 4 0 0,-3 1-1 0,-1 1-1 16,-8 3-2-16,15-1 2 0,-15 1 0 0,0 0-1 16,13 5-1-16,-9 2 5 0,-1 1-3 0,-1 1 3 15,-2 0 2-15,-2 10-1 0,-3-3 4 0,-1 3 1 16,-3-2-2-16,-3-2 0 0,3 2 0 0,-2-1 4 15,-1-1 0-15,-1-3-2 0,-4 0 1 0,4 1 1 16,-6-3 4-16,6 1 0 0,-3-1-2 0,5-4 0 16,-3-2 2-16,4 1 0 0,2-1-2 0,1 0 0 0,-3-3 1 15,10-1 2-15,-13 4 2 0,6-1 0 0,7-3-3 16,-10 4 0-16,10-4 1 0,0 0-2 0,-8 4 1 16,8-4-2-16,0 0-4 0,-7 4 3 0,7-4 1 15,0 0-2-15,-2 11-1 0,2-11 1 0,2 12 1 16,0-6 1-16,3 5 0 0,-3-4-1 0,10 10 4 0,-5-5-2 15,1 3 3-15,1-2-3 0,3 4 3 16,-1-2-1-16,3 1-7 0,0-1-15 0,2-2-17 16,8 8-23-16,-3-4-26 0,-2-5-20 0,-4-2-12 0,2-2-24 15,3 1-36-15,-2-3-132 0,1-6-366 16,-1 5 104-16</inkml:trace>
  <inkml:trace contextRef="#ctx0" brushRef="#br0" timeOffset="-45582.86">20091 13336 347 0,'0'0'203'0,"-2"-9"-15"0,2 9-24 0,0-6-14 15,0 6-14-15,0 0-20 0,-2-9-8 0,2 9-20 16,0 0-10-16,-3-8-15 0,3 8-5 0,0 0-4 15,0 0-5-15,0 0-5 0,0 0-6 0,0 27-1 16,5-11-4-16,-5 5 2 0,2-1-5 0,0 12-3 16,4-5 4-16,-2 2-7 0,3 2 0 0,-3 0 0 15,3-6 1-15,-3 3-9 0,6-4 7 0,-3-4 0 16,-3-4-5-16,3 1 2 0,-2-3 0 0,-1-1-3 16,1-1 1-16,-1-4-2 0,-2-1-1 0,3 1-2 0,-3-5-3 15,-2-3-3-15,7 9-16 0,-7-9-20 0,0 0-12 16,0 0-5-16,0 0-12 0,0 0 0 15,21-16 5-15,-17 7-6 0,6-7 0 0,-6-3 2 0,3-1 16 16,2-9-2-16,3-4 6 0,-6 0 1 0,1 4 3 16,0-2 11-16,-3 9 14 0,-1-1 12 0,2 7 6 0,-1-1 2 15,0 0 13-15,-1 1 2 0,-1 5 10 0,0-2 5 16,2 2 3-16,-1 3 8 0,-3 0 4 0,2 2-3 16,-2-1-7-16,0 7-8 0,0 0-3 0,5-11-9 15,-5 11-7-15,0-7 0 0,0 7-2 0,0 0-1 16,0 0 2-16,0 0-5 0,0 0 0 0,-10 33-1 15,4-16 1-15,1 1-1 0,-1 3-1 0,-6 8 2 16,1-1-1-16,4-3-4 0,-3-3 4 16,1 7 3-16,3-4-5 0,-1-3 1 0,3-3-5 0,-2-1-5 15,2 3-16-15,0-3-23 0,-1 1-20 0,3-2-22 16,0 1-26-16,0-5-19 0,2-1-19 0,0-2-110 16,0-2-303-16,0-8 87 0</inkml:trace>
  <inkml:trace contextRef="#ctx0" brushRef="#br0" timeOffset="-45387.47">20345 13721 317 0,'7'-6'189'0,"-7"6"-32"0,0 0-24 0,0 0-20 16,0 0-17-16,0 0-8 0,0 0-12 0,0 0-11 15,17 11 0-15,-17-11-6 0,6 16-11 0,-4-6-1 0,0 6-6 16,0 2 0-16,-2-1-1 0,0 4-3 0,0 9 3 15,0-5-13-15,-2-4-33 0,2-3-18 0,0 1-31 16,2-2-26-16,-2-2-113 0,0 2-232 0,2-2 71 16</inkml:trace>
  <inkml:trace contextRef="#ctx0" brushRef="#br0" timeOffset="-44895.4">20901 13438 269 0,'0'0'181'0,"0"0"-30"0,0 0-18 0,9-6-23 16,-9 6-8-16,0 0-11 0,0 0-13 0,0 0-8 15,0 0-9-15,0 0-7 0,21 18 4 0,-17-10-5 16,3 8 2-16,-3 1 1 0,-1 2-5 0,-1 1 1 0,-7-2-2 16,3 3 2-16,-2 0-4 0,-5 7-1 0,-1-4-5 15,-3 5 0-15,4-7-5 0,-5-2-2 0,3-3-3 16,-1-1 1-16,-8 11-6 0,4-6-19 0,2-5-21 15,-2-4-33-15,0 2-39 0,0-2-65 0,-2 1-83 16,0 0-277-16,-3-6 80 0</inkml:trace>
  <inkml:trace contextRef="#ctx0" brushRef="#br0" timeOffset="-43622.45">21670 13308 263 0,'0'0'130'0,"0"-14"-11"0,2 8-4 16,-2-3-16-16,2 2 16 0,-2-1-12 0,0 8 2 15,3-13 2-15,-3 8-1 0,0 5-8 0,0-10-6 0,0 10-11 16,4-6-13-16,-4 6-13 0,0 0-3 16,0 0-8-16,0 0-12 0,0 0 3 0,0 0-5 15,0 0 0-15,7 26 1 0,-5-5-2 0,0 12 5 0,-4-2-3 16,0 2-1-16,-1 2 3 0,1-4-6 15,0 1-3-15,0 1 0 0,-3-3-1 0,5-4 0 16,0-5-4-16,-2-3-3 0,2 0 0 0,0 1-1 0,-2-7 2 16,2 2-3-16,-2-3-1 0,2-1-3 0,-3-1 2 15,0-3 0-15,3 0 1 0,0-6 1 0,0 10 1 16,0-10 5-16,0 7-2 0,0-7 1 0,0 0-2 16,0 0-3-16,0 0 0 0,0 0-4 0,0 0 0 0,0 0-2 15,17-23-6-15,-8 6-2 0,5-12-4 0,-1 1-8 16,6-3 1-16,-2 0-2 0,0-2 4 0,3 3-4 15,-2 2 3-15,5 0-3 0,-5 1 3 0,3 4 2 16,-2 3 3-16,-4 4-4 0,1 1 0 0,-2 4 3 16,2 0-3-16,-5 0 6 0,-2 3-1 0,1 2-1 15,-1 2-3-15,-3 0 1 0,-6 4-3 0,15-7 0 16,-15 7 0-16,13-2 5 0,-13 2-6 0,0 0 1 16,13 6 4-16,-13-6 0 0,8 7-4 0,-8-7 3 15,2 12 1-15,-4-2-1 0,2-1 6 0,-5 0-4 16,-5 6 5-16,4-1 4 0,-3-1-4 0,-3 1 1 15,-1-3 4-15,-2 1 2 0,2-2-6 0,-2 1 0 16,3-3 1-16,3-2 6 0,-3-2 0 0,3 2 1 16,5-2 4-16,-5-2 4 0,9-2 0 0,-12 6 1 0,7-2 2 15,5-4-4-15,-6 4-2 0,6-4 0 0,-7 4-5 16,7-4 0-16,0 0 0 0,-10 7-2 0,10-7-2 16,-2 6 2-16,2-6-2 0,-2 9-3 0,2-9 5 15,0 16-2-15,2-10 1 0,0 2-2 0,1 2 1 0,2 1-1 16,2 3 2-16,1 1 1 0,2 1 4 0,1-2-2 15,-2-1-2-15,5-1-2 0,-3 0-14 16,6-2-16-16,-6 1-24 0,4-3-19 0,-1-2-20 16,4 3-13-16,-4-5-29 0,-3 0-144 0,4-4-326 15,4-4 93-15</inkml:trace>
  <inkml:trace contextRef="#ctx0" brushRef="#br0" timeOffset="-43372.42">22384 13236 369 0,'0'0'243'0,"2"-8"-39"0,-2 8-35 0,0 0-29 15,0 0-14-15,0 0-18 0,0 0-11 0,0 0-9 16,0 0-11-16,0 0-7 0,6 21-9 0,-1-6-6 16,-5 0-2-16,2 4-7 0,2 2-2 0,0-4-4 15,-2 3-4-15,0 0 0 0,3-2-2 0,-1 0-2 16,3 2-9-16,-3-2 6 0,4-1-7 0,-6 1-8 15,4-1-13-15,1-4-13 0,0-1-18 0,-3 1-7 16,4-5-8-16,-4-1-14 0,3-1 3 0,-3-4-26 16,-4-2-20-16,12 6-13 0,-12-6-103 0,0 0-258 0,24-10 74 15</inkml:trace>
  <inkml:trace contextRef="#ctx0" brushRef="#br0" timeOffset="-43160.48">22639 13364 576 0,'4'-17'-7'0,"1"2"23"0,0 2 18 0,-3-2 14 15,0 5-2-15,3 0 20 0,-5 1 18 0,2 2 13 16,0 0 8-16,0 1-3 0,-2 6-2 0,5-11-13 15,-5 11-9-15,0-8-13 0,0 8-14 0,0 0 1 16,0 0-6-16,0 0-3 0,0 0 3 0,0 0 8 16,0 0-1-16,-7 36-1 0,3-16 2 0,-8 11-4 15,1-2-4-15,-2-1-4 0,0 1-4 0,0-2 1 16,1-1-6-16,-1-1 0 0,2-2-3 0,1-3-1 0,3-2-6 16,1-1 3-16,-1 0-3 0,0 1-6 0,0-1-16 15,0-3-13-15,3 1-25 0,0-6-29 0,-1 2-22 16,5-3-20-16,-2 0-17 0,2-8-26 0,2 9-83 15,-2-9-279-15,7 4 82 0</inkml:trace>
  <inkml:trace contextRef="#ctx0" brushRef="#br0" timeOffset="-42857.43">22739 13512 273 0,'7'-5'160'0,"-2"2"-27"0,4-4-20 0,-3 5-9 15,1-2-5-15,3 0-12 0,-10 4 0 0,13-7-4 16,-3 6-20-16,-1-4 0 0,-9 5-4 0,15 0-12 16,-15 0-6-16,19 0 0 0,-19 0-6 0,11 5-6 0,-11-5-4 15,12 6 1-15,-6-2 1 0,-3 2 2 0,-1 4 1 16,-2-3 4-16,2 0 10 0,-4 4 8 16,2-1-5-16,-7 7 6 0,1-1 1 0,-4 1 3 0,3-3-3 15,3 0-10-15,-5-1-1 0,1-2-4 0,4-2-3 16,-1-1-5-16,3 1 2 0,0-3-2 0,0 0-2 15,2-6-3-15,0 13-1 0,0-13 1 0,0 8 0 16,6 0-3-16,1-4 1 0,3 0-2 0,-1 0-1 16,8 1-16-16,2-1-28 0,2-3-30 0,-1 3-44 15,5-1-38-15,-4-8-161 0,2-1-353 0,9-2 99 16</inkml:trace>
  <inkml:trace contextRef="#ctx0" brushRef="#br0" timeOffset="-42631.87">23357 13479 321 0,'2'10'130'0,"1"1"-7"16,-1 7 0-16,-2-1-9 0,-2 1-9 0,-1 0-9 15,-1 1-4-15,-1-1-8 0,1 1-5 0,-3-4-9 0,-2 5-16 16,2 0 6-16,-2-1-8 0,0-3-2 0,-3 0-3 15,3 1-10-15,3-1-24 0,-3-1-27 0,1-2-18 16,4-6-32-16,-1 4-28 0,1-7-93 0,2 2-218 16,2-6 64-16</inkml:trace>
  <inkml:trace contextRef="#ctx0" brushRef="#br0" timeOffset="-42341.41">23565 13217 350 0,'0'0'183'0,"0"0"-32"0,0 0-26 0,0 0-9 0,0 0-11 16,0 0-11-16,16 19-3 0,-9-2-6 0,-5-2-8 16,2 17 4-16,1 0-3 0,-5-3 6 0,2 2-5 15,2-2-6-15,0-3-8 0,-8-2-4 0,4 5-9 16,0 1-4-16,-2-7 0 0,4-5-9 0,-4-2 0 0,2 1-5 15,-2-3-1-15,2-1-2 0,0-3-3 16,0 0-13-16,0-2-13 0,0-1-9 0,0-7-5 16,2 12-2-16,-2-12-14 0,0 0-18 0,8 6-17 0,-8-6-9 15,13-2-18-15,-13 2-8 0,25-14-3 16,-9-1 4-16,5-7-18 0,-1-3-81 0,-4-1-232 0,5-3 68 16</inkml:trace>
  <inkml:trace contextRef="#ctx0" brushRef="#br0" timeOffset="-42038.44">23788 13454 1012 0,'12'-33'-46'0,"-3"6"9"15,2 5 30-15,-4 2 13 0,0 3 12 0,2-1 12 16,1 1 14-16,-4 2 4 0,3-2 13 0,0 5 0 15,1-1 11-15,-4 0 2 0,1 4-4 0,0 1 0 16,-3 3-10-16,1-2-7 0,0 1-7 0,-5 6-9 16,4-7-10-16,-4 7 5 0,0 0-9 0,0 0-4 0,0 0 2 15,0 0 4-15,0 0-5 0,0 0 2 16,-18 17 1-16,7-6-3 0,-8 1-2 0,1-1 2 0,-7 6 0 16,4 2-1-16,3-9-2 0,2 1-6 0,1-1 1 15,3-2 4-15,0-1-4 0,6-1 1 0,-2-1-5 16,-1-1 4-16,3 3-1 0,6-7-5 0,-9 5 3 15,9-5-2-15,-8 8 3 0,8-8-1 0,-6 5-3 0,6-5-1 16,-2 5 0-16,2-5 1 0,0 10 1 16,-5-1 3-16,5-4 0 0,0 4 2 0,2-1 3 15,3 2 2-15,-5-2-1 0,2 3 1 0,2 4 0 16,2 1 1-16,0 0-2 0,-3-4-3 0,1 0 2 16,3 3-1-16,-1 1 2 0,2-1-4 0,1-3 1 0,2 3-10 15,-1-1-14-15,-2-2-16 0,1-1-14 0,0-3-22 16,5 2-24-16,0 1-19 0,0-6-20 0,-3-1-129 15,7 0-302-15,2-4 86 0</inkml:trace>
  <inkml:trace contextRef="#ctx0" brushRef="#br0" timeOffset="-41511.97">24244 13249 269 0,'0'-10'115'0,"2"5"3"16,-2 5 2-16,3-10-5 0,-3 10-9 0,2-8 8 16,-2 8-6-16,3-7-3 0,-3 7-5 0,0 0-12 15,2-8-22-15,-2 8-6 0,0 0-8 0,0 0-5 16,0 0-3-16,0 0 2 0,0 0-1 0,2 33 3 15,-2-16 3-15,-4 0-6 0,1 4-3 0,-2 11-4 16,3-1-3-16,0-9 2 0,2-2-6 0,0 1-3 0,0-2 2 16,0-3-4-16,0 2 1 0,2-1-5 0,3-2-2 15,-3 0-1-15,3-4 0 0,-3-1-1 0,1-4-6 16,1 3-4-16,0-1-7 0,1-6-6 0,-5-2-17 16,6 4-11-16,-6-4-9 0,0 0-15 0,21-10-1 15,-6-1-8-15,-4-3 3 0,4-14 1 0,6-2-2 0,-5 0 7 16,-2-3 7-16,-1-2-1 0,-1 0 14 0,1 0 24 15,-1 6 18-15,-1 0 16 0,-4-1 8 0,-1 7 18 16,2 5 11-16,-1 5 11 0,-5 1 3 0,0 2 1 16,-2 3-4-16,2 0-8 0,0 0-6 0,-2 7-11 15,3-8-5-15,-3 8-6 0,0 0-3 0,0 0-3 16,0 0 1-16,0 0-5 0,0 0-1 0,0 0-3 16,-20 33 0-16,8-15 0 0,1 11-1 0,-6 0-2 15,2 2-3-15,-2-1 3 0,2 3-3 0,-1-2 1 16,4 0-4-16,-4-3-14 0,5 2-22 0,2-2-21 15,3-5-22-15,-2-3-19 0,6-6-20 0,0 2-15 16,2-4-8-16,0-4-10 0,2 0-97 0,0-2-283 0,-2-6 80 16</inkml:trace>
  <inkml:trace contextRef="#ctx0" brushRef="#br0" timeOffset="-41122.53">24571 13380 330 0,'2'-4'155'0,"-2"4"-10"0,4-6-20 0,-4 6-8 0,5-6-9 16,-5 6-7-16,6-6-12 0,-6 6-8 15,8-6-11-15,1 2-8 0,-3 1-4 0,-6 3-8 0,15-9-3 16,-9 9-4-16,-6 0-9 0,16-5-5 0,-16 5 6 16,14 0-6-16,-14 0-10 0,0 0 1 0,15 1-5 15,-15-1-2-15,0 0 0 0,5 9 5 0,-2-5 3 16,-1 4 9-16,-2 0 4 0,-5 3 1 0,5-3-1 15,-5 6 2-15,-1 3-2 0,6-1 4 0,-9-1-4 16,7 1 0-16,0 0-2 0,-1-1-4 0,0-2 2 16,3 3-2-16,0-4 1 0,3 6-4 0,0-3-1 15,-1 2-2-15,2-2 0 0,3 2-3 0,-1 0 1 0,-1-4-1 16,2 4-2-16,-2-2-1 0,1 2 3 0,1-3-5 16,-3-2 2-16,-1-2-2 0,-3 1-1 0,3-1 3 15,-1-2-1-15,-2-1 0 0,0 1 2 0,0-1-1 16,0-7 0-16,-5 12-1 0,5-3 3 0,-5-2-4 15,-1 1 2-15,-3-2 2 0,0 0-17 0,1 0-12 16,0-2-22-16,-1 2-16 0,-3-2-20 0,3-2-24 16,9-2-37-16,-16 0-46 0,16 0-111 0,-14-7-341 15,10 0 97-15</inkml:trace>
  <inkml:trace contextRef="#ctx0" brushRef="#br0" timeOffset="-40657.42">24815 12695 266 0,'0'0'161'0,"27"7"-22"16,-11 1-15-16,7 3-10 0,4 7-8 0,1 2-6 15,-6 3-27-15,-1 0-2 0,-5 3-3 0,0 3-2 16,-2 1 3-16,-1 2 12 0,-6-2-8 0,-3 1-2 15,0 0-1-15,2-2-6 0,-2 1-1 0,-2 2 0 16,1-4-4-16,-6-3-4 0,1-2-2 0,2-3 5 16,-2 9-5-16,0 2 0 0,-4-7-4 0,6-1-1 15,0-3 0-15,4-1-4 0,-2 2-3 0,2-2-4 16,-4 1-2-16,2-2-4 0,3 3 0 0,-1-3 1 16,-1 3-3-16,1-2 0 0,1-1 2 0,0 0-6 15,-1 3-3-15,3-4-1 0,-3-1-3 0,-2-2-3 16,3 3 0-16,0-1 1 0,0 1-1 0,-1 1 3 0,-4-1-1 15,4 0 0-15,-1 0-1 0,-1 2-2 16,0-4 3-16,0 2 2 0,1 0-3 0,-3 0 1 0,2 3 1 16,-2-4 8-16,0 1-7 0,3-1 1 0,-3-1-2 15,4-2-4-15,-4-1 1 0,0-4-3 0,3 2-1 16,-3-2 0-16,2 3-1 0,-2-3 3 0,0 0-4 16,2 0 3-16,-2 3-3 0,0-6-3 0,0 4 3 0,0 1-2 15,0-3-1-15,0 1-3 0,-2 0-11 0,2 1-20 16,-5 0-23-16,-4 6-28 0,-7-3-40 0,2 3-46 15,-6-6-206-15,-14 12-444 0,-12-2 124 0</inkml:trace>
  <inkml:trace contextRef="#ctx0" brushRef="#br0" timeOffset="-38443.44">9514 14177 352 0,'5'-6'136'0,"-5"6"-12"15,4-8-14-15,-4 8-19 0,0 0-7 0,4-4-15 0,-4 4 4 16,0 0-16-16,6-7-6 0,-6 7-11 0,0 0-2 16,0 0-2-16,0 0-10 0,0 0 2 0,0 0-3 15,0 0-5-15,0 0 0 0,15 12-7 0,-13-1-10 16,1-2 20-16,1 9-7 0,-4-1 12 0,0 3-2 0,2 9 7 15,-4 2-4-15,-2-2 0 0,-1 1-2 0,3 1 2 16,-7-1-32-16,7-5 5 0,-3-4-2 16,0-3-3-16,3-1-4 0,-2 2 4 0,-1-1 1 0,1 0 2 15,-1-2-11-15,3-3-3 0,-1-1 17 16,1 1-1-16,-1-4-1 0,1 0 4 0,2-2 2 0,0 1 2 16,-2-2-4-16,2-2 1 0,0-4 2 0,0 0 4 15,0 12-4-15,0-12 2 0,-2 9-1 16,2-9 0-16,0 0 3 0,0 0 5 0,2 9-3 0,-2-9 4 15,0 0 1-15,2 9 1 0,-2-9 9 0,7 2-3 16,-7-2 0-16,14 4 0 0,-3-2-4 0,1 1 2 16,8-2-5-16,1 2 6 0,13 1-2 0,-2-3-1 0,6 2 2 15,2-1-1-15,3 0-2 0,-5 0-2 16,6 0-5-16,-3 2 3 0,0-2 0 0,0 2 2 0,0-1-2 16,0-1-6-16,5 2-3 0,-5 1 2 0,0-1-2 15,2 0 1-15,-2 1-1 0,1-1-1 0,-1 0-1 16,1 2 2-16,0 0 3 0,3-1-7 0,-1-1 4 15,1 0-3-15,-4 0 0 0,1-2 0 0,3 0 1 16,-1-2-1-16,1 3-2 0,3-2 2 0,0-1 0 16,25 0 0-16,-5 0-4 0,-13-1 5 0,-7 2-4 15,24-2 0-15,0-2 1 0,-17 1-1 0,15 2-2 16,-15-2 11-16,-8 2-7 0,0 2-1 0,2-2-2 16,25 2 6-16,-20 1-1 0,17-2-3 0,-3-1 2 0,-11 4-1 15,-14-2-2-15,3 0 3 0,2 0-1 0,0 1-3 16,-1-2 4-16,27 2-1 0,-3-3 1 15,-19 0-2-15,-2 0 5 0,-2 0-3 0,25-3 4 0,-16 2-1 16,-11-4-1-16,1 1 2 0,22 0 4 0,4-2 4 16,-16 2 0-16,-9 2 0 0,25-4 0 0,-21 4 1 0,-6 0-2 15,-1-1-2-15,6-3 0 0,17 4 0 16,-15 2-2-16,-8 0 5 0,3 0-1 0,25 0 1 0,-18 2 0 16,13 2-2-16,-11-2 0 0,16 1 3 0,-4 1-2 15,-17-2-3-15,-6 0-2 0,-1 2 2 0,3 0 0 16,25 1-2-16,-3-4 1 0,-12 1 0 0,15 2 1 15,-18 0 3-15,-8-4 2 0,28 3 0 0,-20 1 0 16,-9-4 1-16,-1 1 0 0,6 2 0 0,-6-6-4 16,3 3 2-16,0 0-2 0,-2-1-4 0,-1 1-1 15,-1-3 0-15,1 2 2 0,-5 1-5 0,-6-3 2 16,2 3 1-16,-2-4-4 0,-2 0 2 0,-5 2-3 16,-3 1 0-16,-2-4 4 0,1 1-3 0,-2 2 1 15,2 0 1-15,-4-2-4 0,16 0 0 0,-10-1-2 0,-4 1 5 16,-1 1-7-16,0-2 3 0,-1 1-1 0,1 0 2 15,-1 0-1-15,-1 0 0 0,0 1-2 16,1-1 1-16,-2 1 0 0,4-1-1 0,-5 1 3 0,2-1-1 16,3 0-2-16,2 2-1 0,-3-2 1 0,-1 2 1 15,4 0-2-15,-3-2 2 0,5 2-1 0,9-3 1 16,-11 4-1-16,4-2 1 0,8 1-2 0,-8 2-2 16,7 0 4-16,-9 0 0 0,9-2-2 0,-10 2 1 15,-2 0 1-15,-4 0-1 0,3 0 2 0,-1 0-1 0,1-2 0 16,-4 2 2-16,2 0 0 0,2 0 0 0,-3-2-5 15,0 2 2-15,3-1 1 0,-1-3-1 0,1 3-2 16,0 1 5-16,-1 0-3 0,0-3 1 0,4 3 0 16,10 0 0-16,-7-1-2 0,-7 1-1 15,1-2 0-15,0-3 4 0,-4 5-1 0,2 0 0 0,-4 0-2 16,4-1 2-16,-8 1-2 0,-11 0 1 0,25-4 2 16,-14 4 0-16,-11 0 4 0,17-7 0 0,-8 7 2 15,-9 0 3-15,16-3 1 0,-16 3 3 0,13-7 4 16,-13 7-2-16,19-4-5 0,-15-2 2 0,5 2-1 0,1-3-4 15,-3 3-1-15,4-1 4 0,-5 0-6 16,11-6-1-16,-6 1 2 0,-1 3-2 0,3-2 2 16,0-1-2-16,1-2 2 0,-5 3-6 0,1 2 2 0,-1-4 4 15,-3 5-1-15,1-3-4 0,3 4 9 0,-6-4-3 16,3 3-4-16,0-3 2 0,-1 1-2 0,2 0 3 16,-2 2 1-16,3-8-3 0,0 3-3 0,1 1 9 15,-3 2 3-15,1-6 1 0,2-1-2 0,1 1 4 16,-2-2-6-16,-2-1-5 0,2-1 5 0,0 1-3 0,0-1 1 15,1-1 5-15,1 2 11 0,-2 1-8 0,-3-3 6 16,2 5-3-16,1-2 0 0,-5-1 5 0,3 2 0 16,1 2 3-16,-4 3-6 0,-2-1 3 15,0 1-3-15,-2 10-2 0,5-16-1 0,-3 7-2 16,0 1-5-16,-2 8 3 0,5-17-2 0,-3 11 4 0,-2 6-5 16,2-15 8-16,-2 15-7 0,5-11 2 15,-5 11 6-15,0-10-7 0,0 10-2 0,0 0-3 0,3-13-1 16,-3 13 3-16,0 0-5 0,2-8 4 0,-2 8-3 15,0 0-2-15,0 0-3 0,0 0-10 0,0 0 10 0,0 0 2 16,2-13-6-16,-2 13 4 0,0 0-2 16,0 0 1-16,0 0 3 0,0 0-8 0,0 0 5 15,0 0-9-15,2-10-8 0,-2 10-22 0,0 0-13 16,0 0-17-16,0 0-18 0,0 0-21 0,0 0-8 0,0 0-26 16,0 0-31-16,0 0-29 0,-36-2-68 0,15 2-145 15,-15 2-496-15,-3-4 139 0</inkml:trace>
  <inkml:trace contextRef="#ctx0" brushRef="#br0" timeOffset="-36588.06">7644 15439 260 0,'-13'-1'195'0,"13"1"-16"0,0 0-10 0,0 0-9 15,0 0-5-15,-12 0-9 0,12 0 1 0,0 0-14 16,0 0-3-16,0 0-10 0,0 0-10 0,0 0-7 0,-14-3-5 15,14 3-13-15,0 0-4 0,0 0-9 16,0 0-9-16,0 0-4 0,0 0-4 0,0 0-10 16,0 0-1-16,0 0-3 0,0 0-3 0,32-12-9 0,-13 8-15 15,1 0-25-15,3-3-25 0,11-2-33 16,2 4-37-16,-2-2-40 0,4 2-40 0,-4-3-103 0,2 1-346 16,2 1 100-16</inkml:trace>
  <inkml:trace contextRef="#ctx0" brushRef="#br0" timeOffset="-36423.42">7797 15501 279 0,'0'0'159'16,"0"0"-25"-16,0 0-20 0,36-10-9 0,-15 8-17 15,2 0-21-15,13-7-39 0,0 1-42 0,5 1-41 16,3-2-51-16,1 0-124 0,1-1 37 0</inkml:trace>
  <inkml:trace contextRef="#ctx0" brushRef="#br0" timeOffset="-34968.43">9202 15162 230 0,'0'0'143'0,"0"0"-26"0,0 0-24 0,-2-13-16 0,2 13-16 16,0 0-2-16,0 0-10 0,0 0-3 0,0 0-5 15,0 0 9-15,0 33 8 0,-3-12-4 0,1 9 4 0,2 5-8 16,-3 5 3-16,-1-1-5 0,1 1-4 16,-3 0 4-16,1-4-6 0,1 2 0 0,0-1-6 15,4-2-3-15,0-2 1 0,0-2-12 0,0-7 3 0,-3-5-6 16,0-5 1-16,3 1-2 0,0-6 2 0,-2 2-4 15,2-1 2-15,2-3-7 0,-2-7 13 0,0 10 14 16,0-10 19-16,0 6 13 0,0-6-5 0,0 0-5 16,0 0-6-16,0 0-5 0,0 0-5 0,0 0-6 15,0 0-6-15,0 0-1 0,0-37-2 0,0 6-2 16,3 6-8-16,0 5-6 0,-1-13 0 0,0 4-1 16,2-2-2-16,1 6 0 0,-1 5-6 0,1 0 1 15,2 3-4-15,2-3 0 0,0 1-4 0,7-8 3 16,0 6 0-16,-2 1-4 0,-3 6 0 0,2 0 1 0,2 0-2 15,-2 1 1-15,1 3 6 0,1-3-6 16,-3 5 0-16,0 2-8 0,-4 2 9 0,2 0-4 16,-10 4-2-16,16-7 4 0,-16 7-5 0,16 0 4 0,-16 0-3 15,0 0 1-15,13 8 0 0,-6-4-2 0,-7-4 5 16,4 15-3-16,0-7 2 0,-2 3 0 0,-2-3 0 16,0 0 1-16,0-8 0 0,-8 25 3 0,6-13 0 15,-5 1-4-15,5-5 3 0,-7 2 2 0,-1 3-2 16,-3-4 4-16,2 4-4 0,-5 0 1 0,2-6 5 15,-2 3-1-15,1 1 2 0,-2-3-4 0,2-2 1 16,3 3 11-16,-2-6 3 0,2 2-4 0,12-5 3 0,-13 4 6 16,13-4 1-16,-13 4 5 0,13-4-9 15,-10 4 0-15,10-4-2 0,0 0-1 0,-13 4-2 16,13-4 2-16,0 0-5 0,0 0-1 0,-10 5-3 0,10-5 1 16,0 0-3-16,0 0 0 0,0 0 2 15,-7 5-4-15,7-5-1 0,0 0 3 0,0 0-1 0,10 19 0 16,-3-13 2-16,-1 0-1 0,3 3 1 0,6 1 0 15,0 2 2-15,-1-2 1 0,4 2-3 0,1-1 3 16,-2 2-2-16,2-3 4 0,11 4-2 0,-1 0 1 16,-6-1-1-16,-3-3-4 0,-1 0-5 0,-3-1-15 15,0 1-17-15,0-2-18 0,0 2-32 0,2 1-31 0,-5 1-43 16,4-6-126-16,-4-1-339 0,1 4 95 0</inkml:trace>
  <inkml:trace contextRef="#ctx0" brushRef="#br0" timeOffset="-34001.9">10100 15084 231 0,'0'0'40'0,"0"0"3"0,13-4-10 0,-13 4-10 16,0 0 3-16,0 0-10 0,0 0 2 0,0 0-12 15,0 0 13-15,0 0 9 0,0 0-2 16,0 0 3-16,0 0 0 0,0 0-4 0,0 0 5 0,0 0-2 16,0 0 0-16,0 0-14 0,8-9 16 0,-8 9-5 15,0 0 2-15,0 0-5 0,0 0 3 16,0 0-4-16,0 0-3 0,0 0 4 0,7-6-7 0,-7 6 7 16,0 0 3-16,0 0-2 0,0 0 5 0,0 0 7 15,0 0-9-15,0 0 0 0,0 0-5 0,0 0-5 16,0 0 7-16,0 0-5 0,0 0 9 0,0 0 8 15,0 0-1-15,0 0-3 0,0 0-5 0,-32 15 2 16,32-15-6-16,-17 12-7 0,11-6 5 0,-1 0-2 0,7-6-10 16,-12 13-1-16,8-9 7 0,4-4-8 0,-7 14 3 15,7-9 2-15,0-5-6 0,-2 16 4 0,2-16-2 16,6 16 5-16,-1-8-6 0,-5-8-3 0,10 15-3 16,-10-15 8-16,11 16-3 0,-7-10 3 0,-4-6-17 15,10 16 14-15,-10-16-2 0,7 15 6 0,-7-15 0 16,4 16 6-16,-4-8 8 0,0 9 8 0,0-17-1 15,-2 25 2-15,0-9-5 0,-3-2 2 0,5 3-1 16,-5-2 6-16,3 1-6 0,-3 2-2 0,5-3 2 16,-4 3-7-16,-1-1 5 0,3 1 5 0,0-1-5 0,2 1 2 15,-2 0-9-15,0 2 2 0,2-4 1 16,0-1-5-16,2 5 4 0,0-4-2 0,-2 1-1 16,2 1 3-16,3-4-2 0,-1 3 7 0,-2 1-4 0,3-3 0 15,0-3-3-15,-1 0-2 0,1-2-2 0,-1-1 6 16,3-1-4-16,-1 0 0 0,4-2 0 0,4 6-2 15,2-3 1-15,-1-3 3 0,4 2-12 0,-8-1-21 16,8-5-19-16,-4 1-29 0,6 0-34 0,-2-1-45 16,-19-2-136-16,26-2-332 0,-7-2 95 0</inkml:trace>
  <inkml:trace contextRef="#ctx0" brushRef="#br0" timeOffset="-32761.92">10875 15230 306 0,'3'-11'121'0,"-1"3"5"0,-2 0-14 16,0 0-2-16,0 8-4 0,0-11 5 0,0 11-15 16,0-10-7-16,0 10-10 0,0-6-15 0,0 6-7 15,0 0-16-15,0 0 2 0,0 0-1 0,0 0-12 16,0 0 3-16,0 0-1 0,-20 16-5 0,10 0-6 16,-1 1 5-16,5 2-5 0,1 2 8 0,-3 6-5 0,4-1 2 15,0-6 5-15,1-2-4 0,3 4 1 16,3-5-2-16,-1 3-1 0,2-4 1 0,1-1-4 15,2 1-1-15,2-3-3 0,2-2 1 0,1-2-2 0,-3-4 1 16,0 2 2-16,1-5-2 0,1 2-1 0,-2-2 1 16,3 0-7-16,-12-2 1 0,17-2 0 0,-17 2 3 0,28-8-3 15,-12 4-4-15,-3-7-6 0,-2 3-7 0,4-5-2 16,-2 1 0-16,-1-1-1 0,-1-2-2 16,-2 0-2-16,5-1 6 0,-7 0-2 0,1 1 4 0,0 5-1 15,-1-2-1-15,-3 3 3 0,1 1 3 0,-1 0-2 16,0 2 7-16,-1 0 3 0,2-3 10 0,-3 3 0 15,-2 6 0-15,5-11 4 0,-5 11 0 0,2-5 0 16,-2 5 1-16,4-7 1 0,-4 7-1 0,0 0-1 16,0 0-7-16,2-5-6 0,-2 5 1 0,0 0-3 15,0 0 1-15,0 0-2 0,0 0-1 0,0 0-1 16,0 0 0-16,0 0 0 0,0 0-2 0,-6 40 4 16,4-21-5-16,-3-1 4 0,3 13 2 0,0 0-3 15,-1-6 3-15,3-3-4 0,0 9 7 0,3-2-6 16,1 1-9-16,-4-7-18 0,5 0-31 0,-3-5-2 15,2 1-19-15,-2 1-4 0,3-1-15 0,-1-3-10 16,4-3-12-16,-6-3-12 0,5 0-97 0,-3-5-265 0,3 1 76 16</inkml:trace>
  <inkml:trace contextRef="#ctx0" brushRef="#br0" timeOffset="-32560.95">11353 15563 372 0,'8'-11'178'0,"-8"11"-19"0,7-4-27 16,-7 4-23-16,0 0-14 0,0 0-15 0,0 0-3 16,0 0-4-16,11 15-7 0,-8-5-11 15,-3-1 2-15,-3 8-13 0,3 2-3 0,-2 1 3 0,0 0-7 16,-3 10-6-16,3 0 6 0,-2-2-6 0,-1-8-13 16,3-2-22-16,0 3-27 0,2-2-34 0,0-3-28 15,-2-2-106-15,-1-2-235 0,3-3 69 0</inkml:trace>
  <inkml:trace contextRef="#ctx0" brushRef="#br0" timeOffset="-32282.41">11790 15678 346 0,'-9'16'146'0,"4"-4"-14"16,-4 3-21-16,0-3-13 0,3 1-9 0,-2-6-15 15,2 2-2-15,-1 1-9 0,-2-1-9 0,4-4-24 16,-2 3-22-16,0-1-21 0,1-1-23 0,-1 1-22 15,7-7-79-15,-10 5-162 0,10-5 49 0</inkml:trace>
  <inkml:trace contextRef="#ctx0" brushRef="#br0" timeOffset="-31733.77">12020 15180 255 0,'0'0'107'0,"0"0"-3"0,0 0 4 16,0 0-7-16,0 0-2 0,0 0 10 0,12 33 5 16,-14-13-9-16,4-1-9 0,-2 13-12 0,0 0-7 15,5-1-3-15,-3-2-3 0,2-6-8 0,1 1-7 0,1 4-4 16,4-5-7-16,-3-2-2 0,1-5-6 0,-1 0 0 15,5-1-2-15,-1-1-2 0,3-1-6 0,0-1 0 16,0-2 0-16,-1-2-3 0,-2 0 0 0,3-4-7 16,-3-4 3-16,1 3-2 0,-12-3-11 0,27-3-5 15,-13-2-10-15,-1 1-10 0,2-7-4 0,0 1-6 16,-3-4-1-16,-1-1 5 0,0-2 0 0,1 1-1 16,-3-2 1-16,0 1 7 0,1-1 1 0,-4-1 2 0,1 3-5 15,0-3 5-15,-3 5 2 0,1 0 9 0,0 2 2 16,-1-3 7-16,1 2-3 0,-3 1 4 0,0 5 8 15,-2 7-7-15,4-19 5 0,-4 10 4 0,0 9 2 16,3-16-2-16,-1 10-1 0,-2 6 6 0,0-15 4 16,0 15-5-16,0-12 6 0,0 12-1 0,0-10-3 15,0 10-5-15,0-8 1 0,0 8-1 0,0 0-6 16,0 0-2-16,0 0-2 0,0 0 3 0,0 0 0 16,0 0 2-16,0 0-2 0,-20 22 2 0,13-6-1 15,0 0 3-15,-2 16-2 0,5-8 0 0,-3 8-1 16,5-5 2-16,0 7-1 0,2-12 1 0,4 1-4 15,-2-2 0-15,5-2-2 0,-3-2 1 0,3 2-12 16,0-3-12-16,2-1-16 0,2-1-16 0,1 1-3 16,-3-7-24-16,2 3-12 0,1-6-14 0,-3-2-13 0,0 1-24 15,-9-4-84-15,0 0-261 0,30-2 76 0</inkml:trace>
  <inkml:trace contextRef="#ctx0" brushRef="#br0" timeOffset="-31460.44">12655 15476 235 0,'0'0'164'0,"0"0"-24"0,4-10-7 16,-4 10-29-16,0 0-3 0,4-11-18 0,-4 11-4 16,0 0-9-16,7-8-11 0,-7 8-7 0,0 0-5 15,0 0-2-15,0 0 1 0,0 0-8 16,0 0 7-16,0 0-8 0,0 0 7 0,23 20-5 0,-19-11 4 16,1 2 1-16,0 3 5 0,-2 3 1 0,-1-1-5 15,0 2-7-15,-2-3 18 0,2 3-2 0,-4-4 1 16,2 3 3-16,-2 0-3 0,2-4-2 0,-2-2-4 15,2-2-8-15,-3-2-3 0,3-7-1 0,-2 15-3 16,2-15 0-16,0 11-7 0,0-11 3 0,0 7 0 16,0-7-2-16,0 0-2 0,5 11-3 0,-5-11-2 0,13 4-13 15,-4-3-16-15,-9-1-22 0,20 3-28 0,-20-3-35 16,35 0-22-16,-17-4-35 0,2-3-133 0,1 2-338 16,0-2 98-16</inkml:trace>
  <inkml:trace contextRef="#ctx0" brushRef="#br0" timeOffset="-31209.03">13247 15454 362 0,'0'0'134'16,"0"0"-11"-16,0 0-8 0,0 0 3 15,12 24-12-15,-15-7-9 0,-1-1-4 0,1 3-4 0,1-1 0 16,-2 1-9-16,-3 12-17 0,3-7-2 0,-6-3 1 16,6-3-6-16,-1-1-5 0,1 1-5 0,-3 0-10 15,5-1-11-15,-4 0-27 0,2-5-18 0,2 0-35 16,0-3-26-16,-1-1-35 0,3-8-82 0,-2 10-231 16,2-10 67-16</inkml:trace>
  <inkml:trace contextRef="#ctx0" brushRef="#br0" timeOffset="-30644.5">13610 15267 421 0,'0'0'178'0,"0"0"-28"0,0 0-22 16,0 0-11-16,0 0-17 0,0 0-12 0,0 0 1 0,0 0-3 16,0 0-6-16,0 0-4 0,0 0-3 0,-7 41-5 15,3-23-11-15,4 0-8 0,-8 3 3 0,4 8-6 16,0-4-4-16,1-5 0 0,3-1-7 0,-2-1-3 16,4-3-3-16,1 3-2 0,1-4 0 0,0 1-4 15,4-5-1-15,-4-2-5 0,3-1-14 0,2 0-3 0,-9-7-5 16,21 7-5-16,-12-3-1 0,-9-4 3 0,20 1-16 15,-20-1 13-15,21 0-2 0,-21 0-2 0,22-4 0 16,-22 4 9-16,17-8-5 0,-2 1 4 0,-3-4 4 16,-3 2-6-16,2 0-10 0,1-2 12 0,-5 1-2 15,2-4 13-15,-1-2-10 0,2 0 1 0,-1 3 1 16,0-6 7-16,1 5-3 0,-4-4 0 0,1 1-5 16,0-2 3-16,2 0 5 0,0 3-6 0,-2 0 1 15,0-3-4-15,0 5 6 0,-5 2 14 0,3 1 2 16,-1 1 5-16,-4 2-1 0,2 2 2 0,-2 6 3 15,7-12-1-15,-7 12-5 0,2-11 1 0,-2 11 2 16,2-6-7-16,-2 6-5 0,0 0 2 0,0 0-1 16,4-11 0-16,-4 11-5 0,0 0 0 0,0 0 2 0,0 0 4 15,0 0 2-15,0 0 7 0,-15 34 7 0,11-18 2 16,-3 0-11-16,0 3 5 0,-2 10-4 0,2-4 2 16,-2 5-4-16,2-1-1 0,0 0 0 0,3-2-1 15,-1 1-1-15,3 3 0 0,0 0-11 0,0-1-12 16,2-5-11-16,0-4-18 0,2 0-17 0,2-3-16 0,-1 0-15 15,3 1-21-15,1-5-12 0,3 2-17 16,1-5-113-16,-5-5-296 0,6 1 84 0</inkml:trace>
  <inkml:trace contextRef="#ctx0" brushRef="#br0" timeOffset="-30222.47">14096 15606 251 0,'4'-8'139'0,"-4"8"-26"0,5-9-11 16,-5 9-9-16,0 0-16 0,4-16-4 0,1 10 1 0,-5 6-14 15,4-9 7-15,-4 9-4 0,6-10-2 0,-6 10-11 16,6-6-2-16,-6 6-6 0,0 0 2 0,7-11-5 16,-7 11-5-16,0 0-1 0,9-8-8 0,-9 8 0 15,0 0-5-15,0 0 0 0,0 0 0 0,0 0 3 16,0 0-2-16,0 0-3 0,0 0 3 0,0 0-2 15,0 0 1-15,23 15 2 0,-19-7-3 0,-4-8-1 16,5 12-1-16,0-3 0 0,-1-3 3 0,1 2-4 16,-1-2 2-16,1 2-11 0,-1 0 9 0,6 7 1 15,-4-5-5-15,1 0 3 0,-3-2-3 0,3 1-2 16,-5-3 4-16,0 4-8 0,6-3 5 0,-6 1 8 16,1 0 5-16,-1 2-1 0,0-1 6 0,0-1 4 0,-2 2 0 15,2-2 0-15,-2 3 4 0,0-1-5 0,0-2 2 16,0-8-2-16,0 16-3 0,-2-7-6 0,2-9 4 15,0 12-4-15,0-12-2 0,0 10-1 0,0-10 1 16,-2 9-1-16,2-9 1 0,-4 8-5 0,4-8 5 16,-5 8-9-16,5-8-12 0,-10 6-22 0,10-6-20 0,-13 4-29 15,13-4-11-15,-23 0-43 0,23 0-25 16,-27-9-121-16,13 2-324 0,0-3 92 0</inkml:trace>
  <inkml:trace contextRef="#ctx0" brushRef="#br0" timeOffset="-29803.53">14374 15057 359 0,'0'0'174'0,"11"-6"-35"0,-11 6-12 0,0 0-15 0,21-6-13 15,-21 6-17-15,20-2-6 0,-20 2-6 16,32 4-1-16,-18 0-9 0,5 0-6 0,-2 1-6 0,-2 2-4 16,-4 2-4-16,4-1 3 0,-1 2-7 0,-3 2 4 15,1 3-1-15,-3 1 5 0,-2-2-5 0,-3 5 9 0,-1-3-9 16,2 5-6-16,-5-4 3 0,2 1-3 16,-2 0 4-16,0 1-5 0,0-3-5 0,5 3 2 15,-3-1-2-15,0-2 1 0,5 3 7 0,1 0 3 0,2-2-1 16,6 11-2-16,5-4 10 0,2 1-3 0,1 0-1 15,6-3-2-15,-1 2-5 0,3-2-4 0,0-2-1 16,0 3-1-16,1-1-3 0,-4-2-3 0,2 4 2 16,-5-4-3-16,-5-4-1 0,-5 1-3 0,-3-2-2 15,0-1-4-15,0 3 2 0,-7-4 0 0,3 4 0 16,-7 0-5-16,4-1 6 0,-6-3-6 0,0 5 4 16,-4-1-4-16,2 0 3 0,-4 2-3 0,-1 2-27 15,-2-3-35-15,-5 11-43 0,1-6-51 0,-6 1-192 16,10-3-409-16,3-7 115 0</inkml:trace>
  <inkml:trace contextRef="#ctx0" brushRef="#br0" timeOffset="-29314.87">17316 15160 240 0,'23'10'201'0,"-14"-8"-23"0,9-2-27 0,3 5-13 16,13-3-21-16,0 1-12 0,7-3-10 0,0-2-7 15,0 2-11-15,0 0-5 0,-2-3-9 0,0-2-9 16,0 1-8-16,-12 0-21 0,-4 0-19 0,-3 0-20 16,1 1-21-16,-6-1-13 0,0 4-31 0,-7-4-111 15,-8 4-225-15,9-10 68 0</inkml:trace>
  <inkml:trace contextRef="#ctx0" brushRef="#br0" timeOffset="-29109.47">17585 14913 321 0,'0'0'168'0,"0"0"-19"0,0 0 0 0,0 0-9 15,-11 25-7-15,9-7-11 0,-4 3-4 0,4 7-6 16,-2 1-4-16,2-3-15 0,-5 3-6 0,7-1-12 0,-2 0-4 15,0-3-13-15,2-3-5 0,2-3-3 16,0 0 6-16,5 1-2 0,1 9-9 0,4-6-4 0,-1-3-23 16,13 5-35-16,3-7-21 0,5 3-33 0,4-8-57 15,3-2-132-15,9-6-308 0,25-4 89 16</inkml:trace>
  <inkml:trace contextRef="#ctx0" brushRef="#br0" timeOffset="-27866.45">18331 14983 290 0,'4'-6'255'15,"4"2"-34"-15,-8 4-29 0,4-8-27 0,-4 8-25 16,7-4-20-16,-7 4-18 0,0 0-9 0,0 0-15 16,0 0-11-16,0 0-5 0,8 18-5 0,-8 1 1 15,3 1-8-15,-3 0 2 0,-3 11-2 0,-1 2-5 16,0 2-8-16,-1 0 4 0,1-3 2 0,-4 4-10 0,6-4 3 15,-2 0-3-15,-1-8-3 0,1 7-6 16,-1-6 0-16,1-5-8 0,2-3 8 0,-4-3-11 0,4 2 4 16,0-5-2-16,2-3 0 0,0 0-1 0,0-8-3 15,0 14-2-15,0-14 10 0,0 11 5 0,0-11 10 16,0 0 8-16,0 10-6 0,0-10-1 0,0 0-3 16,0 0-4-16,0 0-9 0,0 0 3 0,0 0-1 15,21-37-6-15,-15 19-5 0,11-9-6 0,-6-6-4 0,5 2-3 16,0 0-2-16,0 1-1 0,0-1 3 0,2 0-4 15,0 2 3-15,-2 0-1 0,0 7-1 16,-4 6 2-16,-1-1-3 0,0 3 2 0,3-1 0 0,-1 2-4 16,4 4 1-16,-4-4 2 0,6 3 4 15,-4 2-4-15,-3 2 3 0,-1-1-3 0,0 4-1 0,-1 0 0 16,-10 3 2-16,18-1-3 0,-18 1 2 0,0 0 0 16,21 4-2-16,-21-4-1 0,8 10 7 15,-2-4-4-15,-4 0 1 0,0 4 0 0,-2-2-2 0,-2 8 2 16,-3 1 7-16,-4-2-3 0,0 1 2 0,-3-2-1 15,1 1 3-15,0 1-5 0,-1-3 0 0,-4-1 3 0,2-2 2 16,1 3-3-16,-6-5-1 0,4 0 2 16,1 3-1-16,3-6 3 0,0 1 0 0,1-2 0 0,1 0-1 15,9-4-3-15,-11 7 2 0,11-7-3 0,-10 6 2 16,10-6 1-16,-7 4-1 0,7-4 2 0,0 0-5 16,-4 9 0-16,4-9 0 0,-7 6-2 0,7-6 7 15,0 11-4-15,0-11 7 0,5 17-2 0,-1 0 0 16,3 0 1-16,5-3 2 0,-1 1 1 0,12 9 0 0,0-2 2 15,-5-1-2-15,5 2-2 0,2-3-9 0,-5-6-19 16,10 6-26-16,-1-5-11 0,-1 0-17 16,-3-3-23-16,-2-4-27 0,-3-3-49 0,-1-4-107 15,4-1-336-15,9-1 96 0</inkml:trace>
  <inkml:trace contextRef="#ctx0" brushRef="#br0" timeOffset="-27088.47">19571 14667 238 0,'-13'-12'161'0,"6"7"-25"0,7 5-26 0,-21-8-8 15,10 5-6-15,-7 2-16 0,0-2-8 0,-3 3-8 16,21 0-4-16,-38 3 3 0,19-2-11 0,0 4 6 15,2 1-12-15,-2 3 1 0,3-1-7 0,0-1 1 0,1 5-7 16,-2 1-8-16,4 2 4 0,1 1 9 16,1 0-5-16,2 3-1 0,-7 12-2 0,5-2 0 15,-2 2 1-15,9-2-3 0,-3-1 0 0,5 3-6 16,-2 0 12-16,2-1-4 0,-3-5-3 0,5 4-5 16,2 1-3-16,1-2 8 0,-6 0 2 0,6-3 2 0,-1-3-3 15,-2-1 0-15,4-3 1 0,-2 3 0 16,1-1 1-16,-1 0 6 0,2 0-5 0,2-2-6 0,-4 0 6 15,5 1 0-15,-3-2-2 0,3-3-6 0,-3 0 4 16,4-3-7-16,-4-1 2 0,-2-2-7 0,0-2 5 16,3 2-4-16,-5-8 1 0,4 12-3 0,-4-12-4 0,5 9 1 15,-5-9-1-15,2 8-5 0,-2-8 5 16,0 0 0-16,5 8-2 0,-5-8-2 0,0 0 0 16,2 9-1-16,-2-9-2 0,0 0 0 0,0 0-1 0,5 6 0 15,-5-6 1-15,0 0 0 0,0 0-1 0,0 0 2 16,2 7-4-16,-2-7 2 0,0 0-1 0,0 0-1 15,0 0 1-15,5 8 0 0,-5-8 1 0,0 0-2 16,0 0 3-16,0 0-1 0,0 0 0 0,0 0 0 16,0 0 3-16,0 0-2 0,0 0 3 0,2 8-4 15,-2-8 3-15,0 0 4 0,0 0 1 0,0 0-1 16,0 0 0-16,0 0 1 0,0 0 6 0,0 0-4 16,0 0-2-16,0 0 1 0,0 0 4 0,0 0-1 15,0 0-3-15,0 0 0 0,0 0-3 0,0 0-1 0,0 0-2 16,0 0 4-16,0 0-4 0,0 0-1 0,0 0-3 15,0 0 4-15,0 0-2 0,0 0-3 0,0 0 1 16,0 0 2-16,0 0-3 0,0 0-1 0,0 0-1 16,0 0-2-16,0 0 1 0,0 0 1 0,0 0-2 15,0 0 2-15,0 0 1 0,4 8-4 0,-4-8 1 16,0 0 1-16,2 8 1 0,-2-8-4 0,0 0 4 16,5 10-3-16,-5-10 4 0,0 13-4 0,3-5 2 15,-3 0-2-15,0-8 1 0,2 17 3 0,-2-9-1 0,0 0 2 16,0-8-2-16,0 17-1 0,-2-9-1 0,2-8 4 15,0 14-2-15,0-14 1 0,0 12 1 0,0-12-1 16,0 11 1-16,0-11-1 0,0 8-1 0,0-8 1 16,0 8-1-16,0-8 1 0,0 0 0 0,0 10-6 15,0-10-15-15,0 0-18 0,2 8-21 0,-2-8-24 16,0 0-42-16,2 8-34 0,-2-8-167 0,0 0-388 16,0 0 109-16</inkml:trace>
  <inkml:trace contextRef="#ctx0" brushRef="#br0" timeOffset="-26343.4">19957 15100 330 0,'6'-11'160'0,"-1"2"-8"16,-3 0-12-16,4-2-4 0,-2 6-5 0,-4-3 0 15,4 2-2-15,-4 6-8 0,5-11-11 0,-3 6-15 16,-2 5-14-16,4-5-12 0,-4 5-8 16,0 0-3-16,0 0-8 0,0 0 0 0,0 0-10 0,15 18 0 15,-13-7-4-15,4 7 1 0,1 13-3 0,0-2 0 16,0 4 0-16,-2-9-5 0,-1 7-1 0,3-2-3 15,3 2 0-15,-4-9-1 0,1-1-2 0,4 12-3 16,1-4 1-16,-1-10-3 0,-4 3-4 0,2-8-18 16,0 2-19-16,0-1-10 0,0-3-13 0,-4-1-9 0,2-5-16 15,2 0-13-15,-5-2-21 0,-4-4-10 16,17 0-25-16,-17 0-93 0,15-8-280 0,-3-5 80 16</inkml:trace>
  <inkml:trace contextRef="#ctx0" brushRef="#br0" timeOffset="-26139.97">20356 15064 243 0,'2'-11'180'16,"3"1"-16"-16,-1 0-28 0,-2 1 15 0,4 3-9 16,-2-3-7-16,-2 3-6 0,-2 6-16 0,5-7-11 0,-5 7-14 15,2-5-9-15,-2 5-14 0,0 0-10 16,0 0 2-16,0 0-7 0,0 0-1 0,0 0-1 0,-13 31-7 16,3-17-3-16,1 3-1 0,-7 10-2 0,-4 2-6 15,1-1 3-15,4-3-7 0,-2 4-4 0,4-1 4 16,1-5-5-16,1-3-11 0,4-1-17 0,1-3-26 15,0 1-13-15,4-1-10 0,4-2-14 0,4 1-27 16,-4-2-27-16,4-5-119 0,1-4-289 0,2-1 83 0</inkml:trace>
  <inkml:trace contextRef="#ctx0" brushRef="#br0" timeOffset="-25926.55">20543 15221 369 0,'0'0'201'0,"0"0"-40"16,0 0-17-16,0 0-24 0,0 0-13 0,0 0-11 0,0 0-11 16,0 0 5-16,0 0-12 0,0 25-5 0,-4-7-6 15,1 1-4-15,-3 2-11 0,-2 7-3 0,6-3-3 16,-3-2-7-16,1-5 1 0,2 3 1 0,0 10-10 16,-1-7-6-16,1-3-21 0,-2-5-19 0,6-4-27 0,-2 5-22 15,0-3-16-15,2-3-16 0,-2-3-16 0,0-8-90 16,5 8-241-16,-5-8 69 0</inkml:trace>
  <inkml:trace contextRef="#ctx0" brushRef="#br0" timeOffset="-25676.5">20906 15077 317 0,'4'-8'155'0,"-4"8"-35"0,0 0-11 16,0 0-12-16,0 0-18 0,0 0-1 0,0 0-16 0,0 0 8 15,0 0-6-15,0 0-2 0,11 19-11 0,-11-9 4 16,0-10-7-16,-6 25-3 0,1-9-4 0,1 5 2 16,-5-2-6-16,-5 9-1 0,-2-2-15 0,0 3-29 15,3-2-48-15,1-6-35 0,1-3-92 0,4-3-217 16,-3-3 64-16</inkml:trace>
  <inkml:trace contextRef="#ctx0" brushRef="#br0" timeOffset="-24649.71">21498 14886 290 0,'0'0'215'0,"5"-9"-28"0,-1 4-27 15,-4 5-17-15,3-7-23 0,-3 7-12 0,0 0-18 16,0 0-7-16,0 0-13 0,0 0-1 0,0 0 4 0,0 0 3 15,-3 32-5-15,-3-16-4 0,3 4-7 16,-5 13 0-16,-2-1-5 0,3-5-7 0,3-1-3 0,4-4-3 16,-5-3-5-16,8 2 1 0,-3-3-6 0,2 2 2 15,2-3-4-15,-2-5-3 0,1 3 1 0,2-6-2 16,-3 0-3-16,5-3-4 0,-5 0 1 0,5-1 4 16,-3 3-5-16,-4-8 4 0,12 4-8 0,-12-4-2 15,9 2 2-15,-9-2-3 0,0 0 1 0,23-8-2 0,-14 2-4 16,0 0 3-16,5-5-2 0,-3 1 3 0,3-4-3 15,-1 2-1-15,-2-3-2 0,-1 2-2 0,1 1-1 16,0-2-1-16,1 2 4 0,-5-1-1 0,2 3-2 16,1-5 3-16,-4 6-4 0,1-2 5 0,-3 3-1 15,3-1-2-15,-2-2-3 0,0 6-2 0,-1-3 3 16,1-1 1-16,-1 2-2 0,0-2 6 0,1 1 1 16,2 0 2-16,-2-1-1 0,-1 1 3 0,1-1 0 15,-1 4-2-15,1-3-4 0,0-1 3 0,-1 2 3 16,-1-4-4-16,1 4 4 0,0-1-3 0,-1 0 5 15,-1 2 3-15,0-2-1 0,2 0-1 0,2 2 3 16,-4-1-2-16,-2 7 3 0,4-8-4 0,-4 8 2 16,5-9 1-16,-5 9-2 0,2-8-1 0,-2 8 3 0,4-5-4 15,-4 5-3-15,0-7 2 0,0 7 3 0,0 0-4 16,5-7 0-16,-5 7-1 0,0 0-2 0,2-9 3 16,-2 9-7-16,0 0 5 0,2-6-3 0,-2 6-1 15,0 0-3-15,0 0-2 0,6-6-18 0,-6 6-20 16,0 0-21-16,0 0-22 0,0 0-18 0,0 0-17 15,0 0-29-15,0 0-26 0,0 0-149 0,0 0-384 0,0 0 109 16</inkml:trace>
  <inkml:trace contextRef="#ctx0" brushRef="#br0" timeOffset="-24211.6">21923 15038 407 0,'0'0'192'0,"0"0"-28"0,0 0-9 16,0 0-14-16,21-8-15 0,-21 8-5 0,4-5-10 16,-4 5-10-16,7-5 0 0,-7 5-11 0,0 0-8 0,11-4-12 15,-11 4-5-15,0 0-8 0,4-4-8 16,-4 4-5-16,0 0-8 0,0 0-2 0,10-3-7 0,-10 3-3 16,0 0 1-16,0 0-2 0,0 0-5 0,0 0-1 15,0 0 2-15,20 4-3 0,-20-4-5 0,0 0 6 16,0 0-5-16,16 3 3 0,-16-3-2 0,0 0 2 15,16 4 2-15,-6-2-3 0,-10-2 2 0,13 2 4 16,-13-2-2-16,19 0-2 0,-11 1-4 0,-8-1 1 16,14 4-5-16,-14-4-2 0,12 4 1 0,-12-4-1 15,8 1-2-15,-8-1-5 0,7 7 4 0,-7-7 3 16,2 8-1-16,-2-8 6 0,-2 16 1 0,0-8 3 16,-7 8 0-16,0 1 0 0,-5 0-1 0,5-1 3 15,-2 1-1-15,-3-1-4 0,3-2 3 0,1 4 0 0,1-5 0 16,0 3-2-16,3-3-1 0,-2-2-2 0,6-4 3 15,-5 1-5-15,5-1 6 0,2-7 2 0,-4 10-2 16,4-10 6-16,2 10-1 0,-2-10-1 0,4 9 1 16,-4-9-8-16,11 10 8 0,1-6-4 0,-3-1-4 0,12 2-6 15,0-5-22-15,-1 2-27 0,3-2-32 16,13-2-38-16,3 2-42 0,-5-8-189 0,5 2-412 16,-5-6 114-16</inkml:trace>
  <inkml:trace contextRef="#ctx0" brushRef="#br0" timeOffset="-23965.45">22858 15076 228 0,'0'0'168'0,"14"8"-8"0,-12-7-22 0,2 8-29 16,-4-1 10-16,0 1-12 0,-2 7 4 0,-2-3-6 15,-4 4-11-15,2 0-7 0,-3 0-9 0,0-1-8 0,-3 2-3 16,3-1-9-16,-4 1-5 0,-6 6-5 16,3-2-6-16,5-3-16 0,0-5-10 0,1-2-20 0,1 0-18 15,5-1-15-15,-3-3-13 0,5 0-6 0,0-2-13 16,2-6-24-16,0 8-107 0,0-8-237 0,0 0 69 16</inkml:trace>
  <inkml:trace contextRef="#ctx0" brushRef="#br0" timeOffset="-23521.72">23499 14703 477 0,'0'0'225'0,"2"-6"-48"0,-2 6-21 0,0 0-22 0,0 0-13 15,0 0-13-15,0 0-2 0,-2 27-7 0,-3-10-3 16,1 13-4-16,-6-1-1 0,1 4-11 0,0-4-8 15,5 2-1-15,-6-1-13 0,6-3-4 0,-3 2-1 16,5-5-8-16,0-2 3 0,2-2-5 0,0-5 0 16,2 5-3-16,-2-4-4 0,6 1-3 0,-3-3-1 0,3-4-3 15,2 1 2-15,-4-3-3 0,3-2-3 0,0 0-5 16,-1-2 5-16,4 1-6 0,-10-5-1 0,20 2-9 16,1-7-10-16,-5 1-5 0,2-4-10 0,0-5-4 15,10-9-2-15,-3-1 3 0,-1-5 1 0,0 1 2 16,-1-4 4-16,-4 0-5 0,0 2 4 0,-2 3 4 15,-6 5 12-15,-3 3 8 0,2 2 6 0,-3 4 4 16,-1 3 6-16,-1 0 2 0,-1 1 3 0,1 2-4 16,-5 6-6-16,5-11 0 0,-5 11-10 0,5-5-2 0,-5 5-2 15,0 0-2-15,0 0-1 0,0 0 2 16,0 0 1-16,0 0-3 0,0 0 0 0,-19 28 1 16,8-11-2-16,-1-2 3 0,-6 13-3 0,-3 3 4 0,-2-2-4 15,6 2 0-15,-4-3-5 0,0 1-14 16,3-1-24-16,2 2-20 0,-2-2-21 0,4-5-9 0,1 1-10 15,4-3-17-15,1 0-16 0,2-5-15 0,3-3-139 16,3-3-345-16,0-2 99 0</inkml:trace>
  <inkml:trace contextRef="#ctx0" brushRef="#br0" timeOffset="-23076.79">23902 15166 376 0,'7'-4'157'0,"0"-5"-8"16,-7 9-22-16,7-8 0 0,-7 8-2 0,7-8-9 15,-7 8-3-15,4-6-7 0,-4 6-7 0,4-7-8 16,-4 7-5-16,0 0-13 0,8-6-7 0,-8 6-6 16,0 0-4-16,9-5-17 0,-9 5 5 0,9-4-9 15,-9 4 0-15,0 0-5 0,0 0-3 0,16-3-5 0,-16 3-7 16,0 0-1-16,0 0 0 0,0 0 0 0,0 0-5 15,20 7 2-15,-20-7 1 0,0 0-1 16,8 8 0-16,-8-8 7 0,2 10 0 0,-2-2 2 0,0-8 0 16,0 17 4-16,-2-9 0 0,2-8 0 0,-4 18-1 15,2-8 2-15,2 1 0 0,0 5-1 0,6 1-2 16,-4-3 2-16,2 0 2 0,1-2-2 0,-3 5-1 16,5 0-2-16,1-1 0 0,-2 1-5 0,3 1 1 15,-1-2-4-15,2 3 2 0,-3 0-4 0,-1-3 1 0,1 0-3 16,-2 0 1-16,-3-1-1 0,0-4-1 0,1 1-2 15,-3-2 7-15,-3-2 4 0,3 3-5 0,-2-3 1 16,0 2 0-16,-3-2 2 0,3 1-3 16,-3-1 0-16,1 0-4 0,0 0 5 0,-1-2 2 0,0 2-7 15,0-1-11-15,-1-1-15 0,6-6 2 0,-5 8-13 16,5-8-14-16,0 0-29 0,-8 4-24 0,8-4-28 16,0 0-24-16,0 0-174 0,0 0-383 0,2-35 108 15</inkml:trace>
  <inkml:trace contextRef="#ctx0" brushRef="#br0" timeOffset="-22538.44">24456 14340 209 0,'9'-6'194'0,"1"-3"-31"0,-1 5-30 0,-9 4-8 16,21-4-15-16,-21 4-9 0,0 0-13 0,27 6-9 0,-20 1-6 15,8 5 1-15,-1 2 0 0,-2 2-1 16,4 15-8-16,-1 0-13 0,2 0 4 0,-8 2-6 16,-1 2-3-16,-3-2-4 0,3 2-4 0,-4 2 2 0,3-2 6 15,-5 0 2-15,0-1 3 0,-2 1 4 0,4-2 0 16,1 2-1-16,-5-3-5 0,0 0-6 0,5-1-6 16,0-2 4-16,-1 2 0 0,0-2-1 0,3-5-2 15,0 7 0-15,-2-2-4 0,2-3-4 0,6 5 3 16,-9-9-3-16,4-1-4 0,-1-3-5 0,4 11-1 15,-5-6 0-15,2-4 2 0,-4 1 0 0,1-2 2 16,-1 3-2-16,3-5 0 0,-2 5 0 0,0-3-4 16,-3 1-1-16,0 0-3 0,0-1 1 0,0-1 0 15,-2 1-2-15,0-2-3 0,0 3 0 0,-2-1 1 0,0 0 1 16,0-1 0-16,2-2-2 0,-2 1 0 0,-1-4 0 16,-2 0-2-16,5-4-1 0,-2 5 0 0,0-6 2 15,-1 3 0-15,1-4-3 0,-2 4 0 0,2-3 1 16,-3 0 3-16,3 0-1 0,2-7 1 0,-5 10 0 15,2-6 0-15,3-4 3 0,-2 9 4 0,2-9-4 16,-2 5 7-16,2-5 2 0,0 0 4 0,0 0-1 16,-7 9 6-16,7-9-5 0,0 0-3 0,0 0-1 15,0 0 0-15,0 0-2 0,-2 6-4 0,2-6 0 0,0 0-1 16,0 0-4-16,0 0-1 0,0 0-2 16,0 0 4-16,0 0-10 0,0 0-9 0,0 0-10 0,0 0-12 15,0 0-9-15,0 0-16 0,0 0-22 0,0 0-22 16,-4-25-26-16,4 25-38 0,-5-8-40 0,1-1-177 15,-8-3-454-15,1 0 126 0</inkml:trace>
  <inkml:trace contextRef="#ctx0" brushRef="#br0" timeOffset="-21006.5098">10789 16085 219 0,'9'-7'139'0,"-9"7"-27"0,0 0-10 0,9-5-10 15,-9 5-7-15,0 0-17 0,9-5-2 0,-9 5-6 16,0 0-7-16,0 0-8 0,0 0-2 0,0 0-15 15,14-2 6-15,-14 2-3 0,0 0 1 0,0 0-2 16,0 0 1-16,16 10-11 0,-16-10-1 0,6 9 3 16,2-3-4-16,-4-1 0 0,3 2 1 0,0 1 7 0,-1-2-3 15,11 4-3-15,-4 1 2 0,6-3-4 16,1-1 7-16,12 4 3 0,5-3-3 0,-1-1-3 16,2 2 2-16,4-4 3 0,-3-3-4 0,4 3 1 0,3-3 0 15,1 0 2-15,-1 0 0 0,27 2-4 16,-20-2-1-16,-8 0 3 0,-6-1-8 0,2 2 2 0,0-1-2 15,-2 0 4-15,0 2-4 0,-3-4-7 0,0 0 8 16,6 0-11-16,-8 0 2 0,5 0 1 0,-5 0-6 16,4 0 4-16,-4-2 0 0,6 0 0 0,-4 0-2 0,3 0 0 15,-1-1 4-15,2 3-6 0,-4 0 1 16,5-1 2-16,-3 1 0 0,2 0-4 0,-2 0 6 0,-1 0-6 16,1 1 2-16,-8 2-4 0,4-1 5 0,3 0-2 15,-3 0-3-15,-2 0 3 0,2 0 1 0,-6-2-1 16,4 4-3-16,-3-4 0 0,-3 3 8 0,8-2-8 15,0-1 2-15,-2 0-1 0,6 0 0 0,1 0 2 16,-2 0-3-16,-11-4 6 0,16 4-6 0,-6 0 0 16,3-4 4-16,-5 2-4 0,6-2 1 0,-4 0 3 15,0-2-4-15,-2 2-9 0,3 2 14 0,-3 0-2 16,3-2-3-16,-3 1-1 0,-2 1 1 0,2 2 3 16,-6-2 1-16,6 0-4 0,-7 2 3 0,-3 0-2 15,12 0 3-15,-5-2 0 0,-3 2-4 0,-4-1 0 0,-3 1 2 16,13 0 2-16,-6-3-7 0,-3 3 5 0,-5 0 0 15,17 0-3-15,-5 0 6 0,-5 0-1 0,7 0-1 16,-8 0-4-16,8 3 1 0,-8-3-1 0,0-3-1 16,-3 3 2-16,-2 3 3 0,1-6-2 0,-2 6 0 15,4-2-5-15,-4-1 5 0,5 0 0 0,7 0-1 16,-5 0 5-16,-4 0-4 0,-4 0 0 0,3-1 5 16,-1 1-5-16,-5-3 0 0,4 3 2 0,-6-2 1 0,4-1-4 15,-2 3 4-15,-16 0 4 0,26-1 0 0,-18-1 1 16,-8 2 2-16,18-2-1 0,-18 2-3 0,17-3 3 15,-17 3-3-15,0 0 2 0,18-1-2 0,-18 1 5 16,0 0-4-16,16 0-1 0,-16 0 1 0,0 0 1 16,0 0 2-16,11-3-3 0,-11 3 3 0,0 0-7 15,0 0 4-15,16-1 0 0,-16 1-2 0,0 0 6 16,0 0-5-16,0 0 1 0,13-3 3 0,-13 3-1 16,0 0 2-16,0 0-3 0,0 0-3 0,0 0 6 15,0 0-5-15,0 0 2 0,0 0-1 0,12-4-1 16,-12 4-4-16,0 0 3 0,0 0-2 0,0 0 0 0,0 0-1 15,0 0-2-15,0 0-14 0,0 0-15 16,0 0-15-16,11-5-25 0,-11 5-36 0,0 0-44 0,0 0-128 16,0 0-326-16,0 0 93 0</inkml:trace>
  <inkml:trace contextRef="#ctx0" brushRef="#br0" timeOffset="-19764.95">19832 15921 300 0,'0'0'84'0,"0"0"-2"0,0 0-12 15,0 0 0-15,0 0-27 0,0 0-2 0,-9-7-6 0,9 7-1 16,0 0 2-16,0 0-15 0,0 0-4 16,0 0-6-16,0 0 8 0,0 0 6 0,0 0-5 15,0 0 10-15,0 0-3 0,0 0-1 0,0 0 4 0,0 0-2 16,0 0 7-16,0 0 1 0,0 0 8 0,0 0 2 15,0 0 3-15,0 0-3 0,0 0 9 0,0 0-5 16,-10-6-4-16,10 6 2 0,0 0-8 0,0 0 4 16,0 0-8-16,0 0-5 0,0 0-2 0,42-6 3 15,-25 3-2-15,2 0 6 0,2 1-6 0,1 0-2 16,12-5 4-16,3 5-3 0,-3-2 4 0,5 2-7 16,-3-2-4-16,0 1 0 0,-4 2-5 0,6 1 3 0,-2 0-1 15,-4 1-7-15,2 2 6 0,0-1 1 0,2 0 1 16,5 0-3-16,1-2 5 0,-4 2 0 0,-1 2 1 15,-1-2-2-15,1-2-4 0,4 0 0 0,0 0 2 16,-5 0 0-16,8 0-2 0,-1 0 0 0,-4 0-6 16,4 1 2-16,-2 3 1 0,1-4-2 0,-4 0-2 15,3 0 1-15,-7 2-1 0,5-2-1 0,-2 2 2 16,-3-1-3-16,-9 1 1 0,9-2-2 0,-8 3-1 16,-4-3 0-16,-2 2 0 0,1-1-4 0,1-1 4 15,1 4 2-15,0-1-4 0,12-3-1 0,-8 4-3 16,7-4-3-16,-6 2 6 0,6 1 3 0,-7 1-6 0,-4-3 2 15,14 3-1-15,-1 0 1 0,-4-1-2 16,6-2 0-16,-4 4 0 0,1-1 1 0,4 2 1 16,-3-4-1-16,3 2-1 0,-1 2-3 0,4-4 7 0,-3 4-2 15,3-2 0-15,5 0-1 0,-2 3-1 0,3-3 2 16,3 0-1-16,17 0-2 0,-11-2 4 0,-10 3-1 16,27-1-1-16,-22 2 0 0,-4-6-2 0,22 4 4 15,-17-2-2-15,-10-1-3 0,5-1 0 0,-7 3 4 0,1-6 1 16,-1 2-11-16,-5 1 14 0,0-2-3 0,-2 0-1 15,-8 0 2-15,-6-3-4 0,0 4 3 16,-1-1 0-16,0 0 3 0,-2-3 5 0,0 3 0 0,-2 2-2 16,-3-2 1-16,-12 2-2 0,20-6 0 0,-10 3 1 15,-10 3 5-15,15-1 0 0,-15 1-5 0,17-3 1 16,-17 3 1-16,15-1-4 0,-15 1 3 0,12-3-3 16,-12 3 3-16,0 0-4 0,16-4 1 0,-16 4-3 15,14-1 0-15,-14 1-1 0,0 0 4 0,18-3 1 16,-18 3-9-16,0 0-14 0,0 0-16 0,0 0-21 15,14-3-21-15,-14 3-12 0,0 0-21 0,0 0-31 16,0 0-163-16,0 0-360 0,-78-11 103 0</inkml:trace>
  <inkml:trace contextRef="#ctx0" brushRef="#br0" timeOffset="-18974.55">7924 16892 253 0,'0'0'159'0,"-4"-7"-22"0,4 7-18 0,0 0-12 15,0 0-13-15,0 0-13 0,36-1-4 0,-17 1-11 16,-4-3 0-16,10 2-10 0,-1-2-7 0,10 3-7 16,2-2-5-16,-2 2-5 0,3-2-18 0,0 1-4 15,-3-2-27-15,-7 2-34 0,-4 1-33 0,-3 0-72 16,-3 0-185-16,-4-2 57 0</inkml:trace>
  <inkml:trace contextRef="#ctx0" brushRef="#br0" timeOffset="-18790.66">8098 17013 355 0,'0'0'130'0,"0"0"-20"0,0 0-15 16,0 0-10-16,0 0-8 0,53-6-2 0,-36 4-15 15,2-2-8-15,15 2-9 0,-9-2-23 0,9-3-31 16,-6 4-19-16,-6-1-19 0,1 2-73 0,11-5-144 15,-9 1 45-15</inkml:trace>
  <inkml:trace contextRef="#ctx0" brushRef="#br0" timeOffset="-18029.45">8969 16542 221 0,'0'0'163'15,"0"0"-29"-15,0 0-25 0,4-11-17 0,-4 11-10 16,0 0-10-16,0 0-15 0,0 0 2 0,0 0-11 16,0 0-7-16,0 0 0 0,0 0 7 0,8 49 13 0,-8-19 1 15,2 6-3-15,-4 0 2 0,4-3-5 0,-4 5-9 16,0-6-2-16,4 5-4 0,-4-4 5 0,4 0-1 15,-2-2-4-15,0-1 1 0,-2-7-9 0,2-2 3 16,0-7-3-16,0 0-5 0,0-1-4 0,0-3 3 16,0 0-7-16,0-10-2 0,2 17 2 0,-2-17-6 0,-2 14 4 15,2-14 2-15,0 11 5 0,0-11 9 0,0 0 7 16,-4 10 5-16,4-10 1 0,0 0-4 16,0 0-5-16,0 0-2 0,0 0-4 0,0 0-3 0,0 0-3 15,0 0-4-15,0 0-2 0,0 0-1 0,-2-47 2 16,4 30-4-16,6-16-5 0,-6 9-7 0,3-5 0 15,1-2-7-15,3 2-2 0,1 1 2 0,-1 3-2 16,0 6-1-16,3-1 3 0,-4 4-4 0,3-1 1 16,4 0-1-16,-2 0-1 0,3 4 3 0,0-4 0 15,9-1-1-15,-6 2-1 0,-4 3-1 0,4 3 4 16,-4-1-2-16,0 3-1 0,-4 2 4 0,0 2-1 16,-11 4-2-16,18-8 0 0,-18 8 3 0,11-4-5 15,-11 4-1-15,12-4 2 0,-12 4-2 0,0 0 1 16,0 0 3-16,0 0-4 0,0 0 0 0,0 0 0 15,14 13 2-15,-14-13-1 0,-3 17 4 0,3-17-1 16,-8 25 1-16,-4-10 2 0,-2-1-3 0,3 2 4 0,-5-3 2 16,0-1-3-16,2 0 0 0,-4 0 6 0,0-1-6 15,-1-3 4-15,4 2-2 0,-4-1-1 0,8-8 4 16,11-1 0-16,-21 11 0 0,21-11-1 0,-18 4 4 16,18-4-1-16,0 0 4 0,-16 5-3 0,16-5 3 15,0 0 0-15,0 0-4 0,0 0 4 0,0 0-1 0,0 0 0 16,-20 3-2-16,20-3-2 0,0 0 1 0,0 0-1 15,0 0-1-15,0 0-3 0,0 0 0 0,0 0 0 16,0 0 1-16,0 0-3 0,0 0 2 0,13 17-1 16,-13-17 2-16,21 18-1 0,-10-6-1 0,6 5 3 15,-4-3-2-15,10 9 0 0,-3-4 0 0,3 3 6 16,-2-6-5-16,2 6 2 0,1-1 0 0,-3-4-1 16,-2-2 0-16,5 5 4 0,-3-4-5 0,-3-3 3 15,0-1-3-15,-1 0-15 0,0-2-17 0,-3 2-21 16,4-1-26-16,-4 0-21 0,2-3-20 0,-4-2-17 15,-1-2-18-15,0-2-96 0,-11-2-300 0,0 0 87 16</inkml:trace>
  <inkml:trace contextRef="#ctx0" brushRef="#br0" timeOffset="-17253.53">9735 16775 255 0,'0'0'89'0,"0"0"-9"0,0 0-14 0,0 0-6 16,-4-13-9-16,4 13-2 0,0 0-2 0,0 0-10 15,0 0 4-15,-5-12-7 0,5 12 9 0,0 0-12 0,0 0 4 16,0-16-1-16,0 16-11 0,0 0 3 16,0 0-5-16,0-16 12 0,0 16-4 0,0 0 10 0,0-16-5 15,0 16 0-15,0 0-6 0,0-13-6 0,0 13 6 16,0 0-3-16,0 0 2 0,0-16 2 0,0 16-6 15,0 0-6-15,0 0-4 0,0 0 1 0,0-15-4 16,0 15-3-16,0 0-9 0,0 0 5 0,0 0-4 16,0 0-3-16,0 0 0 0,0 0 6 0,0 0-2 15,0 0 12-15,0 0 10 0,-6 40 7 0,0-10 10 16,4 0-1-16,-2-5-2 0,2 8-1 0,2 0-4 16,2-9 5-16,-2-3 0 0,4 0-5 0,-4-2 2 15,8-4-6-15,-2 5 4 0,3-4 6 0,2-5 7 16,1 4-6-16,1-5-1 0,2 1-1 0,0-5-3 15,-1 0 0-15,4-1-4 0,-1-3-3 0,-2-1-1 16,-15-1-3-16,37-5-1 0,-26 0 0 0,5-3-2 0,0-1-4 16,-3-3 3-16,-1-2-4 0,-1-2-6 0,6-11-12 15,-4-2-3-15,-2 0 0 0,-3-1-7 0,-2 5-6 16,1-5 0-16,-5 5 3 0,3 3-3 0,-1 4 5 16,-1-2 6-16,0 3-6 0,-3-1 6 0,2 2 4 15,-4 1-5-15,4 0 6 0,-2 15-2 0,0-20-3 0,0 20-1 16,2-17 2-16,-2 17 2 0,0-14-2 0,0 14 2 15,0 0-9-15,-2-14-1 0,2 14 3 16,0 0 3-16,0 0-2 0,0 0 2 0,0 0 15 0,0 0-12 16,0 0 5-16,0 0 3 0,0 0 7 0,-17 35 7 15,11-19 0-15,1 3 3 0,-5 9 1 0,4-3-6 16,1-4 1-16,3-3 2 0,-2 0-3 0,2 3 3 16,-1-3-5-16,3-2 4 0,-2 1-3 0,4-2 2 15,-2 2 0-15,0-6 4 0,0 0-8 0,3-1 4 16,-3-10-2-16,0 19-1 0,2-11 2 0,-2-8 0 15,4 16-2-15,-2-8 0 0,1 1-2 0,-1 2-15 16,2-1-21-16,-2-2-30 0,2 1-24 0,2 8-45 16,3-2-147-16,-5-5-328 0,6 1 93 0</inkml:trace>
  <inkml:trace contextRef="#ctx0" brushRef="#br0" timeOffset="-16927.5">10408 16913 367 0,'0'0'205'0,"0"0"-34"0,0 0-15 16,5-12-15-16,-5 12-17 0,0 0-23 0,11-11-12 15,-11 11-3-15,18-9-11 0,1 3-8 0,-1 3-7 16,2-3-6-16,1 1-5 0,13 1-3 0,0 2-7 16,-4-2-2-16,4 0-6 0,-6 6-1 0,-3-2-3 0,-25 0-1 15,41 0-6-15,-26 0-2 0,-15 0-12 16,40 2-18-16,-40-2-11 0,27 0-5 0,-27 0-19 0,20 2-10 16,-20-2-4-16,0 0-5 0,21 4-2 0,-21-4 3 15,0 0-11-15,0 0-18 0,0 0-2 0,0 0-72 16,0 0-200-16,0 0 61 0</inkml:trace>
  <inkml:trace contextRef="#ctx0" brushRef="#br0" timeOffset="-16728.47">10718 16658 208 0,'0'0'128'0,"0"0"-1"15,0 0-9-15,0 0-1 0,0 0 5 0,0 0-8 16,-11 43-6-16,11-26-8 0,-2-1-17 0,0 3 1 0,2 1-20 15,0 11-5-15,-3-7-3 0,6 7-11 16,-1-6 1-16,2 4-5 0,-1 3-5 0,1-3-2 0,0 2-13 16,3 0-15-16,-5-8-33 0,6-1-19 0,-2-3-17 15,1-3-23-15,2 0-18 0,3-4-72 0,1 1-210 16,-1-4 62-16</inkml:trace>
  <inkml:trace contextRef="#ctx0" brushRef="#br0" timeOffset="-16044.07">11393 16489 328 0,'0'0'116'0,"0"0"-25"0,0 0-6 15,0 0-8-15,0 0 5 0,0 0 7 0,0 0-4 16,9 45 1-16,-11-14-7 0,2 0 6 0,0 2-2 0,-2 0 2 16,0 0-2-16,-3 2-7 0,7 0-8 0,-4-2-3 15,2-3-10-15,0 3-5 0,0-10-6 0,0-5 0 16,0 0-7-16,0-2-6 0,0-4 2 0,0-2-2 16,0 1-3-16,0-11-1 0,0 16-2 0,0-16-2 15,0 11 3-15,0-11 0 0,0 11 0 0,0-11 3 16,0 0-5-16,0 0-4 0,0 0-3 0,0 0-16 15,0 0-4-15,0 0-9 0,0 0-1 0,0 0-9 16,7-41-5-16,-3 12 7 0,-4-2-8 0,7 5 3 16,-2-5 5-16,0-1-1 0,-3 10 10 0,2 0-3 0,1 3 2 15,1 2-2-15,2 0 2 0,1-2-4 16,-3 3 10-16,5 0-2 0,1 1-5 0,8-8 7 16,-1 2-6-16,-5 7 2 0,4 2-1 0,-2 2-1 0,0-2 6 15,0 1-6-15,0 2 7 0,2 4-2 0,-5 0 0 16,-13 5 2-16,24-1-3 0,-24 1-2 0,0 0 4 15,0 0-3-15,34 10 2 0,-34-10-11 0,8 12 15 16,-2-3 1-16,-6-9-2 0,2 26 2 0,-2-9 5 16,-2-1 0-16,-1 2 4 0,-2-1 2 0,-1 0 1 15,-1-4 0-15,-2-2 5 0,-1 3-1 0,2-3 2 16,-1-3 1-16,9-8 1 0,-23 18-1 0,12-8 1 0,1-6-3 16,10-4 6-16,-16 13 0 0,16-13 2 0,-12 6 1 15,12-6 3-15,0 0-1 0,-13 7-1 0,13-7-1 16,0 0-1-16,0 0-2 0,0 0-5 0,-16 7 2 15,16-7-3-15,0 0-3 0,0 0-1 0,0 0-3 16,0 0-2-16,-9 9 0 0,9-9-4 0,0 0 2 16,0 0-3-16,0 0 6 0,-2 20-4 0,4-14 4 15,-2-6-2-15,12 25 3 0,-6-11-2 0,1 2-3 16,4 0 1-16,1 0 4 0,-1 1 1 0,12 7-1 16,-3-1 0-16,3-1-1 0,-2-5-7 0,-3-3-18 15,7 6-19-15,-4-3-25 0,-3-5-21 0,0-2-19 16,-1-1-20-16,0-1-23 0,2 0-94 0,-6-6-282 15,-1 0 80-15</inkml:trace>
  <inkml:trace contextRef="#ctx0" brushRef="#br0" timeOffset="-15730.47">12089 16503 346 0,'0'0'190'16,"0"0"-32"-16,0 0-22 0,0 0-22 0,0 0-14 15,0 0-15-15,0 0-6 0,0 0-4 0,0 0-4 16,0 0 10-16,0 0-9 0,20 31 1 0,-11-14-7 16,-1-1-1-16,-2 5-8 0,7 9-6 0,-3 2-1 0,1-2-7 15,-2 1 2-15,8 2-11 0,-6-2 1 16,1-1 1-16,-3 2-6 0,2-1 1 0,1-5-3 15,-4-1-4-15,1-5-4 0,-2-6-17 0,3 2-18 0,-6-4-6 16,3-2-4-16,-1-2-6 0,-3-2 3 16,-3-6-11-16,0 0-27 0,0 0-11 0,0 0-21 0,0 0-10 15,0 0-14-15,41-18-80 0,-32 0-240 0,-2-2 71 16</inkml:trace>
  <inkml:trace contextRef="#ctx0" brushRef="#br0" timeOffset="-15148.58">12434 16736 556 0,'4'-21'10'0,"0"3"11"15,-1 1 18-15,-1 3 7 0,2 2 8 0,-2 0 11 16,-2 12 0-16,8-21 1 0,-6 10 2 0,-2 11 10 0,5-20 16 15,-5 20 2-15,6-15-2 0,-1 7-2 0,-5 8-4 16,4-14-8-16,-4 14-11 0,2-11-12 16,-2 11-10-16,0 0-5 0,0 0-8 0,8-11-4 0,-8 11-4 15,0 0 5-15,0 0 1 0,0 0-2 16,0 0 3-16,0 0-3 0,-12 38-1 0,7-21-2 0,-1-1 2 16,-1 0 0-16,0 5 0 0,0-2 2 0,-2 9-1 15,0-5 0-15,-1-2-4 0,4-3 1 16,-1 0-1-16,1-3 0 0,-2 2 1 0,4-5 3 0,-1-1-1 15,1-2-1-15,2 0-2 0,2-9-3 0,-7 16-4 16,3-10 4-16,4-6-5 0,-6 14-3 0,6-14 3 16,-4 13-5-16,4-13 1 0,-5 8-4 0,5-8 0 0,-2 10 0 15,2-10-1-15,0 0 1 0,-2 13 0 16,2-13-2-16,0 0-2 0,-2 8 2 0,2-8-4 0,0 0 5 16,0 0-3-16,0 0-1 0,-5 12 1 0,5-12 1 15,0 0-1-15,0 0-2 0,0 0 3 0,0 0 0 16,-2 10-4-16,2-10 2 0,0 0 0 0,0 0 2 15,0 0-2-15,0 0 2 0,0 0 0 0,0 0-3 16,-2 9 2-16,2-9-3 0,0 0 3 0,0 0-3 16,0 0 1-16,0 0-2 0,0 0-3 0,0 0-4 15,0 0 0-15,0 0-7 0,0 0 0 0,0 0-2 0,0 0-1 16,-6 11 1-16,6-11-1 0,0 0 4 16,0 0-2-16,0 0-1 0,0 0 2 0,0 0 2 15,0 0-1-15,0 0 1 0,0 0 2 0,0 0 2 0,0 0-1 16,0 0 1-16,0 0-2 0,0 0 4 0,0 0 0 15,0 0 2-15,0 0 0 0,0 0 1 0,0 0 0 16,0 0-1-16,-2 7 1 0,2-7 5 0,0 0 6 16,0 0 2-16,0 0 5 0,0 0 3 0,0 0-1 0,0 0 0 15,0 0 1-15,0 0 1 0,0 0 2 0,0 0 1 16,0 0-2-16,0 0 4 0,0 0-3 16,0 0-4-16,0 0-2 0,0 0-2 0,0 0 2 0,0 0-5 15,0 0 0-15,0 0 2 0,0 0-11 0,0 0-14 16,0 0-19-16,0 0-22 0,0 0-25 0,0 0-29 15,0 0-31-15,0 0-36 0,-36 7-157 0,2-5-392 16,-7 0 108-16</inkml:trace>
  <inkml:trace contextRef="#ctx0" brushRef="#br0" timeOffset="-13714.69">3272 16341 235 0,'0'0'126'0,"0"0"-15"0,0 0-13 16,0 0-11-16,0 0 13 0,14 35-5 0,-3-6-6 15,-2 4-5-15,-1 2 6 0,-2 2-5 0,1 4-3 0,-3 2 0 16,1 23 8-16,-3-17-6 0,3-4 3 16,-3 18-10-16,-2 4 0 0,3-6-7 0,-3-13-6 0,2-11-6 15,-2 0-2-15,2-4-14 0,0 2 3 0,-2-9-9 16,5-5-5-16,-5-3-2 0,0-1 1 0,2-3-2 15,-2-3-8-15,2-1 4 0,-2-3 1 0,0-7-6 16,2 12 5-16,-2-12-3 0,0 0 4 0,0 13 8 16,0-13 5-16,0 0 2 0,0 0-1 0,0 0-3 15,0 0-3-15,0 0-6 0,0 0-1 0,0 0-7 16,0 0 2-16,-4-44-8 0,4 24-4 0,-2-10-5 16,2-3 0-16,-2 0-3 0,2 2-2 0,-3-3-4 15,6-1 1-15,-1 2-6 0,0-5-2 0,0 4-4 16,3-1-6-16,0-2 0 0,4 3 1 0,2 2-1 15,3-1 3-15,-3 3 1 0,6 1-2 0,0 2 0 16,4 2 1-16,-6 5-1 0,2 3 5 0,-2 3 1 16,2 3 1-16,0 1-3 0,-2-1 2 0,-2 6-1 0,1-2 5 15,-14 7-1-15,20-1-1 0,-20 1-3 0,0 0 2 16,0 0-4-16,35 10 3 0,-28-4 1 0,-7-6-1 16,13 27 4-16,-6-9-1 0,-4 2 5 0,-1 1-2 15,-4 11 3-15,-4 0 1 0,0-3-6 0,-3-4 6 16,0-7 4-16,-5 8 0 0,1-5 3 0,-2-6-1 0,2-3 9 15,-1 3 0-15,-1-6-1 0,0 2 0 16,0-5 6-16,-2 5 6 0,6-6 0 0,3 0 7 16,8-5 0-16,-17 4-1 0,17-4-2 0,-13 1-2 0,13-1-4 15,0 0 2-15,0 0-3 0,0 0-2 16,0 0-1-16,-28 5-1 0,28-5-7 0,0 0 0 0,0 0 0 16,0 0-1-16,-6 2-4 0,6-2 2 0,0 0-4 15,0 0-2-15,6 16 1 0,-6-16 0 0,16 23-3 16,-2-8 1-16,6 9 2 0,3 1 3 0,2-3-1 15,-2 5-3-15,7-2 4 0,-3-1 2 0,5-1-3 16,2 2 1-16,-2-3 3 0,5-1-3 0,1 0 4 16,-2 1 0-16,2-2-3 0,0 1-12 0,-4-4-17 15,3-3-17-15,-1 0-20 0,-2-1-17 0,-2-1-26 0,-5-4-19 16,-3 1-33-16,-6-8-118 0,2-1-329 0,-20 0 93 16</inkml:trace>
  <inkml:trace contextRef="#ctx0" brushRef="#br0" timeOffset="-13412.92">4353 16487 258 0,'-13'33'181'16,"1"1"-11"-16,0 8-10 0,1 1-6 0,-1 19 1 16,4-1-1-16,1-11-22 0,7-13-15 0,2 2-11 15,0-2-12-15,3-2-7 0,5 1-6 0,3 0-6 16,2-5-8-16,8-2-3 0,0 1-14 0,5-8 6 16,2 3-7-16,1-4-2 0,1 0-1 0,9-5-7 0,-5-1-8 15,2-3-23-15,-2-2-29 0,0-3-16 0,1-2-32 16,-1-1-36-16,0-4-34 0,-13-5-126 0,3-2-316 15,-8-2 89-15</inkml:trace>
  <inkml:trace contextRef="#ctx0" brushRef="#br0" timeOffset="-12834.4499">5017 16588 300 0,'0'0'105'16,"0"0"18"-16,0 0-18 0,0 0-11 0,0 0-5 16,0 0-14-16,0 0-6 0,0 0-5 0,2-14-12 15,-2 14-4-15,0 0 1 0,0 0-2 0,0 0 1 16,0 0-11-16,0 0-4 0,0 0 4 0,0 0-9 15,0 0-8-15,0 0 6 0,0 0-27 0,0 0 11 16,0 0 22-16,0 0 5 0,13 57-1 0,-7-24 1 16,0 0 1-16,-1 0-9 0,1 2 1 0,3-5-3 0,1 3 1 15,-1 0-1-15,4-4-8 0,-1 0 5 16,1-9 1-16,-1-3-4 0,-1-3 0 0,0-1 0 16,4-1 0-16,0-2 3 0,-1-4-6 0,-3 0 4 0,-11-6 3 15,21 4 1-15,-21-4-1 0,0 0-2 0,32-4-3 16,-32 4-1-16,25-18-6 0,-14 6 4 0,4-5-12 15,2-10 1-15,-6-3-6 0,1 1 2 0,-3-4-2 16,-7-1 1-16,5 5-3 0,-7-5 2 0,0 6 1 16,0 3 0-16,-2 4-5 0,0 3 3 0,-1 2 4 0,1 3-2 15,2 1 8-15,0 12-1 0,-2-21 2 16,2 21 0-16,-4-16 4 0,4 16 7 0,-3-13-6 0,3 13-12 16,0 0 0-16,0-14 2 0,0 14-1 0,0 0-7 15,0 0 8-15,0 0-3 0,0 0-3 0,0 0 0 16,0 0 7-16,0 52-2 0,3-22-6 0,1-7 5 15,-2 10 4-15,0-2 1 0,3 1-3 0,-3 2-1 16,4-5 4-16,0-5-2 0,-1 6 0 0,3 0 2 0,-1-7-10 16,3-3-27-16,-4-2 0 0,3-1-20 15,1-1-5-15,-1-2-12 0,2 1 1 0,1-3-17 16,1-3-18-16,-2-4-1 0,-11-5-18 0,21 9-94 16,-21-9-254-16,0 0 73 0</inkml:trace>
  <inkml:trace contextRef="#ctx0" brushRef="#br0" timeOffset="-12647.89">5626 16890 255 0,'0'0'224'16,"0"0"-28"-16,0-13-19 0,0 13-20 0,0 0-18 15,0 0-19-15,0 0-9 0,7-16-15 0,-7 16-14 16,0 0-7-16,23-6-16 0,-23 6 2 0,29-4-9 16,-9 4-2-16,14-2-4 0,-8 4-8 0,-3 2 0 15,11 0-7-15,-13-2-16 0,4 3-12 0,-7-3-13 0,2 2-14 16,-20-4-24-16,37 3-12 0,-24-1-7 0,-13-2-17 15,25 7-13-15,-25-7-11 0,17 1-88 16,-17-1-233-16,0 0 69 0</inkml:trace>
  <inkml:trace contextRef="#ctx0" brushRef="#br0" timeOffset="-12449.3797">5822 16744 221 0,'0'0'169'0,"0"0"-37"0,0 0-23 0,0 0-13 16,0 0-6-16,0 0-10 0,0 0 5 0,0 0-17 15,0 0 1-15,0 0-13 0,0 0-10 0,-7 31 6 16,7-31-8-16,2 20-4 0,1-3 7 0,1-3-14 16,-2 3 3-16,0-1-13 0,5 2 1 0,-2-1 9 15,0 2-3-15,-1-4-4 0,3 5-3 0,-3-4-11 0,4-4-26 16,-4 0-16-16,5 3-18 0,-2-2-14 0,-1-5-16 16,-6-8-19-16,19 14-69 0,-19-14-196 0,16 4 58 15</inkml:trace>
  <inkml:trace contextRef="#ctx0" brushRef="#br0" timeOffset="-12182.52">6151 16656 429 0,'4'-14'194'0,"-4"14"-25"16,0 0-15-16,0 0-22 0,2-15-18 0,-2 15-10 15,0 0-22-15,0 0-1 0,0 0-11 0,0 0-13 16,0 0-6-16,0 0-7 0,0 0-7 0,0 0 5 15,0 0-7-15,41 29-4 0,-29-16-1 0,3 15-8 16,2-1 4-16,-2-1-4 0,2 1-1 0,-4 0-1 16,3 2-1-16,-5-7-2 0,6 4 1 0,-2-5-2 0,-4-3 0 15,1-2-4-15,-1-3-11 0,-2 2-13 16,1-5-5-16,-1-1-4 0,-9-9 1 0,14 10-16 16,-14-10-9-16,13 3-12 0,-13-3-14 0,0 0-10 0,0 0-14 15,28-13-10-15,-28 13-88 0,15-27-229 0,-3-2 66 16</inkml:trace>
  <inkml:trace contextRef="#ctx0" brushRef="#br0" timeOffset="-11992.55">6579 16650 376 0,'0'0'162'16,"3"-11"-18"-16,-3 11-31 0,0 0-6 0,0 0-14 15,0 0-12-15,0 0-5 0,0 0-17 0,0 0-13 16,0 0 4-16,0 0-1 0,0 0-5 0,0 0 3 16,0 0 8-16,0 0-7 0,-8 41 1 0,6-26-4 15,-3 3 1-15,1 1-13 0,-1-3 9 0,-1 5 4 16,-1 8-14-16,0-3 9 0,-2 5-5 0,2-9-8 0,-5 9 5 15,6-5-1-15,1-7-11 0,-4 0 0 16,5 0-11-16,-2-3-8 0,2 2-18 0,0-1-27 0,-1 0-26 16,3-3-9-16,0-2-26 0,2-12-125 0,-2 15-273 15,2-15 80-15</inkml:trace>
  <inkml:trace contextRef="#ctx0" brushRef="#br0" timeOffset="-11443.97">6422 16168 261 0,'0'0'165'0,"0"0"-27"15,0 0-8-15,0 0-11 0,62 29-14 0,-26-14-3 0,2 1-3 16,3 3 10-16,25 6-7 0,-17-3-7 0,-9 0-1 16,2 1-18-16,-1 1-2 0,-5 6-11 0,0-4-4 15,-2 5-10-15,-2 2-4 0,-6 2 5 0,-3 1-2 16,-7 4 4-16,-7-1-1 0,0 5 1 0,-9-1 7 15,-2-1-6-15,-3 1 0 0,-6 20-4 0,-1-18-5 0,1-9 1 16,-3-2 1-16,-2-1-1 0,2-2 8 16,-4-2 1-16,6-7-3 0,-1-6 2 0,4 1-5 0,-3-4-5 15,3 0-2-15,1-3-1 0,1 1 0 16,7-11-3-16,-12 13-3 0,12-13 5 0,-9 11-4 16,9-11-2-16,-9 10 2 0,9-10-1 0,0 0-4 0,-12 11-3 15,12-11 4-15,0 0-4 0,0 0 3 0,-9 8-5 16,9-8 0-16,0 0-1 0,0 0-4 0,0 0 3 15,-6 9-5-15,6-9 1 0,0 0-6 0,0 0 2 16,0 0-1-16,0 0-3 0,0 0 0 0,0 0 1 16,-12 10-3-16,12-10 6 0,0 0-10 0,0 0-3 0,0 0-8 15,0 0-10-15,0 0-5 0,0 0-11 16,0 0-9-16,0 0-14 0,0 0-22 0,0 0-23 0,0 0-24 16,0 0-18-16,0 0-23 0,-13 5-218 0,13-5-455 15,0 0 127-15</inkml:trace>
  <inkml:trace contextRef="#ctx0" brushRef="#br0" timeOffset="-4295.55">14120 16539 264 0,'0'0'157'16,"10"-7"-28"-16,-10 7-26 0,0 0-10 0,0 0-1 15,0 0-12-15,0 0-9 0,0 0 0 0,16 10 4 16,-16 1 13-16,4 7 1 0,-6-1-9 0,2 16-3 16,-2-2-4-16,2-3-2 0,0-3-9 0,-5 6-4 15,3-9-4-15,0-3-8 0,0-3 5 0,2 1-8 0,-5-3 0 16,5-4-10-16,-2-1 4 0,2-9-1 0,0 14-1 15,-2-5 1-15,2-9 2 0,0 7 5 0,0-7 5 16,0 0 5-16,2 12 11 0,-2-12 4 0,0 0-7 16,0 0-5-16,13 5-2 0,-13-5-9 0,53-17-6 15,-19 1-1-15,2-2-2 0,6 1-4 0,1-4-2 16,23-7 0-16,-4-3-6 0,-14 7-12 0,-12 4-6 16,5 2-13-16,-7 2-7 0,28-11-80 15,-39 19 5-15,-7 0-17 0,-5 4-30 0,0-3-27 16,-11 7-146-16,12-5-369 0,-12 5 105 0</inkml:trace>
  <inkml:trace contextRef="#ctx0" brushRef="#br0" timeOffset="-4104.59">14158 17149 302 0,'4'6'211'0,"3"-2"-5"15,-7-4-11-15,18 7-21 0,2-6-16 16,14-1-14-16,1-1-13 0,8-4-14 0,2-1-15 0,27-5-6 16,-17-1-20-16,15-4-30 0,-15 2-37 0,13-1-44 15,-13 1-77-15,-12-3-126 0,25-3-283 16,-4-3 80-16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45:53.793"/>
    </inkml:context>
    <inkml:brush xml:id="br0">
      <inkml:brushProperty name="width" value="0.05292" units="cm"/>
      <inkml:brushProperty name="height" value="0.05292" units="cm"/>
      <inkml:brushProperty name="color" value="#FF0000"/>
    </inkml:brush>
  </inkml:definitions>
  <inkml:trace contextRef="#ctx0" brushRef="#br0">462 1866 298 0,'0'0'113'0,"-2"-9"-1"0,2 9-15 0,0 0 2 15,0 0-22-15,2-13 8 0,-2 13-6 0,0 0 0 16,0-13-11-16,0 13 4 0,0-6-4 0,0 6-9 15,0 0-11-15,0 0-4 0,0-12-2 0,0 12-8 16,0 0-8-16,0 0-6 0,0 0-3 0,0 0 3 16,0 0-11-16,0-11 4 0,0 11-6 15,0 0-6-15,0 0 7 0,0 0-6 0,0 0-2 0,0 0 6 16,0 0-8-16,26 23 8 0,-17-15 0 0,-1 7 0 16,4-3-1-16,-1 4-4 0,1-2-4 0,-1 3-6 15,1 0 8-15,0-1 2 0,1 1 1 0,-2-1 5 16,1-2-7-16,1 4 8 0,1-3-16 0,-3 2 15 15,0-5 2-15,4 2-6 0,-7-4 0 0,1-2 7 0,1 1-11 16,-5-3 2-16,-5-6-15 0,11 11-7 16,-11-11-16-16,9 7 6 0,-9-7-23 0,0 0-29 0,14 2-97 15,-14-2-212-15,0 0 62 0</inkml:trace>
  <inkml:trace contextRef="#ctx0" brushRef="#br0" timeOffset="251.7">855 1736 298 0,'0'0'119'0,"0"0"-17"0,0 0-9 0,0 0-8 15,0-12-23-15,0 12-12 0,0 0 1 16,0 0-16-16,0 0-1 0,0 0 3 0,0 0-2 16,0 0-10-16,0 0-2 0,0 0-7 0,0 0 0 0,-12 35-5 15,8-18 1-15,-1-1 5 0,-2 2-4 0,-1 13 2 16,2-8 1-16,0-3-7 0,3-3 5 0,-8 22 6 15,7-18 3-15,-1 6-16 0,-2-1 5 16,5-3-5-16,0-8 9 0,-3 17-16 0,1-9-9 16,1-3-14-16,-1-4-22 0,1 1-8 0,1-5-15 0,-1 4-64 15,1-4-152-15,2-1 45 0</inkml:trace>
  <inkml:trace contextRef="#ctx0" brushRef="#br0" timeOffset="601.75">1025 1765 241 0,'0'0'83'0,"0"25"-10"15,-2-5 3-15,2-1 1 0,-2 0 0 0,0 1 1 16,-3 9-20-16,1-7 0 0,0-1 0 0,-2 0-7 16,2-3-11-16,-1 0 4 0,-1 13 1 0,1-8-8 15,1-2-6-15,-1-3 7 0,-4 11-16 0,4-7-1 16,1-3 3-16,2-5-15 0,-1-1-9 0,-1-4-3 0,4-9-18 15,-4 19-15-15,0-12-6 0,4-7-6 0,-2 10-4 16,2-10-16-16,0 0-48 0,0 0-137 16,0 0 44-16</inkml:trace>
  <inkml:trace contextRef="#ctx0" brushRef="#br0" timeOffset="849.73">1129 1882 298 0,'0'0'102'0,"4"-9"-13"0,-4 9-15 16,0 0-17-16,0 0-3 0,0 0-13 0,0 0 7 15,0 0 6-15,7 26-6 0,-7-26 1 0,0 26-3 16,0-11-5-16,0 6-3 0,0-3 9 0,0 2-8 0,-2-2-5 16,2 6 0-16,-3 8 2 0,3-9-4 0,-2 0-8 15,-2 7 4-15,4-5-3 0,0 6-5 0,-2-9 5 16,-2-2 1-16,4-3-21 0,0 0-19 0,-2-5-6 15,2-12-2-15,0 18-18 0,0-7-13 0,0-11 7 16,2 10-22-16,-2-10-74 0,0 0-168 0,0 0 52 16</inkml:trace>
  <inkml:trace contextRef="#ctx0" brushRef="#br0" timeOffset="1108.71">1279 1884 208 0,'0'0'101'0,"0"0"-11"16,0 0-16-16,0 0 1 0,0 0-6 0,0 0 4 15,0 0-14-15,0 0-1 0,-7 45 1 0,7-26 0 16,-2-1 3-16,-3 3-7 0,-1 9-6 0,1-1-4 16,3 4 7-16,-4-4-8 0,2 3-9 0,2-2-3 15,0 0 0-15,-1 4 7 0,-1-1-6 0,4-11-8 0,0 0 0 16,0 7-16-16,2-7-19 0,-2-2-11 0,2-7-1 15,1 0-10-15,-3-13 0 0,2 19-6 0,0-16-12 16,-2-3-11-16,12 7-20 0,-12-7-55 0,0 0-163 16,0 0 49-16</inkml:trace>
  <inkml:trace contextRef="#ctx0" brushRef="#br0" timeOffset="1705.74">1199 1334 246 0,'-11'-19'81'16,"1"4"0"-16,1 1-10 0,-2 2-2 0,6 1-2 15,-4 1-15-15,3 2-6 0,-1-2 0 0,-1 2 4 16,-7-3-9-16,4 4-18 0,1-2 0 0,-5 1 9 16,-2-1-7-16,-1 3-15 0,-2 2 4 0,-1 2 3 15,-1 2 0-15,-12 0-2 0,-4 6-14 0,2 0 3 16,0 5 10-16,-3 1-9 0,0 5-1 0,-2 1 1 15,2 3-3-15,-1 1 10 0,0 3-7 0,4 2-1 16,-3-3-4-16,1 5 11 0,3 1 1 0,3 0-16 16,0-2 5-16,2 1 10 0,1 4-10 0,2-4-1 15,2 1 9-15,-3 2-9 0,3 1 0 0,0-1 8 0,5 6-8 16,1-4-4-16,-2 1 6 0,4 4-2 0,3-2 0 16,3 6 10-16,4-3-10 0,-3 4 8 15,3 19 4-15,7 1 5 0,3-18-1 0,3 16-3 0,4-13 9 16,6 13-6-16,4-2 11 0,-2-13 5 0,3-10-2 15,13 18-8-15,-4-11 9 0,16 7 2 0,1-2 2 16,8-1 3-16,-2-10 0 0,8 2 2 0,5-7-2 16,-2-6-1-16,4 1-2 0,1-12-6 0,0 3-13 15,-17-10 15-15,-4-2-2 0,-3-5-1 0,1-4-1 16,-3-2-3-16,1-3-3 0,-3-2 1 0,-3-8-4 16,2-4 6-16,-4-3 2 0,0-5-4 0,10-16 3 15,-7-6 0-15,2-3-4 0,-12-3 0 0,1-6-5 0,-12-1 0 16,-2-3-2-16,5-1-3 0,-5 0-2 15,0-1 2-15,-5 1-4 0,-4 1-1 0,2 1-1 0,-6 17-2 16,-3-15-2-16,0 14 2 0,-3 11 1 0,-4 0-2 16,2 0 0-16,1 0 3 0,-5 2-4 0,-1 4 4 15,2 0 2-15,-4 1 0 0,-2 0 1 0,-6 4-5 16,4-1 5-16,-4 5 0 0,1-3-4 0,3 6-4 16,1 5 1-16,4 1 1 0,-6 3 4 0,4-3-3 15,-4 3 0-15,2-1-3 0,-2 6-5 0,6-3-26 16,-3 3-15-16,14 7-25 0,-20-10-29 0,11 8-25 15,9 2-124-15,-18-3-295 0,18 3 85 0</inkml:trace>
  <inkml:trace contextRef="#ctx0" brushRef="#br0" timeOffset="9617.69">2626 1389 233 0,'0'0'125'0,"0"0"-29"16,0 0-17-16,0 0 0 0,0 0-12 0,0 0-8 15,0 0-2-15,21 22-8 0,-16-14-9 0,-1 12-9 0,1-2-5 16,-3 2 3-16,3 11-2 0,-3 2-3 16,-2-2 2-16,0-1 3 0,0-5-9 0,-2 6 0 15,0-7-1-15,-1 8-3 0,1-4 0 0,2-3-10 0,0-4 6 16,0-3 2-16,0 1-9 0,2-3 5 16,-2-1 1-16,0-5 2 0,0 2-8 0,0-4 5 0,0-8 4 15,0 17-17-15,0-17 16 0,0 14 0 0,0-14 5 16,0 11-6-16,0-11 2 0,0 0 3 0,0 9 2 15,0-9 0-15,0 0-2 0,0 0-2 0,0 0 4 16,0 0-4-16,0 0-7 0,0 0 6 0,0 0-6 16,0 0 1-16,0 0 1 0,0 0 5 0,0 0-17 0,0 0 13 15,0 0-4-15,0 0-4 0,10-38 3 16,-6 23-2-16,0-1 5 0,1-1-9 0,-1-1-1 16,4-1 11-16,-2 1-1 0,-3 0 2 0,1-3 7 0,5-8-3 15,-1 6 1-15,-4 0 2 0,0 6-2 0,3-2-10 16,-3 3 0-16,1-1 3 0,2 1-4 0,-2 2-1 15,-1 3-1-15,3-4 1 0,-1 3-2 0,2 0-1 16,-1 4 0-16,-1-2 4 0,1 1 0 0,0 3-6 16,0 0-3-16,-7 6 0 0,16-11-3 0,-10 5 0 15,-6 6 2-15,14-3-4 0,-14 3 8 0,0 0-14 16,0 0 2-16,0 0 9 0,30 9-6 0,-23 0 6 16,-7-9-4-16,9 14 0 0,-5-5-1 0,1-1 11 15,0 8-7-15,-1-4 2 0,-2-1-7 0,1-1 2 16,-3 1 1-16,0-11 2 0,-3 18 9 0,3-10-4 15,-4 2 7-15,-5 2 2 0,-1-1-4 0,-7 1 0 0,3-1-6 16,0-4 6-16,-2 2-2 0,3-3-26 16,-2-2 35-16,2-2-8 0,13-2 0 0,-21 2 9 0,21-2-6 15,-20 5 8-15,20-5 7 0,-14 0 11 0,14 0-13 16,0 0 1-16,-17 0 10 0,17 0-2 0,0 0-1 16,0 0-23-16,-19 0 8 0,19 0-6 0,0 0 9 15,0 0-8-15,0 0-3 0,0 0 6 0,0 0-5 16,0 0 2-16,-5 12 6 0,5-12-6 0,0 0-3 0,20 12 4 15,-20-12-2-15,23 16 5 0,-8-6-9 0,4 1-14 16,0-1-22-16,2-1-11 0,-3 1-22 16,2 0-20-16,0-2-24 0,10 6-99 0,-5-3-247 0,-4-5 72 15</inkml:trace>
  <inkml:trace contextRef="#ctx0" brushRef="#br0" timeOffset="9837.7">3220 1825 225 0,'0'0'247'0,"0"0"-40"0,0 0-25 15,0 0-26-15,0 0-22 0,0 0-18 16,0 0-17-16,0 0-5 0,20-3-12 0,-20 3-5 0,27-1-9 16,-6-2-8-16,1 3-4 0,-1-1-7 0,2-2-15 15,0 3-10-15,-3-1-16 0,3 1-15 0,-2 0-22 16,-1 0-11-16,-1-3-21 0,-19 3-16 0,32 0-15 15,-32 0-28-15,20 0-71 0,-20 0-227 0,16-4 67 16</inkml:trace>
  <inkml:trace contextRef="#ctx0" brushRef="#br0" timeOffset="10058.44">3399 1742 408 0,'0'0'184'0,"0"0"-31"0,0 0-32 16,0 0-17-16,0 0-12 0,0 0-15 0,0 0-8 0,0 0-6 16,0 0-7-16,0 0-12 0,0 0-6 0,0 0-8 15,0 0 9-15,0 0-7 0,-4 25 2 0,4-25-5 16,4 18-4-16,-4-18-1 0,6 17-1 0,-2-6 1 16,1 5-3-16,4-1-12 0,-3-3-17 0,6 1-27 15,-3 2-17-15,2-2-31 0,1-1-112 0,-3-4-232 16,0-1 68-16</inkml:trace>
  <inkml:trace contextRef="#ctx0" brushRef="#br0" timeOffset="10743.61">3747 1607 223 0,'6'-9'146'0,"1"1"-22"16,-3 1-19-16,-4 7-31 0,17-9 4 0,-17 9-8 0,11-4-2 16,-11 4-20-16,0 0 0 0,23 0-7 15,-23 0-6-15,0 0-8 0,25 8-1 0,-18-1-2 0,8 3-9 16,-3 2 7-16,2 0-2 0,-2 0-1 0,-1 5-9 16,-2-2 6-16,0-1-14 0,0 2 10 0,0 3-7 15,-5-6 4-15,1 4-6 0,0-2 4 0,0-5-1 16,-5 3 3-16,0-5 6 0,0-8 2 0,0 18-11 15,0-11 1-15,0-7-3 0,-3 18 7 0,3-18 1 16,0 13 0-16,0-13 2 0,-4 5-2 0,4-5 0 16,0 0 5-16,0 0-1 0,0 0-4 0,0 0-5 15,0 0 3-15,0 0 1 0,0 0-2 0,0 0-3 16,-19-27-2-16,19 11 7 0,0 0-6 0,3 4-1 16,-1-1 5-16,0 3 21 0,-2 0 3 0,0 10-9 0,4-17-4 15,-4 17 3-15,5-12-6 0,-5 12-1 0,7-11-4 16,-7 11 0-16,7-7-3 0,-7 7-7 0,9-5 5 15,-9 5-4-15,0 0 0 0,0 0-4 0,27 0 5 16,-27 0-4-16,15 10-3 0,-7-3 6 0,1-1-19 16,2 6 6-16,1 2 13 0,-1-1 0 0,-1-1-5 15,-1 3 6-15,-5-1-1 0,3-4-10 0,-5 1 11 16,0-3-4-16,1 2-4 0,-3-10 4 0,0 18 6 16,3-10-3-16,-3-8-2 0,0 15 2 0,0-15 8 15,0 10-8-15,0-10 0 0,0 0 10 0,-3 11-4 0,3-11 2 16,0 0 2-16,0 0 0 0,0 0-10 0,0 0 6 15,0 0-11-15,0 0-3 0,-7-37-2 0,9 21 7 16,6-3-5-16,-4 4 0 0,3-3 0 0,2 4-7 16,0-1 6-16,0 2 5 0,5-1-5 0,-6 6 5 15,4-3-8-15,2 6 6 0,4-4-1 0,-7 4-1 16,1 2-1-16,-12 3 4 0,20-2-6 0,-20 2 1 16,0 0 3-16,30 9-1 0,-20-6 0 0,7 6 0 15,-2 1-6-15,-2 2 11 0,3 1-9 0,-5-1-6 16,3 3 9-16,-2-1 2 0,1-2 5 0,-6 4 2 15,5-1-7-15,-4 0 8 0,-1-3-4 0,3 1-6 0,-6-2-1 16,1 0-30-16,-5-11-16 0,9 18-13 16,-5-10-28-16,-4-8-85 0,0 0-211 0,2 15 62 0</inkml:trace>
  <inkml:trace contextRef="#ctx0" brushRef="#br0" timeOffset="10995.57">4385 1239 300 0,'12'-8'158'0,"1"1"-35"0,-13 7-3 0,27-8-25 15,-6 8-5-15,-3 7-24 0,14 3-3 0,-3 6 0 16,1 5-7-16,0 1-2 0,0 5-7 0,-3 5 1 16,1 6-6-16,-3-1-9 0,4 20-1 0,-9-11 2 0,-3-12-10 15,-6 8 2-15,-1-3 10 0,-4 2-18 0,-1 20-3 16,-5-11 6-16,-7-11-2 0,0 2-2 0,-2-2 3 15,-7 3-2-15,-9 18-3 0,0-16-5 0,4-9 9 16,-4 0-20-16,-2 0-9 0,-3-6-17 0,-2 1-22 16,-2-3-29-16,-21 12-14 0,-6-8-90 0,12-8-215 0,7-13 64 15</inkml:trace>
  <inkml:trace contextRef="#ctx0" brushRef="#br0" timeOffset="11494.72">2454 1256 319 0,'0'0'110'0,"0"0"-21"15,0 0-26-15,6-9 4 0,-6 9-24 16,0 0 4-16,0 0-12 0,0 0-5 0,0 0 1 16,0 37-13-16,-2-17-1 0,-2 12 2 0,2 3 1 0,-4 0 6 15,2 0-3-15,1 1 1 0,3 4 9 0,0-2 2 16,0-1-7-16,5 2 4 0,3 2 4 0,0-1-10 15,3-2 2-15,6 2 6 0,0-1-6 0,18 16 0 16,0-14-2-16,12 9-3 0,1-5-16 0,-7-13-16 16,18 6-34-16,3-4-42 0,-15-13-66 0,16 6-177 0,-14-7 54 15</inkml:trace>
  <inkml:trace contextRef="#ctx0" brushRef="#br0" timeOffset="12325.66">5012 1638 211 0,'0'0'165'0,"-2"-13"-18"0,2 13-17 16,0 0-9-16,0 0-41 0,0-15 21 0,0 15-17 0,-2-9-4 16,2 9-8-16,2-16 2 0,-2 5-9 0,0 11-12 15,2-24-5-15,1 11-3 0,1 1-8 0,0-5-2 16,1 3 0-16,-3-1-3 0,4 2-1 0,-2 2 6 15,-2 3-2-15,-2 8 6 0,7-17-12 0,-5 11 3 16,-2 6-9-16,4-10-16 0,-4 10 11 0,0 0-14 0,3-8 3 16,-3 8-4-16,0 0-8 0,0 0 8 0,0 0 2 15,0 0-7-15,0 0 4 0,-5 35 3 0,1-17-4 16,-3 10-3-16,-3 4 1 0,8-10 7 0,-2 0 0 16,1-2-8-16,1 10 4 0,2-5 3 0,2-3 1 15,1-4 1-15,1 4-3 0,-2-2 7 0,8-2 1 16,1 1 3-16,6 8-7 0,0-9 6 0,0-2-1 15,-4-1 2-15,3-4 0 0,0-2-2 0,0 2-4 16,-2-6 7-16,2 2-6 0,-5-5 0 0,-11-2 9 16,25 2-9-16,-25-2-2 0,28-7-6 0,-15 0-1 15,1-3-4-15,2-2-6 0,-2-3-4 0,6-12-1 16,-4 1-6-16,-3-5 0 0,0-2 3 0,-5-1-16 16,1 4 13-16,-4 0 3 0,2 0 11 0,-5 5 4 15,1 7 8-15,-1 0 4 0,0 1-3 0,0 2 12 16,0 6 5-16,-2-2 4 0,0 11 2 0,3-14 7 15,-3 6-2-15,0 8-7 0,2-11-1 0,-2 11-9 0,0 0-9 16,0 0-1-16,0-12 1 0,0 12-5 0,0 0-5 16,0 0 5-16,0 0-4 0,0 0 0 0,0 0 3 15,-2 35-5-15,-3-17 5 0,5 3 0 0,-4-4-1 16,2 3 2-16,-1 13 0 0,3-9 0 0,0-3-3 16,3-2 1-16,-3 1 4 0,4 0 2 0,3 14-4 0,-3-12-9 15,3-1-11-15,-2 0-14 0,2-7-15 0,2 6-14 16,2-3-30-16,1 2-28 0,-1-5-137 0,1-5-303 15,3 4 86-15</inkml:trace>
  <inkml:trace contextRef="#ctx0" brushRef="#br0" timeOffset="12534.76">5995 1648 261 0,'20'-6'159'0,"1"4"-36"0,2 0-13 0,-5 0-9 15,1 0-24-15,4 2-4 0,11-3 0 0,-7 6-19 16,-5-3-20-16,4 2-18 0,-6-2-30 0,1 2-39 16,-3 0-69-16,-2 0-143 0,-16-2 45 0</inkml:trace>
  <inkml:trace contextRef="#ctx0" brushRef="#br0" timeOffset="12680.81">5932 1940 238 0,'22'8'162'0,"-22"-8"-29"16,39 4-14-16,0-6-18 0,-1 4-21 0,1-2-45 15,5 0-56-15,-4-4-77 0,1 4-115 0,5-4 38 16</inkml:trace>
  <inkml:trace contextRef="#ctx0" brushRef="#br0" timeOffset="27907.18">7213 1339 251 0,'0'0'185'0,"0"0"-24"0,0 0-23 15,10-5-14-15,-10 5-13 0,0 0-3 0,0 0-12 16,4-6-6-16,-4 6-3 0,0 0-10 0,0 0-5 16,0 0-7-16,0 0-8 0,7-7-7 0,-7 7-5 15,0 0-5-15,0 0-6 0,0 0-4 0,0 0-5 16,0 0-4-16,0 0 0 0,0 0-6 0,6-4-3 15,-6 4-4-15,0 0 0 0,0 0-1 0,0 0 0 0,0 0-7 16,0 0 3-16,11 17-1 0,-5-1-1 16,-4 2-2-16,2 3-1 0,3 9 2 0,-3 6 2 0,-1-4-7 15,1 2 5-15,1 0 2 0,-5 3-7 16,0-2 3-16,3-2 4 0,-3 0-4 0,2-4-1 16,-2-2 4-16,2-7 3 0,-2 1 4 0,2-3-7 0,-2-1 5 15,2 2-6-15,-2-6 0 0,3-2 9 0,-3-1-6 16,0-10-2-16,0 17 2 0,2-9 1 0,-2-8 2 15,0 12 0-15,0-12 3 0,0 0 3 0,0 13 3 16,0-13 7-16,0 0 12 0,0 0 8 0,2 9 1 16,-2-9-3-16,0 0-7 0,0 0-3 0,0 0 0 0,0 0-6 15,0 0 1-15,0 0-3 0,0 0-3 0,0 0-5 16,0 0 3-16,0 0-5 0,-2-34-3 0,4 24 3 16,0-7-2-16,-2 1-2 0,2 0 2 0,1-3-5 15,4-13-2-15,2 8 5 0,-4-7-5 0,1 1-2 16,4-1-2-16,-1 2-1 0,0-1-5 0,5-1 2 15,-5 1-1-15,-1 7-3 0,5 4 4 0,-5-1 2 16,8-4 1-16,0 4-3 0,-5 1 2 0,1 5-2 16,2 0 0-16,2-1 1 0,-3 3-4 0,0-1 3 15,2 3 0-15,-4 2-1 0,1 1 3 0,-3 4-5 16,-1-2 0-16,2 2-2 0,-10 3 1 0,18 0 3 16,-18 0-4-16,16 3 2 0,-9 4 1 0,6 3 0 15,-1 2-3-15,-3 5 2 0,-2-1-2 0,-1 1 5 0,0 1 2 16,-4 3-3-16,0 0 0 0,-2-1 6 0,-4-2-6 15,-4 13 4-15,-1-11 2 0,-2 1-3 0,-1-4 0 16,1-1 3-16,-2-2-2 0,-4 1 1 0,1-3 2 16,-2-1 0-16,2-2 0 0,1 2 3 0,-4-5-2 15,6 3 3-15,-2-6 1 0,9 2 1 0,-5-1-1 16,11-4-2-16,-19 0 6 0,19 0-2 0,0 0 1 16,-20-2 4-16,20 2-1 0,0 0 0 0,0 0-1 15,-16-5-2-15,16 5-3 0,0 0-3 0,0 0-1 0,0 0-2 16,0 0-3-16,0 0 3 0,0 0 1 0,0 0-4 15,0 0 0-15,0 0 3 0,0 0-3 0,11 20 2 16,-11-20 1-16,16 11 1 0,-7-2-1 0,5 1-2 16,4 0 1-16,3 1 4 0,-4-2 0 15,11 8 2-15,4-1 1 0,-2-5-1 0,1 1-16 0,5-2-22 16,-12-1-37-16,-1-1-32 0,0-4-38 0,0 2-133 16,-8-6-322-16,6 2 89 0</inkml:trace>
  <inkml:trace contextRef="#ctx0" brushRef="#br0" timeOffset="28128.9">7941 1717 313 0,'0'0'250'0,"0"0"-29"15,0 0-30-15,0 0-26 0,0 0-19 0,0 0-20 16,0 0-13-16,0 0-13 0,34-3-10 0,-16 1-12 0,0 0-7 15,5-3-8-15,0 3-12 0,-1 1-21 0,10-3-26 16,2 1-18-16,-6 1-30 0,-5 0 1 16,-5 0-35-16,2-2-12 0,-1 1-12 0,-6 2-10 0,-1-3-85 15,-1 1-233-15,-11 3 70 0</inkml:trace>
  <inkml:trace contextRef="#ctx0" brushRef="#br0" timeOffset="28321.3">8157 1563 352 0,'-12'-4'141'16,"12"4"-18"-16,0 0-29 0,0 0-5 0,0 0-9 16,0 0 3-16,-6 13 7 0,6-13-6 0,-3 16 0 0,3-6-11 15,0 6-3-15,0 4-15 0,0-5-3 16,0 5-2-16,3 0-4 0,-1 1-5 0,-2 9-1 0,2 1-3 16,0-6-3-16,1-3-3 0,0-1-1 0,1 0-15 15,-2-1-18-15,3-1-22 0,-1-1-30 0,1 1-27 16,-1-1-27-16,1-6-86 0,0-2-231 0,-1-2 67 15</inkml:trace>
  <inkml:trace contextRef="#ctx0" brushRef="#br0" timeOffset="28942.57">8421 1494 305 0,'0'0'207'15,"10"-11"-36"-15,-8 5-26 0,-2 6-26 0,11-3-20 16,-11 3-9-16,0 0-7 0,0 0-14 0,26 3-4 16,-20 3-6-16,4 1-6 0,3 3-8 0,-2 7-4 15,1-1-4-15,-1 2-3 0,4 9-6 0,-7-4 0 16,1-3 1-16,-4-1-7 0,1-1 4 0,0 1-6 16,-2 2-3-16,-2-5 0 0,1 3-4 0,-1-3 2 15,0 0-8-15,-2-3 6 0,0-3-3 0,0-10 2 0,0 14 2 16,0-14-2-16,0 12 4 0,0-12 1 0,0 11 15 15,0-11 10-15,0 0 5 0,0 0-8 0,0 0-3 16,0 0-4-16,0 0 0 0,0 0-8 0,0 0 1 16,0 0-8-16,7-33-3 0,0 17 2 0,-2 1-2 15,1 4 0-15,-4-1-4 0,5 5-2 0,-3-2-2 16,1 1 3-16,0-1-3 0,2 4 2 0,-3-2-4 16,-4 7-3-16,14-11 0 0,-5 10-1 0,-9 1-2 15,18-3 1-15,-18 3 1 0,0 0 0 0,25 9-2 16,-18-3-3-16,-7-6 5 0,16 12-1 0,-9-5 1 15,4 6-2-15,-1-2 0 0,-6-1 2 0,3 1 2 0,-5-1-4 16,0-1 4-16,-2-9-1 0,8 14 0 16,-8-4 5-16,0-10-4 0,2 13 1 0,-2-13 2 0,2 12-2 15,-2-12 4-15,0 10 4 0,0-10 0 0,0 0 0 16,0 0 0-16,0 0-2 0,0 0 1 0,0 0-8 16,0 0 1-16,0 0-3 0,0 0 1 0,5-39-2 15,1 21 0-15,1-3-3 0,5-8 0 0,-1 9 1 16,0 1 2-16,-6 4 1 0,4 6-4 0,-2-2-2 0,0 3 3 15,-1 0-2-15,-6 8 1 0,14-8 2 16,-5 3-4-16,-9 5 1 0,17-2 1 0,-17 2 1 16,17 2 3-16,-17-2-2 0,21 6 1 0,-12-1-1 0,5 5-2 15,-3-2 0-15,0 1 1 0,-1-2 1 16,1 5 0-16,-2-1 2 0,1 4 0 0,-1-6-2 0,-3 2 3 16,1-1-7-16,-2 1-7 0,2-3-15 0,-5 0-23 15,-2-8-26-15,7 15-21 0,-3-7-31 0,-4-8-27 16,5 12-82-16,-5-12-285 0,0 0 83 0</inkml:trace>
  <inkml:trace contextRef="#ctx0" brushRef="#br0" timeOffset="29196.57">8967 1092 353 0,'0'0'135'0,"0"0"1"0,0 0-15 15,38 17-25-15,-19-4-4 0,10 9-11 0,1 3-9 16,-5 2-2-16,3 1-5 0,-1 8-5 0,0 0 0 16,12 18-2-16,-9-11-4 0,-8-6-2 0,6 20 0 15,-8-15-6-15,-9-8-2 0,1 5-3 0,-3 1-2 0,-2-4-1 16,-5 3-8-16,-2 1 2 0,-4 3-2 16,-3-2 1-16,-2-2-4 0,-5 0-4 0,-1-1-2 15,-4 0 5-15,-4-3-4 0,-20 21-38 0,-5-6-9 0,0-2-26 16,10-15-43-16,0-6-145 0,4-7-282 15,-9-5 80-15</inkml:trace>
  <inkml:trace contextRef="#ctx0" brushRef="#br0" timeOffset="29648.28">6853 918 362 0,'0'0'198'0,"0"0"-37"0,0 0-30 0,-3-12-12 16,3 12-28-16,0 0-1 0,0 0-25 0,0 0 1 15,0 0-11-15,3 44-3 0,-3-9 18 0,-3 3 6 16,1 4-3-16,2 23-3 0,-7 3 12 0,3-3-4 15,-3 1-1-15,0 2-7 0,2-2-4 0,1 0-8 0,4-3-3 16,-3 1-5-16,6-15-5 0,3-5-3 16,6 17-4-16,-1-11-1 0,6-9-4 0,12 16-5 0,10 1-1 15,6-6-31-15,6-1-40 0,6-4-21 0,4-4-30 16,3-8-57-16,4-12-126 0,8-3-334 16,3-7 96-16</inkml:trace>
  <inkml:trace contextRef="#ctx0" brushRef="#br0" timeOffset="30167.69">9879 1092 338 0,'0'0'207'0,"0"0"-35"16,0 0-33-16,0 0-21 0,0 0-16 0,0 0-13 0,0 0-4 15,0 0 2-15,-32 20-7 0,7 9 7 0,-2 3 0 16,-14 19 0-16,-1 5-3 0,8 3-4 16,0 1-4-16,4 2-4 0,5-2-7 0,10-11-2 0,2-6-8 15,9 0-7-15,4 21-2 0,2-17-1 16,4-4-2-16,3 0-6 0,11 17-4 0,7 0-17 0,-2-17-28 16,11 9-50-16,0-10-57 0,11 6-181 0,1-3-355 15,-11-13 100-15</inkml:trace>
  <inkml:trace contextRef="#ctx0" brushRef="#br0" timeOffset="31044.67">10007 1474 290 0,'0'0'222'0,"0"0"-31"0,-11-13-25 0,11 13-24 0,0 0-16 16,2-12-12-16,-2 12-20 0,4-17-8 0,-1 9 3 15,-3 8 2-15,2-14-9 0,2 6 5 16,-4 8-4-16,2-13 0 0,-2 5-4 0,0 8 1 0,3-9-7 16,-3 9-9-16,2-8-11 0,-2 8-9 0,0 0-9 15,0 0-8-15,0 0-7 0,0 0 2 0,0 0-5 0,0 0-2 16,0 0 0-16,0 0 0 0,-2 29-4 16,2-8 2-16,-3 7-1 0,1 4 1 0,2-2-2 0,2-5 0 15,3 5-1-15,-1-4 4 0,2-4-4 0,0-4 3 16,-1 1-2-16,1 0 0 0,3-4 0 0,3 2 2 15,-3-2-1-15,3-3 1 0,-1 0 1 0,2-1-1 16,2-1-7-16,-7-6-2 0,7 0-6 0,-15-4-15 16,22 2-12-16,-22-2-4 0,18-8-1 0,0 0-6 15,-6-3-5-15,1-3-1 0,-1-2 2 0,-3-1 1 16,0-2 3-16,3-9 6 0,-1 3 16 0,-7 4 13 16,1 6 12-16,-1-5 8 0,2 7 6 0,-4 0 10 15,0 1 12-15,0 6 2 0,-2 6-1 0,2-15-2 16,-2 15-5-16,3-10-7 0,-3 10-4 0,0 0-6 0,0 0-4 15,2-8-4-15,-2 8 1 0,0 0-1 0,0 0 5 16,0 0-1-16,0 0-2 0,-9 41 3 0,5-23-3 16,-2 0 1-16,4 4-1 0,0 6-1 0,0-1 0 15,2-4 0-15,0 7 0 0,2-6-3 0,-2-1-9 16,2 6-22-16,6-2-32 0,-4-9-32 0,-2 3-23 16,5-3-34-16,2-3-39 0,-2-3-124 0,0-3-367 15,-7-9 104-15</inkml:trace>
  <inkml:trace contextRef="#ctx0" brushRef="#br0" timeOffset="31251.78">10588 1703 432 0,'0'0'218'16,"0"0"-30"-16,0 0-31 0,0 0-26 0,0 0-16 15,0 0-15-15,0 0-11 0,0 0-6 0,0 0-10 16,11 25-6-16,-8-8-5 0,-1-3-13 0,-2 7 0 15,0-1-4-15,2 9-5 0,-6-5-5 0,4-1 1 16,-3-2-7-16,3-1 0 0,3-1-16 0,-3 2-19 16,0-3-23-16,-3 0-26 0,1-2-34 0,2 1-27 0,0-4-111 15,0-13-271-15,-2 16 79 0</inkml:trace>
  <inkml:trace contextRef="#ctx0" brushRef="#br0" timeOffset="31726.7">11074 1453 347 0,'0'0'155'0,"0"0"-26"15,0 0-5-15,5-11-14 0,-5 11-14 0,0 0-2 16,0 0-10-16,0 0-1 0,0 0-18 0,0 0-13 16,0 0-7-16,0 0-5 0,0 0-3 0,0 0-7 15,0 0-1-15,0 0-5 0,0 0 8 0,0 0-8 16,20 35 6-16,-15-18-6 0,-3-1 15 0,3 4-6 16,-3 1-5-16,-2 8 1 0,0-2 2 0,-2-7-3 15,0-1 0-15,-3 1-4 0,-3-1 3 0,0-1-4 16,-9 12-4-16,2-4 4 0,-2-5-5 0,2-5 0 15,2-2-21-15,-13 7-21 0,8-4-24 0,2-4-40 16,0-2-47-16,5-7-90 0,1 2-265 0,10-6 76 0</inkml:trace>
  <inkml:trace contextRef="#ctx0" brushRef="#br0" timeOffset="32195.65">11427 1455 286 0,'0'0'226'0,"0"0"-40"0,0 0-33 16,7-6-24-16,-7 6-21 0,0 0-20 0,0 0-2 15,0 0-11-15,0 0-3 0,0 0-5 0,-2 33-8 16,0-17-5-16,-1 5-5 0,1-3-3 0,0-1-5 15,0 3-2-15,-3-2-3 0,5 0-5 0,0 2-1 16,0-2 0-16,3-1-1 0,-3-4-2 0,2 2 2 16,2-3-1-16,1-1-1 0,-1-2-3 0,0 0 0 15,6-3 2-15,-3 0-2 0,12 5-2 0,-2-7-1 0,2-4-6 16,1 0-9-16,1-4-12 0,13-7-15 0,-2-1-1 16,-3-8-13-16,1-1-9 0,0-6 0 0,-5-1 6 15,0-3 3-15,-7 0 7 0,0 2 9 0,-6 1 10 16,-6 4 18-16,2 4 14 0,-6 6 10 0,0 4 5 15,-2-2 1-15,2 3 0 0,-2 9-9 0,3-12-7 16,-3 12 0-16,0-11-3 0,0 11-2 0,0 0-3 16,0 0 2-16,0 0 8 0,0 0-1 0,0 0-1 15,0 0 1-15,-28 25-4 0,19-8-2 0,3-1-1 16,-4 1 2-16,3-1-4 0,3 5-1 0,-1-1 3 16,1 9-3-16,2-5 1 0,2-2-5 0,0 10-11 15,2-8-21-15,2-3-26 0,-1 0-26 0,3-2-24 16,3-4-31-16,1 2-150 0,3-2-331 0,4-5 94 0</inkml:trace>
  <inkml:trace contextRef="#ctx0" brushRef="#br0" timeOffset="32479.68">12173 1621 243 0,'0'0'243'0,"10"-8"-28"0,-10 8-33 0,0 0-29 16,0 0-26-16,0 0-14 0,0 0-18 0,0 0-10 15,0 0-14-15,0 0-7 0,0 0-6 0,0 0-5 16,22 23-6-16,-20-15-5 0,6 8-6 0,-4 1-3 16,3 1-5-16,-3-1-3 0,-2 4 0 0,3-5-3 15,-3 2-4-15,0 0 7 0,-2-1-3 0,0 2 5 16,-2-3 2-16,2-2-5 0,-2 3 2 0,0-5-3 16,-1-2 1-16,3-1-4 0,0-9 2 0,-2 14 0 15,2-14 4-15,0 12 4 0,0-12-5 0,0 0 0 16,0 0 2-16,0 11 1 0,0-11 0 0,0 0-6 15,0 0-14-15,14 4-28 0,-14-4-25 0,30-7-22 0,4-1-24 16,2-2-37-16,3-4-36 0,-5-3-92 16,5-1-305-16,0 0 86 0</inkml:trace>
  <inkml:trace contextRef="#ctx0" brushRef="#br0" timeOffset="32694.68">12931 1519 251 0,'15'22'143'0,"-13"-6"-9"0,-2 1-16 0,3 1-3 15,-6 0-6-15,3 2-10 0,-2-1-9 16,-5 10-9-16,5-4 1 0,-4-3-10 0,1-2-6 0,-1 0-8 16,-2-1-1-16,1-1-8 0,-6 11-8 0,-1-9-5 15,5-2-15-15,-3-1-24 0,1 0-41 0,-2-3-31 16,-2-2-117-16,2-4-229 0,-1 3 69 0</inkml:trace>
  <inkml:trace contextRef="#ctx0" brushRef="#br0" timeOffset="33279.25">13273 1244 298 0,'0'0'109'0,"0"0"-15"15,0 0-3-15,0 0 22 0,4 40 6 0,-13-9-4 16,2 2-15-16,0-2-10 0,0 1-16 0,1 1 4 16,-1-3-13-16,3 2-1 0,4-1-8 0,-4-9-10 15,4 2-3-15,-2-6 1 0,4-1-2 0,2-1-3 0,-2-2-6 16,0-2-1-16,0-2 2 0,-2-2-2 0,0-8-4 15,5 15 0-15,-3-8 5 0,-2-7-4 0,4 10-2 16,-4-10-2-16,0 0 0 0,0 0-2 0,14 2-2 16,-14-2-3-16,0 0-5 0,30-21-9 0,-19 8-5 15,-2-2-1-15,3-4 2 0,4-7 1 0,0-4-4 16,-3 1 4-16,1 0 2 0,-5 7 3 0,-2 6 7 16,-1-1 14-16,1 5 5 0,-4 2 0 0,2 1-4 15,-5 9-2-15,6-12-10 0,-6 12 1 0,3-8-9 16,-3 8-3-16,0 0 0 0,0 0-6 0,0 0 1 15,0 0 1-15,0 0 3 0,0 0-4 0,0 0 0 0,0 29-1 16,-3-11 4-16,-3 1 1 0,4-1 2 16,-4 1 0-16,2 11 0 0,4-7-1 0,-3-1-1 15,1-3 1-15,-2 0-9 0,2 1-23 0,-1-3-20 0,3 1-25 16,0-1-21-16,0-4-35 0,0 0-132 0,3-5-309 16,-3-8 88-16</inkml:trace>
  <inkml:trace contextRef="#ctx0" brushRef="#br0" timeOffset="34045.75">13599 1648 369 0,'0'0'216'15,"0"0"-28"-15,-5 12-27 0,5-12-19 16,0 0-22-16,0 0-14 0,0 0-12 0,0 0-15 16,0 0-16-16,0 0-5 0,0 0-9 0,0 0-1 0,0 0-6 15,23 0-7-15,-23 0-4 0,0 0-8 0,0 0 2 16,16 0-9-16,-16 0 0 0,0 0-1 0,0 0-5 15,0 0-7-15,0 0 0 0,0 0-4 0,13 5-5 16,-13-5 4-16,0 0-2 0,0 0-2 0,0 0 1 16,0 0 0-16,0 0 7 0,0 0-8 0,0 0 9 15,0 0-1-15,0 0 2 0,0 0-1 0,5 9-2 16,-5-9 5-16,0 0-5 0,0 0 3 0,0 0 0 16,0 0 4-16,0 0 4 0,0 0-3 0,0 0 3 15,0 0-3-15,0 0 6 0,0 0-1 0,0 0-5 16,0 0 0-16,0 0 3 0,0 0-6 0,0 0 4 0,0 0-1 15,0 0 3-15,0 0-1 0,0 0 3 0,0 0 2 16,0 0 6-16,-2 8 0 0,2-8 1 0,0 0 3 16,0 0-1-16,0 0 2 0,0 0-3 0,0 0-4 15,0 0-3-15,0 0 1 0,0 0 0 0,0 0-4 16,0 0-2-16,0 0 0 0,0 0-2 0,0 0-2 16,12 5-5-16,-12-5 2 0,0 0-3 0,0 0 1 15,0 0-4-15,15 2-1 0,-15-2-2 0,0 0 8 0,0 0-13 16,9 6-4-16,-9-6 3 0,0 0-2 0,10 10 1 15,-10-10 2-15,2 9 0 0,-2-9 1 0,-2 11 2 16,2-11-1-16,-2 15 2 0,2-15 1 0,-8 17 0 16,6-13-1-16,2-4 6 0,-7 17-3 0,5-13-1 15,2-4 5-15,0 0-3 0,-7 14 2 0,7-14-5 16,0 0-3-16,-2 10 6 0,2-10-1 0,0 0 2 16,0 0-2-16,2 12 2 0,-2-12-2 0,0 0 0 15,5 15 3-15,-1-9-2 0,-4-6 1 0,7 14-2 16,-3-7-3-16,-4-7 1 0,8 13 1 0,-4-4 1 15,-2-1 1-15,-2-8-2 0,7 17-3 0,-7-9 2 0,0-8 0 16,4 14 3-16,-4-6 0 0,0-8 1 0,0 15 4 16,0-15 0-16,0 14 3 0,0-14-1 0,-4 13 2 15,0-8 0-15,4-5-1 0,-9 13 3 0,1-5-3 16,8-8 1-16,-15 11-6 0,8-10-15 0,7-1-17 16,0 0-22-16,-23 11-27 0,23-11-42 0,-13 0-144 15,13 0-316-15,0 0 91 0</inkml:trace>
  <inkml:trace contextRef="#ctx0" brushRef="#br0" timeOffset="34428.68">14118 1045 309 0,'25'34'127'0,"-4"1"-23"0,0 2 1 15,6 23-5-15,-9-13-11 0,5 14 1 0,-9-14-10 16,-5-6-3-16,2 23 0 0,-6-16-1 16,-5-5-1-16,0-3-2 0,-2 4-10 0,-5-3 1 0,-3 0-4 15,-1 0 0-15,-2-2-5 0,-4-1-3 0,2-2-6 16,-6-3 4-16,5-2-7 0,-2-2-9 0,2-3 0 15,0-5 4-15,4-4-4 0,1-4 0 0,4 0 0 16,1-2 2-16,-4-1-2 0,6-4 6 0,4-6-1 16,-9 13 2-16,9-13 2 0,-7 7 3 0,7-7 2 15,-7 7 0-15,7-7-2 0,0 0-3 0,-5 12 0 16,5-12-5-16,0 0 0 0,-9 5-5 0,9-5-5 16,0 0-12-16,0 0-16 0,0 0-40 0,0 0-73 15,-13 4-60-15,13-4-151 0,0 0-385 0,-39-13 108 16</inkml:trace>
  <inkml:trace contextRef="#ctx0" brushRef="#br0" timeOffset="41545.18">15220 1681 289 0,'0'0'213'16,"0"0"-21"-16,0 0-17 0,-2-9 1 16,2 9-11-16,0 0-4 0,0 0 3 0,-3-7 0 0,3 7 4 15,0 0-7-15,0 0-6 0,-2-11-9 0,2 11-5 16,0 0-3-16,-2-8-12 0,2 8-6 0,0 0-16 15,0 0-7-15,-2-8 0 0,2 8-19 0,0 0-7 16,0 0-12-16,0 0-8 0,-2-11-9 0,2 11-5 16,0 0-6-16,0 0-11 0,0 0-9 0,0 0-10 0,11-6-13 15,-11 6-11-15,27-2-14 0,-4 1-19 16,14 1-14-16,-1-4-20 0,0 4-17 0,-4 0-21 0,2 0-28 16,-6 0-11-16,-8 0-42 0,-1-4-126 0,-3 4-400 15,-4-1 114-15</inkml:trace>
  <inkml:trace contextRef="#ctx0" brushRef="#br0" timeOffset="41714.4">15247 1780 231 0,'0'0'195'0,"0"0"-36"15,0 0-15-15,0 8-21 0,0-8-12 0,0 0-11 0,0 0-14 16,28 5-10-16,-5 0-2 0,13-1-33 15,1 2-37-15,3-1-55 0,2-5-112 0,-1-3-192 16,-3 1 59-16</inkml:trace>
  <inkml:trace contextRef="#ctx0" brushRef="#br0" timeOffset="44680.65">17095 1494 264 0,'2'-8'209'0,"-2"8"-25"0,2-15-17 15,0 7-29-15,0 0-12 0,1 0-14 0,0-3-7 0,-1 3-4 16,0-2-3-16,3-6-3 0,-3-1 1 0,2 0 1 15,1 3-5-15,-3-1-5 0,2 2-6 0,2-4-4 16,-4 4-9-16,2 1-9 0,1-4-5 0,-3-1-1 16,5 1-3-16,-3 4 2 0,-2-5-1 0,6 1-4 15,-4 2-5-15,3-3-1 0,-5 2 0 0,0 5 0 16,3 0-2-16,-3 2-1 0,0 1-2 0,-2 7-4 16,8-13-5-16,-8 13 0 0,2-9-13 0,-2 9-7 15,2-7-8-15,-2 7 1 0,0 0-1 0,0 0-2 16,0 0 4-16,0 0-5 0,0 0 2 0,13 38 1 15,-5-4-2-15,-4-1 2 0,-1 2-2 0,1 3 0 0,1 0 1 16,-1 0 1-16,-4-1-1 0,4-1 2 16,-1-1 3-16,-1 0-5 0,3-2 4 0,-3-2-1 0,1-6-1 15,-1-3 0-15,-2-5 2 0,2 1-1 0,0-1 1 16,0-3 1-16,1-3 1 0,-3-4-1 0,0-7 5 16,2 15-3-16,-2-15 5 0,2 11 3 0,-2-11 5 15,2 7 3-15,-2-7 7 0,0 0-9 0,0 0 0 16,0 0-1-16,0 0-1 0,0 0-4 0,0 0 0 0,0 0-3 15,10-36-1-15,-6 16 0 0,3-11 0 0,0 0-6 16,-1-1-1-16,2 2-3 0,1-3 0 16,0 2-1-16,-2-2 0 0,2 4 0 0,2 1-2 0,-2 5 3 15,3 3 0-15,-5 3-4 0,4-2 4 16,-2 3-3-16,0 0 1 0,2 3 0 0,1-3-3 0,-1 1 0 16,4 2 1-16,-2 4 1 0,-2 0-3 0,3 1 2 15,-1 2-2-15,2 2 4 0,-4 0-4 16,7 1-3-16,-18 3-2 0,28 0-1 0,-28 0 0 0,17 7-3 15,-17-7 3-15,15 10-2 0,-7-5-3 0,-8-5 0 16,9 14-1-16,-7-7 3 0,3 10 0 0,-5-2 2 16,-5 3 3-16,1-1 3 0,-5-1-3 0,0 1 3 0,0-1 1 15,-5 1 5-15,2-3-4 0,-1-2 1 16,-3 1 1-16,5-1 7 0,-5-2-4 0,6 0 1 0,-1-6 2 16,5 3 2-16,6-7-1 0,-15 6 3 0,9-2 6 15,6-4 2-15,0 0 0 0,-9 4 2 0,9-4 0 16,0 0 1-16,0 0-4 0,0 0-3 0,-14 7-1 15,14-7-2-15,0 0-4 0,0 0-4 0,0 0 1 16,-7 5-5-16,7-5-1 0,0 0 4 0,-2 9-2 16,2-9 1-16,0 10-2 0,0-10 3 0,2 16-1 15,0-8 0-15,1 0 1 0,-3-8 4 0,12 24 1 16,-6-13-1-16,3 4 5 0,5-3-1 0,-1 1-2 0,4 0-13 16,15 1-17-16,0-2-22 0,-6-2-24 15,9-2-45-15,2 1-44 0,-1-7-182 0,-9-2-409 0,10-4 115 16</inkml:trace>
  <inkml:trace contextRef="#ctx0" brushRef="#br0" timeOffset="44912.67">17991 1453 412 0,'0'0'193'0,"0"0"-28"15,0 0-26-15,0 0-13 0,0 0-16 0,0 0-18 16,0 0-6-16,0 0-6 0,0 0-13 0,42 0-2 16,-42 0-3-16,38 4-10 0,-18-2-4 0,15 2-11 15,-1-2-6-15,-2-1-14 0,-5 4-18 0,-7-2-23 16,-1-3-11-16,-1 1-18 0,-18-1-16 0,27 0-16 16,-27 0-12-16,19-1-84 0,-10 1-214 0,-9 0 65 15</inkml:trace>
  <inkml:trace contextRef="#ctx0" brushRef="#br0" timeOffset="45093.63">18167 1359 223 0,'0'0'121'16,"-5"9"-21"-16,5-9-6 0,-4 17-5 0,4-9-5 16,0 9 4-16,0-1-18 0,-2 0-11 0,2 3-1 15,0-5-5-15,0 6 0 0,0-3-6 0,0 1-9 16,0 2 5-16,0-2-6 0,0 1 8 0,2-4-36 0,-2 4-27 15,2-2-31-15,-4-3-43 0,6-1-50 0,1-4-167 16,-3-2 49-16</inkml:trace>
  <inkml:trace contextRef="#ctx0" brushRef="#br0" timeOffset="45739.64">18481 1351 214 0,'7'-5'207'0,"-7"5"-36"16,0 0-29-16,0 0-19 0,14-4-23 0,-14 4-8 15,0 0-15-15,0 0-6 0,20 17-10 0,-12-12-7 16,0 10-3-16,3-3-5 0,-1 3-8 0,-1 1 2 0,0 3-9 16,-2-3 1-16,0 2-4 0,2-1 1 0,-5-1-5 15,-1 5 1-15,1-9-5 0,-2 4-5 0,4-3 7 16,-4 0-4-16,0-6-4 0,-2 4 3 0,0-11 6 15,0 13-9-15,0-13 4 0,0 13 2 0,0-13 16 16,0 7 11-16,0-7 12 0,0 0 4 0,0 0-4 16,0 0-8-16,0 0-3 0,0 0-7 0,0 0-5 15,0 0-2-15,11-29-5 0,-4 11-6 0,-3 1 0 16,6-3-3-16,-1 0-5 0,-3 5 0 0,4-2-3 16,-1 2 0-16,-2 6-1 0,-1-2 1 0,2 1-2 15,-1 1-2-15,-3 4-2 0,0-2-1 0,-4 7-3 0,11-8 1 16,-11 8 1-16,17-5-3 0,-17 5-1 0,13 0-2 15,-13 0 0-15,21 7-3 0,-12-3 0 0,-9-4 4 16,23 17-1-16,-12-3-1 0,1-1-1 0,-3-4-1 16,-5 2 1-16,3-3-2 0,-2 0 1 0,0 1 1 15,-5-9 0-15,6 15 0 0,-4-8 2 0,1 2 0 0,-3-9 1 16,2 13 1-16,-2-13 0 0,2 11 3 16,-2-11 6-16,0 0-4 0,2 13 8 0,-2-13 0 15,0 0 0-15,0 0 2 0,0 0-4 0,0 0 3 0,0 0-7 16,0 0 1-16,0 0-3 0,0 0 0 0,0 0-1 15,21-36 0-15,-12 22-6 0,1-2 2 0,-1 1-2 16,4 1 2-16,-1-3-2 0,-1 3 3 0,3 2-2 16,-1-1-1-16,1 1-1 0,0 2 1 0,-1 0 0 15,6 1-3-15,-8 1-2 0,1 4 1 0,-3 0 2 16,-9 4-3-16,18-2-4 0,-18 2 2 0,0 0 0 16,22 6 0-16,-12-2 0 0,-10-4-1 0,13 12 4 15,1 0-2-15,0 1 2 0,-5 2-1 0,-1-1 4 16,0-2-2-16,1 0-2 0,-2 5 5 0,-3-5 3 15,1 1-2-15,2-3 2 0,-7 0 2 0,2-2-9 0,0 2-17 16,1 1-19-16,-3-11-25 0,4 17-35 16,-2-10-26-16,-2-7-147 0,-4 15-329 0,4-15 93 0</inkml:trace>
  <inkml:trace contextRef="#ctx0" brushRef="#br0" timeOffset="46640.61">16687 918 393 0,'2'-6'174'0,"-2"6"-24"16,0-10-12-16,0 10-23 0,-5-10-9 0,5 10-24 15,-4-7-6-15,4 7-16 0,-12-10-9 0,12 10-7 16,-23-8-10-16,8 4-1 0,-4 4-4 0,-1 0-1 0,-1 0-6 15,6 4-8-15,-4-1 3 0,0 2-2 0,8 2-6 16,-2 3 6-16,-1 0-5 0,5 0-2 0,2 0 5 16,-2 5-1-16,6 1 1 0,1 0 0 0,4 3 6 15,3 0-11-15,2-1-1 0,2 13-4 16,5-4-1-16,2-1 5 0,-5 3-3 0,1-4-1 0,-5-5-1 16,-1-1 5-16,-1 2 2 0,-3-3-5 0,-2 3 4 15,-5 9 9-15,-3 2 3 0,-4-2 8 16,5-7 0-16,-4-3-3 0,-5 9-4 0,2-2 0 0,0-6 1 15,3-3-3-15,2-4-1 0,-1 1-4 0,4 1-4 16,-1-3 2-16,5-4-6 0,-3 2-2 0,1-3-1 16,4 2 7-16,-2 0-4 0,2 6-1 0,2 1 3 15,-2 0-5-15,4 0-1 0,-4 0 3 0,3 3-4 0,-1-2-1 16,-2 0 2-16,2 3 3 0,-2 10 7 0,-2 0-4 16,-3-6-2-16,-4 2 10 0,0 3 1 0,-2-1-2 15,2-4 5-15,-10 1-3 0,5 0 5 0,5-5 4 16,0-2-6-16,3-5 0 0,1-1-2 0,-2 5 1 15,2-7-6-15,3 0-2 0,0 0 1 0,2-11 3 0,2 16-1 16,3-5-1-16,-1-3 5 0,10 6-2 16,2-3-1-16,5-2-3 0,13 8-17 0,0-3-25 15,0-6-39-15,0 1-45 0,1-3-60 0,-13-9-98 0,1 2-324 16,-2-3 93-16</inkml:trace>
  <inkml:trace contextRef="#ctx0" brushRef="#br0" timeOffset="47056.56">16946 1253 417 0,'2'-8'188'0,"-2"8"-28"15,0 0-17-15,0 0-20 0,0 0-7 16,0 0-22-16,0 0-7 0,0 0-12 0,0 0-9 15,0 0-9-15,0 0-4 0,0 0-11 0,0 0 3 16,0 0-2-16,0 0-7 0,-40 26 2 0,29-6-1 0,3-2-3 16,-5 11 0-16,6 4-1 0,3-2-3 0,-2-1-5 15,6 1 3-15,6 1-5 0,0 2 7 0,3 0-7 16,8 1-5-16,0-2 2 0,6 1-1 0,-2-1 0 0,1 0-14 16,6-3-20-16,-3 1-28 0,3-1-38 15,-1-1-40-15,3-2-130 0,-1-4-295 0,3-3 84 16</inkml:trace>
  <inkml:trace contextRef="#ctx0" brushRef="#br0" timeOffset="47630.01">19670 1007 223 0,'0'0'173'0,"0"0"-31"16,0 0-23-16,0 0-22 0,-12-4-4 0,12 4-10 16,0 0-11-16,0 0-9 0,0 0-10 0,0 0-2 15,0 0-15-15,0 0 3 0,2 33 6 0,3-17-9 0,0 5 3 16,8 7-11-16,1-1-4 0,2 5-1 0,2 4 4 16,0-1 3-16,1 0 0 0,-4 2-16 15,4-2 5-15,-6-1 5 0,4 1-11 0,-6 5 0 0,-2-5 8 16,-2 0-1-16,-3-2-3 0,-4 0-3 0,-2-2-2 15,-2-1-1-15,-3-5-2 0,0-5 3 0,-2-1-1 16,-10 7 3-16,4 1-2 0,-6-3 1 0,1-5-14 16,1-5-20-16,6-1-23 0,-3-3-33 15,2 0-33-15,2-4-86 0,1 1-231 0,11-7 68 0</inkml:trace>
  <inkml:trace contextRef="#ctx0" brushRef="#br0" timeOffset="48367.74">20233 1223 316 0,'2'-11'132'0,"-2"11"-6"0,2-10-2 15,-2 10-22-15,0 0-2 0,2-10-16 0,-2 10-16 16,0 0-10-16,0 0-11 0,0 0 7 0,0 0 5 15,0 0-1-15,0 0 3 0,3 39-3 0,-6-21 2 16,3 17-1-16,-2 0-1 0,2-3-2 0,-2 2-8 16,4-1 3-16,0 0-1 0,3-1-6 0,-3 0-2 15,0-10-6-15,6-2 2 0,-6-3-2 0,7-1-1 16,-5 1-3-16,3-5-2 0,1-4 0 0,-4 1-1 16,3-1 3-16,-3-4-1 0,-4-4-1 0,14 6-1 15,-14-6-6-15,0 0 6 0,30-6-9 0,-12-2-3 16,-2-7 1-16,-3 0-2 0,8-10-2 0,-3-1 0 0,-4-4-3 15,-3-4 0-15,1 2-4 0,-5-3-1 16,-3 2 3-16,1 2-3 0,1 1 0 0,-6 5 11 0,2 4 7 16,-2 3 0-16,0 4 3 0,3 2 5 0,-3 1 7 15,0 1-7-15,0 10-1 0,0-12-10 0,0 12-5 16,0 0-4-16,0-11-4 0,0 11-1 0,0 0-2 16,0 0 0-16,0 0-4 0,0 0 1 0,0 0 0 15,0 0 3-15,-9 27-2 0,7-7 0 0,-3-1 0 0,-4 10 1 16,5 0 4-16,-4-5-2 0,6-1 1 0,0 8 0 15,2 1-1-15,-2-5 0 0,-1 4-4 0,-1-6-19 16,4-5-21-16,0 0-25 0,0-1-26 0,0 0-43 16,4-4-34-16,1 2-151 0,-3-6-377 0,3-3 106 15</inkml:trace>
  <inkml:trace contextRef="#ctx0" brushRef="#br0" timeOffset="48564.8">20641 1595 300 0,'0'0'150'16,"21"7"-21"-16,-21-7-22 0,6 16 1 0,-3-9-27 0,-1 2-3 15,2 9 1-15,2 0 2 0,-4 1-4 0,0 4 1 16,5 5-13-16,-3-3-6 0,-2-2-4 0,-2-3 0 16,2 1-4-16,-2 7-7 0,3-3-2 0,-3-2-8 15,-3-4-25-15,1 1-46 0,2 0-43 0,-2-5-121 16,0 3-240-16,-3-3 70 0</inkml:trace>
  <inkml:trace contextRef="#ctx0" brushRef="#br0" timeOffset="50150.63">21350 1451 342 0,'0'0'282'0,"14"2"-31"16,-14-2-27-16,0 0-23 0,0 0-24 0,0 0-19 0,0 0-19 15,0 0-13-15,0 0-17 0,0 0-20 0,0 0-10 16,14 2-11-16,-14-2-11 0,0 0-4 0,4 8-10 15,0 0-3-15,2 0 0 0,0 7-7 0,-1-1-4 16,1 5-2-16,-1-3 0 0,2 4-5 0,-4-3-4 16,-1 1 1-16,-2 2-3 0,2-2-4 0,-4 2-1 15,0-2 1-15,-10 11-12 0,-4 2-31 0,0-4-34 16,-7-3-51-16,-6 1-57 0,-8-6-137 0,5 0-368 16,0-6 104-16</inkml:trace>
  <inkml:trace contextRef="#ctx0" brushRef="#br0" timeOffset="50913.97">22377 1045 522 0,'0'0'277'0,"2"-12"-21"0,-2 12-26 0,5-8-31 0,-5 8-27 16,0-6-21-16,0 6-25 0,0 0-17 0,0 0-14 16,0 0-13-16,0 0-8 0,0 0-7 0,0 0-9 15,2 44-6-15,-2-11-5 0,0 1-3 0,0 7-5 16,-2 0-3-16,2 3-5 0,-5-1-3 0,1 0-1 16,1 19-2-16,-4-15-5 0,3-11 1 0,-3 4-2 15,0-5 0-15,5-2-4 0,-3-9 0 0,2-1-4 16,1-7-2-16,0 0 2 0,0-1-2 0,2-2 1 0,-2-5 0 15,2-1 3-15,0-7 2 0,-3 11 4 0,3-11 7 16,0 8 5-16,0-8-4 0,0 0-2 16,0 0-5-16,0 0 1 0,0 0-5 0,0 0 0 0,14-36-6 15,0 5 1-15,-1-2-11 0,6-2-3 16,-6-3 1-16,8 4 0 0,-6 0-2 0,4 0 2 0,0 1-1 16,-2 2 0-16,0 2 1 0,-6 9 2 0,3 1-3 15,-3 5 0-15,6 2 2 0,-4 0-3 0,-2 1 1 16,3 1-2-16,-3 3-1 0,0 4 1 0,1-1-1 15,-12 4 1-15,18-5-4 0,-18 5-1 0,18 2 0 16,-18-2 3-16,17 5-6 0,-11 0 0 0,-6-5 0 16,7 13-2-16,-2-3 4 0,-3-1 0 0,-2-1 1 15,0 2 0-15,-5 6 3 0,1 3 3 0,-5-5-2 16,-3 1 1-16,3-1 1 0,0-1-3 0,-3-3 5 0,6 0-2 16,-1-4 5-16,1 3-4 0,0-6 7 0,2 6 1 15,4-9 2-15,-7 6 6 0,7-6 2 0,-7 8-1 16,7-8 2-16,0 0-2 0,-6 9-5 0,6-9 0 15,0 0 0-15,-2 8-6 0,2-8 0 0,0 0-3 16,-6 5-3-16,6-5 2 0,0 0 1 0,0 0 2 16,0 15-2-16,0-15 5 0,3 15-2 0,2-7 0 15,1 6-2-15,3-2-6 0,3 3-17 0,2-1-17 16,-3-2-16-16,3-2-14 0,1-2-19 0,4 1-18 16,2-3-37-16,-1 0-40 0,3-6-131 0,11-4-375 0,0-2 106 15</inkml:trace>
  <inkml:trace contextRef="#ctx0" brushRef="#br0" timeOffset="51128.44">23168 1377 370 0,'0'0'199'16,"0"0"-29"-16,0 0-22 0,0 0-19 0,0 0-13 0,0 0-10 15,0 0-8-15,0 0-8 0,0 0 2 0,32 8-10 16,-12-4-8-16,15 2-7 0,-8-4-9 15,-4 0-1-15,-1 1-7 0,-1-1-11 0,13 0-10 0,-4-2-17 16,-9 0-19-16,-4 0-20 0,2-2-13 0,0-3-23 16,-4 1-17-16,-1 0-11 0,-14 4-15 0,16-8-11 15,-7 2-69-15,-9 6-220 0,7-13 65 0</inkml:trace>
  <inkml:trace contextRef="#ctx0" brushRef="#br0" timeOffset="51307.61">23519 1280 350 0,'-16'-9'17'0,"16"9"15"15,-11-5 19-15,11 5 4 0,-12-8 12 0,12 8 0 16,0 0 15-16,-11-2-4 0,11 2 2 0,0 0-9 0,0 0-10 15,0 0-7-15,0 0 10 0,0 0 1 0,0 0 8 16,0 0-2-16,-23 10-3 0,16-2-1 16,5 2-5-16,-2 5-1 0,-1 3 2 0,1 1-13 0,-2 1-3 15,0 11-3-15,1-3-8 0,3-2-2 0,0-4-3 16,0-2 1-16,2 12-3 0,-2-4 1 0,2-3-3 16,0-5-8-16,2-1-23 0,-2-3-29 0,2 1-37 15,0-5-28-15,-2-1-20 0,7-4-105 0,-7-7-265 16,6 8 76-16</inkml:trace>
  <inkml:trace contextRef="#ctx0" brushRef="#br0" timeOffset="51900.03">23697 1270 364 0,'0'0'217'0,"0"0"-35"16,0 0-30-16,0 0-21 0,0 0-17 0,0 0-10 15,0 0-21-15,0 0-5 0,23 16-12 0,-19-7 0 16,6 7-12-16,-4 1-3 0,-1-2-9 0,2 4-6 0,-3-2-3 16,-2-1 3-16,4 0-9 0,-4 3-2 0,0-2 0 15,-2-1-1-15,0-4-5 0,0 0 0 0,0-1 1 16,0-11-2-16,2 17-1 0,-2-17 1 0,0 12 2 16,0-12 1-16,0 7 11 0,0-7 3 0,0 0-2 15,0 0-4-15,0 0-1 0,0 0-6 0,0 0 1 16,0 0-4-16,0 0-2 0,2-32-2 0,5 13-4 15,0 2 1-15,0 2-3 0,0-2 4 0,2-2 5 0,-5 10 1 16,3-4-4-16,-4 5-1 0,4 2 1 16,-7 6-4-16,4-11-1 0,-4 11-9 0,9-8 2 15,-9 8 11-15,0 0-16 0,0 0 1 0,0 0 0 0,21 2 2 16,-21-2 1-16,11 10-3 0,-5-1 1 16,0-1-1-16,0-2 1 0,-1 5-3 0,-5-11-3 0,6 16 4 15,-1-6-1-15,-5-1 3 0,2 1-3 0,0 0-1 16,1-1 2-16,-3-9-1 0,3 16-2 0,-3-16 6 15,0 14 0-15,0-14 2 0,-3 12 1 0,3-12 2 16,-3 11 2-16,3-11 5 0,0 6 6 0,0-6 3 16,0 0 1-16,0 0-1 0,0 0-2 0,0 0-1 0,0 0-5 15,0 0 0-15,0 0 1 0,10-27 1 0,-8 19 0 16,3-3 6-16,-3 3 0 0,2-1 5 16,-4 9-1-16,7-11 3 0,-2 5 0 0,-3-1-6 0,-2 7-4 15,5-10 0-15,-5 10-6 0,0 0-3 0,9-6-3 16,-9 6-1-16,0 0 5 0,0 0-8 0,0 0 0 15,0 0 0-15,25 8-1 0,-16-1 4 0,-3 1-2 16,2-2 2-16,8 5-4 0,-4 0 1 0,-4-1 0 16,-1 1 3-16,2-3-8 0,-2 1-13 0,-2-5-22 15,-5-4-19-15,11 14-30 0,-9-6-21 0,-2-8-27 16,5 10-22-16,-5-10-27 0,0 0-111 0,0 0-351 16,-3 11 100-16</inkml:trace>
  <inkml:trace contextRef="#ctx0" brushRef="#br0" timeOffset="52146.21">24042 1105 477 0,'0'-9'242'0,"0"9"-29"16,0 0-32-16,6-9-26 0,-6 9-21 0,0 0-23 16,0 0-9-16,0 0-10 0,0 0-15 0,39 25-3 15,-20-11-11-15,3 11-10 0,1 6-6 0,0-1 0 16,-2 3-7-16,-2 4-4 0,-2 2-5 0,-2 0-2 0,2 5-4 15,0 15-3-15,-2-12 0 0,-4-6-2 16,-7-2 2-16,2 2-5 0,-6-2-2 0,0-1 1 0,-6-1-5 16,-3-4-2-16,-4 2 3 0,-3-4-12 0,-2-3-25 15,-3-1-25-15,-4-1-29 0,-3-3-19 16,-6 0-29-16,0-7-139 0,-4-4-317 0,-4-3 91 0</inkml:trace>
  <inkml:trace contextRef="#ctx0" brushRef="#br0" timeOffset="52565.68">22059 1200 347 0,'-6'31'185'0,"-1"1"-41"16,3 4-8-16,-1 4-15 0,5 2-9 0,2-1-10 16,3 20-15-16,6-10-1 0,12 10-10 0,7-7-12 15,-3-10-4-15,14 9-20 0,-5-11-41 0,21 3-58 0,0-9-133 16,7 0-229-16,2-9 69 0</inkml:trace>
  <inkml:trace contextRef="#ctx0" brushRef="#br0" timeOffset="53346.15">24393 1271 308 0,'0'0'204'16,"0"0"-36"-16,0 0-31 0,0 0-21 0,0 0-19 0,0 0-17 15,0 0-13-15,0 0-3 0,0 0-4 0,0 0 8 16,4 38 1-16,-6-19-11 0,2 13-1 0,-2-1-3 15,2 0-4-15,0 2 4 0,-3-2-5 0,6 2-5 16,1-1 1-16,0 0-6 0,1-5 0 0,0-3-3 16,0-4-1-16,1-4 2 0,3 1 0 0,1-1-3 15,1-2 2-15,2 2-2 0,4-7-3 0,-4-1 1 16,6 1-8-16,1-3 4 0,0-4-1 0,1-2-5 16,0-4-2-16,11-4 1 0,0-5-4 0,-10-1-3 15,-1 0 4-15,4-9-5 0,0-3-4 0,-5-3 8 16,1-2-11-16,-5 0 0 0,11-33 6 0,-17 36 9 15,-2 7 5-15,-3 1 13 0,-1 7 7 0,2-1 3 16,-4 4 4-16,0 1-1 0,0 1-1 16,-2 8-10-16,3-12-3 0,-3 12-10 0,2-9-1 0,-2 9-5 15,0 0-5-15,0 0-3 0,0 0-4 0,0 0-1 16,0 0-4-16,0 0 3 0,0 0 0 0,-7 29-1 16,0-13 0-16,2 3 1 0,-2 12 0 0,1-6 3 15,1 6-2-15,-2-3-1 0,5 1 2 0,-3 4-4 16,7-2-6-16,-2-3-19 0,5 4-27 0,2-2-28 0,-4-8-29 15,3-3-29-15,-1 0-37 0,1-5-33 0,2-2-116 16,1-1-383-16,0-5 109 0</inkml:trace>
  <inkml:trace contextRef="#ctx0" brushRef="#br0" timeOffset="54361.17">25150 1656 410 0,'0'0'227'0,"0"0"-40"0,0 0-26 16,0 0-23-16,0 0-12 0,0 0-21 0,0 0-10 0,5-7-12 15,-5 7-10-15,0 0-9 0,0 0-6 16,0 0-10-16,0 0 0 0,0 0-9 0,0 0 1 0,0 0-6 16,0 0-8-16,0 0 2 0,0 0-10 0,0 0-1 15,0 0 1-15,0 0-6 0,0 0 5 16,25 9-12-16,-25-9-4 0,0 0 7 0,4 12-4 15,-4-4-4-15,0-8 2 0,-2 15-3 0,2-15 3 0,-2 19 0 16,0-11-1-16,-2 0 1 0,-2 2-1 16,4-2 2-16,-3 3 2 0,1-3-1 0,4-8 5 15,-9 15 2-15,6-7 1 0,1 0 2 0,2-8 6 16,-7 10 5-16,7-10 8 0,-2 8 4 0,2-8 8 16,-5 8 3-16,5-8 11 0,0 0 6 0,0 0 10 15,0 0 1-15,-4 11 8 0,4-11-3 0,0 0 3 0,0 0-7 16,0 0-5-16,0 0-2 0,0 0-12 0,0 0-6 15,0 0-1-15,0 0-3 0,0 0-7 0,0 0-8 16,0 0 2-16,0 0-3 0,0 0-4 0,0 0-2 16,0 0-7-16,0 0 2 0,0 0-8 0,0 0 1 15,0 0-2-15,0 0 1 0,0 0-4 0,0 0-1 16,0 0-1-16,0 0 2 0,0 0-4 0,0 0-2 16,0 0 0-16,0 0-1 0,30-16 0 0,-30 16 0 0,0 0 1 15,0 0 0-15,0 0-6 0,0 0 4 0,0 0 6 16,0 0-4-16,0 0-8 0,0 0 1 0,0 0-5 15,2-7-3-15,-2 7-6 0,0 0-11 0,0 0-8 16,0 0-3-16,-9-14 5 0,9 14 0 0,-3-8 7 16,3 8 0-16,-9-12 1 0,7 3 6 0,2 9 0 15,-9-10 6-15,7 3-2 0,2 7 3 0,-7-8 1 16,7 8 2-16,-3-8 2 0,3 8 1 0,-2-9-1 16,2 9 2-16,0 0 1 0,0 0-2 0,0-9 1 15,0 9-1-15,0 0 1 0,0 0 1 0,5-11-1 16,-5 11 2-16,0 0-5 0,9-5 0 0,-9 5 1 0,0 0-1 15,9-5-1-15,-9 5 0 0,0 0 2 0,0 0-3 16,0 0 0-16,0 0-1 0,0 0-3 16,0 0 4-16,14 13-1 0,-14-13-2 0,4 8 2 0,-4-8 2 15,0 9 2-15,0-9 4 0,0 0-3 0,-2 13 5 16,2-13 3-16,0 0 0 0,-2 11-1 0,2-11 8 16,0 0-3-16,-3 8 5 0,3-8 7 0,0 0 5 15,0 0 0-15,0 0 1 0,0 0 0 0,-9 6-1 16,9-6-2-16,0 0 1 0,0 0-1 0,0 0-2 0,0 0-2 15,0 0-3-15,0 0 1 0,0 0 2 0,0-27-4 16,0 27-4-16,0 0 3 0,2-11-7 0,-2 11 0 16,0 0-1-16,5-8-2 0,-5 8 0 0,0 0-5 15,7-5 2-15,-7 5 3 0,0 0-6 0,0 0 1 16,0 0-1-16,0 0 0 0,34 13-1 0,-27-5-3 16,6 4-1-16,-3 0 4 0,-3 2-3 0,-1 5 0 15,1 1 4-15,3 9-4 0,-6-2 7 0,-4-4-4 16,-4 7 3-16,-1 1 1 0,-5-8 2 0,2-1 2 15,-1-3 1-15,-8 8 0 0,2-5-1 0,-2-6-2 16,-12 13 6-16,18-18-3 0,-6 1 1 16,6-3 1-16,-1-4 5 0,3 2 5 0,9-7 1 0,-11 8 7 15,11-8-7-15,0 0 0 0,-16 2 2 0,16-2 1 16,0 0-2-16,0 0-5 0,-9-17 2 0,9 17-2 16,2-18 1-16,-2 18-1 0,5-19-1 0,1 3-4 15,2 0 2-15,-2 3-4 0,6 1-2 0,2 2-1 16,-3-3 4-16,3 2-1 0,-1 2-5 0,1 2 1 15,-2 3-9-15,5 0-18 0,-3-1-32 0,4 4-31 16,-18 1-31-16,25-4-35 0,-25 4-33 0,23 0-181 16,-23 0-441-16,19 0 122 0</inkml:trace>
  <inkml:trace contextRef="#ctx0" brushRef="#br0" timeOffset="54588.63">25822 1736 238 0,'8'21'183'0,"-2"-7"-38"16,-3 5-8-16,-1-3-10 0,0 3-11 0,-4 0-11 0,2-2-10 15,-2 4-10-15,-7-2-3 0,-3 9-8 0,-6 0-1 16,2 2-11-16,-4-5-18 0,-6 4-18 0,-1-7-44 15,-1 1-49-15,-6-4-126 0,5-4-230 0,-8 1 67 16</inkml:trace>
  <inkml:trace contextRef="#ctx0" brushRef="#br0" timeOffset="55687.93">27034 1029 473 0,'0'0'238'0,"0"0"-34"16,0 0-31-16,0 0-27 0,0 0-16 0,0 0-6 16,0 0-7-16,0 0 2 0,2 29 8 0,-2 4 2 15,0 0-8-15,-7 6-9 0,2-2-10 0,-2 4-15 0,1-2-8 16,-5 5-7-16,3-4-9 0,-3 3-3 0,0-1-10 15,-1-1-3-15,-1-2-4 0,2 0-2 0,-1-2-5 16,1-4-6-16,-1-2 3 0,3-7-6 0,2-5-2 16,3-3-2-16,-1-4-3 0,0-2 0 0,3 1 2 15,2-5 2-15,0-6 1 0,-5 13-1 0,5-13 6 16,0 0-4-16,0 0-4 0,0 0-1 0,0 0-4 16,0 0-3-16,12-34-2 0,-3 4-3 0,4-5-6 0,4-4-4 15,-4-2-3-15,17-17-3 0,-9 10-1 16,-3 8 1-16,2 3-3 0,3 0 2 0,-4 4-1 15,1 2 1-15,-2 5 4 0,-4 5-2 0,-2 4 2 16,-1 5-1-16,-3 4-3 0,2-1 3 0,-3 1-1 0,2 4 0 16,-9 4-1-16,14-6-5 0,-14 6 2 0,0 0 2 15,0 0-4-15,0 0 3 0,22 12 0 0,-18-6-1 16,0 5 0-16,-4 5 6 0,0 3-3 0,-6-1 3 16,-7 9 4-16,2-4-1 0,-3-5-1 0,0-2-1 15,-6 9 3-15,-1-8 0 0,5-3-2 0,2-3 3 16,3-3 0-16,0-2-1 0,1 2 1 0,1-4 0 0,3 1 1 15,6-5 1-15,-10 5-4 0,10-5 9 0,-9 8-8 16,9-8 5-16,-7 4-3 0,7-4-3 16,-8 7 2-16,8-7-3 0,0 0-2 0,-5 6 1 0,5-6 2 15,-3 8-1-15,3-8 1 0,-2 15 1 16,4-8 5-16,3 4-2 0,4 3 3 0,0 3-3 0,3 1 1 16,6 6-1-16,0-4-16 0,-4-2-22 15,0-5-28-15,1 0-32 0,0 0-40 0,0-2-30 0,-4-3-190 16,6-2-422-16,-1-2 119 0</inkml:trace>
  <inkml:trace contextRef="#ctx0" brushRef="#br0" timeOffset="56068.16">27497 1442 376 0,'0'0'265'0,"0"0"-23"16,0 0-21-16,0 0-25 0,0 0-23 0,0 0-15 15,0 0-23-15,0 0-11 0,0 0-10 0,8 19-13 16,13-17-13-16,2-2-7 0,12 3-10 0,-1-3-6 16,2-1-9-16,2 1-4 0,-3-2-15 0,-8 2-22 15,-6-2-13-15,13-4-27 0,-11 2-20 0,-3-3-16 0,-6 2-8 16,-3-2-26-16,-11 7-7 0,17-13 2 0,-13 5-1 16,-4 8-4-16,4-12 2 0,-4 12 9 15,0 0 4-15,-16-18 8 0,12 9 10 0,-12 1 4 0,0 0 10 16,0 0 9-16,-5 2 13 0,6-2 10 0,-2 3 27 15,6 2 5-15,11 3 16 0,-20-7 5 0,11 3 8 16,9 4 4-16,-17-2-1 0,17 2 3 0,0 0 8 16,0 0-6-16,-29 4 6 0,29-4 1 0,-14 11 6 15,8-5-3-15,0 2-3 0,-2 6-5 0,-1 2 0 0,4-1-10 16,-2 2 3-16,2-2-5 0,3 5-1 16,-2-4-3-16,4 4-3 0,0-1 6 0,2 2-5 15,2-3-5-15,-2 0-22 0,1 1-36 0,2-2-35 0,2-2-45 16,-1-3-133-16,1-3-295 0,3-2 85 0</inkml:trace>
  <inkml:trace contextRef="#ctx0" brushRef="#br0" timeOffset="56655.66">28053 1271 410 0,'0'0'191'0,"0"0"-31"0,0 0-17 0,0 0-26 15,0 0-6-15,0 0-11 0,21 21-11 0,-17-10-8 0,3 5-8 16,0 1-8-16,-1 3-7 0,0-1-2 16,0 12-4-16,-4-3-4 0,1-1-2 0,-3-6-5 0,0-3 0 15,0 1-3-15,-3-1-7 0,1-4 1 0,0 3-2 16,2-7-4-16,-4 2-2 0,4-12 1 0,-4 15-3 16,4-15 5-16,-2 9 0 0,2-9 10 0,0 0-4 15,-2 9-2-15,2-9-2 0,0 0-3 0,0 0-3 16,0 0-2-16,0 0-1 0,12-33-3 0,-5 13-3 0,8-9 1 15,-1-2-2-15,2 3-5 0,0-1-1 0,2 4 0 16,-2 4 5-16,-2 5-2 0,-5 6-3 16,0-3-2-16,-2 7-3 0,3 0 1 0,-10 6 0 15,15-6 1-15,-15 6-6 0,14-4 2 0,-14 4-3 16,0 0 3-16,22 5 1 0,-15 3-4 0,1-3 2 0,-4 2 0 16,-4-7 5-16,9 18-4 0,-7-1-1 0,-2-1 2 15,2-2-2-15,-4 3 2 0,2 0 0 16,-2-4 3-16,0-2-1 0,2-1 3 0,-5-2-2 0,5-8 1 15,-6 15 3-15,3-9 2 0,3-6 2 0,-5 8 4 16,5-8 2-16,0 0 1 0,0 0 0 0,-9 9-3 16,9-9-1-16,0 0-1 0,0 0-5 0,0 0-2 0,0 0 4 15,19-44-5-15,-8 25 3 0,-2 6-1 0,3-6-4 16,1 3 4-16,-1 1-6 0,3-2 3 0,-3 5 2 16,2 0 0-16,-1 1 2 0,-1 1-1 0,-1 4-2 15,-2 1 2-15,1 2-3 0,-10 3-1 0,15-5 0 16,-15 5-1-16,0 0-1 0,28 7 1 0,-14 3-1 15,-1 1-1-15,0-1 2 0,-1 4-1 0,-1 1 2 16,1 1 0-16,-1 0 3 0,-2 1-5 0,1-1 2 16,-3 1 2-16,2-3-3 0,-5 3-11 0,0-1-13 15,-1-4-13-15,0-1-26 0,-3-1-16 0,0-10-18 0,0 15-19 16,0-15-4-16,0 0-34 0,-6 10-139 16,6-10-343-16,0 0 98 0</inkml:trace>
  <inkml:trace contextRef="#ctx0" brushRef="#br0" timeOffset="56894.59">28628 880 476 0,'2'-10'239'15,"-2"10"-29"-15,0 0-30 0,5-9-26 0,-5 9-20 0,0 0-15 16,0 0-11-16,0 0-14 0,0 0-9 16,29 31-6-16,-7-5-11 0,-3 0-5 0,2 6-10 0,-1 1-5 15,1 6-4-15,4 18 9 0,-7-11-4 0,-2-7-5 16,3 22-4-16,-10-13-4 0,-1-8-2 0,-3 2-4 15,-1-1-1-15,-1 0-4 0,-6-2-1 0,-1 0-1 16,-5 0-2-16,-4-1 1 0,-2-7 0 0,-2 2-6 16,-8-1 2-16,-3-1 0 0,-4-7-20 15,-4 3-11-15,-1-6-19 0,-6-3-31 0,-23 8-30 0,2-7-48 16,7-9-168-16,-16-3-368 0,-1-7 104 0</inkml:trace>
  <inkml:trace contextRef="#ctx0" brushRef="#br0" timeOffset="57241.54">26876 955 250 0,'0'0'147'0,"0"0"-23"0,0 0 12 16,0 0-9-16,0 0 0 0,-46 30 13 0,26 0 5 16,-5 0-21-16,2 4-9 0,0 3-9 0,0-1-9 15,1 4-7-15,3 1-6 0,-4 18-8 0,8-9-4 16,1-9-8-16,7 0-4 0,-6 21-7 0,10-15 0 15,6-6-7-15,-1-2-2 0,7 2-4 0,3-2-3 16,5 1-15-16,4-4-25 0,7 1-41 0,21 10-49 16,6-7-51-16,11-9-133 0,6-1-332 0,9-9 95 0</inkml:trace>
  <inkml:trace contextRef="#ctx0" brushRef="#br0" timeOffset="57779.21">29474 1068 421 0,'0'0'178'0,"0"0"-27"0,0 0-28 16,0 0-11-16,0 0-9 0,0 0-3 0,-17 29 2 15,8-10 2-15,-6 12 5 0,-1 2 1 0,-2 1-5 16,4 1-13-16,0 0-9 0,2-2-9 0,4 1-7 16,-1 0-6-16,4-1-2 0,0-4-8 0,5-2 10 15,3 3-16-15,-3-7-1 0,5-5-5 0,-1-1-1 0,3-3-4 16,1 2 0-16,0-6-4 0,1 1 0 0,0-5-4 15,-3 0 2-15,-6-6-2 0,21 6-1 0,-21-6-5 16,30-4-2-16,-9-4-9 0,3-10-16 0,6-5-16 16,-5-4-14-16,2-3-5 0,-1-5-9 0,12-19 3 15,-13 9 5-15,-4 6-3 0,7-21 9 0,-8 19 4 16,-6 6 30-16,-1 3 3 0,-2 0 11 0,-1 12 14 16,-6 1 8-16,3 6 3 0,-7 0 0 0,4 5-4 15,-1 0-6-15,-3 8-6 0,5-11-4 0,-5 11-3 16,0 0-3-16,0 0-2 0,0 0 0 0,0 0 0 15,0 0 3-15,0 0 0 0,-16 33-1 0,9-14 2 16,-3-1 1-16,1 12-2 0,-4-1 5 0,3 2-4 16,4 0-1-16,1 2 3 0,1-2-3 0,2 1-11 0,2 2-19 15,0-4-26-15,0-1-27 0,2-4-28 0,0-4-31 16,2-8-36-16,1 0-129 0,2 0-351 0,0-5 98 16</inkml:trace>
  <inkml:trace contextRef="#ctx0" brushRef="#br0" timeOffset="58230.62">30083 1359 346 0,'0'0'228'16,"2"-11"-26"-16,-2 11-23 0,0 0-21 0,0 0-10 15,0 0-10-15,0 0-5 0,0 0-11 0,4-6-13 16,-4 6-8-16,0 0-9 0,0 0-11 0,0 0-14 15,5-8-5-15,-5 8-6 0,0 0-8 0,9-5-6 16,-9 5-4-16,10-3-6 0,-10 3-2 0,15-2-5 16,-15 2-4-16,0 0-6 0,19-3-4 0,-19 3-3 0,0 0-2 15,0 0-2-15,13 7-4 0,-13-7 0 0,4 11 0 16,-4-2 2-16,0-9 3 0,-4 18-4 0,-3-3 3 16,1 1-1-16,-3-2 1 0,1 3 0 0,2-3 0 15,-3 1 0-15,2-1 2 0,2-2-2 0,0 0 2 16,3-1-2-16,-2-2 3 0,4-3 0 0,0-6 0 15,0 16-2-15,0-8 2 0,0-8-2 0,2 12 0 16,-2-6-1-16,0-6 2 0,4 17-3 0,-1-10-4 16,-1 1 0-16,-2-8 2 0,3 14-3 0,-3-14 0 15,4 14-2-15,-4-6 4 0,0-8-5 0,-2 17 5 16,2-7 1-16,-2-2 3 0,-3 8 2 0,2 0 2 16,-1-2 2-16,-1-4 0 0,1 1-2 0,0-2 0 15,4-9-2-15,-8 15 1 0,6-7 0 0,2-8-3 0,-5 13 3 16,5-13-5-16,-4 10 0 0,4-10-8 0,0 0-8 15,-4 10-8-15,4-10-10 0,0 0-19 0,-7 4-42 16,7-4-36-16,0 0-48 0,-30-4-110 0,12-4-342 16,2-2 98-16</inkml:trace>
  <inkml:trace contextRef="#ctx0" brushRef="#br0" timeOffset="58895.78">30589 499 444 0,'-2'-8'330'0,"2"8"-43"0,0-14-33 16,0 14-27-16,2-11-28 0,-2 11-27 0,0 0-20 15,4-12-17-15,-4 12-20 0,0 0-14 0,14-4-9 16,-14 4-12-16,0 0-10 0,34 10-7 0,-18-6-7 16,3 9-10-16,-1-3-4 0,0 4-6 0,-4 0-4 15,2 1-7-15,2 12 1 0,-2-1-5 0,-7 3-4 16,0 0-3-16,-4-2 2 0,-3-6-5 0,-4 13 0 0,2-4 0 15,-5 4 3-15,-1-3-2 0,-2 4-3 0,-1 0 2 16,3-5-6-16,-3 4 0 0,-3-1 2 16,7-1 0-16,-3 1 0 0,5 0-3 0,-1-2 2 0,-2-1 1 15,10 3 1-15,-2-4 0 0,2-2-2 16,3 3 1-16,-3 2-1 0,1-10 0 0,-1-1 2 16,4-5-5-16,-4 2 2 0,1 1 0 0,-1-3-2 0,3 5 0 15,-7-2-1-15,4-1-3 0,4 0 4 0,-6 1 0 16,5 0-4-16,-5 1 3 0,2-2-1 0,-4-1 5 15,2 4 1-15,1-4-7 0,-3 0 0 0,0 0 1 16,2 1 0-16,-2 1 1 0,0-1-1 0,0 1 1 16,0 4-1-16,5-7 2 0,0 5-1 0,-5 10 1 0,2-7 7 15,2-1 1-15,-2-3-1 0,1-1 2 16,-3 11-2-16,2-2 2 0,0-9 0 0,-2 2 1 0,2-1 1 16,-2 0 1-16,2 10-2 0,-2-5-2 0,0-5 1 15,0-1 0-15,-2-1-2 0,4-1 0 0,-2-1-4 16,0 1 4-16,-2 1-1 0,0-3-4 0,2-15 3 15,0 20-3-15,0-20 3 0,-2 16-3 16,2-16 2-16,0 15-1 0,0-15 1 0,0 0-1 0,-2 15 4 16,2-15 1-16,0 0-8 0,-3 12 1 0,3-12-2 15,-16 5-27-15,1 0-33 0,15-5-53 0,-58 4-59 0,18 2-68 16,-4-4-165-16,5-2-484 0,1 0 134 16</inkml:trace>
  <inkml:trace contextRef="#ctx0" brushRef="#br0" timeOffset="62926.41">3222 3389 388 0,'-12'-7'192'0,"3"3"-23"15,-2 3-14-15,11 1-9 0,-14-11-3 0,10 7-5 16,4 4-1-16,-13-7-1 0,13 7 0 0,-12-4-7 0,12 4-8 16,-9-4-4-16,9 4-9 0,0 0-11 15,-15-4-4-15,15 4-9 0,0 0-10 0,-6-6-7 16,6 6-9-16,0 0-3 0,0 0-8 0,0 0-4 0,-11-4-6 15,11 4-1-15,0 0-7 0,0 0-6 0,0 0-1 16,0 0 0-16,0 0-6 0,0 0-1 0,-9-7-4 16,9 7-1-16,0 0 1 0,0 0 3 0,0 0-4 15,32-3-4-15,2-1-3 0,9 0-13 0,1-3-10 16,1 6-14-16,0-6-31 0,1 5-11 0,-3-1-9 16,1-1-12-16,-3 0-17 0,-3 4-17 0,-4 0-30 15,1 0-147-15,-10 0-365 0,-7 0 102 0</inkml:trace>
  <inkml:trace contextRef="#ctx0" brushRef="#br0" timeOffset="63099.58">3357 3541 445 0,'0'0'215'0,"0"0"-15"16,0 0-15-16,0 0-21 0,0 0-15 0,0 0-16 15,0 0-15-15,0 0-9 0,36 1-15 0,-11-2-10 16,14-3-9-16,0 0-4 0,2-1-7 0,4 3-24 15,1 0-47-15,22-4-54 0,-11 6-60 0,14-8-137 0,-1 4-306 16,-15 0 86-16</inkml:trace>
  <inkml:trace contextRef="#ctx0" brushRef="#br0" timeOffset="68062.14">5254 2901 235 0,'0'0'238'0,"-2"-8"-24"0,2 8-28 16,-3-9-18-16,3 9-18 0,-2-7-14 0,2 7-10 0,0 0-13 16,0-15-9-16,0 15-3 0,-2-8-5 0,2 8-1 15,-3-17-7-15,3 12-6 0,0 5-8 0,-2-16-9 16,2 9-4-16,0 7-2 0,-4-14-6 0,4 14-1 15,-3-13-2-15,3 13 0 0,-2-10-1 0,2 10-7 16,-2-8-5-16,2 8-6 0,0 0-10 0,-2-10-4 16,2 10-4-16,0 0-4 0,0 0-1 0,0 0-1 0,0 0-2 15,0 0-2-15,0 0 0 0,0 0-1 0,-2 39 1 16,2-7 4-16,-6 0-2 0,4 2-2 0,-2-1 2 16,-1 2-3-16,-1 0 1 0,3-5 2 0,3 1 0 15,-2 1-2-15,0-6 0 0,2-7 0 0,-4-1 3 16,4 1-3-16,0-3-1 0,-4 0 1 0,4-1-1 15,0-4 1-15,0 1-1 0,0-12-3 0,-2 14-1 16,2-14 0-16,0 12-1 0,0-12 4 0,0 0 2 16,-2 13 2-16,2-13 3 0,-2 6 3 0,2-6-4 15,0 0 2-15,0 0-1 0,0 0 2 0,0 0-6 16,0 0 0-16,0 0-2 0,0 0 0 0,0 0 0 0,0-39-5 16,2 21-4-16,0-2-1 0,0 2-3 15,6-11 1-15,-4 5-1 0,5-7 5 0,0 4-5 16,1-2 2-16,1 7 0 0,-2 1 0 0,5-5-4 15,-1 5 0-15,-1 2-3 0,-1 3 3 0,3 0 1 0,2 1-1 16,-3 2 0-16,1 2-2 0,-3 0 0 0,2 1-2 16,-5 4-2-16,3-3-3 0,-1 8-1 0,-3-6 0 15,-7 7-2-15,15-3-2 0,-15 3 1 0,17-2 0 0,-17 2 2 16,0 0 3-16,17 4 0 0,-17-4 1 16,12 12 1-16,-7-4 5 0,-1 1-3 0,-2-2 5 0,-2 12-2 15,0-5 5-15,-2 5-2 0,-2-3 0 0,-3 1 2 16,0 1 3-16,-2-1-2 0,0-1 2 0,-5-2 2 15,3 3 2-15,0-3 2 0,-4-1-2 0,2-1 4 16,1 0-2-16,1-3 0 0,0-4 1 0,1 3 1 16,-1-3 5-16,2-3-3 0,9-2-1 15,-18 6 5-15,18-6-6 0,-16 3 5 0,16-3 5 0,-16 0 3 16,16 0 0-16,0 0 1 0,-18-5 4 0,18 5-1 16,0 0 2-16,0 0-3 0,-19-3 0 0,19 3-5 15,0 0 1-15,0 0-3 0,0 0-5 0,-14 0-3 16,14 0 0-16,0 0-2 0,0 0-1 0,0 0 0 0,0 0 0 15,0 0-2-15,0 0 1 0,-6 10-1 16,6-10 5-16,0 0-3 0,0 0 1 0,9 18 0 16,-2-14-2-16,-3 4 2 0,3 0-1 0,0-1 3 0,7 5-2 15,-1 0 3-15,1 1 3 0,0-3 0 0,0 0-3 16,-3-2-1-16,4 3 0 0,0-1 1 0,-2-2-4 0,1 0-10 16,-5-1-17-16,2-1-20 0,-1 0-29 15,-1-3-27-15,-9-3-38 0,18 11-31 0,-9-9-96 16,-9-2-318-16,16 4 91 0</inkml:trace>
  <inkml:trace contextRef="#ctx0" brushRef="#br0" timeOffset="68779.14">5760 2908 300 0,'0'0'81'15,"5"-8"-5"-15,-5 8-15 0,6-11-6 0,-6 11-5 16,6-14-9-16,-2 6-7 0,-2-2 13 0,-2 10-4 16,7-15-1-16,-3 6 3 0,-1 1-1 0,-3 8 8 15,4-14 7-15,-4 14-5 0,5-10-6 0,-5 10 2 16,3-8-5-16,-3 8-19 0,0 0-6 0,0 0-3 16,6-8 4-16,-6 8-4 0,0 0 5 0,0 0-1 15,0 0 4-15,-2 31 7 0,0-10 5 0,0 0 2 16,4 10-8-16,-4 0 0 0,2 0 3 0,0-7-4 0,4-1-4 15,-2-5 6-15,0 3-6 0,3-3 3 0,1 1 1 16,1-1 0-16,1-3 0 0,3-1-5 0,3 1 1 16,-5-3 1-16,0-1-2 0,-1-3 0 0,2-3 0 15,1 2-1-15,-11-7 1 0,17 4-5 0,-17-4 1 0,17 2 1 16,-17-2-1-16,0 0-1 0,26-13-1 0,-18 10-4 16,4-10-5-16,-3-3-1 0,2-3-8 15,1-7-11-15,-1-5 2 0,0 2-3 0,-1 0 3 0,-5 4 0 16,-3 5 4-16,2-1-2 0,-2 3 2 0,1-3 1 15,-3 4 6-15,2 2 6 0,-2-1 5 0,2 0 0 16,-2 3-2-16,2-2 5 0,-2 5 2 0,0-3 1 16,0 13-2-16,-2-18 5 0,4 10 1 15,-2 8 7-15,-2-17-2 0,2 17 0 0,0-10 10 0,0 10-13 16,0-11-2-16,0 11-2 0,0 0-2 0,-2-12-4 16,2 12-4-16,0 0-1 0,0 0-6 0,0 0-1 15,-2-10-1-15,2 10-3 0,0 0-3 0,0 0 1 16,0 0 0-16,0 0-1 0,0 0 2 0,-7 29-1 15,3-11 3-15,1 0-1 0,1 2 2 0,-2 0-3 16,2 0 3-16,2 12 2 0,0-10 0 0,0 0 0 16,0 1 1-16,4-4 3 0,-2 1-4 0,5-2-12 0,-5 2-10 15,2-1-16-15,1-2-15 0,3 1-27 0,-2 1-17 16,1-1-33-16,-1-2-36 0,1 2-106 0,1-8-320 16,-2-3 93-16</inkml:trace>
  <inkml:trace contextRef="#ctx0" brushRef="#br0" timeOffset="68998.53">6335 3172 333 0,'0'0'172'16,"0"0"-33"-16,0 0-13 0,0 0-12 0,0 0-14 15,0 0 0-15,0 0-10 0,7 19-6 0,-7-19-3 16,-5 15-13-16,5-15-6 0,-2 21-4 0,2-5-6 15,-2-4-4-15,2 0-1 0,0 5-6 0,0 1-2 16,2 3-4-16,-2-6-3 0,-2 5-13 0,2-1-26 0,-5-3-24 16,5 2-42-16,-3 2-33 0,-1-1-104 0,0-2-250 15,-3 1 74-15</inkml:trace>
  <inkml:trace contextRef="#ctx0" brushRef="#br0" timeOffset="69378.3">6629 3177 238 0,'0'0'248'16,"0"0"-46"-16,0 0-31 0,0 0-23 0,0 0-19 15,0 0-16-15,16-5-13 0,-16 5-11 0,30 0-7 0,-10 0-7 16,17 0-12-16,-3-3-5 0,0 1-4 0,3 2-8 15,-1-4-5-15,-4 4-5 0,-5 0-11 0,-4 0-14 16,-3 0-13-16,-1 0-19 0,-19 0-20 0,27 0-13 16,-27 0-17-16,23 1-19 0,-23-1-16 0,14 3-92 15,-14-3-237-15,0 0 70 0</inkml:trace>
  <inkml:trace contextRef="#ctx0" brushRef="#br0" timeOffset="69589.2">6919 2988 213 0,'0'0'213'0,"0"0"-44"15,0 0-31-15,0 0-15 0,0 0-19 0,0 0-7 16,0 0-15-16,0 0-10 0,0 0-6 0,-8 35-6 16,12-19 0-16,-4 3-6 0,0 1-1 0,2 10-8 15,0 4 0-15,3-4-2 0,-3 4-5 0,0-1-2 16,2 0-4-16,5-3-6 0,-7 1-22 0,6-6-34 15,3 4-25-15,-7-7-42 0,3-5-109 0,-2-3-243 0,4-4 70 16</inkml:trace>
  <inkml:trace contextRef="#ctx0" brushRef="#br0" timeOffset="71276.5">7432 2610 352 0,'0'0'218'0,"0"0"-43"0,0-9-29 15,0 9-22-15,0 0-20 0,0 0-12 16,0 0-10-16,0 0-8 0,0 0-13 0,18 36-4 16,-13-6-4-16,1 5-7 0,-4 0 1 0,4 4-2 0,-2 0 6 15,-4 3 1-15,0-4-2 0,3 2 2 0,-6-2-2 16,1 2-1-16,2-4-2 0,-8 2-1 0,6-7-3 15,-4-1-5-15,1-6 1 0,-1 0-7 0,3-10-3 16,-2-1 1-16,1 0-6 0,1-2 1 16,1-3 0-16,2-8 3 0,-4 10 13 0,4-10 14 0,-5 10 22 15,5-10-5-15,0 0-10 0,0 0-4 0,0 0-11 16,0 0-5-16,0 0-6 0,0 0-3 0,-16-39-4 16,16 19-5-16,0 0-3 0,2-1-1 0,0 2-3 15,2 1-1-15,-2-2 0 0,-2 2-2 0,4 1-2 16,-2 2-1-16,1 1-2 0,-3 3 1 0,2 0-1 0,-2 2-1 15,0 9-2-15,2-17 2 0,-2 17-5 0,4-10 0 16,-4 10 4-16,0-8-1 0,0 8-1 0,0 0-4 16,3-13 0-16,-3 13 0 0,0 0-3 0,0 0 1 15,0-10 1-15,0 10-2 0,0 0-1 0,0 0 2 0,0 0-4 16,0 0 3-16,2-13 0 0,-2 13-2 16,0 0 2-16,0 0 2 0,0 0-3 0,0 0 3 15,0 0-2-15,0-9 1 0,0 9 3 0,0 0-3 0,0 0 2 16,0 0 2-16,0 0 0 0,0 0-4 0,0 0 1 15,0 0 1-15,0 0 0 0,0 0-2 0,2-10 5 16,-2 10-4-16,0 0 3 0,0 0-4 0,0 0-2 16,0 0 3-16,0 0-2 0,0 0 4 0,0 0-7 15,0 0-3-15,0 0-1 0,0 0-1 0,0 0 1 16,3-9-3-16,-3 9 3 0,0 0-3 0,0 0 0 16,0 0 5-16,0 0-3 0,0 0 4 0,0 0-2 15,0 0 0-15,0 0 2 0,0 0 0 0,0 0 3 16,0 0-1-16,0 0 4 0,0 0-1 0,0 0 1 15,0 0-2-15,0 0 2 0,0 0-1 0,0 0-1 0,0 0-1 16,0-12 4-16,0 12 3 0,0 0-8 16,0 0-2-16,0 0 0 0,0 0 0 0,0 0-3 15,0 0 2-15,0 0 0 0,5-8 1 0,-5 8 0 0,0 0-1 16,0 0 1-16,0 0 0 0,0 0-1 0,0 0 1 16,0 0 3-16,15-4-2 0,-15 4-2 0,0 0-4 15,0 0 2-15,0 0 1 0,0 0 0 0,0 0-3 16,0 0-2-16,28 12 1 0,-22-6 4 0,-6-6-1 0,10 15 1 15,-8-8 2-15,5 1-3 0,-3 7 2 0,1 2 2 16,-1-1 3-16,0 1-7 0,0-2 3 16,-2 5 3-16,0-4 0 0,0 3 0 0,1-3-2 0,-3 3 1 15,0-3 2-15,0 2 4 0,-3-1-6 0,1-1 0 16,0 3 4-16,0-3 0 0,-2-2 3 16,0 1-2-16,0-2-3 0,-1-1 1 0,3-2 3 0,-2 1 0 15,4-11 2-15,-7 13-1 0,5-6-3 0,2-7 2 16,-8 11 3-16,8-11-3 0,-4 11 6 0,4-11 2 15,-5 9 5-15,5-9 4 0,0 0 9 0,0 0 8 16,-2 9-3-16,2-9-3 0,0 0-2 0,0 0-4 16,0 0-1-16,0 0-3 0,0 0-3 0,0 0-2 15,0 0 0-15,0 0-2 0,0 0-1 0,0 0-3 0,0 0 1 16,-9-29-1-16,9 29-1 0,-2-13-3 0,2 2-1 16,0 11 0-16,-2-27 0 0,4 14-4 0,-4-6-6 15,4 3-2-15,0-1 5 0,-2-2-4 0,3 0-1 16,1 3 1-16,-4-2-1 0,2-1 1 0,0 5 0 15,1-4-2-15,1 3 2 0,-2 1-2 0,0 1 1 16,-2 3 0-16,6-1 5 0,-2 3-4 0,-4 8-1 16,7-13 2-16,-5 4 0 0,5 1 0 0,-7 8 1 15,12-14 0-15,-8 7-1 0,1-1 1 0,-5 8-4 0,11-10 4 16,-5 3-3-16,-6 7 2 0,14-7 1 16,-5 2-1-16,-9 5 1 0,14-6-3 0,-5 4 2 15,-9 2 0-15,14-2-2 0,-14 2 2 0,18-2-1 0,-18 2 0 16,0 0 3-16,23 4-2 0,-14 0 1 0,-9-4 0 15,17 9 1-15,-6-5 0 0,-5 2 0 0,3-1 2 16,7 4-2-16,-2 2 0 0,-2-2 0 0,-3 0 2 16,-1-1-4-16,2-1 3 0,-5 0-3 0,1 1 2 15,3 0 1-15,-5 0-4 0,4 1 3 0,-4-1-2 0,3 1 5 16,-2 1-4-16,1 5 2 0,0-3-2 16,-2 0 1-16,0 4 1 0,1 1-2 0,-3-1 2 15,0-1-2-15,0-1-2 0,-2 2 1 0,0-3 7 0,0 4-3 16,-2-1 1-16,0 1-2 0,0-6 2 0,0 0-1 15,2 1 3-15,0-12 0 0,-5 17 1 0,3-9 1 16,0 0-3-16,2-8 3 0,-2 12-1 0,2-12 1 16,-4 11 3-16,4-11 8 0,0 0 5 15,-2 10 7-15,2-10 6 0,0 0 8 0,0 0 9 0,-2 11-4 16,2-11 0-16,0 0-5 0,0 0-7 0,0 0-2 16,0 0-4-16,0 0-1 0,0 0-4 0,0 0-1 15,0 0-4-15,-28-28 2 0,26 19-3 0,2 9-3 16,-4-15-5-16,-1 7 0 0,5-3 1 0,0 11-1 15,-2-18 1-15,2 7-2 0,0 11 1 0,0-18-5 0,2 1-1 16,-2 0-1-16,5 4 0 0,-3 1-2 16,0-1 1-16,4-1 3 0,-2 2 1 0,3-5-6 0,-1 3 1 15,1 4-3-15,1-3 2 0,-2 4 2 0,3 0-8 16,0-4-1-16,-2 3 0 0,7 0-1 0,-5-1 0 16,0 0 1-16,-2 6 0 0,0-3-2 0,1 2-1 15,2-1 0-15,-1 2 0 0,0-2 1 0,-1 3-1 16,0-2 5-16,-8 6-2 0,16-7 0 0,-6 3-2 0,-10 4 2 15,15-5-1-15,-6 2-3 0,-9 3-1 0,0 0 2 16,19 0 1-16,-19 0-1 0,0 0 1 16,18 8 0-16,-9-4-1 0,-2 3 1 0,-1-1-1 15,0 2 1-15,5 7 5 0,-5-1-2 0,3 4 3 0,-3 1-2 16,0 0-1-16,3-3 3 0,-5 4 0 0,5 11 0 16,-3-6 1-16,-2-4 3 0,-4-1-1 0,2 0 0 15,-2-3 2-15,0 2 0 0,0-4 0 16,0 2 0-16,0 0-3 0,-2-5 3 0,2-2 1 0,-2 1 1 15,2-11-2-15,-2 14 2 0,-1-5-1 0,3-9 3 16,-3 10 0-16,3-10 2 0,0 0 2 0,-2 12 2 16,2-12-2-16,0 0 0 0,-7 6 1 0,7-6-4 0,0 0-16 15,0 0-20-15,0 0-26 0,0 0-28 0,0 0-35 16,0 0-45-16,0 0-183 0,0 0-415 0,0 0 114 16</inkml:trace>
  <inkml:trace contextRef="#ctx0" brushRef="#br0" timeOffset="72267.61">8433 2862 233 0,'5'-9'211'16,"-5"9"-32"-16,0 0-15 0,4-9-19 0,-4 9-10 15,0 0-10-15,0 0-6 0,4-8-9 0,-4 8-2 0,0 0-7 16,0 0-14-16,0 0-6 0,7-4-16 16,-7 4-6-16,0 0-12 0,0 0-9 0,0 0-2 15,0 0-8-15,0 0-3 0,0 0-3 0,0 0-3 0,12 22 1 16,-5-5 2-16,-3 1 2 0,1 3 7 0,0 8 3 15,-3 0-1-15,3-3-4 0,-3 3-1 0,0-3-4 16,2-3-3-16,-1 5-1 0,-3 4-3 0,2-10 1 16,-2-1-1-16,0-2-1 0,0 1 0 0,0-2 0 15,-2 1-3-15,2-3 3 0,0-1-3 0,0-6 1 16,0 2-4-16,0-11-1 0,-3 17 2 0,3-17-4 16,3 12 4-16,-3-12 1 0,0 12 2 0,0-12 0 15,0 11 1-15,0-11 4 0,0 0 2 0,2 10 7 16,-2-10 7-16,0 0 3 0,0 0 4 0,0 0 3 15,0 13-1-15,0-13 2 0,0 0-3 0,0 0-1 0,0 0-4 16,0 0 0-16,0 0-2 0,0 0-4 16,0 0-1-16,0 10-3 0,0-10-2 0,0 0-1 0,0 0-4 15,0 0-4-15,0 0 0 0,0 0 0 0,0 0-1 16,0 0-5-16,0 0 3 0,0 0 0 0,0 0-8 16,0 0-1-16,0 0 3 0,0 0-2 0,27-5 0 15,-27 5-2-15,0 0-1 0,21-5 0 0,-21 5 1 16,11-7-2-16,-11 7 2 0,0 0-1 0,14-4 0 0,-14 4 2 15,12-7-3-15,-12 7-2 0,13-5 3 0,-13 5 0 16,12-11-2-16,-12 11 1 0,11-8 1 16,-5 2-1-16,2 0 2 0,-8 6 0 0,11-15-1 0,-2 3-4 15,1-2 1-15,-1-1-2 0,-1 1 2 0,1 0-1 16,-1-3 0-16,-4 2-1 0,3 2 6 0,-1-4-4 16,1 0 1-16,-4 3-2 0,2-4 2 0,-1 3-2 15,-2 1 1-15,3 2-3 0,-3 1 1 0,0 1-2 16,-2 10 5-16,5-17-1 0,-5 9-2 0,0 8 4 15,2-14-3-15,-2 14 1 0,2-11-3 0,-2 11 4 16,0 0-3-16,3-12-1 0,-3 12 4 0,0 0-1 16,0-12 1-16,0 12-1 0,0 0-5 0,0-12 8 0,0 12-5 15,0 0 1-15,0-11 1 0,0 11-1 0,0 0 0 16,0 0 0-16,0-12 7 0,0 12-10 0,0 0 0 16,0 0 6-16,0-12-7 0,0 12 2 0,0 0 2 15,0 0-3-15,-3-10 2 0,3 10 1 0,0 0-3 16,0 0 3-16,-4-11 2 0,4 11 0 0,0 0-4 15,0 0 2-15,-5-12 1 0,5 12 0 0,0 0-2 16,0 0 2-16,-2-11 2 0,2 11 1 0,0 0-1 16,0 0-2-16,0 0 0 0,-7-8-2 0,7 8 2 15,0 0-2-15,0 0-2 0,0 0-1 0,-2-9-2 16,2 9-3-16,0 0-2 0,0 0 0 0,0 0-1 16,0 0-1-16,0 0 2 0,0 0 0 0,0 0 0 15,-16 34 1-15,13-17 3 0,-1 13 1 0,-3 1 3 16,3-3 2-16,-6 3 5 0,6 1 1 0,2-6 0 0,-3 4 3 15,3-1-3-15,0-1 0 0,0-8 0 0,-1 0 3 16,3 2-2-16,0-2 3 0,-2 9-1 0,0-5-1 16,0-5-24-16,-1 2-22 0,3-3-23 0,0 0-24 15,0 2-27-15,0-1-21 0,-3-2-32 0,3 1-25 0,0-6-159 16,0-12-418-16,0 19 116 0</inkml:trace>
  <inkml:trace contextRef="#ctx0" brushRef="#br0" timeOffset="72539.63">8807 3262 228 0,'0'0'196'0,"0"0"-30"0,0 0-30 15,0 0-27-15,0 0-7 0,0 0-19 0,0 0 2 0,0 0-11 16,0 0-6-16,0 0 15 0,0 0 7 16,0 0-3-16,28 38-6 0,-24-21-10 0,3-1-7 0,-5 2-9 15,2 1-4-15,-1 0-5 0,6 14-3 0,-4-5 2 16,-3 3-4-16,-2 2-8 0,-2 2-30 0,-3-2-46 16,1-1-58-16,-4 2-148 0,-1-4-296 0,-2-5 84 15</inkml:trace>
  <inkml:trace contextRef="#ctx0" brushRef="#br0" timeOffset="73481.52">4873 2710 385 0,'-2'-6'220'0,"-1"-2"-30"0,3 8-25 0,0-16-16 16,-2 8-17-16,0-1-15 0,2 9-6 0,-2-17-5 15,0 9-9-15,2-1-10 0,-3 0-8 0,3 9-8 16,0-14-9-16,0 3-2 0,0 11-5 0,-2-14-9 16,2 6-4-16,0 8-1 0,0-12-6 0,0 12-7 15,-5-13 0-15,5 13 1 0,-2-10-1 0,2 10-5 16,-3-6-3-16,3 6 0 0,0 0-5 0,-11-5-4 16,11 5-3-16,-21 0-2 0,21 0-1 0,-17 7 0 15,5-1 0-15,-4 4-2 0,0 2-1 0,0 3 5 16,2 3-6-16,3-3 1 0,-10 12 0 0,10 1-2 15,2-7 2-15,2-1-4 0,7-1 2 0,-2-1 0 16,4 3 3-16,0 0-3 0,6 7 5 0,1 1-2 16,2 0 0-16,5 0 1 0,-5-5-3 0,-1-3 5 0,1 6-5 15,0-5 2-15,1-1-3 0,-5-5-1 0,-1 2 3 16,1 3-1-16,-3 0-1 0,-1-1 2 0,2 9 3 16,-5-5-1-16,2-3 2 0,-2 0 1 0,4 9-5 15,-6-4 4-15,0-6-2 0,2 0 3 0,0-1-2 16,0 3 3-16,0-6-2 0,2 5 0 0,0-2 1 15,-2 1-3-15,3 1 3 0,-3-4 0 0,2 3 2 16,0 0-5-16,2 11 0 0,-1-6-1 0,-1-4 0 16,-2-3 2-16,3 3 3 0,-1-3 1 0,-2 3-1 0,0 12 1 15,-2 0 2-15,-1-11-2 0,3-1-1 16,-2-3 2-16,-1 0 2 0,6 1 2 0,-3 0-3 16,0-1-2-16,0 0 6 0,2-1-4 0,-2-3-1 0,5 4 4 15,-2-3-7-15,3-2 6 0,1 3-2 16,7-3 5-16,-1 1 2 0,10 7 1 0,7-5-1 0,4 0 4 15,2-1-4-15,1-3-1 0,4-2-5 0,5-4-37 16,-1 1-38-16,3-4-62 0,0 0-69 0,23-3-153 16,1-6-414-16,-17-3 115 0</inkml:trace>
  <inkml:trace contextRef="#ctx0" brushRef="#br0" timeOffset="74512.33">9922 3264 246 0,'0'0'240'0,"0"0"-32"0,0 0-23 0,0 0-24 15,0 0-19-15,0 0-18 0,0 0-11 0,0 0-10 0,0 0-10 16,0 0-6-16,0 0-5 0,0 0-16 16,0 0-2-16,0 0-8 0,0 0-5 0,0 0-5 15,0 0-6-15,0 0-2 0,0 0-10 0,0 0-3 0,0 0 2 16,0 0-7-16,0-13 1 0,0 13-4 15,0 0-2-15,0 0-3 0,28 11-3 0,-20-8 2 0,2 1-4 16,-3 1-4-16,-1 0 2 0,-1 2 0 0,-1 2 0 16,-4-9-3-16,8 12-1 0,-4-4 4 0,-4 0 2 15,0-8-3-15,-4 14 0 0,-1-5 1 0,-2-1 2 16,0-3 0-16,1 4 1 0,-3-2-2 0,-1-2-7 16,1 2 12-16,3-3-2 0,6-4 2 0,-17 8-1 15,11-6 0-15,6-2 4 0,0 0-3 0,-17 1-5 16,17-1-2-16,0 0 2 0,0 0-5 0,0 0 2 15,0 0-3-15,-11-9 1 0,11 9-2 0,0 0 1 0,0 0 0 16,0 0 0-16,0 0-2 0,0 0 2 16,14-15-1-16,-14 15 1 0,0 0-2 0,0 0-1 0,7-6-5 15,-7 6 3-15,0 0-2 0,0 0 0 0,0 0-1 16,0 0 3-16,0 0 0 0,0 0 1 0,0 0 2 16,0 0-1-16,0 0 2 0,0 0 5 0,0 0-3 15,0 0 3-15,0 0-1 0,0 0 0 0,0 0 2 16,-28-2 3-16,28 2 8 0,0 0-2 0,0 0 3 0,0 0-3 15,0 0 1-15,-8-4-8 0,8 4 1 0,0 0-4 16,0 0 3-16,0-12-6 0,0 12 4 0,0 0-3 16,6-11 2-16,-6 11-2 0,5-8 2 15,-5 8 2-15,6-9 4 0,3 6-3 0,-9 3 0 0,14-8 0 16,-7 4 2-16,-7 4-5 0,14-4-3 0,-5 1 5 16,-9 3-1-16,18 0-1 0,-18 0 1 0,20 3 3 15,-1 3-5-15,-3 0 3 0,2 1-1 0,-5 4-2 16,6-1 2-16,-6 2 3 0,4 6-4 0,-8-4 1 15,2 1 5-15,-4 5-1 0,-2-2 1 0,-3 15 11 16,-9 2 2-16,-9-1 2 0,-7 4-2 0,-22 16-2 0,-6-2 1 16,-3-4-11-16,-7-1-14 0,-9-1-34 15,-4-6-36-15,-2 4-42 0,-1-6-62 0,-4 0-155 0,-2-3-397 16,0-5 111-16</inkml:trace>
  <inkml:trace contextRef="#ctx0" brushRef="#br0" timeOffset="76206.61">17633 2268 290 0,'0'0'246'0,"0"0"-32"0,0 0-22 0,0 0-19 0,0 0-8 16,0 0-13-16,0 0-8 0,0 0-11 0,0 0-11 16,0 0-13-16,0 0-7 0,0 0-10 15,0 0-8-15,0 0-11 0,0 0-7 0,0 0-8 0,0 0-3 16,0 0-4-16,0 0-9 0,0 0-2 0,0 0-9 15,0 0-1-15,0 0-5 0,0 0-5 0,0 0-1 16,0 0-3-16,0 0-4 0,0 0-1 0,0 0-1 16,0 0 2-16,27-1-4 0,8 5 1 0,10-4-5 15,1 2 1-15,2 1 0 0,26 0 1 0,0 5-1 16,-1-4-1-16,2 3-4 0,5-2 3 0,0 0-1 16,-1-2 1-16,1 1-2 0,3 3-2 0,-2-5 0 15,-5 0 3-15,-1 7-3 0,1-4 1 0,-25-2 1 16,0-1 1-16,-8 0 0 0,3 4-3 0,1-2 1 15,2 0-3-15,-1-3 2 0,-5 6 0 0,0-3 1 0,1 2 5 16,-3-2-4-16,-3 1-1 0,-3-2 3 0,-1 1-3 16,-2 3-1-16,-8-3 3 0,-3 1-3 0,-4-1 1 15,0-2 0-15,-2 2 2 0,0-2-3 0,-5 2 1 16,1-2 1-16,-11-2 0 0,19 6-2 0,-8-4 0 16,-3 2 1-16,-8-4 2 0,28 10-2 0,-12-6 1 15,-2 0 1-15,4 3 0 0,-5-3 0 0,-2-2 0 16,2 2 1-16,-2-1-3 0,-11-3 4 0,16 4-2 0,-7-3 0 15,-9-1-1-15,15 2 1 0,-15-2-1 0,12 2 3 16,-12-2 3-16,0 0 5 0,0 0 5 0,16 3 4 16,-16-3 5-16,0 0 1 0,0 0 3 0,12 2-5 15,-12-2 3-15,0 0 3 0,0 0-7 0,0 0 4 16,0 0 0-16,0 0-2 0,0 0-2 0,13 2 0 16,-13-2-1-16,0 0-1 0,0 0 0 0,0 0-6 15,0 0-1-15,0 0-4 0,0 0-20 0,0 0-23 16,0 0-24-16,0 0-31 0,0 0-38 0,12-11-54 15,-12 11-211-15,0 0-464 0,0 0 128 0</inkml:trace>
  <inkml:trace contextRef="#ctx0" brushRef="#br0" timeOffset="77305.98">23108 2141 277 0,'0'0'122'16,"0"0"-23"-16,-11 2-5 0,11-2-18 0,0 0 15 15,0 0-19-15,0 0 8 0,0 0-7 0,-9 4-12 16,9-4 7-16,0 0-4 0,0 0-1 0,0 0-1 0,0 0 1 16,0 0-5-16,0 0 1 0,0 0-8 0,0 0-5 15,0 0-2-15,0 0-4 0,0 0-3 0,0 0-6 16,-14 2-6-16,14-2 1 0,0 0-4 0,0 0-5 16,0 0 4-16,0 0-1 0,0 0 0 0,32 11 1 15,0-5-4-15,7 2-1 0,9-4-3 0,20 2 1 16,-13-2-4-16,-7 3 2 0,23-3-4 0,1 0 1 15,-15-2-1-15,14 6-2 0,-16-6 2 0,-7 3-4 16,-3-3 0-16,-3-1-1 0,5 1 2 0,-1-2 0 16,2 2-1-16,-4 1 2 0,1 1-4 0,-1-4 7 15,-3 4-4-15,-5-4 2 0,0 0-2 0,-2 0 5 0,0 0 0 16,-6 0 4-16,-3 2 6 0,-2 0-1 16,0-2 2-16,14 0 0 0,-12 0 3 0,-3 0 4 0,-1 0 2 15,0 0 4-15,-6-2-2 0,-1 2 3 16,2-2 0-16,-16 2 4 0,23 0-5 0,-23 0-2 0,21 0-1 15,-21 0-5-15,13-3 2 0,-13 3 2 0,0 0-8 16,13 0 4-16,-13 0-1 0,0 0-3 0,0 0 3 16,0 0-5-16,17-1 3 0,-17 1-1 0,0 0 3 15,0 0-2-15,0 0-5 0,0 0 2 0,0 0 1 16,13-2-7-16,-13 2-1 0,0 0 1 0,0 0-5 0,0 0-3 16,0 0-20-16,0 0-25 0,0 0-35 0,0 0-51 15,0 0-55-15,16-2-163 0,-16 2-408 0,0 0 114 16</inkml:trace>
  <inkml:trace contextRef="#ctx0" brushRef="#br0" timeOffset="78174.61">27419 2162 356 0,'0'0'192'0,"0"0"-29"0,0 0-22 16,0 0-17-16,0 0-14 0,0 0-9 0,29 6-14 0,-10-4-8 15,19-2-7-15,3 2-12 0,8 0-4 16,29 4-5-16,-4-2-7 0,1 0-2 0,8 3-6 0,-8-2-5 16,5 4-3-16,-2-3 2 0,-1 1-4 0,3-2-3 15,1 2 3-15,-3-3-3 0,3 4 5 0,-4 0-7 16,-7-2-2-16,-13 1 9 0,14-1-15 0,-19-3 8 15,-6 0 0-15,-3-1-1 0,4 2 1 0,-2-2-2 16,3 0 2-16,-7 0 3 0,2-2-6 0,-2 2 3 16,-4 3 1-16,-5-5-2 0,4 0-2 0,-13 0-1 15,0 2-4-15,-5-2-1 0,3 0 2 0,-2 0-3 0,2 3-1 16,0-3 0-16,-1 0-2 0,1 3-1 0,0-3-2 16,-4 4-1-16,2-4 1 0,-6 1-1 0,-1-1 1 15,-12 0-1-15,20 3-2 0,-20-3 4 0,19 0 1 16,-19 0 3-16,14 0-2 0,-14 0 10 0,15 1 1 15,-15-1 0-15,0 0 5 0,0 0 3 0,17 0-1 16,-17 0 0-16,0 0 0 0,0 0 2 0,0 0-1 16,0 0 1-16,18 0 1 0,-18 0 2 0,0 0-2 15,0 0-3-15,0 0 2 0,0 0-6 0,0 0-3 0,0 0-2 16,16 0 2-16,-16 0-7 0,0 0-14 16,0 0-23-16,0 0-29 0,0 0-41 0,0 0-52 0,0 0-201 15,0 0-417-15,0 0 116 0</inkml:trace>
  <inkml:trace contextRef="#ctx0" brushRef="#br0" timeOffset="80923.98">11667 3074 225 0,'0'0'189'16,"2"-8"-29"-16,-2 8-9 0,0-8-13 0,0 8-5 16,0 0-5-16,-2-10-5 0,2 10-3 0,2-7-9 15,-2 7 1-15,0 0-12 0,0-10-2 0,0 10-7 0,0 0-8 16,-2-11-4-16,2 11-11 0,0 0-1 0,0-14-10 15,0 14-7-15,0-8-3 0,0 8-5 0,0-10-4 16,0 10-5-16,2-15-3 0,1 10-3 0,-1-4-4 16,0-2 0-16,0 3-9 0,-2 8 1 0,7-16 3 15,-2 10-3-15,-3 0-4 0,-2 6 7 0,7-11-7 16,-7 11-3-16,2-10-2 0,-2 10-6 0,0 0 0 16,5-7-6-16,-5 7 0 0,0 0 1 0,0 0 5 15,8 21-7-15,-2-2 8 0,-6 2-1 0,0 11 0 16,-3 1 0-16,0 2 1 0,1 4 3 0,0-2 5 0,-2 1 8 15,-1-1 2-15,3-1-4 0,0 1-4 16,-3-6 1-16,0 0 1 0,1-7-3 0,1-2-1 16,3-6-2-16,-2 2 6 0,0-3-6 0,2-5-2 0,-2 0 5 15,2-10-4-15,-2 16 4 0,2-16-1 0,-3 12 4 16,3-12-2-16,-2 8 1 0,2-8 3 0,0 0-6 16,0 0 4-16,0 0-5 0,0 0-1 0,0 0 2 15,0 0-4-15,0 0-1 0,0 0-7 0,5-46-4 16,-3 27-8-16,4-11 3 0,4-3-2 0,-8 4 3 0,7-1 4 15,-4-1-2-15,1 6 1 0,2 4 0 0,3-6-1 16,-2 3 3-16,5-5-2 0,-5 7 0 0,6-3 1 16,2 2 3-16,-2 4-4 0,-3 5 2 15,1-2 3-15,4 1-2 0,-4 1-2 0,-1 1 5 0,1 1-5 16,2-1 0-16,-2 6 3 0,-4 1-1 0,0 2-4 16,0-1-1-16,-9 5 4 0,16-2-4 15,-16 2 5-15,0 0-5 0,23 5 2 0,-17 1 0 0,-1 0-3 16,0 1 3-16,-3 2 1 0,1 2 3 0,-1 5-3 15,-2 0 5-15,0 0 1 0,-7 1-5 0,2 1 6 16,-4-1-3-16,0-2 3 0,-2 3-3 0,-5-4 1 16,-7 9 5-16,3-6-3 0,-1-4-1 0,8-2 1 0,-6-3 1 15,3 1-2-15,0-3 3 0,2-1 2 0,1 0 0 16,4-3-3-16,9-2 2 0,-21 4-1 0,21-4 3 16,-11 1 0-16,11-1-4 0,0 0 0 0,-16 0 1 15,16 0 0-15,0 0-2 0,0 0 2 0,0 0-1 16,0 0 5-16,-18 0-6 0,18 0 2 0,0 0 1 15,0 0 0-15,0 0 0 0,0 0-1 0,0 0-4 16,0 0 6-16,0 0-2 0,20 22 11 0,-10-16 8 16,-2 0 1-16,8 6-4 0,0 1-4 0,0-4 2 15,0 2-1-15,0 0-4 0,0-1 3 0,-3-2-5 16,8 4 1-16,-4-6-4 0,-2 3-14 0,-2-1-21 16,2-2-21-16,-4-1-29 0,5 5-23 0,-5-6-38 0,-2-1-186 15,-9-3-393-15,16 5 111 0</inkml:trace>
  <inkml:trace contextRef="#ctx0" brushRef="#br0" timeOffset="81716.53">12258 3087 362 0,'4'-4'146'16,"-4"4"-12"-16,7-13-7 0,-5 5-19 0,3 1-1 15,-5 7-13-15,7-14 9 0,-5 8-7 0,0-2-10 16,1 0-11-16,3 2-2 0,-6 6-2 0,5-15-1 16,0 7 2-16,-3 2 2 0,-2 6-3 0,2-12-5 15,-2 12-15-15,3-7 6 0,-3 7-11 0,0 0-13 16,4-8-2-16,-4 8-6 0,0 0-7 0,0 0-6 16,0 0 1-16,0 0-7 0,0 0 6 0,0 0 2 0,0 0 1 15,-9 41 0-15,5-23-3 0,1 1 7 16,-2-2-1-16,3 1-4 0,0 0 1 0,2 1 2 15,0 0-3-15,2-5 3 0,0 2-2 0,0-1 0 0,1-5 1 16,2 0 0-16,-3-1-2 0,3-2 2 16,-1 2-3-16,0-3 5 0,3-1-3 0,-7-5 2 0,14 5-3 15,-14-5 0-15,18 4 1 0,-18-4-7 0,16-2 4 16,-16 2 1-16,21-7-6 0,-8-4 8 0,1-1-9 16,2-1 1-16,-3-6-1 0,-1 3 1 0,8-10-2 15,-3 3-1-15,-4-3 1 0,-1 3-3 0,-1 6-2 16,-4 0 0-16,2 3 3 0,-2 2-3 0,-3 0 2 0,3 1-2 15,-2 4 8-15,-3 0 6 0,-2 7 3 0,7-13 0 16,-7 13 0-16,5-8-6 0,-5 8-2 16,2-5-4-16,-2 5-5 0,0 0 0 0,0 0-3 0,0 0 0 15,0 0 3-15,0 0-4 0,0 0 3 0,0 0-2 16,0 0 3-16,-11 38 0 0,3-21-2 0,2-1 3 16,1 2 3-16,1-1-4 0,-1 2 0 0,0 2 6 15,1-3-7-15,-1 2 5 0,3-1 0 16,-2 2 6-16,1-1-16 0,1-1-19 0,2-1-23 0,0 0-24 15,0 1-34-15,2-3-32 0,1-1-45 0,-1-4-115 16,0-2-357-16,2-2 102 0</inkml:trace>
  <inkml:trace contextRef="#ctx0" brushRef="#br0" timeOffset="82206.5">12725 3257 279 0,'4'-8'229'15,"-4"8"-23"-15,5-9-16 0,-5 9-18 0,5-6-21 0,-5 6-19 16,0 0-17-16,5-7-17 0,-5 7-5 16,0 0-13-16,4-9-9 0,-4 9-9 0,0 0-9 15,0 0-5-15,0 0-5 0,2-8-3 0,-2 8-8 16,0 0-6-16,0 0 0 0,0 0-1 0,0 0-5 16,0 0-1-16,0 0-4 0,0 0 1 0,0-10 6 0,0 10-5 15,0 0 9-15,0 0 3 0,0 0 13 0,0 0 2 16,0 0-2-16,0 0 1 0,0-9 0 0,0 9-7 15,0 0-2-15,0 0-2 0,0 0-3 0,5-8 0 16,-5 8-4-16,0 0 3 0,0 0-5 0,4-11-5 16,-4 11-3-16,4-3-2 0,-4 3-4 0,12-6-1 0,-3 3-4 15,-9 3 1-15,17-4 0 0,-17 4-4 0,17-2-1 16,-17 2-1-16,19 5 0 0,-19-5-3 16,20 8 3-16,-12-3-3 0,5 12-1 0,-4-5 3 0,0 3-3 15,-2 1 0-15,-5 1 3 0,0 3-5 0,-2-2 2 16,0 2 3-16,-2-2 0 0,0 3 3 0,-5-5 0 15,1 2 2-15,-4 1 4 0,-1-3-1 0,-1-1-1 16,3-1 0-16,0-1 2 0,3-3 0 0,-2-3 4 16,1 1-2-16,7-8 1 0,-8 13 7 0,5-6 0 15,3-7 5-15,-4 10 1 0,4-10-1 0,0 0 0 16,-8 11 0-16,8-11 0 0,0 0-6 0,0 0 0 16,0 0-3-16,0 0-2 0,0 0 2 0,17 10 3 15,-17-10-9-15,27 0-19 0,-6 1-20 0,1-2-30 16,1 1-24-16,-23 0-22 0,55 1-38 0,-25-5-52 15,-12-2-138-15,0 2-401 0,3 0 113 0</inkml:trace>
  <inkml:trace contextRef="#ctx0" brushRef="#br0" timeOffset="82413.57">13241 3206 336 0,'0'0'238'15,"11"-6"-20"-15,-4 2-23 0,4-1-24 0,7-1-20 16,3 2-19-16,2 0-15 0,9-1-12 0,-5 2-12 16,7-3-7-16,0 3-10 0,-10-1-11 0,-1 4-11 15,-6 0-27-15,2 0-23 0,-1-2-21 0,-18 2-32 16,25-2-20-16,-16 2-34 0,-9 0-16 0,0 0-103 16,20-2-265-16,-20 2 76 0</inkml:trace>
  <inkml:trace contextRef="#ctx0" brushRef="#br0" timeOffset="82578.61">13572 3045 256 0,'0'0'214'0,"0"0"-23"0,0 0-13 15,-17 15-20-15,11-9-8 0,1 2-20 0,-2 1-7 16,0 4-21-16,-4 4-9 0,2 0-7 0,1 1-8 16,0 1-6-16,-1 10-5 0,2-7-7 0,2 0-4 15,-2 0-1-15,5-5-5 0,-3 17-10 0,5-4-30 16,-2-7-28-16,11 8-34 0,-5-9-39 0,4-7-174 0,1-3-316 15,4 3 91-15</inkml:trace>
  <inkml:trace contextRef="#ctx0" brushRef="#br0" timeOffset="83316.48">14007 3105 339 0,'11'-6'193'0,"1"3"-31"15,-12 3-22-15,0 0-27 0,22 3-6 0,-22-3-24 16,14 8-1-16,-7-2-9 0,-5 0-11 0,3 3-6 15,-1-1-6-15,0 2-1 0,2 4 1 0,-4 5-2 16,-4 0-3-16,2-3-7 0,-6 1 3 0,2 1 0 16,0-2-4-16,-3 1 3 0,0-4-5 0,-2 0-10 15,2 2 6-15,0-3-3 0,1-1-5 0,-1-3-2 0,-1 0 2 16,8-8 6-16,-6 10-5 0,6-10 8 16,-9 8-1-16,9-8-2 0,0 0-4 0,0 0 1 15,0 0-6-15,0 0-4 0,0 0-3 0,0 0-4 0,2-31 0 16,7 17-8-16,3-4 2 0,6-8 1 0,0 2-4 15,-7 4 3-15,4 4-2 0,-2 1 0 0,-2 3-2 16,1-1 1-16,1 1-6 0,4 2 1 0,-4 0 3 16,-1 1-3-16,-1 2 5 0,-2 4-4 0,3 1 3 0,-12 2-4 15,17-4 3-15,-17 4-2 0,19 2 1 0,-19-2-2 16,18 4 0-16,-11 4-2 0,0-4 3 16,0 4 1-16,-5 1 3 0,0 1-5 0,0-2-2 0,0 11 5 15,1-5 2-15,-8 2 4 0,5-1-4 0,-2-4 1 16,0 1 1-16,-3-4 3 0,5-8-4 0,-4 14-1 15,4-14 6-15,-2 15 0 0,2-15 8 0,-5 10 6 16,5-10 15-16,-5 8 10 0,5-8-1 0,0 0-5 16,0 0-6-16,0 0-6 0,0 0 1 0,0 0-4 15,0 0-7-15,0 0 0 0,19-34-3 0,-3 6-4 16,4 4 1-16,1-3-8 0,-4 2 3 0,2 5 0 16,-8 3-1-16,6 3-5 0,-4 2 5 0,-1 2-3 15,-3 0-2-15,-3 5 0 0,4-3-5 0,-3 5-1 16,-7 3 5-16,13-8-4 0,-13 8 3 0,16-1-3 0,-16 1 1 15,16 0 1-15,-16 0 0 0,16 4-3 16,-9 1 4-16,0-1-2 0,1 3-1 0,0-2 2 0,-1 5-3 16,-3-2 1-16,0 0 5 0,3 0 0 0,-4 2 0 15,4 5 1-15,-3 1-1 0,-4-3 2 0,3 1-2 16,-1-1 2-16,-2 3-2 0,0-4-12 0,-2-1-11 16,-1-1-10-16,3-10-15 0,0 19-18 0,0-19-17 15,-2 17-16-15,2-8-16 0,0-9-2 0,7 12-25 0,-7-12-103 16,0 0-291-16,25 6 83 0</inkml:trace>
  <inkml:trace contextRef="#ctx0" brushRef="#br0" timeOffset="83697.5">14978 3060 211 0,'2'-11'277'0,"-2"11"-39"0,2-8-22 0,-2 8-13 16,0 0-23-16,0 0-16 0,0 0-25 0,0 0-20 15,4-9-17-15,-4 9-12 0,0 0-11 0,0 0-6 16,0 0-3-16,0 0-6 0,-19 28-6 0,12-14-3 15,3-1-13-15,-6 3 0 0,3-1 1 0,1-1-12 0,-1 2 5 16,5-1-3-16,-3 1 2 0,0-1-8 16,5-5-4-16,0 2 5 0,0-5-5 0,0-7-1 15,2 17 0-15,4-8-2 0,-6-9 3 0,9 13-3 0,-9-13 1 16,8 7 0-16,1-4-4 0,-9-3-3 0,19 0-8 16,-19 0 0-16,27-13-4 0,-11 1-7 0,3-1-1 15,4-10 6-15,-1-1-2 0,1 0-2 0,-7-1 2 16,4-2 2-16,-8 8 5 0,-1 5 13 0,-2 2 4 0,-4 1 3 15,0 4 3-15,-1-2 1 0,-2 2-2 0,-2 7-5 16,7-8-6-16,-7 8-4 0,0 0-5 16,2-8-4-16,-2 8-1 0,0 0-1 0,0 0-4 0,0 0 6 15,0 0-3-15,0 0 4 0,-9 27-1 16,5-12 1-16,-3 3 2 0,2 1-3 0,-2-1 3 0,3 3-2 16,-5 8 1-16,2-7 0 0,2 3 2 15,3-7-3-15,2 1-19 0,0-2-21 0,0 1-21 0,2 0-32 16,6-1-23-16,-2-1-37 0,3-6-212 0,2 1-434 15,6-6 122-15</inkml:trace>
  <inkml:trace contextRef="#ctx0" brushRef="#br0" timeOffset="84101.52">15521 3194 335 0,'0'0'234'0,"2"-11"-23"16,-2 11-21-16,0 0-18 0,0 0-24 0,0 0-17 15,0 0-14-15,0 0-13 0,0 0-11 0,0-8-7 16,0 8-11-16,0 0 0 0,0 0-5 0,0 0-6 16,0 0-7-16,0 0 3 0,0 0-6 0,0 0 0 15,0 0 1-15,0 0-2 0,0 0-1 0,0 0-6 0,0 0 0 16,3-8-9-16,-3 8 2 0,0 0-8 16,0 0-2-16,0 0-2 0,0 0-10 0,0 0 3 15,0 0-5-15,14-4-4 0,-14 4-2 0,0 0-3 0,0 0 0 16,24 8-1-16,-24-8-4 0,14 8 1 0,-5-4-1 15,-2 4-3-15,0 1-1 0,-2 1 2 0,1 7-4 16,-1-1 0-16,-3 3 0 0,-2-2 2 0,-4 2 4 16,-3 9 1-16,-3 0 2 0,1-10 0 0,-6 9 3 15,-2-4-1-15,6-5 3 0,-1-1 3 0,1-4-2 0,3 2 1 16,-4-7 4-16,5 3 2 0,2-3-2 16,1-2 5-16,4-6 5 0,-9 12 8 0,9-12 5 0,-5 7-1 15,5-7 11-15,0 0-7 0,0 0-5 0,0 0-2 16,0 0-4-16,30 9-3 0,5-14-19 0,3-2-14 15,5-3-27-15,3 0-34 0,-3 0-39 0,-2-1-49 16,-2-1-64-16,2-2-147 0,-2 2-438 0,-5 1 121 16</inkml:trace>
  <inkml:trace contextRef="#ctx0" brushRef="#br0" timeOffset="84315.61">16383 3444 330 0,'0'18'179'16,"-2"1"-9"-16,-2-3-21 0,-3 1-7 0,4-1-13 16,-6 3-12-16,-6 10-9 0,-2-1-14 0,-6 4-8 15,-1-6-6-15,-4 4-28 0,-4-1-53 0,3 2-62 16,-9-6-139-16,0 1-241 0,-3 0 69 0</inkml:trace>
  <inkml:trace contextRef="#ctx0" brushRef="#br0" timeOffset="85678.58">18379 2873 376 0,'4'-8'243'0,"-4"8"-28"15,3-11-27-15,-3 11-24 0,4-8-19 0,-4 8-18 16,4-9-13-16,-4 9-11 0,3-10-14 0,-3 10-9 0,5-5-10 15,-3-4-4-15,-2 9-5 0,5-12-8 0,-3 6-8 16,-2 6 3-16,4-15-7 0,-2 7 2 16,3 0-9-16,-3 0-1 0,2-1-8 0,-1 2 2 0,2-4 0 15,0 4 2-15,-1-3-2 0,0 2-1 16,-1 0 1-16,1 0-3 0,0 0-2 0,2 0-3 0,-4-1 4 16,2 3-1-16,1-2-2 0,-5 8 2 0,6-12 3 15,-3 5-5-15,-3 7 4 0,4-9-3 0,-4 9 4 16,5-5-5-16,-5 5-6 0,0 0 0 0,0 0-8 15,5-10-3-15,-5 10-4 0,0 0 0 0,0 0 4 16,0 0-4-16,0 0-3 0,0 0 6 0,0 32-5 0,-8-1 5 16,6 2 4-16,-7 2 6 0,0-3-2 0,-3 8 2 15,6-5 1-15,-3-2-4 0,0 0 0 0,1-4 0 16,0 1 1-16,1-5-4 0,-2-4 1 0,2-4 2 16,0 0 2-16,3 2-4 0,-3-3-1 0,3 0 3 15,-4-3-5-15,6-3 1 0,-1-1 3 0,-1-1-3 16,4-8 1-16,-4 10 4 0,4-10 0 0,-3 10-1 15,3-10 0-15,-4 7 4 0,4-7 1 0,0 0 4 16,0 0-2-16,0 0-18 0,0 0-18 0,0 0-8 16,0 0-11-16,0 0 1 0,9-27-7 0,-3 8 5 15,9-10 2-15,0 1-2 0,2-1 3 0,2-2 3 16,-2 2 2-16,4 1 5 0,-1 3 4 0,1 0 0 16,-6 3 3-16,-1 5-1 0,-1 3 5 0,2-3 11 0,-2 3 3 15,3 0 2-15,-2 0 4 0,2 1-1 0,-3 3 6 16,2-3 2-16,-4 6 0 0,-3 0-2 15,-1 1-4-15,3 2 1 0,-10 4-3 0,11-4-3 0,-11 4 1 16,0 0 1-16,0 0-5 0,19 8 3 0,-19-8 2 16,2 16 1-16,-4-1 2 0,-5 1 4 0,-5 3 4 0,-9 8 0 15,-1-3 1-15,-8 1 2 0,3-3-3 0,-3-3 0 16,3 2-3-16,4-9 2 0,5-2 2 16,4 0 5-16,3-3-1 0,0-2 2 0,1-1 3 0,1-1 5 15,9-3 5-15,-14 4 6 0,14-4 2 0,-9 6 1 16,9-6 2-16,-9 4-4 0,9-4-4 0,0 0-7 15,0 0-4-15,-9 6-1 0,9-6-6 0,0 0-7 16,0 0 2-16,-2 9-2 0,2-9-1 0,4 11-1 16,1-3 1-16,-1 1 0 0,9 5-1 0,2 3-1 15,-2-2-3-15,1 1 5 0,8 7-4 0,-1-7-2 16,-2 2-20-16,-4-3-25 0,2-1-19 0,-4-2-27 16,6 3-23-16,-2-3-21 0,2 0-37 0,-4-5-41 15,4-1-134-15,2-2-412 0,-4-4 115 0</inkml:trace>
  <inkml:trace contextRef="#ctx0" brushRef="#br0" timeOffset="86108.56">19074 2920 330 0,'8'-10'240'0,"-4"1"-11"0,0 1-6 0,1 3-16 15,-5 5-17-15,4-13-20 0,-4 13-22 0,5-8-15 0,-5 8-21 16,0 0-14-16,0 0-17 0,2-9-10 0,-2 9-12 15,0 0-8-15,0 0-3 0,0 0-2 0,0 0-3 16,-13 39 8-16,-2-12 2 0,4 4-2 0,-2-2-7 16,5 0-3-16,0 1-3 0,1-7-2 0,3-1 2 15,-1-2-2-15,3 2-7 0,2-2 3 0,0-1-8 16,0 1 5-16,2-3-3 0,3-1-1 0,-3-4-2 16,2-1-2-16,1-1 1 0,-3-3-5 0,-2-7 2 15,14 10-3-15,-14-10 3 0,16 3 0 0,-16-3-2 16,0 0-2-16,38-10 1 0,-19 0-5 0,6-9 0 15,-4 1-1-15,1-6-2 0,3-3-2 0,-4-6-3 16,-1 2 2-16,-4-4-5 0,0 2 3 0,-2 4 1 0,-3 4-2 16,-3 7 6-16,-4 2 3 0,3 2 7 0,-5 1 4 15,2 3-3-15,-1 1 1 0,-1 3 1 0,-2 6-6 16,2-11-6-16,-2 11-3 0,0 0 0 0,0 0-1 16,0 0-2-16,0 0-2 0,0 0-1 0,0 0 2 15,0 0 0-15,-24 32-2 0,14-15 2 0,1-2 5 16,-5 14 2-16,-2 2-3 0,0-2 2 0,5 2-1 0,4 0-22 15,-5-2-14-15,6-5-25 0,-1-4-35 0,3 4-27 16,-1-6-38-16,5 2-34 0,-2-3-198 0,4-1-462 16,3-1 127-16</inkml:trace>
  <inkml:trace contextRef="#ctx0" brushRef="#br0" timeOffset="86551.97">19475 3231 394 0,'8'-11'225'16,"-8"11"-24"-16,2-6-14 0,-2 6-21 0,5-8-21 15,-5 8-17-15,0 0-10 0,4-8-13 0,-4 8-1 0,0 0-7 16,4-9-5-16,-4 9-8 0,0 0-2 0,5-10-8 16,-5 10-8-16,2-7-8 0,-2 7-7 0,0 0-8 15,8-9 0-15,-8 9-13 0,13-11 1 0,-4 9-4 16,9-5 0-16,0 4-8 0,-2-1-2 0,3 0-4 15,-1 0 2-15,-4 4-6 0,-14 0-1 0,22 0-2 0,-22 0-5 16,19 2 2-16,-19-2-2 0,11 8 1 0,-7-6 0 16,-4-2 4-16,6 12 2 0,-9-4 7 15,3-8 1-15,-5 17 6 0,-2 0 2 0,1-5-4 16,-3 4 1-16,-1-2-1 0,1-3-1 0,3-1-3 16,-1-2 1-16,3 1-5 0,-2-1 3 0,4 0-5 0,0 0-2 15,0 1 1-15,2-9 1 0,2 18-2 0,0-8 0 16,0 9-2-16,8-3-1 0,-6 1 1 0,3-3-1 15,0 2 0-15,-1-2 0 0,2-1-2 0,-2 0-1 16,-3 0 3-16,-1-4-3 0,0-1 7 0,-2-8 13 16,0 17 5-16,0-17 6 0,-7 14 5 0,3-6-1 15,-3-1 4-15,-9 2-11 0,3 4 4 0,-4-3-4 0,2-3-5 16,-2 1-1-16,1 0-22 0,3-4-19 0,-1 0-25 16,0 1-29-16,14-5-41 0,0 0-27 0,-29 0-58 15,29 0-177-15,0 0-448 0,-16-15 124 0</inkml:trace>
  <inkml:trace contextRef="#ctx0" brushRef="#br0" timeOffset="86929.62">20192 3091 480 0,'0'0'245'0,"0"0"-41"0,0 0-24 16,0 0-24-16,0 0-15 0,0 0-15 0,0 0-4 15,0 0-7-15,34 14-5 0,-16-12-11 0,5 2-8 16,0 1-9-16,16-2-6 0,-5 1-5 0,2 1-11 16,1-3-3-16,0 0-8 0,-3 2-5 0,-9-2-4 15,-3-2-5-15,-1 0 1 0,-7 2-8 0,-3-2-1 16,-11 0-2-16,21 2-6 0,-21-2-11 0,15 0-13 16,-15 0-14-16,0 0-31 0,0 0-34 0,0 0-24 0,17-4-40 15,-17 4-160-15,0 0-369 0,2-10 104 16</inkml:trace>
  <inkml:trace contextRef="#ctx0" brushRef="#br0" timeOffset="87198.25">20536 2951 412 0,'0'0'226'0,"0"0"-17"0,-9-8-22 0,9 8-6 15,0 0-9-15,-5-8-6 0,5 8-8 0,0 0-5 16,0 0-11-16,-4-7-13 0,4 7-16 16,0 0-17-16,0 0-14 0,0 0-8 0,0 0-12 0,0 0-6 15,0 0-5-15,0 0-7 0,0 0-3 0,-11 17-5 16,4-3 1-16,-1 2-5 0,4 1-5 0,-3 1-1 16,3 0-4-16,-5 14-2 0,2-1 4 0,-2-1-4 15,0 3-5-15,4-4-25 0,-2 4-32 0,2 0-36 16,3-3-38-16,0-1-38 0,2-6-198 0,4 0-419 15,1-7 118-15</inkml:trace>
  <inkml:trace contextRef="#ctx0" brushRef="#br0" timeOffset="88730.63">21020 2959 253 0,'0'0'96'0,"11"-4"-9"0,-11 4-12 16,9-4 4-16,-9 4-9 0,12-4-16 0,-12 4 5 15,0 0-8-15,15-4-15 0,-15 4-5 0,9-3-30 16,-9 3-20-16,0 0-29 0,0 0-47 0,19-1-110 16,-19 1 35-16</inkml:trace>
  <inkml:trace contextRef="#ctx0" brushRef="#br0" timeOffset="91978.5">21063 3049 390 0,'0'0'215'0,"0"0"-28"0,0 0-23 0,0 0-8 16,0 0-21-16,0 0-2 0,0 0-7 0,0 0-9 15,0 0-8-15,0 0-11 0,0 0-7 0,0 0-11 16,19-8-9-16,-19 8-6 0,0 0-6 0,0 0-7 16,0 0-9-16,0 0-2 0,0 0-9 0,0 0-1 15,13-4-6-15,-13 4-2 0,0 0-4 0,0 0-2 16,19 0-4-16,-19 0-2 0,0 0-5 0,19 6 0 0,-19-6-3 16,15 5 0-16,-9-1-3 0,-6-4 0 15,14 10-1-15,-10-4-3 0,4 2 2 0,-2 0 5 16,-1 0-5-16,-3 3 0 0,4 4 1 0,0-1-6 0,-4 2 6 15,0-4-1-15,-2-1-2 0,0 1 5 0,-2 5 0 16,0-6 0-16,2 1-1 0,-6-1-2 0,4-2 3 16,0-1-1-16,0 0 1 0,2-8-2 0,-5 13 5 15,5-13 1-15,-4 10 7 0,4-10-2 0,-2 5 5 16,2-5 9-16,0 0-6 0,0 0 4 0,0 0-7 16,0 0-6-16,0 0-3 0,0 0-2 0,0 0 3 15,0 0-2-15,9-40-3 0,-3 24-3 0,4-4-1 0,-1 5-1 16,0-4 4-16,3 2 0 0,-1-1-2 0,-2 4-2 15,3-3-5-15,1 2 5 0,-2 3-1 0,5 0 0 16,0 0 0-16,0 1-4 0,3 3 6 0,-4-1-1 16,2 1 2-16,0 4-2 0,2-1 0 0,-1 3-2 15,-2-1 3-15,0 3-5 0,-16 0 1 0,23 5-3 16,-9-4-1-16,-7 6 2 0,1-2 0 0,-1 2 2 16,5 6-5-16,-3-3 4 0,-3 0 0 0,-1 0-2 15,0 0 3-15,-3 1 0 0,3 6 0 0,-5-5 2 16,-2 0-2-16,-1 0 2 0,-2 5 0 0,3-7 1 15,-5 7-2-15,1-7 5 0,-1 0-2 0,3-3 3 0,-4 2 5 16,6-2-8-16,2-7 7 0,-9 10 1 0,5-6 1 16,4-4 4-16,0 0 1 0,-7 6 0 0,7-6-3 15,0 0-2-15,0 0-1 0,0 0 1 0,0 0-7 16,0 0 3-16,0-27-2 0,4 11 2 0,5-4-3 16,8-5 0-16,-4 2-3 0,-2 5 4 0,8-7-2 15,-6 3-1-15,-1 3 2 0,-1 4-2 0,5 1 1 16,-5-1-2-16,3 3 2 0,0 2-2 0,-3 2 3 0,-1-1-4 15,-2 3 1-15,-1 0 0 0,2 2-2 0,-9 4 1 16,14-6-6-16,-14 6 3 0,11-4-1 16,-11 4-2-16,0 0 5 0,0 0-3 0,23 8 3 0,-16-2-2 15,0 0 2-15,0 3-7 0,4 5 4 16,-4-2 2-16,3 2 6 0,-2 3-5 0,-1-3-1 0,0 1 6 16,-3-2-3-16,1-1 3 0,0-2 2 0,-3 6 0 15,-2-1-1-15,2-1 3 0,-4-1-5 16,2-4 2-16,0 2-2 0,-2 0 2 0,-3-1-1 0,2-3-12 15,3-7-14-15,-11 17-18 0,7-9-28 0,-3 7-33 16,-3-2-40-16,4-5-124 0,1-1-317 0,5-7 91 16</inkml:trace>
  <inkml:trace contextRef="#ctx0" brushRef="#br0" timeOffset="92499.53">22235 2875 412 0,'0'0'225'0,"5"-6"-40"0,-5 6-30 16,0 0-23-16,0 0-14 0,0 0-21 0,0 0-5 15,0 0-16-15,0 0-2 0,0 0-4 0,-16 41-6 16,2-12 8-16,-2 1 16 0,0 2 0 0,-2-2-7 16,4 1-6-16,1-5-8 0,1 5-10 0,5-8 1 15,3-5-5-15,2 3-6 0,-1-2-3 0,1-3-4 16,2 0-1-16,2-1-2 0,3-3-2 0,-1 4-4 16,5-5 2-16,5-1-5 0,25 5 16 0,-7-9-34 15,2-4-9-15,-7-2-6 0,-4-6-11 0,9-3-11 16,0-5-9-16,-2-2-18 0,-3-5 4 0,1-1-15 15,-4-5 5-15,-3-2 10 0,0-3 4 0,-8 0 4 16,1-3 4-16,-5 2 6 0,0 0 23 16,-1 0 1-16,-4 8 11 0,0 6 17 0,-4 2 9 0,3 2 3 15,-3 3 8-15,0 3 4 0,2 2 0 0,-2-1 1 16,0 8-3-16,0-11-9 0,0 11-10 0,0-10-3 16,0 10-5-16,0 0 2 0,0 0-3 0,0 0-1 15,0 0 2-15,0 0 1 0,-26 14 4 0,13-1-3 16,-1 4-4-16,3-4 1 0,0 6-2 0,-6 8 1 0,1 1 1 15,3 1 0-15,2-1 0 0,3-2-2 0,-1 4 3 16,3 0-8-16,4 0-17 0,-5-6-18 0,7-2-26 16,0-2-26-16,2-2-33 0,0 1-44 0,1-3-161 15,1-1-379-15,3-1 107 0</inkml:trace>
  <inkml:trace contextRef="#ctx0" brushRef="#br0" timeOffset="92964.55">22664 3279 238 0,'7'-5'162'16,"-7"5"-14"-16,4-9-17 0,-4 9-10 0,8-6-10 16,-8 6 4-16,4-6-7 0,-4 6-8 0,0 0-9 15,7-6-7-15,-7 6-5 0,4-7-6 0,-4 7-7 16,7-6-5-16,-7 6-8 0,16-7-5 0,-7 2-7 15,12 1-4-15,-6 0-8 0,4 0-2 0,-6 0-4 0,-1 2-6 16,-1-1 3-16,-11 3-1 0,19-1-5 16,-19 1-8-16,0 0 6 0,20 1-3 0,-20-1-1 0,0 0-6 15,4 6 12-15,-4-6 10 0,0 0-5 0,-4 20 11 16,4-20-3-16,-9 13-1 0,0 4-3 0,-1-5 0 16,4 1-2-16,-1 1-1 0,-2 1 2 0,2-1-6 15,2-1-1-15,1 3 4 0,2 0 1 0,4 3-6 16,0-6 2-16,5 7 1 0,-2-6-6 0,6 7 2 15,-2-5-3-15,3 1-1 0,6 9-2 0,-4-5-1 0,-5-5-2 16,2-2 1-16,-7 3 2 0,4-5 3 16,-4-2 1-16,1 2 2 0,-3-1-1 0,-2-2 6 15,0 1 6-15,0-2 5 0,-2 0 4 0,-3 2 2 0,3-2-4 16,-8 7 4-16,3-1-4 0,1-4-3 16,-3 1 2-16,5-5-6 0,-4 1-2 0,4-2 1 0,-5 3-1 15,4 1-5-15,1-3-3 0,4-6-6 0,-14 12-18 16,7-8-21-16,7-4-27 0,-13 11-28 0,5-6-38 15,8-5-17-15,-11 11-38 0,11-11-133 0,-9 2-370 16,9-2 103-16</inkml:trace>
  <inkml:trace contextRef="#ctx0" brushRef="#br0" timeOffset="93612.17">23373 2634 436 0,'9'-16'195'0,"1"4"-22"0,1-3-31 15,0 5-10-15,-1 2-20 0,1 1-15 0,-5 2-13 16,3-2-2-16,-9 7-10 0,19-6-15 0,-19 6 2 15,16-4-12-15,-16 4-13 0,0 0-1 0,25 6-3 16,-25-6-3-16,12 12 0 0,-10-1 2 0,0 7-1 16,-2-1 3-16,-2 16 1 0,-3 0-5 0,-4-1 3 15,0 2-3-15,-2-5-2 0,-1 5-12 0,1-1 9 0,0-2-3 16,1 2 5-16,1-3-5 0,5 1-2 16,1 4 1-16,3-4-2 0,0 0 2 0,5-6 1 0,4 5-2 15,0-3-3-15,7 2 2 0,-3-2 4 0,1-3 2 16,5 5-1-16,-6-11-2 0,-2-1-1 0,1-3-3 15,-3-1-1-15,0 1 0 0,-1-2-1 0,-4-3-1 16,0 0-3-16,1-2 0 0,-1 1-3 0,-2 2 5 16,1 1-2-16,1 15 6 0,-6-9-3 15,4 1 1-15,-4 0 0 0,0 2 7 0,-1 8 1 16,3-1-2-16,-2-7 4 0,4 11-2 0,-4-4 2 16,2 2 0-16,-2-3 2 0,2-3-1 0,0-3-1 15,-2 9-2-15,6-4 0 0,-4-3-4 0,2-3-2 16,-2 1 0-16,3 1-1 0,1-2 3 0,-4 3-4 0,2-4 1 15,-2 3-4-15,0-2 2 0,0 13-2 0,-2-8-1 16,0-4 0-16,0 11 0 0,2-7 6 0,-5-4-1 16,3 0-3-16,-2-2 1 0,1-2-2 0,-1 1 0 15,2-3 1-15,0-2-1 0,-2-1-3 0,0-1-1 16,2-2 1-16,2-8-3 0,-5 17 0 0,3-12 2 16,2-5 3-16,-4 16 4 0,4-16 4 0,-2 7 11 15,2-7 4-15,0 0 7 0,-5 11 7 0,5-11 0 16,0 0 4-16,0 0-1 0,-2 9-6 0,2-9-2 0,0 0-7 15,0 0-4-15,0 0-4 0,0 0-21 0,-5 11-26 16,5-11-29-16,-16 6-65 0,0 1-95 0,-16 2-229 16,-11 0-526-16,0-5 144 0</inkml:trace>
  <inkml:trace contextRef="#ctx0" brushRef="#br0" timeOffset="94795.51">3057 6543 451 0,'0'0'259'0,"0"0"-19"0,-15-4-17 0,15 4-19 16,0 0-23-16,0 0-12 0,0 0-14 0,0 0-23 15,0 0-15-15,0 0-11 0,0 0-11 0,0 0-13 16,0 0-10-16,-12-2-8 0,12 2-3 0,0 0-7 16,0 0-7-16,48-11-4 0,-27 9-5 0,15-4-5 15,1 2-1-15,1-2-6 0,2 2 1 0,-2 4-12 0,-1-3-25 16,-1 2-32-16,-6 2-28 0,2 4-36 16,-3 1-26-16,-8 0-33 0,-6 0-156 0,-2 1-383 0,-7-1 107 15</inkml:trace>
  <inkml:trace contextRef="#ctx0" brushRef="#br0" timeOffset="94946.55">3085 6821 295 0,'0'0'208'0,"-7"6"-17"0,7-6-21 16,0 0-13-16,0 0-26 0,0 0-10 0,0 0-14 16,0 0-2-16,32 4-8 0,11-7-7 0,5 3-11 15,23 3-6-15,-3-6-7 0,6 3-19 0,-17 5-46 16,13 1-66-16,-13-2-77 0,-9 0-84 0,-2 2-268 0,-1 1 78 15</inkml:trace>
  <inkml:trace contextRef="#ctx0" brushRef="#br0" timeOffset="100346.31">29572 5345 263 0,'0'-8'176'0,"0"8"-18"0,4-7-18 0,-4 7-17 15,2-5 4-15,-2 5-18 0,2-9 0 0,-2 9-8 16,6-10 0-16,-6 10-10 0,2-11-6 0,0 3-5 15,0 3 0-15,3-6-6 0,-3 3-7 0,0-8-1 16,3-1-4-16,-3 2-2 0,0 1 1 0,4-2 1 16,-4 1-3-16,2-4-8 0,-2 2-4 0,1 0-5 15,-1-1-5-15,2 1 0 0,-4-1-1 0,2 1 1 0,1 1 1 16,-1-1 2-16,1 5-1 0,-1 1 6 0,0 1-8 16,1 2-1-16,-1 2 0 0,-2-2-2 0,0 8-11 15,0-11-8-15,0 11-1 0,0 0-3 0,2-6-1 16,-2 6-5-16,0 0 1 0,0 0-1 0,0 0-1 15,0 39 2-15,-2-5-4 0,-3 6-1 0,-2 4 1 16,0 20 1-16,-2 0 0 0,3-1 0 0,-6-2 0 16,9-12-1-16,-1-5-1 0,-3 18 1 0,5-15 0 15,0-8 3-15,0-1-5 0,0 1 3 0,-2 3 0 16,2-5 3-16,0-2-6 0,0 0 7 0,0-6-5 16,-3-3 5-16,5-5-5 0,-2-4 0 0,2-1 0 15,-2 2 1-15,2-6-2 0,0-1 3 0,0-4 0 0,0 2 0 16,-2-3 1-16,2-6 7 0,0 10 10 15,0-10 13-15,0 0 18 0,0 11 15 0,0-11 21 0,0 0 5 16,0 0-3-16,0 0-10 0,0 0-11 0,0 0 1 16,0 0-15-16,0 0-6 0,0 0 3 0,-12-25-12 15,12 9-5-15,-3-1-3 0,1-1-5 0,0-2-2 16,0 3-3-16,2-4-1 0,0 3-3 0,0-3-2 16,2 3-3-16,0-3-3 0,-2 5 0 0,2-3-2 0,1 0-2 15,-3 1-2-15,7 2 2 0,-5-1-5 0,1 1 4 16,1 2-5-16,0-2-1 0,-1 1 0 0,3-2 1 15,0 2-1-15,0 0 4 0,1 0-5 0,-1-2-4 16,4 0-5-16,-1 2 1 0,0 1 1 0,3-1 2 16,-1 0 2-16,0 3 4 0,-1 2-10 0,-1 2 6 15,-3 0 0-15,-1-1-3 0,5 3 6 0,-4-1-4 16,-1 2 1-16,1 1 1 0,-6 4 2 0,7-9-2 16,-3 6-1-16,-4 3 1 0,8-4-6 0,-8 4-2 15,9-5 7-15,-9 5-8 0,0 0 4 0,0 0-7 16,0 0 1-16,18 7 0 0,-18-7 0 0,9 5-2 0,-9-5 4 15,5 9-1-15,-1-1 2 0,-2-4-5 0,3 2 2 16,-5 2 6-16,0 1-5 0,0-1 3 16,0 0-1-16,-3-2 3 0,-1 2 2 0,0 3-3 0,-5 1 4 15,-1 1 4-15,1-5-4 0,0-1-2 0,0 1 3 16,-5 3-1-16,1-1 5 0,1-1-4 0,1-3 1 16,2 0-3-16,1-2 4 0,0 0-4 0,-1 1 4 15,2-4-4-15,-5 3 5 0,6 0 0 0,6-4-2 0,-19 3 1 16,10-2 6-16,9-1-6 0,-15 4 11 0,15-4-6 15,-15 3-2-15,15-3 3 0,-11 0 0 16,11 0 1-16,0 0 5 0,-12 2-5 0,12-2 1 16,0 0-3-16,0 0 3 0,-8 2 0 0,8-2-6 15,0 0 4-15,0 0-5 0,0 0-3 0,0 0 5 0,0 0-5 16,-9 2 4-16,9-2-4 0,0 0 9 0,0 0-7 16,0 0 3-16,0 0 0 0,0 0-4 0,0 0-6 15,13 12 7-15,-13-12 1 0,12 11 0 0,1-3-2 16,0 1 12-16,4 2-15 0,-4 2 2 0,4-1 3 15,-1 1 0-15,2 0 0 0,7 7 1 0,-2-4-2 0,-5-1 1 16,-4-3 0-16,-1 0 2 0,4 2-1 16,-2-3 3-16,-1 1-2 0,-1-2 1 0,-4 1 0 0,1-1 4 15,-3-5-9-15,2 2 3 0,-5-1-6 0,4-2 7 16,-8-4 1-16,6 6 5 0,-1-1-2 0,-5-5-3 16,0 0 2-16,8 6-3 0,-8-6 3 0,7 4 0 15,-7-4 7-15,0 0-1 0,6 4-7 0,-6-4 9 16,0 0-12-16,4 5-8 0,-4-5-20 0,0 0-22 0,0 0-30 15,0 0-38-15,0 0-42 0,9 4-84 0,-9-4-193 16,0 0-521-16,0 0 143 0</inkml:trace>
  <inkml:trace contextRef="#ctx0" brushRef="#br0" timeOffset="101430.26">30058 5557 250 0,'0'0'183'16,"0"0"-19"-16,0 0-27 0,0 0-16 0,0 0-10 15,0 0-9-15,0 0-10 0,4-13 3 0,-4 13-17 0,0 0-12 16,2-7 4-16,-2 7-4 0,0 0-5 16,2-7-7-16,-2 7-2 0,5-8-3 0,-5 8-12 15,5-9 4-15,0 4-7 0,1 0-3 0,1-1-3 0,0 2-3 16,2 0-21-16,0-3 18 0,0 5-3 0,-1-1-4 15,3-1 2-15,-3-1-6 0,-8 5 3 0,17-4-5 16,-8 2-3-16,-9 2-6 0,15-5 8 0,-9 4 1 16,-6 1-2-16,11-4-6 0,-11 4 0 0,8-2-10 15,-8 2 12-15,0 0-1 0,10-2 5 0,-10 2-7 16,0 0 5-16,0 0 2 0,0 0-2 0,11-2-5 16,-11 2 2-16,0 0 5 0,0 0-3 0,0 0 2 15,0 0 0-15,9-4 7 0,-9 4 7 0,0 0 4 16,0 0 9-16,0 0 5 0,0 0-3 0,8-4-8 0,-8 4 0 15,0 0-4-15,0 0-1 0,4-7-6 0,-4 7 2 16,2-6-4-16,-2 6 1 0,5-10 2 0,-5 10-8 16,2-9-3-16,-2 9 2 0,2-11 3 0,0 4-2 15,1 1-1-15,-3 6-4 0,2-12 1 0,-2 5 1 16,0 7 0-16,2-8-3 0,-2 8-1 0,2-8-1 0,-2 8 2 16,0 0-2-16,6-9 2 0,-6 9-5 15,0 0-7-15,0 0 0 0,0-5-2 0,0 5 3 16,0 0-4-16,0 0 8 0,0 0-1 0,-6 24-3 0,4-10 3 15,-2 8 1-15,4-2 3 0,-5 13-1 0,5-2 6 16,0 0-2-16,2-2 6 0,1 3 1 0,1-5 0 16,4-1 3-16,0-1 4 0,-3-7-1 15,4 1 0-15,1-2 2 0,3-2 2 0,-2 0 3 0,1-2-1 16,1-1 2-16,-1-1 2 0,-1-4 2 0,0 0-2 16,1-4 6-16,-3 0-1 0,2-1 1 0,-11-2-4 15,30-2-6-15,-14-4 0 0,0-3 0 0,5-3-4 16,-5-3 0-16,4-9-1 0,3-3-5 0,-4-2 1 15,-2-1-2-15,0-4 0 0,-2 0-2 0,-1-1-1 16,0 0 1-16,-3-2-3 0,5 2-2 0,-9 3 0 0,1 5 3 16,0 3-2-16,-3 7 3 0,-1 0 1 0,-2 4 0 15,0 3 7-15,3 4 0 0,-3-2-1 0,-2 2-3 16,0 6-3-16,2-11-2 0,-2 11-2 0,2-7-4 16,-2 7 1-16,0 0 1 0,0 0 0 0,0 0 0 15,0 0-1-15,0 0-3 0,0 0-1 0,-6 36 3 16,4-17-1-16,-3-1 0 0,3 0 0 0,0 3-1 15,0 9 2-15,-1-4 1 0,1-3-2 0,2-4 0 0,-4 13 0 16,4-8 2-16,0-4 2 0,2 0 1 16,-4-2-3-16,4 0 3 0,-2 1-2 0,2-1 0 15,0-3 1-15,1 1 0 0,1-1 1 0,-2 1 3 16,0-1-3-16,-2-2-2 0,5 2-13 0,-3-2-22 16,-2-3-26-16,2 0-24 0,0-2-31 0,2 3-26 0,-4-3-25 15,0-8-34-15,4 12-122 0,-4-12-383 0,11 4 109 16</inkml:trace>
  <inkml:trace contextRef="#ctx0" brushRef="#br0" timeOffset="101887.16">31004 5608 292 0,'0'0'275'0,"0"0"-18"0,-2-7-14 15,2 7-21-15,0 0-22 0,0 0-30 0,0 0-17 16,0 0-17-16,-2-5-17 0,2 5-12 0,0 0-13 15,0 0-10-15,0 0-9 0,0 0-3 0,0 0-9 16,0 0-9-16,0 0-3 0,0 0-7 0,0 0-2 16,0 0-5-16,9-7-5 0,-9 7 0 0,17 0-2 15,2 3 1-15,0-3-7 0,-4 0-5 0,2 0-11 16,-4 1-13-16,-13-1-15 0,21 0-14 0,-21 0-16 16,17 0-13-16,-5 0-12 0,-12 0-7 0,0 0-6 15,22-1-24-15,-14-2-10 0,-8 3-3 0,11-6-1 16,-7 2 6-16,1 0-3 0,-3-4-1 0,1 0 8 0,0-1-2 15,-1 0 25-15,-2 0 6 0,0-1 25 0,-2-6 14 16,-1 0 21-16,3 6 35 0,0 0 14 0,-3 0 13 16,3 10 11-16,0-12 18 0,-2 4 4 0,2 8 3 15,0-11-4-15,0 11 1 0,-2-8-5 0,2 8-12 16,0 0-10-16,-3-6-4 0,3 6-4 0,0 0-3 16,0 0-3-16,0 0-1 0,0 0-1 0,0 0 2 15,0 0-1-15,-4 25 0 0,2-15 2 0,0 6-3 0,-1 0-7 16,1 1 0-16,-2 2 6 0,2-1-7 0,-2 0-1 15,2 3 7-15,0 8-4 0,2-3-1 0,-4 3 1 16,-1-4-4-16,5-2-11 0,-2-3 19 0,0-2-6 16,0 4-5-16,2-2-24 0,0-2-28 0,2 1-25 15,-2-3-36-15,0 0-36 0,0-5-119 0,4-3-306 16,-2-2 88-16</inkml:trace>
  <inkml:trace contextRef="#ctx0" brushRef="#br0" timeOffset="103902.47">32500 5327 216 0,'-2'-11'201'16,"2"11"-41"-16,0 0-14 0,0 0-17 0,0 0-23 16,-5-10-5-16,5 10-11 0,0 0-11 0,0 0-8 15,-2-11-8-15,2 11-8 0,-4-8-6 0,4 8-6 16,0-8-3-16,0 8-1 0,-3-16 1 0,1 10-2 16,2 6-3-16,-2-10 1 0,2 10-3 0,-5-15 0 15,5 9-4-15,0 6 2 0,-5-11-4 0,5 11-8 16,-4-10 5-16,4 10-3 0,-3-8 2 0,3 8-3 15,-2-8-1-15,2 8-6 0,0 0 10 0,-6-10-15 0,6 10 4 16,0 0 4-16,-3-7 2 0,3 7 1 16,0 0-1-16,0 0-4 0,-6-10-3 0,6 10 3 0,0 0-3 15,-3-11 0-15,3 11-2 0,0 0 0 0,-3-5-4 16,3 5 4-16,0 0-1 0,0 0-3 0,-2-9-3 16,2 9 3-16,0 0-4 0,0 0 6 0,0 0-5 15,0 0-1-15,0 0-9 0,-6-8 1 0,6 8-6 16,0 0-6-16,0 0 1 0,0 0-6 0,0 0-5 0,0 0 5 15,0 0 7-15,0 0-7 0,0 0 3 0,-5-8 3 16,5 8-2-16,0 0-1 0,0 0 5 0,0 0 2 16,0 0 0-16,0 0 4 0,0 0 0 0,0 0-8 15,0 0 3-15,0 0-13 0,0 0-13 16,0 0-24-16,0 0-13 0,0 0-31 0,0 0-95 0,0 0-244 16,0 0 71-16</inkml:trace>
  <inkml:trace contextRef="#ctx0" brushRef="#br0" timeOffset="108028.4">29043 5111 284 0,'6'-12'174'0,"-1"1"-27"0,0 5-13 0,0-2-10 15,-3 0-7-15,-2 8-3 0,6-11 0 0,-1 7-8 16,-5 4-4-16,0 0-4 0,6-8-3 0,-6 8-2 16,3-8-7-16,-3 8-4 0,0 0-7 0,0 0-2 15,5-7-5-15,-5 7-8 0,0 0-11 0,0 0-9 16,0 0 0-16,0 0-13 0,7-8-6 0,-7 8 1 0,0 0-9 15,0 0 4-15,0 0-8 0,0 0 3 0,6 31-2 16,-6 0-2-16,0 6-1 0,0 6 5 0,-4 25-5 16,-1 4 1-16,-4-4-3 0,0 4 0 0,-2-3 3 15,-1 1 3-15,1 0 0 0,0-2-2 0,-6-4-4 16,2 0 5-16,3-17-1 0,3-4-1 0,2-1-2 16,-3-2 2-16,2-1 2 0,1 0-4 0,0-4-1 15,3-2 0-15,-4-3 1 0,6-7-2 0,-2-3-3 0,-1-3 2 16,3-5 0-16,-2-1 0 0,4 0 1 0,-3-4-1 15,3-7-2-15,-2 15 2 0,2-15 4 0,-2 11 4 16,2-11 5-16,-3 5 4 0,3-5 7 0,0 0 5 16,-2 11 1-16,2-11 0 0,0 0-3 0,0 0 5 15,0 0 0-15,2 8 0 0,-2-8-7 0,0 0-3 16,0 0-1-16,0 0 1 0,7 7-5 0,-7-7 1 16,28 7-4-16,-8-3 3 0,22-3-2 0,0-1 1 15,7-1-3-15,21 1-2 0,-15 1 1 0,-7-1 2 16,27 4-5-16,0-3 1 0,10-1 1 0,2-1 0 15,1-4-6-15,68 1 6 0,-54 0-2 0,-23 1-2 16,6 0 4-16,6-3 0 0,69-4-4 0,-59 1-1 16,-20 1 3-16,6 4-4 0,-2 0 6 0,-6-3-1 15,8 4-2-15,0 3 3 0,4-5-4 0,66 3 1 0,-55 1-1 16,-24-1-2-16,-1 2 0 0,1 0-2 0,-1 0-2 16,1 3 1-16,5-1-2 0,-4 5 2 0,-7-6-2 15,5 3 0-15,-22-4 0 0,-8 0 5 0,1 3-1 16,-3-1-4-16,6 0 1 0,-3-1-2 0,-3-1 1 0,-4 3-1 15,1-3-2-15,-2 0 5 0,-3-3 1 16,-3 6 0-16,-2-6-3 0,-5 2 1 0,-4 1 3 16,-2 0 2-16,-3 0 2 0,3 0-2 0,-3-2 3 15,-2 0-4-15,2 2 0 0,-2-3 0 0,-16 3-4 0,25-1 4 16,-14 1 1-16,-11 0-1 0,14-3 7 16,-14 3-5-16,18 0 5 0,-18 0 4 0,0 0-2 0,14-1 3 15,-14 1-1-15,0 0 2 0,0 0 8 0,0 0-5 16,18 0-6-16,-18 0 5 0,0 0 8 0,0 0 1 15,0 0-3-15,0 0 5 0,12-5 8 0,-12 5 0 16,0 0-5-16,0 0 0 0,9-7-8 0,-5 0-1 16,-4 7-5-16,5-15-7 0,0 2 7 0,2-6-9 15,-5 2 2-15,5-3-7 0,-3-11 3 0,6 0 3 0,-1-2-8 16,2 2-7-16,-3 1 7 0,2-1-12 0,-1-1 11 16,0 2-1-16,1-1 1 0,-1 7-5 0,-1-6 1 15,2 2 7-15,-1-3-5 0,2 0 2 0,-4 1-9 16,3-3 4-16,-4 2 3 0,1-2 0 0,3 0-1 15,-2-2-3-15,1 0 0 0,-2 1-3 0,3 1-1 0,-1-2 3 16,-1-5 3-16,-3 5 0 0,5 3-5 16,-4-5 6-16,1 4-5 0,-1 0-2 0,2 0 1 15,-1 1 2-15,-3 2 4 0,1 8 11 0,-1 2-3 0,-2 7-8 16,0-3-5-16,4-3 4 0,-4 7 6 16,0-1-3-16,-2 1 1 0,5 2-6 0,-5 1 5 0,2-1 4 15,-2 2-2-15,2-1 0 0,-4 1-3 0,4 0 3 16,-2-1 1-16,0 0 1 0,2 1 4 0,-2-1-9 15,2 1 2-15,1 0-2 0,-3-1 0 0,0-1-2 16,2 3 0-16,-2-2 3 0,2-1-4 0,-2 2-3 16,0 1 1-16,2-3 2 0,-2 2-3 0,2 0 1 0,-2 0 2 15,0-1-2-15,4 0 3 0,-4 4-9 0,2-3 6 16,-2 8 5-16,2-12-5 0,-2 3 6 0,4 5 8 16,-4 4-16-16,0-12 5 0,0 12-5 0,0-9 2 15,0 9-5-15,3-8 6 0,-3 8-2 0,0 0 1 16,2-10 1-16,-2 10-2 0,0-7-5 0,0 7 0 15,0 0 6-15,0 0-4 0,0 0-3 0,0-9-3 16,0 9-2-16,0 0 2 0,0 0 1 0,-2-7-7 16,2 7 7-16,0 0-6 0,0 0 11 0,-19-4-5 15,1 6 0-15,-16-2 13 0,-5 0-8 0,0 2-7 16,-8 3 4-16,-1-2 6 0,-25 4-4 0,2-3-2 16,17 0 4-16,3 2 2 0,-17 0-4 0,-4-1 3 15,4-1-7-15,0-2 4 0,-2 4 6 0,-2-4-5 0,0 2 5 16,3 0-3-16,15-2-6 0,3 1 0 0,4 0 2 15,-22 2 4-15,0-4-3 0,15-1 0 16,6 2 1-16,0 2-1 0,-23 1-1 0,14-1 1 0,10 0-3 16,-2-2 0-16,-21-2-10 0,15 6 2 0,8-1 1 15,1 0-8-15,-2 0 0 0,2-1 5 0,-22 6 1 16,-6-2-1-16,23-6 1 0,2 4-1 0,-21 2 5 16,13-1-4-16,6-6 2 0,-19 12 8 0,1-9-5 0,-1 1 3 15,-1 2-1-15,17-2-9 0,3-1 6 0,-15 4 1 16,13 0-5-16,10-3 2 0,-3 0-4 0,3 2 2 15,2-3 3-15,2 2 3 0,1 0 1 0,-1-2-3 16,0 2 1-16,2 0 2 0,5 1 2 0,5-3 0 16,5 0-5-16,1-3 6 0,5 4-7 0,0-3 6 15,2 0 2-15,3 0-4 0,11-2 8 0,-23 5-5 16,14-4 1-16,9-1 4 0,-19 3 3 0,19-3-4 16,-17 3 0-16,17-3 3 0,-15 2-3 0,15-2 4 15,-15 3-3-15,15-3 3 0,-14 2 0 0,14-2 1 16,0 0 2-16,-20 0-5 0,20 0 5 0,-17 0 0 0,17 0-2 15,-19 0 1-15,19 0-2 0,-21 0 3 0,21 0-6 16,-19 0 0-16,-1 0 4 0,4-2-2 0,-2 2 2 16,4-3-2-16,-5 1 4 0,2 2 2 0,-2-1-9 15,1-1 0-15,0-1 2 0,0 2-2 0,2-2-1 16,-3 1 1-16,3 0 1 0,-4 0 1 0,4-2 1 16,0 1-4-16,2 2 3 0,2-2-1 0,12 3 2 15,-22-5 0-15,10 5 0 0,12 0-2 0,-20-4-2 16,2 1 3-16,-1-1 0 0,4 4-2 0,1-2-4 0,-4 2 6 15,-1-2-1-15,2 0-2 0,-4 0 0 0,2 1-1 16,-1-2-2-16,6 1 4 0,1 2-3 0,13 0 0 16,-26-2 3-16,26 2-1 0,-20-2 2 0,20 2-2 15,-16-2 0-15,5 0 3 0,11 2-1 16,0 0 3-16,-25 0-4 0,25 0 0 0,-14-2 4 0,14 2 0 16,0 0 0-16,-11 0-1 0,11 0-1 0,0 0 2 15,0 0-2-15,0 0 2 0,-19-2 0 0,19 2-3 16,0 0-1-16,0 0 3 0,0 0 2 0,0 0 0 15,0 0-1-15,-13 0 3 0,13 0-4 0,0 0 2 0,0 0-4 16,0 0 3-16,0 0 3 0,0 0-2 16,0 0 0-16,0 0-2 0,0 0 3 0,0 0-7 15,0 0-11-15,0 0-21 0,0 0-28 0,-19-2-37 0,19 2-41 16,0 0-1-16,0 0-35 0,0 0-199 0,0 0-452 16,0 0 126-16</inkml:trace>
  <inkml:trace contextRef="#ctx0" brushRef="#br0" timeOffset="112814.28">31457 5429 260 0,'0'0'185'0,"0"0"-25"0,0 0-10 0,-4-4-14 15,4 4-26-15,0 0 4 0,-2-8-2 0,2 8-11 16,0 0-1-16,0 0-10 0,-2-8-2 0,2 8-13 16,0 0-3-16,0 0-8 0,0 0-10 0,2-11 2 15,-2 11-9-15,0 0-7 0,6-5-9 0,-6 5 1 16,8-5-6-16,-8 5 2 0,13-2-11 0,-4 0-3 15,-9 2 2-15,19 0-4 0,-19 0-7 0,18 4 2 0,-9-3-5 16,2 5 3-16,-1-3-4 0,-1 4 0 0,-2-2-4 16,4 7 2-16,1 4-4 0,-4-6 5 0,-1 2-4 15,-3-2 0-15,0 0 1 0,0-1 2 0,0 8-4 16,-4-3 5-16,0-2 2 0,0-2-4 0,0 1 5 16,0-1 1-16,-4-2-2 0,2 0 1 0,0 1-2 15,-2-1 4-15,0 0-8 0,2-2 9 0,2-6-3 16,-2 11 4-16,-1-6 1 0,3-5-1 0,-6 7 5 0,6-7 1 15,-2 6 8-15,2-6 2 0,0 0-3 0,0 0-2 16,0 0-4-16,0 0-1 0,0 0-7 0,0 0-11 16,2-27 14-16,2 12-6 0,1-1 0 0,1 0 2 15,0 1 1-15,0 1-4 0,1 0-1 0,0 0 1 16,5-1-2-16,-1 0 1 0,-3 1-2 0,7 4 2 16,-7-4-1-16,6 3 0 0,0 0-3 0,-3 3 1 15,1 0-1-15,-3 3 2 0,0 1-2 0,0-1 0 16,3-1 0-16,-4 4 1 0,1 0-1 0,-9 2-6 15,17-2 1-15,-17 2-2 0,18 2-2 0,-18-2-1 0,14 4 1 16,-6 2 3-16,2 1-1 0,-5 0 2 16,1 4 1-16,1 3 2 0,3 3-7 0,-6-1 0 0,3 1 4 15,-5-1 2-15,0-1-1 0,3 1-1 0,-5-4 6 16,2 0-2-16,-2 1 3 0,0-5-1 0,0 2 1 16,2-3 0-16,-2 3 3 0,0-10-3 0,0 9-3 15,0-9 7-15,0 11-1 0,0-11-3 0,0 5 13 16,0-5-1-16,0 0 12 0,0 0-1 0,0 9 5 15,0-9-5-15,0 0-5 0,0 0-1 0,0 0-4 0,0 0 0 16,8-22-3-16,-6 11-6 0,4-5 4 16,1 0-2-16,0-3-1 0,2 5-5 0,0-3 3 0,0 1-1 15,-2-1 0-15,5 3-5 0,-3 0 3 0,2 2-3 16,1-1 3-16,1 1 0 0,-1 0 1 16,-3 4-1-16,4-3 0 0,-1 3-2 0,-3 0-1 0,9 0 0 15,-6 3 0-15,-1-1 4 0,-2 4-8 0,0 0 2 16,-9 2-3-16,11-5 1 0,-11 5 3 0,0 0-9 15,0 0 1-15,21 5 10 0,-21-5-7 0,9 8 2 16,-5-4-3-16,2 4 8 0,-2 1-2 0,1-1-6 16,-1 1 3-16,-2 0 3 0,3-1 0 0,-5 3 2 15,2-3-1-15,0 3 0 0,0-1 0 0,4 6 6 0,-4-4-7 16,-2-1 8-16,2-1-16 0,-2-1 5 0,2 1-22 16,-2-10-12-16,2 14-6 0,-2-5-20 0,0-2-14 15,3-1-16-15,-1 3-11 0,-2-9-17 0,6 11-83 16,-6-11-247-16,13 3 72 0</inkml:trace>
  <inkml:trace contextRef="#ctx0" brushRef="#br0" timeOffset="113663.51">32564 5273 336 0,'0'0'138'0,"0"-12"-13"15,0 12-7-15,0 0-15 0,0 0-4 0,2-9-11 16,-2 9-3-16,0 0-12 0,0 0-3 0,0 0-10 16,0 0-11-16,0 0-3 0,0 0-17 0,0 0 1 15,0 0-12-15,0 0 6 0,0 0-1 0,0 0-10 0,0 0 4 16,0 0-1-16,-27 33-10 0,17-16 15 16,2-3-8-16,-1 5 1 0,-1-5 2 0,3 4-8 15,-1 1 1-15,3-3 0 0,-2 3 4 0,4 0-8 0,1-3 6 16,-2 2-5-16,1-2 5 0,3 2 5 0,3-2-7 15,-1-4 7-15,2 0 0 0,-1-1 1 0,2-1 5 16,-1-4 6-16,3 5 3 0,0-5 8 0,2-1 7 16,0-1 4-16,0 3 0 0,0-7 0 0,1 2 0 15,-10-2-4-15,20 0-3 0,-4-6-5 0,2-2-4 16,0-2-2-16,-1-2-2 0,7-14-6 0,-3 0-3 16,0-1-1-16,-4 0-1 0,0-1-5 0,-6 3 1 15,1 7-1-15,-5-1-3 0,1 0 2 0,-1 5 5 16,1-2-4-16,-4 3 5 0,0 0 5 0,-1 4 1 0,-1 0 0 15,2 3 2-15,-2-2 2 0,-2 8-1 0,3-14-3 16,-3 14 0-16,2-10-2 0,-2 10-2 16,2-9-3-16,-2 9-2 0,0 0-3 0,3-11-6 0,-3 11 0 15,0 0-3-15,2-5-3 0,-2 5-1 0,0 0-1 16,0 0-3-16,0 0 2 0,0 0 1 0,0 0-2 16,0 0-1-16,0 0 1 0,0 0 2 0,0 0-1 15,-12 20 0-15,10-10 0 0,-7 7 1 0,5-4-1 16,-4 3-7-16,2 0 6 0,-1 3 1 0,1-1 1 0,1 2-3 15,-2-2 3-15,0 2-1 0,2-2-2 0,-1 1 0 16,-1 1 2-16,0-1 0 0,0-1-4 0,3 1 3 16,-1-4 2-16,1 5 0 0,-3-2 0 15,4-5-1-15,-1-1-1 0,4-2 2 0,-3 1 0 0,-1-4-1 16,4 2 1-16,0-9 2 0,-2 14 1 0,-1-9-7 16,3-5 4-16,-2 9 3 0,2-2 2 0,0-7 1 15,-2 8-2-15,2-8 4 0,0 0 0 0,-2 8 1 16,2-8 1-16,0 0-1 0,-2 6 3 0,2-6 5 15,0 0-1-15,0 0-1 0,0 0 0 0,-3 9 4 16,3-9-4-16,0 0 1 0,0 0-3 0,0 0 3 16,0 0-2-16,0 0-1 0,0 8 1 0,0-8 0 15,0 0-4-15,0 0 1 0,0 0-2 0,0 0-1 0,-3 5-2 16,3-5 2-16,0 0-1 0,0 0 0 0,0 0-3 16,0 0 2-16,0 0 0 0,0 0 1 0,0 0-5 15,0 0 0-15,0 0-1 0,0 0 2 0,0 0 2 16,0 0 1-16,-2 11 1 0,2-11-3 0,0 0-3 15,0 0 2-15,0 0 4 0,0 0-3 0,0 0 4 0,0 0-7 16,0 0 4-16,0 0 0 0,0 0-1 16,0 0 2-16,0 0-1 0,0 0-1 0,0 0 0 0,0 0 3 15,0 0-4-15,0 0 4 0,0 0-4 16,0 0-5-16,0 0-11 0,0 0-20 0,0 0-22 16,0 0-30-16,0 0-51 0,0 0-252 0,0 0-465 0,0 0 131 15</inkml:trace>
  <inkml:trace contextRef="#ctx0" brushRef="#br0" timeOffset="125089.99">5284 5886 211 0,'0'0'92'0,"0"0"-10"0,0 0-10 16,0 0-7-16,0 0-7 0,0 0 0 0,0 0-12 0,-5-9-12 16,5 9-1-16,0 0-8 0,0 0-1 15,0 0-4-15,-16-4 1 0,16 4-7 0,0 0 1 0,-25 0-2 16,25 0-9-16,0 0 6 0,-32 7-10 0,13-6 14 15,0 4-6-15,2-2-2 0,4 0-3 0,-1 3 1 16,14-6-2-16,-20 6 3 0,12-4-5 0,8-2-2 16,-13 5 7-16,13-5-6 0,-11 9 7 0,11-9-11 15,-5 7 7-15,5-7 1 0,-5 12-4 0,5-12-3 16,0 16 3-16,0-16 4 0,2 17-5 0,1-1 1 16,2 0 2-16,-3 1-6 0,0-3 4 0,0 6-3 15,-2-3 4-15,0 2-4 0,3 0 12 0,-6 1-22 0,1 0 12 16,0-3-2-16,0 3 3 0,-3 1 4 0,0-4 1 15,-2 1-7-15,5-2 8 0,0 3-1 0,-2-3 0 16,1-1 3-16,1 1 1 0,0-1-7 0,0-3 11 16,4-2-7-16,-2 1 10 0,0-2-4 0,4 0-7 15,-1 7-3-15,5 1 13 0,-1-3-10 0,-2 1-2 16,4 1 2-16,-4-3 7 0,1 1-6 0,-1-2-7 16,-3 1 14-16,3-3 1 0,-5 0 5 0,5 6 4 15,-5-1 2-15,0 1-1 0,2-1-6 0,-6 3 18 16,1 1 4-16,0-3 3 0,-4 3-6 0,3-6 0 15,0 4-2-15,-1-4 2 0,-1 1-9 0,0 2-4 16,2-4 2-16,-1 0-3 0,3-3-4 0,0 2 4 16,0-3-8-16,0 3 5 0,-1-1-10 0,1 5 5 0,0 2-6 15,-6 0 3-15,8-1-5 0,-2-2 3 0,-2 1-1 16,4-1-7-16,-3-3-1 0,1-1 8 0,2 0 1 16,-2-2-4-16,2-8 0 0,0 15 4 0,0-7-6 15,0-8 7-15,0 16 2 0,2-9-1 0,0 2 3 16,5-2-3-16,-1-1-4 0,11 4-23 0,2-1-36 15,-4-1-9-15,6 1-29 0,2-4-108 0,-3-3-236 0,16 5 69 16</inkml:trace>
  <inkml:trace contextRef="#ctx0" brushRef="#br0" timeOffset="125741.25">5870 6479 263 0,'0'0'122'15,"-2"-18"-17"-15,-1 10-10 0,3 8-1 0,-3-20-22 0,3 20-3 16,0-17-6-16,0 17-3 0,0-25-9 16,0 12-1-16,0-3-10 0,0 4 13 0,-2-7 6 0,2 19-4 15,0-22 3-15,0 14-11 0,0 8 3 0,0-15-4 16,0 15-3-16,0-10-2 0,0 10-5 0,0 0-8 16,0-13-9-16,0 13-5 0,0 0-2 0,0 0-9 15,0 0 1-15,0 0 0 0,0 0-3 0,0 0 9 16,0 0-10-16,0 0 0 0,-9 42-1 0,7-12 4 0,-4 5-8 15,3 2 3-15,-2 0 3 0,-2 5-5 0,5-4 4 16,-4 3 8-16,3-1-3 0,1-4-5 0,-4 0 3 16,3-1 0-16,-4-2 1 0,5-2 5 15,-1-9-9-15,3-2-1 0,-4-5 4 0,2 1-4 16,2-3 8-16,0-1-9 0,0-2 5 0,0-10-1 0,-3 14-3 16,3-14 1-16,0 11 3 0,0-11 1 0,-2 10-1 15,2-10 4-15,0 0 2 0,0 0 2 0,0 12 0 16,0-12-8-16,0 0 7 0,0 0-2 0,0 0 3 15,0 0-7-15,0 12 8 0,0-12-2 0,0 0-3 16,0 0-8-16,0 0-14 0,0 0-31 0,0 0-16 0,0 0-23 16,0 8-123-16,0-8-246 0,0 0 74 15</inkml:trace>
  <inkml:trace contextRef="#ctx0" brushRef="#br0" timeOffset="127273.3">5979 6531 236 0,'0'0'61'0,"0"0"4"16,0 0-3-16,0 0-12 0,0 0-1 0,0 0-2 15,0 0-8-15,0 0-7 0,0 0 5 0,0 0-6 16,0 0-14-16,0 0 0 0,0 0-3 0,0 0 4 16,0 0-5-16,0 0-2 0,0 0-1 0,0 0-10 15,0 0 3-15,-25 19-6 0,20-16 1 0,5-3-9 16,-13 12 11-16,6-8-8 0,0 3 8 0,0-3-5 15,7-4 2-15,-9 8 5 0,5-2-4 0,4-6 0 16,-8 7-1-16,8-7 1 0,-6 4 11 0,6-4 3 16,0 0 3-16,0 0 9 0,-9 8 9 0,9-8-4 0,0 0 5 15,0 0-7-15,0 0 1 0,-7 6-1 0,7-6 11 16,0 0-4-16,0 0 12 0,0 0-16 0,0 0 7 16,0 0 1-16,-4 6 4 0,4-6-3 0,0 0 4 15,0 0 2-15,0 0-1 0,0 0-9 0,0 0 3 16,0 0-2-16,0 0-9 0,0 0-3 0,0 0 1 15,0 0-4-15,0 0-7 0,0 0 3 0,0 0-9 0,0 0-1 16,0 0 7-16,0 0-9 0,0 0 1 16,0 0 3-16,0 0-1 0,20-24-4 0,-14 17-4 15,0 3 1-15,-6 4 2 0,13-8-12 0,-4 3 12 0,-9 5-4 16,14-8-4-16,-7 7 8 0,-7 1-6 16,15-7-3-16,-15 7-1 0,14-1-2 0,-14 1 3 0,0 0 2 15,19-3 1-15,-19 3 3 0,0 0-12 0,0 0 10 16,20 4-2-16,-20-4 3 0,7 4-4 0,-7-4 1 15,9 8 2-15,-4-1-5 0,-5-7 5 0,4 14-2 16,-4-5 6-16,2-1-14 0,-2 2 13 0,-2 1-4 16,0 5-3-16,-5 1 6 0,5-3-10 0,-8 4 16 0,2-3 2 15,-1-1-3-15,2-2-5 0,-5 0-9 0,1 1 24 16,-1-4-6-16,5 0 8 0,-1-5 5 0,1 3 5 16,2-1 5-16,-2-2 12 0,7-4 3 0,-9 4 5 15,9-4-3-15,0 0-3 0,-13 5-7 0,13-5-2 16,0 0 0-16,0 0-8 0,0 0-3 0,0 0-2 15,0 0-9-15,-28-7 4 0,28 7-1 0,0 0-4 16,-10-6-2-16,10 6-2 0,0 0 0 0,-11-6 2 16,11 6-8-16,0 0 9 0,-4-4-1 0,4 4-3 15,0 0-2-15,0 0-2 0,0 0-3 0,-9-7-2 16,9 7 0-16,0 0-3 0,0 0 1 0,0 0-1 16,0 0 0-16,0 0-1 0,0 0 3 0,0 0-1 15,0 0 5-15,0 0-6 0,0 0 4 0,0 0-1 0,39 11 1 16,-22-9-2-16,2 2 4 0,2 2-3 0,-1-3-1 15,3 2 0-15,-2-1 4 0,13 4 0 0,-2-4 2 16,-5 3-5-16,-7-3 0 0,-1 0-7 0,-1 0-8 16,2 0-13-16,-3 1-13 0,0-1-16 0,-2 0-16 15,-2 2-12-15,-1-2-19 0,-3 0 4 0,-1 2 0 0,-1 1-20 16,-7-7-89-16,10 5-250 0,-10-5 73 0</inkml:trace>
  <inkml:trace contextRef="#ctx0" brushRef="#br0" timeOffset="127828.53">6314 6492 302 0,'-4'-13'108'0,"4"13"-2"15,-4-10 1-15,4 10-5 0,-3-8-14 0,3 8 0 16,0 0-3-16,-2-12-6 0,2 12-13 0,0 0-15 16,0 0-5-16,-5-11-7 0,5 11-6 0,0 0-5 15,0 0 0-15,0 0-1 0,0 0-1 0,-2 29-10 16,2-12 6-16,0 3-4 0,-3 0-5 0,6 11 3 15,-1-6-3-15,3-2 10 0,-3-3-4 0,3-2-4 0,1 3 10 16,3-4-11-16,-1-1 3 0,-2-2 0 0,3 3 4 16,0-7 0-16,1-1 7 0,-3-1 2 0,-1-2 7 15,3-2 1-15,-9-4-1 0,16 4-1 0,-16-4-6 16,19-2 1-16,-19 2 2 0,18-10-10 0,-9 3 3 16,3-5-2-16,-4-4-5 0,1-5-6 0,3-8 0 15,-5-1-3-15,0-3-3 0,1 2-2 0,-4 7-2 16,-4 1-2-16,2 4 5 0,-2 3-6 0,2-1 2 15,-2 5 0-15,2 0 1 0,-2 3 1 0,0 2-2 16,0 7 0-16,2-13-3 0,-2 13-2 0,0-8-3 16,0 8-4-16,0 0 3 0,0 0-1 0,0 0 1 0,0 0-3 15,0 0 0-15,0 0 0 0,0 0 5 0,0 0 1 16,0 33-1-16,0-17 0 0,3 1 4 0,-1-2-1 16,-2 2 1-16,2 0 8 0,0-1-5 0,-2 2 0 15,2 1 5-15,3-2-9 0,-3 1-23 0,1-2-34 16,-1 1-26-16,1-1-21 0,1 1-26 0,-2-3-82 15,0-4-256-15,3 1 73 0</inkml:trace>
  <inkml:trace contextRef="#ctx0" brushRef="#br0" timeOffset="128046.68">6905 6629 277 0,'0'0'114'0,"0"0"-16"0,23 15-20 0,-21-7-4 16,3 6-14-16,-3 5-2 0,-2-3 0 0,2 3-14 16,-4 0 6-16,2 1-15 0,-2 1 1 0,2-1-1 15,-3-2-2-15,1 3 0 0,-2 0 3 0,2-3-13 16,-1 2 2-16,-1-1-10 0,-2 0-17 0,4-4-35 16,-4 2-44-16,-3-5-48 0,-3 3-152 0,1 1 46 15</inkml:trace>
  <inkml:trace contextRef="#ctx0" brushRef="#br0" timeOffset="128844.5">7735 6547 372 0,'0'0'136'16,"0"0"-36"-16,0 0 1 0,0 0-11 15,0 0-20-15,0 0-3 0,12 8-11 0,-12-8-8 0,2 13-6 16,-2-8 1-16,0 4-3 0,0 1-5 0,0 1 3 16,-2 5-15-16,-3 0-2 0,2 1-1 0,-3-1-3 15,-1 3 7-15,1-1-3 0,-13 9 0 0,-2 1 0 16,1 0-3-16,-3-4 4 0,-4-1-3 0,1 2-11 15,-3-3-30-15,-1-1-29 0,0 0-37 0,8-9-78 16,-1-2-196-16,2-2 61 0</inkml:trace>
  <inkml:trace contextRef="#ctx0" brushRef="#br0" timeOffset="130045.36">8803 6314 421 0,'0'0'221'0,"2"-5"-22"16,-2 5-24-16,2-8-20 0,-2 8-18 0,0 0-17 16,5-10-10-16,-3 1-12 0,-2 9-11 0,2-12-12 15,-2 12-8-15,0-15-6 0,0 9-7 0,0 6-3 0,2-16-3 16,-2 8-10-16,0-1-2 0,0-1 0 16,2 2-9-16,-2-3-3 0,4 0-1 0,-4 0-1 15,0 1 3-15,0 1-1 0,2 1 0 0,0 0-1 0,-2 8-3 16,2-16-6-16,-2 16-2 0,0-11-8 0,0 11-6 15,0 0-2-15,0 0-2 0,0 0 3 0,0 0-1 16,0 0-1-16,7 35-4 0,-7-4 9 0,2 6-5 16,-2 0 4-16,-2 2 0 0,-3 4-1 0,3-4 0 15,-2 4 2-15,2-4 2 0,-2 4-1 0,2-6-1 16,-2-2 0-16,-1 1 0 0,3-5 0 0,0-7 0 16,-2-1 0-16,1-10 1 0,3 4 3 0,-2-4 2 15,2-3 0-15,0-2 0 0,-2-1 1 0,2 0 5 16,0-7 16-16,-3 10 21 0,3-10 14 0,0 0 1 15,0 0-6-15,0 0-5 0,0 0-7 0,0 0-1 16,0 0-9-16,5-28 0 0,0 9-8 0,1-11-3 16,-1-5-4-16,3 2 2 0,0-2-11 0,3-2-6 0,-2 4-4 15,3 0 1-15,-3 0 6 0,2 0-12 0,5 0-1 16,-3 3-6-16,6 4 5 0,-6 3-2 0,-1 4-1 16,2 2 2-16,-2 1 1 0,-1 2-4 0,0 2 1 15,-1 1 1-15,-4 3-2 0,-1 1-3 0,1 2-7 16,-1-2-4-16,-5 7-4 0,9-7-3 0,-9 7 2 15,0 0 1-15,9-3 1 0,-9 3 6 0,0 0-2 0,0 0 7 16,0 0-2-16,11 14 2 0,-11-6 4 0,0-8-2 16,-2 17 2-16,-2-6 5 0,-1 4 0 0,-4 2-2 15,-3 0 1-15,1 0 3 0,-3-4 1 0,1-1 0 16,0 3-2-16,-2-2 0 0,2-2 3 16,3 0 0-16,1-1-1 0,3-2 3 0,-3 1-8 0,1-5 3 15,4 3-1-15,-3-2 0 0,7-5-2 0,-8 13 2 16,5-9-6-16,3-4 4 0,-9 13 0 0,6-8 1 15,3-5-1-15,-6 8-2 0,6-8 1 0,0 12 4 16,0-12 3-16,0 15 2 0,0-6 4 0,4-1 4 16,7 6 7-16,1-1 4 0,-1-1 0 0,6-2 1 15,-2 2 0-15,4 1-3 0,-2-4-2 0,15 6 1 0,-6-4-4 16,-3-1-8-16,-3-4-23 0,0 3-25 0,1-4-30 16,2 2-33-16,-3-7-39 0,1 1-154 0,0-2-360 15,-3 1 102-15</inkml:trace>
  <inkml:trace contextRef="#ctx0" brushRef="#br0" timeOffset="130534.02">9489 6198 414 0,'0'0'190'0,"6"-11"-31"0,-6 11-22 16,5-10-25-16,-5 10-10 0,0 0-24 0,0 0-11 0,0 0-11 15,0 0-4-15,0 0-8 0,0 0-9 0,0 0 1 16,0 0-5-16,0 44 4 0,-2-24 7 0,-1-2-1 16,3 3-8-16,0 0 0 0,0-4-10 0,0 5 13 15,3-4-3-15,-3-2-1 0,5 1-1 0,0-2 3 16,1 0-3-16,1-4 0 0,-3-1 1 0,6 1-2 16,-1-6 3-16,-3 2 0 0,13-1 0 0,-6 2-6 15,6-5-1-15,-4 1 2 0,4-4 0 0,-1-2-6 0,0 0 1 16,3-5 1-16,-3 1-1 0,-2-6-3 0,12-8-5 15,-8 1-14-15,1-8-7 0,-3 0-6 0,-2-6-1 16,-2 1 0-16,-5-1 0 0,-3 0 7 0,-1-1-5 16,-1 11 3-16,-4 2 0 0,0 4 11 0,0 2-1 15,0 3 5-15,0 2-1 0,-2 0 5 0,2 2 5 16,0 8 1-16,-2-15 0 0,2 15-5 0,0-10-1 16,0 10-7-16,0-8-3 0,0 8 2 0,0 0-6 15,0 0 1-15,0 0-1 0,0 0 3 0,0 0 0 16,0 0 0-16,-16 26 7 0,12-11 0 0,-2 4-2 15,4 1-2-15,-2 0 7 0,-3 9-5 0,5-4-2 0,0-2 2 16,0-5 4-16,2 3 0 0,0 7-4 16,0 3 1-16,4-6-1 0,-4-5 4 0,4 1-2 15,1 9-15-15,-1-7-19 0,4 0-17 0,-1-6-15 0,-1 0-7 16,3-1-24-16,-1-2-17 0,0-2-18 0,3 0-17 16,4-6-91-16,-4-3-278 0,-11-3 81 0</inkml:trace>
  <inkml:trace contextRef="#ctx0" brushRef="#br0" timeOffset="130849.46">10194 6391 286 0,'0'0'190'0,"0"-13"-27"0,0 13-23 16,0 0-18-16,0 0-19 0,0 0-13 0,0 0-15 15,0 0-10-15,0 0-6 0,0 0-15 0,9-8-1 16,-9 8 2-16,0 0-19 0,0 0-1 0,0 0-1 15,0 0 2-15,0 0-10 0,36 12-2 0,-26-3 2 16,-4-1-9-16,1-1 2 0,3 7-6 0,-4-1 5 16,3 4 1-16,-2 2-1 0,-5 0 3 0,-2-1 0 0,-2 0 1 15,-3 3 2-15,1-1 6 0,0 9 1 0,-5 0 5 16,1-7 4-16,-1-1 4 0,3-4-5 16,1-3-5-16,0-2 3 0,-2-1-1 0,3-1-6 0,-1-2-4 15,3 1 1-15,2-9-4 0,-4 12 3 0,4-12-1 16,-2 8 3-16,2-8-1 0,0 0 1 0,13 13 3 15,-4-10-17-15,9 2-27 0,3-1-32 0,13-2-28 16,3-6-50-16,1-6-99 0,-2-3-278 0,6 1 81 16</inkml:trace>
  <inkml:trace contextRef="#ctx0" brushRef="#br0" timeOffset="131047.47">11147 6588 216 0,'2'19'136'15,"-2"-3"-22"-15,0 2-17 0,-2-1-10 0,-2 2-3 16,-1 1-15-16,1 11-3 0,-6 0-7 0,-1 2-3 16,-3-1-25-16,-4 4-55 0,-3-1-21 0,-2-3-67 15,1 1-132-15,1-4 41 0</inkml:trace>
  <inkml:trace contextRef="#ctx0" brushRef="#br0" timeOffset="131867.5">11731 6063 417 0,'0'0'202'0,"0"0"-31"0,2-8-29 0,-2 8-22 16,0 0-20-16,0 0-12 0,0 0-16 0,0 0-4 15,0 0-8-15,13 15-12 0,-7 2 0 0,3 15 8 16,-3-1 6-16,1 5-7 0,0-1 2 0,2 3-7 15,-2-1-5-15,-3 5 0 0,-4-2 3 0,5 0-6 16,-1 0-3-16,-6-2 1 0,4-5-7 0,1-1-2 0,-3-5 2 16,0-8-10-16,0-1 3 0,0-2-5 0,0-3-5 15,0-1 1-15,0-1-1 0,0-3-4 0,3-2 5 16,-3-6-1-16,-3 12 6 0,3-12 17 0,3 6 20 16,-3-6 18-16,0 9 15 0,0-9 4 0,0 0-6 15,0 0-15-15,0 0-8 0,0 0-10 0,17-30-9 16,-7 15-8-16,8-17-3 0,0 2-6 0,0-4-4 15,-2-2-6-15,2 1-7 0,-1 0-8 0,1 2 2 0,-2-2-2 16,0 5 1-16,2 1-2 0,3 2 0 16,-4 1-3-16,0 7 0 0,-6 2-2 0,3 3 2 15,-1 2-2-15,-6 1 0 0,3 3-2 0,-4 0-2 16,1 4-2-16,-3 0-2 0,-4 4-4 0,10-4 1 16,-10 4 1-16,0 0 2 0,0 0 0 0,13 8 1 0,-10 2-1 15,-3 7 1-15,0-1 0 0,-5 2 4 0,1 1-4 16,-3-1 0-16,-1 0 1 0,2 3 3 0,-7 6-2 15,-2-4 2-15,0 3-1 0,1-5 3 0,0-4 0 16,2-4 2-16,-1 0 0 0,0 0-1 0,-1-1 2 0,3-4 0 16,4-2-1-16,-3 1 3 0,6-2-1 0,-3 0 0 15,3-1-6-15,4-4 7 0,-7 6 3 0,7-6-1 16,-7 6-2-16,7-6 3 0,-5 5-2 0,5-5-4 16,0 0 2-16,-6 5-4 0,6-5-1 0,0 0-1 15,-3 7-4-15,3-7 3 0,0 0-5 0,0 13 9 16,3-4 0-16,3-1 7 0,-4 3-3 0,8 3-2 15,1 2 3-15,0 1-1 0,10 8 1 0,2-3 4 0,1-1-11 16,2 2-22-16,-5-7-32 0,4 5-33 16,-5-7-45-16,1-1-46 0,-5-4-185 0,2 2-436 15,3-7 121-15</inkml:trace>
  <inkml:trace contextRef="#ctx0" brushRef="#br0" timeOffset="132567.49">12591 6085 399 0,'4'-4'206'0,"-4"4"-27"0,2-6-34 16,-2 6-19-16,0 0-23 0,0 0-16 0,0 0-9 15,0 0-15-15,0 0-5 0,0 0-5 0,3 28-2 0,-6-9 2 16,1 14 5-16,2 3 1 0,-6-2 1 0,6 0-1 15,0 3-5-15,0-6-2 0,2 2-5 0,2 0 2 16,-2-5 2-16,7-3-1 0,1-4 1 0,-1-2-3 16,6 7 3-16,4-7-7 0,-6-3-3 15,-1-3-4-15,4-4 0 0,-2 2-2 0,-3-5-4 0,3 0-1 16,-3-4-2-16,0-2 1 0,8-2-6 0,-4-4-1 16,6-3-13-16,-4-3-17 0,-2-1 5 0,8-15-9 15,-4 0-13-15,-2-3-3 0,2-6-3 0,-6 2 2 16,2-2 3-16,-7 3 1 0,1-2 3 0,-2 5 10 15,-2 9 7-15,-3 1 5 0,1 7 5 0,-1 3 1 0,-4 0 0 16,2 4 2-16,0 7-7 0,0-12-1 16,0 12-1-16,0 0 4 0,0 0 2 0,0 0 1 0,0 0 3 15,0 0 2-15,0 0 3 0,-19 38 0 0,17-19 0 16,-3 2 1-16,3 10-4 0,0 4 8 0,2-5-7 16,0 3 3-16,0 2-3 0,4-1 1 0,1-2-24 15,-1 3-23-15,-2-2-34 0,5-2-29 0,3 2-22 16,-6-2-22-16,5-7-146 0,-4-10-341 0,2-1 96 0</inkml:trace>
  <inkml:trace contextRef="#ctx0" brushRef="#br0" timeOffset="133048.47">13309 6522 297 0,'-5'-8'179'0,"5"8"-20"16,0 0-14-16,0 0-9 0,-2-8-1 0,2 8-12 15,0 0-2-15,0 0-7 0,0 0-11 0,0-9-10 16,0 9-13-16,0 0-8 0,0 0-8 0,0 0-6 16,0 0-11-16,0 0-4 0,7-9-5 0,-7 9-10 15,0 0-3-15,6-4-4 0,-6 4-4 0,0 0-6 16,0 0-3-16,0 0 0 0,0 0 1 0,0 0-5 15,0 0 1-15,28 10-4 0,-28-10 2 0,4 10-2 16,-1-4 2-16,0 2-4 0,-1 0 2 0,-2-8 2 16,0 19 3-16,2-11-3 0,-2 3 1 0,2 5 0 15,1-2 1-15,-1-3 1 0,0 1-1 0,2 3 1 0,3 1-4 16,-2-4 7-16,2 3-1 0,2 1-7 16,-3-2 6-16,1 1-2 0,5-1 1 0,-5 2-3 15,-1-1 0-15,2-4 1 0,-6 1-1 0,5-2 7 0,-3 6 1 16,1-2 4-16,-1 1-4 0,-4-5 2 15,0 1 2-15,0-1 2 0,-2 0 2 0,0-2 6 0,-3 3 1 16,3-1 0-16,0 1 0 0,-3-4-1 0,1 2-4 16,4 1 2-16,-8-2 1 0,6 0-2 0,-2-2 0 15,-1 1-1-15,3 1-3 0,-4-4-2 0,0 4 1 0,6-8-4 16,-11 12-1-16,4-5 0 0,1-3 1 16,-2 0-24-16,8-4-37 0,-11 10-41 0,2-7-67 0,0 0-167 15,9-3-385-15,-18 2 109 0</inkml:trace>
  <inkml:trace contextRef="#ctx0" brushRef="#br0" timeOffset="135965.49">13931 5776 271 0,'10'-4'107'0,"3"-1"-13"15,8-2-16-15,-1 1-9 0,1 1-5 0,0 4-14 16,2-2-16-16,-1 3 11 0,-4 3-9 0,0-2-5 15,-1 4 1-15,-6-1-9 0,1 0 6 0,-4 3-3 16,-1-2-3-16,0 2 6 0,-2 1-8 0,-3-1 5 16,1 2 1-16,-1 2 1 0,0 7 3 0,-2-1 6 15,0 1-7-15,0 0 0 0,0-1-1 0,-2 1-10 0,2 0 16 16,-2-1-12-16,2 4 3 0,0-3 3 16,4 1 4-16,3 1 8 0,1 13-5 0,7-2 12 0,0 0 4 15,-3 0-3-15,-1-1 1 0,3-3-3 0,0 2-8 16,-6-6-2-16,0-4-2 0,3 9-1 0,0-3 5 15,-4-5 3-15,0-1-6 0,-2-1-2 0,-1-1 3 16,-2 4-4-16,1-5-2 0,-1 0-6 0,2 3 1 16,-4-3-3-16,0 2-5 0,2-1 3 0,-2-1-4 15,0 1 3-15,6-1 0 0,-8 3 0 0,4-7-2 16,-2 4-1-16,0-3-4 0,0-1 0 0,0 1-1 16,-2-6 3-16,2 1-3 0,0 3-1 0,-4-2 1 15,4 1 0-15,-2 0-1 0,0-2-3 0,0 3 3 16,-5 5-5-16,-2 1-20 0,-3-3-20 0,-1-2-27 15,-3 3-34-15,0-5-29 0,2-1-42 0,-6-2-106 0,8-5-322 16,-3-2 92-16</inkml:trace>
  <inkml:trace contextRef="#ctx0" brushRef="#br0" timeOffset="136245.53">14850 6329 298 0,'0'0'244'0,"0"0"-31"0,0 0-21 16,21 2-19-16,-21-2-14 0,21-2-12 0,1 4-9 16,15 1-11-16,0-2-14 0,-1 2-11 0,5-3-13 15,1 0-7-15,0 2-7 0,1 0-8 0,4-2-6 16,-5 2-7-16,0 0-6 0,3 0-5 0,-6 0-7 15,-5-2-17-15,-7 0-14 0,-6 2-20 0,-5-2-16 16,-2 0-26-16,-14 0-10 0,21 0-17 0,-21 0-17 0,0 0-17 16,13 0-12-16,-13 0-17 0,0 0-78 0,0 0-270 15,0 0 78-15</inkml:trace>
  <inkml:trace contextRef="#ctx0" brushRef="#br0" timeOffset="136442.54">15152 6058 350 0,'0'0'242'0,"-7"-6"-36"0,7 6-34 16,0 0-26-16,0 0-17 0,0 0-12 16,0 0-10-16,0 0-9 0,0 0-3 0,2 35 3 0,0-14 14 15,5 9 1-15,-5 5-7 0,3-4-14 0,-1 3-5 16,4 2-12-16,-2-1-4 0,1 2-6 16,2-2-6-16,-2 2-5 0,2-1-3 0,0 2-13 0,-1-4-26 15,3 1-41-15,-2-2-41 0,3 1-48 0,-4-4-58 16,-1-8-131-16,2-3-367 0,1-5 104 0</inkml:trace>
  <inkml:trace contextRef="#ctx0" brushRef="#br0" timeOffset="137097.37">16150 5744 379 0,'0'0'154'0,"-2"-11"-26"16,2 11-13-16,-4-8-14 0,4 8-17 0,-9-9-8 15,0 6-4-15,1-2-6 0,8 5-6 0,-13-3-10 16,13 3-3-16,-11-2-7 0,11 2 0 0,0 0-6 16,0 0-7-16,-23 2 0 0,23-2-1 0,0 0-1 15,-7 11-3-15,5-4-3 0,2-7 4 0,5 17-2 0,-1-9 4 16,-2 0-5-16,5 8-2 0,-3-4 1 16,3 5-3-16,0-5-5 0,-4-1 4 0,1-1-5 0,0-2 0 15,-1 1 3-15,-3 0 3 0,0 2 4 0,2-1 5 16,-2 7 5-16,-2-4-4 0,-5 3 2 0,5 2 5 15,-3-1-6-15,1-1 0 0,1 1-7 0,-2-4 7 16,3 4-2-16,0 0-1 0,0-1 4 0,2 1-3 16,2 1-1-16,-2-1 0 0,7 3-2 0,-2-2 1 15,2 1-7-15,4 9 5 0,-3-5-2 0,2-3-4 16,-1 0-1-16,-2-2 3 0,3 0-3 0,-4 2 2 16,-1 0 0-16,-1-2 4 0,0 3 2 0,3-3 2 15,-7 2 6-15,5 9 5 0,-5-4 1 0,-2-4-2 16,-1-1-1-16,1-2-2 0,0 1-3 0,-3 2-2 15,3-1 0-15,-2-1-1 0,-1 1-1 0,-1 9 0 0,-2-4 1 16,6-3-2-16,-3-3 5 0,1 1-4 16,4-2 2-16,-2 3 1 0,0 0-5 0,2-1 1 0,0 9 6 15,0-4-6-15,0-6 1 0,2-3-3 0,-2 1 2 16,4 1 6-16,1-2-10 0,-3-2 2 0,2-1-6 16,-4-1-1-16,2-2-1 0,2-2 1 0,-2 3 0 15,2-3 0-15,1 2-1 0,-1-1 0 0,3-1-1 0,-3 0 1 16,6-2-3-16,3 5-15 0,1-2-19 0,2 2-25 15,-2-5-34-15,4 3-60 0,-2-1-20 0,0-6-58 16,2-2-139-16,2 0-431 0,1-7 120 0</inkml:trace>
  <inkml:trace contextRef="#ctx0" brushRef="#br0" timeOffset="139180.25">16972 6076 333 0,'16'-6'240'0,"-5"2"-6"15,2 2-31-15,-1 1-19 0,-1 1-24 16,4 0-15-16,-15 0-15 0,31 1-15 0,-15 5-11 16,0 0-10-16,2 3-10 0,-4-1-5 0,4 2-6 0,-6 6-4 15,1-1-5-15,8 12-5 0,-10-7-8 0,-2 1 1 16,-2-2-4-16,-4 1 1 0,1 11-3 0,-4-1 0 15,-4-3-3-15,-1-6-2 0,-2 7-2 0,-2-3-9 16,0-7 1-16,-1-2-4 0,4 0 1 0,-1-4-5 16,3-2-3-16,-3 1 0 0,2-5-3 0,2-1 2 0,1 2-2 15,2-7 3-15,-4 6-5 0,4-6-3 16,0 0 0-16,0 0 1 0,0 0-5 0,0 0 0 0,0 0 1 16,-5-31-6-16,12 10 0 0,0-9 0 0,5-1-1 15,-1-2 1-15,1 3-2 0,3-2-2 0,1 2 2 16,0 1-2-16,0 0 2 0,-2 10-4 0,2 3 2 15,-3 2-1-15,2 2 0 0,0-1-2 0,6 3 5 16,-1-1-2-16,-4 6-4 0,3-1 2 0,-4 1 0 16,4 3 1-16,-4 0-4 0,4 6-1 0,-8 1-5 15,8 1 7-15,-8 2 0 0,3 2 1 0,-3 4-4 0,-2 5 6 16,-3-3 0-16,6 13 4 0,-3-1 0 16,0 4-2-16,-7-8 3 0,-2-1-4 0,0-5 1 0,-2 0-2 15,0 3 2-15,0-2 0 0,-3-3 3 0,1-1-1 16,-1-1 1-16,3-3 0 0,0-2-3 0,0 0 5 15,-4-1-1-15,6-8-1 0,-4 9 0 0,4-9 3 16,-2 5-1-16,2-5-1 0,0 0-1 0,0 0 0 16,0 0-2-16,0 0 0 0,-2-27-2 0,4 9-7 15,0-2 2-15,8-11 1 0,-4-2 4 0,1 8-4 0,2-4 1 16,3 5 3-16,-3 5-3 0,0 3 1 16,0 2-6-16,2-1 4 0,-2 5-1 0,1 0 1 0,-1 3 4 15,2 2-3-15,3-5-1 0,4 1-3 0,-4 7 6 16,4-2 2-16,0 4 1 0,-4 0-2 0,4 2 0 15,-4 0 1-15,2 6 2 0,-3-2 1 0,6 5-4 16,-8 1 4-16,1 2 3 0,-3 3-2 0,0-1 0 0,-3 2-1 16,2 1 0-16,-4 0 3 0,1 1-2 15,-3 8 2-15,0-3-3 0,-2-1 5 0,0 3-7 16,0-3 0-16,0-6-22 0,-2 0-23 0,2-1-18 16,0-5-18-16,0 1-21 0,0-5-13 0,-2 0-12 15,4-2-21-15,-2-6-30 0,0 0-116 0,0 0-350 0,6 7 99 16</inkml:trace>
  <inkml:trace contextRef="#ctx0" brushRef="#br0" timeOffset="142812.43">20407 6087 424 0,'6'-6'213'0,"1"4"-30"16,-7 2-23-16,9 0-11 0,-9 0-20 0,20 0-10 15,-20 0-9-15,28 6-11 0,-15 0-12 0,8 2 0 16,-5 3-11-16,0 1-2 0,0 2-3 0,-2 0-3 16,-6 1-10-16,7 1-2 0,-6 1-6 0,-3-3 2 0,1 5-5 15,-7-7 0-15,3 0-2 0,-3 7-6 0,-5-4 0 16,-2-3-5-16,3-2-2 0,-10 2-4 0,7-4 0 16,-4 1-5-16,2-3 0 0,-1 0 0 0,3-5-1 15,3 2-2-15,4-3-4 0,-16 0 0 0,16 0-11 16,-9-6-5-16,4 0-9 0,5-4-8 0,0-1-3 15,5-7-10-15,1-15-7 0,6 2 1 0,6 0 1 16,-4-2 1-16,7 1 4 0,1 5-1 0,1 2 20 16,2 2 5-16,-1 7 6 0,0-1 0 0,5 3 1 0,-5 6 5 15,-1 0 1-15,-8 3 4 0,4 2-3 0,-4 3 6 16,4 0 1-16,-1 3 4 0,-6 2-1 0,1-1 1 16,-1 4 1-16,-1 3 2 0,1 1-1 0,-3 1 0 15,-3 4 1-15,-1 2-1 0,-3 1 0 0,2 12 0 16,-8-8 0-16,2-4-4 0,-3 1-1 0,1 0-7 15,-3-3 7-15,-3 1 0 0,2-3-3 0,-1-2-1 0,0-1 1 16,-3 0-2-16,3-6 2 0,2 2-1 16,0-5-4-16,2 0 6 0,5-4-3 0,-11 4-4 15,11-4-1-15,0 0-6 0,0 0 2 0,0 0-7 0,-2-19-1 16,7 2-11-16,1-3-3 0,8-8 1 16,2-1-3-16,5-2 2 0,-6 4-2 0,6 3 1 0,0 7 4 15,-6-2 2-15,0 8 0 0,-2-2 2 0,1 5-2 16,-1 0 6-16,-2 1 0 0,1 1 1 0,-3 3 5 15,0-1 5-15,3 3 4 0,-12 1 5 0,18 5 3 16,-8-4 0-16,-2 5 5 0,1 0 2 0,3 9-2 16,-1-3 1-16,-2 4 2 0,0 1 0 0,-1 0 1 0,-2 0-4 15,1 0 2-15,-1 4-3 0,0-4-2 0,-2 1-3 16,3-2 0-16,-5 1 0 0,0-1-11 0,3-2-23 16,-5 2-17-16,0-3-15 0,2-2-24 0,-2-1-26 15,0-2-23-15,0-2-32 0,0-6-28 0,2 8-114 16,-2-8-357-16,0 0 102 0</inkml:trace>
  <inkml:trace contextRef="#ctx0" brushRef="#br0" timeOffset="143528.5">21458 5966 382 0,'0'0'226'15,"2"-6"-18"-15,-2 6-15 0,4-7-12 0,-4 7-19 16,0 0-17-16,3-8-17 0,-3 8-11 0,2-5-19 15,-2 5-16-15,0 0-2 0,0 0-10 0,0 0-8 16,4-5-5-16,-4 5-5 0,0 0-4 0,0 0-4 16,0 0-8-16,0 0-1 0,0 0-3 0,0 0-5 0,0 0-4 15,19 13-2-15,-15-8 2 0,1 2 2 0,-3-1-4 16,2 2-5-16,2 0 3 0,-2 2-10 16,3 6 6-16,-1-3 0 0,1 1-2 0,-3-2-8 0,2-1 2 15,-4-1 8-15,2 1-5 0,1-3-1 0,-3 2 0 16,0-4 1-16,-2 2-2 0,5 0 0 0,-3-1-2 15,-2-1 1-15,2 2-2 0,-2-8 4 0,0 10-5 16,0-10 5-16,5 7 0 0,-5-7-3 0,3 8 5 16,-3-8-6-16,2 5 13 0,-2-5 0 0,0 0 2 15,0 0 4-15,0 9-1 0,0-9 2 0,0 0-4 16,0 0 6-16,0 0-1 0,0 8-1 0,0-8-5 16,0 0 1-16,0 0 1 0,0 0-3 0,0 0-3 15,0 0-3-15,0 0 2 0,2 7 1 0,-2-7-3 0,0 0-3 16,0 0-3-16,0 0 2 0,0 0 0 0,0 0-3 15,0 0-2-15,0 0 4 0,0 0-8 0,0 0 5 16,0 8-1-16,0-8 0 0,0 0-1 0,0 0 1 16,0 0-1-16,0 0 2 0,0 0-2 0,0 0 1 15,0 0-1-15,0 0 0 0,0 0 2 0,0 0-2 0,0 0-3 16,0 6 1-16,0-6 4 0,0 0-5 16,0 0 1-16,0 0 0 0,0 0 0 0,0 0-2 0,0 0 1 15,0 0-1-15,0 0 4 0,0 0-3 0,0 0-2 16,0 0 3-16,0 0-3 0,0 0-2 0,0 0 4 15,0 0 0-15,0 0-2 0,0 0 1 0,0 0 1 16,0 0 0-16,0 0-2 0,0 0 3 0,0 0-1 16,0 0-1-16,0 0 1 0,0 0-3 0,0 0 0 15,0 0 0-15,0 0 5 0,0 0 1 0,0 0-5 16,0 0 1-16,0 8 0 0,0-8-1 0,0 0 1 0,0 0-3 16,0 0 4-16,0 0-1 0,0 0 0 0,0 0 2 15,0 0-2-15,0 0 1 0,0 0 2 16,0 0-6-16,0 0 4 0,0 0-3 0,0 0 4 0,0 0-1 15,0 0-2-15,0 0 5 0,0 0-2 0,0 0-6 16,0 0 8-16,0 0-10 0,0 0 2 0,0 0-9 16,0 0-2-16,0 0-10 0,0 0-7 0,0 0 0 15,0 0-17-15,0 0-6 0,0 0-18 0,0 0-18 16,0 0-21-16,0 0-33 0,0 0-206 0,0 0-419 16,-16 5 118-16</inkml:trace>
  <inkml:trace contextRef="#ctx0" brushRef="#br0" timeOffset="147797.44">18356 6187 274 0,'0'0'107'0,"-11"-11"-5"0,11 11-8 16,0 0-10-16,0 0-7 0,0 0-10 0,0 0-13 0,0 0-4 15,0 0-1-15,0 0-10 0,0 0 3 0,0 0-5 16,0 0-4-16,0 0 0 0,0 0 4 0,0 0 4 16,0 0 0-16,0 0 11 0,0 0 2 0,0 0 9 15,0 0 2-15,0 0-4 0,0 0 0 0,0 0-6 16,0 0-3-16,-6-6-10 0,6 6-2 0,0 0-6 15,4-7-1-15,-4 7-10 0,0-8 1 0,0 8-2 16,2-10-7-16,0 3 26 0,-2-1-6 0,0 1-1 16,2 2-4-16,-2-3-5 0,2 3-3 0,-2-1 0 15,0 6-5-15,3-8 0 0,-3 8-1 0,0-6-4 0,0 6 2 16,2-9-4-16,-2 9-3 0,0 0-5 16,0-8-2-16,0 8-1 0,0 0 2 0,0 0-2 15,0 0-2-15,0 0 2 0,0 0-4 0,0 0-4 0,0 0 5 16,-9 21 0-16,5-13 1 0,-2 14-1 0,2-3 2 15,-5 10-1-15,5-2 4 0,-1-9-3 0,3 3-1 16,0 0-2-16,2-3 7 0,2 2 2 0,-2-1-3 16,2-1 0-16,3-1 0 0,-1-1 3 0,0-4 1 15,1 3-5-15,-1-7 7 0,4 1 3 0,-4-1 0 0,3-4 2 16,-1 2-1-16,1-4-1 0,1 1 3 16,1 0 1-16,-1-3-3 0,-8 0 1 0,19-6-2 0,-10 1-6 15,5-5 1-15,-1-2 1 0,4-2-7 0,-2-11 2 16,2 5 7-16,-4 2-5 0,3-10-4 0,-2 6 1 15,-3 5 1-15,-2 0-3 0,-2 0 3 0,4 2-4 16,1-4 0-16,-5 5-12 0,-1-2 18 0,3 2-1 16,1-2-3-16,-3 0 3 0,-3 4 0 0,3 2 0 15,-5 0-1-15,2-1-4 0,4 2 2 0,-4 2 1 16,1-3-7-16,-3 1 7 0,5 4-1 0,-3-4 4 16,-1 3-2-16,2 0 1 0,-3-1 1 0,0 3-7 15,-2 0 0-15,0 4-5 0,7-6-5 0,-7 6 3 16,0 0 1-16,0 0 7 0,0 0-2 0,0 0 3 0,0 0-5 15,-3 18 4-15,-1-9 2 0,4 1-3 0,-4 4 0 16,-1 3 2-16,2-1 0 0,1 1-2 0,0 4 3 16,-1-6 2-16,-1 7-1 0,4-4 3 0,0 0 0 15,0 0-1-15,0 1 1 0,0-2 3 0,0 2 0 0,0-1-5 16,2-1-15-16,3-1-19 0,-5 1-14 16,0-1-20-16,4 2-24 0,-4-4-19 0,5 1-25 15,-2-5-101-15,-1 1-279 0,-2-3 81 0</inkml:trace>
  <inkml:trace contextRef="#ctx0" brushRef="#br0" timeOffset="147999.49">18791 6416 240 0,'0'0'213'0,"0"0"-46"0,7-5-24 16,-7 5-18-16,0 0-12 0,0 0-12 0,0 0-23 15,0 0 3-15,12 10-14 0,-10-3-6 0,-2 2-5 16,5 8-6-16,-5 0-3 0,-5 13-7 0,5-2-2 0,-2 0-2 15,2 3-10-15,-2-2 3 0,-3 4-4 0,0 0 0 16,-2 0-4-16,3-1 4 0,-5 0-8 0,-1-1 2 16,1-2-24-16,1 3-25 0,-1-9-38 0,-1-5-159 15,3-4-269-15,1 2 77 0</inkml:trace>
  <inkml:trace contextRef="#ctx0" brushRef="#br0" timeOffset="148860.4">19509 6512 226 0,'0'0'146'0,"0"0"-25"15,0 0-20-15,-4 9-8 0,4-9-14 16,0 0-7-16,-7 12 0 0,3-10-11 0,4-2-6 0,-11 8 1 16,11-8-14-16,-12 7 5 0,12-7-10 0,-7 5-5 15,7-5 11-15,-4 2 12 0,4-2-9 0,0 0-13 16,0 0 4-16,0 0-7 0,0 0-1 0,0 0-8 15,0 0-6-15,0 0 8 0,0 0-3 0,0 0-3 0,0 0-1 16,0 0 1-16,0 0 0 0,17-14 0 0,-17 14-5 16,0 0 4-16,0 0-5 0,13-2-3 0,-13 2 3 15,0 0-1-15,0 0-1 0,0 0 2 0,0 0-1 16,0 0-4-16,0 0-3 0,0 0 2 0,0 0-1 16,0 0-2-16,0 0 3 0,0 0 5 0,0 0-8 15,0 0 6-15,-19 19 5 0,19-19-3 0,0 0 4 16,-7 1-9-16,7-1-3 0,0 0-14 0,0 0 0 0,0 0 1 15,0 0-9-15,0 0 6 0,0 0 1 0,0 0 5 16,0 0-4-16,0 0 7 0,0 0 1 16,0 0 2-16,0 0 4 0,0 0 5 0,0 0-2 0,30-8 0 15,-30 8-1-15,0 0 2 0,0 0-3 0,0 0-4 16,0 0 4-16,0 0 1 0,0 0-4 0,0 0 5 16,11 4-8-16,-11-4 8 0,0 0 4 0,0 0-2 15,0 0-1-15,-4 11-2 0,4-11 5 0,0 0-3 16,0 0-3-16,0 0 2 0,-9 8 9 0,9-8-5 15,0 0 1-15,0 0-5 0,0 0-1 0,0 0 3 16,0 0-2-16,0 0 1 0,0 0-7 0,0 0 1 0,0 0-2 16,0 0 4-16,0 0-6 0,0 0 8 0,9-24-4 15,-1 22 4-15,0-1 4 0,1-1-2 0,-9 4-1 16,18 0 5-16,-18 0 2 0,20 4 8 0,-10 1 0 16,-1 0 6-16,4 3-12 0,-1 4 2 0,-3 3 0 15,-2 0 3-15,-1-1 0 0,0 5 0 0,-6 3-1 16,-6-4-4-16,-2 11 3 0,-1 1 4 0,-10 2-4 15,-1-3 0-15,-5-1-3 0,-7 4-1 0,-2-1-5 0,0-3-21 16,-6 0-30-16,6 2-37 0,-25 3-201 16,-1 1-335-16,15-12 95 0</inkml:trace>
  <inkml:trace contextRef="#ctx0" brushRef="#br0" timeOffset="150602.18">21613 6155 268 0,'6'-2'108'0,"-6"2"-7"0,5-5-4 0,-5 5-12 15,2-5-6-15,-2 5 7 0,7-7-8 0,-7 7-10 16,3-6-11-16,-3 6 13 0,4-7-4 0,1 3-4 16,-5 4-1-16,2-5-6 0,-2 5-6 0,4-6-2 15,1 1 1-15,-3-1-4 0,-2 0-5 0,0 6-3 16,4-8-5-16,-1 4-1 0,-3 4 2 0,3-9-7 16,-1 5-2-16,-2 4-5 0,2-11 7 0,-2 8-6 15,0 3-2-15,2-9-1 0,-2 6 2 0,0 3-11 0,3-8 7 16,-3 8-1-16,0-9-2 0,0 9 1 0,0-6-5 15,0 6 3-15,0-9-11 0,0 9 5 0,0 0 0 16,0-8-1-16,0 8 0 0,0 0-1 0,0-5-7 16,0 5 11-16,-3-7-2 0,3 7-1 0,0 0 4 15,-2-6 5-15,2 6-5 0,0 0 4 0,-2-4-1 0,2 4 2 16,0 0-4-16,0 0-1 0,0-6 3 16,0 6 0-16,0 0-8 0,0 0-2 0,0 0 1 0,0 0-1 15,-5-6-3-15,5 6 1 0,0 0 1 0,0 0 4 16,0 0 0-16,0 0-3 0,0 0 0 0,0 0 0 15,0 0 0-15,0 0 3 0,0 0-4 0,-14 8-1 16,14-8 2-16,0 0 2 0,0 0-2 0,-6 4 3 16,6-4-1-16,0 0 1 0,0 0-1 0,0 0 10 15,0 0 7-15,-5 4 9 0,5-4 5 0,0 0 6 16,0 0 2-16,0 0 6 0,0 0-4 0,0 0-9 16,0 0-2-16,0 0-9 0,0 0 2 0,0 0 1 15,0 0-4-15,-7-14-2 0,7 14-2 0,3-15-1 16,-3 7-2-16,0 0-1 0,2 2-5 0,-2-3 1 0,0 2-4 15,0 0 3-15,0 7-3 0,0-12 0 0,2 8-1 16,-2 4 0-16,0-11 0 0,0 11-7 0,0 0 4 16,0-10-3-16,0 10-4 0,0 0 3 0,0 0-4 15,2-7-3-15,-2 7 2 0,0 0 5 0,0 0-3 16,0 0 1-16,0 0-1 0,-12 38 3 0,6-20-3 16,4 2-3-16,-3 12 4 0,-1-2 2 0,3 3-4 15,-2-2 4-15,3 0 3 0,2-6-2 0,0-2 3 0,0-3 1 16,2 2 9-16,6-3-8 0,-6 0 11 0,4-1 1 15,3-3-1-15,1 1 4 0,-1-4 0 0,0-2-1 16,3-1 2-16,-3-1-5 0,2-4 5 0,-3 1-5 16,4-4 1-16,6 1-2 0,1-4 0 15,-3 1-2-15,2-8 0 0,3 1 0 0,4-11 0 0,-5 3-4 16,1-7 0-16,-3-3-6 0,0 0-1 0,-2 4-3 16,-2-6-1-16,-2 5 3 0,-6 2-3 0,-1 3 1 15,1-1 2-15,-1-2 0 0,-1 6-1 0,-2-5-1 16,2 4-1-16,0 2 0 0,-4 0 3 0,2 3-1 15,0 1-3-15,-2 4-4 0,3-3 9 0,-1 3 3 0,-2 6-3 16,2-11-2-16,-2 11-4 0,2-7-1 0,-2 7-1 16,0 0-1-16,0 0 0 0,0 0-5 0,0 0-4 15,0 0 13-15,0 0-1 0,0 0-4 0,-2 28 4 16,0-11 2-16,0 0-2 0,-3-1 3 0,5 4-2 16,-2-3 3-16,0 1-3 0,2 0 6 0,-2 14-2 15,2-9 5-15,2-1-1 0,0-1 0 0,-2-1 1 16,2-2 0-16,0 1 0 0,1 0-14 0,-1-1-21 0,2-2-19 15,3 1-16-15,-3-1-20 0,4-1-13 0,-4-3-19 16,3-1-31-16,-3-5-139 0,-4-6-341 0,15 6 96 16</inkml:trace>
  <inkml:trace contextRef="#ctx0" brushRef="#br0" timeOffset="150878.53">22212 6245 298 0,'0'0'207'16,"10"-7"-22"-16,-10 7-19 0,0 0-17 0,9-5-8 15,-9 5-19-15,6-6-10 0,-6 6-17 0,11-6-9 0,-11 6-15 16,10-5-6-16,-10 5-8 0,0 0-8 0,16-2-8 16,-16 2-3-16,0 0-8 0,16 11-6 0,-11-7 0 15,1 4-1-15,-4-2-3 0,7 10-3 0,-3-3-3 16,-4-1 2-16,-2 5-2 0,2-1 1 0,-4 2-8 16,0-1 3-16,-1 0 2 0,-2 0 3 0,3-1-7 15,-3-2 5-15,3-2-6 0,0-2 0 0,0 1 7 16,0-3 0-16,2-3 1 0,0-5 0 0,-3 11 3 0,3-11-4 15,0 9 3-15,0-9 1 0,3 7-1 0,-3-7 6 16,8 8-8-16,1-4 2 0,3 1-2 16,6-3-21-16,3 2-29 0,2-4-34 0,11 0-42 0,-2-8-175 15,2-2-339-15,-2-2 96 0</inkml:trace>
  <inkml:trace contextRef="#ctx0" brushRef="#br0" timeOffset="151110.44">23106 6317 253 0,'0'21'159'16,"-2"-3"-8"-16,-3 0-17 0,1-1-15 0,0-1-7 15,-6 1-9-15,-1 3-2 0,2-6-18 0,-7 14 2 16,-2-6-14-16,4-6-9 0,-6 12-4 0,3-11-17 15,2 0 6-15,3-2-9 0,-1-1-33 0,1 3-28 0,3-8-42 16,0 2-51-16,-1-5-65 0,6-2-214 16,-3 0 65-16</inkml:trace>
  <inkml:trace contextRef="#ctx0" brushRef="#br0" timeOffset="151917.34">23522 5927 390 0,'0'0'219'0,"2"-7"-27"0,-2 7-27 0,0 0-18 15,0 0-19-15,6-5-13 0,-6 5-16 0,0 0-16 16,0 0-6-16,0 0-14 0,0 0-4 0,0 0-11 16,0 0-6-16,0 0-8 0,0 0-1 0,0 0-6 15,0 0-3-15,0 0 0 0,0 0-5 0,7 22-3 0,-5-14 2 16,1 2-3-16,0 7 0 0,-3-1-2 16,2 3-1-16,0-3-4 0,0 3 4 0,-2-7 1 15,-4 6-1-15,6-5 0 0,-6 3-7 0,4-3 0 0,0-1 2 16,0-2 0-16,-6-1 1 0,6-9-1 0,-4 14-2 15,2-8 2-15,2-6 2 0,0 8 1 0,0-8 3 16,0 0 6-16,-5 10 13 0,5-10 0 0,0 0-5 16,0 0-1-16,0 0-4 0,0 0-2 0,0 0-2 15,0 0-5-15,0 0 1 0,2-30-2 0,1 20 2 16,3-6-9-16,0-1 2 0,3 2-4 0,-5-1 5 0,5 1-4 16,3 1 0-16,-3-1-7 0,2 3 1 0,1 0 1 15,-1 1 0-15,-2 3-1 0,0 2 0 0,7-2 1 16,-5 0-3-16,1 2 0 0,-3 4 0 0,3-3-2 15,-1 5-1-15,-11 0 2 0,17 0-1 0,-17 0 0 16,21 5 0-16,-12-1 0 0,8 5 5 0,-4 2-4 16,-1-1-1-16,-3 5 4 0,2 2-3 0,-4-2 6 15,-2 0-2-15,1 3 1 0,-3-1 1 0,-1 0-7 16,-2-1 9-16,0 1-1 0,0 1-4 0,0-3 3 16,-2-1 2-16,-1-2 1 0,-1-2 2 0,2-1-1 15,2-1 0-15,0-8-1 0,-7 14 3 0,5-10 1 0,2-4 2 16,-3 8 9-16,3-4 11 0,0-4-3 0,0 0-2 15,0 0-4-15,0 0 0 0,0 0-2 0,0 0 1 16,0 0-6-16,-5-22-3 0,10 3-8 0,0-1-3 16,4-9 0-16,2 0 1 0,1-3-2 0,1 5 1 15,2 4-3-15,-7 5 3 0,3 1-1 0,-4 2-2 16,5 2-1-16,-3 0 0 0,2 1-2 0,1 2 1 16,3-1 0-16,2 1-2 0,-4 2-1 0,-1 4 3 15,1-3 1-15,-2 5-5 0,-1 0-6 0,-3 1 6 0,-7 1 0 16,0 0 0-16,25 5 4 0,-16-3-4 0,-2 3 6 15,0 3 0-15,-2-3-1 0,-1 6 0 0,3 4-1 16,-3 1 6-16,-2-2-2 0,0 5-1 0,4-1 0 16,-6 1-1-16,0-1 2 0,0 1 3 0,0 0-1 15,0 3 3-15,-3-2 0 0,0-1 2 0,-1 2-10 16,2-3-22-16,2 1-20 0,-2-1-25 0,-1-2-23 16,3 1-28-16,0-4-28 0,0-3-118 0,3-2-319 15,-1-3 90-15</inkml:trace>
  <inkml:trace contextRef="#ctx0" brushRef="#br0" timeOffset="152331.47">24522 5851 355 0,'0'0'168'0,"0"0"-27"0,0 0-21 15,0 0-13-15,0 0-19 0,5 18-5 0,-7-3-6 16,-1 3-1-16,-1 12-1 0,0 0 2 0,-5-6 8 0,9 7-5 15,-3-6-5-15,-2-4 0 0,5 1-3 0,0-4-4 16,0 1-2-16,5 2-7 0,-2-3-6 0,-1-3-1 16,2 3-2-16,1-4-5 0,4-1-1 0,-7-3-3 15,8-3-2-15,-6 0 1 0,3-3-1 0,1 1-3 16,2-4-3-16,-10-1-5 0,28-1 1 0,-11-8-1 16,2 1-5-16,-1-4-1 0,9-11 1 0,-2-3-7 15,3-2-2-15,-1-1-7 0,-1-1 0 0,-4 0-2 16,-1 1-1-16,-3-1 3 0,-7 8 8 0,-2 6 5 15,1 2-1-15,-6 1 3 0,1 5-4 0,-1-3-5 0,-2 5-4 16,3 0-4-16,-5 6-2 0,2-6-5 16,-2 6 2-16,0 0-4 0,0 0 1 0,0 0 1 0,0 0 0 15,0 0-3-15,0 0 4 0,0 0 0 0,-11 22-1 16,9-11 2-16,-3 6-3 0,-1-1 3 0,0 2 1 16,0 0 3-16,-3 12-2 0,4 3 2 0,3-3 0 15,2 0-16-15,-5-5-21 0,5 8-25 0,-2-4-25 16,-1-4-24-16,3-2-26 0,3-7-13 0,-3 2-22 15,2-4-97-15,1-3-316 0,1-3 92 0</inkml:trace>
  <inkml:trace contextRef="#ctx0" brushRef="#br0" timeOffset="152762.97">25047 6183 298 0,'4'-10'156'16,"-4"10"-27"-16,0 0-7 0,2-8-23 0,-2 8 5 16,0 0-13-16,6-10 2 0,-6 10-20 0,4-7-4 0,-4 7-2 15,9-8-15-15,-2 0 0 0,-3 3-10 0,4 0-7 16,-4 1-3-16,3-3-2 0,2 4-8 0,-4-2 4 16,-5 5-7-16,13-4-7 0,-13 4 3 0,11-2-6 15,-11 2-4-15,10-4-4 0,-10 4 0 0,0 0-8 16,0 0 10-16,0 0-7 0,16 8 8 0,-16-8-7 15,2 10 0-15,-2-10 6 0,-2 19-6 0,-1-3 5 16,1 1 2-16,-2-1-5 0,2 0 0 0,-1-3 3 16,3 0 11-16,-2 4-10 0,2 0 6 0,0 0 1 15,2 0 11-15,3-1 0 0,4 2 5 0,-1 1 0 0,2-1 2 16,-1 0-8-16,0 3 11 0,3-4-16 16,-3 0 0-16,0 0 1 0,0 2-4 0,-2-2 1 15,2-3 2-15,-3 3 1 0,-1-1-2 0,0-2 6 0,0 3 4 16,-5-1 1-16,0-4-4 0,0 1 1 0,0-3 1 15,0 0-2-15,-5-2-2 0,5 3-1 0,-5-3 0 16,3 0 0-16,-3 0-2 0,1 1 4 0,-1-1-4 16,-1-1 0-16,-1 0-13 0,0 2-21 0,-2-5-35 15,2 0-47-15,-3-2-53 0,10-2-104 0,0 0-306 0,-26-9 89 16</inkml:trace>
  <inkml:trace contextRef="#ctx0" brushRef="#br0" timeOffset="153278.44">25298 5493 309 0,'7'-8'223'0,"2"1"-44"15,0 2-24-15,3 0-16 0,8-1-20 16,1 0-12-16,2 2-13 0,-1 2-13 0,-1 0-5 0,-1 2-16 15,0 2-4-15,1 2-12 0,-2 2-2 16,-2 2-7-16,0 1-2 0,-6 3-3 0,1 0-9 16,-3 2 6-16,-3 3-5 0,-1-1-3 0,-3 3 2 0,-2 2-4 15,0 12 6-15,-2-3 2 0,-3 0 8 0,-1 2 2 16,1-4-9-16,3-2 4 0,0-4 0 0,2-2 1 16,2 11 1-16,-2-7-2 0,7 6-1 0,-3 3 4 15,3-3-1-15,7-1-3 0,-1 2 6 0,4-1 3 0,-4-1 0 16,3 3-5-16,-5-10 2 0,0-2-6 0,-3-5-5 15,1 1-2-15,-2 1-3 0,-3 1-2 0,3-1 0 16,-2-1-2-16,-1 2 1 0,1 1-2 16,-3-3 2-16,0 4 1 0,3-4-1 0,-5 2-2 0,2 0-4 15,0 1 2-15,-2-1-2 0,8-3 1 0,-8 3-1 16,2 0 0-16,0 2 3 0,5 10 4 0,4-1-1 16,-1-1 1-16,1 2 4 0,-3-8-1 0,2 1-2 15,1 6-3-15,3-7 1 0,-5-1 2 0,2-5 1 16,-2 2 0-16,1 1-4 0,-1-3-3 0,0 1-1 15,-3-3 1-15,2 1-1 0,1-1-1 0,-7-1-4 16,5-3-1-16,-5-3 3 0,0 2-2 0,0-1 0 16,-2-2 0-16,3 0 3 0,-3-6-1 0,-7 15 0 0,5-8 0 15,-7 1 6-15,-8 1-9 0,-12 6-23 0,-8-2-40 16,-3-4-48-16,-7 4-77 0,-27-7-195 0,-11 2-455 16,1-5 126-16</inkml:trace>
  <inkml:trace contextRef="#ctx0" brushRef="#br0" timeOffset="157448.34">5539 7605 316 0,'0'0'122'0,"-6"-8"-12"0,6 8-5 15,-3-5-12-15,3 5-5 0,0 0-9 0,-5-11-2 16,5 11-7-16,-2-10 0 0,2 10-10 0,0 0-3 16,-5-13 1-16,5 13-6 0,0-6-5 0,0 6 2 15,0 0-18-15,0 0 2 0,0-11-12 0,0 11-3 16,0 0-9-16,0 0 6 0,0 0-1 0,0 0-2 15,0 0 2-15,0 0-4 0,0 0-3 0,0 0-3 0,0 0 8 16,12 25-11-16,-9-10-1 0,1 3 9 16,-4-1-14-16,0 1 8 0,0 0 2 0,0 2-6 0,0-2 5 15,-2 0-3-15,2-2 5 0,-2 1-12 0,-1 1 10 16,3-3-6-16,0-2-1 0,-3-1 12 16,3-2-9-16,-2 1 2 0,2-1-3 0,0-4 3 0,0 0-2 15,0-6-3-15,0 12 0 0,2-6 0 0,-2-6 4 16,3 12-5-16,2-5 4 0,1 1-2 0,3-2 4 15,8 5 1-15,12 0-3 0,5 1 0 0,3 1 6 16,1-2-3-16,6-5 4 0,1 0-7 0,31 2 4 16,-5 0-6-16,1 1 2 0,-17-2 8 0,15 0-11 0,4 2 3 15,-6-1 4-15,5 0-4 0,-16-2 3 0,13 0 0 16,4 2-8-16,51 7 4 0,-52-11 1 16,-18-2 7-16,15 4-3 0,2-4-4 0,-2 0 6 15,-15-2-7-15,-8 0 3 0,22-2-1 0,-12 2 3 16,-9-2-8-16,20-2 2 0,1 0 8 0,2-3-1 15,-15 6-3-15,-8-2 2 0,25 1-13 0,1-4-1 16,-4 1 6-16,-17 5 5 0,-6-3 3 0,25 3-11 16,-2-2 13-16,-13 2-2 0,11-2-2 0,3 2-4 15,-16 0 2-15,-9-2 0 0,24-1 2 0,-15 2-4 0,-5-1 2 16,-2 0 2-16,27 2-2 0,-4-5-2 16,-15 2-2-16,16-3 5 0,-15 1-2 0,-12 3-6 15,33-2 2-15,-10 2 11 0,-10-2-10 0,-11 0 6 0,29 0 0 16,-4 0 0-16,-3 1-1 0,1 6-1 15,1-6 2-15,-14 2-9 0,-9 1 12 0,22 0 0 0,-15 1-7 16,-6-1-3-16,23 3 11 0,-17-3-6 0,-8 0-4 16,25 0 6-16,-17 0-4 0,-12 1 8 0,7-1-8 15,-5 0 5-15,4 0-1 0,0 0 3 0,23-1-3 0,-2 1 3 16,0-4-10-16,1 1 3 0,-2-3 2 16,-1 0 1-16,-11 2 6 0,16 0-6 0,-16 0 5 0,14-3 4 15,-14 3-6-15,-9 0-1 0,-3 0 5 0,4-1-7 16,0 4 11-16,-7-3-10 0,1 0 1 0,1 0 8 15,-6 0-13-15,1 1 1 0,-7 0 10 0,-5-1 1 16,-2 2-1-16,-3-1-4 0,11 1 1 0,-6 0-2 16,-4 0 4-16,-5 0-18 0,0 0 11 0,1 0 6 15,-1 2-6-15,2-2-9 0,1 0 15 0,0 2-3 16,1-3-1-16,-1 2 2 0,13 1-1 0,-6-3-2 16,-3 3 3-16,9 0-4 0,-9-1 0 0,-1-2-1 15,-1 2 5-15,-2 1 2 0,2-3-10 0,-3 3 1 16,3-2 2-16,-2 2 1 0,-1 0 1 0,-1 0-4 0,-19 0 2 15,38 0 2-15,-21-2-3 0,0 2 1 0,0 0 4 16,-17 0 3-16,27-2-9 0,-27 2 2 0,30 0-3 16,-12-2 4-16,0 2 0 0,3 0 1 0,-1 0 2 15,-1 0-2-15,4-3-1 0,11 3-2 0,0-6 5 16,-2 5-2-16,-3-3 2 0,-3 1-4 0,8 2 3 16,0-5 3-16,-4 4 7 0,-7-1-1 0,-3 1 4 15,5 2 3-15,-4-3 4 0,-1 1-1 0,0-3-6 0,3 2-3 16,-3-2 16-16,15 2 1 0,-8-2-6 0,-2 0 8 15,-4-1 3-15,-3 5-3 0,3-4 6 0,-3-1-3 16,2 4-3-16,-1-1 4 0,-1-2-1 0,0 1 1 16,-6 1 2-16,6-3 7 0,-2 5-2 0,-5-4 5 15,-11 5-1-15,23-8 0 0,-16 5-6 0,-7 3-2 16,18-4-4-16,-18 4 1 0,16-4-4 0,-16 4-3 16,11-4-6-16,-11 4 1 0,0 0-10 0,12-4-10 15,-12 4-22-15,0 0-32 0,0 0-25 0,0 0-12 16,0 0-15-16,0 0-48 0,0 0-185 0,-59 8-400 15,10-1 112-15</inkml:trace>
  <inkml:trace contextRef="#ctx0" brushRef="#br0" timeOffset="158166.06">3671 9528 388 0,'0'0'181'0,"-7"-5"-9"0,7 5-9 16,-6-8-12-16,6 8-4 0,0 0-8 0,-5-9-7 15,5 9-9-15,-5-6-10 0,5 6-6 0,0 0-11 16,-4-8-13-16,4 8-7 0,0 0-7 0,0 0-5 16,-5-11-12-16,5 11-5 0,0 0-8 0,9-10-3 15,7 3-5-15,16-4-7 0,0-1-8 0,4 1-23 16,6 3-18-16,-3-1-17 0,1-1-18 0,4 3-26 16,-5 0-22-16,-1 3-27 0,-4-2-127 0,-4 4-313 15,-9 0 91-15</inkml:trace>
  <inkml:trace contextRef="#ctx0" brushRef="#br0" timeOffset="158327.26">3707 9612 233 0,'0'0'178'0,"0"0"-33"16,0 0-18-16,0 0-14 0,64-9-12 0,-27 5-8 15,-2-3-8-15,1 4-17 0,2-2-6 0,4 1-35 16,-3 3-31-16,3-1-44 0,-7 2-98 0,-1-3-173 0,1 1 54 15</inkml:trace>
  <inkml:trace contextRef="#ctx0" brushRef="#br0" timeOffset="159164.24">5261 9190 362 0,'0'0'193'0,"7"-8"-35"0,-7 8-30 15,0 0-17-15,6-5-19 0,-6 5-11 0,0 0-14 0,0 0-4 16,10 17-12-16,-6-1-3 0,-1 5-3 0,3 10-4 16,-4 6-1-16,-2 2-7 0,0 2-2 15,-2 0-2-15,0-1-4 0,0 4-3 0,-3-4 5 0,1-2-5 16,-4 1 0-16,4-4-2 0,0 1 3 0,-1-6-7 15,3-5 2-15,2-5-7 0,-2-4 1 16,2-3 4-16,0-1-3 0,0-1-5 0,0-11 6 0,-2 15-2 16,2-15 2-16,-3 11 3 0,3-11 5 0,3 10 10 15,-3-10 19-15,0 0 16 0,0 8 12 0,0-8 1 0,0 0-10 16,0 0-6-16,0 0-7 0,0 0-4 16,0 0-6-16,0 0-7 0,15-20-1 0,-8 6-5 15,0 0-5-15,2-7 0 0,4-6-5 0,-3 3 0 0,-1 3-7 16,2-9 1-16,3-2-3 0,-3 4-3 0,1-3-2 15,-1 9-1-15,0 1-9 0,4-6 0 0,-2 2 0 16,1 8-1-16,-3 1-1 0,5 2-2 0,0-2-3 16,-3 2-2-16,15-7-1 0,-7 6 2 0,-3 5-3 15,-5 0 1-15,4 2-4 0,-4 1 3 0,4 1-5 16,-4 3-2-16,-2-1-4 0,3 3-1 0,-14 1-2 16,0 0 0-16,25 6 2 0,-14-2 1 0,-4 0 2 15,0 3 2-15,-7-7-1 0,9 14 8 0,-6-6-4 16,-1 1 0-16,-2 0 5 0,-2 2-2 0,-1-1 4 15,-1-1 2-15,-6 7 1 0,1-3 1 0,1 0-1 0,-2-2-1 16,-6 1 0-16,0 1 4 0,0-3 0 16,0 0-1-16,1-2 3 0,0-1-4 0,4-2 4 0,0 0 0 15,1-1 0-15,10-4 0 0,-13 8 2 0,7-6 4 16,6-2 7-16,-10 7 6 0,10-7 2 0,0 0 1 16,-11 3 2-16,11-3-2 0,0 0-5 0,-7 7 2 15,7-7-6-15,0 0-4 0,0 0-4 0,-7 6 3 16,7-6 0-16,0 0-7 0,0 8 3 0,0-8-1 0,3 12 4 15,1-3-8-15,-2 1 1 0,7 4 1 16,-2 2 1-16,3-1-5 0,-2 0 6 0,3 1 1 16,4-2-2-16,-2 2 1 0,10 7 2 0,-4-4 0 0,5 3 4 15,1-1-13-15,0-3-8 0,-4-3-11 16,-1-1-17-16,10 1-23 0,-9-3-17 0,0-2-26 0,-2-1-43 16,2-2-7-16,-2-2-107 0,-4-4-313 0,2 3 88 15</inkml:trace>
  <inkml:trace contextRef="#ctx0" brushRef="#br0" timeOffset="160011.44">6584 9188 298 0,'0'0'160'0,"2"-13"-30"16,-2 13-21-16,2-10-8 0,-2 10-20 0,2-11-7 0,-2 11 2 15,0 0-13-15,0-12-4 0,0 12-11 0,0 0-8 16,3-10-5-16,-3 10 0 0,0 0 3 0,0 0-14 16,0-12 3-16,0 12-6 0,0 0-8 0,0 0 3 15,0 0-8-15,0-10 9 0,0 10-12 0,0 0 4 0,0 0-4 16,0 0-9-16,0 0 8 0,0 0-12 16,4-11-3-16,-4 11 5 0,0 0 8 0,0 0-9 15,0 0 7-15,7-8 3 0,-7 8-5 0,0 0 5 0,0 0-8 16,0 0 10-16,9-9-4 0,-9 9 0 0,0 0 2 15,0 0 8-15,0 0 7 0,0 0 4 0,0 0 0 16,0 0 7-16,7-5 2 0,-7 5 3 0,0 0-5 16,0 0 6-16,0 0-3 0,0 0 4 0,0 0 4 15,0 0-10-15,4-10-1 0,-4 10-4 0,0 0-5 16,0 0-1-16,0 0-8 0,0 0 1 0,0 0-2 16,0 0-7-16,0 0 1 0,0 0 1 0,0 0-2 15,-36 15 1-15,30-7-1 0,-6 4-1 0,3 2-2 16,0 0-4-16,2-2 6 0,0 0-1 0,4-1 0 15,1 1-6-15,2 3 4 0,5 1 3 0,-1-2 3 0,4 3-5 16,-2 0 4-16,3-3-5 0,0 2 4 0,1-1-2 16,-1 0-3-16,-3-2 3 0,2 3-3 0,-2 1 1 15,-1-2 0-15,-1 1-1 0,-2 0 4 0,-2 4-2 16,0-6 0-16,0 2 2 0,-2 1-2 0,-2-4 2 16,2 0 1-16,-3 4-5 0,3-5 5 0,-3-2-4 15,2 2 3-15,1-3 2 0,0 1-3 0,0 0 2 16,2-1 0-16,0 1 3 0,0 1-3 0,2-4 3 0,0 4 0 15,0-1-3-15,4 0 4 0,0 4-7 0,-1-1 7 16,1 2-5-16,1 1 2 0,-5-5-4 16,4 2 3-16,-4 0 2 0,0-3 0 0,0-2-2 0,-2 9 0 15,-2-1 9-15,-2 0-2 0,-2-1 4 0,4-1-1 16,-7 3 0-16,3-3-1 0,-1-1 1 0,-1-1-2 16,4-4-4-16,0 2 2 0,-1 0-1 0,1-4-2 15,4-6-2-15,-7 20 6 0,2-13-4 0,3 2-3 16,2-9 4-16,-5 16 0 0,5-8 3 0,0-8 2 15,2 16 2-15,1-7 0 0,1 1 6 0,1-2-5 16,6 4-1-16,0 1 3 0,4-1 0 0,0-1-5 16,2-1-17-16,-2 0-30 0,1 1-9 0,2-6-21 0,1 2-41 15,2-3-39-15,-4-4-117 0,-17 0-313 0,44 0 91 16</inkml:trace>
  <inkml:trace contextRef="#ctx0" brushRef="#br0" timeOffset="160512.47">7119 9389 216 0,'0'0'122'0,"0"0"-10"0,0 0 7 16,-11 27 2-16,9-7 7 0,-2 11 6 0,0-1-4 15,4 1-7-15,0 3-22 0,0-1-4 0,4-2-15 16,2-2-2-16,-4-5-7 0,5 7-11 0,0-9-5 16,0-1-1-16,2-7-6 0,0 2-1 0,-5-3-5 15,6 1-4-15,-1-1-2 0,4-3-3 0,-3 0 1 0,1-3-4 16,-4-2-1-16,-7-5-2 0,16 7-1 0,-16-7-5 15,16 0 3-15,-16 0-5 0,0 0-5 0,18-12-3 16,-11 5-4-16,6-9-14 0,-5-3-2 0,3-7-4 16,-5-5-2-16,-1-2 0 0,0-2 3 0,-5-2-1 15,0 0 1-15,-2 5 2 0,-1-4-3 0,-2 11 3 16,1 6 4-16,2-1 7 0,0 3 5 0,-1 5 2 16,1 2 2-16,2 10-4 0,0-16 0 0,0 16-2 15,0-10-6-15,0 10 0 0,0 0 0 0,0 0 0 16,0 0 7-16,0 0-3 0,0 0-1 0,0 0 4 15,-2 35 0-15,0-18-3 0,2 0 2 0,2 2-3 0,-2 2 2 16,2-1 0-16,-2 11 2 0,2-2 0 16,1 2-6-16,1-7-19 0,-2-1-20 0,-2-2-29 0,7-2-36 15,-4 1-40-15,-1-2-116 0,5-1-311 0,-3-4 88 16</inkml:trace>
  <inkml:trace contextRef="#ctx0" brushRef="#br0" timeOffset="160692.47">7614 9819 364 0,'2'8'159'0,"-2"-8"-23"0,0 16-9 16,3-5-16-16,2 6-13 0,-3-1-10 16,-2 2-7-16,2-1-12 0,1 1-3 0,-1 0-8 0,0 1-22 15,0-1-36-15,-2 3-33 0,2-3-56 0,1-6-70 16,-1 8-190-16,-2-4 59 0</inkml:trace>
  <inkml:trace contextRef="#ctx0" brushRef="#br0" timeOffset="161202.44">8285 9533 211 0,'11'12'191'15,"-6"-6"-34"-15,0 3-15 0,-3 1-23 0,-2 7-6 16,0 0-12-16,0 0-10 0,-5 4-8 16,-7 5-8-16,-1 3 1 0,1-2-15 0,-3 0-4 0,-2 0 3 15,-3-2-5-15,2-1-9 0,2-1-8 0,4-7-22 16,-1-2-34-16,-1 1-33 0,5-3-46 0,-2 0-99 15,3-4-233-15,4-1 68 0</inkml:trace>
  <inkml:trace contextRef="#ctx0" brushRef="#br0" timeOffset="161618.31">8837 9336 209 0,'-5'25'163'15,"3"-3"-14"-15,2 0-17 0,-2-3-1 0,2 2-20 16,2 7-10-16,3 3-6 0,1-2-9 0,3-4-4 16,-1-6-2-16,0-1-8 0,4-1 2 0,2-3-10 15,1 0-6-15,4 1-3 0,-4-6-7 0,2-2-1 16,-2 1-5-16,10-2-2 0,-4-4-4 0,2-2 1 0,-3-2-7 15,3-4-1-15,-4-1-16 0,13-5-5 0,-8-6-5 16,-5 0-10-16,4-7-11 0,-5-2-10 16,-2-4-1-16,-3-4 1 0,-3 2 8 0,-1 1 5 0,-3 3 5 15,1 4 19-15,-5 7 11 0,1 1 3 0,0 5 5 16,-1 1-10-16,0 3 4 0,-2 8-8 0,2-10-5 16,-2 10 0-16,0 0 1 0,0 0 0 0,0 0 3 15,0 0 3-15,0 0 1 0,0 0 0 0,-4 38 2 0,4-18-4 16,-2-2 4-16,2 3-1 0,2 9-4 0,0 1 2 15,0-8-1-15,-2 0-2 0,3-3-9 0,-1-2-18 16,0 1-17-16,0 1-34 0,3 0-25 0,-1-4-27 16,4 2-25-16,-2-1-86 0,3-9-271 0,-2 0 78 15</inkml:trace>
  <inkml:trace contextRef="#ctx0" brushRef="#br0" timeOffset="161924.72">9635 9568 273 0,'0'0'204'0,"0"0"-43"0,11-6-21 0,-11 6-22 16,0 0-10-16,12-2-20 0,-12 2-11 0,0 0-8 0,0 0-8 15,0 0-10-15,36 6-5 0,-27-2-4 0,-9-4-2 16,15 10-9-16,0 1-3 0,-2 1-1 0,-3-2-3 16,-1-2 5-16,-3 3-4 0,2-1-2 0,-3-2-1 15,1 6 6-15,1-1 0 0,-5-3-7 0,0 0 15 16,0 1 1-16,-2-11-2 0,-2 16-1 0,2-8-2 15,0-8 1-15,-4 21 0 0,2-13 0 0,-1 1-5 0,3-9-4 16,-4 16 1-16,4-16 1 0,-2 13-7 16,2-13 0-16,0 13-3 0,0-13 6 0,0 11-6 15,0-11 3-15,4 15 1 0,3-10-1 0,2 0 1 0,5 5-3 16,3-6-9-16,2 0-19 0,4 1-22 16,0-4-22-16,9-1-24 0,2 0-29 0,-4-1-39 0,-8-8-102 15,12 1-300-15,-11-3 87 0</inkml:trace>
  <inkml:trace contextRef="#ctx0" brushRef="#br0" timeOffset="162129.28">10463 9609 297 0,'2'17'177'0,"-2"-1"-31"0,0-2-15 15,0 1-16-15,-2-1-14 0,2 3-6 0,-4 0-8 16,0 0-10-16,0 2-2 0,0 0-16 0,-3-1-6 16,0 0-8-16,3-3-41 0,-6 1-35 0,6 1-51 15,-1-4-88-15,3-4-204 0,2-9 62 0</inkml:trace>
  <inkml:trace contextRef="#ctx0" brushRef="#br0" timeOffset="162571.43">10823 9206 219 0,'0'0'186'0,"0"0"-43"16,0 0-22-16,0 0-14 0,0 0-13 0,0 0-3 0,0 0-2 15,-5 42 3-15,3-22-8 0,-2 13-1 16,4-1-10-16,-3 2-6 0,1-1-2 0,4 2-3 0,1-5 0 16,1-3-3-16,0-6-10 0,4-3-3 0,-1 0-1 15,2-1-3-15,-3-3-5 0,6 1-2 16,-3-6-3-16,2 0 1 0,1-3 0 0,-3-1-4 0,2-1-5 16,8 0 2-16,-1-4-3 0,-18 0-3 0,39-11-3 15,-5-1-1-15,-2-6-1 0,0-1-7 0,-3-5 1 16,-1-5-3-16,-3-1-3 0,-5-3 1 0,1 1-2 15,-5-1-2-15,0 3 12 0,-2 2 16 0,-5 8 4 16,-3 4 5-16,1 4-4 0,-3 1-7 0,-1 5-4 0,2-2-7 16,-5 8-1-16,0 0-3 0,0 0-3 0,0 0 4 15,0 0-1-15,0 0-1 0,0 0-3 0,-16 33 4 16,9-15-3-16,3 12 0 0,-1-4 1 0,0 3 2 16,0 1-2-16,3 0-1 0,0-5-5 0,0-2-15 15,4 8-20-15,-4-6-33 0,2-5-35 0,0 1-33 16,2-5-40-16,0 1-102 0,-2-5-329 0,5 1 93 15</inkml:trace>
  <inkml:trace contextRef="#ctx0" brushRef="#br0" timeOffset="163010.28">11532 9601 248 0,'0'0'173'16,"0"0"-24"-16,0 0-20 0,0 0-11 0,0-12-20 15,0 12-7-15,0 0-19 0,5-7-2 0,-5 7-7 0,0 0-12 16,9-10-9-16,-9 10-7 0,9-4-1 16,-9 4-14-16,0 0 1 0,14-4-1 0,-14 4 2 0,0 0-1 15,0 0-10-15,0 0 5 0,0 0 2 0,0 0-5 16,30 13 3-16,-30-13 2 0,2 7-3 0,-2-7 5 15,0 15-10-15,0-15 4 0,-2 16-1 0,2-7 1 16,0-9-2-16,0 18 5 0,2-10-11 0,-2-8 10 16,5 21-4-16,1-5 1 0,1-3 0 0,3 3 5 15,-2-2-2-15,3 1-5 0,-1-3 0 0,1 3-2 16,0-4-1-16,1 2-4 0,-1-2-1 0,-2-2 2 16,-9-9-1-16,10 15-1 0,-6-6 1 0,-4-9-1 15,7 14 7-15,-7-14-5 0,5 13 6 0,-5-13-1 16,-3 18 5-16,3-18 3 0,-4 16-1 0,4-16-2 0,-9 18 4 15,-1-6-2-15,-1 5-1 0,0-2-2 0,1-3 1 16,-1 2-5-16,0-1 6 0,1-3-7 16,2 0 0-16,8-10-9 0,-17 12-13 0,17-12-30 0,-11 8-18 15,11-8-42-15,0 0-139 0,0 0-289 0,0 0 83 16</inkml:trace>
  <inkml:trace contextRef="#ctx0" brushRef="#br0" timeOffset="163489.47">12020 9060 317 0,'0'0'253'0,"0"0"-43"15,8-12-30-15,-8 12-25 0,13-10-21 0,-13 10-16 16,27-11-17-16,-6 6-11 0,1-2-4 0,12 1-14 15,4 2-10-15,-14 1-6 0,4 2-9 0,6 5-2 16,-7 2-6-16,-4 0-9 0,-4 3-3 0,-2 0-5 0,0 4-2 16,-6 1-3-16,-2 3 0 0,-2-1 3 0,-2 3-4 15,-1 13 1-15,-6-7-1 0,-5 7 3 0,2-2-5 16,-2-5-1-16,1 3 3 0,-1-3-3 0,-3 4-3 16,6-4 1-16,2-5-3 0,-3 0 4 0,3-1 4 15,4 2 0-15,3-2-2 0,-1 11 1 0,6-8 0 16,-1 1 0-16,7 4-2 0,0-1 1 0,-3-5 3 15,1-4-5-15,-1 1-1 0,8 6 3 0,-4-4-5 16,-4-4 0-16,-4-2-3 0,3-1-1 0,-8 0 1 16,5 2 2-16,-2-3-1 0,-3 5 5 0,1-1 1 15,0 3 0-15,-5 2 1 0,2-6-3 0,-2 5 1 0,0-4-2 16,-2 3 0-16,4-3-2 0,-4 3 2 16,2-3-5-16,-2 1 0 0,2-1 3 0,0-2-3 15,0 1 2-15,0-15 0 0,0 24 3 0,2-16-6 0,-2-8 3 16,0 17-4-16,0-17 4 0,0 16-2 0,0-16 2 15,0 17-1-15,0-17-3 0,-5 13 2 0,5-13-7 16,-9 18-33-16,2-12-38 0,-8 4-48 0,-4 0-75 16,-15 2-108-16,-2-4-364 0,-6-5 102 0</inkml:trace>
  <inkml:trace contextRef="#ctx0" brushRef="#br0" timeOffset="164016.93">14109 9408 411 0,'0'0'191'0,"0"0"-17"0,41 5-11 16,-6 0-16-16,4 1-12 0,1-1-11 0,9 1-11 15,21-3-8-15,3 6-11 0,-18-5-9 0,-9 1-9 16,-1-2-9-16,-1 2-5 0,-1 0-6 0,-7-3-7 16,-2 3-17-16,-11-4-18 0,-2-1-14 0,-8 3-17 0,2-3-24 15,-15 0-13-15,15 0-20 0,-15 0-39 16,0 0-122-16,7-7-280 0,-7 7 81 0</inkml:trace>
  <inkml:trace contextRef="#ctx0" brushRef="#br0" timeOffset="164200.44">14426 9175 390 0,'0'0'160'0,"0"0"-20"0,0 0-12 16,0 0-4-16,0 0 6 0,-9 21-2 15,9-12 0-15,0 7-4 0,-2 2-9 0,2 13-8 0,2-4-11 16,-2 4-10-16,2 2-6 0,1-1-7 16,1 1-6-16,4 0-5 0,-4 0-4 0,5-1-6 15,0 2-2-15,1-1-10 0,-4-3-28 0,7-1-36 0,-1 0-28 16,8 0-42-16,1-5-49 0,0-5-126 0,11-3-322 15,-9 0 93-15</inkml:trace>
  <inkml:trace contextRef="#ctx0" brushRef="#br0" timeOffset="164881.44">15767 9245 219 0,'7'-10'304'0,"2"1"-39"15,-1 4-27-15,-4-3-36 0,5 5-21 0,-9 3-22 16,16-7-21-16,-16 7-15 0,13-3-18 0,-13 3-10 16,0 0-13-16,21 6-5 0,-12 1-11 0,5 2-2 15,-3 6-10-15,-2 0-5 0,3 1-2 0,-3 2-5 16,-2-1-3-16,-3 1-1 0,1 2-6 0,0 0-3 0,-3-4-3 15,-2 0-2-15,0 0 0 0,2-1-2 0,-4-3-1 16,2-1-4-16,-2-3-1 0,2-3 1 0,0-5 1 16,0 13 0-16,0-6-1 0,0-7 2 0,0 0 1 15,0 8-4-15,0-8-2 0,0 0-1 0,0 0-1 16,0 0 0-16,0 0-3 0,15-28 4 0,-6 11-7 16,8-10-3-16,-2-6-1 0,8 2-3 0,-4 0 1 15,3 3 0-15,-1 0-2 0,-5 8 4 0,0 6-5 0,-2 1 0 16,1 3-1-16,0-1-1 0,-4 4-2 0,0 3 0 15,3 0 2-15,-5 2 2 0,-9 2-2 0,0 0-1 16,27 6 1-16,-18-2-1 0,1 3 4 0,3 6 0 16,-2-1 1-16,-1 5 0 0,1-2 2 0,-4 3-2 15,-3-1 1-15,1 1 0 0,-2 1 1 0,-6-1 2 16,0 0 0-16,-1-1 2 0,2 0-1 0,-3-4-3 16,1 2 3-16,-1-4-2 0,1-3 2 0,0 0 0 15,-2-3 7-15,6-5-4 0,-7 9 2 0,7-9-4 16,0 0 2-16,-6 6 2 0,6-6-6 0,0 0 4 15,0 0-5-15,0 0 3 0,0 0-8 0,4-36-1 0,3 17 1 16,5-8-2-16,1-1 3 0,1-1-4 16,0 8 0-16,-3 3 1 0,-1 3 2 0,1 2-1 0,0 4 1 15,-2 1-1-15,0 3-4 0,0 1 6 0,3 0 1 16,-12 4 3-16,18 0-2 0,-18 0 0 0,18 6 3 16,-7-2-3-16,4 7 7 0,-4 1 2 0,0 1 1 15,3 3 2-15,-7 0-1 0,4 3 6 0,-4-1-6 16,0 3-1-16,2 8 0 0,-5-5 1 0,-4-3-1 0,2-2 5 15,-2 1-6-15,0-2-6 0,0-1-17 16,-2 1-16-16,2-2-16 0,-2 1-18 0,0 0-22 16,-1-5-26-16,1 1-22 0,2-6-19 0,-2 2-6 0,2-9 2 15,0 10-132-15,0-10-344 0,0 0 99 16</inkml:trace>
  <inkml:trace contextRef="#ctx0" brushRef="#br0" timeOffset="165344.87">17222 8794 300 0,'7'-11'208'0,"-4"3"-22"0,-1 0-25 0,0-1-19 16,-2 9-27-16,-4-10-12 0,4 10-16 0,-12-8-4 15,3 4-12-15,-7 2-5 0,-2 0 1 0,-3 2-8 16,0 4-2-16,4 0-3 0,-4 2-7 0,-11 6-6 15,9 1 3-15,10 1-4 0,-4 2 5 0,6 1-3 16,5 1 2-16,-3 11-2 0,6-4-1 0,8 6-3 16,2-1 3-16,6-1-7 0,1 0-3 0,6 0-2 15,3 2-2-15,-2-3 0 0,4-3-4 0,-3 2-3 0,1-1-3 16,-2-1 0-16,-8-4-2 0,4-5-1 16,-8 1 0-16,-1-1 11 0,-3 0 1 0,-5 1 6 15,0 1-3-15,-2-1 2 0,-5 1 6 0,3-1-3 0,-5 1-1 16,1-1-7-16,-1-1-1 0,1 1-4 0,1 1 0 15,-3-4-2-15,3 5-1 0,3-5-5 0,-3 7 2 16,3-4 1-16,2 1 2 0,-1 2-3 0,0-1 3 16,6-1-3-16,0 3 5 0,-1-1-2 0,2-1-2 0,3 2-1 15,-5-2 2-15,7 10 0 0,-4-5 0 16,2-4-1-16,0-4 2 0,-3 3-2 0,3-3 0 0,-3 1-1 16,4-1 1-16,-4-1-2 0,1-4-1 0,1 2 0 15,-1-3-1-15,0-1 0 0,2-1 8 0,-3-2-4 16,7 9-4-16,1-3-8 0,4-1-11 0,0 1-28 15,-1-4-36-15,2-2-52 0,5-2-66 0,13 0-201 16,4-2-467-16,-1-8 130 0</inkml:trace>
  <inkml:trace contextRef="#ctx0" brushRef="#br0" timeOffset="166676.29">17975 8886 208 0,'0'0'266'16,"0"0"-48"-16,0-4-37 0,0 4-27 0,0 0-14 16,0 0-27-16,0 0-2 0,0 0-2 0,0 0 4 15,-4 20-3-15,-1-9 13 0,0 3-14 0,3 4-7 16,2 1-11-16,-4-1-6 0,4 1-9 0,-3-1-6 15,3-2-4-15,0 1-6 0,3 0-5 0,-1-5-4 16,0 0-7-16,-2-3-1 0,2-1-4 0,-2 0-2 0,2-4 1 16,-2-4-7-16,3 10-1 0,-3-10 3 15,5 9-8-15,-5-9 1 0,2 4-5 0,-2-4 0 0,0 0-4 16,0 0 3-16,0 0-7 0,0 0-2 0,0 0-2 16,22-8-2-16,-12 3-1 0,-8-1 0 15,5 0 0-15,-3 0-2 0,1 2-4 0,-3-3 1 0,-2 7 1 16,10-12 0-16,-8 6-6 0,0 0 3 0,-2 6 1 15,5-9-3-15,-5 9 1 0,2-8 4 0,-2 8-3 16,2-7-2-16,-2 7 2 0,0-7 1 0,0 7 0 16,0 0 0-16,2-8-1 0,-2 8 1 0,0 0-1 15,0-9 3-15,0 9-7 0,0 0 3 0,0 0 3 0,2-8 0 16,-2 8 1-16,0 0-2 0,-2-8 0 16,2 8 0-16,0 0 0 0,0-10-2 0,0 10 2 0,0 0 1 15,-2-10-2-15,2 10-1 0,0 0 4 0,0-6-3 16,0 6 0-16,0 0-3 0,-2-9 4 0,2 9 0 15,0 0-2-15,0 0 2 0,0-8-1 0,0 8-3 16,0 0-2-16,0 0 7 0,-2-6-4 0,2 6-1 16,0 0 2-16,0 0-1 0,0 0 0 0,0 0-5 15,0 0 5-15,0 0 0 0,0 0 3 0,0 0-10 16,0 0 9-16,-11-2-1 0,11 2 2 0,0 0-3 0,0 0 0 16,0 0 0-16,0 0 0 0,0 0-7 15,0 0 3-15,-12 11-3 0,12-11 2 0,0 0 0 16,0 0-1-16,-7 5 1 0,7-5 5 0,0 0 0 0,0 0 2 15,0 0 0-15,0 0 0 0,0 0-1 0,0 0 1 16,0 0-3-16,0 0 3 0,0 0-1 16,0 0-3-16,-9-13-1 0,9 13 5 0,0-12 0 0,0 6-2 15,0 6 3-15,-2-11-1 0,2 11 1 0,-3-9-2 0,-2 3 2 16,5 6-4-16,-2-9 2 0,2 9 2 16,-4-12-2-16,1 6 1 0,3 6 1 0,-2-9-2 15,2 9 0-15,-2-5-3 0,2 5 1 0,0 0-1 0,0 0-3 16,-7-8 3-16,7 8 0 0,0 0 0 0,0 0 3 15,0 0 6-15,0 0 6 0,-23 26 2 0,14-7 5 16,-3 9 3-16,-1 3 1 0,3 2-3 0,6 0-1 16,0-3 1-16,1 4 2 0,3-5 0 0,3 4-5 15,1-7 1-15,6 3 0 0,-1-4 0 0,2-7-2 16,7 8-3-16,-4-7 5 0,0-4 1 0,-1-3-2 16,1-2-3-16,4 1-5 0,-4-5 2 0,4 0 3 15,0-2-1-15,1-2 0 0,1-4-1 0,1-2-2 16,0-2-1-16,-6 0-2 0,4-3-2 0,1-3-7 0,-6-2-1 15,11-9-1-15,-5-2-1 0,-1-1-5 0,-6-5 0 16,3 0 1-16,-5 0 4 0,-2 0-2 0,1 2-1 16,-6 4 3-16,1 6 0 0,-1 2 2 0,-2 5 10 15,1 1 1-15,-1 1 2 0,-2 2-5 0,0 8 1 16,5-13-8-16,-5 13 0 0,3-6 5 0,-3 6 2 16,0 0 1-16,0 0 0 0,0 0 4 0,0 0 5 15,0 0 1-15,-13 21 1 0,11-14 0 0,-2 13 1 0,2-4 0 16,-1 1-5-16,-1 1-1 0,4 0 7 0,0 1-2 15,-2-1-4-15,2-1 0 0,2 1 0 0,0 1 0 16,3-2-3-16,-3 1-6 0,2 0-13 0,1 1-10 16,2-1-13-16,-2 0-9 0,1 1-10 0,1 1-11 15,0-3-7-15,-2 4-5 0,4-5-5 0,-5 2-3 16,3-1 1-16,-1-3-10 0,4 1-3 0,-3-6 5 16,-7 2 2-16,7-2 0 0,-3-5-22 0,0 1-23 15,-4-5-141-15,10 5-329 0,-10-5 95 0</inkml:trace>
  <inkml:trace contextRef="#ctx0" brushRef="#br0" timeOffset="166932.29">18685 9276 273 0,'0'0'180'0,"0"0"-6"16,6 17 2-16,-4-1-7 0,1 4-5 16,-1 0-5-16,4 10-10 0,-6-1-13 0,6-2-10 0,-6-7-16 15,0 13-6-15,0-8-17 0,2-3-6 0,-2-4-10 16,2 3-3-16,1 9-5 0,-1-6-9 0,-2-4-8 16,4-4-25-16,-4 3-32 0,2-2-31 0,1-3-33 15,-1 2-42-15,0-6-51 0,0 1-95 0,0-5-314 16,1 2 88-16</inkml:trace>
  <inkml:trace contextRef="#ctx0" brushRef="#br0" timeOffset="167247.97">19288 9233 352 0,'0'0'261'16,"10"-4"-43"-16,-10 4-29 0,0 0-19 16,0 0-10-16,0 0-14 0,16 8-12 0,-14 0-10 15,0 1-8-15,-2 1-8 0,4 7-6 0,0-1-7 0,-8 3-9 16,4-2-7-16,-4 2-6 0,4 0-8 0,-9-1-6 15,5 2-5-15,-10 9-3 0,0-7-6 0,3-2-12 16,1-3-23-16,2-3-31 0,-3-1-23 0,-1 2-26 16,1-3-32-16,2-1-35 0,-1-3-37 0,5-1-115 0,5-7-347 15,-8 3 98-15</inkml:trace>
  <inkml:trace contextRef="#ctx0" brushRef="#br0" timeOffset="167695.72">19690 8859 248 0,'0'0'209'0,"0"0"-3"0,-5 32 3 16,-1 2-13-16,-3 0-9 0,-1 0-23 15,3 0-16-15,3-1-9 0,0 0-13 0,-1-2-12 16,5-1-9-16,5 4-10 0,-5-9-6 0,4-5-6 0,0-1-9 15,1-3-5-15,5 1-8 0,-2-3-3 0,3-2-4 16,-4 0-7-16,7-2-2 0,0 1-5 0,0-3-2 16,-3-4-4-16,3 1-6 0,-3-5 0 0,-2 1-2 15,10-2-1-15,-6-6-9 0,6-2-8 0,-4-3-4 0,1-1-11 16,5-13-3-16,-3 0-1 0,-4-5-2 16,-1-3-2-16,-4-2 2 0,-1 1 0 0,1 0 0 15,-7 0 4-15,4 4 2 0,-3 6 6 0,1 6 4 0,-1 2 5 16,0 5 3-16,-3-1 4 0,0 5 2 0,2 0-3 15,-2 8-6-15,0-13-3 0,0 13 0 0,2-8-2 16,-2 8 5-16,0 0-2 0,0 0 2 0,0 0 6 16,0 0 6-16,-10 27 1 0,8-8-1 0,-3 11-3 15,-1-5 4-15,4 6-4 0,-5-1 4 0,5 2-3 16,2-2 2-16,4 3 4 0,-4-2-8 0,2 2 3 16,3 2-8-16,-1-6-23 0,3-1-16 0,3-4-24 15,-1 8-36-15,-1-12-26 0,2 1-33 0,-1-4-27 16,0-4-22-16,3-2-128 0,1-1-386 0,0-6 108 15</inkml:trace>
  <inkml:trace contextRef="#ctx0" brushRef="#br0" timeOffset="167965.4">20305 9282 300 0,'0'0'218'0,"5"-4"-29"0,-5 4-22 15,12-6-21-15,-12 6-18 0,18-4-12 0,-18 4-13 16,18-3-10-16,-9 3-9 0,-9 0-4 0,21 5-6 0,-10-1-9 15,3 4-2-15,-3 0-5 0,3 5-2 0,-3 2-1 16,-2 3 8-16,-1-2-1 0,-4 3-1 0,-1-1 5 16,-1 1-3-16,-4 2 3 0,-5-2 2 0,-1 0-1 15,2-2-3-15,-3 1-1 0,-3-1-8 0,5-1-3 16,-2-2-8-16,5-1-4 0,-3-3-3 0,2-3-3 16,1 1 0-16,1-3-4 0,3-5-2 0,-2 9-1 15,2-9 0-15,0 11 0 0,0-11-3 0,11 7-1 16,-1-5-9-16,8 5-20 0,5-5-24 0,11 0-27 15,0-2-33-15,2-4-38 0,4-3-55 0,-2-7-172 16,3-2-424-16,1-7 117 0</inkml:trace>
  <inkml:trace contextRef="#ctx0" brushRef="#br0" timeOffset="168184.44">21205 9297 336 0,'-6'24'207'0,"4"-4"-19"0,-4 1-28 15,1-2-24-15,-1 0-11 0,-2 1-15 0,-1-2-6 0,0 13-8 16,-2-6-14-16,1-4-4 0,4-3-12 16,-3 0-5-16,5-1-22 0,-4-1-28 0,6 1-27 0,0-5-30 15,-1-1-28-15,3-1-36 0,0-10-90 0,5 8-237 16,-5-8 69-16</inkml:trace>
  <inkml:trace contextRef="#ctx0" brushRef="#br0" timeOffset="168564.37">21539 9057 405 0,'0'0'219'0,"0"0"-25"0,0 0-13 0,0 0 2 16,0 0-9-16,0 0-8 0,0 25-10 0,0-4-16 15,2 8-11-15,4-2-7 0,-2 4-9 0,5 1-10 16,0-2-10-16,3 0-8 0,3-1-1 0,4-4-12 16,-6-3-8-16,4-5-8 0,-6-3-3 0,5-2-2 15,2 0-6-15,-2-3-4 0,2-2-4 0,-4 0-3 16,7-5-5-16,-1-2-8 0,-6 0-8 0,4-3-9 0,0-6-16 16,-2-4-3-16,0 0-9 0,12-14-15 15,-6-2-5-15,-1-4-2 0,-5-2-6 0,18-20 3 0,-12 9 1 16,-5 9 4-16,1-2 6 0,-4 0 7 0,-3 8 17 15,-1 1 15-15,-6 7 8 0,3 9 1 0,-3 1-2 16,-2 2-3-16,3 4 0 0,-5 7 2 0,0 0 2 16,0 0 13-16,0 0 4 0,0 0 5 0,0 0 2 15,-20 35 2-15,3-6 4 0,11-5-8 0,-3 5-3 0,-3 0 4 16,7 4-5-16,1-1 2 0,2 0-8 16,0 0 0-16,-1 3-1 0,8-4-3 0,-7 0-24 15,4-6-33-15,0-3-43 0,0-1-46 0,5-3-50 0,-5-2-176 16,6-1-425-16,-4-2 120 0</inkml:trace>
  <inkml:trace contextRef="#ctx0" brushRef="#br0" timeOffset="168995.55">22265 9389 211 0,'0'0'196'0,"0"0"-23"0,0 0-12 0,0 0-15 16,-5-6-6-16,5 6-7 0,0 0-4 0,0 0-8 16,0 0-14-16,-2-10-15 0,2 10-6 0,0 0-11 15,0 0-7-15,7-11-11 0,-7 11-4 0,13-8-10 16,-3 6-3-16,-10 2-5 0,20-2-5 0,-20 2-3 16,21 0-4-16,-3 4-6 0,-2 3 0 0,-2 1-2 15,-1 0 0-15,-4 0-2 0,-1 0 4 0,-6 2 9 16,0-4 6-16,-2 5 8 0,0-11 3 0,-2 18 11 15,-4-8-1-15,0 6-1 0,-3-3-6 0,2-2-5 0,1-1-3 16,-4-2-5-16,8 2-5 0,-5-3 2 0,5 1-4 16,0 0-4-16,0 1 5 0,2-9-4 0,4 26-1 15,-2-13-2-15,5 3-3 0,2 0 1 16,3 1-4-16,7 7 2 0,-6-3-4 0,0-2-1 0,-3-3 1 16,-2 0 0-16,1-3-1 0,-2-1-2 0,0-2 0 15,-4 1 0-15,-1-3 0 0,0 0 3 0,-2-8 1 16,0 14-2-16,-4-6 1 0,-4-1 1 0,1-1-2 15,-6 5-1-15,-5-3 0 0,0-2 1 0,-3-2-6 16,0 0-24-16,-1-4-26 0,-13 0-35 0,1-2-30 16,6-3-37-16,9-2-38 0,0-1-161 0,8-3-414 0,-1-3 117 15</inkml:trace>
  <inkml:trace contextRef="#ctx0" brushRef="#br0" timeOffset="169462.04">22639 8497 286 0,'0'0'257'0,"0"0"-45"0,6-4-31 16,-6 4-26-16,0 0-14 0,0 0-21 16,40 8-9-16,-22 0-13 0,11 7-12 0,-4 0-8 0,3 3-3 15,-5-2-5-15,-5 1-7 0,7 3-5 0,-6-2-9 16,-6-1-1-16,-2 2-1 0,-1-5-4 0,-1 3 1 15,-3 1-1-15,-4 1-3 0,3 12-3 0,-5-7 3 16,-2-3 2-16,-1 10-6 0,-1-8-4 0,-3 6-3 16,3-4-1-16,-1-4-4 0,-2-3 0 0,5 3 4 0,-1 0 1 15,1 8 6-15,2 2 2 0,2-2 0 0,1-3-4 16,4 4-3-16,-2-5 2 0,4 5-4 0,-3-5-2 16,-1-2-3-16,4 6-3 0,-2-6 0 0,0-2 1 15,-5-3-4-15,7 11-1 0,-4-3-3 0,-1-4 2 16,1-2 4-16,-3-2-2 0,0 15-3 0,1-8 2 15,-1 5-3-15,0-5 1 0,0-2-4 0,0 5-1 16,4 3 1-16,-6 0-2 0,0 0 4 0,2 0-5 16,0 2-2-16,0-1 4 0,5-3-3 0,0 1-1 15,-5-4 3-15,8 4 0 0,-6-1-2 0,0-7-1 16,1 1-2-16,2-4 6 0,-3 2-6 0,6 7 0 0,-6 3 1 16,3-6-1-16,-3-5 2 0,1-1 0 15,-3-3-1-15,5 2-3 0,-7-3-5 0,3-1-12 0,-6-1-12 16,1 0-12-16,-5 0-20 0,-7 4-33 0,-9 5-43 15,-6-1-58-15,-12-9-173 0,-25 9-441 16,0-5 124-16</inkml:trace>
  <inkml:trace contextRef="#ctx0" brushRef="#br0" timeOffset="171645.97">7510 10369 216 0,'0'0'117'0,"-7"-6"-12"0,7 6-12 0,-5-5-22 16,5 5 10-16,0 0-7 0,-7-9 7 16,7 9-4-16,0 0-8 0,0 0-14 0,-7-6-2 0,7 6-13 15,0 0-4-15,0 0-8 0,-8-4 8 0,8 4-11 16,0 0-2-16,0 0 1 0,-7-5-1 0,7 5-1 15,0 0-4-15,0 0-5 0,0 0 3 0,0 0-1 16,0 0-7-16,0 0-9 0,0 0 13 0,0 0-10 16,0 0 22-16,0 0 3 0,0 0 5 0,0 0 2 0,0 0-1 15,0 0 4-15,56 15-2 0,-19-11-1 0,6-2 1 16,8 1 2-16,24-1 1 0,-1-2-3 0,7 1-1 16,1-2-3-16,-7 1 0 0,3 1-3 0,1-1-2 15,-1 0-3-15,-3 2-4 0,-4-2-1 0,-12 2-3 16,-9 0-1-16,26 0 3 0,-20 1-4 0,-10-2-1 15,25 2-3-15,-16-3 4 0,-12 4 1 0,5-2-1 16,22-2 0-16,-15 2 1 0,-6 2-2 0,-4-4-3 16,3 2 0-16,0-4 4 0,0 4-4 0,22 0 3 15,-15-2 0-15,-7 0-7 0,21-2 5 0,-15 2-4 16,-8-2 4-16,24 2 1 0,-19-4-1 0,-10 4 0 16,1-2-1-16,5 2 0 0,-2 0-1 0,-4-2 0 15,2 2-1-15,1 0-3 0,-5-3-2 0,-1 3 6 0,5 0-4 16,-1 0 2-16,-6-1-3 0,3 1 3 15,0 0-3-15,-12-3-1 0,8 3 3 0,-3 0-3 0,4 0 3 16,-2-1-1-16,-9 2-2 0,0-2 0 0,10-2 2 16,-9 1-2-16,-3 2 0 0,0-2 1 0,-2 0-3 0,1 2 2 15,1-2 1-15,0 2 1 0,-3-1 0 16,1-1 3-16,-2-1-2 0,-2 1 2 0,0 2 3 0,-6-2-2 16,1 2 5-16,-12 0-5 0,15-2 4 0,-15 2-4 15,17-2 1-15,-17 2 0 0,11-2-1 0,-11 2-4 16,0 0 0-16,13 0 1 0,-13 0-1 0,14 0-4 15,-14 0 0-15,14 0 2 0,-14 0 0 0,14-2-1 16,-14 2 2-16,0 0-3 0,15 0-3 0,-15 0 3 16,0 0 6-16,17-2-3 0,-17 2-3 0,13 2 1 15,-13-2 3-15,14-2-3 0,-14 2 1 0,0 0 0 16,13 0 0-16,-13 0 1 0,0 0-1 0,17 0 2 16,-17 0-3-16,0 0 3 0,0 0 0 0,13-2 3 15,-13 2 2-15,0 0 1 0,0 0-2 0,0 0 7 16,11 0 1-16,-11 0 8 0,0 0-2 0,0 0 2 15,0 0 6-15,0 0 0 0,0 0-2 0,0 0 0 0,17 0-1 16,-17 0 0-16,0 0-5 0,0 0 4 0,0 0-4 16,0 0-3-16,0 0 1 0,0 0 1 0,0 0-6 15,11-2 0-15,-11 2 0 0,0 0-2 0,0 0 0 16,0 0-1-16,0 0-4 0,0 0 2 0,0 0 3 16,0 0-3-16,0 0 5 0,12-3 4 0,-12 3 0 15,0 0 3-15,0 0 3 0,0 0-1 0,0 0 2 0,0 0 1 16,0 0 4-16,0 0 0 0,0 0-7 0,0 0 3 15,0 0-4-15,0 0 1 0,0 0-2 0,0 0-1 16,0 0-4-16,0 0-4 0,0 0 3 0,0 0 2 16,0 0-6-16,0 0 1 0,0 0-7 0,0 0 1 15,0 0-2-15,0 0 2 0,0 0-2 0,0 0-4 16,0 0 3-16,0 0-2 0,0 0-2 0,15-2 3 16,-15 2-1-16,0 0-2 0,0 0 0 0,0 0 0 15,0 0 5-15,0 0-3 0,0 0 1 0,0 0 1 16,0 0 0-16,0 0-1 0,0 0-2 0,0 0 3 15,0 0-1-15,0 0-4 0,0 0 1 0,0 0 1 16,0 0 9-16,0 0-7 0,0 0-4 0,0 0 3 16,0 0 0-16,0 0-2 0,0 0 4 0,0 0-5 0,0 0 1 15,0 0 1-15,0 0-3 0,0 0 3 0,0 0-1 16,0 0-3-16,0 0 1 0,0 0 1 0,0 0 2 16,0 0 1-16,0 0-4 0,0 0 0 0,0 0 2 15,0 0-1-15,0 0 2 0,0 0-4 0,0 0-1 16,0 0 1-16,0 0 6 0,0 0 0 0,0 0-3 0,0 0-4 15,0 0 2-15,0 0 12 0,0 0-10 0,0 0 2 16,0 0-11-16,0 0 11 0,0 0-4 16,0 0 6-16,0 0-5 0,0 0 3 0,0 0-2 0,0 0-4 15,0 0 2-15,0 0 1 0,0 0 0 0,0 0 4 16,0 0-6-16,0 0 1 0,0 0 1 0,0 0-1 16,0 0 4-16,0 0-3 0,0 0 0 0,0 0 1 15,0 0-1-15,0 0-1 0,0 0 2 0,0 0 2 16,0 0 2-16,0 0-5 0,0 0 0 0,0 0-2 15,0 0 3-15,0 0 0 0,0 0 2 0,0 0-1 16,0 0 0-16,0 0-3 0,0 0 4 0,0 0 2 16,0 0-4-16,0 0 0 0,0 0 5 0,0 0-8 15,0 0 2-15,0 0 1 0,0 0-1 0,0 0 1 0,0 0 3 16,0 0-12-16,0 0 6 0,0 0 1 0,0 0 3 16,0 0 2-16,0 0 0 0,0 0-3 0,0 0 1 15,0 0 0-15,0 0 0 0,0 0 0 0,0 0 0 16,0 0-3-16,0 0 0 0,0 0 2 0,0 0 0 15,0 0 2-15,0 0 0 0,0 0 2 0,0 0-4 16,0 0 3-16,0 0-5 0,0 0-5 0,0 0 5 16,0 0-1-16,0 0-6 0,0 0-13 0,0 0-12 15,0 0-21-15,0 0-34 0,0 0-48 0,0 0-30 16,12 9-21-16,-12-9-220 0,0 0-488 0,0 0 135 16</inkml:trace>
  <inkml:trace contextRef="#ctx0" brushRef="#br0" timeOffset="173337.37">17946 10294 290 0,'0'0'199'0,"0"0"-24"0,0 0-10 15,0 0-17-15,0 0-6 0,0 0-14 0,0 0-11 16,0 0-11-16,0 0-13 0,0 0-14 0,0 0-5 0,0 0-10 16,34-7-7-16,2 7-8 0,9 0-2 0,1-2-6 15,29 7-1-15,5-3-5 0,5 0-2 0,6-6 5 16,-7 4-8-16,7 6-2 0,64-3 2 0,-54 3 0 16,-24-2-1-16,4 3-4 0,0-1 1 0,-5 1-2 15,6 3-3-15,2 0-1 0,5-1-5 0,0 5 4 16,64 8-5-16,-53-14 1 0,-24 1 2 0,1 0-5 15,-1 0-1-15,3-3-1 0,1-1-1 0,-1 2 0 0,-5-1 1 16,1-1-4-16,-2-1-3 0,-4 0 4 16,-10-2 0-16,-12 0-4 0,27 1 1 0,-2-1 5 15,-17-2-3-15,-4 0 2 0,-8-2-2 0,2 4 4 16,-1-2 6-16,-3-2 1 0,-5-1-1 0,1 3 4 16,-12 0-1-16,-2 0 1 0,-3-2-1 0,0 2-1 0,-1 2-3 15,0-4-1-15,-6 2 2 0,0 0-3 0,1 0-4 16,-3 2 4-16,-1-4-2 0,8 2-3 0,0-2 1 15,-2 4 0-15,-2-2-3 0,-3 0 0 0,3 2 0 16,-14-2-1-16,18 0-2 0,-6 0 0 0,-1-2-2 16,-2 2-2-16,-9 0-4 0,23 2 9 0,-12-2-6 0,-1-2 7 15,1 2-2-15,-11 0 1 0,15 0 2 0,-5 0-1 16,-10 0 3-16,18 0 0 0,-11 0-4 0,-7 0 3 16,16 0-2-16,-16 0 3 0,9 0-7 0,-9 0 9 15,0 0-4-15,14 0 2 0,-14 0 1 0,0 0-1 16,11-2 1-16,-11 2-4 0,0 0 1 0,12 2 1 15,-12-2-1-15,0 0-2 0,0 0-2 0,22 2 3 16,-22-2 0-16,17 0-2 0,-9 0 3 0,11 3-1 16,1-1-3-16,1-2 2 0,0 3-1 0,-1-1 2 15,-2 1-1-15,5-3 0 0,-5 2 1 0,5 0 4 0,9-1 1 16,-9 2-2-16,2-3 7 0,-7 0 0 16,3 1 4-16,-4-1 1 0,2 0-1 0,-5-1 5 15,-1 2 2-15,-13-1-1 0,21-1 0 0,-14-2-2 0,-7 3 6 16,18 0-6-16,-18 0 1 0,14-1-3 0,-14 1-6 15,17-2 2-15,-17 2 1 0,15 0-2 0,-15 0 0 16,13-2 0-16,-13 2 0 0,10-3 0 0,-10 3 3 16,0 0-1-16,13 0-2 0,-13 0 0 0,0 0 5 0,0 0-2 15,14 0 6-15,-14 0-7 0,0 0 5 0,0 0-4 16,0 0-1-16,11-2 0 0,-11 2-2 16,0 0-3-16,0 0-2 0,0 0-2 0,0 0-1 0,0 0-4 15,14-2 3-15,-14 2 1 0,0 0-3 0,0 0 2 16,0 0-5-16,0 0 4 0,0 0-5 0,0 0 4 15,12-3-1-15,-12 3 0 0,0 0-1 0,0 0 4 16,0 0-2-16,0 0-3 0,0 0-2 0,0 0 1 0,0 0-1 16,0 0 7-16,0 0-16 0,8-3 5 15,-8 3 7-15,0 0 3 0,0 0-8 0,0 0 4 16,0 0-2-16,0 0 2 0,0 0 3 0,0 0-2 16,0 0-5-16,0 0 9 0,0 0-8 0,0 0 4 15,0 0-3-15,0 0-2 0,0 0 4 0,0 0 0 0,11 0-1 16,-11 0-2-16,0 0-2 0,0 0 4 0,0 0 1 15,0 0-3-15,0 0 0 0,0 0 1 0,0 0 3 16,0 0-4-16,0 0 4 0,0 0 0 0,0 0-1 16,0 0 0-16,0 0-4 0,0 0 4 0,0 0-1 15,0 0-1-15,0 0 2 0,0 0-1 0,0 0 4 0,0 0-8 16,0 0 3-16,0 0 5 0,0 0-6 16,0 0 2-16,0 0 4 0,0 0-2 0,0 0-3 0,10-4 0 15,-10 4 0-15,0 0-9 0,0 0-6 0,0 0-13 16,0 0-16-16,0 0-31 0,0 0-39 0,0 0-50 15,0 0-57-15,0 0-225 0,0 0-534 0,0 0 147 16</inkml:trace>
  <inkml:trace contextRef="#ctx0" brushRef="#br0" timeOffset="174361.46">3796 11459 295 0,'0'0'137'0,"0"0"-7"0,0 0-2 0,0 0-13 15,-6 1-16-15,6-1-12 0,0 0 0 0,0 0-9 16,0 0-3-16,66-4-10 0,-28 2-4 0,8-3-9 15,23-4-1-15,-14 5-6 0,-5-2-3 0,20 0-26 16,-15 4-29-16,-12 0-24 0,0 2-48 0,1 0-97 0,-10-3-216 16,0 3 65-16</inkml:trace>
  <inkml:trace contextRef="#ctx0" brushRef="#br0" timeOffset="174545.41">4127 11687 282 0,'0'0'256'0,"-11"2"-25"0,11-2-20 0,0 0-21 16,0 0-21-16,0 0-20 0,0 0-18 0,0 0-15 15,0 0-14-15,30 4-10 0,-10-4-6 0,1 4-13 0,13-2-18 16,0 2-29-16,-2 1-28 0,4-2-33 16,1 1-39-16,2 3-48 0,2-3-133 0,-7-3-302 15,2 4 86-15</inkml:trace>
  <inkml:trace contextRef="#ctx0" brushRef="#br0" timeOffset="175325.96">4971 11305 302 0,'2'-17'156'0,"1"2"-19"0,-1 3-14 0,3 0 0 16,-3 0-2-16,2 1-2 0,-1 1-2 0,-1 2-3 15,4 0 5-15,-6 1-9 0,3 2-11 0,-3 5-11 16,5-11-14-16,-5 11-13 0,4-6-10 0,-4 6-6 0,0 0-4 16,0 0-8-16,0 0-2 0,11 29 6 15,-2-1-3-15,-3 5-1 0,-2 2-3 0,-2 5 3 16,1 0 2-16,1 4 6 0,-2-1 4 0,3 25-2 0,-3-20-2 15,-2-2 4-15,2-5-11 0,-2-2-3 0,0-1 1 16,2-5 0-16,-2 1-6 0,3-3-2 0,-3-6 2 16,0-5-3-16,0-3-5 0,0-2 2 0,0-2-1 15,0-1-3-15,0-3-2 0,-3 1 0 0,3-3 1 16,0-7 2-16,0 9 3 0,0-9 7 0,0 8 12 16,0-8 14-16,0 0 14 0,0 9 1 0,0-9-10 15,0 0-7-15,0 0-7 0,0 0-2 0,0 0-8 16,8-24-3-16,-4 5-4 0,3-12-3 0,-1-4-11 15,4-1-1-15,-1-4-4 0,4 0-4 0,2 0-4 16,-2 1 5-16,3-1-4 0,4 1-1 0,-1 1-2 16,-1 4 0-16,2 2 4 0,1 0-6 0,2 3 1 15,-3 2 1-15,3 2-1 0,2 2 2 0,-1 0-3 0,2 1-2 16,-5 6 1-16,-3 3 2 0,0 0 0 16,1 4 0-16,2 1 5 0,-4-3-7 0,-2 5-2 0,0 0 0 15,1 0-2-15,-2 2-1 0,-5 2-10 0,3 2 4 16,-12 0-5-16,0 0 5 0,19 2-2 0,-19-2 3 15,8 8 0-15,-8-8 8 0,4 13-5 0,-4-6 2 0,-2 3 2 16,-8 5 5-16,2 2-3 0,-3-3 3 0,-8 12 1 16,1-7-1-16,2-7 0 0,0 0-1 0,-2 1 1 15,1-3 0-15,-3-1 3 0,4-1-2 16,-2-2 3-16,2 0-3 0,3 1 1 0,-2-3 1 0,4-1 4 16,3-1-4-16,8-2 5 0,-17 4-1 0,8 0 6 15,9-4-3-15,-12 5 7 0,12-5-3 0,-9 2-1 16,9-2-1-16,0 0 6 0,-13 4-12 0,13-4-1 15,0 0 0-15,0 0-2 0,-10 6 6 0,10-6-4 16,-2 8-1-16,2-8-2 0,2 17 2 0,-2-7 0 16,8 5 5-16,-4 1-4 0,5 1 0 0,-2-2 3 15,7 5 3-15,-5-4-2 0,4 0 0 0,8 8 1 16,0 2-1-16,-1-4 3 0,5 1-1 0,0-3-1 0,-8-1 4 16,0-5 0-16,-2-2-15 0,2 0-22 0,2 1-19 15,-4 1-28-15,13 1-32 0,-7 1-25 0,-4-3-31 16,4-3-20-16,-4-2-16 0,0-2-135 0,0-1-398 15,-4-3 112-15</inkml:trace>
  <inkml:trace contextRef="#ctx0" brushRef="#br0" timeOffset="175977.69">6000 11459 292 0,'4'-17'143'0,"-1"9"-8"16,1 2-7-16,-4 6-8 0,4-12 8 0,-4 7-19 16,0 5-6-16,5-15-4 0,-2 7-2 0,-3 8-6 15,2-9-3-15,-2 9-4 0,2-10 1 0,-2 10 4 0,3-9-6 16,-3 9-3-16,0 0-6 0,2-11-7 16,-2 11-12-16,0 0-9 0,2-8-8 0,-2 8-5 0,0 0-8 15,0 0 1-15,0 0-3 0,0 0-2 0,-9 28-2 16,4-9-2-16,0 15 4 0,1 0 3 0,-3 3 8 15,1 1 6-15,3 0 3 0,1 0-1 0,2-1 2 16,-2 0-1-16,4-4-1 0,0-1 0 0,5-8-1 16,-2 0-2-16,3-8-2 0,2 1 4 0,-1-1-8 15,0-1-3-15,3-3 5 0,1-2-5 0,4-1-1 16,0-2-2-16,0-2-3 0,0-3 0 0,2 0-3 16,-1-6 0-16,0-3-3 0,5-1-1 0,-5-2 0 15,9-13-5-15,-1 0-1 0,-3-5-4 0,-3-5-11 16,-2-1-4-16,-1-4-6 0,-4-1-3 0,0-4 0 0,-3 2 2 15,-1-2-1-15,-3 4 3 0,-1-1-3 0,3 4 4 16,-6 3 3-16,2-1 0 0,-2 10 6 0,-2 4 3 16,0 3 3-16,3 2 4 0,-3 3 3 0,2 5 2 15,-2-4-1-15,0 5 7 0,2-3-5 0,-2 9-2 16,0-11-5-16,0 11-2 0,2-5-2 0,-2 5-2 16,0 0-1-16,0 0 2 0,0 0-3 0,0 0 1 15,0 0 3-15,0 0-3 0,-2 42 0 0,0-23 3 0,2 0-1 16,-2 14 1-16,2 2 3 0,0-3-1 0,-3 0 0 15,6 0-2-15,-1-1 1 0,0-2 5 0,0-5-3 16,0 0-2-16,1-6 1 0,-1 2 2 0,3 3 0 16,-3-4 1-16,-2-1 3 0,3 2 3 0,-1-1 8 15,0-1 2-15,0 1-2 0,0 0 4 0,1 0-1 16,1-1-4-16,-4 0 8 0,2-3-9 0,0 1-2 16,2 0 0-16,-4-1-2 0,4-3 2 0,-4-2 1 15,2 0-1-15,-2 1-2 0,2-3-1 0,1-2 3 16,-1 5-5-16,0-3 2 0,-2 2 0 0,2-1-17 15,1 0-21-15,1-1-33 0,-2 3-37 0,0-3-45 0,4 3-51 16,-2-3-210-16,7 4-480 0,-2-2 134 16</inkml:trace>
  <inkml:trace contextRef="#ctx0" brushRef="#br0" timeOffset="176634.41">7038 11484 333 0,'0'0'283'0,"0"0"-40"0,0 5-37 0,0-5-20 16,0 0-27-16,11 4-18 0,-2-1-17 0,14-1-14 15,0-2-12-15,15 4-15 0,5-4-3 0,6-2-7 0,23 2-12 16,-19 0-1-16,-10 2-9 0,5-4-3 16,-7 4-6-16,3 2-3 0,-6-2-4 0,-1 1-5 0,-10-3-6 15,-4 4-1-15,-5-1 0 0,1-1-10 0,-6 0 5 16,-1 0-4-16,-3 1-5 0,-1-2-4 16,2 2-5-16,-10-3-12 0,11 4-7 0,-11-4-12 0,9 4-13 15,-9-4-2-15,5 4 0 0,-5-4-7 0,0 0-8 16,0 0-10-16,0 0-13 0,0 0-14 0,0 0-9 15,0 0-7-15,0 0 1 0,0 0 5 0,0 0 10 16,0 0 14-16,-37-8 23 0,26 1 18 0,5-1 9 16,-6-4 26-16,5 2 19 0,-6-1-2 0,1-3 25 0,1 1 13 15,0 2 13-15,3 0 17 0,-1 3 2 0,7 2 7 16,-5-1 5-16,3 1 3 0,-1 2-9 0,2 0 2 16,-1 0-15-16,4 4-8 0,-7-7-8 0,7 7-10 15,0 0-3-15,0 0-6 0,0 0-4 0,0 0 0 16,0 0 5-16,-16 15-5 0,16-5 1 0,-2 9 6 15,2-1-2-15,-5 12-3 0,7 2-3 0,-2 3 4 16,3 0 0-16,-1 2-2 0,-2 2-2 0,7 2-2 16,0-1-4-16,-5 2-16 0,7 0-39 0,1-3-47 15,-6 4-50-15,5-6-60 0,0-1-143 0,3-2-393 16,1-4 108-16</inkml:trace>
  <inkml:trace contextRef="#ctx0" brushRef="#br0" timeOffset="177514.17">8579 11366 233 0,'9'-6'205'0,"-9"6"-34"0,9-4-25 0,-9 4-18 16,14-2-7-16,-14 2-11 0,18 6-9 0,1-2-12 15,-6 6-1-15,3 1-11 0,-2-1-3 0,-2 2-4 0,-1 3-5 16,-3-1-8-16,5 1-7 0,-7 3-1 16,-4-2-4-16,1 1-3 0,-1 1-3 0,-2-1-2 0,-5 1-9 15,1-1 1-15,-3 1 2 0,0-4-5 0,-2 1-2 16,-2-1 2-16,-3-3-4 0,3 0-2 0,2-2-1 15,-1-3 7-15,1 0 6 0,5-1 9 0,-3-4 0 16,7-1 0-16,-10 0-5 0,10 0-5 0,0 0-1 16,-13-10-6-16,13 4-2 0,0-13-2 0,2 2 1 15,0-2-5-15,7-10-2 0,8-4-1 0,-4 4-5 16,3 1 1-16,2 0-3 0,-4 8 0 0,-3 4 0 16,1 1-4-16,2 5 2 0,-1-2-5 0,1 2 3 15,1 1-4-15,2 1 3 0,-4 2-2 0,-1 2 0 16,-1 2-1-16,3-1 1 0,-14 3 0 0,27 3 4 0,-13-1-2 15,4 6-1-15,-2-1-1 0,-5 0 1 0,-1 4 1 16,-1-3-1-16,2 6 4 0,-1 2-1 0,-4-1 1 16,-3 4 0-16,3-3 1 0,-4 2-1 0,-2-3 2 15,0-1-2-15,-4-4 2 0,2 7-3 0,-3-6 3 0,5-2-5 16,-4 0 3-16,2-3 4 0,0 1-2 16,2-7 2-16,-4 11 6 0,4-11 8 0,-2 6 4 15,2-6-4-15,0 0 0 0,0 0-3 0,0 0-2 0,0 0-4 16,0 0 0-16,6-26-1 0,0 12-3 0,3-5-1 15,-2 1 1-15,5-2 0 0,-3 2-2 0,-1 1 1 16,2 1-1-16,1 3 0 0,-2-2-6 0,-2 5 1 16,0-1 2-16,0 5-3 0,0 0 1 0,-1-1 0 15,4 3-1-15,-3 1-3 0,-1 1-2 0,-6 2 2 16,17 2 1-16,-6 0-2 0,-2-1 2 0,0 7 2 16,5 1 1-16,-1 3 1 0,1 3 0 0,-1 0 0 15,-1-2-2-15,-1 2 7 0,0 2-3 0,-1-1-1 16,-1-2-1-16,-2 1 4 0,-1 1 0 0,2 0 1 0,-6-3 1 15,3-4 0-15,-5 4-2 0,2-5-2 0,-2 3-2 16,0-3 6-16,0 1-13 0,0 1-18 16,0-1-23-16,-2 0-20 0,-1-1-23 0,3 0-16 0,0 1-18 15,0-9-2-15,0 10-24 0,3-8-167 0,-3-2-378 16,0 0 106-16</inkml:trace>
  <inkml:trace contextRef="#ctx0" brushRef="#br0" timeOffset="178758.55">9769 11179 264 0,'0'0'115'0,"0"0"-20"16,2-6-6-16,-2 6-10 0,0 0-14 0,0 0-9 16,5-7 1-16,-5 7-4 0,0 0-11 15,0 0 3-15,0 0-9 0,3-5-1 0,-3 5 5 0,0 0 1 16,0 0-1-16,0 0-7 0,0 0 2 0,0 0 1 16,0 0 8-16,2-7 5 0,-2 7-5 0,0 0 2 15,0 0 5-15,0 0-5 0,0 0 0 0,0 0 1 16,0 0-1-16,0 0-7 0,5-8 1 0,-5 8 0 15,0 0-1-15,0-4-4 0,0 4 3 0,0 0-2 0,0 0-2 16,2-6 0-16,-2 6-1 0,0 0 2 16,0 0-5-16,0 0-1 0,0 0-1 0,0 0-3 0,0 0 1 15,2-11-5-15,-2 11 2 0,0 0-6 0,0 0-2 16,0 0 0-16,0 0 1 0,0 0-1 16,0 0-1-16,0-7-3 0,0 7 3 0,0 0 5 0,0 0-5 15,0 0 1-15,0 0-2 0,2-7 2 0,-2 7-2 16,0 0 2-16,0 0-3 0,0 0 3 0,3-8-3 15,-3 8 0-15,0 0 1 0,0-8 1 0,0 8 0 16,0 0-1-16,2-6-1 0,-2 6 1 0,0 0 0 16,2-9-1-16,-2 9-1 0,0 0 0 0,0 0 1 0,0-7-1 15,0 7-2-15,0 0-1 0,0 0 1 0,0 0 0 16,0-9-3-16,0 9-1 0,0 0 0 0,0 0 1 16,0 0-4-16,0 0 0 0,0 0 2 0,0 0-3 15,0-8 2-15,0 8 1 0,0 0-1 0,0 0-2 16,0 0 0-16,0 0 1 0,0 0 2 0,0 0 1 15,0 0-5-15,2-8 2 0,-2 8 2 0,0 0 2 16,0 0-1-16,0 0-2 0,0 0 1 0,0 0-2 16,0 0-1-16,0 0 0 0,0 0-1 0,0 0-3 15,0 0 1-15,0 0-3 0,0 0-1 0,0 0 3 0,0 0-3 16,0 0 0-16,0 0 3 0,0 0-2 16,0 0 4-16,-13 30 0 0,4-13 1 0,-1 13 5 15,6 2 4-15,-5-1 6 0,-1-2 4 0,4 5-4 0,-1-5 8 16,0 4-7-16,5-2-2 0,4-6-2 0,-2 5 4 15,0-7-2-15,5-1 0 0,-1-3 2 0,3 2-3 16,0-3 2-16,0 0 3 0,2 1-3 0,2-3-2 16,1 1 0-16,1-3 1 0,1 2-1 0,0-6 0 0,2 1-1 15,0-1 2-15,2-3-4 0,2-1 2 0,-1-5 2 16,2-1-4-16,-2 3 0 0,2-6 2 0,-2-4-5 16,1-3 0-16,-2-1 2 0,10-8-2 0,-3-2-1 15,-5-3 1-15,1-3-8 0,-2 1 1 0,-4-3-1 16,-2-2-3-16,-1-4-1 0,-3 2-1 0,0-4 2 15,3 3-1-15,-5-3-1 0,-1-1 1 0,-1 0-1 16,2 2 1-16,-2 2 0 0,-1 3 4 0,-2 6 6 16,0 7 5-16,3-1 7 0,-5 2 5 0,0 5 1 15,2 2 9-15,-2 0-1 0,0 3-4 0,0 7-2 16,0-12-8-16,2 7-7 0,-2 5 0 0,0 0-6 0,3-7 0 16,-3 7-1-16,0 0 1 0,0 0 0 15,0 0-4-15,-7 35 5 0,2-4 0 0,-1 2-5 16,-1 3 3-16,2 0 5 0,-2 3-8 0,3 2 3 15,-3-2-1-15,3 1 3 0,-1 2 0 0,3-1 0 0,-1-5 2 16,-4 2-3-16,10-5 2 0,-6-2-3 0,1-9 1 16,2-2-3-16,-2-3 3 0,0-5 0 0,2 1 1 15,0 0-2-15,0-4 6 0,0 2 2 0,0-3-10 0,0-8 3 16,0 17-2-16,0-10 0 0,0-7 7 16,-3 17-4-16,3-9 0 0,0-8 1 0,0 15-1 15,0-9 8-15,0-6-8 0,0 12-2 0,0-12 3 0,-2 10 2 16,2-10 7-16,0 0-9 0,0 11 5 0,0-11 5 15,0 0 7-15,0 0 3 0,2 8 3 0,-2-8 2 16,0 0 10-16,0 0-12 0,0 0 3 0,-2 10 5 16,2-10 6-16,0 0-3 0,0 0 0 0,0 0-5 15,0 0-1-15,0 0 0 0,0 0-6 0,0 8 4 16,0-8-2-16,0 0-3 0,0 0-2 0,0 0 8 16,0 0-14-16,0 0 7 0,0 0-7 0,0 0-3 15,0 0-2-15,0 0-2 0,0 0 0 0,0 0 1 16,0 0 5-16,0 11-9 0,0-11 4 0,0 0 2 0,0 0-9 15,0 0 5-15,0 0-12 0,0 0-11 0,0 0-19 16,0 0-10-16,0 0-34 0,0 0-22 0,0 0-22 16,0 0-24-16,0 0-26 0,-25-17-28 0,12 6-36 15,-4-2-225-15,-15-10-547 0,-2 0 149 0</inkml:trace>
  <inkml:trace contextRef="#ctx0" brushRef="#br0" timeOffset="193827.41">11215 11464 356 0,'2'-8'211'0,"3"3"-27"0,0-4-16 16,-3 1-4-16,3-2-9 0,-3 3 16 0,5-1-7 15,-5 0-11-15,2-1-2 0,-1 4-14 0,2-3-8 0,-1 1-13 16,1 1-8-16,-5 6-16 0,4-10-13 0,-4 10-11 15,5-7-7-15,-5 7-11 0,0 0 0 0,8-1-7 16,-8 1-5-16,0 0-8 0,15 12-1 0,-7 0-4 16,1 4-1-16,6 13-2 0,-4 3 0 0,-2 0 0 15,2 2-4-15,-4-2-1 0,2 0-3 0,-4 4-1 16,2-14-4-16,-3 0 0 0,1-2 5 0,-1-6-7 16,3 3 4-16,-4-5 1 0,-1-4-1 0,3 2-3 15,-3-4 6-15,0-2-1 0,-2-4-2 0,11 5 0 16,-11-5 2-16,30-9 0 0,2-11-3 0,4-7 0 15,23-18-4-15,-2-9 0 0,3-6 5 0,-1 1-3 16,1 0-2-16,1-3-4 0,51-42 0 0,-44 40 0 0,-15 18 2 16,-1 1-4-16,-13 12 4 0,-4 7-2 0,-4 1-1 15,-3 3 1-15,2 1-1 0,-8 4 1 0,-6 5-5 16,2 1 6-16,-4 2-3 0,-3 0-5 0,1 3-10 16,-3 2-12-16,-2-3-16 0,-1 3-22 0,-4 0-14 15,-2 4-25-15,10-4-10 0,-10 4-3 0,0 0-17 16,0 0-7-16,0 0-8 0,0 0-20 0,7 16-117 0,-12-7-342 15,-7 6 96-15</inkml:trace>
  <inkml:trace contextRef="#ctx0" brushRef="#br0" timeOffset="194396.37">11672 11855 253 0,'0'0'152'0,"-5"8"-22"16,5-8-12-16,0 8-1 0,0-8-18 0,0 7-5 0,0-7-11 16,0 0-9-16,0 0-15 0,2 11-1 0,-2-11 1 15,0 5-6-15,0-5-6 0,0 0 6 0,3 7-8 16,-3-7 3-16,0 0-8 0,0 8-10 0,0-8 8 16,0 0-4-16,4 9 2 0,-4-9-7 0,2 11-4 15,-2-5 5-15,2 2-6 0,1 3 2 0,-1-3-5 16,3 11 2-16,-3-3-5 0,3 3 4 0,-1-3-5 15,1 2-6-15,-1-1 3 0,0 0 0 0,-1 3-4 0,2-6 7 16,-3 3-7-16,0-5-2 0,1 0-1 16,-3-2 2-16,0-2 1 0,2-1-5 0,-2 1 4 0,0-8 2 15,2 11 7-15,-2-7 11 0,0-4 0 0,5 8 11 16,-5-8 8-16,0 0 4 0,2 8 11 16,-2-8 1-16,0 0-6 0,4 4-3 0,-4-4-11 0,14 0 5 15,-14 0-2-15,30-4-3 0,-8-4-3 0,13-3-5 16,6-3 0-16,2-4-6 0,23-7 0 0,7-4-7 15,-2 0-2-15,5-3 1 0,-4-1-2 0,3 0-7 16,-3 0 7-16,-9 0-9 0,1-1 6 0,0 1-2 0,-5 2 1 16,-9 6-4-16,-11 6 1 0,0 1-1 15,-5 1-1-15,-4 1-3 0,-5 3 2 0,-6 4-2 0,-6 0-1 16,0 3 0-16,-1-2-4 0,-5 3-1 0,-1 4 2 16,1-4-5-16,0 1 4 0,-7 4-4 0,9-4 2 15,-9 4-1-15,9-2-5 0,-9 2 3 0,0 0-3 16,10-7 3-16,-10 7-5 0,0 0 5 0,0 0-2 15,9-1-3-15,-9 1 2 0,0 0-2 0,0 0-1 0,0 0-5 16,6-4-2-16,-6 4-1 0,0 0-9 0,0 0 2 16,0 0-7-16,0 0-10 0,7-4-12 15,-7 4-20-15,0 0-17 0,0 0-15 0,0 0-35 0,0 0-31 16,0 0-142-16,0 0-374 0,0 0 108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49:41.082"/>
    </inkml:context>
    <inkml:brush xml:id="br0">
      <inkml:brushProperty name="width" value="0.05292" units="cm"/>
      <inkml:brushProperty name="height" value="0.05292" units="cm"/>
      <inkml:brushProperty name="color" value="#FF0000"/>
    </inkml:brush>
  </inkml:definitions>
  <inkml:trace contextRef="#ctx0" brushRef="#br0">1270 13510 273 0,'-9'-5'181'0,"9"5"-27"0,0 0-27 0,-7-8-24 15,7 8-2-15,0 0-19 0,0 0-10 0,0 0 4 16,-8-6-18-16,8 6-4 0,0 0-7 0,0 0-4 16,0 0-2-16,0 0-8 0,0 0 0 0,0 0-4 15,0 0-2-15,0 0-10 0,0 0 5 0,-8 19 1 16,5-10 1-16,-1 8-12 0,2 0 3 0,-3 13 1 0,1-5-1 15,-1-2-1-15,0 9 2 0,1-2-7 0,-3-1 1 16,7-1-4-16,-4 3-2 0,4-6 1 0,-2-5 8 16,2 0-6-16,0 1-8 0,2-2 4 0,0 2-3 15,0-6 5-15,3 4-4 0,-1-4 7 0,0 1-10 16,-1-4-8-16,4-3-13 0,-2 1-27 0,-1-4-18 16,-2 0-31-16,-2-6-97 0,0 0-233 0,0 0 68 15</inkml:trace>
  <inkml:trace contextRef="#ctx0" brushRef="#br0" timeOffset="519.51">1580 13462 359 0,'0'0'137'0,"0"-12"-16"15,0 12-25-15,0 0-14 0,0 0-12 0,0 0-15 16,0 0 5-16,0 0-9 0,0 0 0 0,0 50-15 0,0-31 11 16,-3 15-20-16,3-4-4 0,-2 2 11 0,0-1-3 15,2-1-3-15,0 1-9 0,-2-7 0 0,4 1-3 16,-4-4-1-16,2-3 7 0,0 13-17 0,0-7 8 16,-2-3-3-16,2-2 4 0,2-2 0 0,-4-2-14 15,2-3-1-15,0-1 8 0,-3 0-2 0,3-11 7 16,-2 13-7-16,2-13 7 0,0 11 2 0,0-11-12 15,0 0-11-15,0 0-13 0,0 0-7 0,0 0 8 0,0 0 7 16,0 0-10-16,0 0 19 0,-27-20-5 0,20 12-7 16,7 8 11-16,-4-18-4 0,-6 5 0 15,5 1-1-15,1-1 7 0,0 5-2 0,-1-2 11 16,0-1-11-16,0 2 19 0,3-1 8 0,2 10 0 16,-6-14 8-16,1 4-5 0,5 10 10 0,-6-12 7 0,3 3-7 15,3 9 3-15,-5-9 1 0,5 9-11 0,-5-9 1 16,5 9-6-16,0 0-4 0,0 0-7 0,-2-12 1 15,2 12-3-15,0 0 5 0,0 0-7 0,0 0 5 16,0 0 5-16,0 0-7 0,0 0 0 0,0 0 1 16,30 33 5-16,-16-19-7 0,-1 2 5 0,2-2-1 0,9 10-4 15,-1-2 0-15,-7-2 0 0,9 3-4 0,-4-4-1 16,4 1 2-16,-6-1 2 0,-4-3-5 0,1-2 2 16,0-1 1-16,-3 1-17 0,4-2-13 0,-6 3-32 15,3-5-28-15,-5-1-30 0,-3-2-99 0,-6-7-251 16,5 9 74-16</inkml:trace>
  <inkml:trace contextRef="#ctx0" brushRef="#br0" timeOffset="828.42">1089 13339 233 0,'0'0'240'0,"0"0"-38"0,-2-8-29 15,2 8-20-15,0 0-23 0,0 0-14 0,0 0-12 16,0 0-13-16,-2-8-12 0,2 8-6 0,0 0-10 15,0 0-10-15,0 0 2 0,0 0-4 0,0 0-15 16,0 0-15-16,0 0-42 0,0 0-43 0,0 0-33 16,0 0-28-16,0 0-77 0,0 0-239 0,0 0 70 15</inkml:trace>
  <inkml:trace contextRef="#ctx0" brushRef="#br0" timeOffset="5686.32">2875 13454 274 0,'0'0'176'0,"-2"-10"-20"0,2 10-15 0,0 0-14 0,0-12-14 16,0 12-11-16,2-9-5 0,-2 9-21 15,0 0 7-15,-2-14-5 0,2 14 2 0,2-10-9 0,-2 10 4 16,0-9 0-16,0 9-10 0,0 0 3 0,0-12-10 15,0 12-2-15,0-10-8 0,0 10-3 0,2-9-5 16,-2 9-9-16,2-12-3 0,-2 12 3 0,0-15-4 16,0 7-6-16,0 8-5 0,0-14 0 0,0 6 2 15,0-2-2-15,0 10-3 0,0-17 0 0,0 9-2 16,0 0 5-16,0 8 1 0,0-13 2 0,0 13-5 16,0-14-3-16,0 14-3 0,0-8-2 0,0 8-2 0,0 0-7 15,0-11 1-15,0 11-2 0,0 0-1 0,0 0 0 16,0 0 2-16,0 0-2 0,0 0 2 0,0 0-6 15,8 33 3-15,-8-12 3 0,4 12-5 0,1-1 3 16,1 6-1-16,-3-1 0 0,4 0 2 0,-2-1 1 16,-1 2-2-16,0-5-4 0,1-1 6 0,-3 2 3 15,3-3-5-15,2-1 0 0,-5-5 1 0,1-7 10 16,-1 0-7-16,2-1-1 0,-2 1-11 0,-2-2 13 16,3 1 0-16,-1-4 2 0,0-1-6 0,-2-2 4 15,2-2 2-15,-2 0-2 0,0-8-1 0,2 16 4 16,-2-16 1-16,0 10-3 0,0-10 0 0,3 8 4 0,-3-8 1 15,0 0-6-15,3 8 8 0,-3-8-3 0,0 0 4 16,0 0-3-16,0 0 1 0,0 0-1 0,0 0 0 16,0 0-5-16,0 0-9 0,0 0 8 0,0 0 3 15,0 0 0-15,0-31-3 0,-3 20-2 0,0-5-2 16,3-2-9-16,-2 1 0 0,0-1 3 0,0 0 0 0,-3-1-2 16,5 0-10-16,-4 1 14 0,4 0-2 15,-4-3 2-15,4 3-5 0,0 1 2 0,-3 1 0 16,3-1 3-16,3 0-3 0,1 1 0 0,-4 0 0 0,4-1-2 15,-4 1 6-15,5 0-4 0,-3-1 3 0,2 0 0 16,4 3 5-16,-1-2-6 0,-1 2 5 0,-4 2-5 16,3 1 8-16,-3 2-2 0,4 1 1 0,-4 3 0 15,-2 5-3-15,6-11-10 0,-6 11 2 0,5-8 2 16,-5 8 4-16,0 0-4 0,6-7 4 0,-6 7-2 16,0 0 1-16,0 0-3 0,12-2-7 0,-12 2 9 15,0 0 7-15,0 0-9 0,0 0 5 0,20 11-1 16,-18-5-2-16,6 0 2 0,-4 2 4 0,-1 1-7 15,1 1-6-15,1 4 10 0,-3 3-3 0,-4-1 9 16,2 2-6-16,-3 1 5 0,1 0-5 0,-5-1 2 16,0 0 6-16,0-1 1 0,-2 0-13 0,1-1 5 0,-2-2 8 15,1 3-1-15,-2-5-2 0,1 0 2 0,1-2-6 16,3-2 7-16,-1 1 3 0,-1-5 3 0,8-4-6 16,-11 11 5-16,11-11-4 0,-8 4 9 0,8-4 2 15,-7 4-7-15,7-4 7 0,0 0-3 0,-10 4 1 16,10-4 0-16,0 0 4 0,0 0 0 0,0 0-6 15,0 0 2-15,-11 2 0 0,11-2-4 0,0 0-1 0,0 0-4 16,0 0 1-16,0 0-1 0,0 0-4 0,0 0-4 16,0 0 8-16,-12 4-5 0,12-4-5 0,0 0 3 15,0 0-4-15,0 0-1 0,0 0 5 0,0 0 2 16,16 17 1-16,-11-12-4 0,2 2 2 16,2-3-1-16,-2 4 3 0,6 4-2 0,1-1 1 0,0-2 1 15,2 0 3-15,0 2-3 0,-4-1 6 0,7 0-3 16,-4 0 0-16,2 0-6 0,-2 1-15 0,2-3-11 15,0 1-22-15,-6-2-15 0,5 2-48 0,-5-1-15 16,0-6-88-16,-3 5-256 0,1-5 74 0</inkml:trace>
  <inkml:trace contextRef="#ctx0" brushRef="#br0" timeOffset="6091.96">3496 13175 313 0,'0'0'129'0,"-8"-7"-28"16,8 7-2-16,0 0-15 0,0 0-7 0,0 0-14 15,-17 17-9-15,5-3-11 0,3 3 5 0,-6 11 0 0,0 1-5 16,2 2-3-16,3 4 4 0,-1 0 1 0,2 0-6 16,0 0-3-16,2 1-4 0,5-1-4 15,0 3 2-15,2-5 2 0,4-1-7 0,0-1 4 0,1-2 0 16,2-4-2-16,4 3-8 0,0-7 0 0,1 0 0 15,0-5 10-15,2-2-7 0,8 9 4 0,-1-4-1 16,-5-7-7-16,2 0 0 0,3-2-8 0,-4-1 11 16,4-1-11-16,2 0-30 0,-3 0-25 15,1-4-18-15,2-2-48 0,-2-2-86 0,-1-2-235 0,1-2 69 16</inkml:trace>
  <inkml:trace contextRef="#ctx0" brushRef="#br0" timeOffset="6926.42">3824 13462 303 0,'0'0'105'0,"0"0"-14"0,9-8-9 16,-9 8-22-16,0 0 1 0,0 0-12 0,0 0-1 16,29 14-3-16,-17-2-8 0,-1 3-2 0,1 0-1 15,-3 1-9-15,2 0 14 0,1 3-18 0,-3 0 0 16,-2-4-1-16,-1 5 0 0,2-2-4 0,1-2 3 15,-5 1-5-15,1-1 5 0,-3-1-12 0,2-3 4 16,-1-2-5-16,0-2 4 0,-1 0-3 0,-2-8 1 16,2 11 7-16,-2-11 21 0,2 10 9 0,-2-10 10 0,0 0-3 15,3 7-10-15,-3-7-1 0,0 0-8 0,0 0-5 16,0 0-5-16,0 0 6 0,0 0-2 16,-3-36-10-16,3 19 2 0,-2-2-10 0,2-1 4 0,0 2-2 15,0 2-1-15,0-1-3 0,0-1 3 0,2 3 0 16,1 3-4-16,-1-2 0 0,4 0-2 0,-3 3-2 15,3-1-1-15,4-5-3 0,-1 7 2 0,-3 2 3 16,3 2-2-16,1-1-3 0,-3 3 3 0,-7 4-5 0,18-4 3 16,-18 4-8-16,18 4 7 0,-18-4-4 15,19 7 5-15,-10-1-4 0,5 4-1 0,-3 2 7 16,0 0-2-16,1 4-1 0,-3 0-1 0,0-2-3 16,0 3 6-16,-2-1-1 0,0 1 2 0,-3-1-3 15,0 1 4-15,1-3-6 0,-3 0 7 0,-2-2 1 16,3-1-7-16,-3-1 3 0,0-2-5 0,0-8 10 0,0 14-1 15,0-14 0-15,0 11 5 0,0-11 5 0,0 0-4 16,-7 6 2-16,7-6-1 0,0 0 2 0,0 0-7 16,0 0 2-16,0 0-3 0,-14-22-2 0,12 13 2 15,-2-7 1-15,-1-3-4 0,2 3 5 0,1-1-5 0,-2 1 3 16,1 0 3-16,3-1-3 0,0 0-4 16,0-1 4-16,3 4-8 0,1-5 8 0,1 5-1 15,0-2 3-15,4 1-10 0,-1 2 0 0,-1 1 4 0,3 0 5 16,-4 2-7-16,3-1 0 0,-1 5-1 0,-4 0 2 15,5 1-2-15,-9 5-9 0,17-5 0 0,-17 5 6 16,0 0-1-16,22 0-1 0,-22 0 5 0,14 10-6 16,-5-4 3-16,0 0 3 0,3 9-3 0,-1-1 2 15,0 0-5-15,3 3 3 0,-3 1 5 0,-1-3-4 16,-4 1-2-16,5-1 4 0,-6-3 7 0,5 5-4 16,-4-5 1-16,1 2-8 0,0-2 9 0,-3-1-4 15,4-1-4-15,-4-2 6 0,0 1 1 0,1-1 1 16,-1 0-11-16,-4-8-3 0,9 17-13 0,-4-11-33 15,0 2-17-15,1-3-14 0,1 0-20 0,-3 1-73 0,-4-6-214 16,17 6 65-16</inkml:trace>
  <inkml:trace contextRef="#ctx0" brushRef="#br0" timeOffset="7704.95">4709 13201 214 0,'-7'-10'127'0,"7"10"-2"15,0 0-24-15,-2-10-7 0,2 10-2 0,0 0-23 16,0 0-8-16,0 0-12 0,0 0-10 0,0 0 5 16,0 0 1-16,0 0-12 0,0 0 9 0,-5 31-2 15,5-13 10-15,5 16-14 0,0 2 12 0,-3-1-12 16,4 0 2-16,1-1-3 0,1 2 3 0,0-2-2 15,3-1 4-15,-2 0-3 0,6-4-6 0,-7-7 1 16,1-1-2-16,1-4-4 0,-1 0-4 0,0-4 5 0,3 2-7 16,-3-5-4-16,-1-1 8 0,2-1-8 0,-1-2 1 15,0-3 0-15,-3 4 1 0,-6-7-3 0,21 4 1 16,-21-4 0-16,21-2-11 0,-21 2-10 0,20-6 0 16,-6-2-8-16,0-2 1 0,-2-3-9 0,-1 1 2 15,0 0-6-15,1-4-1 0,-4 3 11 0,1-1 4 16,1-1-2-16,-1 1 2 0,-5 1 7 0,3 1 3 15,-2 2-4-15,0-1-1 0,-3 1 1 0,2-1 1 0,-1 2 6 16,1 1-2-16,-2-3-1 0,0 3 1 16,1-3 10-16,-1 1-11 0,0 2 8 0,4-8 3 15,-4 1-3-15,0 1-5 0,-2 1 6 0,2 4-5 16,-2-8-3-16,0 3 7 0,0 1 1 0,2 2 8 16,-2 2-3-16,0-2-1 0,0-5 3 0,-2 1 2 0,0 6-7 15,0-2-1-15,0 1 9 0,-1 3-10 0,3-3 10 16,0 10-3-16,-3-17 3 0,-1 12 0 0,4 5-5 15,-5-15-1-15,5 9-2 0,0 6 0 0,-2-10 0 16,2 10 0-16,0 0 0 0,-2-11 5 0,2 11-3 16,0 0-6-16,-2-8 3 0,2 8-2 0,0 0 0 15,0 0 2-15,-3-10-4 0,3 10 2 0,0 0 0 0,0 0 4 16,0 0-8-16,-2-8 5 0,2 8-3 16,0 0-2-16,0 0 3 0,-2-11 0 0,2 11-3 0,0 0 0 15,0 0 0-15,0 0-1 0,-2-10-1 0,2 10-1 16,0 0-4-16,-5-6-1 0,5 6 10 0,0 0-6 15,0 0-4-15,0 0 0 0,-3-8 0 0,3 8-7 16,0 0 6-16,0 0 6 0,0 0-2 0,0 0-5 16,0 0 1-16,0 0-4 0,0 0 7 0,0 0-2 15,0 0-3-15,0 28 3 0,3-12-3 0,0 4-5 16,1 11 8-16,3 1 4 0,-3-1 1 0,5 2 1 16,-4-1-6-16,2 2 9 0,0-4 0 0,-1 3-6 15,8 0 2-15,-7-4 1 0,0-1 0 0,-1-3-2 16,2-2-1-16,-4-4 3 0,1-1 1 0,-1-2 7 15,1 1-6-15,1-1-5 0,0-1 5 0,-2 1-2 0,0-3-9 16,-1-3-17-16,1 0-13 0,-2-5-26 0,-2-5-23 16,5 13-13-16,-5-13-130 0,0 0-274 0,4 7 80 15</inkml:trace>
  <inkml:trace contextRef="#ctx0" brushRef="#br0" timeOffset="8217.94">5158 12988 344 0,'0'0'149'16,"0"0"-18"-16,0 0-21 0,0 0-13 15,0 0-10-15,-5-8-14 0,5 8-5 0,0 0-8 0,0 0-4 16,0 0-3-16,0 0 7 0,0 0-2 0,49 10-4 16,-29-3-8-16,15 4-4 0,-1 3 2 0,-2 3-10 15,2 2-3-15,0-1-1 0,0 6-8 0,-2 2 3 16,0 1-4-16,0 5-6 0,-5 0 6 0,-2 2-8 16,3 0-3-16,-3 4-4 0,-1-2 6 0,-3 1-5 15,-4 1-4-15,0-1 5 0,-3-1-3 0,-2-1 9 16,-4 3 1-16,0-3-6 0,-4 1 6 0,-4 1-4 15,0-3 0-15,-2 5 0 0,0-5-8 0,-8 1 13 0,1-2-3 16,3-3 1-16,-4 2-9 0,-3-3 1 0,2-7 6 16,1-4-5-16,1-1 3 0,0-3 1 0,-1 1 4 15,-1-3 8-15,2 2 1 0,1-5 2 16,-2 1 11-16,5-4 6 0,-1 0 9 0,1 1-6 16,5-7 4-16,-12 9-1 0,8-5-2 0,4-4-7 0,-9 9-2 15,9-9 0-15,0 0-4 0,-9 4-2 0,9-4-8 16,-10 7-1-16,10-7-2 0,0 0-4 0,-8 3-1 15,8-3-1-15,0 0 1 0,0 0-4 0,-9 5-1 16,9-5-6-16,0 0-6 0,0 0-13 0,0 0-12 0,0 0-14 16,0 0-11-16,0 0-23 0,0 0-16 15,-14 4-44-15,14-4-173 0,0 0-367 0,0 0 104 0</inkml:trace>
  <inkml:trace contextRef="#ctx0" brushRef="#br0" timeOffset="8539.94">6134 13485 322 0,'0'0'167'0,"0"0"-33"16,0 0-3-16,0 0-16 0,0 0-14 0,0 0 1 16,0 0-1-16,-2-9-7 0,2 9-3 0,0 0-7 15,0 0-4-15,0 0-2 0,0 0-2 0,21-8-12 16,-12 7-3-16,9-6 1 0,0 1-10 0,5 2-4 16,0 1-6-16,-3 0-6 0,17-1-8 0,-5 2-8 15,-8 0-13-15,2 2-19 0,-6 2-8 0,1 2-10 0,-1-2-12 16,1 4-25-16,-2 0-30 0,-2 0-31 0,0 3-94 15,-6-4-261-15,-2 4 76 0</inkml:trace>
  <inkml:trace contextRef="#ctx0" brushRef="#br0" timeOffset="8740.94">6308 13668 255 0,'0'0'168'0,"-9"6"-32"0,9-6-12 0,0 0-17 16,0 0-13-16,0 0-4 0,-5 6-14 0,5-6-3 16,0 0-8-16,0 0-9 0,0 0 5 0,0 0-6 15,16 11-2-15,-16-11 0 0,15 4-12 0,6-2-12 16,-2 0-14-16,3 0-37 0,-1-4-75 0,13 0-86 16,-7 0-215-16,8-5 63 0</inkml:trace>
  <inkml:trace contextRef="#ctx0" brushRef="#br0" timeOffset="12607.27">7263 13187 277 0,'0'0'125'0,"-2"-8"-11"0,2 8-7 16,0 0-15-16,-4-11 0 0,4 11-8 0,0 0-6 15,-3-8-1-15,3 8-4 0,0 0 0 0,-3-10-7 16,3 10-4-16,0-9-4 0,0 9 3 0,-4-10-6 16,4 10-1-16,0 0 1 0,0-12-4 0,0 12-4 15,-2-8-1-15,2 8-2 0,0 0-8 0,0-11-5 16,0 11-6-16,0 0-7 0,0 0-4 0,0 0-3 16,0 0 1-16,0 0 1 0,0 0 1 0,0 0-1 15,6 53-1-15,-8-19 3 0,4 5 0 0,-2 3-2 0,3 2-1 16,-3 0 1-16,3-1-3 0,-3 22 1 0,2-15-4 15,0-11 5-15,-2-1 4 0,2 2-5 0,-2-3 1 16,5-2 0-16,-1-3-1 0,1 1 1 0,-3-7-3 16,0-6 4-16,0-2-5 0,-2-4 5 0,3 5-2 15,-3-9-4-15,3 3 0 0,-3-5 3 0,2 0-2 16,-2-3 6-16,2 2 8 0,-2-7 7 0,2 6 12 16,-2-6 5-16,0 7-4 0,0-7-4 0,0 0 0 15,0 0-6-15,0 0-4 0,0 0 1 0,0 0-6 16,0 0 2-16,0-28-14 0,0 15-1 0,-2-6-3 15,0-2-5-15,0 1-3 0,-1-9-1 0,3 3-1 16,-3 3 3-16,3 4-1 0,-2-2-2 0,0 6 2 0,-3-4-2 16,5 1 0-16,-2 1 0 0,2 1 1 0,0-1-3 15,2 3 4-15,-2-5-4 0,0 5 1 0,3 1 2 16,1-5 1-16,-2 3-2 0,8-3 0 0,-3 0-1 16,-1 1-1-16,4 1 1 0,-3-1 3 0,4 3-4 15,-5-1 5-15,2 3-3 0,3 2 1 0,-4 0-1 16,-1 3-2-16,0 2-3 0,0 1 1 0,-6 4-3 0,9-7 6 15,-9 7 0-15,9-2-1 0,-9 2 1 0,0 0-6 16,19 5 5-16,-19-5-2 0,8 10 3 0,-1-2-2 16,-4-2 0-16,2 4 1 0,-1-2-3 0,0 9 7 15,-4 1-1-15,0 1-2 0,3-1 3 0,-6 3-1 16,1-2 1-16,-4 9-3 0,-4-5 2 0,5-3 4 16,-3-3-6-16,1-1 3 0,-1-2 1 0,2 3-3 15,-1-5 3-15,3-2-3 0,-1-1 5 0,1-1 3 16,-2-2-2-16,2 0-2 0,0 1 4 0,4-7 3 15,-7 6-1-15,7-6 2 0,-7 4 5 0,7-4 4 16,0 0 0-16,-12 2 2 0,12-2-3 0,0 0 2 0,0 0 2 16,0 0-2-16,0 0 2 0,0 0-4 0,0 0 1 15,-17-6 0-15,17 6 0 0,0 0-1 0,0 0-1 16,-7-6-3-16,7 6-5 0,0 0 0 0,0 0-5 16,0 0 2-16,0 0-3 0,0 0 0 0,0 0-1 15,0 0 0-15,0 0-1 0,0 0 1 0,0 0-2 16,4 18 0-16,3-10 3 0,0 1-4 0,7 5 3 15,-1 0 1-15,10 6 1 0,3 3 2 0,3-4 1 0,-2 0-2 16,2-1 1-16,1-1 1 0,7-1 2 0,-5-2-6 16,2 0-16-16,0-2-14 0,-2 1-18 15,-4-4-18-15,-6-1-19 0,-1-4-22 0,-3 1-25 0,2-2-22 16,-1-3-151-16,-4-3-360 0,-5 0 101 16</inkml:trace>
  <inkml:trace contextRef="#ctx0" brushRef="#br0" timeOffset="13111.84">8200 12870 325 0,'-2'-12'125'0,"-2"2"-16"0,-1 1-4 16,1 4-2-16,-1-4-4 0,5 9-14 0,-9-11-9 16,4 7-4-16,5 4-15 0,-13-5-5 0,13 5 4 15,-21-3-6-15,2 10 8 0,6 3 3 0,-6 2 4 16,-5 15 12-16,-1 4-3 0,2 4 5 0,-9 23 7 16,4-1 4-16,11-8-11 0,5-8-5 0,5 3-6 15,3 17 9-15,-1-7-8 0,8-14-1 0,3 2-1 0,3-5-3 16,7 3 2-16,8-2-1 0,0-4-2 0,8 0-7 15,0-4-5-15,5-1-7 0,-3-2-2 0,2-4-3 16,5-5-5-16,-3 3-2 0,2-3 0 0,-1-2-6 16,-1-1-3-16,-4-2-13 0,-4-3-14 0,-5-2-12 15,-4 0-19-15,-6-2-20 0,2-2-25 0,-4 0-22 16,-1-1-34-16,-12-3-42 0,16 1-149 0,-16-1-393 16,0 0 112-16</inkml:trace>
  <inkml:trace contextRef="#ctx0" brushRef="#br0" timeOffset="18051.91">8665 13308 305 0,'0'0'124'0,"0"0"-21"16,0 0-1-16,0 0-6 0,0 0-11 0,0 0-5 15,0 0-1-15,0 0-12 0,0 0-9 0,0 0-3 16,0 0-9-16,8-14-5 0,-8 14 1 0,13-10-7 15,-4 3 5-15,5-2-2 0,2 0-3 0,0 1 7 16,-3 0-11-16,4-1 0 0,-2 5-5 0,0 0-5 0,-4 2-3 16,1-1-2-16,-12 3 4 0,0 0-4 15,28 3-5-15,-16-1 1 0,-12-2-3 0,14 8 6 0,-5-1-8 16,-4-2 2-16,8 8-1 0,-6-4-3 0,2 2 3 16,-4 2-1-16,4 1-1 0,-3 1-1 0,-6-1 0 15,5 3-2-15,-5-5-2 0,0 0-1 0,3 0 3 16,-3-1-7-16,2-1 12 0,-4 1-6 0,-1-4 2 15,3 4 2-15,-2-3-3 0,2-8 5 0,-3 16-7 0,3-10 9 16,0-6 0-16,0 11 0 0,0-11-1 0,0 0-1 16,-2 8-3-16,2-8 0 0,0 0-6 0,0 0 5 15,0 0-4-15,0 0 4 0,0 0-6 16,0 0 3-16,0 0 1 0,0 0-8 0,-9-27 5 16,9 17 2-16,0 0-2 0,7-5 0 0,-5-1-3 0,0-1 9 15,6-1-8-15,-4 2 3 0,5-1 0 0,0 0-3 16,-1 1 3-16,0 0 0 0,1 3 3 0,-2 1-3 15,1 1 0-15,-2 4 2 0,1-1-4 0,-3 1-1 16,-4 7 1-16,9-8-1 0,-9 8-1 0,12-2 1 16,-12 2-1-16,13-3 0 0,-13 3 1 0,0 0 6 0,23 3-8 15,-23-3 5-15,17 10-4 0,-11-3 6 0,1-2-5 16,0 4 0-16,-1-3 2 0,0 1 1 0,-2 4-3 16,3 6 7-16,-3-1 0 0,1-1-2 0,-3-1 0 15,0-2 0-15,0-1-1 0,-2-1 2 0,0 1-6 16,0-4 8-16,0 1-6 0,0 1 5 0,0-1 5 15,0-8-6-15,-2 12 4 0,2-7 5 0,0-5 3 16,0 8 0-16,0-8-4 0,0 0 6 0,0 0-9 16,0 0 1-16,0 0-1 0,0 0 0 0,0 0 0 15,0 0-2-15,0 0 6 0,0 0-9 0,-4-31 0 0,6 20-1 16,0 3-5-16,3-2 9 0,0-6-2 16,-1 2-3-16,5-2-2 0,-2 3 1 0,0-4-1 15,4 3 2-15,-2-1-2 0,1 1 1 0,1 0 1 0,-2 4-3 16,3 1 4-16,-6 0-5 0,1 1 1 15,2 3-2-15,-5 1 4 0,6-3-3 0,-10 7-6 0,11-6 8 16,-11 6-3-16,0 0 1 0,17-3-2 0,-17 3-2 16,13 7 1-16,-9-3 1 0,3 2 2 0,0 1 1 15,0 2 2-15,0 4 2 0,-1 2-2 0,4 0 4 0,-3-2-1 16,-3-2-2-16,3 1 2 0,-1 2 0 16,0-4-5-16,-4 2 4 0,0-1-2 0,3-2 3 0,-3-1-3 15,0 0-2-15,0 0-10 0,3-1-9 0,-5 0-15 16,0-7-20-16,4 13 4 0,-2-8-24 0,2 3-14 15,-4-8-9-15,4 5-11 0,-4-5-68 0,7 2-212 16,-7-2 64-16</inkml:trace>
  <inkml:trace contextRef="#ctx0" brushRef="#br0" timeOffset="18504.5">9740 13004 264 0,'0'0'212'15,"4"-14"-24"-15,-4 9-15 0,0 5-20 0,0 0-20 16,2-12-17-16,-2 12-17 0,0 0-14 0,0 0-11 16,0 0-11-16,0 0-4 0,0 0 0 0,0 0-6 15,0 0-2-15,6 24 3 0,-4-3 6 0,0 10 5 16,-2 2-2-16,2 0-5 0,0 0-3 0,3 0-6 0,-3-2-2 16,2 0-6-16,4-1 4 0,1-1-7 15,0-7 0-15,0-1-3 0,-2-5-2 0,2-1 1 0,0-1-4 16,3 0 0-16,-3-6-2 0,0 3-2 0,-3-5 2 15,4-1-2-15,-3-1-6 0,1-2 5 0,-8-2-4 16,19 0-1-16,-19 0-1 0,16-6-4 0,-9-3-3 16,9-4-7-16,-5-3-8 0,5-10-10 0,-5-3-9 15,-1 0-1-15,-3-4-5 0,-1 3 1 0,-4 5 3 16,3 5 1-16,-5 3 3 0,0-2 7 0,0 4 1 16,0 3 9-16,0 2 6 0,2 2 1 0,-2 0 2 15,0 8 4-15,0-13-3 0,0 13 0 0,0-8-1 16,0 8-3-16,0 0-2 0,0 0 0 0,-2-12-2 15,2 12 0-15,0 0 1 0,0 0-1 0,0 0-1 0,0 0 5 16,0 0-4-16,0 0 3 0,-2 33 1 0,2-15-1 16,-3-1 0-16,3-1 2 0,0 3 2 0,0 0-1 15,0 1 1-15,3 0 1 0,-3 0-4 0,6 10-7 16,-4-5-22-16,4-5-23 0,-2 0-31 0,-2 1-34 16,5-2-30-16,-3-3-29 0,3 1-103 0,-4-5-330 15,0-2 94-15</inkml:trace>
  <inkml:trace contextRef="#ctx0" brushRef="#br0" timeOffset="18724.91">10319 13279 346 0,'0'0'143'15,"0"0"-20"-15,0 0-6 0,0 0-12 0,17 17-7 16,-15-9-9-16,4 9-9 0,-1-2 1 0,-1 5-6 15,-2-2-7-15,-2 0-6 0,0 2-5 0,0 0 2 16,3-2-14-16,-6 4-5 0,3-3-1 0,-2 0-8 0,-2 1-5 16,2-2-20-16,-5-1-23 0,3 1-31 0,-4 1-29 15,1-4-122-15,1-3-236 0,-1-2 69 0</inkml:trace>
  <inkml:trace contextRef="#ctx0" brushRef="#br0" timeOffset="19406.96">11035 13148 264 0,'0'0'171'0,"0"0"-27"0,0 0-12 0,0 0-6 16,21 10-17-16,-17-4-1 0,3 3-9 0,-3-1-11 15,4 8-6-15,-2 0-9 0,-3 3-3 0,-1 0-4 16,-4 11-4-16,-7 1-9 0,-1 0 2 0,-5 0-7 16,-2-1-6-16,-3 2-5 0,-3-4-3 0,-4 1 1 15,-1-3-18-15,3-1-29 0,1 0-26 0,-4-3-35 16,5-1-48-16,0-8-96 0,5-1-257 0,4-3 74 15</inkml:trace>
  <inkml:trace contextRef="#ctx0" brushRef="#br0" timeOffset="20819.93">11361 13062 226 0,'0'0'203'0,"3"-9"-21"0,-3 9-34 0,2-7-8 16,-2 7-18-16,0 0-12 0,0 0-18 16,0 0-10-16,2-11-11 0,-2 11-6 0,0 0-9 0,0 0-2 15,0 0-5-15,0 0-2 0,0 0 2 0,0 0 5 16,0 0-4-16,0 0-8 0,-4 29 0 0,4-29 1 15,0 16-2-15,-3-8-2 0,3 1-3 0,0-9 2 16,0 16-7-16,0-16 3 0,0 10 0 0,0-4-1 16,0-6 2-16,0 8 10 0,0-8 0 0,0 0 3 15,0 8 2-15,0-8-3 0,0 0-4 0,0 0-6 16,0 0-2-16,0 0-5 0,0 0-2 0,0 0-3 16,0 0-3-16,0 0-3 0,0 0-1 0,7-24-6 15,-7 14-4-15,0 10-3 0,0-18-4 0,0 9-1 16,0 1-1-16,0 8 3 0,0-18-2 0,-2 9 0 0,2 9 1 15,0-14-1-15,0 5 0 0,0 9 1 0,0-12-3 16,0 12 1-16,0-9 1 0,0 9 2 0,0 0-3 16,0-9-1-16,0 9 4 0,0 0-2 0,0-11 0 15,0 11 3-15,0 0-4 0,0 0-2 0,0-10 3 0,0 10 0 16,0 0-1-16,0 0 1 0,0 0-1 16,-2-10 1-16,2 10 0 0,0 0-2 0,0 0 1 15,0 0 1-15,0 0-2 0,0 0 2 0,0-11-1 0,0 11-2 16,0 0 6-16,0 0-6 0,0 0-1 0,0 0 4 15,0 0-3-15,0 0 1 0,0 0 2 0,0 0-3 16,0-9 5-16,0 9-4 0,0 0 3 0,0 0-2 16,0 0 1-16,0 0 3 0,0 0-4 0,0 0 1 15,0 0-2-15,0 0-1 0,0 0 3 0,0 0 2 16,0 0-3-16,0 0 4 0,2-9-4 0,-2 9 5 16,0 0-2-16,0 0 0 0,0 0 1 0,0 0-2 15,0 0 1-15,0 0 0 0,0-10 0 0,0 10-2 16,0 0-2-16,0 0 3 0,0 0-4 0,4-6 2 15,-4 6 2-15,0 0-7 0,9-8 4 0,-9 8-2 0,17-7 3 16,-11 5-1-16,-6 2 0 0,21-2-4 16,0 2 3-16,-6 2 0 0,4 5 1 0,-6-3-3 0,4 2 2 15,-4 3 2-15,1 2 0 0,4 1-1 0,-6 1 0 16,-1 0 4-16,0 1-1 0,-4 2 1 0,2-4 3 16,-2 5-4-16,-5-1 1 0,0 0 2 0,-2-1 1 15,-2 1-1-15,-2-1-1 0,-1-1 2 0,1-3-3 16,-4 5 0-16,2-6 1 0,-1 1-2 0,5-1 6 0,-3-4-3 15,1 2 1-15,-4-4 1 0,4 3 0 0,4-7 0 16,0 0-1-16,-11 4 1 0,11-4 0 0,0 0-4 16,0 0-2-16,0 0 1 0,0 0 1 0,-16-12-3 15,16 12 1-15,-3-16 0 0,3 9-2 16,0-1 1-16,5-9 0 0,-3 5 0 0,1-1-1 0,-1-3 1 16,5-1-2-16,-5 5 2 0,7-5 0 0,-2 6-1 15,5-4 1-15,-4 3 1 0,1-3-3 0,1 4 1 16,-1-2-2-16,0 3 2 0,1 1-1 0,-4 1 3 15,3 0-6-15,-5 3 0 0,3-1 1 0,-7 6 0 16,12-6 3-16,-12 6 1 0,13-4-4 0,-13 4 2 0,0 0 0 16,21 2 0-16,-21-2 1 0,11 8 0 0,-1-2 2 15,-3 3-5-15,-3-1 3 0,9 6-1 0,-1-1 1 16,-7-1 1-16,4 0 1 0,-3 3-2 0,0-3 3 16,-2-1-1-16,-2-1-2 0,-2-2 4 0,0 2-1 15,0-2 1-15,0-8-1 0,0 17 2 0,-2-9 2 16,0-1-1-16,2-7-3 0,-2 11 0 0,2-11 5 15,-6 11-4-15,6-11 4 0,-2 8-1 0,2-8 1 0,0 0 0 16,0 0-1-16,0 0 1 0,-11 2-3 16,11-2 0-16,0 0-1 0,0 0-2 0,0 0 0 0,-7-25 2 15,5 18-3-15,2-4 0 0,0-7-2 0,2 5 1 16,1-6 0-16,-1 3 2 0,0 0-3 16,0-1 4-16,0 5-3 0,1 0-1 0,-1 0 3 0,2 3-4 15,-1 0 0-15,-3 9 3 0,9-16 0 0,-4 8-3 16,-1-1 0-16,3 2 2 0,-7 7-1 0,14-15 1 15,-7 9-1-15,-1-1 3 0,4 2-4 0,-1-2 1 16,-9 7 0-16,17-7-3 0,-4 2 2 0,-13 5 0 16,17-1 0-16,-17 1-1 0,19 0 2 0,-19 0 1 0,18 8 1 15,-13-3 1-15,8 6 1 0,-1 3 1 0,-3-1 2 16,-5 3-2-16,5-2 5 0,-2 3-1 0,-4 1 1 16,1-1 0-16,1-1-3 0,-3 1 0 0,0-5 0 15,1 3-2-15,-3-5 1 0,2 2 1 0,-4-3-1 16,4 0-3-16,-2 2-4 0,0-3-13 0,0 2-21 15,0-10-16-15,-2 14-24 0,2-6-14 0,0-8-17 16,2 11-18-16,-2-11-14 0,2 6-17 0,-2-6-98 0,0 0-307 16,0 0 88-16</inkml:trace>
  <inkml:trace contextRef="#ctx0" brushRef="#br0" timeOffset="21261.95">12264 12741 219 0,'2'-4'226'0,"-2"4"-41"0,8-6-25 0,-8 6-14 0,0 0-26 15,7-8-14-15,-7 8-11 0,0 0-1 0,0 0-7 16,0 0 5-16,0 0 10 0,0 0 6 16,6 23 1-16,-3-3-1 0,-6 0 1 0,6 8-9 0,-3-3-1 15,0 6-5-15,0-7-10 0,6 0-7 0,-4-8-9 16,4 4-3-16,-2-1-8 0,1 0-6 0,1-3-4 15,-1-2-2-15,1 1-8 0,2-3 1 0,-2-1-5 16,1-3-2-16,2-3-1 0,-1-1-1 0,-8-4-6 16,15 5-2-16,-15-5-2 0,19 0-6 0,-19 0-6 15,19-9-7-15,-2 1-9 0,-4-4-8 0,-1-2-10 16,1-5-6-16,4-7-12 0,-4-6-4 0,-2 4 4 16,1-1-2-16,-5-1 6 0,-1 7 5 0,-1 2 3 15,-3 3 2-15,-2 2 9 0,0 1 7 0,3 3 7 16,-3 4 7-16,0 8 6 0,0-16 0 0,0 11 2 0,0 5-4 15,0 0 3-15,-3-10-2 0,3 10 11 0,0 0 13 16,0 0-3-16,0 0 5 0,0 0-1 0,0 0-1 16,-13 28 3-16,11-9 1 0,-3-5-5 0,5 4 0 15,-2 2-1-15,2-4-2 0,0 3-2 0,2-3-3 0,0 2 2 16,3 1-17-16,-1-3-22 0,1 0-25 16,-1 1-24-16,4-1-22 0,-4-2-35 0,0-3-22 15,1-1-31-15,-1-2-148 0,1-1-389 0,2-1 110 0</inkml:trace>
  <inkml:trace contextRef="#ctx0" brushRef="#br0" timeOffset="21592.89">12807 12881 358 0,'0'-9'205'0,"0"9"-33"16,0 0-17-16,5-11-28 0,-5 11-15 0,0 0-12 15,6-5-6-15,-6 5-11 0,0 0-7 0,17-2-5 0,-17 2-4 16,0 0-3-16,25 4-4 0,-16-1-5 0,-2 3 0 16,-1-1 3-16,8 8-1 0,-5 1 2 0,0 5 5 15,-1-3 4-15,-4 4 0 0,-2 11 2 0,-4 0-2 16,-4 0 0-16,-4-1-1 0,1 0-1 0,0-6 3 16,-3-3-6-16,3-3-4 0,-2 0 0 0,4-1 0 0,-2-1-6 15,2-3-3-15,3-3-7 0,-4 1-4 16,4-5-2-16,-1 1 1 0,3-2-2 0,2-5-6 0,-2 8-1 15,2-8 0-15,0 0-3 0,4 8-2 0,-4-8-3 16,17 0-15-16,-17 0-19 0,32-8-13 0,-13 0-31 16,11-4-24-16,2-3-33 0,-2-1-39 0,-1-1-22 15,1 3-29-15,-5-4-133 0,-4 1-403 16,-1 3 112-16</inkml:trace>
  <inkml:trace contextRef="#ctx0" brushRef="#br0" timeOffset="21788.62">13345 12954 350 0,'5'8'219'0,"0"1"-25"15,-1 0-21-15,1 7-13 0,-1 2-17 0,-4-1-6 0,2 1-15 16,-2 2-7-16,0-1-14 0,-2 2-12 0,0-2-10 16,-5 11-7-16,5-1-7 0,-2 1-3 0,-4-6-11 15,6-6-22-15,-7 0-37 0,7-1-25 0,-3-1-38 16,1-2-36-16,4-2-25 0,-2-1-105 0,-1-2-281 15,3-9 80-15</inkml:trace>
  <inkml:trace contextRef="#ctx0" brushRef="#br0" timeOffset="22318.93">13950 12584 241 0,'0'0'228'0,"2"-8"-29"16,-2 8-26-16,0 0-13 0,0 0-25 0,2-8-18 15,-2 8-13-15,0 0-3 0,0 0 13 0,0 0 2 16,-2 31-4-16,0-14 2 0,-5 13-2 0,7 1-7 15,-2 2-14-15,0-2-6 0,2 3 0 0,0 0-11 16,0-4-1-16,2 3-2 0,0 0-4 0,5-2-4 0,-3 0-5 16,5-2-9-16,1-7 0 0,-1-3-4 15,-3-5-2-15,4 0-4 0,-1 1-2 0,2-7-7 16,-2 2 2-16,1-3-3 0,-4-3 0 0,3-2-7 0,-9-2 3 16,19 0-4-16,-19 0-3 0,17-6-6 0,0-5-7 15,-4-1-11-15,10-12-11 0,-2-3-8 0,0 0-4 16,-6-2 0-16,2-1-9 0,-4-1-1 15,-2-1 4-15,1 4 3 0,-3 4 5 0,-5 4-1 0,3 2 6 16,-5 1 1-16,6 1 3 0,-6 3-1 0,-2 2 2 16,4 0 2-16,-1 3-1 0,-1 0 4 0,-2 2 0 15,0 6 3-15,0-12-1 0,0 12 2 0,2-11-2 16,-2 11 3-16,0-8 0 0,0 8-1 0,0 0 1 0,0-10-1 16,0 10 2-16,0 0 3 0,0 0-6 0,2-8 4 15,-2 8-2-15,0 0 0 0,0 0 1 0,0 0 2 16,0-9-3-16,0 9 2 0,0 0-3 0,0 0-4 15,0 0-12-15,0 0-17 0,0 0-18 0,0 0-21 16,0 0-26-16,0 0-30 0,0 0-39 0,0 0-97 16,0 0-322-16,0 0 92 0</inkml:trace>
  <inkml:trace contextRef="#ctx0" brushRef="#br0" timeOffset="23246.99">13863 12835 246 0,'0'0'183'0,"4"-8"-32"16,-4 8-16-16,3-8-12 0,-3 8-8 15,7-9-12-15,-7 9-2 0,7-5-13 0,-7 5-5 16,9-6-6-16,-9 6-9 0,14-5-14 0,-14 5-2 0,15 0-2 16,-15 0 2-16,19 8 0 0,-10-3 0 0,4 7-7 15,-1 3 5-15,1 1-6 0,-1 1-5 0,-1 1 4 16,-4 0-4-16,2 1-1 0,-2-1-7 0,-2 0 1 16,2 4-5-16,-5-5 2 0,2 2-4 0,-4 0 4 15,2-3-5-15,-2 1-1 0,0-3-3 0,0-2 2 16,-2-1-4-16,2-3-1 0,0 0 1 0,-2-1-2 15,0 1 2-15,2-8-1 0,-2 8 9 0,2-8 8 0,-3 6 3 16,3-6-7-16,0 0-3 0,0 0-5 0,0 0-2 16,0 0 0-16,0 0-5 0,-2-35-6 0,11 6-7 15,-7 5 2-15,10-7 0 0,-7-3-2 16,6 2 2-16,-3 1-2 0,4 2-3 0,2 1 2 16,-2 3 0-16,-3 4 1 0,2 3-5 0,-2 2 3 0,2-1-1 15,1 0 4-15,4 0-1 0,-3 6-4 0,1-1 1 16,-3-1-3-16,0 5-2 0,-1 0 3 0,-1 4-3 15,0 0-2-15,-9 4 3 0,14-3-2 0,-14 3 0 16,18 8 3-16,-11 0 2 0,5 5 1 0,-6-1-1 16,1 1 2-16,-2 5 3 0,0 1 3 0,-3-1-1 0,0 0 0 15,0 3-5-15,-2 0 1 0,0-3 3 0,-2 1-3 16,2-1 5-16,-4 1-6 0,1-5 3 0,1 0-1 16,-3 1 1-16,5-6 3 0,-5 1 0 0,5-2 1 15,-2-4 2-15,2-4-1 0,-4 10 1 0,4-10 0 16,-5 4-2-16,5-4-1 0,0 0 1 0,0 0 0 15,0 0-3-15,0 0-1 0,-11-26-1 0,9 11 1 16,2 0-3-16,0-5 0 0,2 2 4 0,0-3-4 16,3 3-1-16,-3-2 3 0,5 2-3 0,-1 0 0 15,4 0 1-15,-3 1-1 0,4 1 0 0,1-1-2 0,-1-1-1 16,2 3 4-16,1 1-3 0,2 2 3 16,0 0-4-16,0 1-1 0,0 3 0 0,3 0 5 15,-6 6-5-15,0 2-2 0,-13 0 0 0,23 2 0 0,-12 0-1 16,-1 4 3-16,6 2 0 0,-2 7 4 0,-3-3-2 15,1 2 4-15,-1 3-1 0,-2-1 2 0,-3 5-1 16,0-5 0-16,-2 15 3 0,1-9 2 0,-5-1-4 16,2 0 4-16,0-3 0 0,-4 1-2 0,0-1 0 15,2 0-1-15,-5 1 2 0,3-2-5 0,-3-2-12 0,-2 0-20 16,3 0-25-16,-1-7-33 0,1 2-30 16,2 1-35-16,-3-3-150 0,5-8-365 0,-2 10 102 0</inkml:trace>
  <inkml:trace contextRef="#ctx0" brushRef="#br0" timeOffset="23785.47">15008 12599 352 0,'0'0'242'0,"0"0"-31"0,-5-8-32 0,5 8-26 16,0 0-22-16,0 0-16 0,0 0-11 15,0 0-8-15,0 0 3 0,0 0 4 0,0 0-4 0,0 0-2 16,-11 37 0-16,9-17-10 0,2-1-7 0,-2 0-5 15,4 1-9-15,0 13 0 0,0-6-9 0,1 4 0 16,1-9-4-16,0-2-6 0,3-1-2 0,-1-2-7 16,0-3 2-16,-1-2-5 0,-1 1-1 0,3-5-3 15,0-2 3-15,-2 0-7 0,1-2-2 0,3-2-1 16,-9-2 1-16,0 0-7 0,25-4-1 0,-16-3-2 16,3-4 3-16,4-4-8 0,-2 1 3 0,6-15-3 15,-4 0-14-15,2-3-7 0,-2-1-2 0,3-4-6 16,-6 2 1-16,0 0-2 0,2 2 2 0,-4 2 3 15,-5 8 8-15,2 5 4 0,-4 6 3 0,-1-1 1 0,1 3-1 16,-4 2 0-16,0 1-4 0,0 7-2 0,4-10 0 16,-4 10 3-16,0 0 4 0,0 0 2 0,0 0 2 15,0 0 3-15,0 0-1 0,0 0 3 0,0 0 0 16,-4 27-2-16,2-17 2 0,2 1-1 0,-2 5-2 16,2-2 0-16,-3 3-1 0,6 2-10 0,-6-1-20 0,3 2-21 15,0-3-26-15,3 2-26 0,-1 1-44 16,-2-1-26-16,2-3-20 0,2 1-125 0,-4-5-371 0,5 0 105 15</inkml:trace>
  <inkml:trace contextRef="#ctx0" brushRef="#br0" timeOffset="24238.69">15480 12741 245 0,'0'0'173'0,"0"0"-28"16,0-8-14-16,0 8-16 0,0 0-5 0,0 0-4 0,0 0-10 16,0 0 2-16,0 0-12 0,0 0-1 15,3-10-10-15,-3 10-6 0,0 0-3 0,0 0-11 0,0 0-6 16,8-9-10-16,-8 9 0 0,7-2-4 0,-7 2-3 16,14-6-2-16,-14 6-5 0,16-4-1 0,-16 4-2 15,16 0 5-15,-16 0-4 0,0 0-1 0,20 0-1 16,-20 0 2-16,14 6 1 0,-7 0 8 0,-7-6 0 15,13 10-1-15,-7-3 4 0,-4 1 3 0,2-1 4 0,1 10 2 16,-3 0 3-16,0 2-5 0,2-4 0 16,1 5-6-16,-2-4-2 0,1 1-1 0,1 1-1 15,2 0 0-15,1 1-5 0,2-1-3 0,-1 0 3 16,6 9-7-16,4-2-2 0,-6-2 0 0,-1-5 0 0,-1-1-5 16,1-3-1-16,-1 4 4 0,-2-3-4 0,1-1-4 15,-1 1 1-15,-2-1 6 0,-3-2 5 0,0 1-4 16,-1-5 3-16,0 2 3 0,-1 1-1 0,-2-6 2 15,0 6 4-15,-2-3-2 0,2 2 5 0,-6 5-3 16,0 1-5-16,-1-4 1 0,1-1 3 0,-4 1-9 16,3 0 0-16,-4 0-6 0,-1 0-5 0,-1 1-16 0,0-2-23 15,-4 2-24-15,2-4-29 0,-2 0-28 0,6-1-20 16,-1-4-32-16,3 1-39 0,9-5-119 16,-18 0-388-16,18 0 108 0</inkml:trace>
  <inkml:trace contextRef="#ctx0" brushRef="#br0" timeOffset="24800.68">15982 12266 228 0,'0'0'239'16,"0"0"-28"-16,-2-10-29 0,2 10-15 0,0 0-19 15,-3-8-18-15,3 8-16 0,0 0-11 0,0 0-13 16,0 0-14-16,9-7-1 0,-9 7-10 0,21 0-3 16,-21 0-14-16,36 8 0 0,-4 5-7 0,2 4 5 15,1 3 2-15,-4 2 5 0,-1 2-3 0,2 2 3 0,-5 3 5 16,1 2-3-16,-5 0-2 0,2-1 3 0,-7 5-4 15,-2 0 0-15,0-2 1 0,-4 3-5 0,-1 2 1 16,-4-1 2-16,-1 0-1 0,0 0-1 0,-2 0-3 16,-2 0-2-16,0-1-5 0,-2 2 1 0,-2-1-8 15,0 3 4-15,0-2-6 0,-4-4-5 0,2 0-1 16,2-1 4-16,-5-2-6 0,5-1-6 0,0-7-2 16,-1 0-2-16,-1-6 4 0,2 4-5 0,-1-2 1 15,-2-3 1-15,1 1-2 0,-3 0 11 0,5-1-5 16,-2 0-3-16,-3-2 4 0,-1 3-4 0,4-2-1 15,0-4-3-15,-1 0 3 0,3-2 0 0,-2-2-2 16,-2 4-2-16,4-5 4 0,0 3-5 0,2-9 0 0,-7 12 3 16,3-6 2-16,4-6-6 0,-5 9 2 0,5-9-2 15,-2 9-1-15,2-9 4 0,0 0 1 0,-4 6 2 16,4-6 1-16,0 0-4 0,0 0 8 0,-6 9-8 16,6-9-1-16,0 0 4 0,0 0-6 0,0 0 4 15,0 0-4-15,0 0-1 0,0 0-14 0,0 0-19 16,0 0-16-16,0 0-20 0,0 0-28 0,0 0-34 0,0 0-42 15,0 0-54-15,-26-21-186 0,24 13-486 0,2 8 135 16</inkml:trace>
  <inkml:trace contextRef="#ctx0" brushRef="#br0" timeOffset="25805.99">17432 12762 294 0,'0'0'189'0,"0"0"-26"0,0 0-15 15,0 0-15-15,-6-5-13 0,6 5-4 0,0 0-10 16,0 0-13-16,0 0-13 0,0 0-10 16,0 0-4-16,0 0-8 0,0 0-4 0,0 0-11 0,0 0-3 15,19-8-4-15,-9 5-3 0,-10 3 0 0,18 0-17 16,-18 0-5-16,30-3-17 0,-12 1-11 0,1 0-20 15,-1 0-20-15,0 2-19 0,2-2-27 0,-1 2-104 16,-6-2-248-16,8 2 74 0</inkml:trace>
  <inkml:trace contextRef="#ctx0" brushRef="#br0" timeOffset="26076.94">17578 12843 223 0,'-6'5'201'0,"6"-5"-28"16,0 0-21-16,0 0-14 0,-8 2-13 16,8-2-10-16,0 0-8 0,0 0-8 0,0 0-6 15,0 0-5-15,0 0-7 0,0 0-2 0,0 0 4 0,0 0 0 16,0 0-8-16,10 11 0 0,-1-5-6 0,-3-4-2 15,3 1-7-15,12 0-8 0,0 3-6 0,-3 0-4 16,14 0-5-16,-5 0-20 0,-2 0-37 0,7 5-37 16,0-3-64-16,-7-3-168 0,-4 2-347 0,1-3 98 15</inkml:trace>
  <inkml:trace contextRef="#ctx0" brushRef="#br0" timeOffset="28789.91">19328 12211 271 0,'2'-8'174'0,"0"-3"-18"0,0 5-16 0,3 1-2 0,-5 5-16 15,4-9-8-15,-4 9-15 0,3-7-11 0,-3 7-14 16,0 0-8-16,0 0-5 0,0 0-1 0,0 0-10 16,0 0 4-16,14 15-7 0,-12-1 1 0,0 5-8 15,0 1 4-15,3 13 2 0,-3 2-1 16,-2-2-3-16,4 2-4 0,-4 2 1 0,3-4-4 0,-1 0-2 16,-2 2-1-16,0 1-1 0,2-3-6 0,0-1 1 15,-2-1-4-15,3-9-2 0,0-1-2 0,-1-4-1 16,0-2-3-16,-2 4 0 0,0-7 0 0,2 0-4 15,-2-3 3-15,-2-1-1 0,2-2 2 0,0-6 0 16,2 12 0-16,-2-12 1 0,2 7-1 0,-2-7-1 0,0 0-1 16,0 0 1-16,0 0-5 0,0 0-1 0,0 0 1 15,0 0-2-15,12-29 3 0,-8 14-6 0,1-3 1 16,4-13-1-16,-2 0-2 0,-3 2 4 0,6-1-4 16,1 1 0-16,-2 4-2 0,1-6 4 0,3 4-6 15,2-2 3-15,0 7-4 0,3-4 1 0,2 1 0 16,1 0 0-16,0 3 0 0,-3 5 2 0,0 3-3 15,-2 2 1-15,-2 3 0 0,-3 1-1 0,0 2-5 16,-1 4 2-16,-4-2 0 0,-6 4 2 0,14-2 0 0,-14 2-1 16,0 0 0-16,12 6 3 0,-12-6-5 0,2 8 6 15,-4 2-3-15,-3-2-2 0,-2 9 3 16,-4 0 0-16,2-1 4 0,-12 13-1 0,0-5 0 0,3-5 4 16,2-3-3-16,3-4 0 0,-4 3-2 0,4-2 8 15,-1-1-6-15,1 0 1 0,4-3 2 0,-1-4 4 16,1 2 6-16,5-1 7 0,4-6 2 0,-11 8 7 15,11-8 3-15,-8 5 1 0,8-5 3 0,-7 7-6 16,7-7 4-16,0 0-8 0,-6 6-5 0,6-6-1 16,0 0-4-16,0 0 1 0,-2 8-6 0,2-8 3 0,0 0-2 15,2 13-1-15,-2-13-1 0,6 12 0 0,-3-4 0 16,3-1 0-16,8 5-1 0,-5-1 0 0,5-2-1 16,2 2 1-16,0-1-1 0,2 0 1 0,1 1-9 15,-4-3-19-15,17 6-21 0,-7-2-23 0,-2-3-27 16,9 1-38-16,-4 1-31 0,-5-8-34 0,-6-1-108 15,0-2-359-15,3 0 102 0</inkml:trace>
  <inkml:trace contextRef="#ctx0" brushRef="#br0" timeOffset="29475.94">20121 12232 375 0,'10'-2'151'0,"-10"2"-12"0,17 0-24 0,-17 0 1 15,19 7-3-15,-10 0-10 0,7 3-8 0,-3 2-4 0,2 3-3 16,7 7 0-16,-8-1-10 0,-1-2-6 16,6 7-3-16,-4 1-7 0,-3-7-5 0,-5-4-5 0,-3 1-4 15,1-1-3-15,1 1-4 0,0-1-1 0,-4-1-2 16,-2-1-6-16,2-1-5 0,-2-3 1 0,0-2-3 15,0 0 0-15,0-8-3 0,-2 12-1 0,2-12 3 16,-2 9-3-16,2-9-2 0,0 0 1 0,-6 8 0 16,6-8 0-16,0 0-4 0,0 0 0 0,0 0-2 15,0 0-2-15,0 0-3 0,-8-24 4 0,5 7-4 16,3-1-2-16,0 1-1 0,3-4 4 0,1 3-4 16,0-2-2-16,2 0-1 0,3 0-1 0,-1 2 0 15,1 1 1-15,10-9-1 0,2 3 2 0,-8 4 2 16,6 5 0-16,-6 2 0 0,6 2 1 0,-2 1-2 0,2 3-1 15,-6 2 0-15,-1 2-1 0,1-1-1 0,-13 3 1 16,21 3 0-16,-10 2 0 0,-1-2 2 16,-1 4 0-16,-2-1 1 0,4 8 2 0,-6-4 1 0,4 6 2 15,-5-1-4-15,1 2-1 0,-1-3 3 0,-2 4-3 16,-4-3 0-16,0-1 2 0,2-1 1 0,-2-4-1 16,-1 2-3-16,1-2 3 0,-2-2 1 0,4-7-2 15,-2 15 2-15,-1-9 1 0,3-6 9 0,-4 10 1 0,4-10-1 16,0 0-5-16,0 0 2 0,0 0-4 0,0 0-1 15,0 0-2-15,0 0-4 0,0-32 0 0,0 10-5 16,4 5 0-16,3-12 3 0,0 4-2 0,-1 4 1 16,2-7-2-16,1 3 0 0,4-2 1 15,1 7-1-15,-3 2 0 0,-2 3 0 0,3 1-2 0,-1 1-2 16,3 1 1-16,2 1 2 0,-4 3-2 0,-1 2-2 16,6 2 1-16,0-2-1 0,-6 6-3 0,-1 0 5 15,-10 0-2-15,20 4-2 0,-13-2 3 0,2 4 0 16,0 0 1-16,-2 3-1 0,0-4 1 0,0 3 2 15,2 9 1-15,-3 0-1 0,2-2-1 0,-2 0 0 0,-3 2 0 16,-1-2 2-16,0-1-1 0,0-2-11 0,0-2-18 16,-2 1-21-16,0-3-12 0,0 3-16 0,0-4-23 15,3 3-19-15,-3-1-31 0,2-1-19 0,-2-8-94 16,2 12-312-16,-2-12 88 0</inkml:trace>
  <inkml:trace contextRef="#ctx0" brushRef="#br0" timeOffset="30005.36">21277 11901 260 0,'0'0'213'0,"3"-10"-22"16,-3 10-21-16,2-9-27 0,-2 9-12 0,0 0-18 15,0 0-16-15,0 0-8 0,0 0 1 0,0 0-1 16,0 0 0-16,0 0 0 0,0 35 8 0,-2-2 12 0,2 2 0 16,-3 0-5-16,3-1-2 0,0 3-4 0,5-4-10 15,-1 0-7-15,5 0-8 0,1-2-6 0,3 0-5 16,4-4-4-16,0-1-3 0,0-7-3 0,-2-5-5 16,-1 1 5-16,0-5-10 0,0-1-4 0,4 0-3 15,-2-2-2-15,-1-1 6 0,6-4-8 0,-7-2-7 16,4-4 0-16,1-3-4 0,-6 2 0 0,6-6-1 15,-6-3-7-15,8-9-4 0,-1-4-11 0,-2-1-4 16,-4-4-9-16,-2-2-1 0,-1-4 0 0,-3 4-3 0,-2-1 5 16,0 0-1-16,-1-1 4 0,-3 6 0 15,0 5 2-15,-2 5 1 0,0 2 7 0,0 3 0 16,3 1 3-16,-6 4 4 0,3 3 1 0,0 7 5 0,0-16-8 16,0 16 0-16,0-8-1 0,0 8-5 15,0 0 3-15,0 0 2 0,0 0-1 0,0 0 6 0,0 0-6 16,0 0 1-16,0 0 4 0,0 0 7 0,0 28-3 15,-2-9 0-15,4-2-1 0,-2 1-1 0,0 1 1 16,0-1-1-16,0 2 9 0,5-1-9 0,-3 2 5 16,0 7-4-16,4-4 0 0,-4-1-16 0,0-2-20 0,2-2-18 15,1-2-23-15,-5 3-17 0,6-6-22 16,-1 4-13-16,-2-3-14 0,4-3-18 0,-5 0-12 16,4-3-2-16,-1-3-6 0,-3-1-110 0,-2-5-337 0,10 9 97 15</inkml:trace>
  <inkml:trace contextRef="#ctx0" brushRef="#br0" timeOffset="30202.84">21811 12308 738 0,'21'-11'-17'15,"-21"11"17"-15,11-8 14 0,-7 0 16 0,6 2 16 16,-6-1-2-16,3-1 23 0,0 2 13 0,-3-3 2 16,6 1 10-16,-4 3 11 0,1-3-5 0,0 3-4 15,2 1-12-15,-9 4-6 0,12-11-4 0,-12 11 0 16,14 0 2-16,-14 0 0 0,0 0 3 0,22 13 6 16,-18-3 1-16,6 4 7 0,-1 2-9 0,0 4-8 15,5 6-2-15,-5 3-4 0,-3-5-7 0,-1-3-4 16,5 10-8-16,-6 0-4 0,5-5-5 0,0 0-2 0,-6-9-5 15,1 4-12-15,1 0-26 0,-1-5-27 0,1 2-31 16,-3-1-29-16,2-4-32 0,1 3-29 0,0 0-29 16,-1-5-117-16,1-5-357 0,-5-6 101 0</inkml:trace>
  <inkml:trace contextRef="#ctx0" brushRef="#br0" timeOffset="30507.86">22502 12137 330 0,'20'10'244'15,"-3"0"-27"-15,-4 1-19 0,-1 1-17 0,3 0-13 0,-3 0-15 16,2 5-15-16,-3-1-8 0,-1-1-7 0,-2 1-3 16,-1 1-3-16,-3-1-9 0,-4-1-7 0,-2 1-3 15,0 2-11-15,-5 1-10 0,-7-3-4 0,3 1-11 16,-10 9-12-16,1-3-15 0,-7-2-31 0,-1-1-30 16,8-4-37-16,2 0-43 0,-1-7-47 0,4 1-177 15,-2-2-395-15,2-1 112 0</inkml:trace>
  <inkml:trace contextRef="#ctx0" brushRef="#br0" timeOffset="31811.86">23134 11763 311 0,'0'-17'179'15,"0"5"-16"-15,2 1-8 0,-2 3-3 0,0 1-9 0,0 7-3 16,2-11-10-16,-2 11-14 0,0 0-14 16,2-10-17-16,-2 10-11 0,0 0-5 0,0 0-4 0,0 0-2 15,0 0 4-15,8 31 9 0,-6-1 6 0,-2 5 3 16,-2 3 1-16,4 0-5 0,-4 6-3 0,2-4 3 16,0 3-8-16,-2-1 5 0,-2-1-13 0,2-2-7 15,0-4-3-15,2-1-9 0,-2-4-2 0,2-5-4 16,0-5-3-16,-2-2 3 0,4-1-5 0,-4-5-9 0,2-2-4 15,0 1 0-15,0-5 3 0,0-6-3 0,0 12 0 16,0-12 2-16,-3 9 7 0,3-9 5 0,0 0 2 16,0 0-13-16,0 0-2 0,0 0-1 0,0 0 3 15,0 0-3-15,0 0-14 0,3-31-6 0,-1 10-6 16,2-14-8-16,6-1-9 0,1 0-10 0,0-2-5 16,3-3 7-16,2 3-1 0,-2 0 3 0,1 2 1 15,2 4 1-15,-2 1 1 0,4 6 5 0,-6 2 1 16,-1 7 2-16,-1-1 4 0,1 5-4 0,-3 4 2 15,2 0-1-15,-2 1 1 0,1 3 1 0,-10 4-3 16,9-4 0-16,-9 4 5 0,0 0-5 0,0 0 6 0,0 0-1 16,14 17 4-16,-14-9 2 0,0-8 1 15,-8 28-1-15,-1-9 2 0,-7 8 0 0,5-2 0 0,-7 1 2 16,2-5-2-16,5-3 1 0,-3-1 1 0,3-3-2 16,-1 0 4-16,3-1-1 0,0-3-1 0,0 0 1 15,4-1 0-15,0-4-1 0,1 1-1 0,-1 1 4 16,1-2-4-16,4-5 3 0,-7 9 2 0,7-9-4 15,-5 6 5-15,5-6-5 0,-2 9 6 0,2-9 0 0,0 6 4 16,0-6 10-16,0 0 2 0,2 12-1 16,-2-12 6-16,10 11-2 0,-8-8 0 0,-2-3 0 15,13 11-3-15,-8-7 2 0,-5-4-3 0,9 4-2 0,-9-4-1 16,12 8-1-16,-12-8-3 0,14 6 6 16,-8-1-10-16,-6-5 3 0,11 1-1 0,-11-1-3 0,11 7-1 15,-11-7-3-15,10 2 2 0,-10-2 4 0,0 0-7 16,16 4 1-16,-16-4-4 0,0 0 6 0,12 6-6 15,-12-6 4-15,0 0-2 0,11 1 1 0,-11-1 2 16,0 0-4-16,9 6 5 0,-9-6-4 0,0 0 3 16,0 0 3-16,0 0-1 0,12 2-6 0,-12-2 0 0,0 0 3 15,0 0 4-15,0 0-7 0,13 1-2 0,-13-1 2 16,0 0 0-16,0 0 0 0,16 2 1 0,-16-2-3 16,0 0-1-16,16 0 2 0,-16 0 0 0,18 2 2 15,-18-2 1-15,16 0-4 0,-16 0 2 0,14 0-3 16,-14 0-10-16,0 0-13 0,20 4-20 0,-20-4-26 15,0 0-31-15,14 3-27 0,-14-3-27 0,0 0-31 16,9 4-32-16,-9-4-123 0,0 0-408 0,9 4 113 0</inkml:trace>
  <inkml:trace contextRef="#ctx0" brushRef="#br0" timeOffset="32593.93">23622 11884 303 0,'0'-14'190'0,"0"14"-18"16,0-11-15-16,0 11-8 0,2-9-10 0,-2 9-15 15,0 0-14-15,4-9-9 0,-4 9-11 0,0 0-3 16,10-4-2-16,-10 4-5 0,0 0-10 0,0 0-1 16,27 12 0-16,-15 0 3 0,-3 1-3 0,-1 2-2 15,4 5-5-15,-7-2 0 0,10 9-3 0,-7-3-1 16,-2-3-4-16,-3-2-4 0,1-1-8 0,-2 0 2 16,-4-1-8-16,2 1 2 0,0-1-6 0,-4-3-2 15,1-4-4-15,1 1-1 0,0-2-2 0,-2-2-3 16,0 4-2-16,4-11 3 0,-6 12-1 0,6-12-1 15,-5 6-1-15,5-6-2 0,0 0-3 0,0 0-1 0,0 0 1 16,0 0-14-16,0 0-3 0,0 0-6 0,-6-35-10 16,8 17-2-16,7-14 0 0,-3 2-2 0,9-1 8 15,-6 2-1-15,3 0 0 0,1 1 5 0,0 1-2 16,-1 6 3-16,-1 1 1 0,3 8 0 0,0-1 2 0,0-1-1 16,-3 4-4-16,0 3 4 0,-1 2 3 15,1-2-1-15,-2 5 1 0,-9 2-2 0,16-2 3 16,-16 2 0-16,15 9 3 0,-7-5 2 0,-1 4 7 0,4 4 3 15,-2 2-2-15,-2 1 0 0,0 3 0 0,-5-3 4 16,5 3-4-16,-5-2 2 0,-2 3-4 0,2-5 3 16,-2 3-2-16,-2-1 0 0,2-1 1 0,0-3 1 15,-2-2-4-15,2-2 3 0,-3-1-2 0,3-7 5 16,-2 12 0-16,2-12 1 0,-2 9-4 0,2-9 3 16,0 0-4-16,0 0 1 0,0 0-2 0,0 0-2 15,0 0-1-15,0 0-1 0,7-40-4 0,-5 22-4 16,4-15 0-16,2 2 1 0,1-2-1 0,2 0 0 15,-1 2 0-15,1 1-1 0,0 5 2 0,1 7 2 16,-3 1-2-16,0 3 1 0,-2 3-3 0,4 1 2 0,-2 2 4 16,1 1-2-16,-1 2 0 0,-1 2 0 0,-8 3 2 15,19-4-1-15,-19 4 2 0,20 3 2 0,-20-3 0 16,23 5 3-16,-7 3 3 0,-2 0 0 0,-3 1 2 16,1-1-1-16,-3 3-1 0,-1 2 1 0,4-4 4 15,-5 1-2-15,0 5 1 0,3 0 0 0,-4-3 1 16,-1 1-1-16,-3-4-2 0,0 2 1 0,2-3 0 15,-1 3-4-15,-1-2 2 0,-2 2 1 0,0-3-3 0,4 9 2 16,-6-5-8-16,2-2-23 0,0-1-17 0,0 0-21 16,0-9-22-16,-2 15-24 0,2-15-21 0,0 13-27 15,0-10-20-15,0-3-133 0,0 0-366 0,0 0 102 16</inkml:trace>
  <inkml:trace contextRef="#ctx0" brushRef="#br0" timeOffset="33102.78">24650 11591 321 0,'0'0'159'0,"8"-12"-4"0,-8 12-10 0,2-10-11 16,-2 10-4-16,0 0-18 0,2-7-19 0,-2 7-9 15,0 0-6-15,0 0 3 0,0 0 5 0,0 0 1 16,0 0 18-16,-12 34 16 0,7-5 1 0,-6 4-6 0,5 0-2 16,-4 2-4-16,3-2-7 0,3 2-10 15,2-4-5-15,2 2-8 0,0-2-7 0,0-6-6 16,4-5-1-16,3 0-9 0,-3-3 0 0,4-2-7 0,3 1-4 16,-2-4-4-16,3-4-2 0,-1 0-2 15,0-5-3-15,-1 2-6 0,7-3 2 0,4-4-4 0,-4 0-3 16,0-4-5-16,2-2-3 0,-1-5-7 0,7-7-18 15,0-4-10-15,-2-3-15 0,-3-2-11 0,5-6-10 16,-6-1-11-16,-1 0 8 0,2-3 5 0,-9-1 3 16,4-1 0-16,-4 5 5 0,-2 1 9 0,-6 0 6 15,1 10 9-15,-2 5 10 0,3 4 3 0,-1 1 9 0,-2 4 2 16,1 3 3-16,-3 8-2 0,2-14 2 0,-2 14-1 16,0 0 10-16,0 0 2 0,0 0 1 0,0 0 8 15,0 0 14-15,0 0 7 0,0 0 2 0,-16 37-1 16,14-19-7-16,-2 3-2 0,-2 10-2 0,4-1-1 15,-2 3-2-15,2-4-1 0,2 4-5 0,2-2-4 16,2 0 6-16,-2-1-8 0,4 2-17 0,0-10-30 16,1 9-33-16,-3-9-22 0,3-2-34 0,-3 0-28 15,2-4-28-15,3 1-22 0,0-6-19 0,-3 0-120 16,4-5-396-16,-3-2 110 0</inkml:trace>
  <inkml:trace contextRef="#ctx0" brushRef="#br0" timeOffset="33354.87">25289 11825 420 0,'4'-7'207'0,"4"1"-25"0,1 2-22 16,-1-2-14-16,-8 6-15 0,17-7-11 0,-8 7-11 15,-9 0-8-15,0 0-3 0,29 4 0 0,-20 0-8 16,3 9-6-16,-1 1 0 0,-2 1 0 0,1 1-3 16,-6 3 5-16,1 2 5 0,-5-1-8 0,-5 11-5 15,1-7-1-15,-4 7 0 0,2-6 0 0,1-7-1 0,1-1-4 16,-1 0-14-16,-2-4-2 0,2-1 0 0,1-1-8 15,2-2-6-15,0-3-2 0,2 0-2 0,0-6-2 16,-3 10-2-16,3-10 2 0,5 6-7 0,-5-6-6 16,9 5-9-16,-9-5-30 0,29-3-24 0,-8 1-38 15,11-8-35-15,7-4-55 0,0-6-53 0,-3-2-155 16,3 0-450-16,2-5 126 0</inkml:trace>
  <inkml:trace contextRef="#ctx0" brushRef="#br0" timeOffset="33526.93">26074 11929 408 0,'4'21'222'0,"-2"-2"-27"0,1-3-24 0,-1 1-19 0,0-1-15 16,0 2-16-16,0-1-12 0,1 1-9 0,-6 0-13 16,1 1-4-16,-2-1-9 0,-1 3-8 0,-1-3-8 0,-4 1-29 15,-1 10-37-15,-6-5-53 0,2-1-58 16,-4-6-119-16,0 5-285 0,-11-1 83 0</inkml:trace>
  <inkml:trace contextRef="#ctx0" brushRef="#br0" timeOffset="34655.86">27246 11510 350 0,'4'-14'200'0,"-1"2"-17"0,-1 3-12 16,-2 3-12-16,2 0-5 0,0-1-7 0,-2 7-14 0,2-9-6 16,-2 9-15-16,3-7-14 0,-3 7-10 0,0 0-6 15,0 0-5-15,0 0-9 0,0 0 19 0,14 31 10 16,-10-10-3-16,-4 14-6 0,0 0-7 0,2 3-4 0,-4 2 2 16,0 2 3-16,-2-1-8 0,4 1-3 0,-3-1-7 15,-4-4-3-15,7 2-4 0,-5 0-7 0,1-6-7 16,2 2-9-16,-3-4-3 0,1-5-3 0,2-5-4 15,0-2 0-15,-4-4-2 0,4-3-2 16,0 1-3-16,2-4 4 0,0 1-2 0,0-4-1 0,0-6 1 16,0 8 0-16,0-8-2 0,0 0-6 0,0 0-12 15,0 0-4-15,0 0-2 0,0 0-6 0,12-30-7 16,-1 1-8-16,-2-6-9 0,3 0-4 0,3-4-3 16,2-2 2-16,10-18 1 0,3-2-1 0,-10 16 2 0,3 8 8 15,0 0 2-15,4 7 3 0,-7-1 4 16,3 4 0-16,0 0 3 0,-7 10 3 0,-2 4 1 15,-5 0 3-15,2 3-2 0,-1 4-3 0,-6 1 4 0,-4 5-1 16,11-4 4-16,-11 4 3 0,0 0-1 0,0 0 3 16,0 0-1-16,9 19 8 0,-9-11-2 0,-5 6 4 15,-1 3 2-15,-5 1 0 0,-12 6 1 0,4-5-1 16,-3 4 5-16,-1 0-4 0,2-6-1 0,-6 3 3 16,4-6-2-16,3-1-3 0,-1-5 2 0,3 3-2 15,-1-6 8-15,6 1-5 0,1 1 5 0,1-3 8 16,2-3-2-16,2 3 7 0,7-4 6 0,-16 5 4 0,16-5-6 15,-9 4 1-15,9-4-5 0,-9 2-1 0,9-2-1 16,0 0-6-16,-9 4 1 0,9-4-3 0,0 0 0 16,0 9-1-16,0-9 2 0,4 10 3 0,1-6 0 15,4 4 0-15,5 4 1 0,-3-2 1 0,7 3 3 16,1-1-11-16,11 3 2 0,-6-3 4 0,-3-1-1 16,11 3-6-16,0 0-5 0,-7-5-13 0,-2-2-19 15,-8 0-27-15,4 1-28 0,-1-4-30 0,0 2-38 16,-4-2-34-16,0-2-214 0,-1-2-474 0,6 0 130 15</inkml:trace>
  <inkml:trace contextRef="#ctx0" brushRef="#br0" timeOffset="35416.47">27845 11600 311 0,'17'-9'134'0,"-17"9"2"0,13-7-19 0,-4 5-12 16,-9 2-4-16,16-3-15 0,-16 3-5 0,16 0-4 15,-16 0-4-15,21 3-11 0,-15 1-2 0,11 6 1 16,-6 2 1-16,-2-1-7 0,2 5-3 0,-2-1 0 16,0 1 2-16,-1 0 3 0,-8 5 10 0,2-2-7 0,-2-1-1 15,0 1-5-15,-2-1-4 0,0 0-6 0,-6-1-4 16,1 1-1-16,3-1-2 0,-3-1-3 16,-2-3-3-16,4-3-7 0,-2-2 0 0,3-1 0 0,0-2-1 15,-1-2 0-15,5-3-1 0,0 0-3 0,0 0 0 16,0 0-3-16,0 0 0 0,0 0-2 0,-10-18-8 15,18 3 1-15,-1-3-6 0,6-13-4 0,-3-1 3 16,3 0-3-16,3 1 2 0,2 0-1 0,1 0 0 0,0 5-2 16,5-3 3-16,-8 10 3 0,8-3-2 15,-3 5-1-15,-4 7 0 0,0-2 4 0,0 4-1 16,0-3 6-16,0 5-1 0,-6 4 0 0,3 0-5 16,-14 2 3-16,22 0 1 0,-12 2 4 0,-1 1-3 0,7 6 0 15,-7 2 2-15,2-3 2 0,-1 6 4 0,-1 2 3 16,0 1 2-16,-7-1-2 0,4 3 3 0,-6-3-2 15,0 1-1-15,0-1-2 0,-6 3-1 0,4-3-2 16,-5-2 0-16,3 2 1 0,-3-3-1 0,4-2-1 16,-4-3-1-16,5 1 1 0,-3-4-1 0,1-1 3 15,4-4-1-15,-7 9-1 0,7-9 0 0,0 0-1 0,0 0 1 16,0 0-4-16,0 0 1 0,-5-18-4 16,10 1-2-16,2-4-4 0,2-7-2 0,5-1-1 0,2-6 3 15,0 4 0-15,2 0-2 0,-2 4 0 0,0 7 1 16,-2 3-1-16,-1 1 0 0,3 4 1 0,-2-1 1 15,4 1 0-15,-2 4-1 0,0 0 1 0,0 1-2 16,-2 3 4-16,4 0 2 0,0 2-1 0,-5 2 0 16,0 2 4-16,0 0-3 0,-4 2 3 0,3 3-2 15,-4-4 1-15,7 8-1 0,-4 1 5 0,-2 0-2 16,0 1-3-16,0 3 3 0,-4-1 0 0,1 1-2 16,-1 1 0-16,-3-2-1 0,0 6 0 0,1-4-1 0,-3 1-6 15,0 1-17-15,0-3-20 0,0 1-26 16,-3-1-23-16,3 0-21 0,-2 0-29 0,2-1-30 0,0-4-142 15,0-3-374-15,0-8 107 0</inkml:trace>
  <inkml:trace contextRef="#ctx0" brushRef="#br0" timeOffset="35855.89">29052 11263 333 0,'0'0'248'15,"0"0"-37"-15,0 0-37 0,2-9-25 0,-2 9-17 16,0 0-15-16,0 0-6 0,0 0 2 0,0 0 5 16,-2 34-2-16,-1-14 0 0,3 11 4 0,-4-1-4 15,4 4-7-15,0-3-9 0,2 2-6 16,3-2-9-16,2 2-8 0,0-2-7 0,2-2-3 0,-3 1-5 16,4-7-7-16,-3-5 5 0,-1-1-7 0,1-5-8 15,-3-2-6-15,4-1 1 0,-1-1-4 0,-3-4-2 16,3 1-6-16,-7-5 7 0,12 3-8 0,-12-3-7 15,0 0 0-15,24-8-3 0,-14 0-4 0,3-7-18 0,6-14-11 16,0-4-12-16,0-2-9 0,-6-1-2 0,6-2 0 16,0-1-1-16,1 1 6 0,-2-2 1 0,-2 5 5 15,-2 0 2-15,-1 2 5 0,-1 10 11 0,-7 4 11 16,-1 4 7-16,3 5 1 0,-5-1-1 0,2 3-1 16,-2 2-3-16,-2 6-1 0,6-8-1 0,-6 8 1 15,0 0 8-15,0 0 5 0,0 0 6 0,0 0-2 16,0 0 5-16,4 37-4 0,-6-19 3 0,-2 0 0 0,4 14 0 15,0 0-1-15,-4 6 2 0,8-1-7 0,-4-3 2 16,0 4-1-16,2-6-1 0,0 1-3 0,0 1-17 16,0 0-23-16,1-4-27 0,1-1-29 0,-2-3-35 15,3-6-33-15,-3-4-31 0,2 1-29 0,2-7-134 16,-2 0-412-16,1-6 115 0</inkml:trace>
  <inkml:trace contextRef="#ctx0" brushRef="#br0" timeOffset="36273.81">29697 11560 290 0,'2'-11'235'15,"-2"11"-27"-15,0-10-22 0,0 10-14 0,0 0-17 0,0 0-12 16,-2-12-10-16,2 12-11 0,0 0-14 0,0 0-11 16,2-9-10-16,-2 9-10 0,0 0-9 0,0 0-10 15,0 0-2-15,2-10-7 0,-2 10-5 0,0 0-5 16,0 0-3-16,0 0-3 0,15-2-5 0,-15 2-4 15,0 0-6-15,25 9 0 0,-16-8 2 0,-9-1-6 0,15 8 0 16,-7-1-6-16,-2-1 3 0,-1 1-2 0,-1 2 7 16,-2 0 11-16,1 8 7 0,-3-1 5 15,-3 1 5-15,-1-1-5 0,2 0 3 0,-3-1-6 0,3-2 2 16,-2 6-4-16,2-7-3 0,-4 4-5 16,4-1 2-16,2 1-3 0,0 1-3 0,2 1 0 0,4-1-2 15,0 2 1-15,3 1-2 0,5 6-2 0,-1-2-2 16,2 6-4-16,-2-9 1 0,0-1-3 0,4 4 1 15,-4-1-3-15,-1-4 6 0,-3-3-2 0,0 1 4 16,-2-1 5-16,0 1 3 0,-3-2-2 0,3 0-1 16,-5 0 9-16,-2-4 10 0,0 1 6 0,0-5 3 15,-2 4-3-15,0-1-6 0,-1-2 4 0,-1 1-8 0,0-1-3 16,-1 0 0-16,0 1-4 0,0-4-2 0,1 3-9 16,-3-1-16-16,1-2-22 0,-2 3-27 0,8-8-35 15,-15 5-39-15,4-3-46 0,11-2-49 0,-19 0-207 16,19 0-508-16,-16-10 141 0</inkml:trace>
  <inkml:trace contextRef="#ctx0" brushRef="#br0" timeOffset="36778.83">30259 10831 314 0,'4'-12'283'0,"1"5"-43"0,-1 2-41 15,3-4-25-15,-3 6-21 0,6-5-16 0,3 0-17 0,6-1-15 16,-2 2-11-16,2 0-10 0,-1 2-9 16,3 4-10-16,-3-2-6 0,0 6-10 0,-2-2-2 15,-2 2-8-15,-5 2-4 0,-2 4 1 0,0-1 2 0,-5 3 1 16,2 7 2-16,-2 11 4 0,-6 2 1 0,0 2 0 15,-5-2-4-15,4 3-3 0,-4 1-4 0,0-4-2 16,0 4 3-16,-1 0-5 0,6-1-1 0,1-1-1 16,1 2-5-16,2 1-1 0,2-4 6 0,5 4-8 15,-3-2 0-15,2-1-5 0,3 0 2 0,0 2-1 16,0-6-3-16,0 2-1 0,0-7-3 0,-2-1 2 16,-5-6 0-16,5 1 5 0,-4 2-4 0,1 1 6 15,1 0 2-15,-5-3-1 0,2 1 3 0,2-3-2 16,-2 1-1-16,1 1 1 0,-3-2 6 0,5 3 2 0,-5-1-4 15,4 0 6-15,-4 2-2 0,5-2 3 0,-1 2-5 16,-2-1-2-16,5 10 3 0,3-4-2 0,1 6 6 16,0-3 0-16,1-3-2 0,-3-7-9 0,0 0-6 15,0-1-2-15,-2 1 0 0,2-1-2 0,0-3 4 16,-2 3-2-16,-2-1-1 0,1-1-5 0,-3-2 0 0,-1-2-1 16,-2 1-6-16,-2 5-6 0,-3-1-22 15,-9 1-33-15,-8 6-39 0,-8 1-46 0,-6-1-54 16,-26 13-38-16,-9-7-164 0,-8 0-481 0,-6-2 134 0</inkml:trace>
  <inkml:trace contextRef="#ctx0" brushRef="#br0" timeOffset="38358.18">19328 12207 276 0,'0'0'145'0,"2"-6"-11"15,-2 6-17-15,0-11-15 0,0 11 3 0,4-9-7 0,-4 9-7 16,3-8 1-16,-1 4-8 0,-2 4-7 0,2-10-4 16,-2 10-2-16,2-9-8 0,-2 9-2 15,0-9-4-15,0 9-8 0,0-6-8 0,0 6-4 0,-6-9-4 16,-1 5-5-16,-1 0 1 0,8 4-8 0,-19-1-1 16,0 1-3-16,1 0 0 0,0 0 1 0,-1 3-8 15,1 1 6-15,0-2-3 0,4 2-1 0,0 1-3 16,3-5-3-16,11 0 2 0,-13 6-5 0,5-4 1 15,8-2 1-15,-11 4-3 0,11-4 4 0,-9 6 0 16,9-6-3-16,-5 4 2 0,5-4-5 0,0 0 5 16,-4 11-5-16,4-11 0 0,-5 5 1 0,5-5 2 0,-4 8 2 15,4-8 1-15,-7 11 0 0,5-2 0 0,-6-1 6 16,4-2 0-16,0 2-1 0,-1 2 1 0,1-2 1 16,-3 0-3-16,5 0 5 0,-6 3-3 0,4-2-1 15,-3 5 0-15,1-2-1 0,1-2 2 0,1-2-4 16,-2 1 3-16,2-3-2 0,4 1-2 0,-4 0-2 15,4-7 4-15,-5 13-1 0,3-9-3 0,2-4 1 16,-5 9-1-16,5-9-3 0,-2 5 6 0,2-5-2 0,-2 7 3 16,2-7 2-16,0 0 2 0,-3 8 5 15,3-8 3-15,0 0 6 0,0 0 2 0,-5 6 1 16,5-6-2-16,0 0-2 0,0 0 1 0,0 0 1 0,0 0 0 16,-4 6 0-16,4-6-9 0,0 0-3 15,0 0-1-15,0 0-2 0,0 0 1 0,0 0-4 0,0 0 0 16,0 0-2-16,0 0 0 0,0 0-4 0,0 0 0 15,0 0-1-15,0 0-6 0,0 0 1 16,0 0 1-16,0 0-3 0,0 0 0 0,0 0 3 0,0 0 0 16,0 0-2-16,0 0 0 0,0 0 3 0,0 0-1 15,0 0 1-15,7-23-2 0,-7 23 5 0,0 0-1 0,0 0-4 16,0 0 0-16,0-8 1 0,0 8-1 0,0 0-1 16,0 0 3-16,2-8-1 0,-2 8 2 0,0 0-1 15,0-6-2-15,0 6 3 0,0 0 2 0,0 0 0 16,0-8 2-16,0 8 0 0,0 0 0 0,0 0-2 15,0 0 1-15,0 0-4 0,0 0 0 0,0 0 0 16,0 0 1-16,-5-7-1 0,5 7 2 0,0 0-2 16,0 0 3-16,0 0-2 0,-17 15 1 0,9-9 1 15,2 1-2-15,-1-2 2 0,0 3-1 0,3 1 0 16,0-1 2-16,0 0 1 0,0 1 0 0,2-1-1 16,2 1 1-16,0 2 1 0,2-2-2 0,0 1 2 15,4 6 0-15,2-2-1 0,-1 1-2 0,2-3 2 16,-5-1 0-16,2-1-2 0,0 6-1 0,1-4-1 15,-3-1-1-15,3-3 1 0,-4 3 1 0,-1-1 4 16,0 0 4-16,-4 4 13 0,2 5 4 0,-5-3 9 0,-2 3 0 16,3 1 6-16,-7 9 3 0,-1-6 0 0,-4 3-1 15,8-5-9-15,-5-3 0 0,9-6-4 0,0 3-4 16,-1-1-2-16,1 1-5 0,2-4 4 0,2 1-5 0,-4-2 0 16,4-1-1-16,4 7-3 0,-4 0-4 15,2-2 1-15,0-1 0 0,0 3-2 0,3 0-3 0,-3 1 1 16,0-3 2-16,-2 3-2 0,2 1 7 0,-2-2 0 15,0 3 5-15,0-3-4 0,2 0 1 0,-2 1-3 16,3 0-5-16,-1-3 7 0,0-3-8 0,0 1 1 16,2-2 1-16,0-1 0 0,7 4 6 0,2-1-8 15,6-1-23-15,2 2-38 0,11-3-50 0,-1 2-74 16,-3-7-90-16,-3 0-152 0,-3-1-501 0,12 0 138 16</inkml:trace>
  <inkml:trace contextRef="#ctx0" brushRef="#br0" timeOffset="42642.9">6303 15527 366 0,'0'0'183'15,"0"0"-17"-15,-9 4-18 0,9-4-17 0,0 0-2 16,0 0-5-16,0 0-2 0,-5 4-3 0,5-4 1 16,0 0 6-16,0 0-2 0,0 0-8 0,0 0-5 15,25 3-9-15,-6-3-12 0,-1-3-8 16,3 2-6-16,15-2-10 0,2 2-7 0,4-4-6 0,-1 2-10 16,-3 0-22-16,6-2-29 0,-5 4-34 0,-1-1-45 15,-1 2-42-15,-3 2-41 0,-7-1-128 0,-10-1-357 16,-2 5 102-16</inkml:trace>
  <inkml:trace contextRef="#ctx0" brushRef="#br0" timeOffset="42825.95">6490 15819 341 0,'0'0'222'0,"-10"5"-26"0,10-5-18 15,0 0-10-15,0 0-15 0,0 0-8 0,0 0-14 16,0 0-9-16,0 0-16 0,0 0-11 0,42-10-12 15,-26 7-4-15,4 1-8 0,1-2-13 0,1 0-28 0,13-3-33 16,2 6-33-16,-3-2-51 0,4 3-43 0,-1-6-122 16,4 3-303-16,0 0 88 0</inkml:trace>
  <inkml:trace contextRef="#ctx0" brushRef="#br0" timeOffset="43885.75">7391 14975 421 0,'0'0'199'0,"0"-9"-33"16,0 9-30-16,0 0-13 0,0 0-20 15,0 0-10-15,0 0-6 0,0 0-5 0,0 0-4 16,0 0 20-16,6 34 6 0,-3-14 0 0,-1 13-9 0,0 3-6 16,6 2 0-16,-2 1-2 0,-3 2-3 15,3 0-5-15,-4 3-6 0,1-4-6 0,4 2-7 0,4-1-2 16,-6-1-6-16,1 2-3 0,2-5-5 0,-4-2-4 15,1-5-4-15,1 2-3 0,-1-8-4 0,-5-4-3 16,6-3-3-16,-6-5-1 0,6 1-4 0,-6-5 1 16,2-2 1-16,-2-6 0 0,2 15-4 0,0-11 8 15,-2-4 0-15,0 0 9 0,3 12 3 0,-3-12-2 0,0 0 3 16,0 0-7-16,0 0 3 0,0 0-7 16,0 0-2-16,0 0-2 0,0 0-3 0,0 0-4 15,0 0-2-15,-5-37-5 0,1 18-1 0,-2 3-11 0,4-3 4 16,0-2 0-16,0 4-3 0,-3-5 4 0,5 4-5 15,-2-2 0-15,0 1-3 0,4-12 1 0,0 7-2 16,3 1-3-16,-1 2 2 0,-2 4-2 0,6-2 3 16,1-1-3-16,-5 3 1 0,7 0 3 0,-1-1-1 15,1 3-1-15,3 2-1 0,-5 0 2 0,2 0 1 16,-2 3-2-16,5-1 0 0,-3 3 1 0,1 3-3 16,-3-2 2-16,0 3 1 0,-9 4-3 0,14-4 0 15,-14 4-3-15,16-4 4 0,-16 4-2 0,0 0 0 16,23 6 1-16,-17-2 5 0,-6-4-5 0,12 10 2 0,-7-2 1 15,-1-1-1-15,-2 1 3 0,1 2-2 16,-3 1 3-16,2-1 0 0,-4 6 1 0,-3-2-1 0,1 1 2 16,-4 0-1-16,2-3 0 0,-1-2 7 0,-4 4-5 15,1-3 1-15,-3 1 1 0,0-2 0 0,-2-2 2 16,2 3-2-16,1-6-2 0,1 2 4 0,2-3-3 0,-3 1 3 16,12-5 2-16,-15 6 0 0,15-6-1 15,-12 3 2-15,12-3 3 0,0 0-6 0,0 0 2 0,-16 5-1 16,16-5-3-16,0 0-1 0,0 0 4 0,0 0-3 15,-6 4 1-15,6-4 1 0,0 0 1 0,0 0-3 16,0 0 2-16,0 0 1 0,20 13-4 0,-16-5 2 16,6-3 2-16,5 3-1 0,-1 0-1 0,4 3 4 15,-4 0-2-15,4 1-1 0,-2-2-2 0,2 1-2 16,12 2-10-16,-7 0-22 0,-2-2-24 0,-4-3-29 16,-2-1-30-16,0 1-27 0,-1 0-25 0,-3-3-26 15,0-5-110-15,-11 0-364 0,0 0 102 0</inkml:trace>
  <inkml:trace contextRef="#ctx0" brushRef="#br0" timeOffset="44584.48">8039 15272 286 0,'0'0'134'0,"0"0"-15"15,0 0-20-15,0 0-2 0,0 0-12 16,0 0 8-16,0 0 5 0,0 0 0 0,40 23-2 0,-28-8-8 16,-1 0-1-16,0 0 4 0,-1 2-1 0,10 12-4 15,-6-3-8-15,4 1-8 0,-2 0-7 0,-5-9-6 16,1-1-2-16,-5-4-7 0,0 3-1 0,-1 0-14 16,0-6 4-16,-2 1-9 0,-2-3 2 0,1-1 0 15,-3-7-2-15,2 13-2 0,-2-13 11 0,4 8 1 0,-4-8 8 16,2 7 1-16,-2-7-5 0,0 0 0 15,0 0-7-15,0 0-3 0,0 0-5 0,0 0-1 16,0 0-3-16,0 0-5 0,-2-33 1 0,4 16-2 0,-2-1-3 16,0-1-1-16,0 1-2 0,3 0-1 0,-1-2 1 15,0 4-3-15,0-2-1 0,0 6 0 0,4-5-2 16,-2 7-2-16,1-2 0 0,1 2 2 0,-4 1 1 16,8 1-2-16,-5 1-4 0,1-1-1 0,1 3 2 15,0-2-2-15,-7 7-1 0,16-9-2 0,-7 8 5 16,-9 1-4-16,0 0 0 0,25-2 0 0,-25 2 2 15,19 9-1-15,-19-9-2 0,22 15-2 0,-8-2 6 0,-5-1-2 16,0 3 0-16,1 1 5 0,-4-2-3 0,3 3 0 16,-2-1-3-16,-2-1 2 0,2 10-1 15,-3-16 5-15,-4 0-1 0,0-1 1 0,0-8-1 16,2 13 1-16,-2-13 5 0,2 8 6 16,-2-8-2-16,0 0-2 0,0 0 1 0,0 0 1 0,0 0 0 15,0 0 0-15,0 0-5 0,0 0-1 0,0 0-5 16,0 0-1-16,-11-39-3 0,14 22-3 0,-3 1 2 15,0-1-1-15,2-1 2 0,0 3-3 0,2-1 3 16,1 0-4-16,-1 1 1 0,4 2 2 16,7-9-3-16,-6 12 4 0,3 4-2 0,-1 0 1 0,-11 6-1 15,14-7 0-15,-14 7 2 0,18-2 1 16,-18 2-4-16,21 7 0 0,-21-7 3 0,25 14 3 0,-9-2 0 16,0 0 0-16,-3 3 0 0,10 7 3 0,-5-1 0 15,3 2-2-15,-10-3 4 0,1-6-5 0,-1 1 2 16,-4 2-1-16,5-3 0 0,-6-1 3 0,3 4-1 15,-1 0 0-15,-2-2-4 0,3-1 2 0,-7-2-11 16,3-2-15-16,-1 1-21 0,-1-3-24 0,2 0-21 0,-5-8-29 16,4 12-26-16,1-5-19 0,-5-7-124 15,0 0-344-15,6 8 99 0</inkml:trace>
  <inkml:trace contextRef="#ctx0" brushRef="#br0" timeOffset="45351.9">9525 14833 335 0,'0'0'118'0,"5"-15"-15"15,-5 7-10-15,0 8-11 0,0-12 0 0,0 12-4 16,-5-16-9-16,1 9-5 0,4 7-6 0,-11-12 5 0,11 12 0 15,-15-6-3-15,7 2-10 0,8 4 5 0,-21 0 0 16,21 0-8-16,0 0-2 0,-30 4 0 0,30-4-9 16,-18 6 4-16,12 2 0 0,-2-2-2 0,6 5-5 15,-5 4-6-15,5 0 3 0,2 4 3 16,0 0-4-16,5-3 0 0,1 2-3 0,2 3 5 0,3 8 1 16,-2-4 4-16,-3-7 3 0,11 11-2 0,-11-8 0 15,4-3 0-15,-5-2 1 0,-1 1 8 0,0-1 6 16,-4 1 1-16,3-3 3 0,-3 4 2 0,0-3-2 15,0 1-4-15,-3-1-4 0,3-2-3 0,-2 3-2 0,2-7-7 16,0 8-4-16,0 0 1 0,2-3-2 0,1 2-5 16,1 1 1-16,-2-1-3 0,5-2 0 0,1 3-4 15,-2-1 0-15,3-1-4 0,-2 1-2 0,2 1 1 16,-2 1-3-16,2-3 2 0,-3 3-1 0,4-3 1 16,-5 1 5-16,-1 2 2 0,3 0 6 0,-5-1 4 15,0 0 0-15,1-1-1 0,2 1 2 0,-3-1-3 16,-2-1 2-16,2 1-1 0,-2-2-4 0,2-5-2 15,-2-1 0-15,3 0-2 0,-3-8-7 0,4 17 6 0,-2-12-6 16,3 3 7-16,-1-3-8 0,-4-5 1 0,14 10-22 16,-7-3-22-16,2-5-25 0,-9-2-26 0,21 1-23 15,-3-1-46-15,-18 0-29 0,34-3-48 0,-16-6-144 16,1 1-443-16,-3-2 124 0</inkml:trace>
  <inkml:trace contextRef="#ctx0" brushRef="#br0" timeOffset="46021.88">10143 15128 277 0,'0'0'95'0,"0"0"-10"0,0-11-7 0,0 11-15 15,0 0 0-15,2-13 2 0,-2 13-5 0,0-10 4 0,0 10-1 16,4-14-2-16,-4 14 6 0,0-13-16 16,0 13 3-16,0-12 2 0,0 12-7 0,0-12 5 15,0 12-6-15,2-13 4 0,-2 13-9 0,0 0 13 0,0-10-12 16,0 10-1-16,0 0-11 0,0 0 1 0,0-11-5 15,0 11 6-15,0 0-7 0,0 0 0 0,0 0 4 16,0 0 10-16,0 0 6 0,0 0 6 0,0 0-3 16,0 0 5-16,-2 40 2 0,-2-24 0 0,4 0-4 0,0 3 3 15,0-1 1-15,4 3 0 0,-2 0 5 0,7 11-9 16,-3-9-3-16,1-5-7 0,3-1-1 0,-2-3-3 16,1 1-6-16,3-1-1 0,2-1-2 0,2-1-2 15,-3-2 0-15,8 1 0 0,-3-6-2 0,3-1-5 16,-3 1-1-16,2-3 1 0,1-2-5 0,0-2-5 15,-21 2-10-15,32-9-7 0,-15 4-9 0,0-4-7 16,-2-3-1-16,-6 0-5 0,3-2-5 0,-5-3-3 16,2-1 0-16,-4-1-1 0,2-12 1 0,-3 6 3 15,-8-8 3-15,1 8 3 0,3-5 4 0,-2 0 3 16,-3 4 1-16,3 6 1 0,-3 2 3 0,3-1-1 0,-2 3 8 16,1 1 0-16,1 3 11 0,-2-1-1 15,2 7 6-15,2 6 2 0,-3-16 1 0,3 16-2 0,-3-15-3 16,3 15-1-16,-2-8-3 0,2 8-1 0,0 0 3 15,0 0 9-15,0 0 9 0,0 0 3 0,0 0-2 16,0 0 5-16,0 0-2 0,8 43 4 0,-6-25 3 16,2 2-6-16,-2-2 1 0,3 1-4 0,1 1 0 15,-3-2-2-15,4 3 2 0,-2-5-7 0,1 3-1 0,1 0-4 16,-3-2-3-16,4 4-14 0,-1-4-19 16,-3-1-24-16,0-3-25 0,3-1-21 0,-3-4-30 15,-4-8-14-15,10 18-13 0,-3-11-19 0,-1-1-110 0,-6-6-336 16,12 4 96-16</inkml:trace>
  <inkml:trace contextRef="#ctx0" brushRef="#br0" timeOffset="46219.91">10801 15133 264 0,'22'16'184'0,"-22"-16"-10"0,7 15-22 16,-2-7-27-16,1 6-7 0,1 4-16 0,-3 2-11 0,4-4-5 15,-4 3-6-15,3-2-7 0,-5 2-8 0,5 0-8 16,-3 2-3-16,2-3-1 0,-2 1-9 0,-4-1-20 16,2-1-25-16,-2 1-27 0,0 0-44 0,0 1-39 15,0-7-86-15,0-12-235 0,-2 17 70 0</inkml:trace>
  <inkml:trace contextRef="#ctx0" brushRef="#br0" timeOffset="46516.75">11215 15109 355 0,'30'6'187'0,"-21"-3"-28"16,3 6-12-16,-3 1-4 0,-1-2-15 16,2 0-13-16,-1 7 0 0,-5-3-13 0,3 3-9 0,-1 1-4 15,0 1-7-15,-4 1-4 0,-2 0-4 0,-2 1-6 16,2 0-6-16,-10 11-7 0,1-1-2 0,1 0-10 16,-4-7-19-16,1-5-35 0,-3-1-36 0,0 1-40 15,1-3-52-15,-6-3-110 0,-8 7-294 0,11-10 85 16</inkml:trace>
  <inkml:trace contextRef="#ctx0" brushRef="#br0" timeOffset="48221.86">8671 14933 225 0,'4'-12'119'0,"-4"4"-6"0,0 8 0 16,5-12-11-16,-5 12-1 0,2-8-9 16,-2 8-6-16,2-8-2 0,-2 8-10 0,2-9-2 0,-2 9-4 15,0 0 1-15,0 0-4 0,0-11-1 0,0 11-9 16,0 0 0-16,0 0-3 0,0-9-5 0,0 9 2 15,0 0-1-15,0 0-4 0,-2-11-7 0,2 11 2 16,0 0-8-16,0 0-2 0,0 0-5 0,0 0-1 16,4-8-1-16,-4 8 1 0,0 0 5 0,0 0 3 15,39 10 1-15,-7 3 5 0,0-1 0 0,-3 2-4 16,9 1-2-16,-6 2-3 0,2 3-3 0,0-2-3 16,-2 5 1-16,0-1-6 0,-1 2-2 0,-3 2 3 15,-1 0 3-15,-1 3-9 0,-6 2 2 0,-2-2 0 16,-5 4-3-16,-3 1-1 0,-3 1 0 0,-5 1 0 0,-6 0-2 15,-1 1 6-15,-2 1-4 0,-4-2-4 0,-6 2 4 16,2-4-3-16,-8 3-4 0,3-2 3 0,-6-4-8 16,3-2-14-16,-2 2-13 0,2-4-19 0,1-3-32 15,-3 1-40-15,2-3-39 0,-5-5-122 0,5-4-332 16,3-1 94-16</inkml:trace>
  <inkml:trace contextRef="#ctx0" brushRef="#br0" timeOffset="48890.84">7094 14945 294 0,'0'0'159'15,"0"0"-13"-15,0 0-18 0,4-9-21 0,-4 9-9 16,0 0-15-16,0 0-7 0,0 0 1 0,0 0-4 15,0 0 12-15,0 35 6 0,-2-5 1 0,-2 3-3 16,2 2 1-16,2 5-5 0,0 0-5 0,2 24-2 0,2-13-3 16,2-9-4-16,0 0-5 0,5 0-7 15,12 18-4-15,-2-13-3 0,-1-6-11 0,3-4-1 0,16 16-3 16,9-1-4-16,-1-7-1 0,-7-12 1 0,14 8-6 16,-8-12-29-16,-10-5-27 0,5 1-34 15,21 10-45-15,-12-13-52 0,12 5-131 0,-12-7-347 0,-5-5 98 16</inkml:trace>
  <inkml:trace contextRef="#ctx0" brushRef="#br0" timeOffset="50224.71">11816 14786 208 0,'0'-7'256'0,"0"7"-41"0,0-8-17 15,0 8-24-15,0 0-14 0,0-10-9 0,0 10-15 16,0 0-12-16,0-8-8 0,0 8-11 0,0 0-9 16,0 0-11-16,0 0-13 0,0 0-5 0,0-7-14 15,0 7-3-15,0 0-7 0,0 0 2 0,0 0-5 16,0 0 0-16,0 0 3 0,-6 27 0 0,9-6-1 0,-6-5-1 15,3 3-4-15,3 2-2 0,-3-1-1 0,5-2-3 16,-3 3-2-16,2 0-3 0,1-1-4 0,-1-1 0 16,3 1-2-16,0-1 2 0,0-2-5 0,2 3 2 15,1-5-4-15,1 2 0 0,-2 0-2 0,-1-2-1 0,2-1 1 16,-1-2-1-16,0-2 2 0,-2-2-3 0,-2 1 1 16,2-5 0-16,-1 2 0 0,1 2-1 15,0-4-1-15,0-2 1 0,-7-2-3 0,13 5 0 0,-13-5 3 16,0 0-3-16,23-9 1 0,-14 4-7 0,1-2-2 15,-1-6-4-15,4-4-7 0,1-6-8 0,2-5-1 16,-6-2-3-16,-2 0 0 0,6-7-6 0,-5 6-3 16,2-7 1-16,-4 1 1 0,3 3 3 0,-1-1 5 15,-5 2-2-15,1 6 3 0,-3 7 5 0,0 3 1 16,0 0 2-16,-2 5 6 0,2 0 1 0,-2 6 0 16,0-3-2-16,0 9 0 0,0-7-3 0,0 7 4 15,0 0 1-15,0 0 10 0,0 0 2 0,-6 17 4 16,-1 2 3-16,1 12-1 0,1-1 1 0,3 2 0 0,-4-1 0 15,6 2-2-15,0-9 0 0,6 7 4 16,-4-6-5-16,0-3-1 0,7 9 1 0,-2-9 0 0,-1-2-9 16,2-2-19-16,1-1-25 0,2 0-26 0,-1-2-29 15,1-1-29-15,0 1-26 0,3-3-34 0,-3-1-103 16,1-6-346-16,-1 2 98 0</inkml:trace>
  <inkml:trace contextRef="#ctx0" brushRef="#br0" timeOffset="50522.64">12561 14981 390 0,'9'-6'173'0,"-9"6"-22"16,16-9-19-16,-7 8-16 0,-9 1-13 0,23-4-9 16,-3 4-9-16,1 1-3 0,0 3-6 0,-4 1-8 15,2 3-8-15,-1 0 8 0,0 3-3 0,1 0 1 16,-6 4-6-16,-2-1 5 0,1 3-2 0,-3 1-3 15,0-2 5-15,-9 4 7 0,3-2-1 0,-6 15 3 0,3-9 1 16,-2-5 0-16,-5-5-4 0,3 2-2 0,-3-1-2 16,3-1-5-16,-4-5 0 0,6-1-7 0,-2 0-4 15,1-2-3-15,3-6-5 0,-2 11-4 0,2-11-2 16,0 0-2-16,0 8-4 0,0-8-3 0,0 0-15 16,25 2-19-16,-4-6-23 0,13-4-29 0,5-2-33 15,-3-3-41-15,-2-2-37 0,8-1-185 0,-4-2-424 16,-1 1 118-16</inkml:trace>
  <inkml:trace contextRef="#ctx0" brushRef="#br0" timeOffset="50744.87">13521 14804 246 0,'0'0'228'16,"16"-1"-35"-16,-16 1-22 0,0 0-19 15,20 5-19-15,-13-1-9 0,-7-4-14 0,12 14-7 16,-8-3-11-16,5 4-7 0,1-2-9 0,-6 4-9 0,-1 2-4 16,-3-1-6-16,-3 1-7 0,1-1-2 0,0 3-4 15,-6 7-5-15,2-3-6 0,-1-6-13 0,1-1-19 16,1-1-31-16,-2-3-32 0,2 3-35 0,1-5-37 16,2-4-103-16,-3-3-282 0,5-5 82 0</inkml:trace>
  <inkml:trace contextRef="#ctx0" brushRef="#br0" timeOffset="51212.84">13882 14606 418 0,'2'-11'187'0,"-2"11"-29"16,0 0-16-16,0 0 3 0,0 0-11 0,-5 34-7 15,5-13-6-15,-2 11-10 0,0 4-9 0,2-4-12 16,2 4-8-16,5-4-10 0,2 0-4 0,0-2-7 16,3-1-3-16,1-2-9 0,3 2-5 0,2-3-1 0,3-1-6 15,2-5-3-15,-6-3-1 0,2-5-12 0,0-1-12 16,-6-3-1-16,8 0-5 0,-8-2-7 0,0-4-12 16,2 0-9-16,-15-2-2 0,0 0-10 0,27-6-9 15,-20 2-7-15,2-4 2 0,0-5-1 0,0-3 1 16,7-10 8-16,-2-3-3 0,-3-2 13 0,-1-2 0 15,-4-2 2-15,3-1 6 0,2-3 9 0,1 3 4 16,-3-4 17-16,0 6 13 0,1-1 12 0,-6 4 19 0,3 7 5 16,-5 3 1-16,2 3 3 0,-1 2 6 15,2 3 6-15,-5 2-2 0,2 2 5 0,0 4-9 0,-2 5-8 16,0-13-7-16,0 13-7 0,0 0-1 16,0 0 0-16,0 0 5 0,0 0 3 0,0 0 4 15,-4 29-1-15,4-11-2 0,-3 14-5 0,1-2-2 0,2 3-4 16,2 0 5-16,1 0-10 0,-1-2-2 0,0 2-2 15,3-3-3-15,-3 2-2 0,2-9-4 0,3-2-21 16,1 9-23-16,-2-8-25 0,1-6-27 0,-3 1-33 16,5-4-28-16,-1 0-20 0,1 0-19 0,-5-2 2 15,5-3-132-15,-2-4-364 0,-7-4 103 0</inkml:trace>
  <inkml:trace contextRef="#ctx0" brushRef="#br0" timeOffset="51632.83">14672 14890 325 0,'0'0'223'0,"-6"-10"-33"0,6 10-17 0,-5-8-12 16,5 8-13-16,0 0-10 0,-6-7-11 0,6 7-11 0,0 0-8 16,-7-5-11-16,7 5-8 0,0 0-10 0,0 0-9 15,0 0-5-15,-5-8-8 0,5 8-7 16,0 0-3-16,0 0-6 0,0 0-4 0,0 0-5 0,0 0-2 15,18-13-1-15,-18 13-6 0,0 0-3 0,15-4-3 16,-15 4-4-16,8-2-1 0,-8 2-5 0,0 0 1 16,0 0-3-16,0 0 7 0,0 0 2 0,0 0 6 15,16 12 0-15,-16-12-1 0,2 12 1 0,0-1-4 16,1-3 6-16,-3 2-7 0,5 5-1 0,-1 2 0 0,1-2 3 16,3 0-5-16,5 2 3 0,0-3 2 15,-2 3-4-15,5-4-2 0,12 11-2 0,-1-6-2 0,-5-4 1 16,-5 1-3-16,-1-3 1 0,-5 0-1 0,2 1-4 15,2-3 1-15,-7 2-1 0,-1-3 5 0,-2-1 6 16,-2 0 9-16,-3-8 4 0,0 16 5 0,-8-7 4 16,4-2 1-16,-10 8-4 0,-2-2 1 0,-7 7 1 15,1-4-10-15,-1-5-2 0,6-1 1 0,-2-2-14 16,0 2-17-16,1-3-17 0,4-3-22 0,5 0-24 16,9-4-41-16,-19 5-49 0,19-5-56 0,0 0-122 15,0 0-408-15,-13-15 115 0</inkml:trace>
  <inkml:trace contextRef="#ctx0" brushRef="#br0" timeOffset="52071.88">14871 14299 321 0,'0'0'253'0,"-2"-11"-39"0,2 11-31 15,0 0-27-15,0 0-19 0,20-4-16 0,-20 4-12 16,37 6-14-16,-17-1-11 0,3 0-14 0,9 6-4 16,-2 3-8-16,-5-1-8 0,-7-1-5 0,-2-2-2 15,-5 5-6-15,1-1-2 0,-1 3 11 16,-4 0 7-16,-5 3 6 0,3-2 8 0,-8 12 6 0,3-5 5 16,-2-3-3-16,-2-1-3 0,1 0-12 0,-3 8-1 15,6-3-2-15,-2-2-8 0,2-9-3 0,0 4-5 16,2-1-4-16,4 1-3 0,1 1 0 0,3 0-5 15,-1-2 1-15,12 11-3 0,-4-5-3 0,6 3-2 16,0-2-5-16,3-2 2 0,-2-1-2 0,-5-4-2 16,-1-1-1-16,4 6-1 0,-1 1 1 0,0-8 4 0,-10 1 2 15,0-3 6-15,3 3 1 0,0-3 3 0,-2 3 4 16,-4-4 2-16,-1 7 11 0,-3-4-2 0,1 0 8 16,0 0-2-16,-3 5-2 0,-2-2 1 0,0-1-9 15,-2 0 3-15,-1 2-3 0,1-2-6 0,-3-3 0 16,1 3-7-16,-5-2-3 0,3 1 0 0,-4-1-7 15,1 0-18-15,0 1-17 0,-3-3-23 0,1 1-23 0,-2-3-36 16,-1 0-35-16,0-3-37 0,2-1-48 0,3-6-229 16,9-2-537-16,-16 2 150 0</inkml:trace>
  <inkml:trace contextRef="#ctx0" brushRef="#br0" timeOffset="52360.88">16399 14735 260 0,'0'0'345'16,"0"0"-64"-16,-9-5-32 0,9 5-26 0,0 0-21 15,0 0-21-15,0 0-26 0,0 0-14 0,0 0-17 16,0 0-14-16,0 0-8 0,34-8-12 0,-11 6-10 0,11-7-8 16,5 6-6-16,2-3-9 0,0-3-21 15,0 6-25-15,0-5-37 0,-2 7-35 0,-3-3-37 0,-2 4-44 16,-8 2-53-16,-8 0-107 0,-2 2-358 16,-4 2 101-16</inkml:trace>
  <inkml:trace contextRef="#ctx0" brushRef="#br0" timeOffset="52538.85">16470 15096 445 0,'0'0'317'0,"-10"4"-28"0,10-4-20 0,0 0-17 0,0 0-21 16,0 0-20-16,0 0-25 0,0 0-12 0,0 0-30 16,0 0-12-16,0 0-12 0,26 4-13 0,-3-8-20 15,15-2-25-15,-2-3-31 0,8 1-36 0,1 2-47 16,4-1-65-16,23-8-88 0,0 4-155 0,-4-3-432 15,-13 3 121-15</inkml:trace>
  <inkml:trace contextRef="#ctx0" brushRef="#br0" timeOffset="53637.84">19024 14017 361 0,'0'-6'273'0,"0"6"-42"0,0-10-31 16,0 10-32-16,5-7-21 0,-5 7-20 0,0 0-12 15,0 0-14-15,0 0-4 0,11 15-2 0,-1 3-5 0,-2 17 10 16,4 0 2-16,-6 6 0 0,13 21-12 0,-13-13-2 15,1-8-9-15,3 3-6 0,-6 1-3 0,3 16 2 16,2-14-10-16,-2-7-7 0,0 0-7 0,0 2 2 16,-1-3-5-16,2-5-5 0,-4 0-4 0,3-4-3 15,-1-1-3-15,-3-6-3 0,-1-4-4 0,2-3-3 0,-2-4 0 16,4-1-2-16,-4-2-2 0,0 0 0 16,-2-3 9-16,0-6-2 0,5 10-5 0,-5-10 16 0,0 8-9 15,0-8-2-15,0 0-2 0,0 0 1 0,0 0-8 16,0 0 0-16,0 0-1 0,-2-33-3 0,-1 15-2 15,1-12-6-15,-2-3-7 0,4-1 2 0,0 4-6 16,-4-5 2-16,4 2-2 0,4 3 1 0,-4-1-1 16,4 4-1-16,-2 5 1 0,1 0-2 0,5-7 0 15,-1 5 3-15,-5 4 2 0,8-1 3 0,1-6 1 16,-2 4-1-16,3 5-6 0,-1 4 2 0,-2 0 1 16,1-1-1-16,-4 5-1 0,3 0 2 0,1 3-4 15,-8 3 6-15,-2 4-4 0,16-6 1 0,-12 4-2 16,-4 2 2-16,0 0-4 0,19 8 3 0,-13-4-1 0,-1 4 3 15,-1 1-1-15,-2 7-1 0,4 1 1 0,-4-1 1 16,-4 2-1-16,2 1 4 0,-8 0-3 0,6-1 1 16,-9 1 3-16,2-1-1 0,-7 8 0 0,-4-3 3 15,3-4-1-15,4-7 1 0,1 1-1 0,1-4-2 16,-1 0 1-16,3-1 4 0,2-1 0 0,1-3-2 0,-4 0 2 16,3 2 3-16,1-2 5 0,6-4 6 15,-11 6 4-15,11-6 6 0,-10 2 0 0,10-2 5 0,-7 5-5 16,7-5-3-16,0 0-2 0,-6 5-2 0,6-5-5 15,0 0-2-15,0 0-4 0,-3 8-2 0,3-8 1 16,0 0 5-16,5 13-6 0,-1-4 0 0,1-4-1 16,1 4 3-16,11 5-3 0,-6 0 3 15,5 1-1-15,7 6-2 0,2 1-3 0,2-2 7 0,1-3-5 16,-3-1-5-16,4 0-23 0,-8-1-21 0,-1-4-29 16,1-1-31-16,-2-2-27 0,-2 2-35 0,4-2-30 15,-1-3-193-15,-1-4-464 0,2-1 128 0</inkml:trace>
  <inkml:trace contextRef="#ctx0" brushRef="#br0" timeOffset="54288.31">19934 14328 330 0,'0'0'175'0,"0"0"-27"15,0 0-17-15,0 0-9 0,23 16 3 0,-12-4-7 16,1 4-10-16,-1 3-11 0,-2 0-2 0,3 11-4 16,3 1 4-16,-5-2-6 0,3 2-10 0,-4 0-2 15,1 0-12-15,-6-9-5 0,1-2-5 0,-1-3-4 16,3 2-4-16,-7-5-5 0,2 3-6 0,0-5-2 16,-2-2-2-16,0 1-2 0,3-4-2 0,0 1-1 15,-3-1 2-15,0-7 8 0,0 8 3 0,0-8 4 16,0 0-4-16,0 0-3 0,0 0-6 0,0 0-2 15,0 0-3-15,0 0-3 0,0 0-3 0,0-35-1 16,2 16-1-16,-2-11-2 0,2 4-5 0,2-6-2 0,1 5-1 16,-1-2-1-16,1 6 1 0,-1 4 0 0,6 5-4 15,-3-3-1-15,1 2 1 0,-3 3 0 0,5 4 1 16,-2 0-5-16,-1 0-2 0,0 3-1 0,3 1 1 16,-10 4-1-16,17-4 3 0,-17 4-4 0,0 0 0 15,28 8 0-15,-18-3 2 0,3 4-2 0,-2 2 2 16,1 2 0-16,-3 1 0 0,-1 2 1 0,0-2 2 15,-1 3-1-15,-1-3 2 0,-1 2 1 0,-1-1-3 0,-2-2 0 16,-2-3 4-16,3 2-2 0,0-3 0 0,-3-4-1 16,0-5 3-16,2 15-1 0,-2-9 2 15,0-6 1-15,0 0 2 0,2 12 0 0,-2-12 1 0,0 0 1 16,0 0 0-16,0 0-1 0,0 0-6 16,0 0-3-16,0 0-6 0,0 0-4 0,22-35-2 0,-14 17-3 15,1 2 3-15,0-15 2 0,5 9-1 0,-8 0-1 16,3 8 3-16,-2-1-1 0,0 6 4 0,-2-2-2 15,1 1 1-15,1 4 1 0,0 0 0 0,-7 6 0 16,14-9 1-16,-14 9 0 0,11-2-2 0,-11 2 6 16,0 0 0-16,25 5-1 0,-18 1 1 0,3 0-2 0,5 4 6 15,-1 4-2-15,0-2 1 0,-1 3 0 0,-1-1 1 16,-1 3 2-16,1 0-4 0,1-1 1 0,-2-2 3 16,-3 3-1-16,3-1 1 0,-4-2 1 0,-1 3-9 15,2-3-17-15,-4-2-16 0,3-1-27 0,-5-1-22 16,2-2-28-16,1-1-24 0,-3 1-27 0,-2-8-123 15,0 0-344-15,0 0 97 0</inkml:trace>
  <inkml:trace contextRef="#ctx0" brushRef="#br0" timeOffset="54561.81">20696 13926 367 0,'23'8'197'16,"2"5"-11"-16,11 8-17 0,-4 4-12 0,2 4-8 16,17 15-10-16,-17-3-12 0,9 11-11 0,-11-9-8 15,9 8-16-15,-14-9-9 0,-4-3-10 0,-2-5 1 0,-1 8-8 16,-2-5-8-16,-6 3 1 0,-3 2-4 0,-2-5-1 16,-3 2-9-16,-4-2-3 0,-2 0-1 0,-7 2-4 15,-3-4 1-15,-1 0-2 0,-8-1-4 0,-4 0-5 16,-5-2-1-16,3 1-1 0,-10-4-9 0,-20 12-19 15,3-3-17-15,8-10-32 0,3-5-30 0,5-3-44 16,-4-3-54-16,-1-1-117 0,-1-1-355 0,6-3 103 16</inkml:trace>
  <inkml:trace contextRef="#ctx0" brushRef="#br0" timeOffset="55038.85">18500 14434 408 0,'-12'44'278'16,"3"-6"-30"-16,0 5-22 0,5 3-17 0,-8 13-21 15,7-9-11-15,5-10-15 0,3 2-12 0,1-3-14 16,6 2-12-16,3-4-3 0,0 4-11 0,13-6-10 16,3 0-6-16,24 12-10 0,2-5-9 0,7-2-9 15,6-7-3-15,4-2-8 0,13-6-17 0,68 8-33 16,-51-13-37-16,-13-7-59 0,64 4-59 0,-43-6-234 15,45-4-460-15,-46-3 128 0</inkml:trace>
  <inkml:trace contextRef="#ctx0" brushRef="#br0" timeOffset="59615.92">21603 14401 213 0,'0'0'210'0,"0"0"-32"0,0-10-21 0,0 10-10 16,0 0-16-16,0 0-8 0,0-11-8 0,0 11-11 16,0 0-1-16,0 0-10 0,0 0-6 0,0 0-7 15,3-9-7-15,-3 9-1 0,0 0-7 0,0 0 1 16,0 0-5-16,0-7-4 0,0 7-2 0,0 0-6 15,0 0-5-15,0 0-4 0,0 0-1 0,-3-8-6 0,3 8-5 16,0 0 2-16,0 0-5 0,0 0-4 16,-2-10 1-16,2 10-7 0,0 0 1 0,-5-8-5 0,5 8 3 15,0 0-3-15,-4-13-1 0,4 13 3 0,-2-8-4 16,2 8-1-16,-5-6 3 0,5 6 3 0,-2-11 1 16,2 11 2-16,-2-12 2 0,2 12 0 0,-5-7 2 0,5 7 0 15,-2-9 4-15,2 9-4 0,0 0 0 16,-5-11-2-16,5 11 1 0,0 0-2 0,0-8-5 0,0 8-3 15,0 0-5-15,0 0-2 0,0 0 0 0,-7-5-1 16,7 5-2-16,0 0-2 0,0 0 6 0,-2 24 2 16,0-6 3-16,2 15 2 0,2 0 2 0,0 2 5 15,5-3 4-15,-2 6-2 0,2-3 7 0,2-2 0 16,2 0-2-16,1-2-2 0,-1-2 3 0,3-5-3 16,-3-6 0-16,2-1-1 0,2-1-1 0,-2-2-2 15,12 7-2-15,-4-7 0 0,-1-3-2 0,-6-5 1 16,-1 1-3-16,6-2 0 0,-8-1-2 0,3-1-1 15,-14-3-2-15,18 0 1 0,-18 0 0 0,21-5-2 16,-15 1-4-16,4-2 1 0,1-4-3 0,2-3-3 0,-5 1-9 16,1-2-3-16,0-1 4 0,3-3-3 15,-3 2 0-15,-3-1-1 0,-1 0 2 0,-1-1 0 0,-2-3 2 16,6 3 3-16,-6-1-2 0,2 4 1 0,1-6 2 16,-1 4 1-16,-4-2-1 0,5 3 1 0,-3-3 1 15,0 1 4-15,-2 2-4 0,2-1 3 0,-2 1 0 16,0-1 1-16,4 5-1 0,-4 2 0 0,-4-2 0 15,4 12 3-15,-2-17-1 0,2 8 3 0,0 9 2 0,-2-15-4 16,2 15 2-16,0-15 0 0,0 15-2 0,0-14 2 16,-4 7 0-16,4 7 1 0,-3-13 1 15,3 13 2-15,0 0 0 0,-4-12-2 0,4 12 2 0,0 0 0 16,-2-13-2-16,2 13 2 0,-3-9-2 0,3 9-1 16,0 0-1-16,-2-10 3 0,2 10-1 0,0 0-3 15,-4-10 0-15,4 10 1 0,0 0 1 0,0 0-4 16,-6-10 3-16,6 10-3 0,0 0 1 0,0 0-1 15,0 0 3-15,-2-11-1 0,2 11 0 0,0 0 1 16,0 0-3-16,0 0 2 0,0 0-2 0,-4-10 1 16,4 10-1-16,0 0 0 0,0 0-1 0,0 0 0 0,0 0 7 15,0 0-5-15,-2-10-1 0,2 10 2 0,0 0-3 16,0 0 3-16,0 0-3 0,0 0-2 0,0 0 1 16,-3-9-1-16,3 9 2 0,0 0-3 0,0 0-3 15,0 0 1-15,0 0-3 0,0 0 2 0,0 0 1 16,0 0 0-16,0 0 0 0,0 0-1 0,5 28 3 15,-3-11 2-15,6 13-1 0,0-1 7 0,1 5-1 16,0 0-1-16,-1 0 3 0,1 3 3 0,-1-1-5 0,4 2 7 16,-3-1-1-16,2-2-6 0,-1 0 3 15,3 2-2-15,1 0-14 0,-5-1-26 0,-2-2-33 0,2 0-45 16,-5-1-56-16,-2 2-54 0,-10-4-158 16,-1 2-456-16,-5-2 127 0</inkml:trace>
  <inkml:trace contextRef="#ctx0" brushRef="#br0" timeOffset="61304.82">10907 16370 223 0,'-13'-2'28'0,"-1"-3"0"0,1 0-9 15,1 1 4-15,12 4 5 0,-22-6 2 0,12 2 8 16,10 4-11-16,-16-7 1 0,16 7-7 16,-18-3 2-16,9-2 6 0,9 5-10 0,-13-4 7 0,13 4-4 15,-17-4-7-15,17 4 0 0,-13-6 0 0,13 6 0 16,-17-3-4-16,17 3-4 0,-13-6 4 0,13 6-6 15,0 0 7-15,-23-3-5 0,14 0-2 0,9 3-5 16,-23-5 3-16,23 5-14 0,-21-3 19 0,10 1-3 16,-7-2-1-16,0 0-8 0,2 2 4 0,0-5-1 15,-3 6 4-15,4-3-2 0,-1-1 2 0,2 1-5 16,14 4 1-16,-18-6 4 0,18 6-2 0,-17-5-5 16,17 5 7-16,-17-5-11 0,17 5 6 0,-17-7 2 15,17 7-1-15,-11-5 5 0,11 5-4 0,-9-5-3 16,9 5 1-16,-12-6 3 0,12 6 4 0,-11-6 11 0,11 6 7 15,0 0 2-15,-11-4-4 0,11 4 7 0,0 0-7 16,0 0 2-16,-12-6-9 0,12 6 3 16,0 0-1-16,0 0-3 0,0 0-9 0,-11-7 10 0,11 7-3 15,0 0-12-15,0 0 7 0,0 0-5 0,0 0 4 16,0 0 7-16,0 0-5 0,0 0-7 0,0 0 5 0,0 0-6 16,0 0 5-16,0 0-6 0,0 0 2 15,32 18 23-15,-32-18-14 0,25 7 3 0,-5-3 2 16,3-6 16-16,14 0-3 0,4 0 3 0,-2-3-6 0,1 2 6 15,9-1-12-15,-4 0-1 0,23-7 1 0,1 6 0 16,-17-4 2-16,-6 5 1 0,-1-3 1 0,25-3-8 16,-17 5-1-16,-6-2 3 0,-2 1-4 0,1-2 4 15,22 0-2-15,-17-3-4 0,-6 5-1 0,-1-2 4 16,3 0-3-16,-1-3 0 0,-1-1-2 0,23-7 10 16,-13 2-11-16,14-4 1 0,-17 4 6 0,12-5-5 15,-11 5 4-15,-10 0-1 0,3 5 1 0,20-6-1 16,-11 4-2-16,-10 1-1 0,0 2-5 0,-1 3 7 15,1-2-11-15,4-1 9 0,-4 4-4 0,1-1 7 16,-1-1-4-16,-3 6-2 0,1-4 2 0,1 3-9 0,-4-2 6 16,-1 2 1-16,-1 0-8 0,6 1 9 0,-3 1-5 15,-3-4 6-15,4 0-3 0,-1 2 0 0,0-2 3 16,2-5-5-16,0 6 4 0,1-10-7 0,-1 2 7 16,2 1 2-16,25-6 0 0,-21 1-6 0,-5 4-3 15,1 1 8-15,-3 3-2 0,-1-4-4 0,-1 7 3 16,2-2-9-16,-8 1 4 0,5-1 1 0,-3 4 2 15,-2 2-6-15,-6-2 10 0,8 1-8 0,-11 2 1 0,0-2 3 16,-4 2 5-16,1-1-6 0,16 0 6 0,-12 2-5 16,9-4 7-16,-1 2-1 0,0-2 1 0,0 1 1 15,1-1 0-15,-4-1 1 0,-3 2 1 16,-3-2-5-16,9 0 6 0,-2-2 0 0,2-1-2 0,-4 7-4 16,-7-3-2-16,11-5 1 0,-9 5-1 0,0 0 0 15,-2 2 2-15,0 0-3 0,-2 0 1 0,1-2-5 16,-22 4 3-16,57-4-2 0,-23 4-1 0,-4-3 5 15,-7-1 0-15,0 4-7 0,-1-2 7 0,-22 2-9 16,44 0 1-16,-21 0 7 0,-3 0-2 0,-20 0 3 16,41-2-4-16,-23 0 2 0,-18 2 1 0,42-2-4 15,-27 0 7-15,-15 2 0 0,37-3-3 0,-37 3 2 0,34 0-4 16,-34 0 2-16,21 0 1 0,-21 0 2 0,0 0-2 16,27-1-6-16,-27 1 1 0,0 0 1 0,28 0-1 15,-28 0 0-15,0 0 2 0,0 0 3 0,25-3-4 16,-25 3 1-16,0 0-7 0,20 4-20 0,-20-4-23 15,0 0-24-15,0 0-35 0,16 11-138 0,-16-11-288 16,11 11 82-16</inkml:trace>
  <inkml:trace contextRef="#ctx0" brushRef="#br0" timeOffset="69606.7">1313 13181 230 0,'0'0'76'16,"-5"-11"-3"-16,5 11-14 0,0 0 8 0,-7-12-8 15,7 12-4-15,-4-8-3 0,4 8-1 0,0 0 6 0,-9-14-11 16,3 7 2-16,6 7 8 0,-12-10-9 0,7 4-2 15,5 6-17-15,-13-13 7 0,5 6-7 0,-1 0 8 16,3 1-3-16,6 6-6 0,-19-11 14 0,8 6-3 16,0-6 0-16,-3 7-10 0,-2-4-6 0,0 2 7 15,-3 0-6-15,2-3-2 0,-2 7-2 0,-1-2-2 16,4 0-3-16,-5 4-1 0,5-2-6 0,16 2 0 16,-38 5 3-16,19-2-5 0,-2 1-4 0,2 5 2 0,-2 1 2 15,-7 4-3-15,-1 2 0 0,5 1-4 16,11-5 1-16,-2 3 1 0,1 0-6 0,0-2 4 15,0 4 7-15,3 2-10 0,-5 8 4 0,5-5-3 0,-4 7 2 16,4 0-3-16,0 1 2 0,1-1 5 0,2 4 1 16,3-2-13-16,-1 2 2 0,6-1-4 0,-3 3 10 15,3-4 0-15,3 2 7 0,1 0-20 0,3 0 9 16,-1 1 2-16,2 0 4 0,1-1-9 0,6 0 9 16,-1-1-1-16,0 1-2 0,2 0 9 0,-1 2-12 15,4 0 1-15,2-5 6 0,-3 2 0 0,5-1 2 16,-2-1 5-16,3-1-12 0,1-3-2 0,0-1 12 0,1 2-6 15,3-3 8-15,-1 0-8 0,6 0-1 0,-2-1-1 16,0-1 13-16,0-1-8 0,2 0 8 0,2-1-1 16,0-1-1-16,-1-6 0 0,6 5 0 15,-5-2-7-15,5-2-2 0,1-2 4 0,-4-1-1 0,3-3 5 16,-1-2-2-16,-4 0-5 0,0-1 3 0,0-3-2 16,-1-2 0-16,-1-2-4 0,-5 0 11 0,-8-3-8 15,0 3 2-15,-1-2-1 0,1-2 5 0,0 1-4 16,1-3 7-16,-4 0 0 0,3-2-8 0,-1-1 4 15,5-5 3-15,-4 2-8 0,-3 1 5 0,-2 1 0 16,0 0-3-16,-2 4 0 0,-1-4 4 0,1 1-2 16,-2 1 5-16,-1-2-1 0,-2 1-12 0,2 1 12 0,1-4-3 15,-1 2-6-15,-4-1 6 0,2 0-6 0,1-1 4 16,-6-1 9-16,3 6 2 0,-1-6 0 0,-1 1-5 16,0-3 3-16,2 1 4 0,-5-1-2 0,2-1-6 15,-1 2 0-15,1-1-4 0,0 0 4 0,-1 0-2 16,2-2 5-16,-3 2-7 0,1 1-1 0,-3-3-11 15,2 7 19-15,0-4 5 0,-2-1 4 0,0 1 0 0,2 3 1 16,-2 1-6-16,0 2 3 0,-2-2-1 0,2 1-7 16,-2-5-4-16,0 1 0 0,-5-3-1 15,1 3 4-15,2 1 4 0,-3-3-7 0,1 1-6 0,-3 0 3 16,-1-1-3-16,1-1 5 0,-9-8 1 16,2 2-6-16,-5 0 5 0,10 3-3 0,-9-5-1 0,-1 1 0 15,5 5-2-15,-5-6-2 0,-4 1 5 0,3 1-1 16,1 1-12-16,0 1 15 0,1 4-2 0,-5-3 8 15,0-1-5-15,2-1 0 0,3 4-2 0,-8-1 0 16,5 0-2-16,-4 2 2 0,-1 1 3 0,1-4 0 16,1 2-1-16,2 3 1 0,-5 1-4 0,8 1 0 0,-7-5 5 15,3 7-6-15,3 1 2 0,3 2-3 0,-1 1 4 16,4-3-3-16,-3 3 8 0,6 2-5 0,-3 0-4 16,-2-3 1-16,-1 5-3 0,6 1 0 0,1-2 2 15,12 5-1-15,-24-4 0 0,12 2-4 0,12 2 7 16,-21-5-9-16,21 5 6 0,-24 3-1 0,5 1 1 15,0-3 1-15,0 4-3 0,0 1 0 0,1-2 0 16,-3 5 0-16,5 1 0 0,-2 0-3 0,0-1-6 0,0 1-4 16,2-2-5-16,2 2-18 0,-2 1-13 15,3 1-12-15,-2 2-2 0,2 0-18 0,1 1-22 16,1 3-16-16,0-3-87 0,-1 1-246 0,5 0 71 16</inkml:trace>
  <inkml:trace contextRef="#ctx0" brushRef="#br0" timeOffset="70228.36">1785 13454 235 0,'0'0'49'0,"0"0"-8"16,0 0 4-16,0 0-19 0,0 13 2 0,0-13-2 16,2 9-6-16,-2-9 2 0,3 19-6 0,1 0-1 15,0-3-6-15,-1 5-1 0,4-1 2 0,0 13-3 16,-3-2 0-16,1 2 13 0,-1 4 4 0,2-3-2 15,0 5 5-15,-1-1-2 0,1 3-2 0,1-2-10 0,0 2 10 16,-2-4-1-16,1 0-2 0,-1-3 2 0,-1 2 10 16,-1-8-12-16,-1 3-8 0,3 0 10 15,0-6 1-15,-5-2 0 0,2-5-4 0,-2-2 0 0,2 3-3 16,-2-3-6-16,4 1 3 0,-4-5 2 0,0-1-2 16,0-3 1-16,0-8-8 0,3 16 4 15,-3-16 1-15,0 12-3 0,0-12 10 0,0 11-12 0,0-11 5 16,0 0 5-16,0 12-6 0,0-12 0 15,0 0 1-15,0 0-5 0,0 11 5 0,0-11 1 0,0 0-6 16,0 0 3-16,0 0-4 0,0 0 1 0,0 12 0 16,0-12-3-16,0 0-9 0,0 0 1 0,0 0 0 15,0 0-1-15,0 0-7 0,0 0-31 0,0 0-37 0,0 0-50 16,0 0-155-16,0 0 47 0</inkml:trace>
  <inkml:trace contextRef="#ctx0" brushRef="#br0" timeOffset="70702.85">1454 13830 273 0,'0'0'73'0,"-9"-14"-16"0,9 14-2 16,-6-10-4-16,6 10-1 0,-2-11-3 0,2 11 1 16,0 0 3-16,-8-9-6 0,8 9-7 0,0 0-6 0,-7-8-1 15,7 8 1-15,0 0-2 0,0 0-11 16,0 0 6-16,-6-7-8 0,6 7-7 0,0 0 3 15,0 0 6-15,0 0-6 0,0 0 4 0,0 0 0 0,-5-8 2 16,5 8 0-16,0 0 0 0,0 0-7 0,0 0 7 16,0 0-7-16,0 0-5 0,0 0 0 0,0 0-2 15,-4-11-2-15,4 11-3 0,0 0 1 0,0 0 0 16,0 0-8-16,0 0 3 0,0 0 5 0,0 0-1 16,0 0-2-16,0 0 1 0,0 0 1 0,0 0-1 15,0 0-3-15,36 21 3 0,-23-13 2 0,8 1-1 16,0 4-4-16,13 4 4 0,-2 4 3 0,4-4-1 0,-1 3 7 15,1 0-12-15,3 0 12 0,0 1-9 16,-1 0 2-16,-1-1-7 0,-1 3 8 0,1-4-3 0,-3 1 0 16,-2 0 0-16,2-1 0 0,-4-5 6 0,-5 7-9 15,0-7 8-15,-7-4 0 0,-4-3-5 16,2 1 4-16,-5 0-7 0,1-2 7 0,-5-2-5 0,-7-4 3 16,13 8 3-16,-13-8 0 0,12 7 6 0,-12-7-9 15,7 5 9-15,-7-5-5 0,0 0 1 0,8 5 3 16,-8-5-1-16,0 0 0 0,0 0 5 0,0 0-1 15,12 6 1-15,-12-6 0 0,0 0 2 0,0 0-4 16,0 0 12-16,0 0-27 0,0 0-34 0,0 0-32 16,0 0-20-16,0 0-58 0,0 0-175 0,0 0 54 15</inkml:trace>
  <inkml:trace contextRef="#ctx0" brushRef="#br0" timeOffset="71164.1">1238 13710 213 0,'0'23'15'0,"-3"0"7"0,3-5-9 16,0 11 1-16,0 4 9 0,5 5 2 0,-1-5 8 15,-2 1 3-15,4-3 0 0,-4 6-8 0,5-4-3 16,-5 0 10-16,5-8-13 0,-7-3 2 0,4-4-7 16,-2 2-1-16,1 1 2 0,0-2-9 0,-1 1 1 15,2-1 1-15,-2 2 1 0,-2-3 0 0,0 3-5 16,3-3 3-16,-3 3 2 0,-3 9 3 0,3-7-10 16,0-2 7-16,0-5 3 0,0 3-9 0,0-7 5 15,0 0-7-15,-2-1-3 0,2-6-5 0,0-5-4 16,0 13 4-16,0-13-10 0,0 0-33 0,0 0-28 15,0 0-87-15,0 0 30 0</inkml:trace>
  <inkml:trace contextRef="#ctx0" brushRef="#br0" timeOffset="71404.88">1078 13173 253 0,'0'0'49'0,"0"0"-4"0,0 0-30 0,0 0-15 0,0 0-13 16,0 0-11-16,0 0-25 0,0 0 9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50:56.436"/>
    </inkml:context>
    <inkml:brush xml:id="br0">
      <inkml:brushProperty name="width" value="0.05292" units="cm"/>
      <inkml:brushProperty name="height" value="0.05292" units="cm"/>
      <inkml:brushProperty name="color" value="#FF0000"/>
    </inkml:brush>
  </inkml:definitions>
  <inkml:trace contextRef="#ctx0" brushRef="#br0">1739 861 333 0,'0'0'189'0,"0"0"-10"15,0 0-16-15,0 0-12 0,0 0-4 0,0 0-9 0,0 0-10 16,0 0-9-16,0 0-10 0,0 0-9 0,0 0-5 16,0 0-8-16,0 0-7 0,0 0-5 0,0 0-5 15,0 0-6-15,0 0-4 0,0 0-9 0,0 0-6 16,0 0-7-16,0 0-6 0,0 0-6 0,0 0 11 16,0 0-24-16,0 0-1 0,0 0-1 15,0 0-2-15,0 0-1 0,0 0-1 0,0 0 4 16,-7 31-3-16,10 2 0 0,-1-5 2 0,-2 5-4 0,-2-2 0 15,4 0 0-15,-2 0-1 0,0 2 1 0,2-2-3 16,-6-3-1-16,6 3 1 0,-2 2-3 0,-2-2-5 16,-1-1-18-16,-1-5-24 0,2-3-22 0,-3 7-33 15,3 5-25-15,-2-4-8 0,-1-5-31 0,0-3-95 16,-2-5-309-16,1 2 88 0</inkml:trace>
  <inkml:trace contextRef="#ctx0" brushRef="#br0" timeOffset="431.91">2373 814 294 0,'0'0'227'0,"0"0"-46"0,0-12-15 0,0 12-17 16,0 0-21-16,0 0-12 0,0 0-4 0,0 0-1 15,-65 30-5-15,37-5-8 0,-2 0-12 0,1 3-11 16,3 3-7-16,-1-4-4 0,7 4-7 0,1-1-5 16,2 1-6-16,3 0-4 0,5-8-1 0,4-3-6 15,1 1-7-15,1-5 1 0,6 3 0 0,1 0-3 0,3-1 1 16,8 8-1-16,2-9-2 0,1-1-2 0,9 2-2 16,5-1-1-16,-7-7-14 0,9-2-12 0,-9 1-29 15,-1-6-20-15,-4 0-26 0,0 2-19 0,-1-4-21 16,-1-1-37-16,-18 0-97 0,25-4-305 0,-25 4 86 15</inkml:trace>
  <inkml:trace contextRef="#ctx0" brushRef="#br0" timeOffset="607.11">2205 1165 292 0,'0'0'265'0,"0"0"-30"16,0 0-23-16,0 0-20 0,-10-6-21 15,10 6-21-15,0 0-20 0,0 0-18 0,0 0-10 0,0 0-13 16,37-18-7-16,-16 11-16 0,-1 1-39 0,12-2-34 16,-4 2-35-16,4 0-40 0,-5-1-49 0,-5-2-113 15,-1 6-292-15,2-3 86 0</inkml:trace>
  <inkml:trace contextRef="#ctx0" brushRef="#br0" timeOffset="1429.1">2879 797 341 0,'0'0'221'15,"0"0"-46"-15,0 0-24 0,0 0-18 0,0 0-3 16,0 0-8-16,0 0-11 0,0 0-7 0,28 35-8 16,-28-17-5-16,7 17-4 0,-4 1-7 0,1-2-5 15,-2 3-9-15,-4 0-9 0,4-1-3 0,-2 0-5 16,0-1-4-16,2 0-4 0,-4-3-4 0,2 1-4 15,2 1-3-15,-2-9-3 0,3-7-3 0,-1 0 3 16,-2-1-3-16,2-3-3 0,0-4-3 0,1 1 0 16,-1-3 0-16,-2-8-2 0,5 13 0 0,-5-13 3 0,0 0-4 15,0 0-1-15,2 6-6 0,-2-6-2 0,0 0-4 16,0 0-1-16,0 0-3 0,7-39 4 0,-7 19-5 16,2-10-3-16,0-3 6 0,3-2-5 0,-5 2 5 15,2-4-6-15,0 1 4 0,-2 1 1 0,2-2-2 16,-2 3 3-16,6 0 0 0,-2 1 1 0,-2 2 1 15,-2 6 1-15,3 3-4 0,-1 1 5 0,0 3-2 16,2-1 6-16,1 1 0 0,-1 0 2 0,2 1-1 0,0 1-1 16,1-1-1-16,4 3-3 0,-1-2 1 15,-4 3 1-15,8-2 1 0,-2 3-2 0,-1 2-3 16,5-3 1-16,-3 3 0 0,2 4-3 0,0-3 1 16,2 6 1-16,-4-2-4 0,0 4 0 0,-13 1 1 15,0 0-5-15,32 4-2 0,-22 0 6 0,-10-4-3 0,20 10 2 16,-8 2-2-16,-4-1 2 0,3 3 1 0,-3 0 2 15,-3 5-3-15,-1-3 3 0,-4 5 2 0,-2-1-5 16,-5 12-7-16,-1 0 12 0,-3-1-4 0,-4 0 5 16,-1-2-2-16,-5-2 0 0,1-2 2 0,-5 1 0 15,-1-6-1-15,5-2 1 0,6-5-2 0,-4 0 3 0,6-5-1 16,-3 2-3-16,5-3 5 0,2 0 5 0,-1-3 1 16,10-4 9-16,-13 6 1 0,13-6 8 15,0 0-2-15,0 0 6 0,-17 9-6 0,17-9 2 0,0 0-1 16,0 0-3-16,0 0 0 0,0 0-5 0,0 0-5 15,0 0-1-15,0 0 0 0,0 0-4 0,0 0-1 16,0 0-1-16,0 0 0 0,0 0-2 0,0 0-1 16,0 0 3-16,35 18-5 0,-19-11-2 15,2-2 1-15,-4 3 0 0,7 1-1 0,-2-1-1 0,9 7 4 16,4-1 0-16,-9-5-1 0,-2 0-1 0,-4-2 0 16,2 1 1-16,-4-2 1 0,6 0 0 0,-4 0 1 15,0-1-1-15,-2-1 1 0,-4 0 0 0,-11-4 1 16,18 4 1-16,-18-4 3 0,16 1 3 0,-16-1 4 15,0 0-3-15,18 3 4 0,-18-3 0 0,0 0 3 16,0 0-1-16,26-4-1 0,-26 4 2 0,0 0 0 0,13-4-1 16,-13 4-2-16,0 0-3 0,9-6 2 0,-9 6-3 15,0 0-1-15,0 0 1 0,12-7-8 0,-12 7 6 16,0 0-1-16,0 0-6 0,6-6-1 0,-6 6 2 16,0 0-5-16,0 0-12 0,0 0-18 0,7-11-18 15,-7 11-29-15,0 0-27 0,0 0-45 0,0 0-29 16,-11-22-35-16,11 22-147 0,-21-16-428 0,10 3 118 15</inkml:trace>
  <inkml:trace contextRef="#ctx0" brushRef="#br0" timeOffset="2058.12">2747 867 391 0,'0'0'181'0,"0"0"-30"16,0 0-10-16,7-18-18 0,-7 18-7 0,0 0-12 15,0 0-13-15,0 0-7 0,5-11-8 0,-5 11-10 16,0 0-4-16,0 0-6 0,7-9 2 0,-7 9-3 16,0 0-1-16,0 0-3 0,0 0 3 0,4-8-1 15,-4 8-1-15,0 0-2 0,0 0 6 0,0 0 0 16,0 0-4-16,0 0-3 0,5-9-5 0,-5 9-3 16,0 0-2-16,0 0-5 0,0 0-3 0,0 0-1 0,0 0-6 15,0 0 1-15,0 0-9 0,0 0-1 16,4-8-6-16,-4 8-2 0,0 0-6 0,0 0 2 0,0 0-6 15,0 0 3-15,0 0 0 0,0 0 3 0,0 0-1 16,7 45 4-16,-7-14 2 0,3 1 0 0,2 6-1 16,-5-3 1-16,2 1-2 0,0 1 0 0,-6 1-4 15,4-2 4-15,0-1 0 0,0 1-7 0,0-3 3 16,0 1 2-16,2-4-2 0,0-4 2 0,0-6 1 0,-2 0-3 16,2-1 2-16,-2-2 1 0,0-1 0 15,0-4-2-15,0-1 0 0,0-1 1 0,0-10-1 16,0 15 1-16,3-7 1 0,-3-8-2 0,2 12 3 15,-2-12-1-15,0 0 5 0,-2 9 3 0,2-9 0 0,0 0 7 16,0 0 2-16,2 13 4 0,-2-13 2 0,0 0 4 16,0 0-3-16,0 0 2 0,0 0 0 0,0 11-5 15,0-11-1-15,0 0-2 0,0 0 3 16,0 0-5-16,0 0-1 0,0 0-4 0,0 0 1 0,0 0-4 16,0 0-1-16,0 0-4 0,0 0 5 0,0 10-8 15,0-10-9-15,0 0-15 0,0 0-25 0,0 0-27 16,0 0-41-16,0 0-34 0,0 0-57 0,0 0-148 15,0 0-421-15,0 0 118 0</inkml:trace>
  <inkml:trace contextRef="#ctx0" brushRef="#br0" timeOffset="6170.11">5036 1112 236 0,'19'12'99'0,"-14"-6"-11"0,-5-6-2 0,4 14-14 0,2 2-4 16,-4 0-4-16,-2-2-3 0,0 5 6 0,0-1-8 15,-5 2 1-15,-2 11-11 0,-2-2 4 0,-2 0-3 16,-1-3 0-16,-4 3-7 0,-2 2-4 0,-3-2-2 16,1-3 1-16,-3 3-7 0,2-5-1 0,-3 3-28 15,3-4-22-15,2-5-38 0,2-3-106 0,2-5-194 16,2 1 58-16</inkml:trace>
  <inkml:trace contextRef="#ctx0" brushRef="#br0" timeOffset="6705.06">5533 691 233 0,'0'0'143'0,"6"-11"-26"0,-6 11-8 0,0 0-14 16,0 0-25-16,0 0 0 0,0 0-6 0,0 0 2 16,-2 45 8-16,-2-12 0 0,-2 2-4 0,2 0-3 15,2 0-5-15,-1-1-3 0,3 2 0 0,0-1-10 16,3 0 2-16,3-2-8 0,2-2-9 0,-2-1 4 15,5-1 3-15,4 0-9 0,-2-2-3 0,1-6-2 16,-1-1 1-16,-2-8 0 0,6 2 1 0,-2-3-6 16,2-1-1-16,1-2 0 0,0 0-1 0,1-6-1 15,-2-2-6-15,-17 0 3 0,38-8 1 0,-21 2-6 16,-2-8 1-16,7-7-1 0,-4 0 2 0,-5-7-5 16,6-3-2-16,-8-2 1 0,1-2-3 0,-3 0 1 15,0-2-3-15,-5 4 5 0,2-1-4 0,-2 0-1 16,-4 0-1-16,-2 3 2 0,4-1 0 0,-2 10-3 0,0 1 1 15,0 1 3-15,0 6 3 0,-2 1 7 16,2 0 5-16,-2 6 4 0,2 7-4 0,0-17-6 16,0 17-7-16,-3-10-4 0,3 10-3 0,0 0 3 0,0 0-3 15,0 0-5-15,0 0 1 0,0 0 1 0,0 0 3 16,0 0-3-16,-12 38 0 0,6-10 1 0,4 3-1 0,-5 0 4 16,2 1 7-16,0 1-6 0,3-4 0 15,4 2 2-15,0-3 2 0,6 4 0 0,-4 0 2 0,-1-7-1 16,3 6-2-16,-4-8 6 0,3-3-2 0,-1-1-15 15,2-3-20-15,0 1-35 0,-1-1-35 0,1 0-38 16,3-1-127-16,-3-3-310 0,2-4 89 0</inkml:trace>
  <inkml:trace contextRef="#ctx0" brushRef="#br0" timeOffset="6886.13">6225 918 305 0,'9'-14'198'16,"-3"7"-29"-16,-6 7-19 0,13-9-26 0,-7 3-10 0,4 1-18 15,-10 5-9-15,27-10-11 0,10 4-29 0,-13 0-33 16,14 0-30-16,-11 3-41 0,-5 1-108 0,-3 2-194 16,-19 0 59-16</inkml:trace>
  <inkml:trace contextRef="#ctx0" brushRef="#br0" timeOffset="7035.81">6202 1144 282 0,'0'0'219'0,"0"0"-32"16,0 0-29-16,30-1-18 0,-30 1-17 0,50-15-19 16,-15 7-22-16,-4-3-52 0,6-1-49 0,0 4-76 15,-1-4-56-15,-2-2-178 0,1 3 55 0</inkml:trace>
  <inkml:trace contextRef="#ctx0" brushRef="#br0" timeOffset="7635.98">6990 606 264 0,'6'-10'200'15,"-6"10"-30"-15,7-9-30 0,-7 9-10 0,7-12-25 16,2 6-13-16,-9 6-11 0,11-12-7 0,-3 6-5 16,-2 0-11-16,1-1-7 0,-7 7 3 0,16-12-8 15,-9 8-1-15,-7 4-8 0,9-11-4 0,-9 11-7 16,9-5 3-16,-9 5-7 0,0 0-5 0,6-7 1 0,-6 7-5 15,0 0-2-15,0 0 8 0,0 0-4 0,0 0-1 16,0 0 1-16,-47 16-2 0,31-5 4 0,0-3-2 16,0 5 1-16,0-3-9 0,4 2 4 0,3 0-5 15,3-2 9-15,-1 5-6 0,5-2-1 0,0-1 0 16,6 0 2-16,1 3-1 0,3 3 0 0,4-3 2 0,8 7-4 16,-1-1-6-16,-4-7 8 0,0 0-6 15,-2-2-1-15,1 1-6 0,-3 4 5 0,0-3 0 16,1 0-4-16,-7 0 11 0,1 3-5 0,-4 2 12 0,1-4 7 15,-3 5 6-15,-5-2 4 0,-4 11-5 0,1-7 4 16,-2-3-3-16,3-3-3 0,-2 3-6 0,0-3 2 16,0 1-3-16,2 1-2 0,-2-1 0 0,2 1-8 15,0-1 4-15,0-1 0 0,3 2-1 16,2-1 3-16,-3 1-4 0,5 3 1 0,0-5-4 0,0 3 2 16,3 1-1-16,1-1-1 0,-2 0-1 0,0-2 1 15,3 2-4-15,-1 18 0 0,-2-18 4 16,1-3-4-16,0 3-1 0,-3-1 2 0,0-3 0 15,0-3 3-15,0 0-2 0,0-3-2 0,0-9-1 16,0 18-1-16,0-18 0 0,2 10 7 0,-2-10-6 0,0 10 6 16,0-10 1-16,2 9-4 0,-2-9 1 0,9 10-3 15,-2-3-12-15,-7-7-19 0,18 5-25 0,-18-5-25 16,30 4-32-16,-12-4-22 0,3-4-152 0,-3-4-336 16,16-6 94-16</inkml:trace>
  <inkml:trace contextRef="#ctx0" brushRef="#br0" timeOffset="8140.69">7567 922 231 0,'0'0'151'0,"0"0"-30"16,4-14-16-16,-4 14-3 0,2-12 0 0,-2 12-13 15,3-12 2-15,-3 12-5 0,2-14-1 0,-2 14 3 16,6-13-5-16,-6 13 0 0,3-11-10 0,-3 11 3 16,2-8-4-16,-2 8-8 0,0 0-6 0,0 0-11 15,0 0-6-15,0 0-5 0,0 0-7 0,0 0-9 0,0 0 8 16,0 0-3-16,0 0-2 0,0 0-1 0,0 0 3 16,0 51 3-16,0-19-2 0,0-1 2 15,5-9-2-15,-5 11 5 0,5-11-1 0,3 9 1 0,1-6 2 16,-1-5-2-16,-1-1-8 0,1-2 4 0,1-2-2 15,3 2-5-15,-1-5 0 0,-2-1-1 0,1-4 0 16,-1 1-4-16,0-5 2 0,-9-3-1 0,16 6-5 16,-16-6 3-16,0 0-4 0,25-9-2 0,-9-2-4 15,-4-6 2-15,1 1-5 0,0-10-1 0,1-7 0 16,-5 0 4-16,2-1-3 0,-3 5-1 0,-1-1-1 16,-5 3 5-16,2 9 7 0,-4 2 9 0,2 1 7 15,-2 5-2-15,3-2-1 0,-3 12-2 0,0-17-1 16,0 17-7-16,0-10-2 0,0 10-12 0,0 0 6 15,0-11-1-15,0 11 1 0,0 0 0 0,0 0 1 0,0 0-1 16,0 0-3-16,0 0 2 0,0 0 2 0,0 0-4 16,-14 43 4-16,12-26-3 0,2-1 3 0,-2 3-1 15,2 1-11-15,2 1-17 0,-6 6-23 0,6-3-25 16,-2-5-28-16,2-1-19 0,3-1-31 0,-1-1-21 16,0-5-117-16,3-3-345 0,-7-8 99 0</inkml:trace>
  <inkml:trace contextRef="#ctx0" brushRef="#br0" timeOffset="8335.64">8123 997 294 0,'0'0'167'0,"0"0"-15"0,0 0-23 16,13 12 4-16,-13-12-1 0,0 16-10 16,3-5-6-16,-1-3-10 0,0 11-16 0,-4-3-5 0,4 1-8 15,-2 1-10-15,0 0-3 0,2-2-7 0,-2 3-6 16,0-1-7-16,0 0-1 0,0 2-23 0,3-7-21 15,0 7-13-15,-3-6-29 0,2-4-27 0,0 2-18 16,0-1-26-16,-2-11-96 0,0 0-248 0,9 14 73 16</inkml:trace>
  <inkml:trace contextRef="#ctx0" brushRef="#br0" timeOffset="8586.11">8544 902 339 0,'0'0'153'0,"15"-5"-26"0,-15 5-8 0,0 0-23 16,0 0-1-16,0 0-9 0,29 20-2 0,-18-8 3 16,-1 2-8-16,-1 3-1 0,-5 0-7 0,5 3-3 15,-4-2-9-15,0 0-2 0,-3 1-9 0,3-1-1 16,-3-1-7-16,-2 1-1 0,0 1-5 0,-7 1 2 0,2-1-3 15,-8 10-2-15,-1-7-20 0,2-1-28 0,-8 2-29 16,2-5-38-16,1-3-39 0,6-6-90 0,-2-2-254 16,1-1 73-16</inkml:trace>
  <inkml:trace contextRef="#ctx0" brushRef="#br0" timeOffset="9024.79">8852 758 231 0,'0'0'168'0,"0"0"-29"0,0 0-16 0,0 0-9 16,0 0-7-16,0 0 6 0,14 39-1 0,-11-18-8 15,-3 11-6-15,2 2-5 0,2-4-8 0,1-1-8 16,-1 2-10-16,-4-6 1 0,3-3-6 0,2-3-10 15,-1-1-12-15,-2 1-4 0,5-7 9 0,-3 0-8 16,-1-1 2-16,9 1-5 0,-6-2-2 0,-6-10-2 0,11 14-3 16,-11-14 1-16,15 8-6 0,-15-8 0 0,0 0 0 15,0 0-5-15,0 0-7 0,47-18-15 0,-31 4-8 16,5-11-5-16,-3 1-3 0,-2-6-4 0,-2 0 0 16,2 1 0-16,-5-2 0 0,-2 1 3 0,1 1 11 15,-4 6 11-15,-1 5 9 0,-3 5 8 0,0 0 3 16,0 5 2-16,-2 8-8 0,5-12-6 0,-5 12-5 15,0 0-2-15,0-7 8 0,0 7-1 0,0 0 4 0,0 0 3 16,0 0 2-16,0 0 2 0,-18 38 4 0,10-19 0 16,2-1-8-16,1 11 3 0,-1 2-3 15,1-7-3-15,3 0 2 0,2-4-1 0,-2 0-3 0,0 11 3 16,2-7-23-16,2-3-30 0,0 0-29 16,-2-5-14-16,5 1-29 0,-3-1-20 0,2-5-124 0,-4-11-306 15,11 16 88-15</inkml:trace>
  <inkml:trace contextRef="#ctx0" brushRef="#br0" timeOffset="9302.71">9406 980 308 0,'0'0'180'0,"0"0"-30"16,0 0-22-16,0 0-20 0,0 0-5 0,0 0-15 15,0 0-18-15,0 0 0 0,0 0-4 0,0 0-5 16,19 27 3-16,-17-19-9 0,5 9 4 0,1-1-3 15,-2-1-2-15,-1-1-7 0,1 1 2 0,-1 1-3 16,-3-2-5-16,0-4-2 0,1 6 7 0,-1-1 1 16,1 2-2-16,-3-5 1 0,0-1 0 0,0 2-6 15,0-13 5-15,-3 19-9 0,3-10-2 0,0-9-2 16,-2 16-3-16,2-16-2 0,0 10 0 0,0-10-4 16,2 10-2-16,-2-10 2 0,3 11-2 0,-3-11-9 0,4 8-13 15,-4-8-18-15,0 0-24 0,34 8-29 16,-15-8-37-16,3-3-24 0,14-2-141 0,-4-12-325 15,-2 3 94-15</inkml:trace>
  <inkml:trace contextRef="#ctx0" brushRef="#br0" timeOffset="9498.29">9931 982 231 0,'8'-13'198'0,"-8"13"-35"16,0 0 0-16,0 0-14 0,6-9-27 0,-6 9-2 15,0 0-19-15,0 0-16 0,0 0-8 0,0 0-11 16,0 0-3-16,0 0-6 0,0 0-11 0,0 0 0 0,0 0-1 15,21 25-4-15,-21-15-2 0,2 4-2 0,-2 6-4 16,0-1-4-16,-4 0-4 0,1-1 4 0,-2 2-1 16,1-1-9-16,-3 0-6 0,5-2 2 0,-2 0-30 15,-1 0-27-15,0 1-32 0,-2-3-35 16,5-1-126-16,2-14-280 0,-11 12 81 0</inkml:trace>
  <inkml:trace contextRef="#ctx0" brushRef="#br0" timeOffset="9936.08">10310 709 284 0,'11'-8'228'15,"-11"8"-34"-15,0 0-17 0,0 0-21 0,0 0-31 16,0 0-13-16,0 0-17 0,0 0-5 0,0 0-10 15,0 0-16-15,0 0 0 0,21 30-8 0,-21-13 1 16,0 1-9-16,0 3 6 0,2 10-9 0,5 0-3 16,-5 0-3-16,0-5-2 0,3-6-2 0,0-3-3 15,0 4-8-15,1-5 7 0,-1 1-6 0,1 1 3 16,6-5 1-16,-1-1-12 0,3-2 5 0,2-2-7 16,-5-1 3-16,8-4-1 0,-19-3-2 0,34 0-8 0,-34 0-14 15,34-12 3-15,-18 1-7 0,14-6 0 0,-12-2 2 16,5-4 0-16,-7-2 2 0,-3 1 1 0,-4 4 1 15,3-9 9-15,-3 4 3 0,-4 4 9 0,-1 3 14 16,-2 3 7-16,0 1 7 0,1 4 4 0,-3 1-4 16,0 9-7-16,3-14-3 0,-3 14-6 0,2-9-4 15,-2 9-1-15,0 0-4 0,0 0 0 0,0 0-4 0,0 0 2 16,0 0-5-16,0 0 1 0,0 0-1 0,0 0 0 16,-19 42-2-16,17-25 0 0,-2 0 2 15,1 15 0-15,1-9-12 0,2 11-23 0,0-11-21 0,0 0-27 16,0-2-32-16,2 9-37 0,3-8-28 0,-3-7-136 15,0 0-363-15,3-5 102 0</inkml:trace>
  <inkml:trace contextRef="#ctx0" brushRef="#br0" timeOffset="10365.01">10890 982 342 0,'0'0'221'0,"2"-13"-31"0,-2 13-18 0,0 0-17 0,0 0-24 16,0 0-14-16,0 0-13 0,4-12-10 0,-4 12-7 16,0 0-9-16,0 0-5 0,0 0-13 0,0 0-1 15,9-9-8-15,-9 9-6 0,0 0-8 0,11-9 1 16,-11 9-6-16,0 0-1 0,28-6-5 0,-28 6-5 16,21-4-6-16,-21 4-3 0,0 0-1 0,25 0-4 15,-25 0 0-15,0 0-3 0,25 6 1 0,-25-6-8 16,11 9 3-16,-11-9 1 0,9 16-11 0,-9-16 7 15,2 14 11-15,-2-3-10 0,0-1 8 0,0-10-3 0,0 17 6 16,0 0-3-16,0-2-1 0,0-3 6 0,0 5 1 16,0-1-9-16,2 0 4 0,2 3-2 0,-2 0 0 15,2-3 4-15,3 2 1 0,-3 1 1 0,5-1-5 16,1 3 6-16,3 6-5 0,-4-5 2 16,3-3 0-16,-5-3-1 0,-1 1 2 0,2-3-3 0,-2 0 8 15,-1 3 0-15,-1-5-1 0,1-1-2 0,-3-1 7 16,0-2-1-16,-2-8 5 0,0 19 0 0,2-9 0 15,-2-10-4-15,-4 19 2 0,2-12 0 0,-1 3-3 16,3-10-1-16,-6 17-4 0,1-11-12 0,5-6-17 16,-12 13-20-16,12-13-38 0,-15 11-7 0,15-11-12 0,-17 5-40 15,17-5-163-15,0 0-353 0,-25-18 99 0</inkml:trace>
  <inkml:trace contextRef="#ctx0" brushRef="#br0" timeOffset="10799.07">11154 534 472 0,'4'-8'269'0,"-4"8"-23"16,2-12-14-16,-2 12-13 0,2-11-19 0,-2 11-26 15,0 0-20-15,0 0-19 0,6-10-23 0,-6 10-13 16,0 0-9-16,0 0-11 0,0 0-7 0,0 0-11 0,0 0-6 16,24 17-9-16,-12-5 1 0,4 2-5 15,-4 1-6-15,-1 1-6 0,10 8-2 0,-6 4-5 16,1-2 5-16,-5-3-11 0,-2-2 0 0,1-4-1 0,1 13-2 15,0-2-2-15,-1 1 1 0,-6-6 1 0,3-2-4 16,0 7 1-16,-3-5-3 0,2-3 2 0,-2 1-5 16,-2-2-1-16,3-2 0 0,-1 15 0 0,-2-10 2 15,3 9-2-15,-3-8 1 0,1 0-5 0,-1 7 0 16,-2-5 2-16,2 6 1 0,1-1 0 0,-3 2 0 0,0-8 2 16,2-4 1-16,-2 11-4 0,0-8 4 15,-2-3-4-15,2-1 3 0,-3 2 0 0,3-5-2 0,-2 0-2 16,0 3 1-16,2-1 1 0,-3-3-1 0,1 1 3 15,-1-1-1-15,3-3 1 0,-2-4-2 0,2-8 0 16,0 18 0-16,0-18 2 0,-2 13-2 0,2-13 0 16,0 12-3-16,0-12 1 0,-2 8 1 15,2-8 2-15,0 0-3 0,-2 10 0 0,2-10 0 0,0 0 0 16,0 0-1-16,-3 12 1 0,3-12-1 0,0 0 2 16,0 0-3-16,-2 11 6 0,2-11-18 0,0 0-29 15,0 0-35-15,-2 15-37 0,-10 1-48 0,-8 6-31 16,-16-1-160-16,-4-2-423 0,2-8 120 0</inkml:trace>
  <inkml:trace contextRef="#ctx0" brushRef="#br0" timeOffset="12264.1">1885 2943 420 0,'3'-8'210'0,"-3"8"-23"16,0 0-19-16,0 0-26 0,0 0-17 0,4-11-17 16,-4 11-16-16,0 0-14 0,0 0-10 0,0 0-7 15,0 0-10-15,0 0-7 0,0 0 6 0,0 0-12 16,3 39 8-16,-3-8-2 0,-5 6 2 0,3 0 9 16,-3 3 2-16,-2 4-4 0,1 0-6 0,1-1-1 15,0 0-7-15,-2 21-3 0,7-19-1 0,-2-10 0 16,0 4-9-16,-2-5 5 0,1-3-4 0,-1 2-5 15,2-2 2-15,-4-7-3 0,6-3-2 0,0-7-5 0,-2 1 5 16,2-2-6-16,0-5 1 0,0-8-3 0,0 14 1 16,0-14-2-16,0 9 2 0,0-9-8 0,0 0-11 15,0 0-24-15,0 0-19 0,0 0-21 16,0 0-12-16,0 0-32 0,0 0-16 0,0 0-35 16,0 0-99-16,0 0-316 0,-9-40 92 0</inkml:trace>
  <inkml:trace contextRef="#ctx0" brushRef="#br0" timeOffset="12862.12">1904 2873 269 0,'7'-6'90'16,"-7"6"4"-16,6-9-7 0,-6 9 4 0,0 0-7 16,10-5-5-16,-10 5-3 0,0 0 6 0,7-9-8 15,-7 9-4-15,0 0-7 0,0 0-1 0,0 0-8 16,6-8-1-16,-6 8-2 0,0 0-6 0,0 0-1 0,0 0-1 16,5-9 1-16,-5 9-5 0,0 0-1 15,0 0 1-15,0 0-4 0,0 0-8 0,0 0 0 16,8-5-4-16,-8 5-7 0,0 0-5 0,0 0 2 0,0 0 4 15,0 0 3-15,0 0 8 0,0 0 5 0,-11 32-2 16,5-13 0-16,-8 9 2 0,3-1-8 0,-5 0 1 16,2-1-2-16,3-3-1 0,-1-3-2 0,1-1-4 15,-6 8 9-15,6-6-9 0,-2-5 6 0,3-2-1 16,-1 1-3-16,2-5-3 0,2 0 2 0,2-3 0 16,-1 1 0-16,6-8 3 0,-11 10 5 0,11-10 4 15,-8 6-1-15,8-6 1 0,0 0-4 0,-7 7-3 16,7-7-4-16,0 0 0 0,0 0 1 0,0 0-7 15,0 0-1-15,0 0-1 0,0 0-1 0,0 0-3 0,0 0-8 16,0 0-7-16,0 0-18 0,-29-11-10 0,29 11-22 16,0 0-15-16,0 0-15 0,0 0-23 0,0 0-27 15,0 0-138-15,-34 8-330 0,34-8 94 0</inkml:trace>
  <inkml:trace contextRef="#ctx0" brushRef="#br0" timeOffset="13318.12">1584 3621 245 0,'0'0'166'0,"0"0"-15"0,-11 8-27 15,11-8-9-15,0 0-19 0,0 0-9 0,0 0-3 16,-11 10 0-16,11-10-7 0,0 0-11 0,0 0-4 16,0 0 2-16,-8 11-7 0,8-11 3 0,0 0 5 0,0 0-5 15,0 0 9-15,0 0-12 0,0 0 1 0,15 22-5 16,-15-22-4-16,23 9-3 0,-3-5-3 0,-2 1-8 16,1-1 1-16,15 3-5 0,-2-3 2 0,-3-4-8 15,6 2-1-15,-8 0-3 0,-3 0-1 0,-3-1 0 16,-2 3-8-16,1-2 0 0,-2-2 1 0,-2 0-1 15,-16 0 0-15,33 0 0 0,-33 0-1 0,17 0-2 16,-17 0-3-16,0 0 1 0,23 0-1 0,-23 0-3 0,0 0 3 16,0 0 2-16,18 0 0 0,-18 0-1 15,0 0 1-15,0 0 3 0,0 0 0 0,0 0-2 16,17 0 5-16,-17 0-1 0,0 0 4 0,0 0 1 0,0 0-3 16,0 0 1-16,0 0 0 0,0 0-4 15,0 0 1-15,0 0-2 0,0 0-4 0,0 0-1 0,0 0-8 16,0 0-19-16,0 0-28 0,0 0-38 0,0 0-42 15,23 0-54-15,-23 0-102 0,0 0-343 0,0 0 99 16</inkml:trace>
  <inkml:trace contextRef="#ctx0" brushRef="#br0" timeOffset="14047.23">2350 3108 218 0,'3'-12'72'0,"2"3"-3"16,-3-2 2-16,0 1 0 0,1-1-8 0,-3 11-4 16,4-16-2-16,-2 8-10 0,0-3 8 15,-2 11 7-15,5-16 5 0,-3 8 8 0,-2 8 4 0,5-15 2 16,-2 7 1-16,-3 8-11 0,2-10-10 0,-2 10-9 16,0 0-8-16,4-12 0 0,-4 12-12 0,0 0-1 0,0 0 4 15,0 0 5-15,0 0 19 0,0 0 13 16,3 39 5-16,-3-9-8 0,-3 4-2 0,3 0 0 15,-2 1-6-15,2 1 1 0,-4 1-2 0,1-5-4 0,3 4 1 16,0-5-1-16,3 0-1 0,1 1-5 0,1-10-4 16,-1-1-4-16,0 0-1 0,-1-7-6 0,5 5-1 15,-2-5-1-15,3 2-2 0,-1-2-1 16,2-3-3-16,-1-1-2 0,4 0-2 0,-1-3-1 0,-12-7 0 16,25 5 1-16,-7-2-7 0,-18-3-1 0,34-4 0 15,-15-4-7-15,-3-1-7 0,-2-1-10 16,1-2 5-16,-1-3-2 0,9-7-3 0,-5-7-4 0,-1 4-6 15,-2-4-1-15,2-6-7 0,-4 5 5 0,0-3 1 16,-1-2 2-16,-1 2-1 0,1 0 5 0,-3 0-3 16,-2 1 3-16,1 1 5 0,0-2-4 0,-1 3 3 0,-3 7 3 15,0 2-2-15,1 2 3 0,-3 3-2 0,2 1 7 16,0 1-4-16,0 3-2 0,-2 1 5 0,0 3-3 16,-2 7-4-16,3-15 4 0,-3 15-3 0,0-8 2 15,0 8-7-15,0 0 2 0,0 0 0 0,0 0-1 16,0 0 7-16,0 0 3 0,0 0 1 0,0 0 0 15,-7 32 9-15,3-11-2 0,-2 9 3 0,2 3 8 16,-1 1-5-16,1-1 1 0,2-3 3 0,2 0-1 0,-5 0 0 16,5-5 3-16,0-3-1 0,0-1 1 15,3 0 1-15,-3-1-4 0,2-2 1 0,0-1 0 16,-2 1-2-16,4-1-1 0,-1-1 1 0,-1-3-1 16,2-1-4-16,-4-12-14 0,6 20-23 0,-4-9-25 15,-2-11-24-15,4 16-40 0,-4-16-21 0,5 17-34 0,-5-17-125 16,6 12-357-16,-6-12 100 0</inkml:trace>
  <inkml:trace contextRef="#ctx0" brushRef="#br0" timeOffset="14260.11">3172 3130 236 0,'0'0'241'0,"9"-7"-32"16,-9 7-27-16,14-7-23 0,-5-1-15 0,7 3-21 16,0-6-14-16,15 2-15 0,1-4-5 15,2 3-13-15,-2 4-14 0,2-3-22 0,-4 3-33 0,-7-1-44 16,-2 6-38-16,-1-2-49 0,-1 2-73 0,-19 1-235 16,0 0 69-16</inkml:trace>
  <inkml:trace contextRef="#ctx0" brushRef="#br0" timeOffset="14429.87">3181 3389 367 0,'14'13'223'0,"-14"-13"-33"16,0 0-20-16,27 0-24 0,-27 0-22 0,41 0-12 15,-20 0-24-15,15 3-40 0,-2-6-48 0,0 3-37 16,-2-3-57-16,2 1-75 0,0-4-200 0,-2-5 60 15</inkml:trace>
  <inkml:trace contextRef="#ctx0" brushRef="#br0" timeOffset="19148.53">4219 3083 361 0,'8'-9'182'0,"-3"3"-20"15,0-2-23-15,-3 2-13 0,-2 6-19 0,7-13-7 16,-5 4 0-16,-2 9 2 0,2-9-6 0,-2 9-7 15,5-10-6-15,-5 10-3 0,2-10-4 0,-2 10-4 0,2-9-3 16,-2 9-8-16,0-8-4 0,0 8-9 0,0 0-4 16,5-9-3-16,-5 9-7 0,0 0-2 15,5-8-3-15,-5 8-5 0,0 0-1 0,0 0-4 0,2-8 0 16,-2 8-2-16,0 0-4 0,0 0-2 0,0 0-5 16,0 0-1-16,0 0 2 0,0 0 1 15,0 0 5-15,0 0 5 0,16 29 3 0,-14-11 2 0,2 11 1 16,-4 4-2-16,6 2 1 0,-6-4 1 0,2 2-2 15,0-1-4-15,0 32 13 0,-2-39-9 16,3 6-6-16,-1-6 4 0,0-5-5 0,-2-2-2 16,2-1 0-16,0-1-3 0,-2-3 4 0,0-3-3 0,0 2-3 15,0-12-4-15,0 17-13 0,0-12-23 0,0-5-21 16,0 0-15-16,0 0-21 0,0 0-18 0,0 21-12 16,0-21-54-16,0 0-116 0,0 0-346 0,0 0 100 15</inkml:trace>
  <inkml:trace contextRef="#ctx0" brushRef="#br0" timeOffset="19874.59">5000 2676 361 0,'3'-9'160'0,"-3"9"-22"16,0 0-15-16,0 0-18 0,0 0-23 0,0 0-4 16,0 0-9-16,0 0-8 0,0 0 0 0,0 0-12 15,-48 13-8-15,48-13-4 0,-14 8 2 0,7 0-5 16,1-2 2-16,1 2-4 0,1 0-3 0,-4 3-3 15,8-11 5-15,-2 18-3 0,0-1-1 0,2-5-4 16,0 3 0-16,2 1-2 0,0-3-1 0,4-1-4 0,-4-2-2 16,0 1 1-16,0-2 1 0,1 0-5 15,-3 9-1-15,2-6 4 0,-2 7 14 0,0-4-7 0,-2 2 12 16,-1 0 0-16,-1 0-4 0,-4 0 7 0,4-1-1 16,-5 0-10-16,0-2 2 0,5 1-2 0,-4-1-1 15,4 0-6-15,-1-3 1 0,3-3-4 0,0 0 0 16,2-8-3-16,-4 17 0 0,1-10-1 0,3-7-2 15,0 16 0-15,3-6-2 0,-3-10-3 0,0 14 1 16,4-3 1-16,-4-11 3 0,2 16-5 0,0-6 3 16,1-2 3-16,1 3 0 0,-2-3 4 0,-2 9 1 15,2-6 6-15,-2 0 7 0,0-1 1 0,0-10 1 0,0 19 3 16,-2-11 1-16,2-8-3 0,0 19 1 16,0-14 3-16,0-5 0 0,-2 19-2 0,0-8 1 15,2-11-4-15,-2 16 2 0,2-8-9 0,0-8 3 0,-3 16-4 16,3-16 2-16,0 14-5 0,3-5 0 0,-3-9 0 15,4 12 0-15,-4-12 1 0,4 15 1 0,4-9-5 16,-8-6-2-16,13 12-1 0,-4-7 4 0,1 0-7 16,-10-5-10-16,20 9-13 0,-8-7-21 0,-12-2-29 15,27 4-22-15,-27-4-30 0,37 0-43 0,-22-2-26 0,2-4-139 16,-2-5-389-16,1 1 109 0</inkml:trace>
  <inkml:trace contextRef="#ctx0" brushRef="#br0" timeOffset="20703.25">5618 2865 426 0,'6'-11'252'0,"-2"3"-22"0,-2-1-18 16,-2 9-17-16,7-10-19 0,-7 10-22 0,4-7-18 16,-4 7-19-16,3-7-17 0,-3 7-15 0,0 0-5 15,0 0-1-15,0 0 0 0,0 0 1 0,6 31 0 16,-6-13-4-16,0 0-2 0,-4 18 1 0,-1-5-2 15,8-1-10-15,-1 1-3 0,-2-7-6 0,2-2-3 16,0-2-5-16,4-2-5 0,-2 1-1 0,1-2-2 16,1-3-3-16,3 4-3 0,-4-7-1 0,4 1-5 15,-2-4 1-15,-3-1 2 0,3 1-7 0,-7-8 0 16,14 5-2-16,-14-5-4 0,16 5-5 0,-16-5-1 0,20-2-3 16,-20 2-6-16,19-8-3 0,-12 0-10 15,6-7-10-15,1 1-10 0,-3-3-6 0,6-12-3 16,-2-2 6-16,-1 3 0 0,-3-1 7 0,0 0 8 0,-3 7-4 15,-1 3 7-15,-3 2 8 0,-2 6 6 0,5 0 4 16,-5 3 2-16,-2 8 2 0,2-13-1 0,-2 13 1 16,6-10 2-16,-6 10-6 0,0 0-2 0,0-11-1 15,0 11 2-15,0 0 3 0,0 0 5 0,0 0 2 16,0 0 1-16,0 0 1 0,0 0-3 0,2 40 3 0,-2-21-2 16,-2-3 1-16,2 0-3 0,-3 5 2 15,0-2-2-15,3 1 4 0,-4 11-6 0,4-2-11 0,0-5-15 16,-2-1-21-16,2-5-35 0,0 1-35 0,-3 0-28 15,3 1-34-15,0-4-26 0,0-1-141 0,0-15-405 16,3 20 114-16</inkml:trace>
  <inkml:trace contextRef="#ctx0" brushRef="#br0" timeOffset="20891.57">6138 3172 298 0,'0'0'225'0,"0"0"-18"0,0 0-22 16,17 13-13-16,-17-13-18 0,2 15-15 0,-2-15-15 16,0 18-15-16,2-4-12 0,-2 3-7 0,3 1-11 0,-1 1-7 15,-2-3-8-15,4 1-8 0,-2 1-25 0,-2-1-28 16,6-3-35-16,-9 5-45 0,8-7-47 0,-3-2-121 16,-2-10-293-16,2 14 84 0</inkml:trace>
  <inkml:trace contextRef="#ctx0" brushRef="#br0" timeOffset="21244.1">6714 3087 396 0,'8'5'213'15,"-8"-5"-22"-15,12 11-15 0,-7-6-21 0,-1 5-16 16,1 6-6-16,-1 0 1 0,-2 1-2 0,-4-1-12 15,2 2-9-15,-2-1-9 0,-3 4-9 0,1-3-7 16,-5 0-11-16,-1 2-5 0,4-2-9 0,-10 7-5 16,2-4-12-16,1-3-28 0,-1-4-38 0,0 0-34 15,2-2-43-15,1 1-32 0,2-7-160 0,9-6-349 16,-16 10 99-16</inkml:trace>
  <inkml:trace contextRef="#ctx0" brushRef="#br0" timeOffset="21684.82">7062 2867 282 0,'0'0'184'0,"10"21"-17"0,-12-8 5 0,2 6 2 16,-3 1 6-16,3-1-9 0,0 2-20 0,0 7-12 0,0-1-13 15,3-7-3-15,-1-1-14 0,0 2-9 0,0-3-12 16,3-1-5-16,1 1-6 0,1-3-6 0,1 1-10 16,-2-4-5-16,3-2-6 0,-2-1-2 0,0-3-5 15,2 0-6-15,-9-6-6 0,18 9-11 0,-18-9-7 16,21 0-10-16,-21 0-8 0,27-8 0 0,-14 1-12 16,4-3 1-16,-2-2-3 0,0-3-2 0,8-12-2 15,-6 1 8-15,4-4-4 0,-8 2 5 0,4-3 6 16,-8 7 13-16,-1 3 15 0,0 4 17 0,-1 3 13 15,-3 1 5-15,0 4-4 0,1 0-2 0,-5 9-7 16,4-12-6-16,-4 12-6 0,4-10-7 0,-4 10-4 0,0 0-4 16,0 0 0-16,0 0-3 0,0 0 3 0,0 0-2 15,0 0-1-15,0 0 3 0,0 0-1 0,6 40 0 16,-4-25 0-16,-2 3 1 0,0-1 0 0,0 4 0 16,0-3-3-16,0 0-2 0,3 3-10 0,-1-2-19 15,2-1-35-15,-2-1-28 0,3-1-31 0,0-2-27 16,-3 3-22-16,5-5-22 0,0-5-146 0,-7-7-395 15,14 11 112-15</inkml:trace>
  <inkml:trace contextRef="#ctx0" brushRef="#br0" timeOffset="21986">7771 3028 221 0,'0'0'256'0,"0"0"-30"0,0 0-16 0,0 0-18 16,0 0-22-16,3-5-19 0,-3 5-21 0,0 0-16 15,0 0-16-15,0 0-15 0,0 0-7 0,0 0-11 16,0 0-7-16,0 0-6 0,0 0-7 0,0 0-3 16,0 0-6-16,0 0-5 0,29 16-4 0,-21-10-3 0,-4 1-3 15,5 1-3-15,0 6 3 0,1-1 3 0,-6 3-2 16,5 0 6-16,-5 3 2 0,-4-5 1 16,3 6 2-16,-3-3 0 0,0 0 2 0,0-1-4 0,-3 1-1 15,-1-1-5-15,2-4-1 0,2-1 1 0,-2-2-5 16,2-9-1-16,-3 17 3 0,1-8-4 0,2-9 0 15,0 12-1-15,0-12-1 0,0 0 0 0,0 12-1 16,0-12 2-16,7 9-3 0,-7-9-18 0,13 8-28 16,-13-8-31-16,30 4-38 0,-12-7-35 0,16-1-49 15,-2-5-138-15,2-7-384 0,-2 3 108 0</inkml:trace>
  <inkml:trace contextRef="#ctx0" brushRef="#br0" timeOffset="22202.09">8463 3087 418 0,'4'13'190'16,"-1"3"-16"-16,-6-4 4 0,6-2-9 0,-6 2-19 0,3 1-18 16,-2-4-10-16,-2 10-10 0,-1-4-12 15,-2 2-9-15,0 3-12 0,0-1-4 0,-1 1-9 0,-9 6-6 16,6-3-28-16,1-5-37 0,-1-1-36 0,2-3-45 15,5-3-40-15,-4-1-123 0,8-10-294 0,-11 12 84 16</inkml:trace>
  <inkml:trace contextRef="#ctx0" brushRef="#br0" timeOffset="22649.96">8786 2749 317 0,'0'0'280'16,"0"0"-39"-16,5-9-34 0,-5 9-31 0,0 0-26 15,0 0-25-15,0 0-13 0,0 0-14 0,0 0-13 16,0 0-5-16,0 0 3 0,0 0-4 0,-3 42-4 16,1-23-5-16,-2 2-1 0,2 11 2 0,-1 2-4 15,3-6-8-15,-2-4-2 0,2-3-6 0,0-2 1 16,5-1-5-16,-1 0-3 0,-2-2-3 0,6 4-4 15,-4-6 0-15,3 3-4 0,2-8-3 0,-5 2-1 0,4-6-3 16,-2 3-3-16,-6-8 1 0,16 7-3 0,-16-7-11 16,18-2-10-16,-18 2-12 0,26-10-9 0,-11 2-2 15,4-8-4-15,6-7 0 0,-3-4-5 16,1-2 3-16,0-6-1 0,-7 2 5 0,2 1 4 16,1-1 9-16,-6 0 12 0,-4 7 16 0,1 7 16 0,-1 2 11 15,-7 5 0-15,5 0 1 0,-5 3 0 0,0 2-5 16,-2 7-9-16,8-13-4 0,-8 13-4 0,4-6-3 15,-4 6 1-15,0 0 10 0,0 0 4 0,0 0-5 16,0 0-2-16,0 0-1 0,-10 36-4 0,8-19-1 16,-2 2 2-16,-1 1-3 0,1 11 5 0,-1-6-10 0,-1 7 2 15,0-9-9-15,2 0-14 0,0-2-20 0,1 7-22 16,3-4-31-16,-2-3-33 0,0-4-29 0,2-1-34 16,-2 1-36-16,4-5-141 0,-2-12-422 0,0 15 118 15</inkml:trace>
  <inkml:trace contextRef="#ctx0" brushRef="#br0" timeOffset="23079.07">9261 3035 321 0,'0'0'222'0,"0"0"-23"15,0 0-19-15,2-8-13 0,-2 8-10 16,0 0-5-16,0 0-9 0,0 0-8 0,0 0-2 0,0 0-13 15,0 0-9-15,0 0-11 0,9-11-11 0,-9 11-10 16,0 0-11-16,0 0-9 0,7-3-6 0,-7 3-6 16,0 0-10-16,7-7-1 0,-7 7-7 0,0 0-4 15,0 0-8-15,18-3-4 0,-18 3-1 0,0 0-7 16,0 0 2-16,0 0 0 0,19 12 3 0,-19-12 2 0,6 12 0 16,-3-7 3-16,-3-5 1 0,4 20-4 15,-4-12 1-15,2 8 0 0,-2 0-1 0,2-1 1 0,3 1-2 16,0 3 5-16,0-2 2 0,1 1-6 0,-1-1 2 15,1 0-6-15,4 0 1 0,1 2 2 0,0-4-5 16,1 1-1-16,-1 1 6 0,-2-4-3 0,1 0-5 16,-3-1-1-16,-1-2 2 0,-1-2 1 0,-1 0-2 15,-4-8 5-15,5 16-3 0,0-9 1 0,-5-7 5 16,4 15-3-16,-4-15 0 0,0 9-2 0,0-9 0 16,0 16 2-16,0-16 2 0,-4 16-1 0,2-8 0 15,-3 3-1-15,0-3-3 0,5-8 2 0,-11 14-1 16,9-3 0-16,-5-4-1 0,-1 2-21 0,4-3-24 15,4-6-32-15,-11 12-28 0,11-12-31 0,-11 10-33 0,11-10-187 16,0 0-418-16,0 0 118 0</inkml:trace>
  <inkml:trace contextRef="#ctx0" brushRef="#br0" timeOffset="23654.07">9806 2735 501 0,'0'0'279'0,"7"-14"-22"0,-5 7-19 16,-2 7-22-16,7-12-20 0,-7 12-21 0,4-8-19 0,-4 8-20 16,7-8-14-16,-7 8-13 0,0 0-11 0,4-8-16 15,-4 8-8-15,0 0-11 0,0 0-6 0,0 0-1 16,19-2-11-16,-19 2-7 0,0 0-3 0,23 13-8 15,-16-4-3-15,2 7-1 0,0-1 0 0,0 3 0 16,-2 0 1-16,4 14-1 0,-3-4 0 0,-2 4-1 16,-1-1-1-16,-1-7-4 0,-2 9 2 0,6-5-3 0,-4 3 0 15,-2-8-4-15,1-1 5 0,-1-1 0 0,2 0 0 16,-2-4-2-16,5 13 1 0,-5-5 1 0,1-5 1 16,2-2 1-16,-3 1 0 0,0 0-1 0,3-3-3 15,-3-2 2-15,0 1 0 0,0-3-1 0,1 5-1 16,-1-5 0-16,0 6-1 0,0-3 2 0,-2 2 2 15,2-3 1-15,2 2-1 0,-4-2 0 0,2 1-5 16,-4-1 1-16,4 3 2 0,-4-3-2 0,2-14-3 16,0 23 0-16,0-11-2 0,0-12 0 0,0 20-3 15,-4-4 3-15,2-1-2 0,2 0 4 0,0-15-7 16,-6 28 2-16,3-15-3 0,1-3 2 0,2-10 6 0,-4 29-6 16,2-15 3-16,-3 2-1 0,1-1 4 15,1-4-6-15,0-1 6 0,-1-3 0 0,4-7 0 16,-5 17-2-16,1-9 5 0,4-8 0 0,-4 15 7 0,1-9-5 15,3-6-4-15,-4 12 0 0,4-12 0 0,-5 10 3 16,5-10-1-16,-3 8-1 0,3-8-2 0,0 0 3 16,0 0-5-16,-6 13 0 0,6-13 5 0,0 0-8 15,0 0 3-15,0 0-4 0,0 0 4 0,0 0-2 16,-7 13 13-16,7-13-12 0,0 0-12 0,0 0-21 0,0 0-28 16,-6 6-39-16,6-6-56 0,0 0-76 15,-35 4-264-15,4 2-583 0,-5-6 159 0</inkml:trace>
  <inkml:trace contextRef="#ctx0" brushRef="#br0" timeOffset="24406.97">10826 3150 2449 0,'0'0'287'0,"-14"4"-91"0,14-4-75 16,0 0-31-16,0 0-20 0,0 0-2 0,0 0-5 16,0 0 2-16,0 0 72 0,0 0-68 15,0 0-7-15,0 0-11 0,0 0-3 0,0 0-13 16,0 0-33-16,0 0-18 0,50-18-20 0,-9 12-28 0,2 4-33 16,3-3-37-16,-1 1-36 0,6 4-47 15,-13-6-200-15,6 1-500 0,-3 4 138 0</inkml:trace>
  <inkml:trace contextRef="#ctx0" brushRef="#br0" timeOffset="24558.06">10782 3419 538 0,'0'0'263'0,"-4"7"-40"16,4-7-28-16,0 0-15 0,0 0-14 0,6 12-13 15,-6-12-11-15,32 6-21 0,4 2-14 0,6-3-37 16,3-1-51-16,1 0-58 0,25 0-75 0,-16-6-154 15,-12 2-318-15,3-2 91 0</inkml:trace>
  <inkml:trace contextRef="#ctx0" brushRef="#br0" timeOffset="26558.42">12901 2858 373 0,'0'0'228'0,"4"-4"-26"16,-4 4-25-16,0 0-14 0,0 0-19 0,2-6-14 16,-2 6-10-16,0 0-17 0,0 0-9 15,5-8-7-15,-5 8-5 0,0 0-7 0,2-7-6 0,-2 7-2 16,0 0-3-16,6-8-7 0,-6 8-4 0,2-9-2 16,-2 9-7-16,4-9-5 0,-4 9 0 0,2-8 1 15,-2 8-7-15,5-13-3 0,-5 7 2 0,2-2-3 16,0 1-2-16,-2-1-3 0,2 0 4 0,-2 2-4 15,0 6 2-15,3-14-7 0,-3 7 1 0,0 7 2 0,0-10-1 16,0 10-3-16,2-10 2 0,-2 10 0 0,-2-8-1 16,2 8-1-16,0 0-4 0,0-8-4 15,0 8-2-15,0 0-2 0,2-6-3 0,-2 6-3 0,0 0-1 16,0 0-3-16,0 0-1 0,0 0 1 0,0 0 2 16,0 0-5-16,0 0 7 0,-16 41-3 0,14-22 4 15,-2 9-2-15,-4 3 2 0,4-1-3 0,-1-5 2 16,3-4 0-16,0-3-2 0,2 1 2 0,-2-1-1 15,4 0 1-15,-2-1-1 0,0-1 2 0,0-3 3 0,2-1-1 16,-2-2 1-16,2-2-2 0,-2 3 1 16,2-5-1-16,-2-6 0 0,3 14 2 0,-3-14 2 0,2 11 2 15,-2-11 2-15,2 8 0 0,-2-8 6 0,0 0 7 16,2 9 10-16,-2-9 4 0,0 0 4 0,0 0 0 16,0 0-1-16,0 8 5 0,0-8-12 0,0 0-4 15,0 0 1-15,0 0-3 0,0 0 0 0,0 0-10 16,0 0 3-16,0 0 1 0,0 0-9 0,0 0-3 15,0 0 4-15,0 0-3 0,0 0 2 0,0 0-5 16,0 0-1-16,0 0 2 0,0 0-3 0,0 0 3 0,0 0-8 16,0 0 0-16,0 0 6 0,0 0-6 0,0 0 5 15,0 0-5-15,0 0-8 0,0 0-6 16,0 0-11-16,0 0-7 0,0 0-12 0,0 0-13 0,0 0-13 16,0 0-3-16,0 0-13 0,0 0-2 0,6 5 0 15,-6-5 6-15,0 0 4 0,0 0 5 0,0 0 5 16,0 0 17-16,0 0 1 0,0 0 6 0,0 0 10 15,0 0 8-15,0 0 5 0,0 0 19 0,0 0-2 16,0 0 18-16,0 0 8 0,0 0-1 0,0 0 6 16,0 0 1-16,0 0 1 0,0 0-2 0,0 0 0 15,0 0 2-15,0 0-4 0,0 0 0 0,0 0-3 0,0 0-4 16,0 0 1-16,0 0-3 0,0 0 2 16,0 0-6-16,0 0 0 0,0 0-2 0,0 0-1 15,0 0-4-15,0 0-11 0,0 0-16 0,0 0-16 0,0 0-21 16,0 0-28-16,0 0-38 0,0 0-58 0,0 0-132 15,0 0-376-15,0 0 106 0</inkml:trace>
  <inkml:trace contextRef="#ctx0" brushRef="#br0" timeOffset="27225.05">13362 2722 421 0,'0'0'229'0,"2"-10"-14"15,-2 10-25-15,0 0-13 0,0 0-19 0,0-8-21 16,0 8-11-16,0 0-6 0,0 0-11 0,0 0-1 16,0 0-12-16,0 0-4 0,0 0-5 0,-5-10-13 15,5 10-4-15,0 0-15 0,0 0-6 0,0 0-4 0,0 0-7 16,0 0-11-16,0 0-2 0,0 0 0 0,0 0-6 16,0 0-1-16,0 0-4 0,0 0-5 15,-6 35 7-15,3-17-5 0,-2 3 2 0,1 10-4 0,2-6 2 16,-3 5 0-16,5-5 0 0,0-4 1 0,-2-5 1 15,2 3 0-15,0-6-4 0,2 2-3 0,-2-3 4 16,2 1-3-16,1-5 1 0,-1 2 0 0,-2-1 2 16,2-4-2-16,-2-5-1 0,4 15 3 0,2-9 0 15,-2 1 2-15,-4-7 1 0,9 6-4 0,-9-6 3 16,13 4-6-16,-13-4 2 0,17 0 1 0,-17 0-4 16,21-6 2-16,-6-3 2 0,1-2-3 15,0-1 1-15,-2 0-2 0,2-2-2 0,-2 0-3 0,-3-3-1 16,7-7-1-16,-2 1 2 0,-5 4 1 0,-1-1-4 15,-4 1 0-15,3-2 1 0,-2 6-5 0,-2-4 4 0,2 1-1 16,-3 1 1-16,3-2 3 0,-5 7 8 0,-2 2 2 16,2 0 2-16,4 2 0 0,-4 1 3 0,-2 7-4 15,2-10 0-15,-2 10-2 0,2-8-3 0,-2 8-2 16,0 0-7-16,0 0 2 0,0-10 0 0,0 10-1 16,0 0 1-16,0 0-2 0,0 0 2 0,0 0-2 15,-6 38 1-15,-2-8 4 0,-1-3-3 0,7 7 3 16,0-4 0-16,-7 2-1 0,4 0-1 0,-2-1 0 0,5 2-10 15,-3-2-18-15,3-3-13 0,-2 0-25 0,4 2-19 16,-2-1-14-16,2-4-13 0,0-3-22 0,0-4-22 16,0-3-14-16,2-1-125 0,-2-4-352 0,2-1 100 15</inkml:trace>
  <inkml:trace contextRef="#ctx0" brushRef="#br0" timeOffset="27400.08">13719 3130 355 0,'8'-9'211'16,"-2"6"-6"-16,-6 3-13 0,5-10-16 0,-5 10-16 15,4-3-21-15,-4 3-13 0,0 0-18 0,0 0-18 16,0 0-10-16,0 0-6 0,0 0-6 0,0 0-7 0,0 0-8 16,12 14 0-16,-10-3-6 0,1 5-5 0,-1 5-1 15,2-3-2-15,-4 1-4 0,0 11-10 0,0 1-15 16,-2-6-18-16,2-2-29 0,-4-5-14 0,-1 2-20 16,-3 9-27-16,0-7-61 0,-6-2-100 0,0-8-309 15,1 2 89-15</inkml:trace>
  <inkml:trace contextRef="#ctx0" brushRef="#br0" timeOffset="28002.16">12527 2577 435 0,'2'-12'199'0,"3"1"-32"15,1 1-15-15,-1-2-13 0,-1 3-12 0,6-5-20 16,-1 2-15-16,-3-2-10 0,4 3-6 0,-5-2 2 15,1 5 1-15,-4 3-3 0,1-2-5 0,-3 7-6 16,6-10-9-16,-6 10-12 0,2-8-5 0,-2 8-6 0,0 0-8 16,0 0 0-16,0 0 2 0,0 0-10 15,0 0 1-15,-24 18-2 0,10-4-2 0,-9 16-2 16,1-3 3-16,1 5 1 0,4-1-7 0,2-3 3 0,-1 1-3 16,5 2-1-16,4-3 2 0,3 0 0 0,-1-5 5 15,5 5 1-15,2-1-1 0,1-7 4 0,3 1 1 16,-4 0-3-16,7-3-1 0,-4 0-5 0,2 1 3 15,-2-3-6-15,1 1-1 0,-4-1 1 0,3-2-2 16,-1 3 2-16,2-1 1 0,-2-4-3 0,-4 5-2 16,0-5 1-16,2 1-1 0,-2-3 2 0,3 2-2 15,-1-4 1-15,-2 8-2 0,2-1 1 0,0-2-3 0,-2-1 2 16,0 3 3-16,2 1-6 0,3 1 2 16,-1-2 7-16,2 5 10 0,-2-4 4 0,0 2 6 15,3 3-2-15,-3-3-2 0,3 1-2 0,-2 1 4 0,0-1 0 16,1 10-1-16,-1-7-2 0,-3-1 1 0,0-9-3 15,-2 3-4-15,3-3 3 0,-1-4-5 0,1 1-2 16,-3 3 0-16,0-12 5 0,4 16-4 0,-1-8-2 16,1 0 3-16,0 3-2 0,7 1-6 0,1-2-16 15,6 1-38-15,1-3-24 0,2-4-57 0,13 0-67 16,0-10-160-16,7 4-423 0,0-10 119 0</inkml:trace>
  <inkml:trace contextRef="#ctx0" brushRef="#br0" timeOffset="28322.23">14538 2848 396 0,'0'0'283'15,"5"9"-51"-15,1-4-35 0,-6-5-22 0,10 13-25 16,-8-8-18-16,3 6-13 0,-1 6-9 0,-2-1-9 16,5 3-7-16,-7 1-14 0,0-2-6 0,0 14-11 15,-5-2-3-15,3-5-10 0,-4 3-2 0,-9 4-3 16,2-1-1-16,-6-1-17 0,0-1-29 0,-7-2-33 15,-1 2-36-15,-1-5-32 0,3 1-44 0,5-10-134 0,6-2-337 16,3-5 97-16</inkml:trace>
  <inkml:trace contextRef="#ctx0" brushRef="#br0" timeOffset="28662.62">15133 2594 390 0,'0'0'238'15,"8"-9"-16"-15,-8 9-15 0,4-4-20 0,-4 4-18 16,0 0-24-16,0 0-13 0,7-8-21 0,-7 8-12 15,0 0-16-15,0 0-9 0,0 0-9 0,0 0-7 16,0 0-3-16,0 0 2 0,15 21-4 0,-9-3-6 0,-2 0-3 16,0 17-6-16,3-4 0 0,-3 0-4 0,-1 2-4 15,2-2-3-15,-3 2-3 0,0 0-1 0,1-1 3 16,-3 1-2-16,2-3-5 0,-2 4-12 0,-2-1-24 16,-1-3-22-16,1-5-35 0,0-3-20 0,2 0-31 15,-5-2-42-15,2-4-127 0,1 1-351 0,2-5 100 16</inkml:trace>
  <inkml:trace contextRef="#ctx0" brushRef="#br0" timeOffset="29554.04">15655 2680 393 0,'0'0'187'0,"-2"-11"-18"15,2 11-21-15,0 0-1 0,0-10-9 0,0 10-9 16,0 0-10-16,0 0-19 0,0-10-7 0,0 10-14 16,0 0-15-16,0 0-4 0,0 0-7 0,0 0-5 0,0 0-1 15,0 0 1-15,-4 29-6 0,2-11-2 16,2 0-4-16,-3 15 5 0,1-8-4 0,2 6-3 0,0-7 0 15,2-1-2-15,1-4-4 0,-1 1 1 0,0-1-5 16,2-3 6-16,2 3-6 0,-2-3-2 0,3-2 1 16,-3-1-3-16,3-3 1 0,-1-2-1 0,2-2 4 15,1 3-4-15,-2-5-4 0,1 0-2 0,-8-4-5 16,19 4-2-16,-19-4-13 0,23-3-10 0,-8-2-2 0,0-5 5 16,0 0 0-16,-1-3 2 0,6-12-2 15,1 0-3-15,-7 3 7 0,4-5 4 0,-7 7 16 0,-1 2 12 16,-1-2 11-16,-5 9 13 0,1-2 1 0,0 3 1 15,-3 2-4-15,-2 8-5 0,7-13-5 0,-5 9-7 16,-2 4-2-16,0 0-7 0,4-9-2 0,-4 9-2 16,0 0 1-16,0 0 0 0,0 0-6 15,0 0 0-15,0 0 0 0,-2 32 1 0,0-16-2 0,2 4 0 16,-2 12 2-16,-3-8 0 0,5 5 0 0,-4-2 0 16,4 3-3-16,0 1-5 0,-3-2-15 0,6-4-26 15,-6-2-22-15,6-3-25 0,-1-4-21 0,0 3-18 16,1-1-16-16,-1-2-34 0,2-5-144 0,-4-11-378 15,13 13 108-15</inkml:trace>
  <inkml:trace contextRef="#ctx0" brushRef="#br0" timeOffset="30070.46">16260 2977 461 0,'2'-14'230'0,"-2"14"-22"0,5-11-13 15,-5 11-6-15,2-9-7 0,-2 9-15 0,0 0-15 16,4-10-20-16,-4 10-11 0,0 0-13 0,0 0-17 15,0 0-9-15,6-9-11 0,-6 9-7 0,0 0-8 0,0 0-6 16,0 0-6-16,0 0-7 0,0 0-2 16,0 0-6-16,0 0-3 0,0 0 0 0,13-4-6 0,-13 4-2 15,0 0-4-15,0 0 1 0,0 0-2 16,0 0-3-16,0 0-1 0,0 0 0 0,0 0-3 16,0 0 2-16,0 0-3 0,19 15-2 0,-19-15 0 0,0 0 4 15,0 0-2-15,0 0-3 0,0 0 1 0,2 8 3 16,-2-8-1-16,0 0-1 0,0 0-2 0,0 0 1 15,0 0 1-15,0 0 1 0,0 0 2 0,0 0-2 16,0 0-1-16,2 9 6 0,-2-9 2 0,0 0 6 0,0 0 3 16,0 0 1-16,0 0 4 0,0 0-4 15,0 0 6-15,0 0 1 0,0 0-5 0,0 0 4 0,0 0-4 16,0 0-6-16,0 0-1 0,0 0-2 0,9 9-3 16,-9-9-3-16,0 0 2 0,0 0-4 0,0 0-3 15,13 4-2-15,-13-4-1 0,10 7-4 0,-10-7 0 16,11 9-1-16,-2-2 4 0,-6 1-5 0,4 2 3 15,-1 4-2-15,1 1 7 0,-5 2-3 0,0 1 0 16,-4-1 4-16,2 1 0 0,-2-2-5 0,-3 1 5 0,-1 1 1 16,-3-2 5-16,1-1-3 0,0-1 0 15,1-1 1-15,0-4 1 0,2 2-4 0,0-5-1 16,5-6-1-16,-8 13 9 0,8-13 2 0,-7 11 6 0,7-11 1 16,-2 5 3-16,2-5-3 0,0 0-2 15,0 0-1-15,0 0 2 0,0 0-5 0,15 13-4 0,8-13-15 16,14-3-24-16,3-4-19 0,2-1-30 0,-1-3-36 15,-5-2-47-15,4 1-57 0,-6-2-177 0,-7-2-470 16,-7 1 130-16</inkml:trace>
  <inkml:trace contextRef="#ctx0" brushRef="#br0" timeOffset="30495.05">15449 3010 430 0,'0'0'249'0,"0"0"-17"0,0 0-17 0,0 0-13 16,0 0-17-16,0 0-15 0,-8-7-7 15,8 7-11-15,0 0-5 0,0 0-11 0,0 0-5 0,0 0-11 16,0 0-3-16,0 0-12 0,0 0-5 0,0 0-9 15,0 0-8-15,0 0-12 0,0 0-4 0,0 0-11 16,0 0-4-16,0 0-11 0,-9-9-12 0,9 9-26 16,0 0-25-16,0 0-33 0,0 0-34 0,0 0-36 15,0 0-25-15,0 0-56 0,0 0-158 0,0 0-434 16,0 0 121-16</inkml:trace>
  <inkml:trace contextRef="#ctx0" brushRef="#br0" timeOffset="31021.43">17224 2940 223 0,'5'8'219'16,"0"1"-28"-16,0 6-16 0,-1 1-13 0,-2 0-13 16,1 3-15-16,-3-1-17 0,-3 3-9 0,-1 9-12 15,-5-3-13-15,-3 4-4 0,1-2-8 0,-1-7-9 16,-6 5-18-16,2 0-21 0,-2-3-43 16,2-3-27-16,3-4-52 0,0-8-133 0,2 2-274 0,5-2 80 15</inkml:trace>
  <inkml:trace contextRef="#ctx0" brushRef="#br0" timeOffset="31529.46">17961 2634 245 0,'5'-5'278'0,"-5"5"-30"0,0 0-19 15,5-5-19-15,-5 5-17 0,0 0-27 0,0 0-18 0,0 0-25 16,0 0-18-16,0 0-9 0,0 0-11 0,0 0-6 16,0 0-9-16,0 0-5 0,0 0-4 15,0 0-5-15,-8 25-3 0,6-17-3 0,0 2-2 0,0 1-3 16,0-3-6-16,-1 2-2 0,1-2-1 0,0 0-5 15,0 1-5-15,-1-3-1 0,3-6 0 0,-5 10-1 16,5-4 0-16,0-6-3 0,-2 9-2 0,2-9 4 16,-2 5 9-16,2-5 1 0,0 0 6 0,0 0 5 15,-5 8 5-15,5-8 0 0,0 0-4 0,0 0 3 0,0 0-9 16,0 0 1-16,0 0-7 0,0 0 0 0,0 0-4 16,0 0-2-16,0 0 2 0,0 0-5 0,0 0-2 15,0 0-9-15,0 0-6 0,0 0 0 0,0 0 1 16,0 0-2-16,0 0-6 0,0 0 2 0,0 0-2 15,0 0-1-15,0 0 3 0,0 0 4 0,2 17-8 16,-4-6 5-16,2 5-5 0,-2-1-2 0,0 3 4 16,0 0-1-16,2 1 1 0,-3-1-2 0,1 1 4 15,2 2 3-15,-2 10-3 0,0-7-1 0,2-3-17 16,0-3-22-16,0 3-19 0,-2-3-25 0,2-1-31 0,0 1-24 16,-4 0-28-16,8-1-35 0,-8-5-184 15,4 0-459-15,0-4 128 0</inkml:trace>
  <inkml:trace contextRef="#ctx0" brushRef="#br0" timeOffset="32102.03">18472 2857 260 0,'0'0'233'0,"0"0"-23"16,0 0-20-16,7-4-20 0,-7 4-8 0,0 0-9 0,0 0-16 15,0 0-5-15,0 0-9 0,0 0-3 16,0 0-8-16,0 0-3 0,0 0-3 0,0 0-7 0,0 0-9 16,0 0 2-16,0 0-5 0,0 0-6 0,0 0-4 15,0 0-1-15,0 0-2 0,0 0-1 0,0 0-3 16,0 0-4-16,0 0 0 0,0 0-1 0,0 0-4 16,0 0 7-16,0 0-5 0,0 0 0 0,0 0-9 15,0 0 0-15,0 0 7 0,0 0-6 0,0 0-7 16,0 0-11-16,0 0 7 0,0 0-8 0,0 0 3 15,0 0-13-15,0 0 11 0,0 0-19 0,0 0-17 16,0 0-23-16,7-9-28 0,-7 9-35 0,0 0-41 0,0 0-57 16,0 0-57-16,0 0-208 0,0 0-536 15,0 0 149-15</inkml:trace>
  <inkml:trace contextRef="#ctx0" brushRef="#br0" timeOffset="32532.53">18862 2550 359 0,'0'0'272'0,"0"-6"-34"0,0 6-29 16,0 0-30-16,0 0-22 0,0 0-23 0,0 0-18 16,0 0-2-16,0 0 12 0,-9 34-14 15,4-14-10-15,-3 11-11 0,0 3-8 0,-1-1-3 0,3 2-4 16,-1-2-8-16,3 2-3 0,1-2-3 0,-2 2-4 15,5-1-2-15,2-2-9 0,1-8-3 0,0-4-4 16,3-1-3-16,1-5-1 0,-1 0-3 0,1-1-4 16,3-1 0-16,1-3-4 0,5-1-9 0,-5-2-5 0,4-4-8 15,2-2-3-15,-17 0-1 0,39-6-1 0,-23 0-2 16,2-7-1-16,12-5-5 0,-1-3-4 0,-1-3-4 16,-3-5-1-16,2-2 1 0,-3-2 5 0,-2 2 2 15,-2 1 14-15,-1-1 13 0,-3 4 19 0,-4 5 15 16,-1 7 7-16,-5 3 7 0,1 1-7 0,-2 3-1 15,0 0-10-15,-5 8-8 0,6-10-4 0,-6 10-6 16,7-8-3-16,-7 8-5 0,0 0-3 0,0 0 1 16,0 0-4-16,0 0 2 0,0 0 5 0,0 0-20 15,-2 37-19-15,0-19-9 0,-3 3-18 0,3-1-19 16,-8 11-23-16,3-2-12 0,3-3-17 0,0-4-18 16,1-5-14-16,1 2-8 0,2 0-19 0,0-7-20 0,2-2-118 15,-2-10-373-15,9 14 104 0</inkml:trace>
  <inkml:trace contextRef="#ctx0" brushRef="#br0" timeOffset="32994.05">19371 2969 369 0,'9'-10'179'0,"-3"3"-13"15,-6 7-6-15,10-12-7 0,-6 5 5 0,1 0-7 16,-5 7-9-16,7-14-4 0,-3 10-12 0,1-3-7 0,-5 7-6 16,7-12-11-16,-7 12-10 0,2-9-3 15,-2 9-7-15,5-5-5 0,-5 5-5 0,0 0-8 0,4-8-6 16,-4 8-4-16,0 0-8 0,4-9-3 0,-4 9-3 15,0 0-4-15,8-8-3 0,-8 8-6 0,7-6-4 16,-7 6-3-16,11-8-5 0,-3 4-1 0,2-1 1 16,6 0-2-16,2-2-5 0,-7 3 1 0,4 0-4 15,-4 0 3-15,-11 4-3 0,16-4-4 0,-16 4 0 16,16-4 1-16,-16 4-3 0,0 0-4 0,14-2-3 16,-14 2 0-16,0 0 5 0,0 0-5 0,0 0 4 0,0 0 3 15,11 12 3-15,-13-4 3 0,2-8 3 0,-5 19 3 16,1-3 2-16,-2 1 0 0,2-3-3 15,2 4 1-15,-5-2 3 0,5 1-2 0,2 0-9 0,-4 1 5 16,1-2 2-16,3 4-1 0,0-5 0 0,0 6 2 16,3-3-1-16,1 1-2 0,-2 2 0 0,0 0-1 15,3-3 0-15,-1 0 6 0,-2 1-1 0,-2-1 1 16,6 0 3-16,-6-2-2 0,2 1 1 0,-2 0 0 16,2 0 1-16,-2-1-6 0,0-4-1 0,0 1 6 15,0-2-2-15,0-2-1 0,0-9-1 0,2 19-3 16,-4-11 2-16,2-8 0 0,2 18-3 0,-4-9 4 0,2-9-10 15,0 13 5-15,0-13 2 0,0 15-2 0,0-15 0 16,-2 9-7-16,2-9-5 0,-2 10-8 16,2-10-14-16,0 0-2 0,0 0-17 0,-8 10-27 15,8-10-24-15,0 0-47 0,-22-2-32 0,22 2-203 0,-32-17-456 16,20 9 128-16</inkml:trace>
  <inkml:trace contextRef="#ctx0" brushRef="#br0" timeOffset="33408.08">19808 2141 233 0,'3'-14'326'0,"-1"1"-57"0,5 1-34 16,-2 0-22-16,-1 3-23 0,3 0-21 0,-3 0-20 16,3 2-21-16,1 2-12 0,0 0-13 0,1 0-14 15,8 1-14-15,0-1-7 0,2 7-9 0,2 3-6 16,11 5-5-16,-3 2-7 0,3 3-7 0,-4 9 2 15,-4 0-3-15,-3 6-2 0,0-2-8 0,-6 3 2 16,-1 2-6-16,0 0 4 0,-5-1-2 0,-4 4 1 0,-1 0-3 16,-4 0 2-16,3-2-3 0,-6 4-2 15,1-3 0-15,0 0-3 0,-1-1 4 0,-4 0 4 0,5 0-1 16,-3 1 2-16,1-2 0 0,2 0 1 0,2-2-2 16,0-1-2-16,-2 2 2 0,2-1 2 0,0-1 3 15,0-5-2-15,2-3-5 0,0-1-1 0,2 8-1 16,-1 1 7-16,1-5 4 0,1-3 2 0,0-3-2 15,-1 2 0-15,1-1 2 0,-1-1-1 0,-2-1-1 16,5-1-4-16,-7-1-1 0,2-2 0 0,0 1 1 16,2-4-9-16,-4-1 5 0,0 0-1 0,0-10-3 0,0 14-1 15,0-14 4-15,-4 17-1 0,2-11-2 0,-4 1 2 16,-5 5-9-16,-4 1-4 0,-2-2-15 0,-2 2-29 16,-2-6-31-16,3 2-35 0,-5-1-41 0,8-2-40 15,-8-2-246-15,23-4-516 0,-32 0 142 0</inkml:trace>
  <inkml:trace contextRef="#ctx0" brushRef="#br0" timeOffset="33700.18">20963 2669 218 0,'0'0'401'0,"-14"0"-81"0,14 0-42 16,0 0-19-16,0 0-20 0,0 0-23 15,0 0-30-15,0 0-22 0,0 0-24 0,0 0-30 0,16-19-35 16,2 15-39-16,16-4-29 0,1 2-29 0,1 1-35 15,3-1-33-15,-1 5-42 0,2-1-181 0,-6-2-375 16,0 2 106-16</inkml:trace>
  <inkml:trace contextRef="#ctx0" brushRef="#br0" timeOffset="33837.07">20993 2865 328 0,'-8'8'201'0,"8"-8"-17"0,0 0-19 15,-2 7-12-15,2-7-11 0,0 0-23 0,14 9-8 0,-3-3-17 16,12-1-30-16,16 0-70 0,7-9-195 0,22 4-237 16,-11-6 70-16</inkml:trace>
  <inkml:trace contextRef="#ctx0" brushRef="#br0" timeOffset="34848.75">22806 2014 499 0,'6'-6'338'16,"-6"6"-35"-16,0 0-17 0,0 0-27 0,0 0-18 16,9-11-27-16,-9 11-22 0,0 0-19 0,0 0-18 15,7-9-22-15,-7 9-14 0,0 0-12 0,14-12-14 16,-5 7-10-16,6-5-12 0,2-3-9 0,-1 1-10 16,0 1-1-16,-3-1-9 0,1 4 0 0,-5 2-8 15,-2 0-4-15,-2-1-6 0,-5 7 1 0,9-8-9 16,-9 8 0-16,4-6-1 0,-4 6-4 0,0 0-6 0,0 0-4 15,0 0 2-15,0 0-3 0,0 0-6 0,-40 14 9 16,25-3-3-16,4 1 4 0,-3 4-3 0,3 0 0 16,2 4 1-16,-3 7-4 0,6-3 0 0,6 8 3 15,2 0 1-15,4-1-7 0,9-3 10 0,-2 5-6 16,3-5 3-16,0 1 1 0,5 2 3 0,-5-4-4 0,0 1-1 16,0 1-4-16,-7-7-1 0,-3 2 0 15,-1-6 4-15,-3 3-4 0,-2 0 1 0,-2 9 5 0,-5-8-1 16,-2 1-7-16,3-6 9 0,-4 1 0 0,1-1-2 15,0 4 3-15,-1-5-4 0,2 1 5 0,-3-3-10 16,3 4 8-16,1-3-7 0,1-1 1 0,6 2 9 16,-2 1 3-16,2 2-10 0,2-2 4 0,0 2-1 15,2 2-4-15,1-3 5 0,7 11-3 0,-3-4 1 16,-3-5-1-16,-1-4-3 0,2 1 2 0,0 0 3 16,-5-1-1-16,3 1 0 0,-3-5 11 0,0-2-4 15,0 0-1-15,0-4-6 0,2 3 7 0,-4-9-3 16,2 9-5-16,-2-9 11 0,2 11-12 0,-2-11 4 15,0 0 0-15,7 9 7 0,-7-9-5 0,0 0-5 0,8 10-15 16,1-8-27-16,-9-2-36 0,21 0-53 0,-21 0-67 16,41-6-255-16,-6-3-541 0,-3-9 148 0</inkml:trace>
  <inkml:trace contextRef="#ctx0" brushRef="#br0" timeOffset="35331.08">23573 2242 362 0,'0'0'302'16,"6"-10"-32"-16,-6 10-25 0,2-10-19 0,-2 10-23 16,0 0-13-16,2-11-22 0,-2 11-16 0,0 0-14 15,0 0-23-15,0 0-15 0,0 0-16 0,0 0-8 16,0 0-14-16,0 0-3 0,0 0-12 0,0 0 0 15,0 0-3-15,-16 56 10 0,5-23-5 0,6-1-6 16,-1 2-2-16,3 0-6 0,-6 1 0 0,9-2-3 0,-3 0-2 16,3-4-3-16,0 2-2 0,3-5 1 15,1-5-2-15,1-2 0 0,2-4-4 0,0 2 1 0,2-2-1 16,-3-3-1-16,4-2 0 0,-1-2 3 0,2-3-9 16,8-2 4-16,-1-1-5 0,0-2 1 0,3-4-1 15,-1-2 2-15,9-9-9 0,1-2-14 0,-3-6-6 16,1-6-10-16,-1 3-3 0,-1-12-3 0,-3 3-2 15,-1-3 0-15,-4 1 4 0,-2 2 13 0,-2 2 11 16,-5 4 12-16,0 6 9 0,-2 7 0 0,-2 4 5 16,-1 1 0-16,1 0 2 0,-3 3-2 0,-2 8-1 15,4-10-9-15,-4 10-3 0,0 0-1 0,6-11-2 0,-6 11-6 16,0 0 4-16,0 0 3 0,0 0 6 0,0 0 1 16,-10 38-1-16,8-21-4 0,-3 1-1 15,3 0-2-15,-2 12 6 0,-1 0-4 0,0-5 0 0,5 3 3 16,-2 4-9-16,2-1-28 0,0-7-22 15,0-1-25-15,2-6-36 0,-2 4-27 0,3-2-25 0,1 0-36 16,1-7-185-16,-1-4-459 0,3-2 129 0</inkml:trace>
  <inkml:trace contextRef="#ctx0" brushRef="#br0" timeOffset="35506.04">24265 2569 231 0,'0'0'236'0,"0"0"-47"0,0 0-19 0,0 0-9 16,15 8-2-16,-15-8-3 0,6 10 1 0,-4-2-1 15,0 11-5-15,3-3-10 0,-5 3-15 0,0-1-10 16,0 3-12-16,0 0-10 0,-3 10-11 0,1-7-9 16,-2-3-6-16,-2-1-9 0,2 0-13 0,2-1-14 15,-5 2-21-15,1-6-25 0,-4 6-27 0,-1-4-32 16,0 0-38-16,1-1-30 0,-6-6-171 0,8 1-373 0,-4-8 104 16</inkml:trace>
  <inkml:trace contextRef="#ctx0" brushRef="#br0" timeOffset="35974.68">25108 2205 276 0,'-2'-13'66'0,"2"13"-3"0,0 0-18 16,0 0 0-16,0 0 5 0,0 0 4 0,0 0 3 15,0 0-4-15,0 0-7 0,0 0 4 0,0 0-4 16,0 0 0-16,0 0 7 0,0 0-6 0,0 0-3 16,0 0 8-16,0 0-9 0,0 0-2 0,0 0-7 15,0 0 2-15,0 0-1 0,0 0-3 0,0 0-5 16,0 0-4-16,0 0-2 0,0 0 3 0,0 0-12 0,0 0 5 15,0 0-8-15,0 0 5 0,0 0 3 0,0 0-10 16,0 0-4-16,0 0-13 0,0-14-24 0,0 14-24 16,0 0-38-16,0 0-67 0,0 0-190 0,0 0 56 15</inkml:trace>
  <inkml:trace contextRef="#ctx0" brushRef="#br0" timeOffset="36754.5">24238 2702 273 0,'0'0'196'16,"2"-13"-11"-16,-2 13-26 0,0 0-11 0,0 0-7 0,0 0-10 16,0 0-4-16,0 0-12 0,0 0-2 15,0 0-2-15,0 0-10 0,2-5-7 0,-2 5-3 16,0 0-7-16,0 0 0 0,0 0 1 0,0 0-7 0,4-8-2 15,-4 8 0-15,0 0-1 0,0 0-3 0,0 0-6 16,0 0 0-16,0 0-4 0,0 0-5 0,0-11 3 16,0 11-3-16,0 0-6 0,0 0 0 0,0 0-1 15,3-8-4-15,-3 8 1 0,0 0-2 0,0 0 0 16,0 0-2-16,0 0-4 0,2-11-2 0,-2 11 0 0,0 0 1 16,0 0-11-16,0 0 0 0,3-8-6 15,-3 8-1-15,0 0-11 0,0 0-1 0,0 0-1 0,0 0 0 16,0 0-9-16,0 0 1 0,0 0 8 0,7 40-5 15,-7-22 3-15,2 0-2 0,-2 15-5 0,0-4 6 16,2 2-4-16,-4-1 3 0,0 2 2 0,2-1-1 16,0-1-5-16,0 1-18 0,0-8-21 0,-3-1-26 15,3-4-29-15,-2 1-26 0,2 0-28 0,-2-3-43 16,2-2-46-16,-3-1-132 0,3-5-442 0,0-8 123 16</inkml:trace>
  <inkml:trace contextRef="#ctx0" brushRef="#br0" timeOffset="37067.37">24609 2542 367 0,'9'-4'181'0,"-9"4"-26"0,14-6-17 16,-14 6-19-16,16-2-13 0,-16 2-13 0,0 0-5 16,23-3-12-16,-23 3-6 0,0 0-8 0,23 5-2 15,-23-5-6-15,9 6-12 0,-9-6-8 0,11 8 3 16,-11-8-2-16,7 8-8 0,-7-8 1 0,5 16 2 16,-5-9-2-16,2 3-4 0,-2 9 6 0,-4-5-3 15,-3 4-5-15,-3 1-4 0,-3 10 7 16,-6-3-3-16,-4 4-5 0,1-4-29 0,3-1-35 0,-1-2-42 15,6-6-156-15,3-2-291 0,-1-5 83 0</inkml:trace>
  <inkml:trace contextRef="#ctx0" brushRef="#br0" timeOffset="37874.61">25784 1995 313 0,'0'0'302'0,"0"-12"-42"16,0 12-23-16,-3-10-36 0,3 10-31 0,0 0-20 15,0 0-21-15,0 0-24 0,0 0-4 0,0 0-5 0,-17 22-3 16,5 5-10-16,-2 3-5 0,2 4-6 16,-1 3-2-16,7 0-6 0,-4-1-8 0,5 3-3 0,5 2-3 15,0-3-2-15,0 1 1 0,10-2-8 0,-3-2-2 16,6-5 2-16,3-1-8 0,2-4 2 0,-1-4-1 15,-4-9-7-15,3-2-2 0,0 0-1 0,-2-6-4 16,-1 0-3-16,6-4-18 0,-2-4-7 0,4-3-8 16,-2-2-7-16,13-9-4 0,-10-8-5 0,3 3-8 15,-2-9 6-15,-2 2 0 0,-5-3 6 0,-2-4-1 16,-1 1 8-16,-2 6 13 0,-3-1 10 0,-6 7 13 0,2 5 15 16,1 3 12-16,-5 3-4 0,0 3-1 0,2 2-4 15,-2 8-9-15,0-15-2 0,0 15-3 16,0 0 2-16,0 0 4 0,0 0 6 0,0 0 0 0,0 0 4 15,0 0 0-15,-30 31-6 0,19-4 1 0,1-4 0 16,-1 7-3-16,3 1-8 0,5 0 7 0,1 2-1 16,2 0-11-16,5 0-24 0,-1-3-28 0,3-5-30 15,-1-4-32-15,4-4-25 0,1-1-42 0,0-2-56 16,5-4-144-16,-4-2-439 0,6-1 123 0</inkml:trace>
  <inkml:trace contextRef="#ctx0" brushRef="#br0" timeOffset="38153.07">26471 2375 470 0,'0'0'253'0,"0"0"-30"0,9-7-11 0,-9 7-14 15,0 0-19-15,0 0-21 0,0 0-18 0,0 0-21 16,0 0-14-16,0 0-12 0,0 0-11 0,0 0-8 16,0 0-8-16,0 0-8 0,31 11-6 0,-26-2-9 15,-1 1-5-15,3 5-1 0,0-1-3 0,-2 5-9 16,-1-1 0-16,1 1 1 0,-1-1-3 0,-4 0 2 15,-2 1 3-15,0-1 1 0,-3 0-1 0,3 2 0 0,2-4-1 16,-2 1-2-16,-3-3-3 0,2-2 0 0,3 0-1 16,0-3-3-16,0-9 4 0,-2 14-4 0,2-14 1 15,0 10-1-15,0-10 0 0,0 0 0 0,2 12-1 16,-2-12-1-16,0 0-17 0,19 4-16 0,0-6-33 16,-19 2-31-16,51-10-36 0,-17-3-40 0,2-4-210 0,0-5-440 15,-2-1 121-15</inkml:trace>
  <inkml:trace contextRef="#ctx0" brushRef="#br0" timeOffset="38336.6">27236 2240 256 0,'0'0'210'0,"0"0"-35"0,0 0-17 16,28 10-10-16,-28-10-8 0,4 13-16 0,-2-3-2 15,1-2-15-15,-3 13-9 0,0-3-8 0,0 0-3 16,-5 12-13-16,3-8-4 0,-7 9-11 0,2-10-3 15,1 1-12-15,-4-5-22 0,5-1-34 0,-3 1-36 16,1-1-48-16,3-4-151 0,-2-4-294 0,4 1 83 0</inkml:trace>
  <inkml:trace contextRef="#ctx0" brushRef="#br0" timeOffset="38873.94">27989 1841 308 0,'7'-6'181'0,"-7"6"-17"0,0 0-12 16,0 0-14-16,9-8-5 0,-9 8-4 0,0 0-2 16,0 0-4-16,7-5-6 0,-7 5-8 0,0 0-15 15,0 0-6-15,0 0-18 0,0 0-11 0,0 0-6 0,0 0-7 16,0 0-5-16,0 0 2 0,0 0-5 0,3 24 5 16,-9-4-5-16,2 9 3 0,-1-5-3 0,-1 7-2 15,1-2-6-15,3 1-1 0,0-2-3 0,2-9 1 16,2 11-2-16,0-4-4 0,3-7 3 0,1-1-4 15,3 1 3-15,1-5-7 0,3 0-6 0,1-1-8 16,2-2-9-16,3-4-3 0,-2-2-12 0,4-3-15 16,0-2-6-16,1-4-2 0,13-4 5 0,-5-5-1 15,2-4 2-15,-6-3 7 0,2 0 5 0,-1-3-1 16,-2-4 7-16,1-2 5 0,-1 2 16 0,-7 1 36 0,-4 5 22 16,-3 5 7-16,-2 4 8 0,-2 2 4 15,0-1-7-15,-3 5-6 0,1-1-8 0,-5 7-6 16,4-9-2-16,-4 9-10 0,5-7-5 0,-5 7-6 0,0 0-2 15,0 0 1-15,0 0-7 0,0 0 2 0,0 0 0 16,0 0-2-16,-9 36-2 0,9-18-1 0,-7 0-1 16,3 1 0-16,1 12-10 0,-1-1-17 0,-1 2-23 15,5-5-30-15,2 1-35 0,3-8-48 0,0-1-60 16,1-5-139-16,1-2-415 0,2-2 119 0</inkml:trace>
  <inkml:trace contextRef="#ctx0" brushRef="#br0" timeOffset="39270.37">28778 2246 482 0,'0'0'237'16,"0"0"-27"-16,0 0-18 0,-5-14-23 0,5 14-15 16,0 0-22-16,0 0-11 0,0 0-23 0,0 0-3 15,0 0-11-15,0 0-9 0,8-9-13 0,-8 9-4 16,0 0-3-16,15-6-8 0,-15 6-7 0,19-2-5 15,-19 2-4-15,18-2-2 0,-18 2-5 0,0 0-5 0,23 0-6 16,-23 0-5-16,0 0 0 0,21 7-5 16,-21-7-2-16,6 5 2 0,-6-5-7 0,5 9 7 0,-5-9 0 15,4 16-1-15,-2-8-7 0,-2-8 5 0,-2 18 5 16,0-1-5-16,2 1 3 0,0-3 6 0,2 4-4 16,0-3-2-16,0 2 5 0,1 1-1 0,4 12 0 15,0-7 0-15,4-3-3 0,3 6 1 0,-5-5 0 16,0-1-2-16,-3-3-2 0,4 1 4 0,-3-2-1 0,-3 1-2 15,3-4 0-15,-5-2 3 0,4 0 1 0,-6-1 0 16,0 0 2-16,0-3 6 0,-6 2-5 16,4-2 6-16,-5 0 0 0,-2 7-4 0,-5-3 4 0,-1 0-1 15,-2-1-1-15,-3-2-4 0,0 0-18 0,1-1-17 16,4-1-26-16,-4-3-23 0,8-2-50 0,11-2-199 16,0 0-387-16,-32-6 110 0</inkml:trace>
  <inkml:trace contextRef="#ctx0" brushRef="#br0" timeOffset="39875.06">29385 1570 388 0,'6'-7'193'0,"-6"7"-35"16,17-12-19-16,-11 11-16 0,-6 1-22 15,17-5-6-15,-17 5-5 0,24-4-10 0,-10 6-9 0,-14-2-11 16,26 7-7-16,-18-3 0 0,6 5-4 0,-2 2 4 16,-3 3 0-16,-1-1-6 0,-2 4 0 15,0 1 10-15,-3 0 7 0,-3 0 6 0,0 13 8 0,-3 2 2 16,-3-2-2-16,0 0-7 0,0 0-10 0,-1-3-4 15,0 4-4-15,1-2-7 0,3 1-2 0,3 2-3 16,3-8-5-16,1 6-3 0,-4-2-1 0,5-3-4 16,-3-4-1-16,2 9-5 0,1-6-2 0,-1-2 2 15,1-5-8-15,-5 13 1 0,5-11-3 0,-3-1 0 0,-2-2-1 16,0-2-1-16,0 5-1 0,-4-2-3 0,1-2 4 16,3 5-3-16,-3-3 0 0,3 1 1 0,-2 0 0 15,-4 11 2-15,3-5 3 0,1-5-1 0,0 1-1 16,0-1-2-16,2 12 2 0,0-2 2 0,-3-5-3 15,6-2 5-15,-1-6 0 0,2 15-4 0,-1-8-1 16,-1-1 0-16,-2-5-3 0,2-1 2 0,2 2 0 16,-1-4 0-16,-3 5 2 0,3-6 3 0,1 4-1 15,-4-6 0-15,0 0 1 0,2-1 4 0,-2 0-2 16,0-11 0-16,0 17-7 0,0-8 6 0,0-9-4 0,0 16 3 16,-2-7 1-16,2-9-3 0,0 15-5 15,0-15 2-15,0 14-5 0,0-14 4 0,-4 13 1 16,4-13 0-16,-3 11 0 0,3-11-6 0,0 9 5 0,0-9-3 15,0 0 0-15,-3 12-1 0,3-12 6 0,0 0-5 16,-2 12 4-16,2-12 1 0,0 0-7 0,0 0-5 16,-4 11-11-16,4-11-9 0,0 0-16 0,0 0-18 15,-2 9-16-15,2-9-25 0,0 0-44 0,-12 4-65 0,12-4-179 16,0 0-458-16,0 0 126 0</inkml:trace>
  <inkml:trace contextRef="#ctx0" brushRef="#br0" timeOffset="40254.01">30058 2039 362 0,'0'0'324'0,"-11"-7"-24"0,11 7-22 0,0 0-14 15,-12-4-16-15,12 4-22 0,0 0-30 0,0 0-16 16,0 0-28-16,0 0-17 0,0 0-13 0,0 0-27 16,0 0-13-16,50-6-19 0,-11 6-25 0,-1 0-35 15,2 0-38-15,5 0-37 0,-1 4-44 0,-1-2-54 16,-5-2-190-16,1 0-430 0,0 2 119 0</inkml:trace>
  <inkml:trace contextRef="#ctx0" brushRef="#br0" timeOffset="40425.11">30047 2343 417 0,'0'0'255'0,"-6"8"-25"0,6-8-7 0,0 0-3 16,0 8-8-16,0-8-22 0,0 0-20 0,23 9-11 0,-6-6-23 16,3 4-15-16,19-3-9 0,0-3-16 15,1 6-12-15,0-2-34 0,-4 0-48 0,3-1-47 16,1 0-62-16,-6-6-231 0,6 2-405 0,-2 2 112 0</inkml:trace>
  <inkml:trace contextRef="#ctx0" brushRef="#br0" timeOffset="42904.42">31026 2049 321 0,'0'0'136'0,"0"0"-12"0,0 0-18 0,0 0-15 16,0 0-17-16,0 0-7 0,0 0-2 0,0 0-5 15,0 0-12-15,0 0 1 0,0 0-2 0,0 0-2 16,0 0-7-16,0 0 6 0,0 0 0 0,0 0 6 16,0 0 1-16,0 0 3 0,0 0 7 0,0 0 2 15,0 0-2-15,0 0 4 0,0 0-5 0,0 0-3 16,0 0-5-16,0 0 0 0,0 0-3 0,0 0 1 0,0 0-5 15,0 0-6-15,0 0-4 0,0 0-3 0,0 0-1 16,0 0-6-16,0 0 2 0,0 0-3 0,0 0-3 16,0 0 1-16,0 0 2 0,0 0 0 0,0 0 4 15,0 0 8-15,0 0-2 0,0 0 9 0,0 0-3 16,0 0 8-16,0 0-6 0,0 0-1 0,0 0-2 0,0 0-2 16,0 0 0-16,0 0 33 15,21-12-41-15,-19 5 0 0,3 1-3 0,-5 6 0 0,4-15 0 16,-1 11 0-16,0-4-1 0,-3 8-2 0,6-14 0 15,-4 7-1-15,-2 7-5 0,5-12 3 0,-1 6-4 16,-4 6-3-16,5-12 1 0,-3 6 0 0,-2 6-1 16,3-11-2-16,-3 11-1 0,5-8 1 0,-5 8 2 15,4-8-4-15,-4 8 0 0,2-8-4 0,-2 8 5 16,5-6-4-16,-5 6-1 0,0 0 0 0,4-10 6 16,-4 10-2-16,0 0-2 0,4-7 0 0,-4 7-1 15,0 0 4-15,3-9-2 0,-3 9-2 0,0 0-1 16,0 0 7-16,7-9-2 0,-7 9 2 0,0 0 0 15,5-7 0-15,-5 7-1 0,0 0 0 0,4-8 1 0,-4 8-3 16,0 0-2-16,4-8 0 0,-4 8 1 0,5-8 0 16,-5 8-4-16,7-8-4 0,-7 8 2 0,7-7-1 15,-7 7 7-15,5-8-1 0,-5 8-1 0,2-8 0 16,-2 8 2-16,0 0-2 0,0 0-4 0,6-6-3 16,-6 6-4-16,0 0 0 0,0 0 0 0,0 0 1 15,0 0-3-15,0 0-3 0,0 0 7 0,0 0-2 16,0 0 1-16,0 0-3 0,0 33 5 0,-4-14-4 15,0 9 5-15,-3 5-3 0,-1-2 1 0,2 0 0 0,-1-1 2 16,3 6 1-16,-6-8 2 0,8 5-4 0,-5-2 4 16,5 0-3-16,0-9 5 0,2 1-4 0,0-5 2 15,0 1-2-15,0-3 5 0,2 1 0 0,2-1 0 16,-2-1-2-16,1-6-1 0,2 3 0 0,2-3-1 16,-5 0 3-16,4-1 4 0,1 0-2 0,7 2 3 15,2-2-3-15,2-1 0 0,3-3 3 0,-3-3-2 16,3 2 0-16,-1-7 1 0,3 2-3 0,0-4 0 15,9-7-2-15,2-1-1 0,-2-6-2 0,2-1 4 16,-2-2-1-16,-3-1 0 0,-1-3 14 0,4 2-17 0,-7-2-2 16,-2 1 3-16,-1-1-2 0,-3 2 12 0,-1 1-2 15,-2 1-7-15,-4 6-2 0,-3-1 2 0,2-1 4 16,1 3-5-16,-3-2 1 0,-1 0 6 0,-3 1-5 16,5-2 3-16,-1 3 0 0,-5-3 2 0,3 2-2 15,2 1-1-15,-6 0 0 0,3 1 2 0,-1 3-4 16,1 0 8-16,-4 2-1 0,1 2 2 0,2 1-4 15,-5 7 2-15,4-14-3 0,-4 10 7 0,0 4-8 16,5-10 3-16,-5 10-7 0,0 0 3 0,2-11 0 0,-2 11 1 16,0 0-6-16,2-9-3 0,-2 9-4 15,0 0 3-15,0 0 4 0,0 0-4 0,0 0 2 0,0 0 3 16,0 0-6-16,-11 25 3 0,4-8-4 0,0 1-3 16,-6 10 7-16,-1-2 2 0,0 3-2 15,0 0 0-15,3 2 3 0,-2-2-3 0,1 2 1 16,1 3 2-16,-3 0 0 0,2 0-1 0,1-1-4 0,-1 0 4 15,1-1-1-15,0 3 1 0,2-6 4 0,0 2-6 16,0 0 6-16,3 0-1 0,-2-8 0 0,5-3-2 16,-3-2-3-16,4-1 5 0,-5-1-3 0,5 3 0 15,-1-5-2-15,0 0 1 0,-1-3 1 0,2 1 12 0,0-4-12 16,-1 2 10-16,1-2-4 0,0-1-11 0,2-7 5 16,-5 17-1-16,5-11-1 0,0-6 0 0,-2 12 2 15,2-12 3-15,-2 8-1 0,2-8-2 0,0 0-2 16,-3 10 13-16,3-10-8 0,0 0 0 0,-2 8-2 15,2-8 2-15,0 0 1 0,0 0-4 0,-3 9 2 16,3-9 6-16,0 0-4 0,0 0 6 0,0 0-4 16,-2 8 5-16,2-8 0 0,0 0 7 0,0 0-3 15,0 0-1-15,0 0-4 0,0 0 0 0,-2 10 0 16,2-10-1-16,0 0-2 0,0 0 2 0,0 0 5 0,0 0-6 16,0 0 2-16,0 0 0 0,0 0-2 15,0 0 4-15,0 0-2 0,0 0 7 0,0 0-7 16,-4 11-1-16,4-11 4 0,0 0-3 0,0 0-1 0,0 0 6 15,0 0-5-15,0 0 3 0,0 0-3 0,0 0 0 16,0 0-7-16,0 0-3 0,0 0 5 0,0 0 18 16,0 0-11-16,0 0-2 0,0 0-1 0,0 0-4 15,0 0-4-15,0 0 6 0,0 0 1 0,0 0-11 0,0 0-3 16,0 0-15-16,-5 5-20 0,5-5-20 16,0 0-27-16,0 0-44 0,0 0-53 0,0 0-58 15,0 0-241-15,-11-22-582 0,-1 10 160 0</inkml:trace>
  <inkml:trace contextRef="#ctx0" brushRef="#br0" timeOffset="43967.55">1862 4988 298 0,'10'-17'235'0,"-1"5"-30"0,-2-3-21 0,2 3-10 15,-2 2-9-15,0-3-8 0,-1 4-1 0,-1 4-1 0,0-2-5 16,-5 7-7-16,9-11-15 0,-5 5-13 15,-4 6-13-15,2-9-14 0,-2 9-14 0,0 0-11 16,0 0-2-16,0 0-12 0,0 0-5 0,0 0 0 0,11 26-8 16,-7-6 1-16,-8 12-4 0,2 5-3 15,0 5-5-15,-2-2-1 0,-3 1-2 0,3 3-2 0,-1-3-4 16,-2 0-1-16,2-2 1 0,1-1-3 0,2-3-1 16,2 5 0-16,-3-8-4 0,3 2 2 0,0-10 2 15,3-2-1-15,-3-4-1 0,0-1-1 0,0 0 0 16,0 0 0-16,2-1 0 0,-4-5-16 0,2-1-21 15,0-10-20-15,0 16-19 0,0-7-18 0,0-9-6 0,0 0-33 16,-7 12-18-16,7-12-42 0,0 0-138 0,-16 2-386 16,16-2 109-16</inkml:trace>
  <inkml:trace contextRef="#ctx0" brushRef="#br0" timeOffset="44236.08">1813 5083 302 0,'9'-17'149'0,"-1"0"-3"0,2 3-9 15,-1 1-6-15,-2 1-5 0,-1 2-5 0,0 0-7 16,-2 1-2-16,0 1 2 0,-4 8-3 0,9-13-2 16,-6 8-6-16,-3 5-9 0,7-9-8 0,-7 9-10 0,0 0-8 15,5-10-6-15,-5 10-13 0,0 0-3 0,0 0-8 16,4-8-7-16,-4 8-1 0,0 0-4 0,0 0-1 16,0 0-1-16,0 0-1 0,0 0 1 0,-28 27-3 15,5-3-1-15,-2-3-3 0,-5 1 5 0,8 3-4 16,-10-4-5-16,5 1 4 0,4-1-6 0,2-7 1 15,3-2-2-15,4 1-2 0,1-4 3 0,-1 4-3 16,0 0 3-16,3-1-3 0,-1 0-14 0,-3 1-35 16,3-1-26-16,1 1-28 0,0 1-22 0,1-1-41 15,3 0-135-15,-4 3-349 0,-1-3 100 0</inkml:trace>
  <inkml:trace contextRef="#ctx0" brushRef="#br0" timeOffset="44438.05">1405 5716 454 0,'0'0'226'0,"0"0"-15"15,9 5-14-15,-9-5-14 0,17 2-7 0,-17-2-7 16,35-2-17-16,-1 2-17 0,5-5-13 0,-1 2-15 0,4 1-6 16,-1-2-16-16,6 4-6 0,-1-4-11 0,-3 4-23 15,3 2-27-15,-5 0-33 0,5-1-30 0,-5 2-25 16,0 2-41-16,-2 0-36 0,-3-1-136 0,-1-2-340 15,-6 0 98-15</inkml:trace>
  <inkml:trace contextRef="#ctx0" brushRef="#br0" timeOffset="44972.03">2549 5088 228 0,'-2'-12'208'0,"2"0"-18"15,2 1-20-15,-2 11-9 0,-2-12-4 0,2 12-4 16,0-13-16-16,0 13-12 0,0 0-15 0,-2-9-16 16,2 9-18-16,0 0-5 0,0 0-13 0,0 0-3 15,0 0 1-15,0 0-9 0,9 28 10 0,-7-9 2 16,2 10-3-16,-1 3-3 0,1 0-8 0,0 2 0 15,4-1 0-15,1-2 3 0,0-1-1 0,7 3 2 0,-3-4-7 16,4-2-3-16,3-1 0 0,1-1-8 0,-3-6 1 16,0-8-1-16,-2 2-3 0,2-3 0 15,1-4-4-15,2 1 2 0,-2-3-1 0,0-2-3 0,2-4-5 16,-1 0-4-16,1-4 1 0,8-6-1 0,-6-1-2 16,-5-3 1-16,5-7 0 0,-4-2-6 15,-4-4 3-15,-1-4-3 0,2-2-5 0,-5 3 3 0,-1-7-2 16,-4 2-1-16,3 1 3 0,-7-2-2 0,-2 5-3 15,0 2 1-15,0 6 3 0,0 5 1 0,0 1 0 16,3 5 1-16,-6 2 0 0,3 12 2 0,0-21 1 16,0 21-4-16,0-12-2 0,0 12-6 0,0 0-2 15,0 0-2-15,-2-12 4 0,2 12 2 0,0 0-2 0,0 0 0 16,0 0 2-16,0 0 5 0,-4 55 0 0,4-24-2 16,0 2 0-16,0 0 4 0,4-3-2 0,-2 3 1 15,3 0-4-15,2 33 11 0,2-33-4 16,-2 0-2-16,-3-2 2 0,6-1-2 0,-1 2 1 15,0-9-5-15,3 9-19 0,-1-4-11 0,0-5-24 16,1-4-21-16,-3-3-32 0,2 1-23 0,-1 1-14 16,1-3-21-16,0-1-163 0,-2-4-393 0,2-2 112 15</inkml:trace>
  <inkml:trace contextRef="#ctx0" brushRef="#br0" timeOffset="45174.53">3626 5318 430 0,'0'0'260'0,"4"-12"-28"15,-4 12-25-15,9-12-23 0,-4 5-22 0,-5 7-20 16,14-8-19-16,-1 0-16 0,6 2-11 0,-2 0-11 16,4 1-10-16,11-2-12 0,0 2-16 0,4 3-38 15,-2 0-24-15,-8 4-30 0,-1 0-29 0,-4 0-24 16,-1 3-31-16,0-2-116 0,-3 4-289 0,-6 1 83 0</inkml:trace>
  <inkml:trace contextRef="#ctx0" brushRef="#br0" timeOffset="45331.06">3667 5614 407 0,'0'0'183'0,"0"0"-14"0,0 0-10 15,0 0-17-15,29 8-11 0,-6-9-13 0,14-2-11 16,1-3-13-16,1 2-7 0,0 1-11 0,0-2-22 15,-3 2-24-15,-2-1-40 0,2 0-48 0,-6 3-41 16,-5-4-106-16,-4 1-244 0,-2 2 70 0</inkml:trace>
  <inkml:trace contextRef="#ctx0" brushRef="#br0" timeOffset="45984.98">4624 5083 256 0,'0'0'239'0,"3"-17"-35"0,-3 17-29 16,0-13-10-16,0 13-12 0,2-12-8 0,-2 12-7 0,0 0-6 16,2-17-11-16,-2 17-12 0,0 0-13 15,0 0-15-15,0 0-11 0,2-12-14 0,-2 12-6 16,0 0-5-16,0 0-8 0,0 0-10 0,0 0 6 0,0 0-7 15,-11 62-3-15,7-30 8 0,-3 3-2 0,-1 0 0 16,4 0 2-16,4 5-6 0,0-4 0 0,-2-1-3 16,4 0 6-16,2-3 3 0,6 1-3 0,1 1 1 15,4-5 2-15,0-3-5 0,-1-4-1 0,2-2-2 16,-2-8 1-16,1 0-4 0,4 0 1 0,11 0 1 0,-8-3 1 16,1-5-8-16,0-4 4 0,-3-4-2 15,1-1-3-15,11-7 0 0,-7-2 1 0,0-6-5 0,0-7-3 16,-5 1 2-16,-3-7-7 0,-2-2-1 0,-5-6 5 15,-3-1-3-15,1 1 2 0,-8-2-4 0,3-1-1 16,-6 2 3-16,3-2-1 0,-2 7 0 0,0 1 4 16,-5 0 7-16,7 6 12 0,-2 7 5 0,-2 4 5 15,-2 5 0-15,6 4-3 0,0 10 3 0,0-16-15 16,0 16-6-16,-2-12-5 0,2 12-4 0,0 0 0 16,0 0 0-16,0 0 4 0,0 0 0 0,-15 44-2 15,10-11 1-15,-2 2-4 0,2 2 2 0,1 5 3 16,-1-4-5-16,1 4 2 0,4-3 2 0,2 0-3 15,0-2 2-15,1-2 0 0,-1 2-1 0,4-5-1 0,-3-3-1 16,4-4 1-16,-5-4 1 0,3-4 1 0,-1 1 0 16,-2-6-2-16,1 0-4 0,-1-3 5 0,0 0 1 15,-2-9-1-15,2 15-3 0,-2-15 3 0,6 10 0 16,-6-10 3-16,2 8 9 0,-2-8 4 0,0 0 5 16,2 10 5-16,-2-10 2 0,0 0 3 0,0 0 3 0,0 0-6 15,2 8-1-15,-2-8-4 0,0 0 1 16,0 0-3-16,0 0-2 0,0 0-4 0,0 0-1 15,0 11 0-15,0-11-5 0,0 0-5 0,0 0-11 0,0 0-26 16,0 0-24-16,0 0-18 0,0 10-16 0,0-10-22 16,0 0-34-16,0 0-38 0,0 21-30 15,0-21-212-15,0 0-503 0,0 0 139 0</inkml:trace>
  <inkml:trace contextRef="#ctx0" brushRef="#br0" timeOffset="46329.61">5569 5302 388 0,'0'0'260'0,"0"0"-29"0,0 0-24 15,0 0-36-15,0 0-12 0,0 0-16 0,0 0-18 16,0 0-9-16,0 0-13 0,0 0-11 0,0 0-7 16,0 0-11-16,0 0-6 0,0 0-6 0,0 0-8 15,0 0-7-15,0 0 0 0,0 0-8 0,0 0-2 16,0 0-7-16,0 0 0 0,0 0-2 0,0 0-5 0,0 0-2 16,0 0-5-16,0 0-7 0,0 0-11 15,0 0-12-15,0 0-13 0,0 0-12 0,0 0-9 16,0 0-10-16,0 0-7 0,0 0-12 0,0 0-3 0,0 0-12 15,0 0-4-15,0 0-6 0,0 0-9 0,0 0-132 16,0 0-290-16,0 0 85 0</inkml:trace>
  <inkml:trace contextRef="#ctx0" brushRef="#br0" timeOffset="47082.95">2176 6753 372 0,'0'0'185'0,"0"0"-15"0,0 0 0 15,0 0-10-15,-24 0-2 0,24 0-10 0,0 0-7 16,0 0-5-16,-11-3-13 0,11 3-4 0,0 0-7 15,0 0-4-15,0 0-9 0,0 0-6 0,0 0-7 16,0 0-5-16,0 0-8 0,-14 0-9 0,14 0-8 16,0 0-1-16,0 0-10 0,0 0-4 0,0 0-10 0,0 0 0 15,0 0-5-15,0 0-1 0,0 0 1 16,62 3-1-16,16-6 2 0,10-2-1 0,77-12-8 0,-4 2 2 16,-8 1-2-16,2 2-4 0,0 0 3 0,5-3-8 15,-3 7 4-15,-2-3 5 0,-41 10-9 0,48-4-3 16,-56-1 1-16,-17 6-1 0,-4-1-1 0,0 1 2 15,-5-3-3-15,0 3-1 0,-5-2 4 0,-17 0-3 16,-13 2 1-16,-1-2-4 0,-4 2 4 0,-3-2-2 16,-3 4 3-16,0-2-5 0,-9 0 3 0,-6-2-3 15,-4 2-1-15,-15 0 1 0,25 0 3 0,-25 0-4 16,19-2 3-16,-19 2 1 0,0 0-3 0,18 0 2 16,-18 0 1-16,0 0 8 0,0 0-12 0,0 0 1 15,21 0 2-15,-21 0-2 0,0 0 1 0,0 0-13 16,0 0-16-16,0 0-17 0,0 0-22 0,0 0-26 0,0 0-24 15,0 0-36-15,20 0-27 0,-20 0-21 0,0 0-118 16,0 0-377-16,0 0 104 0</inkml:trace>
  <inkml:trace contextRef="#ctx0" brushRef="#br0" timeOffset="49068.47">7692 7178 336 0,'-6'-2'426'0,"6"2"-87"0,-13-6-50 0,13 6-41 16,-6-4-32-16,6 4-20 0,0 0-18 0,-7-4-14 15,7 4-22-15,0 0-14 0,-4-7-17 0,4 7-14 16,0 0-3-16,26-10-16 0,12-1-6 0,5 1-4 16,29-6-9-16,6-2-5 0,-1 1-11 0,3 5-7 15,-7 2-29-15,-2-1-25 0,-17 7-20 0,-7-2-28 16,-2 4-18-16,-4 0-28 0,2 6-14 0,-4-3-21 15,-4 4-29-15,-9 1-29 0,-5 3-118 0,-4-3-384 0,-11 3 108 16</inkml:trace>
  <inkml:trace contextRef="#ctx0" brushRef="#br0" timeOffset="49516.88">7902 7336 350 0,'-10'0'247'0,"10"0"-31"16,-15 0-20-16,15 0-14 0,0 0-15 0,0 0-20 0,0 0-14 15,0 0-10-15,0 0-6 0,0 0-5 0,0 0-9 16,59 10-9-16,-14-6-12 0,24 4-5 0,-2-8-6 16,-11 3-10-16,-6-1-18 0,-1 0-15 15,-4-2-19-15,-2 2-17 0,1-2-21 0,-4 0-17 0,-1-4-16 16,0-1-17-16,-11 0-15 0,-4-2 1 0,-5-1-20 16,8-8-12-16,-11-1-13 0,-7 1 13 0,-2-1 6 15,-5-3 20-15,0-11 20 0,-6-2 26 0,-5-4 20 16,-5 3 10-16,-1-6 23 0,-4 3 27 0,-2 1 2 15,-5-2 16-15,0 3 31 0,-1 2 11 0,-1 5 29 16,7 3 23-16,-1 3 4 0,8 3 11 0,3 5-6 0,1 1-1 16,2 5-17-16,3-1-7 0,-2 5-19 0,7 4-19 15,-4-9-5-15,4 9-8 0,0 0-8 0,16-8-8 16,-16 8-8-16,57 14-4 0,-14-4 1 0,26 12-9 16,1 5 1-16,-6 1-6 0,2 7-6 0,-7 5-4 15,-4-1-2-15,-2 2 0 0,-12-6 0 0,-9-4-1 16,-3 3-4-16,3 22 2 0,-11-12 2 0,-8-5 1 15,-4 25-3-15,-9-16 12 0,-4-4-10 0,-14 22 2 0,-9-5 7 16,-5-3-11-16,-10-3 9 0,1-4-11 0,7-12 4 16,2-6-3-16,-2 1 6 0,2-1-11 15,0-3-18-15,1-1-15 0,-1-3-27 0,0 1-29 0,4-2-40 16,3-4-39-16,6-5-58 0,2-4-201 0,9-6-497 16,1-1 138-16</inkml:trace>
  <inkml:trace contextRef="#ctx0" brushRef="#br0" timeOffset="49956.01">10809 6611 433 0,'5'-12'366'15,"-3"3"-63"-15,0 1-43 0,-2 3-42 0,0 5-30 16,2-8-29-16,-2 8-22 0,0 0-18 0,0 0-13 16,0 0-14-16,0 0-4 0,19 32-5 0,-3 0 4 15,0 8 0-15,-1-1 1 0,11 21 1 0,-1 1-12 0,-4-14 1 16,-3-8-5-16,0 0-13 0,1 0-2 0,-4 0-3 16,6-2-7-16,1-2-7 0,-1 2-2 0,0-2-2 15,0-2-7-15,-4 0-12 0,4-2-25 0,-3-3-27 16,1-2-25-16,-4-7-24 0,-3-2-18 0,-3-4-11 15,-2-1-15-15,-2-4 0 0,2-3 5 0,-3 0-17 16,-4-5-33-16,0 0-154 0,0 0-389 0,0 0 110 16</inkml:trace>
  <inkml:trace contextRef="#ctx0" brushRef="#br0" timeOffset="50266.05">11493 6461 352 0,'0'-7'233'0,"3"-1"-11"0,-3 8-14 15,4-9-12-15,-4 9-4 0,2-9-22 0,-2 9-12 16,0 0-22-16,0 0-15 0,0 0-18 0,0-10-13 16,0 10-8-16,0 0-13 0,0 0-8 0,0 0-8 15,0 0-6-15,0 0-6 0,0 0-8 0,0 0-3 0,0 0-5 16,0 0-2-16,0 0 3 0,3 31 2 0,2-1 1 16,-3 8 4-16,-2 2 12 0,0 24 10 15,-4 0 0-15,6-13-7 0,-7-10-2 0,2 22-3 0,1-12-6 16,-2-8 9-16,-1-2-2 0,5-2 2 0,-2 2-3 15,-2-2 2-15,1 1-3 0,-1-2-3 0,0-3-1 16,4-4-3-16,-6 0-5 0,4-7 0 0,-2-3-4 16,1-4-3-16,3-3 1 0,-2-2-6 0,0-2 2 15,2 1-9-15,-2-4-17 0,2-7-17 0,-3 15-18 16,3-15-22-16,-2 8-27 0,2-8-52 0,-6 6-67 16,6-6-208-16,0 0-499 0,-23-4 138 0</inkml:trace>
  <inkml:trace contextRef="#ctx0" brushRef="#br0" timeOffset="50581.78">10591 6437 353 0,'0'0'266'0,"0"0"-30"16,0 0-15-16,0 0-23 0,0 0-18 0,0 0-9 16,0 0-11-16,-17-5-8 0,17 5-17 0,0 0-9 15,0 0-19-15,0 0-9 0,0 0-12 0,0 0-7 16,0 0-13-16,21-21-15 0,-2 12-21 0,8-8-30 15,2 2-37-15,-4 5-40 0,5-4-45 0,2 3-52 16,-3-1-134-16,5 6-365 0,-6 2 102 0</inkml:trace>
  <inkml:trace contextRef="#ctx0" brushRef="#br0" timeOffset="50785.21">11414 6348 447 0,'11'2'270'0,"-11"-2"-24"0,0 0-21 0,0 0-23 15,0 0-27-15,0 0-26 0,0 0-14 0,0 0-19 16,0 0-14-16,0 0-17 0,25-4-20 16,-13 0-27-16,6 2-32 0,2-3-43 0,3 1-62 0,11 0-53 15,-9-5-108-15,12 4-310 0,-10-2 90 0</inkml:trace>
  <inkml:trace contextRef="#ctx0" brushRef="#br0" timeOffset="51019.44">12073 6849 260 0,'0'0'226'15,"0"0"-40"-15,11 4-25 0,-11-4-25 0,34-2-17 0,1-2-17 16,-3 0-45-16,4 0-57 0,1 0-59 0,1-4-88 16,-4 2-175-16,-2-3 54 0</inkml:trace>
  <inkml:trace contextRef="#ctx0" brushRef="#br0" timeOffset="51183">12228 7137 359 0,'0'0'305'0,"0"0"-49"16,0 0-34-16,-4 6-27 0,4-6-28 0,0 0-17 15,0 0-28-15,0 0-40 0,0 0-40 0,54-14-51 16,-19 6-42-16,-1-1-47 0,2-1-129 0,-2-2-271 15,0 1 79-15</inkml:trace>
  <inkml:trace contextRef="#ctx0" brushRef="#br0" timeOffset="51783">13220 6299 509 0,'0'0'265'0,"0"0"-42"0,0 0-32 0,0 0-23 15,0 0-22-15,12 28-10 0,-6 5-1 0,-3 6-2 16,1 0-10-16,-4 31-6 0,4-5 1 0,-4 10 0 16,-2-7-4-16,2-1-13 0,0 3-4 0,-2-4-9 15,0-14-11-15,0 13-2 0,-1-15-10 0,1-9-5 16,-2-1-5-16,2 0-5 0,2-1-7 0,-4-3-3 0,0 2 3 16,4-5-4-16,-2-11-4 0,0-4-7 15,2-1-5-15,-3-5 5 0,1 1-7 0,2-5 4 0,0-8-2 16,2 13 4-16,-2-13 17 0,0 0 8 0,-4 8-5 15,4-8-3-15,0 0-8 0,0 0-3 0,0 0-10 16,-7-38-1-16,7 4-8 0,0-5-12 0,0-2-4 16,5-27-5-16,4-2-12 0,-9-2-2 0,4-4 0 15,4 0 3-15,-2 0 2 0,3 2 0 0,2 0 0 16,-6 4 3-16,9 2 0 0,-8 1 2 0,6 15 1 16,-3 11 0-16,0 4-1 0,3-1-2 0,-3 7 2 15,2 1 1-15,-1 8-1 0,-1 2 3 0,-3 7-1 16,5 1 1-16,-1 1-1 0,-3 3 1 0,4 0-1 15,-1 5-2-15,-10 3 7 0,17-1-7 0,-17 1 0 16,21 4 6-16,-12 4-2 0,5 7-1 0,-3 1 2 16,6 14 2-16,-4 4 0 0,-4 0 6 0,-5 4-5 0,-4 3 1 15,-2-1 0-15,-3 2 7 0,-1-1-4 0,-5-1 4 16,-3 2 0-16,-2 1-6 0,-3-4 2 0,-4-1 0 0,1-1 3 16,4-2-1-16,-5-6-3 0,3-1 2 0,3-5-2 15,4-10 3-15,3 2 1 0,1-5-3 16,3 1 2-16,-1-4 2 0,2 0-1 0,0-1-2 0,5-6 0 15,-4 8 3-15,4-8-3 0,-2 12 1 0,0-5 5 16,2-7 9-16,4 17-2 0,-2-7-1 0,5-2-1 16,7 6-1-16,-3 3-2 0,19 3 4 15,-5-2-2-15,2 1-3 0,-6-2 5 0,-1-5-6 0,10 6 1 16,-9-5-12-16,0-3-21 0,-2-2-20 0,0 3-28 16,1-3-32-16,-1-1-36 0,-1-2-34 0,2-1-48 15,-6-2-173-15,2-2-469 0,-16 0 130 0</inkml:trace>
  <inkml:trace contextRef="#ctx0" brushRef="#br0" timeOffset="52206.05">13950 5680 302 0,'0'0'268'0,"-7"-11"-25"16,7 11-17-16,-2-8-22 0,2 8-28 0,2-7-24 16,-2 7-17-16,9-7-18 0,-2 3-12 15,14 0-11-15,13-5-15 0,4 5-9 0,-4-1-12 0,6 2-6 16,-4 6-8-16,-4-2-5 0,-5 5-5 0,-5 3-6 16,-3 1 0-16,0 2-3 0,-4 2-6 0,6 14-3 15,-8-2 7-15,-5 3 2 0,-8-4 6 0,0 7-1 16,-8 2 3-16,0-4-1 0,-6 3 0 0,2-6-1 0,3 4-6 15,3-11 0-15,-2 3-2 0,2-6 4 16,1-2-5-16,3 1-4 0,2 1 3 0,0 4-5 16,2 0 3-16,7-5-4 0,1 3 1 0,3 7-2 15,8 1-1-15,2-2 7 0,1-1-10 0,-1 1 4 0,0-3-3 16,3 1 4-16,-11-4-3 0,2-5 1 0,-6 1-1 16,-3-6-1-16,0 4 0 0,1-5 8 0,-7 0-2 15,2 1 6-15,-1-1-3 0,-1 1 0 0,-4 0-1 16,2-9 2-16,-7 16-4 0,-4-1 2 0,-3-3-5 15,-2 0-24-15,0 1-28 0,-12 4-38 0,-1-3-50 16,-3 1-63-16,-4-6-201 0,-1-1-466 0,3-5 129 0</inkml:trace>
  <inkml:trace contextRef="#ctx0" brushRef="#br0" timeOffset="53095.01">16570 6798 295 0,'-4'-4'231'0,"-1"0"-26"16,5 4-23-16,-6-5-13 0,6 5-11 0,-8-4-20 15,8 4-12-15,-2-4-14 0,2 4-13 0,0 0-15 0,0 0-6 16,-9-6-12-16,9 6-5 0,0 0-2 0,0 0-5 16,0 0-9-16,0 0-3 0,-9-2-1 15,9 2-3-15,0 0 0 0,0 0-3 0,0 0 4 0,0 0-1 16,0 0 4-16,0 0 1 0,-7-6 3 16,7 6 1-16,0 0-5 0,0 0 4 0,0 0 1 0,0 0 0 15,0 0-2-15,0 0 1 0,0 0-4 0,0 0-5 16,0 0-1-16,0 0-5 0,0 0-5 0,-5-4-3 0,5 4-14 15,0 0-18-15,0 0-24 0,0 0-21 16,0 0-32-16,0 0-24 0,0 0-41 0,0 0-42 16,0 0-136-16,0 0-391 0,0 0 109 0</inkml:trace>
  <inkml:trace contextRef="#ctx0" brushRef="#br0" timeOffset="53302.01">16680 6617 439 0,'2'-6'245'0,"-2"6"-37"0,0 0-16 16,0 0-6-16,0 0-9 0,0 0-5 0,7 24-6 0,-7-5-13 16,2 14-8-16,-2 0-12 0,0 6-12 15,0-2-13-15,0 3-5 0,0-2-10 0,2 1-15 16,3-5-4-16,-3 2-12 0,2 0-2 0,4-2-27 0,-1-1-16 16,-3-2-26-16,5-7-25 0,1-3-28 15,-4-7-28-15,3-2-18 0,2 1-15 0,3-7-24 0,-3-3-28 16,1-4-120-16,6-3-351 0,3-6 99 0</inkml:trace>
  <inkml:trace contextRef="#ctx0" brushRef="#br0" timeOffset="53549.95">17150 6675 420 0,'4'-34'224'0,"-4"6"-11"15,-4 5-3-15,-1 1-16 0,3 4-13 0,-8 1 1 0,1 1-6 16,1-1-10-16,-5 5-13 0,0-1-11 0,2 5-19 16,-3-1-3-16,1 4-15 0,1 1-5 0,3 4-16 15,9 0-8-15,-19 4-8 0,15 1-3 0,-3 4-9 16,3 1-1-16,-1 9-7 0,5 11-10 0,5 4-1 15,1 3 2-15,11-1-10 0,-2 6-3 0,4-4 3 16,15 18-4-16,-6-11-3 0,-9-10-1 0,4 0-5 16,-2-2 1-16,-1-3-3 0,1 3 1 0,-5-3-4 15,-7-10 1-15,2-2 0 0,-3-1-3 0,-1-5 1 16,-5-2-1-16,0 1 1 0,-4-1 1 0,-3-1-3 16,-2 5-3-16,-6-2-18 0,-3 0-24 0,0-4-23 15,-18 5-25-15,-1-4-30 0,1-4-23 0,-3-7-25 16,1-1-45-16,-5-6-165 0,2-8-447 0,0-1 125 0</inkml:trace>
  <inkml:trace contextRef="#ctx0" brushRef="#br0" timeOffset="53686.01">16577 6594 400 0,'-7'-25'299'15,"3"9"-52"-15,2 2-6 0,-3 1-25 0,5 1-7 0,0 4-23 16,0-1-18-16,2 0-16 0,3 0-15 0,-3 1-14 16,5 2-15-16,-3-1-14 0,8 3-9 15,3-1-18-15,4 0-34 0,1 5-44 0,15 2-42 0,-3 6-46 16,4 3-69-16,-2 1-158 0,3 0-389 0,7 5 110 15</inkml:trace>
  <inkml:trace contextRef="#ctx0" brushRef="#br0" timeOffset="54202.99">19389 6625 214 0,'-18'-8'262'0,"-3"2"-27"0,-3 2-17 0,-16 6-8 16,-1 6-4-16,-3 4-9 0,-21 11-20 0,3 8-2 15,19-2-15-15,7-3-17 0,4 1-12 0,2 4-10 16,3 1-13-16,6 0-8 0,5 0-7 0,4 0-7 16,8 0-4-16,2-1-7 0,8-3-11 0,2-3-4 15,1-4-3-15,12 4-9 0,5-5-1 0,6-2 0 16,0-5-9-16,5-4-12 0,-1-1-11 0,3-7-9 15,-3-5-10-15,4-4-7 0,-2-4-3 0,-4-5-6 16,-2-3-3-16,0-5 2 0,-2-4-2 0,-5-4 2 16,-5-2 1-16,-1-1 3 0,-6-2 10 0,-1 6 17 0,-3 1 15 15,-7 7 14-15,2 5 14 0,2 3 5 0,-4 3 1 16,-2 3-4-16,2 2-1 0,-2 1-7 0,0-1-4 16,0 8-10-16,5-6 4 0,-5 6-4 0,0 0-5 15,0 0 0-15,0 0 1 0,0 0-10 0,15 19 2 16,-3-6 0-16,1 3-3 0,8 12-14 0,2 0-20 15,2-3-34-15,-2 2-43 0,2 0-54 0,0-5-54 16,0-1-266-16,4 0-559 0,4-1 153 0</inkml:trace>
  <inkml:trace contextRef="#ctx0" brushRef="#br0" timeOffset="54503.01">21072 6194 458 0,'0'8'284'16,"2"0"-22"-16,0 11-14 0,4-1-9 0,-4 1-11 15,5 11-19-15,4-1-13 0,-7-1-15 0,8 4-13 16,1 1-10-16,1 2-16 0,0-2-14 0,2-1-12 15,2 2-14-15,3-2-10 0,-4-1-4 0,2 2-9 16,2-2-10-16,-1-1-11 0,3 0-9 0,-2-2-25 16,-6-1-21-16,1-7-29 0,-2-3-24 0,-4-5-32 15,-4 1-17-15,3-1-22 0,-2-5-1 0,-1 0-21 16,2-5-38-16,-8-2-191 0,0 0-445 0,22-10 126 0</inkml:trace>
  <inkml:trace contextRef="#ctx0" brushRef="#br0" timeOffset="54688.02">21681 6306 342 0,'2'-22'296'0,"-4"5"-26"0,4 4-14 16,-2 0-8-16,0 5-13 0,0 0-14 0,0 8-21 16,0-11-21-16,0 11-26 0,0-8-16 0,0 8-17 15,0 0-11-15,0 0-9 0,0 0-5 0,0 0 1 0,-15 37-7 16,-2-6-2-16,4 0-11 0,-3 4-1 0,-3 3-11 16,6 0-8-16,2 4-3 0,-4 0-7 0,4-1-5 15,-1 2-2-15,1-2-21 0,5-1-31 0,-3-2-34 16,-1 2-37-16,6-6-41 0,-3 0-44 0,5-10-64 15,2-3-178-15,0-5-491 0,4-4 137 0</inkml:trace>
  <inkml:trace contextRef="#ctx0" brushRef="#br0" timeOffset="54914.96">22116 6522 2829 0,'-8'2'210'0,"-1"3"-61"0,9-5-41 0,-12 4-57 16,12-4-6-16,-9 2-10 0,9-2 17 0,0 0 16 16,0 0 20-16,0 0 19 0,0 0 7 0,-11 4-5 15,11-4-8-15,0 0-10 0,0 0-9 0,0 0-7 0,0 0-5 16,0 0-11-16,0 0-15 0,0 0-23 0,0 0-37 16,0 0-40-16,0 0-51 0,0 0-58 0,0 0-58 15,0 0-97-15,43 2-174 0,-22-4-593 0,-1-4 162 16</inkml:trace>
  <inkml:trace contextRef="#ctx0" brushRef="#br0" timeOffset="55822.78">22961 6194 367 0,'13'-18'218'0,"0"5"-36"0,2-2-10 16,-7 5 3-16,-1-1-19 0,-2 2 1 0,0-1-18 16,-3 3-15-16,0-1-14 0,-2 8-14 0,-2-8-9 15,2 8-13-15,-12-9 1 0,5 8 0 0,7 1 9 16,-29 1 3-16,-5 8 3 0,2 5 1 0,-2 1-10 0,2 5-1 16,0 3-7-16,4 1-6 0,8 1-7 0,0 4-6 15,5 2-1-15,7 2-6 0,5-1-3 0,8 6-3 16,6-4-7-16,5 5 2 0,10-2-5 0,14 15-1 15,11-6-3-15,-2-2-5 0,4-3 4 0,-12-8-5 16,-7-8-4-16,-2-2 2 0,3-1-10 0,-11-4 0 16,-5-1 1-16,-4-5-1 0,-5-1-6 0,-1-3 2 15,-7 0 1-15,-4-2 1 0,2-6 1 0,-9 13-4 16,-7-5 0-16,-4 0-4 0,-12 0 5 0,-3 1 2 16,8-4-1-16,2-1 2 0,4-1-2 0,4-2 1 15,0 2-3-15,4-3 3 0,1 0 1 0,12 0-2 16,-16 0-2-16,16 0-10 0,-9-7-16 0,9 7-11 15,2-12-19-15,5-2-14 0,7 0-15 0,11-11-19 0,2-4-22 16,7-5-14-16,17-8-1 0,-1-3 6 0,-14 8 20 16,-2 6 5-16,-2 4 11 0,7 1 33 0,-9 1 26 15,-5 4 22-15,2 3 24 0,-9 6 17 0,-1-1 8 16,-4 7 24-16,-4-1 3 0,1 2 3 0,-4-2-2 0,1 3-10 16,-3 2-5-16,-4 2-3 0,0 0-1 15,0 0-2-15,24 9 3 0,-11 3 6 0,5 12-3 16,-2 5 1-16,0 6 2 0,1 2 2 0,-2 5 3 0,4 23 12 15,-4-2 0-15,2 4-4 0,-4-2-4 0,3-1-2 16,0-1-8-16,-5-13-4 0,-6 15 3 0,2-12-4 16,0-10-9-16,4 20 3 0,-4-14-3 15,0-7-6-15,-3-8 2 0,3-1-3 0,-5 4-8 0,2-8 5 16,2 0-7-16,-4-6 3 0,0-5-5 0,0-1 0 16,1-8 1-16,-3 2-5 0,0-3 0 0,0 1 1 15,0-9-6-15,0 0 7 0,0 10-5 0,0-10-9 16,0 0 1-16,0 0-13 0,0 0-6 0,0 0 3 15,0 0-2-15,-3-42 0 0,6 8-9 0,-3-5-9 0,0-2-12 16,4-25-9-16,3 0-1 0,3-2 0 0,-4-4 4 16,3 3 3-16,0-6 4 0,-2 2 3 0,2 1 4 15,-2 0 2-15,5 6 9 0,-8 2 0 0,3 15 12 16,-3 6 6-16,1 2 7 0,-3 2 5 0,2 3 10 16,0 4 2-16,-4-2 4 0,2 2 6 0,-2 9 3 0,2 5 7 15,2 2-4-15,-1 0 5 0,-1 7 0 16,-2-1-3-16,4 1-6 0,-2 2-3 0,-2 7-3 0,3-9-10 15,-3 9-2-15,2-8 6 0,-2 8-6 0,0 0-5 16,0 0 3-16,0 0-5 0,21 13-1 0,-12 4 1 16,-3 0 1-16,4 16-1 0,-3-3-2 0,-1 1-2 15,-1-2 4-15,-3 1-2 0,-2-5 0 16,0-1 0-16,-5-5-4 0,-1 0 7 0,-1 0-1 0,-7 11-1 16,-1-9 3-16,-2-2 2 0,-3 3-4 0,-7 0 3 15,6-5-1-15,-2-5-1 0,7-2-6 0,-4-1-14 16,-12 5-15-16,6-5-22 0,2-3-18 0,8-4-18 15,2 0-28-15,2-2-33 0,12 0-38 0,-13-6-233 16,13 6-504-16,0-15 139 0</inkml:trace>
  <inkml:trace contextRef="#ctx0" brushRef="#br0" timeOffset="57029.04">24559 6278 341 0,'12'-4'247'15,"-12"4"-30"-15,0 0-31 0,0 0-23 0,0 0-21 16,0 0-14-16,0 0-8 0,-34 0-8 0,-6 10 1 0,-1 5 2 16,1 4 5-16,-22 15-10 0,14-8-12 0,9-1-6 15,5 0-6-15,2 4-6 0,3-4-5 0,5 3-9 16,7-3-5-16,-2 0-7 0,5-3 0 0,3-1-3 16,6-3-6-16,1 1-1 0,2-1-4 0,2 1-1 15,2-1-2-15,2-4-2 0,5 3-5 0,1-4-3 16,3 1-2-16,4-7-1 0,0 2-1 0,7-6-6 15,-1-3 3-15,11-1-7 0,-2-5-8 0,2-6-2 16,0-3-2-16,-5-7-2 0,1-2-6 0,-2-2 0 16,-1-7-1-16,-7-1 0 0,3-1 0 0,-4-3 5 0,-4 4 0 15,-1 0 7-15,-5 9 9 0,-4 8 5 0,-3 0 2 16,2 4-4-16,-2 1 1 0,1 3-5 0,0 2 0 16,-1 2-3-16,-2 5-6 0,2-5 3 0,-2 5 1 15,0 0 6-15,0 0 2 0,0 0 8 0,0 0 2 16,-12 30 1-16,10-13-2 0,-2 2 0 0,1 0-3 15,1 1 1-15,2 0-5 0,2 1 0 0,3-1-2 0,-1 11 2 16,6-8-7-16,1 6-5 0,2-9-16 0,4-2-15 16,-6-3-13-16,3-3-14 0,4 1-16 15,16-3-16-15,-2 0-10 0,-5-8-2 0,7-2-7 0,6-6 0 16,-6 0-1-16,2-6 8 0,0-3 13 16,-4-3 8-16,-2-5 5 0,4-4 7 0,-2 1 5 0,2-5-2 15,14-16 7-15,-13 7 23 0,-6 5 7 0,10-16 16 16,-7 13 16-16,-16 8 15 0,3 4 23 0,-6 7 9 15,-4 3 8-15,1 3-3 0,-4 3-13 0,-1 0 3 16,-1 3-12-16,-2 3-3 0,-2 4-5 0,3-6-4 16,-3 6 23-16,0 0 2 0,0 0 4 0,-26 23 8 0,13-9 0 15,-12 13-6-15,2 0-5 0,3 2 4 0,3-3-6 16,4 7-1-16,-3-2-1 0,2-2-3 0,6 1 0 16,-2 2-10-16,5-2 3 0,3-5-3 0,0 7-3 15,4 0-1-15,5-10-4 0,3 7 1 0,1-6-9 16,0-6-5-16,3-1-9 0,1-4-19 0,4 0-6 15,-1-1-8-15,3-4-10 0,-1-2-7 0,2-1-14 16,14-7-5-16,-12 0-2 0,1-3 0 0,-6-3 8 0,-4-1 5 16,2-2 2-16,2-16 3 0,-4 8 4 15,-4 2 6-15,-7 0 11 0,4-3 14 0,-4 4 7 16,1 0 7-16,-3 1 13 0,0 5 5 0,-2 0 0 0,2 1 2 16,0 3-11-16,-2 2 5 0,0 5 2 0,3-11-6 15,-3 11-3-15,0-9-1 0,0 9-2 0,0-5 3 16,0 5-2-16,0 0-2 0,0 0-1 0,0-10-3 15,0 10 3-15,0 0-6 0,0 0 9 0,0 0-1 16,0 0 1-16,0 0 4 0,0 0-2 0,0 0 1 16,0 0 4-16,0 0 1 0,0 0-6 0,0 0 2 0,0 0-3 15,0 0 5-15,0 0 1 0,0 0-4 0,0 0 3 16,0 0-6-16,0 0 3 0,0 0 2 0,0 0-1 16,0 0 1-16,0 0-2 0,0 0-2 0,0 0 5 15,18 15-3-15,-18-15 0 0,19 0-2 0,-10 0 2 16,-9 0-6-16,21-1 5 0,-10-1 1 0,0 0-5 15,7-4 0-15,-2-5-5 0,2 1-4 0,-2-1-1 16,0 1-2-16,1-5 1 0,-2 0-2 0,-4 3 1 16,1-4-1-16,-1 3-1 0,-4 0-1 0,3 3 4 15,-8 2-1-15,2 0 0 0,-1-1-1 0,-1 6-1 16,-2 3 3-16,-5-13-1 0,5 13 5 0,-12-4 2 0,1 4 5 16,-6 4 10-16,-2 4 16 0,-11 9 10 15,-2 2 0-15,1 2-4 0,1 4 1 0,2 0 2 0,3 1-1 16,3 1-1-16,1-3 6 0,7-1-1 0,3-2 6 15,4-5-4-15,1 3-8 0,0 0 7 0,4-1-7 16,4-2 0-16,4 1-4 0,3-2-4 0,2-3-6 16,5-1 3-16,2 0 1 0,14 2-5 0,-5-5-1 15,9-2-1-15,4-4-12 0,-2-2-9 0,3-4-5 0,-1-2 0 16,-2-4 0-16,-2-3-3 0,-4-3 2 0,-2-1 0 16,0-4 4-16,-9 8 1 0,-6-4-3 0,-1 5 9 15,-3-3 8-15,-2 7 16 0,-1-4 9 0,-2 3 8 16,-1 4 8-16,-1-2-1 0,3 3-2 0,-7 4 0 15,2-8-1-15,-2 8 7 0,4-9-14 0,-4 9-1 16,6-4-1-16,-6 4-5 0,0 0 0 0,2-6-3 16,-2 6-2-16,0 0 3 0,0 0-8 0,7-6-2 15,-7 6 0-15,0 0-5 0,0 0 0 0,2-6-4 16,-2 6-11-16,0 0-28 0,0 0-32 0,0 0-42 0,0 0-43 16,0 0-38-16,0 0-59 0,0 0-317 15,0 0-669-15,23-3 182 0</inkml:trace>
  <inkml:trace contextRef="#ctx0" brushRef="#br0" timeOffset="57205.03">26728 6299 410 0,'0'0'420'0,"0"0"-73"16,0 0-11-16,0 0 14 0,0 0 2 0,0 0 1 16,0 0-17-16,0 0-29 0,0 0-30 0,0 0-30 15,-7-19-28-15,7 19-25 0,0 0-21 0,0 0-19 16,0 0-28-16,0 0-37 0,-2-13-46 0,2 13-61 15,0 0-58-15,0 0-66 0,0 0-73 0,0 0-52 16,0 0-283-16,-10-6-660 0,10 6 180 0</inkml:trace>
  <inkml:trace contextRef="#ctx0" brushRef="#br0" timeOffset="57618.86">22023 8342 444 0,'0'0'347'0,"0"10"-56"15,0-10-42-15,0 0-27 0,0 4-11 0,0-4-9 16,0 0-6-16,9 1-17 0,3 2-21 0,8-2-19 16,24-1-15-16,3-1-12 0,38-5-11 0,4 1-7 15,77-2-14-15,-11-6-8 0,-2 2-8 0,-1-1-6 16,-37 4-12-16,56-11-4 0,-7 3-14 0,-57 2-7 0,48-5-7 16,-45 5-6-16,-21 4 9 0,64-13-1 15,-58 8-4-15,-17 8-5 0,-5-2 4 0,-18-1-5 16,-8 3 5-16,-3 2-3 0,-3-2 1 0,-3 1-3 0,-14 2 4 15,-4-3 1-15,-6 2 2 0,0 2-2 0,-5 0-1 16,-3-1-2-16,1 1-3 0,-3 1-12 0,-4 2-15 16,0 0-23-16,6-8-25 0,-6 8-23 0,0 0-32 15,0 0-29-15,0 0-45 0,-19-7-201 0,19 7-479 0,-21 3 132 16</inkml:trace>
  <inkml:trace contextRef="#ctx0" brushRef="#br0" timeOffset="57916.32">22864 8530 414 0,'-13'5'250'0,"4"-3"-30"0,2 1-1 0,7-3-3 15,0 0-15-15,0 0-19 0,0 0-21 16,59 0-18-16,12 2-17 0,11-7-11 0,73 3-23 16,-52-5 1-16,-19 5-13 0,5 2-6 0,66-2-14 15,-54 4 1-15,-29-2-11 0,7 7-5 0,-2-3-2 16,-3 4 1-16,-16-4-1 0,-12-1 5 0,-3 4 3 0,-5-3 6 15,-3 1 10-15,-5-4-4 0,-10 1 15 0,-4 0-8 16,-3 2-2-16,-4-4-3 0,1 3-2 16,-10-3-4-16,16 1-9 0,-16-1-4 0,9 3-5 0,-9-3-2 15,0 0-2-15,14 0 0 0,-14 0-5 0,0 0-6 16,0 0 2-16,11 2-5 0,-11-2-4 0,0 0 0 0,0 0-4 16,12 2-18-16,-12-2-30 0,0 0-40 15,0 0-65-15,0 0-135 0,0 0-206 0,15-15-574 0,-11 1 158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52:01.555"/>
    </inkml:context>
    <inkml:brush xml:id="br0">
      <inkml:brushProperty name="width" value="0.05292" units="cm"/>
      <inkml:brushProperty name="height" value="0.05292" units="cm"/>
      <inkml:brushProperty name="color" value="#FF0000"/>
    </inkml:brush>
  </inkml:definitions>
  <inkml:trace contextRef="#ctx0" brushRef="#br0">23667 1734 300 0,'0'0'166'0,"0"-9"-21"15,0 9-18-15,0 0-13 0,-2-8-9 0,2 8-11 16,0 0-3-16,0 0-8 0,0 0-8 0,0-12-5 15,0 12-9-15,0 0 8 0,0 0-12 0,2-10-1 0,-2 10-6 16,0-4-7-16,0 4-4 0,0 0-9 0,0 0-2 16,0 0-5-16,0 0-7 0,0 0 0 0,0 0-6 15,0 0 1-15,0 0-2 0,0 0 1 0,3 31-4 16,-6 0 0-16,3 6-5 0,-2 8 12 0,2 23-4 16,0 2 1-16,-7 8 4 0,7 0 5 0,-11 64-1 15,9-51 8-15,-3-16 0 0,5 3-7 0,0 2 1 16,5 3-2-16,-3 63-2 0,0-52 2 0,-4-20 4 15,9 2 2-15,-3-1 1 0,5 2-1 0,-4-1 0 0,0 5 4 16,4-1 14-16,-1 1 15 0,2-1 3 0,8 58-2 16,-4-51-7-16,-7-21 3 0,2 2-2 0,0-3-3 15,2-3-4-15,-4-15-4 0,-3-6 0 16,3 0-7-16,1-2-2 0,-4 4-6 0,3-2-1 0,-3-2-3 16,3-1 0-16,-4-1-3 0,4-6-1 0,-5 1-3 15,0-1 2-15,0-6-3 0,3-7-2 0,-3 0-1 16,-2 2-3-16,2-7 3 0,-2 5-3 0,2-4 0 15,0-4-1-15,-2 2 0 0,0-4-1 0,0-8-1 16,4 17 0-16,-2-10-4 0,-2-7-9 0,0 11-10 16,0-11-4-16,0 0-13 0,0 0-10 0,0 12-11 0,0-12-56 15,0 0-42-15,0 0-211 0,0 0-439 0,-25-20 121 16</inkml:trace>
  <inkml:trace contextRef="#ctx0" brushRef="#br0" timeOffset="2269.27">23675 1660 290 0,'0'-11'112'0,"0"11"-16"0,0 0-3 0,0-9-5 16,0 9-6-16,0 0-4 0,0 0-16 0,0 0-7 16,2-10 11-16,-2 10-7 0,0 0-4 0,0 0-3 15,0 0-2-15,0 0 2 0,0 0-4 0,0-12-1 16,0 12 2-16,0 0-7 0,0-8-1 0,0 8-6 16,0 0 1-16,2-5-2 0,-2 5-3 0,4-8 0 15,-4 8-9-15,5-9-4 0,-5 9-2 0,6-5-3 16,0 0-1-16,0-1-3 0,10-3 0 0,0 3 0 15,4 0 3-15,12-4-7 0,3-1-2 0,8 6 3 0,0-3-1 16,31-5 0-16,-2 3-3 0,4-1-4 0,-1-1 4 16,3 2 0-16,-1 2-2 0,5-3 5 0,0 1-5 15,-2 2 1-15,2-2 7 0,-5 0-5 16,4 1 0-16,-2 1 4 0,-1-2-4 0,4 4-4 0,-2-5 1 16,-5 2 3-16,5 0-2 0,2 1-2 0,-1-2-2 15,2-1 6-15,-1 1-7 0,1 2 8 0,-6-3-6 16,5 3 3-16,0 0-3 0,0 0 4 0,1-5-1 15,-2 10-2-15,-3-6 5 0,-1 1-3 0,-3-1 1 16,-2 3-2-16,-1 0 3 0,4 0-7 0,5 0 9 16,2 4-7-16,-4-5 4 0,-1 4-1 0,-3 1-1 0,-4-1 3 15,-13-1-2-15,-9 2 3 0,23-2-5 0,2 2 1 16,-3-4-3-16,-2-1 1 0,-11 6 5 0,-8-3-3 16,-2 1 0-16,27 0 2 0,-22-2 0 0,-4 3 2 15,-5 0-4-15,1-2 0 0,3 2 1 0,1-2-2 16,-5 0 2-16,-1 0-1 0,1-1 4 0,-2-1 3 15,-2 6-8-15,0 0 3 0,-1-6-4 0,1 5 4 16,-2-3 0-16,4 3-2 0,-5-5-2 0,0 4 0 0,2-1-2 16,-4 0 1-16,4 1 5 0,-4 0 0 15,3-3-2-15,-5 4 4 0,2-1-8 0,3 0 1 16,-3-3 6-16,0 3 2 0,0 0-5 0,3 0 2 0,-10-2 0 16,5 0-2-16,-2 1-5 0,-10 3 1 15,0-1 0-15,-3-2-4 0,3 2 6 0,-6 1 2 0,-14 0 0 16,25 1 2-16,-25-1-6 0,18 0 1 0,-18 0 1 15,16 0-8-15,-16 0 8 0,13 3-7 0,-13-3 7 16,15 1-6-16,-15-1 4 0,13 3 4 0,-13-3-7 16,9 4 4-16,-9-4 1 0,18 6 1 0,-11 0-8 15,0 1 4-15,2 1 3 0,5 2 3 0,-2 4 3 0,1 1-8 16,0-1 2-16,-1 5 3 0,6 10-6 0,1 1 8 16,-8 0 4-16,7 8-4 0,-1-1-1 15,-6 3 7-15,-2 4 1 0,3 20-3 0,-1-2 7 0,-7 2-3 16,3 3 1-16,-5-3 3 0,0 5-1 0,-2-3-1 15,-4 0 4-15,1 4-3 0,3-2 3 0,-4 4-1 16,2 1 0-16,0 0 5 0,2-3-5 0,-3 0-1 16,3-2 0-16,0 1 5 0,3-3-2 0,1-2 2 15,-2-1-2-15,3-13-1 0,-3-10-4 0,8 27-2 16,-8-19 1-16,2-6-2 0,1-1 4 0,-1-2-3 16,1 4 0-16,2 0-3 0,-2 1 2 0,3-1-2 15,-3 0 1-15,1-3-1 0,0 4 1 0,-2-3-3 16,1 22 3-16,1-17-2 0,-1-7 0 0,-1 3 1 15,1-5-2-15,-5 1 3 0,5 6-6 0,2 20 5 16,-3-15-5-16,-2-11 6 0,3 2-6 0,-3 1 2 0,4-2 2 16,0 2-2-16,-2-5 0 0,3 3-4 0,-1-1 3 15,-3-1 0-15,1-7-1 0,4 1 3 0,-6-6-2 16,2-2-3-16,-1-5 0 0,1 3 5 0,3-3 1 0,0 0-3 16,0 3 1-16,-1-2 0 0,-1-1-1 15,4 0 1-15,-2 3-1 0,0-2-2 0,0 0 0 16,1-1 1-16,2 0 1 0,-5-1 2 0,3-1-3 0,-1 0 0 15,1-1 2-15,-2 0-3 0,-1-3 1 0,-1-3-4 16,1 2 3-16,-3-2-1 0,-2-9-2 16,4 14 1-16,-1-9 0 0,-3-5 0 0,5 16 3 0,-5-16-2 15,4 8-2-15,-4-8 1 0,2 8 3 0,-2-8-1 16,0 0 1-16,3 14 0 0,-3-14-2 0,0 0 3 16,-3 10 4-16,3-10-4 0,-6 11 1 0,6-11-2 15,-12 9 12-15,5-1-10 0,7-8-1 0,-15 9 0 16,-2-1 1-16,0-1-3 0,-2 2 1 0,2-4 1 15,-2 4-3-15,-2-4-1 0,-11 6 2 0,0-1-1 16,-4-2 2-16,2 0-2 0,2-1 0 0,-8-1 4 0,6 0-4 16,-4-1 1-16,1-1 2 0,3-1-2 0,-2 1 1 15,-1 5-2-15,-2-5 1 0,-2-2 1 0,0 2-2 16,0-2 2-16,0 2-1 0,-7-4 0 0,0 2-2 16,2 0 2-16,-24 2-1 0,13-1-1 0,12-1 2 15,-1 0-2-15,-2-2 1 0,-21 0 2 0,15 2-1 16,10 0 2-16,-1-2-4 0,-1-4 3 0,-22 0-4 15,11 4 2-15,11 0 1 0,-2 0 0 0,-22 2-2 0,15-4 2 16,6-1-3-16,2 3 1 0,-1 0 0 0,-23 0 0 16,1 5 0-16,-2-7 3 0,2 4-2 15,0-2-4-15,15 2 1 0,10-2 2 0,-6-2-2 0,3 4 2 16,-23 2 3-16,16 2-3 0,6-4 1 0,-23 1-5 16,16-2 4-16,-13 5-2 0,17-1 0 15,13-4-1-15,-9-1 4 0,7 4-3 0,-2-4 3 0,0 3 3 16,-1 1-1-16,-1-3 0 0,5-1 1 0,0 3 4 15,-3-3 4-15,1 1 0 0,3 2-1 0,-1-3 3 16,-4 0-2-16,1 2-3 0,2-4 1 0,-1 4 0 16,2-2 0-16,-3 2-2 0,1-2-3 0,1 2 4 0,3 0-3 15,-6-2-3-15,3 5 0 0,3-5 1 16,0 1 5-16,2-1-5 0,-2 3-2 0,3 0 2 0,1-1-2 16,-2 3 0-16,2-7 0 0,-1 4 1 0,1 0-5 15,0 0 5-15,4-2 2 0,-4 0-2 0,6-2 0 16,5 2 0-16,-9 3 0 0,4-4 0 0,5 1 0 15,2-2-2-15,-15 0 0 0,4 2-1 0,-2-2 1 16,-3-1-2-16,2 3 1 0,9 0 2 0,0-2-2 16,3 2 1-16,-9-1-3 0,-4 1 0 0,0 0-2 15,-1 1 6-15,0 1-2 0,1-2-2 0,2 0-1 16,0 0 1-16,2 5 5 0,-2-5-5 0,6 2 3 0,5 0-1 16,2-2 0-16,1 1 1 0,2-1 8 15,-3 0-1-15,3 3 2 0,0-1 2 0,-2-2-2 16,20 0 3-16,-34-5-3 0,17 5 1 0,17 0 5 0,-23 3 6 15,23-3 2-15,-17 0 6 0,17 0 4 0,0 0 3 16,-19 0 6-16,19 0 6 0,0 0 7 0,0 0-7 16,0 0 0-16,-23-3 3 0,23 3-10 0,0 0 2 15,0 0-3-15,0 0-5 0,0 0-2 0,0 0-6 16,0 0-1-16,0 0-1 0,0 0-4 0,-20 0 0 0,20 0-7 16,0 0-3-16,0 0 5 0,0 0-9 15,0 0 0-15,0 0-3 0,0 0 5 0,0 0-6 0,0 0-2 16,0 0 3-16,-21 0-3 0,21 0-3 0,0 0 5 15,0 0-1-15,0 0-4 0,-23 0 0 0,23 0 2 16,0 0-1-16,-22 3 4 0,22-3-4 0,-21 0 0 16,21 0-2-16,-21 2 2 0,21-2-3 0,-20 0 5 15,20 0 5-15,-18 0-5 0,18 0 1 0,-21-2 2 16,21 2-1-16,0 0 0 0,-30-3-3 0,30 3 2 16,-17-1 0-16,17 1-2 0,-19-4 2 0,19 4 0 15,-21-5-1-15,12 2-2 0,9 3 1 0,-27-9-1 16,7 1-2-16,3 2 4 0,2 2-1 0,-1-4-1 15,0-1 1-15,16 9 2 0,-25-7-3 0,25 7 5 16,-17-7-2-16,17 7-1 0,0 0-6 0,-17-8 2 16,17 8 0-16,0 0-14 0,-12-4-12 0,12 4-17 0,0 0-23 15,-9-4-26-15,9 4-24 0,0 0-30 0,0 0-22 16,0 0-30-16,0 0-5 0,0 0-5 0,0 0-132 16,0 0-408-16,0 0 114 0</inkml:trace>
  <inkml:trace contextRef="#ctx0" brushRef="#br0" timeOffset="2934.87">25246 3909 388 0,'0'0'197'0,"2"-9"-28"0,-2 9-19 15,2-6-27-15,-2 6-20 0,0 0-18 0,0 0-8 16,0 0-11-16,0 0-10 0,0 0 0 0,7 47-6 16,-7-8 6-16,-5 29-2 0,3 2 0 0,-9 6-3 0,-1 1 3 15,3 0-2-15,1 4 3 0,0 0-1 16,-10 59-1-16,0 0-2 0,7-53-3 0,-1-13-2 15,3 3-2-15,-2 3 0 0,-1 1-6 0,-4 1-1 16,-16 60 4-16,11-56 0 0,4-20-1 0,-6-1 9 0,4 3 7 16,-4-2 6-16,5 2-6 0,-5 0-2 0,-2 4 1 15,3-7 0-15,-1-1 1 0,9-15 7 0,-2-5-5 16,2-5-7-16,3 2 2 0,0-2 4 0,1 0-1 16,-1-5-8-16,2 0-3 0,3-4-4 0,2-5-8 15,0-4 2-15,0-5-5 0,1-2-4 0,1-1-3 16,0-2-1-16,0-1-1 0,2-2-6 0,0-8 2 0,-2 14-2 15,2-14-1-15,-3 12-3 0,3-12 5 0,0 9-6 16,0-9 1-16,0 0 1 0,-2 10 0 0,2-10-7 16,0 0-2-16,-5 8 3 0,5-8-2 0,0 0-2 15,0 0-6-15,0 8-4 0,0-8-5 0,0 0-3 16,0 0-3-16,0 0-5 0,0 0 2 0,0 0-2 16,-5 8 2-16,5-8-8 0,0 0-12 0,0 0-20 15,0 0-27-15,0 0-20 0,0 0-19 0,0 0-12 16,0 0-23-16,0 0-24 0,0 0-161 0,-11-30-416 15,9 20 117-15</inkml:trace>
  <inkml:trace contextRef="#ctx0" brushRef="#br0" timeOffset="3415.77">24529 6190 248 0,'0'-14'228'0,"0"14"-18"0,0-11-18 16,0 11-11-16,3-12-8 0,-3 12-12 0,0-8-5 15,0 8-8-15,0 0-12 0,2-13-10 0,-2 13-7 16,0 0-8-16,0-10-11 0,0 10-6 0,0 0-8 0,3-7-9 16,-3 7-11-16,0 0-5 0,0 0-14 15,0 0-7-15,0 0-3 0,0 0-5 0,0 0 2 16,0 0-2-16,0 0 0 0,11 30 1 0,-3 1-1 16,2 1-5-16,-3 3 0 0,4 0-3 0,1 1-4 15,1 2 6-15,-4-1-5 0,3-5 3 0,-1 4-10 0,6-7 2 16,-6 2-3-16,2-5-3 0,-3-4 4 0,1-3-3 15,-5-4 0-15,6-1 2 0,-5-4-1 16,2 0 2-16,-3-2-3 0,2-1 0 0,-8-7 5 0,15 10 0 16,-8-6 7-16,-7-4 5 0,17 3 2 0,-17-3 3 15,0 0 0-15,25-9-9 0,-16 3-2 0,4-9 2 0,-1 1 1 16,1 0 3-16,-1-3 3 0,-1 0 0 0,0-1 6 16,6-8-3-16,-2-2 4 0,4 2-1 15,2-3 3-15,-8 1-3 0,3 1 10 0,-2 5 8 0,0-5 7 16,-1 7 15-16,-4 0-9 0,1 7-5 0,-2-2 4 15,-1 2-9-15,0 2-2 0,0 4-9 0,-2-1 4 16,1 0-7-16,-6 8 0 0,9-15-3 0,-4 11-5 16,-5 4-4-16,7-13-2 0,-7 13-4 15,7-8 0-15,-7 8-5 0,0 0-2 0,6-11-1 0,-6 11-1 16,0 0-9-16,3-7-24 0,-3 7-33 0,0 0-33 16,0 0-41-16,0 0-41 0,6-8-44 0,-6 8-46 15,0 0-25-15,0 0-232 0,0 0-611 0,0 0 166 16</inkml:trace>
  <inkml:trace contextRef="#ctx0" brushRef="#br0" timeOffset="5539.86">26249 6543 421 0,'0'0'201'0,"0"0"-20"0,-14-8-18 16,14 8-14-16,0 0-12 0,0 0-9 0,-4-6-9 15,4 6-11-15,0 0-9 0,-4-7-6 0,4 7-3 16,0 0-3-16,0 0-7 0,-6-5-5 0,6 5-8 15,0 0-4-15,0 0 2 0,0 0-8 0,-4-7-6 16,4 7-5-16,0 0-5 0,-2-6-2 0,2 6-4 0,0 0-3 16,0 0-3-16,-5-8-5 0,5 8 1 15,0 0-6-15,-2-8 1 0,2 8 0 0,0 0-1 0,-2-9 4 16,2 9-4-16,0 0 2 0,-2-8 1 0,2 8-1 16,0 0 2-16,0 0 1 0,-3-6-3 0,3 6-3 15,0 0 1-15,0 0-3 0,0 0-2 0,-2-8-1 16,2 8-8-16,0 0 7 0,0 0-5 0,0 0 0 15,0 0-1-15,0 0-1 0,-2-8-1 0,2 8 1 16,0 0 0-16,0 0-2 0,0 0-1 0,0 0 1 16,0 0-3-16,0 0 2 0,-2-7 2 0,2 7-4 0,0 0 0 15,0 0 1-15,0 0 0 0,0 0-1 0,0 0 0 16,0 0-1-16,0 0-6 0,0 0 9 0,0 0-4 16,0 0-1-16,0 0 4 0,0 0 0 0,0 0 0 15,0-9-3-15,0 9 1 0,0 0 3 0,0 0-4 16,0 0 5-16,0 0-4 0,0 0 2 0,0 0 0 15,0 0 1-15,0 0-2 0,0 0 2 0,0 0-2 16,0 0 0-16,0 0 1 0,0 0 0 0,0 0 0 0,0 0 1 16,0 0-6-16,0 0 7 0,0 0-2 15,0 0-1-15,0 0 1 0,0 0 1 0,0 0-4 0,0 0 1 16,0 0-1-16,0-7 2 0,0 7 3 0,0 0-3 16,0 0 0-16,0 0-6 0,0 0 7 0,0 0-1 15,0 0-1-15,0 0-1 0,0 0 2 0,0 0-1 16,0 0 1-16,0 0-2 0,0 0 1 0,0 0-1 15,0 0 3-15,0 0-3 0,0 0-4 0,0 0 7 16,0 0-1-16,0 0-3 0,0 0 7 0,0 0-5 16,0 0-5-16,0 0 7 0,0 0 1 0,0 0-2 0,0 0-1 15,0 0 1-15,0 0 1 0,0 0 0 0,0 0 0 16,0 0 1-16,0 0-2 0,0 0 1 0,0 0 0 16,0 0-1-16,0 0 0 0,0 0-1 0,0 0 2 15,0 0-1-15,0 0-2 0,0 0 4 0,0 0-1 16,0 0-3-16,0 0 2 0,0 0 1 0,0 0-1 15,0 0-1-15,0 0 1 0,0 0 2 0,0 0-3 16,0 0-1-16,0 0 0 0,0 0 4 0,0 0-4 16,0 0 0-16,0 0 3 0,0 0-2 0,0 0 1 0,0 0 1 15,0 0-1-15,0 0 1 0,0 0 0 16,0 0-5-16,0 0 4 0,0 0 3 0,0 0-7 0,0 0 6 16,0 0-5-16,0 0 3 0,0 0-1 15,0 0 3-15,0 0 0 0,0 0-2 0,0 0 0 0,0 0-1 16,0 0 0-16,0 0 4 0,0 0-4 0,0 0 2 15,0 0-1-15,0 0 0 0,0 0-3 0,0 0 2 16,0 0 2-16,0 0-2 0,0 0 1 0,0 0 1 16,0 0-1-16,0 0 1 0,0 0-2 0,0 0 3 15,0 0-4-15,0 0 1 0,0 0 2 0,0 0 0 0,0 0-3 16,0 0 2-16,0 0-2 0,0 0-1 16,0 0 1-16,0 0 2 0,0 0-4 0,0 0 0 0,0 0 2 15,0 0 0-15,0 0 2 0,0 0-4 0,0 0 1 16,0 0-1-16,0 0 4 0,0 0-1 0,0 0-5 15,0 0 4-15,0 0-3 0,0 0 2 0,0 0 3 16,0 0-1-16,0 0 1 0,0 0-1 0,0 0 0 16,0 0 0-16,0 0 0 0,0 0 0 0,0 0 0 15,0 0-1-15,0 0 2 0,0 0-2 0,0 0 1 16,0 0-1-16,0 0-2 0,0 0 4 0,0 0-2 0,0 0 1 16,0 0-1-16,0 0 3 0,0 0-6 15,0 0 4-15,0 0 1 0,0 0-3 0,0 0 3 16,0 0-3-16,0 0 3 0,0 0-2 0,0 0 2 0,0 0-1 15,0 0 1-15,0 0 3 0,0 0-3 0,0 0 1 16,0 0 0-16,0 0-11 0,0 0 11 0,0 0-2 16,0 0 1-16,0 0 0 0,0 0-4 0,0 0 1 15,0 0 5-15,0 0-4 0,0 0 2 0,0 0 2 16,0 0 2-16,0 0-3 0,0 0 3 0,0 0 1 0,0 0-3 16,0 0 0-16,0 0-1 0,0 0 2 0,0 0-2 15,0 0 2-15,0 0-4 0,0 0 0 0,0 0 1 16,0 0 2-16,0 0-1 0,0 0-3 0,0 0 3 15,0 0-3-15,0 0 2 0,0 0 2 0,0 0-5 16,0 0 0-16,0 0 3 0,0 0 2 0,0 0-5 16,0 0 1-16,0 0 3 0,0 0-1 0,0 0-2 15,0 0 1-15,0 0 0 0,0 0-1 0,0 0 3 16,0 0 0-16,0 0-1 0,0 0-3 0,0 0 1 16,0 0 1-16,0 0 1 0,0 0-3 0,0 0-2 0,0 0 7 15,0 0 1-15,0 0-4 0,0 0 2 16,0 0-3-16,0 0-3 0,0 0 5 0,0 0 0 0,0 0-4 15,0 0 1-15,0 0 2 0,0 0 1 0,0 0 0 16,0 0 1-16,0 0-1 0,0 0-3 0,0 0 0 16,0 0 3-16,0 0-3 0,0 0 1 0,0 0-2 15,0 0 5-15,0 0-6 0,0 0 5 0,0 0-3 16,0 0-2-16,0 0-1 0,0 0-5 0,0 0-6 0,0 0-18 16,0 0-21-16,0 0-30 0,0 0-39 15,0 0-54-15,0 0-147 0,0 0-391 0,0 0 109 0</inkml:trace>
  <inkml:trace contextRef="#ctx0" brushRef="#br0" timeOffset="6682.36">29926 1169 219 0,'0'0'216'0,"0"0"-43"16,0 0-18-16,0 0-23 0,-3-18-7 0,3 18-14 15,0 0-2-15,0 0-17 0,0 0-1 0,0-8-9 16,0 8-9-16,0 0-7 0,0 0-11 0,0 0-7 0,0 0-13 16,0 0-5-16,0 0 1 0,0 0-12 15,0 0 3-15,0 0-3 0,0 0-2 0,0 0-2 16,0 0 1-16,11 30-6 0,-6-9-1 0,4 12 2 0,1 0-6 15,1 3 4-15,-7 2 3 0,6 0-3 0,1 4 0 16,-2-3 0-16,3-5-2 0,-1 6 4 0,-2-5-8 16,3-2 4-16,-4-1-3 0,1-1 5 0,-2-7-4 15,0-3 3-15,0-4-3 0,0-1 3 0,-3-2-2 16,1 1-2-16,-3-4 4 0,3-3-5 0,-3 0 6 16,1-2-10-16,-3-6-9 0,4 10-5 0,-4-10-6 15,2 9-8-15,-2-9-52 0,5 5 8 0,-5-5-20 16,0 0-144-16,0 0-282 0,0 0 83 0</inkml:trace>
  <inkml:trace contextRef="#ctx0" brushRef="#br0" timeOffset="6983.8">30245 1235 366 0,'0'0'155'15,"2"-19"-27"-15,0 15 2 0,-2 4-12 0,2-12-6 16,-2 12-8-16,2-10-19 0,-2 10-12 0,0 0-3 15,3-10-14-15,-3 10-11 0,0 0-3 0,0 0-6 0,0 0-1 16,0 0-4-16,0 0-10 0,0 0 5 0,0 0-9 16,0 0 2-16,0 0-16 0,5 34 14 15,-3-1-6-15,-2 0 7 0,0 2-2 0,-4 0 2 0,-2 2-1 16,2 2-6-16,-3-2 6 0,-2 0-5 16,0 2 5-16,-2-4-7 0,-3 0 2 0,2-2-2 0,-3-1 2 15,-2-1-4-15,0 2 5 0,0-2 1 0,2 0-2 16,-2-2 0-16,6-7 1 0,-1-4-5 0,4-1 4 15,1 2 0-15,0-5-8 0,-2 3-13 0,4-5-10 16,1 1-10-16,1-5-20 0,3-1-4 0,0-7-21 16,5 16-15-16,-1-13-32 0,-4-3-76 0,0 0-235 0,26 2 69 15</inkml:trace>
  <inkml:trace contextRef="#ctx0" brushRef="#br0" timeOffset="7221.91">30559 1482 218 0,'0'0'255'0,"0"0"-38"0,0-8-30 16,0 8-28-16,0 0-16 0,0 0-17 0,0 0-17 15,8-9-10-15,-8 9-13 0,13-4-9 0,2-2-9 16,4 2-6-16,2 0-9 0,-4 1-3 0,18 0-5 0,-10-2-5 15,0 3-8-15,-4 0-14 0,1 0-22 0,1 0-27 16,0 2-23-16,-7 0-22 0,4 0-34 0,-5 0-121 16,-15 0-275-16,20 0 80 0</inkml:trace>
  <inkml:trace contextRef="#ctx0" brushRef="#br0" timeOffset="7735.69">30635 1640 255 0,'0'0'233'0,"0"0"-34"0,0 0-29 0,0 0-20 16,0 0-21-16,0 0-10 0,0 0-8 0,32 0-11 15,-32 0-11-15,32-4-9 0,-15 2-10 0,2 2-5 16,0-3-11-16,3 2-5 0,-1-2 0 0,-1-1-5 16,-2 2-5-16,1 0-6 0,2 1-4 0,-2-3-6 15,0 4-3-15,-6-1-1 0,2 1 2 0,-15 0-6 16,19-3-1-16,-19 3 1 0,17 0-2 0,-17 0-4 15,0 0-3-15,17 0-1 0,-17 0 1 0,0 0-3 16,0 0-2-16,19 0 7 0,-19 0-5 0,0 0-3 0,0 0 3 16,0 0 0-16,0 0-1 0,0 0 0 0,19 0-1 15,-19 0-1-15,0 0 4 0,0 0-1 0,0 0 1 16,0 0-3-16,0 0-1 0,0 0 0 0,0 0 2 16,13-1 1-16,-13 1-2 0,0 0 2 0,0 0 0 15,0 0-2-15,0 0 0 0,0 0 0 0,0 0 0 16,0 0 2-16,0 0-1 0,0 0 0 0,0 0-1 15,0 0 3-15,0 0-5 0,0 0 3 0,16-2 0 0,-16 2 2 16,0 0-1-16,0 0 3 0,0 0-3 0,0 0-2 16,0 0 4-16,0 0-3 0,0 0 4 15,0 0-2-15,0 0-1 0,0 0-1 0,0 0-1 0,0 0 1 16,0 0-1-16,0 0 4 0,0 0-5 16,0 0 2-16,0 0-2 0,0 0-2 0,0 0 0 0,0 0 0 15,0 0-1-15,9-5 6 0,-9 5-1 0,0 0 4 16,0 0-10-16,0 0 0 0,0 0 1 0,0 0-1 15,0 0-7-15,0 0-8 0,0 0-2 0,0 0-7 16,0 0-5-16,0 0-13 0,0 0-10 0,0 0-14 16,0 0-19-16,0 0-24 0,0 0-30 0,0 0-79 0,0 0-266 15,0 0 79-15</inkml:trace>
  <inkml:trace contextRef="#ctx0" brushRef="#br0" timeOffset="9085.29">31451 1241 250 0,'0'0'77'0,"0"0"-2"16,0 0-4-16,0 0 4 0,0 0-17 15,0 0 0-15,0 0 0 0,0 0 0 0,0 0-1 16,0 0-3-16,0 0-13 0,0 0 3 0,0 0-4 0,0 0 0 15,0 0 1-15,0 0-2 0,0 0-12 0,0 0-2 16,0 0-6-16,0 0-9 0,0 0 0 0,0 0-11 16,0 0 7-16,0 0-6 0,0 0 3 0,0 0-6 15,4 19 3-15,-4 1 0 0,0 13 6 0,-4 4 2 16,-1 2 5-16,1 4-4 0,2 0 0 0,-12 21 3 0,5-15-1 16,2-6-2-16,-2-2-3 0,-3 1 9 15,3-3-12-15,1-2 3 0,-2-2-9 0,1-3 8 16,2 0-1-16,1-8 4 0,0-4 3 0,2-3-15 0,-1-1 10 15,3-1-7-15,-2-3 5 0,4-12 5 0,-2 16-4 16,-1-8 4-16,3-8 15 0,-6 11 7 0,6-11 19 16,0 11 9-16,0-11 20 0,0 0 13 0,-2 7 20 15,2-7-1-15,0 0-9 0,0 0-11 0,0 0-9 16,0 0-7-16,0 0-9 0,0 0-8 0,-8-29-4 16,6 11-8-16,2-12-7 0,0-2-5 0,2-2-8 15,6-3-1-15,-6-2-11 0,7-3 0 0,-3-1-7 16,11-18 1-16,-9 16-1 0,4 4 1 0,0 3-4 15,1 0 0-15,1 1-1 0,-1-1 2 0,3 4-3 16,2-1-3-16,-3 2 1 0,4 0-3 0,0 2 1 16,1 0-1-16,1 4 1 0,0 3 4 0,-6 5-5 0,-1 2 1 15,-3 8-1-15,0-1-2 0,-1 1-3 0,-3 1 2 16,0 2-1-16,-7 6 0 0,16-9 1 0,-9 5 0 16,-7 4-5-16,0 0 2 0,27 0 1 0,-27 0-1 15,18 7 0-15,-11-1 1 0,7 6 1 0,-3 2-1 16,3 2 3-16,-5 4 0 0,5 6 2 0,-3 3-4 15,-2-6 2-15,3 7 0 0,-6-5-2 0,-3-4 3 0,-1-1-2 16,0-3 1-16,-2 1 1 0,-4 0-2 0,-1 3 1 16,-1-2 0-16,-9 8 5 0,-2-3 0 15,-2-3-5-15,0-6 5 0,-7 2-3 0,-2 2 0 16,3-6 3-16,4-6-1 0,0 1 1 0,2 1-2 16,0-3 2-16,1 0 0 0,0-2 1 0,-1 3-2 0,8-3 1 15,0 0 2-15,11-4 0 0,-17 4 2 0,17-4 4 16,-11 4-6-16,11-4 2 0,-8 2 1 0,8-2-1 15,0 0-3-15,0 0 1 0,-15 4-6 0,15-4-1 16,0 0-3-16,0 0 1 0,-6 6-2 0,6-6 3 16,0 0-2-16,-2 8 1 0,2-8 2 0,0 0 1 0,4 23 0 15,3-7 1-15,1 1 1 0,0-1-3 0,1 3 5 16,10 9-1-16,-4 0 4 0,6-2 1 16,1 3 10-16,-1-2-4 0,2-3 3 0,-2 1-2 0,3 0 0 15,-1-2 0-15,0-3-3 0,-2-2 0 0,-6-5 1 16,2-1-1-16,0 0-4 0,11 7-18 0,-9-5-18 15,-2-4-26-15,-3-1-28 0,-2-1-48 0,-1-4-10 16,-11-4-135-16,18 0-334 0,-18 0 95 0</inkml:trace>
  <inkml:trace contextRef="#ctx0" brushRef="#br0" timeOffset="9615.84">32083 713 372 0,'0'0'185'0,"0"0"-29"0,0 0-25 0,7-8-19 15,-7 8-18-15,0 0-4 0,0 0-22 0,0 0-2 16,0 0-15-16,20 20 1 0,-13-3-10 0,2-1 2 0,-2 0 2 15,9 16-10-15,-9-9-1 0,-1-2-3 0,-1 11-6 16,2-8 1-16,-5-4-2 0,3-3-8 0,-5 1 0 16,2-2 4-16,-2 2-3 0,0-6 3 0,0 0-5 15,0-2 3-15,0-10-8 0,0 16 1 0,0-16 0 16,-2 11 5-16,2-11 0 0,0 0 5 0,0 12 5 16,0-12-3-16,0 0-4 0,0 0-4 0,0 0 3 15,0 0 0-15,0 0-5 0,0 0 1 0,0 0-6 16,0 0 2-16,6-32 1 0,1 15 0 0,1 1-4 15,1-1 1-15,2 0 0 0,-2 0-3 0,2-2-3 16,0 4 0-16,2-3-3 0,-2 3 1 0,2 3 4 0,1-2-8 16,-1 1 0-16,2 4 5 0,0 0-6 0,1-1 5 15,-2 4-3-15,-2 0-5 0,-1 2 6 0,7-3-3 16,-7 5-2-16,-11 2 3 0,23-4-3 0,-23 4 0 16,18 2 1-16,-18-2-3 0,17 4 1 0,-17-4 5 15,13 11 2-15,-6-5-6 0,-2 2 8 0,1 0 2 16,-1 2-6-16,1 5 4 0,-1 3-6 0,3-4 5 15,-6 3-2-15,4-1-2 0,-3 1 6 0,-1 0 1 0,0-4-3 16,2 4 5-16,-1 2-5 0,-1-5-9 0,1 4-20 16,1-3-28-16,-1 4-27 0,-1-3-55 15,-2-2-95-15,0-2-277 0,2-1 81 0</inkml:trace>
  <inkml:trace contextRef="#ctx0" brushRef="#br0" timeOffset="26183.62">29848 2875 230 0,'0'0'170'0,"0"0"-22"0,-3-8-21 0,3 8-14 16,0 0-9-16,0 0-10 0,3-10-8 0,-3 10 0 0,0 0-12 16,4-13-4-16,-4 13-1 0,4-8-5 15,-4 8-1-15,6-7 4 0,-6 7-4 0,4-7-1 16,-4 7 0-16,2-9-1 0,-2 9-1 0,7-8-4 0,-5 4-1 15,-2 4-6-15,5-8-2 0,-1 4-6 0,-2-3-2 16,6 1-3-16,-4-1-5 0,-1 2 1 0,3-2-6 16,1 2 0-16,0-4-3 0,0 3-2 0,0 0-3 15,-1-3 0-15,2 4-6 0,-1 0 1 0,-1-1-6 16,1 2 2-16,-1 0-7 0,2 0-1 0,1 2 2 0,-9 2-3 16,21 0-3-16,-21 0 1 0,26 6-2 0,-5 0-1 15,-2 4 3-15,-2 1-2 0,11 9 4 0,1 0-2 16,1 6-1-16,-5-6 2 0,-2 5-2 0,0 1 3 15,0-4-3-15,0 4 1 0,-6-1 2 0,4-1 0 16,-4-3 1-16,-6-3 3 0,0-3-3 0,3-1-5 16,-5 0 10-16,0 0-5 0,0-3 0 0,0-1-2 15,-4-2 0-15,1 0 1 0,0-1-3 16,-2 1-8-16,-4-8-6 0,9 11-5 0,-5-8-8 0,-4-3-7 16,7 9 1-16,-7-9-12 0,5 8-1 0,-5-8-8 15,0 0 6-15,5 5-5 0,-5-5-4 0,0 0-41 16,9 3-29-16,-9-3-92 0,0 0-263 0,20-12 76 15</inkml:trace>
  <inkml:trace contextRef="#ctx0" brushRef="#br0" timeOffset="26449.82">30716 2583 324 0,'2'-10'133'0,"-2"10"-17"0,4-12-1 16,-4 12-17-16,2-11-15 0,-2 11-6 0,2-6-13 15,-2 6-6-15,0 0-13 0,0 0-11 0,0 0 1 0,0 0-7 16,0 0-6-16,0 0-5 0,0 0-3 0,0 0-6 16,0 0 8-16,0 0-3 0,-8 39-1 15,4-23-6-15,0 3 3 0,-7 12-11 0,4 0 13 0,-1 1-2 16,-3-2-2-16,3-3 8 0,0-3-7 16,1-4 0-16,-2 0-1 0,-2 9-4 0,2-7 2 0,0-1-1 15,2-2 3-15,-3-3 12 0,4 3-13 0,-1-3 4 16,3-1-12-16,-3 1-27 0,-1 1-11 0,2-3-6 15,1-2-24-15,1 1-88 0,0-5-184 0,4 0 55 16</inkml:trace>
  <inkml:trace contextRef="#ctx0" brushRef="#br0" timeOffset="26650.44">30941 2836 238 0,'11'-11'117'15,"-3"8"-17"-15,2-3-12 0,6 3-15 0,5-5-5 16,-2 6-10-16,4 0-34 0,-2 2-20 0,2 0-16 16,-1 2-32-16,-1 2-35 0,0 0-90 0,-1 0 30 0</inkml:trace>
  <inkml:trace contextRef="#ctx0" brushRef="#br0" timeOffset="26820.88">31030 3041 233 0,'26'-4'133'0,"-1"2"-13"0,9-2-21 15,1 1-5-15,6 2-18 0,0-3-6 0,0 4-16 16,-2 0 11-16,0 0-17 0,-1 0-34 0,-1 1-19 0,-2 2-30 15,-3-2-80-15,-6-1-135 0,-5 0 42 0</inkml:trace>
  <inkml:trace contextRef="#ctx0" brushRef="#br0" timeOffset="27482.31">31731 2764 344 0,'0'0'120'0,"0"0"-21"0,0 0 2 16,0 0-26-16,0 0-7 0,0 0-10 0,21 16 2 15,-14-1-20-15,-3 3-4 0,4 13 2 0,1 2-9 0,-5 0 4 16,3 0-2-16,-1-1-11 0,0 6-2 0,0-3 8 16,-1 0-11-16,1 1 3 0,-1 4 4 0,0-3-6 15,-3-1-6-15,0-1 3 0,5-2-2 0,-7-2 1 16,2 0 3-16,1-4-7 0,-1-10-7 0,0 0 11 15,0 2-1-15,0-4-4 0,1-2 5 0,-3-2-4 16,0-2-6-16,0-9 8 0,5 16 3 0,-5-10 2 0,0-6 13 16,0 0 23-16,0 14 19 0,0-14 17 15,0 0 2-15,0 0-8 0,2 7-11 0,-2-7-4 16,0 0-5-16,0 0-7 0,0 0-8 0,0 0-5 0,9-43-4 16,-9 23-6-16,4-10-7 0,-4-1-1 15,5-1-6-15,-5-3-4 0,4-3-3 0,-2 3-6 16,4-2-2-16,-4 3 1 0,2-1-3 0,-4 0 3 0,3 2-3 15,-3-2 4-15,2 2-6 0,-2 0 0 0,2 2-1 16,-2 5-3-16,0 5 4 0,5 0 5 0,-5 1-4 16,2 2 4-16,0-3-1 0,0 5-4 0,4-1-1 15,-4 0 1-15,0 3 4 0,2 4-1 0,-1 0-4 0,-1 0 0 16,2 1 2-16,1 3 4 0,-3-3-3 0,-2 9-4 16,7-12 3-16,-2 6-2 0,-1 0-1 15,-4 6-6-15,11-8 5 0,-6 3-3 0,-5 5 2 0,12-3-4 16,-12 3 4-16,0 0-5 0,17 0 1 0,-17 0 1 15,17 6-1-15,-8-1 3 0,-1 2-3 0,2-1 3 16,4 6-3-16,-2 1-2 0,-1 2 5 0,0 0-2 16,1 0 0-16,-3-1 3 0,2 3 2 0,-2 2-4 15,-2-4 1-15,-3 2 3 0,3-2-5 0,-5-1 3 16,0-2-6-16,1 1 5 0,-3-3-2 0,-3 5 2 16,-1 0 6-16,-5 0-1 0,0 2-4 0,-3-3 5 0,-3 0 1 15,1 1 3-15,-14 3-3 0,2-1 5 16,5-5-6-16,2-1 2 0,2-4-2 0,2 1 4 15,-2 1-13-15,5-3-1 0,3-1-13 0,-2-2-13 0,1 4-15 16,10-7-5-16,-9 4-5 0,9-4-7 0,0 0-13 16,-11 6-29-16,11-6-91 0,0 0-240 0,0 0 72 15</inkml:trace>
  <inkml:trace contextRef="#ctx0" brushRef="#br0" timeOffset="27769.81">32553 2646 223 0,'0'0'93'0,"0"0"-6"0,0 0-10 16,0 0-17-16,-39 17 1 0,23-4-13 0,0-3-2 15,0 4 0-15,2-2-12 0,2 3 0 0,1 0-2 16,3 0-12-16,-2 0 5 0,1 2 4 0,0 1-6 15,2 0 2-15,2 1-8 0,8 2 12 0,-3-2-1 16,7 1-4-16,-1 0-3 0,6 7 2 0,0-5-5 16,-1-1 7-16,-3-5-4 0,4 1-5 0,2-3 2 0,-2 3-2 15,1-3 5-15,-2-2 0 0,3-1-12 0,-3-1-5 16,-2-7-27-16,1 5-29 0,-1-6-32 0,-9-2-52 16,18-2-163-16,-18 2 49 0</inkml:trace>
  <inkml:trace contextRef="#ctx0" brushRef="#br0" timeOffset="28174.81">32642 2789 342 0,'0'0'169'0,"8"-9"-16"16,-8 9-27-16,7-6-20 0,-7 6-15 0,10-5-10 16,-10 5-10-16,13-1-7 0,-13 1-14 0,21 1-2 15,-6 6-9-15,2 3 1 0,1 3-4 0,7 3-6 16,-2 1 0-16,-7-3-6 0,0-2-3 0,-3 5-4 0,1-3-5 15,-3-2 5-15,-1 5 0 0,-1-2-3 0,0-1-3 16,-3-4 2-16,-3 1 2 0,2-2-6 16,-3-2 0-16,0 1 7 0,-2-8-6 0,3 11 5 0,-3-11 0 15,2 7 2-15,-2-7-5 0,0 0 5 0,0 10 17 16,0-10 12-16,0 0 1 0,4 4-4 0,-4-4-2 0,0 0-7 16,0 0-2-16,0 0-4 0,13-21-6 15,-7 12-1-15,3-5-3 0,0-1-1 0,0 2 1 16,-2 4-3-16,-3 1 0 0,1 1 1 0,1 1 0 0,-6 6-8 15,5-9-2-15,-5 9-6 0,5-5 0 0,-5 5-1 16,5-7-1-16,-5 7-4 0,0 0 0 0,0 0-1 16,0 0 1-16,0 0 4 0,22 11 0 0,-17-7 2 15,2 2 0-15,-1 2-2 0,1 1 0 16,5 3 7-16,1 0-6 0,-4 0 3 0,5 3 2 0,-3-2-7 16,1-1-15-16,-1 0-20 0,-4-7-20 0,0 4-14 15,0-2-13-15,-2-1-9 0,-1-5-15 0,-4-1-117 16,0 0-268-16,0 0 78 0</inkml:trace>
  <inkml:trace contextRef="#ctx0" brushRef="#br0" timeOffset="28566.69">33050 2451 255 0,'0'-12'235'0,"0"2"-34"0,2 2-29 16,-2 8-26-16,6-13-20 0,-6 13-16 0,12-4-14 15,-12 4-13-15,16 0-12 0,5 7-9 0,0 1-8 16,8 8-6-16,1 2-6 0,0 3-7 0,-4 2-7 15,2 6-1-15,-1-1-5 0,-4 5-2 0,0 1 1 0,-3 4-4 16,1 1 0-16,-5-2-4 0,-2 2 0 0,-6-2-3 16,0 0 0-16,-4-1-4 0,-1 0 2 15,-6-4-4-15,3 2 0 0,-2-1 2 0,-5-4 2 0,0-5-5 16,3-4 4-16,-5-4 2 0,-1 4-1 0,-1-6 0 16,0 3-3-16,-3-4 4 0,3 4-1 15,-4-5-3-15,7-2 3 0,-1-1 7 0,0-1 2 0,1-2 6 16,2-1 4-16,6-5 10 0,-11 10 9 0,11-10 9 15,-10 6 12-15,10-6 7 0,-7 7 6 0,7-7 2 16,0 0 1-16,-9 5-2 0,9-5 0 0,0 0-4 16,0 0 1-16,-8 5-5 0,8-5-5 0,0 0-2 0,0 0-5 15,0 0-6-15,-13 6-4 0,13-6-10 0,0 0 3 16,0 0-7-16,0 0-6 0,0 0 1 0,0 0-4 16,-8 1-1-16,8-1-8 0,0 0-2 0,0 0-15 15,0 0-16-15,0 0-20 0,0 0-26 0,0 0-28 16,0 0-35-16,-11 5-39 0,11-5-48 0,0 0-186 15,0 0-473-15,-21 3 133 0</inkml:trace>
  <inkml:trace contextRef="#ctx0" brushRef="#br0" timeOffset="28982.06">31743 3736 274 0,'0'0'93'0,"-10"6"-10"0,10-6-10 0,0 0-4 16,0 0-1-16,0 0-13 0,53 12 0 0,-9-5-5 15,26-1-6-15,7-2-4 0,13 0-5 16,-4 0-2-16,72-3-4 0,-58 4 1 0,60-3 25 16,-78 0-38-16,-4 0 5 0,-1-2 0 0,-4 0 6 15,-17 0-7-15,-9-2-3 0,-5 0 0 0,2 0 1 16,-7 1 3-16,-10 1-3 0,-6 0 2 0,-1-4-8 15,-6 4 6-15,-14 0 0 0,20 0-4 0,-20 0 0 16,14-1-5-16,-14 1-8 0,0 0-22 0,0 0-17 0,0 0-12 16,0 0-26-16,0 0-78 0,0 0-181 15,0 0 56-15</inkml:trace>
  <inkml:trace contextRef="#ctx0" brushRef="#br0" timeOffset="29449.45">31960 4028 240 0,'0'0'112'0,"59"2"-20"0,-20-4-8 16,1 2-10-16,7-2-12 0,-5 2-5 15,5-5-2-15,-2 5-1 0,3 0-5 0,-3 0-3 0,1 0 10 16,-5 3-11-16,-5-3-6 0,-2 0-7 0,-6 2 7 15,-5-2-8-15,-5 0 1 0,-2 2 0 0,-3-2-6 16,-13 0 2-16,23 2-6 0,-23-2 2 0,15 0-2 16,-15 0-4-16,0 0-4 0,15 2-3 0,-15-2 5 15,0 0-10-15,0 0 1 0,14 0 2 0,-14 0-1 0,0 0-4 16,0 0-2-16,0 0-1 0,0 0 6 0,16 2-1 16,-16-2-5-16,0 0 2 0,0 0-1 15,0 0-4-15,0 0 5 0,0 0-3 0,11 2-6 0,-11-2 12 16,0 0-5-16,0 0 10 0,0 0-10 0,0 0 2 15,0 0-1-15,0 0 2 0,0 0 2 0,0 0 3 16,0 0 6-16,0 0-14 0,14 2 4 0,-14-2-4 16,0 0 1-16,0 0 6 0,0 0-4 0,0 0 3 15,0 0-3-15,0 0-5 0,0 0 7 0,0 0-4 16,0 0 2-16,0 0-2 0,0 0 6 0,0 0-7 16,0 0-1-16,0 0 7 0,0 0-10 0,0 0 0 15,0 0 3-15,0 0-7 0,0 0 9 0,0 0-12 16,0 0-13-16,0 0-13 0,0 0-20 0,0 0-11 15,0 0-10-15,0 0-17 0,9 4-57 0,-9-4-177 0,0 0 54 16</inkml:trace>
  <inkml:trace contextRef="#ctx0" brushRef="#br0" timeOffset="67400.72">2093 1583 241 0,'-7'-7'49'0,"7"7"-4"0,-9-6-4 0,9 6-10 16,0 0-5-16,-11-11-2 0,11 11-1 0,-9-8-14 16,9 8-2-16,-10-10-4 0,10 10-9 0,-13-12-10 15,8 8 5-15,5 4-4 0,-11-13 0 0,4 7 0 16,7 6-3-16,-11-11 3 0,6 2-1 0,-1 2-12 16,0-1-29-16,0 0 11 0</inkml:trace>
  <inkml:trace contextRef="#ctx0" brushRef="#br0" timeOffset="69005.69">2112 1263 294 0,'0'0'141'0,"0"-10"-26"0,0 10-5 0,0 0-21 16,0-9-4-16,0 9-4 0,0 0-10 0,0 0-11 0,0-16 8 16,0 16-8-16,0 0-5 0,4-10 1 0,-4 10-2 15,0 0 0-15,0 0 0 0,0-12-13 0,0 12-4 16,0 0-5-16,0 0 2 0,0 0-3 16,0-10-1-16,0 10-10 0,0 0 0 0,0 0-1 15,0 0 6-15,0 0-11 0,0 0 2 0,0-13-12 0,0 13 13 16,0 0-6-16,0 0-2 0,0 0-4 0,0 0 4 15,0 0-10-15,0 0 0 0,0 0 1 0,0 0-16 16,0 0 14-16,0 0-14 0,0 0 10 0,0 0 7 16,0 0 2-16,0 0-7 0,2 40-2 0,-4-19 4 15,2 11 0-15,0 1-1 0,2 0-2 0,-2 4 14 0,-2-2-10 16,2 0-7-16,0-1 11 0,0 2-3 0,0-4 8 16,-2 5-7-16,2-4-4 0,2 0 2 0,-2-2 2 15,0-4 0-15,0-6 6 0,0-4 0 0,0 2-10 16,2 2-6-16,-2-5 10 0,0 0 4 0,0-3-5 15,0 0-3-15,0-4 11 0,0 0-7 0,0-9 2 16,0 16-1-16,0-8 8 0,0-8-7 0,0 0 1 16,3 17 1-16,-3-17-5 0,0 0 6 0,-3 10 6 15,3-10 1-15,0 0 14 0,0 0 7 0,0 11 1 16,0-11 2-16,0 0 3 0,0 0-2 0,0 0-2 16,0 0-3-16,0 0-2 0,0 0-4 0,0 0-1 15,0 0 0-15,0 0-3 0,0 0-7 0,0 0 1 16,0 0 1-16,-12-31-4 0,12 23-5 0,-2-3 1 0,0-3-3 15,0-1 2-15,0-1-2 0,-1-3 0 16,1 3-1-16,0-2-3 0,2-1 0 0,-2 0 1 0,2-1-1 16,0 0 0-16,-3 0-1 0,3 3 0 0,-2-14-2 15,2 7 2-15,0 4 1 0,-2 0-1 0,2 1-5 16,0-2 6-16,0 3-5 0,-2 0 3 0,6-1-3 16,-6-1 3-16,0 1 2 0,4 1-3 0,-4 2 2 15,2-3-3-15,2 0 1 0,0 1 1 0,-2 1-1 16,0 1-1-16,0-1 3 0,2 1-2 0,-2 2 2 0,3-5-2 15,-3 5 1-15,2 1-5 0,-2-1 4 0,0 4-1 16,2-1 5-16,-2 11-8 0,2-18 2 0,-2 10 2 16,0 8-1-16,3-16 0 0,-3 9-2 15,0 7 3-15,2-16-1 0,-2 16 2 0,2-12-4 0,-2 12 0 16,4-12 1-16,-4 12-1 0,3-11-1 0,-3 11 0 16,5-10-3-16,-5 10 5 0,13-12-2 0,-6 5 1 15,9-4-3-15,-3 3 3 0,4 0-3 0,-4 0 2 16,-1 4 1-16,-1 2 3 0,0-4-3 0,-11 6 0 15,19-2-6-15,-19 2 4 0,21-4 0 0,-21 4 5 16,20 0-11-16,-20 0 6 0,0 0-1 0,25 4 0 16,-25-4-2-16,16 5-1 0,-16-5 6 0,14 9-4 0,-8-2 0 15,-6-7-2-15,12 12 3 0,-7-7 1 0,-1 4-1 16,0 0-2-16,3-2 1 0,-2 2 4 0,0 4-1 16,-1 4-6-16,1 0 6 0,-1 0-3 0,-2-1 8 15,-2 2-4-15,3-3-2 0,-3 2 2 0,0-3 2 16,-3-2 0-16,3 4-8 0,-4-1 9 0,0-1 0 15,-1 1-3-15,-2-1 4 0,0 1-3 0,2-3 2 16,-3-2-2-16,3 0 2 0,-2-4 2 0,-4 9 3 0,2-7-5 16,-1 2 2-16,1-3 2 0,0-2 0 0,0-1 6 15,0 0-2-15,-2 0 7 0,11-4 10 16,-17 9-1-16,8-5 0 0,9-4 0 0,-18 4 0 0,18-4 3 16,-16 3 1-16,16-3 3 0,-16 2 0 15,16-2 2-15,0 0-1 0,-16 0-4 0,16 0-2 0,0 0-7 16,0 0 7-16,0 0-2 0,-21-5-2 0,21 5-2 15,0 0-5-15,0 0-1 0,-11-2-2 0,11 2 3 16,0 0-7-16,0 0-8 0,0 0-8 0,-11-4-17 16,11 4-19-16,0 0-25 0,0 0-16 0,0 0-25 15,0 0-2-15,0 0-18 0,0 0-6 0,0 0-18 0,0 0-91 16,0 0-291-16,0 0 83 0</inkml:trace>
  <inkml:trace contextRef="#ctx0" brushRef="#br0" timeOffset="69320.73">2380 1728 362 0,'0'0'149'0,"14"-6"-7"16,-14 6-13-16,0 0-12 0,7-6-4 0,-7 6-17 15,0 0-8-15,0 0-13 0,0 0-1 0,0 0-13 16,9-6-11-16,-9 6-4 0,0 0-13 0,0 0-4 15,0 0-2-15,0 0-3 0,0 0-4 0,0 0 3 0,0 0-3 16,0 0-8-16,10 24 0 0,-8-16-3 0,-2-8-9 16,2 19 9-16,0-2 4 0,-2-3-6 0,2-2-5 15,-2-2 1-15,0 1 4 0,0-1 2 0,0-10-6 16,3 21 12-16,-3-13-6 0,0-8-5 0,0 16 1 16,0-7-3-16,0-9-2 0,0 16 4 0,0-16 5 15,0 10-3-15,0-10-7 0,2 10-6 0,-2-10-19 16,0 0-18-16,2 11-18 0,-2-11-16 0,0 0-11 15,0 0-9-15,0 0-82 0,0 0-214 0,0 0 64 0</inkml:trace>
  <inkml:trace contextRef="#ctx0" brushRef="#br0" timeOffset="69871.5">2590 1214 216 0,'0'0'71'0,"0"0"-16"16,0 0 0-16,0 0-7 0,0 0 9 0,2-12-23 16,-2 12 15-16,0 0-8 0,0 0 1 0,0 0-3 15,0 0-9-15,0 0 8 0,0 0-6 0,0 0-8 16,0 0 1-16,0 0-18 0,0 0 7 0,0 0-4 16,0 0-1-16,0 0 6 0,0 0-10 0,0 0 11 15,-21 33 3-15,15-15 4 0,1 0-22 0,-3 14 9 16,-1-4-1-16,3-3 2 0,4-2-1 0,2-5 4 0,-2 3-22 15,4-3 22-15,3 1-2 0,0 0 3 0,2-3 3 16,4 0 3-16,1 3-14 0,-1-5 4 0,2-2 2 16,3-1-5-16,3-1-3 0,-1-2-21 15,-2 0-25-15,0-4-25 0,0-4-57 0,-16 0-146 16,24 0 46-16</inkml:trace>
  <inkml:trace contextRef="#ctx0" brushRef="#br0" timeOffset="70281.57">2791 1296 325 0,'0'0'107'16,"0"0"-18"-16,0 0-9 0,0 0-12 0,7-5-7 16,-7 5-7-16,0 0-10 0,0 0-8 0,0 0 6 15,15 24-4-15,-9-18-2 0,-2 4-9 0,1-2 0 16,-1 3 0-16,0-2-6 0,1 0-1 0,-3 0 2 15,2 1-4-15,0 0-8 0,0-1-4 0,-4-9 15 16,4 16-6-16,1-8-13 0,-1 1 10 0,-4-9-5 16,5 10 9-16,-5-10-3 0,4 8 10 0,-4-8 14 0,0 0-9 15,0 0-3-15,10 4-11 0,-10-4 5 16,0 0 0-16,0 0-7 0,0 0 0 0,0 0-1 16,25-22-2-16,-25 22 11 0,9-15-11 0,-5 9 0 15,-4 6 4-15,12-12 0 0,-12 12-4 0,9-13-8 16,-9 13 7-16,9-8-5 0,-9 8 6 0,0 0-1 0,11-8-15 15,-11 8 2-15,0 0 10 0,0 0-8 0,0 0-6 16,28 2 8-16,-28-2 0 0,0 0-4 0,23 8 3 16,-14-4 7-16,0 2-7 0,-9-6 1 0,14 10 7 15,-8-3-3-15,1-2-3 0,-7-5 7 0,16 13-9 16,-11-6 10-16,-5-7-8 0,16 14-25 0,-11-10-14 0,1 4-27 16,3-2-17-16,-9-6-86 0,10 6-200 0,-10-6 59 15</inkml:trace>
  <inkml:trace contextRef="#ctx0" brushRef="#br0" timeOffset="70565.89">3163 1156 359 0,'0'0'156'0,"0"0"-22"16,2-13-20-16,-2 13-13 0,0 0-15 0,0 0-26 15,0 0 6-15,0 0-8 0,0 0-13 0,16-7-3 16,-16 7 0-16,0 0-1 0,29 7-7 0,-29-7-8 15,21 9 1-15,-5 2-4 0,2-1-5 0,-5 2-4 16,4 1-2-16,-4 1-3 0,1 1-13 0,-3-1 14 0,4 3 2 16,-4-1-2-16,-5 2-5 0,4-1 2 0,-5 0 1 15,3 0-3-15,-5 0-8 0,-1 0 11 0,-2-1-4 16,2 1-1-16,-6 1 3 0,1-2 9 0,-1 1-30 16,0-1 28-16,-3 1-4 0,-1-5 0 0,2-1 4 15,1-3-13-15,-1 0-18 0,3 0-4 0,3-8-24 16,-12 13-12-16,6-8-26 0,6-5-88 0,0 0-202 15,-17 7 61-15</inkml:trace>
  <inkml:trace contextRef="#ctx0" brushRef="#br0" timeOffset="70932.42">3949 1122 256 0,'17'-2'69'16,"-17"2"-7"-16,23 4-37 0,-23-4-13 0,13 6-3 15,-6-2-6-15,-7-4-18 0,2 10-1 0,-2-10-2 16,-2 16-13-16,-5 1-30 0,-2-2 11 0,-3 2 121 15,-1-2-90-15,-8 8-20 0,-4 4 9 0,3-5 71 16,-1 6-37-16,4-13 5 0,6 0 1 0,-2-1 9 16,4-3 11-16,3-1 4 0,1-4 3 0,-1 3-8 15,8-9 19-15,-6 7 8 0,6-7 0 16,-7 8 3-16,7-8 3 0,0 0 7 0,0 0 1 0,0 0-15 16,0 0 1-16,16 9-4 0,-16-9-4 0,0 0-5 15,31-6 1-15,-10 3-12 0,2-1-8 0,-3 0-22 16,3-1-38-16,9-2-110 0,-7-1-174 0,-1 2 55 15</inkml:trace>
  <inkml:trace contextRef="#ctx0" brushRef="#br0" timeOffset="72334.1">2287 2698 214 0,'0'0'165'15,"0"0"-32"-15,-3-10-14 0,3 10-16 0,0 0-11 16,0 0-4-16,0-10-11 0,0 10-7 0,0 0-4 16,0 0-9-16,0 0-2 0,0 0-5 0,-4-11-7 15,4 11-5-15,0 0-1 0,0 0-6 0,0 0-3 16,0 0 0-16,0 0-5 0,0 0-7 0,0 0 3 0,0 0-3 16,0 0 4-16,-43 17-1 0,27-3 3 15,2 0 2-15,0 3-2 0,-3 8-6 0,-4 3 11 0,2-1-4 16,1 0 1-16,4 2 1 0,3-1-6 0,2 1 1 15,-1-4 0-15,4-3 1 0,4-3 8 0,2-1-4 16,-3 3 3-16,3-3-2 0,5-1 3 0,-1 2-3 16,1-4 1-16,7 5 4 0,1-8 4 0,3 2 0 15,14 4-3-15,2-6-3 0,0 1 0 0,2-2-5 16,0-7 1-16,2-3-4 0,-2 2 0 0,1-9 0 16,2-1-2-16,-1-3-3 0,-4-2-2 0,0-5-1 15,-2 1-2-15,-3-4-1 0,-2-4 2 0,-3 0-4 16,-1-3 2-16,-5-6-4 0,0 0-2 0,-5-3 3 15,-1 1-2-15,-8-2-2 0,0-5 3 0,-2 6-5 0,-6-4 1 16,-2 1-2-16,-1 3-2 0,-2 3 5 16,-3 2 3-16,1 4 3 0,1 5-6 0,-1 3-2 0,-1 4 0 15,2 3 0-15,-3 0 0 0,-2 2 1 0,2 0-2 16,-1 3 3-16,0-1-1 0,0 2 1 0,2-1-1 16,0 3 0-16,3 3-1 0,-1-3 1 0,12 4-1 15,-18 0 0-15,18 0-2 0,-20 0-1 0,20 0-8 16,-18 5-16-16,18-5-9 0,-17 11-14 0,9-3-22 0,-2 5-16 15,3 1-21-15,1 4-26 0,1-1-21 0,1-1-91 16,-1 1-293-16,3 1 85 0</inkml:trace>
  <inkml:trace contextRef="#ctx0" brushRef="#br0" timeOffset="72598.75">2595 2908 271 0,'16'18'84'0,"-5"3"-3"0,-2 0 5 0,7 5-10 16,-7 3-10-16,8 0-15 0,-9 0 4 0,1-5 1 16,-1-1 1-16,1 5-13 0,-3-7 0 0,1-4-4 15,1-1-9-15,-6 1 5 0,0-5 2 0,2 0-12 16,-4-1 3-16,3-6-3 0,-3-5-7 0,2 17 5 15,-2-17 0-15,-2 16-3 0,2-16 5 0,-5 15-22 16,3-9-17-16,2-6-26 0,-14 10-32 0,14-10-77 16,0 0-174-16,-26 0 53 0</inkml:trace>
  <inkml:trace contextRef="#ctx0" brushRef="#br0" timeOffset="73983.64">3480 2700 245 0,'0'0'184'0,"0"0"-22"16,0 0-24-16,0 0-13 0,0 0-16 0,0 0-2 16,0 0-3-16,0 0-8 0,0 0-8 0,0 0-2 15,0 0-10-15,0 0-5 0,0 0-6 0,0 0-2 16,0 0-10-16,0 0-4 0,0 0 0 0,0 0-6 16,0 0-2-16,0 0-6 0,0 0-4 0,0 0-1 15,0 0-3-15,0 0-6 0,32-22 1 0,2 11-4 16,2-2-3-16,3 4 4 0,2-2-5 0,0 4 1 15,-3-2-7-15,-2-1-7 0,-2 5-13 0,-5 3-17 0,-7-1-17 16,-1 0-15-16,0 3-22 0,-5 0-10 0,-16 0-14 16,27 6-8-16,-18-1-11 0,-9-5-72 0,10 10-234 15,-10-10 69-15</inkml:trace>
  <inkml:trace contextRef="#ctx0" brushRef="#br0" timeOffset="74150.58">3764 2842 216 0,'-6'6'148'0,"6"-6"-26"15,0 0 7-15,0 0-22 0,0 0 9 0,0 0-10 16,0 0-5-16,0 0-10 0,0 0-2 0,-5 9-12 16,5-9-6-16,0 0-6 0,0 0-5 0,0 0-7 15,0 0-4-15,0 0-8 0,0 0-2 16,0 0-8-16,46-9-15 0,-46 9-30 0,27-6-29 0,-8-3-46 16,-4 1-115-16,-1-4-241 0,12-10 69 0</inkml:trace>
  <inkml:trace contextRef="#ctx0" brushRef="#br0" timeOffset="74533.7">3749 1342 306 0,'0'0'96'0,"9"-16"-18"15,2 5-15-15,3-1 2 0,-1 1-17 0,2 1-3 0,2 2-8 16,0 0-1-16,0 2-22 0,2 2-18 0,-3 1-9 16,-5-1-24-16,3 4-45 0,4 0-94 0,-18 0 32 15</inkml:trace>
  <inkml:trace contextRef="#ctx0" brushRef="#br0" timeOffset="74696.6">3920 1502 325 0,'34'-2'144'0,"-34"2"-18"0,39-6-7 16,-21 2-22-16,3 0-16 0,0 0-37 0,-2-1-30 15,2 3-42-15,0 1-82 0,-21 1-126 0,39-4 39 16</inkml:trace>
  <inkml:trace contextRef="#ctx0" brushRef="#br0" timeOffset="75834.59">6987 1486 238 0,'0'0'195'0,"0"0"-40"0,0 0-32 15,0 0-17-15,0 0-8 0,0 0-8 0,16 29-2 16,-14 3 5-16,3 6-6 0,-5 2 3 0,0 26-8 16,3-15-12-16,-3 13-3 0,0-14-1 0,-3 11 1 0,3-12-7 15,0-7-3-15,0 1-6 0,-2-2-2 0,-1-4-7 16,1 2-4-16,4-2-4 0,-2-2 0 0,0-4-4 16,0-4 0-16,0-7-2 0,0-3-3 0,0-3-5 15,0-2 2-15,0-4-5 0,-2 2 4 0,2-10 1 16,0 15 3-16,0-15 16 0,0 0 9 0,-2 8-6 15,2-8-7-15,0 0-5 0,0 0-4 0,0 0-2 16,-11-40-11-16,6 8-19 0,-2-5 1 0,2 0-1 16,-2-4 0-16,-1-20-1 0,3 9-14 0,-1-11-3 15,2 11 4-15,4 9 2 0,0 0-1 0,0-2 0 16,4-21 2-16,2 16 3 0,-1 8-2 0,3 0 1 0,1 4 4 16,1 0-2-16,1 3 2 0,1 2 4 15,1 4-2-15,-2 7 0 0,8-7-1 0,-3 11 0 16,-2 3 1-16,1 3 0 0,-3 0-3 0,4 1 3 0,2 6-1 15,-2 0 2-15,-2 2 0 0,-14 3-1 0,30 9 7 16,-13-3-8-16,-2 5-1 0,-2 3 4 0,-1 2-2 16,6 11-1-16,-2 2 2 0,-3 2-1 0,-3-4 3 15,-6 3-5-15,1-3 6 0,-3 4-1 0,0 0 3 16,-2-6-3-16,-4-5 1 0,-3-2 4 0,-3 13 4 16,2-8 4-16,-11 4 5 0,-1-3 2 0,-3 1-3 0,0-2 3 15,1-7-2-15,3-4-2 0,1 1 1 0,2-3-2 16,0 0 1-16,2-2 1 0,2-1 0 0,4-3-11 15,8-4-25-15,-18 4-30 0,18-4-37 0,0 0-46 16,0 0-137-16,-25-11-328 0,25 11 93 0</inkml:trace>
  <inkml:trace contextRef="#ctx0" brushRef="#br0" timeOffset="76101.64">7603 1385 388 0,'-16'17'161'0,"5"0"-20"0,2 0-11 0,-3 2-18 16,5 0-10-16,1-1-10 0,1 11-9 0,-3-5-9 15,6-3-4-15,0 0-11 0,4-3 0 0,0 0-4 16,4 3-8-16,1-2-6 0,-1-1 7 0,3-1-14 15,1 1-1-15,-1-1-1 0,-1-4-20 0,2 0-28 0,-3-5-14 16,-1 3-19-16,3-5-29 0,-9-6-15 0,12 6-100 16,-12-6-230-16,0 0 67 0</inkml:trace>
  <inkml:trace contextRef="#ctx0" brushRef="#br0" timeOffset="76411.57">7779 1474 279 0,'0'0'162'15,"0"0"-29"-15,0 0-13 0,0 0-15 0,0 0-12 0,0 0-5 16,15 20-5-16,-10-12-5 0,-5-8-5 0,4 17-13 16,2-7-6-16,-4-2-6 0,2 2 0 0,-2-2-7 0,3 0-2 15,-5-8-2-15,9 17-9 0,-5-9 3 0,-2-1 2 16,-2-7-7-16,6 12-1 0,-6-12 1 0,4 6 0 16,-4-6-7-16,0 0-4 0,0 0-1 0,18 1-4 15,-18-1-2-15,0 0-3 0,23-9 5 0,-23 9 6 16,16-7 1-16,-16 7 0 0,11-3-6 0,-11 3 2 15,11-5-3-15,-11 5 1 0,0 0 2 0,0 0 4 16,28 2-5-16,-28-2 0 0,0 0 3 0,19 5-4 0,-19-5 0 16,15 5 3-16,-15-5-5 0,14 7-1 0,-5-3 2 15,-9-4 0-15,11 8-4 0,-11-8 9 16,12 6-9-16,-12-6-12 0,9 4-5 0,-9-4-13 0,0 0-9 16,0 0-38-16,0 0-59 0,0 0-107 0,0 0-280 15,16-18 81-15</inkml:trace>
  <inkml:trace contextRef="#ctx0" brushRef="#br0" timeOffset="76612.42">8266 1212 352 0,'12'21'153'0,"-1"-5"-24"0,1 5 2 0,6 4-5 0,-4 1-12 15,2 4-15-15,-2 0-7 0,-3-4-14 0,-2-1-5 16,1 4-8-16,-4-4-2 0,-1-3-12 0,-3-1-2 15,2-5-4-15,-4 2-9 0,0 4-2 0,-2-6 2 16,-2 2-3-16,-1 1-4 0,-1-1-5 0,-4-2-26 16,1 1-29-16,-2-1-31 0,3-1-46 0,-1-7-99 15,9-8-248-15,-16 8 71 0</inkml:trace>
  <inkml:trace contextRef="#ctx0" brushRef="#br0" timeOffset="76828.6">8794 1383 300 0,'0'0'266'0,"18"-2"-41"0,-18 2-31 16,16-4-17-16,2-1-19 0,2 1-18 0,15-2-17 16,3-2-8-16,-6 4-16 0,8 0-14 0,-6-3-7 0,-3 6-9 15,4-3-10-15,-1 1-14 0,-7 1-26 16,-4 1-22-16,-1-1-30 0,-1 0-27 0,-5-1-20 15,0 3-29-15,-16 0-35 0,23-2-81 0,-23 2-266 0,0 0 78 16</inkml:trace>
  <inkml:trace contextRef="#ctx0" brushRef="#br0" timeOffset="77019.87">8979 1282 300 0,'0'0'177'16,"-23"0"-31"-16,23 0-30 0,0 0-7 0,0 0-15 15,-5 9-6-15,5-9-11 0,0 12-2 0,0-12-10 16,-2 26-6-16,-1-7-1 0,3 1-6 0,-5 11-3 16,8 0-3-16,-8 4-6 0,3 0-4 0,-3-2 4 15,3 0-10-15,0-1 0 0,4 0-17 0,-4-2-17 0,2-5-27 16,2-5-25-16,5-1-20 0,0-5-31 0,2-2-74 16,0-1-216-16,8-5 64 0</inkml:trace>
  <inkml:trace contextRef="#ctx0" brushRef="#br0" timeOffset="77373.42">9973 964 387 0,'0'0'163'0,"0"0"-33"15,0 0-11-15,0 0 9 0,0 0 7 0,-39 43-12 16,18-13-4-16,-15 25-2 0,-4 4-2 0,9 1-7 15,-1-3-10-15,4 4-7 0,11 1-3 16,6-14-6-16,3-12-12 0,4 6-1 0,1-4-7 0,6-3-3 16,3 0-2-16,6 0 2 0,6-4 0 0,3-2-8 15,0-4 1-15,-2-9-5 0,9 5-4 0,-3-11-1 0,7 0-6 16,-7-4-1-16,12-6-3 0,-3-4 0 0,2-4-4 16,-2-6-2-16,1-5-4 0,2-8-2 15,-8-1-17-15,1-8-12 0,6-22-19 0,-2-1-8 0,-8-2-2 16,-13 11-4-16,-3-13 6 0,-8 13 0 0,-4 11 1 15,-6 3 5-15,-5-2 1 0,-6 3-1 0,-1 7 4 16,-1 1-2-16,-4 7 2 0,4 4 1 0,1 7-7 16,2 1-14-16,-2 1-11 0,1 6-17 0,-4 1-18 15,3 3-22-15,-15 7-30 0,1 2-105 0,0 5-295 16,0 2 84-16</inkml:trace>
  <inkml:trace contextRef="#ctx0" brushRef="#br0" timeOffset="77917.5">9996 1646 339 0,'15'10'184'0,"-6"-1"-25"16,3 0-25-16,-3 2-14 0,-3-3-12 0,7 7-13 16,-5 1-8-16,3 2-5 0,-1-3-10 0,-1 4 3 15,-2-3-4-15,-3 5-6 0,3-3 0 0,-2 0-6 16,0 1-10-16,-3-1-3 0,0 1-2 0,0-5-7 0,0 3-5 15,1-1 2-15,-3-4-3 0,0-12-4 0,2 23-5 16,-2-23 1-16,2 17 0 0,-2-17-5 0,2 13-2 16,-2-13 0-16,0 0 0 0,0 15-2 15,0-15 0-15,0 0-2 0,0 0-3 0,0 14 4 16,0-14 8-16,0 0 2 0,0 0 2 0,2 10 10 0,-2-10 1 16,0 0 0-16,0 0 3 0,0 0-1 0,0 9 3 15,0-9-4-15,0 0-3 0,0 0 0 0,0 0 0 16,0 0-3-16,0 0-2 0,0 0 1 0,0 0 1 15,0 11-3-15,0-11 2 0,0 0-2 0,0 0 2 16,0 0-4-16,0 0-3 0,0 0-2 0,0 0-3 0,0 0-1 16,0 0-1-16,0 0-3 0,0 0 2 0,0 12-5 15,0-12-2-15,0 0 0 0,0 0 4 0,0 0-3 16,0 0 1-16,0 0-3 0,0 0-2 0,0 0 0 16,0 0 0-16,0 0-2 0,0 0-1 0,0 0-2 15,0 0 1-15,0 0-2 0,0 0 2 0,0 0-1 16,0 0 0-16,0 0-1 0,0 0-1 0,0 0-1 15,0 0 3-15,0 0 0 0,0 0 5 0,0 0-12 16,0 0 5-16,0 0-4 0,0 0 0 0,0 0-6 16,0 0 1-16,0 0-4 0,0 0 4 0,0 0-4 15,0 0 4-15,0 0-3 0,0 0 6 0,0 0-2 16,0 0-5-16,0 0 0 0,0 0-7 0,0 0-4 0,0 0-13 16,0 0-13-16,0 0-18 0,0 0-21 0,0 0-36 15,0 0-47-15,0 0-140 0,0 0-376 0,0 0 105 16</inkml:trace>
  <inkml:trace contextRef="#ctx0" brushRef="#br0" timeOffset="78745.31">10602 1334 295 0,'0'0'184'16,"0"0"-36"-16,0 0-16 0,0 0-18 0,0 0-21 16,0 0-5-16,0 0-3 0,0 0-3 0,0 0-4 15,-14 38 13-15,6-21-13 0,0 4-4 0,-1 10-5 16,3-1-7-16,-1-6-3 0,-1-2-6 0,6-5-6 0,0 0-5 15,2 2-4-15,0-1-2 0,0-1-5 0,2 1 0 16,0-3-9-16,1-1-12 0,4-3-20 0,-7-11-18 16,9 15-17-16,-5-6-12 0,-4-9-26 0,19 11-25 15,-12-11-114-15,-7 0-265 0,0 0 76 0</inkml:trace>
  <inkml:trace contextRef="#ctx0" brushRef="#br0" timeOffset="79066.63">10880 1465 353 0,'14'21'148'0,"-12"-13"-14"0,-2-8-11 0,7 16-12 16,-5-5-11-16,0-3-10 0,1 2-8 0,-1 1-12 15,-2-11-5-15,4 13-9 0,2-2 5 0,-6-11-9 16,4 13-9-16,-2-8-2 0,-2-5-4 0,5 10-4 16,-5-10 0-16,0 0-2 0,4 11-2 0,-4-11-1 15,0 0-5-15,0 0-16 0,14 6-13 0,-14-6 5 16,0 0 1-16,27-5-6 0,-27 5 6 0,21-4-6 15,-21 4 1-15,23-3 3 0,-15 1-2 0,-8 2-5 16,21-4 4-16,-21 4 3 0,18 0 0 0,-18 0 6 0,21 1 5 16,-21-1 3-16,14 5 6 0,-14-5-3 0,13 7 1 15,-13-7 6-15,14 9 3 0,-7-5-2 0,-7-4-2 16,11 9 1-16,-11-9-5 0,7 6-2 0,-7-6-1 16,6 7 1-16,-6-7 2 0,8 9-6 0,-8-9 3 15,5 8-2-15,-5-8-6 0,0 0-13 0,6 8-23 16,-6-8-31-16,0 0-12 0,0 0-29 0,2 11-124 15,-2-11-270-15,0 0 79 0</inkml:trace>
  <inkml:trace contextRef="#ctx0" brushRef="#br0" timeOffset="79253.35">11478 1224 376 0,'20'11'166'0,"-4"3"-17"16,2 0-9-16,-4 1-6 0,11 7-3 0,-7 6-29 15,3-2-10-15,-2 1-9 0,-2 2-12 0,-8 2-5 16,3 2-4-16,-3-3-5 0,-5 3-5 0,-1-2-5 16,-1 2-6-16,-4-3-1 0,-5 5-11 0,-4-3-19 0,-8 3-28 15,-4-7-50-15,-1 1-56 0,-10-2-88 0,-8-5-252 16,-1-5 74-16</inkml:trace>
  <inkml:trace contextRef="#ctx0" brushRef="#br0" timeOffset="87899.48">29645 6771 250 0,'0'0'210'15,"-14"-8"-18"-15,14 8-20 0,-4-8-12 16,4 8-8-16,-3-12-11 0,1 5-9 0,-2-1-15 0,2 0-14 16,-1-3-12-16,0 5-7 0,1-2-6 0,0 0-8 0,-1 0-6 15,-1 2-11-15,2-5 0 0,0 5-9 16,2 6-1-16,-5-15-7 0,5 7-5 0,-2 0-4 15,-2 0-1-15,0 0 0 0,0 0-4 0,4-1-4 0,-2 1 1 16,0 0-3-16,-1-3-3 0,3 6-1 0,-2-5-1 16,0 3 5-16,-2-1 0 0,4-1 0 0,0 9-1 15,-5-9-6-15,3 2-1 0,2 7-6 0,-5-10-1 16,5 10-1-16,0-4-6 0,0 4 0 0,0 0 1 16,0 0 0-16,0 0 2 0,0 0-1 0,0 22 2 15,0-7-1-15,3 4 2 0,3 1-1 0,3 9 1 16,0 3-1-16,-1 0 2 0,0-2-1 0,1 1 2 0,-2-2-4 15,5-1 6-15,-1 0-3 0,-2-6 3 0,1-2 0 16,-2-1 0-16,-3 0 3 0,4-3-2 0,1 3 1 16,-2-2-2-16,-1-2 1 0,1 2-2 0,-2-1-8 15,3-3-18-15,-2-3-20 0,-3-1-21 0,1 2-20 16,0-5-24-16,-3 0-11 0,3 1-9 0,-5-7-14 16,6 4-95-16,-6-4-282 0,0 0 81 0</inkml:trace>
  <inkml:trace contextRef="#ctx0" brushRef="#br0" timeOffset="88232.68">30049 6477 325 0,'-2'-8'125'0,"2"-3"-1"0,0 7-15 15,0 4-8-15,0-10 102 0,0 10-109 16,-3-7-2-16,3 7-2 0,0 0-9 0,-3-9-2 15,3 9-4-15,0 0-9 0,0 0-9 0,0 0-9 0,-4-7-6 16,4 7-10-16,0 0-3 0,0 0-6 0,0 0-7 16,0 0-1-16,0 0 5 0,0 0-2 0,-16 32 11 15,4-3-1-15,-3 1 0 0,1 3 6 16,0 2 4-16,1 0-4 0,1 2 1 0,-3-2 0 0,3-1 5 16,-2 4-4-16,2-9-5 0,1-1 0 0,0 1-5 15,5-6 0-15,0-5-4 0,-3 0-1 0,5-3 0 16,0 2-5-16,1-6 3 0,-1 0-2 0,2-1-2 15,-1 1-3-15,-2-1-8 0,3-2-12 0,0-1-20 16,2 0-25-16,0 1-21 0,0-8-17 0,-3 9-20 16,3-9-9-16,-2 8-15 0,2-8-106 0,0 0-288 0,0 0 83 15</inkml:trace>
  <inkml:trace contextRef="#ctx0" brushRef="#br0" timeOffset="88434.76">30147 6677 295 0,'0'0'197'15,"0"0"-32"-15,2-4-21 0,-2 4-20 0,0 0-14 16,15-11-13-16,-7 9-10 0,-1-2-13 0,4 0-7 16,7-4-11-16,-2 4-3 0,2-3-5 0,1 3-18 15,-1 0-19-15,0 0-22 0,-2 0-25 0,5 2-26 16,-3 0-16-16,-2 0-20 0,-2 2-62 0,-3 0-188 0,-11 0 56 15</inkml:trace>
  <inkml:trace contextRef="#ctx0" brushRef="#br0" timeOffset="88602.19">30190 6831 327 0,'-3'4'120'16,"3"-4"2"-16,-6 5-15 0,6-5-3 0,0 0-6 15,-2 9-2-15,2-9 6 0,0 0 1 0,0 0 0 0,0 0-5 16,20 4-3-16,-9-1-13 0,-11-3-9 0,30 0-10 15,-9 0-3-15,1 0-6 0,12 2-12 0,3-4-21 16,-5 2-28-16,-4 0-28 0,-6-3-40 0,12 3-34 16,-7-2-104-16,-6-4-253 0,0 0 74 0</inkml:trace>
  <inkml:trace contextRef="#ctx0" brushRef="#br0" timeOffset="89849.68">31306 6358 308 0,'0'0'137'0,"0"0"-20"0,0 0-22 0,0 0-11 16,0 0-1-16,0 0-3 0,0 0-2 15,2 44 1-15,0-13-3 0,0 7-2 0,0-1 1 0,1 7 1 16,5-2 2-16,-5 4 0 0,3 13-4 0,2-8 1 15,-4-9-2-15,3-1-7 0,-3 1-8 0,3 0-7 16,-2-1-4-16,2-6-2 0,-3 2-8 0,1-6-2 16,-3-6-4-16,2-5-3 0,-1-3-1 0,-1-1 1 15,1 0-4-15,-1-5-4 0,-2-1-1 0,2 1 1 16,1-3-2-16,-3-2-4 0,0-6 4 0,0 9-1 16,0-9 2-16,2 9 4 0,-2-9 7 0,0 0 3 15,0 8 5-15,0-8-7 0,0 0-3 0,0 0-8 16,0 0 2-16,0 0-5 0,0 0-4 0,-14-20 2 0,7 3-10 15,0-1-15-15,-4-11 4 0,2-4-3 0,2 0-3 16,-2-4-1-16,2 1 0 0,-2 0 2 0,6-3 0 16,-3 1 4-16,4-2-1 0,-1 3 0 0,-1 0 2 15,2 3-2-15,0-1 5 0,2 2-5 0,0-2 6 16,0 6 2-16,0 4-4 0,2-4-1 0,-2 3-2 0,4 5 7 16,-4 3-5-16,2-1 2 0,1 0 3 0,1 2-3 15,0-4-1-15,1 4 2 0,-3-1 1 16,6 2-3-16,-8-1 1 0,4 4-1 0,0-4 2 0,3 5 1 15,-5 2-6-15,1 0 2 0,1 4 1 0,1 0 0 16,-2-1 0-16,1 3-3 0,-4 4 1 0,7-8 3 16,-7 8-1-16,6-6-3 0,1 4 0 0,-7 2 3 15,16 0-2-15,-16 0 4 0,16 2-4 0,-6-1 0 16,-2 4-1-16,-1 1 3 0,12 7 3 0,-6-3-4 16,3 5 0-16,5 9-2 0,-1 1 4 0,-6-4 3 15,4 5-2-15,1 0 5 0,-8-3-6 0,1-5-3 16,-8-1 7-16,3 0-5 0,-3 1 7 0,1-1-7 15,-3-1 5-15,2 1-4 0,-1-4 5 0,0 2 4 0,-6-2 0 16,3-3 0-16,-5 7 11 0,-2-5-4 16,-2 2 6-16,1 3-3 0,-4-5-3 0,-2 0 0 0,2 2-1 15,1-6 2-15,2 1 0 0,-3-1-2 0,-1 2 1 16,-1 1-3-16,-1-3 1 0,-2 1-1 0,4-4-2 16,0 4 3-16,1-3-6 0,1-2 2 0,1 2 2 15,-1-5-6-15,4 4 1 0,-2-3-10 0,9-2-11 16,-16 7-9-16,9-5-11 0,7-2-9 0,-9 5-12 0,9-5-14 15,0 0-8-15,-14 5-12 0,14-5-13 0,0 0 1 16,0 0-9-16,-11 2-2 0,11-2-5 16,0 0-85-16,0 0-243 0,0 0 69 0</inkml:trace>
  <inkml:trace contextRef="#ctx0" brushRef="#br0" timeOffset="90466.9">31780 6827 238 0,'0'0'131'0,"0"0"-8"0,0 0-14 0,-5 6-1 15,5-6-8-15,0 0-1 0,0 0-11 0,0 0-6 0,0 0 0 16,0 0-8-16,0 0-8 0,0 0-12 0,0 0-1 16,0 0-7-16,0 0-4 0,0 0-9 0,11 6 4 15,-11-6-12-15,0 0-3 0,11 6-3 0,-11-6-2 16,8 6-6-16,-4 1 3 0,-4-7-2 0,9 12-1 15,-7-4-1-15,0 0 2 0,-2 2-2 0,-2 7 7 16,-2-1 3-16,-1 1 7 0,-1-3 2 0,-2 3 6 16,-1-3-3-16,1 2 1 0,1 0-5 0,-3-5 1 0,3 1-1 15,1-5-1-15,-1 1 0 0,3 0-1 16,-2-2 2-16,2 2-2 0,4-8 7 0,-4 8-4 16,4-8 1-16,-7 7-1 0,7-7 3 0,0 0-1 15,0 0 0-15,0 10-1 0,0-10-3 0,0 0-4 16,13 2-4-16,-13-2 0 0,0 0-5 0,28 2 3 0,-28-2-12 15,21-2-16-15,-21 2-23 0,23 0-26 0,-23 0-21 16,19-2-32-16,-9 0-28 0,-10 2-133 0,20-4-325 16,-8 0 91-16</inkml:trace>
  <inkml:trace contextRef="#ctx0" brushRef="#br0" timeOffset="90760.2">32176 6504 297 0,'-14'13'156'16,"3"-4"-22"-16,2 4-16 0,0 1-7 0,4-2-11 15,-1-1-2-15,3-1-14 0,-6 7-3 0,7-1-5 16,-3-2 5-16,0 5-11 0,3-5-1 0,0-1-4 15,2 0-10-15,2 3-5 0,0-3-2 0,1-2-1 0,4 5-8 16,0-1 1-16,0 2-5 0,-1-7-1 0,1 2-7 16,0-2 0-16,2 2-20 0,0 0-23 0,-2-3-18 15,2-1-19-15,-2-1-23 0,0-3-20 0,-1 2-27 16,-6-6-76-16,15 0-238 0,-15 0 70 0</inkml:trace>
  <inkml:trace contextRef="#ctx0" brushRef="#br0" timeOffset="91415.12">32313 6629 235 0,'0'0'182'0,"6"-6"-33"15,-6 6-6-15,0 0-22 0,0 0-12 0,0 0-7 16,0 0-2-16,15 17-7 0,-11-12-2 16,1 2-7-16,-1 1-2 0,0 0-4 0,8 9-1 0,-3-5-12 15,-4 0-6-15,2 0-1 0,2 3-11 0,0-4-2 16,-2-2-5-16,0 2-3 0,-2-2-3 0,1-4-3 15,-1 2 0-15,1-1-5 0,-6-6-2 0,8 12-3 16,-4-7-3-16,-4-5-3 0,7 7-1 0,-7-7-3 0,0 0-15 16,6 5-25-16,-6-5-23 0,0 0-21 15,0 0-10-15,0 0-2 0,12-21 9 0,-7 11 1 0,-1-6 10 16,3-1 7-16,-3 1 9 0,1 3 2 0,-1 3 10 16,2-2 17-16,-4 3 18 0,2 1 6 0,-2 2 22 15,-2 6 6-15,5-15 8 0,-3 10 2 0,-2 5 1 16,4-9-4-16,-4 9 1 0,5-6-3 0,-5 6-4 15,0 0 1-15,10-9-1 0,-10 9 2 0,0 0-3 16,11-1 1-16,-11 1-2 0,0 0-1 0,0 0-5 16,0 0 3-16,29 8 4 0,-22-4 5 0,0 0-3 0,-7-4 1 15,16 9-6-15,-11-1-3 0,3-6-2 0,0 6 1 16,-1-4-1-16,-1 4-4 0,1-4-5 0,0 5 3 16,0-5 0-16,-3 2-4 0,1 2 0 15,-1-4-2-15,-4-4 0 0,7 6-1 0,-7-6 2 0,8 7 1 16,-8-7-2-16,2 4-1 0,-2-4 1 0,0 0 2 15,0 0 0-15,0 0-8 0,0 0-11 0,0 0-10 16,0 0 4-16,0 0-6 0,15-17-5 0,-15 7-6 16,5 2-3-16,-5-9 6 0,5-1 2 0,-1-1 3 0,-4 1 4 15,3 7 2-15,-6-3 14 0,3 4 9 0,3 2 6 16,-3-1 3-16,0 9 5 0,2-16 5 0,-2 9 5 16,0 7 0-16,2-10 1 0,-2 10-3 0,0-8 1 15,0 8-4-15,0 0-12 0,0 0-2 0,0-10-2 16,0 10-4-16,0 0 0 0,0 0 0 0,0 0-1 15,0 0-3-15,0 0-2 0,0 0 3 0,0 0-3 16,0 0 1-16,0 0-1 0,19 16 0 16,-13-9 2-16,-1 1 0 0,1 0-3 0,-1 0 2 0,1 2 1 15,4 3 1-15,-3-1 0 0,-1-2-4 0,-1 1-6 16,0-3-14-16,0 0-15 0,-1-2-20 0,-2 2-17 16,-2-8-5-16,5 13-19 0,-5-13-20 0,0 5-27 0,0-5-20 15,0 0-99-15,0 0-313 0,0 0 90 0</inkml:trace>
  <inkml:trace contextRef="#ctx0" brushRef="#br0" timeOffset="91783.7">32786 6108 300 0,'19'10'179'0,"2"4"-20"15,0-3-13-15,11 13-5 0,-2 3-10 0,2 2-8 0,0 2-12 16,17 14-8-16,-17-6-5 0,-7-8-11 0,-2 3-8 15,-5 1-4-15,-4-2-9 0,-3 4-6 0,-6-2 3 16,-3-1-1-16,-2 2-4 0,-7-4-1 0,-2 3 6 16,-4-3-2-16,-5-1-2 0,-1-5-2 0,-3 1-3 15,-1-5-5-15,2 0-2 0,1-4-2 0,1-4 0 16,3-2-2-16,0-1-2 0,-2-2-5 0,7 0-2 16,0-3-1-16,1 1-3 0,1-2 1 0,2 0 0 15,1-1-3-15,-4 2 2 0,6-2-3 0,4-4 1 16,-11 8-1-16,3-6 1 0,8-2 1 0,-7 6 2 0,7-6 0 15,-6 2 2-15,6-2-7 0,0 0 6 0,-7 4-5 16,7-4 3-16,0 0-3 0,0 0 0 0,0 0 2 16,-9 7-1-16,9-7-6 0,0 0-3 0,0 0 2 15,0 0-3-15,0 0-2 0,0 0-6 0,0 0-4 16,-10 4-11-16,10-4-23 0,0 0-26 0,0 0-34 0,0 0-36 16,0 0-26-16,-11 8-26 0,-5-4-210 15,1 3-463-15,0 2 128 0</inkml:trace>
  <inkml:trace contextRef="#ctx0" brushRef="#br0" timeOffset="92115.7">31431 7684 236 0,'0'0'176'0,"-8"6"-9"0,8-6-11 0,0 0-9 0,0 0-4 16,0 0 0-16,0 0-6 0,0 0-8 0,38 2-8 15,0-6-11-15,5-3-11 0,31 2-7 0,3-6-12 16,10-2-6-16,68-7-4 0,-47-3-7 0,45-5-1 16,-49 11-8-16,-20 5-2 0,-5-4-5 0,4 6-8 15,-4-1-3-15,-7 3-1 0,-18 0-5 0,-13 2-6 16,-2 3 0-16,-3-3-2 0,-8 4-4 0,-3-2-10 15,-8 4 6-15,-5 0-12 0,0-2-9 0,-12 2-19 0,18-3-19 16,-18 3 0-16,0 0-1 0,0 0-12 0,9 9-17 16,-9-9-20-16,0 0-28 0,-23 21-28 15,7-11-104-15,-2-3-304 0,-12 9 87 0</inkml:trace>
  <inkml:trace contextRef="#ctx0" brushRef="#br0" timeOffset="92368.65">31561 7868 295 0,'0'0'193'0,"-12"3"-20"0,12-3-14 0,0 0-9 0,0 0-19 15,71-3-15-15,-32-1 0 0,33-2-11 0,6 1-7 16,5-2-2-16,0-7 3 0,2 4 1 0,66-13 2 16,-49 11-5-16,-22 1-3 0,-3 3-10 0,-5 4-7 15,-21 2-7-15,-9-4-8 0,-6 3-4 0,-4 2-7 16,-7-2-2-16,-5 1-2 0,-3 0-5 0,-6 2-5 15,3 0-1-15,-14 0-5 0,13 0 1 0,-13 0-6 16,0 0-4-16,17 0-1 0,-17 0-7 0,0 0-4 16,0 0-16-16,0 0-22 0,0 0-35 0,0 0-42 15,2 8-51-15,-2-8-184 0,0 0-406 0,0 0 113 16</inkml:trace>
  <inkml:trace contextRef="#ctx0" brushRef="#br0" timeOffset="98268.14">10323 1313 214 0,'0'0'11'0,"0"0"0"15,0 0 6-15,3-9-10 0,-3 9-3 0,0 0 1 16,0 0-5-16,0 0 7 0,0 0-6 0,0 0-1 16,0 0-4-16,0-8 7 0,0 8-8 0,0 0 8 15,0 0 0-15,0 0-4 0,0 0-1 0,0 0 7 16,0 0-11-16,0 0 1 0,0 0 0 0,0 0-5 16,0 0-10-16,0 0 5 0</inkml:trace>
  <inkml:trace contextRef="#ctx0" brushRef="#br0" timeOffset="120958.59">25609 2108 276 0,'0'0'105'15,"0"0"-1"-15,0 0-19 0,0 0-9 0,0 0-17 16,0 0-13-16,0 0 6 0,0 0-5 0,0 0-2 16,0 0-11-16,0 0 0 0,0 0-11 0,0 0 8 15,8 2-3-15,-8-2-1 0,0 0-13 0,0 0-3 16,0 0 15-16,0 0-19 0,0 0 5 0,0 0-14 0,0 0 10 15,0 0 9-15,0 0-13 0,0 0 0 0,0 0 4 16,0 0-7-16,0 0 2 0,0 0 0 0,0 0-12 16,0 0 7-16,0 0 6 0,0 0 1 0,0 0 1 15,0 0-13-15,0 0 19 0,0 0-17 16,0 0 6-16,0 0 2 0,0 0-9 0,0 0 8 0,0 0-6 16,0 0 6-16,0 0-1 0,0 0 7 0,0 0-5 15,0 0 6-15,0 0-9 0,0 0 10 0,0 0 1 16,0 0-12-16,0 0 3 0,0 0 5 0,0 0-6 15,0 0 7-15,0 0-10 0,0 0 12 0,0 0 0 16,0 0 0-16,0 0 6 0,0 0-5 0,0 0 2 16,0 0-5-16,0 0 8 0,0 0 5 0,0 0-3 0,0 0 5 15,0 0-2-15,0 0-3 0,0 0-4 0,16-8-1 16,-16 8 9-16,0 0 5 0,8-6-2 0,-8 6-3 16,0 0-11-16,2-6 8 0,-2 6-5 0,0-9 0 15,0 9 0-15,2-8 3 0,-2 8-10 0,0 0 5 16,0-10-4-16,0 10-6 0,0-7 5 0,0 7 5 15,0 0-6-15,0-7-6 0,0 7 3 0,0 0-4 16,-2-8-3-16,2 8-3 0,0 0 9 0,0 0-6 0,0 0-3 16,0 0 1-16,0 0-2 0,-38 18 4 0,23-4-3 15,-6 13 1-15,1 0 1 0,2 4-2 16,-3 2 4-16,8 1 6 0,4 5-8 0,3 3-2 16,2-1 4-16,8 25 0 0,4-5 4 0,1-9 0 0,9 7 6 15,-2-10-7-15,9 11 0 0,-2-12 7 0,5 9-5 16,4 1-4-16,-1-2 4 0,-4-10 5 0,8 10-8 15,-11-13-8-15,-5-5 12 0,4 0-3 16,-1 0-1-16,6 21 4 0,-8 0 4 0,-3-12-6 0,-2-7 1 16,-6-4 4-16,3 3-12 0,-3-4 10 0,-2 2-3 15,-3-4 4-15,-2 0-5 0,-2 0 0 0,-4 4 0 0,-3-3 4 16,-2 0-4-16,-5-1 8 0,-4-3-1 0,-2-3 10 16,-6 2 1-16,-1-3-3 0,-1-1 6 0,0-4 8 15,-4-3 1-15,2 1 5 0,0-4 6 0,1-2-2 16,3-5 6-16,3-1-6 0,0-2 2 0,3-2-2 15,0 2 0-15,-1-5 3 0,1 0 2 0,1 0 5 16,1 0 2-16,0-3 0 0,4-2-5 0,-2 2-4 16,5 1 3-16,-1-2-2 0,3-3-2 0,9 7-4 0,-18-8 2 15,7 5-3-15,2-3-4 0,9 6 4 16,-12-9-6-16,3 5-4 0,2-1 0 0,7 5-2 16,-14-9-2-16,14 9-2 0,-11-7-1 0,11 7-9 15,-9-6 8-15,9 6-1 0,-7-7-3 0,7 7 1 16,0 0-3-16,-9-4-1 0,9 4-1 0,0 0 0 0,-7-5-1 15,7 5-2-15,0 0-3 0,0 0 5 0,-9-4-1 16,9 4-3-16,0 0-1 0,0 0 0 0,0 0 1 16,-7-7-1-16,7 7-1 0,0 0 4 0,0 0-2 15,0 0-2-15,0 0 0 0,0 0-2 0,-9-4 1 16,9 4-2-16,0 0-1 0,0 0 1 0,0 0 2 0,0 0-3 16,0 0 1-16,0 0 1 0,-7-6 0 15,7 6-1-15,0 0-1 0,0 0-1 0,0 0 2 16,0 0 1-16,0 0-1 0,0 0 0 0,0 0 1 0,-6-6 0 15,6 6-2-15,0 0 0 0,0 0 2 0,0 0-3 16,0 0 0-16,0 0 2 0,0 0-3 0,0 0 0 16,0 0 0-16,0 0 1 0,0 0 2 0,-8-8-1 15,8 8-2-15,0 0-2 0,0 0-3 0,0 0-3 16,0 0-2-16,0 0-2 0,0 0-4 0,0 0-2 16,0 0 0-16,0 0 0 0,0 0-2 0,0 0-4 15,0 0-2-15,0 0-3 0,0 0 1 0,0 0-4 16,0 0-5-16,0 0-5 0,0 0-8 0,0 0-15 15,0 0-20-15,0 0-11 0,0 0-30 0,-11-4-36 16,11 4-116-16,0 0-336 0,0 0 96 0</inkml:trace>
  <inkml:trace contextRef="#ctx0" brushRef="#br0" timeOffset="121716.24">25510 4245 297 0,'2'-7'103'16,"3"0"-5"-16,0 1-13 0,1-2-12 0,1 0-6 0,0 2-8 16,0-3-7-16,2 2-3 0,0 2 1 15,0-2-9-15,1 4-5 0,-2-1 5 0,-8 4-19 16,21-5 1-16,-21 5 0 0,18 0 0 0,-18 0-11 0,19 9 7 15,-13-6-10-15,1 4 9 0,0 1-7 0,0 0-2 16,-3 1 0-16,3 7-6 0,-3-1 3 0,4-2-3 16,-6 2 1-16,1-3 3 0,-3 1-8 0,2-3 7 15,-4-2-8-15,2 2 8 0,0-10-2 0,0 17 6 16,0-9 1-16,0-8-7 0,0 12 7 0,0-12-11 0,2 10 27 16,-2-10 5-16,0 0 14 0,0 11 4 0,0-11-4 15,0 0-3-15,0 0-6 0,0 0-5 16,0 0-5-16,0 0-3 0,0 0-6 0,0 0-3 0,34-29-5 15,-25 15-1-15,3-1 1 0,-3 1-5 0,-1 4 0 16,-3 0-5-16,5 3 3 0,-8 1 1 0,-2 6-7 16,6-12 2-16,-6 12-4 0,5-6 5 0,-5 6-15 15,0 0 1-15,0 0 5 0,0 0-7 0,0 0 14 16,0 0 1-16,0 0-13 0,0 0 9 0,0 0 9 16,0 0-11-16,0 0 8 0,0 0-14 0,0 0 15 15,-7 31-4-15,7-23 8 0,0-8-14 0,0 16 13 16,2-7-3-16,-2-1 3 0,3 0-5 0,-1 0-5 15,-2-8-19-15,9 16-6 0,-2-9-14 0,-2-2-10 0,4 2-18 16,-1-3-21-16,2-2-75 0,-10-2-200 0,22 3 61 16</inkml:trace>
  <inkml:trace contextRef="#ctx0" brushRef="#br0" timeOffset="121954.66">26023 4370 309 0,'0'0'112'0,"0"0"-17"0,0 0-13 15,0 0-5-15,0 0-17 0,0 0-1 16,0 0-15-16,13 5 1 0,-13-5 1 0,0 0-9 15,0 0 2-15,6 8-3 0,-6-8-9 0,0 0 4 0,4 8-5 16,-4-8 6-16,0 0 5 0,7 7-5 0,-7-7 9 16,0 0 5-16,4 6 7 0,-4-6 9 15,0 0 0-15,0 0 12 0,11 4-1 0,-11-4-4 0,0 0 0 16,0 0-4-16,0 0 4 0,0 0-6 0,0 0-1 16,0 0-4-16,0 0-5 0,0 0-7 0,0 0-4 15,17-13-3-15,-17 13-5 0,0-8-14 0,0 8-10 16,-2-14-18-16,2 14-20 0,-7-17-17 0,-1 9-12 0,2-6-20 15,-5-2-31-15,0-1-35 0,-10-12-103 16,-2-5-291-16,7 0 84 0</inkml:trace>
  <inkml:trace contextRef="#ctx0" brushRef="#br0" timeOffset="122526.9">25654 1839 303 0,'2'-12'138'0,"2"2"-17"16,1 1-18-16,2 1-15 0,0 1-11 0,0 4-10 0,-7 3-6 15,13-8-18-15,-13 8 11 0,16-2-7 0,-16 2-17 16,21 2-5-16,-3 6-2 0,1-2 2 0,-4 4-7 16,4 2 3-16,-4 3-8 0,8 8-3 0,-2 1-6 15,-8-3 4-15,-1-1 3 0,-3-4-5 0,-2 5 3 16,5 5-3-16,-6-1 4 0,-1-4-3 0,-5-2-17 0,0-3 17 16,0 0 5-16,0-1 2 0,-2-3-8 0,-3-1 8 15,5-3-8-15,-4 0 0 0,4 0 16 0,0-8 18 16,-6 11 4-16,6-11 2 0,-6 6-7 0,6-6 3 15,0 0 0-15,0 0-7 0,0 0 0 0,0 0-13 16,0 0 2-16,-11-31 1 0,15 12-15 0,3-10 5 16,-1-3-1-16,4 0-10 0,-3 3 3 0,2 5 1 15,-5 4-4-15,4 4 0 0,-4 1-2 0,-2 3 10 16,3 1-7-16,-3 3 7 0,0-1-9 0,-2 4 1 16,0 5-7-16,2-8-1 0,-2 8-1 0,2-9-4 15,-2 9 5-15,0 0-1 0,0 0-3 0,0 0 6 16,0 0-3-16,0 0-5 0,0 0 0 0,0 0 3 15,0 0 2-15,0 0 0 0,0 0 4 0,-6 29 0 0,6-19 1 16,0 1-2-16,4 5 1 0,-2-1 2 0,1 3-2 16,4-2-1-16,-2 1 4 0,4-1 0 0,-1 2 3 15,0-3-21-15,1 4-7 0,2-5-6 0,-1 2-15 16,-4-3-13-16,3 0-9 0,-2-6-2 0,-1 2-7 16,2-3-16-16,-1-4-81 0,-7-2-202 0,0 0 61 0</inkml:trace>
  <inkml:trace contextRef="#ctx0" brushRef="#br0" timeOffset="122673.25">26197 2004 282 0,'0'0'168'16,"2"-9"-24"-16,-2 9-19 0,0 0-14 0,5-7-16 15,-5 7-20-15,0 0-2 0,0 0-12 0,0 0-5 16,0 0-15-16,0 0 1 0,0 0-22 0,0 0 0 16,0 0-6-16,0 0-22 0,0 0-12 0,0 0-16 15,6 34-17-15,-6-15-22 0,0-1-65 0,0-1-164 16,0-1 49-16</inkml:trace>
  <inkml:trace contextRef="#ctx0" brushRef="#br0" timeOffset="123227.28">26614 4233 211 0,'57'-54'14'16,"-7"-6"-6"-16,-7 0-5 0,-6-11-1 0,-8-1-9 16,-6-3-5-16,-7-5 4 0</inkml:trace>
  <inkml:trace contextRef="#ctx0" brushRef="#br0" timeOffset="123421.4">26614 2961 231 0,'-23'-31'29'0,"1"5"-2"0,1 1-1 0,4 4-7 15,2 5 4-15,4 1-2 0,1 4-7 16,1 2 1-16,3 1-5 0,-3 2-7 0,3-1 5 15,0 1-5-15,6 6-6 0,-7-11 1 0,7 11-5 0,-7-5 2 16,7 5 0-16,-7-4 0 0,7 4 0 0,0 0 4 16,0 0-4-16,-11-6 7 0,11 6-7 0,0 0 4 15,0 0-5-15,0 0 6 0,-13 0-6 0,13 0 7 16,0 0-2-16,0 0-2 0,0 0-2 0,0 0 8 16,-26 3-6-16,26-3 5 0,0 0 4 0,0 0-12 15,-12 3-2-15,12-3-6 0,0 0-9 0,0 0-25 16,0 0 8-16</inkml:trace>
  <inkml:trace contextRef="#ctx0" brushRef="#br0" timeOffset="124686.66">26281 2752 209 0,'0'0'2'0,"0"0"1"0,0 0 8 0,0 0 5 16,0 0-1-16,0 0 2 0,0 0-1 0,0 0 3 16,0 0-2-16,0 0 0 0,0 0-1 0,0 0-2 15,0 0-5-15,0 0 4 0,0 0-2 0,0 0-4 16,0 0-4-16,0 0 12 0,0 0-1 0,0 0-4 16,0 0-3-16,0 0 2 0,0 0-5 0,0 0 2 15,0 0 0-15,0 0 0 0,0 0-2 0,0 0 2 16,0 0 4-16,0 0-10 0,0 0 6 0,0 0-3 15,0 0 1-15,0 0-6 0,0 0 11 0,0 0-9 0,0 0 4 16,0 0-7-16,0 0-2 0,0 0 5 0,0 0 3 16,0 0-2-16,0 0-2 0,0 0 3 0,0 0-3 15,0 0 2-15,0 0-3 0,0 0 3 0,0 0-1 16,0 0-4-16,0 0 4 0,0 0-5 0,0 0 5 16,0 0-1-16,0 0-12 0,0 0 12 0,0 0-2 0,0 0 6 15,0 0-2-15,0 0-5 0,0 0 2 16,0 0 0-16,0 0 0 0,0 0-2 0,0 0 5 15,0 0-4-15,0 0 3 0,0 0 0 0,0 0-3 0,0 0 2 16,0 0 1-16,0 0-1 0,0 0-1 0,0 0 4 16,0 0-1-16,0 0-1 0,0 0 7 0,0 0-7 15,0 0 3-15,0 0-3 0,0 0 2 0,0 0-1 16,0 0 2-16,0 0 0 0,0 0 1 0,0 0-4 16,0 0-3-16,0 0 0 0,0 0 5 0,0 0-2 15,0 0 0-15,0 0 3 0,0 0-1 0,0 0 7 16,0 0-12-16,0 0 5 0,0 0-2 15,0 0 1-15,0 0-2 0,0 0 6 0,0 0 1 0,0 0 4 16,0-9 3-16,0 9 2 0,0 0-4 0,0 0 10 16,0 0 0-16,0 0-2 0,0 0 3 0,0 0-3 15,0 0-4-15,0 0 2 0,0 0 2 0,0 0-6 0,0 0 2 16,0 0 6-16,0 0-14 0,0 0-6 0,0 0 2 16,0 0 6-16,0 0-7 0,0 0 5 0,0 0-6 15,0 0-2-15,0 0 4 0,0 0-9 0,0 0 6 16,0 0 0-16,0 0 0 0,0 0-4 0,0 0 7 15,0 0-3-15,0 0-3 0,0 0-2 0,0 0-4 16,0 0 0-16,0 0 0 0,0 0 2 0,0 0-5 16,0 0 4-16,0 0-1 0,0 0 1 0,0 0 5 15,0 0-12-15,0 0 6 0,0 0-2 16,0 0 2-16,0 0 6 0,0 0-8 0,0 0 6 16,0 0-1-16,0 0 2 0,0 0 0 0,0 0-1 0,0 0 3 15,0 0-2-15,0 0 5 0,0 0 1 0,0 0 2 16,0 0-7-16,0 0 3 0,0 0 7 15,0 0-7-15,0 0 0 0,0 0 4 0,0 0 2 0,0 0-1 16,0 0-1-16,-3-10 0 0,3 10 2 0,0 0 0 16,0 0 0-16,0 0 6 0,0 0-5 0,0 0-3 15,0 0 0-15,0 0-2 0,0 0 2 0,0 0 3 16,0 0-8-16,0 0 6 0,-4-8-6 0,4 8 3 16,0 0 8-16,0 0-20 0,0 0 9 0,0 0 5 15,0 0-7-15,0 0 5 0,0 0-5 0,-4-8 4 16,4 8 5-16,0 0-6 0,0 0-2 0,0 0 0 15,0 0 4-15,0 0 2 0,0 0-6 0,0 0 4 0,-5-7-4 16,5 7 6-16,0 0-8 0,0 0 6 0,0 0-4 16,0 0 2-16,0 0-2 0,0 0 1 0,0 0 2 15,0 0-3-15,0 0 4 0,0 0-3 16,0 0 4-16,0 0-1 0,0 0-2 0,0 0-2 0,-4-8-2 16,4 8 1-16,0 0-5 0,0 0 5 0,0 0-11 15,0 0-5-15,0 0-4 0,0 0 0 0,0 0-8 16,0 0 3-16,0 0-1 0,0 0-26 0,0 0-64 15,0 0 24-15</inkml:trace>
  <inkml:trace contextRef="#ctx0" brushRef="#br0" timeOffset="125551.37">27214 3279 255 0,'-10'19'92'0,"-1"0"-13"0,-7 7-6 15,-5 3-9-15,-2 0-4 0,0 4-1 0,-3-5-12 16,-3 3-2-16,1-1 1 0,-2-4-10 0,2 1 1 16,-4-2 3-16,2-3-13 0,5-2 4 0,-1 1-16 15,3-3-20-15,3-3-25 0,3-5-31 0,1-5-46 16,7 1-126-16,0-3 39 0</inkml:trace>
  <inkml:trace contextRef="#ctx0" brushRef="#br0" timeOffset="126298.68">27514 2833 238 0,'-17'3'83'0,"-4"3"4"0,3 2-6 0,-3 0-4 0,-6 13-5 15,-5 0 0-15,2-1-6 0,1 3-21 0,5 2-2 16,2-1 8-16,4-3-8 0,7-3-4 0,1-1-1 15,5-1-8-15,1 3 3 0,0-3-6 0,4 1-4 16,2-5 2-16,4 3 11 0,-1-2-1 0,3 0 3 16,0-7 5-16,-1 2-10 0,9 0 11 0,2-1 7 0,-1-4-7 15,2 0 3-15,0-6-4 0,2-2-9 16,11-8 1-16,-3-3-6 0,1-8 2 0,-6-3-5 16,-1-6-6-16,-2-5-14 0,9-23 0 0,-10-3-8 0,-1-2-13 15,-6 1 5-15,-1-3 8 0,-3 4-7 16,-5 1 2-16,-2-4-2 0,-4 21 6 0,4 4 9 0,-6 5-3 15,4 1-3-15,-2 0 14 0,-3 6-8 0,1 3 5 16,2 6 8-16,-1 4 9 0,1 5-11 16,-3 2-1-16,5 2 6 0,-2-1-6 0,-1 1-7 0,3 8-1 15,-2-10-4-15,2 10 1 0,0 0-2 0,-4-8-6 16,4 8 3-16,0 0-3 0,0 0 3 0,0 0-5 0,0 0 2 16,-7 30 1-16,5-10 2 0,2 0 2 0,-2 13 1 15,2 2-2-15,0 2 3 0,0-3-6 16,0 6 0-16,2-1 2 0,-2-2 2 0,2 2-2 0,0 1 5 15,1 0 0-15,-3-4 1 0,2 3-7 0,-2-3 2 16,2-4-2-16,0 0 0 0,0-1 2 0,-2-7-5 16,3-3 3-16,-3-6 6 0,0 2 0 0,2-1 0 15,-2-1-5-15,0-4 4 0,0 1-1 0,0-4-2 16,0 1 7-16,3-2-7 0,-1 2-3 0,-2-1 6 16,0 1 1-16,0-9-4 0,2 12 1 0,-2-6-3 15,0-6 2-15,0 9 2 0,0-9 3 0,3 11-7 16,-3-11 2-16,0 6 2 0,0-6 0 0,0 0 5 15,0 9-6-15,0-9 3 0,0 0-9 0,4 8 8 16,-4-8-1-16,0 0 0 0,0 0-4 0,0 6 4 0,0-6 1 16,0 0-1-16,0 0-1 0,0 0 3 0,0 8-13 15,0-8 11-15,0 0-1 0,0 0 4 0,0 0-9 16,0 0 1-16,0 0-4 0,0 0-7 0,0 0-3 16,4 8-8-16,-4-8-11 0,0 0 0 0,0 0-25 0,0 0-9 15,0 0-21-15,0 0-18 0,0 8-90 16,0-8-236-16,0 0 69 0</inkml:trace>
  <inkml:trace contextRef="#ctx0" brushRef="#br0" timeOffset="126597.58">27871 2689 223 0,'-9'21'50'0,"1"-2"1"0,4-1-11 0,1 0 11 16,-3 3-12-16,1 8 0 0,-1-2-4 0,4-7-8 16,-4-2 6-16,4 2 2 0,0-2-8 0,0 1-2 15,-1-1 2-15,1-1-3 0,2-1-7 0,2 0 3 16,-4 0-7-16,2 1 10 0,0-2-6 0,-2-5-3 15,2 0 2-15,0 1-16 0,0-11-2 0,-4 13 9 16,4-4-23-16,-3-6-1 0,3-3-15 0,-6 10-57 16,6-10-105-16,0 0 37 0</inkml:trace>
  <inkml:trace contextRef="#ctx0" brushRef="#br0" timeOffset="127016.24">27957 2867 238 0,'30'0'98'0,"4"-7"8"0,7-5-6 16,1-4-16-16,24-15-18 0,-3-6-3 0,1-2-10 16,-2-8-9-16,-7-2-19 0,1-10-9 0,-6-5-16 15,-1 0-11-15,-4-3-16 0,-7 0-10 0,0-3-5 0,-16 6-1 16,-1-2 11-16,-10-1 25 0,-11 2 3 0,-5 18-3 15,-1 13 21-15,-11-1 8 0,-1 6 8 0,-2 4-17 16,-6 1 13-16,4 9-26 0,1 5 20 0,1 3 0 16,0 6-6-16,-14 1-4 0,1 8 1 0,1 2 3 15,2 8-4-15,1 5-4 0,0 6 6 0,6 6 1 16,0 2-4-16,4 4 2 0,-3 18 3 0,10 5-8 16,1-1 1-16,9 4 9 0,2-3-3 0,6-1-2 15,6 1 1-15,-1-3-3 0,5-11-6 0,-2-11-5 16,9 23 16-16,-5-18 1 0,-2-5-8 0,0-1 6 15,-2-1 3-15,1 0-6 0,0-2-7 0,-2-4-3 16,-2-1 10-16,-1-3-5 0,-2-3 0 0,-5-3 2 0,1-4-7 16,-4 0 3-16,0-1 3 0,-2-3-2 0,-7 4-12 15,-2-2-2-15,-3-3-18 0,-5-1 0 0,-1-2-16 16,-1 0-3-16,-13-3-11 0,5-1-52 0,-5-5-126 16,6-8 39-16</inkml:trace>
  <inkml:trace contextRef="#ctx0" brushRef="#br0" timeOffset="127211.63">28094 3004 528 0,'-13'-24'-15'0,"3"3"10"16,3 1 25-16,3 3 9 0,4-4 15 0,0 0 8 15,2 6-3-15,2-4 8 0,-2 0 5 0,4 3-10 16,7-2-2-16,0 1 1 0,-1 3 0 0,11-8-13 0,4 0 8 16,5 4-12-16,3 2 2 0,1-1-7 0,3 4-4 15,-1 0 3-15,-1 1-19 0,4 4 10 0,-7 1-9 16,5 1 3-16,-7 1 1 0,0 0-3 0,-3 2-1 16,-6-1-21-16,-4 0 11 0,-1 0-10 0,3-1-10 15,-8 0-5-15,5 2-5 0,-2-6-29 0,-2-2-1 16,2 1-4-16,-4 2 3 0,-4-1 4 0,-1 1-1 15,0-1 7-15,-2 1 1 0,-3 3-39 0,3-4 66 16,-5 9-50-16,0-14-85 0,0 14 27 0</inkml:trace>
  <inkml:trace contextRef="#ctx0" brushRef="#br0" timeOffset="127571.69">28512 1814 223 0,'-17'43'46'0,"6"-1"-13"15,2 20 3-15,2 1-2 0,7-1-1 0,5-13-3 0,4-6-1 16,2 21 0-16,8-3 0 0,-4-11-8 0,1-12-4 16,0 4 0-16,3-3 0 0,-4-1-5 0,4 0-1 15,-6-5 3-15,1 0-3 0,-1-6-5 0,-3-3 3 16,-1-5-1-16,-2-3-4 0,1-2 11 0,-2 1-13 16,-2-4 9-16,1-4-7 0,-5 2-2 0,4-3 4 0,-4-6 4 15,5 12 0-15,-5-12-6 0,2 8 1 0,-2-8 0 16,0 11 3-16,0-11-9 0,0 10-19 15,0-10-20-15,-7 13-35 0,0-5-87 0,-9 1 30 0</inkml:trace>
  <inkml:trace contextRef="#ctx0" brushRef="#br0" timeOffset="129082.21">28370 2544 211 0,'32'-6'103'0,"4"0"-14"0,1 1-15 0,0 4-15 16,-3-2-3-16,-7 3-26 0,-4 3-4 0,-3-2-14 0,-1 2-5 15,-2-1-3-15,2 1-8 0,-4 2-3 0,-3-1 4 16,-3 0-6-16,-9-4 6 0,15 4-7 0,-9 0 5 16,-6-4-5-16,11 6 2 0,-11-6-2 0,5 8 6 15,-5-8-7-15,4 7 4 0,-4-7-4 0,0 0 8 16,5 8 3-16,-5-8-7 0,0 0-2 0,3 9 9 15,-3-9-7-15,0 0 3 0,0 0 7 0,4 7-3 16,-4-7 6-16,0 0 5 0,0 0 0 0,0 0 0 16,4 7 5-16,-4-7 3 0,0 0-1 0,0 0-3 15,0 0-4-15,0 0 7 0,0 0-2 0,0 0 1 16,3 8-1-16,-3-8-5 0,0 0 2 0,0 0-3 0,0 0 3 16,0 0-3-16,0 0 5 0,0 0-11 0,0 0 14 15,0 0-5-15,4 5 1 0,-4-5 7 16,0 0-2-16,0 0-5 0,0 0 9 0,0 0-6 0,0 0 1 15,0 0-8-15,0 0 1 0,0 0 0 0,0 0 1 16,0 0 9-16,0 0-7 0,0 0-6 0,0 0-3 16,0 0 4-16,0 0-5 0,0 0 6 0,0 0-1 15,0 0-10-15,0 0 4 0,0 0 2 0,0 0 0 16,0 0-5-16,0 0 3 0,0 0-3 0,0 0 0 0,0 0 3 16,2 9-3-16,-2-9 3 0,0 0-3 0,0 0 4 15,0 0-8-15,0 0 4 0,0 0 0 16,0 0-2-16,0 0 0 0,0 0-3 0,0 0 0 0,0 0 7 15,0 0 6-15,0 0-21 0,0 0 17 0,0 0-3 16,0 0 2-16,0 0 4 0,0 0-11 0,0 0 4 16,0 0-2-16,0 0 3 0,0 0-3 0,0 0 5 15,0 0-4-15,0 0 2 0,0 0-2 16,0 0-4-16,0 0 4 0,0 0-4 0,0 0 0 0,0 0 4 16,0 0-2-16,0 0 3 0,0 0 0 0,0 0 0 15,0 0 0-15,0 0 6 0,0 0-8 0,0 0-2 16,5 8 3-16,-5-8 2 0,0 0 1 0,0 0-4 15,0 0-1-15,0 0 3 0,0 0 5 0,0 0-9 16,0 0 3-16,0 0 1 0,0 0 1 0,0 0-1 16,0 0 1-16,0 0 0 0,0 0-1 0,0 0-2 0,0 0-4 15,0 0 9-15,0 0 0 0,0 0 2 0,0 0 0 16,0 0-9-16,0 0 5 0,0 0 0 0,0 0 1 16,0 0-4-16,0 0 4 0,0 0-6 0,0 0 4 15,0 0-1-15,0 0-2 0,0 0 8 0,0 0-2 16,0 0-1-16,0 0-4 0,0 0 2 0,0 0 2 15,0 0 2-15,0 0-8 0,0 0 4 0,0 0 0 16,0 0 8-16,0 0-5 0,0 0 14 0,0 0-9 16,0 0 4-16,0 0-6 0,0 0 5 0,0 0 1 0,0 0-8 15,0 0 11-15,0 0-8 0,0 0 0 16,0 0-3-16,0 0 1 0,0 0 2 0,0 0-6 0,0 0 6 16,0 0-4-16,0 0-2 0,0 0 11 0,0 0-16 15,0 0 4-15,0 0 0 0,0 0 4 16,0 0-7-16,0 0 2 0,0 0 4 0,0 0-6 0,0 0 1 15,0 0-2-15,0 0 3 0,0 0-1 0,0 0 0 16,0 0 0-16,0 0 4 0,0 0-5 0,0 0 5 16,0 0 2-16,0 0-7 0,0 0-1 0,0 0 2 15,0 0-5-15,0 0 11 0,0 0-7 0,0 0 2 16,0 0 6-16,0 0-1 0,0 0-4 0,0 0-8 16,0 0 11-16,0 0-8 0,0 0 7 0,0 0-2 15,0 0 0-15,0 0 8 0,0 0-13 0,0 0 7 16,0 0-2-16,0 0-2 0,0 0 1 0,0 0-1 0,0 0 7 15,0 0-4-15,0 0-7 0,0 0 11 0,0 0-4 16,0 0 1-16,0 0-2 0,0 0 0 0,0 0 2 16,0 0-4-16,0 0 6 0,0 0-6 0,0 0 3 15,0 0 0-15,0 0 7 0,0 0-8 0,0 0 1 16,0 0 1-16,0 0 1 0,0 0 1 0,0 0-7 16,0 0 2-16,0 0-1 0,0 0 5 0,0 0-2 15,0 0 3-15,0 0-7 0,0 0 4 0,0 0 2 16,0 0-2-16,0 0-9 0,0 0 5 0,0 0 0 15,0 0 3-15,0 0 3 0,0 0-3 0,0 0 0 16,0 0 3-16,0 0-6 0,0 0 7 0,0 0-1 16,0 0 5-16,0 0 6 0,0 0-2 0,0 0 1 0,0 0-2 15,0 0-4-15,0 0 7 0,0 0 3 0,0 0-7 16,0 0-7-16,0 0 12 0,0 0-4 0,0 0-3 16,0 0 4-16,0 0-9 0,0 0 4 0,0 0-4 15,0 0 4-15,0 0 1 0,0 0-7 0,0 0 6 16,0 0-4-16,0 0 0 0,0 0-6 0,0 0 3 15,0 0 14-15,0 0-10 0,0 0-8 0,0 0 6 16,0 0-1-16,0 0 3 0,0 0-4 0,0 0 0 0,0 0 2 16,0 0-2-16,0 0-5 0,0 0 1 0,0 0 6 15,0 0 0-15,0 0-8 0,0 0 10 16,0 0-7-16,0 0 10 0,0 0-9 0,0 0-4 0,0 0 12 16,0 0-7-16,0 0 2 0,0 0-5 0,0 0 6 15,0 0 5-15,0 0-6 0,0 0 1 0,0 0 0 16,0 0-4-16,0 0 0 0,0 0 2 0,0 0-3 15,0 0 2-15,0 0 2 0,0 0 3 0,0 0-4 16,0 0-4-16,0 0 7 0,0 0-2 0,0 0 0 16,0 0 3-16,0 0-8 0,0 0 1 0,0 0-2 15,0 0 3-15,0 0 2 0,0 0-5 0,0 0-1 0,0 0 6 16,0 0 2-16,0 0-4 0,0 0 4 16,0 0 0-16,0 0-8 0,0 0 10 0,0 0 1 0,0 0-5 15,0 0-7-15,0 0 5 0,0 0-23 0,0 0-6 16,0 0 6-16,0 0 2 0,0 0-2 0,0 0-10 15,0 0-16-15,0 0-12 0,0 0-10 0,-34-4-61 16,34 4-154-16,-30 4 47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54:43.665"/>
    </inkml:context>
    <inkml:brush xml:id="br0">
      <inkml:brushProperty name="width" value="0.05292" units="cm"/>
      <inkml:brushProperty name="height" value="0.05292" units="cm"/>
      <inkml:brushProperty name="color" value="#FF0000"/>
    </inkml:brush>
  </inkml:definitions>
  <inkml:trace contextRef="#ctx0" brushRef="#br0">19781 5856 256 0,'10'-9'122'0,"-1"2"-21"0,-1 1-1 16,-1 0-11-16,1 2-16 0,-2 0-26 0,-6 4 4 16,9-7 11-16,-9 7-7 0,7-4-4 0,-7 4-7 15,7-4 1-15,-7 4-4 0,0 0-9 0,7-4-7 0,-7 4 10 16,0 0-7-16,0 0-6 0,7-5-6 0,-7 5-2 16,0 0-2-16,0 0 8 0,0 0-8 0,0 0-1 15,0 0-2-15,6-4-9 0,-6 4 10 0,0 0-7 16,0 0 1-16,0 0-4 0,0 0 7 0,0 0-8 15,0 0-1-15,0 0-1 0,0 0 5 0,0 0 2 16,0 0-9-16,0 0-1 0,0 0 10 0,0 0-8 16,0 0 4-16,0 0-3 0,0 0 2 0,0 0-1 15,0 0 5-15,0 0-6 0,0 0 3 0,0 0 4 16,0 0 3-16,0 0-16 0,17 9 13 0,-17-9-12 0,4 6 10 16,-4-6 1-16,13 6 7 0,-3-1-5 0,8-1 3 15,0 0-8-15,0 0 5 0,5-2 2 16,13 2-4-16,4-2 0 0,1 0 3 0,2 0-6 0,3 0 4 15,-1-2-6-15,1-2 5 0,1 0-3 0,2 2 2 16,-4-4 2-16,1 4-1 0,-5-6 8 0,-5 4 2 16,-1-2 7-16,-3 0 4 0,2 0-8 0,-6 1-6 15,-9-1 7-15,0 0 1 0,-1 2-4 0,-2 0 7 0,-3 0-4 16,2-1-2-16,-4 2-1 0,-3 1-7 0,-8 0 2 16,17-3-18-16,-17 3 22 0,13-1-6 0,-13 1-4 15,0 0 10-15,14-2-2 0,-14 2-13 0,0 0 10 16,11 0-5-16,-11 0 0 0,0 0 1 0,0 0-2 15,17-2 0-15,-17 2 3 0,0 0-2 0,0 0 4 16,11 0-5-16,-11 0-1 0,0 0-1 0,0 0 0 16,12-3 0-16,-12 3 1 0,0 0 6 0,0 0-4 15,0 0-3-15,0 0 5 0,11-1-6 0,-11 1 1 16,0 0 3-16,0 0 3 0,0 0-3 0,0 0-1 16,0 0 6-16,13 0-9 0,-13 0 3 0,0 0 2 0,0 0 1 15,0 0-5-15,0 0 1 0,12-2 0 0,-12 2-12 16,0 0 9-16,0 0 5 0,0 0 2 0,0 0 0 15,0 0-7-15,0 0 3 0,0 0 4 0,0 0 2 16,9-2-10-16,-9 2 2 0,0 0 1 0,0 0 5 16,0 0-5-16,0 0-4 0,0 0-5 0,0 0 10 15,0 0-3-15,0 0 7 0,0 0-2 0,0 0-4 16,0 0-8-16,0 0 7 0,0 0-2 0,0 0 0 0,0 0 4 16,0 0-1-16,13-3 5 0,-13 3 0 15,0 0-1-15,0 0-6 0,0 0 2 0,0 0-2 0,0 0 7 16,0 0-10-16,0 0 6 0,0 0 1 0,0 0-6 15,0 0-1-15,0 0 2 0,0 0-3 0,0 0-5 16,0 0-4-16,0 0 7 0,0 0-16 0,0 0 14 16,0 0-3-16,0 0 3 0,0 0-4 0,0 0-4 15,0 0 4-15,0 0 0 0,0 0-8 0,0 0-2 16,0 0 0-16,0 0 8 0,0 0 2 0,0 0-14 16,0 0 15-16,0 0 0 0,0 0-4 0,0 0 8 0,0 0 0 15,0 0 9-15,0 0-7 0,0 0-9 0,0 0 13 16,0 0-5-16,0 0 3 0,0 0-5 15,0 0 1-15,0 0 0 0,0 0 4 0,0 0 2 0,0 0 10 16,0 0-6-16,0 0 4 0,0 0-4 0,0 0 5 16,0 0 3-16,0 0-24 0,0 0 22 0,0 0-7 15,0 0-3-15,0 0 2 0,0 0-2 0,0 0 6 16,0 0-13-16,0 0 5 0,0 0-11 0,0 0-3 16,0 0 9-16,0 0-1 0,0 0 7 0,0 0 5 15,0 0-12-15,0 0 8 0,0 0-12 0,0 0 3 16,0 0-2-16,0 0 2 0,0 0-3 0,0 0 2 0,0 0 11 15,0 0-7-15,0 0-4 0,0 0-3 0,0 0 1 16,0 0-14-16,0 0 8 0,0 0-37 0,0 0-5 16,0 0 5-16,0 0 1 0,0 0-30 0,0 0-102 15,0 0 32-15</inkml:trace>
  <inkml:trace contextRef="#ctx0" brushRef="#br0" timeOffset="1628.6">2205 8325 216 0,'0'0'39'0,"0"0"1"0,2-8-2 0,-2 8-4 16,0 0-10-16,0 0-7 0,0 0 11 0,0 0-14 15,0 0 6-15,0 0-10 0,0 0-2 0,3-11-1 0,-3 11-1 16,0 0-9-16,0 0 11 0,0 0 2 15,0 0 3-15,0 0-3 0,0 0 0 0,0 0-11 0,6-10 12 16,-6 10-6-16,9-6 1 0,-9 6 1 0,25-12-3 16,-8 3-5-16,3 1 1 0,14-4 5 0,0-1 0 15,3-3 2-15,2-1-5 0,22-9 4 0,-8 1-6 16,13-4-1-16,0 3 5 0,4-3 0 0,-4 3-7 16,0 1 7-16,-13 8-1 0,-7 0 0 0,-1 5 5 0,-1 2-5 15,-1-2-3-15,-2 1 4 0,-2 0 1 0,-4 4-2 16,-8 1-1-16,-7 2-8 0,1-1 6 15,-4 2 6-15,2-1-8 0,-5 1-9 0,0-1 15 0,-14 4-4 16,20-6-1-16,-9 4-3 0,-11 2 7 0,23-4-3 16,-11 1 0-16,-12 3 0 0,29-5 0 0,-12 2-16 15,-4-1 25-15,-13 4-12 0,23-4-1 0,-14 2 0 16,-9 2 8-16,18-2-1 0,-18 2-2 16,16-3 6-16,-16 3-9 0,0 0 8 0,21-3-5 0,-21 3 2 15,0 0-2-15,13-3 4 0,-13 3-4 0,0 0 2 16,0 0-1-16,0 0 8 0,0 0-3 0,0 0-13 15,16-1 4-15,-16 1 10 0,0 0-1 0,0 0 3 16,0 0-4-16,0 0-6 0,0 0 5 0,0 0-6 16,0 0-7-16,0 0-21 0,0 0 6 0,0 0-10 15,0 0-29-15,0 0-70 0,0 0 23 0</inkml:trace>
  <inkml:trace contextRef="#ctx0" brushRef="#br0" timeOffset="1950.85">3190 7988 246 0,'0'0'68'15,"0"0"-6"-15,0 0-11 0,0 0-4 16,0 0-16-16,0 0 2 0,0 0-8 0,0 0-3 16,0 0-2-16,0 0 2 0,0 0 1 0,0 0-9 0,35-21-3 15,-18 15 0-15,4-2 10 0,0 2-15 0,11-5 4 16,0 2-7-16,0 0 5 0,-7 1 3 15,-1 0-7-15,8-3-2 0,-7 3 0 0,-4 0 0 0,0 1 2 16,-3 1 7-16,0 0-6 0,2 0 0 0,-1-2 3 16,-4 4-2-16,2-4-8 0,-4 3 5 0,-1 0 1 15,-3 0 1-15,-9 5 6 0,18-8-15 0,-18 8 6 16,9-3-6-16,-9 3 8 0,11-5-5 0,-11 5-10 16,0 0 11-16,0 0-6 0,15-5-11 0,-15 5-20 0,0 0 11 15,0 0-9-15,0 0-1 0,0 0-2 16,13-2 2-16,-13 2 5 0,0 0-22 0,0 0-58 15,0 0 20-15</inkml:trace>
  <inkml:trace contextRef="#ctx0" brushRef="#br0" timeOffset="3069.98">4743 8460 219 0,'0'0'22'0,"19"15"-20"0,-10-9 6 15,-9-6 14-15,11 12-6 0,-11-12-13 0,14 12 8 16,-14-12-6-16,13 11 4 0,-13-11-7 0,17 10-4 16,-17-10 17-16,11 7 8 0,-11-7 10 0,11 6 18 15,-11-6 8-15,0 0 5 0,18 6-3 0,-18-6 2 0,0 0-6 16,0 0-16-16,41-23 3 0,-25 10-7 15,10-8-9-15,1-5-3 0,-3 0 8 0,-1-3-7 0,1 0-8 16,1 0 9-16,-3-3-5 0,-1 3-1 0,2-1-6 16,0 0-1-16,1-1-9 0,-1 2 1 0,-2 3 8 15,-1-3-8-15,-4 9 3 0,-2 3-3 0,-2 3 0 16,-1-1-1-16,1 1 0 0,-3 4-2 0,-1-1 2 16,1 3 2-16,-9 8-4 0,14-16-12 0,-7 10-3 15,-7 6-14-15,14-13-20 0,-14 13-10 0,14-8-11 16,-14 8-47-16,15-6-135 0,-15 6 44 0</inkml:trace>
  <inkml:trace contextRef="#ctx0" brushRef="#br0" timeOffset="3617.99">7008 8403 233 0,'16'12'53'0,"0"-3"-6"16,-3-1-4-16,-2 0-7 0,1-2 9 0,-12-6-6 0,20 6 4 15,-20-6 2-15,23 4 5 0,-23-4-5 16,37 0 6-16,-19-4-10 0,5-2-5 0,9-8 3 0,2-5-6 15,0-1 6-15,3-5-5 0,18-16-10 0,-3-5 7 16,5-1-11-16,-5 2 0 0,-3 2-5 0,0-2 7 16,-15 14-15-16,-6 3 4 0,-1 3-3 0,-4 2-13 15,-4 4 16-15,-6 5 4 0,0 2-10 0,-1-1 4 16,-3 4 3-16,0 2-2 0,-9 7-2 0,12-15 1 16,-12 15-1-16,11-10 0 0,-11 10-11 0,9-8 10 15,-9 8-11-15,0 0 12 0,10-8-6 0,-10 8-1 16,0 0-7-16,0 0 3 0,0 0 0 0,9-11-4 0,-9 11-3 15,0 0-3-15,0 0 3 0,0 0-17 16,0 0 5-16,0 0 8 0,0 0-19 0,0 0-15 16,0 0-7-16,0 0-61 0,0 0-133 0,36 13 44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7T07:53:08.528"/>
    </inkml:context>
    <inkml:brush xml:id="br0">
      <inkml:brushProperty name="width" value="0.05292" units="cm"/>
      <inkml:brushProperty name="height" value="0.05292" units="cm"/>
      <inkml:brushProperty name="color" value="#FF0000"/>
    </inkml:brush>
  </inkml:definitions>
  <inkml:trace contextRef="#ctx0" brushRef="#br0">24247 5195 286 0,'18'-2'83'0,"-3"0"-19"0,3 2-1 16,-4 0-7-16,0 0-7 0,6 0-20 0,-3 0-21 15,1 0-26-15,-1 0-47 0,1 4-73 0,-3-2 24 16</inkml:trace>
  <inkml:trace contextRef="#ctx0" brushRef="#br0" timeOffset="33154.37">24683 7284 372 0,'0'0'164'0,"0"0"-20"0,0 0-21 0,0 0-17 15,0 0-15-15,0 0-18 0,0 0 1 0,16-15-7 0,-16 15-16 16,12-5-22-16,0 3-23 0,5 1-26 0,5-1-28 16,-2 2-25-16,-1 0-70 0,1-2-170 0,15-1 54 15</inkml:trace>
  <inkml:trace contextRef="#ctx0" brushRef="#br0" timeOffset="37712.25">27965 6868 238 0,'0'0'67'0,"0"0"-13"15,0 0-1-15,0 0 5 0,0 0-15 0,0 0-6 16,0 0 1-16,0 0-10 0,0 0-2 0,0 0-1 16,0 0-6-16,0 0 0 0,0 0-6 0,0 0 3 0,0 0 0 15,0 0-7-15,0 0 3 0,0 0 1 16,0 0-6-16,0 0-3 0,12-6 0 0,-12 6-4 15,0 0 4-15,0 0-2 0,0 0 6 0,0 0-6 0,0 0 3 16,0 0 4-16,0 0-8 0,0 0 3 0,0 0 0 16,0 0 0-16,0 0-5 0,20 8 1 0,-20-8 2 15,0 0 6-15,0 0-5 0,0 0-3 0,0 0 9 16,0 0-6-16,0 0 3 0,0 0 1 0,0 0-2 16,0 0-2-16,0 0-12 0,0 0-13 0,0 0-26 0,0 0-45 15,0 0-106-15,0 0 35 0</inkml:trace>
  <inkml:trace contextRef="#ctx0" brushRef="#br0" timeOffset="58249.39">27691 8937 209 0,'0'0'227'0,"0"0"-44"0,4-10-23 16,-4 10-24-16,4-5-16 0,-4 5-16 0,10-4-6 15,-2 0-16-15,-8 4-9 0,31-5-2 0,-9 4-12 16,11-3-5-16,2 2-2 0,0 0-8 0,-3 0-7 0,3 0-3 16,-4-2-1-16,2 2-3 0,-5 2-4 0,-3 0-1 15,-7 0-24-15,1-2-19 0,-3 2-11 0,-4 0-25 16,0-2-19-16,-12 2-2 0,17 0-8 0,-17 0-12 15,10 0-9-15,-10 0-63 0,0 0-199 0,0 0 60 16</inkml:trace>
  <inkml:trace contextRef="#ctx0" brushRef="#br0" timeOffset="58451.94">27768 8827 411 0,'0'0'186'0,"-7"-6"-29"16,7 6-19-16,0 0-18 0,0 0-19 0,0 0-9 15,0 0-5-15,0 0-13 0,0 0-5 0,0 0-9 0,0 0-4 16,13 18-12-16,0-8-2 0,-1 5 0 0,0 1-12 16,-1 0 6-16,9 7-11 0,0 2 3 0,-1 0-3 15,1-1-2-15,0-1 2 0,-1 1-6 0,-3-6-21 16,-3-3-14-16,3-1-26 0,-6 0-18 0,6 0-29 16,-1-2-31-16,-2-1-81 0,3-3-239 0,-2-1 70 0</inkml:trace>
  <inkml:trace contextRef="#ctx0" brushRef="#br0" timeOffset="107794.04">3198 3607 228 0,'0'0'46'0,"-9"-4"-6"0,9 4-5 15,0 0-5-15,0 0-1 0,0 0-5 0,0 0 4 16,0 0-11-16,0 0-1 0,0 0 2 0,-9-6-1 16,9 6-6-16,0 0-4 0,0 0 3 0,0 0-11 15,0 0 8-15,0 0-3 0,0 0 3 0,0 0 5 16,0 0 0-16,0 0 7 0,0 0 0 0,0 0 5 15,0 0 0-15,-9-4-2 0,9 4-1 0,0 0 10 0,0 0-14 16,0 0 5-16,0 0 0 0,0 0 6 16,0 0-10-16,0 0 5 0,0 0-11 0,0 0 4 15,0 0 2-15,0 0-5 0,0 0-3 0,0 0 4 0,0 0-4 16,-8-6 2-16,8 6-5 0,0 0 1 0,0 0 0 16,0 0 4-16,0 0-5 0,0 0 0 0,0 0-6 15,0 0 7-15,0 0 1 0,0 0-8 0,21-6-1 16,-9 2 6-16,5-2 0 0,-1 3 3 0,3-4-3 15,1 4 3-15,0-3 0 0,-3 2-4 0,3-1 3 16,15-2 1-16,-5 1-20 0,-3 0 15 0,6-2-1 16,-1 0-2-16,1 0 4 0,0 2 1 0,2-2-2 15,0 0-4-15,1 3 3 0,-3-1-2 0,-1-2-2 0,1 2 7 16,-6 0-2-16,5 2 4 0,-7 0-12 16,-6 0 8-16,1 0-8 0,-1 0-1 0,-1 4 5 15,0-1 1-15,-3-2-5 0,1-1 3 0,0 3 1 0,-2 1 4 16,-14 0-1-16,23-2 1 0,-13-1 2 15,-10 3-3-15,19 0-1 0,-19 0-2 0,20 0-2 0,0 0 0 16,-3 0 10-16,1 0-11 0,-1 0 2 0,3 0-3 16,0 0-1-16,-1 0 3 0,3 0 3 0,-1 0 5 15,11 0-1-15,-3 0 0 0,-6 3-3 0,-3-6 2 16,2 3-10-16,-5 0 5 0,4 0 1 0,-1-2 5 16,1 2 1-16,-1 0-3 0,0 0 3 0,-1 0-4 0,-1 0-4 15,1 0-6-15,1-1 4 0,-2-1 4 0,-1 0 8 16,-3 2-18-16,-14 0 12 0,25 0 7 15,-13 0-8-15,-12 0-2 0,21-2 3 0,-9-1-2 0,-12 3-1 16,22-1-3-16,-12-1 1 0,5 2 0 0,1-2 3 16,-1 2 0-16,3-2 0 0,-3 2 3 0,-15 0 8 15,28-2-13-15,-10-2 6 0,-3 4-5 0,1-2-14 16,4 2 19-16,-1-2 2 0,-1 2-4 0,1-2 2 16,-1 0 1-16,0 0-4 0,-1 0-7 0,3 0 13 15,-3 2-8-15,3-2 2 0,-4 0 2 0,3 0 0 16,-5 0 9-16,-4 0-16 0,-10 2 8 0,20-2 2 15,-9-2-10-15,-11 4 8 0,17-2-2 0,-17 2-10 16,16-2 2-16,-16 2 10 0,16-2-9 0,-16 2-9 16,12-1 17-16,-12 1-10 0,13 0 8 0,-13 0 2 15,0 0 0-15,20-5-6 0,-20 5 9 0,0 0-6 0,15 0-20 16,-15 0 20-16,0 0 5 0,14-2-5 0,-14 2 3 16,0 0 0-16,0 0-6 0,12-1-12 0,-12 1 18 15,0 0 1-15,0 0 5 0,0 0-1 0,0 0 16 16,0 0-8-16,16 0-4 0,-16 0-1 0,0 0-11 15,0 0 14-15,0 0-3 0,0 0-6 0,0 0 1 16,0 0 5-16,0 0-9 0,0 0-10 0,0 0-13 16,0 0-6-16,0 0-15 0,0 0-12 0,-79 13-10 0,33-5-8 15,-19 4-52-15,-6 6-147 0,-5-4 47 0</inkml:trace>
  <inkml:trace contextRef="#ctx0" brushRef="#br0" timeOffset="108359.03">3618 3638 235 0,'0'0'36'0,"36"-10"4"16,-19 9-1-16,18-8 2 0,0 4-8 0,7-3 4 15,-1-2-10-15,6 0 6 0,20-2 1 0,5-1-1 0,-2-5-4 16,3 2 7-16,-1 6-7 0,-2-3-2 0,-17 3-10 16,14-5 7-16,0 4-15 0,-17 3 11 15,-8 2-8-15,-1 0 4 0,0-2-5 0,2 6 4 0,-6-4-11 16,0 2 2-16,-2 0-3 0,0 0 8 15,-11 3-13-15,0 1 2 0,-5-2 4 0,1 2-3 0,-4-3 5 16,1 3-3-16,-17 0-6 0,29-2 3 0,-29 2 3 16,22 0 2-16,-22 0-2 0,17 0 1 0,-17 0-2 15,14 0 2-15,-14 0 2 0,0 0-3 0,19 0-2 16,-19 0-3-16,0 0 4 0,0 0 1 0,0 0-10 16,22 0 5-16,-22 0 12 0,0 0 0 0,0 0 8 15,0 0-5-15,0 0 1 0,0 0-4 0,18 0 0 0,-18 0-5 16,0 0 3-16,0 0 8 0,0 0-2 15,0 0-16-15,0 0 2 0,0 0 10 0,0 0-12 0,0 0 12 16,0 0-1-16,0 0-6 0,0 0 9 0,0 0-3 16,19 0-1-16,-19 0 3 0,0 0-9 0,0 0 7 15,0 0-5-15,0 0 10 0,0 0 2 0,0 0-5 16,0 0 8-16,0 0-1 0,0 0 9 0,0 0-6 16,0 0-2-16,0 0-3 0,0 0 1 0,0 0 2 15,0 0 0-15,0 0-23 0,0 0 23 0,0 0-8 16,16 2-19-16,-16-2-60 0,0 0-91 0,0 0-188 15,0 0 58-15</inkml:trace>
  <inkml:trace contextRef="#ctx0" brushRef="#br0" timeOffset="155907.72">3533 10544 290 0,'-2'-7'69'0,"2"7"-21"15,0 0 18-15,-4-6-8 0,4 6-19 0,0 0-1 16,0 0-2-16,0 0 0 0,-5-7-11 0,5 7 0 16,0 0-1-16,0 0-8 0,0 0 1 0,0 0-4 15,0 0 0-15,-5-6 2 0,5 6-12 0,0 0 5 16,0 0-5-16,0 0 3 0,0 0-2 0,0 0-1 15,0 0-8-15,0 0 6 0,0 0 0 0,0 0-3 16,0 0 0-16,0 0 2 0,0 0 0 0,12-9 6 16,-12 9-6-16,31-5 7 0,1-1-3 0,8-2 5 15,1 2-10-15,3-2 7 0,28-2-3 0,-4 1-7 0,5-4 4 16,1 4 3-16,-2-3-1 0,3 2 1 0,-1 0 2 16,-1 2 1-16,-3-2-6 0,-3 4-4 0,-14 2 11 15,-7 3-3-15,0-1 0 0,0 0-1 0,0-1-6 16,-4 3 6-16,-1 0 5 0,3 3-3 0,0-1-2 15,-4 1-1-15,-1-1-4 0,0 0 2 0,-2 1 5 16,1 0-8-16,-1 1 11 0,0 0-8 0,-2 0 2 16,0-2 1-16,0 0-3 0,-2 2 6 0,-7-2 1 15,-4 0-6-15,-2-2 5 0,-3 0-12 0,1 0 7 0,-5 2 4 16,-13-2-7-16,24 0 5 0,-24 0 0 0,15 0-2 16,-15 0-2-16,14 0 2 0,-14 0 2 15,0 0-17-15,15 2 21 0,-15-2 1 0,0 0-2 0,0 0 3 16,14 0 12-16,-14 0 8 0,0 0-3 0,0 0 13 15,0 0-8-15,0 0-7 0,0 0 0 0,0 0 17 16,14 2-16-16,-14-2 0 0,0 0-3 0,0 0-7 16,0 0-28-16,0 0-54 0,0 0-86 0,0 0-181 15,10 10 54-15</inkml:trace>
  <inkml:trace contextRef="#ctx0" brushRef="#br0" timeOffset="202313.59">21823 11867 214 0,'21'2'55'15,"3"-2"-22"-15,0 0-2 0,-3 0-6 0,-2 2-11 16,11 0-5-16,-1 0-24 0,-5-2-12 0,-5-2-28 0,-1 0 11 16</inkml:trace>
  <inkml:trace contextRef="#ctx0" brushRef="#br0" timeOffset="-201774.31">14984 8762 240 0,'0'0'104'0,"0"0"-12"0,-3-6-13 15,3 6 3-15,0 0-27 0,0 0 4 0,0 0-1 16,-5-4-1-16,5 4-2 0,0 0-11 0,0 0-3 16,0 0-3-16,-2-6-8 0,2 6-1 0,0 0-3 15,0 0 4-15,0 0-13 0,0 0 5 0,0 0-1 0,4-8-9 16,-4 8-5-16,6-2 3 0,-6 2 3 0,12-6 4 16,-3 4 1-16,-1-2-9 0,10 0 7 0,0-4-17 15,3 3 4-15,10-5 0 0,7 0 9 0,-5 2-8 16,2 0 0-16,-2-2-1 0,2 1 3 15,-1-1 4-15,4 0-7 0,-4 0-1 0,4-2-1 0,-3 2-6 16,0 0 4-16,2 0 2 0,-2 0-2 0,-4 3 2 16,2 1 7-16,-1-2-9 0,-7 2-1 0,-3 0 3 15,-2 4 3-15,-1 0 1 0,3-2-5 0,-2 2 4 16,-1 0 2-16,2 0-8 0,-4 2 10 0,3-2-7 16,0 0 0-16,1 2-6 0,-1-2 18 0,0 0-16 0,1 2 3 15,-1-2 9-15,0 2-7 0,2 0-5 0,2-2 3 16,7 1-1-16,-5-2-3 0,-4 1 2 0,-5 0 0 15,5 0-3-15,-4 1 7 0,1-1 1 0,-1-1-4 16,-1 1-1-16,-1 1 2 0,1-1 3 0,3 0-6 16,-7-1 3-16,1 1 0 0,-2 2-1 0,6-1 12 15,-1-1-10-15,-1 0-1 0,2 2 1 0,-1-2-6 16,1 0 14-16,-1 0-8 0,1-2 0 0,-1 2-8 0,-1 0 5 16,1 0-1-16,0 0 4 0,4 0-1 15,-4 0 2-15,0-2-5 0,3 2 4 0,0 0-3 0,-2 0 2 16,1-2 5-16,-1 4 0 0,2-2-7 0,-1 0 0 15,1-2 1-15,-3 3-3 0,3-4 2 16,0 3 5-16,-1 1 3 0,-1-1-7 0,-1 2-4 0,1-3 4 16,2 1 11-16,-3 2-13 0,3-2 14 0,-1 1-15 15,1-3 1-15,0 4 12 0,-1-3 25 0,1 2-3 16,3-1-9-16,-4-2-8 0,13 2-4 0,-7-2 10 16,-1 0-2-16,7 2 0 0,-5-2-4 0,7-2-5 15,-11 4 6-15,-3 0-3 0,1 0-2 0,-5 0 4 0,1 0-9 16,4 0 5-16,-1 0-5 0,-3 0 3 0,1 0-4 15,-1 0 2-15,1 2-2 0,-1-1-1 0,-2-1-3 16,0 2-2-16,-3-3 7 0,2 3-4 0,-13 0 3 16,26-2-3-16,-8 1 0 0,0 1 0 0,-1-2-4 15,-1 0 11-15,1 2-8 0,0-3 2 0,3 1 3 16,-2 1-8-16,2-1 1 0,-3 0 4 0,5 0 2 16,-3 2-9-16,1-4 2 0,-2 2 7 0,1 0-7 0,-3 0 6 15,-4 2-4-15,2-4 6 0,-1 4-6 16,-7-2 3-16,6 2-1 0,-12 0 0 0,13-2-1 0,-13 2 0 15,8-2-7-15,-8 2 6 0,12 0 2 16,-12 0 5-16,0 0-6 0,10-2 4 0,-10 2 1 16,0 0-4-16,9 0 2 0,-9 0-7 0,0 0 11 0,0 0-6 15,7-2 2-15,-7 2-5 0,0 0 0 0,0 0-1 16,0 0 6-16,0 0-2 0,0 0-5 0,0 0-1 16,0 0-2-16,0 0-14 0,0 0-8 0,13-2-11 15,-13 2-12-15,0 0-29 0,0 0-18 0,0 0-75 0,0 0-208 16,0 0 63-16</inkml:trace>
  <inkml:trace contextRef="#ctx0" brushRef="#br0" timeOffset="-193854.96">15191 12770 223 0,'0'0'46'0,"0"0"-12"16,0 0-10-16,0 0-19 0,0 0-28 0,0 0-20 0</inkml:trace>
  <inkml:trace contextRef="#ctx0" brushRef="#br0" timeOffset="-190336.41">9346 9774 268 0,'6'-4'78'0,"-6"4"-13"15,0 0-10-15,0 0-6 0,6-6-1 0,-6 6-3 16,0 0-11-16,0 0-5 0,10-2-10 0,-10 2 2 15,0 0 1-15,0 0-4 0,27 4-3 0,-19-2-1 16,2 0-3-16,0 2-4 0,1-2 2 0,5 2-15 16,-1 0 21-16,3 0 2 0,-8-1-9 0,4 2 8 0,-3-3-1 15,-5-1-10-15,3 1-13 0,0 3 16 16,-3-5 7-16,-6 0 8 0,13 3 20 0,-13-3 11 16,12 0 15-16,-12 0-4 0,0 0-11 0,17-5-2 0,-8 0-8 15,-3 0 1-15,7-7-13 0,1 0 0 0,-1-2 1 16,-2-2-18-16,2 0 9 0,7-7-4 0,-7 3-10 15,5-5 4-15,-4 5 7 0,0 0-6 0,-5 4 1 16,-1 0-7-16,3 3 0 0,-4-1 4 0,2 4-4 16,-3 0 3-16,-2 2-2 0,0 1 0 0,-2 0 0 15,4 2-15-15,-2-1 14 0,-4 6-1 0,2-8 0 16,-2 8-2-16,4-6 3 0,-4 6-2 0,2-6-16 0,-2 6 16 16,0 0-11-16,5-8 5 0,-5 8 0 0,0 0 1 15,4-4-4-15,-4 4 8 0,0 0-7 0,0 0 3 16,0 0-4-16,4-8 10 0,-4 8-5 0,0 0-6 15,0 0 12-15,3-6-8 0,-3 6 7 0,0 0-8 16,0 0 3-16,0 0-3 0,0 0-13 0,0 0-8 16,5-8-15-16,-5 8-21 0,0 0-30 0,0 0-107 15,0 0-232-15,0 0 71 0</inkml:trace>
  <inkml:trace contextRef="#ctx0" brushRef="#br0" timeOffset="-179752.3289">21165 12946 289 0,'0'0'122'0,"0"0"-5"0,0 0-12 0,0 0-11 16,0 0 0-16,0-10-10 0,0 10-8 0,0 0-3 16,0 0-12-16,0 0 3 0,0-7-12 0,0 7 5 0,0 0-12 15,0 0-6-15,0 0-2 0,0 0-7 0,0-8 1 16,0 8-4-16,0 0-3 0,0 0-5 0,0 0-1 0,0 0-3 16,0 0 0-16,0-9-8 0,0 9-1 15,0 0 2-15,0 0-1 0,0 0-3 0,0 0 3 16,6-5-2-16,-6 5-4 0,12-4 3 0,-2 0-3 15,8-4 8-15,1-2-4 0,12 0-4 0,0-4 2 0,-1 3-3 16,1-5-1-16,0 4 0 0,-1-2 1 0,1 0 0 16,0 3 3-16,-9-1 4 0,2 2-7 0,5-4-1 15,-5 4-4-15,-7 2 2 0,1-2 1 0,-7 5 2 16,1 0 1-16,0 0-1 0,-1 0-7 0,-5 2-5 16,-6 3-6-16,16-6-4 0,-16 6-9 0,10-4-3 15,-10 4 9-15,0 0-2 0,12-2 4 0,-12 2-1 16,0 0 7-16,0 0-4 0,0 0-3 0,0 0-6 15,0 0 15-15,0 0-3 0,0 0 5 0,0 0-9 0,11 10 13 16,-11-10-4-16,0 0-2 0,0 0-2 0,0 0-4 16,0 0 7-16,-3 10-3 0,3-10-5 15,0 0 8-15,0 0-16 0,0 0-2 0,0 0 2 0,-10 10 2 16,10-10-1-16,0 0 4 0,-10 5-6 0,10-5-3 16,-12 4-4-16,12-4 15 0,-14 6-2 0,14-6-1 15,-11 4-5-15,3 0 7 0,2-2 7 0,6-2-6 16,-14 4 8-16,10-2 6 0,4-2-1 0,-16 6 17 15,16-6-9-15,0 0 8 0,-15 6 6 0,15-6-1 16,-9 4 5-16,9-4-4 0,0 0 3 0,-13 4-4 16,13-4 2-16,0 0 0 0,-11 4-5 0,5-2 3 0,6-2 2 15,-12 5-5-15,4 0 1 0,8-5-5 0,-13 5 4 16,6-3 2-16,0 2-5 0,7-4-1 0,-10 6-3 16,3-3 3-16,7-3 4 0,-9 1-8 0,9-1 1 15,0 0 1-15,-7 6 3 0,7-6-3 0,0 0 2 16,0 0 3-16,0 0-5 0,0 0 2 0,0 0 1 15,25 2-6-15,-8-2 6 0,1 0-1 0,2-2-3 16,1 2 6-16,-1 0-2 0,2-2-3 0,-1 0-3 16,-1 2 1-16,1-2 9 0,0 2-4 0,-5 0 13 15,2-1-2-15,-2-2 5 0,0 3 2 0,-16 0-3 16,24-2 2-16,-15 0-4 0,-9 2 8 0,17-2-4 0,-17 2-11 16,18-1 5-16,-18 1-7 0,15 0 4 0,-15 0 3 15,16-5-7-15,-16 5-2 0,10-2-6 0,-10 2-22 16,0 0-8-16,0 0-8 0,16 0-11 0,-16 0-18 15,0 0-52-15,0 0-140 0,0 0 42 0</inkml:trace>
  <inkml:trace contextRef="#ctx0" brushRef="#br0" timeOffset="-179127.3799">22565 12577 241 0,'-14'18'126'0,"4"-6"0"16,-1 1-13-16,4 2-13 0,3-4-2 0,-3 5-15 16,3-2-12-16,2 2 3 0,0-1-13 0,4 1-6 15,0 0-7-15,2-4-6 0,3-1 3 0,-3-1-8 16,12 0-4-16,-1 2 0 0,5-6-1 0,10 4-2 16,3-2-4-16,0-6-12 0,0 2-10 0,-1-4-9 0,6-6-13 15,-5 0-3-15,0-2-9 0,-7 2-8 16,6-4-12-16,-7 2-6 0,-5 3-9 0,-2-1-15 0,-8-1-59 15,1 2-164-15,-3-3 51 0</inkml:trace>
  <inkml:trace contextRef="#ctx0" brushRef="#br0" timeOffset="-178927.43">22602 12751 309 0,'0'0'177'0,"0"0"-19"15,0 0-22-15,0 0-5 0,31-20-20 16,-11 14-12-16,-1-2-10 0,12 1-7 0,1-1-9 0,1 0-8 16,-2-2-17-16,-5 4 6 0,7-2-8 0,-4 0-7 15,4-2-17-15,-7 6-15 0,-4-2-23 0,-5 2-26 16,1 1-24-16,-1-4-25 0,-3 6-91 0,-4-1-216 16,0-3 63-16</inkml:trace>
  <inkml:trace contextRef="#ctx0" brushRef="#br0" timeOffset="-171097.3799">19371 13526 362 0,'0'0'143'0,"0"0"-29"15,0 0-6-15,2-10-14 0,-2 10-4 0,0 0-17 16,0 0-3-16,0 0-9 0,0 0-7 0,0 0-4 16,0 0-20-16,0 0 15 0,4-8 0 0,-4 8-7 15,0 0-3-15,0 0-2 0,0 0-2 0,16-1 6 16,-16 1-1-16,13 0-3 0,-13 0-4 0,20-2 4 15,-5 2 2-15,5-3-5 0,2 3 2 0,11-3-5 16,-2-1-4-16,3 2 4 0,-1-4-2 0,4 2-8 16,2-4 5-16,2 2-4 0,0 2 5 0,-4-6-2 15,5 0 0-15,-5 2-7 0,2 1-3 0,0-1 5 0,-4 4-6 16,3-2-1-16,-5 2 1 0,2 2-2 0,0 0-1 16,-9 2-10-16,-3 0 9 0,-2 0-2 0,1 2-1 15,9 0 2-15,2 0-3 0,-7-2-2 0,-4 2 2 16,-1-2 2-16,12 0 4 0,3 0-7 0,-17 0 3 15,16-2 0-15,-2 0 0 0,0-2-2 0,-7 0 4 0,9-4-3 16,-1 2 2-16,-1-2 5 0,-3 0 1 16,3 1 1-16,-10-1 1 0,0 1-2 0,-8 2 0 15,0 1-8-15,-1 2 5 0,-4-2-2 0,1 2 2 0,-5 0-5 16,6 0-1-16,-12 2-3 0,15-4 4 0,-15 4 2 16,11-2-4-16,-11 2 2 0,13-2 0 0,-13 2-1 15,0 0 5-15,11-2-5 0,-11 2-4 0,9-4 6 16,-9 4-1-16,0 0-7 0,11-2 2 0,-11 2 4 15,0 0-9-15,0 0-1 0,8-2-9 0,-8 2-10 16,0 0-12-16,0 0-22 0,0 0-33 0,0 0-29 16,0 0-121-16,0 0-289 0,0 0 83 0</inkml:trace>
  <inkml:trace contextRef="#ctx0" brushRef="#br0" timeOffset="-170684.4199">19741 13741 256 0,'18'-6'161'0,"-3"2"-12"15,3-2-20-15,-1-2-6 0,1 0-5 0,15-3-13 16,2-3-16-16,-1 0 6 0,6-2-9 0,0 4-11 16,1 1-1-16,0-5-5 0,2 4-15 0,-4 1 3 15,2-2-10-15,-1 4-2 0,-3-1-14 0,4 2 0 16,0 2 4-16,0 0-6 0,-4 0 1 0,0 0-13 16,3 0 5-16,-3 2-4 0,2 1 3 0,-6-2-5 0,0 3 0 15,-7 1-5-15,-4-4 1 0,-2 3 1 0,2 2-9 16,-2-1 3-16,-3-1 4 0,-4 2-8 0,2 0 5 15,-5 0-3-15,-10 0-2 0,19-2 0 0,-19 2 4 16,16-2-3-16,-16 2-2 0,10 0 5 0,-10 0 1 16,13-3-4-16,-13 3 0 0,0 0-4 0,0 0 3 15,12 0 3-15,-12 0-3 0,0 0-17 0,0 0-25 16,0 0-42-16,8-3-64 0,-8 3-97 0,0 0-288 0,0 0 83 16</inkml:trace>
  <inkml:trace contextRef="#ctx0" brushRef="#br0" timeOffset="-159870.4199">32718 9545 376 0,'0'0'160'16,"-4"-8"-18"-16,4 8-5 0,-7-6-18 0,7 6-16 15,-6-4-6-15,6 4-10 0,-9-4-6 0,9 4-6 16,-7-4-5-16,7 4-4 0,0 0 2 0,-10-4-2 15,10 4 2-15,-7-3-4 0,7 3 5 0,0 0-4 0,-4-5 0 16,4 5-4-16,0 0-7 0,0 0-12 16,-7-5 3-16,7 5-3 0,0 0-7 0,0 0-4 0,9-10-1 15,0 6-4-15,5-6 0 0,17-4-1 0,-2 2-7 16,1 0-5-16,1 1-3 0,2-1-3 0,-3 0-1 16,1 2-9-16,-5 4-5 0,-5-2-17 0,-3 2-8 15,-2 1-4-15,-3 2 8 0,1-1-11 0,-3 3-14 16,-11 1-8-16,17-4-26 0,-8 4 3 0,-9 0-17 15,16 0-8-15,-16 0-19 0,15 0-84 0,-15 0-253 16,6 4 74-16</inkml:trace>
  <inkml:trace contextRef="#ctx0" brushRef="#br0" timeOffset="-159664.29">32871 9602 367 0,'0'0'166'16,"0"0"-20"-16,0 0-13 0,0 0-16 0,-4 4-25 16,4-4 0-16,0 0-11 0,0 0-4 0,0 0-12 15,0 0-14-15,0 0 2 0,44-4-10 0,-25 2 0 16,4-1-11-16,7-2-9 0,3 2-23 0,0-2-13 0,-7 1-26 16,-1 1-15-16,-4-2-25 0,10 2-98 0,-5-5-212 15,-4 2 65-15</inkml:trace>
  <inkml:trace contextRef="#ctx0" brushRef="#br0" timeOffset="-158550.4499">33124 8492 379 0,'-7'-10'183'0,"2"2"-19"0,1 0-17 15,4 8-15-15,-6-12-8 0,6 12-10 0,-2-10-16 16,2 10-7-16,0 0-13 0,-2-11-9 0,2 11-10 16,0 0-7-16,6-10-6 0,-6 10-1 0,13-8-5 15,-2 4-7-15,-11 4-5 0,19-4-5 0,4 4-4 16,-1 0-1-16,-3 1-3 0,3 4-3 0,-2 2 0 0,-3 1-1 16,1 0-1-16,2 4-2 0,-7 0 3 15,-1 2-1-15,2 0-1 0,-5 1-4 0,-1 3 2 16,-1-2-3-16,-2 0 4 0,-1-1-3 0,-2 2-2 0,-2-4-2 15,2-3 2-15,-2 0 4 0,0 0-4 0,2-4-3 16,-2-6 9-16,7 11 6 0,-7-11 8 0,2 8 13 16,-2-8 3-16,11 6-3 0,-11-6-4 0,27-2-1 15,-6-3-5-15,14-2-3 0,3-6-4 0,-3 1-4 16,2-2-24-16,2-2-28 0,-2 1-39 0,-1 3-59 16,-5-2-148-16,-1 2-338 0,-6 2 98 0</inkml:trace>
  <inkml:trace contextRef="#ctx0" brushRef="#br0" timeOffset="-126438.64">27873 15031 338 0,'0'0'155'0,"0"0"-11"0,0 0-27 0,15-18 4 15,-15 18-22-15,0 0-10 0,0 0-1 0,3-7-8 16,-3 7-7-16,0 0-4 0,0 0-8 0,2-8-7 15,-2 8-5-15,0 0 2 0,0 0-10 0,2-8-14 16,-2 8-1-16,0 0 3 0,0 0 0 0,0 0-6 16,0 0 2-16,4-8-4 0,-4 8 0 0,0 0-2 0,2-4 3 15,-2 4-2-15,0 0-11 0,0 0 4 16,0 0 6-16,0 0-2 0,0 0 0 0,2-8 0 0,-2 8 0 16,0 0-3-16,0 0 5 0,0 0 0 0,0 0-7 15,0 0-3-15,0 0 3 0,0 0-5 0,2-7 2 16,-2 7-2-16,0 0-4 0,0 0 7 0,0 0-2 15,0 0-2-15,0 0-2 0,0 0-3 0,0 0 2 16,0 0-2-16,0 0 1 0,0 0 1 0,0 0-2 16,0 0-1-16,0 0 0 0,0 0-1 0,3-7 2 15,-3 7 0-15,0 0-1 0,0 0-1 0,0 0 3 0,0 0-3 16,0 0-1-16,0 0 4 0,6 26-1 0,-4-16-1 16,1 0-1-16,-1 8-1 0,2-3 2 0,-1 1-1 15,1 4 0-15,0-1 8 0,0 11 1 0,3-6 11 16,-2-6-2-16,-3-1 0 0,2 3-1 0,5 8-6 15,-3-1 3-15,1-3-4 0,-2-4 9 0,-1-2-4 16,2-3 2-16,1 1-2 0,-3 0-1 0,1-2-4 16,2 0 4-16,-5 1 3 0,4-1-6 0,-2-2 2 15,3-4 0-15,-5 1-1 0,3 0-1 0,-3-1-2 0,2-3-4 16,-4-5 2-16,7 14-3 0,-5-8 4 0,-2-6-1 16,4 10-2-16,-4-10 2 0,4 8-2 0,-4-8 0 15,2 6 2-15,-2-6-3 0,0 0 4 0,6 9-3 16,-6-9 2-16,0 0-3 0,2 7-1 0,-2-7-4 15,0 0 7-15,0 0 2 0,0 7-2 0,0-7-1 16,0 0-2-16,0 0 3 0,0 0-2 0,0 0 0 16,0 0 0-16,0 0-1 0,0 0-10 0,0 0-13 15,0 0-19-15,0 0-19 0,0 0-29 0,-8 8-18 0,8-8-39 16,0 0-131-16,0 0-329 0,0 0 94 0</inkml:trace>
  <inkml:trace contextRef="#ctx0" brushRef="#br0" timeOffset="-125559.41">27888 14998 236 0,'0'0'66'0,"0"0"-1"15,0 0-11-15,0 0 5 0,0 0-13 0,-5-10 2 0,5 10-3 16,0 0-11-16,0 0 8 0,0 0-11 0,0 0-2 16,0 0-2-16,-6-8-6 0,6 8 0 0,0 0-4 15,0 0 1-15,0 0-4 0,0 0 1 0,0 0-4 16,0 0-5-16,-6-8 13 0,6 8-13 0,0 0 2 15,0 0 0-15,0 0-4 0,0 0 1 0,0 0-3 0,0 0 12 16,0 0 2-16,0 0 1 0,0 0 6 0,0 0-1 16,-21 18-3-16,17-10-3 0,-2 7-4 0,2 2 5 15,-3-2 2-15,0-1-2 0,3 4-4 0,-5-2 0 16,5-1-3-16,-2 1 2 0,0-2 5 0,2 2-3 16,2-5-4-16,-4 1-1 0,3-2 12 0,1-2-4 15,2-8 7-15,-4 14-16 0,0-8 5 0,4-6-5 16,-5 12 3-16,5-12-3 0,-2 5 6 0,2-5 8 15,0 0 3-15,-3 10 2 0,3-10-3 0,0 0 5 16,0 0-5-16,0 0 2 0,-4 10 2 0,4-10-10 16,0 0-5-16,0 0-1 0,0 0 0 0,0 0-2 0,0 0-7 15,0 0-18-15,0 0-20 0,0 0-23 16,0 0-13-16,-4 10-23 0,4-10-80 0,0 0-206 0,0 0 62 16</inkml:trace>
  <inkml:trace contextRef="#ctx0" brushRef="#br0" timeOffset="-124957.71">28026 15651 261 0,'0'0'52'0,"0"0"-4"16,-15 0-4-16,15 0-4 0,0 0-8 0,0 0-1 0,0 0-7 15,-11 4 3-15,11-4 1 0,0 0-4 0,0 0 3 16,-13 2 0-16,13-2-2 0,0 0 2 0,-14 2-6 15,14-2 3-15,0 0-2 0,0 0 7 0,0 0-5 16,-19 0 3-16,19 0 2 0,0 0-4 0,0 0-1 16,0 0 8-16,-24 0 0 0,24 0 1 0,0 0-5 15,0 0 7-15,0 0-5 0,-20 0 6 0,20 0-6 16,0 0 0-16,0 0-2 0,0 0 3 0,-15 0-9 16,15 0 5-16,0 0-4 0,0 0 4 0,0 0-10 0,0 0-1 15,0 0-2-15,0 0 8 0,0 0-3 16,0 0 1-16,0 0-2 0,0 0 5 0,21-20-9 0,-12 14 6 15,6-2 1-15,1 1-7 0,1-2 2 0,1 1-3 16,2 1-2-16,-3-1 0 0,5 0-1 16,-3 2-2-16,1 2 0 0,1-2-5 0,-5 2 3 0,7 0 1 15,-3-2 1-15,-3 4-5 0,3-2 4 0,-5 3-4 16,3-4 5-16,-6 3-3 0,0-1-5 0,-2 1 9 16,-10 2-9-16,18-5 5 0,-18 5-5 0,13-1 7 15,-13 1-2-15,11-2-5 0,-11 2 5 0,0 0 1 16,11-2-3-16,-11 2 2 0,0 0-8 0,0 0 9 0,0 0-6 15,13-4 3-15,-13 4 0 0,0 0-3 0,0 0 3 16,0 0-3-16,0 0-13 0,0 0-18 0,9-2-16 16,-9 2-18-16,0 0-14 0,0 0-19 0,0 0-88 15,0 0-220-15,0 0 65 0</inkml:trace>
  <inkml:trace contextRef="#ctx0" brushRef="#br0" timeOffset="-123724.65">28381 15071 243 0,'2'-12'68'0,"-2"0"3"16,3 5-11-16,-3-3-4 0,0 10-5 0,0-17-5 0,-3 12-3 15,3 5-1-15,0-16-5 0,0 16 1 0,3-10 1 16,-3 10-4-16,-3-8-3 0,3 8-6 0,0 0 6 16,0-14 1-16,0 14-4 0,0 0 0 0,-2-10-5 15,2 10 1-15,0 0 2 0,-3-9-4 0,3 9-7 16,0 0 0-16,-2-6-1 0,2 6-2 0,0 0-2 15,0 0 1-15,0 0 4 0,0 0-4 0,0 0 9 16,0 0-3-16,0 0 9 0,0 0-8 0,0 0 8 16,0 0 0-16,-10 23 7 0,10-23 4 0,0 24 4 15,0-8-4-15,0-1-4 0,2 3 7 0,0 0-7 16,0 10 2-16,2-5-2 0,3-1 0 0,-2-6-6 0,5 13-1 16,-1-7 0-16,0-2-3 0,-2-7 3 0,1 7-10 15,4-5 3-15,-4 0-2 0,5 1-1 0,-2-2-1 16,2 1 0-16,0-1-1 0,1-2-8 0,-2 0 8 15,2 0-4-15,1-5 0 0,1 1-2 0,-6-1 2 16,6 0 0-16,-5-3-4 0,-1-2-2 0,2 0 2 16,-12-2 2-16,17 2-3 0,-17-2 0 0,0 0-3 15,24-6 6-15,-24 6-4 0,13-6 2 0,-13 6-4 0,12-5-1 16,-6-2-2-16,-6 7 1 0,8-9 0 0,-3 3-2 16,-5 6-2-16,7-12 2 0,-3 4-2 0,-2-2 3 15,-2 10-5-15,7-15-3 0,-5 7-1 0,0-8-2 16,0 2 2-16,0 2 1 0,0 2-2 0,0-2-4 15,2-1 6-15,-4-2 5 0,2 4-4 0,-2-1-1 16,0 2 4-16,0-4 3 0,-2 1-5 0,-2 3-1 16,2-2 7-16,2 12-4 0,-2-18 3 0,0 11-1 15,-2-3-4-15,2 2 3 0,-3 0 1 0,3-1 1 16,-2 0-2-16,0 1 2 0,2 2-3 0,-3-2 4 16,5 8-3-16,-9-16 4 0,5 11 0 0,0-3-4 0,-3 0 4 15,2 0 1-15,3 0-4 0,-2 0 1 0,-1 0-3 16,1-2 5-16,2 5-3 0,-2-4 5 0,-4 1-4 15,8 8 2-15,-4-13 1 0,2 5-1 0,-2 0 0 16,4 8-2-16,-7-14-7 0,5 8 6 0,2 6 4 16,-6-8-1-16,4 2 3 0,2 6-5 0,-8-9 4 15,8 9-1-15,-4-6-3 0,4 6 0 0,0 0-1 16,-4-8 2-16,4 8-1 0,0 0-1 0,0 0 0 0,-4-8 1 16,4 8 0-16,0 0 3 0,0 0-1 0,0 0-3 15,-4-8 5-15,4 8-6 0,0 0 3 0,0 0 0 16,0 0 2-16,0 0-4 0,0 0 0 0,-5-8 1 15,5 8 3-15,0 0-4 0,0 0-2 0,0 0 3 16,0 0 2-16,0 0-3 0,0 0 4 0,0 0-3 16,0 0 0-16,0 0-2 0,0 0 1 0,0 0 2 15,-7-4-3-15,7 4 0 0,0 0 2 0,0 0 0 16,0 0 1-16,0 0-3 0,0 0 0 0,0 0 6 0,3 22-8 16,-3-22 7-16,2 17-2 0,0-7 3 15,3 5 0-15,-1 0 0 0,0-1 9 0,2 4-2 0,2-3 4 16,-2 1-6-16,0 0-1 0,1-2-1 0,-3 2 1 15,2-1-2-15,4-1 4 0,-6-2-3 0,2 4-3 16,1-5 6-16,0 4 0 0,0-4-1 0,1 3-4 16,-4 0 3-16,3-4 2 0,0 1-2 0,-3 1 1 15,0-2-4-15,1 2 1 0,-1-4 3 0,-4-8-1 16,8 14-2-16,-4-6-2 0,-4-8 1 0,8 11 3 16,-6-2-1-16,-2-9 2 0,11 11-7 0,-11-11 6 0,4 8 0 15,-4-8-5-15,5 8 0 0,-5-8 2 0,4 6 2 16,-4-6 5-16,0 0-11 0,7 10 8 0,-7-10-4 15,0 0-1-15,0 0-1 0,6 10 0 0,-6-10 0 16,0 0 1-16,0 0-1 0,4 7-1 16,-4-7-1-16,0 0 3 0,7 8-6 0,-7-8 5 0,0 0 3 15,0 0-6-15,5 8 1 0,-5-8 1 0,0 0 1 16,0 0 3-16,4 6-3 0,-4-6-2 0,0 0 1 16,0 0 0-16,0 0 5 0,4 6-4 0,-4-6 2 15,0 0-5-15,0 0 1 0,0 0 3 0,0 0-3 16,0 0 1-16,0 0 5 0,0 0-4 0,0 0-2 0,0 0-3 15,0 0-14-15,0 0-8 0,0 0-15 0,0 0-8 16,0 0-28-16,0 0-29 0,0 0-26 0,7 10-106 16,-7-10-280-16,0 0 81 0</inkml:trace>
  <inkml:trace contextRef="#ctx0" brushRef="#br0" timeOffset="-123075.65">29141 14933 219 0,'0'0'83'15,"0"0"-9"-15,0 0 7 0,0 0-17 0,0 0-21 16,0 0 5-16,0 0-7 0,0 0-3 0,0 0 6 16,0 0-3-16,2 10-1 0,-2-10-5 0,0 0 2 15,0 0 7-15,16 4-2 0,-16-4-5 0,19 0-3 16,-19 0-4-16,20-2-9 0,-20 2 7 0,37-4-6 0,-17 1 5 16,-3 2-6-16,3-1-4 0,-4-2 1 0,1 2-4 15,1 0-5-15,-3 2 3 0,0-2 3 16,-15 2-6-16,25-2 4 0,-15 0 0 0,-10 2-4 0,17-2-9 15,-17 2 9-15,16 0-5 0,-16 0 6 0,0 0-15 16,15-2-4-16,-15 2 13 0,0 0-16 0,12-2-6 16,-12 2-11-16,0 0-2 0,0 0-15 0,0 0-12 15,0 0-21-15,0 0-50 0,0 0-152 0,0 0 45 16</inkml:trace>
  <inkml:trace contextRef="#ctx0" brushRef="#br0" timeOffset="-122770.61">29189 15115 308 0,'0'0'112'0,"0"0"-11"0,0 0-17 16,0 0-11-16,25 5-9 0,-25-5-1 0,12 4-8 15,-12-4-11-15,15 2-6 0,-15-2-3 0,18 6-11 0,-18-6 2 16,20 2 10-16,-3 0-5 0,1-2-10 16,-18 0 5-16,29 0-7 0,-12 2 0 0,-17-2-2 0,28-2 0 15,-28 2-5-15,20 2-5 0,-20-2 8 0,17 0-3 16,-17 0-3-16,18 0 0 0,-18 0-4 0,0 0 0 16,22-2-2-16,-22 2-3 0,0 0-4 0,17-2-8 15,-17 2-16-15,0 0-5 0,0 0-12 0,0 0-16 16,16 0-75-16,-16 0-160 0,0 0 50 0</inkml:trace>
  <inkml:trace contextRef="#ctx0" brushRef="#br0" timeOffset="-119634.65">30124 14868 355 0,'-2'-8'178'0,"2"8"-13"0,0 0-16 15,-2-10-16-15,2 10-6 0,0 0-12 0,-4-8-7 16,4 8-13-16,-2-6-10 0,2 6-6 0,0 0-2 16,-2-10-10-16,2 10-9 0,0 0-7 0,-5-10-4 0,5 10-5 15,0 0-4-15,-2-8-3 0,2 8-1 16,-3-7-4-16,3 7-7 0,-2-10 0 0,2 10-3 0,-4-8-4 16,4 8-6-16,-4-14 2 0,4 8 1 0,0 6-3 15,-5-14 0-15,3 6 0 0,2 8-4 0,-2-13-1 16,-2 6 2-16,4 7-1 0,-2-11 0 0,2 11 0 15,-2-12-2-15,2 12-1 0,-6-10 2 0,6 10 0 16,-2-8-3-16,2 8-1 0,-4-8 2 0,4 8-3 0,-2-8 1 16,2 8 2-16,0 0-4 0,-4-8 1 15,4 8-2-15,0 0-1 0,0 0-1 0,0 0 3 16,-4-5-1-16,4 5-2 0,0 0 2 0,0 0-3 0,0 0 0 16,-5 33 3-16,3-17-4 0,2 13 0 0,0-7 5 15,0 10-4-15,4-9 4 0,-4-1-1 0,5 8 1 16,-1 0 5-16,0-7 2 0,2-5-2 15,0-2-1-15,2-3 4 0,-1 3-1 0,-1-2-1 0,3 0 4 16,-2-4-1-16,1-2-2 0,-1 0 2 0,4-3 1 16,-2-1-3-16,5 4-1 0,4-4 2 0,3-2-4 15,-9-2 3-15,-12 0 1 0,31 0-2 0,-15-2 0 0,-16 2 1 16,27-6-2-16,-15 3 0 0,1-4 1 0,-5 2-8 16,-1-1-4-16,-7 6-5 0,13-12 3 0,-9 4-1 15,8-2-2-15,-8-2 8 0,3 2-5 0,-5-2 0 16,0-1 3-16,2-5-2 0,-2 2 5 0,-2 0-5 15,0-1 1-15,0-1 1 0,2 0-4 0,-4-2 12 16,-2 3-2-16,2-1-1 0,0-2-1 0,0 2 1 16,-7-2-3-16,5 3-3 0,1-1 8 0,-4 0-2 15,1 3 1-15,2-1 0 0,0 0 2 0,1 2 0 16,-1 0 1-16,1 4 2 0,-1 1-2 0,2 3 7 16,0-2-1-16,-3 0-2 0,1 0 3 0,4 8 1 0,-4-12-2 15,4 12-2-15,-6-10-1 0,6 10-2 16,-4-6 0-16,4 6 1 0,0 0-3 0,-4-10 1 0,4 10 0 15,0 0-6-15,0 0 3 0,-4-5 0 0,4 5 0 16,0 0 1-16,0 0-2 0,0 0-1 0,0 0-3 16,-2 23 6-16,6-7-1 0,0 0-1 0,-2 4 0 15,2 0 0-15,4 9 1 0,-2 0 6 0,3 1-2 16,-2-1 1-16,4 1-1 0,-1-4-1 0,-3-2 2 16,4 3-2-16,-2-3 1 0,-1-6 3 0,4 10-2 15,1-7-2-15,-7-3 0 0,3 0 0 0,-2-3 0 0,1-1 0 16,-3 0-1-16,6 0 1 0,-7-3-2 0,1-1 2 15,-1-2-1-15,0 2 1 0,0-4 0 0,-4-6-1 16,8 14-1-16,-6-8-1 0,-2-6 0 0,6 10 3 16,-4-2-1-16,-2-8 4 0,0 0-5 0,9 10 5 15,-9-10-2-15,0 0-1 0,2 7-2 0,-2-7 5 16,0 0 2-16,0 0 0 0,0 0 4 0,4 8-4 16,-4-8 0-16,0 0 1 0,0 0 2 0,0 0-7 0,0 0-4 15,0 0-16-15,0 0-22 0,0 0-26 0,0 0-32 16,0 0-34-16,0 0-38 0,0 0-95 15,0 0-311-15,0 0 89 0</inkml:trace>
  <inkml:trace contextRef="#ctx0" brushRef="#br0" timeOffset="-119010.89">30791 14589 309 0,'0'0'87'0,"0"0"-6"15,0 0-8-15,0 0-4 0,0 0-8 0,0 0-12 16,24 34 6-16,-18-20-6 0,3 2 1 0,-1-5-8 0,2 3 3 16,-6-2-6-16,5-4-3 0,-5 2 5 15,0-2 3-15,0-4 7 0,2 4-4 0,-6-8-1 16,8 8 5-16,-8-8 7 0,8 5-10 0,-8-5 1 0,14 0-12 16,-14 0 3-16,0 0 1 0,33-15-14 0,-16 3 1 15,5-12-2-15,2-2 0 0,1-1-6 0,0-5-5 16,2-1-1-16,1-3 7 0,11-11 2 0,-8 5 0 15,-2 11 0-15,-1-3 0 0,1 3 3 0,-3 3 2 16,-2 0-5-16,1 3 4 0,-6 1-3 0,-1 6-2 16,-3 5-4-16,-2 1-1 0,-6 2-2 0,3 2 0 15,-2 0-4-15,0 4-2 0,-8 4-1 0,9-10 1 16,-9 10 1-16,8-8-8 0,-8 8 5 0,7-3-2 0,-7 3-2 16,0 0-3-16,0 0-3 0,0 0-15 0,13-4-2 15,-13 4-16-15,0 0-12 0,0 0-16 0,0 0-30 16,0 0-24-16,0 0-109 0,-4 25-271 0,-5-11 79 15</inkml:trace>
  <inkml:trace contextRef="#ctx0" brushRef="#br0" timeOffset="-118644.58">31149 14880 338 0,'0'0'104'16,"0"0"-6"-16,6 8-4 0,-6-8 2 0,0 0-14 15,2 7-1-15,-2-7 6 0,0 0-5 0,0 0-5 16,8 8-3-16,-8-8-10 0,0 0-5 0,11 2-6 16,-11-2-3-16,20-2-1 0,-2-2-5 0,-1-2-13 15,3-2 1-15,8-6-2 0,3-1-11 0,-2-3 4 16,-2 1 5-16,0-3-8 0,-1 0 10 0,-4-4-9 0,0 1 10 15,0-3 2-15,4 4 5 0,-8-2-7 0,-5 5-5 16,3 1 14-16,-6 4-4 0,3 0-3 0,-4 1 2 16,-2 1-10-16,1 2 3 0,-4 2-4 0,-1 0-2 15,2 2-2-15,-5 6-1 0,6-11 1 0,-6 11-4 16,4-9-2-16,-4 9-3 0,5-6-4 0,-5 6 1 16,0 0-19-16,0 0-9 0,6-9-14 0,-6 9-25 15,0 0-11-15,0 0-15 0,0 0-47 0,0 0-113 0,0 0-293 16,0 0 84-16</inkml:trace>
  <inkml:trace contextRef="#ctx0" brushRef="#br0" timeOffset="-100639.68">13949 8359 260 0,'0'0'57'15,"0"0"-1"-15,0 0-6 0,0 0-23 0,0 0-20 16,0 0-19-16,0 0-26 0,0 0-44 0,0 0 17 15</inkml:trace>
  <inkml:trace contextRef="#ctx0" brushRef="#br0" timeOffset="-100178.7399">13884 8634 332 0,'0'0'113'15,"0"0"-15"-15,0 0-3 0,0 0-16 0,0 0-2 0,0 0-14 16,0 0 0-16,0 0-3 0,0 0-14 0,0 0 1 16,0 0-2-16,0 0-11 0,0 0-5 0,-14-22 0 15,14 22-5-15,0 0 3 0,0 0-5 0,0 0-7 16,14-10 5-16,-14 10-13 0,17-6 4 0,3 0 4 15,0 1-9-15,13-2-1 0,-3 4 4 0,5-5-1 16,0 1 2-16,6 4-3 0,-3-1 4 0,-1-2-2 16,3 2-7-16,-3 2 6 0,3-2-9 0,-1 2 4 0,-2 0 1 15,-2 0-1-15,0 2-3 0,0-2-3 16,-3 2 9-16,4 2 3 0,-9-2-12 0,-2 2 5 0,6 0-1 16,-7-2 4-16,-2 0-2 0,1 0-5 0,-4 0-4 15,3 2 10-15,-22-2-4 0,33-2-30 0,-18 2 8 16,2 0 17-16,-17 0-9 0,23 2-4 0,-13-2 0 15,-10 0 2-15,0 0-3 0,18 0 0 0,-18 0-4 16,0 0 3-16,13 2-6 0,-13-2-3 0,0 0-3 16,0 0 3-16,16 0 3 0,-16 0 2 0,0 0-2 15,0 0 2-15,0 0-3 0,12 2 0 0,-12-2-9 16,0 0-4-16,0 0-2 0,0 0-4 0,0 0-48 0,0 0-106 16,0 0 33-16</inkml:trace>
  <inkml:trace contextRef="#ctx0" brushRef="#br0" timeOffset="-99707.73">14561 8707 279 0,'32'-5'73'0,"1"2"-17"0,-6-1-6 15,5 0 3-15,3 2-11 0,-2-2-12 0,4 2 3 0,-2 0 3 16,1 2-8-16,-3 0-9 0,-8 2 8 0,6-2 1 16,-3 0-13-16,-5 4 6 0,-3-2-2 0,1 0-4 15,-1 0 3-15,0-2-1 0,-3 4-6 0,1-2-2 16,-1 0-1-16,-1-1 0 0,-1-1-8 0,-2 3 0 0,-13-3 5 16,17 2 3-16,-17-2-8 0,16 3-8 15,-16-3 0-15,11 2 0 0,-11-2 16 0,0 0 1 16,0 0-13-16,0 0-3 0,0 0-6 0,16 0-8 0,-16 0-7 15,0 0 1-15,0 0 6 0,0 0 0 0,0 0 0 16,0 0-10-16,0 0 3 0,-55 0 1 16,32 3-2-16,-12 0-9 0,1 1 8 0,-6 1 0 0,0-2-21 15,1 5-56-15,-2 0 21 0</inkml:trace>
  <inkml:trace contextRef="#ctx0" brushRef="#br0" timeOffset="-98738.83">14604 8799 303 0,'-24'2'-17'0,"0"-2"21"0,4 2-7 0,0 0 3 15,1 0 13-15,-1 2 0 0,3-2-2 0,-3-2 14 16,0 2 1-16,5-2 4 0,-1 2 7 0,4 0-3 15,12-2-4-15,-23-2 3 0,23 2-3 0,-17 0-2 16,17 0-2-16,0 0 0 0,-20 0-12 0,20 0 3 16,0 0-2-16,-20 0 1 0,20 0-1 0,0 0 0 0,-12-2-10 15,12 2-2-15,0 0-1 0,0 0 10 0,0 0-10 16,-16 0-1-16,16 0-2 0,0 0-2 0,0 0 7 16,0 0-4-16,0 0 0 0,0 0-13 0,0 0 17 15,0 0 4-15,0 0 1 0,0 0 1 0,0 0 7 16,0 0-5-16,57-6 17 0,-35 4-10 0,11-2-12 15,2-2 4-15,2 1 1 0,1-2 2 0,1-1 1 0,2 1-5 16,0 1-1-16,4-4-1 0,0 0 5 16,-2 0-2-16,2-2 2 0,-3 2-10 0,4 0 1 15,-5 1 2-15,1-1 1 0,-2 2 4 0,-3 0-7 0,1-2 2 16,-6 3-2-16,-6 0-2 0,-4 4-1 0,-2-2 1 16,-7 2-1-16,1-1-6 0,-4 1-8 0,-10 3 13 15,15-3-5-15,-15 3-6 0,12-2 0 0,-12 2 2 16,0 0 3-16,0 0 7 0,0 0-10 0,0 0-1 15,0 0 1-15,0 0 0 0,0 0-14 0,-31 23 8 16,15-16-3-16,-5 0-1 0,-10 3-2 0,-2-4 2 16,1 2-4-16,-6 0 2 0,-1-2 3 0,1 1 2 15,-1 0 0-15,-5 1-3 0,-2-5 6 0,4 4 1 16,-1-6-3-16,-2 3 3 0,2 0-5 0,2-2 9 0,1-2 8 16,3 2 8-16,2-2-1 0,10 0 8 0,1 0 1 15,3 0 5-15,1 0-3 0,3 0-2 0,3 0 8 16,14 0-7-16,-24 0 3 0,13-2 0 0,11 2 8 15,-18-2-3-15,18 2-7 0,-15-2 3 0,15 2-4 16,0 0-14-16,-20 2 8 0,20-2 5 0,0 0-5 16,0 0 0-16,-17 0-2 0,17 0-1 0,0 0-8 15,0 0 1-15,0 0 5 0,0 0 4 0,0 0-6 16,0 0 0-16,0 0-6 0,0 0 7 0,0 0 4 0,0 0 4 16,48 4-5-16,-17-6 5 0,4 2 5 0,0-2-7 15,2 2 10-15,3-2-12 0,1-2 4 16,-3 1 2-16,3-4-3 0,-2 4 1 0,4-4-2 0,-2 2 3 15,2 1-6-15,-3-4 7 0,-3 2-2 0,0-2-8 16,-2 0 3-16,-4 4 6 0,-4 0-9 0,-5 2-18 16,-5-2 15-16,-2 0 3 0,-2 3 2 0,-3-1 2 15,-10 2-10-15,17-5-9 0,-17 5 5 0,12-2-9 16,-12 2-2-16,0 0 11 0,0 0-4 0,0 0 0 16,0 0 0-16,0 0-1 0,0 0 3 0,0 0 6 15,-49 22-23-15,24-14 23 0,-10 2-2 0,0 0-18 0,-4-1 20 16,-3-1-1-16,1 2-5 0,2 2 5 0,-4-2-3 15,-2 0 0-15,0 0 5 0,8-5-1 0,-4 2-4 16,6-4 8-16,1 2 8 0,9-3-7 0,5-1 10 16,2 1-1-16,3-4 0 0,15 2-5 0,-22 0-2 15,22 0 8-15,-17-1 1 0,17 1 2 0,0 0-5 16,-16 0 4-16,16 0-6 0,0 0-4 0,0 0 0 16,-8-7 2-16,8 7-4 0,0 0 2 0,0 0-5 15,0 0-2-15,0 0 3 0,0 0-4 0,26-10 9 0,-26 10-7 16,17-1-5-16,-17 1 0 0,27 0 0 15,-10 0-3-15,0 0 5 0,1 0 6 0,-1 0-9 0,3 1 6 16,-2-2 3-16,-1 2-12 0,1-1 6 0,-5 0 4 16,-13 0-12-16,26 0 15 0,-15 0-3 0,-11 0-7 15,20 0 8-15,-20 0-4 0,20 0 3 0,-20 0-7 16,13 0 5-16,-13 0 0 0,0 0-2 0,18-1 6 16,-18 1-3-16,0 0 3 0,13 0 1 0,-13 0 2 15,0 0 4-15,0 0-7 0,0 0 8 0,15-2-3 16,-15 2-1-16,0 0 1 0,0 0 0 0,11-4-5 15,-11 4 1-15,0 0-23 0,0 0-17 0,0 0-41 0,0 0-70 16,0 0-174-16,0 0 53 0</inkml:trace>
  <inkml:trace contextRef="#ctx0" brushRef="#br0" timeOffset="-85316.88">21124 15485 327 0,'0'0'120'0,"0"0"-19"0,-3-10-15 0,3 10-5 16,0 0-16-16,0 0-2 0,-4-11-9 16,4 11 0-16,0 0-10 0,-4-5-8 0,4 5-15 0,0 0-8 15,0 0-5-15,0 0-11 0,-5-10-12 0,5 10-5 16,0 0 2-16,0 0-5 0,0 0-8 0,0 0 4 16,2-11-1-16,-2 11 7 0,0 0-3 0,5-8 9 15,-5 8-2-15,4-8 6 0,-4 8-2 0,5-6 1 16,-5 6 5-16,4-7 9 0,-4 7-18 0,0 0 9 15,4-9-11-15,-4 9 14 0,0 0 0 0,0 0 0 16,6-6-2-16,-6 6 2 0,0 0 8 0,0 0-4 16,6-7 0-16,-6 7 6 0,0 0-2 0,0 0 14 0,10-8-2 15,-10 8 7-15,0 0 10 0,9-5 5 16,-9 5-2-16,0 0-4 0,13-5 12 0,-13 5-3 0,0 0 5 16,19-4 5-16,-19 4 7 0,16-4-3 0,-5 2-10 15,7-2 14-15,-1 0-4 0,1-2-15 0,1 0 7 16,12-4-3-16,-3 0 2 0,5 0-5 0,-5-1 0 15,3 3 1-15,2-4-5 0,3 2-3 0,-1 2-5 16,2-2-2-16,-2 2 0 0,2 1-2 0,-2 1-4 16,7-1-4-16,-5 4 5 0,0-1-2 0,-2-2-3 15,5 2 0-15,-5 0-4 0,4 0 3 0,-4 2 1 0,0 0-1 16,2-2-4-16,-1 2 0 0,-3 0 2 0,-1-4 3 16,3 2-7-16,0 1 0 0,-2-2-1 0,0 3 0 15,0-1-1-15,-1-5-3 0,1 4-1 0,2 0 3 16,3-2-2-16,-3 0 0 0,-2 2-2 0,0-2 3 15,2 0-1-15,-1 0-6 0,-1 2 2 0,2 1-2 16,-1-2 2-16,-1 2 2 0,0-1-1 0,-3 1-2 16,1 0 0-16,-3 1 5 0,-4 0 0 0,9 2-3 15,-9-4 0-15,-2 2-3 0,0 2 2 0,-3 0-1 16,4 0 1-16,11 0-3 0,-9-2-4 0,-3 4 8 0,-3 0-4 16,-1-2 7-16,15 0-3 0,-7 0 0 0,-5-2-1 15,2 2 5-15,-5 0-4 0,1 0 2 0,1-2-1 16,2 0-4-16,-1 0 2 0,-1-2-1 0,0 2 1 15,-1 0-5-15,3 0 8 0,-1 0-5 0,-4 0 1 16,3-4 0-16,-6 2 4 0,7 0-5 0,-4 2 6 0,0-4-10 16,1 2 8-16,-1 1 2 0,-1-2-5 15,1 2 1-15,3-2-2 0,-4 3-4 0,1-3 3 16,-1 3 4-16,1-2-4 0,1 0 7 0,-1-2-7 0,-4 4 4 16,-2 0 1-16,0 0-2 0,-11 2-1 0,20-6 1 15,-20 6 1-15,13-2-1 0,-13 2-2 0,15-2 0 16,-15 2 0-16,11-2 2 0,-11 2 1 0,0 0-5 15,16-4 3-15,-16 4 0 0,0 0 8 0,0 0-2 16,12-2 4-16,-12 2 3 0,0 0 4 0,0 0 1 16,0 0 0-16,0 0-2 0,0 0 0 0,0 0-3 15,0 0-9-15,0 0-24 0,0 0-35 0,0 0-68 16,0 0-166-16,0 0-346 0,0 0 97 0</inkml:trace>
  <inkml:trace contextRef="#ctx0" brushRef="#br0" timeOffset="-77718.84">28188 15524 314 0,'0'0'93'0,"-11"-3"-5"15,11 3-7-15,-8-6-12 0,8 6-9 0,0 0-10 0,-12-2-9 16,12 2 4-16,0 0-7 0,0 0-3 0,-10-6-8 16,10 6-8-16,0 0 3 0,0 0 1 0,-11-4-3 15,11 4-1-15,0 0-7 0,0 0 3 0,0 0-8 16,0 0 1-16,0 0-3 0,0 0-20 0,-24 8-7 15,24-8 5-15,-7 8-9 0,0-3-5 0,1 2 1 16,-3-2-4-16,3 3 4 0,-2-1 7 0,-6 2-3 16,3 1 4-16,1-4-1 0,-2 0 10 0,-2 3-4 15,-1 0 5-15,7-3-3 0,-6-3 3 0,6 4-1 16,-1-4 8-16,9-3-3 0,-16 6-1 0,8-4-1 0,8-2 3 16,-16 4 0-16,16-4 7 0,-15 4-5 0,15-4-5 15,-11 4 6-15,11-4 1 0,-13 2 9 0,13-2-4 16,0 0-2-16,-13 2 10 0,13-2-13 0,0 0 6 15,-12 4-3-15,12-4 5 0,0 0 2 0,0 0-4 16,-10 2 14-16,10-2-7 0,0 0 3 0,0 0-5 16,0 0 12-16,0 0-6 0,-13 2 2 0,13-2-3 15,0 0-1-15,0 0-6 0,0 0 3 0,0 0 6 16,0 0-4-16,0 0 5 0,0 0 2 0,-14 2 0 16,14-2 9-16,0 0 1 0,0 0-16 0,0 0 14 15,0 0-9-15,0 0-1 0,0 0 7 0,0 0-16 0,0 0 8 16,0 0-1-16,0 0-8 0,0 0 4 0,0 0 5 15,0 0-7-15,0 0-5 0,0 0 2 0,0 0-8 16,0 0-2-16,0 0-18 0,0 0-8 0,18-20-15 16,-18 20-19-16,0 0-48 0,9-2-133 0,-9 2 42 15</inkml:trace>
  <inkml:trace contextRef="#ctx0" brushRef="#br0" timeOffset="-68256.9">20269 15240 251 0,'-4'-8'55'0,"4"8"-12"0,0 0-4 16,0 0 15-16,0 0-17 0,0 0-10 0,0 0-5 15,0 0 2-15,0 0-4 0,0 0 3 0,0 0-10 16,0 0 1-16,0 0-5 0,0 0 9 0,0 0-7 16,0 0-22-16,0 0 25 0,0 0-8 0,0 0 4 15,-13 15-3-15,13-15-3 0,0 0 0 0,0 0 7 16,0 0 5-16,0 0 4 0,0 0 5 0,0 0 0 0,0 0-7 16,0 0 2-16,0 0-1 0,0 0 3 0,0 0 1 15,0 0-8-15,0 0 4 0,0 0 4 0,0 0 4 16,0 0 2-16,37 0-6 0,-18 2-2 0,1-7-4 15,0 3 0-15,13 7 1 0,-7-8 1 0,9 1-8 16,0 2-4-16,0 0 6 0,4 0-1 0,-1-2-5 16,-1 1 1-16,3 1 1 0,-1 0 0 0,-1 1-6 15,1-2 8-15,0 1-3 0,-2-2-2 0,3 0 0 16,-1-1-10-16,1 3 5 0,-6-1 3 0,1-3 5 0,1 4 1 16,-3 0-12-16,0-5 2 0,-7 8 2 15,-5-1-2-15,-3-2-1 0,2 0-3 0,0 0 5 0,0 2 7 16,-1-4-8-16,1 4 2 0,0-2 2 0,1 0-2 15,-1 0-4-15,13 0 9 0,-7 0-2 0,-1-2 2 16,7-3-4-16,1 4-3 0,-6-3-3 0,8 2 0 16,-5-2-1-16,5-2 5 0,-2 0-4 0,0 2 6 15,0-2 5-15,2 2-11 0,-9-2 10 0,7 2-5 16,-5 1-5-16,-6-2 8 0,11 3-6 0,-6 1 8 16,5-3-4-16,-7 4 4 0,-6 0-4 0,1-4-1 0,0 4 0 15,-3 0-1-15,1-2-25 0,-1 2 22 0,3 0 0 16,-5 0 9-16,3 0-10 0,0-2 6 15,-1 2-14-15,1 2-1 0,1-4 11 0,1 2 6 0,-2-2-3 16,1 0-1-16,1 0-2 0,-3 2 2 0,5-2 3 16,-2 0-4-16,1 0 4 0,-1 0-14 0,3 0 2 15,-2 0 17-15,-3 2-8 0,4-2 2 0,-3 0 0 16,1 0-1-16,-2 4 6 0,-3-4-8 0,1 2 3 16,-4 0-3-16,1 0 4 0,-1-2-2 0,-12 2 4 15,19 0-5-15,-8 0 4 0,-11 0-4 0,17 0 3 16,-17 0-5-16,16 0-4 0,-16 0 9 0,17 0 2 0,-17 0-5 15,18 0-5-15,-18 0 7 0,16 0 6 0,-16 0-16 16,17 0 6-16,-11 2 2 0,-6-2-5 0,16 2 3 16,-16-2-14-16,17 0 14 0,-17 0 6 0,12-2-8 15,-12 2 6-15,0 0-10 0,17 0 7 0,-17 0 7 16,18 0 7-16,-18 0 1 0,12-2 1 0,-12 2-12 16,0 0 9-16,14-2 2 0,-14 2 1 0,0 0 0 15,0 0-3-15,15-4 0 0,-15 4 1 0,0 0 1 16,8 0 6-16,-8 0-3 0,0 0 2 0,0 0-8 15,0 0 5-15,10-2-12 0,-10 2 15 0,0 0-8 16,0 0-1-16,0 0 2 0,0 0 0 0,0 0-2 0,10-2-5 16,-10 2 1-16,0 0-1 0,0 0 2 15,0 0-1-15,0 0-5 0,0 0 4 0,0 0-1 16,0 0 4-16,0 0-9 0,0 0 4 0,12-1 10 0,-12 1 2 16,0 0-7-16,0 0 10 0,0 0-4 0,0 0 4 15,0 0-6-15,0 0-2 0,0 0-10 0,0 0 9 16,0 0 0-16,0 0 1 0,4-7-1 0,-4 7 1 15,0 0-4-15,0 0 1 0,0 0-5 0,0 0 5 0,0 0-6 16,0 0 5-16,0 0-3 0,0 0-4 0,0 0 3 16,0 0-4-16,0 0 6 0,0 0-4 15,0 0 3-15,0 0 1 0,0 0-3 0,0 0 1 0,0 0-6 16,0 0-1-16,0 0 11 0,0 0-10 0,0 0 2 16,-16-8 5-16,16 8-3 0,0 0 1 0,0 0-4 15,0 0 8-15,0 0-10 0,0 0 7 0,-8-3-1 16,8 3-2-16,0 0-2 0,0 0 4 0,0 0-4 15,0 0 2-15,-14 0 0 0,14 0 5 0,0 0-5 16,0 0-2-16,0 0 1 0,-10-2 2 0,10 2 1 16,0 0-4-16,0 0 1 0,0 0 2 0,0 0-4 0,0 0-3 15,-13 0 8-15,13 0-4 0,0 0 2 16,0 0 2-16,0 0-11 0,0 0 9 0,0 0 4 0,0 0-1 16,0 0-2-16,0 0-4 0,-12-2 3 0,12 2 3 15,0 0 0-15,0 0-4 0,0 0 6 0,0 0-4 16,0 0-3-16,0 0-2 0,0 0 7 0,0 0-6 15,0 0 6-15,0 0-3 0,0 0-7 0,-15-3 9 16,15 3-3-16,0 0 1 0,0 0 2 0,0 0-1 0,0 0-2 16,0 0 3-16,0 0 0 0,0 0-4 15,0 0 5-15,0 0-6 0,0 0 0 0,0 0 5 0,0 0 1 16,0 0-2-16,-11 0-1 0,11 0 5 0,0 0-1 16,0 0 1-16,0 0-6 0,0 0 0 0,0 0 6 15,0 0-3-15,0 0-4 0,0 0 4 0,0 0-3 16,0 0 1-16,0 0 0 0,0 0 1 0,0 0 2 15,0 0-5-15,0 0 7 0,0 0-4 0,0 0-1 16,0 0 4-16,-9-3-6 0,9 3 2 0,0 0 0 16,0 0 5-16,0 0 2 0,0 0-6 0,0 0 4 0,0 0-8 15,0 0 6-15,0 0 0 0,0 0 0 16,0 0 5-16,0 0-6 0,0 0 0 0,0 0-2 0,0 0 0 16,0 0 3-16,0 0-6 0,0 0 6 0,0 0 1 15,0 0-4-15,0 0-6 0,0 0-17 0,0 0-12 16,-6-7-15-16,6 7-34 0,0 0-33 0,0 0-104 15,0 0-262-15,0 0 76 0</inkml:trace>
  <inkml:trace contextRef="#ctx0" brushRef="#br0" timeOffset="6257.06">13839 8817 221 0,'-12'-2'20'0,"12"2"2"15,0 0 1-15,0 0-7 0,0 0 1 0,-11 0-1 16,11 0 8-16,0 0 1 0,0 0-1 0,0 0 4 0,0 0 2 16,0 0-4-16,-14-2 5 0,14 2-6 0,0 0-6 15,0 0 1-15,0 0-2 0,0 0 3 0,0 0-10 16,0 0 5-16,0 0-1 0,0 0-8 0,0 0 1 15,-10-2-1-15,10 2 1 0,0 0 0 0,0 0-5 16,0 0 2-16,0 0-8 0,0 0 7 0,0 0-1 16,0 0-6-16,0 0 6 0,0 0-4 0,0 0-1 15,0 0 6-15,0 0-6 0,0 0 3 0,0 0 3 0,0 0 1 16,0 0 1-16,0 0-6 0,0 0 4 0,0 0-2 16,0 0-3-16,0 0 4 0,0 0 1 15,26-8-3-15,-26 8-2 0,17-2 2 0,-17 2 3 0,16-2-5 16,-8 0 5-16,3 2-4 0,-11 0 2 0,22-2-2 15,-4 1 8-15,1-1-6 0,-1-1-2 0,-1 1 6 16,1-1-1-16,2 3-1 0,-3-5 7 0,1 3-8 16,1 1 1-16,-1-1-7 0,4 0 9 0,-5 0-2 15,1-2 0-15,1 2 0 0,1-2-4 0,-2 0 9 16,1 0-10-16,-1 2 10 0,-1-2-1 0,1 2-4 16,-5 0 2-16,1 0-4 0,-4 0-4 0,0 0 4 0,-10 2 0 15,19-2 1-15,-11 2-6 0,-8 0 1 0,20-4 2 16,-9 4 2-16,-11 0-2 0,20 0-1 15,-9-2-2-15,-11 2 1 0,26 0 8 0,-10 0 2 0,-3-1-9 16,-2 1-1-16,6 0 4 0,-1-3-5 0,-3 3 4 16,5-2 7-16,-3 0-9 0,2 4 0 0,0-4 2 15,-1 2 1-15,-3 0-2 0,-13 0 3 0,22 0-3 16,-13-2-3-16,-9 2 2 0,18 0 1 0,-18 0-1 16,21 0 2-16,-12 0 2 0,-9 0-2 0,19 0-4 15,-19 0 2-15,18 0-1 0,-7 0 4 0,7 2 1 16,-5-2-5-16,0 2 5 0,-2-2-9 0,7 0 7 0,1 0 0 15,-1 0-3-15,2 2 2 0,-1-2 2 0,-1 0 2 16,1 0-4-16,-1 0 3 0,2 0-1 0,-1 0-3 16,-1 3-3-16,-1-3 4 0,1 1 5 0,0-1-2 15,-3 0-1-15,3 2 6 0,-3-2-2 0,-3 2-6 16,0-2-5-16,-1 2 4 0,7-2 7 0,-6 0-8 16,2 2 2-16,-3-2 0 0,-11 0 4 0,22 2-8 15,-5-6 4-15,-1 4-3 0,-4 0-1 0,6 0 4 16,-5 0 0-16,5 2 3 0,-1-4-7 0,1 2 5 15,-1 0 1-15,1 2-1 0,2-2 0 0,-3 0 4 16,3 0-7-16,0 0-2 0,-1 2 3 0,1-4 2 0,-1 2 2 16,1 2-5-16,-2 0 5 0,1-2-3 0,-1 2 4 15,1 0 0-15,1-2-2 0,0 2-3 0,-3-2-2 16,1 2 3-16,-1 0-1 0,1 0-2 0,0-2 6 16,-1 0-3-16,1 2 1 0,1-2 2 0,1 2-2 15,-2-2 4-15,1 2-7 0,3 0 0 0,1-2 8 16,9 0-8-16,-7 2 6 0,-2-4-8 0,10 4 9 15,-7-2 4-15,-1 0-7 0,7-2 1 0,-5 2-3 0,-3-2-2 16,-5 2 2-16,16 0 0 0,-1-2 2 0,-11 0-4 16,4 2 4-16,-5 0-2 0,0-2 7 0,13 2-5 15,-4 0 0-15,4 0-1 0,-9 0 0 0,7-2-3 16,-7 2 4-16,7-2-1 0,0 2-1 0,-3-2 0 16,-3 0 4-16,8 0 5 0,-2-2-9 0,2 2 4 15,-1-2-2-15,1 0 3 0,-2 0 2 0,0 0 4 16,0-1-5-16,1 0-11 0,0 4 3 0,-3-3 13 15,-4 0-5-15,-4 2-6 0,8-2 3 0,-5 0-4 16,-6 2-6-16,1 2 10 0,-1-2 1 0,0 0 4 16,-1 0-4-16,4 2-8 0,-3-2 12 0,1 0-8 0,-1 0-6 15,2 0 4-15,-5 0 10 0,3 0-11 16,2 2-2-16,11-2 5 0,-6 0 0 0,-8-2-2 0,3 2 7 16,11 0-4-16,-7 0 0 0,-4 0 8 0,-3-1-11 15,4 1 10-15,-1-3 4 0,-5 2-12 0,5 1-8 16,0-1 16-16,9 1-5 0,-5-1 11 0,-7-1-11 15,4 1 0-15,-3 2 7 0,-1-1-10 0,-1 0 0 16,1 0 9-16,1 2-1 0,2-2-5 0,-3 0 4 0,1 0-7 16,0 2-1-16,1-2-3 0,-1 0 4 0,1 2-2 15,-2 0 3-15,3 0-3 0,-2-2 3 16,-1 2-5-16,1 0 0 0,-2 0 0 0,1 0 6 0,-1 0-6 16,1-4 6-16,-1 4-4 0,-3 0-4 0,-4-2 10 15,2 2-2-15,-1-2-4 0,-12 2 2 0,27 0 0 16,-13 0 5-16,1-2-9 0,-3 2 4 0,-2 0-1 15,-10 0 2-15,22 0-6 0,-11 0 4 0,7-2 6 16,-1 2-5-16,-6 0 1 0,2-4-2 0,1 4 1 16,-14 0 0-16,27-2 0 0,-13 2 1 0,-3-2 0 15,-11 2 3-15,20 0 0 0,-12-1-2 0,-8 1-2 16,18 0 6-16,-18 0-6 0,15 0-2 0,-15 0 3 0,12-3-5 16,-12 3 13-16,0 0-8 0,14-2-1 15,-14 2-3-15,0 0 8 0,11 0-8 0,-11 0 4 0,0 0-3 16,0 0-1-16,12-2 2 0,-12 2 0 0,0 0 11 15,0 0-10-15,0 0-4 0,0 0 4 0,15 0-2 16,-15 0-1-16,0 0-2 0,0 0 10 0,0 0 4 16,0 0-7-16,0 0 4 0,0 0 3 0,0 0-1 0,0 0 5 15,13 0-1-15,-13 0 5 0,0 0-13 16,0 0 14-16,0 0-11 0,0 0-2 0,0 0 7 16,0 0 6-16,0 0-10 0,0 0 0 0,0 0-5 0,0 0 9 15,0 0-3-15,0 0 3 0,0 0-5 16,0 0 5-16,0 0 1 0,13 0-2 0,-13 0 2 0,0 0 6 15,0 0-8-15,0 0 5 0,0 0-9 0,0 0-5 16,0 0 1-16,0 0 1 0,0 0-1 0,0 0 2 16,0 0-2-16,0 0 8 0,0 0-8 0,0 0 6 15,0 0-12-15,0 0 7 0,0 0-2 0,0 0 2 16,0 0-2-16,0 0 8 0,0 0 9 0,0 0-3 0,0 0 0 16,0 0 6-16,0 0-1 0,0 0-6 15,0 0 3-15,0 0-3 0,0 0 1 0,0 0-1 0,0 0-3 16,0 0-11-16,0 0 13 0,0 0 8 0,0 0-19 15,6 2 6-15,-6-2 0 0,0 0 0 0,0 0-1 16,0 0 0-16,0 0-7 0,0 0 15 0,0 0 7 16,0 0-11-16,0 0 9 0,0 0-4 0,0 0 2 15,0 0 0-15,0 0-1 0,0 0-4 0,0 0 2 16,0 0-3-16,0 0 1 0,0 0 1 0,0 0-6 16,0 0 5-16,0 0-5 0,0 0-2 0,0 0 0 0,0 0-2 15,0 0-2-15,0 0 3 0,0 0-1 0,0 0 19 16,0 0 2-16,0 0-2 0,0 0-2 15,0 0-3-15,0 0-1 0,0 0-7 0,0 0 7 0,0 0-6 16,0 0 1-16,0 0-5 0,0 0 0 0,0 0-5 16,0 0 4-16,0 0 0 0,0 0-6 0,0 0 5 15,0 0 0-15,0 0-2 0,0 0 3 0,0 0-6 16,0 0 6-16,0 0-6 0,0 0 0 0,0 0 2 0,0 0-1 16,0 0 0-16,0 0 1 0,0 0-1 15,0 0 1-15,0 0 1 0,0 0-4 0,0 0 0 16,0 0-2-16,0 0 5 0,0 0-1 0,0 0-3 0,0 0 3 15,0 0-1-15,0 0 1 0,0 0 1 0,0 0-5 16,0 0 3-16,0 0 3 0,0 0-5 0,0 0 1 16,0 0 2-16,0 0 2 0,0 0-2 0,0 0-4 15,0 0 5-15,0 0-2 0,0 0 2 0,0 0-5 16,0 0 3-16,0 0 0 0,0 0 0 0,0 0-1 16,0 0 0-16,0 0-1 0,0 0 1 0,0 0-1 15,0 0 3-15,0 0-3 0,0 0-3 0,0 0 3 0,0 0-1 16,0 0 4-16,0 0-4 0,0 0 1 15,0 0-1-15,0 0 1 0,0 0 0 0,0 0 0 0,0 0 1 16,0 0-4-16,0 0 8 0,0 0-8 0,0 0 4 16,0 0 1-16,0 0-1 0,0 0 1 0,0 0-5 15,0 0-2-15,0 0 9 0,0 0-3 0,0 0-3 16,0 0 3-16,0 0 0 0,0 0 4 0,0 0-3 16,0 0 0-16,0 0 2 0,0 0-4 0,0 0 4 15,0 0 0-15,0 0-2 0,0 0-1 0,0 0-3 16,0 0 4-16,0 0 0 0,0 0-1 0,0 0 0 0,0 0 1 15,0 0-2-15,0 0 4 0,0 0-2 0,0 0-1 16,0 0-5-16,0 0 4 0,0 0 7 0,0 0-10 16,0 0 8-16,0 0-3 0,0 0 0 0,0 0-3 15,0 0-3-15,0 0 5 0,0 0 2 0,0 0-5 16,0 0 5-16,0 0 2 0,0 0-3 0,0 0-5 16,0 0 7-16,0 0-3 0,0 0 1 0,0 0 0 15,0 0-1-15,0 0-1 0,0 0-1 0,0 0 3 16,0 0 1-16,0 0-3 0,0 0 1 0,0 0 1 15,0 0-2-15,0 0 5 0,0 0-4 0,0 0 3 16,0 0-1-16,0 0-2 0,0 0-2 0,0 0 2 0,0 0-4 16,0 0 5-16,0 0-3 0,0 0 4 0,0 0-2 15,0 0 1-15,0 0 1 0,0 0 3 16,0 0 1-16,0 0 3 0,0 0-3 0,0 0 2 0,0 0 2 16,0 0-1-16,0 0 2 0,0 0-3 0,0 0 0 15,0 0 1-15,0 0-5 0,0 0-2 0,0 0 3 16,0 0 7-16,0 0-12 0,0 0 6 0,0 0-9 15,0 0-23-15,0 0-66 0,0 0-85 0,0 0-105 0,0 0-336 16,-39 10 95-16</inkml:trace>
  <inkml:trace contextRef="#ctx0" brushRef="#br0" timeOffset="48175.58">23625 5102 366 0,'0'-4'162'0,"-2"-1"-16"15,2 5-19-15,-4-9-9 0,4 6-12 0,0 3-12 16,0-8-4-16,-2 2-12 0,2 6-5 0,-3-8-15 15,1 2-1-15,2 0-10 0,0 6 0 0,0-6-9 16,0 6-5-16,-2-8 8 0,2 8-23 0,0-6 10 16,0 6-3-16,0 0-2 0,-2-6-3 0,2 6-7 0,0 0 6 15,0 0-6-15,0-8 1 0,0 8-4 16,0 0 3-16,0 0-8 0,0 0-7 0,-3-4 4 0,3 4-5 16,0 0 7-16,0 0-1 0,0 0-5 0,0 0-2 15,0 0-8-15,0 0 3 0,5 24 12 0,-1-8-2 16,-1 4 3-16,3 9-4 0,0 1 0 0,-2 3 3 15,-1-1-3-15,4-2 5 0,1 3-1 0,-1-4-3 16,1-1 28-16,2-4-5 0,-2-6 1 0,1-3-3 16,2 2 0-16,-2-2-2 0,3-1 2 0,2 0-4 15,-1-4-5-15,3 0-2 0,-4-3 5 0,4 1-7 16,-3-2 3-16,1-2 0 0,-8-2 1 0,5-2-2 0,-11 0-3 16,18-2-1-16,-18 2-1 0,14-6-3 0,-7 0 3 15,2 0-9-15,-2 1-3 0,-1-12 1 0,3 4 2 16,-4-1-6-16,1-2 7 0,-4-1-10 0,2 1 3 15,-1 0 8-15,1-4-6 0,-2 0-1 0,2 2-8 16,-2-11 2-16,6 6 0 0,-6 1-2 0,4-8 2 16,-4 7 4-16,2 3-2 0,1 4-2 0,-3-2 4 0,0 5 0 15,3 0 6-15,-3 2-1 0,0 3 1 0,-2 0 1 16,0 0-9-16,3 2-3 0,-3 6 9 16,2-10-3-16,-2 10-2 0,0-6 6 0,0 6-1 0,0 0-1 15,0 0 1-15,0 0-1 0,0 0 1 0,0 0 4 16,0 28-5-16,0-10 5 0,0-1-3 0,0 13 4 15,2-2-9-15,-2-5 12 0,4-3-3 0,2 0 1 16,-1-2 1-16,0 1-1 0,1-1 2 0,3 0-2 16,1-1 3-16,0-1-6 0,3-2-16 0,7 10-20 15,-3-6-26-15,-2-3-42 0,-2-3-105 0,1 0-251 16,1-2 73-16</inkml:trace>
  <inkml:trace contextRef="#ctx0" brushRef="#br0" timeOffset="48427.51">24316 5235 330 0,'0'0'186'0,"4"-7"-33"0,-4 7-22 0,0 0-18 15,6-5-10-15,-6 5-11 0,13-8-15 0,-4 6-5 0,-9 2-12 16,26-8-4-16,-8 4-8 0,2 0 0 15,-1 0-15-15,1 2 6 0,0-4-2 0,-1 4-11 0,3-2-6 16,-5 2 10-16,3-2-12 0,0 0-6 0,-7 4-15 16,3-1-12-16,-7-4-16 0,-9 5-22 0,17-2-12 15,-17 2-15-15,13 0-8 0,-13 0-82 0,0 0-204 16,0 0 62-16</inkml:trace>
  <inkml:trace contextRef="#ctx0" brushRef="#br0" timeOffset="48656">24459 5071 255 0,'0'0'145'0,"0"0"-24"15,0 0-26-15,-8-4 0 0,8 4-22 0,0 0-9 16,0 0-8-16,0 0 1 0,0 0-2 0,0 0-11 16,0 0 5-16,11 29-6 0,-4-15 1 0,1 2 1 15,1 0 15-15,-1 2-5 0,2-1-6 0,0 11-3 0,3-6-17 16,-3-5 4-16,-2 3 3 0,3 4-11 15,7 3 7-15,-3-1-8 0,0 0 2 0,-4-5-4 16,-2-1-3-16,0-4-41 0,-1 2-14 0,3-3-25 0,-2 3-50 16,0-2-77-16,2-2-222 0,-4-2 66 15</inkml:trace>
  <inkml:trace contextRef="#ctx0" brushRef="#br0" timeOffset="48982.67">24811 5011 298 0,'0'0'147'16,"0"0"-29"-16,0 0-36 0,0 0 2 0,-3-10-4 15,3 10-14-15,0 0-22 0,0 0 9 0,0 0-6 16,0 0 1-16,0 0-16 0,17 26 5 0,-10-10 3 16,2 0-2-16,2 1-5 0,4 11 0 0,1-4-11 0,-2 1 4 15,-2-3-2-15,5 4-1 0,1 0 1 0,-3-1-11 16,-2-5 2-16,0-4-1 0,-1-1 1 0,-4 2-3 16,3-4-3-16,-2 1 5 0,2-2-5 0,0 4-18 15,-2-6-31-15,-3-3-22 0,1 3-12 0,-1-4-14 16,-4 0-64-16,2-2-182 0,-4-4 54 0</inkml:trace>
  <inkml:trace contextRef="#ctx0" brushRef="#br0" timeOffset="49255.57">25104 5067 335 0,'-2'-8'188'0,"2"8"-25"16,0 0-19-16,-5-10-18 0,5 10-16 0,0 0-18 15,0 0-10-15,0-8-14 0,0 8-7 0,0 0-7 16,0 0-8-16,0 0-5 0,0 0-1 0,0 0-8 16,0 0 1-16,0 0-6 0,9 32 2 0,-5-17-4 15,0 3-6-15,-1-2 1 0,-1 2-9 0,5 11 7 16,-3-5-1-16,-4-2-9 0,2 7 1 0,0 3 3 0,-4-3-2 16,-2 3 1-16,2 0 0 0,-2-3-4 0,-1 1 4 15,2-6-4-15,1-3 0 0,0-3 1 0,0-2-6 16,0 1-1-16,-2 1-14 0,-1 0-22 0,5-4-17 15,-2-1-14-15,0-3-41 0,0-2-102 0,2 0-247 16,0-8 72-16</inkml:trace>
  <inkml:trace contextRef="#ctx0" brushRef="#br0" timeOffset="49472.71">25341 5227 346 0,'4'-9'156'15,"-4"9"-21"-15,4-5-22 0,2 1-12 0,-6 4-13 0,12-8-3 16,-4 6-23-16,-8 2-1 0,29-10-15 0,-14 2-19 16,3 6-28-16,2-4-4 0,-3 2-23 15,3 0-31-15,-3 0-21 0,1 3-47 0,-5-3-149 0,2 1 46 16</inkml:trace>
  <inkml:trace contextRef="#ctx0" brushRef="#br0" timeOffset="49627.04">25406 5323 209 0,'18'-2'153'0,"-3"-2"-17"16,7 0-18-16,11-2-19 0,-2 1-31 15,1-2-46-15,-1 0-68 0,-5 3-38 0,5-4-101 0,-8 0 33 16</inkml:trace>
  <inkml:trace contextRef="#ctx0" brushRef="#br0" timeOffset="50089.25">26169 4585 230 0,'0'0'83'0,"0"0"-18"0,0 0-10 0,0 0-11 15,0 0-3-15,-35 12-2 0,10 6-8 0,-1 6-3 0,0 1 44 16,-3 3 2-16,5 2-8 0,0 1-7 15,2 3-3-15,0 1-5 0,5 1-4 0,1-3-5 0,4 1-12 16,2-1 2-16,4-5-18 0,6-5 15 0,0 7 2 16,4 0-5-16,8-3-2 0,0 1-3 0,10-1 6 15,3-1-12-15,3-2 5 0,5-2-2 0,0-1-2 16,4 1 5-16,0-4-14 0,0 0-15 0,-2-5-18 16,3 3-21-16,-3-6-18 0,0 0-24 0,-5-2-58 15,1 0-171-15,-4-6 52 0</inkml:trace>
  <inkml:trace contextRef="#ctx0" brushRef="#br0" timeOffset="50691.57">26475 4791 263 0,'0'0'72'0,"0"0"-22"0,0 0-5 16,0 0-9-16,0 0 1 0,0 0 12 0,11 29 4 15,-9-9-5-15,4 11-3 0,-1-1 2 0,0 2-6 16,-1 1 1-16,3 2-4 0,-3-3-11 0,0 0-5 16,6-4 5-16,-6-5 1 0,0-3-4 0,4-3 3 15,-1 1-3-15,-1 0-4 0,4-2-3 0,0-1 10 16,2-2-13-16,-4-4 4 0,3-1-8 0,-5-2 6 0,6-2-1 16,-6-2 1-16,-6-2 3 0,20 0-15 0,-20 0 3 15,22-6 3-15,-9-6-20 0,0 1-4 0,-2-2-18 16,-2-4 2-16,4-11 3 0,-7 6-2 0,-1-7 9 15,0 5-5-15,-3 2 5 0,-2 5 10 0,0-1 20 16,2 1-5-16,0-3 4 0,-4 4-2 0,4 0 2 16,-2 2-3-16,0 0-2 0,0 2 1 0,0 3 3 15,0 1 10-15,0 8-5 0,0-16 18 0,-2 8 2 16,2 8-10-16,-2-12 4 0,2 12-3 0,0-10-2 16,0 10-2-16,0 0-8 0,-2-7 2 0,2 7-3 15,0 0-5-15,0 0 1 0,0 0-7 0,0 0-6 0,0 0 12 16,0 0-7-16,0 0 4 0,0 0 0 15,-5 31-6-15,2-11 2 0,3-2 4 0,0 11-1 0,0 0 3 16,3-4-2-16,-3 6 8 0,2-7-4 0,-2-4 3 16,3 9-7-16,1-7 0 0,0-1 0 0,-2-3-6 15,2 2 9-15,3-1 1 0,2 7-23 0,2-2-18 16,-5-4-26-16,4-3-23 0,-2-1-68 0,1 2-178 16,-3-6 53-16</inkml:trace>
  <inkml:trace contextRef="#ctx0" brushRef="#br0" timeOffset="50974.32">27001 5183 258 0,'0'0'95'16,"0"30"-22"-16,0-16-3 0,0 3-10 0,0 3-11 0,2-2-4 15,0 2-5-15,3-1-4 0,-1-1 1 16,-2 2-1-16,4 9-7 0,0-7-2 0,-2-2-5 0,-2-3 3 16,2-1-9-16,2 2 3 0,-1-4-3 0,4 2-25 15,-7-3-27-15,3 1-17 0,-1-4-47 0,0 0-115 16,-2-4 37-16</inkml:trace>
  <inkml:trace contextRef="#ctx0" brushRef="#br0" timeOffset="51343.92">27126 5120 260 0,'21'0'95'0,"-1"-2"-2"0,0 2-18 0,-1 0 3 16,-1-2-18-16,2 0-2 0,-1 0-12 0,14-2 1 16,-6 2-11-16,-3 0-2 0,-6-2 2 0,1 0-6 15,-5 4-8-15,-2-3 3 0,-12 3-4 0,23-2-2 16,-23 2-2-16,14-5-3 0,-14 5 4 0,14-2-8 16,-14 2-18-16,0 0-13 0,11-6-14 0,-11 6-11 0,6-2-18 15,-6 2-44-15,0 0-128 0,0 0 39 0</inkml:trace>
  <inkml:trace contextRef="#ctx0" brushRef="#br0" timeOffset="51590.71">27253 4923 223 0,'0'0'85'0,"0"0"-6"0,0 0-16 16,-2 25-5-16,2-25 6 0,2 24-9 0,4-5 1 16,-4-1-16-16,5 12 0 0,2 0-3 0,-3-3-6 15,3 1 1-15,-5-4-4 0,0-3 1 0,2-5-2 16,6 12-2-16,-5-5 3 0,2-3-6 0,0-2-2 16,-3-2-3-16,3 1-31 0,0-1-19 0,-3-2-17 15,3 0-65-15,-1-2-134 0,0-6 41 0</inkml:trace>
  <inkml:trace contextRef="#ctx0" brushRef="#br0" timeOffset="51895.34">27523 4836 281 0,'0'0'143'0,"0"0"-27"0,2-8-11 16,-2 8-19-16,0 0-8 0,0 0-13 0,0 0-7 0,0 0 1 16,0 0-15-16,0 0-7 0,0 0-1 0,21 21-5 15,-10-6-6-15,0-2 2 0,-2 3 3 0,4 2-8 16,-2-3-1-16,7 11-4 0,-1 2 0 0,-4-4-4 16,4 1 2-16,-1-5 0 0,-3 0-2 0,-1-5-1 15,0 1-3-15,-1-2-4 0,0 2 8 0,0-3-3 16,0 2 3-16,0-2-2 0,-4-1-4 0,1-4-17 15,-1 2-4-15,-2-4-23 0,-1 0 2 0,-4-6-1 16,8 10 1-16,-8-10-29 0,7 2-85 0,-7-2-178 16,0 0 54-16</inkml:trace>
  <inkml:trace contextRef="#ctx0" brushRef="#br0" timeOffset="52123.89">27893 4802 223 0,'0'-10'170'0,"2"5"-6"0,-2-1 1 0,0 6-13 15,4-10-17-15,-4 10-9 0,-2-8-23 0,2 8-14 16,0 0-9-16,0 0-9 0,0 0-12 0,0-8-10 16,0 8-6-16,0 0-8 0,0 0-1 0,0 0-5 0,0 0-3 15,0 0-3-15,0 26 2 0,0-8-5 0,0-3-4 16,0 3 0-16,0-1-2 0,0 11 3 0,-4 2-6 16,4 2-2-16,0-5 2 0,-2-2 1 0,2 5-1 15,0 0-3-15,0-3-8 0,0-3-14 0,0-4-24 16,0-4-10-16,0 2-23 0,0-3-16 0,0 3-18 15,-3-6-99-15,3 0-243 0,-3-2 71 0</inkml:trace>
  <inkml:trace contextRef="#ctx0" brushRef="#br0" timeOffset="52390.18">28206 5008 273 0,'0'0'85'0,"0"0"-16"16,0 0 2-16,0 0-19 0,0 0 3 0,10 25-7 16,-7-9 1-16,-1 2 4 0,-2-1-7 0,2 1-5 15,-2 12-4-15,2-6-1 0,-2-1-1 0,-2-3-4 0,2-2-2 16,0 1-4-16,0 1-3 0,-2 0-1 0,2-1 0 15,-2-1-23-15,-1 0-20 0,1-2-24 0,0-3-25 16,0 4-43-16,2-7-135 0,-2-3 44 0</inkml:trace>
  <inkml:trace contextRef="#ctx0" brushRef="#br0" timeOffset="52921.57">28631 4881 211 0,'0'0'66'0,"0"0"-4"0,6-5-5 16,-6 5-12-16,0 0-9 0,0 0-4 0,0 0 2 15,0 0-11-15,0 0 1 0,0 0 1 16,0 0-7-16,0 0 1 0,0 0-6 0,0 0-2 0,9 0 3 16,-9 0-5-16,0 0 15 0,0 0-12 0,0 0-4 15,0 0 0-15,0 0 4 0,0 0 5 0,0 0 2 16,0 0 2-16,0 0 3 0,0 0-3 0,0 0 4 15,0 0 21-15,0 0-32 0,0 0 6 0,0 0 4 16,0 0-3-16,0 0-1 0,0 0-4 0,0 0-5 16,0 0 3-16,0 0-18 0,0 0-26 0,0 0-25 15,8-2-63-15,-8 2-139 0,0 0 42 0</inkml:trace>
  <inkml:trace contextRef="#ctx0" brushRef="#br0" timeOffset="53498.08">28979 4921 295 0,'0'0'160'0,"0"0"-21"16,2-8-16-16,-2 8-20 0,0 0-15 0,0 0-16 0,0 0-8 15,0 0-4-15,0 0-11 0,0 0-6 16,0 0-5-16,0 0-5 0,0 0 1 0,0 0-7 0,0 0-4 16,16 39 5-16,-16-21-4 0,4 2 6 0,-4 8-1 15,0 1-9-15,-4-1-7 0,-6 1 12 0,2-1-11 16,-8 1 7-16,-1 1-19 0,-1-1-37 0,-1-1-45 15,-3-4-104-15,-2-1-218 0,-3-3 65 0</inkml:trace>
  <inkml:trace contextRef="#ctx0" brushRef="#br0" timeOffset="55478.57">29752 4525 338 0,'0'0'131'0,"0"0"-20"15,6-7-13-15,-6 7-10 0,0 0-13 0,0 0-14 16,12-6 0-16,-12 6-13 0,0 0-8 0,0 0 0 16,0 0-6-16,9-2 0 0,-9 2-14 0,0 0-1 15,0 0 6-15,0 0-10 0,0 0 2 0,0 0-9 16,0 0 3-16,0 0-6 0,0 0 8 0,0 0-1 15,0 0 9-15,0 0-1 0,-25 20-19 0,13-14 4 0,-9 0 8 16,5 2-13-16,-2-4 0 0,2 2 0 16,-1-2-7-16,-1-3-1 0,3 1 4 0,-1 1-1 0,16-3-3 15,-26 0 6-15,26 0-5 0,-19-3 1 0,12 0 6 16,7 3 3-16,-16-6 10 0,10 2-5 0,6 4 9 16,-14-10-4-16,8 4 2 0,2 0-1 0,-3 0 7 15,7 6 3-15,-4-11 2 0,0 6 0 0,4 5-1 16,-2-12 1-16,2 7-11 0,0 5 4 0,2-14-2 15,2 8 0-15,0-2-2 0,3 2-2 0,-3-2-3 16,2 2-5-16,2 1 3 0,-2-4-2 0,0 6-3 16,3-5 5-16,0 4-2 0,-2-4-7 0,3 6 7 0,-3-4-9 15,2 2 9-15,-2 0 1 0,1 0-10 16,-8 4 2-16,12-4 2 0,-4 2-1 0,-8 2 2 0,15-4-6 16,-15 4 0-16,16 0-1 0,-16 0 2 0,15 2-1 15,-15-2 5-15,15 6 1 0,-6 0-1 16,-1-2 0-16,0 4-2 0,4 4-4 0,1 0 19 0,-1 0-16 15,0 1-1-15,2 3-1 0,-5 0 0 0,3-1 1 16,-2 3 3-16,0-2-2 0,6 12 1 0,-5-8-2 16,-3-1 6-16,-5-1-5 0,3 0 2 0,-3-3 2 15,-3 3-5-15,-3 2 7 0,1-3-5 0,-2 0 2 16,-3 0 2-16,-1 1-4 0,-4-2 8 0,-7 8-6 0,-5-3-1 16,1-1 2-16,-5-2-2 0,3 0 6 0,2-7-3 15,3-1-1-15,3-2 2 0,-1-2-5 0,0 0 2 16,1-2-1-16,-1 0 0 0,4-4-13 0,0 0-5 15,14 0 2-15,-19-4-2 0,19 4-7 0,-16-6 10 16,10 4 5-16,6 2-2 0,-11-10-3 0,9 4 1 16,2 6 1-16,-5-14 5 0,8 7-1 0,-3 7 0 15,4-15 0-15,-2 8 6 0,2 1-7 0,3-2 11 0,-1 0-1 16,4 2 4-16,2-6 11 0,1 2-6 16,3 0 3-16,-1 0 0 0,1 3-3 0,1-1 3 0,0 4-3 15,-3 0 1-15,-1-2-4 0,5 4-3 0,-3-2 7 16,1 0-2-16,0 2-8 0,0 2 0 15,1 0 4-15,-17 0 2 0,31 2-9 0,-15 2 2 0,1 2 1 16,-4-4 0-16,0 4 1 0,-4-2 3 16,9 4-4-16,-8-2-4 0,2 0 4 0,0-1-3 0,1 5 5 15,-1-2-1-15,3 0-1 0,-4 0 8 0,0 0-12 16,-3 0 7-16,6 2 3 0,-3-3-6 0,-3 1-4 0,2-1 7 16,-2-2-6-16,1 3 2 0,-3-2 2 0,1 0-12 15,-7-6-24-15,11 12-18 0,-3-6-29 16,-3 0-103-16,0-3-217 0,-5-3 64 0</inkml:trace>
  <inkml:trace contextRef="#ctx0" brushRef="#br0" timeOffset="57339.54">30666 4840 317 0,'0'0'156'0,"6"-6"-23"16,-6 6-24-16,0 0-8 0,0 0-17 0,0 0-7 15,2-6-12-15,-2 6-4 0,0 0 0 0,0 0-15 16,0 0-6-16,0 0-15 0,0 0-4 0,0 0-12 16,0 0-8-16,0 0-1 0,0 0-4 0,0 0-21 0,0 0 13 15,0 0 3-15,0 0 0 0,0 0 3 0,0 0 0 16,0 0-1-16,-22-4 1 0,22 4-1 0,0 0 9 16,0 0-3-16,0 0 4 0,0 0 3 0,-19 2-6 15,19-2 4-15,0 0 16 0,0 0 5 0,0 0-3 16,0 0 10-16,0 0-2 0,0 0-2 0,-16-2 0 15,16 2-5-15,0 0 0 0,0 0 0 0,0 0-9 16,0 0-7-16,0 0 6 0,0 0-1 0,0 0 2 0,5-12-4 16,-5 12 0-16,0 0-1 0,0 0 0 0,0 0-4 15,13-8 3-15,-13 8-4 0,0 0-7 0,13-4 11 16,-13 4-11-16,0 0 4 0,18 2 3 0,-18-2-8 16,17 4 3-16,-10 0-7 0,-7-4 15 0,13 6-12 15,-9 0 0-15,3 0 4 0,-3 0-1 0,1 0 0 16,-1 2 2-16,-2 0-1 0,1 0 1 0,-1 2-4 15,-2-3 5-15,-2 3 5 0,-1 6-4 0,-3-4-1 16,1-2-6-16,-6 3 5 0,5-3 5 0,-3 0-4 16,2-2 7-16,1 0-6 0,-1-2 5 0,7-6-7 15,-10 10 2-15,2-4 6 0,8-6-6 0,-6 8 1 16,6-8 8-16,0 0 4 0,-8 8 12 0,8-8-4 0,0 0 4 16,-5 7 0-16,5-7-3 0,0 0 2 0,0 0-7 15,0 0-2-15,0 0-2 0,0 0 1 0,0 0-1 16,13 8 2-16,-13-8-9 0,18 2 5 0,-18-2-6 15,29-2 2-15,-19 2-5 0,-10 0 0 0,27-2 4 16,-27 2-8-16,16 2 1 0,-16-2 2 0,18 0 0 16,-18 0-1-16,18 2-5 0,-18-2 5 0,19 0-4 0,-10 2 0 15,-9-2 4-15,20 4-2 0,-11-2-2 0,-9-2-6 16,20 4-7-16,-10-4-15 0,-10 0-14 0,29 4-16 16,-16-2-12-16,0 0-22 0,-13-2-24 0,29-2-76 15,-16 0-233-15,-2 0 69 0</inkml:trace>
  <inkml:trace contextRef="#ctx0" brushRef="#br0" timeOffset="58007.67">30613 4063 282 0,'-2'-10'103'15,"0"2"-14"-15,0 0 7 0,2 8-9 0,-2-14-2 16,-1 8 1-16,3 6 4 0,0-12-11 0,0 12 6 16,-2-9-4-16,2 9-9 0,0 0-3 0,0 0-9 15,0-12-6-15,0 12-6 0,0 0-8 0,0 0-11 16,2-8 7-16,-2 8-10 0,0 0-7 0,15-4 2 16,-15 4 0-16,29 4-7 0,-9 2-1 0,11 6 3 0,4-1 3 15,4 5 1-15,0 0-4 0,20 11 4 16,-10-3-2-16,12 6-1 0,-4 1 3 0,-13-1-5 0,-10-6 0 15,19 17-3-15,-4 1-3 0,-12-9 3 0,-11-1 5 16,-2 3-4-16,14 17 7 0,-17-11-2 0,-5-5 1 16,-4-1-2-16,-2 0 2 0,-4 1-8 0,-4 1 4 15,-2-3-3-15,-2 1 0 0,-7-1-1 0,2 2 1 16,-3-1-3-16,-4-3 6 0,-3 1-4 0,-1 3 1 16,3-3-3-16,-3 2-3 0,-3-1 5 0,-1 0-2 15,0-1-4-15,3 1 0 0,-1-1 3 0,-2-3-4 16,2-4 0-16,9-5 2 0,-2-3-6 0,2-4 2 15,2 0 2-15,-2-1-1 0,5-3 2 0,-1 0-1 16,3-2-1-16,-1-2-1 0,5-6 5 0,-6 10 12 0,4-4 5 16,2-6 11-16,-4 5 7 0,4-5 2 0,-6 7 3 15,6-7 4-15,0 0-1 0,-4 5-5 0,4-5 0 16,0 0-3-16,-4 5-1 0,4-5-6 0,0 0-1 16,0 0-2-16,0 0-4 0,0 0-3 0,-4 5-4 15,4-5 0-15,0 0-4 0,0 0 0 0,0 0-5 16,0 0 2-16,0 0-5 0,-7 6-11 0,7-6-25 15,0 0-30-15,0 0-47 0,0 0-75 0,-11 6-172 0,11-6-421 16,-28 8 118-16</inkml:trace>
  <inkml:trace contextRef="#ctx0" brushRef="#br0" timeOffset="63459.45">29965 4572 209 0,'0'0'160'15,"6"-8"-20"-15,-6 8-18 0,2-6-8 0,-2 6-7 16,4-6-16-16,-4 6 5 0,0 0-20 0,3-6 3 15,-3 6-11-15,0 0-7 0,5-6-7 0,-5 6-11 16,0 0-1-16,0 0-5 0,0 0-7 0,2-8-1 16,-2 8-11-16,0 0-3 0,0 0-5 0,0 0-2 15,0 0 3-15,4-6-8 0,-4 6-2 0,0 0-6 0,0 0-7 16,0 0 4-16,2-6-22 0,-2 6-19 0,0 0-10 16,0 0-18-16,0 0-14 0,7-5-72 0,-7 5-192 15,0 0 59-15</inkml:trace>
  <inkml:trace contextRef="#ctx0" brushRef="#br0" timeOffset="64576.57">29993 4489 264 0,'0'0'112'0,"0"0"-5"0,0 0-13 15,0 0-8-15,0 0-18 0,0 0 1 0,0 0-5 0,0 0-3 16,-4-6 11-16,4 6-24 0,0 0 6 0,0 0-6 16,0 0 1-16,0 0 0 0,0 0 6 0,0 0-18 15,0 0 1-15,0 0-1 0,0-10-3 0,0 10-7 16,0 0 4-16,0 0 0 0,0 0-9 0,0 0 3 16,0 0-4-16,0 0-2 0,0 0 1 0,0 0 0 0,0 0-4 15,0 0 5-15,2-8 4 0,-2 8-4 0,0 0 4 16,0 0-3-16,0 0 4 0,0 0-6 0,0 0-4 15,0 0 1-15,0 0-2 0,0 0 2 0,0 0-3 16,0 0-2-16,0 0-4 0,2-6 1 0,-2 6-1 16,0 0-4-16,0 0-3 0,0 0 0 0,0 0-2 15,0 0-1-15,0 0 2 0,0 0-2 0,0 0 1 16,0 0 2-16,0 0-6 0,0 0 6 0,0 0-1 0,0 0 0 16,17 14-3-16,-9-8 2 0,-2-2 6 15,-2 6-7-15,5-5 2 0,2 7-3 0,2 3 3 0,1-2-2 16,-4 1 2-16,-1-1 5 0,4 2-7 15,-2-2-1-15,0 1 0 0,5 2 4 0,-4-2 0 16,0-1 1-16,-2 1-5 0,1 0 5 0,3 0 0 0,-2-2-2 16,-5 0 4-16,2-1-6 0,0-5 3 0,-3 4-3 15,0-4 2-15,0 0-2 0,2 2 2 0,-1-2 2 16,-3-2 0-16,2 2 6 0,-6-6-6 0,10 10 0 16,-4-7-1-16,-2 4-1 0,-4-7-3 0,7 5 5 15,-7-5-2-15,6 8 0 0,-6-8-2 0,7 4 4 16,-7-4-2-16,0 0 1 0,9 6-1 0,-9-6 3 15,0 0-6-15,4 8 5 0,-4-8-1 0,0 0 1 0,0 0-3 16,11 6 5-16,-11-6 2 0,0 0-5 0,0 0 1 16,7 6 1-16,-7-6 5 0,0 0 3 0,0 0 3 15,6 4 1-15,-6-4 3 0,0 0 2 0,0 0-1 16,0 0 0-16,0 0 4 0,0 0-7 0,9 6 6 16,-9-6 1-16,0 0 2 0,0 0-2 0,0 0-3 15,0 0 1-15,0 0-1 0,0 0 0 0,0 0-1 16,0 0-2-16,0 0-3 0,0 0-1 0,0 0 0 0,0 0 1 15,0 0-3-15,0 0 0 0,0 0-2 16,18-4 1-16,-18 4-3 0,0 0 1 0,0 0 1 16,6-8-2-16,-6 8 0 0,4-6 3 0,-4 6-3 0,5-8 0 15,-1 2 5-15,-2 0 3 0,3-2 0 16,-1 2-2-16,1-2-1 0,-3 0 0 0,2 1-2 0,5-7 0 16,-2 2-1-16,-3 0-4 0,5-3 3 0,-1 1-3 15,-2-2 1-15,4 2-2 0,-2-2-3 0,1 2 3 16,-2 1-2-16,2-1 0 0,-3 0-2 0,3 2 6 15,-5 0-4-15,1 2-2 0,-1 2 2 0,5-5-1 16,-5 1-1-16,4-2 1 0,-2 2-1 0,-2 1 4 0,0 1-4 16,0 2 4-16,1 0 2 0,-3-2-5 0,0 2 4 15,2-2-1-15,-1 0 3 0,-1 4 1 16,3-1 0-16,-3-1 2 0,0 0-3 0,0 2 1 0,0 0-4 16,-2-2 4-16,4 2-5 0,-2-2 2 0,-2 3 2 15,0 5-6-15,3-8 2 0,-3 8 0 0,4-10-2 16,-4 10 4-16,3-7-5 0,-3 7 0 0,2-5 3 15,-2 5-3-15,0 0 3 0,2-8-1 0,-2 8-2 0,0 0-2 16,0 0 1-16,0-8 0 0,0 8 2 16,0 0-1-16,0 0-1 0,2-6 2 0,-2 6 2 15,0 0-3-15,0 0-1 0,0 0 1 0,2-8 1 16,-2 8 0-16,0 0 1 0,0 0 3 0,0 0-3 0,0 0-3 16,0-6 6-16,0 6-5 0,0 0 3 0,0 0 0 15,0 0 1-15,3-6 2 0,-3 6 0 0,0 0-1 16,0 0 1-16,0 0-3 0,0 0 0 0,2-8 3 15,-2 8 0-15,0 0 2 0,0 0 3 0,0 0-7 16,0 0-1-16,0-7 4 0,0 7-5 0,0 0 1 16,0 0 0-16,0 0-1 0,0 0 1 0,0 0 0 0,0 0-3 15,0 0 3-15,2-6-20 0,-2 6-14 0,0 0-31 16,0 0-46-16,0 0-34 0,0 0-21 16,0 0-13-16,0 0-117 0,0 0-351 0,0 0 99 0</inkml:trace>
  <inkml:trace contextRef="#ctx0" brushRef="#br0" timeOffset="69526.45">24112 6823 214 0,'0'0'167'0,"-5"-8"-12"0,5 8-24 15,0 0-11-15,-4-4-14 0,4 4-5 0,-2-4-13 16,2 4 3-16,0 0-17 0,0 0 2 0,-7-6-13 0,7 6-5 16,0 0-10-16,0 0 0 0,-5-2-9 0,5 2-2 15,0 0-3-15,0 0-4 0,0 0-3 0,-2-6 1 16,2 6-8-16,0 0 4 0,0 0-9 0,0 0-2 15,0 0-2-15,0 0 5 0,-4-4-8 0,4 4-1 16,0 0-4-16,0 0 3 0,0 0-1 0,0 0-4 16,0 0 4-16,0 0-4 0,0 0-1 0,0 0-2 15,0 0 4-15,0 0-1 0,0 0 3 0,0 0-2 0,0 0 1 16,0 18-1-16,2-10 0 0,2 10-4 16,1-1 0-16,4 13 3 0,-3 0 0 0,3 1-3 0,-3 0-6 15,4 1 10-15,-4 4-2 0,3-3 3 16,-3 3 2-16,1-1-9 0,0-2 4 0,-3 1-3 15,0 2 8-15,5-3-3 0,-5-1 0 0,1 2 2 0,1-3-1 16,-1-2 0-16,-3-5-1 0,0-2-4 0,2-4 2 16,-4 0-1-16,2-3 0 0,0-3 3 0,0 2-1 15,-2-6-10-15,0 1 15 0,4-2-4 0,-4 0-4 16,2-1 17-16,-2-6 10 0,0 10 8 0,0-10 8 16,2 10 10-16,-2-10 12 0,0 6 0 0,0-6-10 0,0 0 5 15,0 0-6-15,0 0-8 0,0 0-4 16,0 0-3-16,0 0-4 0,-10-20-7 0,6 4-3 0,-2 3-2 15,2-5-3-15,-3-2 2 0,-4-7-6 0,2-3-1 16,5 6-3-16,-3-4-3 0,0 5 3 0,3 1-3 16,2 5-1-16,2-3-3 0,-2 0 3 0,2 5-11 15,0-5 5-15,0 2 0 0,0 0-6 0,2 2 7 16,0-2-2-16,-2 3 1 0,4-3 3 0,-1 6-2 16,4-5-5-16,-3 4 5 0,0-2-5 0,2 3 1 15,-1 2 1-15,0 2 0 0,-1 0-3 0,3 0 3 0,-3 2 0 16,0-1 0-16,2 1-4 0,2 2 3 15,0-2-1-15,-8 6 3 0,13-6-6 0,-9 2 3 16,-4 4-3-16,10-4 1 0,-10 4-1 0,8-2-2 0,-8 2 2 16,0 0 1-16,0 0 1 0,20 6 1 0,-11-2 0 15,-5 2-2-15,2 0-5 0,2 1 10 0,-2 0-4 16,2 8-2-16,-1-1 2 0,-1 0 6 0,-1-2-4 16,0 3 0-16,-1-2 1 0,-2 4 1 0,-2-5-1 0,0 0 4 15,0-3 1-15,0 1-3 0,0-2 0 16,0 1 3-16,-2 0-1 0,0-1-4 0,0 0 2 15,-3 0 3-15,-2-1-7 0,3 0 5 0,-3 1 3 0,1-3-6 16,0 1 3-16,-4 0-7 0,2 0 6 0,-3-2 0 16,4 0-3-16,-4 0-2 0,5-2-6 0,-5 2 4 15,11-4 0-15,-16 4-2 0,8-4 3 0,8 0-2 16,-14 4 5-16,14-4-3 0,-8 2 3 0,8-2-3 16,0 0 1-16,0 0-5 0,0 0 8 0,0 0-3 15,0 0-5-15,0 0 5 0,0 0 5 0,0 0-4 16,0 0 2-16,0 0-1 0,0 0-3 0,20-14 3 15,-3 12 1-15,-3 0-1 0,-2 0 1 0,8 4 1 16,-3 0 1-16,-1 4-1 0,6-2-2 0,-5 2-5 0,1 0 3 16,-1 2 3-16,-1 2 1 0,3 0 0 0,-3 1-7 15,-1-1 5-15,1 2 1 0,-6-2 1 0,4-1 0 16,-1 4 2-16,-1-4-1 0,0 1 0 0,-6 0-1 16,3-4 1-16,0 0 0 0,-2 0 3 0,-1-2 0 15,0 2-3-15,1-1 4 0,-7-5-2 0,9 8-1 16,-9-8 1-16,9 7 0 0,-9-7 3 0,8 5-3 15,-8-5 0-15,4 4-5 0,-4-4-16 0,0 0-11 0,0 0-18 16,8 4-21-16,-8-4-32 0,0 0-35 0,0 0-125 16,0 0-310-16,6 6 88 0</inkml:trace>
  <inkml:trace contextRef="#ctx0" brushRef="#br0" timeOffset="70312.47">24694 7079 233 0,'0'0'114'0,"0"0"-16"16,2-10-17-16,-2 10-2 0,0 0-6 0,0-8-6 0,0 8 0 16,0 0-10-16,0 0 7 0,3-9-5 0,-3 9-2 15,0 0-8-15,2-10-8 0,-2 10-1 16,0 0 2-16,2-12-12 0,-2 12 1 0,0-12-2 0,0 4-2 16,0 8-5-16,-2-16-5 0,2 8 6 0,0-3-11 15,0 3 4-15,-2-2 7 0,2 10 2 0,2-18-2 16,-2 12 4-16,0 6 4 0,-2-14-4 0,2 14-6 15,-5-9-2-15,5 9-4 0,0 0-4 0,0 0 3 16,-2-7-4-16,2 7 1 0,0 0-8 0,0 0 11 16,0 36 4-16,0-16 0 0,0 9 8 0,0 1-7 15,2 2 1-15,-2-5-4 0,5 3-3 0,-1-7 2 16,-2 7 5-16,2-8-2 0,3 0 0 0,-4-7 3 0,5 1 0 16,-4-4-3-16,5 2 0 0,2-1-4 0,2 1 3 15,1-4-1-15,-1 2 7 0,1-4-7 0,2-2 0 16,-1 1 2-16,3-2-4 0,2-2-5 0,-3-1 7 15,3-2 1-15,-3 0-7 0,3-2 1 0,-6-1 3 16,-4 1-11-16,3-1 11 0,-3-2-8 0,-2 1 1 16,1-2 0-16,-3 0 0 0,8-6 2 0,-4-2-2 0,-5 2-5 15,4-1 3-15,-3-3-5 0,-1 2 4 0,-1-2 1 16,-2-2-1-16,0 2-3 0,-2-3 3 0,-2 1-1 16,0 0-6-16,-2-1 6 0,-3-7-3 0,1 0 0 15,-1 7-3-15,0 3 3 0,-3-2 0 16,5 0 0-16,-8 3 1 0,4-2-2 0,1 2 1 0,0 1 1 15,0-2-2-15,-1 4 1 0,3 1-3 0,1 1 2 16,-2 2-3-16,3 2 5 0,2-2-3 0,-2 2 5 16,4 6-6-16,-7-9 1 0,5 7-5 0,2 2 4 15,0 0 0-15,-2-8 1 0,2 8-2 0,0 0-4 0,0 0 3 16,0 0 3-16,0 0 1 0,0 0-4 0,2 27 5 16,3-13-5-16,-1 4 2 0,2 1 3 0,-2 9 5 15,3-4 0-15,2 3-2 0,-2-1-5 0,3 0 9 16,0 1-3-16,-4-5 3 0,0-3-2 0,3-1 1 15,0 0-5-15,-2 0 9 0,1-2-4 0,1 1 2 16,2-1 0-16,-2 0-2 0,-1 0-1 0,0-2-1 16,2-1 2-16,-1 2 0 0,-1-4-2 0,-1-1-21 15,4 2-16-15,-2-2-21 0,-3-1-28 0,1-3-27 0,2 3-33 16,-5-6-105-16,4 3-295 0,0-4 84 16</inkml:trace>
  <inkml:trace contextRef="#ctx0" brushRef="#br0" timeOffset="70589.42">25388 7014 333 0,'0'0'157'0,"8"-4"-10"16,-8 4-21-16,12-4-6 0,-3 2-12 0,7-2-13 16,0-2-7-16,5 0-11 0,-1 3-9 0,-3-4-8 15,5 1-5-15,-4 2-5 0,1 3 0 0,-1-3-10 0,-3 1-16 16,0 3-25-16,-2 0-23 0,-2 0-20 16,-11 0-17-16,20 3-28 0,-14-1-7 0,2 0-66 15,-8-2-189-15,6 3 57 0</inkml:trace>
  <inkml:trace contextRef="#ctx0" brushRef="#br0" timeOffset="70773.78">25449 7186 209 0,'0'0'188'0,"0"0"-35"15,0 0-17-15,16 3-15 0,-16-3-28 0,19 3-9 16,1-3 5-16,1-3-16 0,-4 3-8 0,15 3-1 15,-9-6-13-15,-1 1-10 0,-5 1-26 0,3 1-22 0,-2-2-30 16,1 2-20-16,1-2-33 0,-3-3-57 0,-1 4-175 16,2-3 53-16</inkml:trace>
  <inkml:trace contextRef="#ctx0" brushRef="#br0" timeOffset="71276.47">26208 6570 273 0,'2'-8'115'0,"-2"8"-37"0,0-10 16 0,0 10-8 16,4-6-2-16,-4 6-9 0,0 0-14 0,0 0-2 15,-8-7-7-15,8 7-3 0,0 0-10 0,0 0-17 16,-25 11 26-16,13 1 2 0,-4 14 6 0,-3 2-1 15,-6 3-5-15,5 0 10 0,3 7-8 0,2-1 2 16,-2 23-2-16,1-15 1 0,7-8-3 0,3 3-1 16,3-3 1-16,3-3-7 0,-2 0-3 0,9-5-5 0,2 3-2 15,-1-6-5-15,4-3 7 0,-2-5-11 0,12 3 3 16,-7-1-3-16,10-2 0 0,1-1-12 0,-7-4 7 16,1-4-6-16,2-3 1 0,-5 2 0 0,3 0 1 15,-3-4-3-15,3 2-2 0,-4-2-5 0,-1-2 4 16,1 4 1-16,-1-4-6 0,-5 0-3 0,0 0-11 15,-2 1-4-15,-8-3-10 0,13 3-13 0,-13-3-10 16,14 2-14-16,-14-2-18 0,10 2-19 0,-10-2-22 16,10 2-105-16,-10-2-268 0,0 0 79 0</inkml:trace>
  <inkml:trace contextRef="#ctx0" brushRef="#br0" timeOffset="82078.83">26545 6959 246 0,'0'0'49'0,"0"0"-8"0,0 0 2 0,0 0-17 16,0 0 2-16,-2-6 5 0,2 6-14 0,0 0-2 15,0 0 4-15,0 0-1 0,0 0-8 0,0 0-4 16,0 0 5-16,0 0 1 0,0 0-2 0,-2-8-2 15,2 8 17-15,0 0-18 0,0 0 0 0,0 0-2 16,0 0 0-16,0 0 4 0,0 0-7 0,4-8 1 16,-4 8 5-16,0 0-6 0,0 0-4 0,0 0-2 15,7-6 0-15,-7 6 6 0,0 0 0 0,0 0 1 0,0 0-1 16,4-6 1-16,-4 6-1 0,0 0 8 0,0 0-1 16,2-6 5-16,-2 6 4 0,0 0-7 0,0 0 8 15,4-4-8-15,-4 4 5 0,0 0-4 0,0 0 7 16,0 0-2-16,5-8-5 0,-5 8 3 0,0 0 0 15,0 0-10-15,5-4 2 0,-5 4-1 0,0 0 1 16,0 0-8-16,0 0 8 0,0 0 0 0,2-8-3 16,-2 8 4-16,0 0 0 0,0 0-2 0,0 0-5 0,0 0-3 15,4-5 3-15,-4 5-11 0,0 0 0 0,0 0-2 16,0 0 13-16,0 0-4 0,0 0 11 16,0 0-14-16,0 0 6 0,0 0 3 0,2-6-12 0,-2 6 6 15,0 0 2-15,0 0 4 0,0 0-8 0,0 0-1 16,0 0 0-16,0 0 13 0,0 0-5 0,0 0-4 15,0 0 10-15,0 0-27 0,0 0 20 0,0 0-2 16,0 0-1-16,0 0 3 0,0 0-5 0,2-8-9 16,-2 8 4-16,0 0 8 0,0 0 1 0,0 0-17 15,0 0 19-15,0 0 1 0,0 0-6 0,0 0 8 16,0 0-2-16,0 0-3 0,0 0-5 0,0 0 2 0,0 0 6 16,0 0-16-16,0 0 22 0,0 0-15 0,0 0 4 15,0 0 0-15,0 0 0 0,0 0 6 0,0 0-7 16,0 0 4-16,0 0 0 0,0 0-3 0,0 0-1 15,0 0 2-15,0 0 1 0,0 0-1 0,0 0 3 16,0 0-4-16,0 0 3 0,0 0 1 0,0 0 2 16,0 0-7-16,0 0 2 0,0 0-3 0,0 0-12 15,0 0 19-15,0 0 6 0,0 0-8 0,0 0-6 0,0 0 3 16,0 0 3-16,0 0-11 0,0 0 10 16,0 0-9-16,0 0 10 0,0 0-19 0,0 0 18 15,0 0 8-15,0 0-12 0,0 0 0 0,0 0-5 0,0 0 16 16,0 0-9-16,0 0-3 0,-8 22-2 15,6-13 5-15,-3-1-6 0,-4 6 7 0,5 0-12 0,-3 2 13 16,1 0 2-16,2 1 1 0,0-1-2 0,-2 2 3 16,4-2-1-16,0 1 4 0,2-3-3 0,0 2-7 15,2 0 3-15,2-4-4 0,2-2 24 0,0 5-2 16,5-3-1-16,2 2 0 0,0-3-1 0,5 2 5 16,-3-4 1-16,3 1-12 0,-1-2-1 0,1 0-1 0,-1-2 5 15,1 2 2-15,2-5-16 0,-1 2 14 0,-1-2-2 16,-1-1-4-16,1 1-3 0,-1-1 9 15,1-2-10-15,-8 0-1 0,4-2 5 0,-4-1-12 0,-1 0 10 16,0 1-3-16,0-3 3 0,-1 2-1 0,0-3-1 16,0 0 1-16,-1-2-4 0,-1 2 3 0,3-8 5 15,0 0-4-15,-3 1 7 0,-2-3-3 0,1-2-1 16,-3 2-6-16,0-1-1 0,-2 1 2 0,0-2 0 16,-2 0-13-16,2 3 12 0,-4-1 2 0,-1 0 6 15,1 2-13-15,-2 0-14 0,-1 2 24 0,2 3-9 16,-1-1-8-16,2 2 12 0,1 0 4 0,-1 2-2 0,0-2-4 15,0 2-9-15,-2-2 9 0,2 3 8 16,0-2-7-16,0 2 1 0,-3-1-2 0,1 0 3 0,-1 0-5 16,0 2 9-16,7 4-8 0,-12-8 0 15,2 4-4-15,2 4 1 0,-1-2 7 0,9 2-4 0,-22-2 0 16,5 2-2-16,-1 2-4 0,0 0 7 0,1-2 3 16,-1 4-1-16,5 0-3 0,-4 0 2 0,0 0-5 15,1 0 3-15,1 0 5 0,-1 2-13 0,1 0 2 0,4-1 7 16,0 0-7-16,3 0 9 0,-2 0-3 15,2-2-18-15,-3 3 19 0,5-2 0 0,-2 2 4 16,0 0-5-16,4-2 1 0,-5 2-5 0,2-1 0 0,2 2 1 16,1-4-2-16,0 4 8 0,0-4 3 0,4-3-7 15,-7 10 5-15,3-4-4 0,4-6 5 0,-3 8-3 16,3-8-8-16,-2 8-16 0,2-8-10 0,2 10-20 16,-2-4-29-16,5 0-76 0,-5-6-184 0,9 13 55 15</inkml:trace>
  <inkml:trace contextRef="#ctx0" brushRef="#br0" timeOffset="82745.47">27447 7004 313 0,'0'0'137'0,"0"0"-20"16,0 0-16-16,0 0-16 0,0 0 0 15,0 0-23-15,0 0-4 0,0 0-9 0,0 0-1 0,0 0-7 16,0 0 4-16,0 0-17 0,0 0 1 0,0 0 1 16,-4 12-11-16,2-4-2 0,2 10-4 0,-2-5 9 15,-2 5-9-15,2 0 7 0,-3 0-1 0,0 0-12 16,-1-1-5-16,-1-1 9 0,3 1 3 0,-4 0-10 16,-2-2 10-16,2 1-10 0,-3 2 0 0,-3-4 4 0,4 1 1 15,-4-3-3-15,1 4 4 0,1-6-19 16,0-1-2-16,-1 3-27 0,0-6-20 0,2 1-31 0,0-2-66 15,0 1-182-15,0-6 54 0</inkml:trace>
  <inkml:trace contextRef="#ctx0" brushRef="#br0" timeOffset="84146.4">28232 6599 238 0,'15'0'83'0,"-15"0"-17"0,0 0-12 16,0 0-2-16,6 9 5 0,-6-9-10 16,4 8 12-16,-4-8-13 0,-4 15-7 0,2-7-4 0,-4 0 2 15,2 0-2-15,-9 3-6 0,4 4 0 0,-4-3-3 16,-3-1 2-16,-1 1-8 0,1 0 1 0,-1 0-5 15,-9 4-1-15,1-7-6 0,5-1 5 0,3-2-1 16,-1 2-6-16,4-6 6 0,-2 2-7 0,7-4 5 16,9 0-6-16,-20 0-2 0,20 0 4 0,-12-6 0 15,5 2-3-15,3-2 7 0,-1 0-4 0,3-2 6 16,-1 3-6-16,3-3-3 0,0-2 2 0,0 0 0 0,5-4-12 16,2-2 12-16,2 2 2 0,-1 3 4 0,4-3-2 15,-2 0 3-15,3 2 0 0,3 3 3 0,-1-1-10 16,3 0-1-16,-4 2 6 0,4 0-1 0,-2 0-3 15,1 2 4-15,1 2 3 0,-3 0-16 0,1 2 11 16,1 2-7-16,-1 2 5 0,-4-2-6 0,-1 4-3 16,5 2 7-16,0 0 3 0,-4 1-1 0,1 1-12 15,-1 1-3-15,-2 2 10 0,1 3 2 0,0 0-10 16,-2 2 7-16,4 12 4 0,-6-7 2 0,-1 8-9 16,-1-1 8-16,-1 4 4 0,-4-3-2 0,-4 1-15 15,-3 0 16-15,1-3-7 0,1-3 0 0,-4-5 0 0,1-1 5 16,-8 8-14-16,1-6 17 0,-1-4-9 15,5-3 1-15,-1-1 8 0,-6 2-9 0,7-2 9 16,-2-2-2-16,-2 1-4 0,-1-1-2 0,5-4 6 0,3 0-19 16,-4-2 12-16,4 0 1 0,-1-2-16 0,0 0 18 15,9-2-2-15,-15 2 2 0,15-2 1 0,0 0-9 16,-20-4 11-16,20 4-1 0,-11-4-5 0,11 4 6 16,-8-4-7-16,8 4 1 0,-4-6-8 0,4 6 3 0,0 0 6 15,-6-6 0-15,6 6-7 0,0 0-8 16,6-10 15-16,-6 10 1 0,10-9-8 0,-4 3 4 15,3 2 0-15,5-6 0 0,0 0 2 0,2 4 5 0,-1 0-7 16,-1-2 1-16,3 5 3 0,-3-2-5 0,3-2-5 16,-4 4 10-16,-2 0-3 0,-1 3 6 0,2-2-5 15,-1 0-2-15,-11 2-2 0,18 0 5 0,-18 0-4 16,19 2 1-16,-10 0-3 0,-9-2-6 0,17 3 8 16,-8 0 5-16,0-1-2 0,0 1 4 0,-3 2-9 15,3-3 9-15,0 1-9 0,-3 1 2 0,3-2 9 16,-2 2-1-16,1 2 0 0,-1-4-6 0,1 4-6 15,2-2 10-15,-4 2-14 0,1-2-1 0,1 0-17 16,-1 0-18-16,2 0-14 0,-3 1-16 0,3-1-74 0,-9-4-177 16,9 6 54-16</inkml:trace>
  <inkml:trace contextRef="#ctx0" brushRef="#br0" timeOffset="85425.81">29071 6970 255 0,'6'-3'107'16,"-6"3"-30"-16,0 0 0 0,0 0-8 0,0 0-6 16,0 0-13-16,0 0-10 0,0 0 0 0,0 0 4 15,14 10-14-15,-14-10 2 0,2 11 2 0,-2-3 1 16,0 4-4-16,2 2 0 0,3 1-7 0,-1 0-1 15,0 0-3-15,-2 1-6 0,0-4 5 0,-2 0-5 0,4 3-3 16,0-3-3-16,-2-2 9 0,2 2-7 16,-2-4 3-16,0 0-16 0,0 2 3 0,-2-3-27 0,5 1-11 15,-3-1-23-15,0 0-68 0,0-3-151 0,-2-4 47 16</inkml:trace>
  <inkml:trace contextRef="#ctx0" brushRef="#br0" timeOffset="85983.42">28913 6322 268 0,'0'0'150'0,"-2"-10"-28"0,2 10-10 15,0 0-22-15,0 0-2 0,0 0-13 0,0-10-10 0,0 10-11 16,0 0-6-16,19-2-4 0,-19 2-4 0,29 2-8 16,-9 0 8-16,13 4-7 0,4 1 8 0,-2 1-11 15,3 2-3-15,3 0 4 0,-4 4-9 0,2 2 0 16,1 3 0-16,-5 1-2 0,2 2-8 0,-2-1-1 15,-2 5 10-15,-4 0-5 0,3 1-1 0,-5 1-2 16,-3 2-5-16,-2-1 8 0,-5 3-9 0,-3-1-2 16,-3 1 0-16,-1 1 6 0,-3 3 2 0,-2-3-7 15,-7 1 1-15,2 2 1 0,-6-1-9 0,2-1 8 0,-6-1-2 16,1-1-3-16,-3-1 8 0,0 1-2 16,-2 0-15-16,1-3 17 0,-2-1-6 0,2-3-1 0,0-5-1 15,-1-2 7-15,2-5-3 0,3 1-5 0,-5 0-2 16,4-2 3-16,0 0 2 0,-2 0-1 15,3-2-1-15,0-2 2 0,2 2 0 0,-1-5-4 0,4 1 4 16,-3-4 1-16,2 4-3 0,-1-2 0 0,6-4 3 16,-9 6-5-16,9-6 9 0,-8 6 1 0,8-6-1 15,-5 4 1-15,5-4-2 0,0 0 4 0,0 0-6 16,-7 4-4-16,7-4 3 0,0 0-3 0,0 0 7 0,0 0-6 16,0 0 1-16,-8 2-2 0,8-2-10 0,0 0-11 15,0 0-20-15,0 0-17 0,0 0-27 16,0 0-29-16,0 0-83 0,0 0-232 0,-9 4 69 0</inkml:trace>
  <inkml:trace contextRef="#ctx0" brushRef="#br0" timeOffset="92276.13">29086 7150 269 0,'0'0'97'0,"0"0"-6"0,-4-8-5 0,4 8-13 15,0 0-10-15,0 0-11 0,-5-6-7 0,5 6-1 16,0 0-20-16,0 0 10 0,-4-4-1 0,4 4-5 15,0 0 3-15,0 0-11 0,0 0-3 0,0 0-7 16,0 0 7-16,-6-5-6 0,6 5-1 0,0 0-6 16,0 0-1-16,0 0 11 0,0 0-4 0,0 0-8 0,0 0 4 15,0 0-2-15,0 0 3 0,0 0-3 0,0 0-4 16,0 0-2-16,0 0 8 0,-20 7-6 0,20-7 3 16,-9 4-10-16,5 0 12 0,4-4 1 0,-12 6-2 15,4-2 1-15,-1 0 2 0,3 0-3 0,-1 0-2 16,-2-2-3-16,3 0 1 0,6-2 7 15,-14 4 1-15,14-4-6 0,-10 2-1 0,10-2 5 0,0 0-11 16,0 0-7-16,-11-4 18 0,11 4 2 0,0 0-16 16,-6-6 10-16,6 6-16 0,0 0 21 0,-4-8 1 15,4 8-2-15,4-10-13 0,-4 10 13 0,2-12-1 16,-2 12 1-16,2-7 0 0,-2 7 2 0,2-8-1 0,-2 8-3 16,2-7-3-16,-2 7 2 0,0 0-3 0,2-7 8 15,-2 7-11-15,0 0 6 0,0 0-15 16,2-4 12-16,-2 4 2 0,0 0 0 0,0 0-1 0,0 0 5 15,0 0-4-15,11-2-2 0,-11 2-3 0,0 0 9 16,0 0 0-16,0 0-5 0,20 6-2 0,-20-6 1 16,11 4 1-16,-2-1-1 0,-3 2-4 0,1-2 10 15,-1 4-7-15,4-4-8 0,-4 3 12 0,0 2 10 16,1-2-11-16,-1 2 2 0,1 0 8 0,-2 0-12 16,1 7 9-16,0 0-1 0,1 0 3 0,-2-1-3 15,-1 0 5-15,-4 1 3 0,0 2-8 0,0-2 10 0,0 3-5 16,0-4 1-16,-4 1 3 0,1 1-2 15,1 0-2-15,-3-4-5 0,1 4 1 0,-4-3 9 16,1-1 0-16,-2-2-3 0,3-2 2 0,-3 4-3 0,-3 0-6 16,2-2 3-16,-1 1-9 0,2-3 4 0,0 0 2 15,1-2 1-15,-1 0-1 0,4-2-13 0,5-4-6 16,-10 8 17-16,5-8 6 0,5 0-15 0,-12 4 10 16,12-4 8-16,-12 4 7 0,12-4-7 0,0 0-5 15,-13 0 8-15,13 0-2 0,0 0-1 0,-13-4-1 0,13 4-5 16,0 0 6-16,-7-4-7 0,7 4-3 15,0 0-2-15,-4-8 2 0,4 8 1 0,0 0 5 0,0-8-4 16,0 8 0-16,0 0-2 0,2-10 0 0,-2 10-3 16,0-8 3-16,0 8-5 0,6-7 2 0,-6 7-1 15,7-10 0-15,-2 5-7 0,-5 5 7 0,8-7 4 16,-3 5-1-16,1-2 1 0,-6 4-3 0,18-8-1 16,-9 4-7-16,-1 2 5 0,-1-2-1 0,2 2 1 15,-1-2 0-15,1 2 5 0,0-2-4 0,-9 4 5 16,19-4-10-16,-7 2 5 0,-4 0 3 0,1 1-19 15,-9 1 17-15,20-3-5 0,-12 3 5 0,-8 0-14 16,18 0 15-16,-7 0-13 0,-11 0 7 0,18 4-2 16,-10-2-1-16,3 2 12 0,5 4-3 0,-6-2-2 0,2 0-1 15,3 4 4-15,-4-4-1 0,0 0-2 0,-2 2 3 16,-1-3-2-16,-1 1-2 0,0-2 4 0,1 4 2 16,-4-2-4-16,3 0 0 0,0 0 3 0,-3-2-9 15,1 2 5-15,1-2-2 0,-2 1 1 0,1 0-16 0,2-2-9 16,-7-3-4-16,8 8-3 0,-8-8-4 15,7 6-5-15,-7-6-6 0,6 4-6 0,-6-4-1 16,10 6-9-16,-10-6 0 0,6 2-12 0,-6-2-13 0,0 0-49 16,11 2-163-16,-11-2 48 0</inkml:trace>
  <inkml:trace contextRef="#ctx0" brushRef="#br0" timeOffset="93594.37">29163 7117 282 0,'0'0'59'0,"0"0"0"15,0 0-11-15,0 0-10 0,0 0 8 0,0 0-14 16,0 0-5-16,0 0 1 0,0 0-1 0,0 0-9 16,0 0 8-16,0 0-13 0,0 0 1 0,-8 15 0 15,8-15-2-15,-8 6 3 0,8-6-10 0,-8 6 6 16,1-2-3-16,7-4 0 0,-10 6-3 0,10-6 3 0,-10 4-2 16,10-4-2-16,0 0-1 0,-12 2 1 0,12-2 1 15,0 0-6-15,0 0 6 0,0 0-4 16,-18-6 2-16,18 6-1 0,0 0-4 0,-7-8 4 0,7 8-3 15,-2-6-4-15,2 2 10 0,0 4 3 0,0 0-7 16,-4-9 0-16,4 9 5 0,0 0-4 0,0-7-2 16,0 7 2-16,0 0-8 0,2-8 8 0,-2 8-5 15,0 0 2-15,4-3-1 0,-4 3-1 0,0 0 4 16,0 0-2-16,0 0-1 0,0 0 1 0,0 0-2 16,0 0 5-16,0 0-2 0,0 0 1 0,0 0-2 15,0 0 3-15,2 19 1 0,-2-19-6 0,-2 10 2 16,2-10 0-16,-6 10 2 0,4-6-1 0,2-4 3 0,-7 8-10 15,7-8 11-15,-7 6-3 0,7-6 7 16,-6 4-7-16,6-4 6 0,0 0-7 0,0 0 4 0,0 0 3 16,0 0 11-16,0 0-20 0,0 0 3 0,0 0 2 15,0 0-7-15,0 0 5 0,-11-14 3 0,11 14 2 16,0-10 2-16,0 10-4 0,2-10 6 0,-2 10 3 16,2-9-5-16,-2 9-6 0,2-7 4 0,-2 7-4 15,5-8-1-15,-3 5-4 0,-2 3 5 0,0 0 0 16,4-7-3-16,-4 7 6 0,0 0-4 0,7-3 1 15,-7 3-1-15,7-2 3 0,-7 2-4 0,0 0 7 16,0 0-7-16,0 0 2 0,0 0-5 0,15 5 2 0,-15-5-3 16,0 0-2-16,7 3 9 0,-7-3 0 0,0 0-8 15,0 0 5-15,4 7 0 0,-4-7 4 16,0 0-4-16,0 0-4 0,0 0 3 0,0 0-1 0,-11 15 4 16,11-15 1-16,-7 1 4 0,7-1-7 0,0 0 2 15,-8 2 6-15,8-2-3 0,0 0-6 0,0 0 12 16,0 0-16-16,0 0 10 0,0 0 4 0,-20-8 1 15,20 8-3-15,-2-5 4 0,2 5-2 0,-3-8 0 16,3 8-5-16,0-8 2 0,0 8 2 0,3-8 4 16,1 0-5-16,-4 8 4 0,6-10-7 0,-1 4 0 15,0 0 3-15,-1 4-6 0,2-4-3 0,1 3 2 0,2 3-2 16,0-2-1-16,-1-1 0 0,-8 3 5 0,14 3-6 16,-6-1 3-16,3-1 1 0,-5 5-2 0,4-2 0 15,-4 2-4-15,0 0 7 0,6 8 6 0,-1-1-10 16,-3 2 0-16,1 0 4 0,-2 1-2 0,1 0 0 15,-1 2-2-15,-3-1 7 0,2 1 0 0,0 2-7 16,-4 0 5-16,0-3 0 0,-2 1-4 0,0 2-1 16,-2 9 2-16,-3-7 2 0,0-4-2 0,-1 0 1 15,2-1 5-15,-5-1-5 0,1 0 0 0,-4 0 5 0,1-2-5 16,3-4 2-16,-4 3 8 0,4-1-6 0,-3 0 1 16,-5 0-8-16,8-4 11 0,-6 1-4 15,4 0-2-15,1-4 3 0,-2-1-7 0,4 0-5 0,7-4-4 16,-20 4 9-16,12-2 8 0,8-2-1 15,-19 0 2-15,7 0 2 0,12 0-9 0,-17-2 3 0,5-2 0 16,12 4-1-16,-14-4-1 0,4 2 5 0,4-4-8 16,-1 5 2-16,3-6-4 0,-4 2 4 0,8 5-1 15,-10-8 0-15,8 6 6 0,2 2-3 0,-2-10 5 16,2 10-2-16,-2-8-8 0,2 8 3 0,4-8 2 16,-4 8-1-16,4-12-1 0,2 6-2 0,-2 2 4 0,2-1-7 15,-2-2-1-15,5 2 8 0,0 0 2 16,0 2-4-16,-3-1 3 0,5 1-6 0,-2 2-1 15,-9 1 7-15,29-2-4 0,-16 5 5 0,5 0-6 0,-2 3 4 16,2 0-2-16,-1-3-2 0,1 6 1 0,0-2-2 16,1-1 4-16,-1 2 1 0,-1 0-5 0,1-2 1 15,1 4 6-15,-1-2-3 0,0-3-3 0,-1 3 2 16,-1 1 5-16,-3-6 2 0,-3 3-8 0,4-4 2 16,-5 4-3-16,-1-2 4 0,1-2-9 0,-2 6-24 15,1-4-19-15,-1 1-81 0,-2 0-156 0,3 0 47 16</inkml:trace>
  <inkml:trace contextRef="#ctx0" brushRef="#br0" timeOffset="100010.78">28650 6710 300 0,'0'0'85'0,"0"0"-12"0,0 0 4 16,0 0-17-16,0 0-2 0,-8 2-5 0,8-2 4 15,0 0-25-15,0 0-1 0,0 0 20 0,0 0-1 16,0 0-5-16,0 0-1 0,0 0 5 0,0 0-18 16,0 0 5-16,0 0-4 0,-11-12-11 0,11 12 10 15,0 0-3-15,0-7-3 0,0 7 4 0,-2-9-7 16,2 9 1-16,0-8-3 0,0 8 0 0,-5-5-10 15,5 5 9-15,0-8-1 0,0 8-4 0,0 0-9 16,0-12 12-16,0 12-14 0,-3-8 10 0,3 8-7 16,0-8 3-16,0 8-2 0,-2-8-1 0,2 8-9 15,0 0 5-15,0-8-1 0,0 8 9 0,0 0-6 0,0 0 1 16,0-10-7-16,0 10 7 0,0 0-5 0,0 0-19 16,0 0 5-16,0-5 15 0,0 5 2 0,0 0-8 15,0 0 1-15,0 0 5 0,0 0 3 0,0 0-5 16,0 0-1-16,0 0-6 0,0 0 3 0,0 0 3 15,-6 23-1-15,6-15 0 0,-2 0 4 0,0 2-2 16,2 6 4-16,2-1 1 0,-2-1-4 0,2 2-19 16,-2 0 25-16,2 0-20 0,2-3 15 0,-2 3 3 0,6 0 1 15,-6 0 3-15,0-5-6 0,2 1-4 0,-2-2-1 16,3 0 7-16,-1-2-1 0,0 0 1 0,0 0 0 16,4 0 2-16,-4-2 0 0,0-1 0 0,3 2-4 15,-3-2-2-15,-2 1 2 0,-2-6 3 0,9 8 1 16,-6-4 0-16,-3-4-1 0,6 4-1 0,-6-4 3 15,8 4-3-15,-8-4 5 0,8 4-2 0,-8-4 2 16,0 0-3-16,12 0-5 0,-12 0 4 0,0 0 1 16,17-2-2-16,-17 2 1 0,12-4-1 0,-12 4 5 15,11-4-5-15,-5 0-1 0,-1 0 3 0,-5 4 0 16,9-6-3-16,-5 2 1 0,0-2 3 0,-4 6-2 0,7-9 0 16,-3 1-5-16,1 2 6 0,-3 0-5 15,0 0 12-15,0 0-1 0,0-2-3 0,3 0 0 0,-3 4 6 16,0-3-8-16,-2-1 0 0,2 0-2 0,-2 2-1 15,2-2 2-15,0 2 0 0,-2 6-6 0,0-16 0 16,2 12-1-16,-2-5 3 0,4 2-3 0,-2-1 4 16,-2 8-8-16,0-12 8 0,2 5 1 0,0-1-4 0,0 2 3 15,-2 6-2-15,0-14-3 0,0 8 5 0,0 6 0 16,2-9-3-16,-2 9 5 0,0-10-2 16,0 10-2-16,2-8 0 0,-2 8-1 0,0-10 1 0,0 10 2 15,2-8-7-15,-2 8 9 0,3-8 0 0,-3 8-8 16,2-8 5-16,-2 8 1 0,0-6-2 0,0 6 1 15,0 0-2-15,-2-10 0 0,2 10 0 0,0 0 1 16,0-7-1-16,0 7-3 0,0 0 3 0,0 0-1 16,0-8 1-16,0 8 2 0,0 0 3 0,0 0-5 15,0-9 1-15,0 9-5 0,0 0 2 0,0 0 6 16,0-8-3-16,0 8-4 0,0 0-1 0,0 0 5 0,0-9 3 16,0 9-6-16,0 0-1 0,0 0 0 0,-3-6-2 15,3 6 6-15,0 0-6 0,0 0 6 0,0 0 1 16,0 0-6-16,0-8 6 0,0 8 1 0,0 0-1 15,0 0 0-15,0 0-6 0,0 0 0 0,0 0 2 16,0 0-5-16,0 0 2 0,0 0 5 0,0 0 1 16,0 0-1-16,0 0-15 0,0 0 20 0,0 0-13 15,0 0 5-15,0 0-4 0,-4 23 9 0,6-13-5 0,-2 6-3 16,0 2 11-16,0 0-10 0,5 0 3 0,-3-1 1 16,-2 1 0-16,2 2-4 0,0 0 7 15,-2-3 3-15,2 1-6 0,0 2 1 0,-2-3-2 0,0 0 5 16,3 0-3-16,-1-1 1 0,0 0-3 0,1-2 2 15,-3-2 1-15,2-3-2 0,-2 1 3 0,2 0-3 16,0-2 3-16,-2 0-5 0,2 2 1 0,-2-5 2 16,0 3 2-16,4 0 0 0,-2-2 0 0,-2 2 3 15,3-2-3-15,-3-6 0 0,2 8 2 0,0-2-3 16,-2-6-3-16,0 8 5 0,0-8-2 0,3 6 1 16,-3-6 4-16,2 6-6 0,-2-6 1 0,0 0 0 0,2 7 7 15,-2-7-6-15,0 0-2 0,2 6 2 0,-2-6-4 16,0 0 2-16,4 6-3 0,-4-6-18 0,0 0-10 15,0 0-19-15,5 6-27 0,-3-2-27 0,-2-4-85 16,0 0-225-16,0 0 67 0</inkml:trace>
  <inkml:trace contextRef="#ctx0" brushRef="#br0" timeOffset="117564.57">22979 5310 230 0,'0'0'33'0,"0"0"-12"0,0 0 3 0,0 0-10 16,0 0 3-16,0 0-6 0,-5-5 5 0,5 5-6 16,0 0-2-16,0 0 2 0,0 0-8 0,0 0 4 15,0 0 4-15,0 0-10 0,0 0 8 0,0 0-4 0,0 0 5 16,-17 6 0-16,10-2-4 0,-1 1-2 15,-1-2-2-15,0-1 2 0,-2 2-2 0,-7 2 7 0,3-2-5 16,0 2 0-16,-2 0-2 0,-1-2 2 0,-1 1 1 16,-2 0-4-16,1-1 0 0,1 2 0 0,-1-3-5 15,3 1 2-15,-1 1 7 0,0-2-3 0,4-1-1 16,-2 2-1-16,3 0 1 0,0-2-1 0,4 0 2 16,-2 0-1-16,5 0 0 0,6-2-1 0,-16 4-2 15,10-2-2-15,6-2-2 0,-9 2 4 0,9-2 3 16,-11 4 1-16,11-4-3 0,-5 2-3 0,5-2 4 15,-8 6 1-15,6-4-5 0,2-2 7 0,-7 7-5 16,5-2 1-16,-1-2 4 0,-1 4-4 0,2 3-1 16,0-5 5-16,2 3-4 0,-2 2-1 0,2 0 0 0,0 6 2 15,2 2 1-15,-2-3-6 0,2 1 7 0,2 2-1 16,-2-1 2-16,3-1-4 0,0 2 2 0,-1 2 5 16,2 0-1-16,5 7 2 0,3 1-3 0,-6-5-4 15,4 5 1-15,-2-2 1 0,3 1-2 0,1-1 5 16,0 1 2-16,2 1-4 0,-1 0 2 0,1-1-1 15,-1 3-2-15,1-4 8 0,-2 3-2 0,2 1-4 16,-3-1 3-16,-1 3-3 0,0-2 1 0,1 3 6 16,1 1-5-16,-2 3-1 0,0 1 5 0,-1-3-2 0,-1 0-2 15,2 3 1-15,-2-1 17 0,1 1-15 0,-4 1-4 16,4 1 5-16,-7-1-2 0,3 1 2 16,0 0 1-16,-1-1-3 0,-1 2-6 0,-1 1-1 0,0-3 9 15,0-3-1-15,4 1-4 0,-6-4 0 0,4 1 3 16,-4 2-6-16,5-5 6 0,-3 1-1 0,0-1-1 15,0-1 2-15,-1 2-4 0,4-3-1 0,-3 0 4 16,0-1-2-16,-2-2 0 0,3 2 3 0,-3-3 1 16,0-5 0-16,-2 0 0 0,5-2-4 0,-3 11 1 15,0-6-4-15,0-1 2 0,1-2 0 0,-3-2 2 16,0-1 0-16,2 1-1 0,-4 0 0 0,4 0 0 0,-2-2 3 16,2 1-4-16,-2-1-3 0,0-4 5 0,2-2-1 15,0 0 1-15,-2 0 4 0,0 0-6 0,0 0-3 16,2-3 1-16,-2 1 4 0,0-8-7 0,2 18 3 15,0-10 4-15,1 2-5 0,-3-2 4 0,2 2-4 16,3-2 3-16,-1 1-1 0,-2-1 0 0,0 0 3 16,3 0 0-16,-1 0 2 0,0-2 4 0,0 2 7 15,12 5 0-15,2-3 2 0,-1 0-2 0,12 6-2 16,1-6-4-16,3 0 0 0,4 0 0 0,3-1-5 16,-1 0-1-16,1-4 6 0,6 1-2 0,0 2 2 15,-2 0-3-15,2 0 6 0,21 4 1 0,-16-4-15 0,-6-3-4 16,0 3 6-16,-6 0 0 0,5 0-6 0,-7 0 14 15,3-2-3-15,-10 4-8 0,3-2-1 16,-9-2-3-16,-1 2 6 0,-6-5-2 0,-2 1-2 0,-2 2 3 16,0-2-2-16,-4 0 2 0,2-2 4 0,-5 0 7 15,4 2-17-15,-10-4 5 0,12 6-1 0,-5-4 4 16,-7-2-6-16,11 6 3 0,-11-6 0 0,9 2-1 16,-9-2 2-16,6 4-3 0,-6-4 3 0,0 0 0 15,9 3-1-15,-9-3-2 0,0 0 4 0,7 3 2 0,-7-3-3 16,0 0-2-16,0 0 7 0,9 4-6 15,-9-4-2-15,0 0 5 0,0 0-6 0,0 0 9 16,6 3-5-16,-6-3 5 0,0 0-3 0,0 0-5 0,0 0 5 16,0 0-6-16,0 0 2 0,8 2 4 0,-8-2 8 15,0 0-16-15,0 0 0 0,0 0-9 0,0 0-19 16,0 0-19-16,8 3-70 0,-8-3-143 0,0 0 45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7T08:04:37.235"/>
    </inkml:context>
    <inkml:brush xml:id="br0">
      <inkml:brushProperty name="width" value="0.05292" units="cm"/>
      <inkml:brushProperty name="height" value="0.05292" units="cm"/>
      <inkml:brushProperty name="color" value="#FF0000"/>
    </inkml:brush>
  </inkml:definitions>
  <inkml:trace contextRef="#ctx0" brushRef="#br0">24408 455 246 0,'0'0'71'0,"-3"-7"-15"0,3 7-5 0,0 0-6 15,-5-8-8-15,5 8-7 0,0 0-2 0,-4-5-2 0,4 5-1 16,0 0-1-16,0 0-6 0,-2-8 11 0,2 8-8 15,0 0 1-15,0 0-2 0,-4-8-8 0,4 8 1 16,0 0 7-16,0 0-9 0,0 0 4 0,-2-8 0 16,2 8-4-16,0 0 6 0,0 0-3 0,0 0-4 15,0 0 18-15,0 0-14 0,0 0 0 0,-3-8 3 16,3 8 0-16,0 0 6 0,0 0 3 0,0 0-2 16,0 0-1-16,0 0-3 0,0 0 10 0,-4-8-4 15,4 8-1-15,0 0-5 0,0 0 1 0,0 0-2 16,-2-8-2-16,2 8 0 0,0 0-6 0,0 0 0 15,-7-7 0-15,7 7-3 0,0 0 0 0,-7-10-1 16,7 10 5-16,-6-7-5 0,6 7-9 0,-13-8 4 16,4 3 2-16,2 1-2 0,7 4 2 0,-18-8-6 0,8 6 13 15,-7-4-13-15,-1 4 7 0,2-2 1 0,-1 2 2 16,-3 0-7-16,-1 2 11 0,-1 0-1 0,2 0-15 16,-15 2-1-16,6 0 10 0,-4 0-10 0,3 4 4 15,-5 0-6-15,8-2 4 0,-1 4 4 0,1-3 1 16,6 2-6-16,-9 2-1 0,-1 3 6 0,0-2 0 15,-2 2-5-15,3-2-2 0,3 0 10 0,-3 2 1 16,-1-1-6-16,7 1-1 0,-5 0 0 0,7 2 6 16,1-2-11-16,-6 3-1 0,-1-1 12 0,-1 2 1 15,7-2-9-15,3-4-3 0,-5 8 7 0,-3-1 0 0,3-5-6 16,-1 6 17-16,6-3-11 0,-1 0-6 0,6-4 6 16,-11 9 0-16,-1-2-1 0,8 0 0 0,3-5 3 15,-1 1-3-15,-7 10 3 0,3-3-8 0,-2 1 8 16,-1 0-2-16,6 2-3 0,-3-1 6 0,5-3 1 15,0-2-1-15,4-2-4 0,-7 7-7 0,1 3 5 16,1 0-4-16,-1-1 8 0,2 1-1 0,2-5-4 16,1 7 6-16,-3-2 11 0,5-5-18 0,0 9 0 15,-2-3 5-15,5-2-1 0,0 2 5 0,-2 3-12 16,3-1 1-16,0 1 5 0,-1 3-3 0,0-3 1 16,5 1-2-16,-5 1 2 0,5 2 0 0,2-1 7 0,0-1-7 15,0 1 8-15,0 1-7 0,5 1-6 0,-1-2 10 16,-2 3-1-16,0-2-2 0,0 1 2 0,1 1 1 15,2 0 1-15,-1-3-2 0,-2 1-8 0,2-1 13 16,2 1-3-16,-3-3-4 0,4 3-1 0,-5-3-3 16,4-1 3-16,-1-1 9 0,3-1-4 0,-1 4-4 15,2-5 1-15,-5 3 3 0,3-9 0 0,-1 1-4 16,3 5 8-16,4 0-10 0,-6-4 10 0,8 5 1 16,-2-3 1-16,-1-3-12 0,-2-2-1 0,-1-5 10 0,-1 3-3 15,4-2 2-15,1 0-5 0,-2 0 6 16,2 0-7-16,-3-3 4 0,6 3-1 0,-3-2 1 15,3 0 8-15,8 7-14 0,-7-5 6 0,-1-2 1 16,-1-2-12-16,3-2 11 0,-1-1-7 0,9 9-5 16,-6-6 2-16,-3 0 5 0,3-2-5 0,9 3-6 0,1 3-6 15,-5-6 11-15,3 4-3 0,-6 0 5 0,8 2-8 16,-6-4 1-16,5 1 7 0,0 3-9 0,1-2-7 16,1 3 0-16,2-2 3 0,0 0 0 0,1 3-4 15,-1-2 6-15,4 0-9 0,-3-1 7 0,3 3 4 16,-4-4 2-16,4 0 4 0,-2 0 1 0,-2-2-5 15,-1-1-1-15,1-1 8 0,0 0-5 0,3 0 8 0,-5-2-5 16,1 0 9-16,1 0-6 0,-2-3-1 16,-5 0 5-16,7-2-1 0,0 1-3 0,0-1-2 0,-7-2-2 15,9 3 2-15,-9-2-5 0,-2-2-6 0,9 0 2 16,-7 0-7-16,-4-2-3 0,-2 0 3 0,-20 2-2 16,52-2 7-16,-25-2-10 0,3 0 7 0,-5 1 0 15,-3-2 8-15,-3 2-3 0,3-1 2 0,0-1 2 16,-5 0-4-16,16-5 4 0,-9 0-1 0,-2 4 5 15,-1-2 1-15,9-2 3 0,1-1 2 0,-8 1 3 16,-1 0-7-16,7-4 10 0,-3-2-10 0,-3 4 7 16,-4 1-5-16,-1 1 1 0,-1 0 4 0,11-6 4 15,-4 4-5-15,3-4 2 0,1-2-1 0,3 5 0 16,-10 1 0-16,8-4-7 0,-7 4 6 0,0 3-7 16,-5-1-7-16,1-2-3 0,9-4 2 0,-5 4-16 0,-3 0-34 15,-1 2 16-15</inkml:trace>
  <inkml:trace contextRef="#ctx0" brushRef="#br0" timeOffset="963.93">25728 2539 211 0,'2'-17'17'16,"3"5"6"-16,-3-2 0 0,0 2-2 0,0-1-2 0,1 1 9 16,-3 2-4-16,0-6 0 0,0-2-12 0,0 0 7 15,0 3-7-15,-3-5 5 0,3 0-9 16,-2 0 6-16,2 3-9 0,0-11 3 0,-2-2 0 0,0 7-3 15,-3 1 0-15,3 2-2 0,0-7 7 0,-1 3 0 16,-1 3-1-16,0-9 6 0,0 6-2 16,2-5-2-16,-3-1 2 0,-2 1 1 0,1-3 1 0,-1 2-8 15,-1 1 4-15,0-3-7 0,0 3 6 0,2-3-4 16,-5 1 4-16,-1 1-5 0,4 0-2 0,2 1-1 16,-6-1-1-16,4 0 2 0,-1 3 1 0,1 5-3 15,-2-7-2-15,2 7 5 0,1 2-4 0,-1 3-3 16,0 0 4-16,0 0-3 0,2 1 4 0,1 1 2 0,-2-2 0 15,1 2-9-15,-1-1 12 0,3 2-3 0,-2 0-5 16,-2 5 3-16,4-1 0 0,-2 0-6 16,-1-4 5-16,1 4-5 0,2 0 2 0,-6-6 2 0,2 4 2 15,1 1-6-15,-2 1 5 0,0-4 0 0,1 2-3 16,-3-1 3-16,0 1-2 0,0-3-5 0,0 2 5 16,0 1-2-16,0 0 9 0,0 1-8 0,0-3 4 15,1 1-5-15,-4 4 4 0,5-1-2 0,-6-2-2 16,6 3-1-16,1 0 0 0,-1 1 7 0,-5-2-3 15,4 1-4-15,-4 1 1 0,1-4-1 0,1 4 8 16,0 0-8-16,-1 0 3 0,0 1 5 0,4-1-3 16,1 1-5-16,1 2 4 0,-8-5-1 0,4 2-5 15,-1 2 6-15,2 0-1 0,-1-4 1 0,-5 3-3 16,6-1 3-16,-4 0 8 0,3 0-5 0,1 0 2 0,0 0 4 16,4 2-1-16,-5-2-2 0,3-2 3 0,-4 2-7 15,-3-3 2-15,4 1 2 0,-2-2 2 0,-3 2-6 16,6-2-2-16,1 4 7 0,-2 0 0 0,4 3-5 15,1-4 4-15,0 4-2 0,-1-1-3 0,0 0 0 16,7 6 3-16,-11-12-9 0,5 8 9 0,6 4-1 16,-14-8-1-16,10 4-3 0,4 4 2 0,-11-10 1 15,5 7 0-15,-1-2-2 0,7 5-2 0,-11-7 0 16,11 7 4-16,-11-8 2 0,7 1-6 0,4 7 2 0,-14-7 0 16,10 3 2-16,4 4 3 0,-16-10 0 0,10 6 6 15,6 4-13-15,-11-8 6 0,3 2-1 16,3 0 1-16,5 6-11 0,-13-10 10 0,4 5-2 0,3 0-2 15,-3 0 5-15,0-1 0 0,9 6-7 16,-16-8 5-16,12 2 1 0,-4 2 3 0,8 4-4 0,-13-10 5 16,6 4 1-16,0 2-8 0,7 4 0 0,-15-10 1 15,11 7-1-15,4 3 0 0,-14-8-1 0,8 1 1 16,6 7 14-16,-11-5-10 0,11 5-7 0,-11-8 5 16,11 8-13-16,-9-4 11 0,9 4-5 0,-8-6 6 15,8 6 1-15,-10-4-1 0,10 4-1 0,-10-8-4 0,3 4 5 16,7 4-3-16,-11-6 4 0,11 6-2 0,-13-5 2 15,13 5-1-15,-6-7-4 0,6 7 6 16,0 0 1-16,-14-5-9 0,14 5 1 0,-11-4 11 0,11 4-10 16,-8-2-1-16,8 2 0 0,0 0 4 0,-12-8-2 15,12 8 5-15,0 0 4 0,-10-4-5 0,10 4-2 16,0 0-4-16,-11-4 2 0,11 4 6 0,0 0-1 16,-9-4-6-16,9 4 10 0,0 0-1 0,0 0-3 15,-11-6-4-15,11 6 2 0,0 0 1 0,0 0 0 16,0 0 5-16,-8-6-7 0,8 6 0 0,0 0-3 15,0 0 3-15,-12-4 3 0,12 4 10 0,0 0-18 16,0 0 7-16,-8-4-1 0,8 4-2 0,0 0-1 16,0 0 3-16,0 0 1 0,-11-4-18 0,11 4-5 15,0 0-9-15,0 0-14 0,0 0-40 0,-22 8-98 16,22-8 31-16</inkml:trace>
  <inkml:trace contextRef="#ctx0" brushRef="#br0" timeOffset="1579.82">25572 371 238 0,'0'0'57'16,"0"0"-2"-16,2-9-12 0,-2 9-3 0,0 0-7 15,0 0-4-15,0-10-3 0,0 10 1 0,0 0-12 16,0 0-2-16,0-8-4 0,0 8 3 0,0 0 3 15,0 0-10-15,0 0-2 0,0 0 5 0,0 0-2 0,0 0-6 16,0 0 4-16,0 0-1 0,0 0 0 16,0 0 1-16,18 31-3 0,-13-13 3 0,-1-2-3 15,2 4 1-15,1 9-5 0,2 1-1 0,-1-5 3 0,-3 5 7 16,4-1-4-16,-3-4-1 0,1-6 3 0,-1 1-1 16,2 8 1-16,0-7-4 0,1-1-1 0,-5-3 6 15,5-3 2-15,-2 4-3 0,-1-2 1 0,2 0-3 16,-3-5-1-16,4 3 2 0,-5-2-2 0,1-2 3 15,1-2-6-15,-4 0 10 0,-2-8-6 0,10 12 0 16,-6-7-6-16,-4-5-2 0,6 10-9 0,-6-10 6 16,7 8-10-16,-7-8-10 0,0 0-6 0,6 4-25 15,-6-4-70-15,0 0 23 0</inkml:trace>
  <inkml:trace contextRef="#ctx0" brushRef="#br0" timeOffset="2062.85">25870 592 209 0,'-2'20'14'0,"-4"-2"1"0,2-1 2 0,-2 1-3 15,4-2 6-15,-4 4-9 0,2-2 3 0,0 2 0 16,-3-3 0-16,3 1 5 0,-1 2-7 0,3-3 12 16,-5 1-7-16,5 0-4 0,-2-2-1 0,-3 0-1 0,3-1 3 15,-1-3 1-15,3-2-5 0,0-2-4 0,0-1 4 16,2-7 1-16,-5 15 1 0,5-15-1 0,-2 10-2 16,2-10-2-16,-2 10-9 0,2-10 9 0,0 0 5 15,-2 9-11-15,2-9 6 0,0 0 3 0,0 0-8 16,-2 10 7-16,2-10-2 0,0 0-6 0,0 0 5 0,0 0-6 15,-2 8 5-15,2-8-1 0,0 0 0 16,0 0 1-16,0 0-19 0,0 0-7 0,0 0-41 0,0 0-71 16,-8 10 27-16</inkml:trace>
  <inkml:trace contextRef="#ctx0" brushRef="#br0" timeOffset="3710.6">25820 442 209 0,'0'0'52'0,"-2"-4"-10"16,2 4-12-16,0 0 1 0,0 0-11 0,0 0 8 16,0 0-7-16,-7-5-4 0,7 5-4 0,0 0 4 15,0 0-4-15,0 0 6 0,0 0-3 0,-4-10-9 16,4 10 6-16,0 0 2 0,0 0-8 0,0 0 6 0,0 0-5 16,-4-8 2-16,4 8-7 0,0 0 5 15,0 0 8-15,0 0-2 0,-2-8-3 0,2 8 1 16,0 0-1-16,0 0-1 0,0 0-6 0,0 0 5 0,-3-8-9 15,3 8 0-15,0 0 12 0,0 0-8 16,0 0 3-16,0 0-3 0,0 0-3 0,0 0-5 16,-4-8 4-16,4 8 6 0,0 0-9 0,0 0-2 0,0 0 3 15,0 0 1-15,0 0 1 0,0 0-3 0,0 0 2 16,0 0-3-16,0 0 5 0,0 0-3 0,0 0 6 16,0 0-2-16,0 0-4 0,0 0-1 0,-5 26 3 15,5-26-3-15,-2 12 7 0,0-4-8 0,0 0 2 16,0 2 4-16,-1-3 6 0,1 1-12 0,0 2 4 0,-2 5 2 15,2 0 4-15,0-2-6 0,0-1-4 16,2 6 4-16,-4-6-1 0,2 0 0 0,2-2 1 0,-2 1-3 16,0-3 7-16,2 2-5 0,-2-2 3 0,2 2-4 15,0-10 6-15,-2 18 2 0,2-11-10 0,0-7 6 16,0 18-1-16,0-10 0 0,0-8 2 0,0 16-3 16,0-8 0-16,0-8 4 0,2 13 0 0,-2-13 0 15,2 12-7-15,-2-12 5 0,0 12-4 0,0-12 1 16,2 8-7-16,-2-8 12 0,0 0 0 0,0 12-5 15,0-12 2-15,0 0 10 0,0 0-10 0,0 10 3 16,0-10-3-16,0 0-1 0,0 0-4 0,0 0-1 16,-2 12 2-16,2-12-7 0,0 0-18 0,-2 8-16 15,2-8-26-15,-4 5-82 0,4-5 30 0</inkml:trace>
  <inkml:trace contextRef="#ctx0" brushRef="#br0" timeOffset="5485.9">23697 1224 219 0,'0'0'37'0,"0"0"-1"0,0 0-25 0,-4-6 18 0,4 6-2 15,0 0-10-15,0 0 7 0,-15-2-9 0,15 2 3 16,0 0-10-16,-27 2 1 0,27-2 2 0,-20 4-8 15,12-2 0-15,-3 2 6 0,-5 1 3 0,2 0-7 16,-4 0-6-16,5-1 5 0,1 2-15 0,0 2 21 16,-4-2-6-16,3 4 5 0,-3 0-5 0,3 0 0 15,1 1-1-15,-2-1-3 0,3 4 4 0,1-2-2 16,0-2 1-16,0 2-10 0,1 2-6 0,0-5 20 16,2 4-9-16,1 0-9 0,-2-1 22 0,2 3 5 0,0 2-3 15,2-2-5-15,0 3-1 0,1-2 0 16,-3 2 3-16,2 0 1 0,1-1 8 0,-2 1-6 15,3 2-6-15,-2-3 4 0,0 15-1 0,0-9-2 16,2-5-9-16,-1-2 13 0,3 2-7 0,0-2 6 16,-2-1-4-16,4 1 4 0,-2 0 0 0,0-1-5 0,3 0 1 15,-3-3 2-15,4-3-6 0,-2 9 5 0,2-4 9 16,5 2 8-16,-2-1-18 0,1-1 1 0,-1-4-9 16,3 2 16-16,0 2 0 0,0-3-4 0,-1-1-2 15,0-2 0-15,0 0 0 0,2 4-2 0,0-2 1 16,0 1 2-16,-1-1-1 0,4 0-5 0,-1 0 0 0,0-2-4 15,-2 0 10-15,4 2 1 0,-1-4-7 0,-4 2 2 16,2 0-18-16,3-1 19 0,-5 0 1 16,6-2 0-16,-1-1 7 0,1 2-6 0,-1-4 3 0,5 2 2 15,-2 0-4-15,1-2-13 0,-1 0 11 0,2-2-1 16,1-2 0-16,12 0-1 0,-7 2 4 0,-4-4-14 16,-5 4 12-16,1-4 5 0,0 4-5 0,-1-4 4 15,-5 2 8-15,0 0-7 0,1-2-2 0,-1 0 2 16,-12 4 10-16,23-8-9 0,-7 3 14 0,0-3-13 15,-4 4-1-15,1-6-3 0,3 0 6 0,-3 2 1 16,0-2-3-16,2-2-7 0,-1 1 5 0,1-3-1 16,5-10-14-16,-3 6 10 0,-3 2-4 0,5-7 2 15,-6 5 5-15,0-1 4 0,-1 2-7 0,3-8-1 16,3 0 0-16,-8 5 7 0,-1 4 1 0,-2 0-10 0,1 1 10 16,-1-2-15-16,-1-1 9 0,-2 3-2 0,4-3 0 15,-4 2 1-15,-2 0-2 0,4 3 0 0,-1-1-4 16,-1 0 3-16,-2 0 4 0,-2 2-5 0,5 2 2 15,-3-1-2-15,1-5-2 0,-3 4 3 0,2 1 4 16,-4 1-14-16,2-2 7 0,2-4 6 0,-4 0-4 16,2 3-4-16,-5-4 3 0,5 4-6 0,-7-1 8 15,5 0 3-15,-2 0-3 0,-1 3-4 0,3 1 5 16,0-2-5-16,-2-2 3 0,0 2-4 0,-4 0 10 0,2-4-8 16,4 7-1-16,-5-3 6 0,3 4-3 15,0 0 2-15,1 0-9 0,3 8 4 0,-9-12-9 0,5 4-2 16,0 3 16-16,4 5 4 0,-11-13-9 0,6 8 2 15,5 5-10-15,-13-10 4 0,7 6 1 16,0 0 3-16,6 4 2 0,-16-8-2 0,7 6 6 0,9 2-10 16,-18-6-4-16,10 2 11 0,8 4-5 0,-22-4 8 15,11 4-14-15,11 0 8 0,-26-3-7 0,10 1 8 16,3 2-3-16,13 0-3 0,-22 0 2 0,22 0 2 16,-19-3-2-16,9 1-4 0,10 2 1 0,-27 2-6 0,9 1 14 15,0-1-14-15,1-1 10 0,-1 3 1 0,-3-2-4 16,1 2-13-16,2 0 18 0,1 0-3 15,3 0 5-15,-9 0-11 0,5 0 2 0,2 0 9 16,5-2-7-16,11-2-4 0,-20 4 1 0,20-4 10 16,-17 2-7-16,9 2 8 0,8-4-9 0,-16 3 6 15,16-3 0-15,-17 7-9 0,17-7 7 0,-14 3 2 16,14-3 3-16,-17 8-4 0,8-6-1 0,9-2 1 16,-15 8-9-16,9-4 12 0,6-4-18 0,-16 10 11 0,12-4 11 15,4-6-10-15,-16 8 3 0,7-4-5 16,9-4 8-16,-12 10-4 0,12-10 6 0,-14 7-7 0,14-7-1 15,-9 5 4-15,9-5 2 0,0 0-3 0,-10 8 7 16,10-8 0-16,0 0-10 0,0 0 6 0,-12 3 1 16,12-3-4-16,0 0 3 0,0 0 0 0,0 0-5 15,-10 4 3-15,10-4 0 0,0 0-14 0,0 0-7 16,0 0-27-16,-7 4-11 0,7-4-22 0,0 0-81 16,0 0-189-16,0 0 57 0</inkml:trace>
  <inkml:trace contextRef="#ctx0" brushRef="#br0" timeOffset="7322.66">23596 1713 250 0,'0'0'75'0,"0"0"-12"0,0 0-10 16,0 0-1-16,0 0-16 0,0 0 9 0,0 0-11 16,0 0-3-16,0 0 6 0,0 0-14 0,0 0-4 15,0 0 1-15,0 0-1 0,0 0-1 0,0 0 1 16,0 0 0-16,0 0 2 0,0 0 2 0,0 0-3 15,0 0-11-15,0 0 0 0,0 0-3 0,0 0 7 16,0 0-12-16,0 0-12 0,0 0 18 0,-28-14 0 16,28 14 0-16,0 0-5 0,-23 2 0 0,23-2 5 15,-18 2 3-15,18-2-8 0,-27 4 1 0,9-2-4 16,5 0-1-16,1 0 10 0,-6 0-11 0,1 2 3 16,3-4 5-16,1 2-6 0,-7 0 0 0,6 1 2 0,-4 0 5 15,2-1-6-15,1 0 0 0,-1-2 6 0,3 2-6 16,-5-1 1-16,1-1-8 0,17 0 10 0,-26 0-4 15,8 0-1-15,3 3 10 0,-1-1-9 0,-1 0-11 16,-3-2 17-16,3-2-2 0,-3 4 5 0,2-2-12 16,-1 0 9-16,1 0-5 0,-1 0-6 0,-1 1 6 15,-2-1 1-15,1 0-8 0,1 0 7 0,0 0-1 16,-2 0 1-16,0 2 0 0,-8-2 4 0,3 0-1 16,5 0 0-16,3 0 9 0,-1 0-12 0,0 0 12 0,3 0-7 15,-3 0 1-15,1 2 3 0,1-2-5 16,-2 0 5-16,3 0-8 0,-6-2 13 0,5 2-7 15,2 0 1-15,-2-2 0 0,-2 2-3 0,3 0 1 0,0-1-1 16,-4 1-7-16,-9 0 5 0,1 0-1 16,5 1 1-16,-9-1 7 0,0 0-2 0,3 0-7 0,1 2-2 15,-2 0-1-15,3 1 9 0,4-3 4 0,-9 0-9 16,-2 2-1-16,2-1 4 0,0 1-4 0,1 0-1 16,-1-2 5-16,-2 3 0 0,8 0-1 0,5-3 1 15,-13 0-20-15,2 2 22 0,-1 0-14 0,1 0 5 16,-2 2 5-16,4-2 2 0,-2 0-11 0,-5 0 2 0,6 0 6 15,-1 2-4-15,-4-4 6 0,4 2-11 16,0 0 4-16,-2 2-2 0,0-2 7 0,0 2 4 16,-3-3-8-16,4 4 11 0,-4-3-6 0,1 1-6 0,5 2 9 15,-3-3-2-15,2 1-4 0,-3 2-9 0,3-2 18 16,0 1-14-16,7 0 11 0,-9-2-7 0,4 4-6 16,-1-2 5-16,-1 0 1 0,0 0-3 0,0 0 1 15,7 0 6-15,-7 0 4 0,0 0-7 0,-2 1 9 16,3 0-16-16,1-2 7 0,2 2 1 0,7-3 5 15,5 1-3-15,-7 1-5 0,4 0 4 0,-2-2 6 16,-9 2 0-16,3 0-12 0,6-2 9 0,2 0-6 16,-4 2-6-16,-7 0-6 0,6 0 18 0,0 0-9 15,-5-2 12-15,-1 2-12 0,5 0 6 0,3-2 3 16,6 2-8-16,-5-2 7 0,4-1-5 0,-1 1 9 0,1 3-5 16,1-4-2-16,-3 1 3 0,2 0 0 0,1 1-1 15,1-3 3-15,4 2-2 0,12-2 2 0,-22 1-5 16,11 1-2-16,11-2 8 0,-18 0 1 0,18 0-2 15,-19 2 3-15,19-2-21 0,-20 0 23 0,20 0-10 16,-18 2 3-16,18-2-1 0,-17 2 0 0,17-2 3 16,-18 0-3-16,18 0 1 0,-17 2 7 0,17-2-16 15,-14 2 16-15,14-2-15 0,0 0 7 0,-17 0 12 16,17 0-10-16,0 0 13 0,0 0-6 0,-13 2-4 0,13-2-5 16,0 0 7-16,0 0 1 0,0 0-7 0,0 0-8 15,-15 0 7-15,15 0-1 0,0 0 6 0,0 0-18 16,0 0 14-16,0 0-1 0,0 0 5 0,0 0 0 15,0 0-11-15,22-17 2 0,-14 12 7 16,-1 0-6-16,1-1-4 0,6-4 4 0,1 0 5 0,1 0-5 16,-4 0 4-16,4 1-2 0,-3-1-7 0,0-2 9 15,-2 2-1-15,0 4-3 0,-3-2-9 0,2 2 15 16,-6 0 1-16,5 0-3 0,-5 2-5 0,3-2 7 16,-7 6-6-16,11-11 7 0,-7 4-9 0,2 4-2 15,-6 3-4-15,10-12 6 0,-6 4 14 0,0 4-11 0,-4 4-5 16,7-10 1-16,-3 2 6 0,0 3-6 0,-4 5-2 15,10-13 7-15,-6 8-5 0,2-3 3 0,-2 2 4 16,-4 6-9-16,9-10-2 0,-2 4 15 0,-7 6-5 16,7-10 1-16,-3 6-1 0,-4 4-3 0,4-6 2 15,-4 6-1-15,0 0 0 0,6-10-5 0,-6 10 4 16,8-4-4-16,-8 4 4 0,0 0-4 0,0 0 9 16,4-8-6-16,-4 8-1 0,0 0-1 0,0 0-10 15,0 0 6-15,0 0 2 0,4-5 6 0,-4 5-8 0,0 0 4 16,0 0 0-16,0 0 2 0,0 0 0 15,0 0-10-15,0 0 6 0,0 0 8 0,0 0 1 0,0 0 0 16,0 0-6-16,-22 33 2 0,12-19 8 16,-4 2-16-16,1-2 10 0,-5 11 1 0,-3-1-8 15,1 0 1-15,0-5 3 0,5-3 0 0,-1-4 0 0,3 2-11 16,-2 0 18-16,2-2-15 0,-3 1 11 0,3-1-8 16,1 0 17-16,-2 0-13 0,-1-3 0 0,3 1 2 15,2-2 2-15,1-2-15 0,0 2 16 0,5-4-1 16,-5 2 3-16,9-6 6 0,-8 8 0 0,8-8-9 15,-10 6-4-15,10-6 0 0,-6 3-5 0,6-3 5 0,0 0 7 16,0 0-2-16,-9 8 4 0,9-8 2 0,0 0-11 16,-4 7 3-16,4-7-3 0,0 0-11 15,0 0 14-15,-8 5-7 0,8-5 8 0,0 0-7 0,0 0 3 16,-6 6 2-16,6-6-1 0,0 0 0 0,-4 9 10 16,4-9-7-16,0 0-8 0,0 0 6 0,0 11-4 15,0-11 11-15,0 0-9 0,7 14-4 0,-4-8 4 16,-3-6 6-16,10 9-2 0,-3-4 5 0,-1 0-11 15,12 2 3-15,-3-2 3 0,5-1-4 0,2-2 7 16,11 2-3-16,2-2-9 0,-2 0 13 0,1-2-5 16,3-4-1-16,-4 0 4 0,3-2-2 0,1-1 1 15,4-1 10-15,-3-4 4 0,0 2 8 0,-8 0-7 16,3 2 2-16,-12 2-7 0,-3 2-4 0,-1 0-4 16,-3 2-1-16,-1 1 3 0,-13 1 7 0,20-5-6 0,-20 5 2 15,18-2-12-15,-18 2 13 0,0 0-5 0,23 0 0 16,-23 0-2-16,0 0-1 0,16 2 0 0,-16-2 2 15,0 0-7-15,12 6-11 0,-12-6-1 0,12 4 3 16,-12-4-25-16,0 0 7 0,13 8-20 0,-9-6-14 16,-4-2-15-16,11 6-79 0,-11-6-187 0,13 2 57 15</inkml:trace>
  <inkml:trace contextRef="#ctx0" brushRef="#br0" timeOffset="10122.73">15958 1137 294 0,'-4'-8'100'0,"1"0"-5"16,3 8-8-16,-2-13-10 0,0 6-7 0,2 7-2 15,0-10-8-15,0 10-23 0,-2-8-1 0,2 8 3 0,0 0-6 16,0-11-8-16,0 11 9 0,0 0-3 0,-2-8-14 15,2 8 4-15,0 0-10 0,0 0-4 0,0 0 0 16,0 0 0-16,0 0 5 0,0 0-12 0,0 0 2 16,0 0-3-16,0 0 9 0,0 0-10 0,0 0 2 15,-2 34-2-15,4-17-1 0,-2 11-2 0,0-5 5 16,2-1 8-16,0-4-6 0,-2 0 5 0,4 11-9 16,1-7 1-16,-1-6 6 0,0 0-4 0,6-1 1 15,-2-3 5-15,-1 0-5 0,1-2-1 0,6 0 2 16,-4-2-3-16,6 0 5 0,-1-1-2 0,1-3-2 15,-6 0-2-15,-10-4 1 0,23 2 0 0,-23-2 1 0,19 3-1 16,-19-3 5-16,18-5-21 0,-18 5 9 16,14-5-13-16,-6-2 1 0,-8 7-1 0,13-13 1 15,-3 3 2-15,-5-2-3 0,0 0 4 0,-1 0 0 0,0-2-4 16,0 1 8-16,-2 1 4 0,3 2-5 0,-5 0 2 16,2 0-2-16,-2 4 16 0,3-3 1 0,-3 9-6 15,0-17-3-15,2 10 9 0,-2 7-13 0,0-12 7 16,0 12 2-16,0-10 0 0,0 10 1 0,0 0-2 15,0 0 1-15,0-10 0 0,0 10-4 0,0 0-2 0,0 0-2 16,0 0 12-16,0 0 0 0,0 0-8 16,4 32 0-16,3-15 5 0,-3-1-3 0,2 2 7 0,6 10-3 15,-2-8 2-15,3-5-3 0,-1 1-1 0,0-2 21 16,4-1-9-16,-1-1 6 0,16 4 7 0,-11-2-19 16,-3-4 4-16,-1-4 4 0,2 0-6 0,-1-3 1 15,-2 0 1-15,0-1 0 0,-15-2-7 0,25 2 7 16,-25-2-7-16,20-4 1 0,-10 0 5 0,-10 4-8 15,15-12 3-15,-8 4 9 0,4-4 0 0,-5 0-7 16,1-5-3-16,-2 1-3 0,-3-2 8 0,-2 0-7 16,0 2-4-16,0 1 0 0,-2-1 3 0,-1 2-1 15,-1 0 7-15,-1 3 0 0,3 1 0 0,0 0-22 16,-2 2 16-16,0 0 0 0,4 8 4 0,-10-12 2 16,8 6-5-16,-2 0 0 0,4 6 3 0,-11-12-9 0,7 7-6 15,4 5 15-15,-12-10-9 0,8 6 7 0,4 4-1 16,-13-10-3-16,7 6 6 0,-1 0-7 0,7 4 6 15,-15-10-7-15,15 10-3 0,-14-6 7 0,6 2 3 16,8 4 5-16,-13-8-4 0,13 8-12 0,-12-5 23 16,12 5-6-16,0 0-5 0,-8-5 3 0,8 5-6 15,0 0-1-15,0 0 3 0,-13-5-7 0,13 5-10 16,0 0 4-16,0 0-1 0,0 0-12 0,0 0-8 16,0 0-13-16,0 0-17 0,0 0-61 0,0 0-142 0,0 0 43 15</inkml:trace>
  <inkml:trace contextRef="#ctx0" brushRef="#br0" timeOffset="10371.25">16927 1186 246 0,'21'-6'67'0,"-1"2"-7"0,-2 1-1 15,1-2-12-15,-1 2-14 0,-1-2 4 0,1 3-5 16,-1 1-14-16,-1 1-4 0,2 0-19 0,-6-2-11 16,-12 2-13-16,22 2-26 0,-15-1-66 0,-7-1 23 15</inkml:trace>
  <inkml:trace contextRef="#ctx0" brushRef="#br0" timeOffset="10602.58">17040 1393 228 0,'0'0'61'0,"18"2"-6"16,-1 2-14-16,3-4-3 0,0 0-8 0,13 0 3 0,2-2-3 15,-3-2-14-15,3 4-13 0,-4-1-23 0,2-4 0 16,0 2-25-16,-9-1-55 0,0-1 21 16</inkml:trace>
  <inkml:trace contextRef="#ctx0" brushRef="#br0" timeOffset="12094.15">17690 1242 213 0,'2'15'6'0,"-4"3"8"0,4-6 3 0,2 3 1 16,-2 1 1-16,0-2-6 0,2 0 0 0,0 2-4 16,3-3 2-16,-1 4-2 0,-1-4 7 0,4 3-15 15,-1-2 4-15,3 0-2 0,0-1 3 0,2-1 0 0,3 2-6 16,-1 0 6-16,1-4 3 0,-2 2-3 15,15 5 2-15,-7-3-4 0,0-4 1 0,7 2-7 0,4 0 4 16,-10-2 4-16,6 0-5 0,-1 1 8 16,5 1-7-16,-2-6-1 0,1 4 4 0,-1-2-1 0,2 2 4 15,1-5-8-15,-5 1 1 0,-2-2-2 0,-3-2 5 16,-4 1 0-16,-1 0-5 0,14 3 7 0,-9-8-5 16,1 2-2-16,-5 0 5 0,-1-2-5 0,14-2 1 15,-7 0-2-15,-2 0 5 0,9-4 4 0,-2 1 9 16,-5-1-14-16,5-6 2 0,2 2-1 0,-5 1 0 15,5-4 8-15,-2-2 5 0,-1 1-5 0,5-4 2 16,-6 1 1-16,4 1-3 0,-3 0 5 0,-3 0-7 16,3 4 4-16,-9 0-2 0,-5 1 0 0,2 3-7 15,-5-2 5-15,3 2 0 0,-3-2 0 0,3 3 1 0,-8-3-4 16,3 0 0-16,2 0 5 0,-4 2-3 0,-1 0-6 16,-1-3 6-16,2 3-1 0,-5 0-4 0,1-2-2 15,-1 2-1-15,0-6 3 0,2 4 2 0,-2 0-9 16,-2-3 9-16,2-1-3 0,-2 0-6 0,-2 0 5 15,0 1-1-15,0-1 4 0,-4-2-4 16,2 0-3-16,-4 3-1 0,-2-3 4 0,2 0 2 0,-3 2 2 16,-2 3 0-16,2-4-2 0,1 2 9 0,-4 1-3 15,1 0-8-15,-1 0 0 0,0 3-4 0,1-3 4 16,-1 2 0-16,-2 2-1 0,3-1-3 0,-4 1 6 16,6 0-2-16,-7 0 0 0,1 0 0 0,3 2 10 15,-2 0-13-15,1 2 2 0,-3-2-2 0,0 1 3 0,-2 0-5 16,3 1 7-16,-3 2 1 0,0-1-3 0,1 1-3 15,-3 2 1-15,3-2-4 0,-3-2 12 0,0 4-4 16,1 0-3-16,-1 0 0 0,-3 0-6 0,4 0 6 16,-3 0 1-16,0 2-2 0,1-2 2 0,1 2 3 15,0 0-6-15,-2-2 1 0,-8 0 2 0,5 0 0 16,3 4 0-16,0-2-8 0,3 2 9 0,-1-2-2 16,-13 4 5-16,0-2-4 0,5 2 0 0,3-2-4 15,4 2 2-15,1 0 4 0,-2 0-4 0,3-2 4 16,-1 4-12-16,-11-2 9 0,5 4 2 0,6-5 3 15,0 4-6-15,-2-4 3 0,2 1 0 0,1 2 2 0,3 0-3 16,-1 0 0-16,1 0 3 0,0-2-11 16,2 0 10-16,1-2-6 0,2 2 7 0,11-4-7 15,-20 5 3-15,12 0 3 0,8-5 1 0,-20 5-3 0,14 0-4 16,6-5 4-16,-23 7-1 0,17-2-5 0,6-5 8 16,-18 7-5-16,10-3-1 0,-8 4 7 0,3-2-7 15,5-2 9-15,-4 2-6 0,12-6 1 0,-17 10-2 16,13-6 2-16,4-4 8 0,-16 9-14 0,7-5 7 15,1 2-2-15,1 1 1 0,7-7 1 0,-15 11 0 0,8-5 2 16,0 2-3-16,-1 4-4 0,-3-2 0 16,5 0-1-16,-2-3 10 0,4-1-2 0,4-6-5 15,-11 16 0-15,11-16 0 0,-10 21 2 0,2-11 0 0,0 5 6 16,6-2-10-16,-2-3 1 0,-1 6-1 0,-2 0 5 16,5-1 2-16,0 1-2 0,0 2-5 0,0 0 8 15,-1-3-1-15,-1 3 5 0,4 2-8 0,2-6 0 16,-2 4 0-16,2-3 4 0,1 1-4 0,-1-2-3 15,0 0-2-15,0-1 6 0,3-1-5 0,4 2 8 16,-3-2-1-16,2 0 2 0,0-2-9 0,0-2 7 16,-8-8 4-16,21 15-3 0,-7-7 0 0,3 0-4 15,-1-2 5-15,2 0 0 0,-1-2-1 0,1 0 2 16,1 2-2-16,-1-4-7 0,-3 0 11 0,1 0-8 16,-2 2 1-16,2-2 0 0,-16-2 3 0,25 3-4 0,-15-1 2 15,-10-2-10-15,18 5 0 0,-18-5 1 0,17 2 3 16,-17-2-2-16,16 3-4 0,-16-3 6 0,10 5 2 15,-10-5-6-15,0 0 2 0,16 1 5 0,-16-1-6 16,0 0 3-16,0 0-1 0,13 4 12 0,-13-4-10 16,0 0 2-16,0 0 5 0,0 0-6 0,0 0-8 15,0 0-12-15,11 5-18 0,-11-5-26 0,0 0-79 16,0 0 27-16</inkml:trace>
  <inkml:trace contextRef="#ctx0" brushRef="#br0" timeOffset="14319.84">20639 794 277 0,'0'0'82'0,"0"0"-5"0,0 0-12 16,0 0-11-16,0 0-4 0,0 0-5 0,0-10-3 15,0 10-13-15,0 0 5 0,0 0-3 0,0 0-1 16,-2-12-5-16,2 12-9 0,0 0 4 0,0 0-4 16,-4-8-4-16,4 8 1 0,-7-8-6 0,7 8 1 15,-9-4 0-15,9 4-10 0,-11-6-1 0,11 6-3 16,-20-4-2-16,5 2 6 0,3 2-5 0,-6 0 9 15,0-1-9-15,-1 2 4 0,1 1-1 0,-1-2 0 0,-3 2 2 16,1 3-1-16,4-2 4 0,-3 1-11 0,0 0 5 16,3 0 0-16,-1 2 0 0,-1-2 5 15,1 4-5-15,-2-4 3 0,3 4 0 0,2-3-2 0,0 2-1 16,-1 1-4-16,3-5 12 0,3 5-5 0,-2-2-5 16,1-2 10-16,11-4 0 0,-15 12-7 0,6-6 4 15,3-2 1-15,6-4-5 0,-14 9 7 0,10-2-12 16,4-7 9-16,-11 8-4 0,11-8 2 0,-8 7 6 15,8-7-4-15,-8 8-1 0,8-8 0 0,-4 8 5 0,4-8-7 16,0 0 2-16,-2 12-3 0,2-12 4 16,0 0-3-16,-2 12-1 0,2-12 2 0,0 0 0 15,4 16 1-15,-2-9-2 0,2 1-4 0,-4-8 8 0,10 14 5 16,-8-6-6-16,4 0 2 0,1-2-5 0,-1 2 2 16,1 2-3-16,2-5-4 0,2 7 8 0,4 0 0 15,-2-2 0-15,1-2 0 0,1 0 0 0,3 0-4 16,-4-1-9-16,4 0 5 0,-3 1 3 0,1-5-3 15,-1 4-2-15,3-4 8 0,-18-3-5 0,35 6-1 16,-17-2 5-16,-18-4 1 0,27 2 3 0,-9-2-6 16,-18 0 5-16,33 2-3 0,-19-2-5 0,-14 0 1 15,21 0 2-15,-21 0 1 0,24 2-7 0,-24-2-4 16,18 2 0-16,-18-2-1 0,19 2-2 0,-19-2-2 16,20 2 2-16,-20-2 1 0,20 2 5 0,-9 0 0 0,-11-2 5 15,20 0-1-15,-20 0 5 0,19 0-3 0,-19 0 5 16,20 0-7-16,-20 0 3 0,19 0 0 0,-19 0-3 15,18-2 3-15,-18 2 2 0,0 0-5 0,18 0 5 16,-18 0 3-16,0 0 3 0,0 0 7 0,17-2-28 16,-17 2-23-16,0 0-46 0,0 0 17 0</inkml:trace>
  <inkml:trace contextRef="#ctx0" brushRef="#br0" timeOffset="14834.87">20245 1300 238 0,'0'0'35'16,"0"0"-8"-16,0 0-2 0,0 0 0 0,0 0-3 16,0 0 3-16,0 0-15 0,0 0 4 0,0 0 1 15,53-9 2-15,-36 5-1 0,-17 4-2 0,37-8 2 16,-16 6 0-16,-2 0-2 0,3 0 7 0,0-2-4 15,-22 4 4-15,39-4-10 0,-22 2 20 0,3 0-28 16,-20 2 2-16,37-6 9 0,-19 6-13 0,-18 0 10 16,33-2-7-16,-16 0 0 0,-17 2 3 0,31-4-2 0,-31 4-5 15,24 0 6-15,-24 0-2 0,0 0-4 16,28 0 15-16,-28 0-15 0,0 0 1 0,25 0 3 0,-25 0-4 16,0 0 9-16,0 0-2 0,0 0-2 0,24 0 11 15,-24 0 3-15,0 0-1 0,0 0 1 0,0 0-2 16,0 0 2-16,0 0-2 0,0 0 4 0,21-2-2 15,-21 2-3-15,0 0 5 0,0 0-8 0,0 0 0 16,0 0 15-16,0 0-19 0,0 0-4 0,0 0 0 16,0 0-8-16,0 0-14 0,0 0-20 0,20 0-26 15,-20 0-41-15,0 0-123 0,0 0 40 0</inkml:trace>
  <inkml:trace contextRef="#ctx0" brushRef="#br0" timeOffset="16863.88">25619 445 219 0,'0'0'37'0,"0"-7"2"0,0 7 1 0,0 0-11 0,0 0-6 15,2-9 2-15,-2 9 2 0,0 0-9 0,0 0 8 16,0-10 3-16,0 10-9 0,0 0 0 0,0 0-3 16,0-10 5-16,0 10-4 0,0 0-3 0,-2-10 6 15,2 10-6-15,-2-8-6 0,2 8 8 0,0 0-8 16,-5-10 3-16,5 10 4 0,-2-8-4 0,2 8-4 16,-5-8-4-16,5 8 0 0,-2-7 11 0,2 7-10 15,0 0 4-15,-4-10 1 0,4 10 1 0,0 0 1 16,-2-10-5-16,2 10-3 0,0 0 7 0,0 0-3 15,-3-8 4-15,3 8-4 0,0 0-2 0,0 0 4 16,0 0-3-16,-2-8-3 0,2 8-4 0,0 0 3 16,0 0-5-16,0 0-2 0,0 0-5 0,0 0 14 15,0 0-9-15,0 0 7 0,0 0-4 0,0 0 1 16,0 0-3-16,0 0 8 0,0 0-5 0,0 0 0 0,11 30 0 16,-2-17 0-16,-4 3 0 0,3 0-4 0,-2 2 9 15,1-3-6-15,2 3-3 0,-2 2 8 0,-1-4-6 16,-2 4-2-16,6-1 9 0,-8-1-4 0,2 0 3 15,-2 0-5-15,2-1-6 0,1 3 12 0,-3-2-6 16,0 0 1-16,-2-1 0 0,2 3 9 0,0-4-8 16,1 2 1-16,-1-3-9 0,-2 1 3 0,2-4 6 15,1-2 8-15,-3 2-9 0,0-4-1 0,0-8-6 16,4 15 6-16,-2-7 4 0,-2-8 2 0,2 14 1 0,-2-14-7 16,2 14 0-16,0-8 0 0,-2-6 2 15,2 10-4-15,-2-10-1 0,0 0 9 0,3 12 1 0,-3-12-3 16,0 0-7-16,0 0 6 0,0 9-6 0,0-9 9 15,0 0-6-15,0 0-3 0,2 10 0 16,-2-10-1-16,0 0 0 0,0 0 4 0,2 10 0 0,-2-10 5 16,0 0 1-16,0 0 0 0,5 8-2 0,-5-8-4 15,0 0 1-15,0 0-9 0,0 0 5 0,0 0 4 16,0 0-1-16,2 10 6 0,-2-10 4 0,0 0-10 16,0 0-1-16,0 0 5 0,0 0-4 0,0 0 2 15,0 0 0-15,2 8 2 0,-2-8-2 0,0 0 1 0,0 0 4 16,0 0-2-16,0 0 0 0,0 0-3 0,0 0-5 15,0 0 4-15,0 0 7 0,0 0-6 16,0 0 3-16,25-22 3 0,-19 14 3 0,-2 2-5 0,5-7 7 16,-1-2-18-16,2 0 12 0,-2-1-5 0,1 0-1 15,0 0 3-15,0 1-1 0,-1-3-6 0,0 2 9 16,0-2-2-16,-2 3-3 0,1-1 6 0,1 0-3 16,2 0 2-16,-6 0-9 0,4 3-4 0,-1-3 14 15,-3 4-1-15,3-2-3 0,0-1 1 0,-3 2-4 16,2-2 0-16,-2 3 1 0,2-2-3 0,-2-2 7 15,0 5-10-15,0-1 0 0,3 0 2 0,-3-2-1 16,0 0 5-16,1 0 0 0,2 3-3 0,-1-5 2 16,0 4 2-16,-1 0 8 0,2-2-3 0,2 4-3 15,-7 0 0-15,0 3-3 0,0 1 8 0,2-2-9 16,-4 8 9-16,10-10-9 0,-10 10 4 0,2-9-6 0,-2 9 14 16,4-7-12-16,-4 7 0 0,0 0 2 0,4-8 0 15,-4 8-6-15,0 0 0 0,4-7 7 0,-4 7 4 16,0 0-8-16,0 0 2 0,0 0-3 0,5-8 2 15,-5 8-2-15,0 0 7 0,0 0 1 0,0 0-3 16,2-8-9-16,-2 8 1 0,0 0 5 0,0 0-6 0,0 0 1 16,0 0 0-16,0 0-1 0,2-6-8 15,-2 6 4-15,0 0-7 0,0 0-8 0,0 0-5 0,0 0 1 16,0 0-2-16,0 0-11 0,0 0-7 0,0 0-51 16,0 0-115-16,0 0 37 0</inkml:trace>
  <inkml:trace contextRef="#ctx0" brushRef="#br0" timeOffset="28925.79">16181 1624 246 0,'0'0'104'0,"5"-12"-28"0,-5 4-1 0,0 8-2 15,4-10-21-15,-4 10 9 0,3-7-3 0,-3 7-23 16,0 0 9-16,0-10-8 0,0 10-17 0,0 0-3 16,0 0-6-16,4-8 0 0,-4 8-2 0,0 0 1 15,0 0-7-15,0 0 5 0,0 0 0 0,0 0-5 16,0 0 1-16,0 0 0 0,0 33 3 0,0-13-5 15,-4 8 6-15,1 1 0 0,-1 3-10 0,-3 3-5 16,1 3 17-16,-3 1-10 0,-7 21 2 0,-1-1 5 16,4-12-7-16,-4 10 3 0,-1 2 5 0,1-1-6 15,-1-17 0-15,5-3 2 0,-9 17 2 0,6-12 3 16,1-5 1-16,5-1-13 0,-4-1 7 0,1-3 2 16,2 1-1-16,0-4-7 0,0 1 8 0,2-2-10 0,0-9 15 15,3-2-26-15,4-2 20 0,-2-5-6 0,-1 2 6 16,2-4-3-16,1-1 6 0,0 0-6 0,2-8 3 15,-2 16-7-15,2-10 1 0,0-6-5 0,0 10 12 16,0-10-5-16,-2 8 10 0,2-8-7 0,0 0-3 16,0 7 9-16,0-7-13 0,0 0 8 0,0 0 2 15,-2 8 7-15,2-8 1 0,0 0-13 0,0 0 5 16,0 0 6-16,0 0-4 0,0 0 6 0,0 0-10 0,0 0-4 16,0 0 0-16,0 0 8 0,4-27-11 0,-2 11 3 15,0 2 3-15,0-4 1 0,6-9-11 0,-6 3 5 16,0 5-1-16,0-1 2 0,4-10 0 0,-4 8 5 15,1 3-8-15,-1 3 8 0,2-2 4 0,1 1-5 16,-3 1-4-16,3 0-1 0,-3 0-10 0,-2 0 16 16,2 2-7-16,-2 2 3 0,0 1 1 0,2 1 8 15,-2 0-6-15,0 2 0 0,0 8-2 0,-2-20-4 16,2 12 2-16,0 8 2 0,0-13 1 0,0 7-2 16,0 6 1-16,-2-10-2 0,2 10 2 0,0 0-2 15,0-12-2-15,0 12 3 0,0 0-12 0,0-8 9 16,0 8 2-16,0 0 7 0,0 0-10 0,0 0 2 0,0-10-1 15,0 10 1-15,0 0 3 0,0 0-5 0,0 0 4 16,0 0-2-16,0 0 2 0,0 0 0 0,0 0-4 16,6 22-3-16,-2-6 7 0,-4 2-3 0,0-1 14 15,-2 15-9-15,0-4 6 0,2 5-3 0,-2-5-7 16,2 3-5-16,-4-1-10 0,2 0 23 0,-1-7 2 16,-1-3-11-16,2-5 0 0,-1 2 0 0,1-2 4 15,0-3 6-15,0-2-5 0,2 0-12 0,-3 0 16 16,3-10-11-16,3 13 8 0,-3-13-2 0,0 10-5 15,0-10 7-15,0 8-7 0,0-8 7 0,2 8-6 16,-2-8 4-16,0 8-1 0,0-8-4 0,0 0 10 16,2 8-6-16,-2-8 9 0,0 0-12 0,0 0 0 15,2 10 2-15,-2-10 8 0,0 0 2 0,0 0-10 16,3 8 8-16,-3-8 1 0,0 0 7 0,0 0-2 0,0 0-1 16,0 0 12-16,2 5-1 0,-2-5-5 0,0 0 5 15,0 0-15-15,0 0 7 0,0 0-9 0,0 0 2 16,0 0 7-16,29-19-6 0,-17 7 1 0,1-2 6 15,7-8-4-15,0-3-20 0,7 1 22 0,-6-4-16 16,-1 5 10-16,4-5-1 0,-5 3 1 0,2 1-3 0,-9 2-5 16,4 6 8-16,-7 1-3 0,1 1 7 15,-3 0-3-15,2 2 3 0,-3 0-12 0,1 4 10 0,-2 1 4 16,-5 7-9-16,4-12-3 0,-4 12 11 0,2-10-17 16,-2 10 15-16,0 0-8 0,2-10 3 0,-2 10 0 15,0 0 1-15,0 0-2 0,0-10-15 0,0 10-6 16,0 0-9-16,0 0-6 0,0 0-3 0,0 0-18 15,0 0-6-15,0 0-13 0,0 0-8 0,0 0-63 16,0 0-165-16,0 0 49 0</inkml:trace>
  <inkml:trace contextRef="#ctx0" brushRef="#br0" timeOffset="30903.78">16567 2711 214 0,'0'0'55'0,"0"0"-2"0,4-12-13 0,-4 12 0 16,0 0 3-16,0 0-11 0,0 0 2 0,0-8-7 15,0 8-3-15,0 0-9 0,0 0 0 0,0 0 1 0,0 0-8 16,0 0-2-16,0 0 5 0,0 0 1 0,0 0 3 15,0 0 4-15,0 0-14 0,0 0 1 0,0 0-1 16,0 0-3-16,0 0 0 0,22 24 2 0,-13-10-2 16,-1 0 2-16,0 1-4 0,0 1 0 0,-1-2 2 15,1 2-4-15,2 0 2 0,-2-1 1 0,-2 1 2 16,3-2-2-16,-2-2 2 0,0 1-1 0,-1 0 8 16,0-4-6-16,-1-1 0 0,0 0-6 0,-1 0 1 15,0-2 8-15,-2 2-6 0,5-2-2 0,-5 2-15 16,2-2-7-16,0 1-15 0,-4-7-34 0,6 12-81 15,-4-6 28-15</inkml:trace>
  <inkml:trace contextRef="#ctx0" brushRef="#br0" timeOffset="31223.07">16799 2725 208 0,'0'0'22'16,"3"-8"-4"-16,-3 8-3 0,0 0 4 0,0 0-6 16,0 0 0-16,0 0 0 0,0 0-1 0,0 0-1 15,0 0 3-15,0 0-10 0,0 0 6 0,0 0 2 16,0 0 1-16,10 22 11 0,-7-14-4 0,-1 2 0 15,-2 6-4-15,0-1 8 0,0 1-9 0,0 2 4 16,0-2-4-16,-2-1-1 0,2 1-1 0,-3 0-2 16,3-4 2-16,0 1-2 0,0-3 0 0,-2 0 1 15,2-2-2-15,0 0-7 0,0-8-20 0,0 16-15 16,0-8-29-16,0-1-70 0,0-7 22 0</inkml:trace>
  <inkml:trace contextRef="#ctx0" brushRef="#br0" timeOffset="31510.8">16925 2851 250 0,'0'0'50'16,"0"0"-3"-16,0 0 5 0,0 0-13 0,0 0 12 16,0 0-2-16,0 0-6 0,19 0 2 0,-19 0-6 15,15-1-2-15,-15 1-4 0,20-3-5 0,-9 1-4 0,6 0 2 16,1 2-1-16,-1-2-7 0,-1 2-8 16,-3 0-15-16,-13 0-13 0,24 0-9 0,-24 0-18 0,18 0-5 15,-18 0-30-15,15 0-92 0,-15 0 31 0</inkml:trace>
  <inkml:trace contextRef="#ctx0" brushRef="#br0" timeOffset="32599.77">17356 2654 230 0,'-7'8'34'15,"7"-8"-11"-15,-2 10 3 0,2-10 0 0,0 11-6 0,0-11 3 16,2 12 0-16,5-4-1 0,-1 0-8 16,1-2 6-16,5 6-7 0,4-4-7 0,-1 2 12 15,1-2 3-15,1 0-4 0,-3-1-4 0,6-1 1 0,-10 0-4 16,3 0 1-16,-1-2-5 0,-4 2 2 0,-8-6-4 16,11 6-1-16,-7-2 0 0,-4-4 4 0,5 8-6 15,-5-8 9-15,0 7 1 0,0-7-6 0,-7 17 9 16,-2-12-7-16,-1 5-1 0,-6 0-3 0,5-2 1 15,1 0 0-15,2-4 0 0,0 1 2 0,4 0-6 0,4-5 4 16,-11 5 11-16,11-5-7 0,-7 7 1 0,7-7-14 16,0 0-7-16,0 0-14 0,0 0-8 0,0 0 5 15,0 0 1-15,28-18-5 0,-12 8 6 0,-3 0 1 16,5 0 2-16,-1-4-1 0,1 2 4 0,-3 1 2 16,7-9 2-16,-4 4 10 0,-6 3-1 0,-1 0-8 15,-2 6 13-15,-2-1 7 0,1 0 10 0,-8 8 2 16,10-10-1-16,-10 10-4 0,8-8 2 0,-8 8-7 0,5-6-1 15,-5 6-1-15,0 0 15 0,0 0-12 16,0 0-2-16,0 0-4 0,0 0-1 0,26 10 3 16,-22-2 1-16,7 6-2 0,-7 1 4 0,12 11 5 15,-8-2 9-15,4 1-2 0,-1 7-5 0,-3-2 4 0,6-1-7 16,-10 1 4-16,7 1 9 0,-1-1 3 0,2 0 3 16,-6-1-2-16,-2-5-9 0,-2-7 10 0,1 1-8 15,1-2-3-15,-1 0 7 0,-1-4-10 0,0 0 0 16,0-2-2-16,0-1 5 0,1 0-2 0,-3-9-2 15,4 13 0-15,-4-13 1 0,2 10 6 0,-2-10 11 16,0 0 7-16,2 12 13 0,-2-12 1 0,0 0-1 16,0 0-11-16,0 0 11 0,0 0-17 0,0 0-3 15,0 0-7-15,0 0-4 0,0 0-4 0,0 0-13 16,-13-48-2-16,9 21 0 0,-1-7-15 0,-6 5 3 0,7-3 7 16,0 0-5-16,-3 1 0 0,5 2-3 0,-5-3-2 15,7 8 18-15,4-5-14 0,-4 5-1 0,3 2 4 16,-1 2 7-16,3 2-8 0,-1 1 7 0,2-1 0 15,1 3-4-15,8-13-2 0,-6 8-1 0,1 4 6 16,4 5-6-16,-1-1 8 0,-1 2-8 0,-6 2 1 16,4 2 1-16,0 0-1 0,-10 6 0 0,15-4-5 15,-15 4 0-15,16-2 8 0,-16 2-3 0,0 0 2 16,21 6 1-16,-21-6-10 0,14 6 5 0,-6-2 7 16,-4 3-10-16,0 0 9 0,1-1-7 0,-3 3 9 15,1-1-15-15,-6 2 17 0,-1 8 3 0,-1-1 1 0,-1 0-5 16,-5 0 4-16,-4 9-4 0,-2-9 2 0,1 1-3 15,3-4 0-15,1 0 3 0,0-4-2 0,0-1 7 16,4-2-9-16,-1-1 6 0,3-2-2 0,6-4 2 16,-14 8 3-16,14-8-2 0,0 0-14 0,0 0 1 15,0 0-14-15,0 0-16 0,0 0-12 0,0 0-17 16,0 0-47-16,12-30-135 0,0 14 44 0</inkml:trace>
  <inkml:trace contextRef="#ctx0" brushRef="#br0" timeOffset="33002.78">18168 2721 268 0,'-2'14'60'0,"0"-1"-3"0,2-1-7 0,-2-2-3 0,4 0-8 15,-2-2 14-15,4 0 0 0,-4-8-16 16,7 12 0-16,-1-6 0 0,-2 0-8 0,-4-6 3 0,16 5-2 16,2 2-2-16,-1-6-2 0,-3-1-10 0,3-1 7 15,-1-1-1-15,1-3-10 0,-2 0 1 0,0-3-16 16,-1-4-7-16,-3 2-7 0,-1-2 0 0,-3 0 3 16,-2 1-7-16,-1 1 12 0,-2 0 10 0,-2 2 1 15,2 0 4-15,-2 0 0 0,0 8 10 0,0-16-7 0,0 16-7 16,0-9 12-16,0 9-15 0,0-8-2 15,0 8-2-15,0 0 2 0,0 0 3 0,0 0-7 16,0 0 8-16,0 0-6 0,0 0 9 0,0 0 3 0,0 0-7 16,0 0 3-16,0 0 6 0,11 25-9 0,-9-17 7 15,3-2-7-15,2 2 0 0,-3-2 5 0,2 0-1 16,0 2-3-16,4-2 4 0,-4 0-10 0,3-3-7 16,-1 3-4-16,2-2-30 0,0-1 0 0,8 0-50 15,-3-3-110-15,3-2 35 0</inkml:trace>
  <inkml:trace contextRef="#ctx0" brushRef="#br0" timeOffset="33345.78">18735 2490 260 0,'-4'-11'81'15,"4"11"-17"-15,-2-8-6 0,2 8-8 0,0 0-11 0,-9-5 1 16,9 5-12-16,0 0 8 0,0 0-13 0,0 0-1 16,0 0 0-16,0 0 2 0,-30 18-1 0,21-4 5 15,4 2-6-15,-3 1 1 0,3 1 0 0,1 12 2 16,-2-8 3-16,4-2-4 0,4-5 0 0,0 1-7 15,0-2-7-15,2 1 11 0,1-5-5 0,1 0 0 16,1-2 2-16,0-2-5 0,3 0-3 0,-1-2 1 16,9-2 3-16,0 2-9 0,-18-4 0 0,32-2 8 15,-17 0-6-15,-2-2 1 0,3-4 0 0,-4-2-3 16,0 0 0-16,-3-2-9 0,-1 1 6 0,-1-1 0 16,-2-2-1-16,-3 4-6 0,0 0 3 0,-2 10 4 0,0-13 0 15,0 13-9-15,-2-12 9 0,2 12-1 0,0 0-2 16,-5-10-2-16,5 10 3 0,0 0-1 0,0 0 6 15,0 0-5-15,0 0-1 0,0 0-2 0,0 0 7 16,0 0-3-16,0 0 3 0,0 0-1 0,0 0 1 16,0 0-4-16,0 0-1 0,0 0-3 0,-15 20-15 15,15-20-14-15,0 0-20 0,0 0-20 0,0 0-46 16,0 0-139-16,0 0 42 0</inkml:trace>
  <inkml:trace contextRef="#ctx0" brushRef="#br0" timeOffset="-193549.93">18924 1255 231 0,'3'-8'46'0,"-3"8"-9"0,0 0-4 16,0 0-5-16,0 0-7 0,0 0 3 16,0 0-3-16,0 0-5 0,2-7 0 0,-2 7-9 0,0 0 8 15,0 0-12-15,0 0 5 0,0 0-3 16,0 0 5-16,0 0-2 0,0 0-4 0,0 0-2 16,0 0 5-16,15 23-3 0,-7-11-2 0,2 6 0 0,-2-4-2 15,5 15 0-15,3 2 38 0,1 7 1 0,9 19-6 16,0 5 2-16,-1-3-25 0,-1 4 14 0,3 6 1 15,1 2-9-15,0 4-13 0,4-2 10 0,26 55 5 16,-24-43-2-16,-9-16 1 0,28 55 6 0,-16-41-24 16,-9-16 25-16,3 4-14 0,24 59 7 0,-16-41-3 15,14 38-2-15,-10-45-5 0,-8-12 0 0,20 54 3 16,-16-41 12-16,-8-16-2 0,26 57-10 0,-19-39 2 0,-5-12 0 16,23 53 4-16,-20-41 4 0,-3-14-14 0,24 59 9 15,-18-41-4-15,20 35 0 0,-15-39 5 0,-7-18 5 16,31 59-4-16,-18-41-7 0,25 34 3 0,-27-39-3 15,22 37-9-15,-11-35 11 0,22 35 2 0,-26-36 2 16,-9-16 0-16,37 48-9 0,-26-38 0 0,-9-10 1 16,1-3 2-16,4 2-7 0,-2-1 7 0,41 42-5 15,-37-40 1-15,-10-16 3 0,2 0 1 0,-2 0-8 16,2 5 11-16,4-5-5 0,-3 0 5 0,3 3-14 16,1-1 14-16,-4 0-1 0,3-1-12 0,4 1 0 15,-5-6 3-15,-2 4 4 0,2 3-1 0,1-2 6 16,-3-3-6-16,-2 2 6 0,2 0-3 0,0 0 0 0,-1-1-9 15,-2 1 9-15,-3-1-3 0,8 1-4 0,-1 0-1 16,0 0 3-16,-2-1 5 0,2 1-3 0,-2-1-3 16,4 1-13-16,-6 0 24 0,6 2-13 0,-3-1 7 15,3 1 0-15,4 2 0 0,-6-3-2 0,0-1 6 16,4 0-8-16,-6 1-4 0,4-5 2 0,-5 2 4 16,0-1-9-16,-9-9 7 0,-8-7-3 0,12 17 2 15,-3-11-6-15,-11-8 7 0,0 1-8 0,2 0 3 0,-3-1 7 16,3-2-3-16,-1 4-1 0,-1-5-5 0,-3-1 4 15,2-1 3-15,-2 1-5 0,0 2-10 0,2-3 18 16,-1 1-4-16,-1-4-1 0,-3 1-2 0,-3-1 0 16,9 0-6-16,-13-3 5 0,4 0 6 0,4 4-1 15,0 1-1-15,2 2 1 0,-9-6-10 0,9 1 16 16,-1 2-14-16,-3-4 3 0,1 4 7 0,-1 1-19 16,2 2 10-16,-3-3 1 0,5 5 4 0,-3-3 0 15,-2 3-6-15,-1 4 14 0,2-4-10 0,-1 1 4 16,-1 4 5-16,-1-1-7 0,5 2 4 0,-4-1 3 15,1 3 2-15,-3-2-1 0,1 1-3 0,1 1 4 0,-1-1-2 16,3-1 3-16,-2 1-3 0,-1-1-3 0,0-1 8 16,3 1-3-16,-2-3-1 0,-1 3 2 0,3-4-3 15,-3-1 4-15,-2 1-3 0,3-3 2 0,-1 1-2 16,1-2-4-16,0-1 3 0,-3-1 1 0,3 2-9 16,-1-1 7-16,-3-1 6 0,3 2 0 0,1 2 3 15,-2-3 1-15,0 3 3 0,1 0 0 0,3-1 4 16,0 3-7-16,-1-1 0 0,-1 1-5 0,-1-1 1 0,6 1 2 15,-5 0 0-15,1 3-3 0,-1-1-5 0,0-2-1 16,-1-1 3-16,3 3 1 0,-3 0-3 0,0-1-5 16,0-1 1-16,1 2 6 0,0-1-6 0,1-1-3 15,-1 1 4-15,-3 1-11 0,3-1 12 16,-5 3-3-16,3-2 0 0,1 1 1 0,-1-1-2 0,0 1 1 16,2 3 0-16,3-3-1 0,-5 3 2 0,0 1-10 15,1-1 8-15,1-3 1 0,-1 3 0 0,3 2 2 16,-2-7-2-16,-1 2-2 0,-1-3 2 0,1 0 2 15,1-2-1-15,1-3-4 0,-1 3 3 0,0-3-3 16,-1 1 4-16,-1-4-4 0,-1-4 1 0,-5-1-1 0,2 0 5 16,0 0-4-16,0 1-5 0,-1-2 2 15,-3-1 5-15,2-1 0 0,-2 0-1 0,-2-2-3 0,1-2 3 16,-7-8 1-16,11 15-1 0,-9-5-2 0,-2-10-2 16,11 12-4-16,-11-12 7 0,6 10 0 0,-6-10 1 15,5 10 0-15,-5-10 4 0,0 0-3 0,5 12 2 16,-5-12-1-16,0 0-2 0,0 0-2 0,0 0 5 15,0 0-3-15,0 0-1 0,0 0 4 0,0 0-2 0,0 0-1 16,0 0 1-16,0 0 1 0,-22 10-5 16,22-10-5-16,-18-4 7 0,18 4 1 0,0 0 0 0,-39-8 1 15,21 0 1-15,1 4-6 0,-3-2 6 0,1-1-9 16,-12-3 5-16,7 3 0 0,1-3 3 16,-7 1-1-16,5-1-4 0,-5 4-1 0,9-2-3 0,-2 1 7 15,5-2 4-15,1 3-6 0,-1-1 8 0,2 1 4 16,0-1-3-16,1 2 2 0,1 1 1 0,4-2 1 15,10 6 4-15,-21-4 3 0,21 4 1 0,-14-6 0 16,14 6-4-16,-16-6-8 0,7 2 3 0,9 4-1 16,-13-5 5-16,13 5-3 0,-9-5 0 0,9 5-5 0,0 0 1 15,-10-5 2-15,10 5-5 0,0 0 6 16,0 0-2-16,-14-7-3 0,14 7 4 0,0 0-2 0,0 0-4 16,0 0-2-16,-7-5 2 0,7 5 2 0,0 0-3 15,0 0-2-15,0 0 0 0,0 0-2 0,0 0 3 16,0 0-2-16,0 0 1 0,0 0-1 0,0 0 1 15,29-8-1-15,-29 8 0 0,22 2 0 0,-22-2-4 16,37 3 8-16,-15 2-6 0,-5-2 1 0,3 2-10 16,1 0 14-16,-2-1-3 0,-1 2 6 0,4 0-5 15,-3 0-2-15,3 0 0 0,-5 0 3 0,14 4-3 0,-5-4 1 16,-4 0 0-16,-4-2 3 0,-1 1-3 16,1-1 3-16,-1 0-1 0,-3 0-3 0,-1-2-1 15,4 1 2-15,-17-3-2 0,22 1 3 0,-22-1-2 0,20 2-2 16,-20-2 0-16,16 0 2 0,-16 0 0 0,0 0 1 15,19-2 4-15,-19 2-6 0,0 0 2 0,20-1 2 16,-20 1 1-16,0 0-2 0,15-5-1 0,-15 5-2 16,0 0 1-16,9-4 1 0,-9 4 4 0,0 0-9 15,0 0 9-15,0 0-4 0,15-4 0 0,-15 4 2 16,0 0 1-16,0 0-3 0,0 0 2 0,10-5 1 16,-10 5 0-16,0 0 5 0,0 0-2 0,0 0-5 0,0 0 2 15,8-7 2-15,-8 7 0 0,0 0 5 0,0 0-5 16,0 0-3-16,0 0-1 0,4-10 1 0,-4 10-4 15,0 0-9-15,0 0-15 0,-2-11 3 0,2 11-14 16,0 0-9-16,0 0-22 0,-10-22-9 0,6 12-20 16,0-4-42-16,0-3-138 0,0-3-329 0,-5-10 93 15</inkml:trace>
  <inkml:trace contextRef="#ctx0" brushRef="#br0" timeOffset="-192515.81">26587 11117 355 0,'0'-10'170'16,"0"10"-17"-16,0 0-10 0,2-7-11 0,-2 7-18 16,0 0-4-16,0-10-17 0,0 6-4 0,0 4-10 0,-2-6-11 15,2 6-7-15,0-6-3 0,0 6-4 16,0 0-13-16,0-10 3 0,0 10-8 0,-5-8-4 16,5 8-5-16,0-6 4 0,0 6-7 0,-2-8-7 0,2 8 1 15,-2-4-4-15,2 4 2 0,0 0-3 0,-4-8-3 16,4 8-2-16,0 0 0 0,0 0-4 0,-7-3 1 15,7 3 1-15,0 0-4 0,0 0 0 0,-13 18 1 16,6-3 1-16,1 5 6 0,2 0-1 0,-4 11-3 16,6 0 0-16,-2-1-3 0,6 2 9 0,2-2-1 15,4-5-1-15,0 0-2 0,1 0 4 0,-1-8-9 16,8-3 3-16,-5 0 3 0,4 0 0 0,0-5-1 16,3 1 1-16,2-6-3 0,-1 0 3 0,4-4-3 15,-1 0-9-15,-3-2-2 0,3-2-10 0,-4-1-10 0,1-3-15 16,-1-4-3-16,-5 0-6 0,0 0-1 0,-2-2-2 15,-5-1 8-15,3-2 1 0,-2 4 8 0,-5-3 4 16,1 2-3-16,-1 2 9 0,-2 2 4 0,-2 1 10 16,-1-1 0-16,3 0 6 0,-2 0 4 0,0 2 5 15,0 0 12-15,2 1 7 0,-5-1-4 0,5 0 1 16,-2-1 7-16,0 4 3 0,-1-3 1 0,3 2 0 16,-2 2 1-16,0-2-9 0,2 6 1 0,-2-6-6 0,2 6 0 15,0 0-2-15,0-5-4 0,0 5 1 0,0 0 2 16,0 0 0-16,0 0 0 0,0 0-1 0,4 33-1 15,-2-17 3-15,1 0 1 0,-1 3 1 0,2-1-4 16,1 12-1-16,-1-7-1 0,1-1-3 0,1-7 0 16,0 5 2-16,-4-4-4 0,6 2 1 0,-2 0-5 15,-2-3-20-15,3 3-21 0,-1-4-16 0,-1 2-25 16,2-2-31-16,-1-1-21 0,-4-1-103 0,2-6-278 16,3 0 81-16</inkml:trace>
  <inkml:trace contextRef="#ctx0" brushRef="#br0" timeOffset="-192288.79">27349 11299 344 0,'0'5'136'0,"6"12"-14"0,-3-2-1 15,-3 1-10-15,2 4-6 0,0-1-13 0,1 9-8 16,-3 2-3-16,0-6-19 0,0-3-5 0,0-3-1 15,0 1-7-15,0-1-6 0,0 0-3 0,0 0-5 16,-3-2-4-16,3-1-9 0,-2-1-25 0,0-2-25 16,-1-2-22-16,3-2-22 0,-2 0-30 0,0-3-67 15,2-5-199-15,-6 7 59 0</inkml:trace>
  <inkml:trace contextRef="#ctx0" brushRef="#br0" timeOffset="-191785.3889">27480 11184 264 0,'0'0'141'0,"8"-7"-18"0,-8 7-3 0,0 0-17 16,0 0 5-16,0 0-9 0,0 0-5 0,17 13-5 15,-11-5-15-15,6 4-1 0,0 0-3 0,-1 2-9 16,0-1-2-16,0 2-4 0,3 0-12 0,3 7 5 16,1-2-16-16,-8-5 4 0,1 1-6 0,3-2 2 15,-2-1-4-15,0-1-4 0,1 1-6 0,-5-4-2 16,2-1-7-16,-4-2 0 0,0-2-5 0,1 2-3 16,-3-4-8-16,-4-2-20 0,0 0-11 0,14 2-9 15,-14-2-13-15,0 0-2 0,17-10-13 0,-15 2-5 16,9-6-7-16,-4-1 9 0,-1-3 4 0,0 0 8 15,2-9 9-15,-2 3 9 0,0-4 18 0,1 6 20 0,-3 1 8 16,1 3 13-16,2 0 15 0,-5 2 10 0,2 1 8 16,0 3 9-16,0 0 2 0,1 2 5 0,-2 2-6 15,-1 0-1-15,2 1-9 0,-4 7-11 0,4-10-2 16,-1 5-4-16,-3 5-1 0,0 0 3 0,6-5 1 16,-6 5-1-16,0 0 5 0,0 0 1 0,0 0 0 15,14 15-5-15,-12-9-2 0,2 3-4 0,-2 0 1 16,4 7-2-16,-3-1-1 0,-1 3-1 0,0 0-4 0,-2 2 6 15,2-1-10-15,0 1 5 0,-4-2-4 0,0 11-6 16,0 1 0-16,0 0-14 0,-1-6-17 0,-1-5-16 16,0 1-24-16,0-2-10 0,2 0-17 0,-1-3-28 15,-2-5-92-15,3 0-249 0,0-2 73 0</inkml:trace>
  <inkml:trace contextRef="#ctx0" brushRef="#br0" timeOffset="-191445.8889">28596 11029 324 0,'0'0'114'0,"0"0"-12"15,0 0-20-15,0 0 1 0,0 0-4 0,0 0-7 16,-14-9 2-16,14 9-2 0,0 0 8 0,-24 12 7 16,11-2 1-16,0 2-4 0,-2 0 0 0,-1 4-5 0,5-1-8 15,3 1 4-15,-6 14-5 0,6-4 4 0,3-3-10 16,3-1-2-16,2-4-3 0,5 2-10 16,1-1-1-16,0-3-6 0,10 10-6 0,-1-5 0 0,3 1 0 15,2-6-3-15,-3 0-4 0,3-7-5 0,6 5-1 16,1-2-13-16,-10-4-14 0,3-2-18 0,-1-2-11 15,-1 0-17-15,-2-2-25 0,-1-2-17 0,-5 2-27 16,-10-2-138-16,20-6-306 0,-20 6 89 0</inkml:trace>
  <inkml:trace contextRef="#ctx0" brushRef="#br0" timeOffset="-191251.47">28558 11281 246 0,'0'0'207'0,"-2"-10"-40"0,2 10-17 0,0 0-18 16,0 0-13-16,9-9-8 0,-9 9-16 0,9-5-13 16,-9 5 0-16,15-2-13 0,3 1-7 0,-1-1-12 15,1 2 0-15,2 2-7 0,-1-4-18 0,1 4-25 0,0-1-12 16,1-1-12-16,-1 4-32 0,0-4-16 0,-1 3-24 16,1-3-87-16,-20 0-216 0,31-5 66 15</inkml:trace>
  <inkml:trace contextRef="#ctx0" brushRef="#br0" timeOffset="-189811.97">29178 11011 286 0,'0'0'156'0,"0"0"-15"0,0 0-27 0,0-8-15 16,0 8 0-16,0 0-10 0,0 0 3 0,0 0 3 16,0 0-4-16,0 0-2 0,7 37-13 0,-5-19 3 15,3 2-6-15,-3-1-3 0,4 11-4 0,0-2-10 16,2-4-4-16,0-6-11 0,-1-1-1 0,1-3-2 16,2 2-7-16,2-3 2 0,-3-1-2 0,2-2 1 0,-2-4-5 15,-1 2-9-15,4-4 5 0,-4-2-2 0,-8-2-3 16,17 0-11-16,-17 0-2 0,18-6-15 0,-9 0-10 15,7-4-4-15,-8 0 0 0,1-3-3 0,-2-1 4 16,-1-2 3-16,-2 4-4 0,1-3 3 0,-3 2 20 16,0 4 8-16,0-1 6 0,0 4-1 0,-2 0-1 15,0 6-5-15,2-10-2 0,-2 10 0 0,0-6 3 16,0 6 0-16,0 0 5 0,0 0 1 0,0 0 7 16,0 0-5-16,0 0 2 0,18 16-1 0,-11-8-3 0,2-2-6 15,4 6 4-15,2-3 2 0,3 0-5 0,0 0 7 16,-1-5-6-16,3 4 0 0,-1-6 0 0,-1 2-1 15,2-2 0-15,1-2-1 0,-1-2 1 0,0 0-3 16,-3 0 1-16,1-2-1 0,1-2 1 0,-3 0-3 16,2-1-3-16,-3-3 3 0,-3 2 1 0,2-2-2 15,-1-2 1-15,-2 0 0 0,-2-2 0 0,-3 5-3 16,1-3 3-16,-5 2-2 0,0 0-1 0,-2 2-1 16,0 0 1-16,-2-2-3 0,0 0 1 0,-3 2 1 15,1 0 0-15,-2 2-3 0,-1-1 6 0,-2 1-1 16,-4-2-4-16,1 0 2 0,2 2-2 0,2 0 1 0,-1 0 2 15,0 2-1-15,0 0-1 0,3 0 0 0,6 4 5 16,-14-5-2-16,8 2-2 0,6 3-1 0,-13-7 1 16,13 7 3-16,-6-3 1 0,6 3 0 0,-8-3 0 15,8 3-1-15,0 0 1 0,-8-4 4 0,8 4 0 16,0 0 0-16,0 0-1 0,0 0-1 0,-7-4-3 16,7 4 6-16,0 0-3 0,0 0-2 0,0 0 3 15,-8-4-3-15,8 4 1 0,0 0 0 0,0 0-2 0,0 0 1 16,0 0 1-16,0 0-4 0,-7-4 4 0,7 4 0 15,0 0-1-15,0 0-1 0,0 0-2 0,0 0 4 16,0 0-7-16,0 0 2 0,-9-4 5 0,9 4-1 16,0 0-1-16,0 0-2 0,0 0 4 0,0 0 1 15,0 0-2-15,0 0-1 0,0 0-4 0,0 0 2 16,0 0 2-16,-6-4 0 0,6 4-1 0,0 0 2 16,0 0-3-16,0 0 0 0,0 0-1 0,0 0 2 0,0 0 0 15,0 0 2-15,0 0-2 0,0 0 2 16,0 0 1-16,0 0-3 0,0 0 0 0,0 0-3 0,0 0-2 15,0 0 2-15,0 0 4 0,0 0-2 0,0 0-5 16,-9-2 4-16,9 2 1 0,0 0 2 0,0 0-2 16,0 0 2-16,0 0-6 0,0 0 4 0,0 0 0 15,0 0-5-15,0 0 0 0,0 0-1 0,0 0 9 16,0 0-1-16,0 0-1 0,0 0 3 0,0 0-3 16,0 0-1-16,0 0 2 0,0 0 5 0,0 0 3 15,0 0-1-15,0 0 3 0,0 0-3 0,0 0-2 0,0 0 2 16,0 0-3-16,-5-6 1 0,5 6 1 0,0 0 0 15,0 0-3-15,0 0 1 0,0 0-3 0,0 0 1 16,-4-6-2-16,4 6 2 0,0 0-5 0,0 0 5 16,0 0-3-16,0 0 2 0,0 0-7 0,0 0 9 15,0 0-5-15,-7-6 1 0,7 6-1 0,0 0-2 16,0 0 2-16,0 0 0 0,0 0 1 0,0 0-1 16,0 0-1-16,0 0 1 0,0 0 0 0,0 0 0 15,0 0 0-15,-4-5-1 0,4 5-1 0,0 0 5 16,0 0-3-16,0 0 0 0,0 0-2 0,0 0 1 15,0 0 1-15,0 0 0 0,0 0 0 0,0 0-2 0,0 0 1 16,0 0 2-16,0 0-1 0,0 0 2 0,0 0-5 16,0 0 1-16,0 0-1 0,0 0 3 0,0 0 0 15,0-7 2-15,0 7-1 0,0 0-7 0,0 0 7 16,0 0 4-16,0 0-7 0,0 0 3 0,0 0 0 16,0 0 1-16,0 0-1 0,0 0 1 0,0 0-2 15,0 0-2-15,0 0 0 0,0 0 0 0,0 0 1 16,0 0 2-16,0 0-2 0,0 0 1 0,0 0-1 0,0 0 0 15,0 0 2-15,0 0-7 0,0 0 3 0,0 0 0 16,0 0-2-16,0 0 0 0,0 0-1 0,0 0 0 16,0 0 4-16,0 0-3 0,0 0 1 0,0 0 0 15,0 0-5-15,0 0 6 0,0 0 0 0,0 0-5 16,0 0 3-16,0 0 4 0,0 0-4 0,0 0 5 16,0 0-1-16,0 0-3 0,0 0 1 0,0 0 4 15,0 0-2-15,0 0 0 0,0 0 1 0,0 0-3 16,0 0 0-16,0 0 0 0,0 0-1 0,0 0 2 15,0 0-2-15,0 0 3 0,-2-8 2 0,2 8-3 0,0 0-4 16,0 0 3-16,0 0-1 0,0 0 1 0,0 0 0 16,0 0 2-16,0 0 0 0,0 0 1 0,0 0 2 15,0 0-5-15,0 0 0 0,0 0 0 0,0 0 2 16,0 0 2-16,0 0 0 0,0 0-2 0,0 0 0 16,0 0 3-16,0 0 0 0,0 0-2 0,0 0 0 15,0 0-4-15,0 0-1 0,0 0 6 0,0 0-2 16,0 0 3-16,0 0-3 0,0 0 1 0,0 0-6 0,0 0-11 15,0 0-15-15,0 0-17 0,0 0-15 0,0 0-28 16,0 0-36-16,0 0-138 0,0 0-318 16,-11-3 91-16</inkml:trace>
  <inkml:trace contextRef="#ctx0" brushRef="#br0" timeOffset="-186768.91">26850 12739 223 0,'0'0'149'0,"0"0"-19"0,0 0-15 16,0 0-17-16,0 0-8 0,0 0-8 0,0 0-9 15,0 0-12-15,0 0-9 0,0 0-6 0,-16-12 0 0,16 12 0 16,0 0-12-16,-2-8 1 0,2 8-7 0,-4-7 0 16,4 7-12-16,-7-15-10 0,5 8-2 0,0-1-1 15,2 8 3-15,-4-14-6 0,-1 6 2 0,0 0 1 16,3-2-10-16,0 5 3 0,2 5-4 0,-4-12 13 16,2 6 5-16,2 6-5 0,-7-10-9 0,7 10 4 15,0 0 4-15,0 0 2 0,0 0 10 0,0 0 10 16,0 0 12-16,-18 29 3 0,14 1-4 0,0 4 1 0,0 3 0 15,4-4-6-15,0 5 1 0,4-1-4 0,0 1 24 16,0-2-5-16,3-3-4 0,2-1-5 16,2-3-1-16,-3-7-6 0,4-3-1 0,-1-3-5 0,-1 0-8 15,4-6-3-15,-4 2 6 0,6-4-6 0,-3-2 1 16,1-2-5-16,-4-2-12 0,-10-2-13 0,17-4-13 16,-5-2-18-16,-2-4 0 0,4-4-12 0,-5-4-9 15,-1 1-2-15,1-11 5 0,0-6 4 0,-7 3-5 16,5-1 8-16,-5 1 7 0,-2 1 8 0,0-3 6 15,0 5 16-15,0 6-6 0,0 2 31 0,0 3-3 16,0-3 4-16,-2 2 7 0,-1 1 2 0,3-1 1 0,0 2-1 16,0 0 12-16,0 3 3 0,-2-4 5 0,2 6-4 15,0 1 5-15,-2 0-1 0,2 10-9 0,0-12-6 16,0 12-1-16,0-7-7 0,0 7 5 0,0 0 5 16,0 0 16-16,0 0 7 0,13 23 1 0,-11-7 7 15,2 15-1-15,4 1-5 0,-2 1 3 0,0 1-7 16,3-1-2-16,0 1-3 0,0 0-4 0,-1-3-3 15,2 1-5-15,0-5-2 0,3 3 0 0,3-4-3 0,-3-5-2 16,-2-3-3-16,-2-2 0 0,-1-1-5 16,1-2-14-16,2-1-21 0,-2 1-15 0,1-5-12 15,-2 0-14-15,-2 0-6 0,0-2-21 0,1-2-22 0,-7-4-12 16,16 0-125-16,-16 0-297 0,0 0 84 16</inkml:trace>
  <inkml:trace contextRef="#ctx0" brushRef="#br0" timeOffset="-186556">27367 12806 308 0,'0'0'152'16,"0"0"-22"-16,0 0-13 0,0 0-15 0,0 0-9 0,0 0-11 16,0 0-17-16,0 0 0 0,23 12-6 0,-23-12-7 15,20 4-22-15,-2-2 13 0,4-2-2 0,-2 0-9 16,0 0 2-16,1-4-23 0,12 4-1 0,-5-4-8 15,-6 4-21-15,-4-4-8 0,-1 2-14 0,-1 2-21 16,-1-2 3-16,-15 2-5 0,22-2-10 0,-22 2-58 16,13-2-155-16,-13 2 47 0</inkml:trace>
  <inkml:trace contextRef="#ctx0" brushRef="#br0" timeOffset="-186335.94">27590 12695 372 0,'0'0'159'0,"0"0"-16"0,0 0-12 16,0 0-7-16,0 0-12 0,0 0-16 0,0 0 0 0,0 0-11 15,19 24-13-15,-11-16-2 0,4 4-4 16,2 2-11-16,-3 0-8 0,1 1 0 0,2 0-5 16,5 8-8-16,3 3-3 0,-6-7-1 0,-3-3-4 0,7 10-7 15,-7-7-20-15,3-1-16 0,-6-4-14 0,3 2-20 16,-2-2-16-16,0-1-17 0,-2-1-20 0,0 0-90 15,-3-4-227-15,1-2 69 0</inkml:trace>
  <inkml:trace contextRef="#ctx0" brushRef="#br0" timeOffset="-186072.93">27960 12490 284 0,'0'0'170'0,"0"0"-5"0,0 0-15 16,0 0-18-16,27 28-13 0,-19-10 0 0,8 9-12 15,-1 1-9-15,3 1-2 0,-3-1-12 0,1 0-9 16,3-2-5-16,-3 1-12 0,-4-7 0 0,2-2-9 16,-3-3-6-16,-1 1-2 0,2-2-2 0,0 0-12 15,-1-3 1-15,1-1-24 0,-6 0-11 0,3-4-17 0,-5 2-6 16,5-4-5-16,-5 0-6 0,-4-4-21 0,0 0-17 15,13 2-14-15,-13-2-14 0,0 0-91 0,0 0-234 16,18-10 69-16</inkml:trace>
  <inkml:trace contextRef="#ctx0" brushRef="#br0" timeOffset="-185863.93">28363 12500 297 0,'3'-10'170'0,"-1"3"-13"15,0-1-15-15,-2 8-7 0,0-12-11 0,0 12-17 16,0-10-8-16,0 10-12 0,0 0-15 0,0 0-2 0,0 0-13 15,0 0 2-15,0 0-6 0,0 0-4 0,0 0 1 16,0 0 0-16,-11 24-7 0,7-6 3 0,0-1-7 16,1 14-2-16,-4-3 0 0,3 4-4 0,0-3-4 15,4 1-1-15,-5-6-5 0,3 5-2 0,0 1 2 16,2-6-2-16,-2 5-6 0,2-7-5 0,0-2-11 16,-2-1-20-16,2-3-18 0,0 2-17 0,0 0-29 15,-3-3-34-15,3-2-124 0,-2-4-293 0,2-1 86 0</inkml:trace>
  <inkml:trace contextRef="#ctx0" brushRef="#br0" timeOffset="-185451.19">29152 12256 269 0,'0'0'138'0,"0"0"-9"16,0 0-4-16,-40 12-6 0,28-1-6 0,-4 3-2 0,-3 8 3 15,-4 4 2-15,5-1-7 0,-3 3-6 16,3-1-11-16,3 3 1 0,6 2-4 0,-6-1-7 16,7 1-2-16,2-3-2 0,4 1-12 0,2-7-1 15,0-3-5-15,6-2-4 0,2-2-4 0,-2 2-3 0,5-5-6 16,5 1-8-16,-1-4 2 0,3 0-5 0,12 0-6 16,-3-5 2-16,6 0-2 0,1-2-3 0,-1-6-6 15,-6-2-14-15,-3 2-16 0,-3-3-15 0,-1 2-12 0,-2-4-14 16,-1 0-10-16,-1 0-23 0,-3 0-17 15,-5 1-24-15,4-6-17 0,-8 4-106 0,-4-3-300 16,-2 2 86-16</inkml:trace>
  <inkml:trace contextRef="#ctx0" brushRef="#br0" timeOffset="-185265.93">28983 12528 260 0,'-10'-6'206'0,"10"6"-34"0,0 0-22 0,0 0-20 15,0 0-18-15,0 0-3 0,0 0-14 0,0 0-5 0,26-4-14 16,-26 4-7-16,31 0-8 0,-12 0-8 16,14 2-6-16,-7 0-1 0,5-4-12 0,-3 2-20 0,-3-2-21 15,5 4-18-15,-3-4-11 0,5 0-20 0,-3-2-22 16,4-2-21-16,-3-4-83 0,-1-1-213 16,-6-1 62-16</inkml:trace>
  <inkml:trace contextRef="#ctx0" brushRef="#br0" timeOffset="-185051.93">29724 12196 311 0,'0'0'147'16,"0"0"-7"-16,13 18-15 0,-11-8-11 0,3 6-17 15,3 0-14-15,-2 1-8 0,-1 1-5 0,4 0-4 16,0 9-8-16,7 1-6 0,-8-4-7 0,0-6-7 15,3-3-10-15,-1 1-21 0,0 0-11 0,1-4-13 16,0 0-6-16,0-3-24 0,3 0-12 0,-2-4-19 16,1-1-75-16,-3-4-181 0,-10 0 54 0</inkml:trace>
  <inkml:trace contextRef="#ctx0" brushRef="#br0" timeOffset="-184506.8589">30107 12199 216 0,'-2'-8'181'0,"2"8"-33"15,0 0-30-15,0 0-5 0,0 0-6 0,0 0-1 16,0 0-3-16,0 0 5 0,0 0-7 0,0 0-6 16,0 0-9-16,7 39-8 0,-3-27-9 0,2 5-8 15,1 0-8-15,2-2-2 0,2-1-5 0,-1 0-4 0,2 0-8 16,1-3-2-16,-1 1 0 0,2 0-3 16,1-2-5-16,1-2 3 0,2-2-5 0,-1-2-6 0,-1 0 0 15,0-3-12-15,2-2-7 0,-18 1-5 0,27-2-1 16,-14 0 3-16,-13 2-5 0,20-8 6 0,-14 4-2 15,-6 4 5-15,15-8-3 0,-8 4 3 0,-7 4 6 16,9-8 1-16,-9 8 2 0,8-6 3 0,-8 6-1 16,0 0-2-16,9-7-3 0,-9 7 1 0,0 0-2 15,9-7 1-15,-9 7-5 0,6-3 3 0,-6 3 0 16,9-5-2-16,-9 5-1 0,16-7-1 0,-10 4-7 16,-6 3 2-16,15-7-10 0,-15 7-8 0,14-10-1 15,-10 4-3-15,2-2-14 0,6-4 2 0,-8 0-9 0,3-3 0 16,-3-1 2-16,-2 0-10 0,-2-2 12 0,0 1 1 15,0-3 3-15,-2 0 1 0,-2-10 2 0,-1 7 14 16,1 3 6-16,2 4 13 0,-3 0 2 0,-4 3 10 16,5-3 7-16,2 4-2 0,-7 2 2 0,4 2 3 15,1 0 6-15,4 8 0 0,-9-13-5 0,5 5 3 16,4 8-4-16,-6-10 2 0,6 10-5 0,-8-8-2 16,8 8-1-16,0 0-2 0,-6-8 1 0,6 8-4 15,0 0-1-15,0 0 4 0,-6-8-5 0,6 8 5 0,0 0-1 16,0 0-4-16,0 0-5 0,0 0 7 0,-7-7 5 15,7 7-1-15,0 0-8 0,0 0 1 0,0 0-5 16,0 0 1-16,0 0 4 0,0 0-2 0,0 0 0 16,0 0 4-16,0 0 1 0,-8-7-7 0,8 7-1 15,0 0 4-15,0 0-8 0,0 0-7 0,0 0-18 16,0 0-5-16,0 0-14 0,0 0-20 0,0 0-17 16,0 0-95-16,0 0-218 0,0 0 65 0</inkml:trace>
  <inkml:trace contextRef="#ctx0" brushRef="#br0" timeOffset="-183381.9199">30265 12220 218 0,'0'0'55'0,"0"0"-1"0,0 0 0 0,0 0-2 16,0 0-5-16,0 0 15 0,0 0-7 0,-6-10-6 15,6 10 6-15,0 0 7 0,0 0-5 0,0 0-13 16,0 0-7-16,0 0 15 0,0 0-4 0,0 0-8 15,-6-8-8-15,6 8 9 0,0 0-8 0,0 0-6 16,0 0-3-16,0 0-6 0,0 0-3 0,0 0-7 0,0 0 10 16,0 0-11-16,0 0-1 0,0 0-1 0,0 0-1 15,0 0 4-15,0 0 3 0,-12 24-1 0,8-8 3 16,-1 0 2-16,1-1-4 0,1 5 6 0,-1-4-1 16,-1 1 6-16,1 1-12 0,0 0 9 0,0 0-3 15,0-2 3-15,-4-1 6 0,2 2-3 0,4-2-2 16,-7-1 2-16,7-3-9 0,-4-1 3 0,-2 0 0 15,2-2 0-15,2 0 0 0,-3 0 0 0,7-8-1 0,-11 12-3 16,7-4 3-16,4-8 0 0,-15 8-1 16,8-5-6-16,7-3 3 0,-15 5-3 0,15-5-2 0,-15 2 2 15,15-2-5-15,-20-2 7 0,20 2-5 0,-18-5 2 16,7 4-2-16,11 1-4 0,-20-6-1 16,12 4 3-16,-10-4 0 0,3 0 0 0,2 2-5 0,1 0 3 15,2 0-2-15,1 0 3 0,-2 1-1 0,11 3-2 16,-19-8 0-16,9 3 2 0,2 1-1 0,8 4 3 15,-18-8-3-15,11 7 3 0,7 1-2 0,-12-6 5 16,2 2-2-16,10 4 3 0,-8-8 1 0,8 8 0 16,-9-4 5-16,9 4-3 0,-6-4 2 0,6 4-3 15,0 0-1-15,-12-8-1 0,12 8 3 0,0 0-4 0,-6-8 3 16,6 8-1-16,0 0-3 0,-6-6 0 0,6 6-3 16,0 0 4-16,0 0 1 0,-7-6-7 0,7 6 0 15,0 0 3-15,0 0-2 0,0 0-2 0,-9-5 1 16,9 5 0-16,0 0 1 0,0 0 5 0,0 0-4 15,0 0-1-15,-5-7-1 0,5 7 2 0,0 0 4 16,0 0-7-16,0 0 2 0,0 0 1 0,0 0-2 16,0 0 3-16,0 0-2 0,0 0-2 0,-8-5 1 15,8 5 1-15,0 0 3 0,0 0-6 0,0 0-1 0,0 0 3 16,0 0-2-16,0 0 6 0,0 0-3 0,0 0-1 16,0 0 3-16,0 0-8 0,0 0 4 15,-8-6-1-15,8 6 4 0,0 0-1 0,0 0-2 0,0 0 4 16,0 0 3-16,0 0-8 0,0 0 0 0,0 0-1 15,0 0 6-15,0 0 0 0,0 0-3 0,0 0-5 16,0 0 2-16,0 0 6 0,0 0-7 0,0 0 3 16,0 0-1-16,0 0 1 0,0 0 4 0,0 0-5 15,0 0 2-15,0 0 2 0,0 0-2 0,-5-6 2 0,5 6-2 16,0 0 0-16,0 0 0 0,0 0 0 16,0 0 0-16,0 0 0 0,0 0-1 0,0 0 3 0,0 0-3 15,0 0-3-15,0 0 2 0,0 0-8 0,0 0 0 16,0 0-5-16,0 0-3 0,0 0-6 0,0 0 7 15,0 0-3-15,0 0-5 0,0 0 11 0,0 0-9 16,0 0 1-16,0 0 9 0,0 0-4 0,0 0 4 16,0 0 4-16,0 0 2 0,0 0-2 0,0 0 0 15,0 0 4-15,0 0-4 0,0 0 0 0,0 0 0 16,0 0 3-16,0 0 1 0,0 0-4 0,0 0-1 16,0 0 5-16,0 0-7 0,0 0 4 0,0 0-7 0,0 0 3 15,0 0 0-15,0 0-1 0,0 0 6 16,0 0-2-16,0 0 0 0,0 0 1 0,0 0-1 0,-5-8 5 15,5 8-4-15,0 0-4 0,0 0 6 0,0 0-3 16,0 0 8-16,0 0-9 0,0 0 4 0,0 0 2 16,0 0-8-16,0 0 7 0,0 0 1 0,0 0-2 15,0 0 3-15,0 0-8 0,0 0 0 0,0 0-12 16,0 0 1-16,0 0-14 0,0 0-15 0,0 0-21 16,0 0-77-16,0 0-178 0,0 0 53 0</inkml:trace>
  <inkml:trace contextRef="#ctx0" brushRef="#br0" timeOffset="-182236.96">27594 14177 226 0,'0'-6'186'0,"0"6"-17"0,0-11-25 0,0 11-28 15,3-8-14-15,-3 8-6 0,0 0-10 0,0 0-4 16,10 0 1-16,-10 0 3 0,8 13-6 0,2 5-4 15,1 12-3-15,0 3-3 0,2 5 2 0,1 1-13 0,5 25 4 16,-3-6-5-16,-4 2-4 0,-3-17-4 0,0-4-9 16,0 1-2-16,-1-3-1 0,-3-1-4 0,2-2-1 15,-3-3-4-15,0-7-4 0,-2-7-1 0,1 1-3 16,1-6-2-16,-4 0-3 0,2-2-5 0,0-2 6 16,-2-3 2-16,0 2-4 0,0-7-2 0,0 0 1 15,0 10-1-15,0-10-2 0,0 0-3 0,0 0 0 16,0 0-5-16,-4-28-1 0,-3-2-1 0,1 1-2 0,2-7 2 15,-1-1-2-15,3-5 3 0,2 1-1 0,-3 1-1 16,6 1-4-16,2 2 2 0,-1-1 1 0,0 2-1 16,3 3 0-16,1-2 4 0,4 3-1 0,0 0-4 15,2 6 0-15,-1 5 3 0,0 5 0 0,-2 2-2 16,0 3-3-16,-1 1 1 0,0 3 3 0,0 4 2 16,-1 1-2-16,-9 2-2 0,0 0-2 0,26 5 1 15,-10 5 4-15,-7 0-2 0,-1 4-2 0,2 2 3 16,-4 1 1-16,2 13-3 0,-5 2 5 0,-1-4-2 15,-2 3-1-15,-2 0 1 0,-3-1-3 0,-1-8 3 0,0 0 0 16,-4-4 0-16,4-1-1 0,-5-1 2 0,2-2 0 16,0-3 0-16,5-1 3 0,-2 0-3 0,-1-4 4 15,2 2 7-15,-1-4 3 0,6-4 2 0,-9 10 6 16,9-10 1-16,-8 4 4 0,8-4 0 0,0 0-3 16,0 0 2-16,0 0 2 0,0 0-1 0,0 0-1 15,0 0-2-15,0 0 1 0,0 0-3 0,0 0-3 16,0 0-3-16,0 0 0 0,0 0-4 0,0 0 1 0,0 0-10 15,0 0 6-15,0 0-7 0,0 0 4 0,12 15 3 16,-7-8-2-16,10 4-1 0,-2-1-1 16,3 2-1-16,1-2 0 0,1 0-5 0,-3 0 4 0,5 0 0 15,6 5-6-15,-3-3 5 0,7 0-12 0,-9-4-10 16,-1 2-15-16,-3-2-11 0,-1-2-16 0,1 2-16 16,1 0-20-16,-2 1-8 0,-1-1-14 0,3 2-23 15,-6 0-14-15,-1-2-122 0,-1-1-331 0,-2 0 96 16</inkml:trace>
  <inkml:trace contextRef="#ctx0" brushRef="#br0" timeOffset="-181439.9">28431 14138 235 0,'-4'-10'54'0,"2"2"-4"0,0-2-10 0,2 10 7 16,-5-12-4-16,5 12 9 0,-2-10 6 0,2 10-3 15,0 0-7-15,0 0-11 0,-7-10-2 0,7 10 24 16,0 0 10-16,0 0 11 0,0 0 4 0,0 0 9 16,0 34 3-16,0-4-3 0,3 3 0 0,1 1-4 15,0 2-1-15,5-1-5 0,-1 0-9 0,2 1-2 16,1-3-8-16,1 1-1 0,2-5-10 0,1 1-2 16,-1-8-4-16,-4-4-5 0,4-5-2 0,-4 1-2 15,1-4-5-15,7-2-5 0,-7-2-2 0,7-5-2 16,-6 2-4-16,-12-3-2 0,25-4-11 0,-17-2-10 0,10-2-9 15,-3-6-8-15,-4 0-8 0,6-11-4 0,-1-1-9 16,-5-4 4-16,-1 3-2 0,-2 3 4 0,-4 2 3 16,0-5-3-16,-2 5 5 0,0 2 7 0,-2 1-1 15,-2 1 3-15,0 0 9 0,2 0-3 0,-4 1-1 16,2 1 0-16,0 2 6 0,-2 2-6 0,0-6 9 16,2 7 0-16,0 1 0 0,-2 0 7 0,2 0 5 15,2 10 0-15,-4-16 4 0,1 10-3 0,3 6 2 0,-2-12 0 16,2 12-3-16,-2-10 3 0,2 10-4 0,-4-9-2 15,4 9-1-15,0 0 2 0,-2-10-1 0,2 10 6 16,0 0 7-16,0 0 4 0,0 0 10 0,0 0 6 16,0 0 2-16,0 0-5 0,0 0 3 0,6 41 11 15,-2-11 0-15,3-7-4 0,-3-1-4 0,6 8-2 16,-2-2 0-16,-2-5-5 0,3-3-2 0,-2-2-3 16,0 0-1-16,1-1 2 0,1-1-6 0,0 0 0 15,2 3-3-15,-1-5-1 0,4 4-3 0,-3-4-4 16,-1 2-12-16,6-3-13 0,-3 1-16 0,0 2-19 15,2-2-15-15,-3 0-21 0,9 7-19 0,-3-5-21 0,-10-2-18 16,6 0-119-16,-5-6-314 0,-3 0 88 0</inkml:trace>
  <inkml:trace contextRef="#ctx0" brushRef="#br0" timeOffset="-181053.52">29531 13741 317 0,'-14'18'231'0,"10"0"-26"0,-2 1-20 15,2 11-8-15,1-2-12 0,3 3-13 16,7-1-12-16,-5-9-13 0,2 1-14 0,10 6-2 0,-4-3-17 16,6 1-8-16,5-2-6 0,4-4-9 0,3-1-7 15,-1-3-7-15,-1-8-6 0,5 0-3 0,2 2-8 16,2-6-5-16,-3 2-12 0,1-6-17 0,-2 0-14 15,-5-4-22-15,-4-1-17 0,-5 0-17 0,3-1-25 0,-3-2-17 16,-1 2-23-16,-3-6-19 0,-1 2-110 16,-6-1-306-16,-2-7 86 0</inkml:trace>
  <inkml:trace contextRef="#ctx0" brushRef="#br0" timeOffset="-180866.94">29691 13864 391 0,'0'0'182'16,"0"0"-24"-16,0 0-11 0,0 0-13 0,0 0-7 16,0 0-11-16,0 0-15 0,0 0-10 0,0 0-8 0,0 0-6 15,53-5-12-15,-34 4-5 0,-1-1-4 16,4-2-7-16,-3 2-7 0,14-4-23 0,-7 2-18 16,-2 0-27-16,-3 0-23 0,11-2-26 0,-7 2-34 0,-4-2-103 15,-3 0-253-15,-1-2 75 0</inkml:trace>
  <inkml:trace contextRef="#ctx0" brushRef="#br0" timeOffset="-179387.96">30425 13329 306 0,'6'-10'176'0,"-4"0"-14"0,-2 10-23 16,9-11-18-16,-9 11-20 0,5-7-7 16,-5 7-18-16,0 0-5 0,0 0-3 0,0 0-4 0,0 0 5 15,29 24 3-15,-21-8-1 0,5 13 1 0,-7 3-1 16,6-1-1-16,-8 3-12 0,2-2-5 0,6 1-7 16,-6 2-5-16,-4 0-2 0,5-4-7 0,-3 0-2 15,2-1-2-15,0-7-2 0,-4-3-4 0,2-2-6 16,0 0 2-16,-2-2 2 0,3-4-9 0,-3-1 2 15,-2-1 3-15,2-2-3 0,-2-8-7 0,0 12 6 0,0-12-3 16,2 10 1-16,-2-10 0 0,0 0-1 0,2 12 0 16,-2-12-1-16,0 0 1 0,0 0-2 0,2 10-3 15,-2-10 7-15,0 0-7 0,0 0-1 0,0 0 3 16,0 0-3-16,0 0 1 0,0 0-1 0,0 0 0 0,0 0-3 16,0 0 0-16,0 0 1 0,0 0-1 15,0 0 1-15,0 0-3 0,0 0 4 0,0 0-8 16,0 0-2-16,0 0 0 0,0 0-4 0,0 0 0 0,0 0-5 15,0 0 2-15,0 0-6 0,0 0 2 0,0 0 0 16,0 0 0-16,0 0-1 0,0 0 4 0,0 0-2 16,0 0 3-16,0 0 5 0,0 0-4 0,0 0 2 15,0 0 2-15,0 0 4 0,0 0-6 0,0 0 1 16,0 0 2-16,0 0 0 0,0 0 3 0,0 0 3 16,0 0 1-16,0 0 2 0,0 0-7 0,0 0 5 15,0 0-1-15,0 0-4 0,-25-20-5 0,25 20 0 16,0 0-5-16,0 0-1 0,0 0-11 0,0 0-5 15,0 0 0-15,0 0-9 0,0 0-13 0,0 0-1 16,0 0-7-16,0 0-4 0,-8-6-5 0,8 6 8 0,0 0-4 16,0 0 3-16,0 0 6 0,0 0 1 0,0 0 5 15,0 0 2-15,0 0 8 0,0 0 6 0,0 0 7 16,0 0 18-16,0 0-3 0,0 0 12 0,0 0 0 16,0 0 7-16,0 0 7 0,0-12-6 0,0 12 6 15,0 0-3-15,0 0-4 0,0 0 5 0,0 0-4 16,0 0-1-16,0 0 4 0,0 0-2 0,0 0-1 15,0 0-4-15,0 0 0 0,0 0 5 0,0 0-4 0,0 0 2 16,0 0 2-16,0 0-4 0,0 0 7 16,0 0 1-16,0 0-5 0,12-12-2 0,-12 12 3 15,0 0-4-15,8-5 2 0,-8 5 2 0,9-8 1 0,-9 8-4 16,7-9 14-16,-7 9-8 0,9-5-5 16,-9 5 11-16,6-13-11 0,-2 6 12 0,-4 7-14 0,7-14 4 15,-2 6-2-15,-3-2-6 0,2 0 3 0,1-6 4 16,-1 1-5-16,0 1 4 0,-2-2 0 0,0-1 3 15,0 1-3-15,0-4 2 0,-2 4-7 0,4-2 4 16,-2 1-1-16,-2 1 2 0,2 0 2 0,-2 4 10 16,0-4-5-16,-2 3-6 0,4 1 3 0,-2 2 5 0,0 10 0 15,2-18 1-15,-2 11 1 0,0 7-4 0,0-18-2 16,0 10-2-16,0 8 4 0,2-12-5 16,-2 12 5-16,2-10-1 0,-2 10 3 0,0 0-6 0,0-12 0 15,0 12-1-15,0 0-4 0,0 0 5 0,0 0 11 16,0 0 17-16,0 0-2 0,0 0 11 0,0 0 8 15,0 0 0-15,0 0 5 0,0 0-9 0,13 30-1 16,-6-17 3-16,-2 5-8 0,1-2 0 0,-4 2-5 16,6-3 0-16,-3 2-5 0,2-2-6 0,2-1 6 15,-3-4-4-15,0 1-10 0,2-3 0 0,-2 1 4 16,2-4-2-16,3 1-2 0,5 1-4 0,-3-2 0 16,0-1-1-16,2-2 1 0,3 4 0 0,1-6-5 15,3 0 2-15,-2-2-1 0,-3-2 0 0,1 2 3 16,-3 0-6-16,1-2 0 0,-3 1-1 0,-2 0 2 0,-11 3-1 15,15-6-1-15,-6 2-1 0,-9 4 0 0,11-7-3 16,-6 0 5-16,-5 7-4 0,10-11 1 0,-8 5-1 16,3-2-2-16,-2 0 1 0,-1 0 0 0,-2-1 2 15,2-1 0-15,-2-6-5 0,0-2 2 0,0 2-1 0,-2-4-4 16,0 3-4-16,-1-1 1 0,0-2-5 16,-1 3 4-16,2 1 2 0,-2-2 2 0,2 0 1 15,-3 2-2-15,1 1 1 0,2-2-2 0,-2 6 2 0,-1-1 0 16,-2-4 0-16,5 5 3 0,-2 1-3 0,2 0 2 15,-5 2 0-15,5 0 0 0,-3 0 4 0,1 0 1 16,0-2-1-16,-1 2 4 0,1 3 1 16,0-3-4-16,-3-1 3 0,2 0-1 0,-1 3-5 0,-5-8 2 15,3 3 0-15,-2 1-1 0,2 0-1 0,1 2 5 16,3 0-6-16,4 8 0 0,-14-12 0 0,8 6 5 16,6 6-3-16,-10-12 3 0,2 4-5 0,8 8-1 0,-8-10 2 15,8 10 0-15,-9-8-1 0,9 8 1 16,-4-7 2-16,4 7-1 0,0 0-1 0,-6-8-2 0,6 8 0 15,0 0-1-15,0 0 3 0,0 0 1 0,-10-8-5 16,10 8-1-16,0 0-1 0,0 0-9 0,0 0-6 16,-6-8-11-16,6 8-11 0,0 0-10 0,0 0-6 15,0 0-4-15,0 0-4 0,0 0-5 0,0 0-18 16,0 0-14-16,0 0-15 0,0 0-69 0,-13-4-223 16,13 4 67-16</inkml:trace>
  <inkml:trace contextRef="#ctx0" brushRef="#br0" timeOffset="-178456.9499">30902 11760 255 0,'0'0'124'0,"0"0"-2"16,0 0-33-16,0 0 1 0,0 0-17 0,0 0-25 0,0 0 6 15,40-7-5-15,-23 2-1 0,1 2-16 16,15-3 1-16,-3 2-4 0,-3-2 3 0,6 0-8 16,-5 2-1-16,5 0-5 0,2 0-1 0,-4 0-4 0,-5 6 2 15,-4-2-7-15,-3 2 1 0,-1 2 1 0,-1 0-6 16,-1 2-3-16,1 2 0 0,-1-2 3 0,-4 5-6 15,2-1 5-15,-3 2-1 0,-1 0-3 0,4 2-1 16,-5 2 2-16,4 2 3 0,2 5 2 0,-2 5-5 16,-2-1 1-16,2 1-4 0,-1 1 4 0,-2 3 1 15,1 2 5-15,3-1-4 0,-8 7 8 0,7-1 4 16,3-1-5-16,-4 1 6 0,4 0 1 0,8 23 6 16,-7-17 7-16,-3-5 11 0,7 19-10 0,-1-14 2 15,0 13-4-15,-7-13 0 0,-2-8 3 0,17 21-5 16,-12-15 0-16,1-6-7 0,-1 1 1 0,1-1 4 0,-1 1-8 15,-1-2 0-15,-4 1-4 0,0 0 2 0,-1-1-6 16,2-3 0-16,-4 5-2 0,3-5 0 0,-1-1 0 16,-6-3 1-16,4 3-3 0,-3-5 9 0,-1-2-9 15,1 4-3-15,-1-6-1 0,0-3-2 0,-1-2 1 16,-1-2 5-16,-2 2-3 0,-5-3 2 0,5 1-1 16,-4 0 1-16,0 0 0 0,2-2-2 0,-5-1 2 15,7-1-2-15,-7 4-4 0,1-4 4 0,2-2-4 0,-1 2 5 16,-4 1-1-16,2-1 1 0,1 2-3 0,-4-2 1 15,-2 2-1-15,3-3-1 0,-3 3 1 16,0-2 4-16,-1-2-4 0,0 2-7 0,-2-3 4 0,-1 1 6 16,3-2-2-16,-3 1 3 0,2-4-6 15,-2 3 2-15,3-2 2 0,-3-2 2 0,4 0-1 0,1-2 0 16,-1 2 3-16,12-4 8 0,-17 2 4 0,17-2 1 16,-18 2-2-16,18-2 8 0,-14 0-5 0,14 0 4 15,0 0-7-15,-20-4-1 0,20 4 1 0,-9-4-4 16,9 4-6-16,0 0-20 0,-16-4-27 0,16 4-30 15,0 0-43-15,-10-2-129 0,10 2-285 0,0 0 81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7T08:10:28.992"/>
    </inkml:context>
    <inkml:brush xml:id="br0">
      <inkml:brushProperty name="width" value="0.05292" units="cm"/>
      <inkml:brushProperty name="height" value="0.05292" units="cm"/>
      <inkml:brushProperty name="color" value="#FF0000"/>
    </inkml:brush>
  </inkml:definitions>
  <inkml:trace contextRef="#ctx0" brushRef="#br0">29713 724 309 0,'0'0'108'0,"0"0"-9"0,0 0-18 15,0 0-3-15,0 0-7 0,0 0-2 0,0 0-1 16,0 0-15-16,0 0-9 0,0 0-2 0,0 0-9 0,0 0 4 15,0 0-15-15,19-19 0 0,-19 19-1 16,0 0-3-16,0 0 4 0,0 0 2 0,0 0-1 16,0 0-8-16,5-8-7 0,-5 8 1 0,0 0-4 0,0 0 6 15,0 0-1-15,0 0-7 0,0 0 6 0,0 0-6 16,0 0 3-16,0 0-6 0,0 0 3 16,2-8-1-16,-2 8-2 0,0 0 0 0,0 0 5 0,-18-6-5 15,18 6-2-15,-14-4 7 0,14 4-7 0,-27-4 8 16,9 2-6-16,3 0-4 0,-3 0 8 0,4 2-8 15,-4-2 9-15,-2 0-1 0,1 2 0 0,-2-1-6 16,1-1 4-16,1-1-5 0,-3 3 3 0,2 0 1 16,-13-2-5-16,8 2 1 0,3-2-1 0,2 2 4 15,-3 0-3-15,4 2 3 0,-3-2 3 0,0 2-5 16,1-2-4-16,-10 0 10 0,7 3-3 0,4-1 3 0,3-1-10 16,-3 1 7-16,3 2-1 0,1-2 1 15,-2 2 2-15,-1 0-7 0,-3 2 4 0,1-2-4 16,0 2 0-16,1-2-1 0,3 4 1 0,-3-3 2 0,-11 5 4 15,5-2-2-15,4 0 0 0,1-4 0 0,-10 8 9 16,0 0-13-16,1-2 3 0,5-2-3 0,1 0 4 16,4-1 3-16,-11 1-6 0,4 4 3 0,-4-4-2 15,5 2 9-15,6-4-8 0,-1 2 2 0,0-2-4 16,1 1 1-16,-10 3 2 0,1 0 4 0,5 0-3 16,-7 2-1-16,10-2 3 0,-10 2-7 0,3-1 10 15,3-1-8-15,3-2-2 0,3 2 8 0,-1-2-10 16,2 2 12-16,-13 6-5 0,10-4-2 0,-1-3-4 0,6 3 4 15,-3-2-2-15,3 4 7 0,-12 4-7 16,4 4-4-16,4-7 8 0,-4 7 5 0,7-4-6 16,-5 5-2-16,8-5 8 0,1 2-6 0,1-4 4 0,-6 7-7 15,5-3 6-15,-3 5-1 0,5-3-1 0,0-4-2 16,7 0 3-16,-5-1-1 0,1 11-2 0,-2 0 4 16,6-5 3-16,-2-3-10 0,3 0 8 0,1-2-7 15,-2 11 6-15,-2 1 5 0,1 0-3 0,5-1-9 16,-5 0 17-16,3 1-18 0,-4 0 8 0,4 2 5 0,0-3-12 15,-3 2 8-15,1 3-4 0,-1-6 1 16,3 3 4-16,-2-1-11 0,-1-1 2 0,-3 1 8 0,6-6-3 16,0-4 4-16,-6 9-15 0,6-5 13 0,-2-7-9 15,4 1 9-15,-4 10-5 0,1-9 2 0,3-1 4 16,-2-2 0-16,-2 0 6 0,2-1-6 0,0-2-5 16,0 0-1-16,-3 3 1 0,2 0 2 0,1-2 7 15,-2-4 1-15,0 5-10 0,2-1 11 0,0-2-10 16,-3 2 0-16,3 0 1 0,-2 2 2 0,-1-3-5 15,3 3 0-15,-1-4 2 0,-3 4 0 0,2-3-5 16,-2 3 6-16,3 0-1 0,-2-2-6 0,1 2 6 16,0-1-4-16,2-3 8 0,-1 2 1 0,1-2-5 15,2-12-4-15,-4 24 8 0,0-13 0 0,4 3-10 16,0-14 3-16,-2 20 6 0,2-20 0 0,0 18 1 0,0-18-4 16,-2 14-4-16,2-14 3 0,-3 15-11 0,3-15 11 15,0 14 2-15,0-14-1 0,0 0-2 0,0 14 4 16,0-14 1-16,0 0-2 0,-3 14-4 0,3-14 2 15,0 0-1-15,-2 11 2 0,2-11 1 0,0 0-6 16,0 18 8-16,0-18-3 0,2 14 7 0,-2-14 2 16,-2 18-8-16,2-18 3 0,2 17-6 0,-2-7 3 15,0-10 3-15,3 26-2 0,-3-10 3 0,0 0-2 0,3-1-3 16,-1 1-1-16,0-4-1 0,-2 0-1 0,4 5 4 16,-2 0-3-16,2-2 3 0,-1 1 2 15,-1 0-5-15,0-4 6 0,2 1-8 0,3 3 1 0,-4-2 1 16,-1 0 4-16,4-2 10 0,0 2-13 0,-4-3 9 15,5-1-10-15,-7-10 6 0,9 18 4 0,-2-10-12 16,-1 0 10-16,6 4-15 0,-4-2 8 0,1-1-2 16,-1-3-1-16,-8-6 11 0,24 18-13 0,-10-8 6 15,-5-2-1-15,5 1-1 0,2-1 5 0,-3 2-9 16,5 0 6-16,-3-2-4 0,3 0 8 0,-1 2 3 16,11 4-11-16,1-2 7 0,-5-1 1 0,-2-1 0 15,9 2-1-15,0 0 9 0,-1 0-11 0,1-2-4 16,2 0-2-16,0-2 5 0,-3 1 0 0,3 1 0 0,0-2 5 15,4 0 1-15,0 0-5 0,-1-1 1 0,1 0 0 16,0-2 4-16,0 1-7 0,0 3-1 0,1-4 1 16,-3 1 3-16,2 0 1 0,-6-2 1 0,6 4-1 15,-2-2 0-15,-3-1-5 0,1 0 2 0,1-1 2 16,-1 0 2-16,2 1-1 0,-3-3-6 0,3 5 2 0,2-2 9 16,-2-5-4-16,5 6-4 0,-5-4-4 0,0 2 8 15,4-4-4-15,1 0 1 0,-2 4 0 16,-4 0 0-16,3-2-1 0,3 0-4 0,-8 0 8 0,3 0 5 15,3 0 0-15,-3 2-14 0,0 0 8 0,-2-2 0 16,0 1-6-16,-3 2 1 0,-1-1-3 0,-5-3 2 16,-1 4 0-16,-4-3 1 0,1-1 1 0,-1 1-2 15,5 2 0-15,-6 0 0 0,1-2 1 0,3 2 4 16,0-2 1-16,9 2-3 0,-4 0 4 0,-6 0-9 16,1-2 9-16,9 2-4 0,-5 0-3 0,-6-2 10 15,1 0-7-15,-1 0 5 0,3 1-13 0,-4 0 6 0,1-1 3 16,0 2 7-16,-1-3-7 0,-1 4-6 15,1-2 5-15,3-1-1 0,-4 0 5 0,-18-2-7 16,35 6 6-16,-22-4-3 0,-13-2 0 0,22 2-1 0,-22-2-8 16,18 4 11-16,-18-4-4 0,0 0 1 0,27 4 5 15,-27-4-2-15,20 0-3 0,-20 0 4 0,0 0-1 16,29 0 0-16,-29 0 2 0,20 2 2 0,-20-2-7 16,0 0 0-16,29-4 7 0,-29 4-2 0,19-2 4 15,-19 2 11-15,20-1-9 0,-20 1 8 0,20-5 0 16,-20 5 3-16,17-5 12 0,-17 5-11 0,18-8 11 15,-18 8-2-15,15-8-1 0,-15 8-4 0,15-9 0 0,-6 2-7 16,-9 7-1-16,20-18 3 0,-7 8 4 16,-5 0-4-16,0 0 1 0,-2 3-2 0,-6 7-4 15,13-26-2-15,-7 12 3 0,4-1-4 0,-6-3-1 0,0 0-2 16,0-11-4-16,0-1 6 0,-1 2 0 0,-1-1-4 16,0-3 2-16,-2 2-4 0,0-1-2 0,0-1 5 15,-2-1-3-15,2 1-6 0,0 0 6 0,0 1-3 16,0-3 0-16,0 3 1 0,0 1-1 0,-2 1-6 15,4-1 6-15,-2 1-3 0,2-1-1 0,1 4 4 16,-3-3-3-16,2 5 3 0,2-6-6 0,-4 7 2 16,2-9 0-16,-2 9-2 0,5-7 6 0,-5-2-3 0,0 11-3 15,2-7-2-15,0 2 9 0,-2 5-1 0,2-7-6 16,-2-1 3-16,0 3-2 0,0 4 1 0,-2 3-4 16,4-11 5-16,-2 0-2 0,-2 1 3 0,2-1 0 15,0 7-8-15,0 3 7 0,2-2-3 0,-2 4 1 16,0 1 0-16,2-1 2 0,0 2 2 0,0-2-2 15,-2 0-3-15,2 3-1 0,2-1 5 0,-2-2-3 16,0 2 3-16,-2-1-6 0,0-1 1 0,4 2 4 16,-2-2-5-16,-2-2-2 0,4 2 6 0,-4 1-4 15,3-1 1-15,-3 1-1 0,2-3-1 0,-2 2 2 16,2 0 1-16,-2 2-3 0,2-2 0 0,0 1 0 0,-2 3 3 16,0-4 0-16,2 7 3 0,-2-1-4 15,0 0-2-15,0 2 3 0,0 10 3 0,0-20-4 16,0 10 0-16,0 10 1 0,0-18 6 0,0 8-5 0,0 10-6 15,-2-17 9-15,2 7-6 0,2 0 0 0,-2 10 3 16,0-23 2-16,0 11-5 0,-2-2-1 0,2 4 5 16,0 0-1-16,0-4 2 0,0-1-2 0,0 1 1 15,0-4 2-15,0 4-3 0,0 1 6 0,0-3-7 16,0 2 0-16,0 14-2 0,-2-28 5 0,0 14-3 0,0 1 2 16,0 1 1-16,2-4-6 0,-3 0 6 15,1 2-9-15,-2-1-1 0,2-1 2 0,0 2 1 0,0-4 0 16,-4 7 3-16,4-5-1 0,-4 2 3 0,4 0 0 15,-4 0-8-15,1 2 10 0,-1-3-5 0,-1-1 1 16,-2 2 3-16,1-2-4 0,-2 0 3 0,4 5 6 16,-3-3-5-16,1-2-4 0,-2 4-1 0,-2-3-1 15,3 3 4-15,-2 0 0 0,0-2-2 0,0 2 4 16,2 2-1-16,-2-2-3 0,-1 0 2 0,-2 1 2 16,1 1-8-16,2 0 6 0,-4 0 0 0,-1 1-1 15,5 0-4-15,-7 0 0 0,3 1 5 0,0-2 0 16,2 2 3-16,-3 0-1 0,3 0-7 0,-1 0 9 15,-2-2-6-15,1 3 2 0,-1-3 14 0,1 2-12 0,-3-2 1 16,0 0-3-16,3 2 5 0,-3 0-5 0,4-2 3 16,-4 2-4-16,5 0-4 0,-5-1 2 0,5 3-4 15,0 0 5-15,-2-4 5 0,-5 2-5 0,3 2-1 16,1 0 3-16,-1-2-1 0,-1 2 5 0,1 1-5 16,1-2 4-16,-2 2-4 0,1-1 0 0,-1 2-1 15,3 0-7-15,-2 2 4 0,-3-2-2 0,0 2-1 16,0 0-6-16,1-2 5 0,1 2-4 0,-2 0 5 15,1 0-6-15,-1 0 4 0,3 2-2 0,-3-2 3 0,2 0-7 16,1 0 13-16,3 0-2 0,2 0 1 0,12 2 3 16,-25-4-2-16,17 2-1 0,8 2 5 0,-20-3 4 15,11 1-7-15,9 2 5 0,-15-5-4 0,15 5-4 16,-17-3 6-16,10-1-1 0,7 4-13 0,-16-3-8 16,16 3-11-16,-17-1-11 0,17 1-11 0,-15-2-17 15,15 2-80-15,-17 3-180 0,17-3 56 0</inkml:trace>
  <inkml:trace contextRef="#ctx0" brushRef="#br0" timeOffset="1320.98">30598 494 238 0,'0'-6'108'0,"0"-2"-3"0,0 8-11 16,0-10-1-16,0 10-12 0,0-10-5 0,0 10-6 0,0 0-5 15,0-10-18-15,0 10 1 0,0 0-8 16,0 0-13-16,0 0 4 0,0 0-6 0,0 0-2 0,0 0 13 16,0 0-15-16,0 0 0 0,0 0-9 0,-9 30 1 15,7-15 2-15,-3 3-2 0,1 0 0 0,0 0-2 16,0-2-1-16,-2 4-5 0,2-3 3 0,0-1 7 16,2 0-12-16,-2 2 7 0,-3-3-7 0,3 1 0 15,-1-2-2-15,1 0 6 0,-1-6-2 0,3 2 5 16,2-10-6-16,-2 13 6 0,2-13-11 0,-2 10 7 15,2-10-3-15,0 0-7 0,-2 10 17 0,2-10-5 16,0 0-6-16,0 0 4 0,-2 4-15 0,2-4-1 0,0 0 7 16,0 0-7-16,0 0-9 0,0 0 3 15,0 0-3-15,6-34 1 0,-4 24-5 0,2-5 6 0,1-3-2 16,2 0 4-16,-3 2 5 0,3-2 4 0,-3 1-6 16,2-1-1-16,2 3-6 0,-4-3 7 0,-2 4-3 15,6 0-2-15,-3-2 15 0,-1 3-11 0,0 1 3 16,3 0-10-16,-2 2 8 0,-1 2 0 0,0 0-2 15,0 1 6-15,1 0 1 0,2-1-1 0,-1 5 0 16,1-4 2-16,-7 7 1 0,10-10 0 0,0 7-5 16,-4-1 6-16,-6 4 4 0,13-4-12 0,-13 4 1 15,0 0 4-15,18 0 5 0,-18 0-4 0,0 0-2 0,20 6 7 16,-14-2 1-16,1 2-3 0,-1-1-4 0,2 3 11 16,0 0-7-16,2 6 2 0,1 4-3 15,-1-4 1-15,-2 4 3 0,3-1-7 0,0 9 4 0,0-2 1 16,-5-4-1-16,4 7 7 0,-6-4-1 0,-2-3-1 15,2 0 4-15,-4-2-6 0,2 1 3 0,-2 1 5 16,2 10-7-16,-4-8 4 0,0-4-10 0,0-3 14 16,0-3-4-16,0 0 0 0,0-2-3 0,0 0 3 15,-4-2 1-15,6-8-7 0,-4 15 6 0,2-9 0 16,2-6 1-16,-4 10-3 0,4-10 11 0,-7 8-12 16,7-8 1-16,0 0 3 0,0 0-2 0,-6 4 1 15,6-4 6-15,0 0-5 0,0 0-16 0,0 0 9 16,-7-22-12-16,9 12 8 0,0-6-11 0,1-1 0 15,1-1 5-15,7-9-3 0,-7 1 1 0,6 6 2 0,-2-6 6 16,1 3-6-16,-1 1-2 0,2 4 3 0,-2 1 7 16,0-1-6-16,8-6 2 0,-5 4 4 0,0 0 0 15,0 5 2-15,0-1-3 0,-1 2 2 0,2 2-3 16,-6-1 1-16,3 3 1 0,-2 0 3 0,-3 2-2 16,3 0-2-16,-3 4 2 0,-4 4-3 0,8-10 3 15,-8 10-6-15,10-8 7 0,-10 8 1 0,6-4-7 16,-6 4 6-16,0 0-3 0,11-3-5 0,-11 3 9 15,0 0-8-15,0 0 4 0,16 0 2 0,-16 0-2 0,0 0 4 16,19 7 2-16,-12-3-7 0,-7-4 5 16,13 10 1-16,-7-4-1 0,1 2 2 0,-2 2 2 15,5 2-6-15,-1 1 6 0,-3 5-6 0,2-2 13 0,-2 0 2 16,-2 1-6-16,-2 3 4 0,0-2 6 0,3 2 1 16,-5 7 5-16,0-3-8 0,-2-4 3 15,-1 0-6-15,-1 9 3 0,0-9 0 0,-2-3-9 0,3 1 14 16,-2-2-6-16,3 0-6 0,-2 1 1 0,-2-2 2 15,3-2 0-15,1-1 9 0,0-2-14 0,0 0 6 16,-2-3 1-16,4-7-3 0,-3 18-7 0,1-8-20 16,2-10-12-16,-3 16-17 0,3-6-20 0,0-2-52 15,-2 0-137-15,2-8 41 0</inkml:trace>
  <inkml:trace contextRef="#ctx0" brushRef="#br0" timeOffset="1887.93">31331 963 218 0,'0'0'51'0,"0"0"-6"0,-2 40 0 0,0-27 1 16,0 4-6-16,2-2-2 0,-2 1 10 0,-2-2-9 15,-1 3-1-15,1-3-1 0,-3 4 0 0,5-6-5 16,-5 4-7-16,5-5 3 0,-2-1-4 0,4-10-3 16,-6 18-7-16,6-18 3 0,-5 16 5 0,5-16-3 15,-2 10-10-15,2-10 11 0,0 0-9 0,0 0 13 16,-7 12 0-16,7-12-11 0,0 0-7 0,0 0-1 0,0 0 1 15,0 0-2-15,0 0-5 0,0 0 2 0,0 0 0 16,0 0 3-16,4-40 10 0,-1 30-8 0,-1 3-8 16,3-3 2-16,-5 10 15 0,6-17-4 0,-2 10-4 15,-2-1 3-15,2 0-4 0,-4 8 3 0,10-14 0 16,-6 6 0-16,-4 8 0 0,7-12-10 0,-1 4 7 16,-6 8 0-16,6-10-2 0,-6 10-3 0,12-7 1 15,-12 7 1-15,6-6-6 0,-6 6 7 0,0 0-5 16,13-4 6-16,-13 4-3 0,0 0-3 0,0 0 2 15,0 0-1-15,22 10-3 0,-22-10-1 0,9 12 8 16,-9-12-4-16,7 17 3 0,-3-7-2 0,0 6-4 16,1-2 10-16,-3-1 5 0,0 5-8 0,0-4 1 0,-2 4 3 15,2-6-4-15,0 0 4 0,-2-12-8 0,0 20 5 16,0-20 0-16,-2 15-5 0,2-15 5 0,-2 16 1 16,2-16-11-16,0 12-5 0,0-12-22 0,-2 15-10 15,2-8-15-15,0-7-16 0,-2 11-47 0,2-11-138 16,0 0 43-16</inkml:trace>
  <inkml:trace contextRef="#ctx0" brushRef="#br0" timeOffset="2371">31548 1088 256 0,'0'0'69'0,"0"0"-19"0,0 0-1 15,0 0-9-15,0 0 1 0,0 0 2 0,14 31-1 16,-14-31-1-16,0 28-5 0,2-10 6 0,-2-1-2 0,0-1-7 16,0 2-4-16,-2-1 8 0,0 1-8 15,0-2 0-15,-3 2-1 0,0-4-10 0,3-1 9 16,-2-1-12-16,4-12 8 0,-7 18-8 0,3-10 4 0,4-8-4 15,0 0-3-15,-8 14-4 0,8-14 7 0,0 0 0 16,-8 10-10-16,8-10 5 0,0 0-5 0,0 0-2 16,0 0 1-16,0 0 0 0,0 0-5 0,0 0 1 15,0 0 6-15,0-42-6 0,8 27 0 0,-2-2 2 16,-2 2 3-16,1 1-4 0,1 2 13 0,-2 0-6 16,-4 12-3-16,7-17 1 0,0 9-1 0,-7 8 0 15,10-16-5-15,-5 8 22 0,-5 8-18 0,15-12-1 16,-6 6-3-16,-9 6-1 0,16-12-1 0,-16 12 2 0,17-8 3 15,-17 8-3-15,22-3 2 0,-22 3 4 16,20-2-8-16,-20 2 2 0,0 0 0 0,28 5 1 0,-28-5-5 16,18 10 9-16,-1 0-8 0,-8-2 3 0,-1 2 10 15,-8-10-13-15,14 18 8 0,-10-10-2 0,-4-8 1 16,13 23 1-16,-9-11 2 0,-2 4-4 0,1-4-13 16,0 0-17-16,-3-12-19 0,-3 19-23 0,6-9-69 15,-3-10-161-15,-6 16 50 0</inkml:trace>
  <inkml:trace contextRef="#ctx0" brushRef="#br0" timeOffset="2935.05">30288 488 258 0,'16'2'75'0,"-3"0"-14"0,-1 0-2 15,-12-2-10-15,19 4-6 0,-10-2-5 0,-9-2-5 16,13 2 0-16,-13-2-8 0,14 2-5 0,-14-2-1 15,0 0-6-15,10 3-2 0,-10-3-14 0,0 0-10 0,13 5-10 16,-13-5-7-16,0 0-7 0,11 1-30 16,-11-1-76-16,0 0 28 0</inkml:trace>
  <inkml:trace contextRef="#ctx0" brushRef="#br0" timeOffset="3285.98">30161 628 269 0,'0'0'101'0,"0"0"-13"0,0 0-4 16,0 0-7-16,0 0-4 0,14 6-12 15,-14-6 2-15,17 2-10 0,-5-1 3 0,-12-1-16 0,28 5 2 16,-9-3-13-16,-1 1 3 0,-1 0-4 0,1-1 0 16,0 0-1-16,1-1 1 0,-1 3-9 0,1-1-1 15,-1-1 0-15,0-1-8 0,-3 3-16 0,1-2 0 16,-3 0-16-16,-3 0-6 0,-10-2-5 0,20 2-12 0,-9 0-2 15,-11-2-21-15,18 4-51 0,-18-4-139 0,15 0 43 16</inkml:trace>
  <inkml:trace contextRef="#ctx0" brushRef="#br0" timeOffset="3785.98">29910 370 282 0,'0'-5'77'16,"0"5"-3"-16,0 0-2 0,0-10-11 0,0 10 0 15,0 0-1-15,2-7-8 0,-2 7-3 0,0 0-4 16,0 0-3-16,0 0 5 0,2-8-4 0,-2 8-17 15,0 0-2-15,0 0-8 0,0 0 4 0,0 0-3 16,0 0-4-16,0 0-2 0,0 0-1 0,0 0 4 16,0 0-5-16,0 0-3 0,7 31-1 0,-7-15 0 15,2 2 3-15,-2 0-1 0,3 11-7 0,1-3 12 16,-2-6-11-16,0-3 6 0,2 3-1 0,-2-4 4 0,3 0-6 16,-3 2 8-16,5-1-11 0,-1-3 15 15,1 2-14-15,-3-2-3 0,2-3 4 0,0 1-10 16,-2-4-17-16,0 0-10 0,0-2-5 0,-4-6-5 0,7 10-7 15,-7-10-21-15,6 8-42 0,-6-8-135 0,0 0 44 16</inkml:trace>
  <inkml:trace contextRef="#ctx0" brushRef="#br0" timeOffset="4207.14">30159 373 255 0,'0'-3'58'0,"0"3"14"0,5-7-22 16,-5 7-8-16,0 0 2 0,5-8-12 0,-5 8 0 0,0 0-1 16,0 0 2-16,4-7-15 0,-4 7 10 0,0 0-8 15,0 0 3-15,2-8 0 0,-2 8-5 0,0 0 15 16,0 0-17-16,0 0 7 0,4-8-1 0,-4 8 2 16,0 0-7-16,0 0 2 0,0 0-5 0,0 0 0 15,5-6-8-15,-5 6-2 0,0 0 5 0,0 0-5 0,0 0 3 16,0 0 2-16,0 0-7 0,0 0 8 0,0 0-7 15,0 0 6-15,-15 29-2 0,10-13-3 16,-4 0 0-16,-1 0-3 0,1 1 4 0,-7 11 0 0,1-4-6 16,2-2 1-16,2-3 3 0,5-3 4 0,-6 2-5 15,6 0 2-15,-3-3-4 0,0 2 8 0,0-4-8 16,3 3-1-16,2-2 11 0,-3 1-4 0,2-5-1 16,3 0 5-16,-4 0-1 0,4-2-2 0,2-8 5 15,-7 12-2-15,5-4 7 0,2-8-11 0,-4 8 3 16,4-8 5-16,0 0-9 0,-5 11-3 0,5-11 4 15,0 0-1-15,-5 8-3 0,5-8-2 0,0 0 6 16,0 0 0-16,0 0-2 0,-4 10 5 0,4-10-1 16,0 0-5-16,0 0 10 0,0 0-30 0,0 0-8 15,0 0-29-15,0 0-15 0,-2 10-65 0,2-10-156 0,0 0 47 16</inkml:trace>
  <inkml:trace contextRef="#ctx0" brushRef="#br0" timeOffset="4624.09">30411 490 214 0,'5'0'49'0,"-5"0"-6"0,11 2-8 0,-11-2-4 15,18 3 2-15,-18-3-9 0,15 5 8 0,-7-3-8 16,-8-2-3-16,18 3-4 0,-7-1-7 0,-11-2 6 16,18 5-8-16,-12-4-10 0,-6-1-5 0,16 2-16 15,-16-2-28-15,15 5-56 0,-15-5 21 0</inkml:trace>
  <inkml:trace contextRef="#ctx0" brushRef="#br0" timeOffset="4923.37">30366 713 258 0,'0'0'84'0,"0"0"3"0,0 0 5 0,0 0-9 0,-5 0-4 15,5 0-11-15,0 0-6 0,0 0-12 0,0 0 1 16,0 0-17-16,0 0 12 0,0 0-10 0,0 0-5 15,33 0 1-15,-33 0-11 0,29 0-25 0,-14 0-18 16,0 0-40-16,-15 0-62 0,25 1-145 0,-15-1 44 16</inkml:trace>
  <inkml:trace contextRef="#ctx0" brushRef="#br0" timeOffset="32760.86">25958 691 302 0,'25'-6'130'0,"-4"2"-26"16,1-2-10-16,-2 2-13 0,-1 2-4 0,3-2-15 0,-4 3-24 15,1-1-22-15,-1-1-27 0,-1 1-34 0,1 2-53 16,0 0-116-16,-18 0 39 0</inkml:trace>
  <inkml:trace contextRef="#ctx0" brushRef="#br0" timeOffset="34851.83">27468 796 213 0,'0'0'15'0,"0"0"3"0,0 0-4 16,0 0 0-16,0 0-1 0,0 0-5 0,0 0 5 16,4-10-4-16,-4 10-4 0,0 0 3 0,0 0-8 15,0 0 3-15,0 0-4 0,0 0 4 0,0 0-6 16,0 0-2-16,0 0-6 0,0 0-8 0,0 0-20 0,0 0 9 16</inkml:trace>
  <inkml:trace contextRef="#ctx0" brushRef="#br0" timeOffset="35250.83">27398 772 214 0,'0'0'44'0,"0"0"-5"16,-8-4 6-16,8 4 1 0,0 0-10 0,0 0 1 15,0 0-6-15,-10-4-1 0,10 4-2 0,0 0-6 16,0 0 4-16,0 0-7 0,0 0-6 0,0 0-1 0,0 0 2 15,0 0-6-15,0 0 2 0,-7-4-10 0,7 4-7 16,0 0-3-16,0 0-1 0,0 0-8 0,0 0-2 16,0 0-4-16,0 0 7 0,0 0 5 0,0 0-6 15,0 0 0-15,0 0 12 0,0 0-5 0,0 0 1 16,0 0-2-16,0 0 11 0,0 0-1 0,0 0 0 16,0 0 8-16,0 0 3 0,0 0 0 0,0 0 6 15,0 0 6-15,0 0 0 0,0 0-1 0,0 0-2 16,0 0 3-16,0 0-6 0,0 0 2 0,0 0-8 15,0 0-4-15,0 0 0 0,0 0 7 0,0 0-3 0,0 0-4 16,-13 20 7-16,13-20-11 0,-5 14 10 16,1-9-10-16,0 3 0 0,0 0-3 0,-1 2 6 15,1-2 1-15,-1 2 0 0,-1 2 0 0,1-1-4 0,-1 2-4 16,2-6 12-16,-4 3-1 0,6 0-5 0,-2-2-8 16,4-8-12-16,-8 16-6 0,5-10-4 0,-1 2-11 15,4-8-21-15,-6 12-70 0,6-12 23 0</inkml:trace>
  <inkml:trace contextRef="#ctx0" brushRef="#br0" timeOffset="35936.25">27408 709 245 0,'2'-4'61'0,"-2"4"-12"0,5-10-5 15,-5 10-10-15,4-8 5 0,3 4-10 0,-7 4 1 16,13-12-5-16,-5 8 6 0,-1 1-17 0,2-2 1 16,-2 0 0-16,-7 5 0 0,14-7-4 0,-14 7-1 15,18-1-1-15,-18 1 1 0,13 1 1 0,-13-1-5 0,0 0-4 16,14 5 4-16,-14-5-2 0,6 5 0 0,-6-5 2 15,2 8 2-15,-2-8-2 0,0 0 4 16,0 16-8-16,0-16 2 0,2 14 6 0,1-6-12 0,-3-8 2 16,2 16 7-16,0-11-3 0,-2-5-2 0,9 16 9 15,-4-7-4-15,5 2-5 0,-3 1 7 0,6-2 1 16,0 2-1-16,-4-2-5 0,0-3 11 0,-3 1 5 16,-2 0-14-16,3-2-1 0,-7-6-2 0,9 12 11 15,-4-6-1-15,-5-6-1 0,0 0 5 0,2 20-4 16,-2-20 4-16,-9 15-6 0,9-15 2 0,-9 14-5 15,2-6 3-15,-7 2 2 0,2 0-3 0,-3-2 0 0,1 2-8 16,0-3-12-16,-2 3-34 0,3-4-20 0,-5 2-44 16,1 0-128-16,1 2 39 0</inkml:trace>
  <inkml:trace contextRef="#ctx0" brushRef="#br0" timeOffset="56134.77">3652 10687 264 0,'0'0'75'0,"0"0"-12"0,0 0-5 0,0 0-9 0,0 0 11 16,0 0-6-16,-6-8-1 0,6 8 1 0,0 0-2 15,0 0-8-15,0 0 3 0,0 0-9 0,0 0 1 16,0 0-9-16,0 0-3 0,0 0-9 0,-2-6-4 16,2 6-1-16,0 0-3 0,0 0 5 0,0 0-8 0,0 0 2 15,0 0-3-15,0 0 3 0,0 0-4 16,0 0 1-16,0 0 0 0,-2 30-6 0,2-14 7 0,0 0 3 15,-2-3-1-15,2 5-8 0,0-2-1 0,0 0-3 16,0-3 1-16,-2 1 3 0,0-2 5 0,2-2-4 16,-2 0-5-16,0-2 9 0,2 0-6 0,0-8 1 15,-3 15 1-15,1-8 0 0,2-7-1 0,-2 15 1 16,2-9 0-16,0-6-2 0,0 10-6 0,-2-2 6 16,2-8 0-16,-2 12 0 0,2-12 1 0,-3 7 2 15,3-7-1-15,0 0-2 0,0 12 0 0,0-12-7 0,0 0 5 16,0 6 7-16,0-6-5 0,0 0 6 15,0 0 3-15,0 0-4 0,0 10-2 0,0-10 7 0,0 0 0 16,0 0 3-16,0 0-5 0,0 0 1 0,0 0 0 16,0 0-6-16,0 0 5 0,0 0-2 0,0 0 1 15,0 0-4-15,0 0 2 0,0 0 12 0,0 0-12 16,0 0-6-16,0 0 3 0,-9-33 0 0,9 23-7 16,-2 0 4-16,0-4-4 0,2-2 5 0,0-1 3 15,-2 1-9-15,0 0 8 0,0-2 2 0,2 0 0 16,0 3-3-16,-2-3-3 0,-3-2 2 0,5 3-1 0,0 0 2 15,0-2-2-15,0 1-3 0,0 2 12 16,0 1-14-16,0-1 6 0,0 2 2 0,0 4-2 16,-2-2 1-16,4 2-4 0,-2 3 2 0,-2-3 4 0,2 10-6 15,0-16 8-15,0 8-9 0,0 8 0 0,0-11 0 16,0 11 1-16,0-13 4 0,0 13-4 0,2-7-3 16,-2 7-1-16,0 0 7 0,0-8-5 0,0 8 3 15,0 0-5-15,0 0-3 0,3-10 3 0,-3 10-4 16,0 0 8-16,0 0-3 0,0 0 3 0,0 0 0 15,4-8-1-15,-4 8-2 0,0 0-9 0,0 0 11 16,0 0 2-16,0 0 4 0,22 18-10 0,-16-12 7 0,7 6 1 16,-1 1-5-16,-2 1 5 0,1 2-5 15,-2 0 7-15,2 0-1 0,6 9-2 0,-6-5-3 16,2-1 4-16,-3-5-1 0,-2 4 7 0,-1-2-12 0,1 1 6 16,-1-2-5-16,2 0 5 0,-3 3 5 15,-2-2-9-15,3-5 2 0,-2 7-2 0,1-4 8 16,1 2-4-16,-1-2 2 0,-2 1-1 0,4 1 0 0,-4-2-2 15,2 0-1-15,-4-2 3 0,3-3 3 0,-1 1-1 16,0-4 0-16,1 3-1 0,-3 0-1 0,3-3 7 16,-3 0 4-16,2 2-16 0,-4-8 7 0,4 11-1 15,-4-11-2-15,2 9 4 0,-2-9-4 0,5 8 8 16,-5-8-1-16,4 5 1 0,-4-5 1 0,0 0-4 0,5 8 1 16,-5-8 12-16,0 0-6 0,0 0-4 15,0 0-38-15,0 0-15 0,0 0-18 0,0 0-79 0,0 0-164 16,0 0 51-16</inkml:trace>
  <inkml:trace contextRef="#ctx0" brushRef="#br0" timeOffset="56502.55">3701 10877 263 0,'-6'-4'84'16,"6"4"2"-16,0 0-8 0,0 0-9 0,0 0-4 16,-8-6 8-16,8 6-12 0,0 0-7 0,0 0 3 15,0 0-9-15,0 0-5 0,0 0-2 0,0 0-1 16,-12-4 2-16,12 4-7 0,0 0-6 0,0 0 1 16,0 0-9-16,0 0 1 0,0 0 1 0,0 0-10 0,0 0 6 15,0 0 2-15,0 0 0 0,0 0 7 16,0 0 2-16,0 0-2 0,-11-4 30 0,11 4-29 15,0 0-6-15,0 0 0 0,0 0-5 0,0 0-1 16,0 0 0-16,0 0-4 0,0 0 2 0,0 0-8 16,0 0-1-16,0 0 3 0,0 0-5 0,0 0 8 15,0 0-8-15,0 0 1 0,35-10 1 0,-15 6 1 16,13 2 1-16,-6-2-6 0,-6 2-12 0,-1-2-18 16,2 4-20-16,-1-2-13 0,-1 4 0 0,0 0-17 15,-3 0-25-15,3 2-63 0,-2-2-196 0,-5 2 58 16</inkml:trace>
  <inkml:trace contextRef="#ctx0" brushRef="#br0" timeOffset="56952.78">4151 10792 258 0,'0'0'72'0,"21"-2"-17"16,-21 2 10-16,20-2-14 0,-11 0-16 0,9 0 6 16,0 0-7-16,1 2 0 0,1 0-22 0,-1 0-20 15,-1 2-61-15,2-2-79 0,-3 0 25 0</inkml:trace>
  <inkml:trace contextRef="#ctx0" brushRef="#br0" timeOffset="57172.81">4359 10934 251 0,'0'0'111'16,"0"0"-19"-16,0 0-1 0,0 0-5 0,0 0-18 0,44-2-8 15,-24-2-6-15,-1 0-23 0,1 4-36 0,0-4-31 16,-1 2-56-16,-1 0-106 0,1 2 34 0</inkml:trace>
  <inkml:trace contextRef="#ctx0" brushRef="#br0" timeOffset="66370.7">22924 1350 292 0,'-9'-8'93'0,"9"8"2"0,0 0-5 16,-4-8-1-16,4 8-14 0,-4-6 6 0,4 6-13 15,0 0-1-15,-4-10-7 0,4 10 2 0,0 0-2 16,-6-6-13-16,6 6 7 0,0 0-10 0,0 0 2 16,0-10-13-16,0 10 4 0,0 0-14 0,0 0-4 15,-4-5 5-15,4 5-6 0,0 0-7 0,0 0 1 16,0 0-3-16,0 0-4 0,0 0 7 0,0 0-6 16,0 0-3-16,0 0 4 0,0 0-7 0,0 0 2 0,0 0 3 15,2 29-1-15,-2-19-1 0,2 8 1 16,1-2-4-16,-3 1 5 0,0 1-6 0,3-2 6 15,-1 2-5-15,0-3 6 0,-2 3-8 0,0-2 5 0,2 0 0 16,-2-4-1-16,2-1-2 0,0-1-1 16,-2 0 1-16,0-4 4 0,0-6-1 0,2 14 1 0,-2-14-4 15,0 8 8-15,0-8 2 0,0 9-10 0,0-9 7 16,0 0-3-16,0 9 3 0,0-9-4 0,0 0-1 16,0 0-2-16,0 0-13 0,0 0-6 0,0 0-2 15,0 0-3-15,0 0-3 0,0 0-3 0,0 0 7 16,0 0-10-16,0 0-2 0,0 0 1 0,0-26 7 15,0 26-2-15,0-20 5 0,0 12 5 0,0-2-4 16,0 0 1-16,2-5 3 0,-2-1 5 0,0-2-2 0,3 2 6 16,-3 1-1-16,4-1 4 0,-2 0-2 0,1 1 2 15,-3-2 0-15,2 4 7 0,-2 1 2 0,2 0-10 16,-2 2 12-16,2-6 0 0,-2 4 4 0,2 1 0 16,1 1-9-16,-1 0 9 0,0 0-5 0,-2 2-1 15,2-1 9-15,0-1 0 0,0 0 6 0,0 2-6 16,-2 0-1-16,0 8 5 0,5-16 0 0,-2 10-15 15,-3 6 31-15,4-11 3 0,-2 4-10 0,-2 7-3 16,2-9-1-16,-2 9 1 0,6-6-12 0,-6 6 13 0,9-6-8 16,-9 6 1-16,16-6-6 0,-8 4 5 15,-8 2-12-15,20 0 9 0,-3 0-2 0,1 2-7 0,-5 4-9 16,-1-3 13-16,2 4 0 0,0-2-1 0,1 5-15 16,-2 2 18-16,0-2-4 0,-2 4-3 0,1 0 1 15,0 1-5-15,-1 1 10 0,-2-2-4 0,-4 2-3 16,3 0 0-16,-2-3 0 0,-1 3-3 0,0-4-4 15,-3 0 14-15,0 0-4 0,-2-2 0 0,2 0-3 16,-4-3 1-16,2-7 4 0,-4 20 7 0,2-12-7 16,-3 2 1-16,-2 2-3 0,-3 1-6 0,1-1 6 15,-2 0-1-15,0-2 1 0,-3 0-8 0,2 2 12 0,-4-1-12 16,1-1 10-16,-1-2 0 0,-1 4-2 0,1-4-1 16,1 2-1-16,-3-2-2 0,4-2 0 0,0 0 1 15,3 1 0-15,3-2-1 0,-2-3 4 0,2 1-3 16,8-3 2-16,-15 6-4 0,15-6 12 0,-12 6-4 15,12-6 1-15,-8 3 8 0,8-3 0 0,0 0-1 16,-11 3 0-16,11-3 2 0,0 0-4 0,0 0-4 16,0 0 3-16,0 0-3 0,0 0 1 0,0 0-8 15,0 0 5-15,0 0-7 0,0 0 2 0,0 0 3 16,0 0 2-16,-20-8-10 0,20 8 6 0,0 0-2 0,0 0 1 16,0 0 0-16,0 0 1 0,0 0-6 0,0 0 2 15,0 0-3-15,0 0-2 0,0 0-1 16,25-13 1-16,-25 13-8 0,0 0 1 0,12-4 2 0,-12 4-6 15,16 0 0-15,-16 0 2 0,17-3 7 0,-17 3-1 16,18-1-1-16,-18 1-4 0,29 1 5 0,-17-2 1 16,6 1 0-16,-18 0 0 0,27-2-7 0,-17 2 8 15,-10 0 8-15,0 0-9 0,31 0 1 0,-31 0 5 16,18-2-9-16,-7 2-1 0,-11 0-5 0,20-2-15 0,-20 2-7 16,17-4-10-16,-17 4-19 0,15-4-19 15,-6 2-57-15,-9 2-171 0,15-8 53 0</inkml:trace>
  <inkml:trace contextRef="#ctx0" brushRef="#br0" timeOffset="69693.45">23398 2259 266 0,'0'16'70'0,"-5"-2"-10"16,5-2-6-16,-5-2-5 0,5 0-10 0,0-10-7 0,-6 13 10 15,4-7-9-15,2-6-3 0,-5 12-4 0,5-12 10 16,-8 8-4-16,8-8-10 0,0 0-4 0,0 0-11 16,-18 0-3-16,18 0 1 0,0 0 1 0,-15-12 2 15,15 12-9-15,-9-18 13 0,6 2-10 0,-1 1 2 16,4-3 3-16,0 0-1 0,4 1 8 0,-1-1 11 16,2 0-3-16,3 2-9 0,-1 2 4 0,3-1 10 15,2 3-2-15,1 0 0 0,0 2-2 0,2 0-1 16,1 2-5-16,1 5 5 0,-1 0-11 0,-16 3 3 0,23 0 2 15,-23 0-13-15,29 6 5 0,-16 1-6 16,2 0 8-16,-1 3 1 0,-1 0-3 0,0 2-1 16,0-1-7-16,-4 4 11 0,0-3-13 0,-3 1 11 0,1 3 0 15,-3-5-1-15,-2 4-2 0,2-2 6 0,-6 3-14 16,2 0 2-16,0-4 2 0,-4-2 5 0,2 0-1 16,-2-3-6-16,4-7 10 0,-9 16-7 0,4-10 0 15,5-6 4-15,-11 10-5 0,11-10 11 0,-12 6-5 16,12-6-5-16,-14 4 2 0,14-4-9 0,0 0 5 15,0 0 1-15,-21-16 0 0,15 8-3 0,6 8-7 16,-2-14-1-16,2 4 8 0,0-1 0 0,2-5 3 16,2 0 3-16,0 0-1 0,2 0-9 0,3 1 8 15,-3 1 1-15,3 0-4 0,0 4 3 0,-1 2-12 16,-1 1 9-16,9-3 2 0,-6 2-4 0,6 0-6 0,-3 2 12 16,-2 2-5-16,0 2-1 0,2 0 2 15,-13 2-3-15,20 0 9 0,-20 0-8 0,18 4 8 16,-18-4 0-16,27 10-10 0,-15-4 8 0,-2 2-5 0,-1-1-8 15,3 5 6-15,-6-2 0 0,0 0 7 0,1 0-2 16,-2-2 2-16,-3 2-2 0,2-2 2 0,0 7-4 16,-1-3-2-16,-3 0-12 0,0-2 12 0,0-10 8 15,0 13 0-15,0-13-4 0,0 15 4 0,0-15 3 16,0 12-4-16,0-12 3 0,0 0-6 0,2 9-8 0,-2-9-1 16,0 0-12-16,0 0-1 0,0 0-3 0,0 0-4 15,0 0-8-15,37-24-11 0,-21 12-10 0,-4-1 3 16,13-5 4-16,-5 2 1 0,-3 5 8 0,-2-1 5 15,-2 2 2-15,1 0 9 0,1 0-2 0,-7 2 10 16,4 2 7-16,-8 2-1 0,-4 4 4 0,11-7 9 16,-11 7-3-16,8-7 1 0,-8 7 3 0,0 0 9 15,0 0 1-15,0 0 0 0,0 0-2 0,0 0 6 16,0 0-3-16,0 0 10 0,0 0 1 0,0 0-2 16,-23 22 0-16,9-8 0 0,6 0-4 0,-5 0 2 15,3-1 1-15,2 1 8 0,2 0-9 0,-1 0 7 16,2-4-11-16,3 0 17 0,0-2-8 0,2-8-2 0,0 13-1 15,0-13-5-15,6 14 8 0,1-8-16 16,-7-6 15-16,25 12-13 0,-6-10 8 0,-1-2-8 0,1 0-8 16,3-2 8-16,-2-4-6 0,-1 0-5 0,-1-2-9 15,-1-4-9-15,-3 2 6 0,-1 1 3 0,-2-1 3 16,-2 2-3-16,-5 2-1 0,2-2 5 0,-6 8 3 16,4-12 5-16,-4 12-1 0,0 0 0 0,6-8-9 15,-6 8 23-15,0 0 1 0,0 0-6 0,0 0-6 16,0 0-2-16,0 0 5 0,0 0 12 0,0 0-13 15,0 0-1-15,0 0 0 0,-12 28 9 0,12-28-8 0,4 14-2 16,-4-14 4-16,10 10-1 0,-4-4-9 16,-6-6 14-16,17 3 0 0,-17-3-18 0,29 2 15 15,-9-4-1-15,0-6 1 0,8-2-13 0,-6-3 12 0,4-5-16 16,-6-4-7-16,-1-1-7 0,-1-3 7 0,0-4-4 16,-3-1 1-16,-7-5-24 0,0 1 21 0,-6-3 5 15,0 1 6-15,-4 4-1 0,-2 1 14 0,-4 2 16 16,2 10-7-16,-3 3 5 0,3 3-2 0,1 2 0 0,-2 6-7 15,1-2-6-15,0 6-1 0,6 2 5 16,0 0 5-16,0 0-9 0,-33 18 4 0,17-4-9 16,-1 16 10-16,1-1-6 0,6 1-6 0,1 5 2 0,2 0-14 15,3 3 19-15,-1-2 3 0,5-3 5 0,0-1-2 16,5-1-4-16,-1-1-5 0,3 0 2 0,2-11-5 16,-5-1 7-16,0-4 0 0,0-3-3 0,1-1 2 15,-3-2-7-15,-2-8-1 0,5 14 6 0,-5-14-13 16,2 10 12-16,-2-10-7 0,0 0-4 0,0 0-19 15,0 0 6-15,0 0 5 0,0 0 1 0,0 0-14 16,0 0 25-16,0 0-7 0,0 0 9 0,15-27-4 16,-11 17-4-16,1 2-5 0,4-4 2 0,-1 0 13 15,1 2-10-15,0 2 8 0,4 0-3 0,3 1 7 16,-1 2-8-16,1 2-2 0,-4 3 5 0,-12 0-3 0,31 0-9 16,-14 3 14-16,-3 4-1 0,1-2 5 0,-4 5 1 15,0-2-6-15,-1 4 8 0,0 2 1 0,-6-5 1 16,-4-9 0-16,4 20-1 0,-4-10-3 0,0-10 18 15,0 16-11-15,0-16 2 0,-4 16 3 0,4-16 4 16,-4 14 4-16,4-14 0 0,-2 8-5 0,2-8 4 16,0 0-5-16,0 0 1 0,0 0-2 0,0 0-5 15,0 0 9-15,0 0-9 0,0 0-1 0,15-32-6 0,-4 20 6 16,0-4-2-16,1-1-4 0,0 3 2 0,1-2 1 16,-3 2 8-16,4 2 3 0,-5 3 5 0,-1-1 1 15,-1 3-9-15,-2 0-11 0,-5 7 7 0,8-8-1 16,-8 8-4-16,4-8 3 0,-4 8-5 0,0 0 8 15,7-8-10-15,-7 8 5 0,0 0-10 0,0 0-14 16,0 0-16-16,0 0 3 0,0 0-10 0,0 0-21 16,0 0-22-16,0 0-25 0,0 0-86 0,0 0-233 0,0 0 69 15</inkml:trace>
  <inkml:trace contextRef="#ctx0" brushRef="#br0" timeOffset="104536.5">5726 10093 295 0,'0'0'105'15,"0"0"-10"-15,0 0 4 0,0 0-10 0,0 0-1 16,0 0-11-16,0 0-11 0,0 0-6 0,0 0-12 15,0 0 10-15,0 0-13 0,0 0-1 0,0 0 0 16,0 0-11-16,0 0 1 0,0 0-9 0,0 0 2 0,0 0-1 16,-2 8 0-16,2-8 1 0,0 0-1 15,0 0-12-15,0 0 2 0,0 0-3 0,-9 8 3 0,9-8-5 16,-9 4 1-16,9-4-1 0,-13 2 1 0,13-2-2 16,-8 4-2-16,8-4-2 0,-16 4-1 0,16-4-1 15,-11 6-3-15,11-6 5 0,0 0-6 0,-14 4 9 16,14-4-6-16,-8 2-3 0,8-2 2 0,0 0 2 15,-13 6-4-15,13-6 1 0,0 0 5 0,-16 2 2 0,16-2-9 16,0 0 7-16,-10 4-6 0,10-4 1 16,0 0-6-16,-10 6 9 0,10-6-4 0,-6 4 1 0,6-4-2 15,0 0-8-15,-11 6 10 0,11-6 3 0,-4 4-7 16,4-4-1-16,-9 5 0 0,9-5-11 0,-5 6 6 16,5-6-6-16,-4 12 15 0,0-8-1 0,2 6-7 15,0-4 11-15,0 2 6 0,2 2-4 0,0 5-5 16,0 1 5-16,0 2-2 0,0 0 4 0,0-1-5 15,0 1 1-15,0 0 7 0,2 1-1 0,0 1 1 16,4 10 0-16,-4-5-4 0,2 3 7 0,2 0-4 16,-2-4-4-16,0 5 9 0,0 1 1 0,1 0-4 15,-1-7 5-15,-4-1-2 0,4 8-1 0,0-7-12 0,0 6 13 16,-2-7-5-16,2 0 6 0,-2-4-5 0,-2 2 3 16,2-3 2-16,0 1-3 0,0 2 2 0,3 11 13 15,-1 1 5-15,1-2-6 0,-3 1 4 0,0-1-5 16,5-1-1-16,-5-5 2 0,2 6 4 0,-2 1-4 15,0-2-2-15,2 3 2 0,-1 0-5 0,0-4-1 0,-1 1-1 16,2 2 0-16,-2-1-1 0,2 0-5 16,1-1 3-16,-3-5-1 0,0-5-4 0,2-1 0 0,-2 2-3 15,0-4 0-15,2 4 0 0,0-4 1 0,-2-1-7 16,0-1 4-16,2 2 2 0,-4-2-2 0,4-4 2 16,-4 1 2-16,3-3 1 0,-3 2-4 0,2-2 3 15,0 2-1-15,0 0-1 0,0-2-1 0,1 0-1 16,-3 2 1-16,0-3-2 0,2 1-4 0,0 0 5 15,-2 0 4-15,0 0-5 0,3 0-3 0,-3-3 6 16,0 5-2-16,0-2-6 0,0 0 6 0,2 0-3 16,-2 0 2-16,0 0-2 0,2-2 1 0,-2 3-1 15,2 0-2-15,2-3-1 0,-4 1 8 0,4-1-4 16,-1 1 0-16,1-2 2 0,3-1-3 0,-3 2 3 0,3 0 0 16,1-2-5-16,0 2 2 0,0-2-1 0,0 0 2 15,1 0-1-15,9 0 2 0,-5-1-9 0,-2 2-12 16,0-3-12-16,-3 1-15 0,-8-3-21 0,20 5-14 15,-20-5-24-15,18 2-24 0,-11-2-153 0,-7 0-334 0,0 0 93 16</inkml:trace>
  <inkml:trace contextRef="#ctx0" brushRef="#br0" timeOffset="105468.57">6008 10210 317 0,'0'0'144'0,"0"0"-15"0,11-2-10 0,-11 2-15 15,0 0-4-15,0 0-9 0,5-6-13 0,-5 6-1 16,0 0-10-16,0 0-3 0,2-8-2 0,-2 8-4 16,0 0-6-16,0 0-7 0,0 0-12 0,0 0 0 15,0-10-2-15,0 10 0 0,0 0-2 0,0 0-9 16,0 0 1-16,0 0-2 0,0 0-3 0,0 0-2 0,0 0 2 16,0 0-11-16,-24 0 5 0,24 0-7 15,0 0 9-15,-20 12-1 0,11-8-4 0,3 2-6 16,-4-2 2-16,4 4-6 0,0-2 5 0,-3 2-3 0,5 0 3 15,-3 2 7-15,0 3-3 0,1 3-1 0,2 0 1 16,-1-1-2-16,3 2 2 0,4-4 3 0,-2 1-5 16,3-2 3-16,1-3-2 0,0 0 6 0,0-1 4 15,3-3-9-15,2 1 6 0,-2 0-3 0,1-2-1 16,-2 0-2-16,-6-4-1 0,20 2 2 0,-20-2 2 16,20 0-1-16,-20 0 4 0,15-4-8 0,-15 4-5 15,18-6 3-15,-13 2 4 0,1-2-2 0,-6 6-2 16,6-10 8-16,-4 3-8 0,-2-1-2 0,0 8 8 0,2-14-5 15,-2 14-3-15,-2-14-3 0,2 14 0 0,-2-10-3 16,2 10 2-16,-4-12 5 0,2 6 7 0,2 6-5 16,-2-9 1-16,2 9 2 0,-2-9 4 0,2 9 0 15,0 0 0-15,-5-9-7 0,5 9 6 0,0 0 0 16,0 0-4-16,-2-8-2 0,2 8 2 0,0 0-7 16,0 0 8-16,0 0-14 0,0 0 12 0,0 0-8 0,0 0 9 15,0 0-2-15,0 0-3 0,13 26 4 16,-7-13 2-16,-4 3-1 0,4 0-1 0,0-3 1 0,-2 5-1 15,1-4 5-15,-1 2-4 0,5 0-3 0,-4-3-1 16,-1 3-5-16,2-2 7 0,-2-2-4 0,1 0-16 16,-1-2-16-16,1-2-13 0,-3-2-14 0,0 3-11 15,3-3-20-15,-1 2-29 0,0-2 4 0,-2 0-2 16,-2-6-71-16,0 0-224 0,10 6 67 0</inkml:trace>
  <inkml:trace contextRef="#ctx0" brushRef="#br0" timeOffset="105695.56">6177 10527 219 0,'0'-9'145'16,"0"9"-23"-16,0 0-11 0,3-10 1 0,-3 10-8 16,2-10-2-16,-2 10-2 0,2-8-10 0,-2 8-4 15,0 0-6-15,2-12-2 0,-2 12-14 0,0 0-12 16,0-8 1-16,0 8-12 0,0 0-2 0,0 0-9 16,0 0 4-16,2-6-7 0,-2 6-1 0,0 0-5 0,0 0 4 15,0 0-10-15,0 0 1 0,17 16 0 16,-10-8 3-16,-5 0-4 0,3 2 0 0,5 3-16 0,-5-3 12 15,4 5 4-15,-3-2-3 0,1 1-6 0,-1-2-8 16,1-2-16-16,0-2-25 0,-3 0-2 16,0-1-21-16,0-1-38 0,1 2-6 0,-5-8-84 0,7 10-231 15,-7-10 70-15</inkml:trace>
  <inkml:trace contextRef="#ctx0" brushRef="#br0" timeOffset="105916.52">6331 10454 300 0,'0'0'147'0,"0"0"-18"0,0 0-15 0,0 0-21 15,2-7-8-15,-2 7-7 0,0 0-3 0,0 0-10 16,0 0-8-16,0 0-2 0,0 0-2 0,0 0-10 16,0 0-1-16,4 27-5 0,-4-21 3 0,2 2-2 15,-2 2-6-15,4-2-13 0,-4 2 5 0,3-2 1 16,-3 2 2-16,2 0-5 0,2-3-9 0,-2 3-15 15,2 6-30-15,2 0-30 0,-4-5-49 0,-2-1-68 0,2 0-211 16,2-2 62-16</inkml:trace>
  <inkml:trace contextRef="#ctx0" brushRef="#br0" timeOffset="106399.6">6988 10083 328 0,'0'0'170'0,"0"0"-20"0,0 0-20 16,0 0-11-16,0 0-14 0,0 0-2 0,0 0-10 16,0 0-5-16,-11 26-10 0,8-10-8 0,3 0-1 15,-2 0-11-15,2-1-6 0,2 1-7 0,3 2 2 16,-1-2-5-16,3-1-6 0,1 1 0 0,4-4-3 0,-2 2 5 16,1-6-10-16,5 0-1 0,-3-3 0 0,2 2-8 15,2-4 4-15,-3-1-8 0,1 1 2 0,-15-3 1 16,22-5-2-16,-22 5 0 0,18-3-1 0,-9-4-3 15,-3 4-1-15,0-3 0 0,-2-2-3 0,-4 8 1 0,6-14-4 16,-6 8 1-16,0 6-1 0,-8-13-2 16,2 6-2-16,2 1 2 0,4 6-2 0,-16-9 3 15,7 6 1-15,-1 0 2 0,0-3-7 0,10 6 2 0,-17-6 4 16,9 2 0-16,1 0-4 0,7 4 4 0,-15-4-1 16,15 4-3-16,-9-4-6 0,9 4-4 0,0 0-2 15,-9-6-10-15,9 6-6 0,0 0-20 0,0 0-25 16,0 0-19-16,0 0-34 0,0 0-116 0,24-8-285 15,-15 4 81-15</inkml:trace>
  <inkml:trace contextRef="#ctx0" brushRef="#br0" timeOffset="106770.26">7871 10026 321 0,'-8'16'167'16,"2"-4"-28"-16,4 0-3 0,0 2-22 0,0-4-5 0,-3 0-13 16,5-10-3-16,5 19-16 0,-5-13-1 0,2 4-5 15,-2-10-11-15,4 15-2 0,2-7-2 0,2-1-8 16,0-2 0-16,7 3-7 0,5-2 0 0,0-2-8 15,-3-4 4-15,3 0-11 0,13-6 0 0,-2-4 0 16,-5 3-3-16,-5-3-7 0,-5 2 0 0,-1 0-2 16,-1-2 1-16,-4 2-4 0,-3 0-2 0,-2-2 0 15,-3 2-3-15,0 1 1 0,-2 7-5 0,-6-15-2 16,-2 10 4-16,4-3-4 0,-11-2-1 0,0 4 5 16,0 0-9-16,-1-2 7 0,1 4-2 0,-3 3 3 0,1-1-9 15,17 2-10-15,-38 2-23 0,23-1-17 16,-1 3-21-16,6 2-44 0,-6-2-102 0,1 6-267 0,-1-2 78 15</inkml:trace>
  <inkml:trace contextRef="#ctx0" brushRef="#br0" timeOffset="108236.47">6135 11104 260 0,'0'0'113'0,"0"0"-31"0,0 0 5 0,0 0-9 15,-8-9-4-15,8 9-7 0,0 0 2 0,0 0-8 16,0 0 1-16,0 0-4 0,0 0-1 0,-25 15 5 16,19-10-4-16,-2 3 5 0,3 0-1 0,-6 8-3 15,2-1-3-15,1 3-2 0,2 0 4 0,4 2-7 0,2-4 0 16,0 2-4-16,0-3-1 0,2 1-8 0,6 0-1 15,-2-2-5-15,1-5-1 0,1 0-2 0,8-1 0 16,-3-5-5-16,0 1-2 0,6-4-4 0,-1 0 3 16,2-2-3-16,-3 0-5 0,6-4 3 0,-6 1-9 15,0-2 5-15,-2-3-4 0,3 0-1 0,0 1-3 16,-1-1-3-16,-5-2 3 0,-6 3-6 0,0-6 0 16,-1 3-6-16,-1-1-2 0,-6 3 2 0,2 0 1 0,-4-4-5 15,-1 1 7-15,-3-2-2 0,1 2 7 16,-4 3 0-16,5 0 5 0,-8 0-6 0,3 1 7 15,3 3-4-15,-2-1-2 0,0 4 2 0,3-1 1 0,7 4-1 16,-18-4 0-16,10 2-1 0,8 2 3 16,-15-4 0-16,15 4-4 0,-14 0 5 0,14 0-2 0,0 0-8 15,-20 0 8-15,20 0-3 0,0 0-9 0,0 0-8 16,-12 6-14-16,12-6-7 0,0 0-21 0,-3 6-31 16,3-6-20-16,0 0-115 0,0 0-268 0,0 0 79 15</inkml:trace>
  <inkml:trace contextRef="#ctx0" brushRef="#br0" timeOffset="109622.49">7100 10758 303 0,'0'0'199'0,"0"0"-18"0,0 0-34 0,4-10-5 0,-4 10-26 16,0 0-2-16,0 0-14 0,2-10-11 0,-2 10-5 15,0-3-16-15,0 3-6 0,0 0-2 0,-2-10-2 16,2 10-8-16,-2-8-2 0,2 8-5 0,-2-8-9 16,2 8-10-16,-6-4 3 0,6 4 1 0,-4-8-4 15,4 8-6-15,-6-4 3 0,6 4-6 0,0 0-3 16,0 0-1-16,-20-2-4 0,20 2 0 0,-17 6-3 16,10 0-4-16,-2 0 5 0,-2 6-3 0,1 3 4 0,-2 0 2 15,4 2-6-15,-1-1 3 0,0 2 0 16,5 0 0-16,-3-3 0 0,7 3 0 0,2-2-1 0,0-4 1 15,3 0 1-15,-1-2 0 0,3-3 0 0,2-1 2 16,-3 0 0-16,6-2-3 0,-4-2 5 0,9 2-5 16,-3-4-5-16,-14 0 3 0,31-4 6 0,-21 2-8 15,2-4-1-15,-4 2-11 0,1 0 0 0,-5-4-1 16,-4 8-5-16,8-11 4 0,-2 4-6 0,-2-1 6 16,-4 1 4-16,0 7-4 0,0-12-3 0,0 12 8 15,0-10 3-15,0 10 4 0,0 0 0 0,-2-10 6 16,2 10-5-16,-5-8 3 0,5 8-1 0,-3-6-2 0,3 6-3 15,0 0 1-15,0 0 1 0,-2-7 3 0,2 7-3 16,0 0 4-16,0 0 2 0,0 0-5 0,0 0 6 16,0 0-4-16,0 0 0 0,0 0 0 0,14 23 0 15,-10-17 2-15,0 0-4 0,-4-6 0 0,9 14 4 16,-4-8-12-16,-3-1-14 0,5 3-17 0,-5-1-17 16,-2-7-16-16,6 11-28 0,-2-5-5 0,-2-2-10 0,-2-4-90 15,6 6-243-15,-6-6 69 0</inkml:trace>
  <inkml:trace contextRef="#ctx0" brushRef="#br0" timeOffset="109889.83">7250 10841 314 0,'7'-8'155'0,"-2"3"-15"0,1 0-34 0,-6 5 10 16,6-10-15-16,-6 10-18 0,7-3-17 0,-7 3-4 16,0 0 2-16,0 0-2 0,15 0-22 0,-15 0 5 15,0 0-3-15,17 10-5 0,-9-5-8 0,-2 1 3 16,0 2-2-16,-1 0-7 0,1 6-4 0,4-2-4 0,-4 1 5 15,0 1 4-15,1 2-3 0,-2 0 2 0,-3-2-1 16,2 0 0-16,-2-4 5 0,-2 1-2 0,0-1 2 16,2-2 0-16,1 2 0 0,-3-2-6 0,0-8 1 15,2 13-4-15,0-6 3 0,-2-7-3 0,2 8 1 16,-2-8-7-16,0 0 1 0,4 9 3 0,-4-9-8 16,0 0-15-16,0 0-6 0,20-4-18 0,-20 4-8 15,15-12-24-15,-5 6-17 0,-2 3-23 0,-2-6-24 0,1 2-72 16,-2 1-238-16,1-2 70 0</inkml:trace>
  <inkml:trace contextRef="#ctx0" brushRef="#br0" timeOffset="110152.92">7495 10910 219 0,'0'-10'127'0,"0"10"4"16,0 0-11-16,0 0-15 0,0-10-11 0,0 10-3 15,0 0-17-15,8-7 0 0,-8 7-11 0,0 0-3 0,8-6-19 16,-8 6 4-16,0 0 0 0,11-2-8 0,-11 2-6 15,0 0-2-15,0 0-2 0,24 11-5 0,-18-4-4 0,1-2 4 16,-2 3-6-16,6 6 7 0,-7-2-8 16,2 4 3-16,-4-4 1 0,0-1 2 0,2-1-1 0,-2 0 2 15,-2-2-7-15,2 0 4 0,-2-8-4 0,2 13 4 16,-2-13-1-16,2 10 3 0,-2-10 4 0,2 8-3 16,-2-8-1-16,2 4-1 0,-2-4-2 0,0 0 0 15,18 4 0-15,-18-4-5 0,19-4 5 0,-19 4-10 16,39-7-16-16,-8-5-34 0,-2 6-40 0,-9-4-151 15,0 2-278-15,-3 2 81 0</inkml:trace>
  <inkml:trace contextRef="#ctx0" brushRef="#br0" timeOffset="110607.55">8252 10837 268 0,'0'0'218'0,"0"0"-32"16,2-8-33-16,-2 8-18 0,0 0-7 0,0 0-13 15,0 0-4-15,0 0-8 0,0 0-5 0,2 26-6 16,-2-16-6-16,6 6-8 0,-2 1-9 0,4-1-9 16,-2-4-8-16,0 2 0 0,5 1-11 0,-4-2 0 15,4-4-5-15,0 1-1 0,2 0-2 0,-2-6-1 16,1 2-3-16,-2-2-3 0,1-4-2 0,-11 0-3 16,18 0-9-16,-18 0 6 0,19-4 0 0,-10-2-3 0,-2 0 1 15,1 0-7-15,-4-3 2 0,1 0 0 16,0-7-5-16,-5 3 0 0,2-3-2 0,-4 2 0 0,-3-2-3 15,2 1 2-15,-3 1 4 0,0 0-4 0,-1 2 4 16,3 4 1-16,-3 0-5 0,0 3 5 0,1-2-6 0,6 7 5 16,-13-5-6-16,4 3 0 0,9 2-2 15,-17-4 3-15,17 4-12 0,-18 0-18 0,18 0-13 16,-17 1-24-16,17-1-27 0,-18 7-30 0,7-4-46 0,-4 5-93 16,0 2-310-16,-1 0 88 0</inkml:trace>
  <inkml:trace contextRef="#ctx0" brushRef="#br0" timeOffset="112103.48">6394 11640 295 0,'0'0'158'16,"-30"14"-17"-16,24-6 0 0,-6 8-3 15,3-1-14-15,-2 15-5 0,2-3-7 0,1 3-8 0,3 0-3 16,3 0-10-16,2-5-10 0,0-5-5 0,4-3-5 15,3 1-5-15,1-2-9 0,-1 0-3 0,4-2-3 16,0-3-6-16,5 1-4 0,-1-4-2 0,0-2-4 16,2-2-3-16,-1-2-4 0,1-2-3 0,-1-4 1 15,-16 4-7-15,22-6-1 0,-11 0 0 0,-3 2-1 0,6-6-7 16,-3-2-4-16,-5 2-5 0,2-1-6 16,-2-3-2-16,-6-1-2 0,0 0-1 0,0 0 4 0,-8-1-6 15,0 0 1-15,1-2 0 0,-1 5 7 0,-6-3-4 16,4 2 3-16,-2 0 1 0,1 0-1 0,1 3 2 15,3 1 0-15,-2 2-2 0,3 0 1 0,-1 2-4 16,3 2 4-16,4 4 1 0,-12-10-2 0,8 6 4 16,4 4 0-16,0 0-4 0,-10-6 1 0,10 6-6 15,0 0-10-15,0 0-10 0,0 0-11 0,0 0-12 0,0 0-19 16,0 0-31-16,0 0-30 0,0 0-92 0,0 0-270 16,0 0 78-16</inkml:trace>
  <inkml:trace contextRef="#ctx0" brushRef="#br0" timeOffset="112576.49">7386 11561 274 0,'0'0'102'0,"0"0"-21"0,0 0-2 0,0 0-16 15,5-5-6-15,-5 5 0 0,0 0-8 0,0 0 7 16,0 0-13-16,0 0-7 0,0 0 1 0,0 0-14 16,0 0 4-16,0 0 6 0,0 0 9 0,0 0-2 15,0 0 6-15,0 0 2 0,0 0 11 0,0 0 2 16,0 0 4-16,-13 35 4 0,6-18-3 0,0 1 2 0,1 12-4 16,2-6 6-16,-1 3-9 0,0-3-4 0,3-2 1 15,2-3-2-15,2 1-10 0,1-2-4 16,4 0-1-16,-1-3-3 0,0 1-3 0,1-4 3 0,4 0-5 15,2-5-3-15,-1 2-2 0,0-6-2 0,1 0-5 16,-1-3-5-16,5 0 3 0,-2-5-6 0,2 2 0 16,-1-4 0-16,-1 2 2 0,3-5-4 0,-5 0-12 15,-2 0-5-15,-2-2-3 0,-3 2-2 0,-2 1-6 16,2-1 5-16,-4 0-1 0,-4-6 0 0,-2 0 2 16,0-1-1-16,-4 1 3 0,-1 0 1 0,0 4 4 15,-4 0-1-15,2 1-1 0,-2-1-2 0,-2 2 5 16,1 4 2-16,-1-2 2 0,0 2 3 0,4 0-3 0,0 2 0 15,0 1 2-15,2-2 1 0,9 5-4 0,-10-4-2 16,10 4 0-16,-12-3-4 0,12 3-11 0,0 0-5 16,0 0-23-16,0 0-23 0,0 0-35 0,0 0-51 15,0 0-92-15,0 0-292 0,0 0 85 0</inkml:trace>
  <inkml:trace contextRef="#ctx0" brushRef="#br0" timeOffset="113135.49">8501 11478 248 0,'0'-12'151'16,"0"12"-14"-16,0 0 6 0,0 0-17 0,0 0-9 16,0 0-17-16,-6-11-9 0,6 11-6 0,0 0-4 0,0 0-6 15,0 0 2-15,-29 4-4 0,29-4 2 0,-20 14 0 16,7-5-7-16,-2 3-3 0,6 2-6 0,-1 0 1 15,2 0-4-15,0 1-5 0,3 1-2 0,3 0-5 16,-2-2-3-16,2 0-2 0,4-4-6 16,-2-1-1-16,4-1-9 0,-2 0 6 0,5-2-5 0,4 0-4 15,-4-2-3-15,10 0-2 0,1 0-7 0,-3-2-13 16,2-4-2-16,1 0-16 0,-5-4 0 0,3 0-4 16,-3 0 2-16,-3-2-11 0,-2 0 2 0,0 0 7 15,1-3 1-15,-1-1 0 0,-3 2 2 0,-3 0 5 16,1-6 6-16,-3 5-1 0,0 1 7 0,0 10 7 0,-5-16 1 15,2 8 3-15,3 8 5 0,-2-10-1 16,2 10 1-16,-6-6 2 0,6 6 3 0,0 0-1 0,0 0 1 16,0 0-2-16,0 0 5 0,0 0-5 0,0 0 2 15,0 0-2-15,-4 22 3 0,4-22-4 0,2 18-2 16,0-3 0-16,6 3-2 0,-5-2-2 0,2 0-2 16,3-1-20-16,-2-1-13 0,-1 2-15 0,2-2-26 15,-1 1-18-15,-1-2-28 0,1-4-22 0,-4-1-89 16,2-2-272-16,1 2 78 0</inkml:trace>
  <inkml:trace contextRef="#ctx0" brushRef="#br0" timeOffset="113537.55">8786 11633 241 0,'0'0'159'16,"0"-12"-26"-16,0 12-21 0,0 0-15 16,0 0-6-16,6-10-13 0,-6 10 0 0,5-8-22 0,-5 8 8 15,13-10-3-15,-5 4-10 0,-8 6-15 0,14-6 6 16,-3 0-5-16,-11 6-2 0,16-2 3 0,-16 2-3 16,0 0 6-16,0 0-5 0,0 0 4 0,23 6-3 15,-23-6 3-15,7 12-4 0,-5-4-4 0,-2 1 7 16,0 7-9-16,-2-2-1 0,4-2 0 0,-2 2 0 15,-2 0-3-15,2-4-2 0,2 0-3 0,1-3-6 16,-3 1 0-16,0-8 6 0,4 14-4 0,0-8-5 16,2 0 2-16,1-2-3 0,0 1 1 0,-1 0 1 15,-6-5-4-15,13 10-2 0,-3-7-3 0,-4 3-1 0,0-2 2 16,1 2-2-16,-1 0 1 0,1 0 5 0,0 2-2 16,-3-2-4-16,0 1-3 0,-2 2 3 0,-2-9 1 15,3 17-4-15,-6-8 5 0,1 0-4 0,0-1-6 16,-4 8-9-16,-1-6-8 0,0-3-21 0,1 1-17 15,-1-1-25-15,7-7-37 0,-12 3-110 0,12-3-278 0,0 0 82 16</inkml:trace>
  <inkml:trace contextRef="#ctx0" brushRef="#br0" timeOffset="114125.2">9041 11618 246 0,'0'0'112'0,"4"-5"-9"16,-4 5-25-16,0 0-6 0,0 0-7 15,8-10-4-15,-8 10-20 0,0 0-3 0,0 0 7 16,5-10-5-16,-5 10-2 0,0 0-1 0,0 0-13 0,0 0 6 16,6-6-8-16,-6 6-6 0,0 0 17 0,0 0 3 15,0 0 2-15,0 0-17 0,11-6 4 0,-11 6 1 16,0 0 1-16,0 0 1 0,0 0-10 0,0 0 3 15,0 0-3-15,0 0 6 0,0 0-8 0,11-6-8 16,-11 6 5-16,0 0-5 0,0 0 4 0,0 0 1 16,0 0-7-16,0 0 1 0,0 0 5 0,0 0 0 15,0 0-5-15,0 0-15 0,0 0 14 0,0 0 2 0,0 0-7 16,0 0 15-16,0 0-7 0,0 0 4 0,0 0-2 16,0 0-1-16,2-10-10 0,-2 10 10 0,0 0 1 15,0 0-4-15,9-6-3 0,-9 6-4 0,9-6 12 16,-9 6-5-16,15-4-14 0,-15 4 22 0,16-3-5 15,-16 3-1-15,0 0-1 0,26 5-1 0,-26-5 2 16,13 5 4-16,-7 0 1 0,-6-5-7 0,14 10 5 16,-8-6 1-16,-6-4 0 0,9 16 4 0,-7-10-2 15,-2-6-13-15,2 18 8 0,-2-10-3 0,0-8 5 16,0 13 0-16,0-13-3 0,2 12 0 0,-2-12-2 16,2 10-1-16,-2-10 3 0,2 12-7 0,-2-12 6 0,6 10-7 15,-2-7 6-15,-4-3-3 0,17 10-3 16,-1-2 3-16,1-2-4 0,5-2 3 0,9 4 1 0,-7 0 1 15,11 0 3-15,-2 0-6 0,-9-1-2 0,-2 1 8 16,-3-1-6-16,-1 0-1 0,-1 1 1 0,-3-4-1 16,-6 2-1-16,1-2 3 0,-5 4 0 0,-4-8-2 15,0 12 3-15,-2-4-1 0,2-8-3 0,-9 13 0 0,-1-1 0 16,-6 0 4-16,3-4-8 0,-5 0-13 0,-1-2-10 16,-9 2-25-16,3-4-6 0,5-7-18 0,3 3-25 15,-3-5-106-15,-6-9-243 0,1 2 69 0</inkml:trace>
  <inkml:trace contextRef="#ctx0" brushRef="#br0" timeOffset="114919.5">9119 10073 214 0,'0'0'170'0,"-7"-9"-26"16,7 9-22-16,0 0-17 0,0 0-12 16,3-14-16-16,-3 14-8 0,0 0 2 0,6-10-17 15,-6 10-3-15,14-10-2 0,-8 5-7 0,3-2-10 0,4 0 3 16,4-1-3-16,1 2-6 0,1-2 4 0,14-2-9 15,-9 4-2-15,1 0 1 0,-5 4-8 0,-1-2 0 16,1 2-1-16,-1 1-1 0,3 1-11 0,-2 3 14 16,-3-1 2-16,1 0-6 0,2 2-2 0,-5 2-2 15,1-4 2-15,-3 8 1 0,-3-2-3 0,6 4-7 16,-5-1 11-16,2 4-7 0,-2-2 7 0,2 1-5 16,-2 2 1-16,-2-1 1 0,1 3-3 0,2-2 9 0,-1 12 1 15,2 1 2-15,-2-7 1 0,-5-2-2 16,1-2 9-16,6 9 2 0,-2 1 4 0,3-1 2 0,-4 3 3 15,3 0 4-15,-4-3-2 0,4 4-8 0,-2-1 5 16,0 2-4-16,0 1-3 0,-1-1 4 0,2 1 1 16,-1 3 9-16,0-1-2 0,2 1 3 0,0 1-10 15,-2-1 1-15,0 0-3 0,5-1-1 0,-4 0-3 16,1 1 3-16,-1 2-5 0,-2-1 0 0,4-4-4 16,-5 1 2-16,1 4 1 0,2-5-4 0,-2 1 1 15,1-3-5-15,1 4 4 0,-2-5 1 0,1-2-4 16,-2 1-1-16,-2-7-3 0,-1 0-1 0,-2-6 0 0,0 1-1 15,2 1 1-15,-2-4-5 0,0 2 5 0,-2-1-2 16,2 2-2-16,1-2 0 0,-3-1-4 0,0-2 6 16,0-3-1-16,-2 1-2 0,2 0-2 0,-2 6 1 15,0 0 0-15,-2-6-7 0,2 2 9 0,-2-4-2 16,-2 2 2-16,2-5 0 0,-1 3 0 0,-1 0 1 16,4-8-6-16,-10 12 3 0,2-6 1 0,2 0-1 15,-3-2-4-15,-2 2 0 0,-2-1 1 0,0 0-7 16,0-2-12-16,0-1-5 0,13-2-13 0,-20 2-10 15,3 1-16-15,17-3-29 0,-26-5-25 0,16 3-43 0,-5-6-136 16,5 3-349-16,-2-3 97 0</inkml:trace>
  <inkml:trace contextRef="#ctx0" brushRef="#br0" timeOffset="115204.35">10444 10993 208 0,'20'10'197'0,"-20"-10"-32"16,11 12-25-16,-7-7 9 0,6 12-4 0,-4-6-15 0,2 3-13 15,-1 0-10-15,-1 2-14 0,1-1-14 16,-2 0-10-16,-1 2-3 0,-2-1-4 0,0 0-7 16,5-3-5-16,-10 3-22 0,-1-2-36 0,0 2-43 15,-2-2-74-15,-6 1-92 0,-3-3-260 0,-16 6 76 0</inkml:trace>
  <inkml:trace contextRef="#ctx0" brushRef="#br0" timeOffset="116260.93">11108 10494 292 0,'0'0'197'15,"2"-6"-41"-15,-2 6-15 0,0 0-16 0,0 0-9 16,0 0-8-16,9 10 1 0,-7 0-8 0,2 9-4 16,8 9-7-16,-6 1-10 0,1 3-7 0,-3-2-8 15,0 2-6-15,0-3-7 0,4-1-4 0,-4-5-3 0,0-3-4 16,-4-2-5-16,4-1-3 0,-1-5-2 0,1 0-6 16,-4-2-2-16,2 0-2 0,0-2 1 0,-2-2-4 15,0 1 3-15,0-7-2 0,3 10 0 0,-3-10-5 16,0 7-11-16,0-7-9 0,0 0-15 0,0 0-4 15,0 0-1-15,0 0-2 0,0 0 2 0,0 0 0 0,-14-24 9 16,10 8-3-16,0 0 3 0,2 0 3 0,-2 1 0 16,-2-1 0-16,4 0 3 0,0 0-4 0,2-1 6 15,-4 0 2-15,2 2 2 0,0 3 5 0,2-4-5 16,0 2 2-16,0-1-3 0,-3 3-2 0,3 0 0 16,0 0 4-16,0-2 1 0,-2-3-1 0,0 3-1 15,2-2-1-15,0 3 0 0,0 0 1 0,0 4 6 16,0-1-1-16,0-6-1 0,0 4-2 0,0-2 0 15,2 4 0-15,-2-1-5 0,2 3 4 0,3 0 0 16,-3-2-3-16,0 0 3 0,2 2 3 0,1 0-5 0,0 3 6 16,1-3 0-16,0-1 0 0,1 1-2 15,9-1 1-15,-4-1-2 0,4 2-1 0,-1 2 0 0,-1 0 6 16,-2 5-3-16,-1-2 0 0,1 1 0 0,-12 2-3 16,22 5 1-16,-14-2 5 0,1 3-1 0,-3 0-1 15,6 8 4-15,-6-3-8 0,0 4 13 0,1 0-1 16,-7 1-1-16,0-2-1 0,0 3 5 0,-4-2 0 15,1 0-5-15,1-3-3 0,0-2 3 0,2 0 0 16,-2-4-2-16,2 0 1 0,0-6-1 0,-2 9 1 0,2-9 1 16,0 8-2-16,0-8 1 0,2 6 2 0,-2-6-2 15,0 0 0-15,11 8-1 0,-7-4-1 0,5 0 3 16,0-2 0-16,9 4-2 0,-5 2 0 0,-1-2 2 16,4 2-2-16,-3-2 1 0,-2 0-2 0,0 4 2 15,0-3-2-15,-2 1 1 0,-3 0-1 0,1 0 2 16,-5 0-3-16,0 0 5 0,0 0-4 0,-2 1 0 15,-2-1-1-15,0 6 5 0,-9 0-1 0,2 2-2 16,-4-3 1-16,0-3-2 0,-2 2-3 0,0-4 7 16,-1 0-7-16,3-4 6 0,2 0-4 0,0-2 1 15,3 0-1-15,8-2 2 0,-18 2 0 0,18-2 1 0,-15-6-3 16,7 4-3-16,8 2 0 0,-8-10-5 0,8 6-3 16,-2-4-10-16,2 8-9 0,-2-12-14 0,2 5-16 15,0 7-11-15,4-12-23 0,-4 8-21 0,2-4-105 16,-2 8-260-16,4-12 76 0</inkml:trace>
  <inkml:trace contextRef="#ctx0" brushRef="#br0" timeOffset="116487.42">11761 10488 246 0,'0'0'208'0,"13"-2"-25"16,-13 2-21-16,0 0-10 0,13 0-21 0,-13 0-16 15,17-2-7-15,-17 2-20 0,33 0-6 0,-13-2-13 16,0 0-18-16,1 2-32 0,0-2-35 0,1 2-33 0,-3 0-44 16,1 2-93-16,-4-2-220 0,1 2 64 0</inkml:trace>
  <inkml:trace contextRef="#ctx0" brushRef="#br0" timeOffset="116629.09">11904 10748 330 0,'0'0'189'0,"0"0"-20"16,0 0-19-16,0 0-17 0,0 0-22 0,0 0-13 16,0 0-9-16,43-15-20 0,-28 7-41 0,3 2-42 15,2-2-56-15,11-4-91 0,-10 2-190 0,9-1 57 16</inkml:trace>
  <inkml:trace contextRef="#ctx0" brushRef="#br0" timeOffset="117153.43">12926 9863 241 0,'-11'-2'147'0,"11"2"-30"0,-17-2-13 16,7 2-19-16,-9-3-13 0,-1 6 3 0,-1-3 0 0,-10 4-15 16,3-2-9-16,4-1-7 0,6 4 3 0,-1-3-5 15,3 1-2-15,1-1 4 0,1 1-6 0,4-2-7 16,1 1 5-16,0 2-2 0,9-4-3 0,-15 6 1 15,8-4-7-15,2 4 0 0,-1 2-4 0,2-4 3 16,1 4 4-16,3-2 8 0,-2 4 3 0,4 5 4 16,-2 3-6-16,3-2 0 0,1 4-3 0,4 11 4 15,0 1-4-15,2-2 0 0,-3 1-2 0,2 3 4 16,-3 1-1-16,3-2-1 0,2 1-2 0,0 1 0 16,-2-1-1-16,-3 0-1 0,6-1-3 0,-4 1 2 0,0-2-6 15,4 3 7-15,-3-2 5 0,1 1 4 16,2-3-2-16,0 1-2 0,-3 2 0 0,3-1-9 0,-2-3 0 15,1-1-4-15,0 5 3 0,-2-7-5 0,-3 3 3 16,3-6 4-16,0 4 2 0,-2-5-1 0,1 6 0 16,4-3-4-16,-8 0 0 0,4 2-3 0,-1-5 0 15,-1-3-2-15,3-4-2 0,-2 2-2 0,-1-1-3 16,1-1 1-16,-2 0-3 0,1 0 1 0,1-1 2 0,1 1-4 16,-2-2 1-16,4 1 2 0,-4-6-3 0,-2 0-1 15,5 0-2-15,-2-2 2 0,0 1-1 0,1-4-19 16,8 6-31-16,-3-4-43 0,1-1-65 0,2 0-210 15,-1-1-432-15,-15-4 120 0</inkml:trace>
  <inkml:trace contextRef="#ctx0" brushRef="#br0" timeOffset="118148.43">13514 9874 303 0,'-3'-3'150'0,"3"3"-22"0,0 0-14 16,-2-8-11-16,2 8-10 0,-2-4-14 0,2 4-5 0,0 0-14 16,0 0 4-16,-3-6-11 0,3 6-4 0,0 0-5 15,0 0-5-15,0-8-5 0,0 8 2 0,0 0-6 16,0 0 2-16,3-10-4 0,-3 10-6 0,4-6 3 15,-4 6-4-15,5-6-2 0,-5 6 1 0,4-6-5 16,-4 6-1-16,0 0-4 0,6-4-4 0,-6 4 4 16,0 0 5-16,0 0-6 0,0 0 3 0,18 14-5 15,-11-6 6-15,-1 8-1 0,-2-1-1 0,3 3 1 0,-2 2 3 16,-1 10-1-16,0-8-2 0,-2-1-5 0,0-3 3 16,1 0 0-16,-1-1-1 0,0-3-2 0,0-2 1 15,-2-2-5-15,5-3 0 0,-5 2 4 0,2-3 4 16,0 1-2-16,-2-7 1 0,5 10 1 0,-5-10 0 15,0 0-1-15,0 0-1 0,0 0-2 0,0 0 3 16,0 0-2-16,14-15-6 0,-11 7 3 0,2-1 0 16,-1 2-4-16,0-1 2 0,1 0-3 0,1 2-2 15,-4 0 5-15,2-2-4 0,2 4 3 0,2-2-4 16,-8 6 2-16,8-7-2 0,-8 7-1 0,9-5 1 0,-9 5 4 16,9 0-6-16,-9 0 1 0,0 0 1 0,0 0 1 15,24 7-1-15,-19-4-2 0,3 4 2 16,-3-4 2-16,-1 3 2 0,0 0-2 0,0 2 0 0,2 0 1 15,-4 0-4-15,0 0 4 0,-2 0 0 0,0 0 2 16,-2 2-2-16,2-5-1 0,-4 3 0 0,-2-2 0 16,2 0 5-16,2 0 0 0,2-6 3 0,-11 10-7 15,7-8 0-15,4-2-1 0,-9 2 0 0,9-2 6 0,0 0-10 16,0 0 6-16,0 0 0 0,0 0 8 0,-22-6-9 16,22 6-7-16,-7-6 7 0,7 6-7 0,-2-6-8 15,2 6-8-15,-4-6-20 0,4 6-18 0,0 0-23 16,0-6-19-16,0 6-24 0,0 0-73 0,0 0-235 15,0 0 69-15</inkml:trace>
  <inkml:trace contextRef="#ctx0" brushRef="#br0" timeOffset="118387.58">14000 10038 358 0,'2'8'151'0,"2"-2"-14"0,3 10-4 0,-3-4-8 16,2 3-8-16,2 1-13 0,-2 0-7 0,-4 0-13 15,7-2-10-15,-5 1-7 0,0 1-4 0,3 0-2 16,0-2-12-16,-5-2-10 0,2-2 1 0,3 5-1 0,-1-3-1 16,-1-4-15-16,-3 2-23 0,3-4-26 0,-3 0-22 15,0-1-21-15,-2-5-27 0,4 10-17 0,-4-10-71 16,2 6-219-16,-2-6 64 0</inkml:trace>
  <inkml:trace contextRef="#ctx0" brushRef="#br0" timeOffset="118572.43">14135 10153 276 0,'0'-6'156'0,"0"6"-26"0,0 0-24 0,5-6 2 0,-5 6-18 16,0 0-8-16,0 0-13 0,0 0 3 0,0 0-5 15,0 0-4-15,16 14-8 0,-10-6-9 0,-2-1-2 16,2 7 1-16,1-2-6 0,0 6-5 0,2-2-18 16,-1-1-30-16,-2 1-32 0,4 0-34 0,-2 0-92 15,-3-2-203-15,3-1 60 0</inkml:trace>
  <inkml:trace contextRef="#ctx0" brushRef="#br0" timeOffset="119117.51">15299 9914 336 0,'0'0'199'15,"0"0"-15"-15,0 0-20 0,0 0-22 0,0 20-11 0,0-13-18 16,0 3-12-16,0 0-10 0,0 0-14 0,2 4-6 16,2 2-5-16,-2-1-5 0,3-3-2 0,1 2-8 15,-1-2-8-15,2-4 1 0,-3 0-6 0,2-2-5 16,1 0 0-16,0-3-5 0,1 2-1 0,-1-2-3 16,-7-3-4-16,20 2-9 0,-20-2-4 0,17-2-12 15,-11-1 3-15,4-4-2 0,-6 2-5 0,0-3 4 16,2 0-7-16,-1 0 2 0,-3 0 5 0,1-2 1 0,-3 2-1 15,0 0 0-15,0-1 5 0,0 1 0 0,-3 2-2 16,3-2 8-16,0 8 0 0,-7-12 5 0,5 6 1 16,-2 0 4-16,4 6-4 0,-4-7-1 0,4 7-4 15,-4-7 4-15,4 7-9 0,-3-5 4 0,3 5-9 16,0 0-15-16,0 0-13 0,-4-6-19 0,4 6-22 16,0 0-31-16,0 0-33 0,0 0-95 0,0 0-276 15,0 0 80-15</inkml:trace>
  <inkml:trace contextRef="#ctx0" brushRef="#br0" timeOffset="119620.22">16240 9973 327 0,'-8'4'213'0,"8"-4"-26"0,-11 6-28 16,4-2-14-16,-2-2-17 0,5 4-13 15,0-2-14-15,-3 4-9 0,0-4-10 0,5 3-4 16,2-7-12-16,-4 15 0 0,4-6-7 0,2-1-8 0,-2-8-2 16,4 14-5-16,1-6-3 0,2-2-7 0,1-1-4 15,10 3-5-15,-1-1-12 0,-1-2-4 0,1-1-3 16,-3-4-4-16,3 0 1 0,-2-4-4 0,0 2-7 15,-5-1 8-15,-10 3 1 0,15-8-4 0,-9 3 3 16,-4 0 1-16,-2 5-2 0,2-10-1 0,-2 2-1 16,0 8 12-16,-6-14-5 0,-1 6-1 0,1 2 2 0,-2-2 0 15,-2 5 0-15,4-4 1 0,-1 4-5 0,-1-3 1 16,-2 2 2-16,4 0-8 0,-2 2-16 0,8 2-26 16,-20-2-30-16,20 2-35 0,-17 0-138 0,17 0-296 15,-29 8 84-15</inkml:trace>
  <inkml:trace contextRef="#ctx0" brushRef="#br0" timeOffset="120500.4">14123 10711 241 0,'0'0'182'0,"0"0"-18"0,-2-6-20 15,2 6-9-15,0 0-4 0,0 0-13 0,0 0-6 16,0 0-7-16,0 0-9 0,-10-4 0 0,10 4-13 16,0 0-5-16,0 0-11 0,0 0 5 0,-15 10-3 15,11-4 0-15,-1 2-7 0,1-2-5 0,-1 4-4 0,1-3-5 16,4 5-4-16,-2 4-2 0,0-4-5 0,4 0-2 15,0-2-9-15,0 0 6 0,2-1-6 0,1-1 1 16,2 0-3-16,-1-2-7 0,7 6 2 0,1-6 1 16,-4 0-3-16,1-3-5 0,-1 0 0 0,0-1-3 15,-10-2-15-15,20 0 1 0,-20 0 0 0,15-6-3 16,-9 2-6-16,4 0 1 0,-4-4-9 0,1 2 3 16,-3-2-3-16,2 0 6 0,-1 0-1 0,0-2 2 0,-3 2-3 15,0-2 1-15,0 3 9 0,0-3 5 16,0 2-4-16,-2-2 5 0,2 2 1 0,-2 1 0 15,0-2 0-15,0 9 4 0,-2-13-4 0,-2 7 2 0,2-2 6 16,-2 4-8-16,4 4 3 0,-10-8-4 0,6 4 1 16,4 4 2-16,-11-6-1 0,5 2 0 0,6 4 2 15,-16-4-2-15,16 4 1 0,-8-4 0 0,8 4 0 16,-11 0-1-16,11 0-4 0,0 0-9 0,-16-2-15 16,16 2-14-16,0 0-20 0,0 0-19 0,0 0-36 15,-15 2-151-15,15-2-319 0,0 0 92 0</inkml:trace>
  <inkml:trace contextRef="#ctx0" brushRef="#br0" timeOffset="121156.38">15459 10591 306 0,'0'0'242'0,"2"-7"-39"0,-2 7-18 15,0-5-32-15,0 5-14 0,0 0-18 0,0 0-17 16,0 0-13-16,0 0-6 0,0 0-13 0,0 0-11 16,0 0-2-16,0 32-1 0,0-15-10 0,0 1-5 15,-2 2-4-15,2-3-2 0,0 3-5 0,-5-2-5 16,5-3-3-16,0 3-2 0,0-2 0 0,-2 0-5 15,2-2 3-15,0-4-6 0,0-2 1 0,2-1 1 16,-2-1 0-16,0-6-3 0,0 10 2 0,0-10-9 0,2 6 4 16,-2-6-2-16,0 0-2 0,0 0 3 15,9 2-4-15,-9-2 3 0,0 0-2 0,0 0-3 16,22-12 0-16,-15 8-1 0,-1-1 2 0,3 0-2 0,-2 0 5 16,1 0-5-16,-1 0 0 0,2 0-1 0,-1 2 3 15,-1-1 1-15,1 0-5 0,-8 4 0 0,14-4 3 16,-14 4 0-16,13 0 1 0,-13 0-5 0,0 0 1 15,22 4 2-15,-18 0-2 0,3 0 0 0,-3 2 3 0,1-1-4 16,-3 2 0-16,2-2 7 0,-1 1-1 16,-3 2-3-16,0 0 1 0,-3 0 0 0,-1-2 0 15,-1 2-3-15,1-2 7 0,-3-1-5 0,-1 0-2 0,1-2 5 16,-4 1-2-16,5-1 2 0,6-3-2 0,-17 2 0 16,17-2 1-16,-18 0-3 0,18 0 1 0,-16-7-10 15,9 4 0-15,7 3-11 0,-6-8-10 0,6 8-15 16,-4-8-21-16,4 8-16 0,0-14-25 0,2 8-40 15,0-2-111-15,2 0-307 0,3 3 87 0</inkml:trace>
  <inkml:trace contextRef="#ctx0" brushRef="#br0" timeOffset="121512.7">15794 10738 297 0,'0'0'189'0,"6"-3"-29"0,-6 3-11 16,0 0-26-16,7-6-12 0,-7 6-14 0,0 0-14 16,0 0-5-16,6-4-7 0,-6 4-9 0,7-4-7 15,-7 4-8-15,0 0 0 0,11-4-4 0,-11 4-5 16,6-6-1-16,-6 6-2 0,12-4-3 0,-12 4 4 0,13-2-2 16,-5-2-7-16,-8 4-1 0,16 0 0 0,-16 0-3 15,0 0 0-15,15 4-1 0,-8-2-4 0,-1 4-4 16,1 0 5-16,-3 4-4 0,2 5-1 0,-1-1 3 15,0 0-6-15,-3 4 3 0,-2 0-2 0,0-5 0 16,0 3 0-16,0-2 2 0,-2-2 7 0,0-2-3 16,2-2 2-16,-3-1-3 0,1 1 0 0,2 0 3 15,0-8 4-15,-3 10 1 0,3-10 0 0,0 6 4 16,0-6-2-16,0 0-4 0,0 0-5 0,5 8 1 16,-5-8-4-16,0 0-6 0,15-2-6 0,-15 2-23 0,0 0-22 15,27-10-29-15,-16 6-30 0,4-2-54 16,0-4-121-16,3 2-329 0,-1-2 94 0</inkml:trace>
  <inkml:trace contextRef="#ctx0" brushRef="#br0" timeOffset="121789.45">16212 10689 226 0,'11'-3'176'0,"-11"3"-30"15,15 0-2-15,-15 0-18 0,18 1-19 0,-7 3-2 16,-3 2-16-16,0-2 1 0,0 2-9 0,3 6-7 16,-4 0-6-16,-3-2 0 0,0 0-1 0,-1-1 3 15,1 9-10-15,-6-4 9 0,4 0-5 0,-2-4-3 16,0-1-6-16,0 1 0 0,0-10-7 0,-2 12-2 16,2-4-1-16,0-8-5 0,0 10 0 0,0-10-2 15,0 6-4-15,0-6-1 0,6 4-7 0,-6-4-3 16,12 2-3-16,-12-2-8 0,27-2-21 0,-7-2-21 0,13-6-23 15,0 0-46-15,-5 0-48 0,3-3-127 0,0 1-326 16,-7 2 93-16</inkml:trace>
  <inkml:trace contextRef="#ctx0" brushRef="#br0" timeOffset="122114.77">16849 10589 393 0,'0'0'209'0,"0"0"-16"15,-8 22-18-15,2-15-10 0,0 9-12 0,4 0-16 16,0 0-10-16,2 1-16 0,2-3-5 0,0 4-13 16,2-4-10-16,4 0-8 0,0-1-5 0,1-3-10 15,0-4-2-15,0 2-3 0,1-2-12 0,0-2 1 16,7-2-4-16,-1-2-6 0,-1 0 0 0,0-4-8 0,0 0-2 15,1-2-3-15,-5-2-4 0,-3-2-7 0,0 1 0 16,-2-4 1-16,-2 0-3 0,0-3 1 0,-6 2 0 16,2 0-7-16,-4 2 1 0,-4-1 0 0,2 1-3 15,-2 4 2-15,1 2 0 0,-1 0-3 0,-1 4-9 16,9 2-17-16,-27-2-12 0,27 2-30 0,-33 6-18 16,16 2-52-16,-3-4-159 0,-6 10-357 0,-5 0 100 15</inkml:trace>
  <inkml:trace contextRef="#ctx0" brushRef="#br0" timeOffset="122831.43">14252 11281 344 0,'0'0'215'0,"0"0"-27"0,0 0-20 0,0 0-7 16,0 0-17-16,0 0-8 0,-22 22-9 0,17-6-9 15,-1 1-10-15,4-1-11 0,0 2-11 0,2 1-7 16,2-2-8-16,2 0-5 0,-2-1-3 0,9 1-9 16,-5-4-5-16,8-1-2 0,-1-2-8 0,0-1-2 0,4-5-11 15,1 2 6-15,-1-6-3 0,1 0-5 16,-3-2 0-16,3-4-7 0,0 0-6 0,-3-2-1 16,-2-6-5-16,2 1-5 0,-6-3-1 0,0 0-1 0,-7-2-2 15,0 1 3-15,-2-1 1 0,-4 2-3 16,-3 0 4-16,1 3-3 0,-5-4-2 0,-1 7 2 0,0-1 1 15,3 3 1-15,-2 2-1 0,2 0-3 0,3 4 4 16,-1-2-4-16,0 2 3 0,7 2-3 0,0 0-9 16,-11 0-15-16,11 0-17 0,0 0-24 0,0 0-23 15,0 0-42-15,0 0-153 0,25 16-342 0,-8-14 98 16</inkml:trace>
  <inkml:trace contextRef="#ctx0" brushRef="#br0" timeOffset="123251.45">15669 11283 372 0,'-8'10'270'0,"0"1"-31"16,2-2-36-16,2-1-13 0,2 2-26 0,-1-2-14 16,1 1-18-16,2 1-13 0,0-2-12 0,2 10-10 15,1-5-9-15,3 1-12 0,0 2-6 0,4-4-5 16,2 2-9-16,-1-4-8 0,5 0-11 0,3-2-15 16,-1-5-21-16,2 4-7 0,13-6-19 0,-7-1-9 0,-5 0-13 15,-1-4 4-15,1 0-2 0,-7-2 4 16,2-1 7-16,-1-3-4 0,-6 4 11 0,-4-2-6 15,-1 2 6-15,-4-2 0 0,0 2 0 0,0 6 13 0,-7-14 13 16,0 8 3-16,1 0 2 0,-12-1 7 0,1-1 4 16,-3 1 4-16,-11 0 5 0,7 3 4 0,3 0 7 15,1 2-1-15,3 0-7 0,3-2 3 0,1 4-7 16,13 0-3-16,-18-4-8 0,12 4-7 0,6 0-13 16,0 0-13-16,0 0-23 0,0 0-36 0,0 0-63 15,0 0-125-15,0 0-319 0,0 0 90 0</inkml:trace>
  <inkml:trace contextRef="#ctx0" brushRef="#br0" timeOffset="123889.43">17176 11141 350 0,'0'0'224'0,"2"-8"-33"0,-2 8-37 0,3-4-14 0,-3 4-26 16,0 0-10-16,0 0 1 0,0 0-13 16,0 0-6-16,0 0-6 0,6 18-2 0,-2-4-4 0,0 4-8 15,-2 1 0-15,2 11 4 0,-2-6-2 0,0 5-10 16,-2 1-5-16,2-7-2 0,-2-3-7 0,2-2-4 16,0-2-5-16,0-3-2 0,-2-1-5 0,2-2 1 15,-2-2-5-15,3-2-1 0,-3 0-2 0,0-2-1 16,0-4-2-16,2 6 2 0,-2-6-4 0,0 0-3 15,0 0 2-15,0 0-4 0,0 0 0 0,0 0-1 16,22-14-3-16,-16 6 4 0,5-2-2 0,3-2-3 0,-6 2 0 16,0 2-2-16,2 1-6 0,3-3 5 0,-3 2-1 15,0 2 1-15,0 0 0 0,-3 0-3 16,9 0 1-16,-4 0-2 0,2 2 0 0,-1 3 0 0,-5-1-4 16,4 2 1-16,-12 0-2 0,17 2 3 15,-6 1 3-15,-4 2 0 0,3-2 1 0,0 1-1 0,-6 2 1 16,2 0 2-16,-1 2-2 0,-3-2 0 0,0 1-1 15,0 0 2-15,-2 1 0 0,-2-1 1 0,0 1-3 16,-3-2 3-16,1 0-3 0,-4 0 1 0,-8 4 1 16,1-2 0-16,3-2-2 0,0-4 0 0,-6 4-2 15,5-4 5-15,-1 0-2 0,6-1 2 0,-1-2 1 0,9 1-10 16,0 0 0-16,-20-2-4 0,14-3-1 0,6 5-5 16,-6-7-9-16,6 7-12 0,0-8-7 0,0 0-15 15,0 8-11-15,4-10-18 0,2 4-15 0,-2 0-39 16,3-1-133-16,2 0-329 0,-2 4 93 0</inkml:trace>
  <inkml:trace contextRef="#ctx0" brushRef="#br0" timeOffset="124345.33">17853 11311 388 0,'0'0'204'0,"7"-7"-13"0,-7 7-14 0,0 0-8 16,0 0-13-16,0 0-18 0,0 0-12 0,0 0-12 0,0 0-13 16,2-5-13-16,-2 5-7 0,0 0-11 0,6-6-10 15,-6 6-7-15,14-4-2 0,-8 0-8 0,-6 4-5 16,15-4-1-16,-8 2-4 0,2 2-7 0,-9 0 0 15,15 0-5-15,-15 0-2 0,13 2-3 0,-13-2-1 16,9 6 1-16,-7-2-3 0,-2-4 7 0,2 12-3 16,0-4 0-16,0-5-6 0,-2 5-6 0,-4 1 4 15,4-1 0-15,0-1 1 0,0-7-1 0,0 14-2 16,0-6-1-16,2 0 1 0,0 0-1 0,3-1-1 16,4 8 2-16,-3-6-4 0,3 1-6 0,2 2 12 0,2 0-6 15,-4 0 3-15,2 0-2 0,0-3 0 16,-5 1 0-16,4-2-3 0,-4 0 4 0,-4-4-3 0,2 4 4 15,1-4 0-15,-5 3 2 0,0 0 3 0,-5 1 0 16,3-3-2-16,-2 3-1 0,-2-2 1 0,-4 0 1 16,4-2-10-16,-3 4 6 0,-7 0-3 0,8-2-17 15,-5-2-11-15,2-2-14 0,2 0-27 0,9-2-26 16,-16-2-41-16,16 2-184 0,-12-8-378 0,7 2 107 0</inkml:trace>
  <inkml:trace contextRef="#ctx0" brushRef="#br0" timeOffset="124734.2">18153 11234 384 0,'0'0'162'0,"5"-6"-17"0,-5 6-23 16,0 0-15-16,8-4-2 0,-8 4-16 0,11-4-4 15,-11 4-7-15,16-2-15 0,-6 2 0 0,-10 0-11 16,22 0 0-16,-5 0-6 0,1 0-1 0,-1 2-3 16,-3 0-2-16,1 2-1 0,1-2-5 0,-6 4 8 15,2-3 2-15,-6 2 2 0,3 2-2 0,-3-2 1 16,-2 3-3-16,2-1 2 0,0-1-6 0,-2 0-3 16,0 0 1-16,3 2-3 0,-3 0-1 0,6 6 2 0,-2-5 1 15,0 5-3-15,4-2-3 0,-1 0-1 0,5 2-3 16,-4-3-5-16,10 9 2 0,-5-2 0 0,1-6 1 15,-5 0 4-15,3 0-1 0,-3-2-2 0,0 1 0 16,-2-3-6-16,-5 0 4 0,3 0-2 0,-4-2-4 16,-3 2 5-16,0-4 0 0,-2 1-1 0,0-5-4 15,-6 12-1-15,1-7-5 0,-4-2-4 0,-1-1-27 16,-8-2-31-16,-15 0-37 0,0-10-34 0,0-3-60 16,-4-5-127-16,4-6-370 0,5-5 105 0</inkml:trace>
  <inkml:trace contextRef="#ctx0" brushRef="#br0" timeOffset="125571.42">18479 9798 421 0,'0'0'198'0,"-8"-2"-18"0,8 2-26 16,0 0-16-16,0 0-10 0,0 0-19 0,-12-2-10 16,12 2-12-16,0 0-3 0,0 0-1 0,0 0-3 15,0 0-7-15,-8-5-6 0,8 5-2 0,0 0-4 16,0 0-7-16,0 0-9 0,0 0-2 0,0 0-7 16,0 0-4-16,0 0-2 0,0 0-3 0,0 0-6 15,0 0 1-15,20-9-3 0,-10 7-3 0,8 0-4 16,1 0 4-16,4 0-4 0,9 0-3 0,1 4-3 15,-6 0 2-15,-5 0-2 0,11 2-2 0,-1 4-1 16,-5 2 6-16,1 1-5 0,-2 3-2 0,-4-2 3 16,2 6-5-16,-6-2 5 0,-1-3-2 0,-6 3-2 15,3 0 3-15,6 8 3 0,-10 3 2 0,5 1 0 16,-1-3-2-16,-4 5 10 0,2-2 1 0,-6 1-1 0,1 3-2 16,-1-1 5-16,0-1 1 0,0 5-2 0,-2-1 1 15,0 1-2-15,0-1 2 0,1 2-2 0,-3-5 3 16,4 5-7-16,-1-3 8 0,0 3 3 0,-1-3-3 15,-2 1 6-15,4 0-2 0,5-3-1 0,-2 2 2 0,-2 1-3 16,-1-3-2-16,3 1 0 0,0 0-2 16,-3-3 0-16,3-1-2 0,0 1-3 0,0-1-1 15,-1-4 0-15,-1 6-3 0,2-3 0 0,-2-4-3 0,1 5 0 16,-2 0-2-16,-1-4 0 0,0-5-1 0,3 9 0 16,-1-6 0-16,-1-3-2 0,-4-3 1 0,6 12 1 15,-2-5-3-15,-2-3 4 0,0-6-2 0,1 1 0 16,-1 3-3-16,-2-1 2 0,3-6 0 0,-5 1 1 15,4-2-7-15,-1 0 3 0,-3-1 5 0,0-1-4 16,0 2 2-16,0-2-1 0,0 0-2 0,-3 2 1 16,3-2 1-16,-4 0-5 0,1 2 3 0,1-2 3 15,-4 5-1-15,-3-1 3 0,3-2-4 0,-4 6-5 16,-2-5 4-16,3-1-3 0,-2-2 5 0,2 4-2 0,-4-2 2 16,0-2 10-16,-2 0 2 0,1 2 0 0,-1-2 4 15,2-2-2-15,0-2 3 0,-3 2 7 16,1-4-5-16,5 1 1 0,-2-1-3 0,3 0-2 0,1 1-3 15,8-3 1-15,-16 1-3 0,16-1 2 0,-15 2-8 16,15-2-13-16,-13 0-19 0,13 0-21 0,0 0-29 16,0 0-28-16,-17-2-45 0,17 2-66 0,-10-6-170 15,10 6-460-15,-6-13 127 0</inkml:trace>
  <inkml:trace contextRef="#ctx0" brushRef="#br0" timeOffset="127285.84">20582 10178 266 0,'0'0'211'0,"10"-10"-28"15,-10 10-21-15,0 0-8 0,2-5-23 0,-2 5-10 16,0 0-8-16,2-6-7 0,-2 6-5 0,0 0-7 16,2-7-3-16,-2 7-4 0,0 0-6 0,2-3-2 15,-2 3-7-15,0 0-4 0,0 0-7 0,-2-8-5 0,2 8-9 16,0 0-6-16,0-6-6 0,0 6-3 0,-12-4-5 16,12 4-1-16,-10 0 0 0,10 0-5 0,-29 6-5 15,12 0 2-15,-1 2-5 0,-15 6-1 0,3-1-3 16,1 5-1-16,1 0 1 0,1 3 1 0,1 1-3 15,9-4-24-15,-1 6-2 0,1 1 7 0,3-5 1 16,6-2 5-16,1-3-2 0,3 3 1 0,2-2 3 16,2 2 1-16,2-1 3 0,2 1 2 0,3 0 1 15,1 0 6-15,6-7-4 0,7 11 1 0,-1-4 0 16,11-2-2-16,-9-2 1 0,11-4-1 0,0 2-3 0,-1-2 4 16,1-3-2-16,-6-3 1 0,-3 0-8 0,-5-2-11 15,-1 0-13-15,-1 0-4 0,-1-4-14 0,-3 2-9 16,-2-2-8-16,-11 2-24 0,17-6-19 0,-10 4-32 15,-2-4-19-15,1 3-82 0,-4-6-288 0,0 1 83 16</inkml:trace>
  <inkml:trace contextRef="#ctx0" brushRef="#br0" timeOffset="127533.43">20390 10385 361 0,'0'0'140'0,"0"0"-11"16,0 0-21-16,0 0-5 0,-9 4-8 0,9-4-11 15,0 0-2-15,0 0-4 0,0 0-7 0,-4 8-1 16,4-8 1-16,0 0-3 0,0 0 0 0,0 0-1 16,0 0 3-16,0 0-1 0,0 0-5 0,23 4-9 0,-5-6-1 15,2-2-11-15,13-4-3 0,-2 0-4 0,1-1-4 16,1-3-11-16,4 2-31 0,-4 2-45 0,2 2-52 15,0-1-144-15,-4-3-298 0,1 2 86 0</inkml:trace>
  <inkml:trace contextRef="#ctx0" brushRef="#br0" timeOffset="129042.37">21544 1867 258 0,'0'0'183'15,"0"0"-29"-15,0 0-3 0,0 0-13 0,0 0-11 16,0 0-8-16,0 0-17 0,0 0-11 0,0 0-7 16,0 0-7-16,0 0-4 0,0 0-3 0,0 0-5 15,0 0-6-15,0 0-1 0,0 0-3 0,0 0-13 16,0 0-9-16,0 0 9 0,0 0-4 0,0 0-5 16,0 0-6-16,0 0 2 0,0 0-6 0,22-2 0 0,-4 0 1 15,1 0-7-15,1 0-3 0,15 0-13 0,0-4-10 16,1 4-11-16,-4 0-21 0,5 0-11 0,-10 2-11 15,8-2-35-15,-5 4-17 0,-5-4-23 0,-10-2-78 16,0 6-260-16,-15-2 75 0</inkml:trace>
  <inkml:trace contextRef="#ctx0" brushRef="#br0" timeOffset="129222.14">21608 2113 248 0,'19'-3'197'16,"1"-2"-34"-16,-3 2-20 0,1-4-22 0,2 2-9 16,-3 1-19-16,3-2-8 0,0 0-20 0,15 0-18 15,0-2-33-15,2 3-17 0,0-4-24 0,0 3-31 16,-1 1-29-16,-5-5-50 0,-10 0-160 0,1 2 48 16</inkml:trace>
  <inkml:trace contextRef="#ctx0" brushRef="#br0" timeOffset="129840.39">20992 1707 255 0,'0'0'200'0,"-9"-10"-31"0,5 6-5 16,4 4-24-16,-7-7-18 0,7 7-19 0,0 0-12 16,-10-5-7-16,10 5-15 0,0 0-8 15,0 0-6-15,-20 14-9 0,11 2-2 0,2-1-2 0,-4 13-2 16,-2 2-3-16,6 2-7 0,3-3-9 0,0 4 9 16,2-1-6-16,4-2-2 0,0 0-4 0,2-1 4 15,3-1-2-15,2-7-5 0,-1-1-2 0,-1-6 4 16,2-1-4-16,2 2 0 0,-5-5-1 0,4-3 3 15,0-1 4-15,-1-4-2 0,-9-2-1 0,28-2-3 16,-10-2 3-16,-1-4-6 0,1-3 4 0,6-9 0 16,0-2-6-16,-4 0-2 0,-2-1 3 0,-6 3-13 0,-3 4 19 15,0 0 13-15,-2 6-4 0,-1 1 5 0,-2 1-1 16,-2 2-6-16,-2 6-7 0,5-8-1 0,-5 8-2 16,0 0-4-16,9-4-2 0,-9 4 1 0,0 0 0 15,0 0-3-15,0 0 1 0,15 16-1 0,-9-8-1 16,0 0 2-16,4 5-4 0,1-1 4 0,0 0 0 15,2 0 1-15,3-2-1 0,-1 0-1 0,1 0-2 16,-2-2 7-16,1-5-8 0,3 1 0 0,-5 0 0 16,-1-4-1-16,-12 0-3 0,24-6 1 0,-9 1-1 15,-5-5 0-15,0 0 0 0,0-2-1 0,-5-4-2 16,1-2 1-16,1 0-2 0,-7-13 3 0,2-1 3 0,-6 1 4 16,-1 1-5-16,1-3 0 0,0-1 0 0,-5 3 0 15,1 1 6-15,2 7 3 0,2 1 5 0,0 6 0 16,0-2 2-16,-1 2 0 0,-1 1 2 0,4 3-4 15,0 0 0-15,0 4-4 0,2-2-5 0,0 10 4 16,-3-10-4-16,3 10-3 0,-5-10-10 0,5 10-18 16,0 0-8-16,-2-5-10 0,2 5 0 0,0 0-11 15,0 0-15-15,0 0-21 0,0 0-23 0,2 33-37 0,-4-17-88 16,9 15-288-16,-4 1 83 0</inkml:trace>
  <inkml:trace contextRef="#ctx0" brushRef="#br0" timeOffset="133805.31">22572 10324 266 0,'0'0'152'16,"0"0"-24"-16,0 0-14 0,6-6-11 0,-6 6-10 15,6-1-6-15,-6 1-6 0,14-7-13 16,-8 4-1-16,5-2-5 0,-2 5-9 0,-9 0-3 0,19-2-7 16,-7 2-4-16,-3 0 4 0,1 2-9 0,0 3 1 15,-2 0-1-15,-2 0-4 0,3 2 3 0,-2 1-1 16,-2 0 1-16,-1 2-2 0,0 6 4 0,-2 0 2 16,-4-1-4-16,0 1 0 0,0 0-7 0,0-3 0 0,-3-1-3 15,0-2-3-15,5 0-1 0,-2-4-5 0,0 2 1 16,0-2 0-16,2 0-1 0,-2 0-4 0,2-6-1 15,2 6 3-15,2 0 0 0,-2-2 0 0,-2-4-4 16,10 7 2-16,-2-5-2 0,-4 4 0 0,5-2 2 16,-2 0 2-16,4 0-2 0,-5 0 2 0,1 0 3 15,0 0-1-15,-1 0-5 0,1 0 0 0,-3 0 1 16,2 0 1-16,-6-4 4 0,8 10 3 0,-8-4 1 16,2 2 7-16,-4-3 0 0,-1 3-1 0,-2 2-4 15,-1 4 2-15,-3 2-7 0,-1-4-1 0,0 1 0 0,-2-1-2 16,-2 2-1-16,3-4-3 0,3 0-15 0,-1-2-14 15,2-3-14-15,1 1-11 0,1-2-21 0,5-4-25 16,-6 8-17-16,6-8-31 0,0 0-120 0,0 0-309 16,0 0 89-16</inkml:trace>
  <inkml:trace contextRef="#ctx0" brushRef="#br0" timeOffset="134093.31">23095 10324 246 0,'0'0'104'0,"4"-6"-4"0,-4 6 0 15,0 0-2-15,7-6-16 0,-7 6-3 0,0 0-9 16,0 0-6-16,4-5-11 0,-4 5 8 0,0 0 1 16,0 0 1-16,0 0 11 0,0 0 2 0,0 0-1 15,-11 37-5-15,7-19-5 0,-4 9-8 0,0 3 2 16,0 2-7-16,1 1 2 0,3-3-8 0,-2 1-7 0,1-3-4 15,0 1 1-15,3-7-8 0,0-4-3 0,-2-2 2 16,4-3-6-16,-2-1-2 0,2-2-4 0,0-2-1 16,-2 0-12-16,2 0-8 0,0-8-15 0,-3 9-8 15,3-9-28-15,-4 5-38 0,4-5-14 0,-9 4-8 16,9-4-95-16,0 0-252 0,-17-10 73 0</inkml:trace>
  <inkml:trace contextRef="#ctx0" brushRef="#br0" timeOffset="134280.4">22885 10514 306 0,'0'-8'151'0,"-3"0"-27"15,3 2-3-15,0 6-6 0,3-14-2 0,-1 10-8 0,-2 4-1 16,4-10-9-16,0 6 4 0,-4 4-15 16,8-6-2-16,-8 6-6 0,14-3-9 0,-5 1-3 15,-9 2-4-15,20 2-5 0,-9 1-6 0,6 3-2 0,4 0-2 16,-7 4-5-16,6-2-5 0,-3 2-2 0,14 8-5 16,-9-4-4-16,-2-3 2 0,-5 1-7 0,1-2-5 15,-1 2-15-15,1 0-13 0,-1-2-24 0,-2-1-21 16,-4 1-27-16,1-2-17 0,2-2-12 0,-4 0-15 0,-1-2-82 15,-7-4-251-15,10 4 73 0</inkml:trace>
  <inkml:trace contextRef="#ctx0" brushRef="#br0" timeOffset="134710.47">23355 10257 269 0,'-12'-7'197'0,"12"7"-19"16,0 0-26-16,-7-5-12 0,7 5-17 0,0 0-14 0,-6-5-15 16,6 5-7-16,0 0-12 0,0 0-10 15,0 0-6-15,0 0-9 0,-8-7-1 0,8 7-3 0,0 0-8 16,0 0-5-16,21-5-4 0,-13 1-2 0,10-2-6 16,-1 4 1-16,1 2-1 0,0-2-6 0,-5 2-5 15,-13 0 7-15,24 2-7 0,-14 0 3 0,-10-2-4 16,13 10 4-16,-5-5 2 0,-6 2 4 0,2 3 6 15,-2-3 9-15,-2 9-2 0,2-2 1 0,-4 1 3 0,0 1-3 16,-2 0-3-16,2-4-4 0,-1 0-6 16,-2-3 4-16,5 1-3 0,0 0-1 0,0-2-3 0,0 2-1 15,0 0-1-15,8 6-1 0,-4-3-2 0,9 3-1 16,-4 0 0-16,4-2-2 0,3 4 0 0,7 1 1 16,-1 3-3-16,-7-8 4 0,1 2 0 0,-4-4-2 15,0-1 0-15,-1-1-2 0,-7 0 1 0,2 0 2 16,-1-2 5-16,-2 0 10 0,-1 0 6 0,-2 0 3 15,-2 1-1-15,-1-3 1 0,-4 2-3 0,-1 6-5 16,-7-4 0-16,-1 0-4 0,-1 0-4 0,-1-3-9 0,-2-1-16 16,-1-2-12-16,1 1-28 0,2-2-24 15,1-3-31-15,-3-3-33 0,3 1-45 0,-1-8-122 0,1 0-365 16,7-4 103-16</inkml:trace>
  <inkml:trace contextRef="#ctx0" brushRef="#br0" timeOffset="140152.29">21835 10056 241 0,'0'0'219'0,"-6"-4"-30"0,6 4-18 0,-4-4-25 15,4 4-13-15,0 0-27 0,-4-4-3 0,4 4-12 16,0 0-15-16,0 0-7 0,-8-4-9 0,8 4-10 16,0 0-2-16,0 0-7 0,0 0-9 0,0 0 3 15,0 0-4-15,-6-2-8 0,6 2 3 0,0 0-6 16,0 0-2-16,0 0 3 0,0 0-7 0,0 0-4 16,-2 12 12-16,2-4 0 0,0 2 1 0,2 5 7 0,-2 2 1 15,0 2-2-15,2 12 2 0,-2-3 0 0,2 4-1 16,4 3-1-16,2-3 8 0,-8 1-7 15,6 1 3-15,0-1-5 0,-1 1-25 0,-1-1 4 0,3-1-2 16,2-2 5-16,-7-1-3 0,2-5 0 0,5 4-1 16,-7-6 0-16,1-3-5 0,1-3 4 0,-2 0 0 15,-2 0-4-15,2-5 3 0,0-1-1 0,1 0 0 16,-3 0-1-16,2-2-1 0,-2-4 1 0,0 2-1 16,0-6 2-16,2 8 4 0,-2-5-2 0,0-3 0 15,2 7-1-15,-2-7 0 0,2 5 2 0,-2-5-1 16,0 0 2-16,0 4-1 0,0-4-2 0,0 0-1 0,0 0-6 15,0 0-11-15,0 0-9 0,0 0-3 0,0 0-9 16,0 0-3-16,0 0-10 0,0 0-5 0,-4-24-2 16,0 11-5-16,-1-5-4 0,-1-2 3 0,-1-7-10 15,0-1 9-15,-1-2 6 0,1 1 1 0,-2 0 8 16,5 1 7-16,-5 0 3 0,3 4 3 0,2 2-1 16,2 3 1-16,-6 3 9 0,4-2 3 0,2 3-1 15,-2-1 4-15,-1 4 8 0,1-4 0 0,2 4 0 16,-3 1 0-16,3-3 4 0,-3 0 2 0,3 4 4 15,0 0-1-15,0 1 21 0,2 2-10 0,-2-1-2 0,0 1-1 16,2-1 1-16,-2 2 2 0,2-2-2 0,-2 0-5 16,2 8 6-16,2-12-2 0,-2 6 5 0,0 6-7 15,2-13 11-15,0 4-5 0,0 6 2 0,-2 3 4 16,4-8 1-16,-2 2 5 0,-2 6-5 0,5-8 0 16,-3 4 1-16,3-2-1 0,-5 6-7 0,8-10 4 15,-3 4 8-15,1 2-9 0,0-1-1 0,2 0-3 16,-4 2 1-16,13-4-4 0,-5 0 3 0,0 4-3 0,-3 0 0 15,9-1 4-15,0 0-1 0,-6 4-1 0,1-2-5 16,5 2 3-16,0 2-5 0,-1 0 1 0,1 0 1 16,-3 0 1-16,1 3-3 0,-2 2 1 0,4 3 0 15,-3-2 2-15,-1 1-4 0,1 3 2 0,1-4 2 16,-4 6-3-16,-1-5 4 0,5 4-4 0,-4 2 2 16,2 1-2-16,-5-2 0 0,4 2 8 0,-2-3-1 15,-5 5 2-15,5-2 1 0,3 13-2 0,-6-7 4 0,4-2 2 16,-8-4 2-16,2 1 3 0,1 0-2 15,-3 2 0-15,-2-3 0 0,2 1-3 0,2-2 0 0,-4 2 2 16,-2-3-4-16,0 0 5 0,-2 1-4 0,-4-3 11 16,2 2 1-16,-2 2-1 0,-5-2-1 15,2 2-2-15,-2-3 0 0,0 1-2 0,-2 2 0 0,-8 8-3 16,3-9-2-16,0-1 2 0,5 0-5 0,-5-4 2 16,5 4 0-16,1-4 1 0,-4-2-2 0,1 0 2 15,1 1 8-15,4-3-1 0,-2-2-4 0,-3 6 3 16,-1-4-3-16,4 0-1 0,-6 0 3 0,3-1-7 0,-1 2 3 15,-1-4-6-15,-1 4 1 0,5-4 1 0,-3 3-5 16,-1-2 0-16,7-2 3 0,-4 2 0 16,6-2 6-16,-4 0-1 0,4 0 2 0,-1 0 3 0,3 0 1 15,-4 0-2-15,10-2 1 0,-10 4-2 0,3-4 1 16,7 0-1-16,-8 2-3 0,8-2-2 0,0 0 1 16,-10 2-5-16,10-2-1 0,0 0-1 0,0 0-12 15,-8 2-14-15,8-2-24 0,0 0-22 0,0 0-28 0,0 0-32 16,0 0-20-16,0 0-43 0,0 0-111 15,0 0-354-15,0 0 101 0</inkml:trace>
  <inkml:trace contextRef="#ctx0" brushRef="#br0" timeOffset="146256.31">24880 859 223 0,'0'0'144'15,"0"0"-5"-15,0 0-8 0,0 0-15 0,0 0-3 16,0 0-13-16,0 0-4 0,0 0-4 0,0 0-1 16,0 0-5-16,0 0-10 0,0 0-3 0,-15-20-3 15,15 20-5-15,0 0-8 0,-7-10-6 0,7 10-6 0,-4-8-2 16,-2 2-5-16,1-2-8 0,1 2 2 0,-3-1-9 15,3-1-3-15,-3 2-3 0,1-2 4 0,-8-4-3 16,-1 1-3-16,2-2-3 0,-2 1-2 0,-5 2-5 16,3-1 3-16,-12-5-5 0,3 2 3 0,-3 0-3 15,-1 1 3-15,1-1-1 0,-4 2-2 0,-4 2 1 16,2 0-3-16,-5 2-1 0,3 5 10 0,-4-1-9 16,-6-1-1-16,4 2-1 0,-25 3 2 0,15 0-1 15,10 0 4-15,-4 3-2 0,0 4-6 0,2-2 2 0,-22 7 2 16,14-4 0-16,9-2 2 0,-2 4-3 15,5-1-3-15,-6 1 1 0,2 0 0 0,-19 8 3 0,16-6 1 16,10-2 1-16,-3 4-4 0,1-3 0 0,-1 3-2 16,2 0 2-16,0-2 0 0,0 0-1 15,7 0-2-15,-1-1 6 0,2 3-1 0,-2-2-1 0,5 0 2 16,4 0-6-16,2-2 2 0,2-1 3 0,5-1-2 16,-5 2-1-16,5 0 1 0,-2-2-2 0,1 6 5 15,1-2-3-15,-1 0 0 0,1 1 4 0,-1 3-2 16,6-2-8-16,-10 9 8 0,5-3-2 0,-1 8 0 15,1-4-3-15,-1 3 0 0,6-3 5 0,-1 4-4 0,0 3 4 16,0-1 0-16,0 3 4 0,-2-5-4 16,4 3-1-16,-1 3 5 0,0-4-5 0,0-1-2 0,-1 3 6 15,1-3-3-15,2 1 3 0,2-7-3 0,-1-1-1 16,2 8 2-16,-1-2-4 0,-1 1 3 0,5 1-3 16,0-5 3-16,-2 5 1 0,2-6-1 0,0-3-2 15,-2-3 4-15,2 14 3 0,0-9-1 0,2 7-5 16,0-6 5-16,2 5-8 0,0-5 3 0,2-2 1 15,-2 7 0-15,0-1 1 0,2-5 2 0,-2-1 0 16,7 8-3-16,-1-8 0 0,0-3 3 0,4 9 0 16,-3-5 4-16,2 3-7 0,4 0 4 0,1 3-4 15,-1-5 0-15,3 3 1 0,1 1 1 0,-1 2-2 16,0-3 1-16,-1 5-1 0,1-2-1 0,3-1 3 0,-1 3 0 16,-2 2 6-16,3-1-5 0,-1-1 1 0,0 1 0 15,-3-1-5-15,3-3 0 0,-1 3 5 16,6-1-5-16,-5-1 4 0,4 0-2 0,-1 1 0 0,6-1 3 15,-1-1-4-15,7-1 1 0,1-1 0 0,1-1 5 16,18 7-2-16,-11-8-2 0,-5-4-1 0,24 5 0 16,-14-6 1-16,-10-9-2 0,5 5 2 0,0-4-5 15,-1-1 1-15,2 2 2 0,-2-6-1 0,-3 1-1 16,4 0 3-16,-5-2-2 0,5-2 5 0,-5 2-5 0,3-2 6 16,0 0-2-16,-1 0 0 0,0-4-2 0,2 0 0 15,-4-2 1-15,0 2-2 0,1-2 2 0,-1 0 0 16,5-2-1-16,-4-2 0 0,-1-2-3 0,0 3 1 15,0-4 2-15,-1 1-1 0,1-5 1 0,3 1 0 16,-5-2 1-16,-1-2 5 0,-1 3-1 0,2-7 4 16,-3 0 0-16,1 0-2 0,2-5 2 0,-3-3-3 15,-3 0 5-15,2-1-7 0,-1-1 2 0,5-19 8 0,-6 11 2 16,-9 5-2-16,2-3 0 0,-4-1-1 16,8-18-1-16,-8 13-1 0,-7 3 3 0,-4 0 10 15,2-1-2-15,-4 2 1 0,-1-1-4 0,0-1 3 16,-4 1-5-16,0-1 1 0,1-1-2 0,-3 2 0 0,0-1-4 15,-3 0 2-15,1 3-2 0,0-4-1 0,0-3 1 16,0 5 0-16,-4 1-2 0,1 1 2 0,1-1 9 16,-1 1 5-16,1 1-1 0,-1 1-3 0,-3 0 0 15,2-1-5-15,1 2 2 0,-4 3-5 0,3-1-1 16,-1-1-3-16,-4-1 2 0,4 5 2 0,-1-3-5 16,-1 0-4-16,0 5 2 0,0-1 1 0,-1 0-2 0,-4 1 0 15,3 5-1-15,3 2-1 0,-2 5-1 0,4-1 0 16,-7 0 2-16,2-2 2 0,2 3 0 15,-3-1-3-15,0 0 0 0,-1 0-1 0,1 2-1 0,-2-1 2 16,1 1 0-16,-1 0-3 0,2 2 3 0,-4-1-1 16,5 1 0-16,-7-1 0 0,6 4-1 0,1 1-4 15,-3-2 3-15,2-2-3 0,0 6 1 0,-3-1 1 16,-1-1-1-16,1 1 0 0,2 2 0 0,0-1-6 16,0 4-12-16,13 2-23 0,-22-6-21 0,22 6-30 15,-28 0-36-15,10 4-38 0,-2-2-166 0,-10 4-397 16,-3 1 111-16</inkml:trace>
  <inkml:trace contextRef="#ctx0" brushRef="#br0" timeOffset="147084.26">23422 1449 319 0,'4'-8'154'15,"-4"8"-32"-15,0 0-15 0,0 0-9 0,0 0-2 0,0-8-13 16,0 8-5-16,0 0-4 0,0 0-12 0,0 0-11 15,0 0-3-15,0 0-4 0,0 0-4 0,4-8-7 16,-4 8-2-16,0 0-1 0,0 0-5 0,0 0-2 16,11-6-1-16,-11 6 1 0,16-4-4 0,-16 4-9 15,19-4 5-15,-8 2-2 0,-11 2 2 0,20 0-8 16,-20 0 8-16,20 0-3 0,-20 0-8 0,18 2-2 16,-12 2 6-16,-6-4-3 0,11 4 0 0,-7 2 2 0,-4-6-3 15,4 12-2-15,-4-7 5 0,0-5 0 0,-6 18 0 16,-1-2 2-16,-1-4-8 0,-2 2 3 15,0 0-2-15,3-4 0 0,-2-1 0 0,3 1-3 0,1-2-5 16,-1-2 11-16,2 2-1 0,4-8 1 0,-2 12-4 16,2-4 1-16,0-8 0 0,0 12-5 15,0-12-3-15,4 11 1 0,0-5 7 0,2 0 5 0,-1 0-1 16,2 0-5-16,-1 0-3 0,-1 0 4 16,-1-2-3-16,4 2 4 0,-2-1-2 0,-2 0 3 0,-4-5-1 15,6 10-5-15,-4-7 7 0,-2-3-5 0,5 8 5 16,-5-8-2-16,0 10 0 0,0-10 3 0,0 8 1 0,0-8-2 15,-5 12 6-15,5-12-5 0,-10 12-2 0,4-6 0 16,6-6-2-16,-10 9 1 0,6-5 2 16,4-4-3-16,-9 8 0 0,9-8-23 0,-7 2-11 0,7-2-31 15,0 0-31-15,0 0-118 0,0 0-250 0,0 0 74 16</inkml:trace>
  <inkml:trace contextRef="#ctx0" brushRef="#br0" timeOffset="147325.34">23950 1399 294 0,'0'0'100'0,"6"-6"-1"0,-6 6-32 0,0 0-11 16,0 0-9-16,0 0 4 0,0 0-4 0,0 0 1 16,0 0-3-16,-4 24 11 0,-4-8-20 0,2 0 14 15,-5-1-4-15,3 1-1 0,1 2-12 16,-2 0-5-16,1 1-5 0,-1-1 2 0,0 0-5 0,2 0 1 15,-1-1-7-15,2 1 8 0,-4-2-2 0,4 2-2 16,1-7-10-16,-1-1-16 0,0 0-8 0,0-2-6 16,2 0-5-16,0-2-17 0,4-6-9 0,-6 8-21 15,-1-6-58-15,7-2-152 0,0 0 45 0</inkml:trace>
  <inkml:trace contextRef="#ctx0" brushRef="#br0" timeOffset="147512.84">23639 1547 269 0,'0'0'148'0,"0"0"-17"15,0-12-5-15,0 12-16 0,0 0-7 0,0 0-6 16,2-9-16-16,-2 9-14 0,0 0-3 0,0 0-5 16,19-4-1-16,-19 4-7 0,18 2-3 0,-1 3-9 15,-1 0 1-15,-2-2 1 0,4 5-16 0,0 0 6 16,-1 0-3-16,1 0-6 0,-1 2-3 0,1 0-5 16,-3 2-7-16,3-3-13 0,-3 3-22 0,1 0-3 15,-1 0-25-15,-2 0-16 0,0-1-22 0,-5-1-7 0,4-3-62 16,-6-2-190-16,3 1 56 0</inkml:trace>
  <inkml:trace contextRef="#ctx0" brushRef="#br0" timeOffset="147885.31">24063 1459 268 0,'-4'-9'111'16,"4"9"-5"-16,-5-9-7 0,5 9 1 0,-4-14-29 16,4 14 3-16,2-10-21 0,-2 10 7 0,5-12-13 15,-5 12-9-15,10-12 11 0,-3 8-1 0,-7 4-10 16,13-9-12-16,-4 4 6 0,-9 5-5 0,16-5 3 16,-8 1-19-16,-8 4 7 0,0 0-5 0,0 0-2 15,31 6 3-15,-31-6 5 0,11 10-20 0,-7-5 12 16,3 3-1-16,-7-8 6 0,6 16-10 0,-2-6 7 0,1 6 0 15,0-4 0-15,-3-1-8 0,2-1 1 0,-2-2 2 16,3 2 2-16,-3-2-5 0,2 0 2 0,2 0-3 16,0-1 4-16,-2 1 8 0,0 0-4 0,2 2 11 15,-1-2-8-15,-1-2 10 0,-2 2-6 0,3 0 7 16,0-2-3-16,-5 4 2 0,0-10 1 0,2 13-4 16,-2-5 6-16,-5 2-4 0,-2 4-7 0,-1 2-3 15,-3 0-6-15,-9 5-41 0,-2 5-54 0,-2-2-135 0,-4 1-261 16,-3-3 76-16</inkml:trace>
  <inkml:trace contextRef="#ctx0" brushRef="#br0" timeOffset="158345.56">3042 13305 246 0,'0'0'183'0,"0"0"-28"16,0 0-24-16,0 0-8 0,0-10-19 0,0 10-10 15,0 0-7-15,0 0-11 0,0 0-8 0,0 0-7 16,0 0-5-16,0 0-9 0,0 0-5 0,0 0-6 15,0 0-1-15,0 0-1 0,9 28-8 0,-7-12 1 0,4 1-1 16,-3-1-5-16,2 4-2 0,-1 0 2 16,0 8-6-16,3 1 2 0,-3 1 3 0,0-7-6 0,0-1-9 15,-1-4-42-15,4 12-25 0,-5-7-24 0,0 1-23 16,2-9-84-16,-4 3-225 0,2-6 66 0</inkml:trace>
  <inkml:trace contextRef="#ctx0" brushRef="#br0" timeOffset="158701.72">2764 13388 290 0,'7'26'154'0,"-3"-5"-28"0,2 1-12 0,4 6-14 0,-4 2-1 16,5-3-19-16,2 1-13 0,-4-6 2 0,8 5-8 15,-3-7-1-15,-2-5-6 0,10 9-13 0,-1-8 0 16,-5-6-5-16,5-5-17 0,1 3-21 0,8 0-22 16,-4-4-28-16,-2-2-17 0,-4-2-20 0,2-4-57 15,9-4-170-15,-5-2 50 0</inkml:trace>
  <inkml:trace contextRef="#ctx0" brushRef="#br0" timeOffset="158941.93">3224 13226 308 0,'0'0'97'0,"0"0"-3"0,0 0-12 0,0 0 9 16,40 24-10-16,-28-11 0 0,4 4-15 0,1 4-9 16,3 5 2-16,0 0-2 0,-3 1 0 0,1-3-1 0,2 5-9 15,-5-1 0-15,-2-2 1 0,-2 2-3 0,-4-5-4 16,-3-4-4-16,-2 1-4 0,-2 0 4 0,0 10-3 15,-6-3-3-15,1-1-8 0,-1-6-3 0,-1-4-2 16,-4 3-19-16,3-3-25 0,-6 0-8 0,1-2-43 16,-3-1-29-16,2-3-72 0,-7-4-212 0,0 0 64 15</inkml:trace>
  <inkml:trace contextRef="#ctx0" brushRef="#br0" timeOffset="159121.04">2852 13069 231 0,'0'0'131'0,"0"0"-19"0,0 0-19 0,0 0-7 16,0 0-16-16,0 0-6 0,0 0-10 0,-5 37 6 16,5-22-22-16,3 5-39 0,-3 8-29 0,0 2-77 15,2-6-125-15,2 5 39 0</inkml:trace>
  <inkml:trace contextRef="#ctx0" brushRef="#br0" timeOffset="160098.6">5384 13102 289 0,'-2'-4'178'0,"2"4"-29"16,-4-6-16-16,4 6-16 0,0 0-23 0,-5-6-9 15,5 6-9-15,0 0-11 0,0 0-7 0,0 0 0 16,0 0-3-16,-5 30 0 0,7 2-4 0,-4 1-3 0,4 4 5 15,-4 3-10-15,2 1 6 0,0 3-10 0,0 17-3 16,-2-14-3-16,0-9-3 0,2-3-8 0,2-2-5 16,-2-1 8-16,2-8 0 0,-2-5-5 0,2-1-5 15,1-2 4-15,-3-4-4 0,3-2 0 0,-1 0-4 16,0-4 7-16,-2-1 1 0,0-5 3 0,0 0-7 16,4 5 1-16,-4-5-1 0,0 0-7 0,0 0 3 15,4-28-3-15,-4 8-6 0,-2-11 1 0,4-3-8 0,-6-3-2 16,0-1 5-16,0-1-5 0,1-1-4 15,-4 1 0-15,3-1 6 0,0 1-3 0,-1 3 5 0,-1 1-4 16,1 1 5-16,8 3-2 0,-8 1-1 0,5 6 1 16,0 5-1-16,0 3 1 0,-2 0-4 15,2 4 10-15,0 2-5 0,0-2-1 0,0 5-7 0,0 1 5 16,0 6-1-16,2-6 4 0,-2 6 0 0,0 0-2 16,0 0-1-16,0 0 6 0,22 10-3 0,-8 6 5 15,3 9 2-15,3 1 7 0,-1 3-3 0,1 1 0 16,2 0-1-16,-3 1 2 0,3 0 4 0,-2 1 2 0,5-2-11 15,-2 0 4-15,-1-3 0 0,-2 5 7 0,4-6-3 16,-2-1-2-16,0-1-2 0,0-1 4 16,-5-3-4-16,-3-4 2 0,-1 0-1 0,-3-3-7 0,4 2-19 15,-6 0-15-15,3-3-17 0,-2 1-20 0,-2-3-21 16,-3 0-26-16,-2 0-117 0,0-6-275 0,-2 4 80 16</inkml:trace>
  <inkml:trace contextRef="#ctx0" brushRef="#br0" timeOffset="160273.26">5443 13582 335 0,'0'0'161'0,"-2"-10"-22"16,2 10-23-16,0-10 3 0,2 4-26 0,1 0-9 16,3 0-15-16,-2 0-8 0,5 0-1 0,0 2-14 15,6-4 4-15,3 3-17 0,1 0-26 0,3 3-29 16,13 1-33-16,0 1-32 0,-1-2-63 0,-11 4-178 15,10 1 54-15</inkml:trace>
  <inkml:trace contextRef="#ctx0" brushRef="#br0" timeOffset="160506.46">6072 13435 308 0,'16'-5'113'0,"-6"3"-12"0,-10 2-12 15,27-8-13-15,-11 2-14 0,5 0-3 0,-1 2-10 0,1 0 2 16,-1-2-2-16,13 2-15 0,-7-2 2 16,-4 2-4-16,-3 2-13 0,1-2-20 0,-2 4-21 0,-3-2-14 15,-4 0-20-15,-11 2-11 0,20 0-38 16,-20 0-123-16,0 0 38 0</inkml:trace>
  <inkml:trace contextRef="#ctx0" brushRef="#br0" timeOffset="160721.28">6245 13262 292 0,'0'0'135'0,"0"0"-29"0,0 0 7 16,0 0-16-16,0 0 2 0,0 0-4 0,6 28-15 15,-1-13 2-15,1 5-12 0,4 11-7 0,0 1-7 16,3 0 1-16,-2-2-5 0,4 1-7 0,-1 3-5 16,-1-5-3-16,3 1-4 0,1-1 1 0,3-1-7 15,-6-5-7-15,2-1-34 0,3 4-22 0,-1-11-26 16,-5-5-28-16,1 2-92 0,-2-6-216 0,2 0 63 16</inkml:trace>
  <inkml:trace contextRef="#ctx0" brushRef="#br0" timeOffset="161492.25">6724 13193 273 0,'0'0'112'0,"0"0"-4"0,0 0 7 0,0 0-13 15,27 33 0-15,-14-7-15 0,0 2 0 0,0-1-8 0,1 5 2 16,-4-1-12-16,4-1-8 0,1 2-1 0,-2-3-12 16,-2-1-1-16,2 1-8 0,-2-5 0 0,-2-6-1 15,-1-3-9-15,-3-1-1 0,2-2-4 0,-1-2-2 16,-1 0 2-16,-3-2-5 0,0-2-3 0,-2-6 2 16,6 9 0-16,-6-9 3 0,2 8-5 0,-2-8-1 15,0 0-6-15,0 0-14 0,0 0-5 0,0 0-10 16,0 0 0-16,0 0 4 0,0 0-4 0,-8-33 5 0,1 15-7 15,3 4 2-15,-2-3-1 0,-4-1 1 0,6 2 1 16,-4 0 1-16,1-2 2 0,-2 1 0 16,2 1 3-16,1 0 7 0,0 0-5 0,1 2 4 0,-2-1 0 15,1 1 1-15,1 2-4 0,1 2 4 0,0 1 0 16,2 1 3-16,0 0-4 0,-3-2 7 0,0 0-4 16,3 0 2-16,-2 2 2 0,0-6-4 0,-3 2 1 15,1 1-2-15,3 1 4 0,1 2-1 0,-5 0-3 0,3 0 9 16,0 2-10-16,2-2 1 0,-2 0 3 15,-1 0-4-15,5 8 6 0,-9-13-7 0,7 7 8 16,-3-2-2-16,1 0 8 0,4 8 2 0,-4-14-9 0,0 6 4 16,4 8-2-16,-2-13-7 0,2 5 7 15,0 8 0-15,0-20-1 0,2 12 0 0,2-6 2 0,4-8-6 16,-1 9 7-16,2 3 4 0,0 0-5 16,-3 2 3-16,0 2-3 0,1 0-2 0,0 2-1 15,-7 4 5-15,15-5 2 0,-15 5 0 0,0 0 3 16,22 5-8-16,-15-1 0 0,-7-4 8 0,10 16 7 15,0 0-9-15,-2 2-1 0,3 7 5 0,-9-1-1 0,5-5-2 16,-5 1 1-16,3-2-5 0,-1 0 4 16,2 0-10-16,1 0 4 0,-2-3 5 0,1-1-2 0,3 2-2 15,-1-3 1-15,4 1 5 0,0-2-1 0,4-2 4 16,-1 2 4-16,3-2-7 0,1-1-1 0,10 6 5 16,-7-6-5-16,-2 1-2 0,-5-2 0 0,1 0 6 15,-2-2-7-15,-2 2 1 0,-3 0-3 0,-3-3 3 16,2 2 2-16,-6 1 0 0,1-3 12 0,-3-5 8 0,-3 16 0 15,1-8 3-15,-4 0-1 0,-7 5 5 16,0 2-2-16,0-5-1 0,-3 1-5 0,-1-1 1 16,1-2-4-16,-1 0 0 0,1 0-5 0,2-3 1 0,-2 0-5 15,5-1-1-15,0-1-3 0,0-1-2 16,11-2 4-16,-15 3-14 0,15-3-25 0,-18 0-16 0,18 0-33 16,-15 1-27-16,15-1-33 0,0 0-111 0,-18-1-291 15,18 1 83-15</inkml:trace>
  <inkml:trace contextRef="#ctx0" brushRef="#br0" timeOffset="161706.26">7439 13347 313 0,'17'-4'122'16,"-1"4"-18"-16,-1-2-28 0,1 2-22 0,-16 0-45 15,25-2-41-15,-11 2-35 0,3 0-82 0,1-2 28 16</inkml:trace>
  <inkml:trace contextRef="#ctx0" brushRef="#br0" timeOffset="161881.26">7531 13601 367 0,'0'0'190'0,"0"0"-24"16,0 0-26-16,0 0-14 0,0 0-13 0,0 0-19 16,26-19-10-16,-17 14-15 0,0 2-28 0,-9 3-33 0,26-9-24 15,-13 6-54-15,5-2-96 0,-1 2-196 16,-1-1 61-16</inkml:trace>
  <inkml:trace contextRef="#ctx0" brushRef="#br0" timeOffset="162928.7">8378 12857 269 0,'0'0'59'0,"-16"-2"1"16,16 2-6-16,-23 0-7 0,23 0-3 0,-20-1 4 16,20 1-1-16,-35 1-1 0,19-2-5 0,16 1-1 15,-21-2-4-15,21 2 1 0,-22 0-5 0,22 0 1 16,-20 0-6-16,20 0-1 0,0 0-10 0,-21 2 1 15,21-2-2-15,0 0 5 0,-18 3-7 0,18-3-1 16,0 0 0-16,-11 5 2 0,11-5-9 0,-6 7 3 16,6-7 5-16,-5 8 4 0,5-8 10 0,-5 14-19 15,3-4 17-15,2 0-1 0,0 3 1 0,0 2-13 0,2 0 22 16,3 3-10-16,-2-1-5 0,-1 1 0 0,0 0 7 16,4 0 8-16,1 0-10 0,-3-1-1 0,2 3 0 15,0-2-7-15,0-3 0 0,0 3 1 0,-1 0-6 16,1 0 3-16,3-2 2 0,-4 1-4 0,1 1-2 15,0 0-1-15,1 0 5 0,0 0-1 0,-1-1 1 16,1 3 0-16,1-2 5 0,-4 0-6 0,4 1 2 16,-4-1-2-16,2 12 2 0,3-9-5 0,-7-1 7 15,3-2-14-15,4 9 13 0,-7-3 6 0,2-2-2 16,0-5 7-16,1 3 2 0,-1-2 0 0,-1 9-3 16,3 3-3-16,-1-8-1 0,-3-2-3 0,2-2 4 0,-2-1-3 15,2 1-4-15,-2-3 1 0,2 3-4 0,-2-2 1 16,2 2-3-16,0-4 1 0,0 3 1 0,-2-1-5 15,1 0 4-15,1 0-3 0,-2 0 0 0,2-1-1 16,1-3 0-16,-2-2-3 0,-1 2 1 0,0-2-1 0,0 0 5 16,0-1-9-16,4 5 3 0,-3 2 1 15,-1-6-3-15,0 2 0 0,0-5 6 0,1 3 1 16,-3 0-6-16,2-2 1 0,-2 0-1 0,0 0 5 0,0-8-2 16,2 18 0-16,-2-12 0 0,0-6-5 0,0 14 1 15,2-9-2-15,-2-5 7 0,0 10-6 0,0-10 1 16,0 0-2-16,0 12 6 0,0-12-6 0,0 0 0 15,2 10 3-15,-2-10-3 0,0 0 0 0,0 8 0 16,0-8-2-16,0 0 4 0,0 0-1 0,0 10-1 16,0-10 5-16,0 0-8 0,0 0 5 0,0 8 0 15,0-8-2-15,0 0 0 0,0 0 1 0,0 0-1 16,3 10-1-16,-3-10 0 0,0 0 0 0,0 0 1 16,0 9 3-16,0-9-2 0,0 0-1 0,2 6 0 0,-2-6 0 15,0 0-3-15,0 0 3 0,0 8 1 0,0-8-1 16,0 0 2-16,0 0-1 0,2 10-1 0,-2-10 0 15,0 0 0-15,4 10 4 0,-4-10-3 0,2 10 6 16,-2-10-6-16,2 8 1 0,0 0 5 0,1-3 2 16,0 1-1-16,1 1 4 0,-2-2-4 0,2 3 6 15,0-2-7-15,1 2 5 0,-1-2-1 0,3 0 0 16,-2 2-3-16,1 0 1 0,0-3-3 0,8 7 1 16,-3-2 0-16,1 0-1 0,-2-4 3 0,0 2-4 0,-3-2-2 15,9 2 1-15,-4-2 0 0,4 3 2 0,-1 0-2 16,1-4 3-16,1 5-7 0,-1-4 6 0,1 0-7 15,-2 0 3-15,2 0-24 0,-1-2-19 0,-5 0-28 16,2 0-37-16,-2 2-41 0,0-5-132 0,-5 4-333 16,4-2 94-16</inkml:trace>
  <inkml:trace contextRef="#ctx0" brushRef="#br0" timeOffset="164190.29">9014 12911 214 0,'0'0'113'0,"-2"-6"-20"0,2 6-5 0,-2-6-15 15,2 6 9-15,-3-6-11 0,3 6 0 0,-2-8-15 16,2 8-2-16,-5-8-11 0,5 8 0 0,-6-8 3 0,6 8-11 16,-6-10 4-16,-1 6-12 0,0-2-16 0,7 6 16 15,-11-7-8-15,5 2 2 0,0 4 4 0,6 1-6 16,-18-6 0-16,11 4-8 0,7 2 2 0,-18 2 2 15,18-2 3-15,-14 4 0 0,4-1 9 0,4 4 5 16,-1-2-4-16,-1 3-6 0,2 6 2 0,-4 2 4 16,6 0 0-16,0 0-5 0,-1 1 6 0,7-1-1 15,1 0-5-15,-1 0 2 0,0-1 3 0,4-1-6 16,4-4-6-16,-6 0 1 0,6-4-2 0,-3 0 1 16,4-2 1-16,-2 0-3 0,2-3-4 0,6 1 4 15,0 1-3-15,-1-3 0 0,-16 0-5 0,29-5-17 0,-14 2 5 16,-6-1-3-16,0 0-3 0,-5-2-5 0,2 0 0 15,-6 6 9-15,12-10-9 0,-10 6 5 0,-2 4 0 16,6-13 9-16,-6 13-6 0,0-8 0 0,0 8 4 16,0 0 5-16,2-10-7 0,-2 10-10 0,0 0 16 15,0-8 1-15,0 8-5 0,0 0 10 0,0 0-6 16,0 0 5-16,0 0 5 0,5-6 11 0,-5 6 1 16,0 0-6-16,0 0 5 0,0 0-1 0,0 0-4 0,22 19 6 15,-14-11-7-15,1 4 3 0,-2 0 3 0,4 2-9 16,-3 0 2-16,4-1-5 0,-2 1-3 0,-1 0 4 15,0 0 4-15,0 1-9 0,-1 0 2 0,1-2-19 16,-4 1-16-16,1-2-15 0,-1 0-26 0,-1-4-16 16,-2 0-19-16,4-3-105 0,-4 1-249 0,-2-6 73 15</inkml:trace>
  <inkml:trace contextRef="#ctx0" brushRef="#br0" timeOffset="164393.74">9276 13019 269 0,'0'0'163'0,"0"0"-28"0,3-8-12 0,-3 8-14 16,0 0-21-16,0 0-15 0,0 0 2 0,0 0-7 15,0 0 0-15,0 0-7 0,0 0-6 0,20 26-2 16,-14-12-7-16,2 1-7 0,2 1-2 0,-6 2 1 16,5 0-9-16,-3-2 1 0,6 1-10 0,-6-1 2 0,5 0-28 15,-5-3-10-15,6 4-15 0,-6-6-37 0,2 1-10 16,0-2-101-16,-4-2-210 0,0-2 63 0</inkml:trace>
  <inkml:trace contextRef="#ctx0" brushRef="#br0" timeOffset="164638.25">9438 13054 328 0,'0'0'107'0,"0"0"-7"0,0 0-15 0,0 0-2 16,0 0-16-16,0 0-12 0,0 0 17 0,0 0 0 16,0 0-5-16,0 0 2 0,0 0-6 0,0 0-3 15,20 30 5-15,-11-16-4 0,-2 2-4 0,6 11-5 16,-2-7 2-16,-2 0-13 0,-1-5-2 0,1 3 0 16,0 0-11-16,0-2-3 0,-1-1-9 0,1 2-16 15,-2-2-32-15,2-1-25 0,-1 0-24 0,-1-4-36 0,-2 0-64 16,-1-5-214-16,0 3 65 0</inkml:trace>
  <inkml:trace contextRef="#ctx0" brushRef="#br0" timeOffset="164961.25">9669 12960 261 0,'0'0'172'0,"4"-6"-17"15,-4 6-24-15,16-6-17 0,-8 4-3 0,1-2-15 16,11-2-4-16,-1 2-10 0,1 2-6 0,17-2-9 15,-4-1-6-15,0-2-8 0,1 4-5 0,-5-1-7 16,-2 0-6-16,-5 4-1 0,-4 0-8 0,-1 0-10 16,1 0-15-16,-6 0-14 0,-12 0-16 0,23 0-14 0,-13 4-17 15,-10-4-20-15,12 2-7 0,-6 0-85 16,-6-2-204-16,0 0 60 0</inkml:trace>
  <inkml:trace contextRef="#ctx0" brushRef="#br0" timeOffset="165169.04">9984 12800 352 0,'0'0'144'0,"0"0"-21"0,0 0 0 16,0 0-2-16,0 0-4 0,4 26-6 0,1-12-10 16,0 3-11-16,-1-1-12 0,0 2-3 0,3 0-8 15,-3-1-12-15,2 1-6 0,2 2-2 0,-4-2-3 16,2-1-5-16,1 1-10 0,2 0-19 0,-5-2-26 15,5 2-28-15,-1-3-33 0,-1 1-34 0,0-6-85 16,-1 1-233-16,-2-2 69 0</inkml:trace>
  <inkml:trace contextRef="#ctx0" brushRef="#br0" timeOffset="165632.97">10205 12496 302 0,'0'0'134'0,"5"-6"-24"0,-5 6-11 0,0 0-14 16,0 0 1-16,0 0-1 0,0 0-5 0,0 0 0 0,17 22-5 16,-15-6-6-16,5 14-1 0,-2-5-16 0,1 2 0 15,-1 5-9-15,-3-2 2 0,2-7-5 0,-2-1-7 16,2-2-5-16,-2-2-2 0,1-1 5 0,-3-2-10 15,5-2 0-15,-3-3 3 0,2 0-7 0,-2-4-1 16,-2-6-1-16,5 11-9 0,1-8 7 0,-6-3 1 16,0 0-2-16,16 0-6 0,-16 0 7 0,0 0-2 15,28-10-3-15,-13 4-4 0,1-2-2 0,-3 2 2 16,-5 0-1-16,2 4 2 0,0-2-1 0,-10 4 0 16,13-4-3-16,-13 4 1 0,0 0 2 0,20 3 0 0,-20-3-2 15,0 0 10-15,11 9 1 0,-4-1-3 0,-5-2 2 16,0 2-3-16,-2-8-10 0,0 18 11 0,-2-5-3 15,-7 3-2-15,4-2-1 0,-5 0 3 0,3-3 4 16,-2-1-3-16,3-2-3 0,-1-1 1 0,-3-2-2 16,4-1 3-16,6-4-5 0,-17 4 0 0,17-4-1 15,-15-2-5-15,15 2 7 0,-13-6-9 0,9 1 3 16,4 5 5-16,-11-13-4 0,4 4-4 0,0 1-2 16,3-8-6-16,0 6-9 0,0-2-24 0,-2 6-4 0,6-2-33 15,0 8-26-15,-2-11-102 0,2 11-253 0,-2-9 75 16</inkml:trace>
  <inkml:trace contextRef="#ctx0" brushRef="#br0" timeOffset="165839.23">10624 12942 260 0,'6'16'161'0,"-1"-4"-20"0,2 2-24 15,-3-2-12-15,0-1-20 0,-2-1 2 0,5 4-4 16,1 2-14-16,-6-4-8 0,4 1-3 0,-2-1-5 16,0 0-5-16,-2-2-7 0,3 0-17 0,-3-5-23 15,0 5-28-15,2-2-34 0,-2-1-34 0,-2-7-56 16,5 7-178-16,-5-7 55 0</inkml:trace>
  <inkml:trace contextRef="#ctx0" brushRef="#br0" timeOffset="166036.03">10757 12964 268 0,'0'0'159'0,"0"0"-17"0,0 0-17 0,0 0-23 16,20 22-1-16,-18-12-21 0,5 3-12 0,-3 3-4 16,3-2 2-16,2 1-8 0,-3 2-3 0,-2 0-7 15,3 3-1-15,0-4-3 0,0 1-5 0,1 13-8 16,-2-8-2-16,0-1-11 0,0-5-20 0,-2 2-33 0,0 0-25 15,1-3-124-15,-3-1-219 0,6 0 64 0</inkml:trace>
  <inkml:trace contextRef="#ctx0" brushRef="#br0" timeOffset="166998.18">11702 12759 324 0,'0'0'150'0,"-7"3"-23"16,7-3-23-16,0 0-4 0,0 0-13 0,-9 0-2 16,9 0-12-16,0 0 2 0,0 0-3 0,0 0-1 15,0 0-3-15,0 0-6 0,0 0-7 0,0 0-1 16,-9 3-4-16,9-3-4 0,0 0-5 0,0 0 5 15,0 0-12-15,0 0-2 0,0 0 0 0,0 0-8 0,0 0 4 16,0 0-9-16,0 0-5 0,0 0 4 16,0 0-8-16,0 0 4 0,0 0 0 0,0 0-5 15,-8 2 2-15,8-2-4 0,0 0-1 0,0 0 2 0,0 0 0 16,0 0-4-16,0 0-2 0,0 0 3 0,0 0 0 16,0 0 1-16,0 0-3 0,0 0 0 0,0 0 1 15,0 0 0-15,0 0-3 0,0 0 0 0,0 0 0 16,0 0 1-16,0 0 0 0,0 0 2 0,0 0-7 15,0 0 7-15,0 0-5 0,0 0 2 0,0 0-1 16,0 0 1-16,0 0-1 0,0 0 1 0,0 0 0 16,0 0 4-16,0 0-5 0,0 0 0 0,0 0 1 15,0 0 1-15,0 0-2 0,0 0 0 0,0 0-2 0,0 0 1 16,0 0 1-16,0 0 0 0,0 0 1 0,0 0-3 16,0 0 3-16,0 0-4 0,15-10 2 0,-15 10 1 15,0 0 1-15,0 0-5 0,0 0-3 0,0 0 1 16,0 0 6-16,0 0-1 0,0 0-5 0,0 0 8 15,0 0-2-15,2 13 8 0,1-4 0 0,1-1 7 16,3-1-4-16,-3 3 4 0,0-2-5 0,10 4 4 16,-4 0-6-16,8-2 4 0,-3-4-5 0,3 1 2 15,3-4 0-15,-3 0-4 0,2-3-13 0,-1 0-3 0,2-3-5 16,1-2 0-16,-3 0-8 0,-1 0-1 0,-3-5 0 16,-2 3-6-16,-2-1 1 0,-3 0 4 0,-3-2-2 15,-2 0-2-15,-1 3 10 0,-2-3-2 0,-8-5 5 16,4 2 3-16,-2-1-2 0,-5 0 1 0,0 3-5 15,0-2 9-15,-5 4 3 0,1 1-1 0,5 0 8 16,-8 4-5-16,0 0 5 0,3 2 5 0,-3-2 0 16,5 4 6-16,1 0-3 0,12 0 4 0,-18 0-3 15,18 0 3-15,-16 0-6 0,16 0 1 0,-15 2 0 16,15-2-4-16,-8 4 5 0,8-4-4 0,-8 2-2 0,8-2-1 16,-6 6-14-16,6-6-27 0,-2 10-43 0,0-2-131 15,-1-3-255-15,3 3 75 0</inkml:trace>
  <inkml:trace contextRef="#ctx0" brushRef="#br0" timeOffset="167663.15">13608 12368 251 0,'0'0'200'0,"-14"4"-24"0,5 0-33 16,3 2-3-16,0 0-14 0,-4 0-10 0,6 1-9 16,-2 8 0-16,-3-3-7 0,5-3-6 0,0 7-5 15,1-4-10-15,0 0-1 0,1-1-11 0,7-1-3 0,-5 0-7 16,5 0-7-16,1 6-1 0,3-4-8 16,-1 2-1-16,8-1-7 0,-1-1-2 0,1-2-5 0,1-2 0 15,3-1-5-15,0 0 3 0,10 3-4 0,-6-9-5 16,-2 1-7-16,-4-2-2 0,1 0-7 0,-1 0-3 15,-5-2 1-15,0 1-2 0,-2-6 0 0,-3 4 2 16,2-1-2-16,-4 0 1 0,3-4 5 0,-5 2-1 16,1-2-1-16,-3-2 0 0,5 3 0 0,-5-2-1 15,0 1-2-15,0-2 4 0,-2 3 0 0,0-3-3 16,-2 2 3-16,0 0 1 0,2-2-3 0,-4 3 7 0,-1-1 3 16,0 0-4-16,-1-1-4 0,-3 4 3 0,5-3 0 15,-12-2 1-15,3 0-1 0,0 3-1 0,0-2-2 16,-5 1-4-16,1 5-20 0,1-2-16 0,-5 2-30 15,1 1-37-15,-13 2-53 0,-6 2-100 0,4 4-308 16,-7-2 87-16</inkml:trace>
  <inkml:trace contextRef="#ctx0" brushRef="#br0" timeOffset="168776.23">9458 13769 260 0,'0'0'158'0,"-6"-6"-13"0,6 6-36 15,0 0-5-15,0 0-3 0,0 0-8 0,0 0-7 16,0 0 0-16,0 0-14 0,-18 11 10 0,16-1 2 16,0-2-5-16,0 1-8 0,2 8-5 0,-2-1-3 15,-1 4-4-15,6-3-7 0,3 1 2 0,0-2-1 16,2 2-7-16,0-5-4 0,5 3-3 0,3-2-3 0,-1-2-4 16,11 2-1-16,0-6-3 0,-3-5-1 0,-4 3-4 15,1-4-2-15,2-2-4 0,-3 0-1 0,1-2 0 16,0-1-1-16,-3-2-1 0,-1-2-9 0,-1-1-4 15,-2-2-7-15,-2 0-8 0,-7 0 0 0,-2 0-7 16,3-3-3-16,-5-4-1 0,-5 2 1 0,1-1 3 16,-2 0 1-16,-3 1-4 0,2 1 7 0,-4 2 0 15,1-2 3-15,-4 6 3 0,4-2-2 0,-6 3 6 16,-1-1-9-16,3 0 4 0,3 4 7 0,-3-2-2 16,-2 4 0-16,5 0 0 0,0 0 4 0,11 2-4 0,-15 0 4 15,15 0-1-15,0 0-3 0,-20 2-17 0,20-2-23 16,-11 6-23-16,7-2-23 0,4-4-30 0,-2 8-80 15,2-8-244-15,0 7 73 0</inkml:trace>
  <inkml:trace contextRef="#ctx0" brushRef="#br0" timeOffset="169853.23">11658 13502 313 0,'2'-5'110'16,"-2"5"-12"-16,0 0-3 0,3-8-13 15,-3 8-11-15,0 0-6 0,0 0 2 0,0 0-2 0,6-8-6 16,-6 8-19-16,0 0 19 0,0 0-18 0,0 0 8 16,0 0-6-16,2-8-15 0,-2 8 11 0,0 0-9 15,0 0-2-15,0 0-4 0,0 0-2 0,0-10-1 16,0 10 3-16,0 0-7 0,0 0-5 0,-2-10 6 15,2 10-6-15,0 0 0 0,-6-10-5 0,6 10 5 0,-5-8-7 16,5 8 2-16,-7-5 4 0,7 5-14 0,-11-5 12 16,11 5 2-16,0 0 6 0,-20 3 2 0,20-3 7 15,-17 5-1-15,8 2 4 0,-6 4 16 0,7 1 3 16,-4 0-2-16,3 3-3 0,1 2 3 0,4-4-3 16,2 3-3-16,-1-2-1 0,6 1-1 0,1-1-5 15,0-1 0-15,2-2-4 0,3 1-8 0,5 0 6 16,-2-4-6-16,6-1-1 0,-1 1-3 0,1-1-1 15,2-4-5-15,-7-1 6 0,5-2-3 0,-3 0-2 16,-15 0-4-16,24-2-4 0,-13-1-7 0,-3 0-8 0,-8 3-8 16,16-10-4-16,-10 5 0 0,1-2-2 15,-5 0 4-15,3-1 5 0,-5 0-6 0,0 8 14 16,2-16-4-16,-2 10 7 0,0-4 5 0,0 3 2 0,0 7 9 16,0-13 0-16,0 13 5 0,0-9-4 0,0 9 2 15,0-8-6-15,0 8 2 0,0 0 1 0,2-6-7 16,-2 6 3-16,0 0 5 0,0 0 0 0,0 0-1 15,0 0-3-15,0 0 1 0,0 0 1 0,17 16-4 16,-12-10 3-16,2 0-1 0,-3 2 0 0,0-1-3 16,3 1 4-16,4 6-3 0,-2-2-6 0,-1 0-23 15,-1-3-17-15,-3 1-16 0,1 0-21 0,6 4-23 0,-5 0-19 16,0-4-16-16,0 0-7 0,0-4-83 0,-6 0-268 16,0-6 77-16</inkml:trace>
  <inkml:trace contextRef="#ctx0" brushRef="#br0" timeOffset="170208.21">11964 13572 225 0,'0'0'48'0,"0"0"-8"0,0 0-6 0,3-8 1 0,-3 8 0 15,0 0-16-15,0 0-1 0,0 0 18 0,0 0-4 16,0 0 12-16,0 0 1 0,0 0 8 0,0 0 0 15,0 0 4-15,0 0-1 0,0 0 7 0,0 0-14 16,4-7 13-16,-4 7-3 0,0 0 3 0,0 0-8 0,0 0-1 16,17-1-5-16,-17 1-5 0,0 0-1 15,0 0-5-15,25 6-5 0,-25-6-1 0,10 5 0 16,0 2-9-16,-4-4 1 0,0 3 2 0,1 0-1 0,-3 2 10 16,-1-2-1-16,1 2-1 0,-1 2 7 0,-1 0 3 15,-2 8-3-15,2-7 1 0,0 1-1 0,-2-2-6 16,0 0 1-16,0-2-1 0,0-8-3 0,0 14-2 15,0-14-5-15,0 11 1 0,2-5-2 0,-2-6-3 16,6 6 4-16,-6-6-7 0,12 4-2 0,-12-4-3 16,21 0-4-16,-3-4-15 0,-1 1-21 0,1-2-18 15,2 0-24-15,-1-3-41 0,-1-1-143 0,-1 2-304 16,3-3 88-16</inkml:trace>
  <inkml:trace contextRef="#ctx0" brushRef="#br0" timeOffset="170487.2">12254 13485 324 0,'13'-4'161'0,"-13"4"-24"16,20 0-14-16,-20 0-17 0,18 2-10 0,-18-2-11 0,14 7-18 15,-3 0 9-15,-4-2-11 0,4 8 8 0,-5 0-3 16,3 1-2-16,-4-2 1 0,-1 4 2 0,-4 1-6 15,-2-1-1-15,0 2-5 0,2 2-5 0,-5-7-3 16,3 5-2-16,0-6-6 0,-3 0-4 0,5-4 0 16,-2 0-4-16,2-8-2 0,2 12-3 0,-2-12-3 15,0 10-4-15,0-10-5 0,7 3-1 0,-7-3-7 16,13 2-19-16,-13-2-21 0,19-2-21 0,-19 2-34 16,36-6-42-16,-21-1-129 0,3 0-306 0,-1-1 89 15</inkml:trace>
  <inkml:trace contextRef="#ctx0" brushRef="#br0" timeOffset="170720.97">12610 13526 292 0,'18'-6'174'0,"0"2"-27"0,-1 0-11 0,1 0-20 15,-1 3-14-15,3-4-8 0,0 2-19 0,-1 3-4 0,3-2-5 16,-1 0-6-16,-2 2-10 0,3 0-19 0,-4 0-14 16,-3 2-9-16,-1 0-16 0,-2-2-23 0,-3 1-9 15,-9-1-9-15,17 2-12 0,-17-2-8 0,9 0-16 16,-9 0-49-16,0 0-159 0,0 0 50 0</inkml:trace>
  <inkml:trace contextRef="#ctx0" brushRef="#br0" timeOffset="170938.59">12847 13414 342 0,'0'0'184'0,"-4"-4"-15"0,4 4-5 0,0 0-23 15,-6-6-17-15,6 6-14 0,0 0-16 0,0 0-13 16,0 0 5-16,0 0-8 0,0 0-6 0,0 0-11 16,0 0 3-16,-5 24-10 0,7-17-5 0,3 8-6 15,-3 2-5-15,2-1-3 0,0 0-3 0,3 1-3 16,0 1 0-16,-1 0-3 0,3 0-1 0,-3-1 1 15,4 1-7-15,-2 0-3 0,-1 0-21 0,1-1-20 16,1-3-19-16,-2 0-17 0,1 0-19 0,-3-5-23 0,4-1-19 16,-3-1-107-16,-6-7-271 0,11 1 79 15</inkml:trace>
  <inkml:trace contextRef="#ctx0" brushRef="#br0" timeOffset="171386.14">13040 13223 258 0,'2'-12'186'0,"-2"12"-26"16,3-6-30-16,-3 6-27 0,0 0-1 0,0 0-9 0,0 0-20 15,0 0 7-15,0 0-2 0,0 0-1 0,0 0-1 16,15 16-4-16,-9-1-5 0,0 3 3 0,4 9-2 16,3 1 11-16,-5 2 12 0,2-1-8 0,0 1-3 15,-3-8-7-15,-3-1-7 0,1-1-7 0,-1-2-6 16,1-2-7-16,-3 1-5 0,2-3-2 0,-2-2-5 15,0-2-3-15,-2-1 1 0,2-2-4 0,0-1-4 16,-2-6 1-16,0 9-5 0,3-5 2 0,-3-4-4 16,0 0-3-16,0 0-1 0,0 0-3 0,0 0-2 15,0 0 0-15,24-8-5 0,-20 3-1 0,3-1-1 16,0 2 0-16,-3 0-1 0,4-2-6 0,-1 2 6 0,0 2-3 16,-7 2-2-16,15-4 6 0,-15 4 0 0,14 0-5 15,-14 0 6-15,17 6 0 0,-13-2-2 0,5 0 0 16,-4 2-2-16,-1-1 3 0,2 2-4 0,-4 0 2 15,3 1 0-15,-3 0 2 0,-2-8 0 0,0 16-2 16,0-8 3-16,-2 2-4 0,-3-4 2 0,1 1 2 0,-6 5-6 16,2-2 0-16,-2 0 6 0,-1-4 0 0,-3 0 0 15,2 0-1-15,-2-4 3 0,5 0-2 0,9-2-1 16,-14-2-1-16,14 2-6 0,-14-4-15 0,12 0-14 16,2 4-11-16,-7-10-16 0,7 10-15 0,2-14-22 15,1 6-14-15,1-2-48 0,2-2-121 0,4-1-335 16,-4 3 95-16</inkml:trace>
  <inkml:trace contextRef="#ctx0" brushRef="#br0" timeOffset="171705.37">13432 13485 209 0,'0'0'205'0,"22"-4"-20"16,-5-2-21-16,3 4-17 0,-4 0-23 0,1 0-13 0,1 2-15 16,-3 2 3-16,-1 0-4 0,-4 2-10 15,-1 0-5-15,0 2 1 0,-2 2-1 0,-3-3-8 16,0 5 1-16,0 4 2 0,-2 0-6 0,-4 2-1 0,4 0-3 16,-4 1 0-16,-2-3-5 0,2 4-4 0,2-5-3 15,-4-1-8-15,2-2-2 0,-1 0-6 0,3-2-1 16,0-2-5-16,0-6 1 0,0 10-5 0,0-10-6 15,0 8 3-15,0-8-1 0,5 6-4 0,3-4 0 16,-8-2-7-16,18 2-18 0,-1-2-15 0,1-2-16 16,-1-2-17-16,1 0-25 0,2 0-17 0,-3-2-22 15,3 2-34-15,-5-4-144 0,-1-2-352 0,-2 4 99 0</inkml:trace>
  <inkml:trace contextRef="#ctx0" brushRef="#br0" timeOffset="171998.29">13759 13455 238 0,'8'-2'189'15,"1"0"-31"-15,-9 2-5 0,18-4-23 0,-1 7-14 16,-1-2-2-16,2 3-10 0,-1 2-1 0,-4 2-12 16,2 0-6-16,1 2-13 0,-3 2-1 0,-3-1-2 0,2 1-3 15,-2 0-3-15,-1 2-3 0,0 0 4 0,-4-1 0 16,-1 1 3-16,0 2-6 0,-4-4-1 0,0 0-5 15,2-2 2-15,-4-2 0 0,2-1-3 0,0 1-6 16,0-8 4-16,0 10-6 0,0-6 0 0,0-4-3 16,2 10-2-16,-2-10-4 0,0 0-1 0,4 6-5 15,-4-6 0-15,14 0-5 0,-14 0-3 0,29-6-3 16,-10 4-5-16,1-2-11 0,11-4-24 0,-3 0-21 16,-9 2-29-16,14 0-31 0,-9-2-40 0,-4 6-56 15,-3-3-118-15,1 0-373 0,-5 4 106 0</inkml:trace>
  <inkml:trace contextRef="#ctx0" brushRef="#br0" timeOffset="172936.72">14929 13335 445 0,'0'0'218'0,"-14"-6"-26"0,14 6-17 0,0 0-17 16,0 0-10-16,-17 10-7 0,11-4-13 0,-2-1-5 16,4 5-5-16,-2 4-10 0,4 0-7 0,-1-2-5 0,3 3-11 15,3 2-3-15,-1-4-8 0,0-1-8 0,4 2-8 16,4 0 1-16,-2 0-10 0,5-3-5 0,1-1-2 15,3 0-9-15,0-4 5 0,-2 0-10 0,5-2 2 16,0 0-10-16,2-4-5 0,-4 0-2 0,2-2-9 0,-1-2-8 16,1-2-1-16,-5-4 1 0,1 2-2 15,-4-4 1-15,0 1-3 0,-4 1 3 0,-3-2-3 16,-3-2-4-16,-2-2-2 0,-2 1-3 0,-5-1 1 0,1 0 2 16,-6 2 3-16,2 0 0 0,-4 0 5 0,-3 5-2 15,3-1-3-15,-5 2 5 0,1 2-1 0,1 2 1 16,1 2 0-16,-1-2-1 0,0 2-1 0,6 4 0 15,-3 0-12-15,6 0-1 0,8-2-13 0,-18 8-15 16,14-4-16-16,-5 4-23 0,3-4-27 0,4 3-43 16,-6 1-124-16,4-1-337 0,4-7 97 0</inkml:trace>
  <inkml:trace contextRef="#ctx0" brushRef="#br0" timeOffset="173835.23">10054 14611 403 0,'0'0'174'0,"-11"-10"-21"0,11 10-15 0,-12 0-6 0,12 0-13 15,-16 6-7-15,9 2-3 0,-3 4-8 0,-2 4-10 16,8 3-11-16,-2-3-10 0,3 4-3 15,6 11-10-15,3-3-4 0,-2 2 0 0,8-9-8 0,3 3-4 16,0-4-2-16,5-6-4 0,8 3-2 0,3-5-5 16,2 0 2-16,-1-4-1 0,3-2-8 0,-1-4-1 15,-1-4-4-15,0 0-9 0,-7 0 2 0,-3-2-11 16,-3-2-16-16,-3-2-4 0,-1 0-3 0,-5 0 1 16,0 1-7-16,-6-1-2 0,-1 0-6 0,-2 0 9 15,-2 8 1-15,-4-18-1 0,0 5 6 0,-8-2 4 16,-1 2-5-16,-3-1 5 0,-1 2 4 0,-9-4 0 0,4 3 2 15,1 3 11-15,7 2-4 0,-3 4-2 0,3-2 3 16,1 2 1-16,5 2 7 0,8 2-14 0,-12-4-1 16,12 4 0-16,0 0-9 0,0 0-3 0,0 0-31 15,0 0-34-15,0 0-25 0,0 0-73 0,0 0-224 16,64 6 67-16</inkml:trace>
  <inkml:trace contextRef="#ctx0" brushRef="#br0" timeOffset="174299.18">12096 14483 273 0,'0'0'225'0,"0"0"-22"0,-30 14-7 16,25-6-17-16,-4 6-16 0,2-1-18 0,3 3-12 16,2 2-18-16,4-2-12 0,0 1-10 0,7-1-9 15,11 8-7-15,-2-7-11 0,5 1-4 0,10-4-4 16,3 0-8-16,1-4-5 0,0-2-4 0,6-4 0 15,-5 1-12-15,6-5-9 0,-3-1-9 0,1-6-3 16,-3 2-3-16,-2-5-3 0,0 0-2 0,-6-2-4 16,-9 0-1-16,-6 4-9 0,-7-2 2 0,-5-1-5 15,-2 1-3-15,-4 0 0 0,-2 0 7 0,-7-4 0 16,-3 2 2-16,0-1 1 0,-13-7 2 0,-4 4 5 16,1 2 0-16,-3 1 0 0,2 3 3 0,-2-2 0 0,1 2 0 15,5 4 6-15,3 2-1 0,8 0-4 0,1 2 3 16,3-2-7-16,2 2-7 0,10 2-10 0,0 0-9 15,0 0-14-15,0 0-23 0,0 0-31 0,0 0-30 16,0 0-121-16,0 0-297 0,55 20 87 0</inkml:trace>
  <inkml:trace contextRef="#ctx0" brushRef="#br0" timeOffset="175016.23">14712 14033 330 0,'-20'6'205'16,"2"0"-18"-16,3 2-8 0,2 0-17 0,-3 4-10 15,4 0-14-15,2 3-14 0,0-3-3 0,-1 4-10 16,4-1-11-16,2 3-6 0,1-2-8 0,4 2-6 15,2-4-7-15,3 2-8 0,2-3-2 0,1 3-7 0,1-2-4 16,5-2-4-16,0-2-6 0,2 0-4 16,1-3-5-16,1-1-2 0,-3-2-3 0,7 0-2 0,-2-4-3 15,-1 0-3-15,-1-2-2 0,-1-2-9 0,1 1-2 16,-7-4-7-16,0-1-12 0,-2 1-2 0,-3-1-5 16,-1 0 0-16,-1 0-1 0,3-8-2 0,-7 1 4 15,0-2 3-15,0 6 2 0,0-5-1 0,0 0 3 16,-2 4 0-16,-1 2 4 0,1 0-1 0,2 10 3 15,-4-13 5-15,4 5 5 0,0 8-3 0,-3-10-4 16,3 10 2-16,0 0 0 0,0-8-1 0,0 8 2 16,0 0 3-16,0 0 3 0,0 0 5 0,0 0 0 15,0 0 4-15,0 0-4 0,16 28 2 0,-7-14-5 16,-3 1-1-16,3-1 3 0,0 0-4 0,-1 2 0 0,1-3 1 16,0 4 0-16,-2-4-15 0,1 1-24 0,-3 4-21 15,1-4-18-15,3-1-23 0,0 3-34 0,1-4-24 16,0-2-128-16,-4-2-331 0,1-1 94 0</inkml:trace>
  <inkml:trace contextRef="#ctx0" brushRef="#br0" timeOffset="175418.23">15150 14264 261 0,'-4'-6'156'0,"4"6"-16"0,0 0-28 0,-7-8 3 15,7 8-7-15,0 0-19 0,0 0-10 0,-7-8 3 16,7 8-16-16,0 0-10 0,0 0-5 0,0 0 1 16,0 0-3-16,-2-7-12 0,2 7-2 0,0 0-3 15,0 0-2-15,11-8-8 0,-11 8 1 0,11-7-5 16,-11 7 2-16,10-3-8 0,-10 3-1 0,12-4 2 16,-12 4-4-16,0 0 3 0,0 0-5 0,0 0 4 0,0 0 4 15,19 5 8-15,-19-5 0 0,2 12 7 0,-2-4 5 16,0 0-2-16,0-2-5 0,0 4-5 0,0-2 2 15,0 0-3-15,0-1-3 0,2 2 4 0,-2-1-8 16,6-3 1-16,-4 3 0 0,2-2-2 0,0 0 1 16,5 2-3-16,-3-4 3 0,6 2-6 0,0 4 1 15,2-3-2-15,-1 0 0 0,1-1-2 0,-8 1-3 16,4-1 2-16,-5 0-2 0,4 0-1 0,-2 2 2 0,-5 0 1 16,2 0 2-16,-2 2 0 0,0-2-1 0,-4-1-1 15,2-7 4-15,-6 18-5 0,4-10 2 0,-3 0-1 16,0 0-4-16,-1 0-7 0,1-2-18 0,5-6-15 15,-12 9-23-15,10-4-35 0,2-5-35 0,0 0-112 16,-14 3-292-16,14-3 86 0</inkml:trace>
  <inkml:trace contextRef="#ctx0" brushRef="#br0" timeOffset="175790.14">15362 14171 260 0,'0'0'140'0,"0"0"-17"0,0 0-19 16,7-3-9-16,-7 3-13 0,0 0-11 0,0 0-9 16,0 0-3-16,0 0-10 0,0 0-2 0,0 0-7 15,24 3-3-15,-24-3-6 0,0 0-3 0,0 0 2 16,19 4-2-16,-19-4-12 0,10 6-3 0,-10-6 0 16,10 6 5-16,-6 0-2 0,-4-6 2 0,7 10 8 0,-7-4-11 15,0-6 1-15,3 16 15 0,-3-9-8 0,2 1-7 16,-2 0 2-16,0 2-5 0,0-10-2 15,4 16 4-15,-4-8-3 0,4 2 4 0,1 3 1 0,1-1-5 16,0-2-1-16,6 0-2 0,-1 0 0 0,-3 0 0 16,6 0-4-16,-1 0 3 0,-2-3-2 0,0 1 0 15,-5 2-6-15,4-4 9 0,-6 2 7 0,2 0 6 16,3 5 4-16,-5-1 5 0,-4-2 3 0,0 4 6 16,-2 0 0-16,-2 2-9 0,-5 0 2 0,5-5 1 15,-6 3-3-15,2-2-5 0,1-2-3 0,1-2 1 16,-1 0-6-16,0-3-4 0,7-5-19 0,-6 10-18 0,6-10-28 15,-4 7-34-15,4-7-35 0,-4 3-123 0,4-3-288 16,0 0 83-16</inkml:trace>
  <inkml:trace contextRef="#ctx0" brushRef="#br0" timeOffset="175969.04">15673 14307 344 0,'15'-2'175'16,"1"0"-30"-16,-1 1-25 0,-1 1-11 0,-14 0-15 0,30-2-9 16,-11 2-6-16,-1 0-21 0,0 0-16 15,-18 0-24-15,33-3-26 0,-16 3-44 0,1 3-25 0,-5-6-61 16,-13 3-166-16,22 0 50 0</inkml:trace>
  <inkml:trace contextRef="#ctx0" brushRef="#br0" timeOffset="176148.17">15818 14278 305 0,'0'0'231'0,"0"0"-28"0,0 0-17 0,0 0-20 15,-11 7-11-15,11-7-11 0,2 10-9 0,-2-10-10 0,9 17-19 16,-2-2-8-16,-1-3-16 0,-2 2-5 0,5 0-8 16,-2 1-5-16,1-3-5 0,3 4-12 0,-4-2-26 15,4-1-25-15,-3-3-29 0,1 2-23 0,3-2-34 16,-6 2-30-16,2-4-21 0,0-2-98 0,-8-6-285 15,10 2 81-15</inkml:trace>
  <inkml:trace contextRef="#ctx0" brushRef="#br0" timeOffset="176552.2">15989 13944 281 0,'0'0'151'0,"0"0"-14"0,0 0-14 0,0 0-8 16,15 24-3-16,-8-6-5 0,-1 12-3 0,-2-7-1 0,3 5-6 16,-2 3-6-16,-3-1-14 0,2-3-9 15,-2 3-3-15,3-8-8 0,-3-2-8 0,-2-7-3 16,2 1-1-16,2-4-6 0,-4 0-6 0,2-2 0 0,-2-8-3 16,2 10-2-16,4-5-1 0,-6-5-7 0,0 0 4 15,8 5-7-15,-8-5 2 0,0 0-3 0,0 0-5 16,33-10-1-16,-18 2-1 0,-2 2-2 0,0 2 0 15,5-2-1-15,-5 4 1 0,-2-2 0 0,-11 4-5 16,19-2 1-16,-19 2 2 0,16 0-3 0,-16 0 4 16,15 8-2-16,-9-4 6 0,-6-4 2 0,10 12 0 15,-8-4 1-15,0 0-1 0,0-1 5 0,-2-7-3 16,-2 18 2-16,-4-4 0 0,2-2-2 0,-4-3-2 16,0 6-2-16,-3-8 3 0,-5 3-5 0,4-4-2 0,2 0 1 15,-3-2 1-15,3 0-1 0,10-4 1 0,-18 2-5 16,18-2-4-16,0 0-5 0,-24-8-10 0,15 6-13 15,3-6-9-15,-1 4-12 0,7 4-25 0,-7-15-23 16,5 8-35-16,2 7-126 0,0 0-311 0,2-17 90 16</inkml:trace>
  <inkml:trace contextRef="#ctx0" brushRef="#br0" timeOffset="176969.15">16367 14359 433 0,'0'0'194'0,"-4"-6"-29"0,4 6-21 0,0 0-19 16,-2-10-16-16,2 10-12 0,6-8-12 0,-6 8-6 15,14-8-8-15,-8 2-8 0,12 0-8 0,-1-2-10 0,-1 1-1 16,1 2-7-16,5 0 4 0,-6 3-8 0,1-2-2 15,-1 4-9-15,-16 0 7 0,23 4 7 0,-13 0-3 16,-4-1 10-16,-6-3-2 0,6 8 9 0,-6-8 3 16,0 14 0-16,0-8 2 0,0-6-6 0,0 16-4 15,-2-10-4-15,2-6-1 0,-4 15-6 0,4-8-4 16,0-7 0-16,-2 10-1 0,2-10-4 0,0 10-2 16,0-10 0-16,6 7-5 0,-4-1-3 0,7 0-2 0,-2 0 1 15,2-2-2-15,3 6-2 0,2-2-1 0,1 0 1 16,-7-3-3-16,6 3 1 0,-8-1-2 15,1-2 1-15,0 1 0 0,-5-2 4 0,-2-4-3 0,0 10-2 16,0-10 2-16,0 0-3 0,-5 12 5 0,-1-6-4 16,-1 0-2-16,-1 0-21 0,-2-3-16 0,10-3-20 15,-19 6-24-15,11-3-40 0,8-3-20 0,-18 1-42 16,18-1-116-16,-18-6-352 0,18 6 100 0</inkml:trace>
  <inkml:trace contextRef="#ctx0" brushRef="#br0" timeOffset="177276.96">16745 14205 373 0,'0'0'206'15,"6"-6"-34"-15,-6 6-26 0,0 0-13 0,6-6-20 16,-6 6-12-16,0 0-11 0,0 0-11 0,0 0-4 16,0 0-16-16,0 0-1 0,0 0-4 0,0 0-6 15,18 0-9-15,-18 0 0 0,0 0-7 0,19 4-1 16,-9 0-8-16,9 0-3 0,-3 0 1 0,1 2 0 15,-3-1-2-15,5 3-5 0,-4 0 2 0,0 1 4 16,3 2 7-16,-5 1 7 0,-1-2-1 0,0 2 1 0,-3 1 10 16,2 1 3-16,-4 0 8 0,-1 2-2 15,0-3-3-15,0 4-4 0,-2-6-1 0,0 5-6 0,-2-4-3 16,-2-2-4-16,4 0-2 0,-4-2-2 0,0-3-4 16,3 3 0-16,-3-8-3 0,0 12-2 0,0-12-2 15,0 8-9-15,0-8-10 0,0 0-21 0,-5 10-26 16,5-10-30-16,-12 6-32 0,4-4-30 0,-2 2-172 15,-10-6-373-15,-13 2 105 0</inkml:trace>
  <inkml:trace contextRef="#ctx0" brushRef="#br0" timeOffset="178852.17">16648 12303 281 0,'0'0'177'0,"0"0"-22"16,0 0-19-16,0 0-17 0,0 0-13 0,0 0-19 0,0 0-13 15,0 0-1-15,0 0-11 0,13-16-6 0,-4 15-6 16,2-4-9-16,0 3 4 0,7 0-8 0,1-2-4 16,14 2-4-16,-5 2-4 0,5 0-3 15,-7 0-1-15,7 2-3 0,-6 1 4 0,-5-2-10 0,-1 3 4 16,1-2-3-16,-2 2-10 0,-3 2-1 0,1-2 12 16,0 2-1-16,-5-2-6 0,0 2 3 0,-2-2-3 15,-2 2 2-15,-1-3 1 0,2 2-7 0,-2 0 3 16,-1 2 3-16,8 2-2 0,-6 3 0 0,4 0-8 0,-2 0 5 15,-2 1 0-15,-1 5 9 0,6 8 2 0,-4-3 3 16,3 7 1-16,-3 2 1 0,0-1 6 0,3 1 4 16,1 3 0-16,-2 1 1 0,-2 0 0 0,3 1 9 15,-5 3 1-15,8 19 4 0,-10-14 0 0,3-5-2 16,-2 1 1-16,2 1-2 0,-3-1 2 0,0 0-1 16,8 21 2-16,-6-15 3 0,-3-8-1 0,1 0-3 15,1 3 8-15,0-1-10 0,-1 1 3 0,5 17-5 16,0-16 4-16,-6-5 1 0,-1 1-9 0,6-3 3 15,-2 1 1-15,2-1-3 0,-3 3-1 0,3-3 1 16,0 2 0-16,-2-3 1 0,1 0-3 0,0 1 0 0,0 0 0 16,1-3-6-16,2 2 5 0,1-1-6 15,-7-4-5-15,6 1-1 0,-6 1-3 0,5 1 0 0,0-1 0 16,0-3-3-16,-1 5 5 0,0-1 2 0,-2 1 8 16,-3 2-5-16,1 1 1 0,0 1-3 0,-2-3-5 15,2 0-1-15,-4-1-5 0,2-2 4 0,-2 1-3 16,0-7-2-16,-2 3-4 0,0-7 2 0,2-2 2 15,-2-2-6-15,-2-3 6 0,2 0-2 0,0-2-6 0,0-3 5 16,-2 0-5-16,0-3 1 0,2 0 1 0,-2 1-1 16,2-8 3-16,-2 10-1 0,-6-5-5 0,4 1 5 15,-4-2-4-15,1 0 1 0,-3 0-2 0,0 0 1 16,0-2-3-16,-8 2 2 0,1-2 2 0,-3-2-3 16,3 0 1-16,-5 0-5 0,1 0 8 0,-1 0-1 15,1 0-1-15,-12-4-2 0,5 2-2 0,6 0 3 16,-1 0-3-16,-7-2 1 0,6 0-1 0,6 0 4 15,0 2-1-15,2 0-5 0,0-2 1 0,1 2 2 16,3 0 3-16,4 1-1 0,8 1-3 0,-13-3 2 16,13 3 2-16,-12-4-3 0,12 4 1 0,-8-1-5 15,8 1 6-15,0 0 1 0,-8-5-7 0,8 5 6 16,0 0-3-16,0 0 1 0,0 0-1 0,-9-3-7 0,9 3-1 16,0 0 8-16,0 0-6 0,0 0 8 0,0 0-2 15,0 0 3-15,-7-4-2 0,7 4-1 0,0 0 2 16,0 0 1-16,0 0-7 0,0 0 4 0,0 0 1 15,0 0 3-15,0 0-3 0,0 0 0 0,-5-6-6 16,5 6 7-16,0 0-3 0,0 0 2 0,0 0-3 16,0 0 8-16,0 0-5 0,0 0 0 0,0 0 3 15,0 0-8-15,0 0-18 0,0 0-20 0,0 0-26 0,0 0-37 16,0 0-48-16,-4-4-62 0,4 4-228 0,0 0-532 16,0 0 148-16</inkml:trace>
  <inkml:trace contextRef="#ctx0" brushRef="#br0" timeOffset="190298.06">20109 13004 271 0,'-6'-8'167'0,"2"1"-26"0,-6 2-15 16,10 5-7-16,-15-10-6 0,7 6-6 0,-4-2-5 0,-3-2-4 15,-3 4-12-15,1 2-4 0,-3 2-5 0,0 0-7 16,-10 6 3-16,-3 2-5 0,6 6 4 15,-1 4-3-15,7 3-1 0,-6 5-6 0,5 0 0 0,3 3-5 16,3 3-4-16,0-1-1 0,4 3-2 0,3-1-1 16,3-1-7-16,4 3 0 0,4-3 1 0,2-1 0 15,4 1-3-15,3-2 2 0,5 0-2 0,1-5-4 16,5 2 6-16,7-1-4 0,1-2-3 0,1-2-6 16,4-1 1-16,2-3-6 0,3 0-1 0,24 5-4 15,-19-11-5-15,-1-2 5 0,-2 0-2 0,-1-2-4 16,-1-2-12-16,-1-2-20 0,3-2-18 0,-8-1-15 0,2 1-12 15,-3 1-18-15,-7-6-22 0,-4 3-21 0,-6-2-33 16,-6-3-146-16,-1-1-364 0,-2 0 102 0</inkml:trace>
  <inkml:trace contextRef="#ctx0" brushRef="#br0" timeOffset="190612.78">20013 13475 248 0,'-14'2'157'16,"14"-2"-14"-16,-21 4-37 0,14-2-14 0,7-2-4 0,-17 6 2 16,8-2 0-16,9-4-16 0,-9 7 0 15,0-2-7-15,9-5-3 0,-8 7-4 0,8-7-1 0,-7 6-4 16,7-6 4-16,-5 6-7 0,5-6 2 0,-4 4-4 16,4-4 1-16,0 0 1 0,-2 6 3 0,2-6-1 15,0 0 6-15,0 0 1 0,0 0-1 0,8 8 7 16,-8-8 1-16,18-2-5 0,-18 2-2 0,33-6-3 15,0-6-3-15,0 0-5 0,2 1-7 0,3-3-3 0,-3 2-6 16,-1 0-1-16,1 1-2 0,0 1-4 16,-2 0-3-16,0 2-5 0,0 4-2 0,-7 0-9 0,-4 2-11 15,-5 2-10-15,3 0-6 0,-4 2-14 0,-5-1-7 16,7 4-15-16,-3-2-18 0,-5 4-16 0,0-2-23 16,0 0-27-16,-3 0-153 0,-7-5-348 0,18 10 98 15</inkml:trace>
  <inkml:trace contextRef="#ctx0" brushRef="#br0" timeOffset="191436.47">21651 12814 453 0,'0'-6'218'0,"0"6"-30"0,-4-10-31 16,4 10-17-16,0 0-19 0,0 0-14 0,0 0-3 15,0 0-6-15,0 0-3 0,20 32-4 0,-7-3-4 16,2 3 0-16,3 3-2 0,-6 3-10 0,4 2-8 15,-1-1-4-15,3 20-10 0,0-12-2 0,-3-9-5 16,-1 1-5-16,0-3 10 0,-1-3-3 0,1-1-6 16,-4 1-1-16,2-5-8 0,-4-8-4 0,-3-3-1 15,1-2-14-15,-4-4-10 0,0-1-10 0,4-4-4 0,-2 0-12 16,-4-6-13-16,-2 6-16 0,2-6-8 0,0 0-7 16,0 0-6-16,0 0 1 0,-20-26-14 0,9-2 4 15,-3-3 0-15,2-5 0 0,-2-3 6 0,-1 0 20 16,-7-20-5-16,9 11 10 0,-9-13 11 0,6 15 8 15,8 7 22-15,-1 3 7 0,3-3 10 0,-2 6 7 16,2-1 8-16,0-2 5 0,6 5 10 0,0 1 1 16,4 4-3-16,-4 5-3 0,4 3-2 0,4 2-2 15,0-1-9-15,5 1-1 0,0 4 1 0,14-5-4 16,-2 0 0-16,8 6 1 0,3 3-8 0,-1 4 7 16,4 4-7-16,0 4 2 0,6 6-2 0,-4 1-2 0,-4 7 3 15,20 14-1-15,-10-5-2 0,2 11 2 0,-10-4-3 16,-10-5-5-16,-3 3 1 0,1 1 7 0,-5 3-4 15,-5-3 2-15,-1 1-4 0,-8-1 6 0,1 3-4 16,-4 0 0-16,-7-3 3 0,-5 1 1 0,-6-3-4 0,-3-2-2 16,-5 1 5-16,-4-5-1 0,-3 3 0 15,-3-2 2-15,-6-4-2 0,-2-1 1 0,-1-3-3 16,-1-2-3-16,-4-2 3 0,4-4-3 0,4 0 3 0,-2-5 11 16,3-1 1-16,8 0 8 0,6-4 5 0,4 2-5 15,3-4 1-15,2 1-6 0,2-2 2 0,0 1-4 16,0 0-3-16,4-1-2 0,7 3-3 0,-10-8-2 15,10 8-6-15,-2-8-12 0,2 8-16 0,0 0-18 16,0 0-16-16,4-12-26 0,-4 12-42 0,13-4-21 16,-5-2-121-16,4 2-322 0,5 0 90 0</inkml:trace>
  <inkml:trace contextRef="#ctx0" brushRef="#br0" timeOffset="192121.18">22534 13489 342 0,'0'0'186'0,"-2"-10"-31"0,2 10-18 0,0 0-15 16,7-10-23-16,-1 4-8 0,3 0-3 0,6-1-15 15,-4 0-2-15,3 1-8 0,1 2-7 0,0 3-7 0,-2 1 0 16,0 0-8-16,-13 0 2 0,20 3-9 15,-6 7 3-15,-4-4 1 0,-1 2 4 0,-1 0-8 0,-5 0-5 16,-1 2 1-16,-2-2 3 0,0 1-3 0,-2 1 2 16,-1 0-5-16,1 4-1 0,-2-2-2 0,-3 0 0 15,5-2-7-15,0-3-1 0,-2-1-1 0,4 0-2 16,-2 2-1-16,2-8 1 0,0 0-3 0,2 12-4 16,-2-12 0-16,4 4 3 0,-4-4-2 0,13 8-3 15,-4-6-2-15,0 0-1 0,1 2 3 0,2-1 1 16,3 2 2-16,1 0-1 0,-6 0 1 0,1-2-1 15,-2 1 1-15,-2 0 7 0,-1-2 3 0,-6-2 10 0,6 8 0 16,-3-4 1-16,-3-4 3 0,0 8-2 0,0-8-2 16,-7 14-1-16,1-8-4 0,-8 6 1 0,4-7-4 15,-1 2-1-15,-5 0 1 0,1-1-4 0,2-2-7 16,2 0-11-16,-2-4-16 0,13 0-19 0,0 0-19 16,-26-6-21-16,18 2-31 0,4-2-42 0,0-1-138 15,2-3-344-15,4-8 99 0</inkml:trace>
  <inkml:trace contextRef="#ctx0" brushRef="#br0" timeOffset="192492.15">23104 13252 261 0,'6'-4'190'16,"-4"-2"-24"-16,-2 6-17 0,7-6-15 0,-7 6-19 0,0 0-18 16,0 0-4-16,0 0-5 0,0 0-10 0,0 0 2 15,0 0-4-15,0 24-3 0,-2-6-1 0,-3 2-8 16,-1 9-1-16,-1 2-2 0,1-1-9 0,0-3-3 15,0-2-3-15,4-4-8 0,0-3 0 0,-2 0-7 0,4-3-2 16,0 3-5-16,-2-4 4 0,2-1-3 0,0-3-6 16,-2 0-1-16,2-2-1 0,0-1-3 15,0 0-2-15,0-7-9 0,-5 8-3 0,5-8-17 0,0 0-9 16,0 0-3-16,0 0-6 0,-10 2 4 0,10-2 1 16,0 0 5-16,-18-10 3 0,11 3 10 0,1 2 5 15,-1-3 9-15,0 3 15 0,3-2 17 0,0 2 8 16,-2 0 6-16,6 5 6 0,-10-7-2 0,10 7-7 15,-4-6-5-15,4 6-4 0,0 0 5 0,0-6 0 16,0 6-2-16,0 0-2 0,0 0 1 0,22 0-8 16,-5 2-3-16,1 0 2 0,2 2-7 0,-1 0-3 15,3 0 4-15,-2 2-1 0,2-1-13 0,8 4-13 16,-5-4-18-16,-7 3-23 0,-2-3-20 0,-2 0-17 0,1 1-17 16,-1 0-31-16,-6 0-30 0,-1 0-134 0,1-2-350 15,-8-4 99-15</inkml:trace>
  <inkml:trace contextRef="#ctx0" brushRef="#br0" timeOffset="192866.11">23334 13356 378 0,'-4'-8'161'0,"-1"1"-29"0,5 7-11 15,-7-12-12-15,5 6-10 0,2 6-13 0,-6-14-4 16,6 6-9-16,0 8-5 0,-4-10-13 0,4 10-5 15,0-15-5-15,2 9-6 0,2-2-7 0,-2 0-2 16,6 0 0-16,-3 2 0 0,2-2-9 0,6 0 10 16,3-2-3-16,-4 4 7 0,-3 1-4 0,2 3-6 15,-11 2 11-15,15-2 1 0,-15 2 5 0,0 0 7 16,22 7 4-16,-15 1 1 0,-1-1 1 0,4 6-6 16,-6-1-3-16,4 2-6 0,1-1-4 0,-3 4 6 0,4-6-1 15,-2 5-6-15,3-2-2 0,5 0-3 0,-6-1-2 16,6-1-7-16,-1 0 7 0,-1-2-2 0,3 2-2 15,1 2 2-15,-4-4 2 0,2 2-2 0,-3-1 5 16,1 3-6-16,-4-2 14 0,-1 0 4 0,-5-2-3 16,3 6 12-16,-7-5-2 0,-2 1-5 0,-5 4-4 15,3 0 2-15,-3-3-11 0,-3 3 0 0,-2 0-3 16,1 0-5-16,-1-3-27 0,-2 3-33 0,1-2-47 0,-11 8-55 16,4-6-77-16,-7 6-152 0,-7-3-441 0,-1-1 124 15</inkml:trace>
  <inkml:trace contextRef="#ctx0" brushRef="#br0" timeOffset="196533.1">3156 15282 245 0,'-5'-10'148'0,"5"10"-25"16,0-8-9-16,0 8-22 0,0 0-14 0,0 0-5 16,0 0-13-16,-8-10-2 0,8 10-18 0,0 0 5 15,0 0-7-15,0 0 0 0,0 0-14 0,0 0 2 16,2 42 11-16,-2-22-14 0,2 9-4 0,0 0 4 16,0-4-4-16,3 4-10 0,0-5 5 0,-3-2 0 15,4 7-5-15,1-8 0 0,1-3-4 0,-3 0-12 0,4-2-22 16,-3-2-22-16,3-1-13 0,2 2 7 0,-4-8-24 15,3 1-53-15,0-4-158 0,-10-4 50 0</inkml:trace>
  <inkml:trace contextRef="#ctx0" brushRef="#br0" timeOffset="196737.03">3305 15382 223 0,'0'0'119'0,"0"0"-14"0,0 0-10 15,0 0-22-15,0 0 2 0,0 0-10 0,0 0-11 16,0 0 0-16,0 0-11 0,11 40 6 0,-2-22-8 16,4 9-3-16,2 1 0 0,0 1-6 0,1 1-6 15,1-4 8-15,1 2-2 0,0-3-17 0,1 1-12 16,1-7-17-16,0 3-17 0,-3-4-11 0,-1-6-13 16,-1-2-12-16,1-2-55 0,-4-5-141 0,1-1 45 15</inkml:trace>
  <inkml:trace contextRef="#ctx0" brushRef="#br0" timeOffset="197258.16">2875 14893 231 0,'-10'10'90'0,"1"0"-11"16,0 4-13-16,0 0 4 0,1 15-2 0,1 7 3 16,0-1 4-16,3 24 3 0,2 6 2 0,4-1 7 15,2-1 0-15,10 0-6 0,-1 2-11 0,2 2 1 16,2-3 5-16,3-4-10 0,5 2-5 0,-1-5 5 0,-3-14-10 16,1-7-22-16,1-3 18 0,3 0-4 0,0-3 0 15,4-2-5-15,3-2-1 0,5-3-1 0,-1-3-5 16,2-4-1-16,8-2-4 0,16-1 1 0,-8-6-4 15,-14-6-4-15,27-1-1 0,-13-1-13 0,-14-6 13 16,4 2-6-16,-2-5-1 0,-4-6 0 0,6-2-2 0,-8-3 0 16,2-1-2-16,-2-4 1 0,-9-1-1 15,8-3 2-15,-8 0-9 0,-6-3 4 0,0-3 3 0,-9 1-5 16,-3-3-4-16,-4 1-9 0,-2-3-4 0,-8-1-2 16,-6 2-5-16,-4 1-4 0,-9-19-3 0,-9 3 11 15,3 13-5-15,-2 9 4 0,-14-15-2 0,-2 6 2 16,6 9 2-16,4 8 0 0,0 1 4 0,-3 1-4 15,-1 2 6-15,-1 0-3 0,2 5 0 0,3-3 7 16,-2 2-4-16,0 3-1 0,3-2 4 0,-3 4 1 16,6-3 4-16,-2 4-4 0,2-2 5 0,0 2-3 15,7 2 0-15,6-2-3 0,3 7 4 0,-1-3-2 0,7 4 1 16,-2-2 1-16,13 4-3 0,0 0-3 16,-29 4-13-16,29-4-15 0,-10 8-9 0,3-2-9 0,3 9-22 15,-2 3-25-15,3 14-19 0,6 3-97 0,-1 1-254 16,8 3 74-16</inkml:trace>
  <inkml:trace contextRef="#ctx0" brushRef="#br0" timeOffset="201755.06">5971 15524 269 0,'-2'24'119'0,"2"-2"-1"0,0 9-18 0,2 3-12 15,0 2-2-15,0 3 3 0,5 1 0 0,-5-1-10 16,2 2-11-16,3 1-5 0,-2-3-3 0,-1 5 0 16,0-3-7-16,3-3-3 0,0 1-1 0,-1-3-7 15,1-1-3-15,1-2-3 0,-2-1-3 0,2-6-2 16,0-5-2-16,-6-3-7 0,3-6 5 0,-1-2-8 16,-2 0-4-16,3-2 4 0,-3-2-5 0,-2-6 3 0,3 9-2 15,-3-9-2-15,6 7 2 0,-6-7-4 0,0 0 3 16,0 0 2-16,0 0-4 0,0 0 0 0,0 0-1 15,13-22-1-15,-6 6-6 0,-7 2 4 0,2-6-3 16,0-9-1-16,-2 1 0 0,0-3 4 0,-2 1-4 0,0 3-5 16,-3-3 1-16,3 0 4 0,-1 6 1 15,1-5-7-15,0 5 1 0,0 4 4 0,0 1-1 16,0-1-1-16,-2 0-1 0,4 2 3 0,-2-1-1 0,2-1 0 16,0 0 0-16,2 3-1 0,4-1 0 0,-2 0-1 15,0 0 0-15,3 5-5 0,0 1 1 0,-3 2-1 16,5 2 4-16,-3 4 3 0,4-2-3 0,-10 6-4 15,15-2 3-15,-15 2-1 0,20 2 4 0,-20-2-5 16,21 16-1-16,-7-4 2 0,-2 1 3 0,0 5-2 16,-2-2 2-16,5 10-1 0,-3-4 4 0,-6-3-5 15,-2-1 2-15,3 0-1 0,-5-3-1 0,-2 3-2 16,0 2 9-16,-2-2-6 0,2 0-3 0,-9-3 3 16,3 3 0-16,-2-4 0 0,-4 0 1 0,1 0 1 0,-1-5 1 15,-2 1-3-15,3-2 8 0,-7 0-7 0,8-4 3 16,-4 0-1-16,3-4-1 0,11 0 3 0,-22 2-4 15,22-2 1-15,-17-4 1 0,17 4 3 0,-18-4-2 16,10 0 0-16,8 4 9 0,-16-6-7 0,8 2 3 16,8 4 0-16,-11-10 2 0,5 6-5 0,6 4 5 0,-8-6-8 15,8 6 9-15,-6-5-8 0,6 5-2 16,0 0-2-16,0 0 3 0,-4-8-4 0,4 8 0 0,0 0 4 16,0 0-2-16,0 0 2 0,0 0 2 0,0 0-7 15,0 0 2-15,0 0-1 0,30 1-1 0,-30-1 3 16,27 9-3-16,-8-6 4 0,9 7 1 0,-1-2 9 15,3 2-11-15,3 2 3 0,-2-2-2 0,2 4 5 16,2-3-2-16,1 3 0 0,-2 0 6 0,4 0-1 16,-6-1-4-16,-1 1 0 0,-2 0 0 0,1 2 0 15,-5-4 0-15,-6-1-1 0,1-1 5 0,8 7-3 16,-6-8 2-16,-3-1-3 0,-3 0-2 0,-3 2 0 16,-1-2-19-16,-2-2-17 0,-1-2-17 0,-9-4-28 15,11 10-25-15,-6-5-22 0,-1-1-102 0,-4-4-266 0,0 0 77 16</inkml:trace>
  <inkml:trace contextRef="#ctx0" brushRef="#br0" timeOffset="202978.07">7186 15724 260 0,'-6'-12'86'0,"6"12"-9"0,-4-14-11 0,0 6-15 16,-1-1-3-16,1 1-3 0,4 8 13 0,-9-16 0 15,7 8 6-15,-3 0 4 0,5 8 7 0,-8-12-10 16,4 6-10-16,4 6-5 0,-8-7-13 0,8 7 5 16,0 0-6-16,0 0-2 0,0 0 10 0,0 0 8 0,-10 27-4 15,8-9-1-15,4 14-3 0,-2 3-1 0,2 0 0 16,-2 1-1-16,2 0-5 0,0 1-3 0,2-4-1 15,4 3-3-15,-4-7 0 0,0 3-6 0,2-8 0 16,-1-5-5-16,-1-5 1 0,-1 0-4 0,-1-4 0 16,0-2-1-16,0 0 6 0,1-2 8 0,-3-6 3 15,0 0-1-15,2 12-3 0,-2-12-1 0,0 0-2 16,0 0-5-16,0 0-1 0,0 0-1 0,0 0-2 16,-14-38-5-16,10 8-1 0,-3-3-2 0,3-1-15 15,-2-5 1-15,-2 1-4 0,0-3-3 0,-1 2-3 0,5-3 0 16,0 2 0-16,-3 5 3 0,2-2 0 0,1 3 3 15,2 0-3-15,0 3-4 0,2 7 7 0,0 7 3 16,0-1 1-16,0 6 1 0,0 0-2 0,0 12 1 16,2-18-3-16,-2 18 5 0,4-12-2 0,-4 12 0 15,0 0 1-15,10-7 2 0,-10 7 0 0,0 0-4 16,0 0 2-16,27 15 5 0,-11-3-2 0,8 12 0 16,-2-1-2-16,0 3 3 0,2 2 9 0,-7 0-4 0,5 1 3 15,-2 0-2-15,-1 1 4 0,4 0-1 0,-1-1-4 16,-2 1 5-16,-3 0-1 0,1-3-1 15,-1-1 4-15,-4-4-1 0,-2-7 2 0,0 3-1 0,-2-4 1 16,-3-2-3-16,1-1 0 0,-3-1 0 0,0-2-4 16,4-2 3-16,-4 2-3 0,-4-8 1 0,8 12-2 15,-8-12-13-15,5 10-19 0,-5-10-22 0,4 10-30 16,-4-10-15-16,4 8-23 0,-4-8-20 0,0 0-75 16,0 10-254-16,0-10 75 0</inkml:trace>
  <inkml:trace contextRef="#ctx0" brushRef="#br0" timeOffset="203194.06">7161 15893 243 0,'0'-15'178'0,"0"7"-22"0,0 8-22 0,2-16-8 0,0 10-21 16,-2 6-12-16,11-16-14 0,-7 10-5 0,5 0-7 15,4-3-9-15,2-1-4 0,1 2-7 16,1 2-8-16,3 2-11 0,2 0-25 0,-1 0-28 0,10 2-32 16,3 2-22-16,1 2-88 0,-5-2-198 15,-3 0 60-15</inkml:trace>
  <inkml:trace contextRef="#ctx0" brushRef="#br0" timeOffset="203412.81">7879 15785 303 0,'0'0'147'0,"0"0"-25"0,17-10-11 0,-17 10-14 15,22-12-14-15,-2 2-7 0,7-3-13 0,4-3-8 16,-1 4-3-16,1 0-25 0,-6 5-18 0,6-2-31 0,-7 3-25 15,-1 4-19-15,-3 1-56 0,1 2-142 16,-5-1 43-16</inkml:trace>
  <inkml:trace contextRef="#ctx0" brushRef="#br0" timeOffset="203570.06">8028 15992 231 0,'0'0'165'0,"0"0"-29"0,0 0-8 0,0 0-29 15,0 0-1-15,0 0-11 0,0 0-10 0,0 0-10 16,48-14-8-16,-17 6-1 0,1 0-16 0,1 1-34 0,-2 1-42 16,5 0-36-16,-7 0-72 0,7 2-168 0,-3-2 52 15</inkml:trace>
  <inkml:trace contextRef="#ctx0" brushRef="#br0" timeOffset="204252.06">9018 15213 317 0,'0'0'107'0,"-4"-14"-3"0,4 14-13 16,0 0-16-16,-11-8 1 0,11 8-17 0,-15-6-9 16,15 6 3-16,-25-3-3 0,25 3-12 0,-30-3-1 0,30 3 3 15,-37 3 8-15,17-2-9 0,1 3 0 0,19-4 8 16,-39 4-2-16,20 2 2 0,4-2 0 0,-2 4-2 15,5 0 0-15,1-3-3 0,11-5-4 0,-15 17-4 16,12-9 0-16,3-8-5 0,-2 23 1 0,2-9 1 16,2 4 1-16,4-1-3 0,4 13 3 0,3-2 3 15,3 4 1-15,-3-1-5 0,5 6 3 0,-4-1-2 16,4 2 3-16,7 20 7 0,-8-14 0 0,-2-3-2 16,7 16-1-16,-7-11 3 0,2-7-4 0,-3 0-5 15,-3-1 3-15,2 0 0 0,-2-1 0 0,2-1-1 16,-4 2-3-16,0-7 0 0,-1 3 0 0,4-1-3 0,-4 2 5 15,1 1-6-15,0-3 0 0,0 1-4 0,1 4 2 16,-3-3-1-16,0-2-6 0,4 3 2 0,-3-3-4 16,4-1-1-16,-6 0 1 0,3-1-2 0,-3 1-1 15,3-1 1-15,0 1-2 0,-1-2 1 0,6-1-5 16,-3 1 2-16,-1-2-3 0,0-5-1 0,7 3 2 16,-9-5-4-16,2-3 1 0,-2-2 0 0,-2 2 0 15,1-5-2-15,0 3 0 0,0-2 1 0,-1 0-2 0,-2-4 0 16,2 0 2-16,0-2-2 0,-4-1 3 0,2 1 1 15,0-2-3-15,-4-6-3 0,7 10 1 0,-7-10 0 16,4 10 0-16,-4-10 0 0,4 8 0 0,-4-8-1 16,8 3 1-16,-8-3 1 0,6 7-1 15,-6-7 2-15,15 2-3 0,-15-2 2 0,16 1-1 0,-16-1 0 16,26-1 3-16,-9 1-3 0,1-4-1 0,1-1-2 16,3 4-21-16,11-3-31 0,0 0-31 0,0 4-42 15,-1-4-60-15,-5 4-160 0,8 0-415 0,-2 0 115 16</inkml:trace>
  <inkml:trace contextRef="#ctx0" brushRef="#br0" timeOffset="205727.11">9406 15337 209 0,'0'0'37'0,"0"0"-6"0,0 0 3 16,0 0-12-16,0 0-2 0,0 0 5 0,0 0-12 16,22 10 3-16,-22-10 4 0,0 0-6 0,0 0 2 15,0 0-4-15,0 0-7 0,2 8 7 0,-2-8-2 0,0 0-5 16,0 0-1-16,0 0 4 0,0 0 2 15,0 0-1-15,0 0-2 0,0 0-6 0,0 0 5 0,0 10 1 16,0-10 7-16,0 0-7 0,0 0 2 0,0 0-4 16,0 0-3-16,0 0 7 0,0 0-2 15,0 0-7-15,0 8 5 0,0-8-4 0,0 0 3 0,0 0-1 16,0 0 5-16,0 0-1 0,-7 8-3 0,7-8 4 16,0 0 5-16,0 0-7 0,0 0 1 0,0 0 1 15,0 0 2-15,0 0-3 0,0 0-2 0,-6 6 0 16,6-6 3-16,0 0-4 0,0 0 2 0,0 0-8 15,0 0 10-15,0 0-1 0,0 0-3 0,0 0-5 0,0 0 5 16,0 0 0-16,-6 5-2 0,6-5-2 0,0 0 4 16,0 0 0-16,0 0-4 0,0 0 3 0,0 0-3 15,0 0 3-15,0 0-2 0,0 0 3 0,0 0-3 16,0 0-2-16,0 0-3 0,0 0 4 0,-5 7-3 16,5-7 5-16,0 0-12 0,0 0 10 0,0 0-10 15,0 0 10-15,0 0-7 0,-3 10 2 0,3-10-3 16,0 0 5-16,0 0 2 0,0 7 5 0,0-7-10 15,0 0 1-15,0 0 1 0,3 10-3 0,-3-10 5 16,0 0-1-16,2 6-5 0,-2-6 1 0,0 0 2 16,5 6-5-16,-5-6 2 0,0 0 4 0,4 4 4 15,-4-4-7-15,0 0 4 0,6 6-5 0,-6-6 0 16,0 0-5-16,0 0-2 0,9 1-10 0,-9-1-33 0,0 0-68 16,0 0 25-16</inkml:trace>
  <inkml:trace contextRef="#ctx0" brushRef="#br0" timeOffset="209668.44">9509 15240 243 0,'-2'-11'129'0,"0"3"-16"0,0-2-1 0,-1 4-11 0,1-4-11 16,-1 2-12-16,3 8-11 0,-2-15 2 0,0 8-9 16,2 7-4-16,-4-13-1 0,4 7-3 0,0 6-8 15,-6-10 0-15,6 10 3 0,-5-10-8 0,5 10-4 16,-4-6-3-16,4 6-2 0,0 0-7 0,0 0 1 15,-3-8 0-15,3 8-7 0,0 0-1 0,0 0 4 16,0 0-2-16,0 0 9 0,3 38 0 0,3-9 4 16,3 3-2-16,-5 4-1 0,5 1 0 0,-2 3-2 15,4-3 2-15,-5 1-7 0,6 1 1 0,-2-3-5 16,-1 1 0-16,2-4-2 0,-2 1 2 0,-1-4 0 16,-1-7-31-16,0-3 7 0,-3-5-4 0,0 0 1 0,-2-3 1 15,-2-5-1-15,3 3 3 0,1-4 4 0,-4-6 7 16,4 10-4-16,-4-10-6 0,0 0 8 0,2 6 2 15,-2-6-8-15,0 0 2 0,0 0 2 0,0 0 3 16,0 0-4-16,0-38 0 0,-4 22-1 0,2-3 0 0,0 1 5 16,-3-12-3-16,1 3 0 0,0 3-3 15,2 2 3-15,0 3-3 0,-1-1 0 0,1-10 0 16,-1 7 1-16,1 3-3 0,4-2 3 0,-2 5-3 0,3-3 0 16,-1 2 5-16,1-2-2 0,3 5 2 0,0-3 2 15,-1 0 2-15,1 2-3 0,4 1-6 0,-2-1 1 16,1 4-7-16,-1 2 9 0,1 0-2 0,0 4 1 15,-3 0 1-15,-6 6 2 0,14-5-4 0,-14 5 2 16,0 0 1-16,23 3-4 0,-23-3 5 0,16 10 0 16,-7-4 0-16,2 8-2 0,0 0 5 0,-3-1-6 15,4 5 1-15,-8-2 8 0,3 2-5 0,-5 0-1 16,4-3 2-16,-6 3 1 0,0-2-3 0,-2 0 0 16,-2-1 5-16,-1-1-3 0,1 0-5 0,-2-2 1 15,-2-2 5-15,0-3-2 0,-1 2-3 0,3-6 1 0,-5 3 0 16,2-2-4-16,1 0 6 0,8-4-3 0,-20 4 0 15,20-4 1-15,-18-2-2 0,18 2 10 0,-17-3-8 16,17 3 0-16,-16-5 4 0,16 5-1 0,-11-5-4 16,11 5-1-16,-6-5 3 0,6 5 1 0,0 0-3 15,0 0-2-15,0 0 6 0,0 0-2 0,0 0 0 16,0 0 3-16,0 0-3 0,0 0-2 0,0 0 5 16,0 0-3-16,26 22 0 0,-13-12 0 0,0 2 2 0,-2-2 0 15,4 0-2-15,1 0 4 0,-1-1-10 0,3 1 11 16,-1-2-1-16,1 2-11 0,2-2-23 0,-1 0-21 15,1-3-18-15,0 2-12 0,1 1-17 0,10-1-99 16,-3 1-231-16,-1-4 68 0</inkml:trace>
  <inkml:trace contextRef="#ctx0" brushRef="#br0" timeOffset="210197.61">10199 15432 260 0,'0'0'130'15,"-17"10"-7"-15,7-4-13 0,4 2 0 0,2-3-9 0,-3 3-10 16,3 0-1-16,-1-2-3 0,3 2-4 0,-2 4-10 15,1-4-6-15,3 7-5 0,-2 0-8 0,2-4-4 16,2 5 3-16,5-4-9 0,-2-2-7 0,3 1-3 16,1-1-2-16,2-2-1 0,-2 0-6 0,6 0 1 15,3-2-8-15,-3 0 3 0,3-2-3 0,-1-2-2 16,-2 0 1-16,2-2-1 0,-1 0-6 0,-16 0-5 16,25-2 7-16,-15 0-6 0,-10 2-9 0,18-6-6 15,-9 2-2-15,-3-2-3 0,-6 6-7 0,12-12-5 16,-6 7 2-16,-6 5 2 0,6-17 4 0,-6 10-1 0,2-1-2 15,-2 8 3-15,-2-16 5 0,2 16 4 0,0-14-4 16,0 14 3-16,-2-15 1 0,2 15-1 0,-2-10 3 16,2 10 5-16,-2-10-3 0,2 10-1 0,0 0 8 15,0 0 6-15,0 0 1 0,0 0 6 0,0 0 4 16,0 0-5-16,0 0 3 0,0 0-3 0,0 0 9 16,0 0-5-16,10 27 1 0,-7-17-2 0,-1 0-3 15,2 4-1-15,3 2 2 0,-2-3-3 0,-1-1 0 16,2 2-1-16,-2-2-1 0,-2-2-2 0,3-3 0 15,2 3-1-15,-5-2-2 0,2-2-12 0,-1 2-18 16,-3-8-12-16,6 12-19 0,-4-4-11 0,-2-8-15 0,4 8-12 16,-4-8-12-16,2 6 5 0,-2-6-68 0,0 0-200 15,0 0 60-15</inkml:trace>
  <inkml:trace contextRef="#ctx0" brushRef="#br0" timeOffset="210425.07">10575 15477 231 0,'0'0'119'0,"0"0"-3"0,12 24-8 0,-8-14-6 16,0 3-11-16,1 7-1 0,1-2-6 0,1-2-8 16,-2 4-5-16,1-2-13 0,0-1-5 0,-1 1 3 15,2-1-12-15,-1 1 2 0,-2 0-8 0,5-2-4 16,-1 2-4-16,0-5 1 0,-2 4-9 0,3-4-9 15,-3-1-27-15,6 0-17 0,-4-4-21 0,1-1-28 16,-5 1-12-16,5-1-64 0,-2-4-182 0,-7-3 54 16</inkml:trace>
  <inkml:trace contextRef="#ctx0" brushRef="#br0" timeOffset="210637.07">10753 15590 260 0,'0'0'127'0,"-6"28"-19"0,6-28-5 0,4 17-18 16,-2 1-5-16,0-5-9 0,2 5 4 0,2-2-17 0,-2 0-6 16,0 0-6-16,0 2-9 0,1-3 3 0,-1 3-18 15,2-2-32-15,4 0-34 0,-4-1-30 0,0-1-51 16,-4-2-148-16,3-2 46 0</inkml:trace>
  <inkml:trace contextRef="#ctx0" brushRef="#br0" timeOffset="211285.97">11714 15319 251 0,'0'0'76'16,"0"0"-13"-16,0 0-6 0,0 0 15 0,0 0-25 0,0 0 10 16,0 0 2-16,0 0-7 0,0 0-2 15,0 0-3-15,0 0 1 0,0 0-3 0,0 0 2 16,0 0-11-16,0 0-2 0,0 0-2 0,0 0 0 0,0 0-1 15,0 0 0-15,0 0 0 0,0 0-7 0,0 0 1 16,0 0-3-16,0 0 1 0,0 0-3 0,0 0-4 16,0 0-1-16,0 0-7 0,0 0 11 0,0 0 1 15,0 0-4-15,0 0 6 0,-28 18-3 0,28-18 16 16,0 16-11-16,0-6 2 0,3 6-6 0,1-1-1 16,3 1 0-16,1-4 0 0,-2-2 0 0,4 4-16 15,0-1 16-15,3-3-5 0,3-2 2 0,-3-2-3 0,-2 0-4 16,2-4 6-16,-13-2 0 0,20 2-10 15,-20-2 4-15,29-2 0 0,-14-4-7 0,3 0 3 16,-8-2-4-16,-1 1-3 0,-2 1-6 0,-3-3-4 0,0 2 3 16,1-3-4-16,-3 0 5 0,-2 0-6 15,0 10-2-15,-4-23 4 0,-1 7 2 0,-1 2 1 0,-4 0 0 16,2 4 3-16,0 0 1 0,-6 1 0 0,3-1 1 16,3 4-1-16,-4 2-2 0,12 4 1 0,-19-8 3 15,10 6 2-15,9 2-4 0,0 0 6 0,-26-2-7 16,26 2 0-16,0 0-20 0,-24 6-14 0,24-6-11 15,-16 8-18-15,14-4-19 0,2-4-76 0,-9 7-197 0,9-7 60 16</inkml:trace>
  <inkml:trace contextRef="#ctx0" brushRef="#br0" timeOffset="211928.37">13027 15272 319 0,'-4'12'174'0,"-3"0"-19"0,5-1-12 16,-1 1-9-16,3 0-12 0,0 0-9 0,5-2-6 16,0 0-11-16,1 6-10 0,5-4-10 0,0 1-3 15,2-1-9-15,3-2-8 0,1-2-5 0,3 0-4 0,10-1-4 16,-3 2-3-16,6-8-6 0,-9 4-1 0,-1-5-4 15,-3 0-3-15,3-3-2 0,-2 1-4 0,-1-1-1 16,0-4-1-16,-5 6-5 0,3-7-5 0,-6 4-5 16,-3-4 4-16,2 2-9 0,-6 0 1 0,-5 6-4 15,10-14 0-15,-8 6 1 0,-2 8 2 0,6-17-3 16,-6 17 1-16,2-24 1 0,-4 6 3 0,-1 5-6 16,-2 0 1-16,-1 4 3 0,2-1-3 0,-1 2 2 0,-3 0 0 15,3 0 0-15,-6 2 0 0,1-4 0 0,-6 2-6 16,5 3 6-16,-3-1 4 0,4 2-3 0,-8 2 1 15,18 2-1-15,-26-3-8 0,26 3-15 0,-30 5-27 16,12-1-29-16,3 2-31 0,-3 4-119 16,0 0-276-16,-10 7 80 0</inkml:trace>
  <inkml:trace contextRef="#ctx0" brushRef="#br0" timeOffset="213228.37">10223 16314 246 0,'0'0'44'0,"0"0"-4"0,0 0-1 0,-2-8-6 0,2 8-2 16,0 0-11-16,0 0 0 0,0 0 5 15,0 0-11-15,0 0 2 0,0 0-5 0,0 0 0 16,0 0 2-16,0 0 5 0,0 0-14 0,0 0 3 0,0 0-2 16,0 0-1-16,0 0-4 0,0 0 0 0,0 0 4 15,0 0-1-15,0 0-3 0,0 0 9 0,0 0 0 16,0 0-5-16,0 0-1 0,0 0-2 0,0 0 2 15,0 0-3-15,0 0 2 0,0 0-3 0,0 0 0 16,0 0 6-16,0 0-1 0,0 0-4 0,0 0 3 16,0 0-3-16,0 0 4 0,0 0 4 0,0 0 2 15,0 0-2-15,0 0-4 0,0 0-1 0,0 0 2 0,0 0 3 16,0 0 3-16,0 0-8 0,0 0 9 0,0 0-8 16,0 0 4-16,0 0 2 0,-11 20 8 15,11-20 5-15,-9 10 1 0,3-5 1 0,1 1-1 0,-1 8 14 16,-1-2-14-16,0 1 9 0,5 2 7 0,0-2-7 15,0-1 4-15,4 0-1 0,2 2-1 0,3 0 1 16,2-1 12-16,0-3-7 0,1-2-7 0,4 0 1 16,1 0-9-16,3-4 3 0,4 0-11 0,-1-4-1 15,-1 0 6-15,2-4-4 0,9-6-9 0,-6 0 5 16,4-2 3-16,-7 3-4 0,-4-4-5 0,-5 2-2 16,-3 3 6-16,2-4-7 0,-6 1 3 0,-1-2-7 0,-3 4-2 15,-2 1 3-15,0 8-5 0,-7-20-4 0,-1 6 11 16,-4 3-13-16,0-4 2 0,-4 4 2 15,3-1 6-15,-5 2-1 0,1 0-7 0,-3 2 1 0,3 0 3 16,-1 0-1-16,1 5 1 0,-1-4 10 16,5 6-11-16,2-1 0 0,11 2 2 0,-21-4-1 0,21 4-5 15,-12 0 4-15,12 0 6 0,0 0-24 0,0 0-8 16,-13 6-21-16,13-6-19 0,0 9-23 0,0-9-67 16,0 0-187-16,5 18 57 0</inkml:trace>
  <inkml:trace contextRef="#ctx0" brushRef="#br0" timeOffset="214172.4">11818 15977 219 0,'0'-7'106'16,"0"7"-16"-16,0-11-7 0,0 11-15 0,0-10 4 15,0 10 5-15,0 0-6 0,0-12-5 0,0 12-8 16,0 0-2-16,0-8-11 0,0 8-4 0,0 0 6 16,0 0 1-16,0 0-5 0,0 0-1 0,0 0 1 0,0 0 2 15,0 0 0-15,17 33-1 0,-10-13-2 0,6 8-1 16,-2 2 0-16,0-1-2 0,0 1-3 0,5-2-3 15,-10-1-7-15,7 1-3 0,-5-6 1 0,4-3-3 16,-6-3-4-16,1-1 1 0,1 0 3 0,-1 0-8 16,0-5 1-16,-1 2-2 0,-4-4-1 0,2-2 1 15,-4-6-1-15,8 9 4 0,-8-9-3 0,0 0-3 16,6 8-3-16,-6-8 4 0,0 0-2 0,0 0 0 0,0 0-2 16,0 0-6-16,13-21 1 0,-11 13-2 0,-2-8-4 15,2-2-3-15,0 0 4 0,0 3-1 0,4-5 1 16,-4 0-4-16,2 3 2 0,-2-3-1 0,4 2 4 15,1 1 3-15,0-1-2 0,2 0-1 0,-3 2 3 16,2 1-3-16,2-2 3 0,1 4-3 0,-1-1-4 16,-2 4 7-16,-4 0 0 0,4 4-3 0,-4-2-2 15,3 6 5-15,-7 2-8 0,0 0 8 0,9-7 0 0,-9 7-6 16,0 0-1-16,0 0 3 0,0 0 8 16,0 0-7-16,0 0 1 0,11 15-1 0,-11-15 3 15,0 12-2-15,0-12 1 0,-6 16 1 0,1-8-1 0,0 0 5 16,5-8-7-16,-13 13 7 0,9-5-1 0,-2-1-3 15,-4-2 2-15,4 3 5 0,-3-4-11 0,3 0 4 16,6-4 1-16,-14 8-4 0,8-4 3 0,6-4-1 16,-8 4 2-16,8-4-3 0,0 0 2 0,-12 8-1 15,12-8 1-15,0 0 0 0,-4 4 3 0,4-4-7 16,0 0 5-16,0 0-5 0,-5 9 2 0,5-9 2 16,0 0 2-16,0 0 3 0,11 20-4 0,-8-12 1 0,4-2-1 15,-7-6 1-15,12 14 2 0,-5-8 1 0,4-1 2 16,-4 0-7-16,7 5 4 0,2-5 2 15,-1 1-11-15,1 2-18 0,2 0-34 0,-1-2-10 0,1-2-39 16,-1 2-103-16,1-2-247 0,-1-4 72 0</inkml:trace>
  <inkml:trace contextRef="#ctx0" brushRef="#br0" timeOffset="214658.02">12567 16010 263 0,'0'0'112'0,"-20"4"-4"15,11-2-1-15,1 4-3 0,8-6 2 0,-22 12-2 0,9-4-7 16,3-3-6-16,2 3-1 0,2 0-5 15,1 0-3-15,3 0-6 0,-2 2-4 0,-1-2-3 16,5 2-8-16,3 5-4 0,1-5-6 0,0 2-3 0,1-2-3 16,1-2-4-16,0-2-4 0,10 3-5 15,-1-2-1-15,-1-2-5 0,3 0 1 0,1-2 0 0,-1-1-7 16,3-2-1-16,-2-4-3 0,-1 3 0 0,-2-4-2 16,-2 0-4-16,-1-2-10 0,-4 4-4 0,1-2-3 15,-9 5-1-15,8-11 0 0,-6 3 0 0,-2 8-2 16,0-12 2-16,0 12 0 0,0-11 4 0,0 11-3 15,-4-10 2-15,4 10-2 0,-4-8-1 0,4 8 1 0,-4-7 2 16,4 7-3-16,0 0 2 0,0 0 12 0,-7-7 2 16,7 7 4-16,0 0 5 0,0 0 7 0,0 0 3 15,0 0-1-15,0 0 0 0,0 0 0 0,2 27-5 16,0-19-1-16,1 2-1 0,3 4-2 0,-2 0 0 16,4 0-2-16,0-1 0 0,0 3-4 0,-1-2 0 15,0 2 1-15,2-3-12 0,-1 2-21 0,1-4-23 16,2 1-16-16,-4-2-27 0,3 2-22 0,-2-2-11 0,0-3-29 15,-2-1-81-15,3-4-275 0,-9-2 80 16</inkml:trace>
  <inkml:trace contextRef="#ctx0" brushRef="#br0" timeOffset="-214498.5799">12913 16144 258 0,'0'0'81'0,"0"0"-10"0,0 0-1 0,0 0-5 16,0 0 2-16,0 0-3 0,-4-4-2 15,4 4-1-15,0 0 3 0,0 0-4 0,0 0 1 0,0 0 2 16,0 0-13-16,37 2 12 0,-37-2-6 0,18 4 5 16,-8-2-5-16,0 2 5 0,-10-4-2 0,14 10-2 15,-7-4 0-15,-1 0 0 0,-1 2-2 0,0 1 3 16,-3-1-3-16,-2 2 0 0,2-2-2 0,-2 0-6 15,0-8 0-15,-2 18 0 0,0-8-9 0,2-10 1 0,0 11-6 16,-2-3-1-16,2-8-1 0,0 8-3 16,0-8-6-16,2 8 0 0,-2-8-4 0,0 0-2 15,8 6 0-15,-8-6-3 0,18 2 2 0,-18-2-3 16,29-6-15-16,-10 2-17 0,1 0-15 0,-1 0-16 0,1 0-28 16,-2-1-18-16,1 0-22 0,-3 0-24 0,1-1-97 15,-1 0-285-15,-4 2 85 0</inkml:trace>
  <inkml:trace contextRef="#ctx0" brushRef="#br0" timeOffset="-214181.96">13152 16014 255 0,'0'0'130'15,"0"0"-16"-15,26 0-1 0,-26 0-16 0,17 8-3 16,1-4-14-16,-2 4-1 0,-3-2-14 0,2 1 10 16,-2 1-20-16,-4 0 9 0,2-2-2 0,-4 2 1 15,-1-2-3-15,0 2 2 0,-1 0-3 0,2 0 1 16,-5 2 0-16,0-3 1 0,-2 3-1 0,0-2-4 16,0 2 2-16,-2 0-5 0,0-3-3 0,2-7-1 15,0 17-4-15,0-17-4 0,0 13-2 0,0-8-3 0,0-5-3 16,4 9-2-16,-4-9-2 0,4 6-5 0,-4-6 1 15,15 4-4-15,-5-2 2 0,-10-2-6 0,28 2-21 16,-13-4-24-16,-15 2-24 0,39-2-43 0,-19 0-41 16,-3 0-139-16,1-4-330 0,2 2 94 0</inkml:trace>
  <inkml:trace contextRef="#ctx0" brushRef="#br0" timeOffset="-213765.3199">14080 15957 473 0,'-6'13'236'16,"4"1"-32"-16,-2 0-23 0,4-2-19 0,0 2-12 16,2-4-21-16,2 1-10 0,2 3-17 0,1 0-9 15,4 0-6-15,0-2-13 0,3 0-4 0,1-3-7 16,0 0-8-16,0-4-8 0,3 1-1 0,-1-4-5 16,3 0-7-16,-3-2-7 0,1 0-14 0,-5-2-7 15,1-2-12-15,-4-2-7 0,6-2-8 0,-3-4-10 16,-3 1-1-16,0-5-6 0,-4 0 1 0,-2-1-3 15,1-11 4-15,-5-4 3 0,0 10 1 0,-5 1-1 16,1 3 6-16,-2 0 2 0,-4 2 3 0,0 3 3 0,1 1 3 16,-7 2 10-16,2 2-1 0,0 2-3 0,-1 2 5 15,-5 2 3-15,3 2-3 0,-3 2 0 16,2 2-18-16,-15 6-25 0,10 0-27 0,-6 6-36 0,-1-3-103 16,-7 3-255-16,8 4 74 0</inkml:trace>
  <inkml:trace contextRef="#ctx0" brushRef="#br0" timeOffset="-213008.2">10344 16937 333 0,'0'0'147'0,"0"0"-4"15,0 0-11-15,-11 42-6 0,8-25-3 0,6 13-6 16,-3 0-13-16,0 1-6 0,6-3-9 0,-1-1-6 0,3-5-12 15,1-2 1-15,2-3-11 0,10 5-3 0,-1-4-3 16,-2-4-6-16,-1-6-5 0,3 0-1 0,13-1-5 16,0-1-2-16,0-4-9 0,-3-2 0 0,3-3-2 15,0-4-3-15,-11-1-8 0,0 3 6 0,-7-3-2 16,-3 0-5-16,-2 0 1 0,3-2-13 0,-5-2-9 16,-4 3 0-16,-4-1-4 0,-2 0-9 0,-6-4 9 15,-2-2-6-15,-3 2 2 0,-7-7 1 0,0 3 2 0,3 4 2 16,-10-2-15-16,-1 5 22 0,-1-1-5 15,5 4 1-15,3 0 4 0,1 6 0 0,2-2 4 16,1 2-1-16,-1 0-2 0,3 2 5 0,1 0 4 0,14 0-3 16,-19 0-2-16,19 0 2 0,-16 0-3 15,16 0-3-15,-8 4 3 0,8-4 2 0,0 0 2 0,0 0-5 16,0 0-25-16,8 18-15 0,-8-18-23 0,16 9-28 16,1 0-43-16,1-4-82 0,15 5-256 0,2-2 74 15</inkml:trace>
  <inkml:trace contextRef="#ctx0" brushRef="#br0" timeOffset="-212518.72">12534 16750 246 0,'-20'4'212'0,"7"-3"-24"0,-5 6-10 0,6-2-17 16,3 3-6-16,-2 2-12 0,2 4-8 0,-2 2-5 15,2-1-15-15,3 2-8 0,4 0-6 0,-1 1-10 16,6 0-9-16,1-3-9 0,4 1-7 0,4 0-7 16,10 8-2-16,3-6-10 0,6-5-3 0,0-1-5 15,5-2-1-15,1-4-4 0,2-2-4 0,0-4-6 16,-4 0 1-16,1-4-1 0,-1-2-7 0,-2-2-11 0,-3 0-10 16,-9 2-8-16,0-2-2 0,-6 1-3 0,-4-1-11 15,-3 0-6-15,-3 0 2 0,2 0-5 0,-7 8 6 16,0-16-1-16,-4 6-1 0,-4-4 3 0,-2-1 7 15,1 1-1-15,-6 0 3 0,-2 0 2 0,-8-4 1 16,3 7 0-16,0-1 5 0,-7 0-1 0,8 2-1 16,-1 4-3-16,4 2 7 0,3 2 2 0,5-1-5 15,10 3 12-15,-23 0-4 0,23 0-11 0,0 0-24 16,0 0-17-16,-18 7-12 0,18-7-57 0,0 0-106 16,0 0-278-16,27 18 81 0</inkml:trace>
  <inkml:trace contextRef="#ctx0" brushRef="#br0" timeOffset="-211672.75">14346 16533 325 0,'-2'-14'188'0,"2"14"-32"0,-4-8-21 16,4 8-9-16,0 0-7 0,0 0 1 15,0 0 7-15,0 0-5 0,6 30-6 0,-4-13-6 16,2 13-8-16,5 4-5 0,-7-1-7 0,5-1-7 0,0 3-10 16,-1-2 0-16,0 3-13 0,-1-2-6 15,6-2-3-15,-5-1-3 0,-1-7-6 0,1-5-4 0,1-3-3 16,0 2-5-16,-3-1-3 0,0-7 0 0,1 2-5 16,-1-2 1-16,0-4-2 0,-4-6-3 0,5 10-1 15,-5-10-3-15,0 0-2 0,7 4 1 0,-7-4-6 16,0 0-5-16,0 0-12 0,10-22-6 0,-6 6-11 15,4-11-7-15,-4-5-4 0,2 2-6 0,-1 1-5 0,1-2 3 16,0-1 1-16,8 2 4 0,-8-1 6 0,7 3-1 16,1 0 3-16,1 3 8 0,3-5 0 0,-6 9 1 15,0 3 5-15,1 4 3 0,0 0-1 0,0 4 2 16,-7 0 1-16,-6 10 5 0,18-8-5 0,-18 8 4 16,0 0 5-16,0 0-4 0,0 0 5 0,0 0-1 15,31 18 3-15,-31-18 0 0,2 16 2 0,-4 0-2 16,0-1 0-16,-2 2 1 0,-4-2 2 0,2 3-2 0,-5-2 1 15,3 0 2-15,-6-1-2 0,-1-1-6 16,2 0 8-16,0 0-4 0,1-4 0 0,-2-5 1 0,3 3 2 16,-1-6-3-16,4 4 3 0,8-6-1 0,0 0 8 15,-20 2 0-15,20-2 6 0,0 0 2 16,0 0 3-16,0 0 5 0,0 0 2 0,0 0 0 0,0 0 2 16,0 0 3-16,0 0-4 0,0 0 1 0,0 0-3 15,0 0-2-15,0 0 1 0,0 0-6 0,0 0-1 16,0 0-3-16,0 0 3 0,0 0-6 0,48 12 2 15,-31-4-3-15,-1 0 2 0,1 0-3 0,1 1 1 16,0 1-7-16,-1 0-19 0,1 0-18 0,-1 0-15 0,11 8-29 16,-1-2-22-16,-1-5-20 0,3 3-36 15,-7-6-101-15,-1-2-306 0,1-2 89 0</inkml:trace>
  <inkml:trace contextRef="#ctx0" brushRef="#br0" timeOffset="-210860.76">15130 16870 269 0,'-5'-10'56'0,"5"10"-2"0,0 0 0 16,0 0-13-16,0 0 1 0,-6-8-5 0,6 8-2 15,0 0-1-15,0 0-7 0,0 0-8 0,0 0-3 16,0 0 7-16,0 0-5 0,0 0-2 0,0 0-3 16,0 0-2-16,-4-8 0 0,4 8-4 0,0 0 0 15,0 0 2-15,0 0-7 0,0 0 10 0,0 0-7 16,0 0-3-16,0 0 7 0,0 0-1 0,0 0 3 16,0 0-11-16,0 0 0 0,0 0 3 0,0 0 1 15,0 0 2-15,0 0-15 0,0 0 17 0,0 0-4 0,8-14-4 16,-8 14 5-16,0 0-1 0,0 0 2 0,0 0 2 15,0 0 4-15,0 0-3 0,0 0-3 0,0 0 8 16,0-17 4-16,0 17-14 0,0 0-7 0,0 0 2 16,-8-14-9-16,8 14 16 0,0 0 4 0,-7-8-2 15,7 8 14-15,0 0 8 0,0 0 0 0,-15-8 15 16,15 8 10-16,0 0 7 0,0 0 4 0,0 0 11 16,-29 14 4-16,25-4-5 0,0-2 6 0,-3 7-7 15,3-1-5-15,4-1-3 0,0 0-7 0,2 3-1 0,-2-2-7 16,6 0-6-16,-1-6-6 0,1 1 2 15,3-3-5-15,6 4-2 0,-2-4-2 0,5-2-8 0,2 0 2 16,-3-4-3-16,1 0-4 0,-1-4-1 0,1-2-4 16,-1 0-6-16,-1-2-12 0,-4-2-6 0,-2 0-8 15,-2 2-4-15,-3-1-15 0,-3-1-3 0,0 0-8 16,-2-6 8-16,0 2 2 0,-2-1-1 0,-2-1 2 16,-3 2 9-16,-2-2-2 0,4 4-1 0,-3 2 8 15,8 10 6-15,-8-15 9 0,1 7-2 0,7 8 5 16,-7-12 8-16,7 12-4 0,-4-10 1 0,4 10 3 0,-5-7 12 15,5 7 13-15,0 0 2 0,0 0 10 0,0 0-4 16,0 0 3-16,0 0 5 0,0 0 1 0,0 0 1 16,18 27-9-16,-11-19-3 0,-1 6 2 0,5-1-5 15,-4 1-1-15,4 0-7 0,-3 0 1 0,4-3-2 16,-4 6-1-16,1-6-3 0,-1 1-1 0,2-4-20 16,0 4-20-16,1 0-21 0,-2-2-29 0,4 0-21 15,3-1-17-15,-4-1-23 0,-1-4-22 0,3 0-94 16,-14-4-294-16,15 0 84 0</inkml:trace>
  <inkml:trace contextRef="#ctx0" brushRef="#br0" timeOffset="-210430.4499">15463 16755 214 0,'0'0'89'0,"0"0"-8"0,6-15-4 0,-6 15 7 15,12-8-7-15,-12 8-11 0,10-8 22 0,-10 8-12 16,16-8-3-16,-16 8-1 0,15-1-7 0,-15 1 7 16,0 0-8-16,26 5 2 0,-26-5 0 0,11 10 6 15,-5-4-3-15,0 2-3 0,-6-8-2 0,4 23-2 16,-4-7-2-16,-2-4-5 0,2 2-7 0,-2-1-4 0,2 2-1 15,0-5-8-15,0 0-1 0,0-10-7 16,0 17 4-16,0-11-4 0,0-6-5 0,6 10-3 0,3-4-5 16,-9-6 4-16,17 6-4 0,-10-2-2 15,12-3 0-15,-3 4 0 0,2-2 0 0,1-1 3 16,-6 3-1-16,4-2 0 0,-3 1-5 0,-1 2 3 0,-5-2-1 16,2 2 3-16,-10-6 1 0,8 12-1 0,-6-6 2 15,-2-6 3-15,3 16-8 0,-3-16 6 0,-5 13-2 16,-1-5-3-16,2 0-2 0,-6 0 0 0,2 4-1 15,-3-4 0-15,-3 4-6 0,2-4-12 0,0 0-15 16,2-3-22-16,-1 1-15 0,1-2-27 0,10-4-23 0,-12 4-35 16,12-4-113-16,0 0-309 0,0 0 89 15</inkml:trace>
  <inkml:trace contextRef="#ctx0" brushRef="#br0" timeOffset="-209927.56">15739 16815 250 0,'2'-12'97'0,"-2"12"-11"16,0 0 2-16,0 0-17 0,0-10 4 0,0 10-4 15,0 0-1-15,0 0 0 0,0 0-5 0,0 0-2 16,0 0-17-16,0 0 7 0,0 0-4 0,-2-13 1 15,2 13-8-15,0 0-8 0,0 0 5 0,0 0-4 16,0 0-3-16,0 0-9 0,6-16 6 0,-6 16-16 16,12-10 6-16,-12 10-2 0,13-12-2 0,-13 12 0 15,12-14-4-15,-12 14 1 0,12-10 1 0,-12 10-6 16,10-10 6-16,-10 10-14 0,9-6 8 0,-9 6-4 0,0 0 15 16,0 0 3-16,0 0 2 0,0 0 13 0,16-4-1 15,-16 4 2-15,0 0-2 0,0 0 2 0,0 0-5 16,0 0-2-16,2 24-1 0,0-16-5 0,-2-8 3 15,4 14-3-15,1-6-1 0,2-2-7 0,-7-6 7 16,8 12-3-16,3-7 2 0,5 5-1 0,-1-6-4 16,3 4 0-16,1-4 3 0,-4 4-4 0,3-2-3 15,-3-2-1-15,-2 2 0 0,3 1 4 0,-6 1 3 16,2-1 1-16,-4 0 3 0,-1-1 5 0,-3 2 6 16,0 0 5-16,-4-8 1 0,6 16 3 0,-4-6-3 15,0-3-1-15,-2-7-2 0,-4 18-4 0,0-10-10 0,4-8 5 16,-4 16-3-16,2-8 0 0,2-8-2 0,-6 12-4 15,6-12 1-15,-5 10-12 0,5-10-20 0,-6 8-19 16,6-8-16-16,-4 5-18 0,4-5-18 0,-14 8-19 16,14-8-16-16,-13 2-26 0,13-2-148 0,-26-2-350 15,8-4 99-15</inkml:trace>
  <inkml:trace contextRef="#ctx0" brushRef="#br0" timeOffset="-208934.9799">15577 15576 236 0,'0'0'139'0,"0"0"-21"0,0 0-12 0,0 0-15 0,-26-12 3 15,26 12-15-15,0 0-10 0,0 0-4 16,0 0 1-16,-13-8-5 0,13 8-6 0,0 0-7 0,0 0 0 16,0 0 0-16,-3-15-17 0,3 15-2 0,0 0 5 15,0-15-3-15,0 15-6 0,0 0-8 16,11-19 7-16,-2 11-3 0,-1-4-5 0,4 0 1 0,1 1-2 16,2-1-2-16,-2 0-2 0,5 2-3 0,-3-2-1 15,3 3 6-15,-1-4-2 0,1 6-3 0,1-3-5 16,1 2 3-16,-2 0 1 0,-1 2-1 0,-1 0 2 15,-4 2-7-15,-12 4 1 0,25-6 1 0,-25 6-4 0,0 0 3 16,24-2-1-16,-24 2 3 0,0 0-8 0,0 0 5 16,35 6 3-16,-35-6-4 0,13 4-5 0,-13-4 10 15,18 8-5-15,-18-8 0 0,22 16 0 0,-5-7 2 16,-1 3 10-16,-4 0 1 0,4 0-1 0,8 10 9 16,-7-3 7-16,6 3-3 0,-13 0 6 0,8 1 2 15,3 3 8-15,-3 0-2 0,-7-4-7 0,3 5 8 16,-2 3-2-16,1-1-4 0,-1 3 10 0,0 0-3 15,0-1 1-15,1-1-3 0,-1 1 5 0,2 1-4 16,-3-3-1-16,0-1-3 0,0 1 2 0,4 1-1 16,-1-2 4-16,-2 1-2 0,4 3-2 0,-1-2 1 15,1 1 1-15,1-2-3 0,-1 3-2 0,-2-2 3 16,6 1-4-16,-2 1 0 0,-1 0 0 0,1-3-6 16,1 2 0-16,1-1-3 0,1 4-1 0,-9-6-6 0,6 1 0 15,-5 2 2-15,3-1-3 0,-3 0-1 16,-1-3-1-16,0-1-2 0,-2 3-2 0,-1-4-1 0,0-6 0 15,-4-1-1-15,3 2 0 0,-4-2-3 0,4 1 2 16,-2-1-3-16,-2 2 1 0,3-3-1 0,1 11 1 16,-1-6-2-16,0-2 3 0,-5-3-2 0,2-1-3 15,0 1 3-15,-4-2-1 0,0 2 0 0,3-3-1 16,-3 2-1-16,-3-3 3 0,3-1 0 0,0-4-1 0,0-8-2 16,-4 18 1-16,0-10 0 0,4-8 1 0,-6 14-2 15,0-7 0-15,6-7 0 0,-10 10 1 0,1-3 0 16,9-7-3-16,-18 9-3 0,3-3-1 0,2-2 3 15,2 0 1-15,11-4 1 0,-28 6-5 0,11-4 2 16,3 2 2-16,14-4-1 0,-22 2 0 0,22-2 0 16,-19 2 1-16,19-2 0 0,-16 0 2 0,16 0-1 15,0 0 2-15,-21-2-2 0,21 2-1 0,0 0 3 16,-18-4-1-16,18 4 2 0,0 0 0 0,-11-4 0 16,11 4-3-16,0 0 2 0,0 0 0 0,-14-6 1 15,14 6-2-15,0 0-1 0,0 0 0 0,0 0-1 0,-12-4 2 16,12 4-4-16,0 0 2 0,0 0-8 0,0 0-10 15,0 0-13-15,-14-2-7 0,14 2-14 0,0 0-18 16,0 0-18-16,0 0-25 0,0 0-31 0,0 0-50 16,0 0-134-16,-23 12-394 0,23-12 112 0</inkml:trace>
  <inkml:trace contextRef="#ctx0" brushRef="#br0" timeOffset="-198661.75">19232 15811 289 0,'-19'-2'223'16,"4"0"-29"-16,0 4-18 0,4 0-9 0,0 2-14 15,0-1-12-15,-1 4-8 0,-3 4-9 0,3 5-9 0,-6 7-11 16,0 7-8-16,3 2-9 0,1 1-6 0,-1 7-10 16,-3 17-9-16,6-10-6 0,3-5-2 15,0-1-8-15,2 21-6 0,5-17-1 0,-2-3-6 0,8-2-3 16,1-2-2-16,6 0-2 0,-2-7-5 0,5 1 1 15,9-2-5-15,1-3 2 0,5-7-1 0,8-2-6 16,2-5 4-16,26 1-8 0,-12-8-17 0,-6-6-16 16,27 2-25-16,-4-6-9 0,-18 0-26 0,-8-2-17 15,2-2-34-15,-4 5-23 0,-4-5-116 0,-6-4-328 16,1 0 95-16</inkml:trace>
  <inkml:trace contextRef="#ctx0" brushRef="#br0" timeOffset="-198453.76">19071 16300 251 0,'0'0'196'0,"-19"-4"-24"0,11 2-17 16,8 2-16-16,0 0-17 0,0 0-9 0,0 0 1 16,0 0-10-16,0 0-16 0,0 0-4 0,49 0-10 15,-12 4-8-15,7-4-3 0,0 4-10 0,28-2-5 16,-2 0-8-16,2-2-7 0,-4-4-6 0,-15 0-22 0,15 2-28 15,-13 0-36-15,-10 0-25 0,2-4-38 0,-6 2-93 16,-2-2-255-16,-1 1 73 0</inkml:trace>
  <inkml:trace contextRef="#ctx0" brushRef="#br0" timeOffset="-197676.72">20512 15835 228 0,'0'0'38'16,"0"0"5"-16,0 0-5 0,0 0-3 0,0 0-3 16,0 0-5-16,0 0 2 0,0 0-3 0,0 0-1 15,0 0-7-15,0 0 9 0,0-12-8 0,0 12 18 16,0 0-15-16,0 0 1 0,0 0-7 0,0 0 6 0,0 0 3 16,2-10 0-16,-2 10 4 0,0 0-4 0,0 0-4 15,0 0 5-15,0 0-8 0,2-10 9 0,-2 10-6 16,0 0-4-16,0 0 0 0,0 0-7 0,0 0 4 15,0 0-2-15,0 0-9 0,0 0 4 0,3-10 1 16,-3 10-1-16,0 0 1 0,0 0-8 0,0 0 6 16,0 0-5-16,0 0 4 0,0 0-1 0,0 0 0 15,0 0-5-15,0 0 4 0,0 0 2 0,0 0 2 16,0 0-6-16,0 0-1 0,0 0 3 0,0 0 1 0,0 0 1 16,0 0-4-16,0 0 8 0,0 0 7 0,0 0-18 15,0 0 0-15,0 0 1 0,0 0 0 0,9-8 5 16,-9 8 3-16,0 0 9 0,0 0 1 0,0 0-1 15,0 0-3-15,2-10-3 0,-2 10 6 0,0 0 4 16,0 0 1-16,0 0 15 0,0 0 4 0,0 0 9 16,26 24 0-16,-17-8 3 0,6 9 5 0,-1 3 4 15,-2 1-2-15,4 3 1 0,-1 4-9 0,-1-1-5 16,-2-1 2-16,3-1-8 0,-1 2-5 0,-3 1 8 16,0-5-9-16,4-1-4 0,-1 0 0 0,-4-3-2 15,1-3-6-15,1-6-2 0,-6-2-2 0,2-1-5 0,-1-3 6 16,-3-4-2-16,-1 2-6 0,1-2-8 0,-4-8-11 15,7 12-6-15,-7-12-20 0,0 0-20 0,0 0-22 16,0 0-14-16,0 0-4 0,0 0-12 0,0 0-8 16,0 0-7-16,-16-30-70 0,1 5-227 0,1-5 67 15</inkml:trace>
  <inkml:trace contextRef="#ctx0" brushRef="#br0" timeOffset="-197378.78">20620 16004 311 0,'-16'-32'6'0,"4"9"-2"16,-4-7 22-16,1 3 6 0,1-3 12 0,4 0-3 0,3 1 14 15,-7-1-11-15,6-1 5 0,2 3 19 0,1-2-11 16,2 1-6-16,3-3 4 0,5 3-5 0,4-3 8 15,-1 4-2-15,8-1 8 0,3 1-12 0,4-1 0 16,3 7-4-16,3 2-4 0,1 5 3 0,-1 3-10 16,1 4 2-16,3 4-4 0,2 6-2 0,-2 3 0 15,0 10-2-15,0 2 4 0,-1 5-6 0,-3 2 1 16,2 7 1-16,8 19-3 0,-11-9 4 0,-6-6 3 16,-4 3-5-16,8 19 1 0,-10-11 0 0,-8-7 2 15,-1 0 0-15,-2-1-4 0,-5 1 1 0,-2-1-3 16,-8 1 0-16,2-5-3 0,-5 5 1 0,-5-5-3 0,0-1 1 15,-3-1-5-15,-6-7 3 0,1 5-6 0,-3-8 1 16,-3 6-1-16,-3-7 0 0,-22 9-4 0,13-12 2 16,6-7-5-16,5-1 4 0,-2-2-3 0,11-6 1 15,3 0-3-15,3-2-1 0,3-2-9 0,15 2-14 16,-22-4-8-16,22 4-20 0,-18-8-23 0,14 2-11 16,4 6-24-16,-4-10-19 0,4 10-117 0,4-15-282 15,2 7 80-15</inkml:trace>
  <inkml:trace contextRef="#ctx0" brushRef="#br0" timeOffset="-196922.3799">21167 16194 268 0,'9'-7'113'0,"-9"7"1"0,0 0-29 0,0 0-8 16,0 0-11-16,0 0-5 0,7-5-7 15,-7 5-2-15,10-6-6 0,-10 6 7 0,18-7-6 0,-3 0 10 16,1 1-16-16,-1 0 13 0,1 4-10 0,-6-2-13 16,1 2-2-16,-11 2 0 0,18 0-5 0,-18 0 3 15,0 0 12-15,13 4-2 0,-13-4 2 0,5 8 6 16,-5-8 2-16,4 14-1 0,-6-5 9 0,2 0-2 15,0-9-5-15,-2 18 0 0,2-9-6 0,2 1-6 16,-2 0 1-16,6 6-5 0,1-3-4 0,5-1-1 16,2 2-4-16,10 6 0 0,5 0-5 0,2-5-3 0,3 1 1 15,1 0-2-15,-4 0-3 0,2-1 1 16,-2 1-2-16,-3 2-4 0,-1 0 3 0,-6-5-1 0,-3-1-1 16,-6 2 2-16,-2 0-2 0,-6-2-1 0,0 0 0 15,-6 1 2-15,-2 3 0 0,-2-2 4 0,-6 0 1 16,-12 6 1-16,3-7-3 0,-2-1 1 0,-7-2 1 15,-3 0 0-15,0-2-2 0,2-2 1 0,5 0-3 16,6-6 5-16,3 0-12 0,-1-2-15 0,5-2-23 0,3 0-18 16,10 4-36-16,-16-14-17 0,14 8-30 15,2-4-119-15,2-19-305 0,6 7 86 0</inkml:trace>
  <inkml:trace contextRef="#ctx0" brushRef="#br0" timeOffset="-196595.76">22001 16129 378 0,'-8'15'145'0,"4"1"-9"0,-1 0-17 0,-1 2-10 15,1-3-16-15,3 3-7 0,0-1-10 0,0 3-9 16,2-2-3-16,0-2-14 0,0 4-1 0,2-2-5 16,0-3-4-16,0-3-4 0,-2 0-21 0,3-2-15 0,-1 0-16 15,-2-10-9-15,0 11-8 0,0-11-14 0,0 0-9 16,4 10-23-16,-4-10-3 0,0 0-62 0,0 0-171 15,0 0 52-15</inkml:trace>
  <inkml:trace contextRef="#ctx0" brushRef="#br0" timeOffset="-196454.77">21917 16298 209 0,'-10'-12'52'0,"2"-2"12"0,4 4 11 0,-3 2 15 0,3 1 8 15,4 7 2-15,-5-10 2 0,5 10 3 0,-7-10-15 16,7 10-4-16,0 0 0 0,0 0-2 0,7-12-11 16,-7 12-4-16,13-4-4 0,-13 4-6 0,27 0-2 15,-8 2-8-15,3 0-6 0,0 2 2 0,9 4-10 0,0 0 2 16,-7-2-8-16,9 4-25 0,-10 0-19 0,1-5-26 15,5 5-27-15,-5 0-11 0,-4-4-19 0,-3 0-95 16,-1 0-229-16,-3-2 67 0</inkml:trace>
  <inkml:trace contextRef="#ctx0" brushRef="#br0" timeOffset="-196088.81">22312 15817 246 0,'0'0'92'0,"4"-18"-16"0,0 12-13 15,-4 6-11-15,10-12 0 0,-1 6-2 0,-9 6-10 0,18-10 8 16,-3 8 7-16,-2 0 5 0,-13 2-1 0,27 2 18 16,-27-2-2-16,26 10 3 0,-11 0 4 0,1 0 5 15,-6 2 1-15,1 1-2 0,1 4-1 0,-4-4-6 16,3 1-1-16,-2 2-6 0,2-1-5 0,-3 2-5 15,6-4-6-15,-3 3-4 0,3-2-5 0,13 5-5 0,-3 3-5 16,5-4 0-16,-1 0-8 0,3-1-2 0,-2-1-3 16,1 0 1-16,-8-2-4 0,-3-5-4 0,-1 3 0 15,-3-2-2-15,1 2 1 0,-3 0-1 0,-2-2 0 16,0 1 6-16,-7 2 0 0,-2 0 2 0,-2-3 0 16,-2 6-2-16,-6-2-3 0,-2 2 0 0,-9 7-2 15,-3-1-3-15,-7 0-2 0,5-3-5 0,-9-1-23 16,5 0-26-16,-5-2-29 0,0-2-30 0,0 1-31 0,3-3-35 15,-3-6-104-15,0 4-323 0,0-6 89 16</inkml:trace>
  <inkml:trace contextRef="#ctx0" brushRef="#br0" timeOffset="-178189.09">26995 14623 290 0,'-10'-6'151'0,"10"6"-11"0,-8-8-14 15,1 3-13-15,7 5-4 0,-9-8-12 0,7 1-5 0,2 7-5 16,-11-11-12-16,9 5-4 0,0-2-10 0,2 8-4 15,-6-16-1-15,3 8-8 0,1-8 4 0,2 1-4 16,-3 1-6-16,1-2 4 0,0 0 0 0,-2-2 1 16,0 0-5-16,-3 3-3 0,1 1-5 0,-2 3-1 15,-2-1-3-15,-5-1-5 0,-3 6-2 0,-2 1 0 16,-15 4-4-16,-2 2-4 0,0 4 2 0,0 5 2 16,-1 3-5-16,3 4 3 0,0 2-2 0,4 0-6 0,5 3 2 15,2-3-2-15,9 0 1 0,4 0 0 0,4-3-4 16,3 1 3-16,4 2-2 0,2 0 0 0,5 0-3 15,8-5 5-15,-2 1-8 0,13 4 6 0,7-4-4 16,5-1 0-16,-1 0 0 0,0 0-1 0,-2-1-1 16,0 2 2-16,-2-2 0 0,-5 4 1 0,-8-3-4 15,-5 1 0-15,-1-2 1 0,-4 4 2 0,-5-2-1 16,-5 3-2-16,-2 1 0 0,-3 2 1 0,-7 8 2 16,-6-5-2-16,1 3-2 0,-10-7 4 0,3 3 0 15,-5-4 0-15,9-4 1 0,-1-4-1 0,3-5 4 16,0 3-1-16,1-4 0 0,-1-1-1 0,6-3-1 0,12 0 0 15,-27-7-15-15,19 2-22 0,-6-5-23 0,8-2-26 16,1-4-17-16,5-4-20 0,2-12-19 0,7-1-106 16,3-2-290-16,5-1 83 0</inkml:trace>
  <inkml:trace contextRef="#ctx0" brushRef="#br0" timeOffset="-177891.87">27012 14380 248 0,'0'0'118'0,"0"0"-1"0,16 12-1 15,-16-4-6-15,0-8-6 0,-3 26 1 16,0-10-8-16,1-1-5 0,2 3-12 0,-2-2-2 0,2 2-11 16,0-1-2-16,4-3-4 0,-1 4-9 0,4-4-6 15,1 0-4-15,1-3-4 0,7-1 0 0,-2 0-8 16,6-2 4-16,1 0-6 0,11 0-5 0,1-2-4 16,-2 0 1-16,-3-5 0 0,-9-1-4 0,-1 2-1 15,-1-2-3-15,-1 0 1 0,-16 0 3 0,22 0-7 16,-22 0 0-16,13 0-2 0,-13 0 3 0,0 0-4 15,0 0-1-15,0 0 5 0,0 0-3 0,0 0-1 0,0 0-1 16,-49-15-1-16,30 11-4 0,-1 0 3 0,-10-4-2 16,-3 4 5-16,6-2-2 0,6 2-2 0,1 0 0 15,2 1-1-15,3-2-2 0,5 3-13 0,0 1-26 16,10 1-27-16,-15-5-25 0,15 5-18 0,0 0-110 16,0 0-262-16,0 0 76 0</inkml:trace>
  <inkml:trace contextRef="#ctx0" brushRef="#br0" timeOffset="-175852.94">28987 13743 281 0,'-4'-9'152'0,"0"-1"-15"0,-2 2-25 0,3-1-4 16,-1 4-15-16,1-1-9 0,-1 0-5 0,4 6-11 0,-9-8-6 16,7 2 0-16,2 6-13 0,0 0-4 15,-4-6-12-15,4 6 0 0,0 0-4 0,-6-6-3 0,6 6-10 16,0 0 12-16,0 0-4 0,0 0-11 0,0 0 1 15,0 0-5-15,0 0 3 0,-16 12-1 0,14-6 4 16,-3 4-5-16,3-2 7 0,0-1-7 0,-2 3 5 16,2 7 5-16,-3 0-4 0,0-1-16 0,1 4 10 15,2-3 6-15,-2-1 6 0,2 4-7 0,-3-4 1 16,5-1-4-16,-2 3 3 0,-3-6-6 0,5 0 2 16,-2-4 1-16,2 0 7 0,-2-3 0 0,2 4 6 0,0-9 2 15,-4 9 0-15,4-9 1 0,-2 4-10 0,2-4 3 16,0 0 1-16,0 0-3 0,0 0-2 0,0 0-3 15,0 0 2-15,0 0-5 0,0 0-1 0,-11-15 0 16,11 8-1-16,0 7 1 0,-4-13-5 0,2 7-4 16,-4 0 7-16,6 6-4 0,-2-10 3 0,0 4-4 15,2 6 3-15,-2-8-4 0,2 8 1 0,-2-6-2 16,2 6 3-16,0 0-1 0,-7-8-3 0,7 8-3 16,0 0 1-16,-2-7 0 0,2 7 2 0,0 0 0 15,0 0 0-15,0 0-12 0,0 0 16 0,0 0-6 16,0 0-6-16,0 0 9 0,0 0-2 0,0 0 4 0,0 27-4 15,0-19-3-15,0 0 3 0,2 8 1 0,-4-1 2 16,2-1-2-16,0 2 2 0,0 0-2 0,0-2 0 16,0-1-3-16,0 3-2 0,-2-2 8 0,2-4-6 15,0 0 2-15,0-3 5 0,0 1-9 0,0-1 5 16,0-7 1-16,0 11 3 0,0-11-2 0,-2 9-2 16,2-9 4-16,0 7-3 0,0-7-5 0,0 0 6 15,0 0-4-15,0 0 0 0,0 0 1 0,0 0 4 0,0 0-4 16,0 0 7-16,0 0-6 0,0 0-1 0,23-20 8 15,-17 15-6-15,-2-4 0 0,-2 0 0 0,2-7-4 16,3 0 5-16,-3 0-6 0,-2 3-2 0,0 3 6 16,-2-2-1-16,3 2-5 0,-1 2 2 0,-2-2 5 15,2 0-6-15,-2-5 2 0,0 3 1 0,0 0 1 16,0 2 1-16,0 2-2 0,-2 0-2 0,0-2 3 16,-1 3 2-16,3-3-2 0,-2 2-2 0,0 0 2 15,0 0-1-15,-2 0 1 0,1 0 1 0,-1 0-3 16,4 1 4-16,-2 0-3 0,0-1 3 0,2 3 0 0,0 5-6 15,-2-14 8-15,2 8-2 0,-4 0 5 0,4 6-1 16,-4-10-1-16,4 10-8 0,-2-8 7 0,2 8-6 16,0 0 2-16,0 0 0 0,6-6 0 0,-6 6 0 15,0 0-1-15,0 0 7 0,0 0 1 0,27 18 3 16,-15-4 10-16,5 9-2 0,1 2-3 0,2 4 4 16,-3 0-1-16,-2 3 14 0,0 2-1 0,1-1-3 15,-1 2 0-15,-1 3 0 0,-6-2 7 0,3 1-3 0,0-1-7 16,0 1-1-16,-5-2 4 0,1 3-4 0,2-4 0 15,-2 1-21-15,-3-2-2 0,0 1 7 16,0-2-5-16,0-1 1 0,2-1-3 0,0 0 4 0,-4-9 0 16,0-1-1-16,0-4-2 0,5-1 1 0,-7 1 1 15,4-2-2-15,-2-4-2 0,1-2 5 0,-3 0 0 16,2 0-2-16,-2-5 5 0,0-3 0 0,5 8-4 16,-5-8 0-16,0 0 1 0,0 0-12 0,0 0-4 15,0 0 3-15,0 0-4 0,0 0-1 0,-2-27-9 16,-1-1-5-16,-6-5-2 0,3-1 0 0,-1-5-4 15,-1 1-2-15,2-3-3 0,0-21 5 0,-7 15 3 0,5 8 2 16,-6-22 2-16,6 14 3 0,-1 9 4 0,0-2 1 16,0 5 0-16,-1-1 4 0,-2 1-1 0,4 3 4 15,1 5 1-15,1-3 1 0,-1 6 3 0,0 5-4 16,5 1 3-16,0 0 0 0,0 3 1 0,-2-2 5 16,4 4-5-16,0 1 2 0,2-2 0 0,4-2 4 15,-2 4-7-15,3 2 3 0,4-1-1 0,0 1 5 16,5-2 1-16,-1 2-1 0,0 6-5 0,2-4 1 0,3 5 2 15,-1-4 1-15,15 6-2 0,-1 1 1 16,0 1 0-16,0 6 1 0,-3 1 4 0,5 3-5 0,-4 5 0 16,0-2-10-16,-1 5 14 0,-3 1-8 0,1 2 4 15,-7 0 3-15,6 1 5 0,-5 1 4 0,-2 0-3 16,1 3-4-16,-3-3 0 0,-3 4 4 0,-1-7 5 16,-6-1 6-16,-1-2 1 0,2 11 3 0,-2-5 2 15,-7 8-1-15,0-4 1 0,-3-3-1 0,-1 2 0 16,-10 3-2-16,0 0-3 0,-6-5 4 0,-1 1-4 15,-2 0-3-15,-1-5-1 0,-3-1 1 0,1 2-3 16,-5-5 1-16,3 1-4 0,-3-4-1 0,3-2 0 0,3-2 3 16,6-4-4-16,-1-1 1 0,3 0-1 0,-5-2 0 15,8-1-1-15,-3-2-1 0,4 0 2 0,13 0 0 16,-24 0-2-16,24 0 0 0,-20-2 0 0,20 2-4 16,-13-1-7-16,13 1-12 0,0 0-16 0,-15-2-26 15,15 2-21-15,0 0-20 0,0 0-14 0,-15 0-16 16,15 0-9-16,0 0-79 0,0 0-261 0,0 0 75 15</inkml:trace>
  <inkml:trace contextRef="#ctx0" brushRef="#br0" timeOffset="-175296.41">29791 14325 253 0,'0'0'108'0,"0"0"-16"16,0 0-12-16,0 0-5 0,0 0-12 0,0 0-15 15,0 0 9-15,0 0-5 0,0 0-14 0,0 0 1 16,6 6-3-16,-6-6-7 0,0 0 3 0,0 0 6 16,0 0-17-16,0 0-2 0,29-4 2 0,-29 4 10 15,0 0-18-15,25-2-4 0,-25 2 2 0,15 2-1 16,-15-2-1-16,13 4 1 0,-7 0-4 0,-6-4 3 16,6 8 2-16,-2-2 3 0,-4-6 1 0,0 16 0 15,-2-9 1-15,-6 9 3 0,2-2-7 0,-2 0 1 0,-1-3 1 16,0 6 2-16,2-7 1 0,1-1-4 0,0 1-4 15,1-2-5-15,0 0-2 0,1-2 3 0,4-6 3 16,-7 12 1-16,7-12-5 0,3 10 5 0,-3-10-2 16,6 9 3-16,1-3-6 0,2 0 9 0,4 2-8 15,2 2 0-15,0-2 7 0,1 0-3 0,-1 2-3 16,1-3-1-16,-1 1 4 0,-4 0 1 0,-2 0 2 16,-1 0-9-16,-2 0 8 0,0 0 12 0,-2-2 12 0,-2 0-4 15,-2-6 1-15,2 13 5 0,-2-13-7 0,-6 12 0 16,1-6 1-16,-2 0-2 0,1-2-3 0,-3 2-3 15,-2-4-3-15,-6 4 0 0,1-2-6 0,-1-2-2 16,5 2-15-16,-2-4-15 0,14 0-15 0,-20 0-22 16,20 0-25-16,-13-6-24 0,13 6-23 0,-7-8-69 15,5 2-234-15,2 6 70 0</inkml:trace>
  <inkml:trace contextRef="#ctx0" brushRef="#br0" timeOffset="-174838.91">30376 14329 314 0,'0'0'116'0,"8"-14"-7"16,-8 14-9-16,2-8-13 0,-2 8 13 0,0 0-18 16,0 0-6-16,0 0-1 0,0 0-15 0,-12-10 12 15,12 10-16-15,0 0 12 0,0 0 7 0,-26 24-5 16,11-10-4-16,-5 11-4 0,1 2-1 0,-1 0-5 0,2-1-7 15,3 1-3-15,-1-1-6 0,5-5 0 0,3-1-6 16,2-2-5-16,0-1-1 0,2 0 1 0,-2-2-7 16,6-3 1-16,-5 0-6 0,3-4-1 0,0 0-1 15,2-8 1-15,-2 13 0 0,2-13-4 0,-2 8 0 16,2-8-14-16,0 0-5 0,0 0-16 0,0 0-8 16,0 0-4-16,0 0 0 0,0 0-1 0,-16-27-2 15,12 11-1-15,0 1 13 0,-3-3-8 0,3 0 10 16,-1 2 2-16,3 2 8 0,-3 2 13 0,3 0 10 15,0 5 3-15,-2-1-1 0,2 0 4 0,2 8 2 0,-2-10-2 16,2 10-3-16,0-10 9 0,0 10 3 0,0 0 1 16,0 0-5-16,10-6-1 0,-10 6-5 0,0 0 4 15,23 4-3-15,-23-4-4 0,26 8 4 0,-11 0-4 16,3 0-1-16,1 2-1 0,-3-1 2 0,4 1-2 16,-5 4-2-16,11 2-2 0,-7-2 1 0,-1-2-9 15,-2-3-16-15,1 1-17 0,-1 2-14 0,1-2-20 16,-2 0-6-16,-2 0-14 0,-4 0-15 0,2-5-4 0,-4 3-4 15,-1-4-72-15,-6-4-221 0,12 6 67 16</inkml:trace>
  <inkml:trace contextRef="#ctx0" brushRef="#br0" timeOffset="-174444.9799">30525 14285 209 0,'0'0'91'0,"-6"-11"-13"15,6 11 1-15,-4-12-10 0,4 12-3 0,-7-6 2 16,7 6-17-16,0 0 5 0,-7-10-1 0,7 10-9 0,0 0-4 16,0 0-13-16,-4-8 2 0,4 8 1 15,0 0-9-15,0 0 4 0,0 0-3 0,0 0-3 16,0 0 1-16,24-6-2 0,-6 9 3 0,-18-3-6 0,37 1 9 16,-18 3-3-16,-1 1-11 0,0-2 5 0,-3 3 3 15,3 2 16-15,-3 0-2 0,-9 2 6 0,4-2 8 16,-4 1 6-16,-2 7 0 0,0-2 2 0,-2 2-6 15,-2 0-1-15,0 0-2 0,3-3-7 0,-1 3-4 0,-2-2-5 16,2-2 2-16,-2 0-3 0,3-5-6 16,-3 3-3-16,8 6 0 0,-3-4 1 0,1 2-3 15,8-1-1-15,-4-1-1 0,1 2-1 0,3-4-3 16,-2 2 2-16,2-2-5 0,1 2 1 0,-4-2 0 16,0-3 0-16,0 3-4 0,-5-4 6 0,-2 0-1 0,2 2 0 15,-4-2-4-15,-2-6 7 0,-2 17-6 0,-6-9-3 16,0 6 3-16,-5-4 0 0,-5 4-5 0,3-2-5 15,-13 5-21-15,-3-5-28 0,-4 3-24 0,11-6-25 16,-1-1-34-16,-3-2-112 0,-7-4-292 0,11-4 84 16</inkml:trace>
  <inkml:trace contextRef="#ctx0" brushRef="#br0" timeOffset="-173678.4799">31572 13836 214 0,'7'-8'159'0,"-7"8"-36"16,5-10-7-16,-5 10-15 0,6-12-14 0,-4 7-10 16,-2 5-2-16,5-14-13 0,-5 14-6 0,2-14-2 15,-2 8-5-15,0 6-9 0,0-12 0 0,0 12-3 16,0 0-4-16,-4-14-5 0,4 14-3 0,-11-10-1 15,2 6-4-15,9 4-1 0,-17-5-7 0,-1 7 0 0,1-4 3 16,-3 2-5-16,-15 3-3 0,4-1-2 0,0 6 2 16,-6 0-1-16,5-2-5 0,1 6 12 0,2 0 2 15,-5-2 6-15,11-1-1 0,5 3 1 0,1-2-6 16,4 0 5-16,2 4 3 0,-5-2 0 0,8 2-1 16,-1 1 2-16,5 1 0 0,-1 0-1 0,3-1 5 15,-1 3-6-15,6-2 4 0,2 0 1 0,1 0-1 16,1 0 0-16,1-1-2 0,4-1 0 0,-2 2-4 0,8-4-1 15,-3 1 1-15,9 5-5 0,5-4 1 16,-3-4-3-16,5 2 1 0,-2-2 6 0,3-4-7 0,-1 1-5 16,2-1 4-16,-5-2-2 0,5-1-2 0,-2-3 2 15,4 1 0-15,-9-2-6 0,5-2 5 16,2-1-4-16,-1-2 3 0,-7 3-2 0,-4-3-2 0,-3 3 2 16,-1 0-3-16,-3-1 2 0,-2 0-5 0,-12 4 5 15,20-6-4-15,-20 6 4 0,15-4-1 0,-15 4-1 16,12-2-1-16,-12 2-2 0,12-4 4 0,-12 4-8 15,0 0 4-15,0 0-8 0,16-4-7 0,-16 4-12 16,0 0-11-16,0 0-12 0,0 0-14 0,21 6-17 0,-21-6-22 16,8 8-17-16,-8-8-108 0,6 8-273 0,-6-8 79 15</inkml:trace>
  <inkml:trace contextRef="#ctx0" brushRef="#br0" timeOffset="-172912.97">31435 14544 376 0,'-12'-6'176'0,"12"6"-23"0,0 0-14 0,0 0-13 0,-10-6-10 16,10 6-15-16,0 0-6 0,0 0-10 0,0 0-6 15,-7-6-3-15,7 6-12 0,0 0-10 0,0 0-13 16,0 0 9-16,0 0-6 0,0 0-7 0,-9-4-1 15,9 4-9-15,0 0-6 0,0 0 5 0,0 0-4 16,0 0 0-16,0 0-8 0,0 0 2 0,0 0 0 16,0 0-3-16,20-10 1 0,-20 10-4 0,31-5-4 15,-9 1-1-15,8-4 4 0,3-2-1 0,4 2 3 16,0-2-2-16,-2 0 2 0,3 0-3 0,-3 5 5 0,0-5-5 16,4 4 4-16,-6-4 2 0,-2 2 4 0,4 2-4 15,-5-4 1-15,-3 6 0 0,-7-2-4 0,-3 4 2 16,1-3-3-16,-2 2-3 0,-2 1 5 0,-3-1-1 15,-11 3-2-15,18-5-2 0,-18 5-4 0,13-2 7 16,-13 2-10-16,13 0 4 0,-13 0-1 0,0 0-1 16,13-1 0-16,-13 1 4 0,0 0-7 0,0 0 5 15,0 0-4-15,14-2 1 0,-14 2-1 0,0 0-1 16,0 0 1-16,0 0 1 0,0 0 3 0,0 0-1 16,0 0 1-16,0 0-2 0,0 0-1 0,17 0 6 15,-17 0-6-15,0 0 1 0,0 0 5 0,0 0 0 0,0 0 6 16,0 0-1-16,0 0 1 0,0 0 2 0,0 0-2 15,0 0 1-15,0 0 0 0,0 0-1 0,0 0-6 16,0 0 3-16,0 0-2 0,0 0-1 0,0 0 3 16,0 0-4-16,0 0 0 0,0 0 2 0,0 0-4 15,0 0 2-15,0 0-2 0,0 0-3 0,11-4 4 16,-11 4-3-16,0 0 2 0,0 0-4 0,0 0 4 16,0 0-2-16,0 0-2 0,0 0 2 0,0 0-2 0,0 0 1 15,0 0-4-15,0 0 5 0,0 0-1 0,0 0-2 16,0 0 1-16,0 0-7 0,0 0 6 0,0 0 2 15,0 0 3-15,0 0-4 0,0 0 0 0,0 0 0 16,0 0-1-16,0 0 0 0,0 0 3 16,0 0-1-16,0 0-1 0,0 0 2 0,0 0-3 0,0 0-3 15,0 0 2-15,0 0 2 0,0 0 0 0,0 0 0 16,0 0-1-16,0 0-2 0,0 0 4 0,0 0-1 16,0 0-2-16,0 0 6 0,0 0-7 0,0 0 4 15,0 0 3-15,0 0 1 0,0 0-1 0,0 0-1 16,0 0-2-16,0 0 2 0,0 0-3 0,0 0 1 0,0 0 1 15,0 0-1-15,0 0-1 0,0 0 1 0,0 0-1 16,0 0 2-16,0 0-5 0,-11-14 1 0,11 14-8 16,0 0-20-16,0 0-26 0,0 0-28 0,0 0-27 15,0 0-53-15,0 0-119 0,0 0-339 0,-7-12 96 16</inkml:trace>
  <inkml:trace contextRef="#ctx0" brushRef="#br0" timeOffset="-169794.94">32626 13583 308 0,'0'0'145'0,"0"0"-21"0,0 0-11 0,0 0-19 0,0 0-9 16,0 0-12-16,0 0-8 0,0 0-1 15,0 0-5-15,0 0-1 0,0 0-3 0,0 0-6 0,16 26 0 16,-12-6-3-16,0 11-5 0,3 1 9 0,-2-2-2 16,-3-1-1-16,-2 3-5 0,2-1-1 0,-2 1-7 15,-2 1 2-15,2-7-6 0,-5 0-3 0,0-6-2 16,3-5-3-16,-2-1 0 0,2 0 1 0,-2-5-6 15,2-1 1-15,-1-1-1 0,3-7 0 0,-6 11 0 16,6-11-2-16,-7 2-5 0,7-2 5 0,0 0-4 16,0 0-9-16,0 0 8 0,-15-15 4 0,11-1-9 0,-1-2 2 15,-2-13 0-15,5 1 0 0,-2-10-4 16,4 5 2-16,-2-2-6 0,2-1 2 0,-3 1-1 0,6-1 0 16,-3 2-3-16,0 3 3 0,2 1 0 0,0 4-2 15,0-1 0-15,2 7 2 0,-2 3 2 0,6 1 1 16,-6 2-1-16,4 3 1 0,-2-4-5 0,1 6 0 15,1 1 1-15,1 0 0 0,-2 2 1 0,1 2 2 16,0 0-4-16,-6 6 3 0,18-4 1 0,-18 4 4 0,19 2-1 16,-19-2 6-16,25 14-2 0,-10-2 2 15,-4 4 7-15,11 7 3 0,-5 5 0 0,-1-1-2 16,-1 3 4-16,-3 0-3 0,-4 2 0 0,8-1 1 0,-10 0-4 16,5 1 3-16,-7 4-5 0,0-5 2 0,0 3-2 15,0-1-1-15,-2-1-3 0,-2-1 2 0,0-7 0 16,0-5-4-16,-2-1 1 0,-2-2-2 0,2-2 0 15,0-2 3-15,0-2-5 0,0-3 3 0,2-7-1 16,-2 10-1-16,2-10-1 0,-4 8 2 0,4-8-1 16,0 0-1-16,0 0 1 0,0 0 0 0,0 0-1 15,0 0-1-15,-13-29-2 0,13 9 1 0,-2-8-5 16,4-5 3-16,-2-1-2 0,2 1-2 0,2-1-2 16,5 1 2-16,-7-1-1 0,2 3 1 0,2-1-1 0,0 6-1 15,-2 7-1-15,0-1 0 0,0 4 1 0,1-4 3 16,-1 3-3-16,-2 3 1 0,3-2 2 0,0 4-1 15,-3 2-1-15,2 0 3 0,-2 3-4 0,4 1-2 16,-4-2 5-16,5 2-4 0,-7 6-1 0,9-8 3 16,-9 8 1-16,9-4-2 0,-9 4-1 0,0 0 2 15,24 4-2-15,-24-4 4 0,24 14 1 0,-13-3-2 16,4 1-2-16,-4 2 0 0,6 14 1 0,-1-2 1 0,-5 3 0 16,3 1 1-16,-2-2 1 0,-1 1-1 0,0 2 0 15,-6-7 1-15,5 6-1 0,-5 0 5 0,0-1-3 16,-1 0 3-16,-2 1 1 0,2-8-2 0,1 0 1 15,-3-4-1-15,0-1 3 0,0 1-4 0,0-1 5 16,-2-1-7-16,2 2 1 0,-2-2-22 0,3 2-26 16,-3-3-23-16,2 2-26 0,-2 0-39 0,0-1-9 15,0 0-113-15,5-3-310 0,-5-3 90 0</inkml:trace>
  <inkml:trace contextRef="#ctx0" brushRef="#br0" timeOffset="-169294.64">33301 14085 309 0,'0'0'132'0,"0"0"-13"0,0 0-4 0,0 0-10 0,0 0-2 16,0 0-2-16,0 0-7 0,0 0-7 0,-5 39 0 15,5-20-8-15,-2-1-4 0,2 10-6 0,0-4-3 16,-2-2-3-16,2-3 2 0,-6 9-3 0,4-5-8 16,0-3-2-16,-1-4-11 0,1-4-1 0,2 0-1 15,-3-5-4-15,3 1-5 0,0-8 0 0,-2 12 1 16,2-12 2-16,-2 8-7 0,2-8-5 0,0 0 4 16,0 0-5-16,0 0-3 0,0 0-4 0,0 0-3 15,0 0-1-15,9-38 4 0,-6 23-5 0,1-5 1 16,-2 0 1-16,4-7 1 0,1 5-8 0,-5 4 1 15,3 1 1-15,-3 3 1 0,2 0-3 0,1 2 0 0,-3 2 1 16,4 2-5-16,-4-2 4 0,-2 10-1 0,4-12-2 16,-4 12 3-16,8-9-7 0,-8 9 0 0,6-2-1 15,-6 2 7-15,0 0-5 0,0 0 3 0,15 0-2 16,-15 0 1-16,0 0 2 0,18 11 1 0,-14-4 2 16,3 1 3-16,2 7 7 0,-3-1 5 0,1 0-1 15,-3 2 0-15,0-1 0 0,0 3-3 0,-1-2 0 16,-3 2 2-16,5-2-3 0,-5 1 2 0,0-1-7 15,2 2 4-15,-2-2-4 0,0-1-2 0,0-3-1 16,0 0-21-16,2 0-13 0,-2-4-31 0,0 2-9 0,2-2-8 16,-2-8-32-16,4 13-21 0,-1-8-25 15,-3-5-98-15,0 0-298 0,0 0 86 0</inkml:trace>
  <inkml:trace contextRef="#ctx0" brushRef="#br0" timeOffset="-168893.25">33667 14100 321 0,'4'-10'142'0,"-2"6"-15"0,-2 4-14 0,7-8-7 16,-7 8-23-16,0-7-9 0,0 7 0 0,0 0 5 15,0 0-2-15,0 0-3 0,0 0 5 0,0 0-3 16,-7 32-1-16,1-15-3 0,1 3 5 0,-3-5-6 16,-2 17-3-16,0-4-7 0,1 2-4 0,-4-5-6 15,6-3-1-15,1-1-11 0,2-5 3 0,-3 2-10 16,2 0-1-16,1-1-6 0,0-3 4 0,-1-2-3 15,3-2-3-15,2-1-6 0,-2 0 3 0,2-9-8 16,-4 11 1-16,4-11-9 0,0 8-13 0,0-8-8 16,0 0-10-16,0 0-4 0,0 0-3 0,0 0 4 15,0 0 0-15,0 0-7 0,-12-28 10 0,12 15 3 16,-2 1-2-16,0-6 2 0,2 4 6 0,-2 1 9 16,0 3 10-16,2 0 4 0,-2 0 7 0,2 2 0 0,0 8 14 15,-2-12-4-15,2 12 4 0,0-12-10 0,0 12 5 16,0 0-2-16,0-10 4 0,0 10-4 0,0 0-1 15,0 0 3-15,0 0-7 0,0 0 6 0,12 0-7 16,-12 0-1-16,0 0 3 0,20 10-2 0,-13-3-4 16,2-2-3-16,4 3 6 0,0 2-9 0,0 0-15 15,2 0-11-15,-5-2-14 0,0-1-19 0,1 2-12 16,-4-3-19-16,2 1-26 0,-3-1-4 0,0-2-121 0,-6-4-285 16,10 6 82-16</inkml:trace>
  <inkml:trace contextRef="#ctx0" brushRef="#br0" timeOffset="-168603.93">33809 14085 298 0,'0'0'128'0,"3"-7"-15"0,-3 7-15 0,0 0-22 15,0 0 15-15,0 0-14 0,0 0 5 0,0 0-3 16,0 0 6-16,14 22-9 0,-14-8 4 0,0 6-3 0,2-1 2 15,-4 1-5-15,4 12-1 0,-2-2-9 0,-2-1 1 16,-2 1-6-16,2-1-2 0,-2-5-13 0,2 4 3 16,0-7-7-16,2-3-7 0,-3-5-1 0,3-3-3 15,-2 0-3-15,4-2 1 0,-2-8-2 0,-2 12-5 16,2-12 2-16,0 0-4 0,2 8-1 0,-2-8 0 16,0 0-3-16,0 0-4 0,0 0 1 0,9-28-1 15,-7 11-3-15,4-1-7 0,2-10 1 0,0-3 1 0,1 1-7 16,-1 1-7-16,2-3 5 0,-2 6 1 0,-8 26-2 15</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9-17T08:02:11.104"/>
    </inkml:context>
    <inkml:brush xml:id="br0">
      <inkml:brushProperty name="width" value="0.05292" units="cm"/>
      <inkml:brushProperty name="height" value="0.05292" units="cm"/>
      <inkml:brushProperty name="color" value="#FF0000"/>
    </inkml:brush>
  </inkml:definitions>
  <inkml:trace contextRef="#ctx0" brushRef="#br0">9451 9971 0,'0'0'0,"0"25"31,0 25-31,0-25 16,0 24-16,0 1 16,0 0-16,0-1 15,-25 26-15,25-26 16,-25 1-16,25-25 15,0-1-15,0 1 16,-25-25 31,25-25 15,0-24-46,0 24-16,0-25 16,0 26-1,0-26-15,0-24 0,0 24 16,0-49 0,25 49-16,-25 25 15,0-24-15,25-1 16,-25 25-16,25 0 15,-1 1-15,-24-1 16,25 25 0,0 0 15,0 0 16,-25 25-32,25 49-15,-25-49 16,0 0-16,24 24 16,1 1-1,0 24-15,-25-24 0,50 0 16,-26-26 0,-24 51-16,0-50 15,0 24-15,0 1 16,0-1-16,0-24 15,0 0-15,25 25 63,-25-26-47</inkml:trace>
  <inkml:trace contextRef="#ctx0" brushRef="#br0" timeOffset="542.41">9426 10294 0,'0'0'0,"25"0"47,24 0-31,1 0-1,24 0-15,-24 0 16,-1 0-16,-24-25 16,0 0-16,25 1 15,-26 24-15,26 0 16</inkml:trace>
  <inkml:trace contextRef="#ctx0" brushRef="#br0" timeOffset="1825.42">9922 9922 0,'25'25'0,"-25"24"16,24 51-16,-24-26 16,0 50-16,25-50 15,-25 26 1,0-26-16,0-24 15,0-1-15,0-24 0,0 0 16,0-50 78,0 0-79,0-24-15,0-1 0,0-24 16,0 24-16,0 25 16,0-49-16,0 49 15,0-25-15,0 26 16,0-26-16,0 0 16,0 26-16,0-26 15,25 0 1,0 1-1,0 49-15,0 0 0,-1 0 16,1 0 0,0 0-16,0 0 15,0 0 17,-1 24-32,-24 1 15,25-25 1,-25 25-16,25 0 15,-25 25-15,0-26 16,0 26 0,0-25-16,-25 0 15,0-1-15,25 1 16,-49-25-16,24 0 16,0 0-1,75 0 110,-25 0-125,24 0 31,-24 0-31,25 0 0,-26 0 16,1 25-16,0-25 16,-25 25-16,25-25 31,-25 25-31,0-1 16,0 1-1,0 0-15,0 25 16,-50-1-16,1-49 15,-26 75-15,26-75 16,-26 24-16,-24-24 16,24 0-16,-49 0 15,75 25-15,-1 0 16,25-25-16,25-25 62,0 0-62,0 1 16,0-1 15,0 0-31</inkml:trace>
  <inkml:trace contextRef="#ctx0" brushRef="#br0" timeOffset="2405.23">10939 10170 0,'0'0'0,"25"0"15,-1 0 17,1 0-32,50 0 15,-26 0-15,51 0 16,-26 0-1,-24 0-15,24 0 16,0 0-16,-24 0 0,0-25 16,-26 25-1,1 0-15</inkml:trace>
  <inkml:trace contextRef="#ctx0" brushRef="#br0" timeOffset="2875.25">11286 10443 0,'25'0'16,"0"0"-1,0 0 1,24 0 0,1 0-16,-25 0 15,24 0-15,1 0 16,-25-25-16,24 25 16,1 0-16,-1 0 0,26-50 31,-50 50-31,-1 0 0,1 0 15,-50 0 95</inkml:trace>
  <inkml:trace contextRef="#ctx0" brushRef="#br0" timeOffset="4274.6">14039 9401 0,'-49'0'47,"-1"0"-47,-24-25 15,-75 25-15,-25 0 16,26 0 0,24 0-16,-1 0 0,26 0 15,0 0 1,25 0-16,-1 0 16,50 0-1,25 25-15,-24 0 16,24 0-1,0 49-15,-25-24 16,0-26-16,25 26 16,0 0-1,0-1-15,0 1 0,0-1 16,25 51 0,0-26-16,-1 25 15,-24-24-15,75-26 16,-50 51-16,24-1 15,-49-25-15,25-24 16,0-25-16,-25 24 16,0-24-16,0 25 15,25-26-15,-25 1 16,0 0-16,0 0 31,0 0-31,0-1 16,0 1-16,0 0 31,0 0-31,0 0 16,0-1-16,0 1 15,0 0-15,0 0 47,0 0-31,0-1-1,0 1-15,0 0 16,0 0 0,24-25-1,1 0 32,0 0-31,0 0-16,24 0 0,1 0 15,0 25 1,-1-25-16,26 0 16,-50 0-16,24 0 15,1 0-15,-25 0 32,-1 0 108,-24-25-109</inkml:trace>
  <inkml:trace contextRef="#ctx0" brushRef="#br0" timeOffset="11610.42">14412 9674 0,'0'25'94,"0"-1"-94,0 1 16,0 25-1,0-1-15,0-24 16,0 25-16,0-1 16,0-24-16,0 0 15,24-25-15,1 0 16,0 25-16,0-25 15,0 0-15,-1 0 16,1 0 47,0-25-48,-25 0 1,0 0-16,0 1 15,0-1-15,0 0 16,0 0-16,0 0 16,0 1-1,0-1 1,0 0 0,0 0 15,-25 0-31,25 1 15,-25-26-15,1 25 16,-1 25-16,0 0 31,0 0 1,25 25 46,0 0-47,-25-25 0,25 25 0</inkml:trace>
  <inkml:trace contextRef="#ctx0" brushRef="#br0" timeOffset="11895.01">14436 9699 0</inkml:trace>
  <inkml:trace contextRef="#ctx0" brushRef="#br0" timeOffset="18774.95">17835 9302 0,'0'25'63,"0"-1"-63,0 1 15,0 25 1,0-25 0,0-1-16,0 1 0,-25 0 15,25 0-15,0 0 16,0-1-16,0 1 16,0 0-1,0 25 1,25-26-1,49 1-15,-49 0 0,24-25 16,-24 0 0,0 0-16,0 0 15,0-25 1,-25 0-16,24 1 0,1-1 16,0 25-16,0-25 15,0-25 1,-1 50-16,-24-49 31,0 24-15,0 0 15,0 0-15,0 1-1,0-1-15,0 0 16,-24 0-16,-1 0 15,0 25-15,0 0 16,0 0 0,1-24-16,-1 24 15,0 0 1,0 0-16,0 0 16,1 0-16,-1 0 15,0 0 1,0 0-16,0 0 31,25 24 16,-24 1-31</inkml:trace>
  <inkml:trace contextRef="#ctx0" brushRef="#br0" timeOffset="22002.56">14387 7392 0,'25'0'32,"24"0"-17,-24 0 1,25 0-16,-1 0 16,50 0-1,1 0-15,-1 0 0,-25 0 16,50 0-16,-49 0 15,24 0-15,-50 0 16,1 25-16,-25-25 16,0 0-16</inkml:trace>
  <inkml:trace contextRef="#ctx0" brushRef="#br0" timeOffset="26008.3">14511 10815 0,'25'0'31,"-25"25"16,0-1-31,0 1-16,0 0 15,0 0 1,0 0-16,0 24 15,0-24-15,0 0 16,24 24 0,-24-24-16,25 0 0,0 0 15,0 0 1,-25-75 31,25 50-47,-25-25 15,24-24-15,-24 24 16,25-25-16,-25 25 16,25 1-1,-25-1-15,0 0 0,0 0 16,0 0 0,0 1 15,0-1-31,0 0 15,0 0 17,0 0-32,0 1 15,-25 24-15,0 0 16,25-25-16,-24 25 16,-1 0-1,0 0-15,0 0 16,0 0-1,1 0-15,24 25 16,-25-25-16,0 24 16,0-24-1,0 25-15,25 0 47,0-50 31</inkml:trace>
  <inkml:trace contextRef="#ctx0" brushRef="#br0" timeOffset="26295.19">14536 10716 0,'0'0'0</inkml:trace>
  <inkml:trace contextRef="#ctx0" brushRef="#br0" timeOffset="30726.47">18058 10616 0,'0'0'0,"25"0"46,-25 50-14,0-25-32,0 24 15,0-24 1,0 25-16,0-1 0,0-24 16,0 25-1,24-25-15,-24 24 16,25-49-16,0 0 15,25 0 1,-26 0-16,1 0 0,25-25 16,-25 25-1,-1-24-15,1-1 16,0 0-16,-25 0 16,0 0-16,0 1 15,0-1 1,0 0-16,0 0 0,0 0 15,0 1 1,0-26-16,0 0 16,0 26-1,-25-1 1,0 0-16,1 25 16,-1 0-1,0 0-15,-25 0 16,26 0-16,-1 0 15,0 0 1,0 0-16,25 25 47,0 0-16,0-1-15</inkml:trace>
  <inkml:trace contextRef="#ctx0" brushRef="#br0" timeOffset="32125.25">18728 8979 0,'24'0'16,"1"0"15,25 0 1,-1 0-32,1 0 15,74 0 1,0 0-16,0 0 0,-25 0 15,0 0-15,-49 0 16,-25 25 0,-25 0-1,0 49 17,25-24-32,0 24 15,-1 1-15,-24-1 16,25 25-16,-25-24 15,0 49-15,0-25 16,0 25-16,0 50 0,0-25 16,0 74-1,0-50-15,0-24 16,0 74-16,0-24 16,0-75-16,0 0 15,0-50-15,0 26 16,0-51-16,0-24 15,0 0-15,0 0 16,0-1-16,0 1 16,-25-50 93,25 1-93,-24 24-1,-1 0 1,0-25 0,0 0-16,0 0 15,0 25-15,25-25 16,-24 25-16,-1 0 15,0 0-15,0 0 16</inkml:trace>
  <inkml:trace contextRef="#ctx0" brushRef="#br0" timeOffset="36013.97">20464 10393 0,'25'0'16,"-25"25"0,24 25-1,-24 24-15,25-24 16,-25-1-16,25-49 62,0-25-46,24-24 0,1-1-16,0 1 0,24-1 15,-74 25 1,0 0-16,0 1 15</inkml:trace>
  <inkml:trace contextRef="#ctx0" brushRef="#br0" timeOffset="36555.11">20315 10939 0,'25'0'47,"0"0"-47,24 0 16,-24 0-16,-25 25 16,50-25-16,24 0 15,-24-25-15,-1 0 0,-24 25 16,0 0-1,-25-25 1</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7T08:19:44.283"/>
    </inkml:context>
    <inkml:brush xml:id="br0">
      <inkml:brushProperty name="width" value="0.05292" units="cm"/>
      <inkml:brushProperty name="height" value="0.05292" units="cm"/>
      <inkml:brushProperty name="color" value="#FF0000"/>
    </inkml:brush>
  </inkml:definitions>
  <inkml:trace contextRef="#ctx0" brushRef="#br0">24243 9391 330 0,'0'-8'188'0,"0"8"-20"0,-2-8-6 16,2 8-13-16,0-5-11 0,0 5-10 0,0-7-8 15,0 7-9-15,0 0-10 0,-3-5-11 0,3 5-5 16,0 0-6-16,0-8-11 0,0 8-4 0,0 0-8 15,0 0-8-15,0 0-4 0,0-6-5 0,0 6-5 16,0 0-5-16,0 0-1 0,0 0-1 0,0 0-8 16,0 0 0-16,23 11-1 0,-17-4-3 0,-2 1-1 0,10 5-2 15,-8 1-2-15,5 0-3 0,-1 4 2 0,-2-2-3 16,-4-1 0-16,2 1-2 0,-1 2 3 0,-1 0-4 16,-4-3-2-16,0 3 2 0,0-1-2 0,-4 0-3 15,-5-2 5-15,1 1-5 0,-6 0 0 16,-1-2-12-16,-7 8-6 0,-2-10-9 0,7-1-8 0,-1-1-20 15,0 0-16-15,1-4-18 0,-1 0-35 0,3-4-137 16,-1 0-312-16,4-4 90 0</inkml:trace>
  <inkml:trace contextRef="#ctx0" brushRef="#br0" timeOffset="797.68">25141 9296 284 0,'-2'-9'161'16,"2"9"-21"-16,0-9-10 0,0 9-24 0,-3-5-4 15,3 5-18-15,0 0-11 0,0 0-10 16,0 0 15-16,0 0 5 0,0 0 0 0,0 0 3 0,-12 27-4 16,5-9-8-16,0 12-1 0,-1-3-5 0,5 3-1 15,1 2-4-15,2-3-4 0,-2-5-8 0,4-2-4 16,-2-3-3-16,9 9-7 0,-3-5 2 0,-1-5-6 16,2-2-4-16,-3-4 0 0,2 0-6 0,1-3 2 0,0-2-3 15,-1-1-3-15,1-4 4 0,-1 1-5 16,3-1-3-16,-9-2-6 0,15-7-5 0,-6 1-8 15,5-6-11-15,0-4 5 0,-2 0-9 0,5-12 0 0,1-3 2 16,-3 1 1-16,-4 3-2 0,0 5 5 0,-3 2 4 16,-3 3-2-16,2 5 5 0,-3 0 9 0,-2 4-1 15,1-2 9-15,-3 4-5 0,2 0 6 0,0 0-4 16,-2 0-3-16,0 6-6 0,2-6 1 0,-2 6 4 16,0 0-7-16,0 0 7 0,0 0 5 0,0 0 3 15,0 0 7-15,0 0-1 0,-2 26 1 0,2-8-1 16,-2-2-4-16,2 4 3 0,-2 9-2 0,-1 1-7 15,3-1 6-15,0-1-1 0,3-5 0 0,-1-1-4 16,2-4 4-16,-2 2-7 0,0-2 6 0,4-3-6 0,-3 1-18 16,2-4-14-16,-1-3-7 0,0 3-16 0,1-4-13 15,-3 0-16-15,2-4-20 0,-4-4-44 0,9 4-130 16,-9-4-324-16,0 0 93 0</inkml:trace>
  <inkml:trace contextRef="#ctx0" brushRef="#br0" timeOffset="1010.33">25612 9507 330 0,'0'0'189'0,"0"0"-20"16,0 0-20-16,0 0-16 0,5-5-4 0,-5 5-18 15,0 0-6-15,0 0-6 0,0 0-6 0,0 0-5 16,0 0-5-16,24 5-8 0,-14-2-9 0,7 2-6 16,4 2-5-16,-1-2-8 0,-1-1-7 0,17 2 1 15,-13 0-9-15,10 0 2 0,-7-2-4 0,7 2-19 16,-7-4-14-16,-1 2-10 0,-11-2-17 0,7-2-3 15,-6 2-14-15,-2-2-15 0,-2-2-29 0,-11 2-9 0,16-2-15 16,-16 2-102-16,8-6-259 0,-8 6 75 16</inkml:trace>
  <inkml:trace contextRef="#ctx0" brushRef="#br0" timeOffset="1237.41">25794 9401 235 0,'0'0'186'15,"-5"-8"-27"-15,5 8-13 0,0 0-13 0,0 0-11 16,0 0-17-16,0 0 3 0,0 0-8 0,0 0-11 0,0 0-4 16,0 0-4-16,0 0-10 0,22 20-8 0,-18-10-3 15,3 4-9-15,-2 1 1 0,-1-1-7 0,3 4-5 16,-5 0-2-16,8 9-5 0,-2-5 0 0,-2-1-8 16,0-4 0-16,-1-2 0 0,1 1-2 0,4 0-13 15,-6-3-10-15,4 0-12 0,1-1-15 0,0-3-19 16,-2-1-20-16,5 2-26 0,0-6-36 0,-2 2-103 15,-3-4-275-15,-7-2 79 0</inkml:trace>
  <inkml:trace contextRef="#ctx0" brushRef="#br0" timeOffset="1509.31">26151 9425 356 0,'2'-12'176'0,"0"8"-20"0,-2 4-24 15,2-8-4-15,-2 8-19 0,0 0-10 0,2-10-12 16,-2 10-7-16,0 0-16 0,10-6 0 0,-10 6-5 16,0 0-6-16,0 0-4 0,0 0 2 0,15 20-4 15,-9-5-1-15,3 3-4 0,-2 0-4 0,1 12 4 0,1-1-3 16,-4-1-7-16,-1 1 3 0,-2-4-9 0,3-4-2 16,1-3-3-16,-2 0 2 0,-2-1-5 0,6-1 1 15,-2 0-4-15,-2 0-3 0,0-3-3 0,1-3 4 16,-1 0-12-16,1-4-1 0,-1 0-14 0,3 0-16 15,-7-6-13-15,8 8-19 0,-8-8-19 0,12 0-18 16,-12 0-22-16,0 0-102 0,19-10-265 0,-15 2 76 16</inkml:trace>
  <inkml:trace contextRef="#ctx0" brushRef="#br0" timeOffset="1735.82">26457 9354 209 0,'5'-12'187'0,"-5"8"-20"16,0 4-25-16,2-8-14 0,-2 8-11 0,0 0-11 15,2-8-14-15,-2 8-12 0,0 0-7 0,0 0-3 16,0 0-20-16,0 0 4 0,0 0-1 0,0 0-6 16,0 0-3-16,0 0 4 0,5 33-4 0,-8-17-3 15,-1 2 7-15,-3 4-6 0,-1 7 2 0,-1-1 2 0,0 1-4 16,3-1-4-16,-3 2 1 0,-2-3-9 16,2-3-1-16,3-4-4 0,-1-2 0 0,3 2-5 0,-3-3 0 15,0 1-2-15,-1-3-11 0,6 2-23 16,0-6-13-16,-3 1-26 0,5-4-35 0,-3 0-24 15,3 0-140-15,0-8-298 0,0 0 85 0</inkml:trace>
  <inkml:trace contextRef="#ctx0" brushRef="#br0" timeOffset="1995.4">26666 9512 225 0,'2'-5'225'15,"-2"5"-34"-15,4-5-17 0,-4 5-17 0,0 0-13 16,7-5-13-16,-7 5-15 0,0 0-12 0,11-5-10 16,-11 5-8-16,11-4-11 0,-3 0-9 0,10 2-8 15,-1-2-5-15,5 0-5 0,11 0-7 0,-6 0-23 0,5 2-14 16,-7 0-26-16,-5 0-22 0,-3 2-31 0,1 2-28 15,-4 0-15-15,-2 0-96 0,-1-2-253 0,-11 0 73 16</inkml:trace>
  <inkml:trace contextRef="#ctx0" brushRef="#br0" timeOffset="2141.32">26795 9654 325 0,'0'0'191'16,"0"0"-24"-16,0 0-12 0,0 0-19 0,0 0-26 15,0 0-3-15,26 0-21 0,-26 0-5 0,29-5-37 0,-12 2-21 16,1-1-41-16,0 2-56 0,-1-4-95 0,5 2-199 16,-3-2 61-16</inkml:trace>
  <inkml:trace contextRef="#ctx0" brushRef="#br0" timeOffset="2817.33">27768 8717 309 0,'0'0'96'16,"-10"-8"-16"-16,2 4-13 0,8 4 3 15,-18-6-1-15,10 4-7 0,8 2 1 0,-27 0-2 0,12 0-2 16,-1 2-5-16,4 0-3 0,12-2-4 0,-25 6-3 16,17-4 3-16,-4 1 1 0,6 3-6 0,-3 0-9 15,3 0 2-15,-5 6 0 0,0 0 2 0,5 0 6 16,-3 1-3-16,0 3 6 0,6 2-1 0,-3 0-6 15,4-2-3-15,0 13-5 0,0-5-1 0,0-2 0 16,0-3 0-16,-3 11-5 0,2-2 1 0,3-5-4 16,-2 7-10-16,0-6 6 0,0-3-4 0,0-1 4 0,2-1-1 15,4 11-4-15,-6-6 3 0,0-2-2 0,0-3 4 16,-1 13-2-16,3-2 1 0,-4-3-2 0,2-1 1 16,0 3 4-16,0-1-4 0,-2 1 0 0,-2-7 2 15,4 0-5-15,0-2 0 0,-2 9 6 0,2-5 3 16,-2 4-2-16,1-5-2 0,-1-3 1 0,4 0 4 15,0-4 1-15,-4 2-9 0,4 1 3 0,-3-1-2 16,3 0-1-16,0-1-1 0,-4 3-3 0,4-4 3 0,0 0-3 16,-3-1 1-16,3 1 0 0,0-2-2 0,0 2 3 15,3-4-1-15,-3 1 1 0,0-3 2 0,0 0-1 16,0 0 3-16,-3-2-4 0,3 1 0 0,3 0 0 16,-3-3 0-16,0 4-3 0,2-5 4 0,-2-5-5 15,5 16-1-15,-5-8 3 0,0-8-7 0,6 12 4 16,-1-6-1-16,1-1 3 0,-2 0-5 0,6 0 1 15,-4 0 2-15,0 0-3 0,1-3-1 0,1 4 4 16,2-2-4-16,-2-2 0 0,1 2-1 0,2-2-1 16,6 2 2-16,-1 0-3 0,-3-2 1 0,0 0-5 15,-2 0-4-15,-3 0-11 0,-8-2-13 0,18 2-12 0,-18-2-10 16,17 0-25-16,-17 0-17 0,20-4-24 0,-11 2-42 16,-9 2-119-16,26-12-333 0,-12 6 95 0</inkml:trace>
  <inkml:trace contextRef="#ctx0" brushRef="#br0" timeOffset="3670.14">28619 8787 256 0,'5'-5'91'0,"-5"5"-12"0,0 0 3 0,0 0-6 15,0 0-6-15,5-6-1 0,-5 6-8 16,0 0 3-16,0 0-15 0,0 0 12 0,0 0-10 15,0 0-6-15,0 0-13 0,0 0 8 0,0 0-3 0,0 0-2 16,0 0 1-16,0 0 3 0,0 0 7 0,0 0 5 16,0 0 3-16,-38 9-5 0,23 3-5 0,1-2-10 15,4 2 9-15,-1 0 0 0,2 1-11 0,0 0 5 16,5-4-2-16,0 7-4 0,2 0 4 0,-1-5-6 16,6-1-3-16,1 2 0 0,2 2-2 0,6 0-3 15,-2-2-3-15,3 0 0 0,5-2 2 0,-3-2-5 16,1-3-3-16,-2 0 0 0,4-2 3 0,-5-3-1 15,7 0 1-15,-7-2-8 0,7-1 4 0,-9-3-5 0,4-3 0 16,-4 0 2-16,1-1 1 0,-2-4-5 0,3 0 3 16,-6-2-8-16,0 3 1 0,-1-3 0 0,3 2 2 15,-5 2-5-15,1 0 1 0,-3 2 7 0,0-1-4 16,0 3 0-16,3 0 0 0,-1 0 2 0,-4 0-1 16,2 2 2-16,-2 6-3 0,0-11 5 0,0 11-3 15,0-10-2-15,0 10 1 0,-2-8 2 0,2 8-4 16,-7-6 4-16,3 2 1 0,4 4-2 0,-11-8-9 15,4 4 5-15,7 4 4 0,-10-6-2 0,3 2 2 0,2 0 0 16,5 4 1-16,-13-4 0 0,13 4-5 0,-8-4 0 16,8 4-5-16,0 0-15 0,-10-4-16 0,10 4-27 15,0 0-27-15,-8-4-47 0,8 4-100 0,0 0-285 16,0 0 83-16</inkml:trace>
  <inkml:trace contextRef="#ctx0" brushRef="#br0" timeOffset="4536.05">29603 8578 361 0,'0'0'144'15,"9"-10"-19"-15,-4 5-8 0,1-1-14 0,0-1-9 16,1 2 2-16,0-1-9 0,0 0-3 0,-1 0-1 16,0 0-8-16,-2 0 7 0,4 2-7 0,-8 4-6 15,6-8-5-15,-2 5-7 0,-4 3-8 0,5-7-4 16,-5 7-9-16,0 0-1 0,0 0 5 0,0 0-1 0,0 0 1 16,0 0-1-16,0 0-6 0,-11 22 5 0,2-8-6 15,2 0-5-15,-1 1 2 0,1 2-2 0,3-4-5 16,-3 1-1-16,3 0-1 0,1 2-5 0,1-1-7 15,2-3 9-15,2 0-1 0,-2 0 0 0,3-2-1 16,1-4-3-16,0 4 2 0,3-4-1 0,0-3-3 16,-1 3-7-16,5-2-9 0,-2-2 2 0,0 0-4 15,-9-2-1-15,22 0 0 0,-22 0 1 0,19-2 2 0,-7 2 0 16,-12 0 1-16,14-2 9 0,-14 2-2 16,14-1-2-16,-14 1-1 0,0 0-1 0,13 0 0 15,-13 0 0-15,0 0 2 0,8 5 5 0,-8-5 0 0,2 12-1 16,-2-6 0-16,0 4 6 0,4 6-2 15,-8 2-2-15,2-3 2 0,-2 3-4 0,2-1 4 0,2 1-2 16,-4 2-2-16,2 0 0 0,-1 0-1 0,1-3-26 16,-2 1-21-16,0-2-25 0,4 0-36 0,-3-1-61 15,-2-5-103-15,3 2-322 0,-2-4 93 0</inkml:trace>
  <inkml:trace contextRef="#ctx0" brushRef="#br0" timeOffset="5549.38">28562 9691 282 0,'0'0'204'0,"0"0"-26"0,0 0-4 0,0 0-10 16,-21 16-12-16,9-2-10 0,0-1-13 0,-10 11-10 16,2 0-9-16,5-5-11 0,2 1-10 0,3-2-4 15,2-2-9-15,2 2-8 0,1 0-6 0,3-5-5 16,2-1-6-16,2 6-3 0,3-9-2 0,-1 4-6 15,0-8-4-15,5 1-6 0,-2 0 2 0,1-2-5 16,10 2-6-16,-5-4 4 0,5 0-6 0,-3-4 1 0,3-2-4 16,1-2-3-16,-3-4-7 0,1 1-7 0,-4-6-4 15,0 2-2-15,5-13-3 0,-3 6 1 0,-7 3 1 16,2 1-3-16,-6 0 5 0,0 0-1 0,1 3-4 16,-3-2 3-16,-2 6-3 0,0-3 2 0,0 4 1 15,-2 0 3-15,-3 0-1 0,3 3-2 0,-2-2 2 16,2 1 4-16,-2-1 1 0,4 7-3 0,-14-8 0 15,8 2 2-15,-1 4 0 0,1-4-1 0,6 6 1 16,-16-4-1-16,10 2 2 0,6 2-2 0,-16-4 0 16,16 4-2-16,-15 0-3 0,15 0-18 0,0 0-17 0,-16 0-17 15,16 0-19-15,-8 4-37 0,8-4-45 0,0 0-97 16,-11 2-306-16,11-2 87 0</inkml:trace>
  <inkml:trace contextRef="#ctx0" brushRef="#br0" timeOffset="6264.17">29721 9419 214 0,'0'0'145'0,"5"-8"-18"0,-5 8-16 16,4-6-11-16,-4 6-9 0,2-4-6 0,-2 4-1 0,0 0-11 15,7-6-9-15,-7 6-7 0,0 0-4 0,0 0-7 16,0 0-7-16,0 0 13 0,0 0-3 0,0 0-1 16,0 0 21-16,7 20 3 0,-11-3-1 0,1 1 1 15,-4-2-5-15,-4 15-4 0,1-1 1 0,0 0-6 16,-2-3-2-16,3 1-3 0,-7 0-7 0,6-1-6 16,1-5-2-16,0-4-4 0,2-3-2 0,1 2-3 15,0-2-5-15,1 1 0 0,0-4-4 0,3 0 1 0,0-2-6 16,0-3-11-16,0 1-11 0,0 2-15 0,2-4-13 15,0 2-13-15,-2-2-14 0,2-6-20 16,2 10-15-16,-2-10-18 0,6 6-20 0,-6-6-101 0,9 1-283 16,-9-1 83-16</inkml:trace>
  <inkml:trace contextRef="#ctx0" brushRef="#br0" timeOffset="6663.8">30077 9432 268 0,'2'-5'185'0,"-2"5"-22"0,4-7-20 16,-4 7-14-16,0 0-22 0,2-7-10 0,-2 7-14 15,0 0-7-15,0 0 3 0,0 0 5 0,0 0 1 16,-16 24 3-16,6-9-2 0,-5 9-9 0,-1 4-5 16,1-1-9-16,4 3-3 0,0-2-8 0,3-5-4 15,-2 5-3-15,6 3-4 0,0-9-6 0,6-1 2 16,-2-1-6-16,2-2-4 0,4-2 0 0,-1 0 0 15,2-4-4-15,-1-1-2 0,5 1-1 0,-5-4-1 16,4 0-1-16,-4-4-3 0,3 0-5 0,-3-2 4 16,-6-2-3-16,18-2-14 0,-18 2-1 0,20-8-1 0,-12 2 2 15,7-4-2-15,-5-3-2 0,0-4 1 0,6-8-5 16,-5 3 5-16,-3 4 2 0,-1 1-3 0,-2 1 4 16,-1-1-1-16,0 2-2 0,-4 2 0 0,0 1 2 15,0 2 0-15,-2 0 0 0,0 2 0 0,-2 0-1 16,2 0 6-16,-4 2-4 0,2 1-1 0,2-2 1 15,2 7-1-15,-8-10 5 0,3 7-6 0,5 3 4 16,-9-8-2-16,9 8 2 0,-6-6-2 0,6 6 1 0,-5-6-10 16,5 6-16-16,-6-4-21 0,6 4-34 0,0 0-34 15,-6-6-154-15,6 6-323 0,0 0 92 0</inkml:trace>
  <inkml:trace contextRef="#ctx0" brushRef="#br0" timeOffset="7769.48">30322 8456 342 0,'0'0'128'0,"-7"-8"-6"0,7 8-4 16,0 0-8-16,0 0-1 0,0 0-6 16,-4-6-11-16,4 6-5 0,0 0-5 0,0 0-8 0,0 0-7 15,0 0-10-15,0 0-4 0,0 0-6 0,0 0-3 16,0 0-7-16,0 0-3 0,20-4-5 0,-20 4-7 16,19 0 4-16,1 0-6 0,-2 2-1 0,-1 0-5 15,1-2 2-15,-1 4-3 0,-4-2-3 0,0 0 0 16,1 0-4-16,-6 2 3 0,3-2-6 0,-4 0 0 15,2 2 4-15,-1 0 0 0,-1 2-4 0,0 0-3 16,-1-1 4-16,1 3-6 0,-3 0 6 0,4 6-6 0,0 2 2 16,-4 2 0-16,2 0 1 0,1 11-2 0,-5 0 1 15,0 3 0-15,-2 0 2 0,0-1-2 0,0-1 4 16,-4 4 0-16,-1-1 2 0,3 1-2 0,-4 3 9 16,4-3-6-16,-2 1 5 0,-2-1-1 0,0-1 0 15,2 1 4-15,2-1 6 0,-5 1-6 0,3 1 0 16,-3-1 8-16,0 1-1 0,3 1-3 0,-7 2 2 15,4-1 1-15,-3 0-1 0,1-1 1 0,-3 1-4 16,0 1-3-16,1 1-2 0,0-1 1 0,-2-3 1 16,4 1-4-16,-4 2 1 0,0-3 1 0,1 0-6 15,4-1 1-15,-3-3-1 0,0-1 2 0,-2-3-2 0,4-2-1 16,2 2-2-16,-1-7-2 0,3-2 1 0,1-3 2 16,2-3-1-16,-2 2 0 0,0-3-1 0,0 1 2 15,2-4-3-15,0 2 3 0,0-2-2 0,0 0-2 16,2-8 1-16,-2 14 1 0,-2-9-2 0,4-5 2 15,-3 10-2-15,3-10 2 0,-4 7-2 0,4-7 2 16,0 0 0-16,-6 10-1 0,6-10-3 0,-2 5 2 16,2-5 2-16,0 0 0 0,0 0-1 0,0 0 2 0,-6 6 2 15,6-6-1-15,0 0-3 0,0 0-2 0,0 0 3 16,0 0-1-16,-6 8-4 0,6-8 1 16,0 0 2-16,0 0 0 0,0 0-1 0,-13 2 5 0,13-2-3 15,0 0 0-15,0 0-1 0,-18 2 3 0,18-2-1 16,0 0 5-16,-22-2-1 0,22 2 2 0,0 0-2 15,-17-2 1-15,17 2-4 0,0 0 1 0,-16 0 0 16,16 0-18-16,0 0-33 0,0 0-54 0,-28-2-56 16,13 0-139-16,-5 2-353 0,20 0 101 0</inkml:trace>
  <inkml:trace contextRef="#ctx0" brushRef="#br0" timeOffset="17415.34">30801 9172 418 0,'0'0'194'0,"0"0"-30"16,0 0-8-16,0 0-18 0,0 0-15 0,0 0-14 15,0 0-5-15,0 0-6 0,0 0-7 0,0 0-4 16,0 0-4-16,0 0-6 0,0 0-4 0,0 0-5 16,0 0-8-16,0 0 2 0,0 0-3 0,0 0 1 0,0 0-3 15,0 0-3-15,0 0-4 0,0 0-3 0,0 0-3 16,27 0-4-16,-19 2-3 0,14 2-3 0,11 0-4 16,4 0-2-16,6 0-2 0,-4-2-4 0,4 0-1 15,1 2-4-15,-2 0 0 0,-1-4-2 0,-1 1-6 0,-1 2 3 16,-4-3-2-16,-2 0 0 0,-9 0-2 15,-4 2 0-15,-1 0-2 0,-3-4 0 0,-3 4-9 16,-1-2-4-16,-12 0-5 0,14 2-10 0,-14-2-9 0,13 0-12 16,-13 0-21-16,0 0-18 0,0 0-15 0,16 0-30 15,-16 0-41-15,0 0-120 0,0 0-347 0,0 0 100 16</inkml:trace>
  <inkml:trace contextRef="#ctx0" brushRef="#br0" timeOffset="17701.36">30836 9318 335 0,'-8'-2'188'0,"8"2"-25"0,0 0-14 0,0 0-24 16,0 0-15-16,0 0-12 0,-16 0-11 0,16 0-10 15,0 0-5-15,0 0 1 0,0 0 0 0,0 0 0 16,0 0-5-16,0 0-4 0,42 12-7 0,-20-10-6 16,13 2 2-16,4 2-9 0,3-4-6 0,0 2-5 0,-1-4 1 15,3 2-6-15,2-2-4 0,22 2-1 0,-19-2-4 16,-6 0-21-16,-4 2-24 0,5-2-22 0,-9-2-25 16,0 2-26-16,2 0-31 0,-2-4-103 0,-10 2-276 15,-3-4 81-15</inkml:trace>
  <inkml:trace contextRef="#ctx0" brushRef="#br0" timeOffset="18095.3">32151 9127 338 0,'0'0'168'0,"0"0"-13"0,0 0 1 0,-37 21-4 15,13-1-11-15,1 2-8 0,-1 0-16 0,3 1-6 16,3 1-6-16,5-2-12 0,0-5-8 0,6 1-8 16,-1 0-4-16,6-2-7 0,-1 1-6 0,3-1-7 15,3 2-2-15,1-2-7 0,6-1-2 0,0 0-6 0,0-2 1 16,3 1-4-16,1-2-3 0,3-2-5 16,1-2-3-16,-1-2-3 0,3-2 0 0,4-3-2 0,-4 1-1 15,-1-2-5-15,1-2-2 0,3-3 3 0,-4-3-4 16,7-8-1-16,-2 2-8 0,-7-2-3 15,8-3 2-15,-3-3 0 0,-7 2 3 0,-2 0-3 0,2-3 0 16,-5 3 3-16,-4 2-2 0,5 4-2 0,-9 1 3 16,2 1-3-16,0 0 1 0,-4 4-1 0,0 0 2 15,3-1 3-15,-3 9 0 0,-5-17-1 0,3 12-2 16,2 5 2-16,-8-13 1 0,1 10-5 0,1-3 3 16,6 6 2-16,-16-6-3 0,10 2 2 0,6 4 1 0,-29 0-21 15,9 0-26-15,1 4-42 0,-14 2-52 0,-2-2-155 16,-3 1-353-16,-5 5 100 0</inkml:trace>
  <inkml:trace contextRef="#ctx0" brushRef="#br0" timeOffset="72118.81">24492 14796 260 0,'0'0'72'0,"-2"7"-8"16,2-7-12-16,0 0-2 0,-2 5 2 0,2-5-10 16,0 0 3-16,0 0 13 0,-2 8-11 0,2-8-1 15,-2 6 0-15,2-6-3 0,0 12-1 0,-2-4 13 16,-3 8-13-16,3-1 3 0,-2 3-4 0,2 0-1 16,-1 14-1-16,3-3 8 0,-2 3-17 0,2-1 1 0,2-1 4 15,1 2-6-15,1-9-2 0,0 7 2 0,7-1-4 16,-5-1 0-16,4-4 1 0,-6-4-1 15,5-5-1-15,1 1 2 0,4 0-2 0,-3-3-4 0,2 0 7 16,2-2-4-16,3-1-2 0,-1-4 1 0,3 0-1 16,0-2-3-16,-1 0-2 0,1-2 1 0,-1-4-1 0,1 0-7 15,-2-2 5-15,1-2-6 0,-1-2 0 16,11-6-1-16,-7 1 2 0,-7-1-1 0,-2 0 2 16,0-2-8-16,10-7 6 0,-13-5-3 0,1 6 4 0,-2 2-3 15,-4 1-1-15,1-9 0 0,-4 4-2 0,0 3 2 16,-4 1-2-16,0 2 0 0,0 0 0 0,-5 0-1 15,3 3-2-15,-1-1 3 0,-6 2 0 0,5-4-3 16,-8 6 0-16,6 1 1 0,-5-3 0 0,-1 0 1 16,0 3-2-16,0 1-6 0,-3 0 13 0,3 0-11 15,-3 0-2-15,1 2 6 0,-1 0 3 0,2 0-2 16,-2 2-3-16,1 1 3 0,-1-3-5 0,3 2-3 16,-1 0 6-16,-3 2-1 0,8 0 1 0,-6-2 1 15,1 2 3-15,-3 0-3 0,7 0 0 0,-2 2-2 0,2 0 1 16,-7 0 2-16,3 0-1 0,5 2-1 0,10 0-2 15,-27 2 2-15,18 0-1 0,-2-2-2 0,3 2 2 16,8-2 0-16,-20 4 3 0,9 0-3 0,3 0 4 16,0 0-2-16,0 2-2 0,-1-2 4 0,3 1-4 15,-1 2-1-15,-2-2 0 0,3 3 0 0,2-2 4 16,-4 2-2-16,4 0 0 0,0 0-1 0,2 0 2 16,-3 0 5-16,1 1-1 0,2 0-8 0,2 0 8 15,-2 0-2-15,2 8-7 0,-2-7-6 0,4 0-7 0,-2 2-18 16,0-4-14-16,2-3-20 0,0 3-8 15,4 0-17-15,-1-4-19 0,1 2-66 0,4-2-214 0,-10-4 64 16</inkml:trace>
  <inkml:trace contextRef="#ctx0" brushRef="#br0" timeOffset="72566.17">25327 14680 314 0,'0'0'119'0,"11"4"-13"0,-11-4-17 16,0 0-6-16,9 2-14 0,-9-2-5 0,18 2-6 15,-18-2-8-15,19 2-7 0,1-2-3 0,0 2-3 16,-1-2-17-16,-1 0-25 0,3 0-19 0,-1 0-25 0,3-2-73 16,-6 2-143-16,0 0 45 0</inkml:trace>
  <inkml:trace contextRef="#ctx0" brushRef="#br0" timeOffset="72741.06">25373 14931 233 0,'0'0'122'0,"0"0"-16"15,0 0-22-15,25 6-6 0,-8-6-10 0,1-4-5 0,4 0-6 16,13 2-13-16,0-4-33 0,-3 2-27 15,1 0-31-15,0-2-45 0,-7-2-106 0,7 2 34 0</inkml:trace>
  <inkml:trace contextRef="#ctx0" brushRef="#br0" timeOffset="73333.06">26026 14165 290 0,'-22'8'101'15,"3"0"-9"-15,-1-2-12 0,3 0-8 0,3-2-2 16,3 2-8-16,0-2 2 0,2-1-4 0,1 4-8 15,8-7-4-15,-16 10-4 0,12-5-8 0,2 1 2 0,-3 2-5 16,1-2-13-16,4 4 11 0,0-2-3 0,0 7 1 16,4 3-6-16,-2-2-3 0,3 2-1 0,-1 2 3 15,8 10 2-15,-6-1 7 0,0 2 1 0,1 1 0 16,2 1-4-16,0-1-2 0,-3 3 2 0,4 1 0 16,-4 2 4-16,-2-5 2 0,2 5-4 0,1-1 3 15,-1-2-7-15,-4-1 5 0,3-1-5 0,0 3 6 0,-1 0-3 16,-6-5-5-16,4 3-2 0,-2-1 5 15,2 3 0-15,0 2 3 0,0-3-10 0,0-2 6 16,-2 1-5-16,2-4 1 0,-2 1-4 0,3 1 1 0,-1-3-2 16,-2-1-3-16,2-5-1 0,1-3 1 0,-1 0 1 15,0-2-2-15,-2 1 0 0,7-1 0 0,-5 2-1 16,0-4-5-16,0 0 4 0,0-3-3 0,2-3-1 16,-2 2-1-16,1-4 5 0,0 0-3 0,-1 0 1 15,-2 0-1-15,2-1 6 0,0 1-3 0,2 0 2 16,-4-2-1-16,4 0-2 0,-1 0-1 0,-3-6 0 15,4 12 1-15,0-8 1 0,0 2 0 0,2-2-2 0,-2-1 1 16,-4-3-1-16,10 7-2 0,-10-7 1 16,16 3-5-16,-9-1 4 0,-7-2-3 0,26 0 1 15,-11 0-1-15,1-2-1 0,1-1 0 0,1 1-13 0,-1-3-13 16,3 0-14-16,0-1-9 0,-3 0-20 0,5-2-14 16,-4 0-15-16,1 0-15 0,-1 2-17 0,1-4-17 15,-1 1-81-15,-3-3-270 0,1 0 78 0</inkml:trace>
  <inkml:trace contextRef="#ctx0" brushRef="#br0" timeOffset="75088.81">26662 14264 208 0,'0'0'11'16,"0"0"3"-16,0 0-2 0,0 0-6 0,0 0-1 15,0 0 3-15,0 0-3 0,-5 24 7 0,5-24-4 16,0 0-3-16,0 0 6 0,0 0-2 0,0 0 1 0,0 0 2 15,0 0-1-15,0 0 0 0,0 0 6 16,0 0-2-16,0 0 0 0,0 0-2 0,0 0 7 0,0 0-8 16,0 0-1-16,-3 9 0 0,3-9 0 0,0 0-1 15,0 0 2-15,0 0-4 0,0 0 4 0,0 0-1 16,0 0-7-16,0 0 5 0,0 0 1 0,0 0-2 16,0 0-5-16,0 0 8 0,0 0-7 0,0 0 8 15,0 0 3-15,0 0 4 0,0 0-6 0,0 0-3 16,0 0 8-16,0 0 1 0,0 0-4 0,0 0 2 15,0 0 5-15,0 0-8 0,0 0-6 0,0 0 7 16,0 0 7-16,0 0 5 0,0 0-2 0,0 0 6 16,0 0 5-16,0 0 6 0,14 8 2 0,-12 0-6 15,4 8-2-15,3-2-5 0,-4 0 1 0,4 1-5 0,-3 0-3 16,0 0 0-16,-1-3-1 0,2 0-6 0,-3 2 2 16,3 1-4-16,-3-1-1 0,2 0-21 0,-1 2-30 15,2-3-30-15,-3 4-81 0,-2-6-177 0,2-1 54 16</inkml:trace>
  <inkml:trace contextRef="#ctx0" brushRef="#br0" timeOffset="75695.78">27323 14003 282 0,'0'0'117'0,"0"0"-18"0,6-9-17 16,-6 9-10-16,0 0-7 0,0 0-7 0,7-6-8 16,-7 6 2-16,0 0-7 0,0 0-1 0,17-2-1 15,-17 2 0-15,16-2-17 0,-16 2-1 0,17-2 4 16,-17 2 7-16,0 0-13 0,27 4-4 0,-27-4-1 16,17 4-3-16,-17-4 1 0,17 4 1 0,-17-4-7 15,12 4 0-15,-12-4 0 0,13 8-3 0,-13-8 3 16,8 5-5-16,-8-5 5 0,10 7-3 0,-10-7-7 0,6 5 1 15,-6-5 10-15,6 8-3 0,-6-8 0 0,3 8-1 16,-3-8-1-16,0 0-2 0,2 14 15 0,-2-14-12 16,-2 12 4-16,2-12-7 0,-7 13-1 0,5-5 0 15,2-8-2-15,-8 14-1 0,4-6 2 0,-2 0 3 16,2-2-5-16,-2 4 2 0,3-4-1 0,-3 2 3 16,1-1 0-16,-2 1 0 0,5 2-4 0,-4-4 6 15,2 4-6-15,-1-2 9 0,3 0-6 0,-3-2 4 0,3 2-4 16,-2 0 6-16,4-8-2 0,-4 11 2 15,1-5 0-15,3-6 2 0,-2 10 4 0,2-10 2 0,0 0 2 16,2 12 3-16,-2-12-1 0,11 6 5 0,-4-2-1 16,10 0-3-16,3-4-4 0,13 0 4 0,-6-4-8 15,8-2 7-15,-1 0-8 0,-3-2-2 0,0 2 0 16,-1-2-5-16,-7 3-18 0,-4 2-32 0,-1 1-32 16,-6 0-30-16,0 1-99 0,-12 1-239 0,0 0 70 15</inkml:trace>
  <inkml:trace contextRef="#ctx0" brushRef="#br0" timeOffset="76863.06">27049 15183 213 0,'-7'4'108'0,"7"-4"-18"0,0 0-11 0,0 0-2 15,0 0-5-15,-8 6 0 0,8-6-4 0,0 0 7 16,0 0-9-16,0 0 3 0,0 0-1 0,0 0-9 16,0 0 2-16,0 0-6 0,0 0-4 0,0 0-4 15,0 0-4-15,0 0-4 0,0 0-7 0,0 0 0 0,0 0-3 16,0 0-5-16,0 0-3 0,0 0-7 16,0 0 8-16,0 0-7 0,0 0 4 0,0 0-8 15,0 0 2-15,0 0-3 0,-14-14 2 0,14 14-4 0,0 0 0 16,0 0-5-16,0 0 4 0,-8-4-2 15,8 4 2-15,0 0-6 0,0 0 5 0,-11-5-4 0,11 5-1 16,0 0 0-16,-14-3 7 0,14 3-4 0,0 0-4 16,-10-3 2-16,10 3 1 0,0 0 1 0,0 0-2 15,-11-4 0-15,11 4 0 0,0 0-1 0,-7-6 1 16,7 6 5-16,0 0-2 0,-7-6-3 0,7 6-5 16,0 0 7-16,0 0-5 0,5-12 3 0,-5 12 3 0,4-10-5 15,1 4 0-15,2 1-2 0,-3-3 1 16,0 1 1-16,-4 7-2 0,11-10 5 0,-4 7-4 15,-7 3-1-15,13-8 3 0,-7 6-7 0,-6 2 10 0,14-4-7 16,-14 4 0-16,15-2 2 0,-15 2-5 0,0 0 4 16,20 4 6-16,-10 0-4 0,-10-4-6 0,16 8 1 15,-10-5 4-15,5 4 0 0,1 3-1 0,-4-2 2 16,-2-1 4-16,8 5-2 0,-3 0-2 0,-3 0 2 16,-1 0-1-16,2 0 0 0,-3 3 2 0,-1-1-1 15,-1 0-1-15,-2-2-2 0,0 0 1 0,-2 3 4 16,-2 1-6-16,2-2 3 0,-4-1 1 0,-3 5-4 15,1-2 1-15,0 0 2 0,-4-2 0 0,2-1 0 16,-1 2-1-16,0-5 7 0,-2 3-6 0,5-3 1 0,-4 0 4 16,2-4-2-16,-1 2 4 0,3-3-3 0,0 1 5 15,-4-2-4-15,2 2 0 0,1-2 1 0,-2-2 3 16,0 2-4-16,9-4 4 0,-14 2-5 0,4 0 0 16,10-2 1-16,-17 0-3 0,17 0 4 0,-18 0-2 15,18 0-4-15,0 0 3 0,-19-4-1 0,12 0-4 0,7 4 5 16,-11-2 1-16,11 2-3 0,0 0 1 0,-10-7-3 15,10 7 6-15,0 0-2 0,-8-7 1 0,8 7-8 16,0 0 6-16,0 0 0 0,-4-8 0 0,4 8-6 16,0 0 5-16,0 0 0 0,2-11-3 0,-2 11 2 15,0 0 1-15,7-10-2 0,-7 10-1 0,9-6-1 16,-9 6 1-16,8-6 2 0,-1 2-2 0,-7 4-2 16,16-6 3-16,-10 2 0 0,-6 4-2 0,18-3 2 15,-18 3-2-15,17-3 0 0,-17 3 0 0,18 0-3 16,-18 0 3-16,22 3 0 0,-13-2 4 0,-9-1-2 15,28 4 0-15,-11-2 2 0,-1 2 0 0,1 2 2 16,-3-2-3-16,-4-2 1 0,4 4 3 0,-6-4-1 16,9 6-3-16,-3-4 6 0,-3 2-2 0,0-5-2 0,-2 4-2 15,-1-2 4-15,-1 1-5 0,4 2-1 0,-11-6 2 16,17 4 0-16,-11 2-1 0,4-2 0 0,-10-4 5 16,15 8-6-16,-9-4-4 0,-6-4-8 0,12 6-9 15,-12-6-9-15,8 4-5 0,-8-4-6 0,7 3-11 16,-7-3-6-16,0 0-14 0,9 5-21 0,-9-5-12 15,0 0-74-15,0 0-211 0,0 0 62 0</inkml:trace>
  <inkml:trace contextRef="#ctx0" brushRef="#br0" timeOffset="77434.32">27752 15002 260 0,'0'0'139'0,"-22"2"-19"0,13 2-8 15,9-4-17-15,-14 7-16 0,14-7-7 0,-8 7-10 0,8-7 3 16,-4 8-13-16,4-8-1 0,0 0-2 0,12 17-7 16,-4-11 1-16,7 4-8 0,1 2-2 0,14 3 1 0,-7 0-1 15,-4-5-6-15,11 5 1 0,-1 1 4 16,-5-6-3-16,-4 1 1 0,9 4-5 0,-10-2 6 16,1-1-8-16,-7-2 1 0,0 0 3 0,-2 2-10 0,2-2 10 15,-6-2 0-15,-1 1-1 0,-1-1 7 0,-3-2-1 16,0 2 3-16,2 2 2 0,-4-4-6 0,-2 4-1 15,0-2-6-15,-2-1 6 0,-1-1-9 0,-3 2 0 16,1-2-6-16,-6 6 0 0,-3-4 4 0,1 0-6 16,-1-3-2-16,4 0-1 0,-3-1 2 0,-1-3-16 15,16-1-21-15,-24-1-11 0,15-3-17 0,-1-1-28 16,-4-3-30-16,-1-1-28 0,1-5-81 0,2-2-260 16,0-2 76-16</inkml:trace>
  <inkml:trace contextRef="#ctx0" brushRef="#br0" timeOffset="77601.85">27739 14980 330 0,'0'0'165'0,"9"-8"-22"16,-1 4-6-16,2 1-17 0,7-7-18 0,1 3-13 16,-1-3-4-16,3 3-15 0,0 3-5 0,-1-4-14 15,3 4-21-15,9-6-27 0,-3 4-26 0,-9 2-26 0,1-2-28 16,-2 2-77-16,-1 0-186 0,-3-1 57 15</inkml:trace>
  <inkml:trace contextRef="#ctx0" brushRef="#br0" timeOffset="78067.05">27776 13966 236 0,'0'0'191'0,"-6"-8"-26"0,6 8-19 15,-7-6-18-15,7 6-17 0,0 0-16 0,0 0-15 16,0 0-4-16,0 0-8 0,13-11-7 0,-13 11-12 16,20-5 1-16,0 5-6 0,0-2-6 0,10 1-5 15,5-1-4-15,-2 2-4 0,6 0-3 0,-6 2-4 16,0 1 0-16,-3 4-2 0,-3-6 2 0,-3 6-2 15,-6 0-4-15,1 1-3 0,-1 4 1 0,-3-2-2 16,1 3-1-16,-1 2-3 0,5 10 7 0,-2-1 5 0,-4-1 0 16,4 7-1-16,-5-5 6 0,3 5-4 0,-5 0-2 15,-3 2-2-15,6-1 0 0,-8-2 1 0,7 3 4 16,-4 1 3-16,0 1-4 0,4-2-2 0,0 4 7 16,-2-3-4-16,2 1 4 0,-2 1-4 0,2-2-2 15,1 3 2-15,-2-3 1 0,4 1 3 0,-3 4-4 16,0-5 4-16,-2 4-3 0,2-1-2 0,-1 0 3 15,0 1 1-15,-1-4-3 0,-2 3 3 0,0 0-4 16,-1-3-3-16,2 1 2 0,-4-7-1 0,5 5 0 16,-5-5-5-16,-2-3 2 0,2-2-3 0,-2-4 0 15,-2 0-1-15,0-1 0 0,-2-1-11 0,0 0-9 0,-6 0-19 16,-6-1-20-16,1-1-33 0,-11 8-21 0,-8-4-36 16,-7-3-126-16,-9-5-318 0,-21 2 90 0</inkml:trace>
  <inkml:trace contextRef="#ctx0" brushRef="#br0" timeOffset="79263.03">25093 14889 226 0,'0'0'34'0,"0"0"4"15,0 0-1-15,-2-9 3 0,2 9-15 0,0 0 8 16,0 0 0-16,0 0-3 0,0 0 6 15,0 0-12-15,0 0 7 0,0 0 1 0,-6-10-5 0,6 10 5 16,0 0-9-16,0 0 1 0,-6-8-8 0,6 8 10 16,0 0-5-16,0 0-1 0,-10-10 6 0,10 10 0 0,-7-8-8 15,7 8 1-15,-4-8 2 0,4 8-3 16,-9-10 1-16,9 10-8 0,-11-12 4 0,7 9-4 0,4 3-2 16,-7-12 9-16,7 12 5 0,-7-10-4 0,3 4-4 15,4 6 5-15,-7-10 10 0,7 10-14 0,-8-10 1 16,8 10 1-16,-6-7-7 0,6 7 4 0,0 0 4 15,-8-9-8-15,8 9 2 0,0 0-2 0,0 0-5 16,-8-9 5-16,8 9-5 0,0 0-4 0,0 0 3 16,0 0 1-16,0 0 5 0,0 0-7 0,0 0 13 15,-11 25-4-15,11-9 6 0,0 1 7 0,0 13-6 16,0 0 0-16,2-1 10 0,3-5 4 0,-3-4-7 16,0-1 0-16,2 1 1 0,0 0-6 0,2-2 0 15,2-2-2-15,-2 3 3 0,1-5 0 0,4 2-6 16,-2-2-3-16,-1 1-4 0,4 0 10 0,-2-2-10 15,1 1 0-15,3-2-13 0,-6-1-16 0,7 1-27 16,-3-2-24-16,-4-2-16 0,1-2-12 0,0 0-85 0,-9-6-218 16,0 0 65-16</inkml:trace>
  <inkml:trace contextRef="#ctx0" brushRef="#br0" timeOffset="79693.02">25163 14769 209 0,'0'0'39'0,"0"0"-1"0,0 0 1 0,0 0 6 16,0 0-3-16,0 0 3 0,0 0-1 0,0 0 4 0,0 0 7 15,13 30-5-15,-4-15 7 0,-3 1 1 0,1 2-2 16,6 7-2-16,0 5 6 0,0-6-7 0,-1-3-8 16,2 7-1-16,4-2 5 0,-7-5-6 0,-2-1-8 15,4 6 1-15,-2-2-4 0,2-7 4 0,-6 3-3 16,-1-2 6-16,0-1-7 0,2 0 4 0,-2 0-7 16,-2 1-3-16,1-4 0 0,-1 4 1 0,0-3-5 15,-4-3 5-15,0 4-5 0,0-2-4 0,-2-1-2 16,-4-1 3-16,1-2-4 0,-5 4 1 0,0-2-5 15,-2 0-2-15,-2-2 1 0,-1 0-2 0,-1-3 0 16,1-1 6-16,-3 0 1 0,6-4-7 0,-6-2-6 0,18 0 5 16,-26 0 0-16,26 0-1 0,-20-6-2 0,10 2 0 15,0-2-2-15,10 6-10 0,-19-15-10 0,8 3-13 16,2 2-13-16,3 0-18 0,-1 2-15 0,4 0-23 16,3 8-91-16,-6-16-226 0,4 7 67 0</inkml:trace>
  <inkml:trace contextRef="#ctx0" brushRef="#br0" timeOffset="80043.98">25388 14710 260 0,'0'0'136'0,"0"0"-24"0,-8-8-12 16,8 8-14-16,0 0-4 0,0 0-14 16,0 0-8-16,0 0-6 0,0 0 7 0,0 0-5 0,0 0-10 15,0 0 1-15,0 0-4 0,18-12-4 0,-10 8 4 16,-8 4-11-16,24-8 1 0,-5 4-8 0,-5-1 4 15,-1 2-10-15,5 1 2 0,-3-1-2 0,3 1-6 16,-1-1-9-16,-17 3-10 0,28 0-20 0,-10 3-7 16,-18-3-13-16,27 3-8 0,-17-1-5 0,-10-2 0 15,18 2-7-15,-18-2-6 0,13 5-58 0,-13-5-154 16,16 3 48-16</inkml:trace>
  <inkml:trace contextRef="#ctx0" brushRef="#br0" timeOffset="80311.03">25500 14816 228 0,'0'0'122'0,"0"0"-3"16,0 0-14-16,0 0-19 0,16 14-8 0,-16-14-7 15,13 4-3-15,-13-4-9 0,18 2-4 0,-1 2-15 0,1-4-3 16,1 2-2-16,3-2-2 0,-2 0 2 15,-1 0-10-15,3-2 1 0,0 2-2 0,11-2-3 0,-12-2 0 16,0 2-7-16,-6 0 3 0,-2 0 2 0,-13 2-11 16,24-4 6-16,-24 4-14 0,17-2 4 0,-17 2-9 15,16-4-11-15,-16 4-8 0,0 0-8 0,0 0-2 16,17-2-4-16,-17 2-17 0,0 0-12 0,0 0-66 16,0 0-159-16,0 0 50 0</inkml:trace>
  <inkml:trace contextRef="#ctx0" brushRef="#br0" timeOffset="82446.69">29189 14514 327 0,'-8'-5'202'0,"8"5"-24"16,0 0-19-16,0 0-24 0,0 0-16 0,-5-10-12 16,5 10-11-16,0 0-10 0,0 0-13 0,13-16-8 15,0 8-8-15,3 0-6 0,-1-2-6 0,3 0-9 16,12 0-23-16,-3 0-26 0,-8 7-30 0,3-1-31 16,-2 0-28-16,-1 4-92 0,1-2-233 0,-5 0 69 15</inkml:trace>
  <inkml:trace contextRef="#ctx0" brushRef="#br0" timeOffset="82632.09">29183 14647 290 0,'0'0'203'0,"0"0"-32"0,-7 2-20 0,7-2-24 0,0 0-10 15,0 0-16-15,0 0-8 0,75-6-14 0,-36 6-18 16,4-4-21-16,4 0-29 0,21-6-30 15,4 2-23-15,-4-4-22 0,-2 1-10 0,1-4-13 0,-16 2 18 16,13-9-64-16,-19 2-158 0,-5 1 50 0</inkml:trace>
  <inkml:trace contextRef="#ctx0" brushRef="#br0" timeOffset="82918.77">30179 14325 372 0,'23'-30'43'0,"-9"9"19"0,0-5 20 0,-3 5 18 16,-5 3 2-16,0 4-2 0,0 2-14 0,-6 0 6 16,0 12-8-16,-3-16 0 0,-2 9 8 0,5 7 5 15,-14-6 7-15,14 6 3 0,-29 4 9 0,11 2-9 16,-8 7 0-16,-2 7-1 0,-1 4 0 0,5 2-11 0,2-1-7 15,7 5-7-15,1-1-3 0,8 5-2 0,6-3-4 16,4 1-7-16,7 1-8 0,3-5-1 0,8 0-6 16,6-4-5-16,3-5-3 0,8-5-5 0,2 0-3 15,4-8-2-15,2-1-4 0,0-3-4 0,23-5-15 16,-2-5-9-16,-18-2-5 0,-6-6-4 0,-2-2-4 16,-5-4-2-16,18-13 4 0,-20 5 0 0,-14 1 2 15,1-1-3-15,-9-1 1 0,-6-1 2 0,-5 2 2 16,-8 7-2-16,-3-7 1 0,-10 5 2 0,-6 3 4 15,-8 2 6-15,-4 0 6 0,-7 7-3 0,-2 3 5 16,-24-2-2-16,-4 4 0 0,4 6 0 0,-1 4-3 0,17 2-1 16,10 2-1-16,-2 2-11 0,4 0-28 0,3 7-34 15,2 1-46-15,6 8-61 0,2 1-184 0,3 2-428 16,0-2 119-16</inkml:trace>
  <inkml:trace contextRef="#ctx0" brushRef="#br0" timeOffset="121258.73">9196 7864 221 0,'0'0'30'0,"-5"-6"-7"16,5 6 19-16,0 0-9 0,0 0 2 0,0 0-11 0,0 0-2 15,0 0 2-15,0 0-9 0,0 0 1 0,0 0 2 16,0 0-5-16,0 0-13 0,0 0 15 0,0 0-7 15,0 0 1-15,0 0 0 0,0 0-6 0,0 0 14 16,0 0-4-16,0 0-6 0,0 0-5 0,0 0-13 16,0 0 17-16,0 0-2 0,0 0 4 0,-11 12-2 0,11-12-19 15,0 0 15-15,0 0 5 0,0 0-2 16,0 0-10-16,0 0 21 0,0 0 2 0,14 8-1 0,-14-8 2 16,15 0 6-16,-15 0-5 0,26 4 6 0,-9-4-10 15,3 0-7-15,11 0 8 0,2 0-5 0,2 0-2 16,-3 0 2-16,-1 0-6 0,2 0 4 0,0 2-1 15,0-2 5-15,-5 0-1 0,-4 2-3 0,9-2-6 16,-6 0-11-16,-3-2 14 0,-4 2-5 0,-1 0-8 16,1 0 16-16,0 0 1 0,-3 0-1 0,1 2-6 15,-3-2 1-15,-5 0 4 0,-10 0-6 0,25 0-6 16,-19-2 9-16,-6 2-6 0,20 0 1 0,-20 0 9 0,18-2-13 16,-18 2 5-16,13 0-2 0,-13 0 11 15,12 0-11-15,-12 0 7 0,0 0 0 0,12-4-4 0,-12 4 1 16,0 0 1-16,9-4-20 0,-9 4 20 0,0 0-7 15,6-6 2-15,-6 6-14 0,0 0-5 0,5-4-21 16,-5 4-17-16,0 0-41 0,0 0-115 0,0 0 38 16</inkml:trace>
  <inkml:trace contextRef="#ctx0" brushRef="#br0" timeOffset="121659.88">9949 8107 209 0,'20'0'10'0,"-3"-2"9"0,-3 2-11 16,-4 0 1-16,-10 0-1 0,21 0 0 0,-21 0-2 0,12-2-6 15,-12 2 9-15,11 0-5 0,-11 0 1 16,0 0 2-16,0 0-3 0,14-2-1 0,-14 2 5 0,0 0-4 16,0 0 0-16,0 0-5 0,0 0-9 0,0 0-7 15,0 0-22-15,0 0 9 0</inkml:trace>
  <inkml:trace contextRef="#ctx0" brushRef="#br0" timeOffset="130756.79">5671 5633 281 0,'0'0'92'16,"0"0"-12"-16,-11-6-8 0,11 6-12 0,0 0 0 16,0 0 0-16,0 0-31 0,-8-4 17 0,8 4-10 15,0 0 0-15,0 0-9 0,0 0-2 0,0 0-5 16,0 0 2-16,0 0-7 0,-12-4 0 0,12 4 0 16,0 0-5-16,0 0 5 0,0 0-10 0,0 0-2 0,0 0-1 15,0 0 7-15,0 0-8 0,0 0-2 0,0 0 2 16,0 0 0-16,0 0 2 0,0 0 2 15,0 0-1-15,0 0 6 0,24-8-4 0,-7 4-8 0,1 1-2 16,2 0 8-16,13-3 0 0,0 3-5 0,-2-2 3 16,1 4 3-16,-5-3 4 0,6 0-9 0,-3 0-6 15,5 4 14-15,-8-4-3 0,6 2-2 0,-1 0-9 16,1 0 11-16,0 2-9 0,-7 0 9 0,9 0-8 16,-8 0 3-16,8 2 8 0,-7 0-2 0,-6-2-2 15,0 2-2-15,16 2-2 0,-4 0-5 0,-1 0 8 16,2 0-3-16,2-1 5 0,2 2-4 0,-1-4 0 15,4 5 0-15,-3 0 5 0,5 0-8 0,-3 0 6 16,3 0-2-16,4 2 2 0,-4-4-6 0,2 3 4 16,-2 0-2-16,-4-1-2 0,3-1 7 0,-1 2-5 0,-2-4 10 15,-3 1-3-15,-2 0-5 0,0 0 5 0,-5 0 3 16,-1-2-15-16,-7 0 7 0,-3 0-5 0,3 0 5 16,0 0-1-16,-1-2 7 0,-2 0-5 0,-1 0-4 15,1 0-7-15,-19 0 5 0,36-2-5 0,-24 2 10 16,-12 0-3-16,25-2 3 0,-25 2-4 0,17-2 1 0,-17 2 3 15,18-4 2-15,-18 4-4 0,14-2-3 16,-14 2 12-16,14-2-4 0,-14 2 7 0,0 0-5 16,0 0-3-16,17-4 8 0,-17 4 1 0,0 0-15 0,0 0 8 15,14-1-3-15,-14 1-3 0,0 0-1 0,0 0 3 16,0 0-8-16,0 0-2 0,0 0 12 0,12-5 3 16,-12 5-1-16,0 0 1 0,0 0-8 0,0 0-4 15,0 0 6-15,0 0-1 0,0 0-11 0,0 0-1 16,0 0 9-16,0 0 3 0,0 0-6 0,16-2-6 15,-16 2 1-15,0 0-15 0,0 0-22 0,0 0-21 16,0 0-56-16,0 0-148 0,0 0 46 0</inkml:trace>
  <inkml:trace contextRef="#ctx0" brushRef="#br0" timeOffset="147733.79">12322 9618 209 0,'-5'-6'70'0,"5"6"-3"0,0 0-11 0,0 0-16 15,-6-4-2-15,6 4-6 0,0 0-1 0,0 0-11 0,0 0-11 16,0 0-4-16,0 0-5 0,-10-6-7 0,10 6-3 16,0 0-2-16,0 0 0 0,0 0 2 15,0 0-3-15,0 0 9 0,0 0-12 0,0 0 3 0,-6-4-6 16,6 4 8-16,0 0-6 0,0 0-19 0,0 0-40 15,0 0 13-15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7T08:24:13.044"/>
    </inkml:context>
    <inkml:brush xml:id="br0">
      <inkml:brushProperty name="width" value="0.05292" units="cm"/>
      <inkml:brushProperty name="height" value="0.05292" units="cm"/>
      <inkml:brushProperty name="color" value="#FF0000"/>
    </inkml:brush>
  </inkml:definitions>
  <inkml:trace contextRef="#ctx0" brushRef="#br0">29181 9654 297 0,'0'0'76'0,"0"0"-8"0,0 0-10 16,0 0-21-16,0 0 11 0,0 0-9 0,0 0-6 16,-3-7 9-16,3 7-17 0,0 0 11 0,0 0 0 15,0 0-13-15,0 0 6 0,0 0-7 0,0 0 4 16,0 0 6-16,0 0-3 0,0 0 12 0,0 0-6 16,-2-5-2-16,2 5-2 0,0 0 4 0,0 0-1 15,0 0 4-15,0 0 2 0,0 0-7 0,0 0-7 16,0 0 10-16,0 0-15 0,0 0 5 0,0 0-2 15,0 0-5-15,0 0-1 0,0 0 1 0,0 0-6 0,0 0 0 16,0 0 1-16,0 0-8 0,0 0 9 0,0 0-3 16,0 0-6-16,0 0 7 0,0 0-3 0,0 0-4 15,0 0-1-15,0 0-17 0,0 0 17 0,0 0 2 16,0 0-6-16,0 0-1 0,0 0 0 0,0 0-3 16,0 0 3-16,0 0-1 0,0 0 2 0,0 0-1 15,0 0-8-15,0 0 11 0,0 0 1 0,0 0-1 16,0 0-2-16,9 27 9 0,-5-13-8 0,1 2-2 0,-3-1 5 15,2 5 3-15,0-2-9 0,1 0 2 0,-2 1 1 16,5 11 3-16,-6-2-3 0,5 1 0 16,-1-7 7-16,-6-2-2 0,4 0 3 0,-2-2-1 0,-2-1 4 15,3-1-4-15,0 3-2 0,-1 1 1 0,-2-2-3 16,2 0 0-16,-2 0 0 0,0 1 1 0,0-3-13 16,0 2 12-16,0-3-1 0,0 2 2 0,0-4 5 15,0-1-11-15,-2-2 6 0,2-2-1 0,0-2-6 16,0 2 0-16,0-8 3 0,0 9 3 0,0-9-3 15,0 7 2-15,0-7-6 0,0 0-7 0,0 0-14 16,0 10-36-16,0-10-42 0,0 0-100 0,0 0-237 0,0 0 70 16</inkml:trace>
  <inkml:trace contextRef="#ctx0" brushRef="#br0" timeOffset="412.16">29189 9705 264 0,'0'0'144'16,"0"0"-12"-16,0 0-8 0,0 0-18 0,0 0-4 16,0 0-13-16,0 0-5 0,0 0-6 0,0 0-13 0,0 0-9 15,0 0-1-15,0 0-5 0,9-12-6 16,-9 12-6-16,11-6-3 0,-4 2-3 0,-1 0-4 0,3 0-5 16,1 0-1-16,-2-2-7 0,2 3 0 0,-3-2-1 15,4 2 2-15,-4-2 0 0,1 2-5 0,1-1 0 16,-9 4 1-16,13-8-3 0,-6 6 1 0,-7 2-4 15,10-4-4-15,0 2 5 0,-10 2-4 0,15-2-3 16,-15 2-8-16,13-4 8 0,-4 4 1 0,-9 0 2 0,12-2-12 16,-12 2-6-16,12 0-16 0,-4-2-9 0,-8 2-13 15,15 0-18-15,-15 0-31 0,14 2-75 0,-14-2-209 16,0 0 62-16</inkml:trace>
  <inkml:trace contextRef="#ctx0" brushRef="#br0" timeOffset="664.75">29279 9951 256 0,'0'0'131'0,"0"0"-25"0,22 2 0 15,-22-2-14-15,15-2 1 0,-15 2-23 0,17-5-6 16,-5 2-2-16,5-2-7 0,1 1-12 0,-3-2 6 16,3 0-13-16,0 2 1 0,1-2-10 0,-6 2-26 15,0-2-16-15,5 0-10 0,-5 2-16 0,-3 0-30 16,0 0-61-16,0 1-153 0,-3-2 46 0</inkml:trace>
  <inkml:trace contextRef="#ctx0" brushRef="#br0" timeOffset="984.17">29787 9522 269 0,'-8'21'89'0,"1"-3"-6"0,1 0-3 0,3 0-7 15,1-3 1-15,-1 3-4 0,6 1-12 0,-3-3 12 16,5 4-3-16,1-2 1 0,-2 0-10 0,3 0-2 16,3-1-11-16,0-1 0 0,0 0-4 0,1-3-2 15,1 2-6-15,-2-2-5 0,4-3 5 0,-1 2-7 16,2-2-1-16,-4-2-28 0,0-3-13 0,0-1-28 15,-2 0-17-15,1-2-26 0,-10-2-66 0,18 0-178 0,-1-3 56 16</inkml:trace>
  <inkml:trace contextRef="#ctx0" brushRef="#br0" timeOffset="1202.25">30107 9685 362 0,'0'0'150'0,"0"0"-13"0,0 0-15 16,0 0-10-16,0 0-9 0,-7-6-7 0,7 6 1 0,0 0-9 15,0 0-14-15,0 0-4 0,0 0-12 0,22-12-12 16,-15 9 2-16,4-2-7 0,8 0-3 0,1-2-8 16,1 0-20-16,-5 3-25 0,5-2-20 0,-5 2-36 15,2-2-28-15,-1 2-88 0,-3 0-222 0,-1 0 68 16</inkml:trace>
  <inkml:trace contextRef="#ctx0" brushRef="#br0" timeOffset="1789.4">30748 9437 246 0,'0'0'95'0,"0"0"-21"0,0 0-6 15,0 0-11-15,0 0 2 0,0 0 1 0,6 17-10 16,-6-17 6-16,-10 26 4 0,2-9-6 0,-1 0-4 0,-2 0-3 16,0-1-2-16,1-1 5 0,-2 2-3 15,-1-2-13-15,5-1 11 0,-4 0-8 0,-1 0-7 0,0-1 2 16,-2 0-8-16,1-4 0 0,4 1 3 0,-1-4-4 16,1 0 0-16,2-2 0 0,0 0-4 15,8-4 0-15,-18 4 0 0,18-4-6 0,-13 0-1 0,13 0 0 16,0 0-11-16,-16-8 4 0,14 2-1 0,2 6 1 15,-9-14-1-15,7 8-4 0,2 6 5 0,-4-12-8 16,4 12 5-16,0-12-2 0,0 12-6 0,-2-7 7 16,2 7 0-16,0 0 5 0,0-12-9 0,0 12 2 15,0 0-1-15,0 0-2 0,4-6-1 0,-4 6 6 0,0 0-2 16,0 0 1-16,0 0-1 0,0 0-2 16,33 8 0-16,-33-8 8 0,18 6-5 0,-7-2 2 0,-3 0-3 15,4-1 3-15,-2-1 4 0,-1 3-9 0,6 0 14 16,-2 0-11-16,5-2 8 0,-5-1-6 0,1 0 5 15,-14-2-9-15,23 0 4 0,-23 0 0 0,18 0-1 16,-12-4 2-16,-6 4 2 0,18-5-9 0,-9 2 2 16,-3-2-3-16,0 0 5 0,0 0 0 0,-6 5-3 15,8-12 4-15,-4 6 1 0,1 0-4 0,-3 0 4 16,-2 6 5-16,6-12 0 0,-6 7-2 0,4-2 8 0,-4 7 1 16,3-11-6-16,-3 4 8 0,0 0-3 0,3 1 6 15,-3-2-4-15,0 8 5 0,2-14 1 16,-4 6-2-16,2 2-1 0,0 6-4 0,0-13-1 0,-3 5-4 15,0 0 0-15,1 0-1 0,0 0-1 0,0 2-1 16,-2-2 3-16,-1 0-1 0,5 8 5 0,-8-14-1 16,4 9-17-16,2-2 1 0,2 7-17 0,-8-7-20 15,8 7-23-15,-6-8-21 0,6 8-18 0,0 0-7 16,0 0-75-16,0 0-219 0,0 0 66 0</inkml:trace>
  <inkml:trace contextRef="#ctx0" brushRef="#br0" timeOffset="2015.93">31038 9634 221 0,'-6'13'111'0,"-4"2"-28"16,4-6-2-16,0 1-14 0,-3-4-8 0,2 4-6 15,-2-2-5-15,3 0 3 0,-2-2-13 0,0 1-2 0,4-1-5 16,-2 1-2-16,6-7-15 0,-11 13-28 0,7-7-35 16,-1-2-51-16,-2 0-116 0,7-4 39 0</inkml:trace>
  <inkml:trace contextRef="#ctx0" brushRef="#br0" timeOffset="2796.21">31298 9370 218 0,'10'-3'64'0,"-10"3"-11"0,0 0-13 0,0 0 2 16,0 0-2-16,0 0-8 0,0 0 5 0,0 0-7 15,8-4-9-15,-8 4 10 0,0 0-5 0,0 0-4 16,0 0 0-16,7-3-5 0,-7 3 1 0,0 0-5 0,0 0 2 16,8-6-1-16,-8 6-4 0,0 0 0 0,6-4-3 15,-6 4 6-15,0 0-3 0,8-6 0 16,-8 6-4-16,0 0-2 0,6-4 5 0,-6 4 1 0,18 2-2 16,-18-2 10-16,15 2-9 0,-6 2-4 15,-2 2 2-15,1 0 3 0,-1 1 4 0,1 7-2 16,2 0 3-16,-2 2-6 0,-6 2-4 0,0-5 2 0,1 3 7 15,-6 0 4-15,1 0-4 0,-2-2 8 0,-4-3-4 16,0 3 3-16,0-2-3 0,-1 0-2 0,-4-4 3 16,4 0-1-16,-1-5-8 0,0 4 10 0,2-6-9 15,-1 1 3-15,9-2 1 0,-18-2-1 0,18 2-5 16,-10-5-2-16,3-1 2 0,5-1-9 0,0-2 0 16,2 1 3-16,2-8-1 0,0 1 1 0,0-2 1 15,5 2 1-15,-3 3-5 0,2 2 3 0,0 0 3 0,2 5-3 16,3-8-3-16,-1 6-2 0,2 1 4 0,-2 2-1 15,-1 2-4-15,-9 2 7 0,20 0-11 0,-20 0 4 16,20 6 7-16,-5 0-4 0,1 1 0 0,-6-2-1 16,4 3 0-16,-1-1-1 0,5 1 1 0,-6-2 5 15,-3 2-8-15,0-2 1 0,6 2 6 0,-4-2 3 16,2-3-2-16,-2 4-7 0,7-4 9 0,-3 4 1 16,-1-6 2-16,-2 3-10 0,-1-1 7 0,-11-3-11 15,20 0 10-15,-20 0-2 0,20-3 2 0,-20 3-10 16,17-5 3-16,-8 1 6 0,-9 4-4 0,11-8 6 15,-7 2-9-15,-4 6 0 0,5-12 2 0,-3 4 0 0,0-2 7 16,-2 10 4-16,-2-16-10 0,0 8 2 16,-1-2-4-16,1 1 0 0,-2 1 5 0,0-2-3 0,2 2-4 15,-3 0 3-15,-2 0-7 0,1 0-27 0,2-2-19 16,-3 5-31-16,3-1-55 0,-10-8-166 0,4 4 51 16</inkml:trace>
  <inkml:trace contextRef="#ctx0" brushRef="#br0" timeOffset="3017.13">31879 9269 303 0,'16'24'93'15,"-1"1"-9"-15,-1 3-12 0,-2-1-2 0,-5 1-2 16,4 1-20-16,-7-5 6 0,-1 6 4 0,-6-7-18 15,1-1 11-15,-7 8-12 0,0 0-5 0,-5-3-1 16,-4-1 0-16,-5 1-8 0,-3 1-6 0,-5-1-28 16,-21 11-34-16,8-9-20 0,-19 1-59 0,1-2-142 0,-14-4 44 15</inkml:trace>
  <inkml:trace contextRef="#ctx0" brushRef="#br0" timeOffset="3533.95">28734 10026 297 0,'-11'-6'148'0,"11"6"-20"0,0 0-7 0,0 0-14 0,0 0-8 15,0 0-10-15,0-9-10 0,0 9-1 16,0 0-7-16,11-12-7 0,-5 8-7 0,0-2-6 15,6 2-6-15,3-6-1 0,3 0-1 0,-1 1-4 0,3 1-11 16,8-4 1-16,5 2-5 0,-9 4-1 0,-5 0-6 16,2 2-17-16,-6 0-20 0,0 0-26 0,-1 4-18 15,-14 0-17-15,17 2-16 0,-17-2-77 0,10 6-207 16,-10-6 62-16</inkml:trace>
  <inkml:trace contextRef="#ctx0" brushRef="#br0" timeOffset="3715.17">28863 10188 211 0,'0'0'148'0,"0"0"-28"0,0 0-19 16,0 0 1-16,37-13-18 0,-37 13-9 0,26-8-20 15,-8 4-19-15,-1-1-22 0,1 2-28 0,0 1-21 16,-3-1-25-16,-3 3-38 0,0-3-110 0,-12 3 35 15</inkml:trace>
  <inkml:trace contextRef="#ctx0" brushRef="#br0" timeOffset="4082.08">28065 9874 246 0,'0'0'126'0,"-6"-3"-26"16,6 3-13-16,0 0-4 0,0 0-7 0,0 0-14 15,0 0 1-15,0 0-2 0,8 35-10 0,-2-19 5 16,0 13 0-16,2-5-20 0,3 4 9 0,-4-6 3 16,2 7-9-16,1-1-5 0,2-3-5 0,-4-3-1 15,1-4 0-15,-1-2-5 0,2-1 2 0,0-1-9 0,-1 0 4 16,3 0-2-16,-4-4-14 0,3 3-16 16,-2-3-20-16,0-2 12 0,-3-2-18 0,2-4-7 0,-8-2-12 15,18 2-25-15,-18-2-4 0,27-8-46 0,-14-2-159 16,2-3 50-16</inkml:trace>
  <inkml:trace contextRef="#ctx0" brushRef="#br0" timeOffset="4285.25">28416 10090 540 0,'4'-22'-12'0,"3"2"13"16,-3 2 8-16,-2 4 23 0,0-3 9 0,3 3-8 16,-5-4 21-16,3 4-14 0,1-1 10 0,-4-1 12 0,2 4 3 15,-2 0 0-15,2 0 4 0,-2 4-9 16,2-1 6-16,-2 1 0 0,2 0-6 0,-2 8-3 16,3-14-1-16,-3 8-11 0,0 6-4 0,2-10-8 15,-2 10 0-15,0 0-5 0,0-7-3 0,0 7-6 16,0 0-3-16,0 0-3 0,0 0 4 0,0 0-4 0,0 0 4 15,0 0 2-15,-15 33-2 0,5-17-3 0,2 0-2 16,-1 1 4-16,-4 9-5 0,4-2 2 0,-1 5-6 16,-2-1 7-16,8 0-3 0,0 3-1 0,-3-2-17 15,7 5-37-15,0 2-30 0,2-1-44 0,3 0-91 16,1-1-247-16,3-4 72 0</inkml:trace>
  <inkml:trace contextRef="#ctx0" brushRef="#br0" timeOffset="6114.14">30734 10285 228 0,'-16'-12'145'0,"3"2"-13"0,3-2-21 0,-4 4-9 0,-1-5-12 16,-3 3-11-16,1 0-10 0,-12-4-11 0,1 4 0 16,-9 2-11-16,1 5-4 0,3 0-8 0,-8 3-4 15,2 3 6-15,-1 0-13 0,-2 3 0 0,-3 2-4 16,-22 8-4-16,18-4 2 0,-15 8-9 0,-4 1 4 15,2-1 0-15,4 1-3 0,-3 4 4 0,1-2-2 16,3 4-1-16,-5 1-7 0,21-6-1 0,-14 5 10 16,12-5-6-16,6-2-2 0,2 3-1 0,-18 9-1 0,12-6-2 15,8-4 0-15,-4 1 4 0,4 1 0 0,1 3 5 16,1 1-5-16,-15 15-3 0,14-9 1 16,6-4-4-16,-1 1-5 0,0 1 6 0,4 1 0 0,-9 18 0 15,-1 1 4-15,0-1-4 0,8-12 4 0,-3 17-11 16,-3 1 15-16,2-2-4 0,2-1-1 0,9-13 5 15,0-4-3-15,-7 17 2 0,4-11 3 0,5-6-4 16,0 1 1-16,-2-1 0 0,-6 17 2 0,6-11 1 16,4-7-1-16,1 1-3 0,-10 20 1 0,5-11-3 15,1 9 7-15,1-7 0 0,4 9-1 0,-1 2 5 16,7-12-13-16,0-5 6 0,-3 17-5 0,2 2 3 0,2 0 3 16,1-11 10-16,6 15-10 0,2-2 1 15,-2 0 3-15,2-2-3 0,2-12-4 0,0 11 1 16,0-13 0-16,4-4-2 0,3 17 8 0,7-1 3 0,-4 0 1 15,4 0-2-15,-3-12 0 0,7 11 3 0,-5-11-6 16,5 12-2-16,4-2-2 0,-7-11 1 0,12 9 0 16,-5 2-2-16,2 0-2 0,1-2 3 0,-3 5-1 15,2-3-7-15,-2 4 6 0,2 4 5 0,5 2-2 0,-9-2 1 16,7 1-5-16,-1 1-2 0,1-6-3 0,-4 0 5 16,2 0-4-16,10-2 1 0,-7 2 2 15,1-7-7-15,5-3 6 0,-5 2 1 0,12-2 0 0,-6 3 0 16,0-16-5-16,5 7 0 0,-5-10 1 0,-4-8 5 15,16 17-1-15,-8-14-4 0,-4-4 2 0,16 11 0 16,-12-7 5-16,-4-5-4 0,20 15-2 0,-2-7 4 16,-10-7 0-16,11 7-2 0,-7-9 4 0,-10-3-2 15,22 11-5-15,0-2 3 0,1-5-2 0,-1-1 4 16,-12-6-3-16,-6-2-1 0,21 1 1 0,-9-5-1 16,10 0 3-16,-12-4-2 0,17 2-1 0,-5-6-3 15,-10-2 6-15,11-4 0 0,-11-6-6 0,-12 2-3 16,26-4-2-16,-15 3 8 0,-12 0-2 0,4-3 0 0,17-9 0 15,-12 1-4-15,-12 0 5 0,6 0-4 0,20-11 8 16,-19 5-2-16,13-10 0 0,-15 9-4 0,16-15 1 16,0 7 4-16,-5-1 3 0,2 1-4 0,-2-1 0 15,-12 7-3-15,-5-1 1 0,4 5-1 0,15-15 4 16,2 4-2-16,-16 7 0 0,-6 5 0 0,0 1 0 16,4-1 0-16,-4-2 2 0,0 3-4 0,-2-1 0 15,-3 0 2-15,-1 0 4 0,0-2-3 0,-1 1-3 0,-1 1 4 16,-5-2-5-16,3 1 5 0,-3-1-2 0,-1-2-2 15,4 1 5-15,-7-5-6 0,2 3-1 0,-5-3 1 16,3-2 3-16,2-3-3 0,-5 2 4 0,-1-3-1 16,-1 0-1-16,-1-3 0 0,7-20 1 0,-10 13-1 15,0 9 0-15,-3-1-1 0,0-1 0 0,-4 0 0 16,4-3-2-16,-3 1 6 0,3 1-2 0,-3 1 1 16,0-3 0-16,-3 1 3 0,4 2-4 0,-2-3-2 15,1-1 3-15,-3 1-1 0,2-19-3 0,1 14 0 16,-3 7-1-16,3 1 3 0,-5-1-1 0,0-3-1 15,-5 4 3-15,5-3-1 0,-7 1-1 0,1-1 0 0,-3 3-5 16,3-1 4-16,-8 1-3 0,3-1 1 0,1 1-1 16,-4 0 1-16,1 3 1 0,0-3 3 0,-2 3-1 15,3 2 0-15,-3-1-3 0,3 1 8 0,0 1-8 16,-1-2 1-16,-2 1 6 0,2 2-6 0,1-1 1 16,2 1 2-16,-3-4 2 0,1 3-7 0,0-1 1 15,1-1 1-15,-3-2 4 0,2-1-4 0,-4 1 0 16,3-3 3-16,-3 3-10 0,1-3 2 0,-3 1-6 0,1-1-2 15,0 1 2-15,0 2-8 0,-3-1-4 0,2 0-4 16,-2 1-7-16,-2 3 9 0,4-1-2 0,-3 5 4 16,-1-2-1-16,0-1 4 0,-5 4-3 0,4-3 4 15,-3 2 8-15,3-1 0 0,-5 1-1 0,3 1 4 16,-3-1-3-16,3 5 5 0,0-1 0 0,1 0 0 16,0 5 5-16,2-7-3 0,-2 4-1 0,2 0 4 15,0 1 5-15,0-1-4 0,0 0 3 0,0 5-10 16,5-1 12-16,-1 4-10 0,-4-6 14 0,3 7-9 15,3-1 3-15,-10-6-3 0,7 6 2 0,1 1-4 16,3 3 3-16,-1-2-3 0,-8-6 5 0,5 5-9 0,3 1 12 16,1 0-5-16,-1 2-2 0,1 0 6 0,-1-2 1 15,2 3 1-15,-9-9 3 0,3 4-2 0,1 2-1 16,-5-3-13-16,4 2 16 0,3 2-13 0,-10-5 1 16,5 4 5-16,3 2-1 0,1 2-1 0,-2-1 2 15,-6-5 4-15,4 2 0 0,2 6-10 0,3-1 5 16,-3 0 4-16,2 1-3 0,4 3-3 0,-7-1-2 15,5 0 5-15,0 0-2 0,1 0-4 0,15 6 5 0,-27-6-1 16,16 2 4-16,11 4-6 0,-21-4 2 0,21 4 4 16,-20-4-6-16,20 4 1 0,-17-3 4 0,17 3-4 15,-20-5 1-15,20 5-1 0,-18-4 7 0,18 4-3 16,-17-6-4-16,17 6-2 0,-18-5 5 0,18 5 0 16,-15-8 0-16,15 8 3 0,-18-8-3 0,18 8-3 15,-17-10 3-15,17 10 0 0,-20-10 0 0,20 10 6 16,-18-10-2-16,14 4-1 0,4 6-1 0,-15-10 2 15,15 10 2-15,-18-10-10 0,12 3 2 0,6 7 5 16,-16-8-6-16,16 8 2 0,-15-10 2 0,15 10-2 16,-14-10-5-16,14 10 4 0,-13-10 4 0,13 10 0 0,-10-8 1 15,10 8-7-15,-14-7 9 0,14 7-4 0,-13-7-1 16,13 7 0-16,-13-8 6 0,13 8 6 0,-15-7 7 16,15 7-6-16,-9-8 6 0,9 8 1 0,-16-8-2 15,16 8 3-15,-12-8 0 0,12 8-6 0,-14-10 2 16,14 10-2-16,-13-6-3 0,13 6-4 0,0 0-28 15,0 0-20-15,-18-4-27 0,18 4-31 0,0 0-96 16,0 0-233-16,-26 16 69 0</inkml:trace>
  <inkml:trace contextRef="#ctx0" brushRef="#br0" timeOffset="7176.12">30169 11510 251 0,'-29'20'163'0,"20"-2"-20"0,-6 15-8 0,-1 4-9 15,-5 23-6-15,-3 1-8 0,-3 4-3 0,9-2 0 16,3 2-6-16,0-4-8 0,2-2-8 0,4-11-4 0,0-11-8 16,3 3-1-16,3-5-6 0,3 1-7 0,0-1-9 15,0-3-3-15,3-3-4 0,-1-7-3 0,-2-4-6 16,7-2-2-16,-5-5-4 0,2-1-1 0,1 0-4 16,3-2-1-16,-2 0-1 0,4-2-4 15,-2-2 1-15,1 0-2 0,-9-4-1 0,20 2 0 0,-3-2-1 16,-3-4-2-16,3-2-3 0,1-2 2 0,6-12-7 15,-9 3 5-15,7-5-3 0,-6-6-3 0,-1-1-2 16,-3-1-3-16,-2-1-3 0,-4-3-10 0,3 1-8 16,-7-1-2-16,0 1-2 0,-4-3-1 0,2 4 1 15,-7-1-1-15,1 1-2 0,0 3 0 0,-6 3-2 0,1 4 3 16,1 5 4-16,-2-1 1 0,2 2-2 0,-4 0 8 16,1 2-6-16,3-1 3 0,-6 1 3 0,5 4-1 15,0-2 7-15,-4 0 1 0,6 2-3 0,0 0 4 16,0 0 12-16,3 5-1 0,0-1 1 0,-2-2 4 15,2 4 6-15,2-4-2 0,-3 2 4 0,7 6-7 16,-10-12 6-16,4 9-6 0,6 3-1 0,-6-10 2 16,6 10-13-16,-6-6-13 0,6 6-7 0,0 0-4 15,0 0-5-15,0 0-15 0,2-10-19 0,-2 10-18 16,0 0-9-16,18-6-14 0,-1 2-11 0,-1-2-75 0,3 0-228 16,1-4 66-16</inkml:trace>
  <inkml:trace contextRef="#ctx0" brushRef="#br0" timeOffset="7400.87">30376 11401 219 0,'8'-10'148'0,"-8"10"-10"16,0 0-20-16,2-9-3 0,-2 9-12 0,0 0-15 15,0 0-7-15,0 0-13 0,0 0 0 0,0 0-17 0,0 0-2 16,0 0 3-16,0 0-1 0,0 31 6 16,-6 3 2-16,0 0-4 0,2 3-2 0,0 1-6 15,-3 1-3-15,5 0-2 0,0 0-5 0,0 3-10 0,2-4 3 16,4-1-2-16,-6-2-7 0,2-1 0 0,0-3-1 15,0-6-4-15,2-4 1 0,-2-3-2 0,0 0 2 16,0-1-18-16,0 1-26 0,0-4-7 0,-2-4-25 16,2 0-12-16,0-4-4 0,0-6-9 0,-2 13-31 15,2-13-75-15,0 0-227 0,0 0 67 0</inkml:trace>
  <inkml:trace contextRef="#ctx0" brushRef="#br0" timeOffset="7564.56">30276 11784 330 0,'0'-8'163'0,"0"8"-7"0,-2-16-11 0,2 9-12 16,0 7-20-16,2-14-12 0,-2 6-8 0,2 2-13 0,2-2-9 16,0 2-12-16,2-2-4 0,-6 8-4 0,10-12-9 15,-4 6 4-15,-6 6-14 0,16-9-23 0,-5 5-14 16,-11 4-20-16,26-6-16 0,-13 4-16 0,5 0-9 16,-1 2-21-16,1 0-13 0,2 0-64 0,-7 0-192 15,-1 2 58-15</inkml:trace>
  <inkml:trace contextRef="#ctx0" brushRef="#br0" timeOffset="8189.09">30637 11690 230 0,'0'0'136'0,"0"0"-32"0,9 9 7 16,-5-3-13-16,0 2-8 0,4 8-11 0,-2-4-11 16,-2 5-7-16,1-3 1 0,-1 4-9 0,0-4-3 15,1 2-10-15,0-3-3 0,-3-3-1 0,0 0 2 0,2 0-8 16,-4-2-3-16,2-2-4 0,-2-6-3 15,4 13 3-15,-2-6-8 0,-2-7 1 0,3 8-3 16,-3-8-2-16,0 0 3 0,0 0-1 0,2 7-2 0,-2-7-6 16,0 0-4-16,0 0 3 0,0 0-6 0,0 0 10 15,7-27-14-15,-3 11 6 0,3 2-2 0,-3-1-9 16,2-1 11-16,4-2-3 0,-4 4 5 0,0-2-4 16,5 0 3-16,-4 1 2 0,4-1-1 0,-3 4 0 15,1-4 6-15,3 5-7 0,-4-3-1 0,4 4 9 16,-6 0-5-16,-2 2 0 0,3 2-6 0,-7 6 5 15,10-8-3-15,-2 4 6 0,-8 4-3 0,8-4-5 0,-8 4 4 16,0 0 2-16,0 0 0 0,0 0 2 0,20 8 2 16,-20-8-2-16,9 12-2 0,-7-6-3 0,2 2 1 15,-2 0 7-15,0 0-5 0,2-1-4 0,-1 3 0 16,-1-2 4-16,-2 2-3 0,5-2-4 0,-1 2 7 16,-4 0-6-16,4-2-3 0,-2 0-10 0,1 0 8 15,3 1-17-15,-2-5-2 0,1 2 1 0,4 0-2 16,-9-6 4-16,11 4-4 0,-11-4 4 0,0 0 1 15,22-8-1-15,-14 6-6 0,4-10 4 0,1 0 1 16,-5-3 14-16,1 1 3 0,-2 2 11 0,-1-2 3 16,-2 4 13-16,1 0 11 0,-3 0 6 0,0 5 3 0,0-5-8 15,-2 10 6-15,3-14-2 0,-3 14-6 0,-3-10-1 16,3 10-2-16,-4-8-2 0,4 8-3 0,0 0-7 16,-9-3-2-16,9 3 3 0,0 0-4 0,0 0-1 15,0 0-4-15,0 0 3 0,0 0-2 0,-12 17 0 16,12-17 0-16,6 16-2 0,2 0 9 0,3-3-9 15,3 1-4-15,8 8 1 0,1-2 1 0,4 2 2 16,-3-3 1-16,-2-7-7 0,-5 2 10 0,-1-2-6 0,-3-2 0 16,0 0 6-16,0 0-1 0,-4-3-8 0,0 1 2 15,-5-2 1-15,1 0 1 0,-5-6 3 0,0 12 6 16,0-12-9-16,-9 13 0 0,-5 0-10 0,-3-2-22 16,-9 5-31-16,-7-1-38 0,0 2-123 15,-7-7-261-15,3 3 76 0</inkml:trace>
  <inkml:trace contextRef="#ctx0" brushRef="#br0" timeOffset="13981.67">22650 12382 273 0,'0'0'144'16,"0"0"-18"-16,0 0-20 0,0 0-17 0,0 0 11 15,-2-8-15-15,2 8-6 0,0 0-10 0,0 0 1 16,0 0-8-16,0 0-8 0,0 0-7 0,0-8-2 0,0 8-1 16,0 0-4-16,0 0-2 0,0 0-3 15,0 0-3-15,0 0-1 0,2-8 0 0,-2 8-4 16,0 0-5-16,0 0-1 0,3-6-2 0,-3 6-6 0,0 0 3 16,2-9-1-16,-2 9 1 0,0-8-5 15,0 8 2-15,-2-9-1 0,2 9 1 0,-3-11-7 0,1 5 3 16,0 0-2-16,-5 0-9 0,3 0 1 0,-4 1 8 15,-2 2-3-15,-1-3-5 0,-9 5 1 0,-1 1-3 16,1 0 5-16,-13 7-2 0,0 1-9 0,3 2 8 16,-1 4-4-16,3 4 2 0,3-5-2 0,10 1 4 0,2 0-1 15,0 4-1-15,7-2 6 0,0-1-9 0,2 3 7 16,4 0-1-16,4 0 4 0,4 0-1 16,9 9-5-16,3-3 6 0,6-2 1 0,5-3-5 0,2 3 8 15,-1-4-4-15,3-5-4 0,0 3 6 0,0-2-3 16,0-4-1-16,-1-2-5 0,-1-1-4 0,-8 0-7 15,-5-4-4-15,-2 2-3 0,-5-3-2 0,1 1 1 16,-6-1 2-16,3 0 4 0,-11-2 3 0,13 4 3 0,-13-4-1 16,0 0 3-16,15 0 2 0,-15 0 1 15,0 0 1-15,0 0 8 0,0 0-1 0,0 0-1 16,14-6 2-16,-14 6 6 0,0 0-1 0,4-5 3 0,-4 5 1 16,0 0-4-16,2-7 0 0,-2 7 7 15,0 0-7-15,0 0-5 0,2-5 1 0,-2 5 1 0,0 0 2 16,0 0-1-16,0-8-26 0,0 8-18 0,0 0-35 15,0 0-32-15,0 0-93 0,0 0-233 0,0 0 70 16</inkml:trace>
  <inkml:trace contextRef="#ctx0" brushRef="#br0" timeOffset="14505.12">23211 12011 253 0,'0'-6'91'0,"0"6"-11"0,-7-8-11 0,7 8-5 16,-11-4-5-16,11 4-3 0,-14-1 2 0,14 1-4 15,-18 3 0-15,9 1 1 0,-7 8 12 0,4 0-1 16,-2 4 4-16,-5 9-8 0,3 3 0 0,3 2-11 16,-3 3 16-16,10 1-7 0,-2-1 0 0,5-1-11 15,1 1 1-15,4-3-1 0,3 1-2 0,3-3-12 0,4 2 5 16,1-3-7-16,1-5-3 0,4 4 0 0,2-3-3 15,-1-1-5-15,6 0-1 0,-7-7 0 0,8 5-4 16,-5-2-1-16,-3-4-1 0,1-1-3 0,-3-1 2 16,2-2 0-16,-5-2 0 0,2 2-7 0,3-2 1 15,-2 2-4-15,-6-4 5 0,1-3-5 0,0 2 0 16,-4-2 3-16,3 1 0 0,-10-4-6 0,18 6 3 16,-11-2 3-16,-7-4-4 0,18 6 1 0,-10-4 1 0,-8-2 0 15,11 2-1-15,-11-2-5 0,8 4 6 16,-8-4-4-16,0 0-5 0,0 0 2 0,14 2-6 15,-14-2 1-15,0 0-14 0,0 0-4 0,0 0-15 0,0 0-7 16,15 2-22-16,-15-2-23 0,0 0-26 0,0 0-99 16,0 0-256-16,0 0 74 0</inkml:trace>
  <inkml:trace contextRef="#ctx0" brushRef="#br0" timeOffset="14800.05">23453 12388 321 0,'0'0'153'0,"0"0"-15"0,-6-8-17 16,6 8-15-16,0 0-13 0,0 0-11 0,-4-6-12 15,4 6-8-15,0 0-8 0,0 0-8 0,0 0 0 0,0 0-12 16,18-4-6-16,-18 4 4 0,19 0-2 0,3 0-2 16,-4-2-3-16,1 2 4 0,1-2-8 0,3 2-11 15,9-4 6-15,-7 2-14 0,-6 0-20 0,3 2-30 16,-5 0-13-16,3 0-33 0,-2 0-74 0,-5-2-196 16,0 2 58-16</inkml:trace>
  <inkml:trace contextRef="#ctx0" brushRef="#br0" timeOffset="15396.19">24190 12177 230 0,'3'7'103'16,"-3"1"-9"-16,0 2-3 0,0 0-11 0,0 8-6 15,-5-2-13-15,-2 2-3 0,-1-1-5 0,-1-1-10 16,-6 12 0-16,0-9-1 0,-1-3-5 0,-8 8-6 16,7-10 0-16,-1-1 0 0,3-3-10 0,-1-2 1 15,3 0-4-15,0-2 4 0,0-2-3 0,4 0 3 16,9-4-7-16,-18 0-3 0,18 0 0 0,0 0-3 15,-12-10 3-15,12 10-4 0,-2-13-6 0,-2 4 4 16,8 1 7-16,-4 8-5 0,4-17-16 0,-2 9 27 0,2 0-12 16,0 0-17-16,1 0 13 0,1 0 4 15,-1 2-3-15,2 1-6 0,-3-2-1 0,2 4-3 0,1-1 6 16,-7 4 7-16,17-4-8 0,-17 4 8 0,15-2-9 16,-5 2-2-16,-10 0 8 0,19 3-6 15,-10 0 0-15,8 3 6 0,1-3-8 0,-1 3 8 0,-1-2 1 16,3 0-3-16,-3 0 4 0,2-2 1 0,-1 0-1 15,-1 0 1-15,1 0-12 0,1 0 7 0,-6-2-2 16,-12 0 3-16,27 0 4 0,-17-2-14 0,-10 2 13 16,18-6 1-16,-9 4-12 0,-9 2 6 0,14-8-1 15,-8 4 12-15,0-2-2 0,-6 6-9 0,7-12-15 0,-3 7 23 16,1-1-2-16,-5 6 2 0,2-16-2 16,-2 10-12-16,0 6 16 0,-2-16 1 0,0 10-7 0,2 6-1 15,-10-12 4-15,6 7 2 0,0-1-1 0,0 0 4 16,4 6-3-16,-12-12 7 0,8 8-10 0,4 4 2 15,-4-10 4-15,4 10-5 0,-7-6 5 0,7 6-3 16,0 0-10-16,-6-6-15 0,6 6-14 0,-4-3-19 16,4 3-8-16,0 0-19 0,0 0-14 0,0 0-69 15,0 0-191-15,0 0 59 0</inkml:trace>
  <inkml:trace contextRef="#ctx0" brushRef="#br0" timeOffset="15625.1">24574 12226 308 0,'4'10'99'0,"-4"-2"-7"0,2 9-10 16,-2-1 2-16,-2 0-10 0,2 4-5 0,-4-4-7 15,4-1 0-15,-5 1-10 0,1 0-5 0,-3 0-3 0,5-2-3 16,0-4-10-16,0-1 1 0,-1 1-4 0,1-2 0 15,-2 0-4-15,0-2-19 0,0 0-22 0,4-6-11 16,-8 12-35-16,8-12-81 0,-6 2-167 0,6-2 51 16</inkml:trace>
  <inkml:trace contextRef="#ctx0" brushRef="#br0" timeOffset="16418.09">24836 12035 279 0,'0'0'109'0,"0"0"1"0,0 0-3 15,0 0-15-15,0 0-13 0,14 19 6 0,-16-9-9 16,2 4-2-16,0 2-3 0,-2 2-13 0,-3-3-10 16,0 2-3-16,1-2-3 0,0 1 1 0,-3 0-2 15,1-1-23-15,-6 1 11 0,8-4-4 0,-4 2 3 16,1-3 2-16,-4 1-9 0,2-2-4 0,-1-4 4 0,0 0-8 15,2 0-3-15,1-2 5 0,7-4-6 0,-16 4 0 16,16-4 0-16,0 0-1 0,-17-2 0 0,17 2-4 16,0 0 3-16,0 0-2 0,-10-10 6 0,10 10-8 15,-8-8 5-15,8 8 4 0,-2-10-3 0,2 10-4 16,-4-8 3-16,4 8 1 0,0-8 1 0,0 8-7 16,0 0 3-16,2-11-7 0,-2 11 5 0,4-8-3 15,-4 8 0-15,0 0-7 0,5-8 3 0,-5 8-6 16,0 0 0-16,5-6-1 0,-5 6-6 0,0 0 13 15,4-6-3-15,-4 6 5 0,0 0 0 0,0 0-3 0,9-6-3 16,-9 6-2-16,0 0 7 0,0 0 2 0,6-6-3 16,-6 6 2-16,0 0 1 0,0 0-4 0,0 0 0 15,0 0 3-15,6-6 4 0,-6 6-4 0,0 0 4 16,0 0 1-16,0 0-7 0,6-8 4 0,-6 8-1 16,0 0 3-16,4-5-1 0,-4 5 1 0,0 0 1 15,4-8-5-15,-4 8-2 0,0 0 0 0,6-10 0 16,-6 10 3-16,0 0 0 0,3-6-4 0,-3 6 11 0,0 0-4 15,8-8 4-15,-8 8-5 0,7-4-2 0,-7 4-3 16,11-2 1-16,-11 2-2 0,0 0 6 0,22 0 2 16,-22 0 3-16,17 2-7 0,-17-2-2 0,18 4 6 15,-9 0 2-15,-9-4-4 0,15 8 3 0,-8-4-2 16,1 0 0-16,-8-4-15 0,16 8 11 0,-10-4 0 16,-6-4-2-16,13 8 8 0,-9-6 2 0,-4-2-4 15,12 5 4-15,-12-5-6 0,0 0 11 0,8 4 0 16,-8-4-8-16,0 0 15 0,14 4-5 0,-14-4 4 15,0 0-5-15,0 0 0 0,0 0-1 0,0 0-7 16,19-10 6-16,-19 10-4 0,12-8 2 0,-10 3-2 0,-2 5-7 16,6-12 3-16,-1 6 8 0,-1-2-10 0,-2 2 6 15,-2 6 0-15,4-14-3 0,-2 6 5 0,-2 8-3 16,2-13 0-16,-2 6 3 0,0 7 0 0,4-13 2 16,-2 7 0-16,-2 6-1 0,0-12 1 0,0 12 2 15,0-14-9-15,0 14 1 0,0-10-3 0,0 10 4 16,0-8-2-16,0 8 3 0,0 0-2 0,0-13 3 15,0 13-1-15,-2-8-4 0,2 8-1 0,0 0-4 0,-4-12 2 16,4 12 0-16,-4-8 3 0,4 8-2 0,-4-8-5 16,4 8-7-16,-6-8 6 0,6 8-12 0,-11-8-6 15,1 4-28-15,10 4 0 0,-12-6-33 0,12 6-28 16,-16-4-105-16,16 4-257 0,-17 0 74 0</inkml:trace>
  <inkml:trace contextRef="#ctx0" brushRef="#br0" timeOffset="16697.62">24883 11739 384 0,'4'-10'155'16,"-4"10"-22"-16,8-10-21 0,0 8-8 0,-8 2-12 15,17-2-10-15,5 2-8 0,-2 4-8 0,13 2-7 16,2 2-12-16,2 2-4 0,-2 7 3 0,4-1-9 15,-1 2-2-15,1 3-2 0,-2 1 0 0,-4 4-4 16,-1 0-3-16,-3 2-5 0,-3 1 3 0,-1 2 0 16,-6-1-4-16,-1 2 1 0,-8-1-1 0,-2 3 4 15,-8-3-6-15,-6 1-9 0,2 2 8 0,-11-3 1 0,-3 1-10 16,-1 1 6-16,-7-1-6 0,-3-1 4 0,-23 15-8 16,-6-3-16-16,-1-4-28 0,-2-3-35 15,-9-2-58-15,-11 1-72 0,2-5-244 0,-4-7 71 0</inkml:trace>
  <inkml:trace contextRef="#ctx0" brushRef="#br0" timeOffset="17181.08">21737 12493 308 0,'0'0'128'0,"-18"2"-31"0,18-2-26 16,0 0 23-16,0 0 71 0,0 0-85 15,0 0 9-15,0 0-5 0,0 0-3 0,0 0-8 16,0 0-2-16,35-14-13 0,-15 8-4 0,11-2-5 16,-1 0-3-16,1 0-6 0,-5 2-8 0,-1 2-7 15,-6 2-17-15,1 2-32 0,0-2-10 0,-1 2-10 16,-3 0-16-16,1 2-13 0,-6 2-13 0,0 0-8 16,-11-4-61-16,13 4-182 0,-13-4 55 0</inkml:trace>
  <inkml:trace contextRef="#ctx0" brushRef="#br0" timeOffset="17351.47">21825 12593 309 0,'0'0'117'0,"0"0"-3"16,0 0-13-16,0 0-9 0,0 0-3 0,0 0-6 16,0 0-4-16,0 0 0 0,0 0-10 0,0 0-16 15,0 0 5-15,65-8-12 0,-46 4-4 0,24 0-6 16,-24 4-45-16,1 0-24 0,0-2-25 0,-3 2-101 15,-1 2-187-15,-16-2 57 0</inkml:trace>
  <inkml:trace contextRef="#ctx0" brushRef="#br0" timeOffset="18087.06">20885 12552 214 0,'-3'16'118'15,"3"3"-14"-15,-2-1-21 0,4-3 4 0,-2 3-18 16,3 0-3-16,-1-2 2 0,2 2-8 0,0-1-4 16,1-1-1-16,4-2-9 0,-3 0-10 0,1 0 5 15,2-4-3-15,-3-3-3 0,1-1 3 0,1-2-2 16,-8-4-19-16,16 5 10 0,-16-5-3 0,22-3 1 15,-22 3-8-15,24-12 0 0,-9 2 0 0,2-1-1 16,-3-1 2-16,-1-4-6 0,-2 0 3 0,2-1-8 0,-4 1-3 16,-2 0 0-16,-1 0 0 0,-1-1-3 0,-3 2 9 15,2 2 3-15,-4 1-1 0,0 2 4 0,0 2 6 16,0-1 3-16,0 9-3 0,0-13 0 0,0 13 3 16,0-12-11-16,0 12 1 0,0-9-7 0,0 9 2 15,0 0 0-15,0 0-8 0,0 0 5 0,0 0 1 16,0 0 1-16,0 0-7 0,0 0 0 0,0 0 5 15,26 26 0-15,-15-13 2 0,3 1-6 0,5 9 8 0,5 2-4 16,0-4 1-16,-4-5-7 0,9 0 9 0,-1-1-3 16,-8-3 2-16,2-4-8 0,-3-2 2 0,1-2 2 15,0-2-3-15,1 0-2 0,1-2 4 0,-4-2 1 16,1 0-5-16,-1-2 3 0,-5-2 3 0,-3 0 3 16,0 1-7-16,-3-4 0 0,-1 1 0 0,1-3 0 15,-2-5 3-15,-3 0 3 0,-2 1-8 0,0-2 3 16,-5 0 5-16,1-1-7 0,-1 3 1 0,-4-3 5 15,3 0-1-15,0 2 4 0,-2 2 7 0,2 0-2 16,-2 1 5-16,-1-1-6 0,0 4 6 0,4-2 4 16,-3 4 2-16,4 0-3 0,-1 1 4 0,-2-1 2 0,3-1-2 15,0 4 0-15,-3-3-2 0,3 2-1 0,0 0-2 16,2 0-2-16,-4 0-4 0,6 6-1 0,-4-8 0 16,4 8-2-16,-6-8-7 0,6 8 0 0,-2-5-20 15,2 5-16-15,0 0-27 0,-7-8-44 0,7 8-39 16,0 0-124-16,0 0-312 0,0 0 90 0</inkml:trace>
  <inkml:trace contextRef="#ctx0" brushRef="#br0" timeOffset="30164.03">23599 13013 251 0,'-17'4'39'15,"3"0"-7"-15,1 0 1 0,-1 0-9 0,2 2 5 16,-6 0-4-16,1 2 8 0,1-1-14 0,-1 3 4 16,-1 0 0-16,-10 2 9 0,6 0-21 0,0-2 24 15,4 0 1-15,1 0-12 0,-3 1 1 0,-6 5 3 16,5-2-1-16,0 0-2 0,3-3 0 0,-3 7 0 15,-5 2-1-15,4 0-8 0,-3-1 2 0,4 3-4 0,1-6 1 16,-4 6-3-16,7-2 1 0,-1-5 2 0,7 1-3 16,-5-2-5-16,-4 8-10 0,5-2 20 0,3-3-7 15,-2-1-18-15,3 0 16 0,0 0 3 0,-4 11-15 16,1-7 14-16,2 0-4 0,5-3 2 0,-3 1-16 16,2 0 28-16,-4 7-13 0,3-5 1 0,2 0-4 15,2-4 5-15,1 2-4 0,0-3-8 0,0 3 9 16,2-1-8-16,0 1-1 0,-1 0 3 0,1 0 3 15,2 2-2-15,-3-2 2 0,3 1-2 0,0-1 11 16,0 2-24-16,5 9-3 0,-2-1 19 0,-3-2-4 16,2 1 6-16,2 3-17 0,-2 0 16 0,0-7 5 0,4 7-3 15,1-7-2-15,-2-1 4 0,4 5-2 0,1 3 0 16,2-4-1-16,-4-3 7 0,3-3-13 0,-3-4 5 16,8 11 7-16,-3-5-4 0,5 2 1 0,-5-4 1 15,0-2 3-15,0-5-11 0,-1 3 4 0,0-2 2 16,1 2 5-16,3-2-1 0,-6-2-2 0,15 9-3 15,-7-3 1-15,-1-4-10 0,-4-2 1 0,0-1 1 16,3 1-5-16,-1 0 16 0,1 2-11 0,9 2 2 0,-5 1 8 16,-2-5-26-16,-3 0 12 0,3 0-5 15,-1 0 15-15,9 3-6 0,-4-1 15 0,-1-2-15 16,6 4-15-16,-5-4 22 0,-2-2-1 0,11 5 6 0,-7-3-6 16,4 0-11-16,4 0 14 0,-9-3-13 15,-1 1 5-15,-2-3-7 0,13 6 4 0,-2-3 13 0,-1-2-14 16,1 0 4-16,2 0-1 0,0-2 3 15,1-2-2-15,-1 4-3 0,0-5 4 0,2-1 0 0,-2 3 5 16,5-4-7-16,-3 1 3 0,0-2 0 0,2 2-16 16,0 3 17-16,0-5-1 0,-5 1-7 0,4-1 0 15,-1 2 4-15,4-2-15 0,-6 2 21 0,4-2 3 0,-4 0-2 16,3 0-3-16,-1 0-7 0,2 2 12 0,0-4-12 16,-4 2 12-16,0 0-8 0,4-4 2 15,-5 4-10-15,4-3 13 0,1 0-9 0,-2-1 4 0,2-2 7 16,0 4-3-16,1-3-6 0,-1 0 6 0,2-2-3 15,-4 3-3-15,6-4-4 0,-4 2 11 0,2-2 5 16,-2-2-14-16,2 0-5 0,1 3 16 0,-3-3 0 16,0 0-4-16,0 0-3 0,-1-2-2 0,-1 0-5 15,-2 1 3-15,2-1 1 0,-3 0-2 0,-1-2 2 16,0 2 6-16,-1-2-4 0,-1 1 1 0,0 1 2 16,-8-2 8-16,7 0-15 0,1-4-5 0,-7 4 8 15,-2 4 0-15,7-7-3 0,-4-1 4 0,3-4-1 16,-6 7 7-16,7-1 5 0,-8 0-4 0,-3 2 14 15,8-5-20-15,-5 3 19 0,8-6-7 0,-7 5 6 0,1-5-5 16,3 0 1-16,3-2-2 0,-5 2-4 16,-1 1 10-16,1-3-10 0,-2 0 7 0,-1 1-7 0,1-3 9 15,-6 7-4-15,3-7 3 0,-3 4-5 0,-6 4-2 16,3 2 2-16,-5-1 4 0,6-13-5 0,-8 7 7 16,2 5-6-16,-3 2-3 0,-1-2 1 0,0 0 1 15,-2 1-4-15,-2-11 3 0,-3 3-1 0,3 7-2 16,-2 0-2-16,0 2 3 0,-6-1-2 0,2 2-3 0,-3-2 7 15,3 1-3-15,-4 0-13 0,4 0 12 0,-3 1-2 16,-3-1 3-16,4 2 3 0,-2-1-2 0,-5-10-5 16,1 6 8-16,2 3-5 0,0 0-2 0,1 2 9 15,3 1-9-15,-2-5 5 0,-1 4-10 0,0-3 12 16,2 0-6-16,-2 4 2 0,0-3-2 0,0 0-3 16,-7-5-1-16,3 1 1 0,1 6-2 0,1 0 0 15,-1 3 3-15,-1-4 5 0,-5-6-9 0,0 7 1 16,2 0 6-16,3 3-6 0,-10-6-2 0,-1 0 6 15,6 5-10-15,3-2 11 0,-1 4-1 0,-9-7-1 0,0-1-6 16,1 2 9-16,5-2-2 0,-6 3-2 0,3-3-2 16,1 6-1-16,5 0 2 0,-8-4 5 0,6 4 0 15,2 1-1-15,0 1 2 0,1 0 2 0,-7-4-7 16,1 2-2-16,9 4 6 0,-2-2-2 0,-3 0-2 16,5 1 2-16,-2-1-5 0,1 2 3 0,-1-2 0 15,-2 2-1-15,-8-2 0 0,4 0 2 0,2 3 4 16,4 1-5-16,1-2-13 0,-3 2 10 0,0-2 2 0,-8 0-6 15,-1 0 7-15,9 2-9 0,0 1 3 0,1-2 9 16,-3-1-2-16,-9 1-2 0,1-3-2 0,5 2 5 16,4 0-3-16,1 2 1 0,-2 0-2 0,3-1 4 15,-1 4-2-15,-3-4 0 0,4 1-12 0,-1 0 13 16,0 2-1-16,3-2-1 0,-1 2-1 0,1-2-3 16,-3 2 2-16,2-2 2 0,4 4 4 0,-4-2-7 15,1 0-1-15,-3 1-5 0,3 0 13 0,-1-1-4 16,-2 2 0-16,-2 1 2 0,2 1-5 0,0-3 2 15,-1 1 3-15,-10 2 0 0,5 0-3 0,2 0 1 16,3 2-1-16,0-2-3 0,-1 0 1 0,2 3 6 16,1-3-4-16,-1 0 0 0,0 0 0 0,1 0 3 0,1 1-3 15,-1-1-2-15,19 0 1 0,-31-1 4 0,17 2-2 16,14-1-1-16,-22 0 2 0,22 0 0 0,-19 0-5 16,19 0-1-16,-22 2 7 0,22-2-1 0,-19 4-2 15,1-1-2-15,4-2 4 0,-3 3-7 0,3 0 6 16,-3 0-3-16,0 2 0 0,0-4 1 0,1 4 3 15,-1 0-7-15,-1 1 3 0,1-2-1 0,-1 2 3 0,3 3-2 16,-1-2 4-16,-4 0-5 0,5-2 2 0,-3 6 3 16,4-4-7-16,-4 0 4 0,3 0 0 0,3-1 3 15,2-1-2-15,-1-2 0 0,4 2 3 0,7-6-6 16,-17 10 2-16,10-6-1 0,7-4 2 0,-13 10-2 16,6-4 1-16,7-6 1 0,-10 8-1 0,2-2 0 15,8-6 2-15,-10 7-7 0,10-7 7 0,-11 8 6 16,11-8-7-16,-12 6-1 0,12-6 0 0,-8 6 5 15,8-6-4-15,0 0 1 0,-11 8-2 0,11-8 0 16,-9 4-5-16,9-4 6 0,-9 6 0 0,9-6 5 0,0 0-5 16,-14 10-5-16,14-10 4 0,-12 8 6 0,6-4-7 15,-1 1 4-15,7-5 0 0,-16 10-1 0,10-4 0 16,0 0 0-16,-1 2-8 0,7-8 5 0,-15 12 4 16,8-6 0-16,-1 0-2 0,8-6-5 0,-12 11 3 15,6-6 9-15,6-5-6 0,-11 10-4 0,11-10 3 16,-8 7 2-16,8-7 0 0,-8 6 0 0,8-6 6 15,0 0-5-15,-10 8-2 0,10-8-1 0,0 0 4 0,-9 6-3 16,9-6-5-16,0 0 8 0,0 0-7 0,-14 4 8 16,14-4-2-16,0 0-4 0,0 0 4 0,-10 6-16 15,10-6-43-15,-11 12-30 0,4-4-50 0,-2 7-84 16,-7 11-262-16,0-8 76 0</inkml:trace>
  <inkml:trace contextRef="#ctx0" brushRef="#br0" timeOffset="32019.02">27334 13076 256 0,'0'0'108'16,"-5"-10"-12"-16,3 7-11 0,2 3-4 0,-4-9-8 15,4 9-13-15,-7-7-2 0,3 1-6 0,4 6-11 16,-14-6-5-16,8 2 3 0,-3 2-9 0,1 0 4 16,-10 2-11-16,-4 0 4 0,3 4-7 0,-1 2-4 15,-17 6 1-15,-6 3-6 0,4 3-1 0,-4 0-2 16,4 3-2-16,-4 1 3 0,6 2 3 0,0-2-5 15,5 2-1-15,1-3 5 0,2 1-2 0,5 0 3 0,6-5-4 16,5-1-2-16,5 0 10 0,1-4 0 0,2-3-2 16,3 3 5-16,2-4 1 0,4 0 6 0,2-2-10 15,6 6 8-15,3-2-5 0,3-2 0 0,13 2-1 16,2-2-5-16,-1-3 9 0,3 0-9 0,0-4 0 16,3 1 0-16,-1-2-1 0,0 2 7 0,-2-4-12 15,2 2 1-15,-1-3-4 0,-1-2 4 0,-4 3-7 16,4-3 5-16,-9 0-3 0,-3 2 2 0,-5-3-6 15,5 4 5-15,-4-6-6 0,-1 4-4 0,0-2-1 16,-1 2-4-16,-7 0-7 0,0 0-12 0,0 2 0 16,-3-4-8-16,-7 6-31 0,9-4-19 0,-9 4-79 0,0 0-197 15,0 0 58-15</inkml:trace>
  <inkml:trace contextRef="#ctx0" brushRef="#br0" timeOffset="32354">26913 13765 243 0,'0'0'101'0,"0"0"-6"15,0 0-8-15,0 0-8 0,0 0-5 0,0 0-8 0,42 4-3 16,-20-6 6-16,11-2-4 0,-1-4-10 0,3 0-6 15,0 0-7-15,3-2 5 0,-1-2-9 0,0 1-2 16,0 1-4-16,6 0-2 0,-6-2 0 0,-5 2-4 16,1 0-2-16,2 3-5 0,-4-1 2 0,-7 0-2 15,-7 2-1-15,-1 2-2 0,-3 2-4 0,-2-2 3 0,-2 0-4 16,-9 4 1-16,12-2-1 0,-12 2-3 0,10-4-4 16,-10 4 1-16,0 0-1 0,10-4 5 15,-10 4-3-15,0 0-5 0,0 0-2 0,0 0-5 0,0 0-19 16,13-2-12-16,-13 2-13 0,0 0-19 0,0 0-20 15,0 0-69-15,0 0-188 0,0 0 55 0</inkml:trace>
  <inkml:trace contextRef="#ctx0" brushRef="#br0" timeOffset="52030.67">2959 10259 294 0,'0'0'123'16,"0"0"-1"-16,0 0-27 0,0 0-11 0,0 0-19 15,0 0-11-15,0 0 4 0,0 0 8 0,0 0-16 16,0 0-1-16,0 0-10 0,0 0 1 0,0 0 1 0,0 0-6 16,0 0-6-16,0 0-3 0,0 0-1 15,-20-14-3-15,20 14 1 0,0 0-9 0,-4-13-4 16,4 13-1-16,-5-16 3 0,3 8-6 0,0 0-5 16,0 0 7-16,0-2 3 0,-2-5-9 0,-1 5-1 15,3 0 2-15,-3 4 1 0,3-4-4 0,2 10-3 0,-4-10-2 16,4 10-5-16,-5-8 12 0,5 8-8 0,0 0 0 15,0 0 6-15,0 0-10 0,0 0 3 0,0 0-2 16,0 0 2-16,-30 28 5 0,23-12-7 0,-4 13 4 16,2-1 2-16,1 1 0 0,4-1-7 0,-1 3 14 15,-2-1-13-15,5 0 5 0,0 0 2 0,4 1 3 0,0-10-4 16,3 1-1-16,-3-4 6 0,5 0-3 0,-3-1 1 16,4-1 7-16,-1 0-7 0,4-2 2 15,2-2 4-15,-1 0-1 0,0-5-1 0,4 1-2 0,-1 0 1 16,1-4 5-16,-1 0 0 0,-2-2-6 0,4 0 1 15,-6-2 2-15,-11 0-6 0,24-4 12 0,-15 0-15 16,0 0 14-16,0 1-8 0,-3-5 4 0,1 1-4 16,0 0-2-16,-3-9-8 0,2 2 3 0,1-2 1 15,-3 1-2-15,-2-3 6 0,-2 2-3 0,2 0 0 16,-2 4-3-16,0-1 0 0,-2 4 5 0,2 0 2 16,-2 1-3-16,2 8-9 0,-2-12-4 0,2 12 12 15,0-8-3-15,0 8 11 0,0 0-10 0,0 0-1 16,0 0-3-16,0 0 3 0,0 0 8 0,0 0-6 15,-29 28-1-15,25-12 0 0,0 4 0 0,2-1 5 0,-2 11-9 16,4-1 5-16,0-7-2 0,4 0 5 0,-2-4 1 16,4 1 4-16,2-3-4 0,0 0-6 0,1 0 6 15,3-3 7-15,2 1-8 0,1-2 2 0,1-2 11 16,-1-4-9-16,0-1 0 0,2-3 3 0,3 1 4 16,-2-3-7-16,1-3 0 0,-1 0-3 0,-3-7 4 15,3-2-6-15,4-10-6 0,-9 4-5 0,5-9 1 16,-3 1 2-16,-4-3-6 0,-4-3-4 0,-3-3 3 0,-2-1-3 15,-4 2 6-15,-2-1 2 0,-3-2-1 0,0 1-2 16,-1 0 4-16,-3 3 1 0,2 6 1 0,-4-1 10 16,4 6 14-16,2 6 1 0,3 2-1 0,0 2 4 15,-3 4-3-15,7-1 3 0,0 9-5 0,-4-10 0 16,4 10-6-16,-6-8-4 0,6 8 2 0,0 0-6 16,0 0 1-16,0 0 2 0,0 0-6 0,0 0 10 15,-6 27-7-15,12-9 2 0,-2 16-1 0,0-1-2 16,-2 3-3-16,7 0 5 0,-3-3 10 0,3 1-10 15,-2-1 3-15,1-1-1 0,4 1-3 0,-6-1 4 16,3-2-5-16,1-1 8 0,-2-5-9 0,0 3 12 0,-1-5-4 16,-1-2-22-16,1-5-18 0,0 1-15 0,-1-2-19 15,-4-2-12-15,2 0-49 0,-2-4-150 0,1-3 47 16</inkml:trace>
  <inkml:trace contextRef="#ctx0" brushRef="#br0" timeOffset="52168.35">3272 10661 384 0,'0'0'196'0,"-4"-5"-25"0,4 5-17 0,0 0-22 0,-4-10-17 16,4 10-15-16,8-12-7 0,-4 4-14 15,12-4-15-15,-3 0 0 0,11-6-33 0,0 7-36 0,9 1-59 16,-8 2-130-16,5 0-230 0,-3 2 66 0</inkml:trace>
  <inkml:trace contextRef="#ctx0" brushRef="#br0" timeOffset="53597.33">5064 10113 324 0,'0'-6'121'16,"0"-1"-18"-16,3 0-9 0,-3 7-11 0,-3-10-8 15,3 10 3-15,0-7-17 0,0 7-4 0,0 0-8 16,0-8 0-16,0 8-2 0,0 0-9 0,0 0-1 0,0 0-9 16,0 0 2-16,3-8-4 0,-3 8-13 15,0 0-14-15,0 0 19 0,0 0 3 0,0 0-14 0,0 0 6 16,0 0-4-16,0 0 4 0,0 0 0 0,0-6-3 15,0 6-6-15,0 0-4 0,0 0 13 0,0 0-7 16,0 0 1-16,0 0-2 0,0 0 4 0,0 0-6 16,0 0 1-16,0 0 2 0,0 0-1 0,0 0 5 15,0 0-6-15,0 0 6 0,0 0-17 0,0 0 19 16,0 0-2-16,0 0-5 0,0 0 2 0,0 0-4 16,0 0 7-16,-5-8 1 0,5 8-4 0,0 0-4 15,0 0-3-15,0 0 2 0,0 0 1 0,0 0-4 16,0 0 7-16,0 0-4 0,0 0-1 0,-5-6 2 0,5 6-9 15,0 0 6-15,0 0-4 0,0 0 8 0,0 0-3 16,0 0 3-16,0 0 1 0,0 0-4 0,0 0 1 16,-2-7 0-16,2 7-4 0,0 0-15 0,0 0 19 15,0 0-7-15,0 0 7 0,0 0-4 0,0 0-1 16,2-8 0-16,-2 8 6 0,0 0-11 0,0 0 5 0,0 0 2 16,5-9 6-16,-5 9-8 0,0 0 7 15,2-8-8-15,-2 8 4 0,0-5-6 0,0 5 1 16,3-8 1-16,-3 8 11 0,2-8-23 0,-2 8 7 0,0-10 11 15,0 10-13-15,-2-12 10 0,-1 5 1 0,3 0 3 16,0 7-3-16,-7-11-7 0,5 7 8 0,0-2-3 16,-4 0 4-16,-1 2 1 0,7 4-8 0,-13-6 5 15,4 4-5-15,9 2 0 0,-18 0 2 0,18 0-1 16,-17 4-1-16,9 2 7 0,-8 0-9 0,5 4 2 16,0 0 1-16,-2 3 4 0,2 3-1 0,-4 10-7 15,4-4 4-15,2 5 8 0,0 1-13 0,3-5 7 16,4-1 9-16,-3 8-14 0,5-1 11 0,2 1-5 15,1-2 1-15,1 1 6 0,4 0-4 0,-1 1 0 0,2-2-4 16,0 1 2-16,1-1-7 0,4 1 14 16,-6-1-7-16,3 0 0 0,3-1 9 0,-6 1 3 0,6-6-1 15,-10-3 1-15,7-3-7 0,-5 0-1 0,0 0 7 16,2 0-9-16,0-3-2 0,-3 0 9 0,-3-2-3 16,0 1 0-16,0 4-4 0,-4-3 5 0,0 5-3 15,-5-2 9-15,1 2-12 0,2-2-15 0,-8-1-16 16,6 1-22-16,-5 0-21 0,2-4-23 0,-2 0-68 0,1-4-197 15,0-3 60-15</inkml:trace>
  <inkml:trace contextRef="#ctx0" brushRef="#br0" timeOffset="53815.96">4786 10469 339 0,'0'0'162'0,"-3"-7"-29"0,3 7-13 16,0 0-11-16,0 0-16 0,-2-8-20 0,2 8-11 0,0 0-2 16,0 0-12-16,0 0-2 0,0 0-2 0,0 0-6 15,14-7-5-15,-14 7 0 0,0 0-5 0,21-3-2 16,-3 3-5-16,0 0-23 0,1 0-15 0,3 0-34 16,-2 0-21-16,0-2-17 0,2 2-66 0,-2-3-182 15,-3 1 55-15</inkml:trace>
  <inkml:trace contextRef="#ctx0" brushRef="#br0" timeOffset="54247.83">5338 10618 248 0,'2'10'90'16,"0"0"-18"-16,1 4-6 0,-1 3-9 0,0 0 4 15,-2-2-21-15,2 3 4 0,0-1-4 0,-2 0-5 16,3 0-5-16,-1-1-9 0,-2 0 4 0,2-5-6 0,-2 4-8 15,4-8-15-15,-4 3-10 0,2-2-27 0,0-2-12 16,0 2-30-16,1-2-98 0,-3-6 33 0</inkml:trace>
  <inkml:trace contextRef="#ctx0" brushRef="#br0" timeOffset="54566.9">5441 10218 248 0,'2'19'58'0,"5"-3"-3"0,-3-4-8 0,-2 0-5 15,4 0 1-15,2-2-8 0,-2-2 7 0,7 3-13 16,1 1-1-16,-2-4-6 0,6 2 1 0,1-2 3 16,-1-2-19-16,-1-2-17 0,1 0-22 0,2-2-39 15,-3-2-82-15,1-5 28 0</inkml:trace>
  <inkml:trace contextRef="#ctx0" brushRef="#br0" timeOffset="54943.98">5739 10093 248 0,'20'0'55'0,"-20"0"4"16,12 8 2-16,-2 0-15 0,-2-2-9 0,-1 2-4 15,4 4 2-15,0 3-8 0,-5 0 0 0,3 0 1 16,-4-1-8-16,-1 0 1 0,0 0-7 0,-2-3 4 16,1-1-2-16,-3-2-2 0,2 0-2 0,-2-8 1 0,0 12-2 15,0-12 6-15,2 8-3 0,-2-8 1 0,0 0-1 16,0 0-10-16,0 0-9 0,0 0-1 0,0 0 6 16,0 0-1-16,0 0-3 0,0 0 8 0,0 0 5 15,4-26-5-15,0 18-3 0,-2 0 3 0,4 1 4 16,-6 7-2-16,8-12-6 0,-4 8 4 0,1-2-8 15,-5 6 3-15,13-10 6 0,-6 8-6 0,-7 2-3 16,12-4 5-16,-12 4 3 0,16-2-5 0,-16 2 6 16,0 0-13-16,27 6 12 0,-19-4-4 0,-8-2 5 0,13 8-5 15,-6-6-1-15,2 4 1 0,-9-6 10 16,12 6-3-16,-5-1-3 0,-7-5-4 0,11 7 5 16,-11-7-17-16,7 5-20 0,-7-5-20 0,8 6-42 0,-8-6-108 15,0 0 34-15</inkml:trace>
  <inkml:trace contextRef="#ctx0" brushRef="#br0" timeOffset="55173.65">6122 10133 240 0,'15'17'54'0,"-5"-2"-2"16,-2 0-10-16,1-1 3 0,-5-2-2 0,2 6-3 16,-3-2 3-16,0 1-12 0,-6 3 3 0,-2 12 10 15,-1-3-14-15,-7 0-2 0,-1 5-1 0,-5 0-4 16,-1 0-9-16,-6 1-42 0,-13 14-58 0,-10-1-98 16,14-13 31-16</inkml:trace>
  <inkml:trace contextRef="#ctx0" brushRef="#br0" timeOffset="55985.85">6865 10265 355 0,'2'-6'135'0,"-2"6"-40"16,0 0 10-16,0 0-20 0,0 0-17 0,0 0-3 15,9-4-11-15,-9 4-9 0,0 0 7 0,0 0-14 16,0 0 1-16,11 16-11 0,-9-6 4 0,0-2-3 16,0 2-1-16,1 6-5 0,-6-1 5 0,3 3 0 15,-4-2-9-15,0 2 5 0,-3-1-5 0,-2 1-17 16,1 0 13-16,-4-1-1 0,4 0-4 0,-5-2-36 15,-7 7-34-15,2-6-33 0,7-7-64 0,1 1-185 16,0-6 55-16</inkml:trace>
  <inkml:trace contextRef="#ctx0" brushRef="#br0" timeOffset="56372.93">7323 10218 241 0,'-2'10'75'15,"2"-3"-10"-15,0 0-5 0,0-7-9 0,2 11-5 16,2-7 0-16,0 0-6 0,-4-4-4 0,11 8 13 16,-2-6-16-16,0 2-2 0,2-4-6 0,0 2 1 15,6-6-2-15,3 2-4 0,0-2-1 0,-3-2-2 0,1 0 2 16,-3 1-3-16,-1 0-5 0,-6 0 1 0,3 2 0 16,-11 3 0-16,13-5 4 0,-13 5 3 15,11-4 1-15,-11 4-4 0,9-3 3 0,-9 3-9 0,0 0 5 16,0 0-9-16,11-3-4 0,-11 3-3 0,0 0-9 15,0 0-10-15,17 0-13 0,-17 0-8 0,20 2-16 16,-3-2-6-16,1 0-39 0,0-2-124 0,1-2 40 16</inkml:trace>
  <inkml:trace contextRef="#ctx0" brushRef="#br0" timeOffset="56773.54">7925 10135 209 0,'0'0'32'15,"0"0"0"-15,0 0-2 0,-13-10 17 0,13 10 3 16,-16-4-5-16,16 4 5 0,-17 0-5 0,17 0 5 15,-18-2-9-15,18 2-1 0,-19 4-2 0,1 0-8 0,3 0 10 16,6 2-7-16,-2-2 2 0,3 2-3 0,-2 0 4 16,0 6-10-16,-1-1 3 0,4 1 0 0,3-2-1 15,-1 2 0-15,5-4-10 0,-2 2 10 0,2-10-14 16,4 15 3-16,-1-7 5 0,-1 0-9 0,5 0 5 16,-1-2 2-16,-1 2-5 0,3-2-1 0,2-4-3 15,-10-2 1-15,21 6-2 0,-13-6 3 0,-8 0-7 16,18-6 2-16,-7 0-4 0,3-4 0 0,-4 0 2 0,2-3-3 15,-4-4 1-15,7-10 2 0,-1-1-4 0,-8 5-7 16,1-7-4-16,-1 3 2 0,-4-5-7 0,3 2 6 16,-5-1-8-16,0 3 13 0,0-3-7 0,0 7 3 15,-2 4-5-15,-1 4 9 0,1 3-1 0,0 1-1 16,0 0 0-16,0 2-1 0,2 2 5 0,-3 2 4 16,1 0-5-16,2 6-2 0,0-8-5 0,0 8 3 15,0 0 7-15,0 0-4 0,0 0 3 0,0 0 0 16,0 0 0-16,-4 38 6 0,4-18 11 0,2 9 0 15,0 3 6-15,3 1-3 0,-1-1 1 0,3 1 2 16,-3 5-6-16,1-3-4 0,3 1 5 0,-2 2-5 0,4 1 2 16,-2-3-10-16,3 3-31 0,1-1-27 0,0-3-113 15,4-2-197-15,3 1 61 0</inkml:trace>
  <inkml:trace contextRef="#ctx0" brushRef="#br0" timeOffset="57463.88">9012 9711 209 0,'2'-8'150'0,"0"-2"-13"0,-2 2-25 0,2 0-9 15,-2 2-11-15,0 6-9 0,-2-12 0 0,0 5-11 16,2 7 0-16,-4-8-10 0,4 8-6 0,-10-6-5 16,10 6-10-16,-14-2-5 0,14 2-5 0,-29 6-9 15,15 1 6-15,-3 6-6 0,-9 6-6 0,4 5 5 0,3 3 2 16,3 1 4-16,1 3-3 0,1 3-1 15,6 2-3-15,4-1 3 0,1 3 3 0,3-1-1 16,5 0-6-16,1 1-2 0,5-2 6 0,0-3-3 0,0 2-5 16,5-3 2-16,-2-4-2 0,4-1 0 0,-3 3-13 15,1-4 14-15,-3-4-6 0,1-7 3 0,-4 1-5 16,1 0 1-16,-2-1-2 0,4 0 7 0,-2-2-3 16,-2 1-11-16,-1-4 3 0,-1 0-10 15,-3-2-12-15,0-1-19 0,2-2-23 0,-2 2-28 0,-4-3-31 16,0-4-85-16,0 0-244 0,0 8 70 0</inkml:trace>
  <inkml:trace contextRef="#ctx0" brushRef="#br0" timeOffset="57596.98">8908 10155 250 0,'16'-8'42'0,"-1"2"-31"0,-1-2-28 0,-2 4-16 15,2 2 6-15</inkml:trace>
  <inkml:trace contextRef="#ctx0" brushRef="#br0" timeOffset="57953.66">9225 10107 290 0,'0'0'91'0,"12"-2"-15"16,-12 2-7-16,0 0-10 0,22 4-3 0,-22-4-9 15,13 4-13-15,-6 0 7 0,0 2-4 0,-1 2 2 16,-1 0 0-16,1 0 5 0,-2 8 0 0,-2-1 11 16,-2 3-5-16,0 0-5 0,-4 1 1 0,2-1 0 15,-9 10 3-15,0-5-6 0,2-5-18 0,1-2 12 0,1-2 7 16,-2 0 4-16,3-3 4 0,1-1 1 0,-1-3 4 15,4-2 2-15,0-1-1 0,2-4-6 0,-6 10-3 16,6-10-8-16,-2 6-2 0,2-6 1 0,0 0-8 16,0 0 0-16,0 0-5 0,12 6-3 0,-12-6-3 15,28 0-1-15,-8-4-7 0,0 0 4 0,10-2-10 16,-7 2-5-16,-4 0-7 0,3-2-17 0,-2 0-10 16,-1 1-14-16,12-4-21 0,-7 4-8 0,-4-3-11 0,-3 0-15 15,-1 0-24-15,-3-4-80 0,-5 0-244 16,4-3 70-16</inkml:trace>
  <inkml:trace contextRef="#ctx0" brushRef="#br0" timeOffset="58159.45">9538 9961 319 0,'-8'18'119'0,"2"0"-14"0,6 0-2 0,0-5-15 15,0 3-4-15,0 0-9 0,4 2-10 0,4-1-9 16,0-1 1-16,3 2-5 0,4 8-8 0,2-9 0 16,-1-3-5-16,1-2-9 0,-1 0-14 0,15 2-22 15,-1-5-28-15,1-5-22 0,-5 2-93 0,5-6-176 16,-8-6 53-16</inkml:trace>
  <inkml:trace contextRef="#ctx0" brushRef="#br0" timeOffset="58519.86">9888 9916 246 0,'0'0'78'0,"18"2"-6"16,-1 6-13-16,-6-3-2 0,4 5-16 0,3 0 10 16,-3 2-10-16,-1 0-2 0,-4 0-9 0,1 4 3 15,0-4-7-15,-4 3-4 0,-1-1 1 0,-2-2 1 16,-1 0-6-16,1-2-1 0,-2-3 3 0,3-1 3 15,-5-6 24-15,2 12 3 0,-2-12 8 0,4 8-4 0,-4-8 1 16,0 0-1-16,0 0-15 0,0 0-5 0,0 0-1 16,0 0-4-16,0 0-9 0,0 0 0 15,0-29 1-15,3 19-2 0,-1 2-1 0,2-2 2 0,0 0-8 16,-2 2 5-16,-2 0-5 0,2 0 1 0,1 3-7 16,2-2 0-16,-3 2-6 0,2-1 4 0,-4 6-5 15,9-8 7-15,-5 6 3 0,-4 2-3 0,9-4-8 16,-9 4 11-16,17-4-15 0,-17 4 3 0,16 0 8 15,-16 0-2-15,21 4-2 0,-21-4 5 0,18 4-9 16,-7-2 10-16,7 6-5 0,-1-4 7 0,1 2-18 16,-6-2-26-16,2 0-30 0,-1-1-18 0,-5 2-97 0,4-3-215 15,-12-2 65-15</inkml:trace>
  <inkml:trace contextRef="#ctx0" brushRef="#br0" timeOffset="58778.42">10315 9742 223 0,'0'0'104'0,"4"-6"-10"0,-4 6-23 16,16 3-6-16,-16-3-3 0,19 3-6 0,3 3-1 0,-5 0-5 16,12 4 0-16,-3-2-2 0,7 4 6 0,-11-2-6 15,1 0-3-15,5 3-5 0,-7-1-11 16,-5-2 17-16,-3 2-13 0,1-2-6 0,-6 2 2 0,1 1 6 15,-2-3 7-15,-3 6 1 0,-4 0 4 0,-2-1-10 16,-3 3 0-16,-6 10-1 0,-4-2-1 0,-5-1-7 16,-4 1 2-16,2 3-23 0,-6 1-45 0,2 0-35 15,-3-1-120-15,1 1-225 0,1-4 66 0</inkml:trace>
  <inkml:trace contextRef="#ctx0" brushRef="#br0" timeOffset="61601.41">11974 9801 277 0,'0'0'176'0,"-3"-7"-6"15,1 2-26-15,2 5-10 0,0-7-10 0,0 7-7 0,0-8-12 16,0 8-9-16,0-6-12 0,0 6-4 0,0 0-11 15,-2-6-7-15,2 6-9 0,0-6-8 0,0 6-3 16,0 0-1-16,-3-6-8 0,3 6-2 0,0 0-2 16,-4-6-3-16,4 6-2 0,0 0-4 0,0 0-5 15,0 0 6-15,0-5-2 0,0 5-1 0,0 0-4 16,-4-5 0-16,4 5-4 0,0 0 0 0,-7-8-1 16,7 8-4-16,-8-2 0 0,8 2 2 0,-14-3-7 0,-3 3 4 15,-1 0-3-15,1 1 3 0,-16 8-3 0,3-1 0 16,1 3-4-16,-2 3 3 0,3 2-2 0,-3 3-4 15,9 1 8-15,-2 2-2 0,11-2 0 0,-7 5-2 16,7-3-3-16,6-2 3 0,3-2-1 0,1 1-1 16,3 13-1-16,7-4 3 0,0-7 1 0,2-1 3 15,-1-3 0-15,14 5-4 0,5-2-1 0,-1-2 7 16,-2-6 0-16,6 0-1 0,8-4-2 0,-3-1 2 0,2-5 2 16,-2 0-2-16,2 0-4 0,-4-2-10 15,-7-2-10-15,-6-2-11 0,-3 2-4 0,3-2-14 0,-6 0-8 16,-5 0-22-16,1 1-17 0,-10 3-14 0,12-7-101 15,-12 7-250-15,2-9 74 0</inkml:trace>
  <inkml:trace contextRef="#ctx0" brushRef="#br0" timeOffset="61835.92">11855 10091 317 0,'0'0'159'16,"-13"-1"-33"-16,13 1-5 0,0 0-13 15,0 0-14-15,0 0-15 0,0 0-10 0,0 0-8 0,0 0-7 16,0 0-7-16,-11-2-2 0,11 2-6 0,0 0-4 16,0 0 1-16,0 0-8 0,0 0 0 0,0 0-1 15,0 0-3-15,44-10 3 0,-27 5-6 0,5 2-5 16,-3-3 2-16,15 0-11 0,-1-2 4 0,-2 0-1 16,-6 2-2-16,-7 3-8 0,0-2-21 0,-1 2-9 15,-5 1-15-15,0-1-18 0,-3 3-11 0,-9 0-20 16,16-2-68-16,-16 2-191 0,0 0 57 0</inkml:trace>
  <inkml:trace contextRef="#ctx0" brushRef="#br0" timeOffset="62995.96">13158 9671 208 0,'0'0'3'0,"0"0"11"16,0 0-3-16,0 0 3 0,0 0-3 0,0 0 12 15,0 0 2-15,0 0 4 0,0 0-6 0,0 0 7 16,0 0-4-16,0 0 2 0,0 0 4 0,0 0-7 0,0 0-2 16,0 0 0-16,12 3-4 0,-12-3-5 15,0 0 6-15,0 0-4 0,0 0 1 0,0 0 17 16,0 0-4-16,0 0 2 0,0 0 4 0,0 0-3 0,0 0 3 16,0 0-11-16,0 0 8 0,0 0-8 15,0 0-1-15,0 0-1 0,0 0 2 0,0 0 1 16,4-9 12-16,-4 9-14 0,0 0 8 0,0 0 7 0,0 0-3 15,0 0-8-15,0 0-2 0,0 0-10 0,0-6 3 16,0 6-20-16,0 0 11 0,0 0 5 0,0 0-12 16,0 0-3-16,0 0 14 0,-4 22-10 0,4-12 4 15,0 0-14-15,2 3 12 0,0 4-9 0,2-4 9 0,0 1 9 16,1-2-4-16,-3 0 6 0,4-3-7 0,-1-1-4 16,2 0-1-16,-3-2 3 0,2 2 2 15,1-2-1-15,0 0 4 0,2-2-5 0,-3 2 5 0,-6-6-7 16,18 4 2-16,-18-4 0 0,15 2 0 0,-15-2-3 15,18-6-4-15,-10 2-4 0,-4-2 7 0,3-2-4 16,0 2 3-16,-5-4-6 0,2 2 2 0,1 1 7 16,-3-1 1-16,0 0 8 0,-2 0 3 0,2 2 0 15,-2 6 7-15,2-12-13 0,-2 8 3 0,0 4-9 16,0 0-10-16,4-9 17 0,-4 9-6 0,0 0 3 16,0 0-2-16,0 0-5 0,0 0 1 0,0 0-1 15,14 23 5-15,-5-15 2 0,-1 6-3 0,8 0-2 16,-1-1 5-16,1-1-10 0,8 6-1 0,-1-8 5 0,-3 0 4 15,11 2-1-15,-7-7-2 0,1 1 3 0,-6-2 1 16,-1-1-5-16,-1-2 5 0,1-1 1 0,-4-1-9 16,0-2 2-16,-3-1 6 0,-2 1-6 0,0-4-9 15,-3 2-3-15,-2-1 3 0,3-2 6 0,-2-2-1 16,-3-4 0-16,0-4 3 0,-2 3-4 0,-2-3 3 16,-3 0 2-16,0 0-3 0,-3 0 0 0,-3 1-4 15,4-1 8-15,-4 2 0 0,3 0 1 0,-6 1-3 0,2 1 17 16,-1 0 1-16,1 2-4 0,0 0 1 0,0 0-3 15,1 4 5-15,1 1 2 0,0-1 6 0,2 2-2 16,1 2-3-16,-1-2-1 0,4 2-2 0,-4 0 0 16,8 4-6-16,-8-6-2 0,8 6 2 0,-6-5-4 15,6 5 2-15,-5-7-2 0,5 7-1 0,-7-3 0 16,7 3 0-16,0 0 0 0,-4-7-2 0,4 7-1 16,0 0-1-16,0 0 2 0,-7-5 1 0,7 5-7 15,0 0 1-15,0 0-2 0,0 0 2 0,-6-4 8 16,6 4-9-16,0 0 3 0,0 0-3 0,0 0-4 15,0 0-22-15,0 0-20 0,0 0-19 0,-6-6-39 0,6 6-32 16,0 0-97-16,0 0-278 0,0 0 81 0</inkml:trace>
  <inkml:trace contextRef="#ctx0" brushRef="#br0" timeOffset="71630.85">14181 9732 223 0,'0'0'115'0,"0"0"-8"0,-13-1-9 0,13 1-13 16,-8-2-8-16,8 2-4 0,0 0-3 0,0 0-7 15,-14-3-4-15,14 3-10 0,0 0 0 0,0 0-2 16,-11-2-6-16,11 2-7 0,0 0-5 0,0 0-4 0,-12 0-6 15,12 0 5-15,0 0-2 0,-14-2-8 0,14 2 0 16,0 0 3-16,-17-1-4 0,17 1-3 0,-12 0 6 16,12 0 7-16,0 0 1 0,-14-2 12 0,14 2-10 15,0 0 0-15,-12-2 10 0,12 2-8 0,0 0-4 16,0 0 4-16,-8-3-3 0,8 3-9 0,0 0-2 0,0 0-2 16,0 0 2-16,20-17-6 0,-6 7 2 0,2 0-1 15,3 2-4-15,-1 1-3 0,-1-3-7 16,3 2-3-16,0 2-11 0,-3 0-11 0,1 0-1 0,-5 0-11 15,-1 4-8-15,-2 0-2 0,1 0-5 0,-2 0-9 16,-9 2-5-16,15 0 1 0,-15 0-1 0,0 0-76 16,16 0-174-16,-16 0 53 0</inkml:trace>
  <inkml:trace contextRef="#ctx0" brushRef="#br0" timeOffset="71848.85">14070 9878 269 0,'22'0'80'0,"-1"3"-36"16,-1-6 20-16,0 3-16 0,13 0-1 0,2-2 2 15,-2-1-5-15,0 3-10 0,-1-4-4 0,1 0-28 16,0 2-2-16,-7-2-21 0,-1 1-15 0,-4 0-33 15,1-1-81-15,-4-2 28 0</inkml:trace>
  <inkml:trace contextRef="#ctx0" brushRef="#br0" timeOffset="72160.84">15056 9435 279 0,'-20'2'63'0,"0"3"-12"15,5 1-3-15,0 0-1 0,-1 0-3 0,1 0 1 16,1 2-6-16,0 2 4 0,-2 2-1 0,3-1-2 16,-1 4-3-16,-1-2-7 0,7 3 3 0,-4 0-5 15,4 1 0-15,-1 1 4 0,2 0-5 0,1 0 1 16,4 0 2-16,-1 0-3 0,6-1-13 0,-1 1 3 15,2-1 15-15,0-3-6 0,6 2 8 0,0-2-14 16,1-2 7-16,5 2-5 0,8 3 0 0,5 1 2 0,-6-8-26 16,11-2-5-16,-5-2-13 0,7 0-11 15,-1-4-25-15,0 0-2 0,0-4-8 0,0-2-60 16,0-2-148-16,3-2 46 0</inkml:trace>
  <inkml:trace contextRef="#ctx0" brushRef="#br0" timeOffset="72430.85">15776 9314 261 0,'0'0'64'0,"-27"4"4"0,11 0-1 0,-15 8-9 15,0 2 0-15,3 5-8 0,1 1-4 0,-1 4 0 0,3 0 2 16,6 1-1-16,3 3-9 0,2-1-2 0,0-1 1 15,8-2-8-15,1-2 4 0,3-5-2 0,0 3-3 16,4 0 0-16,2 7 0 0,3-3 3 0,2-5-7 16,2-2-1-16,-1 0 2 0,13 5-9 0,-5-4 2 15,1-5 5-15,7 5-7 0,-4-6-10 0,-3-2-14 16,1-2-16-16,-2-2-16 0,-1 2-12 0,3-5-29 16,-1 2-50-16,2-5-156 0,-3-2 48 0</inkml:trace>
  <inkml:trace contextRef="#ctx0" brushRef="#br0" timeOffset="72630.64">15947 9664 327 0,'0'0'146'0,"22"-5"-34"0,-5 3-3 0,1-3-20 0,15-1-11 15,-6-2-7-15,-6 2-6 0,1 0-13 0,0 0-41 16,9 0-37-16,-1 0-36 0,-3 2-54 0,-8-2-136 16,-1 2 41-16</inkml:trace>
  <inkml:trace contextRef="#ctx0" brushRef="#br0" timeOffset="73164.56">16727 9579 236 0,'-9'19'67'0,"3"-1"-15"0,-6-4-11 0,8 0 13 15,-7-2 1-15,0 3-4 0,-2-3 2 0,-3 2 2 16,2-2-12-16,-13 5-8 0,5-3 1 0,5-2-2 15,-1-4 9-15,1-2-7 0,1 0-5 0,1-4-7 16,2-2-4-16,13 0-1 0,-22-2-3 0,22 2 4 0,-15-8-2 16,8 4-5-16,1-4-4 0,2 2-2 0,-2-4-2 15,6 3-2-15,0 7 15 0,-2-16-13 0,2 8-5 16,0 8 0-16,8-12-8 0,-6 8 6 0,-2 4 1 16,15-8 7-16,-5 6-3 0,-10 2 3 15,20 0-2-15,-2 2-6 0,-1 0 4 0,1 2-6 0,-1 2-3 16,3-2 7-16,-4 4-8 0,1 0 8 0,1-4 1 15,-3 3 6-15,3 1-1 0,-1-1-5 0,1-4-1 16,-1 1 7-16,-2-2 2 0,0 0-9 0,3 0 7 16,-3-4-1-16,3 0-2 0,0-4-1 0,-3 0 0 15,3-4 1-15,-1-2 2 0,7-5 1 0,-6 1-8 0,-5-3 5 16,-3 3 1-16,0-2-4 0,-2 0 10 0,-4 0 0 16,-1 1 9-16,-3-1 4 0,0 4-3 0,-3 0-9 15,1 2 4-15,-4 5-6 0,0-1 3 0,-2 0 4 16,0 2-6-16,-1 2 2 0,-9-4-2 0,1 4 2 15,4-2 8-15,0 6-14 0,-1-2 3 0,4 0 1 16,10 2-4-16,-20 2 4 0,9 0-14 0,11-2 10 16,-15 2-5-16,6 0 5 0,9-2-11 0,-11 6-6 0,11-6-24 15,-8 4-16-15,8-4-16 0,-6 6-14 16,6-6-71-16,0 0-176 0,3 8 53 0</inkml:trace>
  <inkml:trace contextRef="#ctx0" brushRef="#br0" timeOffset="73375.88">17299 9693 287 0,'-10'20'85'0,"0"-7"-16"0,1 0-4 0,-4 0-7 16,2 1-9-16,-2-2-2 0,0-1-10 0,-2 1 0 0,-1-2-12 15,3 2 10-15,0-2-5 0,0-2-20 0,1 0-13 16,4-4-37-16,1-1-49 0,7-3-107 0,-14-1 36 16</inkml:trace>
  <inkml:trace contextRef="#ctx0" brushRef="#br0" timeOffset="73929.73">17559 9348 279 0,'0'0'123'0,"12"-2"-13"0,-12 2-24 0,0 0-5 0,0 0 5 15,4 16-21-15,-4-16-2 0,-4 23-9 0,-4-9-10 16,-2 0-3-16,-1 3-3 0,-5-2 4 0,-4 8-8 16,-1-1 5-16,1-7 3 0,3-1-8 0,-1-4-6 15,2 0 1-15,1 0-2 0,3-4-1 0,0 0 15 16,2-2-2-16,1-2 1 0,9-2 4 0,-14 0-3 15,14 0-4-15,-14-5-3 0,8 2-7 0,0-5-4 0,2 0-5 16,2 0 0-16,2 0 1 0,0-2-7 0,2 0-3 16,-2 0-4-16,2 1 2 0,0 3-1 0,4-4 2 15,2 4-1-15,0 0-5 0,-2 0-1 0,3 0 2 16,9 0 1-16,-2 1-3 0,-1 3-1 0,3-1 2 16,-2 3 2-16,5 3-4 0,-4-1-1 0,3 1 7 15,-2 2-4-15,-2-3-2 0,2 3-2 0,-1-1 1 16,1 0 2-16,-1 0 1 0,-1-2 1 0,-1 2 4 15,3-2-5-15,-2 0-1 0,3-2 2 0,-1 2-3 16,-1-2 4-16,1-2-5 0,-1 0 4 0,-4-2 1 16,0 0 1-16,5 0 4 0,-3-2-6 0,3-1-3 0,-8 0 4 15,4 2 1-15,-5-1-2 0,-1-3 3 0,-2 2 2 16,2 1-5-16,-4-2-2 0,0 0-4 0,-2-2 3 16,-2 0-2-16,0 2 4 0,0-7-2 0,-4-1-4 15,0 0 4-15,-8 3-12 0,2-2 12 0,-1 2-1 16,-3 1 0-16,2-2 3 0,-4 0-2 0,-7-1-1 15,3 1 2-15,2 2 0 0,3 0-2 0,-3 2 1 16,5 1 9-16,-3-1 0 0,6 3 0 0,-1-1 2 0,4 5-7 16,-2-1 13-16,9 4-15 0,-10-8 3 0,10 8-4 15,-12-6-5-15,12 6-22 0,-6-6-32 16,6 6-26-16,0 0-21 0,-9-4 0 0,9 4-11 0,0 0-70 16,0 0-220-16,0 0 67 0</inkml:trace>
  <inkml:trace contextRef="#ctx0" brushRef="#br0" timeOffset="74276.23">17625 9056 303 0,'2'-8'166'0,"-2"8"-27"15,0 0-14-15,7-12-17 0,-7 12-15 0,11-6-12 0,-1 4-5 16,11-2-11-16,11 2-10 0,5 6-2 0,0-2-9 16,8 4-2-16,-4 6 1 0,27 3-5 0,-20 5-6 15,-6-4-4-15,-2 6 3 0,-5 0-5 0,-3 5-2 16,-1 1 3-16,-10 1-3 0,-1 7-1 0,-4-1 2 15,-3 1-1-15,-9 2 1 0,-4 1-9 0,-4-3 2 16,-7 3 7-16,0-4 4 0,-8 1-1 0,-3-4 6 16,-3 1-3-16,-1-4 6 0,0-1 2 0,0-2-1 0,-3-3 0 15,1-1-1-15,-1-2 3 0,3-2-6 16,8-6 3-16,1-3-4 0,6 0 4 0,2-6 2 16,-2 3 4-16,7-2-1 0,-6 0 3 0,10-4 1 15,-10 6 4-15,10-6-4 0,-9 6-3 0,9-6-1 16,0 0-3-16,-8 4-5 0,8-4-2 0,0 0-2 0,0 0-1 15,-10 6-6-15,10-6 1 0,0 0-4 0,0 0-1 16,0 0-8-16,0 0-11 0,-8 4-19 0,8-4-28 16,0 0-30-16,0 0-27 0,-11 4-38 0,11-4-57 15,-18 8-113-15,0-3-373 0,-12 5 104 0</inkml:trace>
  <inkml:trace contextRef="#ctx0" brushRef="#br0" timeOffset="81396.86">4668 11646 314 0,'0'0'139'0,"0"0"-30"0,6-10 12 0,-6 10-16 16,3-6-6-16,-3 6-14 0,2-9-2 0,-2 9-9 0,0-15-5 16,0 10-5-16,0 5-8 0,-2-18-10 15,-3 10-1-15,3 0-12 0,2 8-2 0,-7-14-6 0,3 10 3 16,-3-2-5-16,7 6 4 0,-15-7-8 0,4 5-6 15,0-1 0-15,-7 3 5 0,1 0-10 0,-1 5-3 16,1 0 5-16,2 5-6 0,-2 0 0 0,1 2-1 16,5 2-2-16,-7 12 3 0,3 1-1 0,4 5 4 15,2-1-10-15,7 3 8 0,0-1-5 0,2 1 1 0,4-1 1 16,3 5 2-16,4-5 0 0,0 3-3 0,2-5 1 16,0 1 3-16,2-2 1 0,1-1-4 0,-3 1-1 15,3-4 5-15,-2-1 1 0,0-3-5 0,-1-4 3 16,-5-1 0-16,4-1-3 0,1 10 3 0,-3-6-4 15,0-3 2-15,-4-1-1 0,2 0-4 0,-3 0 12 16,-3-1-5-16,3 3 4 0,-5-2-12 0,0 2-18 16,0 2-20-16,-3-3-27 0,-1 11-25 0,-3 2-107 15,-1-3-237-15,-1-7 70 0</inkml:trace>
  <inkml:trace contextRef="#ctx0" brushRef="#br0" timeOffset="81619.57">4527 12171 358 0,'0'0'138'0,"0"0"-26"0,3-8-15 0,-3 8-12 0,0 0-10 16,6-4-17-16,-6 4 6 0,12-6-6 0,-12 6-17 15,16-4-23-15,-4 2-26 0,-3 2-27 0,11 0-21 16,-3 0-66-16,1 2-141 0,-8-2 45 0</inkml:trace>
  <inkml:trace contextRef="#ctx0" brushRef="#br0" timeOffset="81870.78">4967 12218 226 0,'5'18'121'0,"-7"0"-17"0,4-1-5 0,-4-2-14 16,4 4 3-16,-7-1-8 0,10 2-1 0,-7-3-9 15,4 3-5-15,-2-2-4 0,-2 0-14 0,2-3 2 16,0 3-8-16,2-6-9 0,1 0 1 0,-3 0-6 15,0-2 0-15,0-10-10 0,2 17-32 0,0-11-34 0,0 4-27 16,2-2-75-16,-4-8-178 0,3 17 55 0</inkml:trace>
  <inkml:trace contextRef="#ctx0" brushRef="#br0" timeOffset="82171.8">5217 11772 336 0,'-8'14'140'0,"-3"2"-19"0,3 2-7 15,-8 7-12-15,3 3-18 0,3 1-6 0,2-1-7 16,6-2-8-16,-2-7-7 0,2 1-2 0,2 10-10 0,2-8-5 16,0-3 5-16,2-1-14 0,2-4 3 0,3 4-2 15,2-5-1-15,0 2-15 0,7-2-18 0,-3-3-35 16,3 2-37-16,1-4-100 0,1-3-203 0,0-1 61 16</inkml:trace>
  <inkml:trace contextRef="#ctx0" brushRef="#br0" timeOffset="82534.69">5468 11932 338 0,'0'0'119'0,"0"0"-24"0,10-2-5 16,-10 2-21-16,0 0-1 0,22 6-6 0,-11 4-4 15,4 0-15-15,-3 1-3 0,-2 1-7 0,2 4 7 16,-4 0-7-16,1-2 3 0,-1 2 2 0,-4-3-1 15,2-1-7-15,-2 0-4 0,-2-2-8 0,0 0-1 16,-2-2 5-16,2 0-6 0,-2-8 7 0,2 12 3 16,-2-12-10-16,7 5-5 0,-7-5-2 0,0 0-6 15,0 0-7-15,0 0 5 0,0 0-12 0,18-15-8 16,-10 3-1-16,4-4 1 0,-4 2-4 0,3 0 11 16,-1 3 8-16,2-1-1 0,-4 2-2 0,1 0 0 0,-2 4 2 15,0 2 12-15,-7 4-5 0,15-4 8 16,-15 4 3-16,13 0 6 0,-13 0 0 0,17 8 0 0,-13-2 3 15,6 0-4-15,-2 6 0 0,3-3 0 0,-4 1-1 16,4 4 1-16,0 0-8 0,0-2 2 0,0 0 3 16,-1-1-7-16,-2-1 1 0,2 2-10 0,-1-4-12 15,0 0-28-15,0-2-18 0,-1 0-24 0,-4 0-86 16,3-2-200-16,-7-4 59 0</inkml:trace>
  <inkml:trace contextRef="#ctx0" brushRef="#br0" timeOffset="82771.78">6061 11784 266 0,'24'10'72'0,"2"0"-11"0,-6 4 6 15,6 5-11-15,1 5-5 0,1 0-4 0,-6 1 1 16,-2 3-5-16,-2-2-4 0,-4 3 5 0,-3-7-7 15,-2 7 2-15,-4 1 2 0,-3 0-2 0,-2 0-4 16,-2-1-13-16,0-5 6 0,-3-7-1 0,1 3-11 0,-3-2 7 16,2 1-11-16,1-3-32 0,0 0-29 0,0-2-77 15,-3-4-150-15,7-1 46 0</inkml:trace>
  <inkml:trace contextRef="#ctx0" brushRef="#br0" timeOffset="83063.62">6628 12102 211 0,'0'0'206'0,"-4"-8"-40"0,4 8-24 0,0 0-23 16,2-10-8-16,-2 10-11 0,10-10-18 0,0 4-6 15,3 0-8-15,5-2-8 0,1-2-8 0,17-1 0 16,-1 1-10-16,2 0 0 0,-3 0-2 0,4 2-3 16,-6 2-8-16,3 1-7 0,1 0 1 0,-10 3-11 0,-4 0-16 15,-2 1-12-15,-3 1-18 0,1 1-7 0,-6-1-15 16,-12 0-7-16,25 2-8 0,-19 0-3 0,-6-2 0 16,0 0-5-16,16 3-67 0,-16-3-173 0,0 0 54 15</inkml:trace>
  <inkml:trace contextRef="#ctx0" brushRef="#br0" timeOffset="83217.8">7043 11922 266 0,'0'0'130'0,"0"0"-10"15,-20 10-1-15,17-2-9 0,1 0-11 16,0 1-11-16,2 1-5 0,2 8-15 0,0 0 1 0,1 2-8 16,1-1-5-16,7 7-8 0,0 4-5 0,2-9 1 15,5 4-10-15,-4-6-28 0,2-3-23 0,-1-3-30 16,3-1-29-16,11 2-88 0,-5-6-194 0,9-2 58 15</inkml:trace>
  <inkml:trace contextRef="#ctx0" brushRef="#br0" timeOffset="83529.78">7614 11378 303 0,'-15'-8'93'0,"3"6"-12"0,12 2-10 0,0 0 0 16,-25 10-14-16,11 1 5 0,-1 6 1 0,-3 8 1 16,4 5-11-16,-2 0 8 0,3 7 11 0,4 2 3 0,4-1-2 15,1 3-4-15,4-2 1 0,0 3-10 16,2-3 2-16,2 1 2 0,3-3-4 0,2 1-4 16,2-7-3-16,3 3-1 0,-4-3 1 0,5-1-1 15,-1 0-1-15,-2-3-7 0,4-1-3 0,-5-4-3 0,-3-3-7 16,6 7-5-16,-1-4 2 0,-4-5-3 0,-2-1-1 15,-1 2-5-15,0-2-1 0,3 2-3 0,-4-1 2 16,-3-1-3-16,2 2-12 0,-1-2-11 0,-3 1-19 16,2-1-18-16,-2 0-25 0,-2 0-20 0,-1-1-25 15,-1-3-21-15,-3-2-90 0,0-2-271 0,1 0 79 16</inkml:trace>
  <inkml:trace contextRef="#ctx0" brushRef="#br0" timeOffset="83670.42">7489 12086 300 0,'16'-8'72'16,"-3"4"-51"-16,-3 2-52 0,4-4-33 0,-4 4 14 16</inkml:trace>
  <inkml:trace contextRef="#ctx0" brushRef="#br0" timeOffset="84002.81">7859 12112 289 0,'0'0'84'0,"0"0"-2"0,16 0-12 15,-16 0-8-15,0 0-7 0,0 0-7 0,17 2-12 16,-17-2 3-16,14 5-5 0,-6 0 6 0,-8-5 7 15,9 7-9-15,-3-1-7 0,-1 1 3 0,-1-2-3 0,1 3-4 16,-5-8 4-16,6 16 0 0,-4-6 2 0,-2 6-2 16,0-1-2-16,-2 1 0 0,0 0-4 0,-4 2 8 15,3-3-3-15,-3 1 0 0,1-2-6 0,1 2 8 16,2-5-3-16,-1-1 7 0,1-2-1 0,2-8 2 16,-2 14 0-16,2-14-3 0,-2 12 7 0,2-12-4 15,-2 8 0-15,2-8-4 0,0 0-4 0,6 6 2 16,-6-6-3-16,9 4-2 0,-9-4 2 0,26-2-4 15,-8-2-4-15,-1 0-4 0,5 0-9 0,9-4-21 16,-7 2-32-16,7-4-37 0,-5 2-38 0,-7 0-101 16,-3 0-263-16,3-2 76 0</inkml:trace>
  <inkml:trace contextRef="#ctx0" brushRef="#br0" timeOffset="84262.73">8203 11822 350 0,'-6'25'171'0,"-1"-5"-21"0,3 0-18 15,0-2-10-15,4 1-7 0,2-1-12 0,2 2-5 0,-2-3-9 16,5 1-10-16,-1 0-7 0,3-2-6 0,6 0-6 15,-1-4-5-15,11 7-11 0,2-1-26 0,1-5-23 16,5-3-26-16,-6-2-37 0,3-1-23 0,-3-6 2 16,-3-1-94-16,-3-4-219 0,-3 0 65 0</inkml:trace>
  <inkml:trace contextRef="#ctx0" brushRef="#br0" timeOffset="84634.82">8624 11673 209 0,'10'-3'212'16,"2"-3"-36"-16,-1 4-4 0,2 2-30 0,-13 0-22 16,22 0-5-16,-11 4-18 0,-2 0-2 0,-1 2-10 15,8 1-4-15,-3 3-6 0,2 2-10 0,-4 0-2 16,0 2-5-16,-5-4-6 0,4 4-5 0,-4 1-4 16,-2-3-5-16,0 0-6 0,-4-2-1 0,2 1-2 15,-2-1-7-15,0 0 3 0,0-2-1 0,0 0-4 16,0-8 1-16,-2 14-3 0,2-14 2 0,-2 8-3 15,2-8-2-15,0 0 0 0,0 0-14 0,0 0 3 0,0 0-4 16,0 0-2-16,0 0-2 0,0 0-5 0,-4-30 1 16,6 20 8-16,0 2-4 0,0-2 0 0,3 1 3 15,-2 1 0-15,1 2 1 0,0-4-2 0,0 4 0 16,-4 6 0-16,9-8 2 0,-9 8 2 0,8-3-1 0,-8 3 5 16,0 0-5-16,0 0 1 0,25 10 5 15,-16-3-5-15,6 1 1 0,-2 4-2 0,0-2 1 16,2 0 2-16,-1 1 1 0,-1-1 0 0,5 2 1 0,-6-2 0 15,2-2-2-15,-1 0-2 0,-3-2-13 0,-2-3-17 16,-8-3-19-16,17 7-32 0,-17-7-29 0,13 2-20 16,-13-2-116-16,0 0-289 0,17-14 83 0</inkml:trace>
  <inkml:trace contextRef="#ctx0" brushRef="#br0" timeOffset="84860.86">8981 11394 277 0,'9'-10'144'16,"-9"10"-30"-16,0 0-16 0,24-2-12 0,-24 2-6 0,50 7-6 16,-15 1-5-16,-1 2 0 0,-2 2 1 0,3 4-3 15,-4 0-4-15,6 4 0 0,-8 0-7 0,-1 5 1 16,1 0 4-16,-8 3-5 0,-1-2-5 0,-2 3-2 16,-8 1 2-16,-3 4-5 0,-3-3 3 0,-6 3-8 15,-2 1-3-15,-9 1 1 0,-3-1-6 0,-3 3-5 16,-3-1 1-16,2-1-4 0,-15 15-15 0,6-13-36 15,9-5-45-15,1-6-55 0,-3-1-106 0,7 0-274 0,4-6 80 16</inkml:trace>
  <inkml:trace contextRef="#ctx0" brushRef="#br0" timeOffset="88895.42">10734 11611 209 0,'0'0'4'0,"0"0"1"15,6-5-7-15,-6 5 5 0,0 0-3 0,0 0 4 16,4-1-4-16,-4 1 0 0,0 0 5 0,0 0-5 16,7-4 0-16,-7 4 0 0,0 0 3 0,0 0-1 15,6-4-2-15,-6 4 5 0,0 0-2 0,0 0 1 16,4-2-4-16,-4 2 5 0,0 0-4 0,0 0-2 16,0 0-1-16,0 0 4 0,6-4-6 0,-6 4 13 15,0 0-4-15,0 0 1 0,6-4-11 0,-6 4 7 16,0 0-5-16,0 0 3 0,0 0-4 0,0 0 4 0,6-2 0 15,-6 2-1-15,0 0 6 0,0 0-9 0,0 0 16 16,5-2-11-16,-5 2 1 0,0 0-7 0,0 0 3 16,0 0 2-16,6-4-3 0,-6 4-7 0,0 0-10 15,0 0 5-15</inkml:trace>
  <inkml:trace contextRef="#ctx0" brushRef="#br0" timeOffset="89510.78">11702 11329 279 0,'4'-7'73'0,"-4"7"-7"0,0 0-8 0,0 0-9 15,0 0 0-15,0 0-10 0,0 0-3 0,0 0-10 16,0 0 4-16,0 0-5 0,0 0-6 0,0 0-5 16,-20-3-4-16,20 3 5 0,-17 2 1 0,17-2-3 0,-29 8 0 15,11-5 1-15,1 4-3 0,-3-2 6 0,3-1 2 16,-3 4-9-16,0 0 4 0,3 0-7 0,-1-1 5 16,1 0-4-16,2 1 0 0,2 2-1 0,-1-3 6 15,6 1-8-15,-5 2 4 0,6-2-6 0,-2 0 10 16,3 0 2-16,2 0 0 0,-4-3 5 0,4 3-5 15,2 0 7-15,0 1 5 0,0 0-2 0,-1 5-2 16,1-2 1-16,4 1-2 0,1-3 10 0,-1 0 1 0,4 6-2 16,1 0 8-16,2-4-5 0,-1 0 7 15,2-1-3-15,5-1-2 0,-3 2-2 0,4-4-12 16,1 2 6-16,1-3 3 0,2-2-7 0,-1-1-1 0,1-3-4 16,0 1 1-16,2-2 1 0,-2 0-6 15,0-3-1-15,1 1-2 0,-1-2-2 0,0 0-4 0,-3-2 12 16,1 2-7-16,-1-2-4 0,-1 2 5 0,-6-2-3 15,2 2-4-15,-6-2 2 0,3 3-10 0,-5-4-10 16,-4 7-24-16,12-5-13 0,-6 0-22 0,-6 5-24 16,6-8-106-16,-6 8-240 0,5-7 70 0</inkml:trace>
  <inkml:trace contextRef="#ctx0" brushRef="#br0" timeOffset="89898.82">11507 11478 306 0,'-5'-5'130'0,"5"5"-21"15,0 0-9-15,0 0-7 0,-9-4-18 0,9 4-5 16,0 0-10-16,0 0-2 0,0 0-18 0,0 0 2 0,0 0 0 15,0 0-4-15,0 0-1 0,0 0-5 0,0 0 0 16,0 0 8-16,0 0-8 0,18-6 3 0,-7 4-13 16,7-3 16-16,-1 2-13 0,3 1 7 0,0-2-7 15,1 2-8-15,14-2 3 0,1 0-5 0,-1 0-1 0,-4 2-2 16,1-2 1-16,-7 0-1 0,-4 2-3 16,-3 0-5-16,-3 2 5 0,-4-2 1 0,2 2 1 0,-13 0-12 15,20 0 5-15,-11-2-1 0,-9 2 2 0,14 2 3 16,-14-2-4-16,14-2-6 0,-14 2 10 0,11 0-6 15,-11 0 4-15,0 0-3 0,0 0 2 0,16 0 4 16,-16 0-5-16,0 0-3 0,0 0 1 0,0 0-2 16,0 0-15-16,16-2-26 0,-16 2-28 0,0 0-35 0,0 0-87 15,0 0-227-15,14-2 68 0</inkml:trace>
  <inkml:trace contextRef="#ctx0" brushRef="#br0" timeOffset="91450.72">13049 11304 311 0,'0'-9'106'0,"0"9"-18"0,0-4-3 15,0 4-6-15,0-10-17 0,0 10-5 0,0-8-4 16,0 8 2-16,0-8-3 0,0 8-10 0,0-11 9 16,2 4-14-16,-2 2-2 0,2-3-5 0,1 2 9 15,-1-2-6-15,-2 4-2 0,0-4-3 0,0 2-1 16,0 2 4-16,0 4-6 0,0 0 1 0,2-11-2 16,-2 11-12-16,0-7 6 0,0 7-11 0,0 0 2 15,0 0-6-15,0 0 1 0,0 0 2 0,0 0-6 0,0 0 8 16,0 0 5-16,0 0 7 0,-4 28-6 15,-1-8 2-15,1-4 0 0,2 2-5 0,-3 1 4 16,5 1 5-16,0-2-3 0,2-1-2 0,-2 1-4 16,7 2 10-16,-5-5-12 0,5 2 0 0,-3-2 1 0,4-1 3 15,-2 2 1-15,2-3-4 0,3-3 3 0,0 0-5 16,-2-3-1-16,-1-2-6 0,1-1 6 0,2-2 5 16,6 0-3-16,-3 0 3 0,-14-2-2 0,21-6-5 15,-11 0 7-15,-4 0-6 0,7-4-5 0,-2-4 2 16,-2 1 1-16,-1-3-5 0,0-2 0 0,-2 2-4 15,-2 1 7-15,3 1-2 0,-5 0 10 0,-2 4-4 0,4 1 7 16,-4 1 3-16,2-1 0 0,-2 4 6 0,0 5-1 16,5-10-4-16,-5 10-4 0,0-6-6 0,0 6 1 15,0 0 0-15,0 0-3 0,0 0 1 0,0 0 0 16,0 0-5-16,0 0 6 0,22 13-6 0,-16-5 5 16,-1-1-3-16,6 6 3 0,1 1-4 0,4 0 2 15,-3-2 1-15,3 0-1 0,-1-2 4 0,3-1 1 16,-1-1-3-16,1-2 1 0,-1 0-2 0,0-2 2 15,4-2-2-15,-2 0 1 0,-1-2 0 0,-4-2-1 16,-2-2 2-16,1 2-2 0,-2-4 3 0,4-2 0 0,-1-2-1 16,-4-2-1-16,-5 1 2 0,3-5-1 0,-4 2 2 15,2-2-6-15,-2 0 4 0,-4 1 3 0,0-1 1 16,0-2-2-16,-4 2-1 0,2-1 3 0,-2 5-3 16,0 0 4-16,0-4 0 0,0 4-3 0,-1 1 2 15,1 1-3-15,2 2 4 0,-2-2 0 0,-1 4-4 16,0-4-2-16,3 4-1 0,-2-1 1 0,2 0 1 15,-4-1 0-15,1 3-1 0,-2-2 3 0,5 4-6 0,2 3 3 16,-7-10-3-16,5 6 2 0,2 4-3 0,-6-6 3 16,4 2-4-16,2 4 3 0,0 0-2 0,-4-10 1 15,4 10-3-15,-6-4 5 0,6 4-3 0,0 0 0 16,-6-8-1-16,6 8-2 0,0 0 0 0,-4-6-7 16,4 6-15-16,0 0-30 0,0 0-14 0,-9-3-32 15,9 3-38-15,0 0-130 0,0 0-320 0,-20 5 92 16</inkml:trace>
  <inkml:trace contextRef="#ctx0" brushRef="#br0" timeOffset="101537.63">9469 12220 253 0,'0'0'164'0,"0"0"-18"0,0 0-17 0,0 0-20 0,0 0-9 16,0 0-17-16,0 0-6 0,0 0-9 0,0 0-10 15,0 0-12-15,0 0 3 0,0 0-3 0,-15 0-7 16,15 0-4-16,0 0-5 0,0 0 3 0,0 0-6 16,0 0 3-16,0 0-4 0,29 6-5 0,-29-6-7 15,24 8 1-15,-7-4 2 0,-1 2-4 0,1 2-6 16,-1-2 0-16,1 2 9 0,0-1-10 0,1 3 1 16,-1 0 3-16,3-2-2 0,0 0 0 0,-2 0-1 0,2 0-1 15,-3 0-5-15,0-5 5 0,3 5 0 0,0-4-1 16,2 2 4-16,-3-2-4 0,3-2-4 15,-2 2-8-15,-3-4-9 0,3 0 10 0,-5 0-15 0,-5 0-8 16,0 0 0-16,-10 0-2 0,16 2-8 0,-16-2-11 16,0 0-14-16,11 2 3 0,-11-2-11 0,0 0 1 15,0 0-3-15,-7 10-6 0,7-10 4 0,-22 16-46 16,6-4-146-16,-9 5 48 0</inkml:trace>
  <inkml:trace contextRef="#ctx0" brushRef="#br0" timeOffset="101775.69">9432 12648 255 0,'-15'2'78'15,"1"-2"12"-15,14 0-5 0,-19-2 8 0,19 2-11 16,-13-3 2-16,13 3-4 0,0 0-5 0,-13-5-10 16,13 5-3-16,0 0-4 0,-6-3-6 0,6 3-3 15,0 0-2-15,0 0 3 0,0 0-6 0,0 0 0 16,0 0 0-16,12-14-4 0,-12 14-5 0,20-3 4 16,-3 2-2-16,5-1-3 0,1 4-3 0,9-2 3 15,3-2-11-15,0 4 3 0,0-2-6 0,-2 1 0 16,4-1 4-16,1 3-8 0,-1-6-2 0,0 3 0 15,0-1-6-15,3-3 8 0,-3-1-6 0,0 2 0 0,-2 1-2 16,2-6-8-16,-4 4-13 0,-6-2-16 0,-7-2-13 16,-3 6-16-16,-4 0-22 0,0 0-15 0,-4-1-18 15,2-2-74-15,-5 0-223 0,1 0 66 0</inkml:trace>
  <inkml:trace contextRef="#ctx0" brushRef="#br0" timeOffset="102161.68">9990 12261 223 0,'0'0'129'0,"-14"-3"-24"0,14 3-6 16,0 0-16-16,-9 0-7 0,9 0-3 0,0 0-6 15,0 0 0-15,-16 3-29 0,16-3 16 0,0 0-11 16,-2 5 1-16,2-5-5 0,2 10-4 0,-2-10 3 15,9 11-10-15,2 1 0 0,4 2-3 0,3-4 0 16,-1 2 1-16,12 4-5 0,1 1-2 0,1 1-1 0,-5 2-7 16,1-5 0-16,-1 5-18 0,-4-6 23 0,2 6-2 15,-6-2-2-15,-3-5-3 0,-2 3 4 0,-2-2-7 16,0 2-2-16,0 0 11 0,-5-1-3 0,1 1 7 16,-2 2-4-16,-8 2 6 0,1 9 2 0,-9-3 1 15,-2 3 2-15,-4-1-7 0,-4 2 3 0,-2-3-11 16,-3 1 5-16,-5-3 5 0,-2 1-5 0,9-4 2 15,-7 0 3-15,5-3-3 0,4-3 3 0,5-6-2 0,3 0-1 16,1-5-3-16,5 2 3 0,-2-2-8 0,6-1-10 16,0 0-11-16,4-4-7 0,0 0-11 0,0 0-20 15,0 0-28-15,24 0-41 0,-9-8-90 0,16-2-246 16,1-3 71-16</inkml:trace>
  <inkml:trace contextRef="#ctx0" brushRef="#br0" timeOffset="104463.45">10857 12503 264 0,'0'0'157'0,"0"0"-16"0,0 0-17 0,-31 23-19 0,19-11 8 16,0 2-16-16,0-1-2 0,1 1-12 15,-1 2-17-15,6-1 2 0,0 3-10 0,0-4-3 16,-1 0-6-16,7 4-7 0,-2-2 1 0,4-1-3 0,0-3-8 16,3-2 1-16,3 0-9 0,4 2 2 0,1-4-1 15,4 0-2-15,0-3-4 0,6 0-16 0,-1-5-3 16,13 2-17-16,0-7-4 0,0-5-12 0,-5 1-3 15,3-1 3-15,-2-4-3 0,-1 0 9 0,-5-4-3 16,-1 5 7-16,-7-1 4 0,-1 2 1 0,-6 0-6 16,1 1 9-16,-2 1 6 0,-2 0 2 0,-7 0 5 15,4 2 1-15,-4 8-5 0,0-10 2 0,0 10 14 0,-4-10-4 16,4 10 2-16,-4-6 12 0,4 6-3 0,0 0 2 16,-23-3-4-16,23 3 4 0,-20 3 3 15,20-3 7-15,-25 6 2 0,13 0-2 0,-3 2 6 0,4 0 3 16,2 0-3-16,-1 2-2 0,6-2-7 0,-6 5 2 15,4-1-1-15,1 0-5 0,3-2 2 0,0 0-3 16,0 0 4-16,4 3-15 0,5 3 6 0,-3-2-1 16,7-2 0-16,-2 2-2 0,6-3 2 0,-2-1-5 0,7 0 3 15,0-2-2-15,8 6-1 0,-4-8-2 0,-2 0 1 16,-2-6-2-16,0 0-4 0,-1 0-2 16,1 0 2-16,-2-2-5 0,-1-2 2 0,-1 2-15 0,-8-2 6 15,3-2-6-15,-5 2 5 0,4-3-6 16,-6 2 2-16,-4 5-2 0,4-12 1 0,-2 7-2 0,-2 5 2 15,-2-14 3-15,0 6-4 0,2 8 8 0,-6-16-13 16,1 10 10-16,0-2-6 0,1 0 14 0,0 3 4 16,-3-3-1-16,3 0 5 0,0 2 1 0,4 6-3 15,-8-10-2-15,4 4 3 0,4 6-1 0,-2-14-3 16,2 14 2-16,0-12-3 0,4 4 4 0,2 0-6 0,4-3 9 16,1 1-12-16,0 2 3 0,2 0 2 15,1-2 3-15,-4 4-5 0,1 2 1 0,3 1-1 0,-4 1-3 16,-10 2 7-16,18 0-6 0,-18 0 5 0,19 3 0 15,-7 1 0-15,-4 2 1 0,1 0 7 0,-5 0 6 16,10 10 4-16,-8-5-2 0,1-1-5 0,-1 5 4 16,-4-4-2-16,3 3-1 0,0 0 1 0,-5-1-7 15,0 0 3-15,2-4 1 0,-2-1 2 0,0 0 2 16,0-2-3-16,0-6 0 0,0 14-6 0,-2-10-1 16,2-4 4-16,-3 8 4 0,3-8-7 0,0 0 2 0,0 0-2 15,0 0-3-15,0 0 2 0,0 0-1 16,0 0-1-16,0 0-2 0,0-30 6 0,0 22-3 15,3 0-1-15,-1-1-5 0,0 0 4 0,-2 0-3 0,4-5 4 16,2 0-5-16,-1 6-1 0,-1-2 6 0,3 2-4 16,-3 0 1-16,3 3 1 0,-1-2-3 0,1 2 3 15,2-1 0-15,-9 6-4 0,17-6 1 0,-8 2 1 16,-9 4-2-16,22 0 3 0,-22 0-4 0,26 0 9 0,-8 2-6 16,-1 4-1-16,-3-3 6 0,1 4-5 0,-4 1 0 15,4-3 0-15,-7 5 0 0,4 0 6 16,-8-2-10-16,3 0 7 0,-1 0-4 0,-2 8 3 0,-1-4 3 15,-1 3-2-15,-2-1 1 0,0-2-2 0,0-2 0 16,-2-1 5-16,2-9-2 0,0 17-6 0,0-12-2 16,0-5 0-16,0 13-4 0,0-13-4 0,0 7-11 15,0-7-17-15,0 0-9 0,0 0-16 0,0 0-4 16,0 0-8-16,0 0 5 0,0 0 4 0,0 0 7 16,28-24 1-16,-21 11 9 0,2-3 7 0,-1 2 2 15,-1 2 12-15,2-3-2 0,-3 2 23 0,-1 4-7 16,-3-1 0-16,2 2 22 0,-2 2-10 0,-2 6 9 15,4-14 5-15,-4 9-5 0,0 5-2 0,6-13 2 0,-6 13-4 16,4-7 1-16,-4 7 4 0,4-8-2 0,-4 8 2 16,2-8 1-16,-2 8-6 0,4-8 0 0,-4 8-1 15,7-6-2-15,0-2 1 0,-7 8 7 0,4-8 2 16,-4 8-22-16,7-6 20 0,-7 6-2 0,4-8-4 16,-4 8 13-16,0 0-3 0,4-7-4 0,-4 7 2 0,0 0 2 15,0 0 1-15,4-8 0 0,-4 8-5 16,0 0 1-16,0 0 0 0,0 0-5 0,0 0 7 15,10-8-13-15,-10 8 14 0,0 0 0 0,0 0 3 0,0 0-12 16,0 0 7-16,0 0-5 0,0 0-4 0,2-8 6 16,-2 8-6-16,0 0 0 0,0 0 6 0,0 0-2 15,0 0 1-15,0 0 1 0,0 0-3 0,0 0-15 16,0 0 11-16,0 0 10 0,0 0-5 0,0 0 1 16,0 0 2-16,0 0-4 0,0 0 3 0,0 0 2 15,0 0 2-15,0 0-1 0,0 0-4 0,0 0 2 16,0 0-3-16,0 0-12 0,0 0 24 0,0 0-5 15,0 0 1-15,0 0-4 0,0 0 0 0,0 0-6 16,-9 29 9-16,9-29-8 0,0 0-4 0,0 0 12 0,-5 8 3 16,5-8-4-16,0 0-3 0,0 0 1 0,-6 8-13 15,6-8 18-15,0 0-2 0,0 0-6 0,-6 6 5 16,6-6 0-16,0 0-5 0,0 0-3 0,0 0 0 16,0 0 4-16,-9 4 5 0,9-4-6 0,0 0-1 15,0 0-1-15,0 0-1 0,0 0 0 0,0 0-1 16,0 0 2-16,0 0-13 0,-14 2 2 0,14-2-2 15,0 0 3-15,0 0 3 0,0 0-5 0,0 0 0 0,0 0 2 16,0 0 4-16,-8 8-6 0,8-8 3 0,0 0 4 16,0 0-4-16,0 0 8 0,0 0-2 0,0 0 0 15,0 0-2-15,0 0-1 0,-12 4 5 0,12-4-9 16,0 0 0-16,0 0 2 0,0 0 3 0,0 0 6 16,0 0-5-16,0 0-8 0,0 0 3 0,0 0 4 15,0 0-5-15,0 0 4 0,0 0 1 0,0 0 0 16,-8 4-5-16,8-4 10 0,0 0-4 0,0 0 3 15,0 0-6-15,0 0-2 0,0 0 3 0,0 0-1 16,0 0 11-16,0 0-22 0,0 0 14 0,-6 3 0 16,6-3-4-16,0 0-6 0,0 0 2 0,0 0-5 0,0 0 0 15,0 0 3-15,0 0-4 0,0 0 2 0,0 0-6 16,-9 7 8-16,9-7 0 0,0 0 9 0,0 0-2 16,0 0-4-16,0 0 5 0,0 0 4 0,0 0-5 15,0 0-5-15,0 0 8 0,0 0 3 0,0 0-2 16,0 0-1-16,0 0-2 0,0 0 0 0,-6 3-4 15,6-3 9-15,0 0-2 0,0 0-6 0,0 0 4 16,0 0-8-16,0 0 7 0,0 0 4 0,0 0 0 0,0 0-1 16,0 0 0-16,-8 8-8 0,8-8 9 0,0 0 0 15,0 0 0-15,0 0 11 0,0 0-8 16,0 0-4-16,0 0 5 0,0 0 0 0,0 0 4 0,0 0-11 16,0 0 16-16,0 0-16 0,0 0-4 0,0 0 11 15,0 0-12-15,-12 0 2 0,12 0 2 0,0 0-11 16,0 0 8-16,0 0-5 0,0 0 4 0,0 0 1 15,0 0 6-15,0 0-1 0,0 0-7 0,0 0 7 16,0 0-4-16,0 0 4 0,0 0-4 0,0 0 0 16,0 0 7-16,0 0-3 0,0 0-8 0,0 0 1 15,0 0 14-15,-14 2-7 0,14-2 2 0,0 0 2 0,0 0-6 16,0 0 2-16,0 0 0 0,0 0 4 0,0 0-1 16,0 0-3-16,0 0 6 0,0 0-22 0,0 0 14 15,0 0 11-15,0 0-6 0,0 0 3 0,0 0-1 16,0 0-2-16,0 0-8 0,0 0 16 0,0 0-3 15,0 0-4-15,0 0 3 0,0 0 1 0,0 0-2 16,0 0 8-16,0 0-7 0,-11 5 5 0,11-5-1 16,0 0-3-16,0 0-3 0,0 0 2 0,0 0-5 15,0 0 11-15,0 0-9 0,0 0-2 0,0 0 3 16,0 0-4-16,0 0 5 0,0 0 1 0,0 0-1 16,0 0-3-16,0 0-4 0,0 0-2 0,0 0 8 0,0 0-2 15,0 0 4-15,0 0-8 0,0 0 4 16,0 0 6-16,0 0 3 0,0 0-1 0,0 0 5 15,0 0-6-15,0 0-6 0,0 0 9 0,0 0 1 0,0 0-4 16,0 0-2-16,0 0 5 0,0 0-4 0,-4-15 1 16,4 15-2-16,0 0 1 0,0 0-6 0,0 0 0 15,0 0 1-15,0 0 0 0,2-11 5 0,-2 11 2 16,0 0 0-16,2-14-4 0,-2 6-2 0,0 8 3 16,2-14-8-16,1 6 12 0,-1 1 0 0,-2 7 7 0,2-18-10 15,-2 12 7-15,0-4 3 0,0 10-10 0,2-16 7 16,-2 8 5-16,0 8 1 0,0-12-10 0,0 12-9 15,0-7 15-15,0 7-10 0,0 0 4 0,0 0 3 16,3-8 7-16,-3 8 8 0,0 0 7 0,0 0 3 16,0 0-2-16,0 0 2 0,4 30-5 0,1-13 6 15,-3 3-4-15,0-2 6 0,4 11-6 0,-2 3-4 16,-4-3 1-16,5 1-9 0,0-1-1 0,-7-5 1 16,6 4 0-16,-4 1-3 0,2-3-4 0,2 2-7 15,-4-8-21-15,-2 1-24 0,2-3-38 0,-2 2-24 16,4-5-114-16,-4-3-254 0,2-2 73 0</inkml:trace>
  <inkml:trace contextRef="#ctx0" brushRef="#br0" timeOffset="104614.68">11875 12762 263 0,'9'-5'175'0,"-9"5"-29"0,10-4-15 16,-10 4-18-16,0 0-27 0,0 0-25 0,22 0-20 15,-22 0-33-15,17 2-26 0,1-2-31 0,0-2-65 0,-18 2-134 16,31 0 43-16</inkml:trace>
  <inkml:trace contextRef="#ctx0" brushRef="#br0" timeOffset="104764.69">12137 12747 367 0,'0'8'162'0,"0"2"-23"0,0 0-19 0,3 3-11 15,1 3-14-15,-2 0-9 0,-2-4-12 0,0 2-22 16,5-1 8-16,-5-1-5 0,2 2-28 0,3-6-23 16,-5 2-37-16,2-2-29 0,0-5-96 0,-2-3-185 0,0 0 56 15</inkml:trace>
  <inkml:trace contextRef="#ctx0" brushRef="#br0" timeOffset="105272.64">12370 12824 235 0,'2'10'175'16,"0"2"-23"-16,1-4-20 0,-3 1-17 0,0-1-6 16,0 2-11-16,0-10-10 0,-3 14-13 0,1-6 4 15,2-8-5-15,-4 14-9 0,2-9-8 0,2-5-7 0,-7 8 5 16,4-4-1-16,3-4-11 0,0 0 5 0,0 0-9 16,-10 5-3-16,10-5-8 0,0 0-1 0,0 0 0 15,-11-15-6-15,6 5-5 0,3-3-12 0,4-7-16 16,-2 1 4-16,2-7-1 0,5-6 1 0,0 10 5 15,-1 5-1-15,1-1 0 0,2 4 2 0,2-2-1 16,-3 2 3-16,4 3-9 0,-2-1-9 0,1 4 4 16,0 4 14-16,-2 0 0 0,-9 4-7 0,18-2 4 0,-18 2 2 15,19 4-1-15,-19-4 7 0,20 6-5 16,-11 0-6-16,1-2 3 0,-2 4 2 0,4 2 2 0,-1 2-1 16,0 1 4-16,-4-3-5 0,-3 2 0 0,0-4 6 15,-2 2-2-15,-2-3 5 0,2 3-1 0,-2-2-2 16,0 2 3-16,0-10 0 0,-2 16-5 0,2-8 1 15,0-8 2-15,-4 13 0 0,4-13-8 0,-2 12-3 16,2-12-11-16,0 8-7 0,0-8-8 0,2 5-24 16,-2-5-6-16,0 0-16 0,0 0-15 0,14 0-8 15,-14 0-77-15,15-8-210 0,-7 3 63 0</inkml:trace>
  <inkml:trace contextRef="#ctx0" brushRef="#br0" timeOffset="106571.45">12650 12826 922 0,'15'-14'-32'0,"-3"2"17"0,-4 4 22 0,-1 0 22 16,-1 1 10-16,1 2 11 0,-4-2 9 0,-3 7-3 15,8-12 6-15,-8 12-5 0,4-8 2 0,-4 8-8 16,4-6-6-16,-4 6-4 0,0 0-8 0,0 0 2 15,0 0-5-15,0 0-7 0,0 0-2 0,0 0-3 16,0 0-2-16,0 0-2 0,0 0 5 0,0 0-5 16,-8 26 3-16,6-19 3 0,2-7-4 0,-2 16-2 0,0-10 4 15,2 2-9-15,0-2 8 0,0-6-6 16,0 10 2-16,0-10-6 0,4 8 4 0,-4-8 0 16,6 4-6-16,-6-4 1 0,16 6-4 0,-16-6-18 0,21-4-8 15,-21 4-10-15,27-6 9 0,-11 4-1 16,-2-4-7-16,4 2 2 0,-1-2 6 0,-1 2-4 0,-5-3 8 15,-1 2-1-15,0 0 3 0,-4 2 4 0,-6 3 2 16,11-7 4-16,-11 7-2 0,9-5 0 0,-9 5 7 16,0 0 3-16,2-10 8 0,-2 10 5 0,0 0 4 15,0 0-6-15,0 0 6 0,-9-13 0 0,9 13 3 16,-11-8-2-16,3 4 4 0,8 4 4 0,-16-8-1 0,8 4 1 16,-8-2-6-16,1 0 4 0,-3 0 1 0,7 2 6 15,1 1 4-15,0-2-2 0,10 5 0 0,-13-7-1 16,13 7-8-16,-12-6-9 0,12 6-8 0,-5-4-7 15,5 4-8-15,0 0-8 0,0-10-5 0,0 10-16 16,11-12-11-16,2 2-16 0,3 1 5 0,1-1-8 16,11-8 5-16,-6 6-1 0,7-2 8 0,-5 4 4 15,-7 0 9-15,1 2 7 0,-1 3 19 0,-1-2 9 16,-1 4 7-16,-4 1 9 0,-11 2 11 0,17 0 6 16,-17 0 11-16,14 5 5 0,-10 2 4 0,-4-7 9 15,9 13 1-15,-5 3-5 0,-2 0 12 0,2 2 11 16,2-1-11-16,-4 1 1 0,0 2-9 0,2 9-2 15,0-7-12-15,-2-4 6 0,3-2-10 0,-3-4 0 0,4-2-3 16,-3-1-4-16,-1 1 0 0,3-6-3 0,-3 2-1 16,2-2-2-16,-4-4 1 0,13 8-5 0,-4-8-1 15,-9 0-3-15,0 0 1 0,21-4-3 0,-11-2-9 16,-2 0-7-16,5-6-6 0,-1-4 0 0,-4 3 0 16,3-5-1-16,-4 2 1 0,-1 1-3 0,-1-1 3 0,1 2 5 15,-6 0 0-15,4 4 6 0,-2 0-1 16,-2 1 1-16,-2 0 4 0,2 9 5 0,-2-18 0 0,0 11 1 15,2-1 5-15,-4 0 3 0,2 2-1 0,2-2 4 16,-2 0 1-16,2 1-4 0,-3-1-2 0,1 1 1 16,-2 0-2-16,4 7-5 0,0-12 0 0,0 12-2 15,-2-10-1-15,2 10-3 0,0-6-2 0,0 6 2 16,0 0-3-16,0 0-3 0,0 0 3 0,0 0 0 16,0 0 0-16,0 0 0 0,0 0-5 0,0 0 3 15,8 26 2-15,-3-12 1 0,-1 1-2 0,2 1 0 16,2 0-1-16,-2-2 2 0,2 0-4 0,-1-2-2 15,7-1 4-15,-2 1 2 0,-3-2-2 0,0 0 1 16,0-4 2-16,3 4-3 0,4-2 0 0,-5-3 1 0,3 3-1 16,-6-4-1-16,3 0 2 0,-4 0-1 0,4 0 1 15,-11-4 0-15,10 6 0 0,-10-6-1 0,12 6-2 16,-12-6 7-16,8 4 3 0,-8-4 8 0,5 6-1 16,-5-6-7-16,0 0 2 0,0 0 5 0,-3 12 0 15,3-12-3-15,-10 7 2 0,5 0-7 0,-2-2 4 16,1-1-3-16,-3 2 1 0,0-2-4 0,3 2 5 15,-1-4-2-15,1 2-2 0,6-4-4 0,-14 8 6 0,8-6 3 16,-1 2 2-16,7-4 1 0,-10 2-5 0,10-2 9 16,-10 2 5-16,10-2-6 0,0 0 3 0,-8 4-3 15,8-4-2-15,0 0-1 0,0 0-1 0,0 0 0 16,-11 2-3-16,11-2 2 0,0 0-8 0,0 0 4 16,0 0-4-16,0 0 3 0,0 0-6 0,0 0 4 15,0 0 0-15,-13 0-3 0,13 0 1 0,0 0 0 16,0 0-3-16,0 0 0 0,0 0 1 0,0 0-1 15,0 0 0-15,0 0 4 0,0 0-5 0,0 0 2 16,0 0 1-16,0 0-5 0,0 0 5 0,0 0-1 0,-15-2 1 16,15 2-3-16,0 0 0 0,0 0 0 0,0 0 3 15,0 0-3-15,0 0 0 0,0 0-2 0,0 0 4 16,0 0-1-16,0 0-2 0,0 0 2 0,-10-4 0 16,10 4 2-16,0 0-2 0,0 0 1 0,0 0-2 15,0 0-1-15,0 0-4 0,0 0 2 0,0 0-5 16,0 0 0-16,0 0-4 0,-6-6 1 0,6 6-6 15,0 0-1-15,0 0-2 0,0 0-5 0,0 0 0 0,0 0 3 16,0 0-3-16,0 0-1 0,0 0 2 0,0 0-4 16,0 0 0-16,0 0 2 0,0 0-2 0,0 0 5 15,0 0-2-15,0 0 5 0,0 0-1 0,0 0 4 16,0 0 1-16,-2-8 1 0,2 8 4 0,0 0-6 16,0 0 7-16,0 0 3 0,0 0-7 0,0 0 5 15,0 0-3-15,0 0-2 0,0 0-4 0,0 0-4 16,0 0-4-16,0 0 3 0,0 0-2 0,0 0-2 15,0-10-2-15,0 10-7 0,0 0 2 0,0 0 0 16,0 0-4-16,0 0-2 0,0 0 1 0,0 0-3 16,0 0 7-16,0 0-1 0,0 0 5 0,0 0-2 0,0 0 1 15,0 0 8-15,0 0-4 0,0 0 2 0,0 0-6 16,0 0 6-16,0 0-11 0,0 0 0 0,0 0 2 16,0 0-13-16,0 0-22 0,0 0-15 0,0 0-15 15,0 0-85-15,0 0-217 0,0-10 64 0</inkml:trace>
  <inkml:trace contextRef="#ctx0" brushRef="#br0" timeOffset="110080.28">23693 13597 349 0,'-5'-8'242'0,"5"8"-30"16,-2-6-15-16,2 6-16 0,-2-6-16 0,2 6-19 16,-4-10-16-16,4 10-15 0,0-7-5 0,0 7-11 15,-2-10-12-15,2 10-4 0,0-10-9 0,0 10-10 16,-2-8-6-16,2 8-11 0,0-8-6 0,0 8 2 16,-2-8-6-16,2 8-12 0,-3-8-10 0,3 8-5 0,-5-3-2 15,5 3-3-15,-6-6 1 0,6 6-4 16,-13-4 2-16,13 4 1 0,-16-2-1 0,16 2-2 0,-17 2 0 15,8 2 5-15,-8 4 4 0,-1 0 1 0,-11 3 6 16,10 5 3-16,-1-2 0 0,-4 5 2 0,3 3-3 16,-1 0 2-16,4-4 1 0,7-1-3 0,3-1-12 15,-2 0 12-15,6 2-5 0,0-3-1 0,1 1 0 16,3 2 0-16,0 0-2 0,3-6-2 0,3 4 1 16,3-3 0-16,2 1-4 0,2-2-11 0,5 0-27 15,10-1-4-15,3 2-21 0,4-6-13 0,0 1-16 16,2-2-5-16,-1-2-13 0,-1 0-10 0,-3-4-7 15,1 0 20-15,-8-2 2 0,-4-2 17 0,-3 0 3 16,-1 2 9-16,-4-2 8 0,-2 0 10 0,1 2 9 0,-6-3 12 16,2 0 5-16,-8 5 20 0,9-10-3 0,-4 7 13 15,-1-3 0-15,1 0 10 0,-1 2-6 0,-4 4 4 16,6-12-7-16,-4 8 12 0,-2 4 0 0,0-10 4 16,0 10 2-16,2-7 4 0,-2 7 4 0,0-8 3 0,0 8-5 15,3-9 8-15,-3 9-5 0,0 0 8 16,0-5-10-16,0 5 9 0,0 0-5 0,0 0-2 15,0 0 1-15,0-10 1 0,0 10-5 0,0 0-2 0,0 0-1 16,0 0-1-16,0 0-2 0,0 0-1 0,0 0-4 16,0 0-4-16,0 0 3 0,0 0-4 0,0 0 1 15,0 0-2-15,0 0 0 0,0 0 0 0,0 0-4 16,0 0 2-16,0 0-2 0,0 0 4 0,0 0-3 16,0 0 0-16,0 0 0 0,0 0 1 0,0 0-1 15,0 0-1-15,0 0-2 0,0 0 4 0,0 0-3 16,0 0-2-16,0 0 0 0,0 0-3 0,-11-3 1 15,11 3-3-15,0 0-1 0,0 0-5 0,0 0-2 16,0 0-9-16,0 0 0 0,0 0-10 0,0 0 3 0,0 0 5 16,0 0-2-16,0 0 3 0,0 0 3 0,0 0-2 15,0 0 0-15,0 0-1 0,0 0 0 0,0 0-1 16,0 0-4-16,0 0-9 0,0 0-8 0,0 0-4 16,0 0-8-16,0 0-3 0,0 0 1 0,0 0-8 15,0 0 8-15,0 0 5 0,0 0-2 0,0 0-15 16,0 0 28-16,0 0-7 0,0 0 3 0,0 0 21 15,0 0 4-15,0 0 4 0,0 0 3 0,0 0 11 16,0 0 6-16,2 20 9 0,-2-20 0 0,0 0 4 0,0 0 4 16,0 0-2-16,0 0-3 0,0 0-1 15,0 0-6-15,0 0-1 0,0 0-5 0,0 0 2 0,0 0-7 16,0 0-5-16,-6 5-1 0,6-5 0 0,0 0 1 16,0 0-4-16,0 0 5 0,0 0-2 0,0 0 4 15,-5 10-16-15,5-10 2 0,0 0 14 0,0 0-1 16,0 0 2-16,0 0-5 0,-2 7 8 0,2-7 3 15,0 0 0-15,0 0 9 0,0 0-5 0,0 0 3 16,0 0 2-16,0 0-1 0,0 0 0 0,-2 6-4 16,2-6-1-16,0 0 0 0,0 0 1 0,0 0-7 0,0 0 0 15,0 0 1-15,0 0-12 0,0 0 3 0,0 0-5 16,0 0-8-16,0 0-6 0,0 0 3 0,0 0 1 16,0 0 5-16,0 0-16 0,-2 10 2 0,2-10-19 15,0 0-37-15,0 0-13 0,0 0-88 0,0 0-221 16,0 0 65-16</inkml:trace>
  <inkml:trace contextRef="#ctx0" brushRef="#br0" timeOffset="111351.16">24024 13801 347 0,'0'0'151'0,"0"0"-22"0,0 0-6 16,0-18-9-16,0 18-15 0,0 0-3 0,0 0-7 15,0-10-3-15,0 10-7 0,0-8-8 0,0 8 1 16,0 0-11-16,0-10-5 0,0 10-9 0,0 0-2 0,0 0-5 16,0-6-5-16,0 6-2 0,0 0-2 15,0 0-8-15,-2-8-1 0,2 8-3 0,0 0-5 16,0 0 0-16,-7-4 1 0,7 4-2 0,0 0 5 0,0 0 2 15,0 0-4-15,-22 2 9 0,22-2 3 0,-15 6 7 16,6-2 1-16,0 2 2 0,1 0-3 0,0 0-3 16,-2 4-4-16,-1-3 1 0,3 3-2 0,0-2-4 15,4-1-4-15,-2-2 2 0,4 1-4 0,0 2 2 16,2-8-5-16,-5 10 0 0,3-4 1 0,2-6-2 16,0 8 0-16,0-8 1 0,7 6-3 0,-1-3-3 15,0 2-1-15,6-4 1 0,-12-1-3 0,25 4-3 16,-9-4-4-16,-1 0-1 0,1 0-1 0,-6-2-1 15,-10 2-3-15,18-2 3 0,-9 1-9 0,-1-1-6 0,-8 2-6 16,16-6 6-16,-9 2-1 0,-1 0 1 0,-2-2 0 16,3 0-2-16,-4 0 8 0,-3 6-3 0,6-10 2 15,-6 10 5-15,2-8-4 0,-2 4 8 0,0 4-4 16,2-8 0-16,-2 8 1 0,0-8-1 0,0 8 4 16,0-7 1-16,0 7-3 0,0 0 3 0,0 0-3 0,-2-10 4 15,2 10-4-15,0 0 5 0,0 0-1 16,0 0 0-16,-4-4-2 0,4 4 1 0,0 0-1 0,0 0 6 15,0 0 1-15,0 0 0 0,0 0-6 0,-9-4 2 16,9 4 6-16,0 0 0 0,0 0 3 0,0 0-1 16,0 0-2-16,0 0 0 0,-7-4 1 0,7 4-2 15,0 0-10-15,0 0 9 0,0 0-5 0,0-10-1 16,0 10 1-16,0 0-2 0,0 0-2 0,5-8 3 16,-5 8 4-16,0 0-4 0,0 0-1 0,9-6 3 15,-9 6-7-15,8-2 2 0,-8 2 5 0,0 0 2 16,16-2 5-16,-16 2-9 0,15 4 6 0,-7 0 1 15,2 0 1-15,-4 2-2 0,3-2-1 0,4 8 4 16,-2 0-7-16,2 1 9 0,-4 1-5 0,2 2 6 0,-1-2-8 16,0 2 8-16,-4 2 1 0,1-3-1 0,-3-1-3 15,0 2-3-15,-2-2 3 0,-2-3 3 0,0-1-4 16,0 0 6-16,0-2-2 0,0-2-2 0,-2 2 2 16,2-8-2-16,-4 10 3 0,4-10-4 0,-2 5 2 0,2-5 2 15,0 0-6-15,0 0 1 0,0 0 0 0,0 0 0 16,0 0 2-16,0 0-3 0,-15-19 0 15,15 11-1-15,-2-8-2 0,0-1-6 0,2 1 6 0,2-2-2 16,-2 4 2-16,2-2-1 0,2 0-2 0,-2 1 1 16,0 3-7-16,0 0 10 0,1 2-3 0,3 0-4 15,-4 2 2-15,0 1 3 0,1-1-3 0,2 0-1 16,-1 0 5-16,0 0-5 0,-2 0 2 0,4 2 2 16,-1 0 0-16,0 0-4 0,-1 1-2 0,0 0 0 15,3 2 4-15,-7 3 4 0,10-7-6 0,-2 5 5 16,-8 2 1-16,0 0-3 0,12-1-1 0,-12 1 3 15,0 0 2-15,16 8 3 0,-11-3 1 0,1 0-4 16,2 10 5-16,1-3 2 0,0 4 7 0,-2-2-3 0,-1-3 2 16,3 6 4-16,-2-4-3 0,-1 3 1 0,1-2-5 15,-3-2-1-15,0-2-1 0,0-1 3 0,2 1-3 16,-2-2-4-16,0-2 1 0,-4 2 3 0,2 0-4 16,0-2-1-16,-2-1-8 0,0-5-8 0,4 10-7 15,-4-10-8-15,5 8 1 0,-5-8-4 0,0 0-19 0,0 0-16 16,0 0-22-16,5 4-25 0,-5-4-30 15,0 0-84-15,0 0-268 0,15-30 78 0</inkml:trace>
  <inkml:trace contextRef="#ctx0" brushRef="#br0" timeOffset="111642.42">24635 13530 314 0,'2'-12'150'0,"-2"12"-24"0,4-10-7 0,-4 10-16 16,5-9-7-16,-5 9-13 0,2-6-11 0,-2 6-10 15,0 0-2-15,4-6-16 0,-4 6 1 0,0 0-4 16,0 0 4-16,0 0-8 0,0 0 8 0,0 0 8 16,0 0 3-16,0 0 7 0,12 21 4 0,-10-11 3 0,-2 6-4 15,2 2 2-15,0 2 4 0,0 0-7 0,4 9-1 16,-3 0-10-16,2 3-2 0,-1-8-1 0,-4-5-3 16,2 11-1-16,2-6-7 0,-1-7 0 0,-1 1-5 15,0 0-4-15,0 0-2 0,0 1-6 0,2-5 0 16,-2 4 0-16,1-4-2 0,-6 0-4 0,6-2-12 15,0-2-9-15,-1-1-11 0,0-1-16 0,-2-8-18 16,0 14-15-16,4-10-11 0,-4-4-6 0,0 0-23 0,-4 14-25 16,4-14-24-16,0 0-100 0,0 0-299 0,0 0 85 15</inkml:trace>
  <inkml:trace contextRef="#ctx0" brushRef="#br0" timeOffset="112004.66">24580 13893 394 0,'-6'-8'161'0,"1"4"-18"0,5 4-6 16,-6-10-2-16,1 5-17 0,5 5-4 0,-6-7-7 15,6 7 0-15,-3-9-8 0,3 9-7 0,-4-6-12 16,4 6-8-16,-2-6-10 0,2 6-2 0,0 0-6 16,0-8-11-16,0 8-5 0,0 0-2 0,0 0-2 0,0 0-9 15,0 0 2-15,15-6-2 0,-15 6-2 0,14-2-3 16,-14 2-6-16,17 0 0 0,-17 0-12 0,18 0-6 16,-18 0-6-16,28 4-9 0,-11-6-3 0,-3 2-2 15,-14 0-8-15,22-2-5 0,-11 0-6 0,-11 2-2 16,20-6-5-16,-12 2 10 0,7-4 3 0,-1 2 4 15,-4 2 9-15,2-1 17 0,-4-1 6 0,1 2 10 16,-3 0 12-16,4 0-1 0,-4 0-3 0,-6 4 4 0,11-6-6 16,-11 6-3-16,8-4-13 0,-8 4 12 0,0 0 7 15,12 0 0-15,-12 0 3 0,0 0 8 16,10 6 5-16,-3 0-3 0,0 1 1 0,-3 0-4 0,3 1 5 16,3 5-5-16,-2 3-2 0,2-2-4 0,-4 0-2 15,3 1-1-15,-4-5-2 0,4 4-1 0,-1 2-2 16,-6-4-6-16,5-2 8 0,-2 0-6 0,-3-2-8 15,0-3-5-15,0 3-14 0,-2-8-12 0,7 12-23 16,-7-12-10-16,2 8-30 0,-2-4-42 0,0-4-128 16,0 0-313-16,0 0 91 0</inkml:trace>
  <inkml:trace contextRef="#ctx0" brushRef="#br0" timeOffset="112183.68">24917 13475 305 0,'-2'-12'274'0,"2"2"-50"15,0 4-40-15,0 6-19 0,0-12-21 0,0 12-23 16,0-5-34-16,0 5-27 0,0 0-26 0,0 0-41 16,0 0-46-16,0 0-145 0,0 0-234 0,0 0 69 15</inkml:trace>
  <inkml:trace contextRef="#ctx0" brushRef="#br0" timeOffset="112585.02">25027 13789 230 0,'0'0'84'0,"0"0"-2"15,-9-2-9-15,9 2-14 0,0 0 5 0,0 0-19 16,0 0-18-16,0 0 14 0,0 0-4 0,0 0-12 16,0 0 7-16,0 0-3 0,0 0-9 0,-9 9 6 15,9-9-8-15,0 0 0 0,0 0-12 0,-2 6 3 16,2-6 8-16,0 0 1 0,0 0 16 0,0 0 11 16,0 0 2-16,0 0 15 0,0 0 5 0,0 0 6 15,0 0 6-15,2 10-4 0,-2-10 8 0,0 0 1 16,0 0 6-16,0 0 2 0,0 0 1 0,0 0 1 15,0 0-3-15,0 0-9 0,0 0 1 0,5 6-12 0,-5-6-4 16,0 0-7-16,0 0-6 0,0 0-5 0,0 0-6 16,0 0-2-16,0 0-8 0,0 0-2 0,20 0-4 15,-20 0-1-15,20-2-7 0,-10 0-3 0,7 2-5 16,1-2-13-16,2 2-12 0,2-2-14 0,-2 2-10 16,2-1-9-16,-1 1-8 0,1 1-8 0,-2-1-8 15,-3 0-10-15,3 0-19 0,-2 0-26 0,-5-1-33 16,-13 1-104-16,18 0-314 0,-12-3 88 0</inkml:trace>
  <inkml:trace contextRef="#ctx0" brushRef="#br0" timeOffset="113482.62">24017 14382 381 0,'2'-12'213'15,"-2"2"-31"-15,3 3-11 0,-1-3-19 0,-2 2-4 16,0 8-9-16,2-16-14 0,-2 9-11 0,2-2-6 0,-2 1-9 16,0 8-5-16,0-13-6 0,0 13-18 0,2-10-2 15,-2 10-8-15,2-8-7 0,-2 8-9 16,0 0-10-16,0 0 4 0,2-6-5 0,-2 6-2 0,0 0 4 16,0 0 5-16,-6 27 3 0,4-7-3 0,-5 10 8 15,1 5 2-15,0 3-2 0,-2 1-2 0,2 1-3 16,2-1-8-16,0-1 2 0,1-3-10 0,3 3 2 15,0-6 0-15,3-1-5 0,-1-2 0 0,0-5-4 16,0-4-4-16,2-4 3 0,3-2-5 0,-2-1 1 16,-1-3 0-16,2-2-2 0,1-2-2 0,-1 0 0 15,4-2-3-15,-2-2-5 0,-8-2-11 0,22 0-5 0,-7-6-12 16,1 2 1-16,-5-4-11 0,3-2 4 0,-4-1-7 16,-2-1-7-16,-1-4-4 0,-3 0-6 0,-2-4-3 15,-2-9-3-15,-2-1-9 0,0 2 5 0,-7-1-4 16,-1 0 3-16,-4-1-4 0,3 8 11 0,-4-4 5 15,2 5 3-15,2 3 12 0,0 0 1 0,-2 3 21 16,1-2 5-16,2 4 5 0,-5-3 7 0,1 2 7 16,4 2 1-16,-4-1 4 0,1-1 7 0,5 4-1 0,-6 0 2 15,5 2 3-15,3 2-5 0,0 0-4 16,6 6-2-16,-10-8-1 0,10 8 2 0,-6-7-3 0,6 7-4 16,0 0 1-16,-4-6-4 0,4 6-6 0,0 0-8 15,0 0-14-15,0 0-13 0,0 0-17 16,0 0-7-16,0 0-19 0,30 1-5 0,-30-1-11 0,27 2-22 15,-8-2-9-15,1-2-83 0,0-1-248 0,-1-1 71 16</inkml:trace>
  <inkml:trace contextRef="#ctx0" brushRef="#br0" timeOffset="113733.42">24304 14165 223 0,'4'-5'112'0,"4"-2"-2"0,-8 7-6 0,6-13-9 16,-6 13-9-16,2-8-11 0,-2 8-1 0,0 0-5 15,4-12-8-15,-4 12-4 0,0 0-36 0,5-10 22 16,-5 10 2-16,0 0-27 0,0 0 17 0,0 0-2 15,0 0-4-15,2-7 13 0,-2 7 8 0,0 0 0 16,0 0 14-16,0 0-3 0,0 0 4 0,0 0 2 16,0 0-2-16,-2 33-3 0,2-16 5 0,0 3 6 15,-3 8-1-15,1 3-10 0,4-1 2 0,-2-7-2 16,-2-1-7-16,2 6-9 0,2-3-3 0,-2-5-4 16,0-4-1-16,0 4-4 0,0-4-4 0,3-3-2 0,-3 1-5 15,2-2-6-15,-4 0-16 0,4-4-25 16,-2 0-10-16,2 2-16 0,-2-10-19 0,-2 13-20 15,2-5-27-15,0-2-28 0,0-6-126 0,0 0-323 0,-7 8 94 16</inkml:trace>
  <inkml:trace contextRef="#ctx0" brushRef="#br0" timeOffset="113943.7">24204 14420 397 0,'-3'-8'194'0,"3"-2"-24"15,-2 0-17-15,2 10-17 0,0-15-13 16,0 7-13-16,2-1-10 0,1 0-14 0,-1 1-3 0,-2 8-13 15,4-16-7-15,0 10-4 0,0 0-10 0,4-2 1 16,-2 3-11-16,0 0 0 0,3 0-5 0,0 1-6 16,2 0-2-16,-11 4-4 0,18-4-3 0,-7 2 0 15,5 2 2-15,-2-2-6 0,-14 2-8 0,25 0-14 16,-17 2-10-16,-8-2-26 0,18 6-1 0,-7-5-30 16,-3 4-16-16,-2-1-22 0,4 2-4 0,-10-6-91 15,15 5-248-15,-15-5 71 0</inkml:trace>
  <inkml:trace contextRef="#ctx0" brushRef="#br0" timeOffset="114367.65">24529 14295 376 0,'0'0'204'0,"0"0"-23"16,6-7-12-16,-6 7-21 0,0 0-17 0,6-6-15 15,-6 6-10-15,0 0-15 0,0 0-13 0,0 0-6 16,6-4-12-16,-6 4-2 0,0 0-6 0,0 0-6 16,0 0-2-16,11 14-5 0,-6-9-4 0,-1 5 1 0,3 4-2 15,-3 2 0-15,0 2-1 0,-2-1-1 16,3 1-3-16,-5 0-5 0,2 0-1 0,3 0-6 0,-5-3 4 15,0-3-1-15,-5 4-2 0,5-4 1 0,0-2-3 16,0-2 0-16,0-8-1 0,-2 12-3 0,2-12-1 16,-3 5 0-16,3-5-4 0,0 0-3 0,0 0-4 15,0 0 1-15,0 0-3 0,0 0-10 0,0 0-1 16,0-29 0-16,-2 13-3 0,4 0 5 0,3-2-3 16,-2 0 2-16,1 5-1 0,-2-3-1 0,2 4 3 15,3 0 3-15,-3 5-3 0,0-3 3 0,1 3-2 16,0 0 7-16,1 1-5 0,-2 2 2 0,-4 4 0 15,16-10-6-15,-10 8 7 0,-6 2 0 0,11-4 0 16,-11 4 3-16,0 0 1 0,27 6 6 0,-21 0 3 0,2-2 4 16,6 8-3-16,-5 0 3 0,-1 1 7 0,-1 1-1 15,2 4-3-15,-3-3 3 0,1 3-2 0,0 0-6 16,-3 0 3-16,-2-2-3 0,3-1 2 0,-1 2 0 16,-2-6-5-16,2 1 0 0,-4-4-2 0,0 0 4 0,0-8-5 15,2 11 3-15,-2-11-1 0,2 8 1 16,-2-8-9-16,0 9-14 0,0-9-18 0,0 0-10 15,-2 8-5-15,2-8-23 0,0 0-21 0,-6 7-42 0,6-7-130 16,0 0-317-16,-11 4 90 0</inkml:trace>
  <inkml:trace contextRef="#ctx0" brushRef="#br0" timeOffset="123466.6">1590 10561 261 0,'-2'-12'203'0,"-1"2"-21"0,1 2-15 16,0 3-11-16,2 5-12 0,-4-10-13 0,4 10-8 15,0-8-10-15,0 8-11 0,0 0-12 0,-3-10-13 16,3 10-7-16,0 0-10 0,0 0-10 0,-2-8-8 0,2 8-6 16,0 0-6-16,0 0-3 0,0 0-5 0,0 0-4 15,0 0 3-15,0 0 0 0,0 0-6 16,-2 36-1-16,0-18 0 0,2 11-5 0,-2 0 3 0,0 3-1 16,-2 0-14-16,4-1-17 0,-3 1-15 0,3-1-14 15,0 1-19-15,0-1-13 0,3 1-26 0,1-4-15 16,-2 1-13-16,2-7-72 0,-4-4-245 0,2-5 70 15</inkml:trace>
  <inkml:trace contextRef="#ctx0" brushRef="#br0" timeOffset="123900.58">1284 10494 219 0,'-18'24'83'0,"1"5"-12"16,1 3-9-16,-4 5-1 0,9 1-2 0,-2 3-2 15,2-1-9-15,4-3-2 0,3 2-2 0,2 1-14 16,4-5 11-16,2-1-16 0,3-4 6 0,2-7 0 16,4-3 7-16,7 4-7 0,3-3 2 0,8-5 3 15,7-6 0-15,1 0 2 0,7-4-6 0,0-4-2 0,22-6-1 16,-15-4-2-16,-10-2-2 0,2-2-2 0,-6-6-7 15,0-1 6-15,0 1-2 0,-8-5 0 0,-1-1-9 16,-3-4-3-16,-1-2 5 0,-8-1-5 0,-3-3 2 16,-3 1-1-16,-6-4-2 0,-6 1 7 0,-6-2-14 15,-4 3 5-15,-3-7-5 0,0 5 5 0,-4-2 1 16,-3 1 1-16,1 1-5 0,-4 1-5 0,1 0 13 16,-2 3-8-16,3 2 4 0,-6-3 13 0,3 10-2 0,2-1 0 15,-2 3 4-15,4 6-3 0,2 2 1 16,4 4-9-16,-2 3 6 0,-1-1-2 0,-1 3-7 15,1 4-4-15,-3 2 0 0,-2 2-2 0,-7 9 5 0,-4 1 3 16,3 5-10-16,-1 8 2 0,0 2 4 0,3 5-18 16,-18 16-19-16,11 3-20 0,0 3-25 0,-1 2-28 15,9 2-72-15,-9-2-208 0,11-3 62 0</inkml:trace>
  <inkml:trace contextRef="#ctx0" brushRef="#br0" timeOffset="124861.96">1505 13745 208 0,'-5'-8'202'0,"5"8"-39"16,0 0-33-16,0 0-11 0,0 0-18 0,0 0-10 15,0 0-13-15,0 0-8 0,-7 36-10 0,7-17-1 16,5 11-8-16,-5 4-3 0,4-1-5 0,3 1-6 16,1-1-6-16,0-1-2 0,2-1-4 0,-1-3-4 0,-1-7-21 15,4-3-16-15,-4 0-13 0,1-2-15 16,0-4-9-16,4-1-13 0,-5-1-9 0,2-3-9 0,-2-4 22 15,-8-3-18-15,15 0-49 0,-15 0-150 0,14-10 47 16</inkml:trace>
  <inkml:trace contextRef="#ctx0" brushRef="#br0" timeOffset="125031.93">1682 13779 339 0,'-2'-10'162'0,"-3"4"-21"0,5 6-21 16,-4-10-18-16,4 10-13 0,0 0-5 0,0 0-14 15,0 0-12-15,0 0-3 0,0 0-2 0,-13 31-20 16,11-13 1-16,2 14-2 0,-2 0 1 0,2 1-11 15,2 1 4-15,2 1 1 0,0-2-7 0,3 1-5 16,2-2 0-16,-3 1 0 0,5-3-1 0,-5-7-21 0,6-3-8 16,-6-6-24-16,5 4-12 0,-5-6-16 0,6-2-11 15,-4-2-13-15,-1-5-60 0,-7-3-178 0,0 0 55 16</inkml:trace>
  <inkml:trace contextRef="#ctx0" brushRef="#br0" timeOffset="125436.57">1303 13370 300 0,'-24'4'99'0,"6"4"-10"0,0 2-11 0,1 0 1 0,-5 11-14 16,5 3 0-16,-3 4-2 0,2 2-4 0,1 3-14 16,6 6 9-16,0 21 7 0,-2-1 2 0,6-10-4 15,7 15 1-15,0 1-3 0,5 2-2 0,10-5-6 16,5 3-2-16,-1-1-3 0,6-3 0 0,9-2-5 15,1-1-1-15,8-6-4 0,4 0-4 0,2-7 3 16,4-5-6-16,-10-13 2 0,16 3 3 0,-8-8-7 16,-12-6-3-16,5-5 2 0,2-5-8 0,22 0 3 15,-3-10-2-15,-14-4 1 0,-14-1-2 0,2-5-2 0,2-4 1 16,-4-6-2-16,-5-2 3 0,16-19-2 0,-15 8-7 16,-13-1 4-16,0-21 0 0,-9 12-10 0,-7-16 3 15,-8-1-4-15,-7-3-2 0,-5 4-6 0,-12 2 1 16,-1 0-2-16,-8 4 0 0,-2 1 1 0,-6 1 1 15,-4 6-1-15,-2-1-3 0,-4 5 4 0,1 4 1 16,-3 1 1-16,-2 5 10 0,14 9 8 0,8 6 5 16,0 3 1-16,2 3-3 0,2 0-1 0,3 2 1 0,8 4-3 15,2 1-3-15,7 2-3 0,0 3-11 16,13 2-11-16,0 0-11 0,-22 7-15 0,16 0-12 0,6-7-14 16,2 28-45-16,6 4-122 0,1-1-277 0,6 5 80 15</inkml:trace>
  <inkml:trace contextRef="#ctx0" brushRef="#br0" timeOffset="126352.65">3268 13741 264 0,'0'0'109'0,"0"0"-25"0,0 30 7 0,4 1-5 16,5 7 3-16,0 23 0 0,-5 0-14 0,9 2-6 16,-4 0-11-16,0 2-4 0,-3-1-3 0,1-5-44 15,-2-14-6-15,-1-6 9 0,0-1-5 0,1 0 1 16,-1-5-2-16,2-1 3 0,-6-9-1 0,2-5-2 15,0-2 2-15,1-2 3 0,-3-4-3 0,0-3 20 16,0 1 10-16,0-8 1 0,-3 8-8 0,3-8 4 0,0 0-5 16,0 0-4-16,0 0-1 0,0 0-2 0,-12-33-9 15,7 3 4-15,-1-5-7 0,2-3 5 0,1-4-2 16,-2 7-3-16,5-8 6 0,3 4-1 0,-1 1-6 16,5 1 5-16,2 1-10 0,-3 2 1 0,8 5-1 0,-2-1 6 15,6 5-8-15,-7 5 5 0,-1 4-5 16,4 6-2-16,-3 2 3 0,-3 2-3 0,4 4 2 15,-12 2 2-15,19 0 0 0,-19 0-2 0,18 8-1 0,-3 4-4 16,-4 0 8-16,-2 4-4 0,-3 2-4 0,-2 0 2 16,0 1 0-16,-2 12 1 0,-4-1 1 0,-6 0-3 15,0 2-1-15,-5-3 6 0,-3 0-6 0,-1-3 0 16,-5 0 2-16,2-3 1 0,5-5 0 0,-3-2 2 16,3-4-5-16,-1-4 8 0,2-3-7 0,0 0 2 15,1-3 2-15,2-2-8 0,11 0 3 0,-20-2 5 16,11-3-1-16,9 5-5 0,-15-7 4 0,13 1 5 15,-2 0-4-15,0 0 2 0,4 6-5 0,-6-10-2 16,6 10 6-16,0-10-1 0,0 10 2 0,0 0-3 16,8-10-2-16,-8 10 1 0,6-5-8 0,-6 5 7 0,0 0-1 15,24 0 6-15,-24 0 0 0,29 5-6 0,-8 0 8 16,8 6-3-16,3 1-3 0,-1 4 5 0,0-2-3 16,-1 1 6-16,1-1-18 0,0 4 2 0,2-2 15 15,-3 0-14-15,1-3 7 0,4 1 2 0,-1 0 8 16,-4 0-12-16,5-2-37 0,-2 1-30 0,-2-1-30 15,2-4-64-15,-9-4-196 0,-5 2 57 0</inkml:trace>
  <inkml:trace contextRef="#ctx0" brushRef="#br0" timeOffset="126781.04">4032 13893 226 0,'-2'30'129'0,"4"1"-4"0,-2 3-15 16,7 3-9-16,1 3-1 0,0-1-16 0,9 20 7 0,-2-13-6 15,0-7-6-15,1-2-6 0,1 3-9 16,-1-3-12-16,3 3-4 0,-1-5-3 0,0 1-4 0,1-4-6 16,1-1-3-16,-5-1-3 0,5-2 1 0,-5-1-5 15,1-1-4-15,-4-4 1 0,0-5-2 16,-1 1-3-16,-5-2-2 0,5 0 1 0,-4-1-5 0,1 1 6 15,-1 0-5-15,0 2-3 0,-3-3 2 0,1 1-1 16,-1 0-2-16,0 2-2 0,-2-1-11 0,-2-2-14 16,0-2-18-16,-2-1-11 0,2 0-20 0,0-4-12 15,-2-1-21-15,-2 1-83 0,4-8-218 0,-11 12 65 16</inkml:trace>
  <inkml:trace contextRef="#ctx0" brushRef="#br0" timeOffset="127013.36">3746 14394 245 0,'0'0'97'0,"23"-7"-16"16,-11 4-14-16,7 1-7 0,-1 0-2 0,15-3-6 15,-5 0-1-15,3-3-9 0,4 3-5 0,-5 1 1 0,5 0-6 16,-10 0-1-16,7 2-23 0,-5 0-30 0,-5 0-21 16,-5 2-53-16,1-2-113 0,-3 0 38 0</inkml:trace>
  <inkml:trace contextRef="#ctx0" brushRef="#br0" timeOffset="127320.59">4398 14191 251 0,'-6'18'139'0,"-3"0"-10"16,6-3-17-16,1 1-6 0,2 0-9 0,2 0-12 0,1 1-13 15,4 1-4-15,1-2-9 0,3 0-8 0,3-1-1 16,1 0-6-16,11 2-2 0,3 1-9 0,-7-8-22 16,-1-2-24-16,3-3-27 0,9-1-23 0,0-4-92 15,-7 3-180-15,-4-8 55 0</inkml:trace>
  <inkml:trace contextRef="#ctx0" brushRef="#br0" timeOffset="127814.76">4599 14852 347 0,'0'0'174'0,"0"0"-27"0,0 0-16 16,0 0-15-16,0 0-19 0,0 0-11 0,0 0-11 15,0 0-14-15,0 0-2 0,0 0-12 0,8 6-7 16,-8-6-2-16,6 12-3 0,-2-2 7 0,3 5-17 16,-3 1 3-16,2 2-3 0,2 1-7 0,2 7 7 15,-1 4-3-15,-2-6-5 0,-1-5-2 0,-1 1-4 16,1-2-13-16,-2-1-23 0,3 1-17 0,-4 0-19 0,3 0-24 16,-2-2-18-16,1-1-69 0,-3-5-204 0,0 0 60 15</inkml:trace>
  <inkml:trace contextRef="#ctx0" brushRef="#br0" timeOffset="128675.84">4729 14165 225 0,'0'0'77'0,"0"0"-3"16,0 0-27-16,0 0 3 0,0 0-10 0,0 0-10 16,0 0 4-16,0 0-6 0,0 0 1 0,0 0 1 15,33-19-7-15,-33 19 1 0,0 0 0 0,26-3-10 16,-26 3 0-16,0 0 1 0,28 10 1 0,-12 0 3 15,-3 2-2-15,-2 2-1 0,-2 2-3 0,6 11 2 16,-6-1 2-16,0 4-7 0,-7-6 0 0,2-3 7 0,-2-3-4 16,-2 1 4-16,0 1-12 0,0-2 9 15,0 0-7-15,-2-2 0 0,-2-1-1 0,4-3 4 16,-2-2-2-16,2-10 12 0,0 14 16 0,0-14 7 0,0 10 2 16,0-10-11-16,0 0 4 0,0 0-12 0,0 0 0 15,0 0-7-15,0 0-8 0,0 0-1 0,2-40 4 16,2 11-10-16,0-1 9 0,4 1 0 0,-2-1 2 15,0 0-12-15,3 0 4 0,-7 1 1 0,0 5-5 16,3 2-2-16,-3 7 7 0,3-5-2 0,-3 0-3 16,0 7 0-16,-2-7-2 0,-2 4 5 0,2-2 1 15,-2 5-8-15,4-1 2 0,-2 14 5 0,-4-18-9 0,4 18 4 16,0-14 1-16,0 14-7 0,0 0-1 0,-3-13 6 16,3 13-6-16,0 0 0 0,0 0-1 0,0 0 9 15,0 0-7-15,0 0 5 0,0 0 0 0,0 0-1 16,-15 37 1-16,17-19 9 0,-4-1-4 0,4 3 4 15,2 8 7-15,1-4-4 0,-3-5 0 0,3-1 2 16,1-2-1-16,0-1 6 0,3 2-6 0,0-4-4 16,2 1 5-16,-3-1-2 0,10-1 0 0,-5-4 0 15,5 2 1-15,0-2-9 0,-3 0-17 0,3-2-22 16,-4-2-25-16,-1 0-7 0,1-2-28 0,-14-2-74 16,20 0-200-16,-20 0 59 0</inkml:trace>
  <inkml:trace contextRef="#ctx0" brushRef="#br0" timeOffset="128963.35">5141 13871 300 0,'28'12'105'16,"1"8"-5"-16,2 0-8 0,-1 3-10 0,1-1-10 0,0 2-7 15,-3 2-4-15,-1-1-6 0,-2 0-3 0,-3 3-9 16,1 0-5-16,-7-2-1 0,0 1 4 0,-3 1 1 16,-6-5 2-16,-2-1-2 0,-3 8-4 0,-4-3 4 15,-6 3 0-15,0-2 2 0,-5 1-3 0,-5 3-6 16,-1-4 4-16,-7-3-12 0,-1 3 0 0,3-5-2 16,-9 1-2-16,0-2-7 0,0-4 3 0,-1 1-1 15,1-3-9-15,0-2-23 0,-1-4-40 0,11-1-34 16,1-5-113-16,-13 1-238 0,10-2 69 0</inkml:trace>
  <inkml:trace contextRef="#ctx0" brushRef="#br0" timeOffset="129665.32">4196 13757 228 0,'16'-6'62'0,"-3"2"-8"0,1 2-7 0,-14 2 1 16,23 4-7-16,-23-4-5 0,20 8-4 0,-9-4-3 15,-2 2 5-15,2 6-8 0,1-2-7 0,0 3-1 16,-1-1 3-16,0 4-7 0,-4 0 0 0,3-3 5 15,-3-1-3-15,-5 6 2 0,5-4-6 0,-5 2 4 16,0-1-3-16,-2-1 0 0,-2-2 0 0,0 0 7 16,-5 2-9-16,0 0 8 0,-1-1-1 0,-6 1-5 15,1-2-1-15,-11 8 2 0,5-4-4 0,-1-5 0 0,2-1-5 16,1 0 7-16,-1-4-2 0,-1 4 14 0,3-4-11 16,-4 0 4-16,5 0 7 0,3-3 6 15,-2 0 1-15,14-3 1 0,-19 6 5 0,19-6 3 0,-14 1-4 16,14-1 3-16,-11 5 1 0,11-5 2 0,0 0-4 15,0 0-1-15,0 0-1 0,-18 3-7 0,18-3-2 16,0 0-5-16,0 0-1 0,0 0-3 0,0 0-4 16,0 0 3-16,0 0-13 0,0 0-17 0,0 0-9 15,0 0-14-15,0 0-30 0,0 0-15 0,0 0-27 0,-14 2-61 16,14-2-201-16,0 0 60 0</inkml:trace>
  <inkml:trace contextRef="#ctx0" brushRef="#br0" timeOffset="131687.64">6878 14187 258 0,'-5'-2'241'0,"5"2"-46"15,-8-6-12-15,8 6-21 0,0 0-22 16,-6-4-19-16,6 4-17 0,0 0-10 0,-5-6-8 0,5 6-11 15,0 0-7-15,0 0-7 0,0 0-9 0,31-11-6 16,2 3 1-16,4-4-9 0,2-2 3 0,5 0-8 16,2 4-2-16,17-7-2 0,-12 2 0 0,-10 6-4 15,1 1-1-15,0 0-10 0,-3 2-18 0,4 0-12 16,-5 4-15-16,-3 0-22 0,-2 0-23 0,0 6-7 16,-9 0-23-16,-7 0-16 0,-1-2-100 0,-5 0-263 15,-11-2 76-15</inkml:trace>
  <inkml:trace contextRef="#ctx0" brushRef="#br0" timeOffset="131935.47">6990 14307 289 0,'0'0'187'0,"-13"0"-29"16,13 0-25-16,0 0-21 0,0 0-7 0,0 0-18 15,0 0-10-15,0 0-4 0,0 0-11 0,0 0-4 0,35-7-5 16,0 1-2-16,0-3-8 0,4 6-6 0,3-5-2 16,2-2-1-16,-1 0-6 0,3 2-3 0,0-2-3 15,0 1-20-15,-4 0-12 0,0 0-23 0,-3 5-15 16,0-4-15-16,-6 4-13 0,-6-2-6 0,-7 2-8 16,-6 0-4-16,0 0-52 0,-3 2-170 0,-11 2 50 15</inkml:trace>
  <inkml:trace contextRef="#ctx0" brushRef="#br0" timeOffset="132188.94">7395 13887 264 0,'0'0'172'0,"-4"-8"-17"0,4 8-19 0,0 0-24 16,0-10-9-16,0 10-10 0,6-10-7 0,-6 10-10 15,20-5-8-15,-3 1-10 0,3 2-4 0,15-2-1 16,2 6-3-16,-4 2-2 0,3 0-8 0,-4 3 0 15,-3 8-2-15,6 0-6 0,-6 5 1 0,-1 0 2 16,-7 5 0-16,-1 1 0 0,-5 3-4 0,-3 3 4 0,-10 6-4 16,-4 1-2-16,-5 1-1 0,-11 20-3 0,0 0-1 15,-5-3-5-15,1-12-3 0,2-5-1 0,-13 13-3 16,-2-2 3-16,11-9-6 0,1-9-20 0,-2 3-31 16,3-2-36-16,2-1-42 0,3-3-123 0,1-1-290 15,6-7 85-15</inkml:trace>
  <inkml:trace contextRef="#ctx0" brushRef="#br0" timeOffset="133252.6">9538 14029 235 0,'4'-6'106'0,"-2"2"-18"16,-2 4-5-16,0 0-10 0,6-11-10 0,-6 11-4 15,3-8 5-15,-3 2-9 0,0 6 3 0,0-12-23 0,-3 6-4 16,3 6-1-16,-8-10-3 0,8 10-7 0,-16-6-1 16,16 6-2-16,-26 0-3 0,7 4 1 0,-12 6 5 15,4 0-9-15,-5 6 12 0,1 5-4 0,0 1 12 16,5 2-2-16,6 2 5 0,-1-1 5 0,5 0-3 16,5-3 1-16,5 0-6 0,4-6 1 0,2 1-6 15,4-1 38-15,4 0-12 0,5 0-7 0,14 1 0 16,3 0-3-16,5-6-7 0,5-3-5 0,2-4-12 15,4-2-16-15,0-4-22 0,19 0-28 0,-12-4-10 16,-10-1-14-16,0-1-19 0,-4-4-10 0,0-2-77 0,-4-2-212 16,-9-2 64-16</inkml:trace>
  <inkml:trace contextRef="#ctx0" brushRef="#br0" timeOffset="133876.29">9873 14065 268 0,'0'0'159'0,"-22"3"-10"0,13 2-19 0,0-2-8 16,0 4 0-16,5-2-9 0,0 1-12 0,-4 0-14 15,6 4-8-15,0 4-4 0,0 2-4 0,4-1-5 0,0 3-9 16,4-4-6-16,2 2-9 0,1-1 3 0,1-1-11 16,6-1 2-16,-3-2-5 0,3-1 1 0,-4 0-4 15,4-2-5-15,-5-2 1 0,0-2 0 0,0-1-5 16,-3-3 1-16,-8 0 0 0,16 0-6 0,-16 0-11 16,15-5-8-16,-15 5 0 0,14-10-8 0,-10 4-6 15,-4 6-12-15,4-14 13 0,-4 6-5 0,0-1-2 16,0 9 7-16,-6-18-9 0,2 9 12 0,-4-6 2 0,2-1-1 15,-3 2 4-15,5 2 0 0,2-1 4 16,0 3 1-16,-1 0 0 0,3 2-3 0,3-8 6 16,1 0-6-16,5 3 3 0,-1-3-10 0,6 2 13 0,1 0 1 15,9-4-5-15,0 1 2 0,5 1-4 0,-1 2 4 16,3 2 8-16,0 2-1 0,-8 2-1 0,-1 6 10 16,-2 2 1-16,-1 2 5 0,-1 6-5 0,2-1 3 15,-3 0 2-15,1 3 3 0,-5 2-3 0,1 0 3 16,-1 2 1-16,-5 1 3 0,2-1 0 0,-6 2 3 15,0 1-3-15,0 1 2 0,-4 0-5 0,2 0 0 16,-4 2-1-16,0-4-7 0,-4 1 1 0,2-3-4 0,-4 2 2 16,4-3-2-16,-2-1-6 0,3-2 3 0,-1-4 0 15,0 0 1-15,0-2-1 0,4-4-10 0,0 0-7 16,0 0-9-16,0 0 7 0,0 0-8 0,0 0 1 16,0 0 0-16,-6-28 5 0,9 13-2 0,2-3 4 15,1 0-1-15,1 1-3 0,5-9 8 0,-2 4-13 16,0 3 14-16,-1 4 3 0,2 0-4 0,0-1 4 15,-3 0-5-15,6 3 10 0,1 1-1 0,1 2 8 16,-3 0-2-16,2 2-4 0,2 6-2 0,-5-2 3 16,-12 4 4-16,23 0-1 0,-23 0-1 0,20 6 2 0,-13-2 2 15,2 4-5-15,4 3 7 0,-5 4 0 0,2 0 0 16,-4-1 6-16,-2 2-1 0,1 1-5 0,-3-2-3 16,-2 2 3-16,0-3-1 0,0 4-1 0,0-7-2 15,-2 1 0-15,0-2-1 0,4-2 3 0,-2-8-6 16,-5 12 1-16,5-12-2 0,3 10-9 0,-3-10-8 15,0 0-10-15,0 0-21 0,0 0-17 0,0 0-15 16,0 0-30-16,0 0-28 0,0 0-94 0,35-24-272 0,-18 11 79 16</inkml:trace>
  <inkml:trace contextRef="#ctx0" brushRef="#br0" timeOffset="134462.57">10970 13773 261 0,'2'-8'92'0,"-2"8"-16"0,2-10-7 15,-2 10-18-15,2-8-3 0,-2 8-19 0,0 0 6 16,2-10 5-16,-2 10-8 0,0 0-6 0,0 0-9 16,0 0 10-16,3-8-10 0,-3 8-4 0,0 0 6 15,0 0-3-15,0 0-7 0,0 0-17 0,0 0 23 0,0 0-7 16,0 0 8-16,0 0-22 0,0 0 12 0,0 0 1 16,0 0 1-16,0 0-6 0,0 0-2 0,0 0 11 15,0 0-8-15,0 0-1 0,0 0 8 0,0 0-4 16,0 0 3-16,0 0-13 0,0 0 12 0,0 0 6 15,0 0-11-15,0 0-3 0,0 0 0 0,0 0 0 16,0 0 0-16,0 0 4 0,0 0-1 0,0 0 0 16,0 0 1-16,0 0 14 0,0 0-7 0,0 0-20 0,0 0 13 15,0 0-2-15,0 0-3 0,0 0 10 16,0 0-2-16,0 0 5 0,0 0-1 0,0 0 1 16,0 0 8-16,0 0-5 0,0 0-9 0,0 0-11 0,0 0-5 15,0 0 9-15,0 0 22 0,0 0-2 16,0 0-3-16,0 0 2 0,0 0-2 0,0 0-5 0,0 0 3 15,-26 2-4-15,26-2-4 0,0 0-4 0,0 0 14 16,0 0-10-16,-4-7-6 0,4 7 12 0,0 0-6 16,-2-10 2-16,2 10-5 0,0-14 1 0,-4 8 2 15,4 6-9-15,-2-16 3 0,2 10 3 0,-2-2 2 16,2 8-8-16,-2-15 14 0,0 8-7 0,2 7 17 0,-4-11 2 16,4 11-7-16,-2-10 10 0,2 10-13 15,-2-8 13-15,2 8-8 0,0 0 9 0,0 0 14 16,0 0 1-16,0 0 1 0,0 0 11 0,0 0 3 0,-3 37 2 15,3-17 2-15,0 12-6 0,-2 1 8 0,4 1 0 16,-2 3-5-16,3-1-3 0,-6 3-1 0,8 1-8 16,-5-3 0-16,0 1-3 0,2 1-8 0,0 1-3 15,2-3-3-15,-2-1-2 0,0 1 0 0,0-4-4 16,2-1-9-16,0-2-12 0,-4-7-11 0,2-3-14 16,0-2-8-16,-2-2-22 0,0-3-10 0,0-1-7 15,0-2-26-15,-2-4-4 0,-2 0-16 0,4-6-22 16,0 0-99-16,-12 4-282 0,12-4 81 0</inkml:trace>
  <inkml:trace contextRef="#ctx0" brushRef="#br0" timeOffset="134589.54">10747 14126 364 0,'8'-12'131'0,"-2"6"-20"0,0 1-12 0,9-5-20 0,0 2-3 15,2 1-18-15,1 0-29 0,1-1-30 16,4 4-41-16,7-6-64 0,-3 2-126 0,-7 0 42 0</inkml:trace>
  <inkml:trace contextRef="#ctx0" brushRef="#br0" timeOffset="134762.6">11252 14025 330 0,'8'18'203'0,"-4"-2"-31"15,0 0-17-15,0-3-14 0,-2 3-17 16,3 2-10-16,1-4-12 0,1 5-11 0,2-1-10 0,-3 0-10 15,6 9-8-15,-6-7-8 0,3 0-2 0,-5-4-13 16,2 0-23-16,2-3-25 0,-4 1-23 0,0-4-28 0,0 0-39 16,-2-2-111-16,1-2-248 0,-3-6 73 0</inkml:trace>
  <inkml:trace contextRef="#ctx0" brushRef="#br0" timeOffset="136162.28">11513 13978 333 0,'11'18'124'0,"1"-5"2"0,-8 3-11 15,2 0-10-15,-2 2-3 0,1 1-12 0,-1-1-4 16,-2 0 0-16,3 2-9 0,-3-1-8 0,3-1-5 15,-5-2-11-15,2 2-10 0,0-6 10 0,0-1-10 16,-2-3-5-16,4 2 10 0,-4-4 3 0,0-6 2 16,0 0-8-16,0 10-3 0,0-10-5 0,0 0-5 0,0 0-3 15,0 0-2-15,0 0-3 0,0 0-2 0,11-34-13 16,-4 16-14-16,2-9 4 0,-3-4-3 0,3-1 2 16,2 5 2-16,-5 2 0 0,1 6-4 0,2 1 2 15,0 5-1-15,-3-2-4 0,3 4 2 0,-2 3 2 16,-1 2 6-16,3-2-2 0,-5 4 3 0,-4 4 0 15,0 0 8-15,26 0-1 0,-26 0 9 0,18 8 0 16,-9-2-5-16,-1 0 1 0,8 6-2 0,-3-1-2 0,-2 3-5 16,0-4-1-16,0 4 3 0,-5 0-4 0,8-2-5 15,-8-2 7-15,3 0 0 0,-2 0-1 0,-3-3 0 16,1-1-1-16,1 2-12 0,-2 0-14 0,0 0-11 16,1-2-6-16,0 1-10 0,-5-7 3 0,23 10-18 15,-13-5 0-15,-10-5-15 0,19-3-9 0,-19 3 9 16,18-7-2-16,-10 2-4 0,6-5 4 0,-1-3-3 15,-1-3 5-15,8-10 9 0,-7-1 16 0,3 1 19 16,-3 7 21-16,-2-1 14 0,-4 2 18 0,3 2 6 16,-2 2 14-16,-4 2 8 0,2 2 7 0,-4 3-8 0,-2 7 0 15,7-12-12-15,-7 12-5 0,0 0 10 0,0 0 4 16,0 0 4-16,0 0 2 0,0 0 6 0,6 27-4 16,-8-9-1-16,2-2-4 0,-2 14 7 0,4 1-11 15,0-3 1-15,3 1-5 0,-3 1-9 0,3-3 7 16,3-2-10-16,-4-6 1 0,3-5-3 0,2 2-1 15,0-5 1-15,-1-1-3 0,2-2 1 0,-2-2-6 16,0-2-2-16,1 0 0 0,-9-4-1 0,18 0-7 0,-18 0-7 16,26-10-7-16,-13 0-8 0,3-2-7 0,-8-1 2 15,8-11-3-15,-7 1-1 0,-5 3-2 16,-2 2 4-16,-4-12 6 0,-2 6-4 0,-3 5 6 0,2 1 1 16,-5 0 3-16,-1 5-1 0,-3-3 7 0,-1 2-3 15,0 2 3-15,0 0 3 0,-3 2 3 0,1 0 4 16,-1 2 3-16,1-2-3 0,3 7 5 0,4-3 0 15,0 2-1-15,10 4 2 0,-13-8-3 0,13 8-4 0,-10-6 0 16,10 6 6-16,-10-6-5 0,10 6-5 16,0 0-6-16,0 0-9 0,0-12-11 0,0 12-5 15,14-12-2-15,-14 12-12 0,15-9 8 0,1 1-6 0,1 2 4 16,3-2 8-16,-2 2 3 0,1 0 1 0,1 0 3 16,0 2 4-16,-3 0 0 0,5 1 2 0,-3 0-7 15,-1 3 5-15,-18 0 4 0,37 6 19 0,-19-2 4 16,1 4 1-16,-3 0 5 0,-1 4 3 0,-1 4 7 15,-2 0 3-15,2 11 8 0,-6 3 0 0,-1-1 8 16,-3 3-1-16,-2 0-3 0,-2-1-1 0,2 0-1 16,1-3-1-16,0-2 1 0,-1-6-6 0,0-3 3 0,2 1-1 15,0-2 0-15,0-4-2 0,1 0-2 16,-1-4-1-16,5-3-3 0,-4 1 4 0,3-2-6 0,8 2 2 16,-3-2-4-16,0-2-4 0,6 0 2 0,4-2-4 15,-3 0-2-15,-1-4-1 0,3 0-3 0,-2-2-6 16,-1 2-1-16,1-4 0 0,-5 2 4 0,1-3-2 15,-3-1 2-15,0 2-3 0,-4 0 2 0,-1-2-3 16,-3 2-4-16,0-6 5 0,-1-3-7 0,-2 1 5 16,-2-2-3-16,0-2 0 0,-2-9-3 0,-2-1-3 15,-4 3-8-15,0-5-3 0,-1 4 2 0,3-1 3 0,-3 1-4 16,4 4 5-16,-1 5 3 0,0 3-1 0,1 0 0 16,-2 1 4-16,3 3-1 0,0 2 6 0,1 2-1 15,1 0-7-15,0 2 2 0,2 6 3 0,-6-10-5 16,6 10 7-16,-5-8-5 0,5 8 6 0,0 0-1 15,-9-5 2-15,9 5-6 0,0 0 6 0,0 0-3 16,0 0 4-16,0 0 1 0,0 0-6 0,0 0 3 16,-26 9 3-16,26-9-5 0,-5 6 5 0,5-6-5 0,-4 8 5 15,4-8-2-15,4 12 2 0,-4-12 2 16,7 15-4-16,4 0 0 0,0 0-3 0,9 11-2 16,-1-2 10-16,3 3 1 0,1-3-4 0,-1 2 1 0,-3-3-7 15,1 1 6-15,-5-4-2 0,-2-5 2 16,0 1 2-16,-6 2 3 0,4-2-2 0,-2-3 4 0,-1 5 5 15,-2-2-5-15,-2-2-2 0,2-2 8 0,-6 0-6 16,2-2 5-16,-2-1-5 0,0-1 1 0,-2 2 3 16,0-2 1-16,-2-2 0 0,-2 2-4 0,0 0 4 15,0-3-8-15,-3 1 6 0,-2-2-5 0,4 2 1 16,-1-2 1-16,-1 0-2 0,0-2 5 0,9-2 6 0,-17 6-1 16,9-6 2-16,8 0 6 0,-16 4-2 0,7-4 1 15,9 0 1-15,-16 0 0 0,16 0 3 0,-13 0 2 16,13 0-2-16,0 0 1 0,-17-2-5 0,17 2-4 15,-9-2 1-15,9 2-3 0,0 0-3 0,-11-4 1 16,11 4-2-16,0 0 0 0,-7-4-2 0,7 4-13 16,0 0-14-16,0 0-11 0,0 0-22 0,-13-4-21 15,13 4-20-15,0 0-28 0,0 0-34 0,0 0-134 16,-6-5-344-16,6 5 97 0</inkml:trace>
  <inkml:trace contextRef="#ctx0" brushRef="#br0" timeOffset="154403.14">19827 15945 211 0,'-10'-2'97'0,"10"2"-12"0,-19-6-9 0,19 6-13 0,-20-2 14 16,20 2-22-16,-15 0-2 0,15 0 1 0,0 0-4 16,-38 6-5-16,21 2-2 0,-3 0-4 0,3 2 4 15,-11 5-7-15,-3 7 2 0,3 0 1 0,1-1-4 16,1 3-1-16,3 6 4 0,2-4-3 0,-1 3 1 0,2-1 0 16,5 1 0-16,1 1 0 0,4-1 1 0,1 1-5 15,7-6 3-15,-2 5-3 0,6-5-1 0,2-4 0 16,9 9-3-16,1-3 3 0,5-4-6 0,5-1-2 15,3-3-7-15,1 2 4 0,5-2-2 0,2-5-6 16,2 1 6-16,3 0-8 0,-3-4 1 0,4-1-23 16,2 1-20-16,-6 0-23 0,2-2-17 0,-2-2-25 15,0 0-18-15,-4 0-65 0,-7-6-215 0,-6 2 65 16</inkml:trace>
  <inkml:trace contextRef="#ctx0" brushRef="#br0" timeOffset="154731.37">20214 15791 321 0,'-11'4'115'15,"3"2"1"-15,8-6-19 0,-24 14 7 0,13-3-11 0,-1 3-3 16,2 2-15-16,-6 10 5 0,5 2-6 0,3 1-5 16,-2 1-1-16,6-3-8 0,2 7 3 0,4-2-6 15,-2-1-5-15,10 0 1 0,-4-1-5 0,2 2-5 16,6-1-7-16,1-4-5 0,3 3-1 0,1-2 2 16,3-4-3-16,3-1-2 0,1 1-6 0,3-1 4 15,-2-3-5-15,4-2-4 0,3 0-7 0,-5-2-15 16,7-1-25-16,-3-1-17 0,2-2-27 0,0 2-18 15,-2-9-18-15,-1 4-94 0,1-3-244 0,-9-6 70 16</inkml:trace>
  <inkml:trace contextRef="#ctx0" brushRef="#br0" timeOffset="154964.87">20653 16179 352 0,'0'0'125'16,"-10"-5"-19"-16,10 5-10 0,0 0-12 0,0 0-4 15,0 0-3-15,0 0-3 0,0 0-6 0,0 0-7 16,25-10-2-16,-7 8-9 0,1-2-5 0,11 0-7 16,5 0 0-16,-4 0 0 0,5 0-8 0,-1 2-4 15,0 0-26-15,0 0-31 0,-3 2-27 0,3 0-20 16,-2 2-83-16,-9-2-189 0,-1 0 57 0</inkml:trace>
  <inkml:trace contextRef="#ctx0" brushRef="#br0" timeOffset="155546.5">21586 15895 228 0,'0'7'88'0,"0"-7"-4"0,0 17-5 0,0-7-3 15,0-10-15-15,-7 26 3 0,3-11-15 0,-1 3 8 0,-1-2-9 16,-3 0-4-16,1-1-3 0,-6 3-12 16,-5 8-1-16,3-6-3 0,1-5 1 0,-7 9-7 0,4-8 6 15,-1-2-4-15,3-3-5 0,1-3-8 16,-1 4 11-16,2-6-8 0,-2 0 3 0,5-4 7 0,11-2-10 15,-20 4 5-15,20-4-9 0,0 0-1 0,-19-8 7 16,19 8-3-16,-7-12-4 0,7 4 1 0,0 8 0 16,4-25-1-16,1 9 0 0,1 0-5 0,1-2 2 15,1 3 7-15,2-3-7 0,0 2-6 0,3 3 0 16,-1-2 9-16,3 4-12 0,-2 1 2 0,2 2 1 0,-1 4 0 16,-4 0 5-16,-10 4-5 0,33 4 3 0,-18 0 3 15,3 2-5-15,0 6 1 0,-3-3 4 16,1 3-7-16,1-2 2 0,-4 4 3 0,4-2-5 0,-3 0 2 15,1 0 3-15,-1 0 0 0,0-1 2 0,-1-3-2 16,-1 2-1-16,2 0 5 0,0-4-1 0,-5-1 3 16,-1 0-2-16,-8-5 2 0,16 3-9 0,-16-3 9 15,0 0-5-15,0 0 3 0,26-8-5 0,-26 8 5 16,11-11-6-16,-9 3 6 0,-2 8-5 0,7-16 10 16,-7 6-10-16,2-5 10 0,-7 1-12 0,5-2 4 15,-6 2 1-15,2 2 0 0,-5 1 12 0,2 3-12 16,-4-4 12-16,1 2-3 0,-6 0 5 0,3 2 11 15,-3 2-5-15,2 0 4 0,-2 1-3 0,3 0-2 16,1 2-5-16,12 3 9 0,-19-7-4 0,19 7-2 0,-18-3 1 16,18 3-12-16,-10-4 0 0,10 4-2 0,0 0-7 15,0 0-14-15,0 0-21 0,0 0-22 0,-16 0-22 16,16 0-33-16,0 0-63 0,0 0-203 0,0 0 61 16</inkml:trace>
  <inkml:trace contextRef="#ctx0" brushRef="#br0" timeOffset="155758.5">22039 16055 209 0,'7'16'132'16,"-7"0"-22"-16,2-1-13 0,0 0-4 0,-2 0-12 15,0 3 13-15,-2-2-17 0,-2 2-1 0,2-3-9 16,-3 1-10-16,0 0 1 0,-1 2-18 0,-1-3 3 15,-1 1-1-15,1 0-9 0,-2-4 9 0,3 0-18 16,-3-4-35-16,0 0-16 0,2-3-30 0,7-5-38 16,-12 8-53-16,12-8-172 0,-16 2 53 0</inkml:trace>
  <inkml:trace contextRef="#ctx0" brushRef="#br0" timeOffset="156395.41">22473 15795 261 0,'9'16'89'0,"-7"-1"-6"15,2-1 3-15,-2 0-14 0,-2 2-17 0,0 2 12 16,0-3-10-16,0 3-3 0,-4-2-9 0,0 2 1 15,-3-3-1-15,3 1 1 0,-5 0-1 0,0-2-8 16,-4 0-2-16,0 0-11 0,0-3-2 0,-3-1 6 16,1 0 2-16,2-2-2 0,-4 0-13 0,-1-4 8 15,3-2-5-15,-1-2-4 0,16 0-3 0,-29-4 0 0,21 0 4 16,-5-2-6-16,13 6 5 0,-20-16-8 0,10 4 2 16,-4 1 2-16,7 1-6 0,1 0 2 0,0 2 3 15,6 8-10-15,-8-12 0 0,8 12 0 0,-8-10 4 16,8 10 1-16,-4-8-8 0,4 8 6 0,0 0-6 15,-5-8-2-15,5 8 6 0,0 0-1 0,0 0 1 16,0 0 2-16,0 0-2 0,0 0 4 0,0 0-6 16,0 0-2-16,0 0 5 0,0 0 0 0,0 0-4 0,0 0 8 15,19-8-9-15,-19 8 8 0,0 0-9 0,29 5 5 16,-29-5-5-16,29 7 13 0,-9-1-8 0,-3-2-1 16,5 0-1-16,8 6 0 0,-3-2-2 15,-5-6 1-15,-5 4 3 0,3-2-7 0,0-4 11 0,-3 4-1 16,5-2 2-16,-3 0 2 0,-1-2-7 0,-18 0 4 15,33-2-1-15,-15-3 2 0,-5 4-3 0,-3-3 8 16,-10 4-8-16,18-8-3 0,-18 8 2 0,16-4 0 16,-16 4 3-16,11-6 4 0,-11 6-10 0,6-8 0 15,-6 8 8-15,0 0-2 0,9-6-1 0,-9 6-9 16,0 0 6-16,0 0 0 0,2-10 0 0,-2 10 0 0,0 0 0 16,0 0 3-16,-11-13 5 0,11 13-5 0,-10-12-4 15,0 8 9-15,4-4 8 0,-5-2 4 0,-3 0-5 16,4-2 3-16,-1 1-7 0,-2-4 4 0,4 2-6 15,-4-1 0-15,0 0 2 0,2-2 3 0,-1 3-4 16,4-1-1-16,-1 2-14 0,3 0-12 0,-1 3-13 16,3 1-15-16,-3 1-23 0,7 7-25 0,-6-11-83 15,6 11-207-15,-7-6 61 0</inkml:trace>
  <inkml:trace contextRef="#ctx0" brushRef="#br0" timeOffset="156697.5">22615 15524 225 0,'33'17'134'0,"3"-2"-21"0,1 5-15 16,4 2-3-16,16 13-6 0,0-2-10 0,-16-1-4 0,-8-6-11 15,0 3 5-15,-2-3-8 0,-3 4 0 0,-3 1-5 16,-1-1 5-16,-7 2-4 0,-1-3 0 0,-6 0 0 16,-3 5-4-16,-5-2-5 0,-4 1 6 0,-5-1-10 15,-1 1-3-15,-3-1-1 0,-7-1-5 0,0 1-2 16,1-7-2-16,-1 5-3 0,-3-4-6 0,-1 0-18 16,2-3-25-16,3-5-28 0,3-2-32 0,4-4-38 15,-1-3-90-15,-1 0-246 0,8-6 71 0</inkml:trace>
  <inkml:trace contextRef="#ctx0" brushRef="#br0" timeOffset="157314.43">24267 15562 269 0,'-6'-10'103'16,"1"4"-18"-16,-2-2-9 0,-1 4-8 0,8 4 5 15,-15-5-10-15,1 2-1 0,14 3-9 0,-37 5-4 16,17-2-12-16,-15 7-1 0,0 0 5 0,-2 4-6 15,-2 0-3-15,1 2 11 0,1 2 11 0,2-1 11 16,-2 3-8-16,8-5-7 0,3 5-1 0,4-6-3 0,7 0-2 16,6 2-12-16,0-5 6 0,7 1 2 0,2 1-3 15,4-4 1-15,10 5-3 0,3-2-2 0,11 2-4 16,12 1-3-16,2-3-3 0,23 4 2 0,1-4-4 16,-1-9 0-16,1 6-3 0,-11-5-3 0,-11-2 2 15,2 0-4-15,-5-1-6 0,4 3 5 0,-2-1-8 16,-5-1 3-16,-5-2 4 0,0 1-2 0,-10-1-6 15,-1 2-4-15,-6-2 5 0,-3 0 3 0,-13 0-3 16,20 0 3-16,-20 0-4 0,12-2 0 0,-12 2 4 16,0 0-3-16,14-6-3 0,-14 6-1 0,0 0 0 15,6-5 2-15,-6 5 2 0,0 0-6 0,3-7-2 0,-3 7-11 16,0 0-21-16,0 0-12 0,0 0-19 0,0 0-16 16,0 0-20-16,0 0-19 0,0 0-80 0,0 0-240 15,0 0 70-15</inkml:trace>
  <inkml:trace contextRef="#ctx0" brushRef="#br0" timeOffset="157763.19">24081 16209 260 0,'0'0'73'0,"-16"0"-7"0,16 0-12 0,-15 2-8 15,15-2-5-15,-10 2-4 0,10-2 3 0,0 0-7 16,-16 4 7-16,16-4 0 0,-11 4-4 0,11-4 9 16,0 0 1-16,-11 4-3 0,11-4-4 0,0 0 2 15,0 0 1-15,-11 4-3 0,11-4-1 0,0 0 2 16,0 0 7-16,0 0 4 0,0 0-3 0,0 0 3 0,0 0 0 16,0 0-3-16,0 0-5 0,0 0 3 15,55-10-1-15,-18 2 3 0,-2-4 0 0,6 0-2 16,1 2 0-16,0-1 1 0,0-1-2 0,1 2 0 0,1 0-6 15,-2 5-3-15,-3-4-9 0,2 1-1 0,2 1-3 16,-8 1 0-16,0 2-3 0,-9 0-2 0,-7 2-3 16,-3 2 0-16,-1-2-3 0,-15 2 2 0,20-2-7 15,-20 2 0-15,20 0 2 0,-20 0-3 0,15 0-1 16,-15 0 1-16,16 2-2 0,-16-2 2 0,12 0 0 16,-12 0 0-16,12 4-5 0,-12-4-1 0,0 0 2 15,8 2 0-15,-8-2 0 0,0 0 0 0,0 0-1 16,0 0 4-16,13 4-2 0,-13-4-3 0,0 0 3 15,0 0 1-15,0 0-2 0,12 2 1 0,-12-2-4 0,0 0-10 16,0 0-21-16,0 0-15 0,0 0-33 0,6 6-32 16,-6-6-33-16,0 0-94 0,0 0-285 0,0 0 84 15</inkml:trace>
  <inkml:trace contextRef="#ctx0" brushRef="#br0" timeOffset="158758.57">25965 15436 213 0,'0'0'140'0,"0"0"-13"0,15 53-2 0,-4-26-15 15,0 8-3-15,0-2-1 0,2 4-8 0,3-1-5 16,-4 1-1-16,1-1-8 0,-1-1-6 0,-4 1-4 0,3-2-4 16,3-3-9-16,-6-4-7 0,-2-3-5 15,4-4-3-15,-4-4-5 0,1 0-5 0,-3-5-1 16,-2 1-1-16,2-4-6 0,-2 2-4 0,4-4 1 0,-2 0-4 15,-4-6 3-15,4 12-11 0,-4-12-16 16,4 8-20-16,-4-8-23 0,0 0-30 0,7 7-42 0,-7-7-109 16,0 0-271-16,0 0 79 0</inkml:trace>
  <inkml:trace contextRef="#ctx0" brushRef="#br0" timeOffset="159149.51">25917 15384 322 0,'11'-11'129'0,"-1"1"-10"0,0 4-13 0,-2 0-9 16,-8 6-9-16,17-12-12 0,-5 6-3 0,-12 6-15 16,24-14-1-16,-9 7-7 0,3 1-4 0,-6 0-6 15,6 0-5-15,-3 2 0 0,3-2-6 0,-18 6-5 16,31-4-10-16,-14 2 6 0,-17 2-1 0,24-2-5 15,-24 2 8-15,0 0-7 0,31 2-9 0,-31-2-8 16,20 2-3-16,-20-2-13 0,15 6-11 0,-7-4 0 16,-8-2-25-16,16 8-3 0,-10-4-11 0,-6-4-22 0,16 6-51 15,-16-6-166-15,11 6 51 0</inkml:trace>
  <inkml:trace contextRef="#ctx0" brushRef="#br0" timeOffset="159392.44">26057 15698 316 0,'0'0'108'0,"0"0"-9"16,0 0 1-16,0 0-10 0,0 0 10 0,0 0-11 15,0 0-9-15,0 0-10 0,0 0 1 0,0 0-7 16,20 12-5-16,-20-12-5 0,21 0 0 0,-21 0-10 15,36-6-4-15,-15 4-7 0,10-2 0 0,-3 0-5 16,-6 0-3-16,11 2-18 0,-9-3-29 0,3 3-23 16,-10-3-24-16,3 5-21 0,2 0-79 0,-3-3-200 15,1-2 59-15</inkml:trace>
  <inkml:trace contextRef="#ctx0" brushRef="#br0" timeOffset="159712.28">26881 15020 274 0,'-18'2'119'0,"1"4"0"0,1 1-11 0,1 3-3 15,-1 2-10-15,1 2 7 0,-5 12-3 0,5-1-1 16,0 7-3-16,4-1-1 0,-5 5-6 0,12-3-9 16,2 3-6-16,0-2-2 0,6 3-6 0,2-2-4 15,8-3-7-15,1 1-4 0,7-3-5 0,0 2-7 16,7-4 0-16,-2-3-2 0,9 0-5 0,-1-3-2 16,2-2-5-16,0-2-22 0,2-4-18 0,-3-1-21 15,1-3-25-15,0-4-25 0,0 2-22 0,0-4-15 16,-4-4-91-16,-11-2-255 0,0-2 74 0</inkml:trace>
  <inkml:trace contextRef="#ctx0" brushRef="#br0" timeOffset="159931.4">27347 15296 375 0,'0'0'160'0,"0"0"-19"0,-18 0-14 15,18 0-11-15,0 0-13 0,0 0-10 0,0 0-12 0,-19-2-7 16,19 2-6-16,0 0-7 0,0 0-7 0,0 0-3 16,0 0-4-16,0 0-7 0,0 0-6 0,0 0 5 15,0 0-2-15,0 0-9 0,55-14-15 0,-38 8-22 16,16-4-31-16,4 6-28 0,1-4-24 0,-3 0-105 16,-3-4-234-16,3 2 69 0</inkml:trace>
  <inkml:trace contextRef="#ctx0" brushRef="#br0" timeOffset="160452.43">28243 14976 295 0,'0'0'122'0,"0"0"-10"0,0 0-10 0,0 0-7 15,0 0-9-15,0 36 2 0,-9-18-8 0,0 1-10 16,-6 9 0-16,-1 0-6 0,-3 1-8 0,-3-1-3 15,0-3-1-15,-2-1-8 0,0-3-5 0,0 4-4 16,4-10 1-16,-6 3-8 0,8-4-2 0,3-6 1 0,0-1-2 16,4-2-6-16,-1-2-1 0,12-3-1 0,-17 0-4 15,17 0 2-15,0 0-4 0,-20-11-1 0,16 4 0 16,-2-6-4-16,2-3-3 0,-2-2 3 0,4-2-5 16,2 5 0-16,0-3 4 0,2 4-3 15,-2 1 1-15,3 1-3 0,0 2 0 0,-1 2-2 0,-2 8 1 16,4-14 1-16,-4 14-2 0,8-8 6 0,-8 8-8 15,11-6 5-15,-11 6-2 0,16 0-4 0,-16 0 3 16,0 0 0-16,31 8 0 0,-14 0 4 0,-2-2 1 16,3 2-3-16,-1 3-1 0,-1-1 1 0,3 0 2 15,-1-2 3-15,-1 0-2 0,1 0-1 0,0-2-4 0,-3 0 4 16,3 0-1-16,-1-4 3 0,1 0-2 0,-3-2 0 16,5 0 4-16,-20 0-5 0,32-2 3 0,-19-2 1 15,1 0-2-15,-6-2 3 0,3 0-3 0,-11 6-3 16,16-12 10-16,-10 4-7 0,3 1-1 0,-4-2-4 15,1 1 5-15,1 1 13 0,-7 7 2 0,6-14 2 16,-6 4-1-16,0 10 0 0,4-14-3 0,-4 14 0 16,0-12 4-16,-2 4-2 0,2 8-2 0,-4-13 1 0,2 6-5 15,-5 2-1-15,7 5 1 0,-8-8 0 0,8 8 0 16,-10-8-5-16,10 8-2 0,0 0-13 16,-8-8-17-16,8 8-16 0,0 0-32 0,0 0-17 0,-4-6-10 15,4 6-27-15,0 0-80 0,0 0-245 16,0 0 71-16</inkml:trace>
  <inkml:trace contextRef="#ctx0" brushRef="#br0" timeOffset="160646.41">28609 15037 308 0,'8'6'147'0,"-8"-6"-11"0,4 8-10 16,-4-8-15-16,0 12-7 0,3-2-5 0,-6 6-14 15,1 0-2-15,-4 1-6 0,2 5-6 0,-7 4-6 16,0 3-8-16,0-7-7 0,3-1-3 0,-4 7-6 15,-3-6-3-15,6-5-1 0,-2-2-5 0,5-2-3 16,-5 1-12-16,6-4-20 0,-4 0-23 0,5-2-32 16,2-3-34-16,2-5-26 0,-6 10-69 0,6-10-223 15,0 0 69-15</inkml:trace>
  <inkml:trace contextRef="#ctx0" brushRef="#br0" timeOffset="161204.41">28963 14747 286 0,'0'0'134'0,"0"0"-25"0,0 0-7 16,0 0-7-16,0 0-14 0,0 0 0 0,0 0-11 16,0 0-2-16,0 38-6 0,-8-22-5 0,-1 1-6 15,-5 9-4-15,2-4-1 0,1-5 2 0,-5 7-1 0,4-4 7 16,-2-2-10-16,-9 7 38 0,9-15-48 15,1 2 3-15,-1-2-3 0,4 0-4 0,-1-7 2 16,0 4-3-16,11-7-7 0,-15 3-1 0,15-3-4 16,-18 0 1-16,18 0-2 0,0 0 0 0,-24-5-4 15,17 0-1-15,1 0 0 0,-1-1 0 0,0 0-11 16,7 6 10-16,-8-12-1 0,3 6-4 0,5 6 2 16,-6-10-3-16,4 5 4 0,2 5-6 0,-6-9-3 15,6 9 3-15,-8-6-1 0,8 6-3 0,0 0 8 16,0 0-10-16,0 0 9 0,0 0-6 0,0 0 2 15,0 0 0-15,0 0-3 0,0 0 1 0,0 0 3 16,27 18-7-16,-21-12 4 0,6 0-2 0,-4-2 5 0,8 6-2 16,-1-2 3-16,1 0 3 0,-2-3-4 0,-1 0-4 15,1-2 6-15,-4-1-3 0,-10-2-1 0,20 3 0 16,1-3 5-16,-21 0-3 0,30-6 2 0,-17 2-4 16,-2-1 0-16,0 0 5 0,4-3-5 0,-3 0 7 15,-4-2-8-15,-2 2-1 0,-1-1 3 0,1 0 0 16,-1 0 1-16,-3-1-2 0,3 0 6 0,1-2 6 15,-4 0 0-15,0-2 5 0,-2 5 3 0,0 9 3 0,-2-18 0 16,0 12 3-16,2 6 3 0,-6-16 1 0,3 8 1 16,1 0 1-16,-3 2 3 0,5 6-3 0,-6-13 0 15,6 13-3-15,-7-10 2 0,7 10-6 0,-6-12-1 16,6 12-2-16,-6-8-3 0,6 8-3 0,-6-6-7 16,6 6-20-16,0 0-25 0,0 0-29 0,-6-8-21 15,6 8-39-15,0 0-29 0,0 0-118 0,0 0-324 16,0 0 92-16</inkml:trace>
  <inkml:trace contextRef="#ctx0" brushRef="#br0" timeOffset="161535.34">28752 14597 327 0,'0'-13'168'0,"0"13"-28"0,8-16-13 16,-2 8-21-16,7-4-8 0,3 2-12 0,4 2-12 15,-1 0-4-15,14 5-10 0,2-2-3 0,1 3-10 16,-4 9 0-16,3 0-6 0,5 5-5 0,-6 2 2 0,3 3 9 16,-1 3-2-16,-3 4 10 0,0 2-1 0,0 1 2 15,-5 1 2-15,3 2-1 0,-8-3-4 0,2 5-4 16,-5 1 0-16,-3-3-2 0,-4 2-6 0,-4-1-1 16,-3 1 0-16,-4 3-2 0,-2-5-1 0,-4 1-2 15,-4-1 1-15,1-2 0 0,-6-7 4 0,2-3-1 16,-2-4-2-16,0 2 1 0,-2-5-2 0,-1 1-6 15,-1-4 0-15,-1 0-2 0,-4-2-4 0,5 0-3 16,-3-2-2-16,1-2-2 0,-1 4-1 0,-3-4-10 16,6 1-20-16,-1 4-22 0,0-4-25 0,2 2-28 15,-2 0-14-15,-1 5-46 0,1 0-31 0,-11 4-104 0,0 4-339 16,5 0 95-16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7T08:28:34.288"/>
    </inkml:context>
    <inkml:brush xml:id="br0">
      <inkml:brushProperty name="width" value="0.05292" units="cm"/>
      <inkml:brushProperty name="height" value="0.05292" units="cm"/>
      <inkml:brushProperty name="color" value="#FF0000"/>
    </inkml:brush>
  </inkml:definitions>
  <inkml:trace contextRef="#ctx0" brushRef="#br0">5971 4966 303 0,'0'0'164'0,"0"0"-22"0,2-8-8 0,-2 8-4 0,0 0-18 16,0 0-19-16,5-6-6 0,-5 6-13 0,0 0-4 16,0 0-8-16,0-6-12 0,0 6-2 0,0 0-6 15,0 0-1-15,0 0-5 0,0 0-2 0,0 0-11 16,0 0 6-16,0 0-4 0,4-5-8 0,-4 5 4 0,0 0-5 16,0 0 4-16,6-7-11 0,-6 7 4 15,0 0 1-15,3-3 1 0,-3 3-2 0,0 0-8 16,0 0 1-16,2-8 0 0,-2 8 1 0,0 0-7 0,0 0-1 15,0 0 3-15,-20-4 1 0,2 4-7 16,-1 6 0-16,-1 2 5 0,-15 1 0 0,0 5-6 0,3 4 2 16,-5 2-4-16,-1 2 6 0,3-3 1 0,4 5-2 15,-2 0 1-15,5-1-2 0,1 1 3 0,8-3-4 16,1-3 2-16,5-2 1 0,4 0 8 0,3-2-11 16,3 1 5-16,6-1 4 0,3-2-28 0,6 4 1 15,4-4 7-15,13 6 1 0,6-3 3 0,1 1 2 0,5-6-1 16,0 4 0-16,6-4 0 0,-8 0 3 15,4 0 0-15,-5-1 7 0,0-1-11 0,-6 2 5 0,-5-4 2 16,-3 4-1-16,-9-6 3 0,3 4-7 0,-3-5 2 16,-2 5 3-16,-4 1-2 0,-5-6-4 0,0 5 11 15,-4 0-7-15,0-8 4 0,-8 21 0 0,-3-6 4 16,-5-2 0-16,-6 9-2 0,-8 0 3 0,3-7 1 16,-6 0-2-16,3-2 1 0,-3 1 0 0,0-4-1 15,0-2-1-15,3 0 3 0,3-4 1 0,8 1-5 16,-1-2 5-16,-2-1 1 0,5-2-3 0,1 0 6 15,16 0-10-15,-21-5-26 0,11 3-36 0,10 2-36 16,-10-5-92-16,3-1-227 0,7 6 67 0</inkml:trace>
  <inkml:trace contextRef="#ctx0" brushRef="#br0" timeOffset="442.02">6372 5148 241 0,'0'0'149'0,"11"-5"-31"0,-11 5-14 0,13-3-9 16,-13 3-8-16,24-12-6 0,6 0-17 0,6-2 1 15,-1 0-17-15,2 1-6 0,0-3-5 0,-2 2-1 0,0 0-18 16,-1 4-19-16,-1 2-9 0,-10 3-18 0,-1 3-16 16,-4 0 1-16,-3 2-9 0,-15 0 5 0,20 5 3 15,-16 2 7-15,-4-7 4 0,2 15 3 0,-4 3-3 16,-6 0 9-16,-6 9-6 0,-3 3 4 0,-5-3 2 15,0 3 5-15,1-4 1 0,0 0 4 0,3-9 3 16,6-1 0-16,0-4 6 0,4-2 5 0,1 0 22 16,1-5-3-16,6-5 11 0,-6 10 9 0,6-10 5 15,0 0 6-15,0 0-9 0,0 0-5 0,0 0 0 0,51-8-15 16,-16-2 10-16,6-1-14 0,0-5-7 0,2 4-32 16,26-11-24-16,-19 5-65 0,9-4-127 0,-13 0 40 15</inkml:trace>
  <inkml:trace contextRef="#ctx0" brushRef="#br0" timeOffset="922.01">7625 4601 269 0,'-5'-6'169'0,"-1"0"-24"16,6 6-13-16,-13-7-16 0,5 2-15 0,8 5-12 15,-18-5-11-15,9 3-7 0,9 2-7 0,-18 0-11 16,18 0-12-16,-20 0 2 0,20 0-8 0,-13 5 3 16,13-5-2-16,-10 8-6 0,6-2-4 0,4-6-1 15,-6 12-3-15,12-4-6 0,-2 2 5 0,2 3-2 16,5 4-8-16,2 1 0 0,7 3 0 0,0 1-1 16,0 1-2-16,-5-1 1 0,-2-4-4 0,-4 0 1 15,1 7-5-15,2 5-1 0,-6-9 2 0,1 9 2 16,-5 2 2-16,-4-5 0 0,-3 3-2 0,1 0-5 15,0-7 2-15,-1-5-1 0,5 0 5 0,-7-2-2 16,5-1-1-16,2-1 0 0,0-2 7 0,2-2-3 0,0 1 2 16,8 4-6-16,1 0 4 0,-1 3 1 0,10 4-8 15,5-1 6-15,1 1-3 0,-1-4 1 0,4 3 5 16,-5 3-7-16,5-2 4 0,-7 2-2 0,-1 1-3 16,-5 5 1-16,-3-1 5 0,-2 5-5 0,-2 2 1 15,-7-1 0-15,-6 2 1 0,-5 3 0 0,-7 1-3 0,6-1-3 16,-2-3 1-16,-3 3 4 0,0-1 1 15,0-4-1-15,-1 1 3 0,3-7-5 0,0-1 7 0,8-8-2 16,1-2-3-16,-2-2 1 0,3-1 5 0,1-1 0 16,2-4-1-16,5 0-2 0,5 4 0 0,4-4 2 15,3-3-6-15,14 5-31 0,11-6-23 0,3-4-45 16,26-7-124-16,1-7-265 0,6-6 76 0</inkml:trace>
  <inkml:trace contextRef="#ctx0" brushRef="#br0" timeOffset="1739.01">10652 4325 339 0,'0'0'179'0,"-4"-8"-29"0,4 8-20 16,0 0-24-16,2-12-14 0,-2 12-10 0,13-10-3 15,3 1-16-15,15-1-4 0,3 0-6 0,4 2-8 16,3 2-4-16,1 4-6 0,1 2-4 0,-2 4-10 15,-2 2 0-15,-2 0-3 0,-2 6 1 0,-5-1-3 16,-5 1 1-16,-8 2-1 0,-4 0-16 0,-2 4 11 0,-2 0-2 16,-2-1 3-16,-3 11-2 0,-2 2 2 15,-4-1-2-15,4-5 3 0,-4-7-7 0,2 1 4 0,-2 0-6 16,4-2 6-16,-2-1-4 0,2 3 3 0,7-2 3 16,-3 0-3-16,14 7 0 0,2 1-2 0,7-2 1 15,-1-4 4-15,5 1-3 0,2 1 2 0,0-2-5 16,0 2-1-16,-2-2 3 0,-3 1-8 0,3 1-2 15,-4 1 7-15,-7 1 1 0,0 4-8 0,-7-1 4 16,1 3 1-16,-8 2 5 0,-1-7-6 0,-3 7 2 16,-2 0 3-16,-2 1 2 0,0-2 2 0,0 3-2 0,0-6-1 15,2 0-4-15,0-1 9 0,3-5-6 0,0-2-3 16,3-1 4-16,10 9-2 0,1-4 0 0,3 1-3 16,7-3 3-16,-1 0-2 0,5 4 4 0,2-3-8 15,-2 1 8-15,0 0-9 0,0 0 3 0,-3-1 1 16,-1-1-3-16,-5-1 2 0,0 3 5 0,-11-6-7 15,1 1 5-15,-8 0-2 0,-2-2-7 0,-1 3 8 16,-6 2-4-16,-3 12 12 0,-8-3-4 0,-5 5 2 16,-1-3 1-16,-4-1-6 0,-3-3 3 0,4-1 0 15,-5-4 0-15,1-1 2 0,3-1 1 0,4-6 2 16,-9 9 16-16,19-16-15 0,1 1 4 0,3-5 6 16,6-3 6-16,-12 8 4 0,12-8 4 0,-8 6 6 15,8-6 1-15,0 0 3 0,0 0-4 0,-9 6 4 16,9-6-6-16,0 0 1 0,0 0-5 0,0 0-1 15,0 0-1-15,0 0-4 0,-11 6-7 0,11-6 2 16,0 0-7-16,0 0-1 0,0 0-2 0,0 0-2 16,0 0-1-16,0 0-4 0,0 0 1 0,0 0-4 15,0 0 1-15,0 0-4 0,-17 0-1 0,17 0 2 0,0 0-5 16,0 0 3-16,0 0 2 0,0 0-4 0,0 0 1 16,0 0-2-16,0 0-2 0,0 0 1 15,0 0-5-15,0 0-10 0,0 0-10 0,0 0-15 0,0 0-16 16,0 0-19-16,0 0-17 0,0 0-25 15,0 0-8-15,-18 2-37 0,18-2-132 0,0 0-351 0,0 0 99 16</inkml:trace>
  <inkml:trace contextRef="#ctx0" brushRef="#br0" timeOffset="17151.97">10321 7992 391 0,'0'0'171'0,"0"-10"-23"16,0 3-19-16,3-1-15 0,-1 0-1 0,-2-2-17 0,0-6-13 16,0 2-2-16,-2-1-8 0,-3-1-6 0,5 4-4 15,-4 0 0-15,2 0-5 0,-2 5-1 0,-1-3-7 16,0 2 0-16,1 2-11 0,-4-2-10 0,1 4-2 16,-4 2 4-16,-4 0-6 0,-3 0-2 0,-1 6-7 15,-1 0-1-15,0 4-3 0,0 2 1 0,3 0-3 16,2 3-2-16,-1-1 3 0,5 2-8 0,-2-4 5 15,2 4 3-15,5 1-3 0,1 1-2 0,5 0-2 16,5 0 1-16,1 1 6 0,5 0-4 0,6 6-6 16,10-1 0-16,-3-1 2 0,3-1 6 0,0 0-3 0,0-2-4 15,-9-5 4-15,-1-1-5 0,-2 0 1 0,-4-4 4 16,1 4-1-16,-2-2 0 0,-6-1 0 0,3 0-3 16,-7 0-2-16,0-1 4 0,-2 2 4 0,-5 4-5 15,-1 0 5-15,-6-1-1 0,-3-1 4 0,-9 8 7 16,-1-4-1-16,-5-4 1 0,1-2-5 0,0 0 0 15,-2-1-1-15,7-7-5 0,2 0 6 0,5 0-5 16,1-2 1-16,1-2-3 0,-1 0-11 0,7 0-28 0,11 2-35 16,-18-7-42-16,10 5-60 0,8 2-89 0,-7-10-311 15,7 10 90-15</inkml:trace>
  <inkml:trace contextRef="#ctx0" brushRef="#br0" timeOffset="17374.75">10534 8223 391 0,'0'0'186'0,"20"4"-32"0,-20-4-13 0,6 6-19 16,-6-6-7-16,7 12-9 0,-5-2-15 0,4 4-4 16,-4 3-7-16,2 3-10 0,-2-2-7 0,2 14-4 15,0-9-6-15,-6-1-8 0,4-3-4 0,-2 11-8 16,4-8-2-16,-2-2 1 0,-2-5-9 0,0 1 2 15,3 0-35-15,-1-2-22 0,-2-4-32 0,0 2-33 16,0-12-130-16,0 13-271 0,0-13 79 0</inkml:trace>
  <inkml:trace contextRef="#ctx0" brushRef="#br0" timeOffset="17854.86">11628 7896 415 0,'0'0'190'0,"19"8"-36"16,-15-2-17-16,3-1-17 0,-2 3-12 15,3 6-16-15,3 0-8 0,-4 4-5 0,-3 2-10 16,0-3-7-16,-1 13-9 0,-1-7-11 0,-4-1 2 0,-3 8-3 16,-1 0-6-16,-1-7-5 0,0-5 0 0,3-2-7 15,-4 2 2-15,-2-3-7 0,6-1-11 0,-5-4-19 16,3-2-28-16,0 0-30 0,0-3-50 0,6-5-89 15,-8 2-248-15,8-2 73 0</inkml:trace>
  <inkml:trace contextRef="#ctx0" brushRef="#br0" timeOffset="18177.79">12262 7671 225 0,'0'-12'216'0,"0"4"-49"0,-2-4-16 0,-4 4-23 15,-3 0-19-15,0 1-4 0,-6-3-9 0,-3 6-20 16,-1-2 0-16,-1 4-15 0,0 0-2 0,-3 4-16 16,-11 0-4-16,8 5 13 0,-4 3-1 0,5 2-6 15,9 1-3-15,2-2-1 0,5 3 1 0,0 4 1 16,2-2-1-16,7 1-3 0,0 11-2 0,7 0-2 0,6-7-1 16,2 3 3-16,7-2-3 0,5-1 1 0,-3-1-7 15,4-1-5-15,-6-6 5 0,4 2-11 0,-6-1 7 16,0-4-6-16,-5-2-1 0,-4-2 0 0,-3 0-5 15,2 0 2-15,-6 0-3 0,0 0 0 0,-4 1 1 16,-2 1 2-16,-2 2-3 0,-4 4-2 0,-4 0-8 16,-7 8 10-16,-1-5-4 0,2-3 0 0,3-2-1 15,-1-3-15-15,-1 0-10 0,1-1-22 0,-1 0-27 0,-1-3-34 16,6-1-33-16,-2-2-141 0,14-2-329 16,-17-2 94-16</inkml:trace>
  <inkml:trace contextRef="#ctx0" brushRef="#br0" timeOffset="18566">12646 7880 387 0,'21'-2'168'15,"-5"2"-20"-15,-1 0-22 0,-1 4-11 0,-2 2-4 16,0 0-4-16,3 4-14 0,-2 1-7 0,-2 6-13 16,4 8-4-16,-1 5-3 0,-4-3-1 0,-5 7-8 0,-1 1-2 15,-6 1-2-15,0-1 7 0,-3-1 1 0,1-3-1 16,-2-1-6-16,2-6 1 0,-2-5-6 0,2-5-5 15,0-2-4-15,2 0-4 0,0-4 1 0,2 0-6 16,-3-3 9-16,3-5 0 0,3 8 5 0,-3-8-1 16,12 2-5-16,-12-2-5 0,29-8-3 0,-11 1-1 15,13-5-3-15,-1-4-3 0,1 0 1 0,0 2-3 16,-1-1-1-16,-10 1-1 0,1 2 2 0,-5 4 1 0,-1-2-5 16,1 2 8-16,-3 3-4 0,-5 0 0 15,0 0-2-15,-2 3 1 0,-6 2 0 0,10-6-1 0,-10 6-4 16,7-4-1-16,-7 4 0 0,0 0-5 0,9-4 1 15,-9 4-4-15,0 0 1 0,7-4-7 16,-7 4 5-16,0 0 0 0,0 0 0 0,0 0-2 0,0 0 2 16,0 0-4-16,0 0 2 0,0 0-2 0,8-2-8 15,-8 2-12-15,0 0-7 0,0 0-16 0,0 0-15 16,0 0-14-16,0 0-13 0,0 0-24 0,0 0-23 16,0 0-37-16,0 0-152 0,0 0-378 0,0 0 107 15</inkml:trace>
  <inkml:trace contextRef="#ctx0" brushRef="#br0" timeOffset="19437.91">15250 7119 225 0,'9'-14'318'0,"-2"2"-66"0,2 0-37 0,-5-2-27 15,-2 2-26-15,4-3-15 0,0-1-16 0,-6 0-17 16,0 0-12-16,-4 1-11 0,0 1-14 0,-2 0-7 15,-3 2-8-15,-4 2-6 0,-4 2-6 0,-1 0-7 16,-4 7-6-16,2 1-4 0,-2 1-6 0,0 3 2 0,3 4-5 16,-7 4 0-16,3 3-5 0,6-2 0 15,6 1 0-15,4 1 3 0,-1 3 2 0,8 2-4 16,0-3 2-16,4 1-1 0,12 10-2 0,1-4-2 0,3 1 2 16,3-5-2-16,4 2-2 0,1-2-1 0,1-3-1 15,2-1-1-15,-3-1-1 0,-4-3-2 0,-3 0 1 16,-9-2-2-16,1-2 1 0,-1 0-1 0,-6 2 1 15,0-3 2-15,-4 0 4 0,1 3 0 0,-6-2 0 16,-1 1 3-16,-4 9-4 0,-15 4 0 0,-1 1 0 16,-2-3 0-16,-2 0-1 0,0-5 0 0,5 0-5 15,3-4 2-15,6-3-1 0,-2 0 3 0,3-2-8 0,1-2-16 16,4 2-31-16,8-6-33 0,-15 0-37 0,15 0-53 16,-6-10-186-16,3 0-422 0,6 0 117 0</inkml:trace>
  <inkml:trace contextRef="#ctx0" brushRef="#br0" timeOffset="19625.18">15684 7334 314 0,'6'13'205'0,"-1"3"-19"0,2-2-14 0,-5 2-9 0,2 2-7 16,-2 1-14-16,7 9-15 0,-7-7-16 0,3 1-6 15,2-4-13-15,-5 1-13 0,2 9-2 0,0-4-12 16,0-8-5-16,1-1-8 0,0 2-11 0,-3-2-24 15,2-1-28-15,0 2-34 0,1-4-38 0,-1-2-54 16,-2-3-112-16,2 1-294 0,-1-4 85 0</inkml:trace>
  <inkml:trace contextRef="#ctx0" brushRef="#br0" timeOffset="19836.38">15964 7282 364 0,'0'0'299'0,"5"-6"-44"16,-5 6-26-16,7-6-13 0,-1 5-18 0,3-7-16 16,0 4-23-16,8-4-18 0,1-2-16 0,13-2-10 15,4 0-16-15,-3 1-7 0,5 1-14 0,-2-2-7 16,0 4-20-16,0-2-24 0,3 2-24 0,-7 0-22 16,0 0-26-16,-1 0-22 0,-9 3-25 0,-3 0-31 0,-3 2-14 15,-5 1-21-15,0-1-115 0,-5-1-325 0,-5 4 93 16</inkml:trace>
  <inkml:trace contextRef="#ctx0" brushRef="#br0" timeOffset="20013.72">16230 7117 344 0,'0'0'206'16,"-11"3"-13"-16,11-3 3 0,0 0-6 0,0 10-18 0,0-10-3 16,2 12-8-16,0-4-13 0,5 6-18 15,-3 1-11-15,6 1-17 0,-2 2-9 0,0 0-12 0,10 10-5 16,-5-1-10-16,-5-1-7 0,6 3-28 0,1 1-24 15,-11-6-28-15,10-5-28 0,-8-3-29 16,7 0-28-16,-1-2-21 0,-2-1-9 0,8 0-15 0,-3-8-94 16,1 1-294-16,3-6 83 0</inkml:trace>
  <inkml:trace contextRef="#ctx0" brushRef="#br0" timeOffset="20375.99">16894 6939 352 0,'2'-20'218'0,"0"1"-27"0,-4 3-20 0,0 2-9 15,-3-2-5-15,-2 6-18 0,-1-4-22 0,-3 2-9 16,-5 1-9-16,2 3-14 0,-7 0-13 0,3 4-5 16,-1 0-5-16,-3 2-9 0,0 2-7 0,1 0-1 15,3 4-8-15,0 0-2 0,3 4-6 0,-1 3-3 16,8-1 4-16,-1 2-5 0,-1 2-1 0,2 0 0 0,4 2-2 16,4 2-3-16,4-3-1 0,-2 3 0 15,6 0 0-15,7 9-3 0,5-1-2 0,-1 2-4 16,7-2-2-16,-1-3 3 0,3 3 2 0,-1-1-4 0,-3-1 0 15,1 0-3-15,0-2 2 0,1 1-2 16,-8-5 2-16,-3-2-3 0,-1-1 3 0,-6-1-2 0,3 0-1 16,-3 2 1-16,-1-2 0 0,-2 1 2 0,-3-1 1 15,0 0 0-15,-4 0 0 0,0-2-2 0,-3 4 2 16,-2-3-2-16,1-1 3 0,-5 0-1 0,1-2 0 16,0-2 5-16,4-1 5 0,-1 0 1 0,-1-4-1 15,0-1-4-15,-2 1 2 0,10-3-3 0,-16 2 0 16,16-2-2-16,-17-2-1 0,17 2-5 0,-14-5-13 0,14 5-19 15,-12-8-29-15,7 5-30 0,-1-1-30 0,6 4-45 16,-7-10-157-16,5 4-378 0,2-2 106 0</inkml:trace>
  <inkml:trace contextRef="#ctx0" brushRef="#br0" timeOffset="20706.32">17218 7414 424 0,'4'2'229'0,"-4"-2"-26"0,11 2-3 15,-11-2-16-15,0 0-10 0,9 4-21 16,-9-4-16-16,0 0-20 0,8 4-11 0,-8-4-12 0,7 8-9 16,-7-8-10-16,7 10-5 0,-5-2-11 0,5 0-6 15,-5 2 0-15,4 3-1 0,-4-1-5 0,4 2-7 16,0-2-3-16,-2-4-3 0,0 0-4 0,-2 0-2 16,0 0 0-16,1-5-2 0,-1 4-5 0,-2-7 1 15,8 9-3-15,-6-7-2 0,-2-2 4 0,6 8 0 0,-6-8-2 16,2 4 3-16,-2-4-3 0,0 0-4 0,10 2 0 15,-10-2 0-15,13 0-4 0,-13 0 2 0,20-4-2 16,-14 2-1-16,6 0-1 0,-6-4 0 0,5 4-6 16,-2 0 2-16,0-2-1 0,4 1 1 0,-4 0-3 15,0-1 3-15,-1 2-2 0,12-1 1 0,-7-3 2 16,1 2-5-16,2 0 0 0,0 0-9 0,1-4-14 16,-5 4-22-16,5 0-25 0,1-4-34 0,-1 4-36 15,3-2-40-15,-2-2-157 0,-1 0-399 0,3 1 111 16</inkml:trace>
  <inkml:trace contextRef="#ctx0" brushRef="#br0" timeOffset="21481.35">18979 6509 250 0,'0'0'208'16,"4"-8"-29"-16,-4 8-24 0,0 0-15 15,7-6-17-15,-7 6-24 0,0 0-9 0,0 0-8 16,0 0 1-16,-2-12 2 0,2 12-3 0,-5-8-11 0,5 8-5 16,-7-6-6-16,5 3-10 0,2 3 1 0,-12-9-9 15,4 9 2-15,8 0 6 0,-21 2 7 0,3 6 5 16,1 4 4-16,-11 10 14 0,-1 3 1 0,1 5 0 15,1 2-4-15,5 3-1 0,-13 17-4 0,11-11 0 16,11-7-2-16,0-1-9 0,4-1-3 0,5 1-5 16,4-1-5-16,6-5-5 0,5 3-4 0,6-2-1 15,3-5-2-15,7-1-5 0,6-2-3 0,-5-3 5 0,9-1-12 16,0-6 1-16,0-2-1 0,6-6-2 16,-4-2-2-16,-4 0 0 0,4-6-3 0,-1 0-2 0,-3-4-9 15,-2 1-12-15,-5-3-14 0,-1-4-19 0,-8 0-28 16,-4-2-30-16,-4 3-36 0,-2-1-46 0,-2-2-204 15,-3 0-461-15,-2 0 128 0</inkml:trace>
  <inkml:trace contextRef="#ctx0" brushRef="#br0" timeOffset="21772.85">18858 6880 303 0,'-11'0'338'0,"11"0"-61"0,0 0-44 0,0 0-26 16,-6-10-23-16,6 10-11 0,2-8-15 0,-2 8-13 15,7-12-20-15,1 6-7 0,6-5-17 0,-2-2-14 16,4 0-11-16,17-7-17 0,-4 1-16 0,6-1-11 16,-1 0-10-16,3 2-2 0,3 1-8 0,2 0-3 15,-1 2 1-15,-6-1-1 0,0 4-3 0,-4 0-1 0,-5 4-2 16,-4 1 0-16,-4 2-1 0,-5 2 0 0,0-1-1 16,-2 1-1-16,-2 2-3 0,-9 1 3 15,10-4-2-15,-10 4 1 0,12-2-1 0,-12 2 2 0,0 0 2 16,0 0-2-16,13-2 0 0,-13 2-1 0,0 0 1 15,6-2 1-15,-6 2-5 0,0 0-1 0,0 0-7 16,0 0-17-16,0 0-20 0,0 0-23 0,0 0-33 16,12-2-30-16,-12 2-38 0,0 0-116 0,0 0-344 15,8-8 99-15</inkml:trace>
  <inkml:trace contextRef="#ctx0" brushRef="#br0" timeOffset="29469.9">20109 6694 427 0,'-2'-8'196'0,"2"0"-28"0,0 1-13 0,-2 1-8 16,2 0-7-16,0 6-11 0,0-10-6 0,0 6-9 0,0 4-8 16,-2-6-16-16,2 6-10 0,0 0-6 0,0-8-10 15,0 8-10-15,0 0-6 0,0-5-9 0,0 5-1 16,0 0-5-16,0 0-2 0,0 0-2 0,0 0-6 15,0 0 1-15,4 19 0 0,-2-1 3 0,2 13-4 16,1 3 2-16,1 3-3 0,-3 1 0 0,6 1-3 16,-3 1 1-16,-2-3 0 0,-2 1-4 0,1-5 0 15,1-3-5-15,1-8 2 0,-3-5-3 0,0-3 1 16,0-4 6-16,0 0 10 0,1-4 10 0,1 0 2 16,0-4-5-16,-4-2-2 0,0 0-2 0,33-12-3 0,-5-10-5 15,1-4-2-15,17-19-3 0,-2-7-3 0,-3 2 0 16,4-8-2-16,-2 3 1 0,1-4 1 0,2 4 9 15,-4-2-3-15,-7 5 6 0,-4 14 14 0,12-11 4 16,-17 18 0-16,-5 7-4 0,-9 8 0 0,-1 2-6 16,0 4-3-16,-2 3-4 0,-3 1-1 0,-1 2-1 15,0-2-6-15,-5 6-5 0,6-8-2 0,-2 4-3 16,-4 4-1-16,2-4 0 0,-2 4-1 0,0 0-7 0,0 0-5 16,0 0-9-16,0 0-15 0,0 0-13 15,0 0-21-15,0 0-28 0,7 18-29 0,-11-4-37 0,-1 3-33 16,-3 3-182-16,-6 10-448 0,-1-1 125 0</inkml:trace>
  <inkml:trace contextRef="#ctx0" brushRef="#br0" timeOffset="29751.96">20300 7546 407 0,'0'8'243'0,"0"-8"-32"0,0 0-20 0,0 0-8 0,0 0-6 15,0 0-17-15,0 0-21 0,0 0-12 0,15 0-15 16,-15 0-12-16,26-11-10 0,10-3-10 0,-1 0-8 16,0-6-10-16,4 3-4 0,3-3-7 0,-3-2-4 15,23-8-5-15,-13 7-6 0,-11 5-5 0,1-3 0 16,-4 6-5-16,0 0-3 0,-6 1-3 0,4-2 0 0,-9 4-4 16,-4 4-2-16,-3 3-2 0,-3-2 0 15,-2 2-1-15,-3 1-1 0,0 2-1 0,-4-2 0 16,-1 2-9-16,-4 2-9 0,10-4-7 0,-10 4-17 0,5-4-12 15,-5 4-17-15,0 0-27 0,9-4-33 16,-9 4-42-16,0 0-142 0,0 0-365 0,0 0 105 0</inkml:trace>
  <inkml:trace contextRef="#ctx0" brushRef="#br0" timeOffset="31507.86">13287 9417 403 0,'0'0'178'0,"-8"-6"-33"0,8 6-14 0,0 0-18 16,0 0-7-16,0 0-9 0,-5 16 9 0,1 13 7 15,4 11 12-15,4 19-4 0,-1 8-7 0,1 4-8 16,5 6-9-16,0 55-8 0,8-41-5 0,-8-26-10 15,2 6-9-15,2-4-7 0,0 2-2 0,-2-6-7 16,0-4-4-16,-4-13-6 0,-3-9-5 0,0-1-4 16,1-7 1-16,-1-5-6 0,-4-4-1 0,2-5-4 15,3-3 3-15,-5 0-1 0,2-6 9 0,0 0 11 0,-2-6-3 16,0 0-5-16,0 0-2 0,0 0-12 0,0 0-6 16,2-51-2-16,-4 13-3 0,-2-25-5 15,-1-8 1-15,1 0 2 0,-1 2-1 0,1-2-1 0,4 6 2 16,-6 0-3-16,6 15-3 0,0 11-1 0,4 3 0 15,0 5-1-15,1-1 0 0,1 9 0 0,1 5-1 16,2 4 3-16,-3 4-4 0,8 1-1 0,-1 3 0 16,-3 2 1-16,2 6 1 0,5 1-3 0,-1 7 1 15,-2 0-1-15,0 6 4 0,1 10-1 0,-1-5 0 16,-2 9-1-16,-1 1 2 0,-4-3 0 0,-5 6 2 0,-2-3 0 16,-2 3-2-16,-3-6 0 0,-3-7 5 0,-1-1-3 15,-2 6 0-15,-4-7-1 0,0-1 2 0,3-4 0 16,0 0 0-16,-4-4 0 0,1 0 1 0,-1-3-2 15,1-1 8-15,1-2 8 0,2-2 7 0,3 0 5 16,0-2 1-16,9 0 7 0,-15 2 3 0,15-2-4 16,0 0-5-16,-16 4-3 0,16-4-5 0,0 0 3 15,0 0-7-15,-8 2-4 0,8-2-1 0,0 0-1 0,0 0 1 16,0 0-6-16,20 14 1 0,-14-8 0 0,9 4 0 16,3-1-1-16,10 5-2 0,1 0 2 0,4 0-4 15,-5 0 2-15,3-1-1 0,-5-3 4 0,5 4-13 16,4 0-11-16,-2 0-12 0,0-4-11 0,-3 3-19 15,-1 1-21-15,1-4-19 0,-3 0-21 0,-8-2-33 16,1 0-18-16,0 2-31 0,-3-5-136 0,1 3-399 16,-3 1 112-16</inkml:trace>
  <inkml:trace contextRef="#ctx0" brushRef="#br0" timeOffset="32290.86">14426 9649 353 0,'0'0'133'0,"-10"0"-18"0,10 0-1 0,-15 5-3 15,5 0-3-15,-2 7-1 0,-8 12 1 0,1 2 2 16,-2 1 0-16,6 5-10 0,0 1 0 0,2 3-4 16,4 1-8-16,2 1-5 0,5-1-10 0,4-1-8 15,5-3-6-15,-3 3-10 0,7-2 0 0,2-7 0 16,-1 1-10-16,5-5-3 0,1-5-5 0,-3-2-1 0,7 5-4 15,-2-7 1-15,-5-2-7 0,5-2-4 16,-5-2 1-16,0 0 1 0,0-4-5 0,-3 2-2 0,-4-2 0 16,3-1 0-16,-5 2-3 0,4-3 2 0,-4-1-1 15,-6-1 1-15,11 5-3 0,-11-5 0 0,8 3-2 16,-8-3 4-16,0 0 0 0,10 4-3 0,-10-4 1 16,0 0 0-16,6 5 4 0,-6-5-6 0,0 0 2 0,0 0 1 15,0 0-1-15,4 3-2 0,-4-3-1 16,0 0 2-16,0 0-3 0,0 0 1 0,0 0-1 15,0 0 0-15,0 0 3 0,0 0-5 0,0 0 1 16,0 0 0-16,0 0-1 0,0 0-10 0,0 0-10 0,0 0-11 16,0 0-15-16,0 0-16 0,0 0-23 0,0 0-20 15,0 0-28-15,0 0-33 0,0 0-100 0,0 0-316 16,0 0 90-16</inkml:trace>
  <inkml:trace contextRef="#ctx0" brushRef="#br0" timeOffset="32697.93">14898 9580 333 0,'0'0'128'0,"19"2"-15"0,-3 3-1 16,15 8-3-16,1 1-8 0,3 4-12 0,0 2-2 16,20 15-3-16,-14-3-7 0,-3-5-2 0,0-1-8 15,7 18-5-15,-8-9-10 0,-8-4 1 0,-1 3-7 16,-4 1-9-16,-1 3-1 0,-6-2 0 0,-4-7-5 15,-4 5-4-15,-5-5 0 0,-4 1 3 0,-4 1-2 16,-3-1 3-16,-3-1-3 0,-6-3-3 0,-2 0 5 16,-3-5-7-16,-1 3 4 0,2-10-6 0,-4 5 4 0,2-7-4 15,0-4-2-15,5 2-1 0,1-4-4 0,1-2 0 16,-3 2-1-16,0-4-22 0,6 0-19 0,1 0-18 16,11-2-46-16,-20 0-41 0,20 0-109 0,-15-8-285 15,6 4 81-15</inkml:trace>
  <inkml:trace contextRef="#ctx0" brushRef="#br0" timeOffset="42661.74">25525 7233 545 0,'-3'-6'283'0,"-1"0"-49"0,-1 0-29 0,1 2-25 15,4 4-18-15,-7-7-11 0,3 2-13 0,4 5-7 16,-4-5-9-16,4 5-7 0,-4-7-15 0,4 7-3 15,0 0-11-15,-2-10-11 0,2 10-6 0,6-7-5 16,0 1-14-16,10-4-3 0,-1 0-5 0,16-4-5 16,-11 4-6-16,3 2-4 0,-5 5-5 0,2-1-2 0,-3 6-2 15,3 1-4-15,-1 4 0 0,-3 3-2 0,-3 1-2 16,3 5 6-16,0 12-7 0,-4-1-1 0,-3 3-1 16,-7 1 0-16,-2 1-2 0,-5 0 2 0,1-3 1 15,-4 3-4-15,0-9 2 0,4-5-1 0,-2 0 1 16,4-6-4-16,0-2 3 0,-3 0 0 0,3-5 1 15,2 3-1-15,0-8 0 0,-4 8-2 0,4-8 0 16,0 0-12-16,0 0-12 0,0 0-3 0,13-18-1 16,1-7-5-16,0-5 2 0,3-5 0 0,-1-1 3 15,4-21 0-15,-3 10 0 0,-3 9 4 0,-2 4 5 16,-5 1 12-16,4 6 8 0,-6 5 3 0,-3 6 2 0,-2 2-2 16,0 4 1-16,0 0-4 0,0 7-1 0,0 3 6 15,-7-8-2-15,7 8 4 0,0 0 5 0,0 0 3 16,-18 15 0-16,10-1 3 0,2 0 1 0,-2 4 2 15,4-1-8-15,2 3-2 0,0 10 1 0,6-7-1 16,-2-1-2-16,4-4 0 0,8 11-4 0,-1-3-7 16,1-4-17-16,-2-3-27 0,11 3-32 0,-7-6-39 15,-2 0-37-15,-1-5-36 0,3-1-170 0,-4-4-429 0,0 0 119 16</inkml:trace>
  <inkml:trace contextRef="#ctx0" brushRef="#br0" timeOffset="42992.74">26153 7363 355 0,'0'0'256'0,"0"0"-43"0,0 0-28 0,0 0-20 16,6-2-11-16,-6 2-9 0,16-4-14 0,-5 2-13 15,9 0-10-15,0-4-15 0,15-2-12 0,0 3-4 16,0-3-11-16,-3 1-17 0,1 0-24 0,-2-1-26 0,-5 2-21 16,-4 0-24-16,-3 2-22 0,2-4-19 0,-1 2-18 15,-3 1-11-15,-2-5-13 0,-2 3-84 0,-4 2-254 16,-2-3 798-16,-3 2-391 0,0 0 18 0,-4 6 17 15,3-10 33-15,-3 10 10 0,-5-8 13 0,5 8 11 16,-6-4 3-16,6 4 11 0,-12-4 11 0,12 4 9 16,-17 0 11-16,17 0 7 0,-18 3 5 0,10 0 1 15,0 1-2-15,-2-2-6 0,4 4 2 0,-3-2-11 0,3 2-1 16,-2 2-7-16,2-2-3 0,2 0-8 0,2 2-7 16,-2-1-8-16,1 1-2 0,1 0-8 0,4 2-3 15,1 6-1-15,-1-6-11 0,0 2-21 0,0-4-22 16,0 0-21-16,0 1-17 0,2-1-21 0,1-2-27 15,0 2-25-15,-1 0-29 0,2-2-141 0,-6-6-360 16,11 10 103-16</inkml:trace>
  <inkml:trace contextRef="#ctx0" brushRef="#br0" timeOffset="43304.6">26782 7142 271 0,'0'-10'180'0,"0"2"-14"0,2-2-9 15,-2 5-13-15,0-3-5 0,0 8-4 0,4-12-8 16,-1 6-14-16,1-2-5 0,0 4-16 0,0-4-8 16,6 4-12-16,5-3-2 0,3-1-1 0,3 1 2 15,-1 2-5-15,11 3 1 0,-3 2-3 0,3 5 4 16,-1 5-13-16,-7-2 2 0,-6 4-6 0,-2 2-4 0,7 8-2 16,-7-1-2-16,-2 5 2 0,-5-4-8 15,-2 0-2-15,-4-3 0 0,-2 1-5 0,-4 10 8 0,-4-7-5 16,0 5-1-16,-3-9 0 0,5-1-3 0,-6-4 0 15,6-2-2-15,0-2-2 0,1-2-3 0,1-2-2 16,4-1-1-16,-5 2 2 0,5-7-5 0,-2 7 0 16,2-7-8-16,0 0-17 0,0 0-16 0,16 3-13 15,-16-3-27-15,32-15-19 0,1 4-17 0,-2-7-27 16,0 2-9-16,4-4-15 0,2 1-165 0,1-9-378 16,-6 4 107-16</inkml:trace>
  <inkml:trace contextRef="#ctx0" brushRef="#br0" timeOffset="43693.85">27584 7083 294 0,'0'0'246'15,"0"0"-27"-15,6-4-34 0,-6 4-14 0,0 0-9 16,0 0 8-16,0 0-3 0,0 0-9 0,0 0-9 16,0 22-13-16,0-13-3 0,-2 0-12 0,2-1-9 15,0 1-10-15,2 1-10 0,-2 0-8 0,4 4-5 16,5-2-10-16,-3-2-8 0,2-3-2 0,0 1-10 16,-2-2-5-16,10 2-2 0,-5-4-8 0,7 0-9 0,-5-2-11 15,5-4-7-15,-1 0-12 0,0-4-3 16,0-2-11-16,1-1-5 0,-3-1 0 0,-1-2 8 0,-1 0-1 15,0 0 4-15,-4 2 9 0,-3 4 2 16,3-2 2-16,-4 4-3 0,1 1-1 0,-6 3 0 0,7-5 4 16,-7 5 13-16,0 0-1 0,10 12 5 0,-5 4 6 15,-2 2-2-15,1 13-1 0,2 3-3 0,-2 2 2 16,1 1-4-16,-1 1 0 0,1 5 0 0,-1-4 5 16,1 3-2-16,1-1 4 0,0 1-6 0,-1-5-3 15,0 3 1-15,-3-7-2 0,0 1 0 0,0-5-1 0,-2-5-2 16,-2-7 4-16,0 1-1 0,-3 0-5 0,-2-4 0 15,-1 0 1-15,-1-3 0 0,-4 1-1 16,-2-2 2-16,-1-4-3 0,-1 2 1 0,1-4-1 0,-3-2 1 16,1-2-2-16,2-4 0 0,1 0 1 0,0-4-1 15,4-1-3-15,3-3-7 0,-4-4-13 0,-1-10-13 16,5 3-18-16,6 3-18 0,4-14-20 0,-2 3-23 16,2-3-35-16,9 3-42 0,4-3-191 0,2 1-450 15,1 1 126-15</inkml:trace>
  <inkml:trace contextRef="#ctx0" brushRef="#br0" timeOffset="44019.82">28392 7204 271 0,'8'-7'281'16,"1"2"-53"-16,2-1-27 0,-2-1-22 0,2 2-12 16,0-1-3-16,4 0-16 0,-1 0-17 0,-2-2-13 15,9 2-14-15,-5 2-10 0,0-2-14 0,1 4-22 16,-1-1-23-16,-3 0-19 0,5 6-27 0,2-3-22 0,-3 0-15 15,-7 3-18-15,4 1-11 0,-3 0-21 0,-2 2-1 16,0 0-8-16,-5 0 6 0,0 0 1 16,3 0 13-16,-5 2 15 0,-2-8 20 0,-2 11 21 0,-1-3 21 15,-3 1 32-15,2-2 11 0,-7 5 12 0,-5 0-7 16,6-3 29-16,-4-1 11 0,1 1 6 0,3-1 6 16,-2-3-7-16,6 1 6 0,-1-2-1 0,1 2 3 15,-1-2-1-15,0 2-2 0,7-6 3 0,-8 4-4 16,8-4-9-16,-4 4-5 0,4-4-9 0,0 0-6 15,0 0-16-15,0 0-22 0,23 2-19 0,-23-2-20 16,38-4-34-16,-19 2-24 0,1-2-23 0,13 0-36 0,4-2-49 16,-4-5-110-16,4 1-349 0,1-2 97 15</inkml:trace>
  <inkml:trace contextRef="#ctx0" brushRef="#br0" timeOffset="44360.81">29196 7035 341 0,'0'0'236'0,"0"-13"-26"0,-2 5-17 15,2 0-11-15,-2 0-3 0,-1-2-6 0,3 0-6 16,0 2-12-16,-4-2-14 0,4-5-16 0,2 1-9 16,0-2-16-16,3 4-12 0,1-3-8 0,3 1-10 15,4 0-9-15,2 2-12 0,1 0-3 0,12-4 1 0,-5 4-7 16,0 5-2-16,-5 3-10 0,-1 0 0 0,-1 4-1 16,-1 0-3-16,-4 2 1 0,0 2-1 0,-1 0 3 15,-4 4 2-15,6 4-3 0,-7-2 0 0,3 5-2 16,-3 1-3-16,-3-4 2 0,3 5-4 0,1 0-1 15,-2-2-3-15,0 3 3 0,4-1-5 0,5 9 2 16,-1 2-3-16,6-2-1 0,2 1 3 0,-1 1-2 16,4-4-3-16,-3 5 0 0,1-3-3 0,-1-1-2 15,0-3 10-15,-5 0-4 0,-1-8 3 0,-6 1 3 16,-2 1 5-16,-4-2 2 0,1-2 1 0,-3-2 3 0,-3 0-2 16,-5 5-3-16,-4-1 2 0,-2 0-3 0,-13 5-1 15,-4-3-6-15,-3 2-15 0,-1-2-17 0,0-1-24 16,-8 0-31-16,2-8-37 0,-5 5-42 0,2-2-71 15,-30 2-184-15,21 0-485 0,-14-10 135 0</inkml:trace>
  <inkml:trace contextRef="#ctx0" brushRef="#br0" timeOffset="45388.67">25323 8953 264 0,'-11'-2'205'0,"11"2"-29"0,0 0-20 0,-11 0-25 16,11 0-14-16,0 0-10 0,-9-2-14 0,9 2-10 0,-9-2-10 16,9 2-10-16,0 0 1 0,-15 0-10 15,15 0-10-15,0 0-3 0,-13 0-6 0,13 0-4 16,-18-2-2-16,9 2-2 0,9 0-3 0,-14-1 1 0,6-2 0 15,2 1-4-15,-3 0-6 0,3-1 3 16,2 0 3-16,-1-1-5 0,5 4 3 0,-9-8-2 0,5 7 3 16,4 1-1-16,-4-9 3 0,1 6 1 0,3 3-4 15,-4-6-2-15,4 6-2 0,0-8-1 0,0 8 0 16,-2-6-5-16,2 6 0 0,0-8-4 0,0 8 2 16,0 0 1-16,2-6-2 0,-2 6-2 0,0 0-4 15,0-6 4-15,0 6-3 0,0 0 1 0,2-5 2 0,-2 5-3 16,0 0 1-16,0 0-2 0,0-4 0 0,0 4 0 15,0 0-2-15,0 0-4 0,0 0-10 0,0 0-12 16,0 0-18-16,0-8-37 0,0 8-33 0,0 0-136 16,0 0-303-16,0 0 88 0</inkml:trace>
  <inkml:trace contextRef="#ctx0" brushRef="#br0" timeOffset="46768.81">28331 4939 277 0,'2'-10'200'0,"-2"10"-14"0,0-6-19 0,0 6-11 15,0-8-13-15,0 8-11 0,0-6-10 0,0 6-10 16,0-4-11-16,0 4-4 0,0 0-9 0,0 0-12 15,2-8-2-15,-2 8-7 0,0 0-8 0,0 0-9 16,2-8-4-16,-2 8-8 0,6-4-2 0,-6 4-3 0,14-6-7 16,-3 4-1-16,-5 1 1 0,6-1-9 0,5-1 1 15,0 3 0-15,0 3-5 0,-1 0-11 0,1 1 8 16,-3 0-4-16,3 4-2 0,-3 0 2 0,-4 4-5 16,2-2 1-16,-4 6 2 0,-3-4 1 0,-1 1-2 15,-2 3 0-15,-4-2 0 0,0 5 0 0,-3-3-1 16,-1 0 3-16,0 0-1 0,-6-1-1 0,4 0 1 0,-6-6-1 15,1 3 5-15,5 0-3 0,-2-4 2 16,4-2 0-16,-3-2 4 0,5 0-4 0,4-4 1 0,0 0-1 16,0 0 2-16,0 0-5 0,-8-14-1 0,10 4-1 15,4-4-4-15,7-11 8 0,1-3-4 0,0 0 2 16,2 2-1-16,1-1-2 0,-1 4-1 0,-3 1 12 16,-2 8 4-16,-2 0 6 0,-3 4 1 0,-2 2-6 15,1 2 4-15,-3-2-1 0,3 5-6 0,-5 3 1 16,4-8-3-16,-4 8-4 0,2-9-2 0,-2 9-1 15,3-5 0-15,-3 5-1 0,0 0-1 0,0 0-2 16,0 0 0-16,0 0 1 0,0 0-1 0,0 0-1 0,0 0 0 16,0 0-1-16,0 0 0 0,0 0 2 15,2 25-7-15,0-17 8 0,2 0 0 0,0 0 0 0,8 6-4 16,-2 0 2-16,1-1 1 0,3 4 4 0,-2-4-3 16,4-1-3-16,-3 3-9 0,5-2-7 0,-1-4-13 15,-1 4-6-15,1-6-9 0,1 1-9 0,-3 0-4 16,-2-2-11-16,-2-2-6 0,3 0-6 0,-14-4-13 0,19 2-9 15,-19-2 1-15,18-4-26 0,-18 4 10 16,17-6 15-16,-10 0 5 0,1 0 9 0,-1 0 12 16,-1 0 15-16,0 1 11 0,2-3 16 0,-2 1 10 0,-4 2 12 15,-2 5 22-15,9-15 15 0,-5 10 5 0,-4 5 4 16,5-10-1-16,-5 10 20 0,7-8 2 0,-7 8 6 16,0 0-1-16,6-8 7 0,-6 8-12 0,0 0 0 15,4-8-6-15,-4 8 1 0,14-6-11 0,-6 2-3 16,-8 4-4-16,27-8-5 0,-12 3-3 0,5 1-2 15,-1 2 5-15,-1 0-11 0,4 0-10 0,-3 2-15 16,-1-2-25-16,0 0-21 0,-1 4-9 0,-3 0-24 0,-4 0-21 16,-1 0-108-16,-9-2-262 0,10 6 77 15</inkml:trace>
  <inkml:trace contextRef="#ctx0" brushRef="#br0" timeOffset="46921.55">29036 5093 336 0,'-8'1'172'0,"8"-1"-15"16,0 0-6-16,-10 8-5 0,10-8-6 0,0 0-5 15,0 0-8-15,-6 4-6 0,6-4-7 0,0 0-12 16,0 0-9-16,0 0-7 0,0 0-12 0,0 0-6 16,33 0-11-16,-33 0-8 0,34-4-27 0,-13 4-21 0,-1-2-24 15,-3 2-34-15,5-2-32 0,-5 2-51 0,1-4-101 16,-6 4-288-16,6-1 83 0</inkml:trace>
  <inkml:trace contextRef="#ctx0" brushRef="#br0" timeOffset="47551.9">29627 4818 268 0,'0'0'164'0,"2"-8"-19"0,-2 8-17 0,0-6-17 15,0 6-3-15,5-7-16 0,-5 7 7 0,2-6-12 16,-2 6-2-16,0 0-5 0,4-10 0 0,-4 10-9 16,0 0-3-16,3-6-15 0,-3 6-4 0,0 0-9 0,2-6-7 15,-2 6-10-15,0 0 9 0,0 0-9 0,0 0-3 16,0 0 4-16,0 0-6 0,0 0 5 0,11 22-9 15,-7-7 2-15,-2 1-2 0,2 4 1 0,1 12-1 16,0-5 1-16,-1 3 0 0,0 1-1 0,-1-2 0 16,-3 1 7-16,6-2-4 0,-2-4-4 0,-2-4 1 15,4-5 0-15,-6 1-1 0,0 0-1 0,2-3-2 16,-2-3 2-16,2 0-1 0,-2-2-3 0,0 0 5 16,2-2-2-16,-2-6-2 0,0 12 7 0,0-6 8 0,0-6 8 15,0 7-2-15,0-7 4 0,0 0 1 16,0 7 2-16,0-7 1 0,0 0 0 0,0 0-2 0,0 8-3 15,0-8-4-15,0 0-1 0,0 0-2 0,0 0-4 16,0 7-1-16,0-7-2 0,0 0 1 0,0 0-5 16,0 0-2-16,0 0-1 0,0 8-4 0,0-8-14 15,0 0-15-15,0 0-25 0,0 0-30 0,0 0-39 16,0 0-42-16,0 6-161 0,0-6-379 0,0 0 107 16</inkml:trace>
  <inkml:trace contextRef="#ctx0" brushRef="#br0" timeOffset="50238.53">29656 4907 209 0,'0'0'37'16,"0"0"-6"-16,0 0 1 0,0 0 3 0,0 0-6 0,0 0 12 15,0 0 2-15,0 0-14 0,0 0 10 16,0 0-9-16,0 0 7 0,0 0-2 0,0 0-5 0,0 0 4 16,0 0 1-16,-33 12-6 0,33-12 4 0,-16 4-5 15,8-2 2-15,8-2 6 0,-17 4 7 0,17-4 1 16,-14 0 2-16,14 0 12 0,0 0 1 0,-17 0-3 16,17 0 0-16,0 0-4 0,-14-4-8 0,14 4-4 15,0 0-4-15,-12-4-5 0,12 4 7 0,-8-6 4 16,8 6-4-16,-6-8-6 0,6 8-4 0,-2-6-4 0,2 6-3 15,0-8 0-15,0 8-1 0,2-10-11 16,2 4 5-16,1 0 1 0,0 1-2 0,-1-2 0 0,-2 2-3 16,-2 5-1-16,9-8 0 0,-7 4-3 0,-2 4 1 15,6-8-4-15,-6 8 1 0,7-4-3 0,-7 4 3 16,0 0-6-16,7-4 3 0,-7 4 0 0,0 0 0 16,0 0-1-16,0 0-2 0,0 0-5 0,0 0-1 15,0 0 8-15,0 0-5 0,17 12 6 0,-17-12 3 16,3 6 0-16,-3-6-1 0,0 0-1 0,0 10 1 15,0-10-1-15,0 0 2 0,0 0 0 0,-3 12 2 16,3-12-2-16,-5 8 1 0,5-8 3 0,-8 3-5 0,8-3-3 16,0 0 4-16,-15 6 5 0,15-6-2 0,-9 2-3 15,9-2 3-15,0 0 4 0,-17-2 4 0,17 2 4 16,-14-4-4-16,14 4-1 0,-11-5 2 0,7 0 5 16,4 5-2-16,-9-5 1 0,9 5 4 0,-5-5-1 15,5 5-1-15,0 0 1 0,-4-7-4 0,4 7-7 16,0 0 1-16,0-8 0 0,0 8-2 0,0 0-1 15,0 0-2-15,14-6-3 0,-6 6-3 0,-8 0 4 0,17 0-2 16,-17 0-4-16,20 4 2 0,-11-2-4 16,7 6 3-16,-4-1-2 0,0 0-1 0,1 3 3 0,0 1-2 15,-4 3-2-15,-1 0 3 0,3 2-3 0,-4 1 4 16,0-1 1-16,-3 2 0 0,-2 1-1 0,2-1 2 16,-4 2-5-16,2 0-2 0,-2-3 7 0,0 3-2 15,-2 0 1-15,2 0 3 0,-4-3 2 0,0 3-5 16,-2-2 1-16,-1 2 0 0,0-4 4 0,-2 1 2 15,-1-1 1-15,2 0 0 0,-4-4 3 0,3 2 1 16,-5-3 5-16,2-1 1 0,-2 0 1 0,3-2-1 16,3-2 3-16,-1-2-1 0,0 0 2 0,1 0-2 15,1-3-2-15,7-1 1 0,-18 3-1 0,18-3 0 16,-15-4-6-16,15 4 3 0,-15-4-6 0,10 0 2 0,1-2-2 16,-2 0-1-16,-2 0-5 0,6-2 0 0,0 3 0 15,-2-5-1-15,4 3 2 0,0 7-3 0,0-15-3 16,0 7 2-16,4 2-1 0,0-2-1 0,2 2 0 15,0 0-1-15,7-4 1 0,2 1 0 0,2 1-1 16,1 1 2-16,5 2-1 0,9-1 1 0,-8 2 4 16,-2 2-7-16,0 0 0 0,-2 2 0 0,-1 0 0 15,1 2-2-15,-3 0 4 0,1 2-2 0,-3 0 2 0,1 0-3 16,-6-1 6-16,2 2-6 0,-3-2 3 0,-1 2-2 16,-2-2-1-16,4 3 0 0,-2-2 1 0,-1 2 2 15,-1-2-4-15,1 4-1 0,-2-2-9 0,1 2-17 16,0-2-17-16,1 2-29 0,0 0-30 0,2 3-33 15,-1 1-32-15,1-4-99 0,-2-2-327 0,3-2 92 16</inkml:trace>
  <inkml:trace contextRef="#ctx0" brushRef="#br0" timeOffset="50479.78">30288 5019 231 0,'0'0'275'15,"0"0"-43"-15,4-10-40 0,-4 10-21 0,0 0-28 16,0 0-21-16,0 0-10 0,0 0-17 0,0 0-9 16,0 0-12-16,0 0-12 0,0 0-5 0,0 0 0 15,0 0-6-15,8 26-7 0,-8-10-1 0,-2 0-4 16,2 0-5-16,-4 1-4 0,-2 1 0 0,2-2 0 0,-4 3-6 16,-5 7 0-16,1-4 2 0,-5 4-8 0,-1-1-14 15,4-7-29-15,-2-3-25 0,5-2-28 16,-3 0-20-16,6-3-29 0,2-2-17 0,-1-2-89 0,7-6-277 15,-11 2 80-15</inkml:trace>
  <inkml:trace contextRef="#ctx0" brushRef="#br0" timeOffset="51009.75">30580 4784 219 0,'7'-5'242'0,"-3"-1"-23"0,-2 2-26 0,-2 4-27 0,7-6-26 16,-7 6-18-16,0 0-17 0,0 0-11 0,0 0-12 15,0 0-8-15,0 0-10 0,13 16-6 16,-9-6-6-16,3 3-7 0,-2 3-2 0,1 0-3 0,1-4-4 16,1 1-3-16,4 2-3 0,-2-2 2 0,3 1-3 15,1 0 2-15,3 0-4 0,-1-4-2 0,0-1-3 16,2-3 3-16,3 0-6 0,-2-4 2 0,3 0-3 16,-2-4-1-16,1-2-2 0,-1-3-1 0,0-3 0 0,-3 0-3 15,1-2-4-15,-3 0 3 0,-1-2 5 16,-2 0 9-16,-1 2 5 0,-2 3 2 0,0 0-1 15,-5 4-6-15,3-1-3 0,-2 0-3 0,-5 6-6 0,6-6-1 16,-6 6-5-16,7-4 2 0,-7 4 1 16,0 0-4-16,0 0 0 0,10 12-2 0,-8-4 1 0,3 8 0 15,2 3-1-15,-3 11 0 0,2 4 4 0,-1-1-2 16,-1 2 2-16,-2-1-3 0,5 1 1 0,-5-1-3 16,1-3 1-16,-1 1 3 0,-2 0-3 0,0-3 0 15,0 1-3-15,0-4 3 0,0-7 0 0,-2-1 1 16,-1-2-2-16,1-1 0 0,-2-3 3 0,-1 1-2 0,1-4 0 15,-1-3 2-15,1 2 1 0,-2-2 0 16,-1-2-1-16,0 0 9 0,1 0 3 0,6-4 10 16,-17 0 7-16,17 0 0 0,-16-8-3 0,7 2-1 0,0-8-2 15,1-2 1-15,-1-11-2 0,1-3-5 0,2-2-3 16,6 1 3-16,3-4 0 0,0 1 0 0,3 4-3 16,0 1 2-16,-1 5-2 0,6 5-3 0,-7 3 0 15,5 0-3-15,-5 2-1 0,5 2-2 0,-2 2-3 16,-3 3-3-16,3-1-19 0,1 4-17 0,-2-2-17 15,4 2-26-15,-10 4-23 0,15-4-17 0,-15 4-19 16,20 1-18-16,-20-1-17 0,20 5-10 0,-3-1-121 0,-1 2-355 16,-4-3 100-16</inkml:trace>
  <inkml:trace contextRef="#ctx0" brushRef="#br0" timeOffset="51272.17">31450 5021 417 0,'0'0'185'0,"0"0"-14"16,2-8-15-16,-2 8-4 0,0 0-14 0,0-7-10 16,0 7-9-16,0 0-9 0,0 0-5 0,0-10-1 15,0 10-6-15,0 0-4 0,0 0-5 0,0 0-4 0,0 0-2 16,2-6-6-16,-2 6-3 0,0 0-6 0,0 0-10 16,0 0-5-16,4-6-4 0,-4 6-8 0,8-4-2 15,2 0-6-15,-1 2-2 0,13-2-5 0,-2-2-4 16,15 0-2-16,-7 2 0 0,7 2-10 0,-4-2-8 15,-7 2-11-15,-3 0-10 0,-3 0-12 0,2 2-15 16,-3-1-15-16,-1 1-14 0,-16 0-20 0,21 0-24 16,-21 0-20-16,16 3-20 0,-16-3-121 0,11 4-330 15,-11-4 93-15</inkml:trace>
  <inkml:trace contextRef="#ctx0" brushRef="#br0" timeOffset="51449.21">31500 5116 372 0,'0'0'236'0,"0"0"-27"0,0 0-22 0,0 0-23 16,0 0-23-16,0 0-16 0,0 0-12 0,0 0-16 15,0 0-8-15,44-10-11 0,-28 6-7 0,-1 2-7 0,5-2-7 16,0 2-16-16,-3 1-30 0,3-4-26 0,-5 5-31 16,7-2-33-16,-7 0-38 0,5 1-118 15,-5-1-279-15,5-1 80 0</inkml:trace>
  <inkml:trace contextRef="#ctx0" brushRef="#br0" timeOffset="51680.18">31987 4960 330 0,'0'0'230'0,"0"0"-25"0,0-6-24 15,0 6-19-15,0 0-23 0,0 0-13 0,-2-6-19 16,2 6-7-16,0 0-5 0,0 0-9 0,0 0-7 15,0 0-6-15,0 0-6 0,2-7-7 0,-2 7-4 16,0 0-6-16,13-2-4 0,-13 2-3 0,18-5-8 16,-8 5-5-16,8 0-2 0,-1-1-8 0,3 1-21 15,-3 0-19-15,3 0-24 0,0 0-32 0,-1 0-26 16,-1 0-24-16,-1 1-23 0,1-1-91 0,-3-1-284 16,-1-1 81-16</inkml:trace>
  <inkml:trace contextRef="#ctx0" brushRef="#br0" timeOffset="52005.74">32403 4836 260 0,'0'0'197'16,"2"-12"-23"-16,0 4-17 0,0 2-12 0,2 0-2 0,2 1-12 15,-2-3-2-15,-2 1-13 0,-2 7-8 0,6-9-12 16,-4 5-7-16,-2 4-10 0,5-6-13 0,-5 6-6 16,0 0-7-16,4-6-5 0,-4 6-6 0,0 0-2 15,0 0-7-15,0 0-2 0,0 0 0 0,0 0-3 0,5 20 0 16,-5-10 3-16,2 0 4 0,-4 5-2 0,2 1-1 15,0 0-3-15,-3 4 3 0,1-3 0 16,0-1 0-16,0 4-2 0,-5 9 4 0,7-7-1 0,-4-1-2 16,2-3-5-16,0 0-3 0,0 10 1 0,0-8-4 15,-1-2 0-15,0-1 0 0,3-5-6 0,0 0 0 16,0-3-2-16,0 1-2 0,0-2 2 0,0 0 1 16,3 0-2-16,-3-2 0 0,0 2 0 0,0-8-2 15,0 10 1-15,0-4-1 0,0-6-2 0,3 8-1 16,-3-8 3-16,0 0-1 0,0 8-3 0,0-8-5 15,0 0-13-15,0 0-16 0,0 0-25 0,0 0-29 16,0 0-42-16,0 0-45 0,0 0-165 0,0 0-400 16,-14 7 114-16</inkml:trace>
  <inkml:trace contextRef="#ctx0" brushRef="#br0" timeOffset="54866.56">28482 5680 281 0,'0'0'215'16,"0"0"-28"-16,0 0-15 0,0 0-23 0,0 0-16 16,0 0-14-16,0 0-17 0,0 0-7 0,0 0-15 15,0 0-7-15,0 0-9 0,0 0-9 0,0 0 5 16,35-6-9-16,-15 8-6 0,13 2-2 0,-1 0-1 16,12 2-5-16,-3-2-3 0,3 2-4 0,28 4 1 15,-1-2-3-15,1-2 0 0,0 4 3 0,3-8-7 16,-1 3 0-16,8 1 0 0,0 0 0 0,4-2-3 15,2 2-2-15,61 0 1 0,-57-2-1 0,-20-2-2 16,3-4-2-16,3 4 5 0,-3-2-3 0,6 2 0 16,0-2 0-16,-5 2 3 0,3-2 0 0,-2 2 0 0,2 0-4 15,0-6 0-15,2 4 4 0,-4 2-4 0,-1-4-3 16,-1 2-1-16,-3 0-1 0,-4 0 1 0,-15-2-4 16,-8 2 0-16,4 0-4 0,-4 2 2 0,0-2 2 15,-4 0-3-15,0 4-3 0,1-2 3 0,-7 2-1 16,2 0-2-16,-2 2 2 0,3-1-1 0,-3 2-1 0,-2 0 0 15,-2 1 3-15,-1 0-4 0,5 0 3 16,-2 0-3-16,2-2 3 0,0 2-4 0,4-2 4 0,-1 0-1 16,3-1-4-16,-1 0 4 0,0-2-2 0,-1-1 0 15,2 0-1-15,1 2 1 0,-5-4 0 0,3 0 0 16,-6-2 0-16,1 2 1 0,-2-4 1 0,-9 2-2 16,-6 1 1-16,-3-4-1 0,-1 3 2 0,-1 1 2 15,-3-1 3-15,0-3-1 0,-4 2-1 0,3 1-1 16,0-2 2-16,-3 0-1 0,1 0 1 0,1 0-3 15,-1 0 1-15,2 0-3 0,-3-2 2 0,3 2 0 16,0-2 2-16,0 2-9 0,6-6 5 0,-4 5 1 0,0-3-4 16,0 2 3-16,4-2 4 0,0-2 0 15,-3 4 3-15,-4 0 4 0,3-2-1 0,-4 2-1 0,2 1 0 16,-3-2 7-16,5-4 0 0,0-3 0 0,0 2 2 16,-3-4-4-16,4 1-4 0,1-2-2 0,2-8 1 15,-4-3-3-15,5 3 1 0,-3-5 1 0,-1 1-4 16,0-1 2-16,-4-2-1 0,6 1-2 0,-1-3-3 15,-3-3 0-15,2 1 3 0,-1-3-2 0,-1 3 2 16,4-5-4-16,-3 1 1 0,-3 1 0 0,6 3 1 16,-6 3-2-16,1-2-1 0,0 1 2 0,-2 1-1 0,1-5-2 15,2 6 3-15,0 0-4 0,-6 1 1 0,9 2-1 16,-8 1 1-16,4-1-2 0,-5 4 3 0,0 6 1 16,3-1-3-16,-3 2 2 0,1 0 0 0,-1 1-2 15,3-1 2-15,-3 3 2 0,-2 0-7 0,0 0 5 16,0 1 0-16,0 4 2 0,1 0 0 0,-3 0-3 15,3 2 2-15,-1 3-3 0,0-3 0 0,-2 8 2 16,0-14-3-16,0 8 0 0,0 6 1 0,0-10 2 16,0 10-3-16,-4-14 2 0,4 9 1 0,-3-3-2 15,3 8 2-15,-5-12-3 0,3 2 4 0,0 2-4 16,0 2 0-16,0-2 2 0,-2 0-3 0,-1 0 3 0,1 3-4 16,-1-5 2-16,-4 3 1 0,-1-4-2 0,-4 3 2 15,-3-2-1-15,1 2 4 0,-12-2-4 0,-5 0-1 16,0 5 2-16,-2-1-3 0,0 2-1 0,-6 1 4 15,-3 3 2-15,-24 3 0 0,2-1-2 0,-3-2 1 16,0 0 3-16,17 3-3 0,5-1-2 0,-22 1 2 16,16-3-1-16,-17 3 0 0,2-1 4 0,1-2-3 15,-2 2 2-15,1-2 0 0,0 2 0 0,16 1-2 16,8-3 0-16,0 1 0 0,-4-1-2 0,-22 2 2 0,2-2 0 16,18 2 1-16,1 0-2 0,4-2-2 0,-21 0 2 15,-3 2-1-15,18 0 0 0,8-2 0 0,-2 0 0 16,-2 0-1-16,6 2-1 0,-3-4 1 0,-2 2 3 15,5 0-1-15,-6 2-1 0,4 0 0 16,-4-2 1-16,2 2 0 0,-23 2-5 0,18-2-1 0,3 2 3 16,-1-2-1-16,-17 2-2 0,10 0-3 0,8-1-2 15,2 0 3-15,-21-1 0 0,13 2-1 0,-14 0 0 16,14-2-3-16,9 0-3 0,-2-1-4 0,2 1 4 16,-2 0-6-16,3 3 7 0,1-5-3 0,0 1 4 0,1 1 0 15,-1 0 0-15,4-2 3 0,1 3-4 0,-2-2 7 16,2-1 1-16,1 2-3 0,4 0 4 0,-1-2 2 15,2 0 0-15,-4 0 2 0,2 2-5 0,1-2 0 16,5 0 1-16,6 0 2 0,-13 0 3 0,13 0-2 16,1 2-2-16,3-2 4 0,-3 0 3 0,0 0-4 15,-1 0-2-15,1 2 2 0,2 0 4 0,1-2-1 16,-1 0-1-16,-1 0-2 0,5 0 1 0,14 0 3 16,-31 0 1-16,14 0-11 0,1 0 11 0,-2 2-8 15,1 0 5-15,0-2-5 0,0 0 3 0,-1 2 2 16,-1 0-3-16,1 0-6 0,-2 0 5 0,0 2-4 0,0 0 2 15,0-2 3-15,1-2-4 0,1 4 2 16,-1-4-1-16,1 4 4 0,0-2-1 0,1-2 0 0,-3 2 2 16,3 0 0-16,-1-2 2 0,1 1 0 0,-1 1-4 15,3-2 2-15,4 0 4 0,11 0 2 0,-22 3-4 16,11-3-2-16,11 0 0 0,-20 0 6 0,20 0-3 16,-17 0 2-16,17 0-5 0,-16 0 5 0,8 2-3 15,8-2-3-15,-15 0 6 0,15 0-6 0,-18 0 3 16,10 0 0-16,8 0-1 0,-18 0-4 0,18 0 2 0,-17 1 1 15,5-1-2-15,12 0 4 0,-19 2-1 16,10-2-5-16,-2 5 2 0,2-3-1 0,9-2-1 0,-18 1 4 16,10 1-3-16,2 2 0 0,6-4 0 0,-16 4-4 15,7 0 0-15,9-4 5 0,-16 8-5 0,10-2 1 16,0-2-2-16,2 4 1 0,-3-2 2 0,2 2 0 16,-1 7 3-16,-1 0 0 0,1 0-7 0,0 3 8 15,0-1-1-15,0 3 4 0,2 10-3 0,-1-3 1 16,-3 3 1-16,6 2-3 0,-1-1 2 0,1 1 1 15,-1 0 1-15,-1-1 1 0,2-2-1 0,2 3-1 16,-2 1-1-16,0-1-1 0,0 0 5 0,4-3 0 0,-2 3-3 16,0-5 4-16,-2-1-3 0,2 2 3 15,-2-3-3-15,4-5 0 0,-2-4 3 0,0 3-6 0,0-3 6 16,2 2-2-16,-2-4-2 0,0 3 1 0,-2 0-3 16,2-6 6-16,-2 1 5 0,2-2-10 0,0 0 0 15,0 0 2-15,0-2 2 0,0 1-1 0,0-9-1 16,-2 16 4-16,2-8-2 0,0-8 3 0,0 14-3 15,-3-6-1-15,3-8 0 0,-2 12-4 0,2-12 2 16,0 10 5-16,0-10-3 0,0 0 1 0,0 10 2 16,0-10-6-16,0 0 6 0,0 7-6 0,0-7 1 0,0 0 1 15,0 0 0-15,0 10-2 0,0-10 3 0,0 0-4 16,0 0 4-16,0 8-4 0,0-8 1 0,0 0 3 16,0 0-2-16,0 10-1 0,0-10-3 0,2 10 4 15,-2-10 0-15,3 10 1 0,-3-10 2 0,4 9-4 16,0-1 2-16,2-1 3 0,6 4-4 0,1 1 5 15,5 0-1-15,-1-2-2 0,15 8 4 0,3-5-3 16,3-3 3-16,4 2-1 0,-3-4 0 0,5 0-4 16,0 0 6-16,-1-2-11 0,-1-1 2 0,-1-1 7 15,2 2 2-15,-4-2-2 0,-2 2-1 0,0 0 1 16,-2-2-3-16,1 0 4 0,-13 2-4 0,-1-2 5 0,-4 2-3 16,1-2-1-16,-1 2 0 0,-1-2 1 0,-1 4-3 15,-1-5 3-15,-1 1-6 0,-6 1-13 0,1 0-11 16,-9-5-17-16,17 8-22 0,-10-2-15 0,1-2-28 15,0 2-21-15,-8-6-121 0,8 8-298 0,-8-8 86 16</inkml:trace>
  <inkml:trace contextRef="#ctx0" brushRef="#br0" timeOffset="58076.7">29737 7127 289 0,'0'0'200'0,"-9"-5"-17"0,9 5-18 16,0 0-17-16,0 0-8 0,0 0-15 0,-7-5-13 16,7 5-8-16,0 0-7 0,0 0-5 0,0 0 2 15,0 0-15-15,0 0-1 0,-4-7-2 0,4 7-6 16,0 0-5-16,0 0-4 0,0 0-14 0,0 0-4 16,-4-5 5-16,4 5-8 0,0 0-5 0,0 0-2 0,0 0-1 15,0 0-6-15,-6-4-1 0,6 4 0 0,0 0-8 16,0 0-3-16,0 0 2 0,0 0-3 0,-2-6 0 15,2 6-4-15,0 0 1 0,0 0-3 0,0 0 0 16,0 0 0-16,0 0-2 0,-8-4 1 0,8 4 1 16,0 0-3-16,0 0 0 0,0 0 3 0,0 0-2 15,-4-8-1-15,4 8 2 0,0 0-4 0,0 0 1 16,0 0 0-16,0 0 0 0,0 0 0 0,-4-4-3 0,4 4 2 16,0 0-4-16,0 0 5 0,0 0 0 0,0 0-4 15,0 0 1-15,0 0 1 0,0 0 1 0,0 0-6 16,0 0 6-16,0 0-1 0,0 0-6 0,-5-6 5 15,5 6 2-15,0 0-12 0,0 0 10 0,0 0-1 16,0 0 2-16,0 0-1 0,0 0-3 0,0 0-2 16,0 0 1-16,0 0-2 0,0 0-4 0,0 0 1 15,0 0-4-15,0 0-4 0,0 0-1 0,0 0-7 16,0 0-9-16,0 0-7 0,0 0-14 0,-4-6-14 16,4 6-19-16,0 0-26 0,0 0-25 0,0 0-21 0,0 0-89 15,0 0-295-15,0 0 85 0</inkml:trace>
  <inkml:trace contextRef="#ctx0" brushRef="#br0" timeOffset="60061.71">29402 6986 355 0,'4'-6'133'0,"-4"6"-20"0,0 0-11 16,0 0 0-16,0 0-20 0,2-8-3 0,-2 8-1 0,0 0-2 15,0-7-9-15,0 7-4 0,0 0 0 0,0 0 1 16,-2-10-3-16,2 10-2 0,0 0 3 15,-4-10-8-15,4 10-4 0,-2-8-2 0,2 8 0 16,-5-10 1-16,3 4-5 0,2 6-7 0,-5-10-2 0,1 6 2 16,4 4-7-16,-8-7-7 0,1 2 3 0,7 5-6 15,-13-3-4-15,13 3-3 0,-20 1-1 0,20-1 1 16,-26 8-2-16,8 1 2 0,1-2-2 0,-1 5 2 16,-10 4-2-16,8-1 3 0,-6 5 1 0,6-4 2 15,7 0 0-15,-3 0 0 0,-2 8-1 0,4-5 1 16,5-1 1-16,-5-2 2 0,10 3-1 0,-11 7-2 0,6-4 1 15,5-2 1-15,2-5-2 0,-5 3 2 16,7-2 0-16,0 2-5 0,0-1 6 0,0-1-3 0,0 2-3 16,2-4-1-16,3 3 0 0,-3-5 1 0,2 2-1 15,0 0 3-15,4-2-6 0,-6-2 3 0,4-2-3 16,2 5-1-16,2-3 2 0,-2-2 0 0,7 4-3 16,1-2-4-16,1-4 5 0,-1 2-4 0,1-3 3 15,1 1 0-15,2 0-2 0,-1-4 1 0,1 2-4 16,0-2 1-16,-3-4 2 0,3 2-3 0,-3-2 1 15,1 0-1-15,-1 2 0 0,-1-4 2 0,-3 2 0 16,0-1-2-16,-4 1 4 0,1-3 0 0,0 0-3 0,3-3 6 16,-2-2 2-16,2 0-9 0,-3 0 3 15,2-2 3-15,-1 2 1 0,-1-3-2 0,0 1 1 0,0-2-2 16,-1 0 2-16,2 0-3 0,0-1 6 0,-3-3 1 16,2 4 2-16,1-4 2 0,-1 3 3 0,-3-3-1 15,2 2 0-15,-3 2 5 0,-1-3 5 0,1 2-2 16,-1 0 1-16,2-1-1 0,-7 4-1 0,4 0 2 15,-4 2-9-15,0 0 0 0,2 1-5 0,-2-1 2 0,0 0 3 16,-2 2-4-16,2-2 0 0,0 0 1 16,-2 0-8-16,0 3 2 0,-1-11-1 0,3 4 1 0,-2 2 0 15,0 1-2-15,-1 1 6 0,1 2 0 0,0 0-5 16,0-1 5-16,0 0-7 0,-1 3 2 0,1-2 0 16,-2 0 0-16,2 0-3 0,-4 2-3 0,0-1 4 15,2-1-3-15,-2 2 1 0,-1-2-2 0,1 2-2 16,-1 0 1-16,2 0-4 0,-3 0 2 0,2 0-1 15,-1 0 6-15,0 1-4 0,1 0 0 0,-3 0 1 16,3 0-2-16,-4 2-3 0,2-1 4 0,-1-1-1 16,-7 0-4-16,2 3 3 0,2-2-1 0,1 0 2 15,-6 2 1-15,2 2-5 0,2-2 1 0,1 2 5 16,12 0-1-16,-28 0-2 0,11 0 0 0,-1 0 1 0,3 4 2 16,1-2-2-16,4 2-2 0,1 0 3 0,-2 0-4 15,4 0-2-15,-3 0 5 0,-6 6 0 0,3 1-2 16,-3 1 0-16,6 0 3 0,-3 0 0 0,-1 1-3 15,2 2-1-15,0-2 3 0,-1 1 0 0,-1 0-1 16,6 0-1-16,-3 1 2 0,0 0 0 0,2-2 0 16,3 1-5-16,-2 2 3 0,5-4 0 0,-2 0 3 15,1 1-3-15,-2 3 2 0,-1-2-1 0,5 0-6 0,2-3 11 16,-2-1-5-16,0 2 0 0,2 2 2 0,0 2-1 16,2 1 2-16,-2-2-4 0,2 2-1 0,0-1 1 15,5-1 0-15,-3 2 4 0,2 0-2 0,-1-3 1 16,4 0 2-16,-3 1-4 0,3 0-2 0,2-2 6 15,4 1-1-15,-5-4-2 0,2 2 0 0,3-2 2 16,-3-2 0-16,-2-3-1 0,8 1 0 0,-3 2-1 16,3-2 2-16,1 0 0 0,-5-4-2 0,1 2 0 15,1-2-1-15,-4 0 5 0,2-2-4 0,-6 2 0 16,-8-2 6-16,23-2-1 0,-15 0-3 0,3 0-2 0,0 0-8 16,6-2 9-16,-5-2 5 0,3 0-6 0,-2 0 0 15,0 0 3-15,2-3-1 0,-1 1-1 0,-2-4 1 16,2 0-3-16,-1 0 2 0,1-2 3 0,-4-1-1 15,3 1 0-15,-1-4-3 0,-4 4 5 0,3-4 0 16,-2 0 6-16,0 1-3 0,3-9-1 0,-2 4 2 16,-4 5-1-16,-2 1 11 0,-2-2 0 0,1 2 1 15,1 1-2-15,-2 3-2 0,0-4 1 0,1 0-10 0,-3 5 0 16,-3-4 5-16,3 2-5 0,-4 3 4 0,4-2-3 16,-2 4-3-16,0 0-3 0,-1-3 6 0,1 3 0 15,0 0 0-15,0-1-8 0,0 2 4 0,-2-1-1 16,-1 0 1-16,2-2-3 0,-1 4 0 0,-2-2-1 15,2-2 2-15,-1 2-5 0,1 1 9 0,-3-1-5 16,2 2-4-16,-1-4 5 0,0 4-1 0,-1 0 1 16,0-1-4-16,-1 0 2 0,1-1 0 0,1 3-2 15,-4-2-2-15,2 2-1 0,-1 1 2 0,1-2 7 16,-2 2-5-16,2 0-5 0,-3 0 4 0,4 0 3 16,-4 0-1-16,5 2 1 0,-5-1-2 0,11 3 2 0,-18-5-7 15,10 3 8-15,8 2-6 0,-18-2 8 0,7 2-6 16,11 0 3-16,-17-1 0 0,17 1-1 0,-23 3 0 15,6-1-1-15,2 3 2 0,-2-2-6 0,1 3 7 16,1-2-4-16,-3 4 1 0,3-2-1 0,-1 2-5 16,1 0 6-16,2-1-2 0,2 0 2 0,-2 3-2 15,2-1 2-15,-2 1 2 0,1 2-2 0,4-2-1 16,-5 6 0-16,4-1 3 0,0-1-3 0,1 4-1 0,2 0 2 16,-2 0 2-16,2 1-4 0,-3 9-1 0,7-5 3 15,-2-3-3-15,2-2-1 0,0 1 6 0,2-1 2 16,-2 0-3-16,4 0-2 0,0 2 0 0,0-2 4 15,2-1-2-15,-2 1 2 0,3-3 0 16,1 2-2-16,1 1-2 0,0-5-1 0,1 5-2 0,1-4 4 16,2 1 0-16,-2-1 2 0,1-2 2 0,4 0 1 15,-1 2-1-15,0-2 1 0,2-1-7 0,-1 1-5 16,-1 0 5-16,2-4 4 0,-2 4 0 0,-2-6 2 16,-3 1 1-16,4-2-7 0,-4 0 8 0,1 0 1 0,0-2-2 15,-9-3 0-15,15 6-3 0,-5-4 4 0,0-2 1 16,-10 0-5-16,17 2 2 0,-5-2-2 0,-12 0 6 15,26-6-2-15,-9 2-3 0,1-4-1 0,-1 3 0 16,1-5 1-16,-3 0 3 0,-1-2-2 0,12-8-1 16,-9 5 2-16,-1 1 3 0,-3 0-1 0,-2 0 3 15,0 2 1-15,-1-2-1 0,0-1 3 0,-2 3-1 16,-3 2-1-16,3 0 7 0,-4 2-1 0,1 1-1 0,0-2 0 16,-1 0 3-16,-2 0-5 0,0 1 2 0,0 1 1 15,0-3-6-15,1 2 1 0,-1-2 2 16,0 2-1-16,-2-1-3 0,2 1-2 0,-2 0 5 0,2-2-6 15,-2 0 4-15,3 0-3 0,-6 2 2 16,3-3-2-16,-2-4-2 0,2 2 4 0,-2-3-5 0,0-2-2 16,-3 5 2-16,3-2-3 0,0 2 7 0,0-1-5 15,-4 2-15-15,4 0-13 0,-4 3-20 0,2 0-26 16,-2 1-28-16,-1 3-39 0,-8-3-36 0,0 4-43 16,-16-2-231-16,-2 8-536 0,-4-2 149 0</inkml:trace>
  <inkml:trace contextRef="#ctx0" brushRef="#br0" timeOffset="83758.82">24259 9967 214 0,'0'0'54'0,"0"0"-1"15,0 0-13-15,0 0 9 0,0 0-12 0,0 0-1 16,0 0-7-16,0 0 1 0,-8-4-8 0,8 4 1 0,0 0-6 16,0 0 1-16,0 0-2 0,0 0 0 0,0 0-2 15,0 0-2-15,0 0-5 0,0 0 11 0,0 0-12 16,0 0 0-16,0 0 0 0,0 0-3 0,0 0 0 15,-6-5 3-15,6 5 1 0,0 0-4 0,0 0 3 16,0 0-2-16,0 0-4 0,0 0 0 0,0 0 0 16,0 0-2-16,0 0 3 0,0 0-6 0,0 0-6 15,0 0-2-15,0 0 6 0,0 0-4 0,0 0 1 16,0 0-1-16,0 0 0 0,0 0 0 0,0 0 1 0,0 0-2 16,0 0 5-16,0 0 3 0,0 0-3 15,0 0 0-15,0 0 1 0,0 0 4 0,0 0-6 0,-7-5 6 16,7 5 0-16,0 0-5 0,0 0 9 0,0 0-4 15,0 0-1-15,0 0 3 0,0 0 3 0,0 0-9 16,0 0 5-16,0 0-1 0,0 0-5 0,0 0 7 16,0 0 0-16,0 0 3 0,0 0-4 0,0 0-5 15,0 0 10-15,0 0-1 0,0 0 1 0,0 0-5 16,0 0 2-16,0 0-5 0,0 0 4 0,0 0 4 16,0 0-4-16,0 0 4 0,0 0-5 0,0 0 2 0,0 0 2 15,0 0 6-15,0 0-4 0,0 0 1 0,0 0-2 16,0 0-1-16,0 0 1 0,0 0-3 0,0 0 6 15,0 0-6-15,0 0 1 0,0 0 1 0,0 0-9 16,0 0 6-16,0 0 1 0,0 0-2 0,0 0 2 16,0 0 5-16,-8-4-6 0,8 4 0 0,0 0 0 15,0 0 0-15,0 0 4 0,0 0-5 0,0 0 2 16,0 0-1-16,0 0-1 0,0 0 1 0,0 0-2 16,0 0 2-16,0 0 0 0,0 0 3 0,0 0-7 0,0 0 4 15,0 0-3-15,0 0 9 0,0 0-5 16,0 0 0-16,0 0 1 0,0 0-5 0,0 0 3 0,0 0 4 15,0 0-12-15,0 0 12 0,0 0-9 16,0 0-16-16,0 0 1 0,0 0-12 0,0 0-23 0,0 0-65 16,0 0 24-16</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768" units="cm"/>
          <inkml:channel name="T" type="integer" max="2.14748E9" units="dev"/>
        </inkml:traceFormat>
        <inkml:channelProperties>
          <inkml:channelProperty channel="X" name="resolution" value="28.44444" units="1/cm"/>
          <inkml:channelProperty channel="Y" name="resolution" value="28.44444" units="1/cm"/>
          <inkml:channelProperty channel="T" name="resolution" value="1" units="1/dev"/>
        </inkml:channelProperties>
      </inkml:inkSource>
      <inkml:timestamp xml:id="ts0" timeString="2021-10-07T08:32:35.178"/>
    </inkml:context>
    <inkml:brush xml:id="br0">
      <inkml:brushProperty name="width" value="0.05292" units="cm"/>
      <inkml:brushProperty name="height" value="0.05292" units="cm"/>
      <inkml:brushProperty name="color" value="#FF0000"/>
    </inkml:brush>
    <inkml:context xml:id="ctx1">
      <inkml:inkSource xml:id="inkSrc6">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1" timeString="2021-10-07T08:32:46.231"/>
    </inkml:context>
  </inkml:definitions>
  <inkml:trace contextRef="#ctx0" brushRef="#br0">28840 688 0,'-27'-27'79,"-52"1"-79,26 0 15,26-1-15,-26 27 16,-52-53-16,78 53 15,-26-26-15,27 26 16,-1 0 0,1 0-1,-1 0 17,1 0-17,0 0-15,-1 0 16,1 26-16,-27 1 15,26-1-15,-26 1 16,0-1-16,0 80 16,1-53-16,25 0 15,-26 26-15,0 27 16,0 0-16,0 0 16,1-54-16,52 28 15,-27-1-15,27 1 16,-26-1-16,26-26 15,0 26-15,0 1 16,0-1-16,0-26 16,0 0-1,0 53-15,0-27 16,0 27-16,0-27 16,0 1-16,0 25 15,0-25-15,79 105 16,-53-132-16,54 53 15,-27 0-15,0-53 16,79 52-16,-79-78 16,53 26-16,-27-53 15,27 26-15,0 1 16,79-27-16,-53 0 16,-26 0-16,53 0 15,-27 0-15,53 0 16,-105-27-16,-1 1 15,53-27-15,-105 0 16,52 26-16,-79-25 16,53 25-16,-53 1 15,0-27-15,27-27 16,-1 1 0,-26 53-16,26-54 15,1-26-15,-27 80 16,26-54-1,1 28-15,-27-1 16,0 26-16,0-52 16,0 26-16,0-26 15,0 52-15,-53-79 16,53 53-16,0 27 16,-27-1-16,27-26 15,-26 1-15,0-28 16,-1 27-16,1 0 15,-27-26 1,53 26 0,-27 0-16,27 27 15,-26-27-15,-1 0 16,1 53-16,26-53 16,0 0-1,-27 53-15,1-26 16,0-27-1,26 26 1,-27-26-16,-26 0 16,27 27-1,-54-53-15,80 26 0,-53 26 16,0-52 0,27 52-16,0 1 15,-1-1-15,1 1 16,-1 26-16,27-27 15,-26 27 1,26-26 0,-27 26-1,1 0 63,-1 0-62</inkml:trace>
  <inkml:trace contextRef="#ctx0" brushRef="#br0" timeOffset="1120">29845 635 0,'26'-26'63,"27"52"-63,-26 27 15,26-27-15,-27 54 16,27-27-16,0 0 16,-26 0-1,25-27 1,-52 0-16,27-26 62,-27-52 63,26-1-125,1-27 16,-1 1-16,-26 26 16,27 0-16,-27 27 15,26-27-15,-26 26 16,0 1-1,0-1 17</inkml:trace>
  <inkml:trace contextRef="#ctx0" brushRef="#br0" timeOffset="2774.99">28046 1588 0,'-53'26'125,"-79"-26"-125,-1 0 15,-131 0-15,26 0 16,-53 0-16,52 0 16,28 0-16,-1 0 15,80 0-15,0 0 16,105 0-16,1 0 15,-1 0-15,1-26 32,-27 26-32,26 0 15,-26 0-15,-26-53 16,0 26-16,-27 27 16,-212-26-16,107-1 15,105-26-15,-53 53 16,53 0-16,0 0 15,-79-26-15,132-1 16,-26 27-16,0-53 16</inkml:trace>
  <inkml:trace contextRef="#ctx0" brushRef="#br0" timeOffset="5032.29">17357 767 0,'53'0'63,"-53"53"-48,26-26-15,1 52 16,-1-52-16,-26-1 16,26 0-1,27 27 1,-26-53 46,-1 0-46,27-26 15,-26-27-31,-1 0 0,1 27 16,-27-1-1,26-26 1,-26 27 78,0-1-79,26 27 110,1 80-109,-27-54-16,26 54 16,27-28-16,-26 54 15,-1-79-15,1-1 16,26 54-16,-27-80 16,27 26-16,0-26 15,-27 0 1,27 0-1,-26 0-15,-1 0 16,1 0-16,26 0 16,-53-26 15,0-1-31,0 1 16,0-1-1,0-26 1,0 27-1,0-27 17,0 26 15,0 1-32,0 0-15,0-1 16,0 1-1,0-1-15,0 1 47,-27 26-47,27-27 94,-26 27-63,26-26 1,-27 26-17,1-27-15,-1 27 16,1 0-1,-1-26 1,1 26 0,-1-27 15</inkml:trace>
  <inkml:trace contextRef="#ctx0" brushRef="#br0" timeOffset="5911.03">18865 767 0,'0'0'15,"-53"0"-15,26 0 0,-25 0 16,25 27-16,1-1 15,-27 54-15,53-27 16,0-1 0,0 1-1,0-26 1,0 26-16,0-27 16,0 27-16,0-26 15,53-1 1,0-26-16,26 0 15,53 0-15,-26 0 16,-27 0-16,1 0 16,-54 0-16,27 0 62</inkml:trace>
  <inkml:trace contextRef="#ctx0" brushRef="#br0" timeOffset="6527.26">18838 1005 0</inkml:trace>
  <inkml:trace contextRef="#ctx1" brushRef="#br0">18703 1113 286 0,'0'0'61'0,"0"0"2"16,0 0-15-16,0 0 0 0,0 0 5 0,0 0-14 15,0 0 1-15,0 0-17 0,0 0 2 0,0 0 8 16,0 0-11-16,0 0 0 0,0 0 5 0,0 0-14 15,0 0 4-15,0 0-7 0,0 0 3 0,0 0 3 16,0 0-10-16,0 0 2 0,0 0 6 0,0 0-2 0,0 0-2 16,0 0-3-16,0 0 13 0,0 0 4 0,0 0 0 15,0 0 3-15,0 0 3 0,0 0-3 16,0 0 4-16,0 0-9 0,0 0-3 0,0 0 10 0,0 0-10 16,0 0 12-16,0 0-21 0,0 0 0 0,0 0 12 15,0 0-9-15,-20-10 3 0,20 10 0 0,0 0-4 16,0 0 0-16,0 0 2 0,0 0-7 0,0 0 2 15,0 0 11-15,0 0-11 0,0 0 6 0,0 0-7 16,0 0-8-16,0 0 18 0,0 0-4 0,0 0 8 16,0 0-1-16,0 0-1 0,0 0-6 0,0 0 2 15,0 0 4-15,22-13-8 0,-4 6 7 0,2 0-7 16,7-7-14-16,4 2 8 0,-3-2 4 0,3 2-3 16,-7 1 4-16,-6 3-8 0,-1 2 0 0,1-2 6 15,-3 2-2-15,3 2-7 0,-5-2 1 0,-2 2 0 0,2 0 2 16,-7 0 7-16,-6 4-3 0,18-4-4 0,-18 4 2 15,11-3-6-15,-11 3 3 0,10-3 5 0,-10 3-11 16,0 0 9-16,10-4-1 0,-10 4 1 0,0 0-1 16,0 0-3-16,11-3 3 0,-11 3-6 0,0 0 8 0,0 0-1 15,0 0 4-15,11-2-7 0,-11 2-4 16,0 0 4-16,0 0-15 0,0 0-22 0,0 0-11 16,11-4-33-16,-11 4-32 0,0 0-73 0,0 0-219 0,0 0 64 15</inkml:trace>
  <inkml:trace contextRef="#ctx1" brushRef="#br0" timeOffset="619.12">19710 768 241 0,'0'0'106'0,"0"0"-18"0,0 0-15 16,-8-14-8-16,8 14-10 0,-2-12-5 0,2 4-2 15,-2-2-4-15,2-5-9 0,-2 1-9 0,2-4 6 16,-3 0-3-16,6 1-2 0,-6 1 9 0,3 0 9 15,3 0-5-15,-3 2-2 0,0 3-6 0,0 1 4 16,2 2-9-16,-2 8 7 0,0-14-18 0,2 8 2 0,-2 6-9 16,2-8 5-16,-2 8-7 0,0 0-5 0,0 0 8 15,0 0-5-15,0 0 0 0,26 12-5 16,-13 2 1-16,-2 2 4 0,9 8 1 0,0 1 1 0,-3 1-5 16,1-1 1-16,-3 3-3 0,3 0-2 0,-4-3 2 15,4 3 8-15,-1-1-4 0,-3 1 0 0,1-2 1 16,1-5 0-16,-6-3 4 0,2-2-9 0,-1 2 4 15,1-2 1-15,0-1 7 0,-2-1-11 0,1 0 6 16,1-2 3-16,-2 0 4 0,2-2-5 0,-4-3-1 16,1-1-8-16,-5 2 5 0,-4-8 9 0,14 8-7 15,-14-8-2-15,8 6 4 0,-8-6-3 0,0 0-28 16,0 0-33-16,0 0-9 0,0 0-17 0,27-10-9 16,-21-3-52-16,-2-5-169 0,1 2 51 0</inkml:trace>
  <inkml:trace contextRef="#ctx1" brushRef="#br0" timeOffset="1097.98">20164 752 464 0,'0'-20'-10'0,"-2"2"9"0,2 1 6 15,-2 3 0-15,4-2 12 0,-4 1 6 0,4-3-3 16,-2 0 3-16,2 2 1 0,0-2 11 0,0 3-9 16,-2-3-5-16,3 2 6 0,1-4-12 0,-2 7 6 15,0-5-6-15,-2 4 6 0,2-4-2 0,0 6 2 16,4 1-5-16,-6 1 7 0,2 2-9 0,0 0 5 16,0 0 5-16,-2 8-6 0,4-13-1 0,-2 6-1 15,-2 7 7-15,2-10-10 0,-2 10-6 0,2-8 7 0,-2 8-4 16,0 0 1-16,0-9-2 0,0 9-7 0,0 0 0 15,0 0 1-15,0 0-1 0,0 0 6 16,0 0-11-16,0 0 3 0,0 0 2 0,3 31 8 0,-6-13-6 16,1 14-2-16,-2-1 6 0,2 3 5 15,-2 3 5-15,-4 1-10 0,2 1 11 0,0-3 4 16,1 1-4-16,1-2 0 0,0 1-1 0,2-2-1 0,-3-4-2 16,0-1-8-16,3-6 8 0,2-3-4 0,-2-2-1 15,2-2 0-15,0 0-1 0,2-3-3 0,-2-3-3 16,0 0 9-16,0-10-6 0,0 18-3 0,0-12 3 15,0-6 0-15,2 18 1 0,-2-18-3 0,3 10 5 16,-3-10 0-16,0 9-3 0,0-9 6 0,0 0-1 0,2 12 2 16,-2-12-6-16,0 0 3 0,0 10 9 0,0-10 2 15,0 0 1-15,0 0 4 0,0 0 5 0,0 0 5 16,2 12 2-16,-2-12-3 0,0 0 1 0,0 0 0 16,0 0-1-16,0 0 2 0,0 0 2 0,0 0-6 15,0 0-5-15,0 0-3 0,0 0-3 0,0 0 1 16,0 0-7-16,0 0 2 0,-2 9-4 0,2-9 1 15,0 0-2-15,0 0 0 0,0 0-1 0,0 0-3 16,0 0 1-16,0 0 0 0,0 0-4 0,0 0-3 16,0 0-12-16,0 0-5 0,0 0-15 0,0 0-24 15,0 0-22-15,0 0-21 0,0 0-35 0,-13-27-91 16,13 27-261-16,0 0 76 0</inkml:trace>
  <inkml:trace contextRef="#ctx1" brushRef="#br0" timeOffset="8040.94">27952 2056 245 0,'-7'-8'76'0,"7"8"-13"0,0 0-2 15,-5-8-10-15,5 8-7 0,0 0 10 0,0 0-14 16,-4-10 1-16,4 10 2 0,0 0-4 0,-4-5-5 16,4 5-9-16,-2-8 6 0,2 8-3 0,-2-10 3 0,2 10 5 15,0 0-17-15,0-10 6 0,0 10 3 0,0-10 0 16,0 10 1-16,0 0 13 0,0-12-9 0,0 12-3 16,0 0-1-16,-3-10 7 0,3 10-1 0,0 0-15 15,0 0 2-15,3-7-4 0,-3 7-3 0,0 0-2 16,0 0-5-16,0 0 9 0,0 0-7 0,0 0-6 15,0 0 5-15,0 0-1 0,0 0-4 0,0 0 4 16,0 0-12-16,0 0 11 0,0 0-2 0,24 19-5 0,-20-13 2 16,3 0 8-16,-3 2-16 0,0 0-5 15,2 0 13-15,2-1 5 0,-2 1-3 0,5 4 0 16,-5 0-1-16,6 2-2 0,-6-4 5 0,2 4-1 0,0-2-3 16,0-2 3-16,-3-2-1 0,-1 1-5 0,0-3 11 15,0 2-15-15,2 0-6 0,-4 0-5 0,0-2-6 16,-2-6-4-16,8 12-5 0,-6-9-2 0,-2-3-1 15,7 8 12-15,-7-8-1 0,0 0-9 0,0 0-14 16,6 4 8-16,-6-4-1 0,0 0-4 0,0 0 9 16,0 0 2-16,18-17-5 0,-14 7 16 0,0 2-1 15,4-6-1-15,-2-2 1 0,-2 1-1 0,3 1 12 16,-3-4-6-16,0 4 11 0,4 0 5 0,-6 4 2 16,0 1 10-16,2-1-1 0,-2 0-1 0,0 2-3 0,3-2-3 15,-3 2 9-15,0-2-3 0,2 3 6 0,-2-2-7 16,-2 9 13-16,5-13-1 0,0 5 1 0,-5 8 7 15,2-10-4-15,-2 10-8 0,2-8 2 0,-2 8-8 16,4-8 1-16,-4 8-1 0,0 0-2 0,0 0 0 16,0 0 0-16,0 0 3 0,0 0 1 0,0 0 10 15,0 0-6-15,0 0-11 0,0 0 9 0,0 0 0 16,4 22-3-16,-4-22-4 0,-4 16 2 0,2-7 6 16,0 0 0-16,-4 6-13 0,-2 1 0 0,4-2 13 15,0-1-9-15,-1 4 4 0,-3-4-4 0,4 3-8 0,0-2-16 16,-4 0-17-16,4 1-18 0,2-3-20 0,-5-2-63 15,5-2-163-15,2-8 49 0</inkml:trace>
  <inkml:trace contextRef="#ctx1" brushRef="#br0" timeOffset="8258.01">28348 2123 233 0,'0'0'92'0,"-5"14"-17"0,5-14-1 0,-2 18-13 16,-4-3-6-16,4 2 0 0,-3-2-14 15,1 1-9-15,0 0-3 0,1-3-10 0,-3 2 14 0,1 2-10 16,3-5-11-16,-2 6 9 0,0-5-3 0,-1-1-21 16,0-2-16-16,1 0-27 0,2-2-46 0,2-8-108 15,-7 12 36-15</inkml:trace>
  <inkml:trace contextRef="#ctx1" brushRef="#br0" timeOffset="8515.94">28539 2129 260 0,'-4'16'54'0,"-4"-4"20"0,2 1-17 0,0-1-3 16,-3-2-1-16,0 4-8 0,-4-2-5 0,-1 0-8 0,2-2-2 16,-3 2-4-16,-1-1-10 0,3 1-22 0,-1-2-12 15,2-6-20-15,-2 0-35 0,14-4-85 0,-15 4 27 16</inkml:trace>
  <inkml:trace contextRef="#ctx1" brushRef="#br0" timeOffset="8750.98">28613 2131 263 0,'0'10'50'0,"4"-4"-4"15,-4-6 0-15,7 12-9 0,-7-12-3 0,5 10-5 16,-5-10-3-16,4 8-22 0,-4-8 11 0,0 0 9 16,0 0-15-16,9 3-33 0,-9-3-32 0,0 0-62 15,0 0 22-15</inkml:trace>
  <inkml:trace contextRef="#ctx1" brushRef="#br0" timeOffset="8914.94">28764 2011 218 0,'0'0'99'0,"0"0"-14"0,0 0-17 16,0 0-3-16,0 0-6 0,0 0 6 0,-24 19-17 16,13-4-8-16,1-2-5 0,-2 1-2 0,4 2-4 15,-6-2 9-15,5 1-15 0,-1 1 5 0,-2 0-8 16,4-2-3-16,-3 0-24 0,3-1-17 0,-4 1-19 15,10-2-62-15,-6-2-123 0,3-2 38 0</inkml:trace>
  <inkml:trace contextRef="#ctx1" brushRef="#br0" timeOffset="9174.98">28736 2135 209 0,'0'0'110'0,"10"-4"-21"0,-10 4-17 16,0 0-3-16,0 0 2 0,0 0-19 0,0 0-6 16,20 14-2-16,-20-14-8 0,11 12-4 0,-9-6-2 0,3 1 2 15,-5-7-2-15,5 17-1 0,-3-10-3 0,-2-7 1 16,0 20-4-16,-2-4 1 0,-3-2-5 16,3-3-1-16,-3 1 3 0,-1 6-14 0,-3-4 6 0,3-1 4 15,-4-3-1-15,6 2 1 0,0-4-11 0,0 2-10 16,4-10 4-16,-9 10-12 0,5-4-15 0,4-6-6 15,0 0-39-15,0 0-54 0,0 0-147 0,0 0 46 16</inkml:trace>
  <inkml:trace contextRef="#ctx1" brushRef="#br0" timeOffset="9363.94">28909 2151 263 0,'17'-4'73'0,"-17"4"-27"0,20-4-16 0,-20 4 19 16,27-4-21-16,-10 0 15 0,3 2-5 0,0-2-7 15,-1 0-5-15,1 0 4 0,0 0-4 0,-1 0-15 16,1 3-4-16,-1-4-18 0,-1 0-19 0,0 1-40 0,-7-4-82 16,-1 4 27-16</inkml:trace>
  <inkml:trace contextRef="#ctx1" brushRef="#br0" timeOffset="9776.7">27897 2841 305 0,'8'20'89'0,"-3"-2"-16"0,4-4 2 0,-5 0-12 15,1 1-15-15,3 1 8 0,1 0-8 0,-2-3-1 16,-1 2-5-16,1-2-5 0,1 1-10 0,-1-2 1 16,-2-2 0-16,1-2 0 0,-2 0-16 0,-4-8-4 15,9 7-13-15,-9-7-30 0,9 6-25 0,-9-6-49 16,0 0-124-16,0 0 40 0</inkml:trace>
  <inkml:trace contextRef="#ctx1" brushRef="#br0" timeOffset="9968.69">28199 2747 287 0,'3'-10'152'0,"-3"10"-32"0,0 0-10 16,0 0-13-16,0 0-17 0,0 0-11 0,0 0-2 15,0 0-9-15,0 0-6 0,0 0-2 0,0 0-13 16,0 0-7-16,-12 37 8 0,6-19-8 0,-3 10-3 15,-1-3 7-15,-4 5-12 0,3-2 2 0,2-7-2 16,-2 7-16-16,3-8 9 0,1-3-11 0,2-1-24 0,1-2-12 16,2-4-2-16,0 0-5 0,-1 0 0 0,3-10-14 15,0 11-19-15,0-11-69 0,5 7-166 16,-5-7 51-16</inkml:trace>
  <inkml:trace contextRef="#ctx1" brushRef="#br0" timeOffset="10262.29">28294 2885 335 0,'8'-10'137'0,"-8"10"-29"0,0 0-14 0,9-4-15 16,-9 4-11-16,0 0-6 0,0 0-9 0,0 0-8 16,0 0-9-16,24 19 2 0,-22-9-1 0,2 7 3 15,3-2-12-15,-2 3 0 0,-5-1-8 0,2 3 13 0,-2-2-15 16,-2 0-3-16,2 1 4 0,-2-2 3 0,-1-2-1 16,-2-3-1-16,3 2-3 0,2-8 6 0,0-6 6 15,-2 16 11-15,2-16 5 0,-4 10 17 0,4-10 10 16,0 0-6-16,0 0-3 0,0 0-13 0,0 0-8 15,0 0-4-15,0 0-4 0,0 0 0 0,6-40-7 16,6 10-5-16,-6 3 3 0,3-1-4 0,-3-2-6 16,3 7 2-16,-4 3-5 0,-1 4 2 0,2 3-6 15,-4 1 0-15,3 0-10 0,-1 4-7 0,-1-2-10 16,-3 10-13-16,4-12-13 0,-4 12-15 0,4-10-10 16,-4 10-9-16,0 0-1 0,7-9 6 0,-7 9-8 0,0 0-14 15,8-4-95-15,-8 4-227 0,0 0 67 0</inkml:trace>
  <inkml:trace contextRef="#ctx1" brushRef="#br0" timeOffset="10393.54">28552 2748 219 0,'0'0'174'0,"0"0"-41"15,0 0-67-15,4-5-67 0,-4 5-59 0,0 0-71 16,0 0 26-16</inkml:trace>
  <inkml:trace contextRef="#ctx1" brushRef="#br0" timeOffset="51609.85">11916 6539 223 0,'0'-8'102'0,"0"8"-22"0,0 0 0 0,-4-8-12 16,4 8-2-16,0 0-13 0,-2-6-8 0,2 6-7 15,0 0-3-15,0 0-4 0,0 0 0 0,0 0-10 16,-2-8-1-16,2 8-5 0,0 0 2 0,0 0-10 16,0 0 11-16,0 0-12 0,0 0 7 0,0 0-2 15,0 0 3-15,0 0-14 0,0 0 6 0,0-8 8 16,0 8-17-16,0 0 4 0,0 0 4 0,0 0 5 16,0 0 2-16,0 0-11 0,0 0 3 0,0 0-3 0,2-6-5 15,-2 6 3-15,0 0 2 0,13-2-3 16,-13 2 3-16,16-2-1 0,-8 0-1 0,3 0 3 0,-11 2-2 15,26-2-6-15,-6 2 6 0,-3 0-5 0,3 0 7 16,2-2 1-16,11 2 1 0,4 0-8 0,-4 0 10 16,2 0-6-16,2-4 3 0,-1 2-3 0,1-1 3 15,0 0-1-15,0-1-2 0,0 4 2 0,1-1-3 16,-3-1-2-16,2-1 5 0,-2 1-4 0,2 2 2 16,-2-5 4-16,3 0-6 0,-3 2 0 0,2-1 1 15,-2-2 4-15,4 2 4 0,-3-4-2 0,-1-2-4 0,0 4-3 16,2-2 1-16,0-1 4 0,-2-1 1 0,3 2-2 15,-1-2-2-15,0 4 8 0,0-6-8 16,0 2 0-16,-4 0 6 0,5 0 5 0,-4 2-8 0,-1 1-3 16,-8-1 3-16,-4 4-5 0,12-4-2 0,-11 4 13 15,-2 0-12-15,-1 2 6 0,-3 0-3 0,4 2-3 16,-3-4 1-16,1 2 4 0,1 0 8 0,1 0-10 16,-2 2-4-16,15-4-2 0,-8 4 3 0,1-4 8 0,7 1-4 15,0-2 1-15,3 2-7 0,-3-1 5 16,2-2 0-16,0 2 0 0,0-4 0 0,-3 2-3 15,1 2-1-15,-4 0 0 0,3-2 7 0,-5 2-6 0,-3 4 2 16,-7-2 2-16,3 0 4 0,0 0-6 0,-1 2 2 16,1-2-1-16,1 2 3 0,-5 0-1 0,5 0-4 15,-4-2-1-15,0 4 6 0,1-4-6 0,-1 2 8 16,-1 0-7-16,3-1-1 0,1 1 15 0,-3 0-10 16,1 0-1-16,0-2-7 0,1-1 6 0,-1 1-3 15,-1 0 3-15,1 4 0 0,-1-4 0 0,1 2 3 16,-2-1 3-16,1 2-9 0,-3-2 2 0,3 1 0 0,-2 0-1 15,-2 0 0-15,-13 0-3 0,22 1 0 16,-22-1 12-16,19 2-9 0,-5 0 0 0,-14-2 2 16,19 3 13-16,-7-1-16 0,5 1 8 0,-1 1-3 0,1-2-6 15,-2 0 4-15,-2 0 4 0,5 2-3 16,-5-2-2-16,0 0 2 0,4 0-4 0,-3 2 1 0,-1-2 2 16,1 0 4-16,-4 0-1 0,-10-2-2 0,29 6 0 15,-14-2-2-15,3-2 8 0,-4 0-7 0,0 0 4 16,4 2-10-16,-1-2 8 0,-1 1-4 0,-1-3 2 15,-5 2 3-15,2 1-1 0,5-1-4 0,1-1-1 16,-3 1 5-16,3 2 1 0,-1-1-7 0,0-2 4 0,1 5 2 16,-1-2-8-16,1-2 11 0,-1 2 1 0,1 0-3 15,0-2-3-15,1 0 0 0,-1 4-6 0,1-4-1 16,-1 0 5-16,2 3 2 0,-1-2-1 0,1 3 3 16,-3-5 3-16,1 2-5 0,0-1-6 0,-1-2 11 15,-1 5-8-15,1-3 14 0,-3 1-13 0,-1-1 3 16,-3-1 4-16,2-1-4 0,-2 2-3 0,-10-2 1 15,20 2-3-15,-9-2 4 0,7 0 10 0,-3 0-13 16,-2 3 6-16,-2-3-1 0,-11 0-5 0,22 0 3 16,-5 0 0-16,-1 0-2 0,-3 0 10 0,-2 0-8 15,0-3-5-15,-11 3 0 0,20-2 7 0,-9 2-2 16,-11 0-2-16,0 0 12 0,24 0-13 0,-16 0 13 16,-8 0-15-16,11-2 4 0,-11 2-1 0,0 0 6 0,14 0-5 15,-14 0 1-15,0 0 10 0,0 0-14 0,17-1 2 16,-17 1 3-16,0 0-2 0,0 0-2 0,0 0 5 15,0 0-7-15,18 1 1 0,-18-1 0 0,0 0 4 16,0 0 0-16,0 0-1 0,0 0 4 0,12 0-1 16,-12 0 5-16,0 0-8 0,0 0 10 0,0 0-11 0,0 0-1 15,0 0-1-15,18 0 3 0,-18 0 5 16,0 0-9-16,0 0-5 0,0 0 9 0,0 0 4 16,0 0-1-16,0 0 3 0,0 0-4 0,0 0 5 0,0 0-5 15,0 0 10-15,0 0 1 0,15 0-1 0,-15 0 1 16,0 0 3-16,0 0-2 0,0 0 4 0,0 0 0 15,0 0 2-15,0 0 5 0,0 0-3 0,0 0 1 16,8 2-7-16,-8-2 1 0,0 0 2 0,0 0-6 16,0 0-5-16,0 0 11 0,0 0-7 0,0 0-7 15,0 0-2-15,0 0-15 0,0 0-15 0,0 0-15 16,0 0-15-16,0 0-27 0,0 0-66 0,0 0-180 16,0 0 56-16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7T08:35:19.784"/>
    </inkml:context>
    <inkml:brush xml:id="br0">
      <inkml:brushProperty name="width" value="0.05292" units="cm"/>
      <inkml:brushProperty name="height" value="0.05292" units="cm"/>
      <inkml:brushProperty name="color" value="#FF0000"/>
    </inkml:brush>
  </inkml:definitions>
  <inkml:trace contextRef="#ctx0" brushRef="#br0">27730 794 313 0,'0'0'107'0,"22"-8"-15"0,-22 8-21 0,0 0-6 16,0 0 0-16,0 0-19 0,0 0 2 0,0 0-9 16,0 0 1-16,0 0-11 0,0 0-7 0,0 0-3 15,9-6 11-15,-9 6-10 0,0 0 3 0,0 0-5 0,0 0-6 16,0 0-3-16,0 0 1 0,0 0 11 15,0 0-1-15,0 0 0 0,0 0 4 0,0 0 7 0,0 0 16 16,0 0 2-16,0 0-13 0,0 0 15 0,0 0-10 16,9-6 0-16,-9 6-3 0,0 0-15 0,0 0 5 15,4-6-3-15,-4 6-4 0,4-12-3 0,3 6-7 16,4-8 1-16,2 0-5 0,11-7 0 0,-2-1 7 16,2 2-3-16,0 3-1 0,3-1-6 0,1-2-1 15,1 5 5-15,-1-3-8 0,3 0 0 0,0 2 2 16,2 1-1-16,-1 0 1 0,-1 6-4 0,2-3-2 15,0 0 4-15,-1 2-2 0,3 4-1 0,0-2 6 16,-4 0-4-16,2 3 3 0,-1-3-4 0,1 4-1 16,1-2-1-16,-1 2 0 0,2 2 4 0,-2-2 1 0,-1 0 4 15,3 2-12-15,-2 2 9 0,2 0-3 0,4 0 2 16,-1 0-1-16,-3 2 3 0,2 2-6 16,0 0 3-16,3 2 4 0,-3 2-3 0,0-5-1 0,0 4 0 15,2 2-1-15,2 1 4 0,-2 0-5 0,-2 2 0 16,0-2-2-16,1 2 7 0,-1-2-2 0,0 2-1 15,-2 1 1-15,4-1 3 0,-3 2-2 0,-3 2-4 16,2-1 4-16,0-1-7 0,-1 2 8 0,1 2 2 16,-2-3-3-16,-2 3 0 0,-1 0 2 0,-1 0-1 0,-3 2-2 15,5-3-2-15,-7 3 12 0,1 0-12 0,0 1 0 16,-3 1 3-16,-2 2-4 0,0 2 1 0,-2-1-2 16,2-1 7-16,-6 1-4 0,2 3 4 0,-3-3-2 15,1 5-6-15,-2 2-1 0,1-2 0 0,-1 3 5 16,-2-4 6-16,-1 3-5 0,2 1 2 0,0 3 0 15,-3-2-1-15,0-1 4 0,-2 3-4 0,1-3 3 16,-3 1 1-16,4-3-7 0,0 3 5 0,-2-1-1 16,-4 1 1-16,4-3-4 0,-3 3 7 0,-1-3 2 15,-2-1 0-15,2 2-6 0,-4-2-1 0,2-1-1 16,-2-5-1-16,-1-5 7 0,-1-1-2 0,0 2-9 16,0 0 9-16,0-3-3 0,-6 1-3 0,-5 10 1 0,7-9 4 15,-8-1-3-15,5-2 4 0,-2 0-3 0,-9 8-4 16,4-9 5-16,3-1-2 0,-2-2 2 0,3 0-2 15,-1-2-2-15,-1 2 8 0,-3-3-6 0,-9 7 1 16,-3-2-1-16,0-2-1 0,-4 0 2 0,5 0 1 16,-7-2 3-16,1-3-4 0,-1 3 0 0,2-4-7 15,-2 0 5-15,-2 0-6 0,3-2 8 0,1-3 2 16,0 4-1-16,2-5-1 0,0 0 3 0,0 0-2 16,7 0 16-16,4 0-3 0,1-2-1 0,-14-2-3 15,8 0 7-15,-3-4-6 0,3 4 0 0,-6-2-1 0,11 0 4 16,-11 0 1-16,9 1-3 0,3-2-2 0,-10-1-5 15,5 1 3-15,4 1-3 0,-9-4 0 0,5 2-2 16,3 0 0-16,2 2 2 0,-7-4 1 0,1 0 1 16,-4-2-7-16,7 5-2 0,4-3 4 0,3 2 2 15,-3 0 6-15,3-2-1 0,-1 0-5 0,-8-4 3 16,-1 4-3-16,8 1-1 0,1-3 3 0,-8-4-6 16,-3 2 1-16,2 0 3 0,-2-1-4 0,1-1 2 0,-3 0 0 15,0 0-1-15,1-1-2 0,-1 1-1 0,2 0 2 16,1-4-2-16,1 5 0 0,-1-3 1 15,1 4 4-15,1-6-5 0,3 0 0 0,0 7-2 0,8-3 2 16,0 4 0-16,-1-2-3 0,1 2 3 0,-9-9-2 16,7 3 1-16,1 2 3 0,-6-5-3 0,5 1 1 15,1 4-2-15,3 0 1 0,-9-6-1 0,7 3 1 16,-1 5-2-16,4-2 1 0,-8-5 3 0,0-3-3 16,5 6 1-16,1 2-5 0,3 1 4 0,1 1 0 15,0-4-2-15,0 4 2 0,-1-2 2 0,5 1-1 16,-2-3-3-16,0 2 6 0,2-4-4 0,-1 2 2 0,0 3 0 15,3-3 3-15,-1 2-7 0,-1 0 2 0,2 3-3 16,0-3 7-16,-2 2-2 0,0-2-2 16,4 5 1-16,-2-1-4 0,1-4 3 0,-1 4 2 0,2 0-1 15,0 0 1-15,0 2 3 0,0-3-8 0,2-3 3 16,0 2-2-16,-2 2 9 0,4-2-7 0,-2 1 0 16,0 0 3-16,2-2-1 0,0 3-7 0,0 0 5 15,0 1 3-15,0-4-3 0,0 2 1 0,-2-3-3 16,3 4 2-16,-1 1-3 0,-2 1 5 0,2 0 0 15,0 2-1-15,0-2 1 0,0 0 0 0,3 2-2 16,-2 0-2-16,-1 0 0 0,2-2 1 0,2-3-4 0,1-1 7 16,2 0-7-16,0 2 10 0,1 0-4 0,4 0-3 15,-1-1 3-15,-1 1-5 0,4 0 3 0,-3 0 0 16,5 0-1-16,-3 5 1 0,3-5 2 0,0 2-1 16,-4 2 3-16,2 0-3 0,-1 0 0 0,3-2 4 15,-1 2-2-15,3 0 0 0,-3 3-4 0,1-1-4 16,4 2-10-16,-3-2-11 0,3 4-24 0,11-6-6 15,-6 4-25-15,-3 4-12 0,9-4-18 0,4 2-91 16,-4-2-244-16,-1 2 70 0</inkml:trace>
  <inkml:trace contextRef="#ctx0" brushRef="#br0" timeOffset="625">30175 238 213 0,'0'0'74'0,"7"-9"6"0,-7 9-6 16,6-6-13-16,-6 6-3 0,12-5 5 0,-6-2-4 16,-2 2 0-16,5-1 3 0,-9 6-17 0,13-8-2 15,-4 4-1-15,-9 4 2 0,12-6-4 0,-4 2-8 16,-8 4-6-16,15 0-5 0,-15 0 2 0,0 0-3 15,22 8 3-15,-7 4 2 0,-2 0-1 0,9 9-2 16,-7-1-4-16,2 4 1 0,-3-1 4 0,1 1-3 16,1 4-5-16,-1-3 4 0,-4 5-2 0,2-8-6 15,1 3 3-15,1 3-1 0,-5-8-1 0,4-3-2 0,-6-1-3 16,4-2-4-16,-4 0 7 0,3-3 2 16,1 2 1-16,-6-1-7 0,0-7-6 0,1 3 13 0,-3-2-5 15,3 0-2-15,-7-6 5 0,9 8 3 0,-9-8-14 16,4 6-14-16,-4-6-21 0,0 0-15 0,0 0-16 15,0 0-13-15,0 0-2 0,0 0-7 0,0 0-49 16,26-14-161-16,-19 6 49 0</inkml:trace>
  <inkml:trace contextRef="#ctx0" brushRef="#br0" timeOffset="1152.83">30703 433 461 0,'4'-18'-14'0,"0"2"11"0,1 2 12 0,-5 0 7 16,0 3 10-16,5-5 2 0,-3 0-5 16,2 2 4-16,-2-2 4 0,1 1-1 0,-1-1 4 0,0 0-8 15,0-2-3-15,0 5 9 0,2-3-1 0,-2 0-2 16,6-2 3-16,-4 6-7 0,-2 0 0 0,2 2-1 15,-2 3 3-15,1-1 1 0,-1 0-7 0,-2 8 7 16,4-14-8-16,-2 8-2 0,-2 6-8 0,0-7 3 16,0 7-15-16,0 0 11 0,2-8 0 0,-2 8-4 15,0 0-2-15,0 0 2 0,0 0-1 0,0 0 2 16,0 0-5-16,0 0 6 0,0 0 2 0,0 0-6 16,0 0 0-16,0 0 3 0,0 0-2 0,0 0-3 0,8 23 15 15,-11-15 2-15,0 10-2 0,-1 11 3 0,-2 1 3 16,-3 2 9-16,1-3-4 0,-2-3-3 0,-2 5 8 15,1-3-5-15,-1 0 0 0,2-1-5 0,-2-3-2 16,4 3 1-16,-1-7 3 0,5 0-6 0,0-6-2 16,-4-1 0-16,2 4 0 0,4-6-3 0,-4-1-1 15,3-2 4-15,1 0-6 0,0 0-2 0,2-8 4 16,-4 13 0-16,1-6-3 0,3-7 3 0,-4 11-5 0,4-11 8 16,-3 8-9-16,3-8 1 0,0 0 0 15,-2 10-1-15,2-10 1 0,0 0 0 0,-2 8-5 0,2-8 3 16,0 0 6-16,-2 6-3 0,2-6-6 0,0 0-2 15,0 0 2-15,0 0 1 0,-2 10 2 16,2-10-2-16,0 0 4 0,0 0-1 0,0 0 6 0,-4 6-6 16,4-6-6-16,0 0 10 0,0 0-1 0,0 0 7 15,0 0-7-15,0 0 5 0,0 0-2 0,-2 9 4 16,2-9 1-16,0 0 4 0,0 0 0 0,0 0-3 16,0 0-2-16,0 0-1 0,0 0-5 0,0 0 2 15,0 0 0-15,0 0-5 0,0 9-1 0,0-9 2 0,0 0-1 16,0 0 0-16,0 0-1 0,0 0-1 15,0 0-3-15,0 0 2 0,0 0-3 0,0 0 5 0,0 0-1 16,0 0-9-16,0 0-18 0,0 0-34 0,0 0-30 16,0 0-52-16,0 0-95 0,-5 7-279 0,5-7 81 15</inkml:trace>
  <inkml:trace contextRef="#ctx0" brushRef="#br0" timeOffset="2554">28223 1137 342 0,'0'0'115'0,"0"0"-9"0,-35-8-16 0,35 8-2 16,-13-4-12-16,13 4-14 0,-16-4 1 0,8 2-20 16,8 2 7-16,-29-6-13 0,7 2 4 0,-9-2-8 0,1 3 6 15,-5 1-16-15,-2-1-3 0,-2-1-2 0,-4 4 5 16,0 0 0-16,-3 0-15 0,-26 0-3 0,0 4-6 15,2-1-10-15,-5-1-8 0,-4 3 4 0,0-1 1 16,-4 2 8-16,0 2-8 0,-1-6 2 0,1 4-3 16,0 0 13-16,0-6-10 0,6 4 2 0,5-4 3 15,4-2-1-15,17 4 7 0,6-2 7 0,0 0-13 16,2 0 12-16,4-2 3 0,3 2 10 0,-1-2-8 0,4-2 13 16,7 4-6-16,4 0 13 0,5-2-4 15,4 0 3-15,-5 0-8 0,5 0-5 0,2 0 6 16,11 2-8-16,-20-4-3 0,20 4 7 0,-11-2-3 0,11 2-2 15,0 0 1-15,-15-2-8 0,15 2-2 16,0 0 1-16,-12-2 2 0,12 2-2 0,0 0-8 0,0 0 12 16,0 0-2-16,-10-4-4 0,10 4-11 0,0 0-17 15,0 0-6-15,0 0-8 0,0 0-12 0,0 0-22 16,-16 0-13-16,16 0-64 0,0 0-174 0,0 0 54 16</inkml:trace>
  <inkml:trace contextRef="#ctx0" brushRef="#br0" timeOffset="3720.73">21723 1230 235 0,'0'0'44'0,"0"0"-1"0,0 0-7 0,0 0-1 16,-2-10 8-16,2 10 6 0,0 0-11 0,0 0 11 15,0 0-12-15,0 0 8 0,0 0-9 0,0 0 4 0,0 0-7 16,0-10-6-16,0 10-4 0,0 0 10 0,0 0-15 15,0 0 1-15,0 0 6 0,0 0-9 16,0 0-8-16,0 0 2 0,-2-8 4 0,2 8-20 0,0 0 6 16,0 0 13-16,0 0-11 0,0 0 14 0,0 0-5 15,0 0-1-15,0 0 0 0,0 0 3 0,2-10-3 16,-2 10-1-16,0 0 7 0,0 0-11 0,0 0-9 16,4-8 8-16,-4 8 7 0,0-8-5 0,0 8 10 15,0 0-6-15,4-11-2 0,-4 11-4 0,2-8 10 0,-2 8-3 16,0-10-9-16,0 10 2 0,0 0-1 15,0-10 2-15,0 10 10 0,0 0-12 0,0-10 8 16,0 10-7-16,0 0-4 0,0-6 5 0,0 6 2 0,0 0-3 16,-2-8-2-16,2 8-4 0,0 0-14 0,0 0 17 15,0 0-2-15,-6-5-5 0,6 5 12 0,0 0-6 16,0 0 0-16,0 0 2 0,0 0-17 0,0 0 12 16,-15 1 0-16,15-1 5 0,0 0-4 0,0 0-4 15,0 0 7-15,0 0-2 0,-20 6-18 0,20-6 23 16,-8 2-8-16,8-2 3 0,0 0 0 0,-6 4-2 15,6-4 5-15,-10 4-5 0,10-4-2 0,0 0 9 16,0 0-9-16,0 0 10 0,-11 6-10 0,11-6 5 16,0 0-1-16,-6 6-8 0,6-6 8 0,0 0 8 15,0 0-8-15,-6 6-1 0,6-6 3 0,0 0 1 0,0 0-2 16,-8 5 4-16,8-5 0 0,0 0-1 0,0 0-4 16,0 0-2-16,0 0-4 0,-6 9 11 0,6-9-8 15,0 0 6-15,0 0 3 0,0 0-5 0,0 0 9 16,0 0-5-16,-6 6-5 0,6-6 2 0,0 0 12 15,0 0-13-15,0 0 4 0,0 0-4 0,0 0 6 16,0 0-22-16,0 0 17 0,0 0-1 0,0 0-1 16,0 0 1-16,0 0 3 0,0 0 0 0,0 0 0 15,0 0 4-15,0 0-3 0,0 0-4 0,0 0 8 0,0 0-16 16,-7 3 4-16,7-3 3 0,0 0 4 16,0 0 2-16,0 0-1 0,0 0-10 0,0 0-11 0,0 0-9 15,0 0-15-15,0 0-28 0,0 0-56 0,0 0-144 16,0 0 44-16</inkml:trace>
  <inkml:trace contextRef="#ctx0" brushRef="#br0" timeOffset="5922.05">21956 1180 209 0,'0'-7'112'16,"0"7"-4"-16,0 0-14 0,0 0 0 16,0 0-13-16,2-8-9 0,-2 8 6 0,0 0-8 0,0 0-6 15,0 0-19-15,0 0 10 0,0-10-8 0,0 10-3 16,0 0-3-16,0 0-4 0,0 0-1 0,0 0 7 15,0 0-4-15,0 0-12 0,2-10-6 0,-2 10 2 16,0 0-4-16,0 0-1 0,-4-6 2 0,4 6-6 16,0 0 4-16,-4-4-6 0,4 4-2 0,0 0-3 15,0 0 1-15,-2-8 7 0,2 8-9 0,0 0-2 16,-8-6 1-16,8 6-6 0,0 0-2 0,-8-4 7 16,8 4-5-16,0 0 4 0,-11-4-9 0,11 4 9 0,-8-4 0 15,8 4-2-15,0 0 4 0,-23 0-9 0,23 0 2 16,-17-1 2-16,17 1-2 0,-17 3 4 0,17-3-4 15,-21 6-3-15,15-4 9 0,-2 2-11 0,8-4 3 16,-16 8 4-16,9-4-4 0,1 0 2 0,6-4-3 16,-14 9 4-16,10-2-4 0,0-2 4 0,4-5-5 15,-6 13-3-15,3-8 6 0,3-5-5 0,0 12 6 16,5-4-6-16,-1 0 2 0,7 6 0 0,0-2 3 16,2 1 7-16,1-1 4 0,0 2-10 0,1-2 1 15,1 0-1-15,-3 0 2 0,5 1-1 0,-2 1 6 0,-4 0-5 16,5-4 3-16,-1 2 0 0,-1 0-7 15,-4-1 3-15,2 1 0 0,-1-2 0 0,-2 2 0 0,-3-2-6 16,1-2 0-16,-3-1 8 0,0 0-5 0,-3-2 1 16,-2-5-9-16,2 12 7 0,-2-4 7 0,0-8-9 15,-6 14 9-15,1-6-4 0,-6 5 8 0,0 2 1 16,-3-5-5-16,2 1-2 0,-1-1-2 0,-3-2 5 16,1 0 5-16,4 0-1 0,-2-3-3 0,1 0 5 0,4-2 3 15,8-3 5-15,-19 4 9 0,9 0 1 0,10-4 9 16,-17 2 1-16,17-2-1 0,-15 0-7 15,15 0-1-15,0 0-2 0,-19-2-2 0,9-2-2 0,10 4-3 16,-8-5 0-16,8 5-7 0,-11-4-7 0,11 4-6 16,0 0-15-16,-7-8-18 0,7 8-15 0,-9-5-10 15,9 5-30-15,0 0-24 0,-6-5 1 0,6 5-70 16,-4-8-216-16,4 8 65 0</inkml:trace>
  <inkml:trace contextRef="#ctx0" brushRef="#br0" timeOffset="6176.92">22243 1318 216 0,'0'0'165'0,"6"-3"-21"0,-6 3-27 16,14-10-14-16,-8 4-17 0,5 2-9 0,7-6-15 15,-4 0-3-15,6 2-2 0,13-4-16 0,-8 4 8 16,-1-1-14-16,-5 3 5 0,1-1-16 0,11 2-6 0,-9-1-5 16,-5 2-27-16,1 2-9 0,-8 0-15 0,4 0-5 15,-14 2-11-15,17 0-10 0,-17 0-1 0,12 6-4 16,-12-6-42-16,4 6-130 0,-4-6 41 0</inkml:trace>
  <inkml:trace contextRef="#ctx0" brushRef="#br0" timeOffset="6344.09">22322 1437 223 0,'0'0'121'15,"0"0"-15"-15,0 0-13 0,0 0 2 0,0 0-14 0,0 0-2 16,0 0-21-16,0 0 8 0,57-12-21 16,-38 8 9-16,-1 0-7 0,4 2-7 0,-3-4-6 0,14 2-24 15,-9 2-20-15,-1-2-31 0,-6 4-33 0,1-2-51 16,-6-3-144-16,4 5 44 0</inkml:trace>
  <inkml:trace contextRef="#ctx0" brushRef="#br0" timeOffset="6951.88">22937 922 219 0,'9'-6'140'0,"-9"6"-29"0,6-8-14 0,2 2-19 16,-8 6-9-16,10-10-3 0,-3 4-5 0,-1 1-12 0,-6 5-12 15,9-8 5-15,-9 8-4 0,9-7-4 0,-9 7-3 16,6-5 5-16,-6 5-2 0,0 0-11 15,5-6 8-15,-5 6-14 0,0 0 8 0,0 0-12 0,0 0 3 16,0 0-6-16,0 0 8 0,0 0-11 0,0 0-3 16,0 0 4-16,0 0-7 0,0 0 7 0,-33 9 1 15,33-9 6-15,-13 10-15 0,7-5-6 0,6-5 14 16,-10 9-14-16,10-9 4 0,-2 8 8 0,2-8 0 16,0 8-5-16,0-8-9 0,0 0 7 0,12 16 3 0,-8-10-8 15,2 2 9-15,1-2-3 0,1 2 0 16,-1-3-1-16,4 9 7 0,-2-2-8 0,4 0 2 15,-6 0-1-15,-1-2-1 0,0 0-2 0,-6 0 0 16,5 3 12-16,-3-1-5 0,-2 6-3 0,0-4-1 16,0 1 1-16,-2-1 1 0,-1 4 1 0,1 0-4 0,-2-3 6 15,0 1-8-15,2 0 3 0,2-2 2 0,-2-2-3 16,2 3 4-16,0-3 9 0,0 0-13 16,0-2-5-16,2 0 4 0,-2 0 8 0,0-10-4 0,4 25 5 15,-2-11-6-15,0 0 7 0,0 3-12 0,-2 0 9 16,0-2-8-16,0-1 6 0,0 0-5 0,-2 1 11 15,0 2-3-15,-2-6-10 0,2-1 5 0,2 2-2 16,-2-2 4-16,2-10-2 0,0 14 4 0,0-14-4 16,-3 11 2-16,3-11-5 0,0 10 0 0,0-10 11 0,0 0-7 15,3 12 3-15,-3-12 6 0,8 8-1 0,-8-8-5 16,6 6 3-16,-6-6-5 0,18 4-18 16,-18-4-28-16,17 2-16 0,-17-2-21 0,18 0-70 0,-18 0-178 15,0 0 55-15</inkml:trace>
  <inkml:trace contextRef="#ctx0" brushRef="#br0" timeOffset="7556.77">23299 1090 223 0,'0'0'71'0,"0"0"11"0,0 0-13 15,-16 27-3-15,12-13-10 0,0 2 4 0,2-5-12 16,2 7 3-16,0-2 2 0,0 0-8 0,0-4-9 16,0 0 1-16,0-12-5 0,6 19 5 0,3-7-7 15,-1 0-2-15,-3-4-1 0,-5-8-5 0,17 12 1 0,-17-12-5 16,20 7 3-16,-20-7 6 0,17 5-4 15,-17-5-6-15,20 0 0 0,-20 0-5 0,0 0 6 16,25-8-10-16,-17 6 9 0,-8 2-4 0,16-12-4 0,-12 6-3 16,0 0 0-16,-4 6-7 0,7-16 8 0,-5 10-3 15,-2 6-3-15,4-13-2 0,-4 13 3 0,2-13 2 16,-2 13-2-16,0-7 2 0,0 7-6 0,0 0-1 16,0 0 10-16,2-12-16 0,-2 12 4 0,0 0-9 15,0 0 6-15,0 0 4 0,0 0 5 0,0 0 0 16,0 0 0-16,0 0 4 0,0 0 2 0,0 0-7 15,20 22 2-15,-20-22 1 0,0 0 0 0,9 10 7 16,-9-10-3-16,9 7-3 0,-9-7 1 0,7 6 0 0,-7-6 0 16,0 0 7-16,0 0-3 0,15 2-3 0,-15-2 2 15,0 0 2-15,0 0-2 0,18-11 8 0,-18 11 1 16,8-14-15-16,-4 6 8 0,-2-2 9 0,4-6-5 16,-4 4 4-16,2 0-9 0,-6 2 0 0,4 1 2 15,-2 9 2-15,0-18 1 0,0 8 9 0,0 10-2 16,0-15 8-16,-2 7-4 0,2 8-1 0,-2-12-4 15,2 12-2-15,0 0 1 0,0-15-2 0,0 15-3 0,0 0-1 16,-2-9-1-16,2 9 1 0,0 0-13 16,0 0 7-16,0-10-2 0,0 10 1 0,0 0-5 15,0 0-2-15,0 0-33 0,0 0-18 0,0 0-12 0,0-12-28 16,0 12-15-16,0 0-81 0,0 0-224 0,0 0 67 16</inkml:trace>
  <inkml:trace contextRef="#ctx0" brushRef="#br0" timeOffset="7807.98">23820 1367 282 0,'-3'15'103'0,"-1"-4"-11"0,0-1-3 0,2 2-7 15,0-4-8-15,2-8-8 0,-4 14-2 0,-1-9-1 16,5-5-4-16,-9 15-6 0,7-10-3 0,2-5-4 16,-11 10-4-16,5-4-9 0,6-6 0 0,-12 8-3 15,12-8-1-15,-15 8-13 0,7-2-32 0,8-6-6 16,-16 4-31-16,5 0-26 0,11-4-61 0,-26 6-165 16,6-6 50-16</inkml:trace>
  <inkml:trace contextRef="#ctx0" brushRef="#br0" timeOffset="8577.71">23921 1113 228 0,'0'0'110'16,"4"-8"-19"-16,-4 8-9 0,0 0-8 0,0 0-17 0,0 0-4 16,0 0-1-16,0 0-12 0,5-7-11 0,-5 7 3 15,0 0-5-15,0 0-1 0,0 0-4 0,0 0 1 16,0 0-3-16,0 0-4 0,0 0-3 0,0 0-1 16,0 0 6-16,0 0-8 0,0 0-1 0,0 0-4 15,0 0 1-15,0 0 2 0,0 0-4 0,0 0 1 16,0 0 0-16,0 0 2 0,0 0 5 0,0 0-11 15,0 0 5-15,0 0 0 0,0 0 0 0,0 0 4 16,0 0 4-16,0 0 7 0,0 0-1 0,0 0 0 16,0 0 8-16,0 0-3 0,0 0-4 0,0 0 1 15,0 0-14-15,0 0 11 0,0 0-4 0,0 0 1 16,0 0 1-16,0 0-8 0,0 0 5 0,0 0-2 0,0 0 0 16,0 0 10-16,0 0-15 0,0 0-10 0,0 0 12 15,0 0 0-15,0 0-8 0,0 0-3 0,0 0 7 16,0 0 0-16,0 0-7 0,0 0 16 0,0 0-8 15,0 0-4-15,0 0 9 0,0 0-15 0,0 0 9 16,0 0-2-16,0 0-2 0,0 0 3 0,0 0 3 16,0 0-10-16,0 0 6 0,0 0-3 0,0 0-4 15,0 0 4-15,0 0-1 0,0 0-2 0,0 0 11 16,0 0-9-16,0 0 1 0,0 0 2 0,0 0-2 16,0 0-4-16,0 0 10 0,0 0-1 0,0 0-10 15,0 0 5-15,0 0-1 0,0 0-2 0,0 0 5 0,0 0-4 16,0 0 2-16,0 0 0 0,0 0 0 0,0 0-2 15,0 0 7-15,0 0-8 0,0 0 3 16,0 0 1-16,0 0 0 0,0 0-1 0,0 0 7 0,0 0-11 16,0 0-4-16,0 0 4 0,0 0-1 0,0 0 4 15,0 0 6-15,0 0-3 0,0 0-6 0,0 0-1 16,0 0 3-16,0 0 6 0,0 0-23 0,0 0-6 16,0 0-24-16,0 0-26 0,0 0-15 0,0 0-65 15,0 0-186-15,0 0 57 0</inkml:trace>
  <inkml:trace contextRef="#ctx0" brushRef="#br0" timeOffset="8905.76">23693 1233 209 0,'0'0'24'0,"0"0"-4"0,11 17 9 0,-9-10 2 16,-4 9-6-16,4 0 3 0,-2 0-6 0,0-3 1 15,0 1-2-15,-2 4 2 0,4-4-9 0,-2 2-1 16,0-1 3-16,3 1-1 0,-3 0-5 0,0-1 0 16,2 2 0-16,-4-2-3 0,4-5-22 0,-2 2-37 0,0-2-59 15,0-2 20-15</inkml:trace>
  <inkml:trace contextRef="#ctx0" brushRef="#br0" timeOffset="9359.9">23991 1225 214 0,'-4'13'26'0,"-1"-4"-5"0,-2-3-5 0,1 2 7 15,6-8-10-15,-7 8 1 0,7-8 5 16,-4 8 2-16,4-8 9 0,0 0 6 0,-4 8 8 0,4-8-5 16,0 0 4-16,0 0-7 0,0 0-1 0,0 0-6 15,0 0-6-15,0 0 1 0,0 0 0 0,0 0 3 16,0 0-14-16,0 0 1 0,0 0 2 0,0 0-13 16,0 0 7-16,0 0-3 0,0 0-7 0,0 0 2 15,0 0-13-15,0 0-1 0,0 0-5 0,0 0-10 0,0 0-13 16,0 0 0-16,0 0-2 0,0 0-25 15,0 0-76-15,0 0 26 0</inkml:trace>
  <inkml:trace contextRef="#ctx0" brushRef="#br0" timeOffset="10314.71">23954 1285 466 0,'0'0'-42'0,"0"0"-46"0,0 0 154 0,0 0-81 0,0 0 0 16,-2-26 2-16,2 26 0 0,0 0 5 0,0 0 2 15,0 0-5-15,10-12 7 0,-10 12 6 0,7-5 4 16,-7 5 7-16,0 0-5 0,6-10-4 0,-6 10-2 16,5-8 8-16,-5 8-5 0,5-8 6 0,-5 8-10 15,2-6 13-15,-2 6-8 0,2-10 6 0,-2 10-2 16,0-12 1-16,0 12 5 0,2-13 2 0,-2 13 8 15,0-10-6-15,0 10 18 0,0-8-7 0,0 8-4 16,0 0-5-16,0 0-4 0,0 0 6 0,0-14-2 16,0 14-7-16,0 0-6 0,0 0 10 0,0 0-7 15,0 0-4-15,0 0-2 0,0 0 1 0,0 0-3 16,0 0 10-16,0 0-14 0,0 0 15 0,0 0-7 0,0 0 9 16,0 0-4-16,0 0-4 0,0 0 4 0,0 0 1 15,-11 30-9-15,11-30 10 0,0 0-1 0,2 11 0 16,-2-11 0-16,0 0-2 0,3 14 3 0,-3-14-5 15,4 8 1-15,-4-8-1 0,4 6 7 0,-4-6-9 16,0 0 5-16,11 8 1 0,-11-8 2 0,0 0-6 16,0 0-1-16,0 0 5 0,13 4-4 0,-13-4 5 15,0 0-6-15,0 0 1 0,0 0 0 0,0 0-3 0,15-14-3 16,-15 14 4-16,0 0 1 0,4-14-10 16,-4 14 7-16,6-14-3 0,-4 7-1 0,-2 7-2 15,0-15 7-15,0 15-4 0,0-15 14 0,0 15-2 0,0-10-1 16,0 10 2-16,0-10 2 0,0 10-8 0,0 0-1 15,0-12-1-15,0 12-14 0,0 0 7 16,0 0-3-16,0 0 8 0,0 0-3 0,0 0-11 0,0 0 0 16,0 0 5-16,0 0 6 0,0 0-3 0,0 0-3 15,0 0 6-15,0 0-9 0,0 0 1 0,0 0 5 16,-29 26 5-16,25-20-9 0,4-6 7 0,-4 15 0 16,1-5 4-16,1-2-4 0,-1 2 0 0,3-10-3 15,-4 16 4-15,2-6-1 0,2-10 3 0,0 18-2 0,0-18-4 16,2 13 2-16,0-5-5 0,-2-8 5 15,7 12 5-15,-7-12-6 0,7 10 12 0,-1-4-13 16,-6-6 10-16,11 8-7 0,-5-2 6 0,-6-6-5 0,16 4 4 16,-16-4 0-16,11 6-7 0,-11-6 2 0,0 0 8 15,16 0-5-15,-16 0 8 0,0 0-1 0,0 0-4 16,0 0 3-16,24-6-3 0,-24 6-1 0,0 0 5 16,8-10 0-16,-8 10-9 0,3-6 1 0,-3 6 2 15,6-14-1-15,-6 14 2 0,2-16-4 0,-2 8 0 16,0-2 5-16,0 10-7 0,0-17 3 0,2 7-4 15,-2-6 0-15,-2 4 0 0,2-2-8 0,0 5 10 0,-2-1-3 16,2 2 3-16,0 8-2 0,-2-16-5 16,2 10 6-16,0 6-1 0,-4-12-3 0,4 12 2 15,-3-7 0-15,3 7-7 0,0 0-1 0,-2-8 3 0,2 8 5 16,0 0-11-16,0 0 10 0,0 0-1 16,0 0-4-16,0 0 1 0,0 0 1 0,0 0 7 0,0 0-6 15,0 0 10-15,0 0-7 0,0 0-9 0,0 0 5 16,0 0 1-16,-2 29-6 0,2-29 8 0,7 10 1 15,-7-10-3-15,10 10 0 0,-6-4 8 0,-4-6-2 16,12 8 2-16,-12-8-15 0,13 5 16 0,-13-5-8 16,15 7 7-16,-15-7-8 0,11 5-5 0,-11-5 15 0,11 5-3 15,-11-5 0-15,0 0-1 0,0 0-2 16,16 3 4-16,-16-3 1 0,0 0-3 0,0 0 0 0,0 0 2 16,0 0 4-16,0 0-3 0,0 0-3 0,0 0 0 15,22-5 3-15,-22 5 0 0,0 0 8 0,0 0-7 16,6-13 4-16,-6 13-3 0,0-7 7 0,0 7-6 15,2-10 7-15,-2 10-6 0,-2-8 9 0,2 8-3 16,0 0-9-16,0-14 8 0,0 14-3 0,0 0-3 16,-2-10 4-16,2 10-8 0,-2-8 4 0,2 8-3 15,0 0-6-15,0 0-5 0,-2-10-8 0,2 10-27 16,0 0-18-16,0 0-22 0,0 0-8 0,0 0-21 0,-6-5-63 16,6 5-203-16,0 0 60 0</inkml:trace>
  <inkml:trace contextRef="#ctx0" brushRef="#br0" timeOffset="10883.39">24278 1240 209 0,'0'0'57'16,"-5"10"-4"-16,5-10 3 0,0 0 5 0,-2 7-9 15,2-7-1-15,0 0 2 0,0 0 3 0,0 0-1 0,-4 10 7 16,4-10-3-16,0 0 8 0,0 0 3 15,0 0 6-15,0 0-3 0,0 0-9 0,-2 10 6 16,2-10-6-16,0 0-7 0,0 0-10 0,0 0-4 0,0 0-3 16,0 0-5-16,0 0-5 0,0 0 1 0,0 0-10 15,0 0 5-15,0 0-8 0,0 0 0 0,0 0-2 16,0 0 0-16,0 0-7 0,0 0-5 0,0 0 1 16,0 0-6-16,0 0 2 0,0 0 2 0,37-8-8 15,-37 8 9-15,0 0-4 0,0 0-6 0,6 10 8 16,-6-10-6-16,0 14 6 0,0-14-3 0,-4 15 0 15,0 1 1-15,0-4-4 0,-3 4 6 0,0-1-3 16,-4 3 1-16,5-4-2 0,-5 2 6 0,4 0-8 16,-4-2 1-16,3 1 4 0,0-5 1 0,2 0-4 15,2 0 1-15,0-4-1 0,4-6 1 0,-7 12 8 0,7-12-10 16,-6 8 7-16,6-8-5 0,0 0 2 16,-3 8 3-16,3-8-5 0,0 0 6 0,0 0 1 0,0 0-7 15,0 0 4-15,0 0-2 0,0 0 7 0,0 0-6 16,46-8 3-16,-33 2-5 0,-1 0-4 0,-2 4-3 15,4-4-20-15,-14 6-15 0,17-8-20 0,-9 6-21 16,-8 2-13-16,16-10-85 0,-9 4-216 0,-7 6 64 16</inkml:trace>
  <inkml:trace contextRef="#ctx0" brushRef="#br0" timeOffset="11152.08">24512 1145 228 0,'2'8'59'0,"-2"-8"-4"16,9 22-6-16,-3-9 5 0,0 3-9 0,-2 0 5 15,-2 2 9-15,0 1-17 0,0-1-4 0,-2 2 1 16,0 0-3-16,0-3 2 0,-2 1-6 0,0-1-15 15,-4 0 10-15,3 1-11 0,-2-5 11 0,1 3-2 16,0-5-9-16,2 1-21 0,-1-4-14 0,3-8-16 16,-6 12-24-16,6-12-37 0,0 0-113 0,0 0 38 15</inkml:trace>
  <inkml:trace contextRef="#ctx0" brushRef="#br0" timeOffset="11667.94">24596 1006 260 0,'0'0'59'0,"0"0"-14"0,0 0 3 16,0 0-15-16,0 0 11 0,0 0-17 0,17 28 5 15,-13-22-10-15,0 2 2 0,2 0 1 0,-6-8 4 0,8 17-12 16,-4-8-3-16,3-1 5 0,-1 0-7 15,-3-3 3-15,-3-5-2 0,13 12 3 0,-9-6 6 16,2 0-6-16,-6-6-3 0,10 10 8 0,-10-10 13 0,11 8 6 16,-11-8-7-16,6 3-6 0,-6-3 7 0,0 0-4 15,0 0-13-15,0 0 7 0,0 0 0 0,0 0-8 16,0 0-3-16,0 0-2 0,0 0 2 0,18-13-1 16,-18 13-2-16,0 0 3 0,0 0-2 0,4-10 1 15,-4 10-10-15,0 0 4 0,0 0-6 0,0 0-1 16,2-10-2-16,-2 10 1 0,0 0 7 0,0 0-7 15,0 0 5-15,0 0-13 0,0 0 17 0,0 0-7 16,0 0 0-16,0 0 3 0,0 0-4 0,31 12 2 16,-31-12-1-16,10 6-3 0,-10-6 3 0,14 6 8 15,-14-6-6-15,11 4-2 0,-11-4 5 0,0 0-4 16,8 4 3-16,-8-4 5 0,0 0 2 0,0 0-4 16,0 0 0-16,0 0-3 0,0 0 0 0,0 0 4 0,25-8-3 15,-25 8-6-15,6-14 7 0,-4 8-5 0,-2 6-1 16,7-16 6-16,-7 6-8 0,3 0 7 0,-1 3 13 15,-2 7-1-15,2-18-1 0,0 10 9 0,-2 8 0 16,2-14-3-16,-2 14-6 0,0-12 3 0,0 12-24 16,0-9-9-16,0 9-14 0,0 0-11 0,0 0-10 15,0 0-22-15,0 0-17 0,0 0-55 0,0 0-170 0,0 0 54 16</inkml:trace>
  <inkml:trace contextRef="#ctx0" brushRef="#br0" timeOffset="11888.33">25054 1242 226 0,'8'9'34'16,"-6"-1"-12"-16,-2-8 2 0,9 10-3 15,-9-10-6-15,6 10 5 0,-6-10-1 0,6 6-1 0,-6-6-20 16,0 0-14-16,8 10-13 0,-8-10-31 0,0 0 13 16</inkml:trace>
  <inkml:trace contextRef="#ctx0" brushRef="#br0" timeOffset="12180.01">25194 1141 322 0,'0'0'136'0,"4"-12"-20"0,-4 12-23 0,0 0 3 16,0 0-29-16,4-8-4 0,-4 8-9 0,0 0-7 16,0 0-6-16,0 0-8 0,9-6 12 0,-9 6-7 0,0 0-8 15,15-2-3-15,-15 2 2 0,14-4-9 0,-14 4-3 16,19-4-1-16,-19 4 2 0,24-5-11 16,-9 0-2-16,-1 3-7 0,-14 2-7 0,20-5 13 0,-20 5-4 15,19-5 0-15,-10 4 6 0,-9 1-11 0,18-4 4 16,-18 4 3-16,18-5 0 0,-18 5-6 0,16-5 6 15,-16 5 6-15,16-2 7 0,-7 0 4 0,-9 2-9 16,18-6 9-16,-10 4-2 0,-8 2-4 0,19-4-4 16,-7 2 3-16,-12 2-1 0,19-4-3 0,-7 4 2 0,-12 0-2 15,17-4-9-15,-4 0-21 0,-13 4-13 0,17-4-32 16,-5 3-30-16,-12 1-59 0,19-7-186 0,-10 5 55 16</inkml:trace>
  <inkml:trace contextRef="#ctx0" brushRef="#br0" timeOffset="12653.93">25562 772 277 0,'10'-12'61'0,"2"2"-8"0,1 2 1 0,-5-2-14 16,4 7-4-16,-4-5 0 0,1 4-10 0,-2 0 0 15,-7 4 4-15,13-8-9 0,-13 8 1 0,10-2-3 16,-10 2-5-16,0 0 4 0,0 0-2 0,0 0-2 16,0 0 11-16,18 10-4 0,-18-10-5 0,0 11 7 15,0-11-2-15,-4 18 1 0,4-10-8 0,0-8-1 16,-4 18 2-16,4-10-9 0,0 2 6 0,0-10-5 0,-2 20-4 16,2-11 6-16,2 7-3 0,0-4-1 15,0 0 1-15,2-3 1 0,5 6 1 0,-7-3-1 16,7-3 1-16,-5 1 2 0,1-2 5 0,-1 0-2 0,2 0-7 15,-1-1 1-15,-1 1 3 0,1 2 4 16,-1-3-1-16,3 8 7 0,-1-5-10 0,-2 2 1 0,0-2 3 16,4 0-5-16,-6-3-2 0,2 1 4 0,0 0 2 15,3 8 2-15,2 0-8 0,-2-3 5 0,1 1-2 16,3 2 8-16,2 0-4 0,-2 0 0 0,3-3 4 16,-2 1-5-16,1 2 2 0,-1-2-8 0,0 1 1 15,0 2-6-15,-1-4 1 0,-3 1 3 0,2-4-1 0,-4 0 1 16,0 0-2-16,-6-10 3 0,9 18 9 0,-7-11-7 15,-2-7 3-15,2 16-2 0,-2-16-4 16,-6 27 6-16,-3-10 0 0,1-2-5 0,-6 3 2 0,-8 4-21 16,-1-1-28-16,-6 1-28 0,-2-2-104 0,-4-3-204 15,-3 1 63-15</inkml:trace>
  <inkml:trace contextRef="#ctx0" brushRef="#br0" timeOffset="13639.88">25410 1253 219 0,'0'0'83'0,"0"0"-13"0,-8-13-12 16,8 13 0-16,0 0-10 0,0 0 1 0,0 0-8 0,-4-8 4 15,4 8-1-15,0 0 7 0,0 0-8 0,-5-10-2 16,5 10 6-16,0 0-2 0,0 0-10 0,-5-6-3 15,5 6-6-15,0 0-9 0,0 0-4 0,0 0 4 16,0 0-7-16,0 0-3 0,0 0 3 0,-21 12 1 0,17 5 5 16,-4 1-1-16,2 0-7 0,0 9 6 15,1-3-8-15,1-6-1 0,2 2-2 0,-1-5 3 16,1 2 1-16,2-4 2 0,0-1 3 0,2-4-5 16,1 2 11-16,-3-5-11 0,0-5 2 0,6 12 2 0,-3-7 5 15,-3-5-3-15,0 0 0 0,8 5 0 16,-8-5 0-16,0 0 4 0,0 0 2 0,0 0-5 0,20-13-6 15,-20 13 4-15,6-12-3 0,-1 2 2 0,-3 2 9 16,0 0-17-16,2 0 9 0,-4 8 3 0,2-16-1 16,1 11 2-16,-3 5-2 0,3-12-5 0,-3 12-9 15,2-8 0-15,-2 8-5 0,0 0 11 0,2-8-3 0,-2 8-1 16,0 0-9-16,0 0 16 0,0 0-8 0,0 0 1 16,0 0 1-16,0 0-7 0,24 16 3 15,-18-11 3-15,1-1-2 0,-1 2 4 0,-6-6-2 0,14 10 6 16,-8-8-8-16,1 2 1 0,-7-4 5 0,14 6 0 15,-6-2-2-15,-8-4-2 0,12 2 4 0,-12-2-2 16,0 0 2-16,18-6 1 0,-18 6-10 0,15-10 8 16,-10 5-2-16,2-4-2 0,3-4 4 0,-1 0-2 15,-5 0-3-15,4-3 8 0,-6 4-15 0,0 1 16 16,0 1-5-16,0 0-1 0,-2 0 2 0,0 0 5 16,0 10-10-16,-2-16 11 0,2 8-4 0,-2 0 3 0,2 8-3 15,-4-13 1-15,4 7-5 0,0 6 6 0,-4-10-3 16,4 10-5-16,-2-10-1 0,2 10 4 0,0 0-8 15,-4-8-14-15,4 8-17 0,0 0-24 0,0 0 18 16,-2-8-8-16,2 8-18 0,0 0-16 0,0 0-89 16,0 0-204-16,0 0 63 0</inkml:trace>
  <inkml:trace contextRef="#ctx0" brushRef="#br0" timeOffset="13880.95">25680 1553 300 0,'2'18'112'0,"-2"2"-9"16,4-5-7-16,-4-1-21 0,0-2 4 0,0 0 3 15,0 3-6-15,-2-5-2 0,2 0-3 0,0-2-4 16,0-8 9-16,-2 14 9 0,4-8 9 0,-2-6 10 16,0 0 3-16,0 0 0 0,0 0-18 0,0 0-14 15,0 0-2-15,0 0-8 0,0 0-8 0,0 0-5 0,7-36-6 16,-1 7-8-16,6-1-2 0,-4-5-17 15,3-3-25-15,0 5-15 0,0-1-30 0,3 4-32 16,-4 1-44-16,-3 0-133 0,-3 7-309 0,-2 6 88 0</inkml:trace>
  <inkml:trace contextRef="#ctx0" brushRef="#br0" timeOffset="34483.25">23603 3368 223 0,'0'0'90'0,"0"0"-12"0,0 0-8 0,0 0-6 16,0 0 1-16,0 0-7 0,0 0-8 0,0 0-3 15,-7-14-8-15,7 14-2 0,0 0-6 0,0 0-5 16,0 0 0-16,0 0-5 0,0-10 4 0,0 10-5 15,0 0 1-15,3-10-1 0,-3 10-15 0,0-8 10 16,0 8-11-16,2-11 3 0,0 5-3 0,-2-2-1 16,2 2 5-16,-2 6-5 0,3-12 0 0,-3 12-1 0,0-7-5 15,0 7 3-15,0 0-1 0,2-9-5 0,-2 9 7 16,0 0 2-16,0 0-10 0,0 0 1 0,0 0-1 16,-7 30 13-16,5-14-9 0,-3 2-8 0,1 13 12 15,-4-1 2-15,3 1-3 0,0-1-4 0,1 0 8 16,2-3 8-16,0-3-17 0,0-5 8 0,2-2-7 15,0-2-2-15,0-3 6 0,4 0 0 0,-2-4 4 16,0 0-4-16,0 0-4 0,3-3 10 0,-5-5 2 16,7 10-2-16,-7-10-2 0,8 4 2 0,-8-4-8 15,0 0 11-15,18 0 1 0,-18 0-6 0,17-10-2 16,-10 3-8-16,6-3 5 0,-6 0 2 0,-1-2-1 0,1 2 0 16,-2-2-14-16,-1-1 12 0,-2 3 14 0,2-2-13 15,-2 2-11-15,-2 2 13 0,2 0-2 0,-2 0 2 16,0 8-5-16,0-16 3 0,0 11 6 0,0 5-3 15,0-13-2-15,0 13 4 0,0-7-1 0,0 7-1 16,0-6-11-16,0 6 0 0,0 0 10 0,0 0-2 16,0 0 3-16,0 0-11 0,0 0 6 0,0 0 4 15,0 0-7-15,0 0 3 0,0 0 1 0,18 20 5 16,-13-12-5-16,1-3 11 0,0 3-13 0,6 4 8 0,1 0-2 16,0-2-1-16,0 0-1 0,0 0 3 15,3-2 3-15,-2-1-5 0,4-1 4 0,-3 0-2 0,5 0 2 16,-2 0-4-16,-3-2-5 0,5-2 14 0,-7 0-10 15,5-2 4-15,-3 2 4 0,-4 0-6 16,-11-2 9-16,22 0-4 0,-22 0 8 0,15 0 12 0,-15 0-2 16,0 0 5-16,15-4-7 0,-15 4 1 0,8-4 0 15,-8 4-10-15,4-8 1 0,-4 8 5 0,4-12-10 16,-4 4 2-16,0 1-1 0,-2-1 0 0,0 0 17 16,2-2 0-16,-4 2-3 0,0-2 6 0,-2-4-11 15,2 0 2-15,0 3 1 0,-1-3-2 0,-3 2 5 0,3 0 2 16,0 2-2-16,-3 0-1 0,6 2 4 0,-5 0 4 15,0 3-9-15,3-5-9 0,0 4 6 0,-3 0-5 16,3-2-6-16,0 0 0 0,-4 2-3 0,4-2 2 16,4 8-1-16,-8-10-5 0,3 7-2 0,1-4 2 15,4 7 2-15,-8-8-2 0,8 8 2 0,-5-5-1 16,5 5-4-16,0 0 1 0,-7-8 2 0,7 8-2 16,0 0 0-16,0 0-1 0,-8-6-2 0,8 6-17 15,0 0 2-15,0 0-17 0,0 0-18 0,0 0-12 16,0 0-10-16,0 0-19 0,0 0-11 0,0 0-78 0,0 0-216 15,-18 12 63-15</inkml:trace>
  <inkml:trace contextRef="#ctx0" brushRef="#br0" timeOffset="36701.68">25467 2723 241 0,'-2'-8'81'0,"0"-2"-7"16,0 3-7-16,-2-3-9 0,-1 2-2 0,0 0 4 16,-3-8-22-16,-1 2 12 0,-2 0-9 0,-2 0-15 0,-3 3 10 15,1-1-5-15,-11-6-12 0,2 4 4 0,-5-1-11 16,-4 1 7-16,3 0-5 0,-3 2 0 0,-2 2-2 16,-2 0-5-16,0 0 8 0,-5 5-2 0,2-5-10 15,-1 5-1-15,4-2 7 0,-7-1-6 0,3 2 2 16,-2 0-4-16,4 0-4 0,-4 2 11 0,0 2-8 15,0-2 1-15,-1 0-5 0,2 3 1 0,-1 1 1 16,-1 1 1-16,0 6 1 0,0-7 10 0,-24 5-10 16,16 1 4-16,8-2-8 0,0 0 2 0,0 2 2 15,1 0 1-15,0 2 0 0,2 0-6 0,0 0 5 16,2 2-5-16,-1-1 4 0,5-1-3 0,-2 2-1 0,0 2 9 16,-4 0 8-16,4 4-15 0,5-3-2 0,-5 5 2 15,0-4-2-15,2 3 9 0,1-1-3 0,1 4-3 16,2-4 0-16,-3 4-6 0,3-1 9 0,2 5 11 15,-1-2-13-15,-3 1-1 0,2 1-2 0,0 4 10 16,8-5-11-16,-5 5 0 0,1 0 0 0,1 1-2 16,-1 1 9-16,1-3-4 0,2 3-3 0,2 0 8 15,2 1 1-15,-4 3-11 0,3-5 8 0,-1 5 1 0,-1 2 0 16,3-1 0-16,1-2-7 0,-1 1 11 0,1-1-8 16,5 3 6-16,2 0-1 0,-2-1-3 15,3 5 3-15,7-1-2 0,-4 1 9 0,-4 23-10 0,8-18-5 16,0-3 6-16,1 18 3 0,3-12 1 0,0-7-6 15,3 1 5-15,1 23-7 0,0-4 8 0,0-14-5 16,6 15 14-16,-4-17-10 0,5 16-4 0,0-15 6 16,-2-7-2-16,-1 0 2 0,3 3-4 0,-2-1 2 15,6-2 0-15,-3 1-3 0,3-3 1 0,0 1-4 16,0-1 2-16,3 1 6 0,-1-2-4 0,3-5 0 16,-1 6-1-16,1-3 0 0,3 1 3 0,3-5-2 0,13 20-3 15,-10-13 5-15,-3-6-2 0,1 3 4 0,12 14-2 16,-2-9 5-16,-9-9-8 0,19 17 5 0,-2-2 3 15,-14-9-7-15,16 9 4 0,-13-9-2 0,-1-7-2 16,11 17 1-16,-7-9 8 0,-7-9 1 0,3 1-9 16,0-1 6-16,20 10-8 0,-9-11 4 0,-9-5 1 15,4-3-6-15,3 3-1 0,-2-2 9 0,1-5-2 16,22 9 3-16,-12-8-4 0,-7-2-7 0,0-2-2 16,-1-3 11-16,1-2-7 0,2 3 2 0,24-1 2 0,-19-3 1 15,-6 0-1-15,2 0-5 0,21-2 5 16,1 0 4-16,-3 0-1 0,-11-4-2 0,15 0 5 0,-4-2-1 15,-12 0 4-15,17-2-2 0,-1 0 2 16,-2-2 0-16,-1 0 0 0,-1-2 10 0,3-4-2 16,-18 2-5-16,16-1 8 0,-15-5-6 0,14 0 3 0,-3-3 0 15,-14 1-2-15,-6 2-3 0,20-10 7 0,-3 1-6 16,-12 5 2-16,-4 0 4 0,13-10 0 0,-11 5-3 16,14-7 0-16,-17 5-2 0,-4 5 4 0,18-9-1 15,-10 3 0-15,-10 4 2 0,16-13 5 0,-12 7-3 16,-6 2 1-16,13-15 2 0,-13 6-5 0,-2 5 1 0,13-15 3 15,-16 7-1-15,8-9-6 0,-10 11 0 16,-6 3 13-16,2 2-4 0,-1-5 1 0,-4 2-8 0,-1-1 1 16,-6-1 3-16,2-1-3 0,-3 0 1 0,-1-1-2 15,-2-2 1-15,0 1 0 0,-4 2 0 0,1-3-5 16,-1-17-2-16,-2 16-3 0,-2 3 0 0,0-1-1 16,-4 2-2-16,-1-3 2 0,1-19-4 0,0 12-2 15,-5 9-2-15,2-21 2 0,-1 12 1 0,1 11 0 16,-9-23-4-16,8 16-1 0,0 5 1 0,-4 0-1 15,-1 1 2-15,0 1 6 0,0-1-5 0,0 6-1 16,-5-5 2-16,3 1 1 0,-3 3 0 0,1-2 0 16,2 3-2-16,-3-1-2 0,3 1 1 0,-5 3-2 15,1 1 1-15,-2-1-2 0,1 2-1 0,3 1 1 0,-3-1-1 16,-2 1 0-16,1 1 1 0,3 0-2 16,-1 3 2-16,5 3-4 0,-1 3 4 0,4 0-2 0,-10-6 0 15,-2 1 0-15,5 4 2 0,4 3-3 0,-6-5-1 16,0 2 0-16,-4-1 1 0,4 3 2 0,-4-2 0 15,3 2-4-15,1 2 1 0,2 4 3 0,-11-8-2 16,6 1 2-16,-4-1-1 0,3 6-3 0,6 1 6 16,-1 1-5-16,-1 0 3 0,3-2 0 0,-1 2-2 0,1 0 1 15,-1 0-1-15,0 2 2 0,-1-1-3 0,1-1 2 16,-1 2-3-16,-1 0 4 0,2 0-1 0,-1 0-5 16,1 0 4-16,1 2-4 0,-1 0 6 0,0 3 0 15,3-5-3-15,-3 6 1 0,1-4 4 0,4 4-4 16,-4 0-2-16,-1-2 4 0,1-2-4 0,-1 4 5 15,3-2 0-15,-1 2 0 0,3-2-1 0,0 4 1 16,13 0-4-16,-27-2 2 0,8 0-1 0,3 2-5 16,1-2 5-16,-3 0 3 0,4 2 0 0,14 0-1 15,-27-2 2-15,16 2-4 0,11 0 3 0,-19 0-4 16,19 0 4-16,-18 0-3 0,18 0 2 0,-19 0-4 0,19 0 7 16,-18-2-2-16,18 2 1 0,-18 2-4 0,18-2 4 15,-17-2-1-15,17 2-4 0,-18-1 4 0,18 1-6 16,-17-3 5-16,17 3 5 0,-14-2-5 0,14 2-1 15,-17 0-1-15,17 0 2 0,0 0 0 0,-20-2 0 16,20 2 0-16,-15 0 2 0,15 0 0 0,0 0-4 16,-18-2 2-16,18 2-2 0,0 0 3 0,-13 0-1 15,13 0 3-15,0 0-3 0,-11-4 3 0,11 4-5 0,0 0-6 16,0 0-16-16,0 0-19 0,0 0-32 0,-19 0-33 16,19 0-24-16,0 0-25 0,-12 13-94 0,4-8-298 15,-5 5 85-15</inkml:trace>
  <inkml:trace contextRef="#ctx0" brushRef="#br0" timeOffset="37177.6">24554 3678 260 0,'0'0'136'15,"0"0"-16"-15,0 0-13 0,0 0-16 0,0 0-10 0,0 0-16 16,0 0-3-16,0 0-10 0,0 0-1 15,0 0-6-15,0 0-12 0,0 0 3 0,0 0-13 16,0 0 3-16,0 0-4 0,0 0-3 0,0 0 7 0,18-26-17 16,-10 20 1-16,10 2-8 0,-1-3-19 0,1-1-14 15,-1 1-9-15,-3 2-6 0,3 1-15 0,-2 0-9 16,0 0-51-16,-3 2-145 0,-12 2 45 0</inkml:trace>
  <inkml:trace contextRef="#ctx0" brushRef="#br0" timeOffset="37367.82">24549 3834 236 0,'14'-8'96'15,"-1"0"-14"-15,-3 2-13 0,2 2 1 0,1 0-11 16,-5 0-4-16,-8 4-13 0,20-6-32 0,-20 6-18 15,18-2-24-15,-18 2-41 0,29 0-85 0,-16-2 27 16</inkml:trace>
  <inkml:trace contextRef="#ctx0" brushRef="#br0" timeOffset="38523.83">25296 3599 209 0,'0'0'60'16,"0"0"-12"-16,-8-8-4 0,8 8-5 0,-7-6-4 0,7 6-1 16,-13-6 8-16,13 6-17 0,-17-4 5 0,8 0-15 15,9 4 1-15,-20 0-2 0,20 0 2 0,-22 2-6 16,13 0-2-16,-9 4 3 0,4 0 1 0,-2 2-1 15,1 0 4-15,1 2 2 0,2 2 1 0,1 1 3 16,1 3-6-16,4-2 4 0,-2 0 2 0,3-1 0 16,5 4 3-16,-2-4-4 0,0-1 6 0,2 0-2 15,2-2-5-15,-2-10-3 0,4 13-2 0,3-5-3 16,-1-1 0-16,2-2 9 0,-8-5-4 0,17 8 6 0,-9-4-10 16,-8-4-1-16,22 4 3 0,-22-4 5 15,20 0-1-15,-20 0-14 0,17-6 1 0,-17 6 4 0,18-10-2 16,-11 5 2-16,-1-2-3 0,0-1 4 0,2-5-13 15,-2-3 9-15,-2 2-7 0,0-2 5 16,-4-2-4-16,0 3-4 0,0 3 4 0,0 0 0 0,0 2 0 16,0-1-1-16,0 3 3 0,0-2-5 0,0 10 5 15,0-14 0-15,0 8 5 0,0 6-3 0,0-12-6 16,0 12 15-16,-2-10-13 0,2 10-6 0,0 0 10 16,-2-7-14-16,2 7 3 0,0 0 6 0,0 0-5 15,0 0 6-15,0 0-4 0,0 0-1 0,0 0 3 0,0 0 0 16,7 31 1-16,-5-15-2 0,5 2 14 15,-3-5-13-15,1 5 0 0,1-4 4 0,2 2 1 0,0-3 0 16,0 1-3-16,1 2 9 0,-1-6-8 0,4 4 3 16,-4-5-4-16,3 3 5 0,0-4-3 0,-2 0 3 15,1-2-4-15,0-2 1 0,-10-4-2 0,15 6-2 16,-15-6-3-16,16 2 4 0,-16-2-14 0,0 0 3 16,21-2 0-16,-21 2-2 0,0 0-6 0,16-12 3 15,-12 6 3-15,-2-2 1 0,0 0-1 0,0 0-3 16,-2-1 9-16,2-7-1 0,-4-2 3 0,0 2-1 15,0-2 4-15,0 1-12 0,-2-1 4 0,-3 3 2 0,3-3 3 16,-1 0-7-16,-2 0 6 0,5 0 4 16,-2 1-5-16,-2-1 7 0,2 0-1 0,-4 2-5 15,4 0 8-15,-2 1-1 0,1 1 12 0,3 2 2 0,-2 2 9 16,2 0 5-16,0 4-11 0,2 6-10 0,-6-10-1 16,6 10 2-16,-2-10-1 0,2 10-2 0,0 0 0 15,-6-5-1-15,6 5 3 0,0 0-3 0,0 0-5 16,0 0 6-16,0 0-4 0,-8 20 9 0,5-3-14 15,1-1 8-15,0 4-4 0,2 9 2 0,0 1 3 16,0 2-2-16,2-5 3 0,3-1-9 0,-3-4 5 16,0-3 5-16,4 11-1 0,-2-11 0 0,1-2-3 0,2-2 0 15,-1 1 6-15,1-6-7 0,-1-1 3 0,4-1-1 16,-6-1 6-16,-4-7-7 0,12 11-3 0,-5-7 5 16,-7-4 7-16,16 2-9 0,-16-2 5 0,0 0 3 15,28-6-7-15,-19 0 3 0,7-4 4 0,-6 0-5 16,1-3 2-16,-2-1-3 0,0-2 0 0,-3-1 0 15,0 1 1-15,-3-2-3 0,-1-2-10 0,1 2 8 16,-3 0-2-16,-3 1 3 0,6-1-3 0,-6 1 2 16,3-1 2-16,-2 2-4 0,2 0 1 0,-3 1-2 15,1 0 5-15,0 3-3 0,0 3 2 0,0-1-3 16,0 2 2-16,0-2 5 0,0 4-18 0,2 6 12 0,-3-15 3 16,1 7-3-16,2 8-3 0,-2-12 0 0,0 6 0 15,2 6 6-15,0 0-5 0,-3-12 4 0,3 12-4 16,0 0 2-16,-2-8-2 0,2 8-5 0,0 0 1 15,0 0 0-15,0 0-4 0,0 0 4 0,0 0-2 16,0 0 3-16,0 0-1 0,0 0-5 0,0 0 13 16,0 0 2-16,2 41 3 0,-2-25 9 0,0 4-5 15,3-2-2-15,-1 0 6 0,0 1-4 0,0-1-3 16,1 2-6-16,-3-2 6 0,4-1-1 0,-2-1 0 0,4 4 6 16,-1-6-10-16,-3-3 1 0,5 5 6 15,-1-4-8-15,-1-2 5 0,-3-2-3 0,4 2 4 16,-2-4-2-16,2 1 0 0,-6-7 2 0,10 14-1 15,-3-8-1-15,-7-6-7 0,8 12 11 0,-1-6-2 16,-7-6-3-16,9 10 1 0,-5-4-18 0,-4-6-17 0,6 9-26 16,-6-9-16-16,7 8-84 0,-4-1-182 0,-3-7 55 15</inkml:trace>
  <inkml:trace contextRef="#ctx0" brushRef="#br0" timeOffset="39536.75">24171 4520 209 0,'0'0'24'16,"0"0"-7"-16,0 0-3 0,0 0-2 0,0 0 1 15,0 0 1-15,0 0-1 0,0 0 1 0,0 0 3 16,0 0 0-16,0 0 7 0,0 0 2 0,0 0 1 0,0 0 9 16,-5-8-7-16,5 8-6 0,0 0-4 15,0 0 2-15,0 0 0 0,0 0 0 0,-2-7 5 0,2 7-3 16,0 0 3-16,0 0-10 0,0 0 5 0,0 0-2 15,-2-10-3-15,2 10 1 0,0 0-10 0,0 0 5 16,0 0 3-16,0 0-6 0,0 0 3 0,-3-8-3 16,3 8 7-16,0 0-8 0,0 0 2 0,0 0-8 15,0-14 5-15,0 14-6 0,3-8 7 0,-1 0-2 16,-2 8 1-16,2-14 7 0,-2 6 1 0,0 8-6 16,3-15 0-16,-3 7-7 0,0 0 1 0,0 8 3 15,0-18-2-15,0 8-1 0,0 2-1 0,0-2 11 0,0 10-7 16,-3-17 14-16,3 9 1 0,0-2 16 0,-2 2-22 15,2 8-2-15,-2-16 6 0,-1 8 2 0,3 0 2 16,0 8-6-16,-4-15 1 0,4 9 3 0,0 6 7 16,-2-12-1-16,2 12-4 0,-4-10 5 0,4 10-2 15,0-8-2-15,0 8 1 0,0 0-5 0,-7-9-8 16,7 9-2-16,0 0-4 0,0 0 2 0,0 0 1 16,0 0-8-16,0 0 3 0,0 0-1 0,0 0 3 15,0 0-6-15,-10 35 7 0,10-7-6 0,-8 1 1 16,6-6 8-16,2 7-5 0,0-8-1 0,0 0 3 15,0-4-4-15,0 1-4 0,-2-1 2 0,2-2 5 0,2-1-4 16,-2 3 0-16,0-6-7 0,-2 0-16 16,2 0-11-16,0-2-14 0,2-2-12 0,-2 2-21 0,0-10-8 15,2 15-62-15,-2-7-175 0,2 0 54 0</inkml:trace>
  <inkml:trace contextRef="#ctx0" brushRef="#br0" timeOffset="39803.91">24261 4481 241 0,'6'-4'45'0,"-6"4"-6"16,0 0-3-16,0 0 6 0,0 0-4 0,0 0-7 15,0 0-4-15,15-2-7 0,-15 2 0 0,0 0-2 16,0 0-1-16,0 0 6 0,16-2 0 0,-16 2-5 0,0 0 12 16,0 0-19-16,18 0 2 0,-18 0 0 15,0 0-5-15,14-2-2 0,-14 2-10 0,11-2-6 16,-11 2-23-16,16-4-40 0,-16 4-82 0,10-4 27 0</inkml:trace>
  <inkml:trace contextRef="#ctx0" brushRef="#br0" timeOffset="40284.9">24707 4348 211 0,'0'0'35'15,"0"0"3"-15,0 0-5 0,0 0-4 0,0 0-5 16,0 0-4-16,0 0 11 0,0 0-16 0,0 0 2 0,0 0 3 16,0 0-4-16,0 0 1 0,0 0 3 0,-35 22-1 15,33-16-1-15,2-6-4 0,-9 12 0 0,5-4 3 16,4-8-3-16,-2 14 1 0,2-6-8 0,0-8 3 15,-3 13 5-15,3-13-8 0,3 14 3 16,-3-14-2-16,6 12-5 0,-6-12 2 0,9 10-2 0,-5-4-10 16,-4-6-17-16,16 8-8 0,-10-6-9 0,-6-2-21 15,20 4-70-15,-3-4 23 0</inkml:trace>
  <inkml:trace contextRef="#ctx0" brushRef="#br0" timeOffset="41240.25">24959 4264 226 0,'0'0'47'0,"0"0"-17"0,0 0 5 0,-7-8-11 16,7 8 2-16,0 0-2 0,0 0-1 0,0 0-13 15,0 0 11-15,0 0-2 0,0 0-2 0,-28 22-3 16,21-17 13-16,3 5 15 0,2-2-14 0,-4 2-3 16,2 6-2-16,0-5-4 0,2-1 2 0,2 2-3 15,0-12 0-15,2 16-1 0,2-6 3 0,-4-10-3 16,6 14 1-16,-2-6-10 0,-4-8 6 0,11 10-1 15,-5-6 7-15,-6-4-6 0,16 8 1 0,-10-5-3 16,-6-3-2-16,18 7 7 0,-18-7-8 0,17 0-4 16,-17 0 9-16,16 1-4 0,-16-1 1 0,0 0-2 0,0 0-2 15,0 0 0-15,24-3 0 0,-24 3-4 0,0 0 22 16,5-8-27-16,-5 8 0 0,0 0 6 0,0 0-12 16,2-10 3-16,-2 10-1 0,0 0 2 0,-5-12 4 15,5 12-7-15,-2-14 7 0,2 14-5 0,-7-14-2 16,7 7 7-16,0 7 0 0,-2-15-3 0,2 15 3 0,-2-13-3 15,2 5 12-15,0 8-13 0,2-12 8 16,-2 12-4-16,4-16 7 0,1 8 1 0,4-4-12 16,-1 1 2-16,6-1 0 0,-1 2 1 0,-3 0 0 0,2 2 2 15,-4 2-8-15,3 2 9 0,-4-1 1 0,4 3-6 16,-11 2 1-16,17-5-3 0,-17 5 3 0,18 0 2 16,-18 0-3-16,16 5 4 0,-16-5-9 0,12 7 7 15,-5-3-3-15,-3 2 4 0,3 0 0 0,-2 2 0 16,-1-2 2-16,0 4-4 0,-2-2 2 0,0 2 2 15,0-3 3-15,-2 3-4 0,3-2 3 0,-3-8-1 16,2 16 2-16,-2-8 3 0,0 0-8 0,0-8 2 16,0 12 5-16,0-12 4 0,0 0 13 0,0 13 5 15,0-13 11-15,0 0-11 0,0 0-5 0,0 0 1 16,0 0-8-16,-5 6 8 0,5-6-11 0,0 0 8 0,0 0-7 16,0 0-8-16,0 0 8 0,0 0-7 0,-4-36 6 15,4 29-7-15,0 7 9 0,0-14-8 0,2 6-2 16,-2 8 1-16,2-16 2 0,-2 11-8 0,3-3 1 15,-3 8 2-15,9-12-1 0,-5 6-5 0,-4 6 7 16,13-12-8-16,-7 6-2 0,-6 6 0 0,18-8 10 16,-9 6-9-16,-9 2 7 0,20-2-8 0,-20 2 2 15,19 0 1-15,-19 0 1 0,20 4-6 0,-9 0 6 0,-2 0 3 16,-9-4 0-16,15 8 5 0,-6-2-6 0,-4-2-4 16,1 2 2-16,-2-1-2 0,-4-5 3 15,7 15 2-15,-7-10 2 0,2 3-3 0,-2-8 1 0,-2 12-2 16,2-12 8-16,-3 12-8 0,3-12 11 0,0 8-3 15,0-8 0-15,0 0-7 0,0 0 9 0,-2 8-6 16,2-8-5-16,0 0 5 0,0 0-2 0,0 0 0 16,0 0 1-16,0 0-15 0,0 0 14 0,0 0 2 15,0 0-5-15,2-28 3 0,3 20-3 0,-1 2 2 16,-1-2-1-16,1 0 2 0,1 3-4 0,1-3 6 16,-2 2-9-16,2 0-1 0,-6 6 5 0,10-10 7 0,-6 6-18 15,-4 4 5-15,7-6 5 0,-7 6-5 0,8-6 9 16,-8 6-7-16,0 0 2 0,16-2-2 0,-16 2 8 15,15-2-9-15,-15 2 4 0,16 0-1 0,-16 0-2 16,17 2 4-16,-17-2-2 0,17 6-9 0,-10-4 9 16,-7-2-1-16,14 6 4 0,-6 0 1 0,-8-6 2 15,11 8-3-15,-5-2 3 0,-1 0 3 0,-1 0-9 16,-1 1 3-16,1 1 4 0,-2 0-3 0,0 0-1 16,2 0 4-16,-4 2-2 0,2-2-3 0,1 0-11 15,-3-8-1-15,4 14-21 0,-4-9-11 0,0-5-6 16,3 10 0-16,-3-10-1 0,4 8-3 0,-4-8 1 0,0 0-16 15,0 0-42-15,0 0-132 0,0 0 41 0</inkml:trace>
  <inkml:trace contextRef="#ctx0" brushRef="#br0" timeOffset="41870.8">25726 3958 245 0,'-3'-12'61'0,"3"12"-3"0,-2-10-8 16,2 10 2-16,0 0-13 0,0 0-2 0,-2-9-10 15,2 9-1-15,0 0-4 0,0 0-8 16,0 0 4-16,0 0-4 0,0 0-3 0,0 0 3 0,0 0 8 16,0 0-2-16,22 29 0 0,-15-13 4 0,1 4 7 15,0 7-6-15,0-5 2 0,-2 8 0 0,-1-7 4 16,-1-3-3-16,-2-3-2 0,-2 3-1 0,2-2-2 16,-2-2 1-16,0 0-8 0,0-4 5 0,0-2-11 15,0-10 4-15,0 15 8 0,0-7-1 0,0-8 13 16,0 10 6-16,0-10 5 0,3 6 0 0,-3-6-5 15,0 0-6-15,0 0 0 0,0 0-7 0,0 0-3 16,0 0 8-16,0 0-8 0,31-18-8 0,-25 10-3 16,3 2 0-16,-3 0-3 0,-6 6-2 0,20-8-1 15,-11 3-7-15,-1 0 1 0,-8 5 3 0,18-5-5 16,-18 5 3-16,22 0 1 0,-22 0 1 0,11 7 3 16,-11-7-9-16,8 10 5 0,-6-2 6 0,-2-8-10 15,-2 24 4-15,0-8 2 0,-2-1-8 0,-2 2 5 16,1-4 4-16,-1 1-1 0,-1-2-2 0,0-2 3 0,1-2-1 15,0 0-3-15,1-3-6 0,5-5-1 16,-13 8-11-16,13-8-2 0,0 0-1 0,-11 6-9 16,11-6 6-16,0 0-11 0,0 0-3 0,0 0 3 0,-6-26 4 15,8 11-5-15,0-1 7 0,2-2 2 0,3 0 1 16,-3 0 3-16,5 1 5 0,0 1 2 0,-1 1 3 16,1-2-1-16,0 2 4 0,-2 3-6 0,1 0 5 15,0 2-3-15,0 0 4 0,0 2 1 0,-1 3-3 16,-7 5 5-16,8-12-2 0,2 8-4 0,-10 4 0 15,6-6 1-15,-6 6 0 0,0 0 13 0,15-4-10 16,-15 4-2-16,0 0 9 0,0 0-5 0,26 2 4 16,-26-2-7-16,12 6 8 0,-12-6-3 0,13 8-5 15,-5-3 6-15,-8-5 2 0,12 12 1 0,-6-4 0 16,0 0 7-16,3 6-10 0,-2 2 5 0,0-2-1 0,-1 1 3 16,-4 1-6-16,4 0 7 0,2 0-6 0,-6 1 9 15,0 0-9-15,2-2 2 0,-4-3 4 0,2 0-4 16,0-1 7-16,1-3-16 0,-3-8-16 0,2 17-22 15,0-10-11-15,-2-7-10 0,2 12-42 0,-2-12-127 16,0 0 38-16</inkml:trace>
  <inkml:trace contextRef="#ctx0" brushRef="#br0" timeOffset="42037.74">26096 4104 313 0,'0'0'117'0,"-2"-12"-11"16,2 12-22-16,0 0-6 0,-2-10-13 0,2 10-13 16,0 0-26-16,0 0-21 0,0 0-31 0,0-10-20 15,0 10-42-15,0 0-102 0,0 0 35 0</inkml:trace>
  <inkml:trace contextRef="#ctx0" brushRef="#br0" timeOffset="42540.53">26398 4228 253 0,'4'14'52'0,"-1"0"-2"0,-1-2-2 0,-2 0 2 0,0-3-10 15,0-9 2-15,-2 16 0 0,-1-8 1 0,3-8-6 16,-4 14 0-16,4-14 2 0,-4 10-9 0,4-10 10 16,-4 8-5-16,4-8-7 0,0 0 3 0,0 0-6 15,-9 6-5-15,9-6 1 0,0 0-4 0,0 0-3 16,0 0-1-16,-16-18 1 0,14 8-3 0,-2-4-4 0,2-2 3 15,0-1 2-15,0 1 3 0,4 0-3 16,-2 0-8-16,2 1 0 0,0 3 5 0,2 0-4 0,1-2-7 16,1 2 7-16,1-2-2 0,0 3 7 0,-3 1-5 15,4 0-6-15,-3 4-2 0,2 0-5 0,-7 6 13 16,13-12 0-16,-7 8-5 0,-6 4 7 0,16-6-16 16,-16 6 9-16,13-2-4 0,-13 2 4 0,0 0-4 15,0 0 10-15,26 10 1 0,-22-6-19 0,-4-4 17 16,12 14-7-16,-10-6-2 0,2-2 9 0,-4-6 0 15,7 17-7-15,-5-9 5 0,0 0 1 0,-2-8 1 16,2 16 1-16,-2-10-6 0,0-6-13 0,4 14-11 16,-4-14-12-16,4 8 3 0,-4-8-4 0,6 7-3 15,-6-7-7-15,0 0-4 0,10 3-50 0,-10-3-116 16,0 0 37-16</inkml:trace>
  <inkml:trace contextRef="#ctx0" brushRef="#br0" timeOffset="43085.74">26670 4090 393 0,'6'-14'3'0,"1"2"16"15,-2-1 16-15,-1 3 4 0,0 2 1 0,-4 8-6 16,5-12 4-16,-5 12-1 0,0-12 4 0,0 12 3 15,0 0-8-15,-5-10-7 0,5 10 0 0,0 0-11 16,0 0 6-16,-15-5-4 0,15 5-2 0,0 0 3 16,0 0 4-16,-42 11 3 0,32-2 3 0,-4-2-2 15,1 3-1-15,2 0-4 0,4-2-10 0,1 2 8 0,2-3-5 16,0 3 5-16,-1-2-12 0,2 0 1 0,3-8-2 16,-2 18 8-16,2-10-5 0,0-8-3 0,5 13 5 15,-5-13-1-15,9 13-2 0,-3-10-4 0,-6-3 8 16,16 4-6-16,-16-4 4 0,17 0-4 0,-17 0-2 15,24-5 2-15,-11-2-1 0,1 4 2 0,-2-9-5 16,0 4-1-16,-4-6 0 0,1 4 7 0,-3 2-1 16,2 0 4-16,-8 8 14 0,6-12-8 0,-2 7 1 15,-4 5-13-15,7-8 5 0,-7 8 0 0,0 0 2 16,8-6-10-16,-8 6-1 0,0 0 3 0,0 0 0 16,0 0-9-16,0 0 9 0,18 0-1 0,-18 0-1 0,0 0-1 15,20 6-5-15,-20-6 6 0,15 3-6 0,-15-3 2 16,14 3 2-16,-14-3 4 0,0 0-1 0,25-3 0 15,-25 3 0-15,20-7-3 0,-4-3 1 0,-1-4-3 16,5-10-4-16,-1-1-12 0,-1-3 0 0,-5-1-1 16,-2-1 5-16,-2 0-7 0,-3 1 1 0,-4-1 9 15,-2 2-4-15,0-3 0 0,0 4 2 0,-4 3 3 16,2 2 7-16,-2 2 4 0,2 2 14 0,-1 3 4 16,-1 1 2-16,2 2 0 0,-1 2-1 0,-1 3-6 15,4 7-5-15,-5-12-1 0,5 12-1 0,0 0-10 0,-2-5 8 16,2 5 1-16,0 0-8 0,0 0-2 0,0 0 4 15,0 40 3-15,5-8-5 0,1-3 4 16,-1 1-2-16,-1 1 6 0,5 1-15 0,-3-1 12 0,6 1-10 16,-6-5 8-16,5 5 0 0,-3-2 0 0,4-8 4 15,-6-3-2-15,3 1-1 0,0-2 2 0,-2 0 0 16,-1-3 9-16,2-1-23 0,0 2-17 0,0-3-9 16,-4-1-10-16,1-2-22 0,-1-2-10 0,0 0-7 0,-2-2-5 15,-2-6-77-15,0 0-195 0,0 0 59 0</inkml:trace>
  <inkml:trace contextRef="#ctx0" brushRef="#br0" timeOffset="43336.71">26913 3984 281 0,'0'0'127'16,"0"-12"-12"-16,0 12-3 0,0 0-21 0,5-12-12 16,-5 12-11-16,10-14-5 0,-3 8-12 0,-7 6 2 15,15-10-5-15,1 4-2 0,-1 1-5 0,1-3-11 16,1 4 0-16,-1-4-2 0,-2 4-4 0,4-2-2 0,-1 0-4 15,-1 2 0-15,-5 0-5 0,-1-2 2 16,-10 6-5-16,20-4 1 0,-20 4-5 0,16-3-2 0,-16 3 1 16,13-5-1-16,-13 5 4 0,0 0 2 0,14-3-7 15,-14 3-2-15,0 0 5 0,0 0 1 0,10-4 7 16,-10 4-15-16,0 0-7 0,0 0 3 0,0 0-12 16,0 0-2-16,0 0-10 0,0 0-9 0,13-5-13 15,-13 5-21-15,0 0-80 0,0 0-180 0,0 0 54 0</inkml:trace>
  <inkml:trace contextRef="#ctx0" brushRef="#br0" timeOffset="44988.84">23776 1818 251 0,'0'0'49'0,"-8"3"13"0,8-3-9 0,0 0-4 16,0 0 8-16,-12 5-1 0,12-5 1 0,0 0-8 15,0 0-6-15,0 0-7 0,0 0 1 0,0 0-16 16,0 0 7-16,0 0-4 0,0 0 6 0,0 0-10 16,0 0 9-16,55-20-9 0,-20 8 1 0,5-2-6 15,4-2 5-15,21-4-2 0,3 1-4 0,-15 3-2 0,12-4 0 16,-14 7-2-16,15-4-1 0,-16 4-3 0,-6 1-1 16,-1 4 1-16,2-4 1 0,0 4 2 0,2 3-4 15,-2-2 3-15,-1 2-3 0,-6-1-2 0,3 2 8 16,-1 0-10-16,-1 2-13 0,-2 0 15 0,-4 0-3 15,-7 0-1-15,-3 0 12 0,-2 0-15 0,-3 0 14 16,0 0-10-16,-1 0-2 0,-4 2 16 0,0-2-16 16,-13 2-6-16,20 0 21 0,-20 0 0 0,11-2-8 15,-11 2-2-15,0 0 1 0,12-4-21 0,-12 4 19 16,0 0-4-16,0 0 12 0,14-2-3 0,-14 2-15 16,0 0 5-16,0 0 7 0,0 0-3 0,0 0-8 0,0 0 3 15,0 0-8-15,0 0 10 0,0 0 3 0,0 0-2 16,-41 10 2-16,21-4 2 0,-15 6-9 0,0 2 1 15,-1-2-7-15,-1 3 6 0,-2 1 4 0,-2 0-2 16,-21 10 5-16,14-7-7 0,4-3 6 0,2 0-2 16,-21 10-7-16,15-7 13 0,6-5-11 0,-2 0 3 15,0-1 5-15,0 4 5 0,1-4-18 0,-1 1 5 16,0-2 12-16,0-1-2 0,5-1 1 0,-3 0-5 16,8-2-2-16,-2 0-3 0,3-2 6 0,12-2-5 15,1-2 5-15,5 0-2 0,-1 0 5 0,5 0 1 16,11-2-9-16,-16 0 6 0,16 0-7 0,0 0 3 15,0 0 9-15,0 0-6 0,0 0-8 0,0 0 2 0,0 0 3 16,0 0 3-16,35-14 0 0,-4 6 1 16,2-2-6-16,7 3 4 0,1-3 6 0,1-2-4 0,0 2 0 15,3 0 2-15,-2 0-2 0,22-8-4 0,-15 6 0 16,-8 1 6-16,-3-1-6 0,3 2 0 0,-2-2 1 16,-5 2 3-16,-3 0-5 0,1 3 8 0,-6 1-9 15,-10 2 14-15,-6-2-11 0,0 4 7 0,-3-2-1 16,-8 4 6-16,12-4-10 0,-12 4 0 0,0 0-1 15,0 0 1-15,0 0-2 0,0 0-1 0,0 0 5 16,0 0-2-16,-44 26 0 0,13-14 0 0,-4 1 1 16,-4 1-6-16,2 2 1 0,-3-2 1 0,0-3-2 0,6 1 5 15,-1-2-6-15,4 0 5 0,7-2 7 0,1-2-10 16,7-2 13-16,2 0-7 0,1-2 12 0,5 0-17 16,8-2-2-16,-16 4 10 0,16-4 16 0,-13 2-5 15,13-2-9-15,0 0 7 0,-12 3-5 0,12-3-7 16,0 0-5-16,0 0-19 0,0 0-11 0,-10 2-29 15,10-2-67-15,0 0-151 0,0 0 47 0</inkml:trace>
  <inkml:trace contextRef="#ctx0" brushRef="#br0" timeOffset="47223.89">24177 1918 233 0,'0'0'35'0,"0"0"18"0,0 0-5 0,0 0 0 16,0 0-1-16,6-8 5 0,-6 8-9 15,0 0-10-15,0 0 2 0,0 0-1 0,0 0-21 16,0 0 8-16,7-7-1 0,-7 7 3 0,0 0-6 0,0 0 2 15,0 0-6-15,0 0-1 0,0 0-8 16,11-7 6-16,-11 7-14 0,0 0-5 0,0 0 13 0,0 0-1 16,0 0-9-16,27 18 17 0,-14-4-10 0,-3 0 4 15,8 12 1-15,0 1-4 0,-1 5 2 0,1-1 0 16,-3 3-1-16,-1 3 4 0,-2-1 4 0,2 1-5 16,-3 3-4-16,-1-1-6 0,2-1 15 0,-4-3-2 15,5 3 5-15,-1-5-6 0,-2 1 2 0,1-3-1 0,0-3-18 16,-4-7 27-16,-1 1-6 0,3-6 3 0,-2 2-6 15,-1-2 2-15,1-1-6 0,-1-1 3 16,0 2-6-16,2-6 4 0,-2 4 1 0,-2-6-5 0,-4-8 7 16,9 17-9-16,-5-9 10 0,-4-8 1 0,9 16-11 15,-4-8 5-15,-5-8-1 0,6 11 1 0,-6-11-10 16,6 17 7-16,-6-17-19 0,10 11 19 0,-10-11-3 16,4 12 9-16,-4-12-3 0,0 0-4 0,7 10 5 15,-7-10-5-15,0 0 3 0,6 10 5 0,-6-10-6 16,0 0 0-16,0 0 2 0,0 0 11 0,0 0-4 15,4 12 3-15,-4-12 12 0,0 0 0 0,0 0-2 16,0 0 4-16,0 0 0 0,0 0-8 0,0 0-10 16,0 0 7-16,0 0-11 0,0 0 7 0,0 0 4 15,0 0-6-15,0 0-15 0,0 0 15 0,0 0-7 0,0 0 3 16,0 0-10-16,0 0 5 0,-31-26 3 0,31 26-1 16,-10-14 7-16,1 7-9 0,9 7 3 0,-20-16 1 15,10 7-5-15,-2-2 3 0,1 3-3 0,3 0 2 16,-6-4-5-16,6 2 4 0,-1 1 2 0,9 9 0 15,-13-14-2-15,4 6-3 0,9 8-2 0,-13-16 4 16,6 8-18-16,3-6 13 0,-5 0 2 0,3-1 8 16,-3 3-1-16,4 0-2 0,1 1-11 0,4 11 2 15,-8-18 8-15,5 9-3 0,3 9 3 0,-6-15 6 0,6 15-2 16,-5-14-1-16,5 14-1 0,-7-12-17 0,7 12 17 16,-4-12-2-16,4 12 2 0,0 0-2 0,-6-14 4 15,6 14-2-15,0 0 5 0,-4-9-9 0,4 9 4 16,0 0-10-16,0 0 8 0,0 0 0 0,-7-12 3 15,7 12-6-15,0 0 13 0,0 0-12 0,0 0 2 16,-5-12-4-16,5 12 1 0,0 0 0 0,0 0 0 16,0 0 1-16,0 0-1 0,0 0-4 0,0 0 7 15,0 0 3-15,0 0-11 0,0 0-2 0,0 0 10 16,0 0-1-16,0 0-9 0,0 0 7 0,0 0-1 16,0 0 1-16,0 0-4 0,49 18 1 0,-49-18 3 0,20 17-1 15,-8-3-2-15,-1 0-6 0,3 2 2 0,-6 0-2 16,10 9 2-16,-5-5 15 0,-2 0-9 0,0-5-3 15,0 3 8-15,-1-2-2 0,8 9-9 0,-7-5 19 16,0-4-6-16,0-2-3 0,0 0-10 0,0 0 11 16,-2 0-2-16,-1-5-4 0,4 3-3 0,-4 2 7 15,1-4 3-15,-2 0-5 0,-7-10 4 0,13 12-3 16,-13-12 6-16,8 13-5 0,-8-13 0 0,10 12-4 0,-10-12 5 16,8 12-5-16,-8-12 1 0,11 10 3 15,-11-10-4-15,6 8 8 0,-6-8-4 0,0 0 0 0,10 10-1 16,-10-10-4-16,0 0 6 0,0 0-5 0,8 11 4 15,-8-11 1-15,0 0-2 0,0 0 0 16,7 9-3-16,-7-9-1 0,0 0 9 0,0 0-3 0,0 0 2 16,8 9-6-16,-8-9 3 0,0 0 0 0,0 0-4 15,0 0 7-15,0 0-8 0,0 0 9 0,0 0 0 16,0 0-6-16,0 0 7 0,0 0-3 0,0 0-18 16,0 0 21-16,0 0-11 0,0 0-2 0,0 0 5 15,0 0 13-15,0 0-6 0,7-33-10 0,-7 33 1 0,-2-26 4 16,0 12 2-16,2-1-3 0,-5-3 3 15,3 0-2-15,0-2-1 0,2 3 4 0,-2-1-4 0,2-2-3 16,0 2 5-16,-3 0 0 0,3 0 10 0,-2 3-4 16,2 1 2-16,0-4-5 0,0 5-6 0,0-1 9 15,0 14-8-15,2-22 2 0,-2 22 1 0,0-18-5 16,0 18 1-16,0-15 5 0,0 15-2 0,0-14-1 16,0 14-1-16,0-16 5 0,0 16 1 0,3-14-2 15,-3 14-10-15,2-14 2 0,-2 14 7 0,2-12-1 16,-2 12-13-16,2-13 13 0,-2 13 1 0,0 0 1 15,5-14 1-15,-5 14-9 0,0 0 10 0,0 0 2 16,0-14-5-16,0 14 0 0,0 0 0 0,0 0-7 16,0 0 2-16,2-12-7 0,-2 12 12 0,0 0 0 0,0 0-6 15,0 0 3-15,0 0 0 0,0 0-3 0,0 0 4 16,0 0 0-16,0 0 0 0,0 0-8 0,0 0 2 16,0 0 4-16,0 0-2 0,0 0 3 0,0 0-2 15,0 0-5-15,0 0 7 0,0 0-4 0,0 0 1 16,-7 42 4-16,3-26 2 0,-1 1-2 0,1-1-2 0,-2 2-2 15,-1-2 6-15,2 1-8 0,-3-1 15 16,1-2-3-16,1 1-10 0,2 0-1 0,-4-2 4 0,2 1 0 16,-2 0 2-16,1-2 1 0,2-2-1 0,-3 3 4 15,-1-1-7-15,3-2 1 0,6-10 2 0,-12 16 4 16,8-8-10-16,4-8 7 0,-9 13-2 0,9-13-5 16,-6 15 0-16,6-15 2 0,-7 9 0 0,7-9 5 15,0 0-9-15,-9 12 9 0,9-12 1 0,0 0-3 16,-4 12-1-16,4-12 7 0,0 0-11 0,0 0 4 15,-6 10-3-15,6-10-2 0,0 0 4 0,0 0 10 16,0 0-9-16,0 0 2 0,-9 9 0 0,9-9 1 16,0 0-2-16,0 0-2 0,0 0 7 0,0 0-7 15,0 0 5-15,0 0-1 0,0 0 0 0,0 0-4 0,0 0-4 16,0 0 11-16,0 0-1 0,0 0 2 0,0 0-1 16,0 0-7-16,0 0-9 0,0 0 10 0,0 0 2 15,0 0 0-15,0 0-24 0,0 0 19 0,0 0 7 16,17-33-1-16,-17 33 1 0,9-24-7 0,-2 13 10 15,-3-1-9-15,3-2-4 0,-1-2 10 0,-2 0-4 16,3 0 4-16,2 1-5 0,-3-1 0 0,5 2 5 16,-4-1-6-16,2 0 3 0,-3 0-4 0,5 3 1 0,-6-2-1 15,3 4 3-15,-1 1-2 0,-7 9-5 0,8-17 5 16,-3 10 4-16,-5 7 4 0,11-12 1 0,-11 12-8 16,6-12 1-16,-6 12 2 0,5-10-7 0,-5 10 16 15,0 0-16-15,6-11 5 0,-6 11 6 0,0 0-5 16,5-13 4-16,-5 13-10 0,0 0 5 0,0 0 0 15,0 0 0-15,5-13-4 0,-5 13 1 0,0 0 3 16,0 0-5-16,0 0 8 0,0 0-8 0,2-12 3 16,-2 12 2-16,0 0-2 0,0 0 4 0,0 0-2 15,0 0-2-15,0 0 3 0,2-14-6 0,-2 14 9 16,0 0-7-16,0 0 8 0,0 0-4 0,0 0 1 0,0 0-8 16,0 0 12-16,0 0-3 0,0 0 0 0,0 0-6 15,-49 8 0-15,49-8 1 0,-31 14 2 0,17-6 3 16,-2-2-4-16,-1 0-5 0,-1-1 11 0,3 2-3 15,-3-2-2-15,3-1 5 0,-1 2-4 0,16-6-4 16,-26 10-4-16,15-6-6 0,11-4 17 0,-18 4-1 16,18-4 3-16,0 0-6 0,-21 6 4 0,21-6 6 15,0 0-6-15,-18 6 9 0,18-6-4 0,0 0 8 0,0 0-2 16,-12 4-2-16,12-4-3 0,0 0 0 0,0 0-1 16,0 0-4-16,0 0-9 0,0 0 7 15,0 0-2-15,0 0 5 0,0 0-3 0,-23 1 2 0,23-1-6 16,0 0 4-16,0 0 0 0,0 0 6 0,0 0-6 15,0 0-4-15,0 0 5 0,0 0-4 0,0 0 2 16,0 0-2-16,0 0-1 0,0 0 4 0,0 0 0 16,0 0 2-16,0 0-1 0,0 0-3 0,0 0-1 15,0 0-1-15,0 0-2 0,0 0 2 0,0 0 4 16,0 0-5-16,0 0 0 0,0 0-2 0,0 0 0 16,0 0 10-16,0 0-7 0,0 0 0 0,0 0 1 0,70-11-1 15,-54 7-4-15,-16 4 4 0,21-8 8 0,-21 8-10 16,20-6 6-16,-20 6 5 0,16-4-16 0,-16 4 7 15,0 0 1-15,19-6-9 0,-19 6 2 0,0 0 8 16,14-4 2-16,-14 4-6 0,0 0 5 0,0 0-1 16,0 0-4-16,0 0 4 0,0 0-8 0,0 0 4 15,0 0 0-15,19-4-1 0,-19 4-1 0,0 0 4 16,0 0 10-16,0 0-15 0,0 0 11 0,0 0-5 0,0 0 1 16,0 0 4-16,0 0-7 0,0 0 3 15,0 0-12-15,0 0-11 0,0 0-25 0,0 0-21 16,0 0-33-16,0 0-95 0,0 0-232 0,0 0 68 0</inkml:trace>
  <inkml:trace contextRef="#ctx0" brushRef="#br0" timeOffset="71191.05">27612 2321 284 0,'0'0'91'0,"0"0"-16"16,0 0-2-16,0 0-13 0,0 0-2 0,0 0-2 15,0 0-6-15,3-14-2 0,-3 14-4 16,0 0 1-16,0 0-5 0,0 0-14 0,0 0 3 0,0 0-3 16,2-8-5-16,-2 8 0 0,0 0 0 0,0 0-5 15,0 0-4-15,2-6 5 0,-2 6-9 0,0 0 1 16,6-6-3-16,-6 6 6 0,0 0-4 0,4-8-2 16,-4 8 2-16,7-6-10 0,-7 6 7 0,5-8-3 15,-1 2 2-15,-2 1 1 0,3-2-1 0,-3 2 2 16,-2 5 5-16,6-12-6 0,-4 8 0 0,-2 4 0 15,2-8-2-15,-2 8-3 0,5-6 5 0,-5 6-2 16,3-6-2-16,-3 6-5 0,0 0-3 0,0 0 1 0,2-6 2 16,-2 6 2-16,0 0-5 0,0 0 15 15,0 0-16-15,0 0 8 0,-27 0-4 0,27 0-1 0,-18 6 4 16,1 0-1-16,-1-2-3 0,1 2 7 0,2 2-4 16,-1-1-1-16,1 0 0 0,-1 1 4 0,6-3-6 15,-1 1 3-15,1-2-2 0,2 2-1 0,2-2 0 16,1 2 8-16,-1 0-11 0,1-2 6 0,1 2-4 15,-1 2 1-15,3-4-2 0,2-4 0 0,-4 11 3 16,2-3 2-16,0-2 0 0,2-6-2 0,4 14 4 16,-2-8-3-16,2 2-2 0,-2 0 1 0,5-1 0 15,-2 2 1-15,1-3 16 0,1 1-13 0,3 3 7 0,2 0-13 16,-1-4 3-16,-3 2 1 0,8 0 2 0,-3-2 2 16,0-2 3-16,2 2-4 0,5-2 4 0,-3-3 0 15,-3 1 8-15,-1 1-4 0,5-3-5 0,-4 2-7 16,6-4 8-16,-5-1-5 0,1 1-2 0,-5 1 2 15,7-3 4-15,-3-1-1 0,0 0-3 0,-4 1 3 16,5-4-5-16,-1 0 4 0,-2 0 1 0,-2 2 0 16,0-2-1-16,-2 2 4 0,2 1-6 0,-5 1-4 15,3-4 3-15,-2 3 2 0,-1 0 0 0,3-1 2 16,-3 0 5-16,-1 2 3 0,-1-2 2 0,1 4-7 16,-5 2-2-16,10-10 2 0,-5 6 5 0,2-2 4 0,-3 3-7 15,-4 3-2-15,7-8-3 0,-1 1 6 0,-2 4-7 16,-4 3 0-16,7-8 7 0,-7 8 1 0,5-4 3 15,-5 4 1-15,4-6 6 0,-4 6-3 0,4-4 3 16,-4 4 3-16,0 0 0 0,4-6-5 0,-4 6-7 16,0 0 0-16,0 0-2 0,5-6 1 0,-5 6 3 15,0 0-4-15,0 0-7 0,0 0-26 0,0 0-10 16,2-6-25-16,-2 6-22 0,0 0-84 0,0 0 149 16,0 0-123-16,0 0-164 0,0 0 51 0</inkml:trace>
  <inkml:trace contextRef="#ctx0" brushRef="#br0" timeOffset="71600.8">28232 2216 209 0,'0'0'80'16,"0"0"-22"-16,0 0-5 0,0 0 1 0,0 0-10 0,-28 28-3 15,12-18 4-15,1 3 6 0,-7 13-3 16,0-5-8-16,-2 4 0 0,2-2-3 0,-4 3-3 0,6 0-3 16,-4-3 1-16,2 4-2 0,0 1 0 0,0-4-6 15,0 1 2-15,2 1-6 0,3-2-8 0,4-4 9 16,0-5-9-16,4-1 2 0,-2 0 2 0,5-2-2 16,-3-5 0-16,2 3-1 0,0-3-4 0,7-7-1 15,-10 11 8-15,6-3-10 0,4-8 0 0,-6 10-2 16,6-10 1-16,-6 8 2 0,6-8 4 0,-6 8 6 15,6-8 9-15,0 0-9 0,-5 8 6 0,5-8 0 16,0 0 10-16,0 0-14 0,-6 5 11 0,6-5-28 0,0 0 21 16,0 0-5-16,0 0-4 0,-9 10 2 15,9-10-1-15,0 0-2 0,0 0-7 0,0 0-1 0,-7 7 7 16,7-7-5-16,0 0 3 0,0 0-2 0,0 0-7 16,0 0 3-16,-10 5-3 0,10-5-14 0,0 0-12 15,0 0-14-15,0 0-12 0,0 0-15 0,0 0-24 16,0 0-70-16,-7 6-188 0,7-6 55 0</inkml:trace>
  <inkml:trace contextRef="#ctx0" brushRef="#br0" timeOffset="72184.61">27735 2206 241 0,'0'0'28'0,"4"-8"-3"0,-4 8-3 0,5-8-6 16,-5 8 4-16,8-10-2 0,-6 7 6 0,-2 3-1 16,4-10 7-16,-4 10-7 0,3-10 0 0,-3 10 2 15,7-8-5-15,-7 8 5 0,2-8 2 0,-2 8-5 16,0-8-8-16,0 8-1 0,0 0 9 0,2-13-7 0,-2 13-5 16,-2-8 3-16,2 8-2 0,0 0-6 15,0-12 2-15,0 12-6 0,-2-8 14 0,2 8-4 16,0 0-6-16,-2-10 7 0,2 10 2 0,0 0 9 0,0 0-14 15,-5-8 9-15,5 8 2 0,0 0-16 0,0 0 5 16,-5-6 2-16,5 6-1 0,0 0-11 0,0 0 6 16,0 0 2-16,-17 0-1 0,17 0-2 0,0 0-1 15,-32 8-6-15,20-4 6 0,-1 0 5 0,-3 2-6 16,6-1 2-16,-1 2-1 0,2-2 9 0,-2 0-8 16,3 0 5-16,-6 5-9 0,3-2 6 0,-1 0 1 15,4 0 0-15,0-2-15 0,-3 6 20 0,0-2-11 16,2-2 5-16,3-3-5 0,-1 3 8 0,0-2-6 0,1 2-2 15,6-8 10-15,-13 12-17 0,9-4 13 16,-2-2 1-16,6-6-7 0,-8 12-2 0,8-12 1 0,-8 7 10 16,8-7-5-16,-5 8-6 0,5-8 2 0,0 0 3 15,-6 10-3-15,6-10-1 0,-3 8-15 0,3-8-8 16,-2 8-16-16,2-8-26 0,0 0-40 0,-5 16-121 16,3-8 37-16</inkml:trace>
  <inkml:trace contextRef="#ctx0" brushRef="#br0" timeOffset="72602.69">26188 3656 258 0,'0'0'67'0,"0"0"-20"0,0 0-16 0,-15-4-26 0,15 4-19 16,0 0-16-16,0 0-36 0,0 0 16 15</inkml:trace>
  <inkml:trace contextRef="#ctx0" brushRef="#br0" timeOffset="123920.22">13287 5213 251 0,'3'-12'88'0,"-1"6"-10"0,1 0-5 0,-1-2-13 16,0-2-5-16,4 2-7 0,5-4-14 0,2 1 8 0,2-3-13 15,12-6-1-15,-3 2 2 0,5-1-7 0,3 1 4 16,5-2-12-16,27-7 10 0,-3 3-6 0,7-2-7 15,1 3 4-15,3-1-7 0,-5 4 4 0,-1 2 3 16,-3 1-11-16,-12 3 4 0,-12 2 3 0,1 2-10 16,-3 0-5-16,3 1 2 0,-8 1 2 0,-1 0-13 15,-7 2-25-15,-7 2-22 0,1 0-48 0,-7 2-125 16,-4 2 39-16</inkml:trace>
  <inkml:trace contextRef="#ctx0" brushRef="#br0" timeOffset="124206.98">14199 4994 214 0,'39'-20'26'0,"1"4"-10"16,-3-1 10-16,-2-1-10 0,-4 2 5 0,-1-2-10 15,-7 6-3-15,-4 4 7 0,-3-2-9 0,-4 5 7 16,0 0-10-16,-6 0-2 0,3 3-1 0,-3-2-6 16,-2 2-6-16,2-2 1 0,-6 4-1 0,0 0 1 15,8-2-8-15,-8 2-22 0,0 0 8 0</inkml:trace>
  <inkml:trace contextRef="#ctx0" brushRef="#br0" timeOffset="165602.18">23395 11881 281 0,'0'0'65'0,"0"0"-8"0,0 0 0 15,0 0-6-15,0 0-3 0,20-10-10 0,-11 6-1 16,-1 2-6-16,-1 0 6 0,1-2-13 0,4 0-1 0,5 2-6 15,1-4-1-15,-1 4 5 0,1-2-7 0,0-2-18 16,-1 3 19-16,5-1-5 0,0 1 0 16,-3 0-3-16,5-1 6 0,9-2-2 0,0 0 1 0,-2 2-8 15,-5 2 7-15,-2 0-9 0,7-2 4 0,-4 0-4 16,5 0 6-16,-5 4-4 0,-6-2-10 0,-1 0 6 16,2 2 0-16,-1-2 5 0,-1 2-4 0,3-4-4 15,-4 4 3-15,1 2-10 0,2-4 13 0,-3 2 1 16,1 2-4-16,4 0 2 0,-4-2 3 0,2 0 2 0,11 2-4 15,-3-2 9-15,-1 0 0 0,4 0-9 16,-1 0 8-16,-7 0-8 0,7 0 11 0,-3 0-1 0,-5 0-11 16,-5 0 14-16,4 0-16 0,-1 0-10 15,11-2 12-15,2 2 5 0,-9 0-5 0,5 0 9 16,-7 0-9-16,-3-2-2 0,-1 2 11 0,0 0-9 0,1 2 1 16,12-2 1-16,-8 0-6 0,-3 2 4 0,-2-2 4 15,-1 2-6-15,3-2-2 0,9 2 9 0,-5-2-5 16,-1 4-1-16,-6-4 4 0,1 2-1 0,-1 0 6 15,3-2-3-15,0 0-10 0,-3 0-2 0,1 2 2 16,13-2 7-16,-6 0-4 0,-5 2-1 0,-1-2 3 16,-1 0-7-16,0 0 5 0,1 0-5 0,-1 0 2 15,0 0 10-15,-1 0-8 0,2 0-1 0,-3 0 10 0,1 2-8 16,-1-2 2-16,-2 0 3 0,5 0-12 0,-3 0 6 16,-2 2-3-16,2-2 13 0,-1 2-19 0,3 0 7 15,-3 0 6-15,-1 2-7 0,-1-4 10 0,-3 0-5 16,-4 2-2-16,-8-2 1 0,18 1-2 0,-9 2 5 15,-9-3-1-15,12 2-2 0,-12-2 1 0,12 0 4 16,-12 0-6-16,0 0 1 0,0 0 0 0,15 2 6 16,-15-2-10-16,0 0-13 0,11 2 1 0,-11-2 16 15,0 0 11-15,0 0-15 0,0 0 14 0,11 0 13 16,-11 0-12-16,0 0 7 0,0 0-12 0,0 0 6 16,0 0 0-16,0 0-9 0,0 0-14 0,0 0 20 0,0 0-7 15,0 0-16-15,2-9 1 0,-2 9-18 0,0 0-19 16,-20-11-79-16,-1 5-151 0,-10-4 47 0</inkml:trace>
  <inkml:trace contextRef="#ctx0" brushRef="#br0" timeOffset="177896.17">26650 10987 349 0,'7'-10'163'15,"0"3"-16"-15,-1 0-7 0,0 2-12 0,-1-3-19 16,-1 2-5-16,-1 0-12 0,1 0-11 0,0 0-14 16,-4 6-3-16,11-10-9 0,-5 4-5 0,4 0-8 15,5-3-3-15,3-1-4 0,1 2-3 0,11-4-1 0,3 0-6 16,3 2-7-16,-1 2 2 0,0 1 0 0,0 0-2 15,-2 4-7-15,-1-4-12 0,1 6-17 16,-6-1-21-16,-3 4-19 0,-5-1-12 0,-1 1-11 0,-2 3-17 16,-3 0-90-16,-5 1-225 0,-2 0 67 0</inkml:trace>
  <inkml:trace contextRef="#ctx0" brushRef="#br0" timeOffset="178070.09">27073 11107 214 0,'29'-2'52'0,"-3"2"-5"16,-2-1-16-16,11-1 4 0,-2 0-20 0,2-1-18 16,-9 1-27-16,-1 1-33 0,-6-3 13 0</inkml:trace>
  <inkml:trace contextRef="#ctx0" brushRef="#br0" timeOffset="178336.94">27813 10514 209 0,'14'15'32'0,"-5"3"3"0,-1-2-6 0,-2 0-4 0,4-1 14 16,3 11-18-16,-3-6-4 0,2 0-4 0,-4-2 0 15,-1-1-1-15,4 1 0 0,-4-2-2 0,5 11 0 16,0-5-2-16,-4-4 6 0,1-3-5 0,-3 2 1 16,4-2 0-16,-4 1-6 0,-2-4-8 0,3-2-9 15,-3-1-36-15,1-1-56 0,-1-2 21 0</inkml:trace>
  <inkml:trace contextRef="#ctx0" brushRef="#br0" timeOffset="178612.93">28216 10358 218 0,'3'-8'51'0,"-1"2"-3"16,-2 6-6-16,2-8-5 0,-2 8-7 0,2-6-3 15,-2 6-10-15,0 0 6 0,0 0-8 0,0 0 0 16,0 0 1-16,0 0-6 0,0 0-4 0,0 0 3 16,-4 24-3-16,-3-8 3 0,-1 1 2 0,-1 9-9 15,0-2 3-15,2-4-1 0,-3 11 0 0,0-10-1 16,0 7 1-16,1 0 1 0,1-6-2 0,0-3 0 16,2-1 1-16,2 0 3 0,0-2-2 0,-1 2 1 0,3 1 1 15,-3-5-3-15,3 3 0 0,2 1 0 0,2-2-1 16,-2 2 2-16,3-4-9 0,-1 2-18 0,0-1-16 15,3-3-25-15,-3 0-72 0,2-4 25 0</inkml:trace>
  <inkml:trace contextRef="#ctx0" brushRef="#br0" timeOffset="178846.84">28435 11030 231 0,'0'15'19'0,"-2"-2"-6"0,2-1 5 15,-2 0-4-15,0 0-1 0,0-1-5 0,0 6-5 16,-3-2-22-16,1 1-20 0,-3 0 8 0</inkml:trace>
  <inkml:trace contextRef="#ctx0" brushRef="#br0" timeOffset="184470.25">6249 13879 269 0,'0'-8'89'16,"2"1"-17"-16,-2-3 6 0,3 2-26 0,-3 0-1 15,2-2 6-15,0 0-31 0,-2 1 6 0,0-1 18 16,0 2-17-16,2-2-5 0,-4-6-1 0,0 2-1 16,4 2-12-16,-4 2 11 0,4 0-7 0,-4 5 5 0,2-5-8 15,0 4-3-15,0-2 0 0,0 8-2 16,0-10-2-16,0 10-3 0,0-6-5 0,0 6 7 16,0 0-12-16,0 0 6 0,0 0-1 0,0 0-4 0,0 0 7 15,0 0-8-15,30 26 11 0,-19-12-7 0,1 1-8 16,5 9 8-16,-4-3 2 0,2 6 0 0,3-4 3 15,-5-3 0-15,3 7-4 0,3-1-5 0,1-2 5 16,-4-4 3-16,-6-3-4 0,1-1 5 0,2 0-12 16,-2-3 16-16,3 2-3 0,-1 0-1 0,-5-1 4 15,4 0 8-15,-2 0-8 0,1-3-6 0,3 3 12 16,-6-2-18-16,5 0 10 0,-2 0-6 0,2 0 2 0,-5-5-7 16,2 1-2-16,1 0-16 0,-5-4-7 0,6-2-6 15,-6 2-8-15,-6-4-10 0,20 0-8 16,-20 0-34-16,25-10-112 0,-9 2 35 0</inkml:trace>
  <inkml:trace contextRef="#ctx0" brushRef="#br0" timeOffset="184759.23">6759 13682 225 0,'0'0'20'0,"0"0"1"15,0 0-10-15,0 0 2 0,0 0-1 0,0 0-1 16,0 0 1-16,0 0-9 0,0 0 11 0,14 30-3 16,-6-17-5-16,-1 3 7 0,4 0 2 0,0 14-6 15,3-3 6-15,-8 1-9 0,2 1 1 0,1 3 7 16,-2-2 5-16,-2 3 3 0,-3 1-2 0,-2-1-3 16,2 1 5-16,-2-1-10 0,0 3 2 0,0 3 1 0,-2-5-4 15,2-1 4-15,-2 1-4 0,2-3 3 0,0 1-2 16,0-4 0-16,0-3 5 0,2-5-5 15,-2-2 0-15,2-1-2 0,0-1-4 0,4 0 8 0,-1 0-13 16,-1-4-12-16,3-2-67 0,-3-3-93 16,1-1 32-16</inkml:trace>
  <inkml:trace contextRef="#ctx0" brushRef="#br0" timeOffset="185722.24">7358 14019 218 0,'0'0'82'0,"0"-8"-15"0,0 8-10 0,0 0-9 0,0 0-7 15,0 0 5-15,0 0-17 0,0 0 2 0,0 0-8 16,0 0-6-16,0 0 6 0,13 24-6 0,-13-6 3 16,2 2-5-16,0 10 2 0,-2 1-11 0,0 0 3 15,-2 1 1-15,0 1-2 0,-1-3 4 0,3 2 1 16,-2-3-2-16,-2 1 3 0,2 1-7 0,2-1-1 16,-2 0-1-16,0-7 8 0,0-3 1 0,2 0-10 15,-3-3-10-15,3 1-14 0,0 0 5 0,0-2-27 16,3-4-49-16,-3-1-106 0,0-1 34 0</inkml:trace>
  <inkml:trace contextRef="#ctx0" brushRef="#br0" timeOffset="186459.14">8462 13925 213 0,'8'11'23'16,"3"1"-4"-16,3-2-1 0,-1-2 4 0,7 0-4 15,10 2-1-15,3 0-3 0,0-4-2 0,2 0 5 16,-2-1-3-16,1 2-5 0,-1-4 3 0,-6 3-6 16,-5-2 6-16,-4 2-8 0,-5-2 1 0,-3 0-1 15,2 2-1-15,-4 0 3 0,-8-6-4 0,9 14 14 0,-5-7 4 16,1 3 0-16,-5 6 6 0,-3 2-8 0,-1 0 8 15,2-3 4-15,-5 5-5 0,-1-2 3 0,2-2-4 16,-6 2 4-16,6-3 6 0,-5-1-16 0,1 2 10 16,0-4-3-16,1 1 2 0,0-3-2 0,0-2 4 15,1 0 3-15,2-4-1 0,-2 2-6 0,0-2 1 16,8-4-2-16,-15 8-5 0,8-4-7 0,-4-2 4 16,11-2 4-16,-20 4-9 0,3-2-22 0,-1 0-25 15,1-2-26-15,-3 0-59 0,-4-4-142 0,-5 2 45 0</inkml:trace>
  <inkml:trace contextRef="#ctx0" brushRef="#br0" timeOffset="186856.29">8223 13881 282 0,'2'-7'125'0,"0"-1"-16"16,-2 8-20-16,0 0-12 0,-4-12-9 0,4 12-9 16,0 0-8-16,0 0 0 0,0 0-18 0,0 0 4 0,0 0 3 15,-6 41-9-15,4-11 1 0,2 1-11 16,-3-1 0-16,1 2-2 0,0-9 0 0,-1 7 2 0,6-1-2 16,-1-5-2-16,3 5 3 0,-3-5-8 0,0-2 2 15,2-3-4-15,0-1-4 0,-2 0-26 0,5 0-20 16,-2 0-18-16,-1-3-19 0,0-1-55 0,-1-4-159 15,-1-2 50-15</inkml:trace>
  <inkml:trace contextRef="#ctx0" brushRef="#br0" timeOffset="187096.16">8072 13731 221 0,'0'0'25'0,"0"0"-8"0,0 0-27 16,0 0-10-16,-4 10 5 0</inkml:trace>
  <inkml:trace contextRef="#ctx0" brushRef="#br0" timeOffset="188546.09">8792 13741 276 0,'3'-4'100'0,"-3"4"-4"16,0-8-16-16,0 8 5 0,0 0-19 0,0-7-11 15,0 7-15-15,0 0-4 0,0 0 2 0,2-8-4 16,-2 8-6-16,0 0 1 0,0 0 9 0,0 0-22 16,0-8 9-16,0 8-10 0,0 0-1 0,0 0-2 15,0 0 1-15,0 0 1 0,0 0-3 0,0 0 4 16,0 0-5-16,0 0 6 0,0 0-3 0,-11-4-9 16,11 4-4-16,0 0 3 0,0 0 0 0,-22 12 3 0,13-9-5 15,3 4 0-15,-3-2 0 0,1 3 3 0,-6 2-4 16,3-2-2-16,0 4 3 0,2-2 0 0,1-3 4 15,4 1-5-15,-4 1-1 0,4-1 8 0,0-1-5 16,2 1 2-16,0-2-3 0,-1 2 0 0,3 0-2 16,0 0 1-16,0-8 0 0,3 15 3 0,-1-8-23 15,0 0-12-15,0 1-20 0,2-2-16 0,-2 0-59 16,6 2-149-16,-6-3 46 0</inkml:trace>
  <inkml:trace contextRef="#ctx0" brushRef="#br0" timeOffset="189196.1">10142 13864 218 0,'0'0'35'0,"0"0"-4"16,0 0-2-16,0 0-9 0,0 0 6 15,0-8-6-15,0 8-5 0,0 0 1 0,0 0-2 0,0 0-5 16,0 0-1-16,-2-6 2 0,2 6-4 0,0 0-10 16,0 0-19-16,0 0-13 0,0 0-41 0,0 0 16 15</inkml:trace>
  <inkml:trace contextRef="#ctx0" brushRef="#br0" timeOffset="189671.18">10137 13834 241 0,'-2'-6'41'16,"2"6"-6"-16,0 0-5 0,0 0 1 0,0 0 2 0,0 0-15 16,0 0 0-16,0 0 4 0,0 0-8 15,0 0 4-15,0 0-7 0,0 0-2 0,0 0-2 0,0 0-2 16,0 0 1-16,0 0 3 0,0 0-5 0,0 0 3 16,0 0-9-16,0 0 11 0,0 0-2 0,0 0-8 15,0 0 6-15,0 0-2 0,0 0 0 0,0 0-1 16,0 0 5-16,0 0-5 0,0 0-2 0,0 0-9 15,0 0-2-15,0 0-6 0,0 0 0 0,0 0-2 16,0 0-1-16,0 0 1 0,0 0 4 0,0 0-2 16,0 0 3-16,0 0 4 0,0 0-4 0,0 0 7 15,0 0-2-15,0 0 1 0,0 0-1 0,20 0 6 16,-20 0-1-16,0 0-1 0,0 0 2 0,0 0-2 16,0 0-2-16,0 0 2 0,0 0-1 0,0 0 1 0,0 0 1 15,0 0 2-15,0 0 2 0,0 0 2 0,0 0 8 16,0 0-5-16,0 0 3 0,0 0-2 0,0 0-3 15,13 0 11-15,-13 0-16 0,0 0 5 0,0 0-1 16,0 0-2-16,0 0 4 0,0 0-8 0,0 0 16 16,0 0-11-16,0 0 2 0,0 0-6 0,0 0-3 15,0 0 11-15,0 0-5 0,0 0-11 0,0 0-18 16,0 0-32-16,0 0 14 0</inkml:trace>
  <inkml:trace contextRef="#ctx0" brushRef="#br0" timeOffset="190573.87">10744 14218 322 0,'7'-5'128'0,"-1"-3"-23"15,4-8-12-15,5-10-19 0,0-3-2 0,-2-1-9 0,5-3-9 16,-5 3 0-16,-1-5-12 0,2-3 0 16,1-1-4-16,-3 1-5 0,0-3-1 0,-5 1-5 0,2-1-1 15,-5-1-3-15,-1 1-4 0,-1 2-2 0,-4 1-6 16,-3 1 12-16,3 3 3 0,-7 4 1 0,4 7-1 16,1 3-3-16,-2 5 2 0,2 0-10 0,2 8 1 15,-8-1-1-15,6 2-2 0,0 2 0 0,4 4-11 16,-15-4 5-16,15 4-13 0,-16 6 16 0,12 2-6 15,-7 4 2-15,-1 3 1 0,-2 11-2 0,2 3 0 16,1 1-2-16,-1 2 1 0,4 3 7 0,4 1-6 16,0-1 9-16,6 1-5 0,2-1 3 0,-2 1-4 15,4-3 0-15,-4 1 3 0,6-1-1 0,-1 1-4 16,3-1 1-16,0-1 0 0,2 1-7 0,2-1-25 0,-3-2-27 16,1-1-26-16,2 3-25 0,-3-6-74 0,-1-7-210 15,0-3 63-15</inkml:trace>
  <inkml:trace contextRef="#ctx0" brushRef="#br0" timeOffset="190831.2">11369 13903 303 0,'0'0'136'0,"0"0"-11"15,0 0-11-15,0 0-13 0,0 0-8 0,0 0-9 16,0 0-9-16,0 0-5 0,4 20-12 0,-4-20 4 16,0 0-6-16,0 0 0 0,4 8-10 0,-4-8 10 0,0 0-3 15,7 3-1-15,-7-3-9 0,0 0-4 16,19 2 1-16,-19-2-7 0,25-3-4 0,-7-1-6 16,1 0-28-16,-1 4-19 0,1-4-32 0,1-1-40 0,2 4-106 15,-5-1-239-15,5 0 70 0</inkml:trace>
  <inkml:trace contextRef="#ctx0" brushRef="#br0" timeOffset="191160.06">12137 13692 322 0,'-4'-8'151'0,"4"8"-22"0,-8-6-22 15,8 6-25-15,0 0 6 0,-16-2-9 0,16 2-8 16,-27 6-7-16,17-2 0 0,-8 6 7 0,5-2-10 16,1 4-1-16,0 1-3 0,1 1-5 0,3 4-3 0,-2-2-8 15,6 1-3-15,0 1-8 0,4 0-4 0,0 2 4 16,4-4-5-16,-2 1 2 0,5-1-6 0,4 0 0 15,2-5-3-15,1 1 5 0,0-2-18 0,4-4-22 16,1 0-7-16,4-2-10 0,-1-2-19 0,-3-2-8 16,14-2-14-16,-7-4-4 0,5-1-15 0,-7-6 6 15,-4 4-74-15,-3-4-190 0,-1 2 56 0</inkml:trace>
  <inkml:trace contextRef="#ctx0" brushRef="#br0" timeOffset="191934.14">12379 13832 825 0,'10'-16'-27'0,"-2"1"34"16,-2 1 1-16,-4 4 16 0,2-2 12 0,-4 4 7 0,2 0 8 15,-2 0 6-15,0 8-8 0,3-10 8 0,-3 10-7 16,2-7-17-16,-2 7-2 0,0 0 7 0,0 0-14 15,0 0 6-15,0 0-12 0,0 0 7 0,0 0 2 16,0 0-19-16,0 0 18 0,0 0-6 0,-13 23 0 16,11-15 4-16,2-8 1 0,2 18-2 0,0-10-6 15,2 7-4-15,1-2 4 0,1-4 1 0,3 1-2 16,-2-4 1-16,1-2-4 0,-1 0-3 0,11 4 5 16,-4-4-15-16,-2-4 11 0,-12 0 0 0,23 0-1 15,-7-2-3-15,-3-2-10 0,1 0-3 0,-6 0-1 0,-2-2-5 16,-6 6-12-16,10-12 3 0,-8 6-2 0,0 0-4 15,-2 6-8-15,-2-14 21 0,2 14-3 0,-7-13 6 16,2 4-5-16,1 4 0 0,-2-1-2 0,-1 0 9 16,1 0-3-16,-3 0 3 0,9 6-7 0,-13-8 2 15,9 5 14-15,4 3-5 0,-10-9 4 0,10 9-1 16,-6-6-4-16,6 6 1 0,0 0 6 0,-2-10-1 16,2 10-2-16,0 0 7 0,8-9-1 0,-3 1-7 0,2 2-4 15,1 0 7-15,8-2 1 0,-1 0-6 0,1 1 3 16,-1 0 6-16,0 1-12 0,-4 4 8 0,0 1-3 15,-11 1 12-15,22 1-8 0,-22-1 5 0,18 2 1 16,-10 4 3-16,-1-2 2 0,-1 4-1 16,0-2 2-16,6 8-2 0,-4-4 1 0,-1 2 1 0,0 0 2 15,-1-1-8-15,-1-1 4 0,-3 0-4 0,2 0-1 16,-2-2 2-16,0-2-5 0,0 2 5 0,-2-8 3 16,5 12-4-16,-5-7-2 0,0-5-7 0,5 8 12 15,-5-8 1-15,0 0-8 0,0 0 0 0,0 0 5 16,0 0-1-16,0 0-7 0,0 0-2 0,0 0 8 0,17-13-5 15,-13 5-2-15,0-1 1 0,2 2-4 0,0-1 10 16,0 0-3-16,-1-2 4 0,1 3-7 0,1-2 4 16,0 3-8-16,-1 1 4 0,0-2 4 0,4 2-7 15,-2 1 7-15,1 0-6 0,-3 0-2 0,-6 4 3 16,18-2 6-16,-18 2-7 0,22 2 0 0,-22-2 6 16,17 6-7-16,-10-2 4 0,4 0-1 0,-4 1 2 15,-1 2 3-15,2-1-6 0,-2-1 4 0,-2 3 2 0,0-2-7 16,0 0 1-16,-4-6 7 0,5 14-9 15,-1-6 6-15,-4-8-3 0,2 10 4 0,-2-10-5 16,2 8 3-16,-2-8-7 0,0 0-7 0,0 0-17 16,0 0 11-16,2 4-6 0,-2-4-9 0,0 0 13 15,0 0-2-15,0 0-2 0,12-26 5 0,-8 18 1 0,0 0 1 16,3-2-4-16,-3 2-5 0,1 1 21 0,-1-1-12 16,3 1 16-16,-3 2-5 0,-4 5 17 0,10-10-6 15,-2 6 11-15,-8 4-13 0,13-4 14 0,-13 4-11 16,15 0 5-16,-15 0 2 0,15 6-2 0,-15-6 5 15,14 8-7-15,-8-4 0 0,1 1 1 0,-1 2-4 0,-2-1 2 16,1 1-1-16,0-1 3 0,-1 0-2 16,-4-6-2-16,4 16-4 0,-4-10-9 0,2 2-13 0,0-2-9 15,-2-6-5-15,3 12-20 0,-3-12-3 0,2 7-6 16,-2-7-9-16,0 6-5 0,0-6-60 0,0 0-159 16,0 0 50-16</inkml:trace>
  <inkml:trace contextRef="#ctx0" brushRef="#br0" timeOffset="192520.11">13346 13290 330 0,'3'-5'133'16,"-3"5"-6"-16,9-5-14 0,-9 5-9 0,0 0-20 0,0 0 5 16,19 13-17-16,-12-5-3 0,0 10-5 0,-1 2-4 15,1 9-10-15,-3 5-2 0,-2-3 2 0,3 1-5 16,-3 2-9-16,-2-3-3 0,-2-1-4 0,2-1-12 15,0-5 16-15,-5-5-13 0,3-4-1 0,2-2 2 0,-2-3-4 16,0 0 1-16,2-4 0 0,-3 2 7 16,3-8-3-16,0 0-3 0,-2 10-1 0,2-10 0 15,0 0-3-15,0 0-10 0,0 0-7 0,16-20-1 0,-3 8 6 16,-3-3-5-16,6 0-1 0,-3 0 5 0,1 1-9 16,1 0 7-16,0 2-5 0,-2 2 5 0,3 3-4 15,-1 1-4-15,-2 2 10 0,-2 1-5 0,-11 3 2 16,22 3-1-16,-22-3-1 0,17 5 2 0,-10 4 1 15,0-1-2-15,1 3 2 0,1 5 1 0,-7 0-2 16,-2-2 0-16,-2 1 2 0,0 1 5 0,-5 0-9 16,-1 0 2-16,-2-2 6 0,0-1-3 0,-1 1-3 15,-7 0 5-15,3-2-10 0,0-2 9 0,0-5 0 16,1 2-3-16,4-6 5 0,10-1-1 0,-21 0-5 0,21 0 2 16,0 0-1-16,-14-11 5 0,8 4-5 0,4-2-5 15,2-7-9-15,2 1-3 0,6-2-6 0,2-10-6 16,1 3-3-16,7 0 7 0,-2 5-3 0,5-3 2 15,1 3-8-15,0 2 0 0,-7 6-1 0,3 1-5 16,-3 0 2-16,5 4 9 0,-3 0-1 0,1 2-1 0,2 2 6 16,-1 1 2-16,3 1 3 0,-2 0 5 15,-1 0 4-15,-1 3 10 0,-1 3-4 0,1-2 19 16,2 4 15-16,-3 0-1 0,-1 2 0 0,1 0 7 0,-1 1 10 16,-1 1-2-16,1 0-6 0,-6 0 2 0,6 4-2 15,-5-1-6-15,-3-3 3 0,4 6 0 0,-4-4-4 16,1 2-4-16,-1-2-2 0,-1-3 0 0,-2-1-8 15,-3 0 0-15,2 0-17 0,-4-2-12 0,4 0-19 16,-2-2-12-16,-2-6-20 0,5 12-22 0,-5-12-22 16,0 5-79-16,0-5-221 0,0 0 65 0</inkml:trace>
  <inkml:trace contextRef="#ctx0" brushRef="#br0" timeOffset="192622.12">14089 13583 253 0,'5'-8'106'0,"2"3"-27"0,-3-1-28 15,2 2-35-15,4 1-36 0,-10 3-26 0,10-5-47 16,-10 5 16-16</inkml:trace>
  <inkml:trace contextRef="#ctx0" brushRef="#br0" timeOffset="193385.1">14372 13717 366 0,'7'10'137'0,"-3"0"-16"0,-2-2-19 15,-2-2-15-15,0-6-26 0,4 12 11 0,-4-12-3 16,0 8-16-16,0-8 14 0,0 0-5 0,2 6-7 16,-2-6-7-16,0 0-7 0,0 0-10 0,0 0 3 15,0 0-1-15,0 0-6 0,0 0 1 0,18-18-2 16,-13 10-9-16,-1 2 5 0,4-2-14 0,-2 0 7 16,0 3-6-16,0-3 4 0,3 1-9 0,0 4-3 15,-2-3 5-15,-7 6 1 0,19-4 3 0,-10 2-6 0,-9 2 1 16,19 0 2-16,-19 0-10 0,22 2 7 0,-4 4-12 15,-3-1 13-15,3 0 5 0,1-1-8 0,-7-1 3 16,1 2-10-16,7-4 1 0,-3-1 0 0,-17 0-6 16,26-1-9-16,-26 1 1 0,31-7-16 0,-15-1 0 15,0 1-9-15,-4-3 5 0,3-2-4 0,-4-2 10 16,4 0 1-16,-6-1 3 0,0-1 3 0,-2 2 3 16,1-1 18-16,-6 2 1 0,3 4 3 0,-5 1 4 0,2 2-2 15,-2 6-1-15,-2-10 4 0,2 10 9 16,0 0 7-16,0 0 14 0,0 0-4 0,-7-6-5 15,7 6 2-15,0 0 3 0,0 0 0 0,0 0-3 0,0 0 0 16,0 0-16-16,0 0 12 0,-6 22-5 16,6-22 3-16,0 0-7 0,4 10 5 0,-4-10-6 0,0 0 3 15,11 7-6-15,-11-7-1 0,13 0 1 0,-13 0-4 16,0 0-1-16,25-7 7 0,-17 2-4 0,1 2-6 16,-3-1 10-16,-6 4-7 0,16-10 5 0,-12 8-3 15,-4 2-5-15,11-6 3 0,-11 6-6 0,0 0 4 16,13-2 3-16,-13 2-1 0,0 0 12 0,0 0 0 0,15 14 5 15,-11-4-5-15,8 1 9 0,-3 1-4 0,5 2-5 16,-2-2-1-16,1 4 2 0,2-6-7 0,2 0-1 16,1-1 1-16,-1-3 3 0,6-4-3 0,-3 0 1 15,12-6 0-15,3 0-3 0,-2-7 2 0,0-7-10 16,0-4-2-16,-3-4 2 0,1-3 0 0,0-5-6 16,6-19 7-16,-3-2-4 0,-15 9-2 0,5-11-4 15,-9 0 1-15,1 10 0 0,-10 9-1 0,-4-3-4 0,-2 1 7 16,-2 3-7-16,-2 3 6 0,-5 7 1 15,3 5 8-15,-4 4-3 0,4 4-2 0,0 6-1 0,-1 3 4 16,-2 3-2-16,9 2 2 0,0 0 4 16,-23 7 4-16,9 7 1 0,3 2 5 0,-5 16 14 15,6-1-3-15,-1 6 0 0,6 3-1 0,1 2 4 0,4 19-3 16,2-16 5-16,0-6 1 0,5-1-5 0,2-1-2 16,-1-3-3-16,4-1-2 0,3-5-2 0,-3 0 1 15,4-2-2-15,-1-7 1 0,-1-3-3 0,-1-4-1 16,-2 1-6-16,2-1-18 0,1-2-14 0,-6 0-13 0,3-6-15 15,-5 2-26-15,3-2-12 0,-9-4-7 0,11 4-20 16,-11-4-25-16,0 0-111 0,0 0-300 0,0 0 87 16</inkml:trace>
  <inkml:trace contextRef="#ctx0" brushRef="#br0" timeOffset="193531.14">15439 13526 258 0,'0'0'197'0,"0"0"-17"16,-11-2-16-16,11 2-20 0,0 0-14 0,0 0-18 15,0 0-15-15,0 0-8 0,0 0-8 0,20-12-7 16,-5 7-8-16,3-2-14 0,15-3-29 0,-3 1-31 16,7-3-29-16,0 0-42 0,-2-2-37 0,2-1-66 15,3-3-215-15,0 0 64 0</inkml:trace>
  <inkml:trace contextRef="#ctx0" brushRef="#br0" timeOffset="194019.09">16262 13175 264 0,'0'0'127'0,"3"-14"-25"15,-1 6-22-15,-2 8-4 0,2-12-2 0,-2 12-23 0,0-10-12 16,0 10 16-16,2-7-3 0,-2 7 2 0,0 0-7 16,0-8-13-16,0 8-5 0,0 0 0 0,0 0-6 15,0 0 5-15,0 0-1 0,0 0 2 0,0 0-5 16,0 0 2-16,0 0-6 0,-4-10 5 0,4 10-4 15,0 0 1-15,0 0-3 0,0 0 0 0,0 0-4 16,0 0 0-16,0 0 6 0,0 0 5 0,0 0 1 16,0 0-1-16,0 0-2 0,0 0-2 0,0 0-2 0,0 0 4 15,0 0-3-15,0 0-8 0,-9-8 0 16,9 8-3-16,7-17-2 0,1 2 3 0,-1 2-6 0,0 1 0 16,1-2 6-16,-1 2-7 0,2 2 2 0,-3 2 5 15,-1 0-11-15,1 3 6 0,-6 5-2 0,6-14 4 16,2 8-3-16,-8 6 0 0,12-10-5 0,-1 8 4 15,-4-2-6-15,-7 4 4 0,22-2-2 0,-22 2 4 16,22 4 2-16,-2 0-3 0,8 10 5 0,5 0-2 16,-6 5 2-16,-2 3 5 0,2 0-3 0,-1 5 3 15,-2 1 4-15,1 3 15 0,-2 5 2 0,-1 0 6 0,9 19 9 16,-7-12 2-16,3 14 3 0,-13-13-4 0,2-6-3 16,3 21-2-16,1-2-3 0,-7-14-5 0,3-7-7 15,-6 1 0-15,2-2-2 0,-1 1-3 0,-3-6-2 16,4-1 0-16,-6 1-3 0,3-8-4 0,-3-5-3 15,-1 1-1-15,-1-4-29 0,-1-2-14 0,-1-2-15 16,2-2-23-16,-4-3-7 0,0-5-33 0,4 8-41 16,-4-8-122-16,0 0-323 0,0 0 89 0</inkml:trace>
  <inkml:trace contextRef="#ctx0" brushRef="#br0" timeOffset="194204.2">16536 13579 393 0,'0'0'215'0,"-2"-7"-35"16,2 7-22-16,-2-10-16 0,2 10-16 0,4-10-13 15,3 4-13-15,-1-2-8 0,8-2-13 0,1-2-6 16,15-5-8-16,1 1-10 0,4 0-13 0,5 0-29 0,1 2-32 16,23-1-35-16,-13 1-66 0,-8 2-95 0,1 4-253 15,0-2 74-15</inkml:trace>
  <inkml:trace contextRef="#ctx0" brushRef="#br0" timeOffset="194824.1">17544 13232 303 0,'0'-14'173'0,"2"1"-15"0,5 1-22 16,-7 0-10-16,2 0-7 0,2 2 0 0,-4 0-12 16,2 2-8-16,0 1-5 0,-2 7-11 0,5-14-3 15,-5 6-5-15,0 8-5 0,3-12-12 0,-3 12-5 16,2-8-10-16,-2 8-10 0,0 0 6 0,0 0-7 16,0 0-3-16,0 0 2 0,0 0-3 0,0 0-4 15,19 29-2-15,-11-9 6 0,4 8-3 0,1-1-3 16,3 1 1-16,-4-2-7 0,-2-4 0 0,7 4-3 15,-5-7-2-15,0 1 4 0,1-7-3 0,-2 2-7 0,11 8 7 16,-2-9-3-16,-6-2 3 0,2-1 0 0,-5-1-5 16,7 0 3-16,-3-2-2 0,-2 0-15 15,2 0-12-15,-1 0-9 0,1-2-11 0,-1-2-13 0,-6 2-10 16,3-2-13-16,-4-2-8 0,1-1-5 0,-8-1-16 16,15 5-9-16,-5-5-12 0,-10 0-81 0,0 0-245 15,17-6 73-15</inkml:trace>
  <inkml:trace contextRef="#ctx0" brushRef="#br0" timeOffset="195089.81">18021 13121 230 0,'-2'-11'143'0,"0"3"0"16,2-2-14-16,0 10 2 0,-2-16-24 0,0 11 0 16,2 5-11-16,-2-10-6 0,2 10-2 0,-2-7-8 15,2 7-10-15,0 0-6 0,-5-9-10 0,5 9-17 16,0 0 5-16,0 0-8 0,-5-8-3 0,5 8 4 15,0 0-2-15,0 0-2 0,0 0 4 0,-8 22-4 16,8-15-7-16,-7 11-5 0,7 0 6 0,-2 0-5 0,-2 15 0 16,0-3-3-16,-1-2-1 0,5-3 0 15,-3 2 2-15,1 3-4 0,-6-2-1 0,8-2 1 0,0-7-4 16,0-1-1-16,2 2-2 0,-2-2-6 0,0 0-18 16,0-1-23-16,0-1-9 0,2 0-17 0,2 0-20 15,1-5-9-15,0 1-23 0,-1-4-90 0,0-2-247 16,0 0 71-16</inkml:trace>
  <inkml:trace contextRef="#ctx0" brushRef="#br0" timeOffset="195477.07">18214 13372 311 0,'0'0'142'16,"-4"-9"-14"-16,4 9-15 0,0 0-8 0,-2-7-7 16,2 7-3-16,0 0-6 0,0 0-22 0,-3-8 0 15,3 8-9-15,0 0-5 0,0 0-6 0,11-5-4 16,-11 5-6-16,14-4-8 0,-8 4-14 0,-6 0 10 0,22 0-2 16,-22 0-4-16,29 4 6 0,-16-2-5 0,0 1 0 15,2 7-5-15,-4-2-1 0,-2 0-3 0,-2 2-7 16,-1-2 13-16,-4 2-5 0,2 6 5 0,-2-4-7 15,1 1 7-15,-6-3-2 0,3 8 9 0,-2-6-3 16,0 0 0-16,2-2 1 0,0 0-3 0,-2-3-1 0,0-1 5 16,2 2 2-16,-4-2 0 0,2 0-5 15,2-6 3-15,0 9 0 0,0-9 6 0,0 7 0 16,0-7-4-16,0 0-1 0,6 6-4 0,-6-6 3 0,14 2-5 16,-14-2-1-16,28-5-2 0,-7 2-4 0,-1-1-16 15,15-4-22-15,-2-4-11 0,0 2-25 0,4 0-34 16,-1-2-32-16,-5-1-118 0,-1-1-292 0,-2 0 83 15</inkml:trace>
  <inkml:trace contextRef="#ctx0" brushRef="#br0" timeOffset="196293.12">19224 13100 308 0,'0'0'104'0,"-15"-8"-17"0,6 6-5 0,0 0-6 16,9 2-14-16,-19-4 2 0,19 4-3 0,-26 2 3 16,10 0-5-16,-1 4 18 0,1 0-14 0,1 2-2 0,-3 0 2 15,6 2-7-15,-4 0 7 0,5 2-8 16,-1-3 0-16,2 5-2 0,1-4 3 0,5 0-6 0,-1-2-5 15,1-1-7-15,4 1 3 0,0-8-4 0,2 14-5 16,0-8 3-16,-2-6-7 0,12 12 0 0,-6-10-4 16,-6-2-1-16,28 6-1 0,-10-6 0 0,-3 0-1 15,5-2-5-15,2-2-1 0,-5 0-6 0,4 0 0 16,-9 0 3-16,-1 2-2 0,-11 2-3 0,16-4 3 16,-16 4-1-16,12-4 4 0,-12 4-1 0,8-3-1 15,-8 3 4-15,0 0 0 0,0 0-3 0,12-2-4 0,-12 2-1 16,0 0-2-16,0 0-2 0,13-3 0 0,-13 3-1 15,0 0 4-15,20 3-4 0,-20-3-7 0,27 2-11 16,-10-4-9-16,5-1-2 0,0-1-15 0,11 1-2 16,0-3-4-16,2-3-9 0,-3 2 7 0,-7-1-2 15,5-2 2-15,-5 0 6 0,-6 2 4 0,1 1 7 16,-2-1-7-16,-3 0 12 0,0-1 18 0,-6 4 8 16,2-1 9-16,-5 0-5 0,3 0 15 0,-2 0-3 0,-3 0-8 15,-4 6 9-15,6-10-18 0,-6 10 13 0,0-7-1 16,0 7-2-16,0 0 3 0,-8-13 1 0,8 13-3 15,-13-3-2-15,13 3 5 0,-20-2 0 0,0 4 10 16,3 1 3-16,-1 4-4 0,-1 1 11 16,1 2-2-16,0-3 6 0,3 5 0 0,1 0 2 0,2 4 5 15,1-3-3-15,2 3-2 0,4-4 1 0,3 0-5 16,0-2-1-16,4 0 1 0,0-3 1 0,3 1-4 16,4-1-2-16,6 2 0 0,3-3-5 0,1-4-5 15,1-2 1-15,15-4-5 0,0-6-7 0,0-3-5 16,1-4-5-16,-6-4-4 0,-1-1-2 0,-1-7-5 0,-8 1 2 15,0-5-9-15,-8-3-5 0,2 0 4 0,-5 1 1 16,-7-2 1-16,0-3 5 0,-2 1-2 0,-4 3 5 16,-3-1-4-16,0 5 7 0,1 2 3 0,-1 9 10 15,1 1 7-15,-1 6-2 0,2 2-4 0,1 2 1 16,0 2-7-16,0 5 7 0,4 3-6 0,-7-8 3 16,7 8 4-16,0 0 4 0,0 0 5 0,0 0 12 15,-16 31-5-15,12-1 5 0,4 0 4 0,0 1 4 0,9 3-3 16,-4-1-2-16,3 3-5 0,3-1 0 15,0 1-2-15,-2-2-3 0,8 1-2 0,-3-2-2 0,3-3-1 16,1 2 2-16,-1-1-2 0,3-1-5 16,2-3-19-16,0-3-21 0,-1-2-14 0,-1-4-26 15,-2-7-19-15,10 5-19 0,-4-6-34 0,-4-2-153 0,0-6-351 16,-1-2 100-16</inkml:trace>
  <inkml:trace contextRef="#ctx0" brushRef="#br0" timeOffset="196753.01">20457 12877 273 0,'2'-6'239'0,"-2"6"-40"16,5-12-23-16,-5 12-26 0,5-4-20 0,-5 4-21 16,0 0-7-16,0 0-7 0,0 0-11 0,0 0 0 15,21 14-11-15,-12-2 0 0,2 4-8 0,9 9-3 16,-5 1-6-16,5 2-5 0,-1 0-7 0,-3 1 1 15,4-3-8-15,-3 3-4 0,3-1-3 0,-1-3-1 16,1 1-7-16,-7-4 3 0,1-5-10 0,-4 0-12 0,2-6-16 16,-4 1-12-16,1 0-5 0,-1-4-4 15,2-2-14-15,-2-2-8 0,-8-4-8 0,18 2-24 0,-18-2 1 16,15-6-8-16,-6 0-7 0,2-6 4 0,0-4 10 16,-3 1 4-16,6-12 3 0,-8-2 8 0,3 0 8 15,-3-3 8-15,1-2 29 0,-2 5 20 0,-1-3 6 16,0 0 21-16,0 3 10 0,3 5 18 0,-4 5 12 15,1 3 3-15,-2-2-4 0,0 2 13 0,1 5 4 0,-1 2-4 16,0-2-4-16,0 5-13 0,-2 6 0 0,2-12-9 16,-2 12 0-16,2-6-9 0,-2 6-1 0,0 0-3 15,0 0 2-15,0 0-2 0,0 0 6 0,0 0 0 16,10 24 2-16,-8-8 0 0,-2 4-4 0,0 11-8 16,-2 2-3-16,-2 1 1 0,0 3-3 0,0 1-2 15,-4-1 1-15,-1 1-3 0,4 1-2 0,-4 1 0 16,3-1-7-16,0-1-16 0,1-1-17 0,3-1-29 15,-1-3-14-15,1-3-17 0,0-4-33 0,4-4-19 16,-2-9-117-16,2-1-303 0,3-4 88 0</inkml:trace>
  <inkml:trace contextRef="#ctx0" brushRef="#br0" timeOffset="197163.84">21255 13370 309 0,'0'0'142'0,"-5"-10"-19"15,5 10 0-15,-6-10-12 0,6 10 3 0,-4-5 0 16,4 5-11-16,-2-6-4 0,2 6-12 0,-5-8 0 0,5 8-4 16,0-8-17-16,0 8-4 0,5-10-9 0,1 2-5 15,0 2-2-15,7-3-9 0,1-1-2 0,-3 2-5 16,6-1-3-16,-2 4-6 0,-1 1 1 0,-3 2-4 15,1 0 0-15,-12 2-6 0,20 2 0 0,-13 0 2 16,0 2 0-16,2 1 12 0,-5 4-3 0,-2-3 6 16,2 4 5-16,-2-3-3 0,0 9 2 0,1-2-1 15,-3 0-4-15,5-5 0 0,-3 1-2 0,4 6 1 0,3 2-1 16,11 5-3-16,-1-1-2 0,5 2 0 16,1 0-4-16,-3-1 2 0,6-1-4 0,1 0-6 0,-4 0 1 15,2-1 3-15,-3-3-5 0,0 4 2 0,-1-7-3 16,-9-1 3-16,-5-2-1 0,2-2-2 0,-4-2 0 15,-3-2-3-15,-2 3 4 0,0-2 2 0,-2-7 0 16,-8 13-2-16,1-7-2 0,-8 6 1 0,-12 6-3 16,-1 0 0-16,-9-5-22 0,-27 9-28 0,-6-2-41 15,-7-6-66-15,-76 17-158 0,50-9-374 0,24-6 107 16</inkml:trace>
  <inkml:trace contextRef="#ctx0" brushRef="#br0" timeOffset="-190855.8889">30112 6825 298 0,'0'0'84'0,"0"0"-9"0,0 0-14 16,0 0-13-16,0 0-2 0,0 0 2 0,0 0-6 16,0 0-2-16,0 0-12 0,0 0 2 0,0 0-2 15,0 0-13-15,0 0 8 0,0 0-3 0,0 0-5 16,0 0-2-16,0 0 10 0,0 0-10 0,0 0-3 16,0 0-7-16,0 0 4 0,0 0 2 0,0 0-2 15,0 0-4-15,0 0-1 0,0 0 2 0,0 0 5 0,0 0-4 16,0 0 7-16,0 0-9 0,12-14 7 15,-12 14-5-15,0 0-3 0,0 0 2 0,5-8-5 16,-5 8 1-16,0 0-2 0,0 0 1 0,0 0 0 0,0 0 1 16,0-6-5-16,0 6 1 0,0 0 7 15,0 0-10-15,0 0 7 0,0 0 2 0,-2 21-4 0,2-14-4 16,-3 3-1-16,1 5 10 0,0 1-6 0,0 0-2 16,0 0 0-16,2-1 2 0,-4 1 1 0,4 0-3 15,0-4 7-15,0-1-4 0,4-1 3 0,-2 0 1 16,0-2-3-16,0 2-1 0,3-2 3 0,-3-2 3 15,2 4 2-15,1-6 1 0,2 2-10 0,-3-2 6 16,2 2 1-16,0-4-1 0,-6-2 5 0,12 3-1 0,-12-3-4 16,0 0-1-16,15-2 4 0,-15 2-2 15,14-6-1-15,-8 1-6 0,-2-3 6 0,3 2-3 0,2-8 10 16,0 2-10-16,-3-4-1 0,0 2 5 0,-2 1-7 16,2-1 0-16,-4 4 3 0,2-2 1 0,-2 4-1 15,0 0-3-15,3 1 1 0,-5 0 2 0,4-1-1 16,-4 3 2-16,0 5 5 0,2-10-15 0,-2 10 11 15,2-6-5-15,-2 6-4 0,0 0 0 0,2-10 1 16,-2 10 2-16,0 0-1 0,0 0 4 0,0 0-3 16,0 0-3-16,0 0 4 0,0 0 0 0,0 0 1 15,0 0 1-15,0 0 2 0,8 26 1 0,-6-16-2 16,-2-2 0-16,2 1-3 0,0 1 2 0,2 6-3 16,-2-4 3-16,2 0 5 0,1-2-4 0,-1 0 3 15,3-1-5-15,-2-3-3 0,-1 2 11 0,2 0-3 0,-2-2 0 16,3 2-4-16,2-2 2 0,-2-2 1 0,-3 1 3 15,2-2-2-15,4 1-1 0,-10-4-2 0,12 6-4 16,-12-6 13-16,9 0-11 0,-9 0 2 0,0 0 4 16,0 0 0-16,22-8-3 0,-16 3 7 0,1 0-7 15,0 1 4-15,-3-2 2 0,1-2 1 0,1 2-3 16,-2 0 2-16,0 0 3 0,0-2 0 0,0 2 10 16,-2 1-12-16,-2 5 8 0,4-12 7 0,-2 6 0 0,0 0-2 15,-2 6-2-15,0-10-2 0,0 10 0 0,0-8-9 16,0 8 8-16,0-8-6 0,0 8 2 0,0-10-1 15,0 10-5-15,-2-7 0 0,2 7 7 0,-4-10-7 16,4 10 1-16,-6-10-6 0,4 4 1 0,-4 0 3 16,6 6 0-16,-4-8 8 0,0 2 3 0,4 6-6 15,-7-6 11-15,7 6-10 0,-4-8 5 0,4 8 8 16,-4-6-10-16,4 6-4 0,-5-8 11 0,5 8-12 16,-7-6 5-16,7 6-4 0,-6-7 1 0,6 7-2 15,-4-5-3-15,4 5-3 0,0 0 3 0,-7-7-4 16,7 7 0-16,-4-4 0 0,4 4 2 0,0 0-1 0,-7-6 3 15,7 6-2-15,0 0-6 0,-7-4-8 0,7 4-7 16,0 0-24-16,-6-6-24 0,6 6-12 0,0 0-101 16,0 0-210-16,0 0 61 0</inkml:trace>
  <inkml:trace contextRef="#ctx0" brushRef="#br0" timeOffset="-189513.84">32620 5858 240 0,'-13'-8'47'0,"1"4"5"0,-1 0-12 0,3 4-11 0,-6 0 2 16,3 0-1-16,-2 2-3 0,-2 0-7 16,-6 0 3-16,1 2-12 0,-9 2 9 0,-1 4-6 0,-3-2 1 15,0 2-5-15,2-1-2 0,-2 3 6 0,0 0-4 16,-3 0-6-16,1 2 4 0,0-1-4 0,2 3 4 16,-2 0 2-16,1 2-6 0,1-1-1 0,3-1 5 15,1 4 3-15,0-4-3 0,3 2-6 0,-3 2 2 16,2 1-1-16,4-2 2 0,-1 6-3 0,3-2-4 0,3 1 5 15,1 6 1-15,1-3 4 0,1 4 0 0,-1 1-9 16,0 2-1-16,4 1 5 0,-2-2 2 0,3 5-7 16,2 4 4-16,-2-5 4 0,0 23-4 0,-1-2 4 15,8-12-4-15,2-5 1 0,-3-1 0 0,-2 23-2 16,0-16-5-16,7-8 4 0,-2 1 4 0,2 2-3 16,2-1 0-16,2-2-2 0,2 1 4 0,3-1-5 15,2-1 1-15,2 2-1 0,1-5 3 0,4 4-5 16,1-7 4-16,5 4 0 0,3-7 3 0,1 2-6 15,1-1 2-15,3-4 3 0,1 1 1 0,4-1 7 16,2-3-7-16,4-1 0 0,-1-2 1 0,2-2-3 0,21 6 4 16,-2-3 2-16,-10-9-1 0,-7-2 1 15,21 2-3-15,1-1-2 0,2-4 0 0,-18-4-2 16,-1-1 9-16,16-2-8 0,-12 0 9 0,-7-2 3 0,0 1-4 16,-4-4 4-16,1 0 12 0,1 1 0 0,-5-2-2 15,8-8-5-15,-8 2 2 0,2 2-3 0,0-6-2 16,-7 3 6-16,10-3-6 0,-9 0 16 0,0-4 2 15,-3 1 8-15,-1-5-8 0,0-4 5 0,-5 1 3 16,3-3-1-16,-3 1 5 0,-4-5-6 0,0-1 2 0,-2 1-5 16,0-4 1-16,-1-1-4 0,-5 0-4 15,0-3-8-15,-4 2 6 0,5-18 0 0,-7 12-8 0,-6 5 7 16,-2-1-7-16,2 2-1 0,-4 1-1 0,2-2 2 16,-6 1-7-16,0 1 3 0,-5 4-1 0,4-3 5 15,-4 3-9-15,-2 1 2 0,4-2-1 0,-4 5-2 16,-3-1 1-16,1 1-3 0,0 1 3 0,0 0-2 15,2 5-4-15,-3-1 6 0,8 5-6 0,-4 3 7 16,-5-8-7-16,-1 8 3 0,5 3-5 0,2 1 5 16,-2 0-7-16,-2 2-2 0,2-1 3 0,0 3-1 15,-3-2-1-15,-1-2-1 0,-1 6 2 0,0-4 0 16,3 2 2-16,-3 1-3 0,4-1 1 0,-2 2 2 16,1-1-2-16,-1 2 2 0,1-1-4 0,3 0 4 0,-2 2-2 15,-1-2 0-15,1 2 0 0,2 0-1 0,0 3 3 16,3-2-3-16,1 2-1 0,2 1-1 0,6 2 3 15,-16-6 2-15,7 4-8 0,9 2 13 0,-16-4-6 16,8 4 0-16,8 0-5 0,-18-2 3 0,18 2 1 16,-15 0 2-16,15 0-6 0,-18 0 3 0,10 2 0 15,8-2-1-15,-20 2 2 0,9 0-5 0,3 0 4 16,8-2-1-16,-18 1-1 0,9 1-7 0,9-2-11 0,-18 5-7 16,10-3-10-16,8-2 1 0,-13 1-5 0,13-1-1 15,-12 2-3-15,12-2-4 0,-8 3-15 0,8-3-5 16,0 0-15-16,0 0-18 0,0 0-60 0,0 0-194 15,0 0 58-15</inkml:trace>
  <inkml:trace contextRef="#ctx0" brushRef="#br0" timeOffset="-189100.8289">32887 5396 258 0,'-2'-8'77'0,"2"8"-10"0,0 0-8 0,0 0 1 16,0 0-12-16,0 0-11 0,0 0 2 0,0 24-6 16,0-16-8-16,0 2-1 0,0 5 3 15,2 2-5-15,2-2 2 0,1 3 1 0,-1-2-2 0,0 2-1 16,1-3-5-16,2 3 1 0,-1-1-1 0,0-1-3 16,3 2 0-16,0-2-4 0,2 2 7 0,1-3-3 15,0-1-6-15,-3 0-1 0,2 0 2 0,2 0 5 16,-4-4-7-16,0-1-2 0,-3 0 0 0,1-2 3 15,-1-3-1-15,-4 2-6 0,5-2 3 0,-7-4-11 0,7 6-26 16,-7-6-13-16,4 4-4 0,-4-4 26 0,0 0-17 16,0 0-59-16,0 0-119 0,0 0 39 15</inkml:trace>
  <inkml:trace contextRef="#ctx0" brushRef="#br0" timeOffset="-188402.8799">33084 5442 269 0,'2'-10'103'0,"0"4"-2"0,3-2-8 15,-5 8 1-15,5-10-9 0,-5 10-6 0,4-10-6 16,-4 10-4-16,4-8-15 0,-4 8-2 0,0 0-8 16,4-8-3-16,-4 8-8 0,0 0 2 0,0 0-10 0,0 0-7 15,0 0 6-15,0 0-4 0,0 0 1 0,0 0-8 16,0 0 5-16,0 0-4 0,-2 24 4 16,0-10-5-16,-4 3-12 0,1-2 1 0,-2 4 13 0,3-5-17 15,0 6 10-15,-5-5-1 0,5 3 5 0,-3 0-1 16,2-2-9-16,-1 1 0 0,0 1 4 0,1 0-9 15,-6 14 9-15,7-20 5 0,-3 1-11 16,5-1 3-16,0 0-2 0,-2-2 12 0,-1-2-10 16,3-3 2-16,-1 2-5 0,1 1 7 0,2-8-2 15,-2 9 0-15,2-9 0 0,-4 6-1 0,4-6 2 16,-2 8-1-16,2-8 6 0,0 0 1 0,-3 8-1 0,3-8 4 16,0 0-8-16,-2 4-3 0,2-4 3 0,0 0-1 15,-2 8 4-15,2-8-4 0,0 0-5 0,0 0 2 16,0 0-3-16,0 0 0 0,-2 8-3 0,2-8 13 15,0 0 0-15,0 0-3 0,0 0-6 0,0 0-3 16,0 0 3-16,-2 6 4 0,2-6 2 0,0 0-7 16,0 0 6-16,0 0-5 0,0 0 4 0,0 0-10 15,0 8 10-15,0-8-4 0,0 0 4 0,0 0 0 16,0 0-4-16,0 0 4 0,0 0-6 0,0 0-5 16,0 0 3-16,0 0 8 0,-4 5-2 0,4-5 1 15,0 0 1-15,0 0-2 0,0 0-3 0,0 0 1 0,0 0 6 16,0 0-5-16,0 0-3 0,0 0-2 0,0 0-3 15,0 0 9-15,0 0-3 0,0 0 11 0,0 0-11 16,0 0 2-16,0 0-7 0,0 0 12 0,0 0-16 16,0 0 14-16,0 0-3 0,-4 4-7 0,4-4 1 15,0 0 5-15,0 0-9 0,0 0 2 0,0 0 2 16,0 0-2-16,0 0 4 0,0 0-6 0,0 0-2 16,0 0-5-16,0 0 5 0,0 0-2 0,0 0 6 0,0 0 1 15,0 0-3-15,0 0 11 0,0 0-14 0,0 0 7 16,0 0 2-16,0 0 4 0,0 0 0 15,-21-2-3-15,21 2 0 0,0 0-4 0,0 0 2 0,0 0 7 16,0 0-13-16,0 0 7 0,0 0 2 0,0 0-3 16,-11-5-1-16,11 5 4 0,0 0-8 0,0 0 9 15,0 0-3-15,0 0 3 0,0 0-4 0,0 0 5 16,-11-2-5-16,11 2 7 0,0 0-5 0,0 0-5 16,0 0 8-16,0 0-12 0,0 0-7 0,0 0-9 15,0 0-3-15,0 0-40 0,0 0-32 0,0 0-67 16,-6-5-196-16,6 5 58 0</inkml:trace>
  <inkml:trace contextRef="#ctx0" brushRef="#br0" timeOffset="-184601.31">29842 7884 273 0,'0'0'68'0,"0"0"-2"0,0 0-18 0,0 0-7 0,0 0 2 16,0 0-5-16,0 0-4 0,0 0-8 0,0 0 6 16,0 0-11-16,0 0 3 0,0 0-8 0,0 0 3 15,-24 20-9-15,17-14-3 0,3-1 7 0,-4 3-4 16,6-2-5-16,-4 2 5 0,4 0 1 0,0 0-3 16,0 0-2-16,4 0 5 0,0 2 3 0,2-2-1 15,6 5 3-15,-2 1-1 0,1-2-6 0,0-2 1 0,2 2 8 16,0-3-1-16,0 1-4 0,-2-2 8 0,-1 0-4 15,1-4-2-15,-2 4-3 0,-1-4-1 0,1 2 1 16,-1 0-4-16,-2-3 5 0,4 4 0 0,-6-2 1 16,-2-5-6-16,8 8 1 0,-8-8-2 0,2 7 2 15,-2-7-2-15,0 9-1 0,0-9 6 0,-4 10-4 16,0-2-3-16,0-2 3 0,-4 2-2 0,2-2 5 16,2 0-1-16,-3-1 7 0,1 0-14 0,-1-1 6 15,-2 1 0-15,3-1 2 0,6-4-4 0,-13 8-2 16,8-6-1-16,5-2 0 0,-11 6 8 0,11-6-8 15,-6 2 3-15,6-2-1 0,-9 2 2 0,9-2-2 0,0 0-8 16,0 0-12-16,-16 2-15 0,16-2-24 0,0 0-13 16,0 0-78-16,0 0-167 0,0 0 51 0</inkml:trace>
  <inkml:trace contextRef="#ctx0" brushRef="#br0" timeOffset="-184372.55">30083 8048 309 0,'11'-4'91'0,"-11"4"-6"0,18-6-21 15,-10 4-7-15,-8 2-6 0,20-4-2 0,-9 2-12 16,7 0 14-16,-3 2-27 0,3 0-13 0,-18 0-23 15,23 0-7-15,-9 2-16 0,-14-2-2 0,14 4-44 16,-6 0-92-16,-4 0 31 0</inkml:trace>
  <inkml:trace contextRef="#ctx0" brushRef="#br0" timeOffset="-184217.77">30241 8204 245 0,'15'-5'93'0,"-2"2"-11"0,-4-2-13 16,-9 5-23-16,20-3-32 0,-20 3-31 0,13-2-35 15,-13 2-58-15,11-2 21 0</inkml:trace>
  <inkml:trace contextRef="#ctx0" brushRef="#br0" timeOffset="-183603.49">30838 7837 269 0,'0'0'106'0,"10"-8"1"15,-10 8-23-15,6-6-1 0,-6 6-5 0,7-6-9 0,-7 6 0 16,0 0-12-16,0 0-2 0,0 0-7 0,0 0-12 16,4-6 5-16,-4 6-11 0,0 0 3 0,0 0-7 15,0 0-9-15,0 0 2 0,0 0-2 0,-41 12 0 16,25-8-4-16,3-1-4 0,-1 2 7 0,4-1-8 16,1 2 4-16,1-4-16 0,8-2 4 0,-16 7 6 15,7-4-1-15,3 2-3 0,6-5 2 0,-16 4 0 16,16-4-10-16,-6 8 1 0,6-8 7 0,-6 6-2 0,6-6 1 15,-5 6-3-15,5-6 8 0,0 0-5 0,-3 10-2 16,3-10 10-16,0 0-10 0,0 11 0 0,0-11-2 16,0 8 3-16,0-8-3 0,0 10 1 0,0-10 7 15,3 14-4-15,-3-8-1 0,0-6 0 0,0 16 1 16,0-8 1-16,0-8-1 0,0 18-1 0,-3-11-3 16,3 1 1-16,0-8-1 0,-2 16 8 0,2-6-5 15,-2-2-6-15,2 2 10 0,0-10-8 0,-2 16 0 0,4-9 3 16,-4 3-2-16,2-2 3 0,0 2 0 15,0-10-1-15,0 16-3 0,0-10-1 0,0-6 6 16,2 15 4-16,-2-10-6 0,0-5 5 0,4 11-6 0,-1-5 5 16,-3-6-4-16,2 8 3 0,1-4 1 0,-3-4-7 15,4 12 3-15,-2-6-3 0,0 2 0 16,-2-8 3-16,2 14 1 0,0-6-1 0,-2-1 2 0,0-7 0 16,0 18-2-16,0-10-1 0,0-1 2 0,0 3-3 15,0-10 8-15,0 17-10 0,0-9 7 0,0-1-7 16,0-7 8-16,2 12 0 0,-2-12-2 0,2 10-5 15,-2-10-1-15,3 10-4 0,-1-6-11 0,-2-4 0 16,5 4-10-16,-5-4-15 0,0 0-17 0,6 5-12 0,-6-5-52 16,0 0-150-16,0 0 46 0</inkml:trace>
  <inkml:trace contextRef="#ctx0" brushRef="#br0" timeOffset="-183359.8799">30948 7979 271 0,'0'0'68'0,"2"25"-11"0,1-17 1 0,-3 2-7 0,2-2-1 15,0 2 0-15,0-1-7 0,2 7-3 0,1-2 1 16,0 2 0-16,-1-4-3 0,-2-2-7 0,2-1-5 15,1-1 0-15,-1 0 1 0,0-2-6 0,-1 2-33 16,1-2-11-16,3 2-26 0,-3-2-51 0,-2-2-115 16,-2-4 37-16</inkml:trace>
  <inkml:trace contextRef="#ctx0" brushRef="#br0" timeOffset="-183089.3289">31161 7917 266 0,'0'0'83'0,"0"0"-14"16,0 0-5-16,0 0 0 0,0 0-9 0,8 18 1 16,-5-10 2-16,-1 0-14 0,-2 2 5 0,2-2-6 15,0 7 1-15,0 1-3 0,-2 0-3 0,-2 2-1 16,0 0 2-16,2-3-3 0,-4 1-10 0,-1 2-1 0,3-2 0 15,-2-2-1-15,2 1-2 0,-8-1 1 0,6 2-10 16,-4-2 8-16,-1-3-9 0,0 4 3 0,0-6-11 16,5 1-31-16,-2-2-19 0,-1-2-21 0,2 1-77 15,1-2-167-15,4-5 51 0</inkml:trace>
  <inkml:trace contextRef="#ctx0" brushRef="#br0" timeOffset="-182822.3199">31253 8158 226 0,'0'0'40'15,"0"0"5"-15,0 0-6 0,0 0-5 0,4 18-6 0,-4-12 2 16,-2 2-2-16,0 1-6 0,0 0-6 0,2 0 5 16,-2 1-7-16,-4 6 2 0,4-3 2 0,-2 0-5 15,2-4-2-15,0 1-27 0,0 0-14 0,0-2-24 16,2 0-65-16,-2 0 24 0</inkml:trace>
  <inkml:trace contextRef="#ctx0" brushRef="#br0" timeOffset="-182336.77">31575 8067 235 0,'0'0'68'16,"2"12"-4"-16,0-4-10 0,-2 0-2 0,0 2-9 15,-2 6-4-15,-3-1 1 0,1 1-4 0,-4 0-4 16,3 0-7-16,-4-1 4 0,-2 3-5 0,1-4-2 16,-2 2-9-16,4-4-9 0,-3 2-21 0,0-4-19 15,6-2-43-15,-1-1-96 0,-3-1 32 0</inkml:trace>
  <inkml:trace contextRef="#ctx0" brushRef="#br0" timeOffset="-181844.3">31759 8052 273 0,'2'13'88'0,"0"-1"-11"16,3 0-7-16,-3-2 1 0,2 0-12 16,-4-2-5-16,3 1-5 0,1-3 1 0,-2 1-11 0,-2-7-1 15,8 11-5-15,-6-5-2 0,1 0-2 0,-3-6-4 16,7 10 0-16,-1-6-1 0,-6-4-5 0,7 6 7 16,-1-4-7-16,-6-2-10 0,0 0 2 0,14 2-5 15,-14-2-2-15,15-6-2 0,-7 2-7 0,2 0 5 16,2-8-2-16,0 0-8 0,-2 3 5 0,1-6-2 0,1 0 1 15,-2 1 2-15,-1-2 0 0,2 1 4 16,-4 0-2-16,-1 4 18 0,0-3 1 0,-1 2 9 16,2 2-3-16,-3 2 8 0,0 3 2 0,-1-3-6 15,1 2 10-15,-2 0 1 0,-2 6 6 0,2-8-4 16,-2 8-10-16,4-6-3 0,-4 6 1 0,0 0-5 0,0 0-7 16,2-6-1-16,-2 6 1 0,0 0-7 0,0 0 4 15,0 0-1-15,0 0-3 0,-4 23 0 0,0-5 1 16,-2-2-8-16,-1 2 2 0,-2 0-1 0,2 2 6 15,-3 7-4-15,1-3-7 0,0-3 10 0,2-3-7 16,1 0 6-16,0 0-17 0,4-2-27 0,-6-1-19 16,4-3-15-16,2 0-18 0,-2-2-91 0,4-2-211 0,-2-3 62 15</inkml:trace>
  <inkml:trace contextRef="#ctx0" brushRef="#br0" timeOffset="-181559.66">32090 8166 231 0,'4'4'64'0,"4"0"-6"16,-2 0-1-16,0 2-6 0,0 0 0 0,-1 2-4 15,-1 0-1-15,2-3-6 0,-1 5 3 0,0-2-5 16,-1 0-9-16,-2 2 6 0,2 4-9 0,-4-1 6 15,0-3 3-15,0 0-3 0,0-2 6 0,0-8-10 16,0 16-5-16,-2-8-7 0,2 0 11 0,0-8-6 16,-2 9 5-16,2-9-4 0,0 0-4 0,0 10-6 15,0-10 1-15,0 0 1 0,2 6-19 0,-2-6-15 16,0 0-24-16,9 4-5 0,-9-4-24 0,0 0-45 16,28-7-138-16,-12-3 44 0</inkml:trace>
  <inkml:trace contextRef="#ctx0" brushRef="#br0" timeOffset="-181369.72">32523 8170 290 0,'0'0'94'0,"0"0"-17"0,9 20-10 0,-9-20-4 0,-2 16-10 15,-3-6 5-15,1 3-5 0,-2 3-16 0,-1-2-13 16,2 0 14-16,-1-1-5 0,-3 1 2 0,3-2-11 0,-1-2-7 15,0 0-4-15,1-2-46 0,2-2-10 0,-1 1-62 16,1-2-124-16,4-5 39 0</inkml:trace>
  <inkml:trace contextRef="#ctx0" brushRef="#br0" timeOffset="-180942.93">32580 8134 248 0,'0'0'66'0,"0"0"-8"16,0 0-13-16,0 0 1 0,0 0 2 0,0 0-10 15,0 0-4-15,0 0-8 0,0 0 10 0,0 0-1 16,0 0-4-16,0 0-1 0,0 0-6 0,0 0 2 15,0 0 11-15,0 0-24 0,0 0 10 0,27 7-4 16,-27-7-1-16,0 0-3 0,0 0-9 0,10-7 8 0,-10 7-8 16,7-5 8-16,-7 5-4 0,4-6 3 15,-4 6-16-15,7-6 7 0,-7 6 5 0,5-8 3 16,-5 8-2-16,4-6 3 0,-4 6-3 0,0 0 1 0,8-8-9 16,-8 8 10-16,0 0-10 0,7-6 5 0,-7 6-10 15,0 0 10-15,0 0-7 0,0 0 16 0,0 0-7 16,0 0 6-16,0 0 0 0,20 16-10 0,-16-7 9 15,0 0-1-15,1-3-3 0,0 4 6 0,-1-3-11 16,-2 1 9-16,2 0-3 0,3 0-5 0,-3-2-2 16,3 2-1-16,0-1 3 0,-3 0-15 0,0-1-24 15,5-2-3-15,-2 1-1 0,-1-1-22 0,-6-4-14 0,13 4-45 16,-13-4-139-16,0 0 42 0</inkml:trace>
  <inkml:trace contextRef="#ctx0" brushRef="#br0" timeOffset="-180775.1">32961 8064 269 0,'0'0'148'16,"4"-8"-26"-16,-4 8-4 0,0 0-10 0,8-4-18 16,-8 4-13-16,0 0-8 0,0 0-18 0,0 0 11 15,0 0-13-15,0 0-13 0,0 0 11 0,-12 31-10 16,4-17-7-16,-1 3 0 0,-2 1-4 0,-4 8-10 16,1-4 5-16,-1 4-2 0,7-7 1 0,-4 1-6 0,6-2 0 15,-3-3-34-15,1 3-28 0,-2-2-20 0,6-2-101 16,0-2-200-16,0-2 60 0</inkml:trace>
  <inkml:trace contextRef="#ctx0" brushRef="#br0" timeOffset="-180466.97">32983 8237 281 0,'11'-4'98'0,"-11"4"-10"0,0 0-7 0,0 0-13 16,0 0 13-16,22 8-23 0,-15-2 4 0,-1 0-2 15,1 0-13-15,0 4 6 0,-3-3-5 0,0 1-18 16,5 6 1-16,-2 0-1 0,-5-2 6 0,4-4-7 16,-6 0 9-16,2 0-10 0,-2-8 10 0,3 11 14 15,-3-11 1-15,2 10 2 0,-2-10-1 0,0 0-1 16,0 8 1-16,0-8-1 0,0 0-10 0,0 0 2 0,0 0 2 15,0 0-14-15,0 0 1 0,0 0-4 16,0 0-4-16,4-41-10 0,0 25-11 0,4-2-14 0,-2 0-27 16,2 0-29-16,6-11-37 0,-5 1-122 15,5 1-269-15,0 5 79 0</inkml:trace>
  <inkml:trace contextRef="#ctx0" brushRef="#br0" timeOffset="-179991.8199">33360 7791 321 0,'2'-4'106'0,"-2"4"-21"0,6-4-6 0,-6 4-6 16,0 0-22-16,14-6-11 0,-14 6 0 0,0 0-1 0,0 0-1 16,24 6-9-16,-24-6-1 0,13 8-1 15,-7-2-9-15,2 2 4 0,-2 0-11 0,3 4 8 0,-5 0-5 16,2 3 5-16,0-1-2 0,-2 2-6 0,0-1 1 15,-4-2 1-15,2 4 4 0,0-3-7 0,-2 0 3 16,0-2 6-16,0-2-8 0,0 0 5 0,-2 0-5 16,2 5-4-16,0-3 0 0,2 0 4 0,-2 0 2 15,0 4 1-15,0-5-1 0,0 1 3 0,2 0-1 16,-2 6 4-16,2-4 2 0,-2 3-6 0,0-5-3 16,3 4 6-16,-1-1-2 0,0-2 4 0,0 2-4 0,0-1 1 15,-2-2-3-15,3-2-6 0,-1-2-1 0,-2 2 5 16,0 0-2-16,0-1-7 0,2 7-2 15,-2 0-24-15,0 0 0 0,-2-3-13 0,0-1-23 0,-1-2-34 16,-1-4-68-16,0 2-189 0,-1 0 57 0</inkml:trace>
  <inkml:trace contextRef="#ctx0" brushRef="#br0" timeOffset="-179179.13">32427 8296 209 0,'-20'-2'135'0,"20"2"-22"0,0 0-13 15,0 0 0-15,0 0-12 0,-21 0-5 0,21 0-12 16,0 0 0-16,0 0-6 0,0 0-3 0,-16-2-27 0,16 2-2 16,0 0-1-16,0 0 2 0,0 0-4 15,0 0-4-15,0 0 2 0,0 0 0 0,0 0 0 16,0 0-7-16,0 0-8 0,0 0 3 0,0 0-4 0,0 0 8 16,0 0-10-16,0 0-2 0,0 0-9 0,0 0 0 15,41-4-22-15,-41 4 8 0,18-2-16 0,-18 2 8 16,13 0-8-16,-13 0-7 0,0 0 3 0,24 0 6 15,-24 0 0-15,0 0-7 0,16-2 10 0,-16 2 0 16,0 0 2-16,15 2-8 0,-15-2 7 0,0 0 0 16,0 0 5-16,16 0 1 0,-16 0 0 0,0 0 7 15,0 0 0-15,0 0 0 0,15 0 0 0,-15 0 1 16,0 0-1-16,0 0 6 0,0 0 7 0,13-2 16 16,-13 2 1-16,0 0-2 0,0 0 6 0,0 0-1 15,0 0 2-15,0 0 4 0,15-1-4 0,-15 1 1 0,0 0-6 16,0 0 2-16,0 0-17 0,16-2 7 0,-16 2 4 15,0 0-5-15,15-3-2 0,-15 3 1 0,16-2 10 16,-16 2-9-16,17-2 5 0,-17 2-19 0,15-1 10 16,-15 1-2-16,17 0 3 0,-17 0-3 0,16-2-3 15,-16 2 6-15,15 0-7 0,-15 0 1 0,16-2-2 16,-16 2 11-16,0 0-10 0,21 0-2 0,-21 0-4 16,18 0 6-16,-18 0-4 0,16 0-8 0,-16 0-1 15,15-3 11-15,-15 3-7 0,18-1-3 0,-18 1-1 0,12-2 8 16,-12 2 0-16,0 0-1 0,13 0 10 0,-13 0-3 15,0 0 7-15,0 0-4 0,14-4 1 0,-14 4-2 16,0 0-4-16,0 0 2 0,0 0 1 0,0 0-11 16,6-4 9-16,-6 4 2 0,0 0-2 15,0 0 1-15,0 0-2 0,0 0 2 0,0 0-11 0,0 0 0 16,0 0-12-16,0 0-14 0,0 0-19 0,9-6-1 16,-9 6-54-16,0 0-132 0,0 0 43 0</inkml:trace>
  <inkml:trace contextRef="#ctx0" brushRef="#br0" timeOffset="-179016.8799">32841 8249 238 0,'0'0'-7'0,"0"0"-5"15,0 0 4-15</inkml:trace>
  <inkml:trace contextRef="#ctx0" brushRef="#br0" timeOffset="-178692.4499">32376 8308 208 0,'0'0'33'0,"0"0"-5"0,0 0-2 16,0 0-18-16,0 0-25 0,0 0-16 0,37 4 6 16</inkml:trace>
  <inkml:trace contextRef="#ctx0" brushRef="#br0" timeOffset="-175714.53">32020 6823 223 0,'0'0'109'0,"0"0"-3"0,-10 7-21 0,10-7 0 16,0 0-10-16,0 0-9 0,-8 3-6 0,8-3-25 15,0 0 14-15,0 0-12 0,-11 3 5 0,11-3-7 16,0 0-16-16,-13 4 1 0,13-4-1 0,-13 2 12 16,13-2-12-16,-11 2-2 0,11-2-2 0,-16 2-2 15,8 2-4-15,8-4 14 0,-18 4-12 0,9-4 1 16,1 4-1-16,-2-2 1 0,-2 0-9 0,-4 2 8 0,3 0-2 15,-5-2-13-15,3 2-1 0,0-4 16 0,-2 4-7 16,3-2-1-16,-3 1 0 0,-1 0-3 0,3-1 3 16,1 0 11-16,2-2-8 0,1 1 0 0,-5 1-7 15,1 1-4-15,-2-1 9 0,4-2 7 0,-1 1-9 16,1-1 6-16,2 2-6 0,11-2-16 0,-19 2 13 16,9-2-1-16,10 0 2 0,-21 5-2 0,5-4 7 15,1-1-5-15,2 2 2 0,2-2 1 0,-7 2-2 16,3 2-5-16,-1-2-3 0,4 0 12 0,1 0-9 0,-1 0-3 15,-2 2 13-15,-2-2-6 0,3-2 2 16,-1 4-2-16,6-2 0 0,-3-2-4 0,11 0 2 16,-20 4 2-16,10-2-7 0,1-2 3 0,-2 2 13 0,11-2-2 15,-21 3-10-15,11-3 7 0,1 3-4 16,-1-1 5-16,10-2-3 0,-20 2-3 0,9 0-5 0,2-2 9 16,-2 1 5-16,11-1-1 0,-18 3 3 0,10-1-16 15,8-2 6-15,-20 2-5 0,13-1 5 0,7-1-3 16,-15 2-6-16,6 0 10 0,9-2 2 0,-13 3-16 15,13-3 17-15,0 0-10 0,-13 0 13 0,13 0-6 16,0 0 2-16,-11 2-14 0,11-2 9 0,0 0 12 16,-13 1-6-16,13-1 2 0,0 0-5 0,0 0-3 0,-9 2 8 15,9-2-5-15,0 0-1 0,0 0-1 16,0 0 3-16,-13 0 7 0,13 0-9 0,0 0 4 0,0 0 7 16,0 0-11-16,0 0-5 0,-13 2 19 0,13-2-1 15,0 0-15-15,0 0 0 0,0 0 10 0,0 0 0 16,0 0-8-16,0 0 2 0,-9 3 3 0,9-3 5 15,0 0-7-15,0 0-7 0,0 0 8 0,0 0-1 16,0 0-2-16,0 0-22 0,0 0-7 0,-11 1-12 16,11-1-11-16,0 0-18 0,0 0-17 0,0 0-51 15,0 0-160-15,0 0 49 0</inkml:trace>
  <inkml:trace contextRef="#ctx0" brushRef="#br0" timeOffset="-175322.3799">31211 6801 213 0,'0'0'0'16,"0"0"-2"-16,16 0-1 0</inkml:trace>
  <inkml:trace contextRef="#ctx0" brushRef="#br0" timeOffset="-174988.9799">32212 6609 240 0,'0'0'34'0,"5"-5"-11"0,-5 5 4 0,2-6-10 16,-2 6 1-16,0 0 7 0,0 0-22 0,-2-10 7 0,2 10 7 15,0 0 2-15,-7-10-7 0,7 10-6 0,-6-6 4 16,-2 2 2-16,8 4-12 0,-16-8 1 0,7 4-2 15,-5-2 1-15,-3 4-9 0,-1-4 2 0,0 3-14 16,-1 3-16-16,-3-3-41 0,5 1 15 16</inkml:trace>
  <inkml:trace contextRef="#ctx0" brushRef="#br0" timeOffset="-171459.9799">30789 6659 228 0,'-16'-2'51'16,"16"2"0"-16,-15-2-6 0,15 2-8 0,-18-2 2 16,18 2-10-16,-19-2-7 0,1 0 2 0,0 2-1 15,5-2-5-15,13 2-1 0,-26 0 0 0,26 0-3 16,-29 0 2-16,10 2 6 0,8 0-18 0,-8 2-2 16,1-2 8-16,0 0-4 0,1 2-1 0,-1-2 1 15,5 2 0-15,-1 0 0 0,-1-1 7 0,2 2-17 16,-2-2 10-16,6 1-4 0,-9 1 2 0,6 0 2 15,0-1-5-15,2 2-8 0,-1-2 10 0,4 2-8 0,-2-2 7 16,-6 4 2-16,-1 0 0 0,4 0-6 16,2-1-1-16,2-1 0 0,-5 4 3 0,1-2-1 15,2-2 2-15,1 0 10 0,-4 4-2 0,2-1 3 16,-3 1-6-16,4-2 3 0,1 1-9 0,1-2 4 0,-4-1 8 16,2 6-10-16,-1-4-3 0,2 0 0 15,0 0 5-15,3 0 1 0,-1-2-2 0,-2 1-5 0,5-1 11 16,-3 2-7-16,-1 0 2 0,3 0-2 0,0 0 2 15,-1-1-1-15,0 8-6 0,1-2 6 0,-4 1-3 16,5-2 1-16,2 2 10 0,-5 0-1 0,5 1 3 16,0-3-5-16,0 4 6 0,2 0-3 0,0-2-4 15,0-2 6-15,2-2 10 0,0-1 0 0,0 1-11 16,2-2-4-16,1 2 4 0,-3-2 3 0,7 6-5 16,-2-1 5-16,1-1-2 0,4 0 4 0,0-2-4 0,-3-2-2 15,5 0 7-15,-2 0-8 0,4 1 7 0,-1-3-12 16,3 1-2-16,-3-2 5 0,3 1 1 15,-3-2-1-15,3-2 3 0,1 2-7 0,-1-2 6 0,0-2 10 16,-2 2-8-16,5-4 4 0,0 2-5 16,-1-2 8-16,13-2-12 0,-9 0 11 0,-2 0-2 0,-1-2-13 15,-1-2 8-15,0 3-14 0,13-7 22 0,-8 2 4 16,-6-2-7-16,-1 2-5 0,-4 0 2 0,4 0-5 16,-5-1 10-16,1 1-4 0,-1-2-6 0,-3 2-5 15,4-2 2-15,-8 2 11 0,1-2-1 0,-5 3-10 16,3 0 0-16,-5 0 2 0,2 1-5 0,0-2 1 0,-2-6 9 15,-2 2-3-15,4 3-3 0,-4-3 0 0,0-2-4 16,2 4 4-16,-5 0-3 0,3 1 3 0,-1 1 5 16,1 0-6-16,0 0-2 0,0 2 0 0,0-2-2 15,-2 2 7-15,2 0-10 0,0 0 5 0,-6 1 4 16,4-1-1-16,2 0-6 0,2 8 1 0,-9-12 1 16,5 4 0-16,2 2-2 0,-8 0 3 0,4 0-5 15,6 6-1-15,-10-9 5 0,1 4-2 0,2 0 0 16,-2 0-5-16,9 5 0 0,-15-7 6 0,6 5-6 0,9 2-5 15,-17-6 3-15,7 4 6 0,10 2 7 16,-21-2-2-16,12 0-1 0,9 2-17 0,-17-2 6 0,17 2 17 16,-20 0-12-16,3 0 3 0,3 2-4 15,1 0 3-15,13-2 4 0,-20 2-6 0,20-2 7 16,-19 4 1-16,8-3-8 0,-4 2 3 0,1-1-2 0,3 0 6 16,11-2 4-16,-17 8-5 0,8-6-9 0,9-2 4 15,-15 5 0-15,6 0 2 0,0-2-2 0,9-3-1 16,-12 6-6-16,2-2 5 0,2 0 9 0,1 2-6 15,7-6-1-15,-14 10 0 0,6-4 2 0,4 0-8 16,-3-1 13-16,1 3-5 0,-1-1 8 0,-2 0-11 0,5-1 1 16,-2 2-7-16,-2 0 9 0,4-2 1 15,-2 2-10-15,1-1 10 0,1 0 4 0,0 1-2 0,0-1 1 16,-2-1-6-16,6-6-5 0,-6 12 7 0,2-6-6 16,2 2 1-16,2-8 8 0,-4 14-4 0,1-8 9 15,3-6-10-15,-4 13 5 0,4-6-12 0,0-7 6 16,-2 15-6-16,2-9 12 0,0-6-3 0,0 16 9 15,0-8-21-15,0-8 20 0,4 13-5 0,-2-6-2 16,1 1-1-16,-3-8 0 0,6 11 3 0,-4-3-6 16,2-2 9-16,0 2 1 0,-4-8-9 0,8 12 6 15,-4-8-1-15,0 2 1 0,3-1-2 0,-7-5-4 16,6 10 8-16,0-3-4 0,2-4 5 0,-8-3-4 16,6 10 4-16,0-6-9 0,-6-4 6 0,9 6-14 0,-9-6 17 15,12 4-6-15,-12-4-13 0,8 4 8 0,-8-4 8 16,8 6 1-16,-8-6-2 0,16 4-6 0,-16-4 3 15,17 2 3-15,-17-2-3 0,18 2-5 0,-9 0 7 16,-9-2 5-16,20 2-15 0,-20-2 9 0,20 0-4 16,-12 1 15-16,-8-1-14 0,19 0-1 0,-19 0 1 15,18-1 0-15,-18 1 6 0,20-2-1 0,-20 2 0 16,17-2-7-16,-17 2 7 0,16-4-2 0,-7 0-1 16,-9 4 2-16,18-6-2 0,-12 0 1 0,3 2 3 0,-1-2 1 15,8-2-13-15,-3-1 7 0,-4 1 5 0,4-4-8 16,-3 2 3-16,4-2 1 0,-5 2 3 0,-1-3-6 15,1 0 3-15,0 0 3 0,-3 1-4 0,6-4-2 16,-8 4 12-16,0 3-14 0,1-3 7 0,-1-2-8 16,0-2 14-16,-2 0-8 0,0 4 1 0,0 0 5 15,-2 2-5-15,0 0-2 0,0 1-3 0,0-1 2 16,-2 0 4-16,0 0 3 0,0 2-3 0,0-2-6 16,-4-3-6-16,4 1 8 0,-3 2-8 0,1 0 2 15,2 2 3-15,-5 1-1 0,2 0-5 0,5 7 1 16,-8-13 7-16,4 8-7 0,-1-2-2 0,5 7 5 0,-13-10-2 15,8 6 6-15,5 4-10 0,-12-8-10 0,0 6 16 16,12 2-4-16,-17-6 11 0,8 4-14 0,9 2 3 16,-17-1 5-16,17 1-4 0,-22-3 9 0,22 3 0 15,-23 0-4-15,23 0-4 0,-21 3 3 0,12-2-8 16,9-1 13-16,-31 4-2 0,18 0 1 0,1-2-13 16,0 2 12-16,1 0 9 0,11-4-1 0,-18 6-11 15,10-2 9-15,8-4-4 0,-18 6 5 0,9-1-10 0,1 0 6 16,0 0-6-16,-2 0 8 0,4 2 7 15,-7 3-14-15,3-2 6 0,-2 4-8 0,3 0 3 16,-2 0 8-16,0 2-11 0,5-2 14 0,-4 1-6 0,2 1 5 16,-1 2-2-16,3-2 0 0,-1 1 0 15,2-3-1-15,-1 4-7 0,4-2-5 0,0-3 9 16,0 6-9-16,4-2 9 0,-2-1-11 0,0 2 13 0,0-1-1 16,2-3 0-16,0 0-3 0,4-2 4 0,2 0 3 15,-6-2-10-15,6 5 4 0,3-1-4 0,-3-2 6 16,2-2-2-16,0 0 1 0,-3-2-2 0,2-2-2 15,6 4 6-15,3-2-4 0,-5-1 0 0,5 0-9 16,-3-2 5-16,3-1 13 0,1 3-3 0,-1-3-9 0,0-2 5 16,1 0-1-16,1-2 6 0,-1 0 4 0,-1-1-8 15,0 0 4-15,3-1-4 0,-3 0 3 16,2-2-2-16,-3-2-1 0,3 0 4 0,-3 2-5 0,1-2-1 16,2-2 11-16,-7 2-6 0,1-2 1 0,0 1-6 15,-1-1 1-15,-1 2 0 0,-4-2 0 0,5-2-9 16,-6 2 5-16,6-3 6 0,-7 3-4 0,0 0 11 15,0 0-16-15,-2 0 10 0,2-4 7 0,-1 3-16 16,-1-1 4-16,0-4-2 0,-4 0 3 0,2 0-11 16,-2 1 7-16,0-2 7 0,0 4 0 0,0-5 1 15,-2 2-1-15,-2 3-9 0,2-3 1 0,0 4-3 16,-3 0 5-16,3 0-5 0,-2 4 3 0,0 1 4 16,-2-1-15-16,2 0 15 0,0 2-2 0,-2 0 1 15,-1 0-8-15,7 6 8 0,-13-10 1 0,4 8 1 0,1-2 8 16,8 4-12-16,-23-4 6 0,5 4 5 0,18 0-3 15,-27 4-4-15,9 0-3 0,-2 0 10 0,7 2-4 16,-7 0-5-16,5 2 2 0,-3-1-7 0,1 3 4 16,2 0-1-16,0 2-6 0,-1 0-1 0,1 2 19 15,-1 0-10-15,3-1 5 0,-2 1-9 0,2 2 6 16,-1 0 7-16,4-2-14 0,-1 3 5 0,4-1 0 16,-4 0-4-16,3 0 9 0,3 0 1 0,-2 0-4 15,5-5 1-15,-2 1-4 0,1-2 8 0,1 2-7 0,2-2 8 16,0-3-17-16,2 3 18 0,1 0-8 0,-1-2 11 15,2 2-9-15,5 4 9 0,2-1-8 0,0-3-5 16,0 0 4-16,4 0 6 0,3 0-4 16,-1 0 4-16,3-2-3 0,0-2-6 0,1 0 5 0,-1-1 3 15,13 4 1-15,-2-6-5 0,-3-1 0 0,-8 1 10 16,2-2-4-16,-2 1-1 0,2-4-5 0,-3 1 8 16,1-2-1-16,0-1 3 0,-1 1-4 0,-1-2 0 15,1 2 1-15,-1-5 9 0,2 0-8 0,-3 0-1 16,-1-2-3-16,-1 0 0 0,1-3 0 0,-1-2 4 15,-4 2-3-15,0-1-8 0,-1-4 2 0,2 1 5 0,-4 1-2 16,1-2 5-16,0-12-1 0,0 5-7 0,-5 1-3 16,0 6 2-16,-1-1-6 0,-1 1 5 15,0-2-2-15,-2 2-6 0,-2 2 3 0,0-3 5 0,-1 3-8 16,1 0 1-16,-2 0-4 0,2 1-1 0,-4 1 10 16,0-2-6-16,2 6 1 0,-2-2 2 0,1 4 8 15,1 1-2-15,2 1-17 0,2 6 5 0,-11-12 9 16,4 6-11-16,7 6-2 0,-10-8 10 0,1 6-7 15,9 2 12-15,-18-4-14 0,18 4 7 0,-20 0 1 16,20 0 3-16,-33 4-1 0,16 2 1 0,-1-2-4 16,-2 2 8-16,3 2-9 0,-3 2 4 0,-10 3 1 15,1 5 0-15,10-4 6 0,-7 6-8 0,-1-1 8 16,3 1-4-16,7-2 0 0,-7 4 5 0,3-5-10 16,7-3 5-16,0 0 6 0,3 1-15 0,1 2 12 0,0-6-17 15,4 5 13-15,-3-2 3 0,3 0-2 0,-1-2 5 16,2 4-1-16,1-5 4 0,2-1-11 0,2 0 13 15,0 0-2-15,2-2 2 0,0 2 5 0,3-2-8 16,6 3 4-16,-2-1-7 0,1 2 13 0,4-2-4 16,-3-2 1-16,4 1-5 0,2 0 6 0,-1-1-1 0,1-3-5 15,5 1-7-15,-2-2 9 0,2 0 2 16,0 0 0-16,0-4 9 0,11 2-8 0,-9 0-16 16,-1-2 13-16,0-2 8 0,-3 2-8 0,-1-2-3 0,1-2 4 15,-2 0-5-15,-1 0 2 0,1-2-8 0,-1 2 7 16,-2-2-1-16,-2-1 2 0,5 1-1 0,-5-4 1 15,-2 2 0-15,0 2-6 0,2-6 6 0,-4 2-18 16,0 0 12-16,-1-3-8 0,1 1 4 16,-2-2-9-16,-3 0-6 0,3-1 7 0,-5-3-1 0,0 2 3 15,0 0-3-15,0 0 3 0,-2-3-7 0,0 2 3 16,0 0 2-16,-2 1-3 0,0-1 3 0,-2-1-5 16,2 2 8-16,-5 0 3 0,3-1-5 0,-3 4 2 15,0 1-6-15,1 3-1 0,-1-1 5 0,1 0-3 16,-1 4-4-16,0 1 10 0,1-4-3 0,-2 3 1 0,-2 3-1 15,4-1 5-15,6 4-1 0,-17-8-6 0,7 6 8 16,10 2-4-16,-17-4-4 0,8 2 10 0,9 2-1 16,-21 2-1-16,5 2 1 0,1 0-17 0,-3 2 20 15,3-1-8-15,-3 2 9 0,-2 3-6 0,5-3 4 16,-1 3-9-16,2 2 5 0,-2-1 6 0,-1 1 4 16,-5 8-4-16,5-4-4 0,-1 0 4 0,3-3-1 15,1 2-12-15,1 0 21 0,2 1-9 0,-6 8-7 16,5-7 7-16,2-1-3 0,1-2 4 0,3 0 2 0,-1 0 2 15,2-2 8-15,3-1-7 0,-2-1-4 0,4 0 2 16,0-2 0-16,0 0-3 0,0-8-2 16,4 16 2-16,-2-9 7 0,3 1 3 0,2-1-4 0,-1 0-4 15,3-1 7-15,7 4-8 0,-4 0 3 16,1-4-14-16,3 2 17 0,-3-3-2 0,0 0 8 0,4 0-4 16,1-2 4-16,-1-1 2 0,1-1-5 0,-2 1 11 15,3-2-4-15,-1 0 2 0,-3-2-9 0,1 1 5 16,-2-4 6-16,2 2-5 0,-3-1-15 0,-1-2 14 15,-6 2 2-15,2-2 1 0,1-2-10 0,-3 0 7 16,6-4-10-16,-4 1 2 0,3-2 6 0,-4 0-19 16,0-3 6-16,-1 2 0 0,0-2-8 0,-1 1 4 0,0-1-1 15,-1 0 10-15,-2 0-12 0,-2-1 0 0,2 1-2 16,-2 2-3-16,2 0 7 0,-4 2-3 0,2 3 0 16,-2-3-2-16,2 4 3 0,-2-2 4 0,2 2 2 15,-4 0-9-15,2-2-1 0,-1 4 8 0,1-2-8 16,-1 1 1-16,-1-1-5 0,4 8 6 0,-8-12-4 15,3 6-5-15,5 6 5 0,-11-8 10 0,7 0-7 16,-5 6-2-16,9 2-4 0,-10-10-6 0,0 8 19 16,10 2 2-16,-13-8-9 0,7 7 14 0,6 1-10 15,-18-7 5-15,18 7-5 0,-17-3 2 0,17 3-4 16,-16-2 9-16,16 2-8 0,-12-3 0 0,12 3 7 16,-12-2-11-16,12 2 13 0,0 0-3 0,-19 0 5 15,19 0-2-15,0 0-3 0,-18 0 2 0,18 0-10 16,0 0 7-16,-22 2 6 0,13 3-6 0,9-5-2 0,-15 1 0 15,6 3-3-15,9-4 7 0,-15 8-2 0,9-4 2 16,-4 0 2-16,4 0-6 0,-5 2 0 0,5 0-3 16,-4 0 7-16,2 1 0 0,-5 3-1 0,2 2 2 15,2-2 3-15,-1 2 5 0,-4 2-11 0,5-4 8 16,1 6 3-16,-4-5-6 0,6 3 0 0,-3 0-3 16,2 0 9-16,1 1 0 0,-1 0-2 0,3-2-3 15,0-1-5-15,-2 2 9 0,2 0 3 0,2-5 0 16,0 1 1-16,4-2 2 0,-4 2-3 0,4-2 5 0,-2-8-8 15,2 18 7-15,2-10 4 0,-2 0-8 16,2-1 0-16,2 1-5 0,-1 0 7 0,1 0-11 0,1 0 2 16,6 2 1-16,-2 0-12 0,-4-2-22 15,4-3-11-15,-5 2-76 0,2-4-136 0,2 2 43 16</inkml:trace>
  <inkml:trace contextRef="#ctx0" brushRef="#br0" timeOffset="-170490.03">30350 6329 327 0,'0'0'103'16,"0"0"-12"-16,0 0-13 0,0 0-6 0,0 0-2 16,0 0-23-16,0 0-1 0,0 0-3 0,0 0-6 15,0 0 2-15,0 0-2 0,0 0-12 0,-21 16 1 0,14-8 5 16,4 2-11-16,-1-2 2 0,0 10-4 0,-1-5-10 15,1 3 6-15,0-2-4 0,2 0-5 16,2-1-1-16,-2-3-1 0,4 0 11 0,-2-2-12 0,2 0-7 16,0 2 18-16,2-4-2 0,-4-6-2 0,9 13 11 15,-5-8-2-15,-4-5-5 0,16 10-2 0,-10-8-4 16,-6-2-2-16,16 1 0 0,-16-1 11 0,17 0-10 16,-17 0 6-16,18-6-9 0,-18 6 1 0,15-7-6 15,-15 7 8-15,13-10 0 0,-8 6-11 0,-5 4 7 16,8-14 0-16,-4 8 1 0,-4 6 3 0,5-14-18 15,-3 7 13-15,-2 7 1 0,3-15 2 0,-3 15 5 0,2-11-13 16,0 3 5-16,-2 8-4 0,2-10 3 0,-2 10-5 16,0 0-5-16,2-12 7 0,-2 12 9 15,0 0-1-15,0 0-14 0,2-8 12 0,-2 8-5 0,0 0-5 16,0 0 9-16,0 0-2 0,0 0-2 0,0 0-4 16,0 0 5-16,0 0-15 0,0 0 20 0,0 0 8 15,11 30 5-15,-9-21-3 0,2-1 1 0,2 1-5 16,0-1 12-16,-2-3-8 0,1 3-12 0,1 0 11 15,1-2-7-15,0 0 7 0,-1 0 2 0,0-2-2 16,-6-4 8-16,14 9 5 0,-8-4-6 0,-6-5 1 16,11 5 5-16,-11-5-2 0,14 3-2 0,-14-3 0 15,0 0-7-15,0 0-3 0,0 0 7 0,19-8-4 16,-19 8-6-16,6-7 1 0,-6 7-4 0,7-9 1 16,-2 1-2-16,-3 0 5 0,2 0-5 0,-2 2-3 0,0-4 5 15,0 1-1-15,-2 9 3 0,3-14-11 0,-1 6 4 16,-2 8 8-16,2-16-4 0,-2 10 2 0,0 6 5 15,0-10-13-15,0 10 5 0,0 0-6 0,-2-12 4 16,2 12 5-16,0 0-4 0,0-9-1 0,0 9 2 16,0 0 2-16,-2-10-3 0,2 10-2 0,0 0 0 15,-5-8-6-15,5 8 11 0,-2-8-6 0,2 8 4 16,-6-6-2-16,6 6-3 0,0 0 2 0,0 0 1 0,-7-8-7 16,7 8 12-16,0 0-15 0,-9-8 10 0,9 8 0 15,0 0-2-15,0 0-1 0,-6-4-2 0,6 4 3 16,0 0 0-16,0 0-5 0,0 0-2 0,-9-7-16 15,9 7-25-15,0 0-11 0,0 0-6 0,0 0-19 16,0 0-23-16,0 0-87 0,0 0-231 0,0 0 69 16</inkml:trace>
  <inkml:trace contextRef="#ctx0" brushRef="#br0" timeOffset="-170055.9199">31016 6278 219 0,'0'0'87'15,"0"0"-14"-15,-13-6-10 0,13 6-3 0,0 0-9 16,-11-2-7-16,11 2-3 0,0 0-1 0,0 0-5 0,-31 8-3 16,23-6-3-16,-1 4 4 0,-2-2 6 0,-2 6-8 15,-3-3 0-15,5 5-2 0,1 1 13 0,-4-2-6 16,6 3-6-16,-3 0-12 0,5 2 18 0,-6-1-12 16,8 1-12-16,-3 0 15 0,5-2 3 0,0-1-12 15,2 0 11-15,2 2 2 0,5-3 1 0,-1 4-2 16,6-4 2-16,-4 0-10 0,7-1 4 0,1-1-7 15,-1 0 2-15,3-4 5 0,1 0-8 0,-1 1-8 0,2-2-1 16,-1-2 5-16,1 2 0 0,-5-3-9 0,-2 0 13 16,0-1-12-16,-13-1-11 0,20 0 4 0,-20 0-14 15,18-1-1-15,-18 1-12 0,15-2-6 0,-15 2-7 16,6-7-14-16,-6 7-8 0,0 0-7 0,5-5-14 16,-5 5-60-16,0 0-169 0,0 0 54 0</inkml:trace>
  <inkml:trace contextRef="#ctx0" brushRef="#br0" timeOffset="-169811.17">30961 6509 236 0,'-8'-4'140'0,"8"4"-20"0,0 0-1 15,-11-4-17-15,11 4-3 0,0 0-16 0,0 0-17 16,-12-4 0-16,12 4-9 0,0 0-13 0,0 0 11 0,-10-4-10 16,10 4 3-16,0 0-5 0,0 0-13 0,0 0 7 15,0 0-11-15,0 0 3 0,-9-6-6 0,9 6-2 16,0 0 4-16,0 0 3 0,0 0-5 0,0 0 0 15,0 0-2-15,24-4-5 0,-6 0 1 0,2 0-3 16,1 3 2-16,12-4-10 0,-7 3 0 0,-4 1 0 16,0-6-12-16,-2 4-16 0,0 3-2 0,-2-2-16 15,1 0-2-15,-6-2-17 0,0 4 0 0,-13 0-12 16,24-4 0-16,-15 2-6 0,-9 2-12 0,18-2-50 0,-10-2-164 16,-8 4 51-16</inkml:trace>
  <inkml:trace contextRef="#ctx0" brushRef="#br0" timeOffset="-169023.93">31349 6371 230 0,'0'-8'64'0,"0"8"-3"0,0 0-4 16,0-14-5-16,0 14 0 0,0-8-5 0,0 8-2 15,0-9-11-15,0 9 4 0,-2-10-7 0,2 10 11 16,0-12-1-16,0 12-11 0,-2-13 5 0,0 6 3 16,2 7-6-16,-2-12-5 0,2 12 6 0,-2-10-5 15,2 10 14-15,-2-10-23 0,2 10 6 0,-6-8 1 0,6 8 4 16,0 0 3-16,0-10-3 0,0 10 4 0,-4-5 0 15,4 5 0-15,0 0-4 0,-2-10 0 0,2 10-2 16,0 0-2-16,0 0-8 0,-2-8 1 0,2 8-3 16,0 0 5-16,0 0-9 0,0 0-6 0,0 0 7 15,0 0-12-15,0 0-7 0,0 0 5 0,0 0 15 16,0 0-5-16,0 0-2 0,0 0 4 0,-4 30-3 16,4-20 2-16,4 5 2 0,-2 3 3 0,-2-1-3 15,2 1-8-15,2 0 1 0,-4 4 5 0,6 5 1 0,0-5 0 16,-2-2 1-16,-2-5-18 0,7 2 11 0,-5-2-2 15,0-1 0-15,1 0 3 0,0-4 4 0,-1 2-6 16,0-4 1-16,0-1-8 0,1 1 6 16,-1 0-6-16,1 0-13 0,-1-4 1 0,-4-4-8 0,9 8-1 15,-9-8-13-15,6 6-4 0,-6-6-11 0,0 0-2 16,0 0-7-16,0 0-1 0,0 0 5 0,0 0-7 16,20-18 0-16,-18 8-4 0,3 2-5 0,-1-10 1 15,2 1 13-15,-3-1 4 0,2-2 6 0,1 5 15 16,-4-3 8-16,2 0 12 0,-2 2 13 0,5 3 5 15,-2-4 9-15,-3 4 6 0,0 1 0 0,0 2-2 0,0 0-3 16,3 2 1-16,-3-2 18 0,2 3-2 0,-4 7 9 16,4-15 3-16,-2 8-25 0,-2 7 22 15,6-12 1-15,-4 8-25 0,-2 4 15 0,2-8-6 0,-2 8 2 16,0 0-5-16,4-9 1 0,-4 9-3 0,0 0 4 16,0 0-19-16,2-10 11 0,-2 10 1 0,0 0-4 15,0 0-4-15,0 0-2 0,0 0 4 0,0 0-5 16,0 0-1-16,0 0 1 0,0 0 0 0,0 0 7 0,0 0 2 15,0 0 4-15,-20 23-5 0,14-15-6 16,-3 10 11-16,0-4-4 0,-2 1 4 0,3 1-2 16,-1 0-5-16,0 0 6 0,2 2-7 0,-1-1-11 0,0-1 9 15,2 0 12-15,0 0-8 0,0-1 2 16,1 1 3-16,1-4-6 0,2 0-2 0,-1-4 1 16,1 2-5-16,0-3 1 0,2-7 2 0,-3 14 4 0,1-6-11 15,2 0 1-15,0-8 7 0,-2 10 1 0,2-10-3 16,-2 10 3-16,2-10-1 0,-2 8-10 0,2-8 2 15,0 0 6-15,0 10-7 0,0-10 4 0,0 0 3 16,0 0 4-16,0 0 0 0,-2 7-3 0,2-7 1 0,0 0 2 16,0 0-6-16,0 0 4 0,0 0 3 15,0 0-2-15,0 0-5 0,0 0 0 0,0 0-6 16,0 0-4-16,0 0-12 0,0 0 8 0,0 0-13 0,0 0-4 16,0 0-10-16,0 0-3 0,0 0-3 0,0 0-4 15,0 0-7-15,0 0-11 0,0 0-6 0,0 0-10 16,0 0-91-16,0 0-201 0,0 0 60 0</inkml:trace>
  <inkml:trace contextRef="#ctx0" brushRef="#br0" timeOffset="-168055.19">32468 6666 214 0,'-12'-3'86'16,"12"3"-14"-16,0 0 1 0,0 0-15 0,0 0-2 0,0 0-25 15,-7-6 16-15,7 6-1 0,0 0-11 0,0 0-10 16,0 0 3-16,-9-4-11 0,9 4 11 0,0 0-9 15,0 0-3-15,-5-4-15 0,5 4 20 0,0 0-2 16,0 0-3-16,-8-6-9 0,8 6 3 0,0 0 4 16,-6-4-6-16,6 4-2 0,-8-6 3 0,8 6 5 15,-8-4-13-15,8 4 6 0,-4-8 3 0,4 8 1 16,-11-8-14-16,7 4 10 0,4 4-6 0,-16-10-4 16,7 5 0-16,-4-1-9 0,-4-2 5 0,1 0-8 15,1 0-3-15,-3 2 4 0,-1-2-9 0,1 4 4 16,-2-3 2-16,3 1 7 0,-1-1-5 0,-1 4-1 0,1-3 4 15,0 0-6-15,-3 2 1 0,3 0 6 0,-1 0 2 16,3 0 1-16,-4 2 2 0,3 0-10 16,-1 0 2-16,1 0 5 0,-3 0-3 0,2 2 7 0,-1-4 2 15,1 2-5-15,1 0 2 0,1 2 5 0,16 0-7 16,-33 0 1-16,17 0-15 0,-5 0-5 0,1 2-7 16,3 0-25-16,-1 2-68 0,-1-4 23 0</inkml:trace>
  <inkml:trace contextRef="#ctx0" brushRef="#br0" timeOffset="-164164.9499">29908 9707 269 0,'-5'-8'100'0,"5"8"0"16,-2-8-13-16,2 8 1 0,0 0-13 0,-4-8-6 15,4 8-5-15,0 0-14 0,0 0-8 0,0 0 3 16,0 0-9-16,-6-8 0 0,6 8 5 0,0 0-9 16,0 0 11-16,-12 20-4 0,8-4-4 0,-3-3-1 15,3 3-2-15,-3 0 0 0,5-2-8 0,-2 2-3 16,1-4-4-16,3-1 0 0,-2-1 4 0,2 0-8 0,0-2 6 16,0 0-3-16,0-8-3 0,0 16-1 15,0-11-5-15,0-5 8 0,2 10-8 0,-2-10 3 0,7 5 2 16,-7-5-3-16,9 3-5 0,-9-3-14 0,0 0-2 15,24-8-2-15,-15 5 5 0,6-7-6 0,-1-2 1 16,0 0-4-16,0-2 6 0,-1 0 1 0,-3 1 0 16,2-3 7-16,-3 2 7 0,-1 0 1 0,-4 2 6 15,4 2 5-15,-6 2 3 0,0-2 14 0,0 3-4 16,0 1-3-16,0 0-1 0,0 0-3 0,-2 6-2 16,5-10-2-16,-5 10-5 0,2-8-3 0,-2 8-2 15,0 0 2-15,0 0-2 0,0 0-4 0,0 0 9 0,0 0-5 16,0 0 4-16,0 0-4 0,0 0 1 0,0 0 3 15,13 22-3-15,-10-14 3 0,-1 0 1 0,2 0-8 16,-2 1 3-16,4-1-1 0,-1 0 1 0,0 0 0 16,1 0 2-16,1 0-3 0,-3-2-4 15,4 0 2-15,0 0 3 0,0-1 7 0,-2 0-5 0,-1 0-6 16,6 0-3-16,-11-5 10 0,15 3-5 0,-15-3 4 16,14 4-4-16,-14-4 0 0,15 0-3 0,-15 0 4 15,0 0-3-15,24-5-1 0,-16 3 2 0,-8 2 1 16,9-6 0-16,-2 2 2 0,-7 4-9 0,9-8-1 0,-5 4 8 15,-4 4-4-15,8-10 0 0,-8 10 0 0,6-8 5 16,-6 8-2-16,6-8-3 0,-2 0 0 16,-4 8-1-16,2-9 3 0,-2 9-2 0,3-8 1 0,-3-1-1 15,0 9-2-15,0-15 3 0,0 11 2 0,0 4 2 16,-3-12 2-16,3 4-4 0,-2 2-3 0,-2 0 1 16,0-1-2-16,2-1 3 0,2 8 6 0,-8-10 3 15,4 4-2-15,0 0-1 0,4 6-1 0,-4-8-2 16,2 4 2-16,2 4-3 0,-9-10 2 0,4 6 7 15,5 4-2-15,-7-8 7 0,7 8 0 0,-6-6 1 16,6 6 1-16,-4-4-3 0,4 4-5 0,0 0 1 0,-6-8-6 16,6 8 3-16,0 0-1 0,-6-3-2 0,6 3-2 15,0 0-1-15,-4-7-1 0,4 7-10 16,0 0-10-16,0 0-12 0,0 0-14 0,0 0-9 0,0 0-4 16,0 0-12-16,0 0-16 0,0 0-16 0,0 0-26 15,0 0-99-15,0 0-264 0,0 0 77 0</inkml:trace>
  <inkml:trace contextRef="#ctx0" brushRef="#br0" timeOffset="-163846.8">30359 9640 241 0,'0'0'95'15,"0"0"4"-15,0 0-13 0,0 0-2 0,0 0-17 16,0 0 2-16,0 0-9 0,9 6-15 0,-9-6 14 16,0 0-6-16,8 3-5 0,-8-3-12 0,18 0 4 15,-18 0-9-15,22 3-1 0,-5-1 1 0,1 0-3 16,-1-2-14-16,1 1 8 0,-5 1-1 0,1 1 0 15,-14-3-19-15,19 2-4 0,-19-2-7 0,18 1-3 16,-12 3-3-16,-6-4-21 0,16 2-14 0,-12 2-7 16,-4-4-17-16,9 4-51 0,-9-4-144 0,0 0 44 15</inkml:trace>
  <inkml:trace contextRef="#ctx0" brushRef="#br0" timeOffset="-163639.15">30472 9776 218 0,'0'0'126'15,"0"0"-13"-15,0 0-7 0,0 0-9 0,0 0-12 16,0 0-9-16,0 0 0 0,0 0-11 0,0 0-6 0,29 8-12 16,-29-8 4-16,18 0-8 0,-5 0-7 15,-13 0-8-15,28 2-13 0,-8-2-15 0,-5 0-20 0,1 0-19 16,2 0-18-16,-5 0-9 0,-3 0-63 0,-10 0-151 15,20 0 47-15</inkml:trace>
  <inkml:trace contextRef="#ctx0" brushRef="#br0" timeOffset="-162803.9499">30992 9512 300 0,'0'0'117'15,"2"-8"5"-15,-2 8-28 0,0 0-9 0,2-8-23 16,-2 8 6-16,0 0-12 0,0 0 0 0,0 0 4 0,0 0 0 15,0 0 6-15,0 0-4 0,0 0 3 16,7 33 2-16,-5-13-4 0,1-2 1 0,1 12-11 16,-2-1-6-16,-2-6-5 0,0-1-2 0,-2 10-2 0,2-9-5 15,0-3-3-15,0-4-2 0,2 2-2 0,-2 0-8 16,-2-3 6-16,2-3-3 0,0-2-4 0,0 0-2 16,0-10 0-16,0 14 0 0,0-8 1 0,0-6-4 15,0 0 4-15,-2 11 1 0,2-11-5 0,0 0-4 16,0 0 0-16,0 0-2 0,0 0 2 0,0 0-2 15,0 0 1-15,0 0-7 0,0 0 4 0,8-37-10 16,-1 19 4-16,0-9-5 0,-1-5 7 0,1 2-6 0,1 3 3 16,-1-3 0-16,0 9 0 0,-1 1 1 15,1 4 2-15,-1 0-4 0,3 1 1 0,-2 0 3 0,1 5-1 16,1-3-4-16,0 3 4 0,-2 2 3 0,1 0-3 16,-4 2-5-16,4 3 2 0,-8 3 2 0,14-7-1 15,-5 7-1-15,-9 0 5 0,0 0-7 0,0 0 8 16,28 8-6-16,-23-4 4 0,2 2-1 0,-3 0-2 15,-4-6 0-15,7 14 3 0,-5-8-2 0,-2 2 2 16,0-8 0-16,-2 16 3 0,2-11-4 0,-5 4 2 16,1-4 1-16,0 3 2 0,-3-2-6 0,0 0 2 15,1 0 5-15,6-6-5 0,-13 8 1 0,6-4 0 16,-2 0-2-16,9-4 2 0,-10 6 4 0,5-2-2 16,5-4 2-16,-7 3 3 0,7-3-6 0,0 0 2 0,-10 5 2 15,10-5 6-15,0 0-6 0,0 0 0 0,-9 5-6 16,9-5 3-16,0 0-1 0,-7 5-1 0,7-5 2 15,0 0 1-15,0 10 1 0,0-10-3 0,0 0 1 16,3 13-2-16,1-5 4 0,-2 2-6 0,0-2 2 16,3 0 0-16,-1 0 2 0,0 2 3 0,-2-5-7 0,5 3 2 15,-2 0-1-15,-1-2-11 0,0 0-14 16,0 2-23-16,3-4-12 0,-7-4-17 0,11 10-11 0,-4-5-20 16,-3 0-108-16,-4-5-256 0,0 0 75 0</inkml:trace>
  <inkml:trace contextRef="#ctx0" brushRef="#br0" timeOffset="-162592.9499">31337 9746 209 0,'0'0'108'0,"6"-6"-10"16,-6 6-17-16,0 0-13 0,0 0 2 0,0 0 7 15,0 0 0-15,0 0-8 0,10 22-6 0,-7-14 1 0,-1 8-14 16,-2-1-3-16,0 1-3 0,0 2-6 0,2-2 2 15,-2 2-5-15,2-3-3 0,-2 1-6 0,2 0 1 16,0-1 0-16,-2-3-17 0,-2 1-24 0,4-6-13 16,-2 3-35-16,0-10-27 0,0 14-57 0,0-14-169 15,0 12 52-15</inkml:trace>
  <inkml:trace contextRef="#ctx0" brushRef="#br0" timeOffset="-161844.5799">31513 9590 328 0,'0'0'126'0,"0"0"-11"0,10 24-12 0,-8-16-2 15,0 2-13-15,0-2-2 0,4 8-8 0,1-1 2 16,-5-3-6-16,4-2-9 0,-1 2-10 0,0 2 2 15,-1-1-10-15,0-3-8 0,0-2 1 0,-1 0-5 16,1-2-4-16,-2 2-5 0,5-2-1 0,-7-6 1 0,4 13-19 16,-1-8-14-16,-3-5-18 0,6 10-6 15,-6-10-10-15,6 5-6 0,-6-5-13 0,8 5-7 16,-8-5 0-16,0 0-5 0,12 0-4 0,-12 0 4 0,0 0 4 16,18-10-2-16,-13 3 10 0,7-6 4 0,-3-3 9 15,-2 2-1-15,2-3 9 0,-3-1 14 0,2 0 9 16,0-2 5-16,5-4 11 0,-3 1 18 0,-3 7 0 15,-2 2 13-15,-1 0 10 0,2 1 7 0,-1-1 4 16,-1 4 4-16,1 2 3 0,-1 0-5 0,-4 2 7 16,0 6-11-16,2-11 0 0,-2 11 5 0,3-8-4 15,-3 8-9-15,2-9-6 0,-2 9 0 0,0 0-7 16,2-8-12-16,-2 8 7 0,0 0-5 0,0 0 6 16,0 0 4-16,0 0 2 0,0 0-2 0,0 0 5 15,0 0 0-15,-4 34 3 0,1-16-6 0,-1 0-2 0,-1-1 0 16,-1 3-2-16,1 8-2 0,-5-4-5 0,3-5 1 15,0-1-2-15,3 0-4 0,0 0-2 0,-3-1-15 16,3-1-18-16,-3 2-22 0,4-2-22 0,-1-5-28 16,2 1-9-16,0-4-12 0,2 0-79 0,0-8-223 15,0 10 65-15</inkml:trace>
  <inkml:trace contextRef="#ctx0" brushRef="#br0" timeOffset="-161668.91">31787 9821 300 0,'12'8'141'16,"-8"0"-19"-16,-4-8-13 0,4 16-10 0,-2 0-6 15,-2 1-18-15,2 1 3 0,-2 0-13 0,3 0-5 16,-3 13-5-16,-3-7-11 0,3-3-5 0,0-3-26 0,-2 12-32 16,2-6-36-16,-2-7-32 0,4-1-51 15,-4-4-166-15,2 0 50 0</inkml:trace>
  <inkml:trace contextRef="#ctx0" brushRef="#br0" timeOffset="-161068.96">32012 9669 358 0,'0'0'158'0,"0"0"-20"0,0 0-16 0,0 0-17 0,0 0-5 15,0 0-4-15,0 0-20 0,0 0 3 0,0 0-9 16,0 0-10-16,0 0 1 0,0 0-14 0,34 6-4 15,-23-4-7-15,6-2-3 0,-1 0-4 0,2 0-4 16,-4 2-11-16,4-2-11 0,6 2-43 16,-13-2 6-16,-11 0-7 0,17 0-9 0,-7 0 1 15,-10 0-7-15,15 2-4 0,-15-2-2 0,0 0-7 0,10 0-15 16,-10 0-52-16,0 0-160 0,0 0 50 0</inkml:trace>
  <inkml:trace contextRef="#ctx0" brushRef="#br0" timeOffset="-160877.18">32204 9594 327 0,'-4'-5'102'0,"4"5"1"0,0 0-2 0,0 0-4 0,0 0-3 16,0 0-3-16,0 0-10 0,-8 21-5 0,8-21-9 16,0 24-2-16,-2-9-10 0,2 0-7 0,-2 0-3 15,0 1-5-15,2 2-4 0,0-5 2 0,-2 3-9 0,2 0-17 16,0-6-22-16,2 2-14 0,0-3-21 0,0 0-25 15,2-1-31-15,2-1-57 0,-6-7-184 0,4 8 55 16</inkml:trace>
  <inkml:trace contextRef="#ctx0" brushRef="#br0" timeOffset="-160353.91">32478 9435 317 0,'0'0'118'16,"0"0"-5"-16,0 0-9 0,0 0 2 0,0 0-4 15,0 0-10-15,0 0-4 0,6 31-8 0,-4-13-2 16,-2 0-8-16,2-1-6 0,-2 1-3 0,2 2-1 16,-2 0-3-16,3-3-17 0,-3 3 4 0,0-2-3 15,2-1-3-15,0-2-3 0,-2 2-6 0,0-5-7 16,0 0 7-16,0-3-5 0,0-1-7 0,0-8 3 0,0 12-6 15,0-12 8-15,2 10-5 0,-2-10-7 0,0 8 2 16,0-8-11-16,0 0-5 0,0 0-6 0,0 0-3 16,0 0-3-16,0 0-9 0,0 0 18 0,26-20-3 15,-17 5-1-15,0 1 1 0,0-4 0 0,4-8-1 16,-2-1 1-16,0 5-3 0,-5 4 16 0,4 1-2 16,-4 1 2-16,0 2 9 0,1 2-3 0,-3 2 7 15,1 2-7-15,-1 0 0 0,-4 8 0 0,5-10-1 0,-5 10-2 16,4-7 1-16,-4 7-5 0,0 0-3 0,0 0 8 15,0 0-3-15,0 0 1 0,0 0 2 0,0 0-4 16,0 0-3-16,0 0 4 0,-11 27 1 0,4-19 4 16,3 0-4-16,-3 2-5 0,-1 2-5 15,-2 0 7-15,2 0-3 0,-1-4 9 0,3 2-6 0,2-3-3 16,-1-1 3-16,0 2-2 0,1 0 3 0,2 0 7 16,2-8-15-16,-2 15 15 0,0-5 2 0,2-4 1 15,0-6-2-15,2 16-1 0,2-10 4 0,2 2-4 16,-1 0-1-16,2 0-5 0,1-2 5 0,-1 1-4 15,1 0-4-15,8 1 6 0,-5-1-23 0,-2-1-18 0,2 0-8 16,-3 0-34-16,4-2-20 0,-12-4-23 0,17 4-97 16,-17-4-256-16,18 0 75 0</inkml:trace>
  <inkml:trace contextRef="#ctx0" brushRef="#br0" timeOffset="-160109.84">32781 9669 251 0,'25'10'118'0,"-21"-4"-26"0,-4-6 2 15,5 16-15-15,-5-8 0 0,0 0 4 16,-3 1-11-16,3 7 1 0,-2-4-7 0,0-2-13 16,0 0 10-16,0-2-13 0,2-8-3 0,-3 14 1 0,1-9-9 15,2-5 5-15,0 10 1 0,0-10-7 0,0 0 2 16,0 10-3-16,0-10-4 0,0 0-3 0,0 0-6 15,5 8 0-15,-5-8-6 0,0 0-18 0,0 0-24 16,0 0-39-16,26-6-25 0,-26 6-100 0,18-12-220 16,-5 2 64-16</inkml:trace>
  <inkml:trace contextRef="#ctx0" brushRef="#br0" timeOffset="-159545.9499">32975 9470 214 0,'2'-8'111'0,"0"0"-7"0,-2 8 6 16,2-12-12-16,-2 12-4 0,2-10-10 0,-2 10 2 0,2-5-11 15,-2 5-2-15,0 0-9 0,0 0-15 0,0-8-3 16,0 8-4-16,0 0-2 0,0 0-3 0,0 0 7 16,0 0 8-16,0 0-9 0,0 0 2 0,0 0 3 15,3 37-3-15,-6-19-4 0,3 0-2 0,0-3-3 16,3 5 1-16,-3-2-5 0,0 2-5 0,0-3 1 16,2 3 2-16,2 0-8 0,-2-2 0 0,0-2-4 15,1-1 0-15,-1-1-5 0,1-4-2 0,1 0-7 16,-4-1-8-16,2 1-11 0,0-3-9 0,-2-7-6 0,4 13-8 15,-2-9-6-15,-2-4-7 0,7 8-16 0,-7-8-13 16,0 0-7-16,0 0 1 0,0 0 1 0,0 0 10 16,24-14 0-16,-20 6 3 0,6-7 11 15,-6-1 10-15,2-2 19 0,1 0 14 0,-1 0 28 0,1 3 23 16,-2-1 7-16,1 2 14 0,0 4 7 0,-1-2-3 16,-3 7 5-16,3-3 0 0,-3 1-7 0,-2 7-6 15,4-9-3-15,-4 9-12 0,0 0 3 0,5-6-3 16,-5 6 5-16,0 0-4 0,0 0-6 0,0 0-2 15,0 0-4-15,6 22 0 0,-8-14-3 0,0 7 0 0,0 3 3 16,-5-4-2-16,5 2 2 0,-9 1-10 0,4 0 2 16,3-2-2-16,-2 1-15 0,1-2-6 0,-2-2-11 15,7-3-12-15,-4-1 2 0,2 0-14 0,2-8-11 16,-5 10 9-16,5-10-11 0,-2 8-11 0,2-8-18 16,0 0-9-16,0 0-9 0,0 0-68 0,0 0-202 15,0 0 61-15</inkml:trace>
  <inkml:trace contextRef="#ctx0" brushRef="#br0" timeOffset="-159361.12">33155 9714 638 0,'12'-9'14'0,"1"-3"16"0,-3 2 5 0,-2 2 31 0,-2 4 8 15,1-3 11-15,-7 7-3 0,9-8 3 16,-9 8-6-16,9-7-9 0,-9 7-5 0,4-3-8 16,-4 3-2-16,0 0-7 0,0 0 1 0,0 0-10 0,0 0-1 15,0 0 1-15,0 0-4 0,4 23 0 0,-6-15-2 16,2 2-9-16,0-2-4 0,0 2 5 0,0-10 1 16,0 17-12-16,-2-7 9 0,2-2-3 0,0 0-1 15,2 0 1-15,-2-8 0 0,6 16-3 0,-3-12-3 16,-3-4 0-16,7 10 4 0,-3-5-3 0,-4-5 0 15,13 7-7-15,-4-6-18 0,-9-1-29 0,13 7-17 16,-7-6-44-16,-6-1-144 0,14 2-289 0,-14-2 83 0</inkml:trace>
  <inkml:trace contextRef="#ctx0" brushRef="#br0" timeOffset="-158850.97">31509 10676 330 0,'-9'7'193'0,"9"-7"-19"16,-2 6-16-16,2-6-6 0,0 0-16 0,-2 10-2 0,2-10-5 15,0 0-9-15,0 0-8 0,4 10-6 16,-4-10-6-16,9 6-8 0,-9-6-10 0,14 6-10 16,-6-2-9-16,-8-4-9 0,19 1-4 0,-1 2-7 0,-2-3-13 15,3 0-22-15,-19 0-17 0,37-3-10 0,-21 2-26 16,-5-3-13-16,2 0-15 0,-13 4 3 0,19-6-13 15,-11 0-7-15,-2-2-10 0,0 0-6 0,1-5 9 16,-3-2-9-16,-2-2-83 0,0 1 165 0,1 0-31 16,-1 0 33-16,-4 4 5 0,-1 3 24 0,3 9 16 15,-4-16 1-15,0 10 10 0,4 6 2 0,-2-9 4 16,2 9 5-16,0 0-3 0,-7-10 7 0,7 10 4 16,0 0 1-16,0 0 10 0,0 0-1 0,0 0-8 15,0 0-2-15,0 0-2 0,0 0-6 0,-8 31-3 16,8-21-3-16,0-1-5 0,4 8-3 0,-6-4-5 0,6 5-1 15,0-4-4-15,-1 1-12 0,1-3-15 0,-4 1-20 16,4-4-18-16,-2 1-30 0,3 0-20 0,-5-10-27 16,7 14-110-16,-5-8-276 0,-2-6 79 0</inkml:trace>
  <inkml:trace contextRef="#ctx0" brushRef="#br0" timeOffset="-158510">31987 10711 349 0,'0'0'215'0,"8"-6"-24"0,-8 6-5 16,0 0-19-16,0 0-16 0,7-6-20 0,-7 6-21 0,0 0-10 16,6-4-11-16,-6 4-14 0,0 0-9 0,20-4-18 15,-20 4-14-15,18-2-26 0,-1 0-8 0,3 1-20 16,-1-2-6-16,1 1-20 0,3 0 9 0,9 1-5 16,-7-1 2-16,-4-1 9 0,-3 3-6 0,-3-2-3 15,-2 0 12-15,-13 2 3 0,19 0 6 0,-19 0 0 16,16-1 22-16,-16 1 9 0,0 0 0 0,15-2 4 15,-15 2 12-15,0 0-6 0,0 0 8 0,14-2-2 0,-14 2 1 16,0 0-4-16,8-3 9 0,-8 3-12 0,0 0 1 16,14-3-5-16,-14 3-3 0,17-4-2 15,-5 0 3-15,5 0-7 0,1 0-7 0,-2 0-11 0,-2-2-3 16,3 2-11-16,-1 2 4 0,-1 0-5 0,-4 0-7 16,-11 2-1-16,22-2-5 0,-16 0 7 0,-6 2 0 15,0 0-2-15,18-2 1 0,-18 2 12 0,0 0-4 16,11-2-7-16,-11 2-10 0,0 0-13 0,0 0-34 15,0 0-78-15,9-3-193 0,-9 3 58 0</inkml:trace>
  <inkml:trace contextRef="#ctx0" brushRef="#br0" timeOffset="-157907.8889">32732 10429 209 0,'2'-12'187'16,"0"2"-26"-16,0 0-20 0,0 0-21 0,-2 2-13 15,4 1-11-15,-4 7-5 0,2-12-13 0,-2 12-6 16,0 0-2-16,3-8-13 0,-3 8-5 0,0 0-6 0,0 0-1 16,0-8-8-16,0 8-5 0,0 0-4 0,0 0 2 15,0 0 0-15,0 0 4 0,0 0 2 0,-3 33-4 16,-3-15-2-16,4 0-2 0,-2 11 2 0,-1 1-3 15,-1-2 3-15,3 3 0 0,1-9-6 0,0 8-5 16,-2-9 6-16,1-3-8 0,1-4 1 0,2 0 1 16,-2-4-6-16,2-1-4 0,0 0 0 0,0-9 0 15,2 11-6-15,-2-11-4 0,5 10-9 0,-5-10-8 16,0 0-15-16,4 8 1 0,-4-8-13 0,0 0-5 16,0 0-7-16,0 0 10 0,0 0-8 0,22-21 6 15,-11 8-2-15,-4-4-7 0,6-9 19 0,1-2-5 0,-2 1 8 16,-3-3 5-16,2 3 18 0,-2 5 16 0,-1 2 10 15,-4 4 0-15,3 5 11 0,-2-3 8 0,3 2-4 16,-3 4-5-16,-1 0-1 0,-2 2-10 0,-2 6 9 16,6-12-9-16,-6 12 6 0,6-5-1 0,-6 5-24 15,0 0 20-15,4-7 5 0,-4 7 0 0,0 0-9 16,0 0-8-16,0 0 8 0,0 0-4 0,0 0 8 16,0 0-7-16,0 0 3 0,0 0-5 0,0 0 5 15,-22 22-5-15,15-18 2 0,7-4-4 0,-13 8-1 0,8-2 0 16,5-6 7-16,-10 6 3 0,10-6-11 0,-9 6 2 15,9-6 6-15,-7 8-2 0,5-1 13 0,2-7-1 16,-7 13 4-16,5-6 8 0,2 1 1 0,-2 0-3 16,2-8-1-16,0 18 0 0,2-8-3 0,-2 0-2 15,5 3 2-15,-1 1-5 0,0-2-2 0,-1-2 0 16,1 0-3-16,1-3 1 0,-1 2-12 0,-2-1 6 16,2-3-9-16,-2 3-19 0,3 0-21 0,0 0-35 15,-3-2-5-15,2 2-35 0,0-2-133 0,-4-6-296 16,7 11 84-16</inkml:trace>
  <inkml:trace contextRef="#ctx0" brushRef="#br0" timeOffset="-157598.54">32998 10646 309 0,'0'0'120'0,"0"0"0"0,0 0-27 0,0 0-10 0,14 15 5 16,-14-7-10-16,0 2-9 0,2 0 2 0,-4 6 0 15,2-2-15-15,0 3 0 0,0-2-5 0,-2 2 7 16,-2-5-12-16,1-2 3 0,1-2-7 0,-1 0 5 16,3-8-1-16,-2 14 10 0,2-14-2 0,0 8 3 15,0-8-4-15,0 0-9 0,0 0 2 0,0 0 0 16,0 0-12-16,0 0-3 0,0 0-2 0,0 0-4 15,0 0 0-15,10-28-6 0,-4 10 0 0,-2-2-17 16,3-6-15-16,2-3-18 0,2 1-30 0,-5 7-25 0,-2-1-38 16,8-5-109-16,-2 7-275 0,-3 0 80 15</inkml:trace>
  <inkml:trace contextRef="#ctx0" brushRef="#br0" timeOffset="-157139.84">33176 10384 233 0,'0'0'191'0,"9"31"-16"15,-9-17-15-15,2 4-17 0,-2-1-14 0,0 3-11 16,0 0-6-16,-2-2-13 0,4 1-8 0,-2-1-17 15,0 2-4-15,0-5-8 0,0 3-5 0,5-4-2 16,-5-2-7-16,0-2-8 0,4 0-3 0,-2-2-7 16,-2-1-7-16,2-1-10 0,-2-6-13 0,4 10-10 15,-4-10-11-15,7 8-4 0,-7-8-15 0,0 0-5 16,9 2-20-16,-9-2 0 0,0 0 1 0,0 0-3 16,21-16 5-16,-15 9 0 0,2-8 8 0,1-2 5 0,-3-1-13 15,3 3 30-15,2-15-6 0,2 4 20 0,-4 5 19 16,-2 3 9-16,3 2 12 0,-3 4 11 0,2 0 0 15,-5 0 0-15,3 0 10 0,-1 4 0 0,-2-1 7 16,-2 3 4-16,4 0-6 0,-6 6 2 0,6-10-4 16,-6 10-9-16,2-8-4 0,-2 8-7 0,0 0 4 15,0 0-3-15,0 0 3 0,0 0-1 0,0 0-2 16,0 0-1-16,0 0-2 0,0 0-2 0,0 0 3 16,-16 28-7-16,14-19-2 0,-4 6 1 0,-3-2-2 15,1 5 2-15,-2-2-3 0,4-1-25 0,-2 0-12 16,1 0-30-16,-2-1-19 0,0 2-46 0,5-6-118 0,0 0-280 15,-1-3 81-15</inkml:trace>
  <inkml:trace contextRef="#ctx0" brushRef="#br0" timeOffset="-156894.0799">33433 10656 256 0,'2'5'165'16,"2"3"-12"-16,-4 1-8 0,2 8-12 0,0-1-25 15,1 4-6-15,-3-3-12 0,2 3-10 16,-2-2-8-16,0 2-12 0,0-3-6 0,-2 1-7 0,-1-2-1 16,3-4-4-16,0-3-1 0,-2 1 5 0,2-10 10 15,0 12 0-15,0-12 0 0,0 0-11 0,0 8 1 16,0-8-7-16,0 0-4 0,0 0-1 0,0 0-7 16,0 0-4-16,11-33 2 0,-5 15-5 0,-4-2-7 15,6-9-16-15,0-3-18 0,-1-1-27 0,4-1-21 16,-7 3-49-16,1-5-125 0,3 6-289 0,-4 1 82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7T08:45:25.067"/>
    </inkml:context>
    <inkml:brush xml:id="br0">
      <inkml:brushProperty name="width" value="0.05292" units="cm"/>
      <inkml:brushProperty name="height" value="0.05292" units="cm"/>
      <inkml:brushProperty name="color" value="#FF0000"/>
    </inkml:brush>
  </inkml:definitions>
  <inkml:trace contextRef="#ctx0" brushRef="#br0">31472 4572 347 0,'4'-7'203'16,"-4"7"-27"-16,2-7-15 0,-2 7-19 0,5-8-15 16,-5 8-16-16,4-10-14 0,1 4-10 0,-3 0-9 15,-2 6 0-15,4-10-14 0,-4 7-3 0,0 3-10 16,5-8-4-16,-5 8-2 0,2-7-7 0,-2 7-4 0,0 0-7 15,4-5-1-15,-4 5-2 0,0 0-4 0,0 0-4 16,2-6-7-16,-2 6 4 0,0 0-2 16,0 0-1-16,0 0-4 0,0 0 2 0,0 0 4 0,0 0-7 15,0 0 4-15,0 0-3 0,0 0-2 0,-43 9 3 16,25-2-4-16,-1-4 3 0,-1 4-2 0,-11 0-11 16,-2-1 8-16,0 2 5 0,1 0-2 0,1-2-2 15,-4 2-1-15,-1-1 4 0,-1 0 1 0,-2 1-4 16,2-3-1-16,-3 3-8 0,-2-2 13 0,3 2-4 15,-5 0-3-15,0-2 1 0,-21 5-1 0,12-3 3 16,8-1-3-16,-2 0 4 0,4-1-4 0,-21 4 2 0,13 0-6 16,10-4 3-16,-1 0 2 0,3 2-2 0,2-4 4 15,0 4-4-15,-1-1 1 0,5-2 0 0,-2 0-2 16,4-1 1-16,3 2 1 0,9-2-1 0,-1 0-3 16,2 0 0-16,1 0 4 0,-1 0-4 0,1 0 2 15,-1-2 1-15,1 2 2 0,-1 0 1 0,0-2-1 16,-1 0 0-16,3 2 2 0,-1 2-6 0,-1-4 7 15,3 1-4-15,-1 2-3 0,6-3 3 0,1-1 5 0,9-1-1 16,-18 2-5-16,10 0 3 0,8-2-1 16,-18 5-5-16,12-5 5 0,6 0 0 0,0 0-6 15,-16 3 7-15,16-3-7 0,0 0 6 0,-11 4-4 0,11-4 3 16,0 0 5-16,-10 6-4 0,10-6-3 0,-8 6-2 16,2 0 3-16,6-6-4 0,-9 10 3 0,3-2 0 15,2-1-2-15,0 1 1 0,-4 6 9 0,4-2-7 16,-2 2 0-16,-1 2 0 0,3 3 2 0,-1 1-1 15,-2 12-3-15,1 1 5 0,2 1-2 0,-3 5-3 16,3 1 5-16,-3 21 2 0,0-14-4 0,3 15-1 16,2-15 8-16,-2 12-9 0,0-10 6 0,1-7-2 15,3-1-2-15,-3-3 3 0,1 3-3 0,0-2 6 16,-2-1-1-16,0-1-2 0,2 1-17 0,-3-3 17 16,3 1 0-16,2 0 5 0,-4-3-3 0,4 3 1 0,-2-5-5 15,-1 3 0-15,-2-3 1 0,3 1 4 16,-2-5-4-16,0 5 2 0,0-1 2 0,2-1-8 0,-1-4 9 15,-1 3-3-15,-1 3-4 0,1-5 5 0,-1 3-1 16,1 0-5-16,-2 3 4 0,4-3-6 0,-3-1 8 16,0-3-5-16,3-4 7 0,-2-6-21 0,0 1 22 15,-1 1-4-15,3-2 3 0,-2 1-1 0,2-2-7 16,-3 0 7-16,0-1-3 0,1-2 1 0,2-3-2 0,-2 8 0 16,0-6 1-16,1 1 4 0,1-2-4 0,0 0-2 15,0 0-1-15,-1-5 1 0,1 5 3 16,2-2-7-16,-4 1-2 0,4-9 0 0,-5 13 8 0,5-7-7 15,0-6-3-15,-2 10 13 0,2-10-4 0,0 8-1 16,0-8-1-16,0 0 3 0,0 10-1 0,0-10-4 16,0 0 3-16,2 8 5 0,-2-8-2 0,0 0-2 15,16 7-2-15,-12-4 5 0,-4-3-6 0,17 7 7 16,1-3-6-16,-3 2 2 0,5-2 3 0,0 0-3 16,-1 0-1-16,14 2-3 0,0 0 4 0,1-2-2 15,-1 2 4-15,2-5-8 0,-1 4 8 0,1-2-3 16,0 2-1-16,4-2 8 0,-3-1-5 0,1 0 1 0,5-4-2 15,-3 4-4-15,7-2 3 0,-4 2 3 0,2-4-3 16,-3 2-3-16,6 0 2 0,-4 0-1 0,-2 2-5 16,4 1 10-16,-2-2-7 0,2-1 3 0,-2 2 0 15,0 0 4-15,-3-2 0 0,4 2-12 0,-5 2 11 16,3-2 0-16,2 2 2 0,-3-2 1 0,3-2-4 16,0 2 3-16,0 2-2 0,-3-2 0 0,6 2-3 15,-6-2 1-15,3 0-2 0,0 0 7 0,-3 1-7 16,0 2 4-16,2-1-3 0,-4-3-3 0,-2 2 9 15,-2 1-3-15,-1-1-4 0,-4 2-1 0,3-2 1 0,-10-1 1 16,0 0 3-16,-5-2-2 0,-1 4 1 0,-2-4-1 16,0 0 0-16,-15 0 0 0,20 2-5 0,-20-2 7 15,20 0-1-15,-20 0 1 0,15-2 4 0,-15 2-3 16,18-4-2-16,-11 0-2 0,-7 4 2 0,14-3 3 16,-4-2 0-16,-4 2-2 0,9-5-7 0,-1 2 5 15,-8-2 5-15,3 2-4 0,-3 0 4 0,3 0 5 16,-2-2-1-16,-1 2 5 0,0 0 4 0,0-1 7 15,0-1-4-15,-2 0 1 0,5-6 8 0,-3 2-10 0,-2 2 5 16,4-5-3-16,-4 0 1 0,-2-2-3 16,2-1 4-16,-2 3-2 0,-2-5-5 0,9-8 0 0,-4-4-5 15,-1 3 4-15,1-1-1 0,-3-1-3 0,2 1-1 16,-4-4-1-16,4-1 1 0,-2 2-2 0,-4-1-9 16,2 1 1-16,0-1 9 0,-4 1 1 0,4-2-5 15,-2 2-1-15,0 0 4 0,-5 1-4 0,3 0 1 16,-1 3-6-16,-1-3 7 0,-1 3-4 0,3-3 0 15,-4 3 1-15,-2-1-6 0,4 2 4 0,1 3 1 16,-1-3 2-16,0 1-1 0,3 3-2 0,-2-6-5 16,1 5 2-16,0 3-1 0,2 2 2 0,-2-8 0 0,1-3 0 15,-1 7-1-15,2-6 0 0,-1 1 0 16,-1 0 1-16,4 5 0 0,0 0-11 0,0-3 14 0,0-3-2 16,0 4-5-16,-2 6 4 0,6-9 2 0,-4 8-4 15,2 1-1-15,-4 0 1 0,4 2-3 0,-2-2 1 16,-2-9 5-16,4 7-2 0,-2 4-1 0,5 3 3 15,-5-5 1-15,0 8-1 0,2-6-4 0,-2 5 3 0,2-4 0 16,1 4 0-16,-1-3 2 0,-4 4 0 16,4 1-1-16,-2 1 1 0,-2 0-3 0,2 0 4 15,0 0-5-15,0 0 3 0,0 0 0 0,0 10 0 0,-3-18-4 16,6 11 3-16,-6-3 4 0,3 0-1 0,0 2-2 16,0 8 2-16,-2-18-3 0,0 9 0 0,2-1-1 15,-2 2-4-15,2 8 3 0,-3-18 1 0,6 10 3 16,-3-2 1-16,-3 2-4 0,3 8 0 0,3-15-1 15,-6 7 1-15,3 8-1 0,0-17 4 0,0 10 0 16,0 7-2-16,-2-12 1 0,0 4 0 0,2 8 0 16,-2-10-5-16,-1 4 5 0,3 6-2 0,-2-7 2 15,2 7-2-15,-4-10-1 0,4 10 3 0,-2-8 0 16,2 8 0-16,-4-8-1 0,4 8 1 0,-5-12 0 16,3 6-2-16,-1 0 0 0,-1 0 4 0,2 0-2 0,-2 1 2 15,-1-3-4-15,-1 3-4 0,0-2 8 16,0 2-6-16,0-2 3 0,-9-3 0 0,6 2 0 0,-2 4-6 15,-2-4 3-15,4 5 2 0,-6-4-2 0,1 4 3 16,0-4-3-16,0 4 2 0,1-2-1 0,0 2-1 16,2 1 3-16,-4-4 3 0,-3 2-8 0,5 0 7 15,0 2-3-15,2-2 0 0,0 2 0 0,0 0 2 16,2-2-2-16,9 4 1 0,-14-4-3 0,4 2 3 0,10 2 3 16,-17-6-2-16,10 4 5 0,7 2-7 0,-11-4 2 15,11 4 0-15,-10-4 3 0,10 4-4 0,-8-2 2 16,8 2-4-16,0 0 4 0,-8-3-1 0,8 3-2 15,0 0 1-15,0 0 1 0,-11-5-6 0,11 5 6 16,0 0-3-16,0 0-1 0,0 0-22 0,-10-2-24 16,10 2-26-16,0 0-33 0,0 0-27 0,0 0-173 15,0 0-366-15,0 0 103 0</inkml:trace>
  <inkml:trace contextRef="#ctx0" brushRef="#br0" timeOffset="3434.45">31846 4232 241 0,'0'0'126'0,"0"0"-14"0,0 0-12 0,0 0-7 15,0 0-6-15,0 0-12 0,0 0-3 0,0 0-4 16,0 0-8-16,0 0-2 0,0 0-10 0,0 0-2 16,0 0 3-16,0 0-7 0,0 0-1 0,0 0-6 15,0 0-4-15,0 0 1 0,0 0-14 0,0 0 13 16,0 0-11-16,0 0 5 0,0 0 3 0,0 0-18 16,-18-14 8-16,18 14-5 0,0 0 2 0,0 0-1 0,0 0-6 15,0 0 8-15,0 0-7 0,0-12-9 0,0 12 13 16,0 0-8-16,0 0 6 0,0 0-6 15,0 0 0-15,0 0-2 0,0 0-2 0,4-13-1 0,-4 13-6 16,0 0 6-16,0 0-5 0,0 0 2 0,0 0 2 16,0 0 1-16,0 0-3 0,0 0 9 0,0 0-5 15,0 0 1-15,0 0-5 0,19 18 1 0,-15-11-3 16,3 1 5-16,2 6-9 0,-1 0 7 0,1 2-2 0,2-3 8 16,-4 2-4-16,1 0-4 0,2 1 4 0,0 0 2 15,-1-3-4-15,2 2 8 0,-4 0-12 16,3-1 5-16,-1 2 7 0,2-3-5 0,-2 3 2 0,1-4 3 15,2 2-8-15,-1-4 9 0,-3 2-6 0,4-2-5 16,-6 0 9-16,0-5-7 0,1 1 4 0,-2 0-9 16,1 0 12-16,1-2-4 0,-5 0 9 0,-2-4-7 15,8 8-3-15,-8-8 6 0,8 4-1 0,-8-4 5 16,4 6 3-16,-4-6-3 0,6 3 9 0,-6-3-10 16,0 0 7-16,7 3 3 0,-7-3 4 0,0 0-5 15,0 0 1-15,0 0-6 0,0 0 5 0,15 0-6 0,-15 0 3 16,0 0 0-16,0 0 4 0,0 0-3 0,11-6-4 15,-11 6 0-15,0 0-3 0,6-6 2 0,-6 6-2 16,0 0-4-16,7-6 2 0,-7 6-3 0,5-8 7 16,-5 8-8-16,4-12 8 0,-2 8-7 0,3-4-4 15,-3 0 0-15,2 1 5 0,-2-3-3 0,0 2-3 16,2 0 2-16,2-2 2 0,-4 0 3 0,2-6-1 16,0 4 0-16,3-1 0 0,-3-1-11 0,0 0 0 15,3-2 2-15,-5 5 8 0,3-1-2 0,-5 2-3 0,4 0-1 16,-2 2 5-16,0-2 0 0,0 2-3 15,0 1 1-15,1-2-2 0,-1 1-1 0,-2 0 3 0,2 3 0 16,1-1 2-16,-3-2 3 0,4 2-7 0,-4 6 2 16,2-12-3-16,0 4 2 0,1 3-2 0,-3 5 2 15,2-10 4-15,-2 10-8 0,0-10 6 0,0 10-5 16,2-10 6-16,-2 10-3 0,2-6 2 0,-2 6-8 16,2-8 11-16,-2 8-1 0,2-8-6 0,-2 8 6 15,0 0-9-15,0-8 6 0,0 8 4 0,2-6-5 16,-2 6 5-16,2-8-4 0,-2 8-2 0,2-5 5 15,-2 5-4-15,4-8 0 0,-4 8-3 0,2-8 4 0,2 0 0 16,-2 2 0-16,0 0-1 0,-2 6-2 0,4-10 3 16,1 6-3-16,-5 4-1 0,4-6 5 0,-4 6-7 15,2-6 3-15,-2 6 0 0,4-6-2 0,-4 6-1 16,0 0 0-16,3-5-3 0,-3 5-10 0,0 0-8 16,0 0-5-16,0 0-18 0,0 0-9 0,0 0-16 15,0 0-25-15,0 0-16 0,0 0-92 0,17 13-245 16,-10-7 71-16</inkml:trace>
  <inkml:trace contextRef="#ctx0" brushRef="#br0" timeOffset="3702.41">32458 4356 303 0,'0'0'130'0,"0"0"-15"0,0 0-18 0,0 0-5 16,0 0 64-16,0 0-99 0,0 0-3 16,0 0-1-16,0 0-12 0,0 0 7 0,0 0-8 15,0 0-11-15,0 0-3 0,0 0 7 0,50-9-11 0,-33 7-4 16,3 0-1-16,-3 0 1 0,3-1-3 0,-2 2 1 16,-1 1-2-16,1-2-1 0,-3 2-4 0,-15 0-11 15,25 2 6-15,-25-2-9 0,17 0-12 0,-17 0-25 16,17 1-6-16,-10-1-17 0,-7 0-14 0,9 3-64 15,-9-3-170-15,0 0 51 0</inkml:trace>
  <inkml:trace contextRef="#ctx0" brushRef="#br0" timeOffset="3903.43">32517 4515 355 0,'0'0'133'0,"15"3"-19"0,-8-1-10 0,-7-2-15 16,31 6-6-16,-12-4-14 0,-1 0-5 0,3 0 0 15,-1 0-23-15,0 0 5 0,-3-2-9 0,-1 2-17 16,1 0-26-16,3-2-23 0,-2 2-32 0,-3-2-77 16,1-2-163-16,-4 0 50 0</inkml:trace>
  <inkml:trace contextRef="#ctx0" brushRef="#br0" timeOffset="4763.96">33067 4171 209 0,'0'0'129'0,"2"-8"-29"0,-2 8-12 0,0 0-6 0,0 0-15 16,0 0 0-16,0 0-18 0,0 0-2 0,0 0 1 15,0 0 2-15,0 0-9 0,6 38 7 0,-4-21-14 16,-2 3 4-16,0 0 0 0,0 0-8 0,-2 9 8 16,0 1 0-16,-2 1-11 0,2-1 1 0,0-6 2 15,0-5-2-15,-4 1 1 0,2-2-8 0,4 1 1 16,-2-1-10-16,-2-2 9 0,2 0-11 0,0-2 1 15,-1-2 4-15,1-3-7 0,0-1 4 0,2 0 1 16,0-8-3-16,-2 14 0 0,0-6 0 0,2-8 1 0,-3 8 24 16,3-8 13-16,-2 8-1 0,2-8-5 15,0 0-1-15,0 0-7 0,0 0-3 0,0 0-4 0,0 0 2 16,0 0-3-16,0 0-5 0,0 0-1 0,0 0 1 16,0-38-10-16,0 19-1 0,0 1 0 0,5-2 2 15,-5-7-5-15,2-3 4 0,4 6-6 0,-1 3 0 16,3-7 0-16,-6 4 0 0,3 2-5 0,0 3 3 15,-1 1 3-15,0-2-4 0,-2 2 3 0,3-2-8 0,-3 3 7 16,0-1-9-16,2 0 5 0,1 1-3 16,0-3 0-16,1 2 2 0,-2 2-1 0,0 0 0 15,3 3-2-15,0-1 4 0,2 2-4 0,-3 2-5 0,0 0 5 16,2 2-1-16,-2 3 3 0,-2-1 4 0,5 0 0 16,-9 6-7-16,13-8 2 0,-4 4-1 0,-9 4 4 15,15-8-5-15,-8 6 4 0,-7 2 1 0,15-2-7 16,-15 2 3-16,16 0 3 0,-16 0-3 0,0 0-1 15,19 4-3-15,-13 0 4 0,-6-4-1 0,12 8 0 16,-6-2 1-16,-2 0 1 0,-1 2 3 0,1-3-4 16,1 5 8-16,-3 6-7 0,0-2 1 0,0 2-3 15,-2 0 5-15,0-1 2 0,-2 1-6 0,0 2 3 16,0-2-4-16,-3 1 10 0,1-3-12 0,-3 4 8 16,1-2 4-16,-6-1-6 0,4-1 0 0,-3 2 6 0,0-2-7 15,-2-1 5-15,2 0-3 0,-2-1 7 16,2-5-4-16,-3 3-6 0,4 0 8 0,1-4-2 0,-2 0-3 15,2 0 3-15,3-4-2 0,6-2 1 0,-13 8 4 16,13-8-4-16,-12 4-1 0,12-4-2 0,-8 3-1 16,8-3 9-16,0 0-3 0,0 0-3 0,-9 5 3 15,9-5 0-15,0 0-4 0,0 0-2 0,0 0 0 16,0 0 1-16,0 0 0 0,0 0-4 0,0 0 4 0,0 0 4 16,0 0 1-16,0 0-7 0,0 0 5 0,13 13-4 15,-13-13 1-15,11 8 5 0,-4-6-3 0,2 4-1 16,-1-2-12-16,-2 2 12 0,-6-6 1 0,16 10 2 15,-9-6-3-15,1 0-1 0,8 4 3 0,-8 0-3 16,4-3 5-16,-4 2 2 0,-1-4-8 0,-1 1-5 16,-6-4-17-16,16 8-3 0,-7-4-17 0,-3 0-12 15,-6-4-12-15,11 4-30 0,-11-4-27 0,0 0-76 16,13 0-240-16,-13 0 70 0</inkml:trace>
  <inkml:trace contextRef="#ctx0" brushRef="#br0" timeOffset="5374.42">33368 3731 258 0,'0'0'100'0,"0"0"-11"0,-2-6-5 0,2 6-7 16,0 0-10-16,0 0-7 0,-6-5 8 0,6 5-15 15,0 0 2-15,0 0-4 0,0 0 2 0,0 0-9 16,0 0 2-16,0 0-5 0,0-13 3 0,0 13-2 15,0 0-4-15,0 0-3 0,0 0 1 0,2-9-5 0,-2 9-10 16,9-8 2-16,0 6-1 0,-9 2-11 16,13-10-2-16,-4 8 4 0,0-4-1 0,-9 6 0 0,20-4 0 15,-12 2-6-15,-8 2-1 0,13-6 5 0,-13 6-10 16,0 0 4-16,16 0-11 0,-16 0 11 0,0 0 0 16,0 0-10-16,0 0 17 0,0 0-4 0,15 6-8 15,-15-6 4-15,0 0-2 0,0 0 2 0,0 12-2 16,0-12 4-16,-5 12-3 0,5-12 7 0,-2 12-6 15,0-7-2-15,2-5 5 0,0 16-3 0,0-6 3 16,2-2-14-16,0 2 5 0,5 4 5 0,2 1 3 0,4-1 3 16,-5 0-8-16,8 2 7 0,-5-4-13 0,3 1 18 15,-2-1-8-15,-1 2 2 0,0-4 0 16,-4-4-2-16,1 2-4 0,-3 0 1 0,-1-4 6 0,-1 4-1 16,-3-8 10-16,6 10 2 0,-6-10-7 0,0 9 4 15,0-9-2-15,-9 6-4 0,9-6 12 0,-9 12-6 16,1-8-3-16,-1 0-5 0,0 2-3 0,-8-2 5 15,1 2 0-15,3-2-5 0,-2-2-3 0,4 1-9 16,-2-3-4-16,13 0-6 0,-22 2-12 0,22-2-20 16,-20 0-2-16,20 0-5 0,-19 0-19 0,19 0-14 15,-18-3-90-15,3-4-211 0,3 6 62 0</inkml:trace>
  <inkml:trace contextRef="#ctx0" brushRef="#br0" timeOffset="12622.67">22435 5532 263 0,'0'0'90'0,"-10"0"-10"0,10 0-11 16,0 0-8-16,0 0-11 0,0 0 4 0,-9 2-11 16,9-2-4-16,0 0-12 0,0 0 2 0,0 0 0 0,0 0-2 15,0 0 2-15,24 12-11 0,-13-10-1 0,-5 0 0 16,6 2-2-16,-4-2-1 0,3 0-3 0,-3 0-4 15,-8-2 4-15,21 4 0 0,-11-2-1 0,-3 0-2 16,4 0-2-16,-11-2 1 0,16 4-4 0,-10-4 7 16,-6 0-3-16,11 2-1 0,-11-2 3 0,0 0-8 15,16 0 10-15,-16 0 4 0,0 0-6 0,0 0 10 16,12-6 0-16,-12 6 1 0,9-4-6 0,-9 4-3 16,7-6-2-16,-7 6 0 0,7-6-2 0,-5 2-1 0,-2 4 4 15,4-8-6-15,-4 8 5 0,4-10-1 0,-4 10 1 16,2-5-3-16,-2 5-3 0,5-10 7 15,-5 10-9-15,2-8-1 0,-2 8 6 0,2-4-7 0,-2 4 1 16,5-8 1-16,-5 8-2 0,0 0-3 0,2-6 4 16,-2 6-5-16,0 0 9 0,4-8-5 0,-4 8-3 15,0 0-1-15,5-6 3 0,-5 6 2 0,4-4-6 16,-4 4 6-16,4-6-5 0,-4 6 9 0,0 0-8 16,4-5 1-16,-4 5 3 0,0 0-2 0,6-7 7 15,-6 7-2-15,0 0-1 0,0 0 5 0,0 0-6 16,0 0-2-16,0 0 5 0,0 0 2 0,0 0-4 0,0 0-2 15,-14-5 5-15,14 5-5 0,0 0-4 0,0 0 5 16,0 0-4-16,-22 3 6 0,22-3-5 16,0 0 0-16,-13 4 5 0,13-4-3 0,-6 5-1 0,6-5 0 15,-5 3 1-15,5-3-4 0,-2 8 4 0,2-8 3 16,5 12-4-16,-1-4 1 0,2 0-2 0,7 3 15 16,1 4-10-16,0-4-2 0,2 3 1 0,6 8 0 15,-5-4 5-15,1-3-10 0,-3-1 2 0,1 0 0 16,-5 0 1-16,-1-1 13 0,2-1-13 0,-2 0 2 15,-1 0 0-15,-4-2-6 0,-1 0 10 0,1-2 1 16,-5 0 15-16,2 2 0 0,-4-3 8 0,-3 1-5 16,-1 6 2-16,-6 0-3 0,2-2-3 0,-4 0-3 0,-1-2 13 15,-1-3-1-15,2 1-4 0,-4-2 7 16,3 0-2-16,-3 0 8 0,1 0 1 0,1-4 3 0,1 2 0 16,-3-4-2-16,3 2-4 0,2-4-2 15,2 0 3-15,-3 0-4 0,6 0-1 0,-1 0-4 0,1-4 1 16,-8 0-4-16,3 0 0 0,4 0-5 0,0-2 0 15,3 3-5-15,-2-2 0 0,0 2-3 0,2-3-6 16,2 2 2-16,-1 0-13 0,1 0-21 0,-3 0-20 16,5 0-26-16,-5 0-31 0,7 6-28 0,-4-8-118 15,4 8-297-15,-2-8 87 0</inkml:trace>
  <inkml:trace contextRef="#ctx0" brushRef="#br0" timeOffset="12893.44">23044 5548 233 0,'14'-6'151'0,"-8"4"-23"0,3 0-17 15,-9 2-19-15,28-9-8 0,-10 2-14 0,-1 2-5 0,1 0-2 16,1 0-15-16,1 0 3 0,-2 0-6 0,4 3-7 16,-4-2-6-16,4 2 2 0,-3 0-14 0,-5 0-29 15,-2 2-18-15,0 2-23 0,-12-2-16 0,17 4-13 16,-11 0-46-16,-6-4-147 0,2 7 45 0</inkml:trace>
  <inkml:trace contextRef="#ctx0" brushRef="#br0" timeOffset="13052.22">23044 5787 223 0,'25'0'143'0,"-25"0"-21"0,0 0-25 0,37-6-7 16,-17 2-15-16,-5 2-9 0,3-2-18 0,-1 2-44 15,0 0-48-15,1 0-51 0,-3-2-111 0,3 0 38 16</inkml:trace>
  <inkml:trace contextRef="#ctx0" brushRef="#br0" timeOffset="13711.23">22942 5495 281 0,'0'0'74'15,"0"0"0"-15,0 0-8 0,0 0-11 0,0 0-8 0,0 0 1 16,0 0-15-16,0 0 4 0,-2-8-7 0,2 8-1 16,0 0-3-16,0 0-5 0,-7-6 2 0,7 6 6 15,0 0-6-15,-11-6-1 0,11 6 10 0,-11-4-19 16,3 0 3-16,8 4 5 0,-18-4-6 0,9 3 0 16,-2-2-8-16,11 3 7 0,-17-2 0 0,6 0-7 0,-7 2 3 15,2 0 0-15,-1 0-3 0,7 2-4 0,-4 3 4 16,3-4-2-16,2 1-7 0,0 0-14 0,3 4-17 15,-5-4-24-15,4 6-63 0,-1-4-144 0,1 2 45 16</inkml:trace>
  <inkml:trace contextRef="#ctx0" brushRef="#br0" timeOffset="14558.17">23877 5355 250 0,'0'0'116'0,"0"0"-9"16,0 0-11-16,-2-10-11 0,2 10 0 16,0 0-8-16,0 0-10 0,0 0-4 0,-3-6-9 15,3 6-9-15,0 0-2 0,0 0-8 0,0 0 1 0,0 0-11 16,3-8 2-16,-3 8-1 0,0 0-7 0,2-6 1 16,-2 6-1-16,0 0 0 0,0 0-7 0,4-5 7 15,-4 5-5-15,0 0-3 0,0 0 2 0,0 0-2 16,0 0-2-16,0 0-5 0,-11-9 1 0,11 9 8 15,0 0-14-15,-37 4 2 0,21 1-5 0,0-2 8 16,-5 3-3-16,9-2-6 0,0 2 11 0,2-2-5 16,-1 2-2-16,4-4 5 0,0 4-10 0,3-3 2 0,4-3-5 15,-6 9 9-15,6-3 8 0,0-6-11 16,0 7 0-16,0-7 7 0,6 14-4 0,-4-8-4 16,2 0 3-16,1 0 0 0,0 0 3 0,-1 2-3 0,0-2-2 15,1 2 2-15,-3 0 4 0,0-1 1 16,0 1-7-16,-2 0 2 0,0 2-2 0,0 0-9 0,-2-1 14 15,0 6 4-15,-3 0-8 0,1 1 5 0,0-2 4 16,0 0-4-16,1-4-3 0,0 1 0 0,1-3-7 16,0 0 7-16,0 0-2 0,0 0-2 0,2 0-3 15,-2-1 10-15,2 0-4 0,0-7-7 0,0 13 10 16,0-6-5-16,0-7 3 0,2 11 11 0,-2-5-12 0,0-6 1 16,2 10-5-16,-2-10 5 0,2 8-1 0,-2-2 4 15,0-6-8-15,0 8 7 0,0-8 1 0,0 8-2 16,0-8-5-16,-2 8 4 0,2-8-3 0,-2 10 3 15,0-5 1-15,2-5-3 0,-4 12-2 0,4-12-3 16,-2 8 7-16,-1-4-6 0,3-4 5 0,-4 10 9 16,4-10-4-16,0 8-1 0,0-8-3 0,-5 8 3 15,5-8-8-15,0 8 11 0,0-8-3 0,5 5 0 16,-5-5-1-16,2 8-1 0,-2-8 0 0,7 6 4 16,-7-6-3-16,8 6 7 0,1-4-9 0,0 2-17 15,0-2-22-15,6 2-17 0,0-4-16 0,3 2-82 0,-1-4-181 16,5 2 55-16</inkml:trace>
  <inkml:trace contextRef="#ctx0" brushRef="#br0" timeOffset="18234.38">24285 5337 258 0,'0'0'168'15,"2"-8"-21"-15,-2 8-26 0,2-6 7 0,-2 6-4 0,2-6-16 16,-2 6-6-16,2-7-6 0,-2 7-10 0,3-7-6 16,-3 7-9-16,0 0-10 0,2-8 3 0,-2 8-8 15,2-7-6-15,-2 7-7 0,0 0-12 0,2-6 3 16,-2 6-8-16,0 0 5 0,0-8-2 0,0 8-6 15,0 0-5-15,0 0 0 0,0-8 0 0,0 8-3 16,0 0-4-16,0 0 5 0,4-6-6 0,-4 6-4 16,0 0 4-16,0-6-3 0,0 6 2 0,0 0-3 15,4-8-4-15,-4 8 8 0,2-8-5 0,-2 8 3 16,4-8-4-16,-4 8-6 0,2-7 1 0,-2 7 4 16,0-8-6-16,0 8 5 0,0 0-4 0,2-8 7 0,-2 8 0 15,0 0-12-15,0 0 2 0,2-6 3 0,-2 6-4 16,0 0 0-16,0 0 3 0,0 0-2 0,0 0 3 15,0 0-7-15,0 24 7 0,-2-14 5 0,0 5-6 16,0 1 1-16,2 0-9 0,-4 0 9 0,4 1 4 16,0-3 0-16,0 0-1 0,0-2-3 0,4-2 0 15,-4 2 1-15,2-4 1 0,0-1-3 0,0 1 3 16,-2 2 0-16,4-2 0 0,0 0 0 0,1 0-1 0,-1 0 2 16,5-3 2-16,-2 1 0 0,-3 3-8 0,4-4 9 15,-1 1 3-15,0-2-3 0,2 2 0 0,-3-4-4 16,-6-2 8-16,12 4-7 0,-12-4 3 0,10 2 3 15,-10-2-4-15,0 0-2 0,0 0 5 0,19-6-7 16,-11 2 2-16,-2-2-2 0,-2 0-4 0,3 0 4 16,0-2 2-16,-1-5-7 0,3 1-6 0,4-4 1 15,-8 0 3-15,1 0-1 0,0 1 2 0,-1 1-4 16,1-2 1-16,1 2 4 0,-2-2 3 0,-1 4-8 16,-2 2 4-16,0 1 5 0,-2-1-5 0,2 2 7 0,-2 8-3 15,2-16 4-15,-2 9-2 0,3-1-4 16,-3 8 1-16,0-12 3 0,0 12 0 0,0-10-2 0,0 10-8 15,2-8 10-15,-2 8-2 0,0 0 6 0,0-10 0 16,0 10 3-16,0 0-7 0,0 0-2 0,0-8 0 16,0 8 1-16,0 0-4 0,0 0 1 0,0 0 3 15,0 0-5-15,0 0 6 0,0 0-3 0,0 0 1 16,0 0 3-16,-2 26 2 0,-1-16-4 0,3 8 4 0,0 1 1 16,0-3-1-16,0 4-4 0,3-3 4 0,-1 3 0 15,-2-4 5-15,2 0-4 0,-2 2 1 0,2-3-2 16,-2 1 0-16,5 0 2 0,-5-1-4 0,2 0 7 15,-2-4-7-15,0-1-5 0,0 0-14 0,0 0-21 16,0-1-27-16,-2 6-25 0,-3-3-29 0,5-3-89 16,-4 1-250-16,2-2 74 0</inkml:trace>
  <inkml:trace contextRef="#ctx0" brushRef="#br0" timeOffset="18501.34">24795 5422 256 0,'0'0'77'0,"0"0"-16"0,10 10-20 16,-10-10 7-16,0 10-6 0,0-2 16 0,3-1-15 0,0 1 17 15,-3 0-5-15,0 0-16 0,0-2 14 0,0 2-2 16,-6 2-12-16,4-1 4 0,0-1-2 15,0 0 7-15,-2 0-9 0,-3 8-1 0,-1-4-7 0,-6 1 0 16,8-3-2-16,-5 0-20 0,2-2 14 0,0-2-35 16,5 0-11-16,-4 0-5 0,-2-2-38 0,2 0-73 15,-1-2-162-15,9-2 48 0</inkml:trace>
  <inkml:trace contextRef="#ctx0" brushRef="#br0" timeOffset="18822.4">24862 5215 250 0,'8'8'75'16,"-2"-3"-3"-16,-2 3 5 0,9 6-1 0,-3 0-7 0,-2 0-5 16,1 0 3-16,2 1-2 0,-2-2-14 15,1 0-4-15,-1 1-4 0,0-1 3 0,0 2-31 0,-1-2 28 16,2-3-19-16,-4 2 10 0,5 0-5 0,-5-2-9 16,3 0 4-16,-2 0-4 0,-1-5-8 0,-2 3-41 15,1-2 11-15,0-2-18 0,-1 2 5 0,-4-6-7 16,4 6-8-16,-4-6-12 0,7 6-58 0,-7-6-134 15,0 0 42-15</inkml:trace>
  <inkml:trace contextRef="#ctx0" brushRef="#br0" timeOffset="19087.14">25185 5266 240 0,'6'-12'81'0,"-3"2"16"16,-1 1-13-16,0 1-22 0,0-1-7 0,-2 9 27 15,2-11-9-15,-2 11 4 0,4-8 1 0,-4 8-5 16,3-8-4-16,-3 8-13 0,0 0 1 0,0 0-1 15,0-8-14-15,0 8-3 0,0 0-6 0,0 0-3 16,0 0-15-16,0 0 2 0,2-8 1 0,-2 8 1 16,0 0-3-16,0 0-10 0,0 0 8 0,0 0-3 0,9 18-5 15,-7-10 8-15,-2 4-5 0,0 2 9 16,0 1-5-16,0 1 5 0,0 0-1 0,-4-2-5 0,2 3 1 16,-3 1-5-16,3-2 1 0,-1 2 2 0,-3 0-4 15,2-3 1-15,-1 3 2 0,3-2-1 0,-2 2-1 16,0-5 7-16,-1 5-20 0,2-6-23 0,1 0-32 15,0-2-14-15,0 0-24 0,2-5-85 0,-2 2-219 16,2-7 65-16</inkml:trace>
  <inkml:trace contextRef="#ctx0" brushRef="#br0" timeOffset="19968.47">25404 5033 228 0,'0'0'64'0,"0"0"-6"0,0 0-3 16,0 0 1-16,0 0-6 0,0 0-28 15,0 0 22-15,0 0-2 0,0-7-4 0,0 7 10 0,0 0-34 16,0 0 8-16,0 0 7 0,0 0 2 0,0 0-12 16,0 0 9-16,0 0-1 0,-2-10-1 0,2 10-2 15,0 0-6-15,0 0-4 0,6-7-1 0,-6 7-4 16,7-5 1-16,-7 5-2 0,11-6 2 0,-7 2-2 16,5 0-7-16,-3 0 0 0,-6 4 4 0,12-2-15 15,-12 2 15-15,10-4-17 0,-10 4 18 0,0 0 8 16,11 0-22-16,-11 0 11 0,0 0-1 0,0 0-7 15,0 0 3-15,10 10 4 0,-10-4 1 0,0-6-13 0,0 13 11 16,0-4 3-16,0 0 0 0,-6 1-2 0,6-2-6 16,-2 2 6-16,2 0-5 0,0-2 1 0,0 2 3 15,0-2-1-15,2-1 2 0,4 7-12 0,-4-2 9 16,2 0 6-16,2-2-1 0,1 4-13 0,2-5-1 16,0 1 15-16,-3 0 0 0,2-2 0 0,-3-2 5 15,2 4-7-15,-1-5 0 0,-1 4 1 0,-1-1 11 16,2 1-2-16,-2-1-4 0,0 0 9 0,-2 0-7 15,2 2 0-15,-2 0 8 0,0 5-4 0,-2-3-5 0,2 0 3 16,-2-2-3-16,2 0 3 0,-2 0 7 16,3 0-7-16,-3 0 5 0,4 5-2 0,0-1 5 0,1 2-10 15,-1-3 1-15,3 4 6 0,-3-4-7 0,2 3 2 16,1-2 4-16,0-2-8 0,2 3-3 0,-5-5-2 16,0 2 9-16,0-2-4 0,2 0-11 0,-4-2 9 15,0-1-2-15,0 1 2 0,0 0 5 0,-2 1-8 16,0 0-2-16,0-1 2 0,-2 2 2 0,-4 3-13 15,-4 2-23-15,2-2-27 0,-8-1-23 0,1 0-78 16,-14 4-191-16,-1-4 59 0</inkml:trace>
  <inkml:trace contextRef="#ctx0" brushRef="#br0" timeOffset="20591.41">25860 5370 308 0,'0'0'191'0,"0"0"-22"15,2-7-17-15,-2 7-21 0,0 0-14 0,0 0-11 16,0 0-13-16,0 0-9 0,0 0-7 0,2-8-10 16,-2 8-4-16,0 0-8 0,0 0-10 0,0 0-2 15,0 0-12-15,9-8-2 0,-9 8-1 0,15-8-1 0,-8 4-1 16,3 0-10-16,8-2-23 0,-1 1-18 0,1 0-25 15,-1 0-27-15,1 2-17 0,0 1-114 0,-5 0-246 16,-13 2 74-16</inkml:trace>
  <inkml:trace contextRef="#ctx0" brushRef="#br0" timeOffset="20741.41">25888 5502 290 0,'0'0'85'0,"37"-11"-21"16,-20 5 3-16,14-6-11 0,0 2-12 0,-9 2-34 16,11-3-34-16,-3-1-36 0,-5 2-70 0,-5 0 23 15</inkml:trace>
  <inkml:trace contextRef="#ctx0" brushRef="#br0" timeOffset="21388.37">26284 4994 221 0,'0'0'85'0,"0"0"-7"15,5-6-5-15,-5 6-2 0,0 0 2 0,0 0-5 16,0 0-4-16,0 0-1 0,0 0-11 0,0 0-5 15,0 0-4-15,0 0 4 0,0 0-16 0,0 0-8 16,0 0 3-16,0 0-3 0,0 0-4 0,0 0 3 0,0 0-3 16,-42 12-7-16,42-12 4 0,-6 4-7 0,6-4-2 15,0 0-2-15,-9 12 7 0,9-12-7 16,0 0 2-16,0 11-3 0,0-11 5 0,4 10 1 0,3-4-8 16,-1 2 3-16,-2-2-1 0,4 0-4 0,-2 2 1 15,0-3 0-15,1 2-2 0,-3-2-2 0,-4-5 1 16,7 14 3-16,-2-6 9 0,-3 0-8 0,-2 0 4 15,0-8 10-15,-5 25-9 0,1-8 5 0,-1-4-4 16,3 1-4-16,0-4 0 0,-5 5 1 0,5-2 1 16,0-4 0-16,0 1 2 0,2-2-4 0,0-8 4 0,2 16-8 15,0-8 7-15,3 1-10 0,3 5 5 0,4 0 5 16,-4 0-11-16,3-2 8 0,-2 1-8 0,2-1 4 16,-5-2-3-16,4 0-1 0,-6 0 2 0,0-4-2 15,0 2 12-15,1 0-6 0,-5 0 13 0,0 2 2 16,2 0 5-16,-7 5 0 0,3 1 5 0,-2-2 1 15,0 1-3-15,0 2-4 0,-4-4 2 0,2-1-5 16,2 0 3-16,2-2-8 0,-1-2 3 0,1 0-3 16,2-8 7-16,0 15-10 0,5-7 0 0,-1 0 2 15,-2 0-4-15,6-2-4 0,0 1 4 0,2 6-3 16,1-4 0-16,3 1-4 0,-4-4 2 0,-3 2-1 16,0-2-3-16,-1 0 9 0,-1 0-8 0,1 0 12 0,-4 0-10 15,-2-6 7-15,2 9 7 0,0-4 4 0,-2-5 5 16,0 10 2-16,0-10-1 0,0 5-4 15,0-5-5-15,0 0 5 0,-2 10-8 0,2-10 3 0,0 0-4 16,0 8-2-16,0-8-2 0,0 0-3 0,0 8 0 16,0-8-16-16,0 0-12 0,0 0-15 0,4 8-26 15,-4-8-21-15,3 6-24 0,-3-6-22 0,0 0-71 16,0 0-238-16,9 7 69 0</inkml:trace>
  <inkml:trace contextRef="#ctx0" brushRef="#br0" timeOffset="22724.44">26754 5124 238 0,'0'0'57'0,"6"-8"0"0,-6 8-2 0,0 0-5 16,0 0-5-16,2-8-5 0,-2 8-5 0,0 0-4 0,0 0-8 15,0 0-2-15,0 0-4 0,0 0-2 0,0 0-9 16,0 0 9-16,0 0-9 0,0 0 9 0,0 0-3 15,0 0-12-15,0 0 3 0,-22 18 7 0,18-10-10 16,-1-2 12-16,1 2-2 0,-2 5 1 0,-2 1 1 16,2 2 13-16,0-2-11 0,-1 4-2 0,3-3 1 15,-1 1 2-15,1 0 1 0,2-4-5 0,-1 4 2 0,3-3-3 16,-2-1 6-16,4-2-11 0,-2 0 7 0,3 0-4 16,-1 0 2-16,0-3 1 0,3 3 3 0,-3-2-4 15,9 6 1-15,-3 0-3 0,4 0 4 0,-4-4-2 16,1-5 6-16,-1 3-8 0,2 1 0 0,-4-6-6 15,3 3-20-15,0-2-6 0,-3-2-16 0,3 2-8 16,-9-4-15-16,18 2-42 0,-18-2-121 0,0 0 37 16</inkml:trace>
  <inkml:trace contextRef="#ctx0" brushRef="#br0" timeOffset="23035.4">26959 5225 309 0,'0'0'102'0,"0"0"-14"0,0 0-7 16,0 0-13-16,0-10-1 0,0 10-25 0,0 0 10 15,0 0-15-15,0 0-4 0,0 0-1 0,0 0-7 16,0 0-1-16,0 0 2 0,0 0-7 0,0 0-4 15,0 0-3-15,0 0 5 0,0 0-4 0,11 27 8 16,-6-19-13-16,-3 2 2 0,2-2-3 0,0 8-1 16,0-2 3-16,2-1 0 0,-4-1 0 0,4 2-4 15,-4-2 1-15,3-1 1 0,-3-1 3 0,0 0-2 16,2-2-16-16,-2 0-16 0,0 0-13 0,1 2-25 16,0-4-65-16,-1 4-148 0,-2-6 45 0</inkml:trace>
  <inkml:trace contextRef="#ctx0" brushRef="#br0" timeOffset="23378.35">27204 5345 236 0,'2'8'56'0,"0"-2"-1"0,-2-6 5 0,0 13 5 15,0-5-9-15,0-8-1 0,-2 16-3 0,0-10-7 0,-2 2-4 16,0 0-9-16,-1 0-5 0,-1 0 5 16,0 0-7-16,1-3-21 0,-2 1-11 0,3 3-20 15,-2-6-21-15,1 5-36 0,-2-6-101 0,7-2 33 0</inkml:trace>
  <inkml:trace contextRef="#ctx0" brushRef="#br0" timeOffset="24114.43">27288 5142 216 0,'0'0'53'0,"8"-4"-1"16,-8 4-6-16,0 0-11 0,0 0-5 0,0 0-1 15,0 0 2-15,16-2-8 0,-16 2-2 0,0 0 3 16,0 0-10-16,0 0-3 0,15 6 3 0,-15-6 0 0,9 4 0 16,-9-4-3-16,11 10-1 0,-7-6-5 0,-4-4 11 15,11 9-10-15,-6-5 6 0,1 2-4 0,-1 2 2 16,-1-2 3-16,2 2-2 0,-2-2 1 0,2 2-4 15,-2 0 1-15,0 2-1 0,-2-3-3 0,0 1 7 16,1 0-4-16,1 2 10 0,-2-2 1 0,-2 2-5 16,0-1 7-16,0 1-3 0,-2 0 7 0,2-2 5 15,-2 2 0-15,0 0-10 0,-1-2 1 0,3-8-2 16,-2 16-4-16,0-11 3 0,2-5 1 0,-2 12-10 16,2-12 0-16,-2 8 8 0,2-8-5 0,0 0 4 15,0 10 5-15,0-10 2 0,0 0 11 0,0 0 2 0,0 10 5 16,0-10 1-16,0 0 6 0,0 0-10 15,0 0 5-15,0 0-13 0,0 8-1 0,0-8-2 0,0 0-7 16,0 0-4-16,0 0 1 0,0 0-1 0,0 0-1 16,0 0-2-16,0 0-6 0,13 2 5 0,-13-2-3 15,0 0-3-15,0 0 1 0,0 0 3 0,0 0-1 16,0 0-4-16,0 0 0 0,0 0 1 0,26-8 0 16,-26 8-4-16,0 0 0 0,0 0 5 0,11-4-5 0,-11 4 3 15,0 0 1-15,0 0-5 0,0 0-4 0,13-4 3 16,-13 4 1-16,0 0 0 0,9-4-3 15,-9 4 0-15,0 0 2 0,10-4 2 0,-10 4-4 0,10-4 1 16,-10 4-1-16,15-4 3 0,-15 4-2 0,11-6-3 16,-11 6 3-16,7-2 4 0,-7 2-5 0,0 0 6 15,0 0-7-15,12-3 2 0,-12 3 1 0,0 0 1 16,10-5 2-16,-10 5-9 0,0 0 6 0,0 0-5 16,0 0 8-16,11-3-1 0,-11 3-5 0,0 0 3 15,0 0-2-15,0 0 2 0,0 0-2 0,10-4 4 16,-10 4-4-16,0 0-3 0,0 0 6 0,0 0-4 0,0 0 3 15,0 0 6-15,0 0-8 0,0 0-13 0,0 0-4 16,0 0-22-16,0 0-19 0,10-5-21 0,-10 5-20 16,0 0-80-16,0 0-212 0,0 0 63 0</inkml:trace>
  <inkml:trace contextRef="#ctx0" brushRef="#br0" timeOffset="24403.8">27781 5305 233 0,'0'0'48'0,"4"10"4"16,-4-10 0-16,2 12-4 0,-2-6-7 0,0-6 8 0,-2 16-12 16,2-8-5-16,0-8-1 0,-4 13 2 15,4-5-7-15,-3-1-6 0,3-7 5 0,-2 11-7 0,-2-3-21 16,2-2-13-16,2-6-19 0,-7 10-40 0,7-10-87 16,-7 6 29-16</inkml:trace>
  <inkml:trace contextRef="#ctx0" brushRef="#br0" timeOffset="24673.1">27833 5199 218 0,'0'0'55'0,"7"-6"13"0,-7 6-18 0,0 0 0 16,0 0-2-16,0 0 3 0,0 0-1 0,0 0-3 16,10-2 0-16,-10 2-5 0,0 0 1 0,12-2-12 15,-12 2 2-15,15-2-7 0,-15 2-6 0,16-4 10 16,-16 4-7-16,17-2 2 0,-17 2-2 0,15-2-9 0,-15 2-11 16,15 0-25-16,-15 0-3 0,14-2-28 0,-14 2-52 15,13-2-124-15,-13 2 39 0</inkml:trace>
  <inkml:trace contextRef="#ctx0" brushRef="#br0" timeOffset="24943.38">28065 5114 243 0,'0'0'96'0,"0"0"-11"15,0 0-16-15,0 0-9 0,0 0-2 0,0 0-12 16,0 0-5-16,0 0-1 0,0 0 0 0,0 0-7 16,0 0-7-16,12 16-6 0,-12-16 5 0,6 12-3 15,-4-6-4-15,2-1 3 0,-4-5-3 0,5 16 0 16,-5-10-10-16,4 0 9 0,1 4-1 0,-5-10-11 16,4 12 1-16,1-4 5 0,-3-2-1 0,0 0 1 0,-2-6-9 15,4 12-18-15,-2-7-13 0,-2-5-16 16,4 8-16-16,-4-8-48 0,3 8-124 0,-3-8 40 15</inkml:trace>
  <inkml:trace contextRef="#ctx0" brushRef="#br0" timeOffset="25478.41">28055 4891 286 0,'-5'-8'158'0,"5"8"-21"0,0 0-21 0,0 0-21 16,0 0-9-16,0 0-11 0,0-9-9 0,0 9-13 15,0 0-6-15,0 0-4 0,0 0-6 0,0 0-4 16,0 0-1-16,0 0-7 0,0 0 6 0,35 15-12 15,-22-5 5-15,-1 2-9 0,2 0-3 0,-2-1 2 16,1 3-6-16,-3-2 0 0,2 2 3 0,-2 2-2 0,-1 0 3 16,5 1-5-16,-8 1 3 0,9 8 2 15,-6-2-1-15,-2-5-6 0,-1-3 2 0,-2 4-1 16,2-3 1-16,-2 1 5 0,-2 2-1 0,2-1-7 0,-4-3 9 16,0 4 1-16,0-4-3 0,-2 0 7 0,-2 3 4 15,2-3-6-15,0 0-2 0,-6 0-1 0,2-4 4 16,4-1-2-16,-3-1-1 0,1-2-1 0,2 0 0 15,-3 0 1-15,3-2 1 0,2-6-9 0,-7 12 4 0,3-8 1 16,4-4 2-16,-4 10-5 0,4-10 7 16,-2 8-5-16,2-8 0 0,0 0 5 0,-7 5-2 15,7-5 2-15,-5 6-1 0,5-6 2 0,0 0-5 0,-2 4 10 16,2-4-4-16,0 0 7 0,0 0-4 0,-4 6 5 16,4-6-7-16,0 0 3 0,0 0-4 0,-4 4 4 15,4-4-7-15,0 0 1 0,0 0-3 0,-9 6-1 16,9-6 2-16,0 0-1 0,0 0 1 0,-6 2-5 15,6-2-10-15,0 0-18 0,0 0-22 0,0 0-17 16,0 0-33-16,0 0-38 0,-14 2-116 0,14-2-291 16,0 0 84-16</inkml:trace>
  <inkml:trace contextRef="#ctx0" brushRef="#br0" timeOffset="25939.76">28488 5223 251 0,'0'0'115'15,"0"0"-12"-15,0 0-13 0,-4-6-12 0,4 6-10 16,0 0-8-16,0 0 0 0,0 0-19 0,0 0-5 15,0 0 8-15,0 0-10 0,0 0-13 0,0 0-1 0,0 0 4 16,0 0-4-16,0 0-3 0,0 0 3 0,0 0 1 16,0 25 10-16,-2-17-9 0,2 2 12 0,-2-2-9 15,2 2-8-15,-7 5 5 0,2 2 0 0,1-2-4 16,2-3 2-16,-5 0-9 0,5-2 4 0,-2 0 3 16,0-1 3-16,-1 0-6 0,-4 4-2 0,3-1-8 15,-1-2-16-15,3-2-14 0,-1-1-30 0,1 0-24 16,-1-1-80-16,5-6-185 0,0 0 55 0</inkml:trace>
  <inkml:trace contextRef="#ctx0" brushRef="#br0" timeOffset="26510.02">28729 4777 258 0,'0'0'111'0,"0"0"-17"0,0 0-15 15,0 0-6-15,0 0-5 0,0 0-6 0,0 0-11 16,0 0-12-16,0 0 0 0,0 0-2 0,-30 22-2 16,18-9 6-16,6-1 1 0,-5 4-5 0,5 0 2 0,-4-3-2 15,2 3-5-15,-1 0-4 0,5-2-4 0,-2 2 1 16,0-1 7-16,4-1-2 0,-2 0-2 0,2 2-6 15,2-2-3-15,0-5 2 0,0 1-3 0,2 0 1 16,0-2-7-16,2 0 9 0,2 0-7 0,2 6 3 0,-1-4-1 16,1-3 0-16,-2-1 0 0,4 0-3 15,-6 0-5-15,2-2 5 0,-6-4-13 0,14 10 11 16,-5-8-1-16,-3 2-4 0,-6-4 1 0,14 6-4 0,-14-6 5 16,10 6 0-16,-10-6 0 0,9 4-5 0,-9-4 9 15,0 0-10-15,10 4 0 0,-10-4 1 0,0 0 0 16,0 0 1-16,10 2 4 0,-10-2-4 0,0 0-1 15,0 0-1-15,0 0 2 0,0 0 0 0,0 0-4 16,17 2 5-16,-17-2-6 0,0 0-7 0,0 0 10 16,0 0-8-16,0 0-15 0,0 0-19 0,0 0-14 15,0 0-26-15,0 0-15 0,0 0-83 0,0 0-212 16,0 0 64-16</inkml:trace>
  <inkml:trace contextRef="#ctx0" brushRef="#br0" timeOffset="27350.28">28856 4889 209 0,'0'0'89'0,"0"0"-15"16,0 0-5-16,0 0-11 0,0 0 2 0,0-10-14 16,0 10-2-16,0 0-13 0,0 0-2 0,0 0 7 15,0 0-7-15,5-10-8 0,-5 10-3 0,0 0-1 16,6-5-1-16,-6 5 7 0,0 0-6 0,0 0 3 15,4-6 6-15,-4 6-5 0,0 0 7 0,0 0-2 0,5-9 4 16,-5 9 11-16,0 0-4 0,0 0 4 16,0 0-6-16,0 0 2 0,7-5-1 0,-7 5 4 0,0 0-1 15,0 0-5-15,0 0-7 0,4-6 7 0,-4 6-7 16,0 0-4-16,0 0 2 0,0 0-1 0,0 0-1 16,0 0-1-16,0 0 3 0,0 0-7 0,0 0 3 15,2-8-12-15,-2 8 6 0,0 0-2 0,0 0 10 0,0 0-2 16,0 0-5-16,0 0-4 0,0 0 1 0,0 0-6 15,0 0 6-15,6-8-3 0,-6 8-2 16,0 0 0-16,0 0 0 0,0 0 2 0,0 0-2 0,0 0-2 16,3-8-2-16,-3 8 0 0,0 0-2 0,4-5 0 15,-4 5-2-15,0 0 0 0,0 0 3 0,5-9 3 16,-5 9 0-16,0 0 1 0,0 0-3 0,4-6 8 16,-4 6-8-16,0 0 0 0,0 0-3 0,0 0-1 15,0 0-2-15,0 0 1 0,0 0-3 0,0 0-1 16,0 0 2-16,0 0-1 0,0 0 0 0,0 0 8 15,0 0-6-15,-24 32-1 0,15-16 2 0,-2 0 0 0,-2 0-3 16,5 1 4-16,-4-1-2 0,1 0-2 16,5 0 4-16,-3-1 1 0,0-1-2 0,1 2-1 15,3-4 3-15,1-2 1 0,-1 0-4 0,3-3 4 0,2 1 1 16,0-8-2-16,2 14 2 0,-2-6-1 0,0-8 3 16,5 12 1-16,-5-12-4 0,11 8 4 0,-5-5-4 15,1 2 2-15,-7-5 1 0,0 0-2 0,15 5 5 16,-15-5-5-16,7 2 6 0,-7-2-2 0,0 0 6 15,0 0 3-15,0 0-1 0,0 0-6 0,0 0 2 16,0 0 0-16,0 0-6 0,0 0 0 0,16-10 1 16,-16 10-5-16,0 0 5 0,-4-9-4 0,4 9-2 0,0 0 6 15,-6-14-13-15,6 14 2 0,-4-6 6 16,4 6-4-16,-9-8 6 0,9 8-2 0,-4-6 3 0,4 6-9 16,-7-8 10-16,7 8-7 0,0 0-1 0,-11-6 0 15,11 6 0-15,-4-5 3 0,4 5-3 0,0 0-3 16,0 0-3-16,0 0-17 0,-16-3-6 0,16 3-15 15,0 0-16-15,0 0-16 0,0 0-20 0,0 0-13 16,0 0-2-16,0 0-69 0,0 0-218 0,0 0 65 0</inkml:trace>
  <inkml:trace contextRef="#ctx0" brushRef="#br0" timeOffset="27593.35">28926 4911 269 0,'10'-4'77'16,"-10"4"-9"-16,0 0-13 0,0 0-12 0,0 0-3 16,0 0-5-16,0 0 0 0,0 0-1 0,0 0-7 15,0 0-5-15,0 0 3 0,0 0-4 0,21 12 2 16,-21-12 2-16,4 10-2 0,-4-10 1 0,5 12 7 16,-5-12-4-16,0 13-2 0,0-13 7 0,2 16-1 0,-4-8-1 15,2-8-5-15,-3 16-6 0,1-9 7 0,2-7-4 16,-4 15-6-16,0-5-3 0,1-3-4 15,3-7-19-15,-4 12-20 0,0-4-17 0,0-2-17 0,-2 0-56 16,6-6-142-16,0 0 43 0</inkml:trace>
  <inkml:trace contextRef="#ctx0" brushRef="#br0" timeOffset="28053.29">29112 4751 248 0,'0'0'104'0,"0"0"-6"0,-6 33-12 15,4-25-10-15,2-8-8 0,-4 14-2 0,4-6-11 16,0-8 0-16,-3 14-14 0,3-14 0 0,3 12-8 0,-3-12 0 15,0 9-6-15,0-9 2 0,4 15 3 16,-4-15-6-16,4 10-5 0,-4-10-1 0,4 7-2 0,-4-7 1 16,4 4-6-16,-4-4 6 0,0 0-4 0,12 4 3 15,-12-4-4-15,0 0 9 0,0 0-9 0,0 0-7 16,15 0 1-16,-15 0 1 0,0 0 4 0,0 0 2 16,0 0-2-16,0 0-5 0,16-6 13 0,-16 6 4 15,0 0-9-15,0 0 8 0,0 0-1 0,8-6-5 0,-8 6 5 16,0 0-7-16,0 0-6 0,0 0-5 15,0 0 1-15,0 0-3 0,0 0-5 0,0 0 8 0,0 0-6 16,0 0-4-16,0 0 10 0,0 0-8 0,11 12 2 16,-11-12 0-16,0 12-3 0,0-12 7 0,0 16-2 15,0-16 2-15,-2 16-6 0,0-7 6 0,-3 0-1 16,3 0 3-16,0 1-5 0,2-10 4 0,-2 16-5 16,-2-6 0-16,2 0-21 0,-3 0-21 0,3-3-25 15,-1 1-21-15,-1 0-88 0,0-2-208 0,4-6 62 16</inkml:trace>
  <inkml:trace contextRef="#ctx0" brushRef="#br0" timeOffset="28311.42">29249 4893 269 0,'0'0'64'0,"0"0"3"16,0 0 9-16,0 0-17 0,0 0 0 0,0 0-4 15,10 26-12-15,-10-26 6 0,0 10-4 0,0-10 0 16,0 13-10-16,0-13-5 0,0 12 2 0,0-12-7 0,-2 12 3 16,2-12-5-16,0 14-1 0,0-14-3 0,-4 11-18 15,4-11-15-15,-2 10-22 0,0-5-24 0,2-5-51 16,-5 7-130-16,5-7 41 0</inkml:trace>
  <inkml:trace contextRef="#ctx0" brushRef="#br0" timeOffset="28656.35">29298 4773 264 0,'10'-6'89'0,"-10"6"-12"0,6-4-6 0,-6 4 2 16,0 0-3-16,13-6-13 0,-13 6-1 0,0 0-9 15,12-2-8-15,-12 2-5 0,0 0-2 0,0 0-7 16,12-2 4-16,-12 2-1 0,0 0 11 0,0 0-10 16,9 12-6-16,-9-4 4 0,0-8-7 0,-2 18 5 15,0-10-10-15,-3 2 4 0,3 3 7 0,0 1-9 0,-2-4 10 16,2-2-21-16,0 4 10 0,-4-4-3 15,6 1-4-15,-2-1 2 0,2-8 1 0,0 16-5 0,-2-12 7 16,2-4 2-16,0 14-1 0,0-14 2 0,0 11 5 16,0-11-1-16,4 8-2 0,-4-8-5 0,10 7-3 15,-10-7 5-15,8 3-4 0,-8-3 0 0,11 4-9 16,-11-4-17-16,0 0-28 0,0 0-29 0,0 0-30 16,28-10-61-16,-23 3-194 0,0 0 58 0</inkml:trace>
  <inkml:trace contextRef="#ctx0" brushRef="#br0" timeOffset="28988.37">29345 4599 211 0,'0'0'89'16,"0"0"-13"-16,0 0-17 0,0 0 2 0,0 0-4 15,0 0-11-15,0 0-1 0,0 0 3 0,0 0-2 0,0 0 6 16,0 0-5-16,0 0 3 0,33 4-1 0,-33-4-6 16,15 8-1-16,-8-4 2 0,-7-4-7 0,13 10-2 15,-5-6-8-15,-1 4-6 0,0-3 11 0,1 2-5 16,-3 2-2-16,6 3-4 0,-5 4 1 0,3 0-1 16,-1-1 0-16,0 3-11 0,-2 0 12 0,-4 2-4 15,3-2-11-15,-1 1 16 0,0 9-6 0,0-5-1 0,1-3-6 16,-5-4 9-16,7 2-6 0,-5-2-4 15,2-1 2-15,-4-1-3 0,4-2 2 0,-4-4-16 16,0-8-7-16,3 14-15 0,-3-14-6 0,2 10-14 0,-2-10-42 16,0 0-78-16,0 0-198 0,0 0 60 0</inkml:trace>
  <inkml:trace contextRef="#ctx0" brushRef="#br0" timeOffset="29471.43">29410 4319 230 0,'0'0'157'0,"5"-10"-25"0,-5 10-17 0,0 0-20 16,0 0-17-16,0 0 2 0,0 0-15 0,0 0-13 16,0 0 3-16,0 0-12 0,0 0 0 0,0 0-6 15,26 16-8-15,-19-10-3 0,1 1 4 0,4 6-1 16,-2 1-2-16,2-3 4 0,-4 3 2 0,3 2-4 15,0-2 2-15,-2-1-7 0,-3 5 0 0,-1-2 1 16,1 0-7-16,1-1-3 0,-5 2 5 0,1 0 3 16,-1-1-2-16,0 3-3 0,-4 1 4 0,2-2-4 0,-2 0 3 15,-1-1 1-15,-1 1-3 0,1 0 0 16,1 2-6-16,-2-4 0 0,2 4-1 0,2-5 0 0,0 1-1 16,-3 0-4-16,3-1 2 0,-2-3-5 0,2 6-1 15,0-2 3-15,-2-4-3 0,2 0 0 0,0 3 3 16,0-3-1-16,2 4-1 0,-2-2-4 0,0 4 5 15,2-5-4-15,1 5 7 0,-1-6-7 0,-2 0 3 16,2 0-2-16,0-2 1 0,0 0 2 0,1 5-7 16,-1 1 7-16,0-2-8 0,-2-4 7 0,3 0-4 15,-1 5 0-15,0-3 3 0,-2-2-1 0,0 0 4 0,0-2 5 16,0 7 7-16,-2 3 9 0,2-4 7 0,-2 4 2 16,-5-2 0-16,2 1 5 0,-1 1-6 0,-3 0-2 15,3-3-4-15,-2 3 2 0,2 0-7 0,-5 0-2 16,5-2 0-16,-3-1-2 0,2 1 1 0,-1 2-6 15,-1 0 0-15,2-3-34 0,-4 3-36 0,-4 10-57 16,-3-4-179-16,-4 3-349 0,1-3 99 0</inkml:trace>
  <inkml:trace contextRef="#ctx0" brushRef="#br0" timeOffset="37514.28">30562 5955 216 0,'0'0'131'0,"0"0"-17"15,0 0-20-15,0 0-7 0,0 0-2 0,0 0-4 16,-19-9-6-16,19 9 2 0,0 0-6 0,0 0 3 0,0 0-6 15,0 0-10-15,0 0-4 0,0 0-6 0,0 0 3 16,0 0-9-16,0 0 1 0,0 0-15 16,0 0-4-16,0 0 6 0,0 0-3 0,0 0-7 0,0 0 7 15,-22 7-2-15,4-2-12 0,1 3 2 0,-14 4-12 16,-1 0 12-16,-1 4-6 0,-4-4-1 0,-1 3 1 16,1 1-11-16,-25 10 10 0,-1-4-1 0,-3 1-4 15,1 1 4-15,-3-1-1 0,-1-1-3 0,-3 2-2 16,1 0 3-16,-5-3 0 0,0 1-6 0,-1 2 7 15,3-3-6-15,4-1 2 0,-1 0-1 0,6-1 0 16,1 1-2-16,15-4 6 0,4-2-3 0,-16 8 0 0,13-7 0 16,-18 5 7-16,18-4-8 0,-15 3-6 15,14-4 6-15,8-2 0 0,-4 3 0 0,6-4 0 16,-4 2 2-16,0-1-2 0,4 1-11 0,-2-2 11 16,1 2 2-16,3 0-4 0,-2-2 2 0,0 1-7 0,2-1 6 15,-1 2 1-15,3-2 0 0,-2 0 5 0,0 1-3 16,4-1-1-16,0-2-3 0,-3 2 1 0,3 0 4 15,5-2-2-15,2-2-3 0,6 0 3 0,0-3-2 0,1 2 3 16,-3 0-2-16,4-1-1 0,3 0 1 0,-1 0-1 16,-1-2 1-16,4 0-4 0,0 0 4 15,4 0-2-15,-2-2 0 0,11-2 7 0,-17 6-6 0,10-5-1 16,7-1-1-16,-15 7 3 0,6-6-2 0,9-1 4 16,-11 5-2-16,11-5 0 0,0 0 0 0,-11 3 6 15,11-3-13-15,0 0 5 0,0 0-4 0,-11 2 7 16,11-2-2-16,0 0-1 0,0 0 4 0,0 0 3 15,0 0-3-15,0 0 3 0,0 0-5 0,0 0 0 16,0 0-1-16,25-11-1 0,-17 7 4 0,7-4-2 16,1 0 4-16,1-2-5 0,-1 0 5 0,1 0-6 15,0 1-5-15,1-1 7 0,-1-2 0 0,-1 2 0 16,1-2 3-16,10-6 2 0,-7 5-10 0,-3 1 9 16,-2 2-1-16,-2-4-6 0,1 4 3 0,-1 0 0 0,-1-1 2 15,0 3 0-15,-6 0-1 0,3-1-4 0,-2 4 3 16,0-1 0-16,-1 2 1 0,-2-2 6 0,2 0-12 15,-6 6 5-15,10-8-2 0,-6 4-3 0,-4 4 0 16,7-8 8-16,-5 5-4 0,-2 3-3 0,6-5 5 0,-6 5 0 16,6-5-1-16,-6 5-2 0,6-5-5 15,-6 5 5-15,0 0-3 0,4-7 1 0,-4 7 5 16,4-4-1-16,-4 4-2 0,0 0 4 0,4-6-4 0,-4 6 6 16,0 0 4-16,5-6-11 0,-5 6-2 0,0 0 5 15,6-6-3-15,-6 6 4 0,0 0-3 0,5-4 0 16,-5 4 4-16,0 0-1 0,0 0-1 0,2-6-2 15,-2 6 3-15,0 0-1 0,0 0-2 0,0 0-3 16,0 0 3-16,0 0-4 0,0 0-4 0,0 0 8 16,0 0-5-16,0 0 3 0,0 0 4 0,0 0-4 15,0 0 3-15,-20 20 1 0,8-8 0 0,-4 0 0 16,3 1-3-16,-11 9 4 0,-3 0 0 0,5-1 0 16,-2 1 0-16,-4 2-2 0,0-3-4 0,-1 5 4 15,3-2-2-15,-3-2 6 0,0-1-4 0,-3 3 2 0,10-2 3 16,-3-2-4-16,4-3-4 0,-3 1 9 0,6-3-3 15,3 0-3-15,-3-4-1 0,3 1 2 0,-1-2 0 16,1 2 4-16,0 0-6 0,0-2 5 0,1 0-1 16,3-1 5-16,3-5-7 0,-4 4 0 0,4-2-3 15,-1-2 5-15,5 0-2 0,0 2 7 0,-6-4-5 16,10-2 3-16,-8 6-1 0,8-6-4 0,-6 4-3 16,6-4 0-16,-7 5 0 0,7-5 2 0,0 0-6 0,-7 4 4 15,7-4 0-15,0 0 0 0,0 0 2 0,0 0 2 16,0 0 3-16,0 0-3 0,0 0 2 0,0 0-6 15,0 0 6-15,22 10-3 0,-22-10 1 0,20 3-3 16,-5 0 4-16,-1-1 0 0,-2 0 0 0,9 0-4 16,-5 2-1-16,7 0 2 0,9 0 3 0,1-2 2 15,26 6-2-15,-26-6-2 0,-4 0-6 16,4 0 6-16,-1 0 3 0,-5-2 0 0,6-2-2 16,-1 4-1-16,-1-2 6 0,-4 0-3 0,-5-2-3 15,-1 0 5-15,-1-2-3 0,0 2-4 0,1 0 7 16,-3 0-5-16,-5 2 5 0,1 0-2 0,-6-2-3 15,-8 2 2-15,18-2 5 0,-18 2-8 0,13-2 3 0,-13 2 1 16,6-2-3-16,-6 2 5 0,0 0-5 0,0 0-1 16,14-2 3-16,-14 2 0 0,0 0 1 0,0 0 3 15,0 0-4-15,0 0 3 0,0 0-7 0,0 0 1 16,0 0-5-16,0 0 8 0,0 0-2 0,0 0 6 16,0 0-8-16,0 0 2 0,0 0-1 0,-20-12 5 15,11 9-1-15,3-2 1 0,-1 0 4 0,0 0-2 16,1 0 0-16,0-1 3 0,-4 0-2 0,4 0-2 0,1-2 6 15,-1 0 1-15,0 0 1 0,-4-5 3 0,4 1-5 16,0 0-2-16,1 2-1 0,-3-4 6 16,0 2-3-16,4 0-4 0,-2 2 3 0,2-3-7 0,-3 1 0 15,2 0 5-15,1 0-3 0,2 4-4 0,-5-2 2 16,5 0 0-16,-4-3-1 0,-1-1 1 0,2 2-4 16,-1 2 4-16,4 2 4 0,-2 2 0 0,-1-1-5 15,3-1 3-15,-2 1-1 0,2 0 2 0,2 7-1 16,-5-10-1-16,2 4-3 0,3 6 4 0,-4-8 0 15,4 8-3-15,0-9 3 0,0 9 0 0,-2-7-1 0,2 7-3 16,0 0-2-16,-2-8 5 0,2 8-2 0,0-7 1 16,0 7 2-16,0 0-2 0,0-10-1 0,0 10 2 15,0-6 6-15,0 6-10 0,0 0 0 0,0-8 4 16,0 8-1-16,0 0-7 0,2-8 3 0,-2 8-1 16,0 0 4-16,0-8-7 0,0 8 8 0,0 0-2 15,0-8-1-15,0 8-1 0,0 0 4 0,0 0-2 16,2-7-2-16,-2 7-2 0,0 0 5 0,0 0-4 0,0 0 4 15,0 0-4-15,0-8-1 0,0 8 2 16,0 0 1-16,0 0-4 0,0 0 4 0,0 0-1 0,0 0-2 16,0 0-1-16,0-7 3 0,0 7 4 0,0 0-8 15,0 0 3-15,0 0 0 0,0 0 2 16,0 0-4-16,0 0 5 0,0 0 1 0,0 0-1 0,0 0-1 16,0 0-6-16,0 0 9 0,0 0-8 0,0 0 3 15,0 0 2-15,0 0-4 0,0 0-1 0,0 0 4 16,0 0-3-16,0 0 3 0,0 0-5 0,0 0 3 15,0 0 1-15,0 0-2 0,0 0-3 0,0 0 4 0,0 0 4 16,0 0-3-16,0 0 2 0,0 0 1 16,0 0 0-16,18 15-2 0,-18-15-4 0,0 0 9 15,0 0 1-15,0 0-5 0,0 0 0 0,0 0 0 0,0 0-1 16,0 0 2-16,0 0-4 0,0 0 1 0,0 0-2 16,0 0 0-16,0 0 2 0,0 0 0 0,0 0-5 15,0 0 6-15,0 0 0 0,0 0-1 0,-16 9 0 16,16-9-2-16,-12 6 3 0,3-2 1 0,-7 2 2 15,4 0-5-15,-4 2 1 0,1 0-1 0,-3 0 3 16,3 2-4-16,-3-1 4 0,0 1-2 0,1 2 3 16,-13 2 0-16,7 0 2 0,6-4-7 0,2 1 3 0,-5 1-1 15,5 0-5-15,-1 0 8 0,-1 0-2 16,1-1 4-16,1-1 0 0,-3 2-2 0,3-2 3 16,0 0-1-16,0 0 2 0,-1 0-7 0,1-2 3 0,1-1-1 15,4-1 2-15,-1-2 0 0,2 2-3 0,0-2 0 16,1 0 1-16,1-2 2 0,0 2-1 0,7-4-9 15,-13 6 13-15,5-2-4 0,8-4 4 0,-10 6-4 16,10-6-7-16,-10 2 8 0,10-2-2 0,-7 4-3 0,7-4 4 16,-8 4-1-16,8-4 1 0,0 0 3 15,-10 4-11-15,10-4 5 0,0 0 0 0,-6 3 9 16,6-3-9-16,0 0-3 0,-6 5 5 0,6-5 0 0,0 0-4 16,-5 7 1-16,5-7 1 0,0 0 0 0,-2 5 2 15,2-5 0-15,0 0 0 0,0 0 2 0,-5 5-2 16,5-5 0-16,0 0-1 0,0 0-1 0,-2 8 4 15,2-8-4-15,0 0 0 0,0 0 1 0,0 0-2 16,0 8 0-16,0-8 0 0,0 0 4 0,7 6 0 16,-7-6-1-16,0 0-1 0,11 4 3 0,-11-4-4 15,8 2 2-15,-1 4-3 0,-7-6 2 0,16 4-2 16,-10 2 3-16,0-2-3 0,4 0 6 0,-2 1-4 16,-8-5 2-16,15 10-2 0,-8-4 1 0,8 2 2 15,-3 0-4-15,-4 0 5 0,1-2-2 0,7 4 2 0,-4-1-7 16,4-1 6-16,-1-1-4 0,3 0 3 15,1-1-1-15,1 0 6 0,-1-2-4 0,17 4-1 0,-9-4 2 16,-4-2-2-16,10 2 4 0,-5-2-2 0,-3-2-3 16,-5 2 0-16,-1-2 2 0,1-2-2 0,0 2 0 15,-1-2 0-15,-5 0-4 0,-2 2 6 0,-12 0-1 16,20-2 4-16,-20 2-1 0,13-2 4 0,-13 2 4 16,14 0-4-16,-14 0 1 0,0 0 0 0,11-2 0 0,-11 2 0 15,0 0-2-15,0 0-1 0,10-2 1 0,-10 2-2 16,0 0 1-16,0 0-2 0,0 0-1 0,0 0 5 15,12-2-7-15,-12 2 4 0,0 0 2 0,0 0-4 16,0 0 0-16,0 0 3 0,0 0-3 0,0 0-6 16,0 0 3-16,0 0 2 0,0 0-16 0,0 0-16 15,0 0-23-15,0 0-28 0,0 0-46 0,0 0-108 16,0 0-281-16,-62 6 81 0</inkml:trace>
  <inkml:trace contextRef="#ctx0" brushRef="#br0" timeOffset="38418.25">26004 7331 243 0,'0'0'78'0,"0"0"-11"0,0 0 0 0,-13 20 0 0,7-6 1 15,-4 4-6-15,2-2-5 0,1-1-3 0,1 15 12 16,0-8-13-16,2-2-1 0,0-5 0 0,2-1-12 15,2 2 0-15,-2-4 9 0,4-1-11 0,-2-1-1 16,2 0 5-16,2-2-7 0,0-2-3 0,2 2 2 16,-2-2-9-16,3-2 4 0,-1 2-5 0,3-2 3 15,-9-4-3-15,22 0-9 0,-13 2 2 0,10-4-1 16,-3-1 9-16,-1-2-12 0,-4-1-5 0,0 0 2 16,-5-2 3-16,10-2-2 0,-5-2-3 0,-3-1-6 0,0 3 2 15,-2-2 1-15,-2 2-1 0,3 2-2 0,-3 0-2 16,-4 0 6-16,2 2 0 0,0 1 2 15,-2 5-2-15,2-10 0 0,0 4 6 0,-2 6-2 0,6-9 2 16,-6 9-2-16,2-5-4 0,-2 5-6 0,0 0 1 16,0-6 1-16,0 6-1 0,0 0 0 0,0 0 5 15,0 0-8-15,0 0 5 0,0 0-3 0,10 14 4 16,-5-7-2-16,-1 1-2 0,0 1 3 0,1-2 1 16,2 1-6-16,-1 4 6 0,2-2 3 0,2 0-5 0,-4-2 1 15,1 0 1-15,1-5 3 0,-1 3-3 0,2-2 7 16,-1 4-2-16,-1-6-5 0,0 4 4 0,4-4-1 15,-5 0 12-15,-6-2-9 0,0 0-8 0,22-2 5 16,-11-2 2-16,-7 0-4 0,6 0 2 0,-4-3-2 16,0 0 3-16,1 2-8 0,-3-5 6 0,3 2-3 15,-2 0 5-15,-3 0 3 0,2-2 0 0,-2 2 3 16,0 0 4-16,0 0 1 0,0 1 5 0,-2-1-4 16,0 8 6-16,0-12-3 0,0 8 1 0,0-2 8 15,0 0-4-15,0 6 3 0,0-10-1 0,0 6 2 0,0 4-2 16,0-10 0-16,0 10 2 0,0-5-5 15,0 5 3-15,-2-8-5 0,0 4 0 0,2 4 1 0,0-8 3 16,-4 2-4-16,4 6-3 0,0-6-5 0,0 6 1 16,-4-8-3-16,4 8-2 0,0-6 2 0,0 6-5 15,0 0 1-15,-2-6-8 0,2 6-20 0,0 0-23 16,0 0-34-16,-5-8-18 0,5 8-10 0,0 0-20 16,0 0-15-16,0 0-22 0,0 0-87 0,0 0-296 15,0 0 86-15</inkml:trace>
  <inkml:trace contextRef="#ctx0" brushRef="#br0" timeOffset="38698.18">26604 7430 313 0,'0'0'142'0,"0"0"-24"0,11 2-13 16,-11-2-16-16,0 0-15 0,0 0 1 0,18-2-16 15,-18 2-5-15,19 0-5 0,-19 0-9 0,16 0-4 16,-5 0-2-16,-11 0-14 0,17 0-13 0,-8 2-14 16,-1 0-11-16,4 0-10 0,-12-2-9 0,15 8-10 15,-11-6-4-15,1 2-6 0,-5-4-5 0,7 8 2 16,-5-2 7-16,-2-6 9 0,0 9-39 0,-2-1-99 15,-3 0 34-15</inkml:trace>
  <inkml:trace contextRef="#ctx0" brushRef="#br0" timeOffset="38856.3">26721 7545 502 0,'-12'13'-16'0,"2"-7"10"0,1 2 14 0,0-4 6 16,0 2 7-16,5-2 9 0,-2-2 9 0,6-2 11 15,-12 6 3-15,8-2 10 0,4-4 3 0,-9 4 1 16,9-4 5-16,0 0 5 0,-6 6-14 0,6-6 14 0,0 0-2 16,0 0 2-16,-6 4-11 0,6-4-3 0,0 0-6 15,0 0-1-15,0 0-5 0,0 0-7 0,0 0-3 16,0 0-6-16,32-4-4 0,-32 4 0 0,31-2-5 15,-14 2-5-15,1-3-14 0,1 3-18 0,1-1-21 16,0 1-30-16,-1 1-25 0,1-2-19 0,-3 1-95 0,5-2-241 16,-4 0 72-16</inkml:trace>
  <inkml:trace contextRef="#ctx0" brushRef="#br0" timeOffset="39152.21">27318 7365 255 0,'0'0'92'0,"0"0"-12"16,0 0 4-16,0 0 2 0,0 0-12 0,0 0 5 16,0 0 4-16,-22 12-1 0,9 0 3 0,3 0-2 0,-6 3 5 15,-4 9 2-15,-1 2-11 0,1-1-3 0,5 3-7 16,-3-2 6-16,2 1-6 0,3 4-5 0,3-1-5 15,0-8-4-15,6 6-10 0,2-3 2 0,0-3-6 16,4-4-3-16,2 1-3 0,0 1-4 0,12 6 1 16,-3-4-6-16,5-9 1 0,8 5-5 0,5-2 0 15,2-4-7-15,0-2-20 0,-1-4-24 0,8-2-20 16,-2-3-28-16,-6-2-27 0,3-3-32 0,-2-6-99 16,-2-6-276-16,-1-2 80 0</inkml:trace>
  <inkml:trace contextRef="#ctx0" brushRef="#br0" timeOffset="40923.39">28138 7535 338 0,'0'0'160'0,"0"0"-27"15,4 3-7-15,-4-3-14 0,0 0-9 0,0 0-12 0,0 0-2 16,0 0-3-16,5 3-5 0,-5-3-7 0,0 0-2 16,0 0-7-16,0 0-7 0,0 0-2 0,0 0-4 15,0 0-6-15,0 0 3 0,4 4-8 0,-4-4 5 16,0 0-6-16,0 0-1 0,0 0-6 0,0 0-3 16,0 0-3-16,0 0-7 0,0 0 2 0,0 0 0 15,0 0-2-15,6-10-7 0,-6 10 1 0,0-8-3 16,0 0 3-16,2 2-4 0,-4 0-2 0,2-2-2 0,0 2-1 15,-2 1 1-15,0-2-1 0,0 2 1 0,2 0-3 16,0 5-1-16,-9-10-3 0,5 7 2 0,-3-3 0 16,0 4-2-16,1 0 2 0,-5 0-2 0,-4 2-1 15,0 2-1-15,-3 0 0 0,1 4 1 0,1-1-1 16,1 2 3-16,-1 3-5 0,6-2 5 0,-2-3-4 16,2 3 3-16,3 0 3 0,3 0 1 0,-3 0-2 15,2 0-1-15,3-1 0 0,-2 0 4 0,4 1-1 16,-2-1 0-16,2-7 1 0,4 12 1 0,0-8-3 0,1 4 3 15,2-6 3-15,-1 2-4 0,5 0-3 0,-3-2 2 16,2-2-2-16,-2 2 5 0,1-2-1 0,-9 0-2 16,20-2 3-16,-10-2-2 0,-2 0 1 15,2 2-2-15,-3-2-1 0,1-2 4 0,2 2-1 0,-4-2-4 16,0 3 3-16,1-4-5 0,-3 4 2 0,3-4 1 16,-2 4-6-16,-1 1 4 0,0-2-3 0,-4 4 0 15,9-4-2-15,-9 4-3 0,5-2 5 0,-5 2-1 16,0 0 2-16,0 0-4 0,0 0 2 0,15 4 2 0,-13 4 2 15,2 0 2-15,0-3 5 0,4 11 0 0,-6 4 3 16,0 0 4-16,0 9-1 0,-4 3 0 0,2-2-1 16,-2 1 0-16,0-2-3 0,-4 3 19 0,0-2-4 15,4-1 3-15,0-1-6 0,-5 0 1 0,3 1-1 16,-2-7-1-16,3-4-16 0,1 0-21 0,-3-3-21 16,3-3-20-16,0 0-25 0,0-2-42 0,0-4-45 15,2-1-100-15,0-5-322 0,-2 8 93 0</inkml:trace>
  <inkml:trace contextRef="#ctx0" brushRef="#br0" timeOffset="41259.31">28473 7726 300 0,'0'0'183'16,"9"-6"-21"-16,-9 6-34 0,0 0-11 0,0 0-17 16,0 0-12-16,0 0-10 0,0 0-12 0,0 0-6 15,10 12 5-15,-7-4-3 0,-3 2-5 0,-3 5-10 16,1 5 0-16,0-2-4 0,-4 14-6 0,-1-5-2 15,-2-3 3-15,3-5-8 0,-3-1 2 0,1 0 0 16,0-2-11-16,0-2 4 0,-1-1-7 0,0 0-1 16,0 0 4-16,1-5-19 0,4 0-20 0,-1 0-13 0,0-2-40 15,1-2-39-15,4-4-108 0,0 0-260 16,0 0 76-16</inkml:trace>
  <inkml:trace contextRef="#ctx0" brushRef="#br0" timeOffset="41676.28">28716 7436 233 0,'0'0'191'0,"3"-10"-25"0,-3 10-26 0,0 0-15 16,2-8-20-16,-2 8-11 0,0 0-19 0,6-6 0 16,-6 6-9-16,0 0-2 0,17-1-8 0,-17 1-2 15,16 0-3-15,-16 0-8 0,26 5 2 0,-13 1-5 16,5 0 2-16,-9 2-5 0,-1-2 1 0,4 0-5 16,-4 7 6-16,1 2 1 0,-5 0 2 0,0 1-1 0,1-2 0 15,-3 3-4-15,-4-1 2 0,-3 4-1 0,3 0-7 16,-2-2 7-16,-5-2-9 0,3 1-1 15,-6-3-5-15,6 2-2 0,-3-4 2 0,3-2-5 0,4-2 2 16,-3 1-5-16,-2-3 2 0,5 0-1 0,2-6 1 16,-4 8 0-16,2-4-3 0,2-4-1 0,-4 6-2 15,4-6 1-15,0 0-2 0,0 0 1 0,0 0-1 16,15 10-4-16,-15-10 1 0,17 0-18 0,0-2-11 0,-17 2-19 16,29-4-19-16,-17 2-28 0,5 2-21 0,0-4-25 15,-2 2-135-15,-1-4-319 0,-5 6 91 0</inkml:trace>
  <inkml:trace contextRef="#ctx0" brushRef="#br0" timeOffset="41877.33">29134 7679 228 0,'0'0'150'0,"0"0"-27"15,16 6-8-15,-16-6 2 0,5 10-19 0,-3-2-7 0,0 1-3 16,-2 7 4-16,-2 4-17 0,-3-3-9 15,0 1-1-15,-5 12-4 0,3-6-4 0,-1-4-9 0,0-1-2 16,4-1-7-16,-2-2-3 0,-1-1-8 0,3 3-7 16,-7-4-24-16,6-2-23 0,-1-2-29 0,2 0-42 15,2-5-90-15,2-5-223 0,-2 10 69 0</inkml:trace>
  <inkml:trace contextRef="#ctx0" brushRef="#br0" timeOffset="42358.25">29410 7401 382 0,'0'0'187'15,"0"0"-22"-15,-4-5-21 0,4 5-15 0,0 0-11 16,0 0-18-16,0 0-8 0,0 0-15 0,-8-5-9 16,8 5-5-16,0 0-4 0,0 0-10 0,0 0-1 15,0 0-4-15,0 0-10 0,0 0 5 0,0 0-4 16,0 0-5-16,19-2-2 0,-19 2-2 0,31-2 1 16,-9 0-11-16,-2 0 2 0,-1 2 1 0,-1-2-4 15,1 2-1-15,-1-2-1 0,-5 2-3 0,0 0 1 0,0 2-3 16,-13-2-1-16,18 2-5 0,-10-2 4 15,1 2-1-15,-9-2-1 0,14 4 2 0,-8 2-5 0,-2-5 8 16,0 6-3-16,4-1 2 0,-6 1 4 0,0 3 0 16,-2 6 4-16,0 2 5 0,0 1 1 0,-2 13-3 15,-3-2 2-15,0 1 8 0,1-1-5 0,-2-2-1 16,0-1-6-16,-1 3 3 0,4-7 3 0,-1-3-5 16,0-2-2-16,1-1-7 0,3 1 5 0,-4-2-4 15,2 0 3-15,2-1-1 0,-2 0-2 0,-2-3-1 16,4-1 2-16,0 1-2 0,-2-2-1 0,2 0-4 15,-3-3-21-15,3 0-13 0,0 1-21 0,-3-1-6 0,3-7-19 16,0 12-5-16,-2-8-37 0,2-4-40 0,-4 6-97 16,4-6-302-16,0 0 86 0</inkml:trace>
  <inkml:trace contextRef="#ctx0" brushRef="#br0" timeOffset="42554.32">29480 7641 325 0,'0'0'215'16,"0"0"-28"-16,0 0-26 0,2-8-13 0,-2 8-20 15,10-5-16-15,-4 0-9 0,3 3-11 16,9-3-15-16,1 2-4 0,1-2-9 0,0 0-6 0,13 0-23 16,-5 1-24-16,-4 2-28 0,-4-2-33 0,2 2-27 15,-3 0-47-15,1-6-71 0,0 2-232 0,1 0 68 16</inkml:trace>
  <inkml:trace contextRef="#ctx0" brushRef="#br0" timeOffset="42955.3">29860 7227 388 0,'0'0'175'0,"2"-8"-29"16,-2 8-17-16,0 0-15 0,0 0-11 0,13-4-6 15,-13 4-11-15,28 8-1 0,-8 0-11 0,-3 0-8 16,12 10 3-16,-3-1-3 0,1 3-5 0,-1 2-5 16,1 3-3-16,-8 5-5 0,-1 0 3 0,-1 3-1 0,-1 3-7 15,-6 3 0-15,-6 0 1 0,4 21-2 16,-14-11-7-16,2-8-1 0,-8 19-2 0,-4-15-6 0,3-6 1 16,-7-3-7-16,3 0 4 0,-3-1-5 0,2-2-2 15,1-5-2-15,-1 0 2 0,1-2 1 0,1-7 1 16,6-1-2-16,-4-5 1 0,3-1 1 0,-1 1 6 15,0-2 3-15,3-1 1 0,-1-2 6 0,3-2-1 16,0 0 3-16,1 0 0 0,2-2-1 0,-3 0 0 16,7-4 0-16,-9 7 0 0,5-4 0 0,4-3-1 15,-7 4 2-15,7-4-4 0,-6 3 2 0,6-3-8 0,0 0 4 16,-7 6-7-16,7-6 1 0,0 0-5 0,0 0-1 16,-9 2 0-16,9-2-4 0,0 0-1 0,0 0-1 15,-9 4-4-15,9-4-6 0,0 0-14 0,0 0-19 16,-10 0-25-16,10 0-37 0,0 0-29 0,0 0-55 15,0 0-191-15,-29-2-439 0,18-2 122 0</inkml:trace>
  <inkml:trace contextRef="#ctx0" brushRef="#br0" timeOffset="46882.1">25850 7748 248 0,'0'0'46'0,"0"0"-13"0,0 0 2 16,0 0-3-16,0 0-8 0,8 0 3 0,-8 0-6 15,0 0-1-15,0 0-3 0,0 0 1 0,2 7-7 16,-2-7-4-16,-2 10 10 0,2-2-3 0,0 0-11 16,-2 0 21-16,2 2-6 0,-4 0 1 0,0 4 1 15,0 2 1-15,-2 2 1 0,-1-3 0 0,-2 1-4 16,-2 1 7-16,1 1-11 0,-8 6 6 0,3-4 0 16,-5 2 2-16,-2-1-5 0,5-3-3 0,-1-6-5 15,5 2 4-15,-5-3 2 0,1 1-5 0,-9 4-3 0,-3 0 7 16,0-2 1-16,-1-5-1 0,-1 1-3 15,-2-2-1-15,7-4 7 0,2-2 20 0,5-2 4 0,-4 0 0 16,1-2-11-16,-9-4-7 0,5 2 6 0,-5-6 1 16,10 2-3-16,-3 1 3 0,4 1-7 0,3-4 0 15,-12-6 10-15,7 3-15 0,4 1 2 0,5-4-6 16,-1 2 3-16,-9-8 3 0,8 2-4 0,-2-3 4 16,3 1-3-16,1 4-2 0,3 1-1 0,-2-1 2 0,-3-8-2 15,6 5 2-15,-4-5 5 0,0 4-3 0,6 2-1 16,-2 5-2-16,3-3 1 0,0 0-1 0,-2-2-3 15,4 2 3-15,-2 1 0 0,-1-1-2 0,5 0-3 16,-2-1 8-16,-1 3-2 0,0-2-6 0,3-1 0 16,0 1-1-16,0 0 1 0,2-2-5 0,-2-8 0 15,2 5-1-15,-2 3-4 0,4 2 7 0,-2-1-2 16,4 1-3-16,-4-2 2 0,4-10-4 0,1 5 7 16,-2 5-13-16,1 0 3 0,-2 1 4 0,2 1 3 15,1 0 2-15,3-11-7 0,0 5 0 0,0 4 1 0,-2 2 0 16,-1 0 3-16,6-1-3 0,-7 1 1 15,9-7-3-15,-4 3 2 0,0 0-1 0,0 4-3 0,-1 3 12 16,4-3-10-16,2-8 2 0,-3 7 0 0,-1-1 2 16,0 4-1-16,-3 0 0 0,4-2-2 0,-2 1-1 15,3-7 0-15,4 3 2 0,-7 3-4 0,1 2 2 16,2-2 2-16,-4 2-2 0,10-8 2 0,-5 5-2 16,7-5-4-16,-5 4 7 0,-1 5-3 0,-2-1-7 0,8-6 9 15,-7 4-1-15,7-5 0 0,-5 5-3 0,1 2 4 16,-3 2 1-16,2 2-2 0,-2 1 2 0,3-3 1 15,-3 2-6-15,3-2 5 0,-4 3-1 0,4-2 0 16,-5 4-3-16,3-1 2 0,2-2-1 0,-3 2 0 16,3-1 3-16,-1 1-1 0,-2 2-1 0,-4 0 0 15,2-1 1-15,4 2-4 0,-2-5 6 0,3 4-7 16,-3-2 3-16,0 4 2 0,0-1 2 0,3-5 3 16,-1 4-5-16,-3 2 0 0,0-2-2 0,-1 2 1 15,-5 0 0-15,3 2-1 0,-2-2 0 0,1 2 2 0,-1-1 3 16,2 3-5-16,0-3 2 0,-3 2 0 0,-6 3-3 15,12-7-1-15,-8 6 4 0,-4 1 4 0,8-6-6 16,-8 6 10-16,7-4-10 0,-7 4 3 0,0 0 1 16,8-6-3-16,-8 6 3 0,0 0 0 0,7-4-1 15,-7 4-8-15,0 0 15 0,0 0 14 0,7-4 5 16,-7 4 2-16,0 0-11 0,0 0 3 0,0 0-7 16,4-4-1-16,-4 4 0 0,0 0 0 0,0 0-6 0,0 0-2 15,0 0 4-15,0 0-3 0,0 0-1 0,9-6-1 16,-9 6-1-16,0 0 3 0,0 0-2 15,0 0-2-15,0 0 2 0,0 0 2 0,0 0-3 0,0 0-1 16,0 0-4-16,0 0 5 0,0 0-4 0,0 0 0 16,0 0-2-16,0 0 3 0,0 0 0 0,0 0-1 15,0 0 2-15,0 0 2 0,0 0-3 0,0 0 2 16,0 0 2-16,0 0-6 0,-37 4-1 0,37-4-4 16,-13 2 7-16,13-2-1 0,-10 2 7 0,2 2-5 15,8-4-1-15,-11 2 0 0,11-2 4 0,-11 4-6 16,11-4 2-16,-11 2 1 0,11-2 2 0,-8 2-2 0,8-2 1 15,0 0-1-15,-16 3-2 0,16-3 0 0,0 0 1 16,-11 3 5-16,11-3-3 0,0 0-2 0,-8 2-2 16,8-2 3-16,0 0-1 0,0 0-5 0,-12 2 6 15,12-2-5-15,0 0 5 0,0 0-2 0,0 0 3 16,0 0-3-16,-11 2-3 0,11-2 6 0,0 0-1 16,0 0-2-16,0 0 5 0,0 0-7 0,0 0-7 15,0 0 8-15,-10 1-2 0,10-1 4 0,0 0-3 0,0 0 5 16,0 0-2-16,0 0-5 0,0 0 5 15,0 0 6-15,0 0-4 0,-10 5-5 0,10-5 6 0,0 0-1 16,0 0-2-16,0 0 3 0,0 0 1 0,0 0-1 16,0 0 1-16,0 0-4 0,0 0 1 0,0 0-1 15,0 0-3-15,0 0 6 0,0 0 1 0,0 0-3 16,0 0 1-16,0 0-5 0,0 0-1 0,-8 0 5 16,8 0-2-16,0 0-1 0,0 0 4 0,0 0 1 15,0 0-8-15,0 0 4 0,0 0-1 0,0 0 4 16,0 0-2-16,0 0-3 0,0 0 2 0,0 0 2 15,0 0-10-15,0 0 5 0,0 0 3 0,0 0 4 0,20-12-5 16,-20 12 4-16,4-3 0 0,3 2-7 0,-7 1 8 16,0 0-1-16,10-8-6 0,-6 6 3 0,2 0 3 15,-6 2-2-15,6-6 0 0,-6 6 2 0,11-4-4 16,-11 4 3-16,6-6 2 0,-6 6-8 0,9-4 3 16,-9 4 0-16,7-6 3 0,-7 6-1 0,6-4-5 15,-6 4 7-15,7-4 1 0,-7 4-6 0,9-5 1 0,-9 5 0 16,6-5 5-16,-6 5-3 0,7-3 0 15,-7 3-1-15,8-7-1 0,-8 7 5 0,8-3-2 16,-8 3-7-16,0 0 5 0,8-4 5 0,-8 4-2 0,0 0-5 16,6-4 3-16,-6 4 1 0,7-6 0 0,-7 6-5 15,0 0 3-15,6-2 4 0,-6 2-3 0,0 0 2 16,7-4-4-16,-7 4-1 0,0 0 0 0,0 0 1 16,9-4 1-16,-9 4 4 0,0 0 0 0,0 0-2 15,0 0 0-15,6-6 2 0,-6 6-2 0,0 0-2 16,0 0 3-16,0 0-3 0,0 0-2 0,7-4 5 15,-7 4-3-15,0 0 2 0,0 0 0 0,0 0 0 0,0 0 3 16,0 0-3-16,0 0-1 0,0 0 2 0,0 0-4 16,0 0 5-16,-33 10-3 0,16-10 0 0,1 6 2 15,-1-2-3-15,-1 0 2 0,1 0-1 0,-3 0-2 16,4 0 5-16,-1-1-1 0,-1 2-5 0,8-3 6 16,-4-1 1-16,4 4-3 0,-1-3-6 0,1-1 4 15,10-1 2-15,-14 2-1 0,14-2-3 0,-13 4 3 16,6-4-2-16,7 0 4 0,-9 4-5 0,9-4 3 0,0 0-5 15,-8 2 5-15,8-2 1 0,0 0 1 16,0 0-2-16,0 0 1 0,-12 2-10 0,12-2 2 16,0 0 7-16,0 0 1 0,0 0-1 0,0 0 5 0,0 0-5 15,-4 6 2-15,4-6-2 0,0 0 0 16,0 0-2-16,0 0 3 0,0 0-2 0,0 0 0 0,28 4 2 16,-21-4 5-16,-7 0-3 0,20 2-2 0,-20-2-5 15,18 0-2-15,-8 0 7 0,8 0-11 0,-1 0 10 16,1-2 1-16,-1 0 1 0,-1 0-4 0,-1 0 4 15,1 2-1-15,1 0-2 0,-2-2 5 0,-2 0-3 16,1 2-3-16,-6-2 5 0,-8 2-2 0,18-2-5 0,-9 1-2 16,-9 1 6-16,12 0 4 0,-12 0 0 15,12-3-1-15,-12 3 1 0,0 0-4 0,11 0 3 0,-11 0-9 16,0 0 5-16,0 0 2 0,0 0-2 0,14 0 1 16,-14 0 2-16,0 0-3 0,0 0 4 0,0 0-13 15,0 0 12-15,14 0-1 0,-14 0-3 0,0 0-4 16,0 0 5-16,0 0-1 0,7 8 3 0,-7-8 4 15,0 0-8-15,4 10 1 0,-4-10-2 0,2 12 6 16,-2-4-4-16,2 0 3 0,-2-8-1 0,2 15 2 16,-2-5-5-16,-2-2 3 0,2 2-4 0,-2-2 4 15,2 2 0-15,-2-2-2 0,2 2 5 0,0-10-3 16,-2 13 0-16,0-5 3 0,2-8 6 0,-3 12-5 16,3-12 4-16,-2 10 3 0,2-10-4 0,-4 10 10 0,4-10-6 15,-4 6 0-15,4-6-3 0,0 0 2 0,-10 6-2 16,10-6 0-16,-8 5-5 0,2 0 4 0,6-5 4 15,-16 3-1-15,5-1-1 0,11-2-6 0,-31 5 4 16,13-3-6-16,-1-1 1 0,-3-1 1 0,0 2 5 0,3-2-4 16,-1 2-2-16,3 1 0 0,-3-3 5 15,2 1-3-15,3-1 9 0,3 2 10 0,12-2 3 16,-23 0 4-16,14 0 0 0,9 0 0 0,-15 0 5 0,15 0-8 16,-13 0 4-16,13 0 3 0,0 0-2 0,-14-2 2 15,14 2 0-15,0 0-10 0,-10-1 0 0,10 1-1 16,0 0-4-16,0 0 1 0,-12-3-4 0,12 3-1 15,0 0-4-15,0 0 0 0,0 0 0 0,-8-2 1 16,8 2-6-16,0 0 1 0,0 0-1 0,0 0-1 16,0 0 0-16,-9-3-7 0,9 3 7 0,0 0-3 15,0 0 2-15,0 0 3 0,0 0-1 0,0 0-2 16,0 0-1-16,0 0 0 0,0 0 0 0,-6-5-2 16,6 5 3-16,0 0-5 0,0 0 2 0,0 0 0 0,0 0-5 15,0 0-7-15,0 0-7 0,0 0-6 0,0 0-12 16,0-7-9-16,0 7-8 0,0 0-7 15,0 0-10-15,0 0-6 0,0 0-4 0,13-10-10 0,-13 10 6 16,8-6-6-16,-2 2-3 0,-6 4-2 0,14-6 18 16,-8 2-16-16,1 0 27 0,-7 4 1 0,11-4 9 15,-11 4 4-15,7-6-13 0,-7 6 14 0,8-2 14 16,-8 2 4-16,7-4 7 0,-7 4 0 0,0 0 0 16,9-5 2-16,-9 5 9 0,0 0 3 0,6-3 6 0,-6 3 7 15,0 0 7-15,7-6 4 0,-7 6-11 0,0 0 16 16,0 0 12-16,8-3-6 0,-8 3 11 0,0 0-8 15,10-8 0-15,-10 8 3 0,0 0-13 0,6-6 7 16,-6 6-6-16,4-4-5 0,-4 4 0 0,0 0 6 16,5-6-6-16,-5 6 0 0,8-4 3 0,-8 4-8 15,7-6-11-15,-7 6 2 0,11-8 11 0,-7 4-1 16,-4 4-1-16,9-4 7 0,-9 4 2 0,7-6-6 16,-7 6 5-16,4-4-1 0,-4 4-3 0,0 0-1 15,0 0 3-15,7-3 0 0,-7 3 2 0,0 0-2 0,0 0 0 16,0 0-4-16,4-7 3 0,-4 7-3 0,0 0 1 15,0 0-10-15,0 0 12 0,0 0-3 0,0 0-3 16,0 0 1-16,0 0 1 0,0 0-5 0,2-5 2 16,-2 5-16-16,0 0-22 0,0 0-26 0,0 0-20 15,0 0-41-15,0 0-74 0,0 0-231 0,0 0 70 16</inkml:trace>
  <inkml:trace contextRef="#ctx0" brushRef="#br0" timeOffset="49365.33">5278 5175 297 0,'0'0'132'0,"0"0"-11"16,0 0-18-16,0 0-7 0,0 0-11 0,0 0-3 16,0 0 3-16,0 0-5 0,0 0-2 0,0 0-3 15,0 0-10-15,0 0-5 0,-8-19-8 0,8 19 3 16,0 0-9-16,0 0 3 0,0 0-11 0,0 0 0 15,0 0-9-15,-2-6-5 0,2 6-7 0,0 0 2 16,0 0-5-16,0 0-1 0,0 0 0 0,-18 19-1 16,12-3 2-16,-1 0-6 0,1 0-1 0,2 2-2 15,-1-1 3-15,0 1-1 0,5 0 2 0,-2 1-5 0,4-3 0 16,0 2-1-16,3 0 2 0,0-2 1 0,1-3-3 16,3 1 3-16,0-2 1 0,4-2 1 0,-5 0-6 15,4-2 5-15,-2-6-2 0,1 1 0 0,7 2-2 16,-1-5-3-16,1 0 8 0,0-5-5 0,-1 2-1 15,-1-6 2-15,-2 2-4 0,0-5-6 0,-1 0 3 16,-5-2-7-16,4-1 4 0,-6-1 5 0,1-2-6 16,-5 2 5-16,0-2-3 0,0 6 8 0,-2-5 4 15,0 7 5-15,0-2 8 0,0 4 4 0,-2 0-2 16,2 8-3-16,2-12 0 0,-2 12-4 0,-2-8-8 16,2 8 2-16,0 0-3 0,0 0 1 0,0 0 1 0,0 0-3 15,0 0 3-15,0 0 3 0,0 0 4 0,11 34 2 16,-4-20-6-16,1 3 3 0,8 9-3 0,-3-6 1 15,-3-4-1-15,4 0-3 0,-1-4 1 0,-1 1 2 16,2-1 0-16,2 0-2 0,-3 0 0 0,3-2 2 16,-1-2-1-16,-1 0-3 0,0-3 2 0,-3 2-1 15,0-6-1-15,0 1 0 0,-11-2 1 0,18 4-3 16,-18-4 6-16,15 0-5 0,-15 0 0 0,16-6-3 0,-16 6 6 16,10-10-4-16,-6 2-1 0,3 0-1 0,-1-5-1 15,-1-3 0-15,2-2-2 0,-3 0 1 0,-2 3-1 16,2-3 3-16,-4-1-1 0,2 2-1 0,1-1 0 15,-1-1 4-15,-2 3 7 0,0 1 1 0,0 3 1 16,-2-4 3-16,-1 4-1 0,3 0-1 0,-2 2-1 16,0 0 0-16,-2 3-2 0,2 1 6 0,2 6-6 15,-9-14-1-15,4 8 0 0,1-2 0 0,4 8-3 0,-11-12-1 16,7 6-4-16,4 6 1 0,-6-8 0 16,6 8-3-16,-10-5 0 0,10 5 1 0,-4-7-3 15,4 7 3-15,-6-6 0 0,6 6-1 0,0 0-1 0,-9-5-1 16,9 5 4-16,0 0-3 0,0 0-9 0,0 0-15 15,-11-6-10-15,11 6-22 0,0 0-11 0,0 0-13 16,0 0-24-16,0 0-16 0,0 0-17 0,0 0-6 16,0 0-95-16,0 0-283 0,2 26 81 0</inkml:trace>
  <inkml:trace contextRef="#ctx0" brushRef="#br0" timeOffset="49587.25">5941 5215 290 0,'0'0'121'0,"30"-14"-23"0,-23 12-10 16,-7 2-2-16,24-12-6 0,-9 6-14 0,3 0-7 16,0 2-8-16,-4 1 0 0,4-2-16 0,-1 2 2 15,-1 3 0-15,-16 0-5 0,27 0-10 0,-27 0-11 16,19 1-12-16,-19-1-15 0,18 7-13 0,-10-6-19 15,-8-1-3-15,15 10-21 0,-8-6-41 0,-2 4-131 0,-5-8 41 16</inkml:trace>
  <inkml:trace contextRef="#ctx0" brushRef="#br0" timeOffset="49772.21">6033 5394 260 0,'0'0'150'0,"0"0"-5"0,0 0-18 0,0 0-10 15,0 0-19-15,0 0-5 0,0 0-5 16,0 0-10-16,0 0-2 0,0 0-7 0,22 12-11 0,-22-12-3 16,15 4-16-16,-15-4 7 0,20 4-9 15,-20-4-5-15,21 2-21 0,-3 2-27 0,0-4-25 0,-18 0-28 16,25 2-30-16,-7 0-73 0,-18-2-202 0,31-6 61 16</inkml:trace>
  <inkml:trace contextRef="#ctx0" brushRef="#br0" timeOffset="50697.21">6714 4944 313 0,'0'0'145'0,"4"-13"-16"0,0 7-14 0,-4 6-13 16,2-8-11-16,-2 8-1 0,0 0-14 0,6-10-8 15,-6 10-7-15,0 0-12 0,0 0-8 0,0 0-7 0,0 0 3 16,0 0-2-16,0 0 6 0,0 0 12 16,16 32-11-16,-13-5 4 0,-3 8 2 0,-3 1 6 15,1 2-5-15,0-1-6 0,-4 4-4 0,0-3-2 0,-2-1-5 16,4-1-3-16,0-2-5 0,-1-5-2 0,1-7 0 15,2-2-4-15,0-4-1 0,0-5-3 0,-1-1 3 16,3 0-1-16,-2-2-1 0,2-8-1 0,0 10 4 16,0-10-2-16,0 8 3 0,0-8 4 0,0 0 0 15,0 0-5-15,0 0-3 0,0 0-1 0,0 0-2 16,0 0-3-16,0 0 0 0,15-40 1 0,-10 23-4 16,3-13 4-16,2 0-4 0,2 3-4 0,-1-3 3 0,1 4 0 15,-2 4-2-15,1 3-3 0,-2 1 2 0,8-7-2 16,-1 7-2-16,-3 0 4 0,0 4-2 0,-2 4-1 15,2-4-2-15,-4 6 1 0,0 1-1 0,-1 3 0 16,-8 4 1-16,12-8-4 0,-12 8 3 0,10-4-3 16,-10 4 0-16,0 0 1 0,0 0 0 0,0 0 1 15,0 0 0-15,0 0 2 0,15 12-2 0,-15-12 2 16,-6 13 1-16,0 2-1 0,-3-2-1 0,0-3 2 16,-2 2-2-16,2-2-1 0,-2-2 3 0,5-3-1 15,-3 2 1-15,9-7-1 0,-13 10-2 0,6-7 2 16,7-3 1-16,-11 8-1 0,11-8 1 0,-8 6-2 0,8-6 4 15,0 0-4-15,-7 8 0 0,7-8-4 0,0 0-2 16,-9 6 0-16,9-6 4 0,-4 8-2 0,4-8 2 16,-2 10 4-16,2-10 1 0,0 18 0 0,0-9 1 15,2 1 0-15,0 4 0 0,0 0 1 0,2-4-2 16,1 0 2-16,-2-1-1 0,1 0 2 0,0-2 0 16,2 1 1-16,-1-2 2 0,1 2-4 0,1-4 4 15,0 2-12-15,-7-6-15 0,17 11-22 0,-8-6-33 0,-2-2-22 16,-7-3-19-16,20 9-123 0,-12-8-285 15,-8-1 81-15</inkml:trace>
  <inkml:trace contextRef="#ctx0" brushRef="#br0" timeOffset="50932.01">7104 5311 218 0,'4'-6'140'0,"-4"6"-28"0,0 0-15 0,11-5-18 0,-11 5 8 16,0 0-4-16,0 0-18 0,0 0 1 0,0 0-3 16,22 20-5-16,-18-13-3 0,5 9 3 0,-5 0-16 15,3 2 6-15,-2-1-6 0,-1 1-9 0,0 2 1 16,-2-2-2-16,2-1-5 0,1 1-5 0,0-1-1 16,-3-2-8-16,0 0-30 0,4 1-30 0,-3-4-18 15,-1 0-36-15,0-5-57 0,-2-7-188 0,2 13 55 16</inkml:trace>
  <inkml:trace contextRef="#ctx0" brushRef="#br0" timeOffset="51738.21">7325 5106 246 0,'0'-10'211'0,"0"10"-29"0,4-13-17 16,-2 5-16-16,-2 8-10 0,0 0-12 0,2-12-12 16,-2 12-11-16,0 0-13 0,0 0-15 0,5-8-9 15,-5 8-12-15,0 0-7 0,0 0-3 0,0 0-5 16,0 0-4-16,0 0 1 0,22 18-10 0,-16-10 1 16,3 5-4-16,0 3-1 0,0 0-3 0,3 9-4 15,0-3 2-15,-3-2-1 0,-1-2-6 0,-1-1 6 0,6 11-2 16,0-6-1-16,-6-5-13 0,2-1-15 15,-1 0-11-15,-6-4-21 0,6 0-8 0,-2-3-12 0,-4-2-8 16,4 1-11-16,-6-8 8 0,7 12 3 0,-7-12 1 16,6 5 3-16,-6-5-2 0,0 0 2 0,0 0 2 15,0 0 5-15,0 0 3 0,0 0 11 0,24-15 1 16,-19 7 3-16,2-8 9 0,-3 0 12 0,1-1 3 16,-1-1 10-16,2 0 13 0,-2 0 3 0,2-2 15 0,-2 2 8 15,0 1 5-15,-2-1 16 0,2 2 11 0,1 0 6 16,-3 5 5-16,2-1 5 0,-2 2 1 15,1 0-1-15,-3 10-2 0,2-12-6 0,-2 12-6 0,0-12-9 16,0 12-3-16,0 0-12 0,2-10-3 0,-2 10-2 16,0 0-13-16,0 0 2 0,0 0-1 0,0 0-8 15,0 0 4-15,0 0-3 0,0 0-3 0,0 0 1 16,0 0-2-16,-7 42-1 0,3-26 0 0,0 2 0 16,-1 1 0-16,1-3-2 0,2 2-1 0,-4-1 1 15,4-1 3-15,-4 2-6 0,4-2 1 0,-2-1-1 16,2-3 1-16,0 1 1 0,0-4 2 0,-3-1-3 15,3 2 0-15,2-10-2 0,-2 16 0 0,2-9 2 0,0-7-3 16,-4 15 4-16,4-15-5 0,-3 9 6 0,3-9-1 16,-2 10 5-16,2-10 1 0,0 0 4 0,-2 10-3 15,2-10 2-15,0 0-1 0,0 0 2 0,-3 10 0 16,3-10 1-16,0 0-3 0,0 0 0 0,-2 6-1 16,2-6 1-16,0 0-3 0,0 0-2 0,0 0 0 15,-2 10 2-15,2-10-3 0,0 0-3 0,0 0-1 0,0 0 3 16,0 0 3-16,0 0-5 0,0 0 1 15,0 0-6-15,0 0-10 0,0 0-16 0,-4 10-13 16,4-10-17-16,0 0-21 0,0 0-25 0,0 0-23 0,0 0-17 16,0 0-106-16,0 0-295 0,0 0 84 0</inkml:trace>
  <inkml:trace contextRef="#ctx0" brushRef="#br0" timeOffset="52719.21">7794 5430 277 0,'0'0'65'0,"0"0"10"16,0 0 0-16,0 0-8 0,0 0 8 0,0 0-7 15,0 0 3-15,0 0-3 0,0 0 2 0,0 0-1 16,0 0-8-16,0 0-3 0,0 0-8 0,0 0-1 16,0 0-1-16,0 0-7 0,0 0-5 0,0 0-5 0,0 0-3 15,0 0 2-15,0 0-9 0,0 0 6 0,0 0-5 16,0 0-5-16,0 0-1 0,0 0 2 15,0 0 4-15,0 0 2 0,0 0-4 0,0 0 2 0,0 0-5 16,0 0-7-16,0 0 5 0,0 0 10 0,0 0-11 16,0 0 7-16,0 0-4 0,0 0 2 0,0 0-5 15,0 0 1-15,0 0 0 0,0 0 3 0,0 0-1 16,0 0-1-16,0 0-2 0,0 0-3 0,0 0 2 16,0 0-2-16,0 0 1 0,0 0-4 0,0 0 3 15,0 0-3-15,0 0 0 0,0 0-1 0,0 0-4 16,0 0 4-16,0 0-1 0,0 0-3 0,0 0-5 0,0 0 8 15,0 0 0-15,0 0-2 0,0 0-2 0,0 0 3 16,0 0-5-16,0 0 1 0,0 0 1 0,0 0-4 16,0 0 6-16,0 0-1 0,0 0-4 0,0 0-1 15,0 0-2-15,0 0 8 0,0 0-8 0,0 0 2 16,0 0 2-16,0 0-1 0,0 0 3 0,0 0-3 16,0 0 2-16,0 0 0 0,0 0-1 0,0 0-1 15,0 0-1-15,0 0 3 0,0 0 0 0,0 0-8 0,0 0-13 16,0 0-8-16,0 0-21 0,0 0-6 15,0 0-13-15,0 0-18 0,0 0-10 0,0 0-5 16,0 0-90-16,0 0-224 0,-13-26 65 0</inkml:trace>
  <inkml:trace contextRef="#ctx0" brushRef="#br0" timeOffset="54310.71">7397 5201 300 0,'0'0'136'0,"0"0"-26"15,-11-6-11-15,11 6-9 0,0 0-13 16,0 0-15-16,0 0 1 0,-11-4-4 0,11 4-14 0,0 0 1 16,0 0-8-16,0 0 2 0,-9-8-7 0,9 8 1 15,0 0-2-15,0 0-13 0,0 0 3 0,-8-10-1 16,8 10-1-16,0 0 3 0,-4-10-5 0,4 10 1 15,0 0-4-15,-3-7 8 0,3 7 0 0,0 0-1 16,0 0-6-16,-4-13 7 0,4 13-7 0,0 0 13 0,0 0-14 16,-5-9 0-16,5 9-5 0,0 0 7 15,0 0-5-15,0-12 0 0,0 12-9 0,0 0 9 16,0 0-5-16,5-14 6 0,-5 14-9 0,4-8 1 0,-4 8 3 16,7-12-3-16,-7 12 3 0,2-10-4 0,-2 10 0 15,6-7 3-15,-6 7 6 0,0 0 4 0,5-12 1 16,-5 12 6-16,0 0-2 0,2-10-2 0,-2 10 2 15,0 0 1-15,0 0-1 0,2-10 5 0,-2 10-8 16,0 0 3-16,0 0 0 0,0 0 1 0,0 0 1 16,5-10-5-16,-5 10-2 0,0 0 0 0,0 0 0 15,0 0-2-15,0 0-1 0,2-10-2 0,-2 10-2 16,0 0-2-16,0 0 2 0,2-10 0 0,-2 10-4 16,0 0 3-16,0 0-4 0,0 0-2 0,2-13-1 0,-2 13 4 15,0 0 0-15,0-12 1 0,0 12-3 0,0 0 3 16,0-12 0-16,0 12-4 0,0 0 2 15,0-10 1-15,0 10 0 0,0 0-6 0,0 0 6 0,2-11 0 16,-2 11 1-16,0 0-1 0,0-9-3 0,0 9 6 16,0 0-3-16,0 0-5 0,3-11 4 0,-3 11-3 15,0 0 2-15,0 0-3 0,0 0 3 0,0 0-1 16,2-10-2-16,-2 10-2 0,0 0-5 0,0 0-1 0,0 0 0 16,0 0 1-16,0 0-2 0,0 0 2 0,0 0 1 15,0 0 2-15,0 0-6 0,0 0 4 0,0 0 4 16,0 0-5-16,0 0 3 0,0 0 0 0,-2 41 3 15,2-25 1-15,-3 0-3 0,3 1-2 0,-2-1-1 16,0 4 2-16,0-2 2 0,0 0-2 0,2-1 0 16,-2 1 3-16,-1 2-2 0,3-2 0 0,0-1 5 15,0 1-6-15,0-2 1 0,3 2-1 0,-3-5 1 16,0 3 3-16,0-2-2 0,0 0 1 0,0-3-2 16,2-1 6-16,-2-2 1 0,0 1-7 0,0-2 4 15,0-7 3-15,4 14-5 0,-4-8 2 0,0-6 2 0,2 13-6 16,-2-6 2-16,0-7 3 0,5 10 2 0,-5-10-9 15,4 10 9-15,-4-10-1 0,4 7 1 0,-4-7-3 16,10 6 2-16,-4 0-1 0,-6-6 0 0,11 6 1 16,-11-6-1-16,15 6 2 0,-15-6-9 0,11 2 9 15,-11-2-1-15,0 0-1 0,15 4 3 0,-15-4 1 16,0 0-4-16,13 2-2 0,-13-2 6 0,0 0 1 16,0 0-3-16,0 0 2 0,0 0-3 0,0 0-1 0,25-4 2 15,-25 4-3-15,0 0 6 0,0 0-5 0,10-8-2 16,-10 8-2-16,9-12 3 0,-9 12 2 0,4-10-2 15,1 3-1-15,0-1 2 0,-5 8-5 0,8-17 0 16,-6 10 6-16,0-1-5 0,-2 8 4 0,7-18-3 16,-5 8-2-16,3 3 1 0,-3-3 2 0,-2 10-3 15,4-16 3-15,-1 6 3 0,-1 2-7 0,-2 8 2 16,2-18 1-16,2 10 0 0,-2 1-1 0,-2 7-1 16,2-18 2-16,-2 12 3 0,0 6 0 0,4-16-5 15,0 8 0-15,-4 8 4 0,2-16-3 0,2 8 0 16,-4 8 2-16,0-15 2 0,0 7 3 0,0 8 3 0,2-12 1 15,-2 12-1-15,0-12 1 0,0 12 0 0,0-12 1 16,0 12-1-16,0-11-4 0,0 11 2 0,0-10-3 16,0 10 1-16,0 0-3 0,0-14 4 0,0 14-2 15,0-12-1-15,0 12-3 0,-2-12-2 0,2 12 5 16,0-16-2-16,0 16 1 0,0-11-3 0,0 11 0 16,0-15 4-16,0 15-2 0,0-11-1 0,0 11 2 15,-2-8 4-15,2 8 5 0,0 0 0 0,-2-12-1 0,2 12 2 16,0 0 1-16,0 0 0 0,0-12-1 0,0 12 0 15,0 0-2-15,0 0-2 0,0 0 2 16,-2-14 1-16,2 14-4 0,0 0-3 0,0 0 5 0,0 0-2 16,-4-10-2-16,4 10-2 0,0 0 2 0,0 0 2 15,0 0-2-15,0 0 0 0,0-9 0 0,0 9-4 16,0 0 2-16,0 0-3 0,0 0 0 0,0 0-2 16,0 0-5-16,0 0 2 0,0 0 0 0,-2-10-3 15,2 10 3-15,0 0-1 0,0 0-1 0,0 0 1 16,0 0 4-16,0 0-3 0,0 0 2 0,0 33 2 15,0-33-2-15,0 16 3 0,0 2-4 0,0-2-1 0,0 2 5 16,2 1-1-16,-2 1-1 0,0 9 0 0,-2-5 3 16,2 4-1-16,-2-4 3 0,2 5-1 0,-2-5 0 15,2-2-3-15,-2-3 3 0,2 1-4 0,-2-2 5 16,2-3-2-16,-2 3-2 0,2-2 2 0,0-2-3 16,0 0 3-16,-2-1-2 0,2-3 0 0,-2-2 3 15,2 0 1-15,0-8-3 0,0 16 3 0,2-10 0 16,-2-6-2-16,-2 12-3 0,2-12 3 0,-3 10-1 0,3-10 0 15,0 0-1-15,0 10 3 0,0-10 0 16,0 0-2-16,0 7 2 0,0-7-1 0,0 0-1 16,0 0 1-16,0 0 0 0,0 10-1 0,0-10 2 0,0 0 3 15,0 0-4-15,0 0 3 0,0 0-5 16,3 8 2-16,-3-8 1 0,0 0 0 0,0 0 0 0,0 0-2 16,0 0-6-16,0 0-18 0,0 0-22 0,0 0-25 15,0 0-30-15,0 0-38 0,0 0-34 0,0 0-125 16,-3 12-358-16,3-12 102 0</inkml:trace>
  <inkml:trace contextRef="#ctx0" brushRef="#br0" timeOffset="54876.52">7890 5171 396 0,'0'0'196'0,"0"0"-14"0,0 0-24 0,0 0-6 15,0 0-10-15,0 0-10 0,0 0-8 0,0 0-15 16,0 0-8-16,0 0-5 0,0 0-12 0,0 0-6 16,0 0-11-16,0 0-8 0,0 0-7 0,0 0-4 0,0 0-4 15,0 0-8-15,11-6-1 0,-11 6-6 0,15-4-2 16,-15 4-1-16,18-1-4 0,-1-3-2 0,1 1-1 15,1 1-1-15,-1 2-1 0,2-1-4 0,-1-1-2 16,-1 2 1-16,1-2-3 0,-19 2 3 0,27 0-3 16,-27 0-2-16,22-3-3 0,-22 3 2 0,16 0-1 15,-16 0 1-15,0 0-1 0,23 0 5 0,-23 0-5 16,0 0-3-16,22 0 2 0,-22 0 1 0,0 0-3 16,13-1 2-16,-13 1 2 0,0 0 3 0,0 0 2 15,0 0 0-15,18-2 2 0,-18 2 2 0,0 0 0 0,0 0-5 16,0 0 1-16,0 0-1 0,18-2 1 15,-18 2-2-15,0 0-1 0,0 0-7 0,0 0-18 0,0 0-14 16,0 0-21-16,0 0-30 0,0 0-20 0,0 0-20 16,0 0-10-16,0 0-6 0,0 0-4 0,19 2 4 15,-19-2-95-15,0 0-277 0,0 0 80 0</inkml:trace>
  <inkml:trace contextRef="#ctx0" brushRef="#br0" timeOffset="55128.96">8065 5102 297 0,'0'0'139'0,"-4"-14"-2"0,4 14-1 0,-4-13-4 16,2 7-7-16,2 6-5 0,-3-12 1 0,3 12-9 15,-2-8-10-15,2 8-6 0,0 0-9 0,0 0-10 16,0-14-9-16,0 14-10 0,0 0-11 0,0 0-5 16,0 0-5-16,0 0-4 0,0 0-7 0,0 0-2 15,0 0 0-15,0 0 2 0,0 0-2 0,18 32-2 16,-14-16 9-16,2 3-9 0,-2-3 3 0,2 4-7 0,0 7 0 15,-2-3-1-15,0-6-1 0,1-2-1 0,1 3-1 16,-1 1 1-16,-1 8-2 0,1-3 1 0,-3-5-5 16,2 10-34-16,-2-7-38 0,0 5-37 0,0-2-44 15,3-6-120-15,0-5-317 0,-3-1 91 0</inkml:trace>
  <inkml:trace contextRef="#ctx0" brushRef="#br0" timeOffset="55822.2">8560 4976 324 0,'3'-8'191'0,"-3"8"-27"16,0 0-19-16,2-8-13 0,-2 8-27 0,0 0-17 15,0 0-9-15,0 0-15 0,0 0-4 0,0 0 0 0,0 0 10 16,10 22 7-16,-7-4 3 0,2 9-4 0,-1 9 2 16,-2-1-6-16,0 1 1 0,-2-1-10 15,2 3-5-15,0-3-1 0,-2 1-10 0,0-4-3 0,0-3-2 16,0-5-5-16,0-5-3 0,0-1-3 0,0-2-2 16,0-2-4-16,0-4 1 0,0-3-6 0,0 1 0 15,0-8 1-15,0 14-1 0,0-14 0 0,-2 10-1 16,2-10 3-16,0 8 5 0,0-8 6 0,0 0-1 0,0 0-7 15,0 0 1-15,0 0-4 0,0 0-6 16,0 0 0-16,0 0-1 0,-6-35-4 0,6 15-8 16,-4-12-3-16,6 1-3 0,4-1 2 0,-4 0-1 0,2 3-3 15,-1 5 5-15,3-5-6 0,1 7 0 16,0 4 2-16,1 0 0 0,1 3 1 0,-2-3-2 0,1 2 2 16,-1 2 1-16,1 3 1 0,0 1 0 0,-6 0-3 15,2 2-1-15,2 2 1 0,-6 6-3 0,7-10 2 16,-7 10-2-16,7-6-2 0,-7 6 1 0,0 0 1 15,0 0-1-15,0 0 0 0,0 0-1 0,0 0-1 16,25 12 4-16,-22-4-3 0,0 2 7 0,-1 0-3 0,4 3 0 16,-6 3 1-16,0 0-1 0,-2-2 5 15,0 2-1-15,0-3 1 0,-3-3 0 0,-2 4 0 16,-1 0 0-16,1-3 2 0,-4 4-4 0,0-8 2 0,3-1 1 16,1 2 0-16,-2-4 0 0,9-4 1 0,-13 8-1 15,13-8 2-15,-14 8-2 0,14-8 3 0,-10 4 1 16,10-4-3-16,0 0 6 0,-11 6 4 0,11-6-3 15,0 0 0-15,0 0-3 0,-13 4-1 0,13-4-5 16,0 0 0-16,0 0-3 0,0 0 1 0,-7 5-3 16,7-5 5-16,0 0-2 0,0 12 0 0,0-12 2 15,4 16 0-15,-1-6-2 0,-1-2 3 0,5 8-1 16,-1-2 4-16,3-1-4 0,1-1-1 0,0 2-1 16,-2-4 4-16,1 0-1 0,0-3 5 0,0 0-9 0,4 3-10 15,5-3-17-15,-6-1-21 0,-2 0-33 0,2-4-27 16,-12-2-34-16,17 6-25 0,-17-6-105 15,20-4-330-15,-20 4 94 0</inkml:trace>
  <inkml:trace contextRef="#ctx0" brushRef="#br0" timeOffset="56186.57">8918 5278 344 0,'0'0'181'0,"0"0"-27"0,-3-10-24 0,3 10-17 16,0 0-9-16,0 0-14 0,3-12-13 0,-3 12-21 16,0 0 1-16,10-14-7 0,-10 14 0 0,15-9-8 15,-15 9-5-15,18-8-2 0,-18 8-7 0,22-5-3 16,-22 5-3-16,27 0-4 0,-27 0 2 0,25 7 1 16,-9 1-4-16,-5-1 3 0,-2 3 0 0,-2-2 2 15,1 6 5-15,-2 0 4 0,-6 3-2 0,3 1 1 16,-3 0-1-16,-3 0 4 0,-1-2-6 0,2-1-1 0,-2 1-1 15,2-2 4-15,0-4-3 0,-1 0-2 0,3-10 0 16,-4 12 2-16,4-12-8 0,-5 11 9 0,5-11 6 16,0 10-3-16,0-10 2 0,0 0 0 0,-2 10-1 15,2-10-5-15,0 0 1 0,0 0-4 0,0 0 1 16,18 2-3-16,-18-2-3 0,28-4-4 0,-9-2 2 16,2 2-15-16,-4-4-15 0,0 2-25 0,1 1-21 0,-3-2-28 15,3 4-34-15,-5-4-31 0,5 2-113 16,-8-3-317-16,-10 8 91 0</inkml:trace>
  <inkml:trace contextRef="#ctx0" brushRef="#br0" timeOffset="58094.18">9428 4986 295 0,'4'-12'162'16,"-4"12"-22"-16,0 0-16 0,0 0-19 0,0 0-22 16,0 0-3-16,0 0-14 0,0 0-9 0,0 0-7 15,0 0 1-15,0 0 3 0,0 0 20 0,0 0 3 16,0 0 0-16,18 44-8 0,-14-25-9 0,0 15 4 16,5-3 0-16,-4-3-3 0,6 2 3 0,-7 1-12 15,4-2-3-15,4 1-3 0,-4-2-6 0,1-4 0 0,3-6-5 16,-6-3-2-16,2 1-8 0,1-4 0 15,2 0 2-15,-4-2-4 0,1-1-1 0,-1-3-2 16,0 0 2-16,-7-6-2 0,11 10 1 0,-11-10 0 0,8 4-3 16,-8-4 0-16,0 0-4 0,0 0 1 0,0 0-7 15,0 0 3-15,22-18 0 0,-20 10 2 0,1-8-8 16,-1 1 1-16,0 3 2 0,-4-6-3 0,2 2-3 16,-2 2 3-16,2 4-2 0,-3-1 4 0,3 11-5 15,0-16-2-15,-2 8 1 0,2 8-1 0,0-14 3 16,0 14-2-16,-2-11 0 0,2 11-2 0,-2-10 1 15,2 10-2-15,0 0-1 0,0-10 0 0,0 10 0 0,0 0 0 16,0 0 3-16,-2-12 0 0,2 12 1 0,0 0-2 16,0 0 0-16,0 0 2 0,0-10-2 15,0 10 0-15,0 0 3 0,0 0-4 0,0 0 3 0,0 0 0 16,0 0-2-16,0 0-1 0,0 0 1 0,-2-12-2 16,2 12 1-16,0 0 0 0,0 0-2 0,0 0 5 15,0 0-2-15,0 0 0 0,0 0 3 0,0 0 0 16,0 0-3-16,0 0-2 0,0-10 3 0,0 10-3 15,0 0 3-15,0 0 0 0,0 0 4 0,0 0-3 16,0 0 1-16,0 0-1 0,0 0 0 0,0 0 1 16,0 0 0-16,4-11-1 0,-4 11 1 0,0 0-1 0,0 0 0 15,2-8 2-15,-2 8 1 0,0 0 2 16,7-10 1-16,-7 10 0 0,4-8-1 0,-4 8-1 0,4-12 1 16,1 4 0-16,-5 8 1 0,7-18 0 0,-3 10-2 15,-2-2 1-15,4-3 0 0,1-3-1 0,0 0-3 16,-1 1 6-16,-1 0-4 0,-1 0-2 0,0 1 0 15,3-2 3-15,-2 1 0 0,-1 3 1 0,0 2-3 16,-2-2 2-16,3 4 1 0,-3-2 2 0,-2 10 3 0,2-13 1 16,-2 13-1-16,4-15 3 0,-1 10-3 15,-3 5 2-15,2-10 1 0,-2 10 0 0,0 0-1 0,4-12-2 16,-4 12 0-16,0 0-1 0,0 0 2 0,0-12-1 16,0 12-3-16,0 0 2 0,0 0-1 0,0 0-6 15,3-8 6-15,-3 8 0 0,0 0-5 0,0 0 4 16,0 0 1-16,0 0 2 0,4-10 2 0,-4 10-2 15,0 0 2-15,0 0 4 0,0 0-3 0,0 0 0 16,0 0-4-16,0 0 1 0,0 0-3 0,2-10-2 16,-2 10-6-16,0 0 0 0,0 0-1 0,0 0-1 15,0 0-1-15,0 0 1 0,0 0 0 0,0 0 0 16,0 0 4-16,-9 42-4 0,5-26 2 0,2 13-1 16,-7-7 0-16,2 0 2 0,3-5 0 0,-2 13 0 0,-6-8 0 15,8 0 3-15,-5 5 0 0,3 1-2 0,-1-5 1 16,-2-3-2-16,5-2 1 0,-5 10-4 15,3-9 4-15,-1-3 1 0,0 0-1 0,3-4-1 0,2 3 5 16,0-3 1-16,-4 0-4 0,3-2 1 0,-2-2 1 16,5-8 0-16,-4 15 0 0,0-7-1 0,4-8-1 15,-5 14 1-15,3-8 2 0,2-6-1 0,-4 12-2 16,4-12 4-16,-2 12 1 0,2-12-5 0,-4 8-3 0,4-8-2 16,-5 8 2-16,5-8 0 0,-3 9 1 0,3-9-2 15,-4 8 0-15,4-8 4 0,-2 12-3 0,2-12 5 16,-4 10-3-16,4-10-3 0,0 0 5 0,-2 12-4 15,2-12 4-15,0 0-6 0,-2 10 2 0,2-10-1 16,0 0 3-16,-5 8-1 0,5-8 2 0,0 0-3 16,0 0 0-16,0 0 1 0,-2 10 6 0,2-10-4 15,0 0-4-15,0 0 1 0,0 0 2 0,0 0-1 16,-5 10 1-16,5-10-1 0,0 0-1 0,0 0 0 16,0 0 2-16,0 0 4 0,0 0-3 0,0 0-3 15,0 0 3-15,-2 10-1 0,2-10 4 0,0 0 4 0,0 0 9 16,0 0 14-16,0 0 3 0,0 0 3 15,0 0 1-15,0 0-8 0,0 0-3 0,0 0-5 0,0 0-3 16,0 0-2-16,0 0 2 0,-21-22-7 0,16 14 6 16,-2-6-6-16,-1 0-2 0,-1 0 0 0,3-1-4 15,-4-1 4-15,4 0-4 0,2-2-4 0,-5 0 6 16,4 1-5-16,-1 1 8 0,-1-2-9 0,3 2 2 16,2-1-5-16,-2-1 1 0,-1 2 1 0,2 0 0 0,1 1-3 15,-2-3 3-15,2 4-3 0,2 2-1 0,-2-2 2 16,2 14-2-16,-5-17 0 0,5 17 3 15,-4-16 1-15,2 10-6 0,2 6 4 0,-2-16-1 0,0 8 4 16,2 8-9-16,-2-16 4 0,-1 8 2 0,3 8-3 16,-2-13 0-16,2 4 1 0,0 9 0 0,-7-15 1 15,7 15-1-15,-4-12 2 0,4 12-1 0,-2-12 0 16,2 12 0-16,-4-10 0 0,4 10-4 0,-3-9 6 16,3 9-6-16,0 0 3 0,-2-10 0 0,2 10 1 15,0 0 0-15,-4-8 3 0,4 8-3 0,0 0 0 16,0 0 1-16,-3-10-2 0,3 10 1 0,0 0 0 15,0 0-2-15,-4-8 0 0,4 8 1 0,0 0 3 0,0 0 0 16,0 0-4-16,-5-10 4 0,5 10-1 0,0 0-4 16,0 0 1-16,0 0 0 0,0 0 4 0,0 0-5 15,-2-10 1-15,2 10 2 0,0 0-2 0,0 0 3 16,0 0-2-16,0 0 2 0,0 0-3 0,0 0 1 16,0 0 1-16,0 0 1 0,0 0-1 0,-4-10-1 15,4 10 2-15,0 0 1 0,0 0-2 0,0 0 6 0,0 0-1 16,0 0-8-16,0 0 1 0,0 0 1 0,0 0 2 15,0 0 4-15,0 0-6 0,0 0 5 16,-4-8-7-16,4 8 0 0,0 0 0 0,0 0 0 0,0 0 2 16,0 0 2-16,0 0-5 0,0 0 1 0,0 0-1 15,0 0 0-15,0 0-1 0,0 0 3 0,0 0 0 16,0 0-3-16,0 0 1 0,0 0-3 0,0 0 1 16,0 0 0-16,0 0-4 0,0 0 3 0,0 0 3 15,0 0-2-15,0 0 2 0,0 0 0 0,0 0 8 16,0 0-6-16,4 38-2 0,-4-38-1 0,6 24 3 15,-1-6 2-15,-1-5-3 0,-1 5 3 0,1-2-2 0,1 2 1 16,-1 1 3-16,-2-1-3 0,4 2-1 0,-4-3 1 16,3 3 1-16,0-2 0 0,-1 12-2 0,0-7-1 15,1-7 2-15,-1 0 2 0,-2 0-1 0,2 0 0 16,-2-5 0-16,4-1-2 0,-4 0-1 0,0-2 6 16,-2-8-1-16,2 13-3 0,2-5 1 0,-4-8 0 15,4 12-1-15,-4-12 3 0,5 10 0 0,-5-10-2 16,0 0 0-16,4 8 0 0,-4-8 3 0,0 0-6 15,2 10 4-15,-2-10 1 0,0 0 2 0,0 0-3 16,3 8 2-16,-3-8-4 0,0 0 0 0,0 0 3 0,0 0 6 16,2 10-7-16,-2-10-3 0,0 0 8 0,0 0-6 15,0 0 4-15,0 0-1 0,0 0-4 16,2 9 4-16,-2-9 1 0,0 0-4 0,0 0 3 0,0 0-2 16,0 0 3-16,0 0-2 0,0 0-1 0,0 0 1 15,0 0 3-15,0 0 1 0,0 0-1 0,0 0 0 16,5 9 0-16,-5-9-9 0,0 0-12 0,0 0-21 15,0 0-29-15,0 0-44 0,0 0-41 0,0 0-51 0,0 0-209 16,0 0-491-16,0 0 136 0</inkml:trace>
  <inkml:trace contextRef="#ctx0" brushRef="#br0" timeOffset="58900.11">10799 5106 375 0,'3'-4'195'0,"1"-2"-18"0,-2 3-27 16,-2 3-15-16,0 0-19 0,6-9-17 0,-6 9-12 15,0 0-10-15,7-3-13 0,-7 3-7 0,0 0-5 16,0 0-6-16,13 10-2 0,-8-3-7 0,3 9 1 15,-2-2-5-15,0 1-4 0,0 3-3 0,0 0-3 16,-1-4 21-16,-3 2-6 0,4-2-6 0,2-2 1 16,-6-1-2-16,2-3-4 0,2 0 0 0,-4-2-10 15,0 2 5-15,3-4-4 0,-5-4 6 0,11 8-3 0,-4-6 2 16,3 0-1-16,8-4-2 0,-1-3 1 16,3 2 2-16,11-7-5 0,-7 0 4 0,7-6-4 15,-3 3 1-15,-3 0-2 0,0-4-2 0,2 5 3 16,-9 0-4-16,-1 2 0 0,0 2-3 0,-2 0 1 0,-1-2 1 15,-1 3-3-15,3-3-2 0,-6 4-4 0,2 0 6 16,-4 2-3-16,3 0-2 0,-5 2 0 0,-6 2-5 16,14-4-7-16,-8 2-11 0,-6 2-14 0,11-2-13 15,-11 2-13-15,0 0-9 0,0 0-22 0,0 0-18 16,16 6-11-16,-16-6-31 0,0 0-93 0,0 0-291 16,-7 18 85-16</inkml:trace>
  <inkml:trace contextRef="#ctx0" brushRef="#br0" timeOffset="59200.25">10963 5463 250 0,'0'0'162'15,"0"0"-8"-15,-6 4-5 0,6-4-20 0,0 0-10 16,0 0-9-16,0 0-10 0,0 0-14 0,0 0-7 16,0 0-7-16,0 0-2 0,0 0-1 0,41-4-7 15,-8-4-7-15,0 0-3 0,4 1-5 0,3-3-3 0,1 2-3 16,4-2 1-16,-4 0 0 0,2 0 2 0,2 0-5 15,-2 0 1-15,2 3-1 0,-2-1 4 0,-6 0-6 16,0-2-3-16,-1 2 1 0,-11 2-4 0,-5 2 2 16,-4 3 1-16,-3-2-4 0,0 1-4 0,-4 0 0 15,-9 2 2-15,15-2-7 0,-15 2-4 0,12-1 3 16,-12 1 3-16,0 0-6 0,10-3-1 0,-10 3-1 16,0 0-2-16,0 0-1 0,11-2 0 0,-11 2 1 0,0 0-3 15,0 0-2-15,0 0 5 0,0 0-17 0,11-2-20 16,-11 2-37-16,0 0-87 0,0 0-176 15,0 0-388-15,0-11 108 0</inkml:trace>
  <inkml:trace contextRef="#ctx0" brushRef="#br0" timeOffset="68191.14">4241 6741 385 0,'2'-9'209'16,"-2"9"-27"-16,0 0-12 0,0-12-18 0,0 12-7 15,0-8-11-15,0 8-14 0,0 0-10 0,-2-12-8 16,2 12-4-16,0 0-11 0,0-12-7 0,0 12-3 16,0 0-6-16,0-10-8 0,0 10-8 0,0 0-9 0,0 0-4 15,-2-7-6-15,2 7-2 0,0 0-2 0,0 0-8 16,0 0-1-16,0 0-8 0,0 0 0 0,-45 22 3 15,15-3-5-15,1 7 2 0,-2 4-5 0,1-1 4 16,-14 16-7-16,14-9 0 0,3-4 2 0,1-3-8 16,1 2 6-16,4-1-1 0,1 0-2 0,-2-1-2 15,3-1 2-15,7 4-2 0,-5-5-3 0,6 1 3 16,0-1-2-16,7-5 3 0,2-1 1 0,0-3-4 16,2 2-7-16,2 10 1 0,4-8-10 0,3-3-20 0,2-5-17 15,8 12-14-15,1-8-30 0,5 1-21 0,5 1-22 16,3-6-137-16,0-2-331 0,4-2 94 0</inkml:trace>
  <inkml:trace contextRef="#ctx0" brushRef="#br0" timeOffset="68769.17">4718 7059 258 0,'0'0'171'0,"0"0"-19"16,0 0-22-16,4-9-17 0,-4 9-12 0,0 0-6 16,0 0-13-16,0 0-11 0,2-10-7 0,-2 10-7 15,0 0-1-15,0 0-10 0,2-12-2 0,-2 12-6 0,0 0-5 16,-2-14-4-16,2 14 7 0,-2-12-9 15,2 12-7-15,-4-12-2 0,4 12-3 0,-7-12-1 16,7 12 4-16,-12-10-8 0,4 7-6 0,-2 1 3 0,10 2 0 16,-20-3 1-16,1 6-5 0,-1 1 3 15,-3 1-3-15,4 1 8 0,-11 6-5 0,1 4 9 0,7-4-13 16,2 0 10-16,7-2 0 0,0 0-6 0,2-1 1 16,4 1 2-16,3-2-3 0,2 0 1 0,0 0 1 15,2-8 1-15,2 12 3 0,2-7 0 0,3 2 1 16,1-2-4-16,2-3 1 0,7 4 5 0,3-4-4 15,0-2-1-15,-1 0-1 0,-1-2 6 0,1-1-6 0,1 0 0 16,-4-1 3-16,1-2 0 0,-7 1-3 16,2-2 0-16,-2 0 1 0,-3 1-5 0,2 0 7 0,-2-2-1 15,-3 2 7-15,2 0 2 0,-6 6 3 0,10-10 2 16,-4 4-10-16,-6 6 3 0,6-7-3 0,-6 7-4 16,5-6 0-16,-5 6-3 0,0 0-5 0,8-6 1 15,-8 6-1-15,0 0-1 0,0 0 1 0,0 0-3 16,0 0 0-16,0 0 2 0,20 14-1 0,-20-14 0 15,9 17 4-15,-7-3 2 0,3 6-4 0,-3-3-5 16,-2 3 4-16,-2 10-2 0,-1-1 0 0,1 1 1 16,-2 2 0-16,-1-4 4 0,-1 3-4 0,2-2-6 0,-3 1-23 15,2-3-18-15,3-2-20 0,0-4-30 16,0-5-23-16,2 2-131 0,0-5-299 0,0-5 86 0</inkml:trace>
  <inkml:trace contextRef="#ctx0" brushRef="#br0" timeOffset="69186.14">5123 7189 211 0,'0'0'185'15,"0"0"-28"-15,0 0-24 0,0 0-24 0,0 0-11 0,7-5-7 16,-7 5-10-16,0 0-12 0,0 0-7 0,0 0-18 15,0 0 3-15,21 0-2 0,-21 0-4 0,0 0-11 16,16 8 0-16,-16-8-3 0,11 9 1 0,-9-1-4 16,-2-8 5-16,4 16-3 0,-4-6-5 0,-4 7 5 0,-2 0-2 15,-10 10-9-15,-1 1 12 0,-1-1-6 16,-1-1-9-16,1-2 7 0,-1-1-9 0,-3-1 0 16,4-2-1-16,5-7-2 0,1-1-14 0,2-2-21 0,3-2-18 15,1 0-34-15,-1-2-25 0,7-6-89 0,0 0-227 16,0 0 69-16</inkml:trace>
  <inkml:trace contextRef="#ctx0" brushRef="#br0" timeOffset="69615.16">5476 7030 218 0,'0'0'132'0,"7"-10"-16"0,-7 10-22 15,6-8-16-15,-6 8-1 0,9-8-27 0,-9 8 13 16,11-6-5-16,-11 6-12 0,13-4-4 0,-13 4-4 16,16-4-1-16,-16 4 2 0,19 0-6 0,-19 0 0 15,20 4-2-15,-4 2-6 0,-4-2 2 0,1 4-12 0,-4-2 2 16,4 6 0-16,-1-2 6 0,-2 3 0 15,-1 1-5-15,-3 2 8 0,-2 0 1 0,0-1-2 16,-4 1 1-16,0 2-5 0,-6-4 10 0,2 1-16 0,-2 0 8 16,-1 0 6-16,1-3-1 0,-4 2 8 0,2-3-9 15,-3 2 1-15,7-6 2 0,-3 1-7 0,0 0 2 16,7-8-10-16,-6 10 19 0,6-10-2 0,-4 6 1 16,4-6 4-16,0 0-8 0,-4 10 1 0,4-10-3 15,0 0-3-15,0 0 2 0,0 0-3 0,0 0 2 16,21 6-6-16,-21-6-3 0,28 0 2 0,-12-2-1 15,-16 2-1-15,37-4-3 0,-17 4-13 0,-1-2-11 0,-1 0-18 16,-1 2-26-16,1 0-14 0,2 0-23 16,-20 0-32-16,35-2-114 0,-20 2-285 0,-1-4 83 15</inkml:trace>
  <inkml:trace contextRef="#ctx0" brushRef="#br0" timeOffset="69861.14">6170 7229 250 0,'0'0'109'0,"0"0"-26"0,0 0-20 0,0 0 16 16,0 0-18-16,0 0 1 0,18 6-14 0,-18-6 0 16,6 12-10-16,-4-7 4 0,-2-5 0 0,5 18 7 0,-5-18 7 15,2 26-8-15,0-10 0 0,-4 1-3 0,-2 0-11 16,1-2 5-16,-1-1-2 0,0 0 0 0,0-4-6 15,-3 5-3-15,2-3-5 0,1 0 1 0,4-12-4 16,-9 18-24-16,7-10-15 0,2-8-26 0,-4 12-24 16,4-12-96-16,0 0-194 0,-6 12 59 0</inkml:trace>
  <inkml:trace contextRef="#ctx0" brushRef="#br0" timeOffset="70328.64">6383 6990 370 0,'0'0'182'0,"0"0"-29"16,0 0-28-16,0 0-13 0,0 0-13 0,0 0-3 15,0 0-14-15,0 0-12 0,0 0-6 0,0 0-3 16,0 0-4-16,0 0-14 0,0 0 3 0,0 0-1 16,55 0-9-16,-35-2-3 0,-1 2-9 0,-3 0 2 15,3-2-1-15,-1 2-10 0,-18 0 6 0,28-1-6 16,-28 1-3-16,20-3 0 0,-20 3 3 0,0 0-6 16,21 3-3-16,-21-3-2 0,0 0 9 0,18 1-6 15,-18-1-1-15,0 0-2 0,0 0-8 0,13 4 4 0,-13-4 2 16,0 0-5-16,10 8 6 0,-10-8-1 0,6 14 2 15,-4-4 5-15,-2-2 2 0,4 9-7 0,-2-1 4 16,3 0 3-16,-5 0-9 0,0 1 1 0,2 1 2 16,-2-2 4-16,2 2 9 0,-2 0 1 0,2-1-3 15,-4-1-1-15,4 2 3 0,-2-2-3 0,0-1-2 16,0 3 1-16,0-4-6 0,-2 2-4 0,2-4 9 16,-2-2 0-16,2 2-8 0,-2-3 4 0,2-9 1 15,-5 18-1-15,5-18 2 0,-4 16-17 0,4-16-30 16,-2 17-11-16,2-17-22 0,-4 16-23 0,4-16-27 15,-2 14-115-15,2-14-280 0,0 0 80 0</inkml:trace>
  <inkml:trace contextRef="#ctx0" brushRef="#br0" timeOffset="70535.67">6460 7341 367 0,'0'0'234'0,"0"0"-35"0,-2-7-27 16,2 7-25-16,0 0-19 0,0 0-15 0,17-18-5 16,1 10-23-16,-1 0-5 0,13-2-5 0,1-1-8 0,2 1-5 15,3 0-15-15,-15 2-25 0,12 1-23 16,-7 2-26-16,-2 1-32 0,-4 2-33 0,-1 0-40 0,-3-4-74 16,1 2-245-16,-5 2 73 0</inkml:trace>
  <inkml:trace contextRef="#ctx0" brushRef="#br0" timeOffset="70944.22">6738 6714 330 0,'0'0'147'0,"-12"-8"-34"15,12 8-17-15,0 0-16 0,0 0 4 0,0 0-15 0,0 0-18 16,0 0-4-16,67 18-5 0,-34-4-10 16,2 6 19-16,2-3-12 0,2 5-10 0,-4 1 22 15,18 15-13-15,-16-8-6 0,-7-5 7 0,-1 5-9 16,-5 2 11-16,3-1 2 0,-7 3 2 0,-5-3-5 16,-5 3 16-16,0 3-10 0,-6-3 3 0,-4 1 3 0,-2 1-6 15,-2-3-3-15,-4 3 1 0,-2-1-1 0,-3-3-8 16,-1-3 0-16,1 3-3 0,0-5-4 15,0-1-2-15,1-4 1 0,4-6-8 0,-1-3-3 0,3-1 1 16,0-2 2-16,-2-2-2 0,4-2 0 0,4-6 3 16,-6 14 1-16,2-9 2 0,4-5 0 0,-7 9-1 15,7-9 3-15,0 0-1 0,-7 9 4 0,7-9-3 16,0 0 3-16,-4 7-4 0,4-7-2 0,0 0-1 16,0 0-1-16,0 0 1 0,-7 10-6 0,7-10-3 0,0 0-16 15,0 0-18-15,0 0-22 0,0 0-21 0,0 0-32 16,-6 7-36-16,6-7-166 0,0 0-357 0,0 0 101 15</inkml:trace>
  <inkml:trace contextRef="#ctx0" brushRef="#br0" timeOffset="71239.17">7607 7182 313 0,'0'0'150'0,"0"-10"-21"16,0 10-2-16,0 0-11 0,0 0 0 0,0 0-8 16,0 0 7-16,0 0-9 0,18-2-9 0,-18 2-8 15,17-2-6-15,-17 2-9 0,43-8-9 0,-24 6-7 0,1-4-2 16,15 2-6-16,-3-2-3 0,-7 4-13 15,-6-2-22-15,-1 2-12 0,-18 2-24 0,28 0-22 16,-28 0-10-16,0 0-20 0,33 2-20 0,-26 0-11 0,-7-2-7 16,13 4-67-16,-13-4-216 0,0 0 64 0</inkml:trace>
  <inkml:trace contextRef="#ctx0" brushRef="#br0" timeOffset="71414.23">7679 7318 238 0,'0'0'134'0,"0"0"-1"16,0 0-11-16,0 0 0 0,-6 11-3 0,6-11-7 16,0 0-9-16,0 0-1 0,0 0-8 15,0 0-11-15,24 10-7 0,-24-10-2 0,0 0-14 0,37 2 3 16,-17-2-14-16,15-2-4 0,0-1-29 0,0 1-47 16,-2-1-53-16,0-4-127 0,-5 2-250 0,-8 0 73 15</inkml:trace>
  <inkml:trace contextRef="#ctx0" brushRef="#br0" timeOffset="72455.17">8637 6854 309 0,'5'-12'179'0,"-3"3"-21"16,0-4-18-16,-2 4-15 0,2 1 5 0,-2 8-9 15,0-12-10-15,0 12-11 0,4-6-10 0,-4 6-12 16,0 0-11-16,3-8-12 0,-3 8-7 15,0 0-7-15,0 0-4 0,0 0-4 0,0 0-1 0,10 22-7 16,-5-4-4-16,2 13 5 0,-3 3-2 0,2 1-3 16,-1 1 1-16,-3 1-3 0,0 1 0 0,0-5-4 0,1 1-1 15,-1 1 4-15,2-3-6 0,-6 0 3 16,4-9-3-16,-4-5-3 0,2 1 1 0,0-3-2 16,0 0 0-16,-2-2 2 0,2-4-1 0,0-1 0 0,0-2-2 15,0-7-1-15,0 13 5 0,0-13-2 0,-2 12 11 16,2-12 10-16,0 0 5 0,-3 6-5 0,3-6-5 15,0 0 0-15,0 0-3 0,0 0-2 0,0 0-2 16,0 0-2-16,0 0-2 0,-11-20-2 0,9 12-1 16,2 1-1-16,0-3-7 0,-2 0 7 0,4-4-3 15,-4-4-1-15,4 2-1 0,5 3 2 0,-7-3-6 16,4 0 5-16,3 1-3 0,0-3-1 0,-3 2 2 0,0 0-3 16,4-1 2-16,0 2 1 0,2-2-6 15,-3 1 4-15,9 0-2 0,-6 0 0 0,8-9 0 0,-3 5-3 16,1 4 5-16,-1 0-3 0,-5 5 2 0,4-3-4 15,-1 4 1-15,0 2-1 0,-4 0 1 0,-1 0-1 16,-1 4-3-16,2 0 0 0,-9 4-2 0,13-3 2 16,-13 3 0-16,14-2-4 0,-14 2 7 0,0 0-2 15,19 5-3-15,-19-5 1 0,9 8 5 0,-5-2-2 16,1 2-3-16,-3-2 9 0,0 4-6 0,0-2 0 16,-2 0 1-16,0-8 2 0,-2 15 1 0,2-5 2 15,-4-2-2-15,-3 6 0 0,-4 0 0 0,2 0 0 0,-3-2-1 16,-4-1 2-16,1-1-1 0,-3 4 5 15,2-4-4-15,-1 0 3 0,1-4-4 0,6 1 0 0,-5-2-2 16,5 0 5-16,0-3-2 0,1 1-1 0,0 0 1 16,9-3 5-16,-15 6-2 0,6-4-3 0,9-2 1 15,-13 2 1-15,13-2 6 0,-9 2-2 0,9-2-1 16,0 0 3-16,0 0 1 0,-13 2 2 0,13-2-2 16,0 0 2-16,0 0-2 0,0 0-3 0,0 0 2 15,0 0-1-15,-13 0-3 0,13 0-3 0,0 0 4 16,0 0-2-16,0 0-3 0,0 0-1 0,0 0 1 15,0 0 1-15,0 0-1 0,0 0 1 0,0 0-3 0,31 6 1 16,-31-6-2-16,17 6 0 0,-8-2 1 0,8 2 1 16,-1 4 0-16,-1-2 0 0,3 0-1 0,-6-1 1 15,6 1 0-15,-3 2-1 0,1-2 0 0,-1 2 3 16,-2-2-2-16,-4 0 1 0,-1-2-1 0,2-1-2 16,-4 2 2-16,1-4 1 0,1 4-1 0,-1-4-1 15,-7-3-2-15,13 10-9 0,-6-6-14 0,-3 2-17 16,-4-6-22-16,13 10-28 0,-8-4-26 0,-5-6-34 15,8 8-126-15,-8-8-331 0,10 8 93 0</inkml:trace>
  <inkml:trace contextRef="#ctx0" brushRef="#br0" timeOffset="72798.89">9176 7304 245 0,'0'0'194'0,"0"0"-34"16,0 0-22-16,0 0-20 0,0 0-20 0,0 0-6 16,0 0-13-16,0 0-7 0,0 0-12 0,0 0 1 15,22 8-12-15,-22-8 2 0,13 14 1 0,-11-6 1 0,10 4-1 16,-6-1-2-16,2 5-2 0,1-2-1 0,-3 0-1 16,2 1-2-16,-4-3-1 0,2 4-4 0,-2-4-3 15,1 2-3-15,4 2 0 0,-5-5-1 0,3 3-2 16,-3-2-7-16,0-2-3 0,-2 0 1 0,4 0-2 15,-6-10-3-15,4 13 1 0,-2-7-3 0,2 4 1 16,-4-10-2-16,2 12-4 0,-2-12 2 0,7 9-2 16,-7-9 0-16,0 0-1 0,0 10 1 0,0-10-2 0,0 0 2 15,2 8-2-15,-2-8-1 0,0 0 0 16,0 0 2-16,2 10-2 0,-2-10-9 0,0 0-23 16,0 0-20-16,0 0-27 0,0 10-27 0,0-10-31 0,0 0-124 15,0 0-304-15,0 0 88 0</inkml:trace>
  <inkml:trace contextRef="#ctx0" brushRef="#br0" timeOffset="74108.16">9826 6613 420 0,'7'-12'188'0,"-5"1"-26"0,0 3-13 0,0 2-13 15,-2 6-11-15,5-14-5 0,-5 14-11 0,3-6-14 0,-3 6-12 16,0 0-13-16,0 0-8 0,0 0-11 0,0 0-4 15,0 0-11-15,0 0-1 0,-25 24-2 0,9 5 5 16,-3 9 0-16,-7 21 8 0,-1 3-4 0,-1 3 3 16,6 0-7-16,-4-3 2 0,10-2 1 0,6-15-5 15,0-5-3-15,8-3-5 0,0 0 6 0,4-5-11 16,6 1 3-16,-2 2-2 0,2-6-2 0,8-1-3 16,1-3 1-16,5 3 1 0,5-5-3 0,-1-3 2 15,5 0-4-15,2-6 0 0,0-1-3 0,-1-1 4 0,-1-2-4 16,2 0-2-16,-7-2 1 0,-7-2-13 15,-1-2-7-15,-5 0-5 0,1-4-2 0,-6 2-3 0,-8-2-2 16,18 3 7-16,-18-3-2 0,13 3 4 0,-13-3 1 16,10 2 0-16,-10-2-1 0,0 0 2 0,14 3 5 15,-14-3 0-15,0 0-4 0,0 0 5 0,11 2-3 16,-11-2 3-16,0 0 1 0,0 0-2 0,0 0-1 16,0 0 3-16,13 3-1 0,-13-3-1 0,0 0 0 15,0 0 2-15,0 0 0 0,0 0 1 0,0 0 0 16,0 0 3-16,11 3-3 0,-11-3 0 0,0 0-1 0,0 0-11 15,0 0-11-15,0 0-10 0,0 0-9 0,0 0-20 16,0 0-25-16,0 0-33 0,0 0-34 0,0 0-97 16,0 0-299-16,0 0 86 0</inkml:trace>
  <inkml:trace contextRef="#ctx0" brushRef="#br0" timeOffset="75901.03">10540 6872 344 0,'-2'-8'218'0,"2"8"-17"15,0-10-17-15,0 10-16 0,0 0-15 0,0-8-18 16,0 8-18-16,0 0-15 0,0 0-10 0,-2-8-18 16,2 8-8-16,0 0-8 0,0 0-4 0,0 0-4 15,0 0-9-15,0 0-7 0,0 0-2 0,0 38 5 16,-6-7-4-16,6 1-1 0,-4-1-5 0,-1 1 1 0,0 1-2 15,-1-1 2-15,1 0-6 0,-1-1 4 0,2-1-3 16,0-6-3-16,-4 3 0 0,4-3-2 0,2-7-8 16,-4 0-1-16,6-4 8 0,-3-1-4 0,3 0-1 15,-2-2-22-15,0-2-18 0,0 2-28 0,0-3-22 16,2 3-37-16,0-4-29 0,0-6-133 0,0 8-330 16,0-8 93-16</inkml:trace>
  <inkml:trace contextRef="#ctx0" brushRef="#br0" timeOffset="76183.2">10867 7298 269 0,'4'18'143'0,"1"-3"-27"0,-5 0 0 0,0-4-7 16,0 3-15-16,0-2 1 0,-5 1-10 0,1 2-3 15,-4 2 1-15,-4-3-8 0,4 4-8 0,-3-5-5 16,-1 5-16-16,0-4 1 0,0 2-7 0,-1 0 7 16,-1-7-20-16,2 5-25 0,-1-6-17 0,2-2-37 15,2 0-54-15,-1-2-77 0,10-4-215 0,0 0 63 16</inkml:trace>
  <inkml:trace contextRef="#ctx0" brushRef="#br0" timeOffset="76611">11294 6950 367 0,'0'0'182'0,"7"-5"-22"0,-7 5-26 16,10-8-10-16,0 4-7 0,7-4-7 0,1 2-5 15,1 0-11-15,-1 3-18 0,2-2-2 0,1 5-9 16,-3 0-9-16,1 5-1 0,-1-2-9 0,0 3-5 15,-3 2-8-15,3 2 5 0,-3 0-6 0,-4 3-5 16,0 2 2-16,-5-2 0 0,1 5-5 0,-5-2 7 16,-4 4 0-16,-3-3-3 0,-1 3 4 0,0-4 3 0,-8 13-8 15,1-9 3-15,3-4-3 0,-2 0 2 16,4-6 3-16,-1-1-1 0,2 0-7 0,0-4 8 16,3 1 1-16,0-2 1 0,2 2 2 0,2-6 0 0,-4 6-1 15,4-6-2-15,0 0-3 0,0 0-2 0,0 0-3 16,0 0-6-16,0 0 1 0,26-2-4 0,-9-2-9 15,3-2-18-15,-3 0-26 0,3 2-23 0,0 0-19 16,-1 0-28-16,1 2-11 0,0 0-17 0,-1-1-23 16,1-2-114-16,-3 2-323 0,1-1 92 0</inkml:trace>
  <inkml:trace contextRef="#ctx0" brushRef="#br0" timeOffset="76855.11">12209 6992 223 0,'0'0'156'0,"6"4"0"0,-6-4-5 0,4 8-3 16,-4-8 0-16,2 14-14 0,-2-8-5 0,-2 4-3 16,0 0-8-16,-6 3-8 0,0 3-5 0,-3 0-9 15,3 0-8-15,-4-2-10 0,2 1-9 0,-2 1-3 0,-1-2-11 16,3-2-4-16,0 1-4 0,0-1-8 15,1-2-12-15,3-2-19 0,-4 0-18 0,6-4-31 0,4-4-20 16,-8 12-22-16,6-8-34 0,2-4-149 0,0 0-317 16,-10 4 91-16</inkml:trace>
  <inkml:trace contextRef="#ctx0" brushRef="#br0" timeOffset="77104.14">12429 6895 251 0,'0'0'137'0,"0"0"-13"0,0 0-17 16,0 0-3-16,0 0-2 0,0 0 5 0,0 0-2 16,0 0-3-16,13-2-9 0,-13 2-10 0,0 0 0 15,0 0-8-15,18 0-1 0,-18 0-4 0,23 0-6 0,-7-1-5 16,3-1-7-16,-1 2-2 0,4-2-10 0,-3 2 4 15,2-3-13-15,-1 2-22 0,-1-1-21 0,1 2-39 16,-2 0-24-16,-3 0-42 0,-15 0-105 0,22-2-265 16,-14 0 76-16</inkml:trace>
  <inkml:trace contextRef="#ctx0" brushRef="#br0" timeOffset="77336.86">12915 6728 284 0,'0'0'166'0,"0"0"-19"16,0 0-29-16,0 0-9 0,0 0-5 0,0 0-7 15,0 0 3-15,0 0 0 0,9 20-11 0,-9-10-4 16,2 5-6-16,-2 3 2 0,0-1-5 0,0 1-12 16,0 0 0-16,3 0-13 0,-3 0-4 0,0-3-1 15,2 3-5-15,-2-4-6 0,2 2-2 0,0 0 0 16,2-3-4-16,-4 0-23 0,2-4-18 0,0 1-32 15,1-2-36-15,-3 2-49 0,2-2-109 0,1-3-283 0,-3-5 81 16</inkml:trace>
  <inkml:trace contextRef="#ctx0" brushRef="#br0" timeOffset="77688.53">12872 6373 277 0,'8'-6'176'0,"-8"6"-18"0,16-6-23 15,1 6-7-15,-17 0-13 0,42 4-10 0,-23 0-6 0,16 4-5 16,-2 4-3-16,1 1-8 0,-2 3-2 0,1 2-10 16,0 2-6-16,-2 3-5 0,-3 3 0 0,-1 0-10 15,-6 3-2-15,1-1-6 0,-2 5-2 0,-1-1 0 16,-1 3-1-16,-3 1 6 0,-1 1-1 0,-10 1-4 15,0-2 2-15,3 3-1 0,-3-2-2 0,-4-1-5 0,-2-1 1 16,0-1-2-16,-5-3-5 0,3-3 0 0,-2 2-3 16,-10 11 20-16,12-23-28 0,-3-3 4 15,-1 0-4-15,0 0-6 0,-2-1 6 0,-1 0-2 16,0-2-1-16,-2 0 0 0,6-3-1 0,-2 0-1 16,3-4-4-16,-3 1-8 0,3 0-11 0,6-6-23 15,-12 8-27-15,12-8-19 0,-6 8-34 0,6-8-56 16,0 0-126-16,-11 2-353 0,11-2 99 0</inkml:trace>
  <inkml:trace contextRef="#ctx0" brushRef="#br0" timeOffset="78005.45">13855 6763 311 0,'0'0'185'0,"0"0"-32"0,0 0-22 15,0 0-1-15,0 0-13 0,0 0-7 0,0 0 0 0,0 0-5 16,0 0-3-16,0 0-7 0,31 5-11 0,-31-5-7 16,28 1-2-16,-9-2-8 0,15-2-4 0,-8 1-4 15,6-2-9-15,1 1-4 0,-6 0-1 0,-7 1-8 16,-2 1 0-16,1-1-8 0,-5 2-4 0,-2-2 0 15,-12 2-8-15,18 0 0 0,-18 0-8 0,17 0-5 16,-17 0-16-16,0 0-10 0,14-5-14 0,-14 5-8 16,0 0-25-16,0 0-9 0,0 0-22 0,0 0-12 0,0 0-16 15,0 0-96-15,0 0-264 0,0 0 77 16</inkml:trace>
  <inkml:trace contextRef="#ctx0" brushRef="#br0" timeOffset="78234.06">14109 6655 367 0,'-6'-8'182'0,"6"8"-12"0,-5-6-12 16,5 6-9-16,0 0-5 0,-6-8-8 0,6 8-14 16,0 0-20-16,0 0-11 0,-7-6-13 0,7 6-6 15,0 0-10-15,0 0-4 0,0 0-10 0,0 0-1 16,0 0 4-16,-5 26-3 0,5-8-2 0,-2-1-1 0,2 3 1 16,0 10-4-16,0 0-1 0,2-1-4 0,-2-6-4 15,5-1-3-15,-5-2 0 0,4 0-7 0,-1-2-1 16,1 1 1-16,1 1-1 0,-1-2-4 0,2 0-6 15,-2-1-7-15,2-1-28 0,0 0-24 0,-2-3-22 16,0 0-28-16,1-2-37 0,-1-3-37 0,0-2-96 16,-4-6-317-16,8 8 91 0</inkml:trace>
  <inkml:trace contextRef="#ctx0" brushRef="#br0" timeOffset="78972.13">14516 6422 300 0,'0'0'221'0,"2"-12"-23"0,-2 12-33 0,0 0-20 16,0 0-26-16,2-10-10 0,-2 10-10 0,0 0-21 0,0 0-3 16,0 0-2-16,0 0 7 0,14 22-2 0,-10-6 1 15,3 0-5-15,2 13-1 0,-2-1-4 0,-1 3-6 16,0-1-2-16,1-1-7 0,-2 1-2 0,3 2-2 15,-3-2-7-15,-1-3-7 0,2 3 2 0,-4-7-5 16,-2-3-6-16,0 0-2 0,6-3 4 0,-6-3-7 16,0 4 1-16,0-4 3 0,0 2-6 0,0-7 0 15,0 1-4-15,-4 0-3 0,4-10 1 0,0 14-2 16,0-8 1-16,0-6-2 0,0 9 1 0,0-9-1 16,0 0 4-16,0 10 0 0,0-10-6 0,0 0 6 15,0 0-4-15,0 0 4 0,0 0-5 0,0 0-2 0,0 0 1 16,0 0-8-16,14-23 6 0,-10 5-2 15,1 0 3-15,8-11 0 0,-4-1-5 0,-1 1 2 0,-1-1-3 16,2 0 0-16,0 1 0 0,-3 5 1 0,0 5-1 16,0-1 0-16,4-8-3 0,-3 6 1 0,-1 5 2 15,-2 3-2-15,8 0-2 0,-6 4 2 0,-2-2-2 16,1 4 2-16,2 1 2 0,-1-1-4 0,-6 8 3 16,11-12-3-16,-7 8-1 0,-4 4 0 0,14-8 1 0,-14 8-3 15,10-2 5-15,-10 2-3 0,0 0-2 0,0 0-4 16,0 0 7-16,23 4-1 0,-23-4 0 0,8 14 4 15,-6-6-1-15,0 2-1 0,-4 0 3 0,-2 7-4 16,0-3 1-16,-3 4 1 0,0 0 0 0,1-3 0 16,-5 1 2-16,0-2 1 0,0-1-1 0,0-1 1 15,-2 1-4-15,0-2 4 0,-3-1-1 0,8-2-1 16,-1 0 4-16,1-4 0 0,-2 0-2 0,10-4-1 16,-13 7-1-16,13-7 3 0,-11 5-3 0,11-5 0 15,-9 3 4-15,9-3-3 0,0 0 0 0,-12 5-1 16,12-5 3-16,0 0-2 0,0 0-1 0,-10 3-1 15,10-3 2-15,0 0-4 0,0 0-1 0,0 0 2 0,-10 4-3 16,10-4-2-16,0 0 3 0,0 0 3 0,-3 8-1 16,3-8-3-16,0 0 4 0,3 10-1 0,-3-10 0 15,4 12 2-15,0-4 2 0,3-1-4 0,0 0 5 16,3 4-4-16,4 1 2 0,-3-2 1 0,1 2 1 16,2-4-1-16,1 2 3 0,1 0-3 0,-1-3 3 15,0 1-11-15,0-1 6 0,1 0 0 0,-5-1-4 0,2-2 3 16,-2 0 0-16,-2 0-6 0,2-2-18 0,-2 2-18 15,-9-4-29-15,17 6-20 0,-17-6-34 0,15 2-46 16,-15-2-150-16,0 0-383 0,0 0 107 0</inkml:trace>
  <inkml:trace contextRef="#ctx0" brushRef="#br0" timeOffset="79364.2">15066 6799 243 0,'0'0'174'16,"0"-12"-6"-16,0 12-27 0,0 0-15 0,0 0-17 16,0 0-14-16,0 0-15 0,2-8-6 0,-2 8-7 15,0 0-11-15,0 0-12 0,0 0-2 0,14-2 4 16,-14 2-5-16,0 0-3 0,0 0-6 0,26 8-1 16,-17-4 2-16,-1 2-3 0,-3 0-3 0,8 6 3 15,0 0-2-15,-4 1-3 0,2 1 7 0,-4 2 2 0,1 1-1 16,-4 1-1-16,4 10 5 0,-6-2 0 15,-2-6-3-15,0-5 2 0,0 3 0 0,-2-2-4 0,-1-2 2 16,-4 1-1-16,5-3-6 0,0-2 4 0,-2-2-5 16,2 0-2-16,2-8 2 0,-3 12-3 0,3-12-1 15,-2 7 1-15,2-7-3 0,0 8 3 0,0-8 0 16,0 0 0-16,0 0-4 0,5 8 1 0,-5-8-7 16,0 0 0-16,0 0 2 0,17 2-1 0,-17-2-4 15,15 2-2-15,-15-2 2 0,20 0 1 0,-20 0-5 16,17 0 0-16,-17 0-1 0,18 2 2 0,-18-2-4 15,17 2-5-15,-17-2-14 0,16 2-13 0,-5 0-11 0,-11-2-13 16,16 4-14-16,-16-4-15 0,19 4-34 16,-10-2-23-16,-9-2-139 0,17 0-331 0,-17 0 96 0</inkml:trace>
  <inkml:trace contextRef="#ctx0" brushRef="#br0" timeOffset="79879.17">15910 6215 311 0,'0'0'153'16,"2"-12"-13"-16,-2 12-10 0,0 0-20 0,0-12-12 15,0 12-8-15,0 0-9 0,0 0-18 0,0 0-2 16,0 0-6-16,0 0 7 0,0 0 0 0,0 0 10 15,-42 34-1-15,23-9 9 0,-1 5 7 0,-4 5-5 0,5 5-11 16,-10 17 7-16,3-2-6 0,5-9 1 0,11-7-2 16,-6 0-6-16,8-1 3 0,-1 2-4 15,3 1-1-15,0-5-5 0,4-1-6 0,4 1-7 0,6-3-1 16,-6-3-3-16,6 1-4 0,3-3-4 0,5-2-3 16,-6-5-1-16,6-7 0 0,-3 2-6 0,1-2-6 15,1-2 1-15,0 1 0 0,0-3 0 0,3 0-4 16,-3-2 0-16,-4 0-1 0,0-2 2 0,0-1-3 15,-3 0-1-15,2-2-3 0,-10-3-1 0,12 7 0 16,-5-4 5-16,-7-3 2 0,11 4-1 0,-11-4 0 16,9 4 1-16,-9-4-5 0,0 0 5 0,11 6 2 15,-11-6-5-15,0 0-1 0,9 4 3 0,-9-4-6 16,0 0 3-16,11 2-4 0,-11-2 1 0,0 0 0 0,0 0 1 16,8 4-5-16,-8-4 3 0,0 0 1 0,0 0-2 15,0 0 0-15,14 2-3 0,-14-2 1 0,0 0 3 16,0 0-1-16,0 0 9 0,0 0 5 0,0 0-1 15,13 0-2-15,-13 0 5 0,0 0-5 0,0 0 2 16,0 0-5-16,0 0-5 0,0 0 1 0,11-6-13 0,-11 6-22 16,0 0-26-16,6-8-31 0,-6 8-49 15,5-12-76-15,-5 12-184 0,0-15-469 0,-5-1 130 16</inkml:trace>
  <inkml:trace contextRef="#ctx0" brushRef="#br0" timeOffset="81905.17">16283 6495 223 0,'0'0'165'0,"-3"-10"-22"0,3 6-2 0,0 4-6 15,0-7-17-15,-2 0 3 0,2 1-7 0,0 6-4 16,-3-9-7-16,3 5-2 0,0 4-10 0,-2-6-8 16,2 6-8-16,-2-6-11 0,2 6-9 0,0 0-5 15,0 0-7-15,-13 0-5 0,13 0-1 0,-14 12-1 16,0 1-1-16,-9 11-1 0,9-4-1 0,-4 4-8 0,3 1 0 15,1 1 3-15,-1 2-3 0,4-7 1 0,-2 7 1 16,4-7 1-16,-2 7-5 0,7-8-2 0,-3-5-7 16,5 2 1-16,-2-2-1 0,4 1 2 0,-2-2-4 15,4 1 2-15,-2 0-2 0,0-6-3 0,2 3-2 16,-2-2 4-16,2 0-1 0,0-2-2 0,3 0 0 16,-3 0 1-16,0-3-1 0,2 3 2 0,-2-4-4 15,3 4 2-15,-3-2 2 0,1-2-4 0,-3-4 1 0,4 6 1 16,-4-6 2-16,0 0-5 0,2 4 0 15,-2-4-1-15,0 0 5 0,0 0-3 0,0 0-1 0,0 0-1 16,0 0 0-16,0 0 1 0,0 0-2 0,-6-18-1 16,6 18 0-16,-3-6-2 0,3 6 2 0,-2-6-4 15,2 6 2-15,-5-6 3 0,5 6-3 0,0 0 0 16,-2-6-2-16,2 6-1 0,0-3 3 0,0 3 0 16,0 0-5-16,0 0 4 0,-4-8-1 0,4 8-1 15,0 0 1-15,0 0 1 0,0 0 0 0,0-5 1 16,0 5 0-16,0 0-2 0,0 0 1 0,0 0 0 0,-2-5-1 15,2 5 1-15,0 0-2 0,0 0-5 0,0 0 6 16,0 0 4-16,0 0-4 0,0 0 2 0,0 0-1 16,0 0-1-16,0 0 0 0,0 0-2 0,0 0 2 15,0 0-1-15,0 0 1 0,0 0 2 0,0 0-2 16,0 0 3-16,0 0-1 0,0 0-3 0,24 8 2 16,-22-6 1-16,-2-2-1 0,16 3 3 0,-10-1-4 15,3 1 2-15,-9-3-1 0,16 2 2 0,-16-2 0 0,12 1 1 16,-5-1 0-16,-7 0-2 0,15 0 1 15,-15 0-2-15,13 0 4 0,-13 0-3 0,16-1-4 16,-10-1 7-16,-6 2-1 0,13-8-1 0,-3 3 0 0,-2 2 2 16,-4-1 1-16,1 0-6 0,1-4 5 0,-2 2-1 15,1 0-2-15,-2 0 0 0,1 0-1 0,-2-1 1 16,0 0-3-16,0-1 4 0,-2 8-2 0,0-12 1 16,0 12-2-16,0-9 1 0,0 9 2 0,-2-12 0 15,0 6-4-15,2 6 0 0,-4-10 4 0,2 7-4 16,2 3 3-16,-5-9 2 0,5 9-3 0,-9-9 1 15,2 5-1-15,3-2 1 0,-2 0 2 0,2 0-4 0,-6 0 5 16,4 2-3-16,-3-2-3 0,5 2 5 0,-1 0-3 16,-2-2-1-16,1 2 0 0,4 3 2 0,2 1-8 15,-13-9-19-15,13 9-20 0,-7-3-22 0,7 3-22 16,0 0 1-16,-13-3-28 0,13 3-23 0,0 0-125 16,-10 5-318-16,10-5 92 0</inkml:trace>
  <inkml:trace contextRef="#ctx0" brushRef="#br0" timeOffset="82261.53">16773 6641 355 0,'0'0'184'15,"0"0"-31"-15,13 2-14 0,-13-2-20 0,6 0-7 0,-6 0-20 16,7 4-12-16,-2-2-5 0,-5-2-8 0,8 4-8 16,-5-2-3-16,-3-2 0 0,8 10-2 0,-6-2-1 15,0 0 1-15,0-1-2 0,-2 3-8 0,0 6 2 16,-4 0-5-16,-2 2 1 0,-1-1-2 0,-1-1-5 0,-2 2-5 15,0-6-1-15,1 3-6 0,-4-1 1 16,4-4-1-16,1 2-1 0,-2-2-5 0,2-2 3 16,1-3-5-16,1 0-10 0,0 0-25 0,-2-2-19 0,8-3-37 15,0 0-29-15,-8 3-43 0,8-3-92 0,0 0-285 16,0 0 85-16</inkml:trace>
  <inkml:trace contextRef="#ctx0" brushRef="#br0" timeOffset="82954.02">17197 6359 216 0,'0'0'122'0,"4"-8"-16"0,-4 8-15 15,0 0 8-15,0 0-11 0,6-4 3 0,-6 4-7 16,0 0 3-16,0 0-12 0,0 0-10 0,2-6-1 16,-2 6-2-16,0 0-6 0,0 0-5 0,0 0-5 0,0 0-11 15,0 0 2-15,4-6-8 0,-4 6-1 16,0 0-2-16,0 0-5 0,0 0 4 0,0 0-7 16,0 0-3-16,0 0-5 0,0 0-3 0,0 0 15 0,0 0-11 15,0 0-6-15,7-6-7 0,-7 6 0 0,0 0-2 16,0 0 2-16,0 0-1 0,0 0 2 0,0 0 1 15,0 0-8-15,0 0 7 0,0 0 1 0,0 0-10 16,0 0 5-16,0 0 3 0,0 0 0 0,2-5 6 0,-2 5-8 16,0 0 1-16,0 0 6 0,0 0 6 15,0 0-7-15,4-7 1 0,-4 7-3 0,0 0 7 0,0 0 2 16,0 0 4-16,0 0-4 0,0 0 0 0,0 0-2 16,2-5-2-16,-2 5-4 0,0 0-3 0,0 0 2 15,0 0 12-15,0 0 7 0,0 0 6 0,-10 33 7 16,7-13-5-16,-5 9-3 0,-2-1-1 0,4 2-1 15,2-8-1-15,0-1-1 0,2 1-2 0,-1-6-2 16,6 1-2-16,-1 1 1 0,-2-4 1 0,2-2 0 16,2-5-3-16,-2 3 2 0,2 0-1 0,2-4 1 0,0 0 2 15,-2 0-4-15,5-2 3 0,-1-2-3 0,-8-2-5 16,18 2 4-16,-18-2 3 0,20-4-5 16,-11 2-1-16,8-6 0 0,-6 2-1 0,-4-2-3 0,-1-2 0 15,3 5 1-15,-4-1 0 0,1-2-3 0,-2 0 2 16,0 2-1-16,1 0-2 0,-1 2 0 0,-4 4-3 15,5-8 0-15,-5 8 2 0,4-8-3 0,-4 8-1 16,0 0-2-16,7-2 2 0,-7 2-2 0,0 0-1 0,0 0 3 16,0 0 0-16,0 0-2 0,6 14 6 15,-4-6 1-15,-2 0 2 0,0 2 0 0,0 0 2 16,0 0-1-16,2 8-2 0,-2-3 4 0,0 1 1 0,0 0-2 16,-2-1 0-16,2 3-1 0,-2-2-4 0,2 0 9 15,-2-1-3-15,2 0-1 0,0-4-2 0,-2 1-23 16,2-2-20-16,0 0-25 0,0-1-28 0,0 1-31 15,0-2-138-15,-2-2-310 0,2 2 88 0</inkml:trace>
  <inkml:trace contextRef="#ctx0" brushRef="#br0" timeOffset="83234.84">17663 6568 240 0,'0'0'113'0,"0"0"-13"0,23 4 7 0,-17 2-8 16,0-2-5-16,-2 2 8 0,2 0-10 0,-1 1-7 0,1 1-5 16,-2 2-1-16,3 4-3 0,0 0-2 0,-3 0-5 15,0 0-6-15,1-3-2 0,-5-1-4 0,0 2-4 16,0-4-7-16,-5 2 0 0,5 0-8 0,-6 5 0 15,4-3-4-15,-5-2-11 0,5 0-17 0,0 0-23 16,-5-4-24-16,5-2-27 0,-5 1-35 0,7-5-111 16,0 0-253-16,-8 3 75 0</inkml:trace>
  <inkml:trace contextRef="#ctx0" brushRef="#br0" timeOffset="83656.07">18056 6270 366 0,'0'0'155'0,"12"-4"0"0,-6-2-27 0,3 3-2 15,7-4-10-15,-4 2-9 0,6-3-5 0,-3 2-4 16,7 0-9-16,-3 0-6 0,1 2-7 0,3 2-5 15,-3-2-10-15,-1 4-7 0,1 4-4 0,-3 0-6 16,-3 0-4-16,0 4-6 0,-2 0-4 0,-1 2-1 16,-3 3 0-16,1 5-5 0,-4 1 2 0,-3 1-7 15,-2 12 6-15,-4-2-8 0,-2-1 5 0,2 1-5 16,-4-7-3-16,1-5-2 0,1 2 0 0,-1-2 2 16,-2-2-5-16,3-1 3 0,-3-1-3 0,4-2 0 15,1-2 1-15,0 0-1 0,-1-3-3 0,1 0 0 0,4-2 0 16,-2-1 5-16,0 0 0 0,2-4 1 0,-2 8-4 15,2-8 4-15,0 6-2 0,0-6 1 0,0 0 2 16,6 4-4-16,5-2 3 0,0-2-3 0,8 2-3 16,4-4 4-16,7 0-5 0,5-2 1 0,-8 2-2 15,-5 2-6-15,11-2-11 0,-7-2-25 0,-5 3-22 16,-1-2-14-16,-2 1-8 0,1-2-12 0,-3 3-37 16,1-4-130-16,-1-2-309 0,-3-3 88 0</inkml:trace>
  <inkml:trace contextRef="#ctx0" brushRef="#br0" timeOffset="84135.92">18655 5789 355 0,'0'0'200'0,"0"0"-32"0,-10 7-25 15,10-7-9-15,6 13-22 0,2 0-3 0,1 1-11 0,11 10 0 16,6 4-3-16,1-3-4 0,2 0-3 0,5 3-3 16,-1 0-1-16,2 0 1 0,12 11-8 0,-6-5-9 15,-11-7 0-15,-7 1-10 0,4 4-6 0,-7 3 2 16,-3-2-2-16,-3 7-3 0,-2-5-5 0,-7 3 2 16,-5 1-1-16,-2 1-5 0,-7-5-1 0,-2 5-3 15,-4-1 2-15,0-1-3 0,-5-1-2 0,0 1-4 0,-4-3 1 16,0-1-6-16,0-1 1 0,1-3-6 15,2-3 1-15,-3-1-4 0,6 0-5 0,3-8 2 0,1-5-4 16,6-1 2-16,0-4-7 0,3 2 11 0,-4-4-3 16,5 0-2-16,-3-2 3 0,5-1 4 0,0 2 1 15,2-5 5-15,-6 5-1 0,3 0 0 0,3-5 4 16,0 0-3-16,-7 5 3 0,7-5-2 0,-2 5 4 16,2-5-7-16,0 0 0 0,-4 3 0 0,4-3-1 15,0 0-1-15,-4 4-3 0,4-4 0 0,0 0-4 16,-5 4 2-16,5-4-2 0,0 0 1 0,0 0-5 15,0 0 0-15,0 0-1 0,-4 4 3 0,4-4-4 0,0 0 4 16,0 0-1-16,0 0-3 0,0 0 1 0,0 0-15 16,-6 4-14-16,6-4-22 0,0 0-27 0,0 0-41 15,0 0-47-15,0 0-76 0,0 0-153 0,0 0-466 16,-29-6 131-16</inkml:trace>
  <inkml:trace contextRef="#ctx0" brushRef="#br0" timeOffset="85134.15">7620 8585 214 0,'0'0'210'0,"0"0"-26"0,-4 1-26 0,4-1-16 15,0 0-15-15,0 0-10 0,0 0-12 0,0 0-4 0,0 0-6 16,0 0-10-16,0 0-8 0,0 0-7 15,0 0-6-15,0 0-10 0,0 0-4 0,0 0-3 0,0 0-5 16,33-6-4-16,-15 1-3 0,2 0-8 0,-3 2-20 16,-1-1-22-16,0-1-33 0,5 4-27 0,-1-1-28 15,-1 0-30-15,-1-1-84 0,-4 3-259 0,0 0 75 16</inkml:trace>
  <inkml:trace contextRef="#ctx0" brushRef="#br0" timeOffset="85302.18">7720 8718 367 0,'0'0'175'15,"0"0"-34"-15,0 0-11 0,0 0-16 0,0 0-6 16,0 0-6-16,0 0-18 0,30 6-9 0,-13-6-8 16,3 0-2-16,15-2-25 0,0-2-34 0,-2 1-24 15,6-2-48-15,1 0-111 0,-3-5-208 0,4 2 62 16</inkml:trace>
  <inkml:trace contextRef="#ctx0" brushRef="#br0" timeOffset="93694.17">9049 8266 333 0,'0'0'115'0,"6"-11"-8"16,-6 11-17-16,0 0-10 0,0 0 8 0,0 0-11 15,0 0-11-15,0 0-11 0,0 0-4 0,0 0-6 0,0 0-5 16,0 0-8-16,0 0-3 0,-39 8 3 0,23 5-1 15,-8 9 9-15,5 4-4 0,-5 1 3 0,-1 3 8 16,1 5-4-16,5 3 1 0,-1-2 3 0,1 3-3 16,3-1 0-16,3 1-2 0,2 0-4 0,4-3-1 15,3 0-2-15,6-1-1 0,2-5-4 0,3 1 0 16,0-1-2-16,2-1 2 0,5-1-6 0,0-2-9 16,3-1 8-16,-1-7-1 0,-1 0 2 0,9 6-5 0,3-5 1 15,-9-3-16-15,7 2-24 0,-5-4-28 0,2-3-34 16,-5 1-32-16,12 4-128 0,-5-10-287 15,-4 2 82-15</inkml:trace>
  <inkml:trace contextRef="#ctx0" brushRef="#br0" timeOffset="94618.02">9406 8594 264 0,'0'-9'129'0,"0"9"-17"16,2-10-4-16,-2 10-12 0,0-8-7 0,0 8-4 15,0 0-8-15,3-9-16 0,-3 9-7 16,0 0-6-16,0 0-6 0,0 0-5 0,0 0-7 0,0 0-5 16,0 0 11-16,0 0-3 0,8 27-1 0,-8-10-4 15,2 16 2-15,0-1 1 0,1 2-2 0,-3-1 5 16,-3 3 1-16,3-1-4 0,0-1-3 0,0 1 1 15,0-1-6-15,0-5 1 0,3-5 0 0,-3-4-10 0,-3-5 1 16,1 0 1-16,4-5 1 0,-2-1-1 0,0-3-1 16,0 2-2-16,0-8 10 0,-2 12 14 15,2-12 10-15,0 0-1 0,0 8-4 0,0-8-3 0,0 0-5 16,0 0 0-16,0 0-3 0,0 0-2 0,0 0-8 16,5-34-4-16,-1 18 1 0,0-4-2 0,-2 3-5 15,0-3 2-15,1 2 2 0,-3-2-6 0,3 3-1 16,-3 1-2-16,2 0 3 0,0 0-5 0,0 1 2 0,-2 3-3 15,4 2-1-15,-4-2 1 0,2 2-1 16,0 4 0-16,0-1 0 0,1-1-1 0,1 0-3 16,-4 8 4-16,7-14-3 0,-3 8 0 0,1 0 1 15,-1-2-1-15,-4 8-1 0,11-10 0 0,-6 5 1 16,-1 0-2-16,-4 5 2 0,11-7-2 0,-5 3 0 16,-6 4 2-16,9-6-2 0,-9 6-4 0,0 0 1 0,11-4 1 15,-11 4-2-15,0 0 2 0,0 0 0 0,0 0 3 16,20 8-1-16,-20-8 2 0,6 11-4 0,-1-3 1 15,-5 1 5-15,0 6-2 0,0 1 4 0,-5-2-2 16,1 1-2-16,-3 1 1 0,-2 0-3 0,3-2 3 0,-2 0 1 16,-4 0 1-16,3-5 1 0,1 7 0 0,1-6-2 15,-2-2-2-15,5-3-1 0,-2 0 7 16,1 3-2-16,5-8 2 0,-9 5-2 0,9-5 0 0,-9 4 1 16,9-4 1-16,0 0 0 0,0 0-4 0,0 0 4 15,0 0-1-15,0 0 1 0,0 0-5 0,-22-9 2 16,22 9 1-16,0 0 2 0,-6-10 0 0,6 10-3 15,0 0 1-15,-4-8-3 0,4 8 3 0,0 0-4 16,-3-6 1-16,3 6 0 0,0 0-3 0,0 0-1 16,0 0 1-16,0 0-4 0,0 0 4 0,0 0 1 15,0 0 2-15,0 0-2 0,0 0-1 0,0 0-4 16,0 0 6-16,0 0-2 0,0 0 2 0,0 0 1 16,42 16 1-16,-31-8-2 0,0-1 0 0,5 5 2 0,-1-2-1 15,0 0 0-15,0 2 2 0,1 0-2 16,-1-3 3-16,1 1-16 0,-1 2-16 0,0-2-5 0,-2-2-14 15,2 2-8-15,-1-2-12 0,-6-2-9 0,1 0-2 16,-2-2 2-16,-1-1 1 0,-6-3 0 0,11 5-5 16,-11-5-3-16,0 0-19 0,16 2-76 0,-16-2-213 15,0 0 62-15</inkml:trace>
  <inkml:trace contextRef="#ctx0" brushRef="#br0" timeOffset="94854.45">9752 9056 660 0,'7'-8'-26'16,"-7"8"14"-16,4-10 13 0,-4 10 7 0,2-8 3 0,-2 8 14 15,2-8 2-15,-2 8 10 0,2-10 6 0,-2 10-6 16,2-8 7-16,-2 8 2 0,0-10 1 0,0 10 4 15,0-7 2-15,0 7-7 0,0 0-2 0,0-12-11 16,0 12 7-16,0 0-5 0,0-10-4 0,0 10-1 16,0 0-10-16,0 0-1 0,0 0-7 0,0 0 4 15,0 0-1-15,3-8-9 0,-3 8 6 0,0 0-5 16,0 0 8-16,0 0 0 0,0 0 4 0,0 0-1 16,7 26 7-16,-7-18 2 0,2 2 4 0,-2 3-2 15,0 1-4-15,2 2 2 0,0-2-6 0,0 1-2 16,1-2-2-16,-1 0 3 0,2 1-5 0,-2 0 3 0,0 2-8 15,-2-5 3-15,2 1-11 0,0 0-29 0,0-2-26 16,-2 0-22-16,6-2-37 0,-6 2-82 0,0-10-233 16,0 13 69-16</inkml:trace>
  <inkml:trace contextRef="#ctx0" brushRef="#br0" timeOffset="95249.03">10289 8909 332 0,'6'-3'170'0,"-6"3"-27"0,0 0-14 16,0 0-24-16,0 0-13 0,0 0-9 15,0 0-10-15,0 0-14 0,0 0-6 0,14-2 8 0,-14 2-21 16,0 0-1-16,0 0 0 0,15 10-6 0,-6-5-6 16,-5 2-1-16,3-2-1 0,-1 3 3 0,-2-2-1 15,0 2 2-15,2 0-12 0,-2 0 1 0,-2 0 5 16,0 0 2-16,-2 1-4 0,0 0 5 0,-4 0-5 0,2 1 2 15,-8 4-3-15,2 0-1 0,-1-3-3 0,-2 1 0 16,0-2-1-16,3 0-4 0,0-4-20 16,0 0-26-16,2-2-30 0,6-4-38 0,-13 2-114 0,13-2-258 15,0 0 75-15</inkml:trace>
  <inkml:trace contextRef="#ctx0" brushRef="#br0" timeOffset="96010.1">10869 8663 282 0,'0'0'65'16,"0"0"-1"-16,0 0-14 0,0 0-6 0,0 0-4 15,0 0 0-15,0 0-5 0,0 0-5 0,0 0 2 0,0 0-5 16,0 0 13-16,0 0-3 0,0 0 3 0,0 0 3 15,0 0-8-15,0 0-1 0,0 0-5 0,0 0 4 16,-46 6-7-16,46-6 0 0,0 0-6 0,-9-8-1 16,9 8 3-16,0 0-3 0,-4-9-5 0,4 9 2 15,0 0 1-15,0 0-4 0,4-12 3 0,-4 12-1 16,0 0-11-16,5-10 8 0,-5 10 5 0,0 0-8 16,9-10 0-16,-5 8 0 0,-4 2-2 0,7-6 4 0,-7 6-7 15,18-6-4-15,-18 6 4 0,14-2 1 0,-14 2-4 16,15 0 5-16,-15 0 1 0,20 4 3 0,-11-2-8 15,-9-2 3-15,18 6 1 0,0 0 2 0,-6 2 6 16,1 2-3-16,1-3-1 0,-6 1-6 0,-1 0 5 16,0 0 1-16,-3 0 8 0,5 6 6 0,-7 0 5 15,0 1 5-15,-4 1 1 0,-2 0 0 0,2 2-3 16,-7-3-4-16,2-1 4 0,-6 2-9 0,-1 0 3 16,2-2-6-16,-1-2-5 0,-1-1 2 0,-1 1-4 15,-1-2 0-15,2-2 0 0,-2-2 2 0,3-3 0 16,-1 2-4-16,14-5-3 0,-17 0 3 0,17 0 0 0,0 0-1 15,-24-5-4-15,24 5-4 0,-11-9 2 0,7 3 2 16,4 6-2-16,-7-14 1 0,7 14-3 0,0-14 0 16,0 14 4-16,2-15-2 0,-2 15-1 0,7-12 0 15,-2 4 4-15,-1 2-7 0,2 0 7 0,-6 6-6 16,14-8 6-16,-6 4-3 0,-8 4-4 0,17-6 3 16,-7 6-2-16,-10 0 0 0,19-2-2 0,-19 2 1 15,33 6 0-15,-17-2-1 0,-2 2 3 0,2 0 1 0,-1 0 1 16,1 2-4-16,-1 0 2 0,1 0 0 0,-6-2-1 15,2 1 2-15,5 3 0 0,-4-2 6 16,0-2 0-16,-2 0-3 0,0 0-3 0,0-4-11 0,-11-2-14 16,18 7-9-16,-10-2-18 0,-8-5-17 0,17 5-16 15,-17-5-19-15,18 3-24 0,-18-3-73 0,0 0-237 16,27-10 70-16</inkml:trace>
  <inkml:trace contextRef="#ctx0" brushRef="#br0" timeOffset="96736.89">11411 8450 303 0,'0'0'109'16,"0"0"-28"-16,0 0 3 0,0 0-17 0,0 0-21 15,0 0 2-15,0 0-6 0,0 0-1 0,0 0-3 16,0 0-13-16,0 0-7 0,0 0 7 0,0 0 1 15,0 0-4-15,0 0-5 0,0 0 3 0,0 0 3 16,15 24 4-16,-13-15 3 0,4 8 5 0,-4-2-10 16,2 3 15-16,4 12-3 0,-2-1 7 0,-2-1-5 0,-1-3 6 15,3 3-3-15,-4-2-2 0,3-7-6 0,-3 1-3 16,1-2-2-16,-1-2-4 0,2 1 4 0,-4-1-7 16,2 0-4-16,0-6-1 0,0 0-2 15,0 0 5-15,-2-10 0 0,2 13-5 0,-2-13 7 0,0 12-7 16,0-12 13-16,3 6 0 0,-3-6 1 0,0 0-1 15,0 0-8-15,0 0-16 0,0 0-15 0,0 0-13 16,0 0-1-16,0 0-21 0,13-38-7 0,-4 11-15 16,-5-1 2-16,8-1 9 0,-6-1 4 0,2 2 2 15,-1 7 9-15,-3 1 10 0,3 1 13 0,-2 2 21 0,1 0-2 16,0 3 15-16,1-2 4 0,2 1-9 0,-2 2 23 16,-3 0 0-16,2 3 3 0,1 0-3 0,0 3-6 15,-3-2 2-15,2 3-9 0,1-1 4 0,-3 1-2 16,-4 6-3-16,14-10-4 0,-10 8-4 0,-4 2-3 15,0 0 2-15,15-4 1 0,-15 4-1 0,0 0 2 16,0 0-3-16,0 0 3 0,9 17-10 0,-9-8 8 16,-4 6-8-16,-1 1 7 0,-4-2-5 0,3 2-4 15,-5-1 10-15,0 2-5 0,-4-4 1 0,3 3-2 16,0-2-3-16,-1-2 3 0,-1 0-1 0,2-3 0 16,0 1 3-16,3-4-2 0,1-2 9 0,-1 0 2 15,9-4 0-15,-11 6-2 0,11-6-2 0,-11 2-1 0,11-2 4 16,0 0 3-16,0 0-1 0,0 0 4 15,0 0-5-15,-18 0 1 0,18 0-7 0,0 0 1 0,0 0-4 16,0 0 4-16,0 0-4 0,0 0 1 0,0 0 0 16,0 0-3-16,0 0 1 0,0 0-2 0,0 0 4 15,0 0 0-15,0 0-7 0,0 0 2 0,0 0-4 16,0 0 7-16,40 2-5 0,-31 2 0 0,-1-1 1 16,10 10 0-16,-5-6 1 0,0 1 2 0,1 2-5 0,-2-2 1 15,4 0 0-15,-5 0 1 0,2 2-1 0,-2-2 2 16,-2-1-3-16,0 1 2 0,-1-2 0 0,-1 2 0 15,-7-8 0-15,13 10-17 0,-6-2-16 0,1-2-12 16,-3 0-24-16,-5-6-13 0,13 10-13 0,-8-4-25 16,-5-6-95-16,8 7-255 0,-8-7 74 0</inkml:trace>
  <inkml:trace contextRef="#ctx0" brushRef="#br0" timeOffset="97006.92">11886 8715 350 0,'0'0'151'0,"4"-10"-28"0,-4 10 2 16,0 0-30-16,0 0-20 0,0 0 3 0,0 0-15 15,0 0-8-15,0 0-13 0,0 0 4 0,0 0-12 16,0 0 3-16,0 0 2 0,0 0-3 0,0 0 4 16,0 0-5-16,4 31-3 0,-2-17 7 0,0 3 8 15,1 1 5-15,-3 0-5 0,0 0-3 0,3 0-4 16,1 0 1-16,-6-3-5 0,4 3-9 0,0 0-2 15,-2-4 0-15,0-5 0 0,4 4-5 0,-4-6-2 16,0-7 1-16,0 18-1 0,2-10-1 0,-2-8-1 0,0 14-4 16,0-14-19-16,0 10-22 0,0-10-30 15,0 10-30-15,0-10-35 0,0 0-100 0,0 0-264 0,0 0 76 16</inkml:trace>
  <inkml:trace contextRef="#ctx0" brushRef="#br0" timeOffset="97500.75">12540 8661 300 0,'0'0'157'0,"9"14"-15"0,-4-6-22 0,-1 0-5 15,-4-8-7-15,7 16-15 0,-5-8 2 0,-2-1-11 16,2 3 2-16,-2-10 1 0,-4 26-4 0,-3-12-10 15,1 1-3-15,-1-3-8 0,-4 4-6 0,-2 0-9 16,2-3-1-16,-2 0-14 0,-1 0-26 0,2-1-26 16,1-2-20-16,-1 0-35 0,6-4-35 0,-2-2-98 15,8-4-250-15,-12 7 73 0</inkml:trace>
  <inkml:trace contextRef="#ctx0" brushRef="#br0" timeOffset="97865.08">12948 8632 350 0,'0'0'244'0,"0"0"-37"0,0 0-28 15,0 0-17-15,0 0-21 0,0 0-19 0,0 0-10 0,0 0-14 16,0 0-12-16,16-2-4 0,-16 2-9 0,14-2-9 16,-2-1-6-16,5 0-7 0,1-1-4 0,-1 2-6 15,1 0-6-15,2 0-1 0,-1-2-3 0,-3 2-4 16,-1 2-2-16,-15 0-10 0,22-4-10 0,-22 4-8 15,18-2-9-15,-18 2-10 0,0 0-3 0,17-2-13 0,-17 2-15 16,0 0 1-16,13-2-30 0,-13 2-25 16,0 0-29-16,13-4-94 0,-13 4-273 0,11-7 81 15</inkml:trace>
  <inkml:trace contextRef="#ctx0" brushRef="#br0" timeOffset="98604.14">13498 8284 349 0,'0'0'139'0,"4"-11"-22"0,-4 11-17 0,0 0-13 16,0 0-9-16,0 0-12 0,0 0-5 0,0 0-8 15,0 0 6-15,0 0-6 0,0 0 0 0,0 0 2 16,12 27-2-16,-10-9 6 0,0-2-7 0,-2 3 2 0,0 11-4 16,2-2 6-16,-4-5-5 0,2-1-3 15,2 5-4-15,-2 0-6 0,0 0-2 0,0-4-1 16,0 2-6-16,-2-10 2 0,2 3-3 0,-2 1-3 0,-3-1-4 16,3-2 1-16,0-4-2 0,-1 0-2 0,1-2-2 15,2-10-4-15,0 13 1 0,0-13 2 0,-2 12 7 16,2-12 6-16,-2 10 15 0,2-10 9 0,0 0-9 15,0 0-5-15,0 0-4 0,0 0-1 0,0 0-7 16,0 0-4-16,0 0 4 0,0 0-9 0,18-35 1 16,-14 19-6-16,4-4-1 0,6-9 0 0,-3 1-2 15,-3 4 2-15,4 4-5 0,-6 2-1 0,3 1 0 16,-1 1-1-16,6 0 4 0,-4 0-8 0,2 3 3 16,3-1-3-16,-5 0 2 0,4 3-1 0,1 1-1 15,-1 2 1-15,-6 0-5 0,6 2 4 0,-8 2-2 0,3-2-1 16,-9 6 3-16,12-4 0 0,-12 4-4 0,16-2-2 15,-16 2 2-15,0 0 0 0,0 0 1 0,13 6-2 16,-13-6 5-16,0 0-2 0,2 10 1 0,-2-10-3 16,-2 14-1-16,2-14 0 0,-6 13 7 0,-1-5-5 15,3-2 1-15,-10 8 3 0,4-4 1 0,-3 0-2 16,-3-1 1-16,3 1 0 0,0-2 0 0,0-1 1 16,-1-4 0-16,4 3 2 0,10-6-3 0,-15 6 2 0,15-6-1 15,-12 4 1-15,12-4 2 0,-15 4 1 0,15-4 3 16,0 0-1-16,-13 4 3 0,13-4-1 0,0 0 0 15,0 0 1-15,0 0-1 0,-15 2-3 0,15-2 1 16,0 0 0-16,0 0-4 0,0 0-2 0,0 0-2 16,0 0 1-16,-16 2 0 0,16-2-3 0,0 0 1 15,0 0-2-15,0 0 0 0,0 0-2 0,-6 8 3 16,6-8-1-16,0 0 1 0,-2 9-1 0,2-9 3 16,0 0-1-16,4 20 1 0,-2-13 1 0,4 0-1 15,2 1 1-15,-2-2-2 0,7 6 4 0,0-2-2 0,0-1-8 16,-2 1-9-16,5-4-6 0,-2 2-22 15,-2-2-14-15,5 0-15 0,-3-2-20 0,-4 0-19 0,-10-4-17 16,22 4-3-16,-13-2-12 0,-9-2-93 0,20 6-283 16,-20-6 81-16</inkml:trace>
  <inkml:trace contextRef="#ctx0" brushRef="#br0" timeOffset="98859.09">13937 8679 339 0,'0'0'156'0,"0"0"-6"0,0 0-13 0,8-8-6 0,-8 8-13 16,0 0-12-16,0 0-9 0,0 0-12 0,0 0-10 16,0 0-13-16,9-4-8 0,-9 4-7 0,0 0 0 15,0 0-13-15,0 0 7 0,0 0-4 0,0 0 4 16,0 0 1-16,6 22 2 0,-4-14-2 0,0 7 6 16,1 0-3-16,-1-4 2 0,0 5-7 0,-2-3 3 15,3 4-4-15,-1-2-4 0,-2 1-4 0,4 0-2 16,-4 2 0-16,0-3 0 0,2-1-8 0,-2-4-2 0,0 2-1 15,2-3 1-15,-2 1-1 0,2 0-4 0,-2-10-26 16,0 16-33-16,0-8-41 0,0-8-40 0,2 16-157 16,-2-6-340-16,0-10 98 0</inkml:trace>
  <inkml:trace contextRef="#ctx0" brushRef="#br0" timeOffset="99522.32">14074 8034 319 0,'-2'-6'202'0,"0"0"-29"16,2 6-15-16,-4-12-16 0,1 6 0 0,3 6-10 0,-2-10-7 16,2 10-14-16,-3-7-8 0,3 7-9 0,-2-6-13 15,2 6-11-15,0 0-8 0,0 0-14 16,5-9 0-16,-5 9-1 0,0 0-1 0,0 0-4 0,42 20 0 16,-16-2 4-16,3 2-4 0,3 6 2 0,-1 1-3 15,4 3-3-15,13 15 3 0,-8-9-3 0,5 9-5 16,-12-10 3-16,-4-1-8 0,13 14 0 0,-17-13-4 15,0-3-3-15,-3 1 0 0,-4-1 0 0,-1-1-5 0,-5 0-1 16,2 1 3-16,-5 2-2 0,-3-5 2 0,-4-5 0 16,-2 6 2-16,-2-7 5 0,-2-3-4 15,-3 8 0-15,-3-4 0 0,0 3 1 0,0-7-1 0,1-4-3 16,-2-1 2-16,2 1-3 0,1-4-3 0,-1 2-3 16,0-4 2-16,-2 3 1 0,3-5 1 0,0 2 2 15,2-4-1-15,0 0-2 0,1 0 3 0,1-2-3 16,4-4 5-16,-6 8-4 0,6-8 0 0,-8 6 0 15,8-6-3-15,-2 5-1 0,2-5 1 0,-4 5-4 16,4-5 2-16,0 0 0 0,0 0-4 0,-4 5 0 16,4-5-1-16,0 0 3 0,0 0-7 0,-4 6-15 0,4-6-18 15,0 0-15-15,0 0-26 0,0 0-25 16,0 0-30-16,-5 6-35 0,5-6-206 0,0 0-442 16,0 0 124-16</inkml:trace>
  <inkml:trace contextRef="#ctx0" brushRef="#br0" timeOffset="100168.92">15191 8625 303 0,'4'-5'235'0,"-4"5"-32"0,0 0-19 16,2-6-17-16,-2 6-16 0,0 0-14 0,0 0-8 15,3-6-8-15,-3 6-6 0,0 0-8 0,0 0-5 16,0 0-13-16,0 0-6 0,0 0-5 0,3-8-8 0,-3 8-9 16,0 0-4-16,0 0-8 0,0 0-6 0,0 0-4 15,8-4-10-15,-8 4 5 0,15 0-4 0,-1-2-1 16,3-2-7-16,3 2-1 0,2-1-2 15,-1 0 0-15,15 1-9 0,-1 0 8 0,0-1-12 0,-13 0 6 16,1-1 1-16,-3 3-2 0,-2-1-3 0,-1-3 0 16,-3 3 0-16,3 1-2 0,-1-1 0 0,-6 0 0 15,-1 2-1-15,0-3-3 0,-9 3 1 0,15-1-5 16,-15 1-10-16,13-2-5 0,-13 2-10 0,9-2-10 16,-9 2-15-16,0 0-10 0,13-2-11 0,-13 2-16 0,6-4-7 15,-6 4-2-15,0 0-3 0,8-4 3 0,-8 4 9 16,0 0 6-16,4-6 11 0,-4 6 2 0,0 0 9 15,0 0-1-15,0 0 15 0,-12-10 7 0,12 10-1 16,-10-6 18-16,4 4 18 0,-3-2 4 0,9 4 5 16,-16-4-3-16,10 1 10 0,6 3-10 0,-18-5 20 15,9 2-1-15,-1 1-2 0,0-3-2 0,2 2 9 16,-1 1 6-16,1-2 9 0,-2 0 13 0,4 0 0 16,6 4 9-16,-13-6 5 0,6 4 1 0,3-2 3 15,4 4 1-15,-9-6 2 0,5 4-1 0,4 2-4 16,0 0-5-16,-8-6-5 0,8 6-7 0,0 0-4 0,-8-2-7 15,8 2-6-15,0 0-8 0,0 0-1 0,0 0-4 16,0 0-2-16,0 0 0 0,0 0-4 0,-10 6 3 16,10-6 1-16,0 14 0 0,0-6 0 0,2 2 0 15,0 5-2-15,0 2-4 0,4 0 2 0,2 1-3 16,-2 0 1-16,9 13-7 0,-1-3-24 0,-2 2-36 16,0-1-23-16,5 0-41 0,1 3-35 0,-3-7-189 15,0 7-405-15,2-4 113 0</inkml:trace>
  <inkml:trace contextRef="#ctx0" brushRef="#br0" timeOffset="101168.07">16273 8046 209 0,'5'-8'108'16,"-5"8"-20"-16,7-6-10 0,-7 6 6 0,4-8-13 15,-4 8-3-15,2-8-5 0,-2 8 12 0,2-10-11 16,-2 10 2-16,2-7-4 0,-2 7-12 0,0-9 0 0,0 9-9 16,0 0-2-16,-6-8-5 0,6 8 2 15,-11 5 2-15,-5 0 7 0,2 7 2 0,-11 12 8 16,-5 4 8-16,3 3-5 0,-1 5 3 0,5-1-5 0,-5 18 5 15,9-9-7-15,5-7-1 0,8 1 2 0,-3 1-3 16,9-3-5-16,2 1-1 0,5-3-4 0,-1 0-2 16,10-1-3-16,3-1-5 0,1-3-1 0,2-3 0 15,7 3-3-15,4-3-7 0,-5-4 3 0,5-1-3 16,-2-3-13-16,1 0-19 0,-1-3-19 0,2 0-32 16,-2-4-17-16,-3 3-28 0,-4-4-27 0,-4-4-126 15,-3-6-308-15,3 0 87 0</inkml:trace>
  <inkml:trace contextRef="#ctx0" brushRef="#br0" timeOffset="101782.01">17005 7890 209 0,'0'0'187'15,"0"0"-37"-15,0 0-14 0,0 0-5 0,-31 20-2 16,3 7 5-16,-14 20-5 0,1 7-3 0,-5 3-8 16,4 2-9-16,-4 0-6 0,9-1-3 0,4-3-9 15,9-12-7-15,7-5-7 0,3-5-8 0,6 1-5 16,-1-1-3-16,4-3-5 0,3-9-8 0,7-1-3 15,-3-2-1-15,4-2-1 0,5 0-4 0,3-4-6 0,-1-2-3 16,7-1 1-16,10 1-4 0,1 0-3 0,2-6 1 16,-3-6-4-16,-3 0 0 0,-6 0-6 0,-1-4-5 15,-3 2-10-15,1-4-10 0,-2-1-13 0,-3-1-5 16,-3-2-2-16,0-4-2 0,-4 0 1 0,-4 0 3 16,-2 1 0-16,-2-1 6 0,-2 0 2 0,-6 0 26 15,2 2 0-15,-5 1 3 0,-1-1 3 0,0 2-10 16,0 2 13-16,-3-2 1 0,3 4 8 0,-1 0 1 0,-1 2 0 15,4 1 5-15,1-2-7 0,2 4-2 16,4-1 2-16,5 4-3 0,-12-4-1 0,4 0-5 0,8 4-1 16,-6-4-4-16,6 4-6 0,0 0-11 0,-6-4-3 15,6 4-10-15,0 0-17 0,0 0-16 0,0 0-20 16,0 0-27-16,0 0-33 0,0 0-36 0,0 0-119 16,0 0-342-16,30-4 97 0</inkml:trace>
  <inkml:trace contextRef="#ctx0" brushRef="#br0" timeOffset="102507.98">17189 8131 332 0,'0'0'141'0,"4"-10"-6"0,-4 10-14 15,0 0-12-15,2-8-8 0,-2 8-9 0,0 0-9 16,0 0-1-16,6-8-19 0,-6 8-1 0,0 0-8 15,0 0-6-15,0 0-12 0,0 0 2 0,0 0 6 16,0 0-3-16,0 0 2 0,0 0 5 0,8 31 3 16,-6-13 0-16,0 12 0 0,0-3 6 0,-2 3-3 0,3 2-9 15,-3-3 1-15,0 3 2 0,-3-1-13 16,3-7 8-16,0-2-3 0,0-3 0 0,0-1-11 16,-2 2-1-16,2-6-2 0,-2 2-5 0,4-3 2 0,-2-3-3 15,0 0-1-15,-2-2 0 0,2-2-4 0,0-6-8 16,0 12 7-16,0-12 4 0,0 8-2 0,0-8 12 15,0 0 1-15,0 7-3 0,0-7 0 0,0 0-2 16,0 0-3-16,0 0-8 0,0 0 6 0,0 0-3 16,0 0-1-16,0 0-4 0,4-29-2 0,1 13 1 15,-3-1-1-15,0-3 0 0,2-8-4 0,6-1 2 16,-6 1-8-16,2 4 6 0,3-4-3 0,-2-1-1 0,4 1 0 16,-3 6 1-16,1 3 2 0,-2 1-2 0,1 4 1 15,1 0 0-15,-3 3-5 0,2-1-5 0,-2 4 2 16,-2 0 3-16,3 2 0 0,-5 0 2 0,5 0-3 15,-1 2 1-15,-6 4 3 0,11-4-5 0,-11 4 3 16,11-2-5-16,-11 2 2 0,0 0-1 0,15 6-4 16,-8 0 6-16,-3-2 0 0,0 4 0 0,4-2-3 15,-6 0 1-15,0 2 5 0,0 0 0 0,0-1-2 16,-2 1 1-16,-2 2 1 0,0-2 2 0,-2 2-2 16,-6 4 4-16,2 0-4 0,-5-3 3 0,-3 4-3 0,3-4 0 15,-2 1-1-15,-2-2 1 0,3 2 1 0,1-2-2 16,-1-3 2-16,2-1-2 0,5 2 0 0,-4-4 1 15,4 0 1-15,1 0 0 0,6-4-1 0,-8 6 1 16,8-6 2-16,-10 4-1 0,10-4-2 0,-4 4-1 16,4-4 1-16,0 0-2 0,-6 4 1 0,6-4-3 0,0 0 0 15,0 0 2-15,0 0-1 0,0 8 3 16,0-8 0-16,0 0-1 0,10 8 4 0,-5-5-8 16,2 1 5-16,-1 1-2 0,3 0-1 0,-3-1 3 0,10 4 0 15,-1 0-1-15,3 2-1 0,-3-2 2 0,0 0 1 16,1-1 1-16,-1 3-2 0,1-2 0 0,-4-2 0 15,-1 0 3-15,1 0 2 0,-4 0-1 0,1-2-5 16,0 0 1-16,0 2-9 0,-3-2-18 0,2 0-15 16,-8-4-18-16,14 8-16 0,-8-3-15 0,-6-5-11 15,13 5-16-15,-13-5-29 0,12 3-123 0,-12-3-322 16,0 0 93-16</inkml:trace>
  <inkml:trace contextRef="#ctx0" brushRef="#br0" timeOffset="102976.59">17698 8411 226 0,'0'0'155'15,"0"0"-35"-15,0 0-16 0,0 0-8 0,0 0-10 16,0 0-16-16,0 0-5 0,-6-12-7 0,6 12-11 16,0 0-3-16,0 0-6 0,0 0 0 0,0 0 2 0,0 0 1 15,-12-2 10-15,12 2 0 0,0 0 2 0,0 0-2 16,0 0 3-16,0 0 2 0,0 0-5 0,0 0 4 15,-13-4 1-15,13 4-1 0,0 0 0 0,0 0-1 16,0 0-4-16,0 0-1 0,0 0-2 0,0 0-5 16,-12-4-2-16,12 4-7 0,0 0-1 0,0 0-5 15,0 0-4-15,0 0 2 0,0 0-5 0,0 0-4 16,0 0-3-16,0 0-1 0,0 0 0 0,0 0-2 16,0 0-1-16,41 0 0 0,-41 0-2 0,17 6 3 15,-9-2-6-15,-1 0-1 0,2 1-1 0,-3 2 3 16,1-2 2-16,0 3-2 0,-3-2 0 0,-2 2 0 0,3 2 4 15,-5-2 4-15,0 10 6 0,-5-4-4 0,3-1 0 16,-2-1-2-16,-1 2 0 0,-4 0 1 0,3-4-1 16,-1 0 0-16,0-3 1 0,3-1 3 0,2 1 0 15,2-7 1-15,-9 9 2 0,9-9 4 0,-4 6 0 16,4-6 0-16,-4 6-1 0,4-6-8 0,0 0-2 16,0 0 5-16,0 0-1 0,0 0-10 0,13 12 3 15,-13-12 4-15,17 0-1 0,-17 0-4 0,24-4 3 0,-4 2-6 16,-6 2 4-16,3-4-7 0,1 4-11 0,-4 0-19 15,0-2-19-15,-14 2-19 0,25-4-30 0,-11 2-9 16,-1 0-48-16,-13 2-164 0,20-4-375 0,-9-2 107 16</inkml:trace>
  <inkml:trace contextRef="#ctx0" brushRef="#br0" timeOffset="103451.75">18328 8131 233 0,'0'0'164'0,"0"0"-22"0,0 0-24 15,0 0-14-15,0 0-17 0,0 0-10 0,0 0-6 16,0 0-10-16,0 0-2 0,0 0-4 0,0 0-1 15,0 0-5-15,0 0-2 0,0 0 3 0,0 0 0 0,0 0-1 16,0 0 0-16,0 0-4 0,16 3 4 0,-16-3 3 16,8 7-4-16,1-2 8 0,-5 3-2 15,3-2 6-15,4 8-8 0,-2-2 1 0,2 1-10 0,-7 1 5 16,5 0-3-16,-5 2-4 0,-2-3 3 0,2 5-3 16,-6-1-7-16,0 0 3 0,-2 1-3 0,-4-1-8 15,-2-1-1-15,2 2-1 0,-3-2-13 0,-5-1-19 16,6 0-27-16,-6 0-37 0,3-1-47 0,-2-2-175 15,-3-2-349-15,5-1 99 0</inkml:trace>
  <inkml:trace contextRef="#ctx0" brushRef="#br0" timeOffset="104097.98">18985 7799 251 0,'5'-8'226'16,"-5"8"-46"-16,0-6-28 0,0 6-15 0,0 0-15 15,0 0-11-15,0 0-4 0,-5 20 3 0,3-4-4 16,0 2-8-16,-3 9-6 0,-1 3-12 0,2-1 0 16,2-5-9-16,2-2-8 0,0-4 2 0,0 1-6 0,2-1-5 15,0 0-2-15,2 0-9 0,3-5-1 16,-3 1-3-16,1 0-7 0,1-4 1 0,1-2 0 0,-1-3-6 16,0 0-1-16,4 3-3 0,-4-6-2 0,3 1-1 15,-3-1-3-15,-6-2-2 0,18-2-10 0,-12-1-9 16,6-2 6-16,-3 1-7 0,-1-2 6 0,3-3 2 15,-2-3-4-15,-3 2 1 0,-1-2-1 0,1 4 5 16,1 2 8-16,-4 1 0 0,1-2 0 0,-2 2-5 16,0 1-2-16,-2 4-1 0,6-6 1 0,-6 6-7 15,0 0 8-15,0 0 1 0,0 0 7 0,0 0 0 16,5 14 2-16,-3-5-1 0,-2 9 1 0,-2-2 0 16,2 2-2-16,0 1-2 0,2-1 0 0,-4 0-2 15,2 0 1-15,0 0-3 0,0-1 1 0,0 1 0 0,2 0-1 16,-4-3-7-16,2 0-12 0,-2-2-24 0,2-1-26 15,-3 0-26-15,6-2-29 0,-3-2-25 0,-3-1-35 16,3-1-119-16,0-6-351 0,0 10 99 0</inkml:trace>
  <inkml:trace contextRef="#ctx0" brushRef="#br0" timeOffset="104844">19367 7754 362 0,'2'-10'211'0,"0"2"-17"15,2 0-11-15,-4 2-28 0,0 6-9 0,4-10-10 16,-1 6-5-16,-3 4-14 0,0 0-8 0,2-8-10 0,-2 8-10 16,0 0-14-16,0 0-7 0,0 0-6 15,2-7-9-15,-2 7-5 0,0 0-5 0,0 0-5 16,0 0-5-16,0 0-1 0,5 25-3 0,-3-9 0 0,2 13 0 15,-6 1 6-15,4 0-4 0,-2 1 1 0,0 1-4 16,-2-3 1-16,2 3-2 0,0 0-2 0,-2-3 0 16,-2 1-2-16,1-6-2 0,1-3-4 0,0-5 1 15,-1-1-3-15,1 2-5 0,0-4 1 0,0-3 3 16,2 0-2-16,-2-2-2 0,2 0-3 0,0-4 5 16,-2 2-1-16,2-6 1 0,0 6 4 0,0-6 1 15,0 0 1-15,0 5-1 0,0-5-4 0,0 0-1 0,0 0 2 16,0 0-3-16,10-19-3 0,-3 3 1 0,2 0-2 15,-2-3-3-15,1 1 0 0,6-10-6 0,-1-1 1 16,-3 3-5-16,2 2 3 0,-2 7 4 0,-3 0-3 16,2 2-2-16,0 3 2 0,-5 2 2 0,4-3-3 15,0 1 0-15,-2 2 1 0,-2 4-1 0,3-2 2 16,-1 2-1-16,-1 0 0 0,2 0-1 0,-3 2 0 16,-4 4-3-16,8-7 5 0,-1 4-9 0,-7 3 5 15,0 0 1-15,11-2-1 0,-11 2 3 0,0 0-6 16,0 0 6-16,0 0-2 0,13 6 2 0,-11 0-2 0,-2-6 0 15,0 10 1-15,-2-2 2 0,0 0-1 0,-2 2 1 16,-1-3-1-16,-3 8 0 0,-4-2 3 0,0 1 0 16,-2-2-1-16,1-2-2 0,-3 1 4 0,2 1-2 15,-2-2 0-15,5-2-1 0,3 0 0 0,-4-2 3 16,6-2-1-16,-3 0 0 0,3 0-3 0,-4 0 2 16,4 0 1-16,2-2 1 0,0 2-1 0,4-4-2 15,-9 5 2-15,4-3-2 0,5-2 1 0,-7 3 1 16,7-3 0-16,-4 3-5 0,4-3 1 0,0 0 4 0,-6 4-2 15,6-4-5-15,-4 5 2 0,4-5 0 16,0 0 1-16,-3 5 2 0,3-5-1 0,-2 8-6 0,2-2 6 16,0 2-1-16,2 0 0 0,1 0 3 0,1 1-4 15,0-1 8-15,5 6-3 0,0-2 1 0,0 0 0 16,-1 0-4-16,4 2 5 0,-2-4-1 0,3 1-2 16,1-1 2-16,-4-2 1 0,-1 0-3 0,-2-2 1 15,-1 2 3-15,1-4 0 0,-1-1-4 0,0 2-5 16,0 0 2-16,0 0-14 0,-2-3-17 0,-4-2-25 15,7 5-19-15,-7-5-13 0,6 6-27 0,-1-4-26 0,-5-2-173 16,0 0-378-16,19 2 104 0</inkml:trace>
  <inkml:trace contextRef="#ctx0" brushRef="#br0" timeOffset="105207.97">19752 8164 269 0,'-2'-8'139'0,"2"8"-39"0,-5-8 16 16,5 8-7-16,-4-6-7 0,4 6-1 0,0 0-12 0,-4-8 5 15,4 8 3-15,0 0-8 0,-2-5-3 16,2 5-4-16,0 0-3 0,0-5-9 0,0 5-9 0,0 0-4 16,2-7-3-16,-2 7-2 0,0 0-12 0,8-3-2 15,-1 2-2-15,-7 1-4 0,18 0-2 0,-18 0-6 16,18 4 1-16,-12-2 0 0,5 3 0 0,-1 0 1 15,2 5-1-15,3-1-5 0,-6 3 1 0,2 2 1 16,-5 0 2-16,-2-1 4 0,1 2 7 0,-5 0 2 0,-3-1 7 16,1 2 2-16,0-3 1 0,0-3-2 15,0 0-3-15,-2-2 0 0,2 0 1 0,-3-2-1 0,3 2-3 16,2-4-1-16,0-4-2 0,-2 8 3 0,2-8 2 16,-3 7-7-16,3-7-2 0,0 0 0 0,5 5-7 15,-5-5 0-15,11 0-2 0,-1 0-14 0,8-2-17 16,2-4-32-16,2 0-28 0,13-4-30 0,-5 0-43 15,-1-2-53-15,-7-2-146 0,0 4-407 0,-7 1 116 16</inkml:trace>
  <inkml:trace contextRef="#ctx0" brushRef="#br0" timeOffset="105521.11">20326 7866 209 0,'11'-4'208'0,"-11"4"-23"16,0 0-24-16,0 0-18 0,20 8-10 0,-14-2-13 15,0 2-9-15,6 4-17 0,-6 2-9 0,5-1-5 16,-7 3-13-16,4 0-4 0,-4 1-3 0,-2 3-9 16,0-2-7-16,-2 2-1 0,0-1-2 0,-6 9-4 15,-1-4-5-15,0-2-4 0,-4-6-18 0,1 1-38 16,-8 7-48-16,0-6-175 0,1-7-295 0,1 1 84 0</inkml:trace>
  <inkml:trace contextRef="#ctx0" brushRef="#br0" timeOffset="106241.97">20882 7714 393 0,'0'0'166'15,"0"0"-27"-15,5-4-17 0,-5 4-22 0,0 0-8 16,0 0-23-16,0 0 9 0,0 0-6 0,0 0-10 0,0 0-6 15,0 0-2-15,0 0-10 0,0 0-1 0,0 0-6 16,-25 10-3-16,25-10-3 0,0 0-6 16,0 0 2-16,-19-4-1 0,19 4-1 0,-11-6 0 0,6 2-2 15,5 4-7-15,-6-8 7 0,4 0 2 0,2 8-2 16,-4-7-5-16,4 7 4 0,0-10-2 0,0 10-1 16,2-8-10-16,-2 8 4 0,4-8 0 0,-4 8 0 15,6-8-2-15,-3 8 0 0,-3 0 0 0,13-6 1 0,-6 2 0 16,-7 4-7-16,14-1 4 0,-14 1-3 0,18 3-1 15,-9-1 2-15,0 2 2 0,0 4-2 0,1 4 1 16,2 0 4-16,-3 4 0 0,-3-1 2 0,-2 3 1 16,2 0 5-16,-2-1-2 0,-4 3 6 0,0 10-3 15,-6-1 4-15,0-1 1 0,0-2 3 0,-5 0-4 16,4-3 2-16,-2-5-10 0,-1-2 9 0,0-1-6 16,2-3-3-16,-1 2 0 0,1-4 0 0,0-2 2 15,4-2 7-15,-2-1 1 0,-1 0-3 0,1-3-2 16,-1-1 0-16,7-1-3 0,0 0 0 0,0 0-4 15,-13-5-1-15,9 1-3 0,2 0-5 0,-1-4 3 0,1 2-1 16,0 2 8-16,0-4 1 0,2 2 0 0,0 0-5 16,0 6-1-16,4-12-1 0,-4 8 0 0,0 4-6 15,2-8 3-15,-2 8 0 0,7-1 0 0,-7 1-1 16,13-4 0-16,-4 4-2 0,-9 0 1 0,19 2 1 16,-9 0-3-16,0 1 3 0,7 3-2 0,1 3 1 15,-2-4-1-15,-1 1-2 0,3 2 0 0,-3 0 3 16,0 0-1-16,-6-2-1 0,4 0 0 0,2 2-2 15,-4-3-3-15,1 1-9 0,-2-2-16 0,-3 1-20 16,3-4-15-16,0 3-16 0,0 0-11 0,-1-4-20 0,9 2-20 16,0-4-28-16,-1 0-130 0,1-5-344 0,-4-2 97 15</inkml:trace>
  <inkml:trace contextRef="#ctx0" brushRef="#br0" timeOffset="106841.95">21457 7598 302 0,'-2'-6'167'16,"2"6"-19"-16,0-10 9 0,0 10-20 0,0 0-12 0,0-10-22 16,0 10-4-16,0 0-10 0,0 0-17 15,2-6-8-15,-2 6-1 0,0 0-10 0,0 0-3 0,0 0-9 16,0 0 5-16,0 0 0 0,0 0-2 0,6 32 8 16,-4-14-7-16,2-1 0 0,-1 3-3 0,-1 12 0 15,0-3 1-15,-4 1 1 0,6-2-1 0,-6 1-3 16,2-5-7-16,2-4-4 0,-4-3-2 0,2-1 4 15,-2 0-3-15,2-3-2 0,0-3-3 0,0 0-4 16,-2-2-1-16,2-2-2 0,0 2 0 0,0-2 0 16,0-6 1-16,0 8-3 0,0-4 1 0,0-4 0 0,0 0-4 15,4 4 1-15,-4-4-4 0,0 0 1 16,0 0-5-16,26-12 1 0,-14 0-9 0,3 0-5 16,5-11 5-16,-5 7-1 0,-2-2-4 0,0 2 3 0,7-9 4 15,-3 1-2-15,-1 2-2 0,-3 6 1 0,0 3 2 16,-2-1 3-16,2 0-1 0,0 2 3 0,-4 2 5 15,-1 3-1-15,0-3 8 0,-2 3-1 0,-2 0-3 16,3 3 0-16,-3-2-6 0,-4 6 2 0,7-6-2 0,-7 6-1 16,4-4-1-16,-4 4 2 0,0 0-1 0,0 0-2 15,0 0 5-15,0 0 0 0,-13 18-4 16,2-7 0-16,-3 2-2 0,-3-2 3 0,2 1-2 0,-2 0-1 16,-1-2 2-16,3 0 0 0,1-1-1 0,-1-1 1 15,4 0-1-15,2 0 3 0,1-6-2 0,1 4-2 16,0-2 1-16,3 0 4 0,-3 0 3 0,7-4-1 15,-6 2 2-15,6-2 1 0,-8 4 1 0,8-4-5 16,-3 6 0-16,3-6-2 0,-5 2-4 0,5-2 5 16,0 0 0-16,-2 5 0 0,2-5-3 0,2 7 2 15,-2-7-2-15,2 8 1 0,1-1-4 0,2 1 2 16,-1-2 2-16,0 4 4 0,0-2-1 0,1 2-3 16,6 3 2-16,-2 2-8 0,1-4 2 0,0 3 6 15,-2-2 2-15,3 0-1 0,1-2-2 0,-4-2 1 16,0 0-6-16,-1-3-13 0,0 1-15 0,0-2-19 0,-1 2-14 15,0-2-26-15,1 0-25 0,-7-4-37 0,13 2-155 16,-13-2-366-16,0 0 103 0</inkml:trace>
  <inkml:trace contextRef="#ctx0" brushRef="#br0" timeOffset="107131.98">21840 7914 290 0,'0'0'200'0,"0"0"-26"15,2-7-9-15,-2 7-14 0,0 0-6 0,0 0-15 16,2-7-15-16,-2 7-12 0,0 0-16 0,4-4-6 15,-4 4-6-15,0 0-10 0,0 0-9 0,12-4-7 16,-12 4-4-16,8-2-2 0,-8 2-7 0,0 0-3 16,20 4-6-16,-13-1-3 0,-7-3 3 0,14 7-1 15,-6-4 2-15,-4 5-3 0,2-1 6 0,1 0 1 16,-5 1 0-16,4 2 6 0,2 6-8 0,-4-2 11 16,-2 1 4-16,0-3-4 0,0-2 5 0,0 0-5 15,0-2-1-15,-2 0-4 0,3 0-3 0,-3-8 0 0,2 9-4 16,0-4 0-16,-2-5 0 0,2 7 1 0,-2-7-1 15,0 6-7-15,0-6-2 0,0 0 2 0,5 8-3 16,-5-8-3-16,11 4-16 0,-1-2-17 0,0-2-24 16,7 0-18-16,3-2-21 0,-1 0-29 0,15-6-17 15,-11 2-43-15,-1-3-147 0,-2-1-377 0,-3-2 108 16</inkml:trace>
  <inkml:trace contextRef="#ctx0" brushRef="#br0" timeOffset="107610.43">21923 7117 453 0,'0'0'207'0,"-2"-5"-32"0,2 5-24 0,0 0-12 0,0 0-17 15,0 0-3-15,13 28-17 0,-2-10-4 0,11 11-1 16,2 1-4-16,4 4-2 0,3-1-9 0,8 19 1 16,4-5-2-16,-11-8-10 0,14 9 1 0,-13-11-1 15,-7-3-8-15,3-1-7 0,5 18 8 0,-7-11-2 16,-7-5-3-16,-5 1 0 0,-1 0-2 0,-6 1-2 16,-2-1-1-16,-3 3-1 0,-3-1 5 0,-7-1 0 15,-1 3-5-15,-4-5-5 0,-3 2-4 0,-3-1-1 0,-1-2-6 16,-3-3-3-16,4 1-2 0,1-7-5 0,1-5 1 15,-1 4-5-15,1-9-1 0,8 1 0 16,-3-4-7-16,2-2 2 0,3-2-2 0,-1-1-4 0,1 0 4 16,1-2-5-16,-2 0 2 0,3 0-2 0,4-5 1 15,-4 8-1-15,4-8-2 0,-7 6 6 0,7-6-2 16,-6 4 6-16,6-4-4 0,-5 4 7 0,5-4-2 16,0 0-1-16,-4 4 5 0,4-4-4 0,0 0 4 15,0 0-5-15,0 0 6 0,-5 8-2 0,5-8-3 16,0 0 0-16,0 0-3 0,0 0-3 0,0 0 2 15,-6 4-6-15,6-4 3 0,0 0-6 0,0 0-22 0,0 0-31 16,0 0-32-16,0 0-50 0,0 0-53 0,-8 4-289 16,8-4-563-16,0 0 156 0</inkml:trace>
  <inkml:trace contextRef="#ctx0" brushRef="#br0" timeOffset="116906.45">7767 10459 429 0,'0'0'198'0,"0"0"-20"0,0 0-22 16,0 0-15-16,0 0-16 0,-17 0-16 0,17 0-11 16,0 0-15-16,0 0-8 0,0 0-8 0,0 0-9 0,0 0 1 15,0 0-7-15,0 0-1 0,-14 1-4 0,14-1-3 16,0 0-6-16,0 0-7 0,0 0 6 0,0 0-5 15,0 0-3-15,0 0 3 0,0 0-7 0,0 0 0 16,0 0-3-16,0 0-7 0,0 0 4 0,0 0 0 16,0 0-3-16,0 0 3 0,0 0-6 0,0 0 0 15,33-8 2-15,-11 5-6 0,1-2-14 0,9 0-23 16,3-1-23-16,0 2-27 0,0 2-31 0,-2 0-44 0,2 0-104 16,-9 2-307-16,-1 0 87 0</inkml:trace>
  <inkml:trace contextRef="#ctx0" brushRef="#br0" timeOffset="117101.98">7908 10654 408 0,'0'0'226'0,"0"0"-30"16,0 0-20-16,-10 2-23 0,10-2-24 15,0 0-18-15,0 0-10 0,0 0-13 0,0 0-6 0,0 0-6 16,0 0-8-16,0 0-13 0,20 15-18 0,-2-5-14 15,13 4-19-15,0-4-25 0,1 2-33 0,10-3-34 16,-1 0-46-16,1-8-78 0,28-2-251 0,-2-8 72 16</inkml:trace>
  <inkml:trace contextRef="#ctx0" brushRef="#br0" timeOffset="118087.93">9487 10135 290 0,'-2'-6'190'0,"-2"0"-31"0,4 6-6 0,-7-14-21 15,5 8-4-15,2 6-5 0,-3-10-5 0,3 10-7 16,-6-8-4-16,6 8-14 0,0 0-15 0,-9-5-6 15,9 5-10-15,-13-2-7 0,13 2-5 0,-24 12-5 16,-4 7-3-16,-3 7-1 0,7 7-2 0,-20 24-1 16,2 3-1-16,3-1 1 0,4 8 2 0,4-2 0 15,3 3-3-15,3-8-5 0,10-3-1 0,2-11 0 16,11-7 0-16,2-3-3 0,2 2-1 0,4-5-1 16,4 0-1-16,4-1-4 0,4-2-2 0,5-1 3 0,7-3-5 15,5 0 3-15,6-5-1 0,17 13 1 0,-11-14-9 16,-2-5-25-16,-2 1-23 0,-1-4-21 0,2 3-33 15,-1 0-36-15,-1-4-40 0,-5-1-126 0,0-2-350 16,3-2 100-16</inkml:trace>
  <inkml:trace contextRef="#ctx0" brushRef="#br0" timeOffset="119084.61">9812 10399 274 0,'2'-14'149'0,"0"4"-36"0,-2 1 0 0,2 3-7 16,-2 6-9-16,0-12-16 0,0 12 2 0,0-12-3 15,0 12-3-15,2-8-4 0,-2 8-11 0,0 0 5 0,0 0-9 16,2-10-6-16,-2 10-8 0,0 0-6 0,0 0 0 15,0 0-5-15,0 0-10 0,0 0 0 0,0 0-8 16,0 0 8-16,0 0-2 0,0 0-11 0,0 0 5 16,11 34 5-16,-7-4 4 0,-2 1 6 0,6 5 7 15,-4 1-4-15,-2-1-3 0,0 3-1 0,-2 2 3 16,0-1-6-16,0-3 0 0,0 3 2 0,0-3-5 16,-2-3 0-16,0-1-4 0,2-1 2 0,-4-2-5 15,1-7 0-15,1-5-4 0,2-2 0 0,0-3 2 16,0 0-2-16,-3-6 5 0,3 1-2 0,0-2 4 0,0-6 11 15,0 10 10-15,0-10 1 0,-2 8 1 0,2-8-9 16,0 0 2-16,0 0-6 0,0 0-4 0,0 0-1 16,0 0-6-16,0 0 0 0,0-32-4 0,0 15 1 15,2-1-5-15,-2 2-2 0,0-4-2 0,0 2-4 16,3-1 4-16,-3 1-5 0,2 0 1 0,1 0-2 16,-1-1-2-16,-2 1 0 0,4 0-6 0,-2-2 3 15,0 3-3-15,0 1 3 0,5-2 1 0,-2 4-1 0,-1-3-3 16,0 1 1-16,-2 4 2 0,3 0 3 15,1-2-5-15,-2 3 2 0,2 1-1 0,-2 2 1 16,0-2 2-16,0 4-3 0,3 0 1 0,-3 0-1 0,2 2 0 16,-6 4 1-16,10-10 3 0,-4 8-3 0,-6 2 1 15,8-2-1-15,-8 2 0 0,16 0 2 0,-16 0 0 16,17 2 2-16,-7 3-5 0,-2-2 2 0,1 1-1 16,-3 0 3-16,1 2-2 0,0 0 4 0,-3 0-4 15,2 0 0-15,-1 0 3 0,-1 2 0 0,-1 0-2 16,-3-3 3-16,0 5-1 0,-3-2 1 0,1 0 1 15,-5 8-3-15,1-4 3 0,-5 4 0 0,2-4-1 0,-4-1 0 16,3 1 4-16,-4-2-3 0,1 2-2 0,-1-6 2 16,6 1 3-16,-3-2-2 0,4 0-2 0,-1-3-2 15,8-2 3-15,-13 6 4 0,7-4-6 0,6-2 2 16,-16 2 0-16,16-2 8 0,-9 2-2 0,9-2 4 16,0 0-1-16,0 0 2 0,0 0 0 0,0 0-4 15,-18-2-2-15,18 2-3 0,0 0 1 0,0 0 1 16,0 0-2-16,0 0 1 0,0 0-2 0,-2-10-2 15,2 10 4-15,0 0-3 0,0 0 0 0,0 0-1 0,0 0 0 16,0 0-1-16,0 0-2 0,35 6 4 0,-29-2-2 16,2 0-3-16,0 2 5 0,1-2-1 0,2 10 0 15,4-4-3-15,-6 2 5 0,2 1-2 16,0-1-1-16,2 2 0 0,-2-2 0 0,0 0 4 0,-3 2-2 16,4-4 1-16,-4-1-1 0,-1-1 0 0,0 0-13 15,-1 0-12-15,-1-2-16 0,1 0-10 0,0 2-18 16,-1-3-15-16,2 2-14 0,-1-2-21 0,-2-2-1 15,-4-3-16-15,9 3-113 0,-9-3-296 0,0 0 84 0</inkml:trace>
  <inkml:trace contextRef="#ctx0" brushRef="#br0" timeOffset="119356.22">10172 10895 287 0,'0'0'109'0,"5"-9"8"0,-5 9-7 15,7-8-14-15,-7 8 3 0,0 0-13 0,4-7-10 16,-4 7-6-16,0 0-1 0,0 0-11 0,4-6-13 15,-4 6-9-15,0 0 4 0,0 0-12 0,0 0 11 16,0 0-1-16,0 0-6 0,0 0 6 0,0 0-6 16,0 0-2-16,0 0 7 0,0 0 3 0,18 16 4 0,-16-9 6 15,3 1 1-15,-1 8 1 0,2 0-3 16,-1-2-7-16,1 2-4 0,-1-1 2 0,-1 1 0 0,1-2-3 16,-3 0-2-16,4-1-5 0,-4 2-3 0,0-2 4 15,3-1-4-15,-2-2-8 0,1-2 4 0,-2 1-1 16,0-1-7-16,0 0 1 0,0 1 0 0,-2-9-13 15,5 13-20-15,-3-7-14 0,0 0-19 0,-2-6-29 16,4 10-17-16,-4-10-10 0,0 0-28 0,4 4-103 0,-4-4-280 16,0 0 81-16</inkml:trace>
  <inkml:trace contextRef="#ctx0" brushRef="#br0" timeOffset="119701.96">10481 10811 350 0,'0'0'135'15,"0"0"-18"-15,0 0-5 0,0 0-8 0,0-9-6 16,0 9-10-16,0 0-17 0,0 0 6 0,0 0-4 16,0 0-4-16,0 0-9 0,0 0-4 0,0 0-5 0,4-8-5 15,-4 8 4-15,0 0 0 0,0 0-3 0,0 0 4 16,18 0-1-16,-18 0-3 0,20 0 5 0,0-2 0 15,-3 0-7-15,6-2 5 0,9-2-7 0,3 0 1 16,-10 2-7-16,10-4-4 0,-11 6-2 0,-1 0-2 16,-5 0-10-16,2-1 0 0,-1 1-1 0,-1 2 0 0,-5-3-1 15,1 3-1-15,-14 0-7 0,21 0 0 16,-21 0 1-16,16 0 0 0,-16 0-7 0,0 0-11 0,17 0-8 16,-17 0-8-16,0 0-3 0,0 0-10 0,16 0-5 15,-16 0-1-15,0 0-8 0,0 0-13 0,0 0-7 16,0 0-16-16,0 0-9 0,0 0-26 0,0 0-96 15,0 0-260-15,0 0 77 0</inkml:trace>
  <inkml:trace contextRef="#ctx0" brushRef="#br0" timeOffset="119932.93">10769 10577 214 0,'-4'-8'167'0,"4"8"-32"16,-6-14-13-16,2 8-9 0,4 6-12 0,-4-12-7 15,2 6-1-15,2 6-3 0,-2-7 0 0,2 7-7 0,0 0-5 16,-3-8-5-16,3 8-9 0,0 0-17 0,-4-8-4 15,4 8-10-15,0 0 2 0,0 0-4 0,0 0 3 16,0 0 1-16,0 0 7 0,-4 29-5 0,4-11 4 16,-2 2 0-16,2 11-3 0,0-1-2 0,0 0-4 0,0 1-8 15,0-2 3-15,2-2 2 0,0-2-1 16,4-7-4-16,-3-1-6 0,1 1 1 0,2-2-6 16,-2 0-18-16,2-1-24 0,0 0-30 0,0-2-17 0,-1-3-31 15,1 2-17-15,1-4-114 0,-2-2-285 0,1-2 83 16</inkml:trace>
  <inkml:trace contextRef="#ctx0" brushRef="#br0" timeOffset="120397.31">11375 10375 350 0,'0'0'146'16,"-9"-3"-9"-16,9 3-41 0,0 0 13 0,0 0-6 16,0 0-3-16,-22 10-5 0,12 0-6 0,-3 3 11 15,1 5-13-15,-5 8 8 0,-1 3-4 0,4 2 0 16,-2 4 4-16,-1-2-5 0,1 1-1 0,3-1-7 16,4-1-6-16,-2-3-7 0,5-1-8 0,2-5-9 0,-2-3-2 15,6-4-3-15,3 2-5 0,2-3-3 0,-1 1-3 16,4 0-5-16,1-2-2 0,2-2 0 0,2 1-1 15,3-1-4-15,1-2-1 0,3 0-1 0,0-2-2 16,11 2 0-16,-10-3-4 0,-1-2-2 0,-5-1 2 16,1-1-1-16,-6-3-3 0,-10 0 1 0,18 3-2 15,-11-3-3-15,-7 0 1 0,10-6 1 0,-10 6-4 16,4-7-1-16,-4 7 1 0,6-5-3 0,-6 5 3 16,-6-12-8-16,4 6 4 0,-4-2-4 0,-2-4 0 15,-5 0 7-15,-3 2-8 0,0-2 2 0,1 5 4 16,-1-1-3-16,2-2 3 0,-1 4-3 0,1 0 0 0,1 2-3 15,2 0 0-15,2 0 2 0,1 3 0 0,-2-2 0 16,10 3-1-16,-12-5 0 0,12 5-1 0,-11-2-5 16,11 2-11-16,0 0-8 0,0 0-11 0,-16-2-22 15,16 2-8-15,0 0-27 0,0 0-12 0,0 0-25 16,0 0-27-16,0 0-128 0,0 0-344 0,0 0 97 16</inkml:trace>
  <inkml:trace contextRef="#ctx0" brushRef="#br0" timeOffset="121213.4">11610 10490 228 0,'0'0'154'0,"2"-8"-23"0,-2 8-10 15,0 0-13-15,0 0-16 0,4-8 4 0,-4 8-9 16,0 0-5-16,0 0 1 0,0 0-10 0,0 0-3 15,2-8-8-15,-2 8-5 0,0 0-5 0,0 0-19 0,0 0 4 16,0 0-3-16,0 0-9 0,0 0 7 0,0 0 6 16,0 0 3-16,0 0-4 0,12 18 4 0,-8-2 3 15,-2 3 5-15,0 11 0 0,2 2 2 0,-1-1-3 16,-3 1-5-16,4 0 3 0,-4-1-3 0,2 0-5 16,-2-1-3-16,2-8-7 0,-2-2 0 0,0-2 0 15,0-3-6-15,0-3-1 0,0 0-2 0,0-2-1 16,0-2 3-16,2 0-5 0,-2-8-1 0,0 11 0 0,0-11 4 15,0 10 6-15,0-10 8 0,0 0 4 16,0 8-5-16,0-8-3 0,0 0-3 0,0 0-3 0,0 0-4 16,0 0 2-16,0 0-6 0,0 0 1 0,0 0-4 15,-2-29 1-15,2 14-2 0,0 0-1 0,0-3-1 16,2 2-2-16,1-2-4 0,-1 1 0 0,1 1 1 16,3-2-2-16,-4 2 0 0,4-2 0 0,3 1-1 15,-4 1-2-15,4-1 1 0,-5 1 3 0,2 0-3 16,8 0 0-16,-6 0 0 0,1 3 2 0,0-2-2 15,0 2-2-15,-3 3 2 0,3 0-2 0,-2 3 1 0,-3 0 1 16,3 1 0-16,-1 1-1 0,-6 5-2 0,8-8 3 16,2 2-2-16,-10 6 1 0,11-3-6 0,-11 3 3 15,0 0 4-15,15-1-3 0,-15 1-3 0,0 0 3 16,0 0 0-16,22 6-1 0,-22-6 3 0,11 8-3 16,-4-3-1-16,-7-5 3 0,6 10 0 0,-4-3-1 15,2 0 2-15,-4 1 0 0,0-8 2 0,-2 16-3 16,0-8 4-16,0 0 0 0,-2 0-4 0,-3-1 3 0,3 1-1 15,-1 0-1-15,-8 4 1 0,5-4 3 16,-2 0-5-16,0-2 2 0,1-1 0 0,3 2 1 16,-4-2 3-16,10-5-2 0,-15 6-2 0,11-2 1 15,-3-1 0-15,7-3 0 0,0 0-1 0,-15 5 0 16,15-5 1-16,-6 4-2 0,6-4 4 0,0 0-4 0,0 0 3 16,-12 4-1-16,12-4 0 0,0 0-3 0,0 0-1 15,0 0 2-15,-9 6-1 0,9-6-3 0,0 0 2 16,0 0 0-16,0 0 0 0,0 0 3 0,0 0-5 15,-2 6 4-15,2-6-7 0,0 0 8 0,0 0 1 16,13 12-7-16,-6-9 9 0,-7-3-1 0,17 10-2 0,-8-8 1 16,0 4 2-16,8 1-1 0,-1 0-3 0,-3 1-1 15,5-4 5-15,-10 6-1 0,6-6-5 0,-3 2 4 16,6 2-7-16,-6-3 4 0,0 2 4 0,-3-1-2 16,2-1 0-16,-4-1 1 0,3 2-7 0,-1 0-14 15,-1-2-11-15,-7-4-15 0,13 12-9 0,-7-6-11 16,4-2-17-16,-10-4-15 0,13 10-13 0,-7-6-5 15,-6-4-16-15,12 4-13 0,-12-4-101 0,0 0-296 0,0 0 86 16</inkml:trace>
  <inkml:trace contextRef="#ctx0" brushRef="#br0" timeOffset="121591.9">12127 10709 322 0,'0'0'148'0,"2"-8"-21"0,-2 8-23 16,0 0-4-16,0 0-8 0,0 0-3 0,0 0-12 15,4-10-12-15,-4 10 1 0,0 0-17 0,0 0 0 16,0 0-9-16,0 0-3 0,0 0-3 0,0 0 0 16,0 0-2-16,0 0-6 0,0 0 4 0,0 0-9 15,0 0 2-15,0 0-6 0,2-8 8 0,-2 8 0 0,0 0 2 16,0 0 3-16,0 0-3 0,0 0 9 0,16 0-12 16,-16 0 1-16,0 0 4 0,0 0-10 0,26 3 7 15,-26-3-5-15,15 3-3 0,-6-1-1 0,-9-2 2 16,16 8-3-16,-8-2-1 0,-1-2-1 0,-3 4 9 15,3-2-2-15,-3 2 5 0,1-1 5 0,1 9 3 16,-4-2 0-16,0-2-4 0,-2 4 0 0,0-4 5 16,0 0-3-16,0-3-3 0,-2-1 4 0,0 0-1 15,2-8 0-15,-2 14-3 0,2-14 3 0,-2 10-4 16,2-10-2-16,-2 8 4 0,2-8-2 0,0 0-4 0,2 9-1 16,-2-9 2-16,0 0-3 0,10 9 1 0,-10-9-4 15,14 0-3-15,-14 0-1 0,19 0-2 0,-19 0-4 16,29-5-8-16,-11 3-21 0,-6 2-27 0,6-2-24 15,-3 1-25-15,5-1-31 0,-7 0-47 0,-4-2-125 16,4 2-357-16,-13 2 101 0</inkml:trace>
  <inkml:trace contextRef="#ctx0" brushRef="#br0" timeOffset="122340.79">12876 10579 317 0,'0'0'136'0,"0"0"-12"0,20 2-22 16,-20-2-10-16,13 3-4 0,-13-3-19 0,13 7 0 0,-6-4-16 15,-3 4-4-15,-4-7 0 0,10 8-1 0,-5-3-10 16,-5-5 4-16,7 8 3 0,-5-2-6 0,-2-6 7 16,4 12-5-16,-4-12-7 0,0 10-3 0,0-10 5 15,-2 11-8-15,2-11 3 0,-4 8-7 0,4-8 1 16,-7 7-1-16,7-7 2 0,0 0-3 0,-7 3-3 16,7-3 1-16,0 0-8 0,0 0 7 0,0 0-7 15,0 0 1-15,0 0-3 0,0 0-2 0,0 0 3 0,0 0-4 16,0 0 1-16,-10-18-3 0,10 18 3 0,0 0 2 15,0 0-7-15,0 0-3 0,2-9 0 0,-2 9 3 16,0 0-2-16,0 0 2 0,0 0-4 0,0 0 4 16,0 0 0-16,0 0-5 0,0 0 1 0,0 0 1 15,0 0-3-15,0 0 8 0,0 0-1 0,0 0-4 16,0 0 5-16,0 0-3 0,0 0-2 0,0 0 4 16,0 0-2-16,0 0 5 0,0 0-4 0,0 0 5 15,0 0-6-15,0 0 0 0,0 0-4 0,0 0 0 16,0 0-4-16,0 0 6 0,0 0-2 0,0 0-2 0,0 0 5 15,-13-2-5-15,13 2 7 0,0 0 0 0,0 0 3 16,0 0-5-16,0 0-2 0,0 0 3 0,0 0-1 16,0 0-5-16,0 0 8 0,0 0-2 0,0 0-5 15,0 0 6-15,0 0 1 0,0 0 3 0,0 0-8 16,0 0 7-16,0 0-2 0,0 0 2 0,0 0-3 16,0 0 3-16,0 0-3 0,0 0-1 0,-16-2 0 15,16 2-2-15,0 0 3 0,0 0 1 0,0 0 0 0,0 0-6 16,-10-4 9-16,10 4-4 0,0 0 4 0,0 0-3 15,0 0 3-15,-2-8 1 0,2 8 0 0,0 0 5 16,0 0-3-16,0 0-5 0,0 0 8 0,14-10-2 16,-14 10 2-16,0 0-7 0,0 0 3 0,0 0 0 15,29 10 0-15,-21-4-3 0,-3 2 0 0,6 3 3 16,-2 1 1-16,-1 4-4 0,0 0 0 0,-4 0-1 16,-2 1 5-16,-2 1-3 0,0 2-2 0,-6-2 6 15,-2 1-7-15,-4 9 5 0,-9-2-4 0,0 0-1 16,-5-1 1-16,-3-1-7 0,-4-1-12 0,1-1-24 0,-3-2-26 15,-1-2-38-15,3-5-64 0,-2-3-94 0,2 0-311 16,7-6 90-16</inkml:trace>
  <inkml:trace contextRef="#ctx0" brushRef="#br0" timeOffset="124526.23">14063 10182 317 0,'3'-10'188'0,"-3"10"-32"0,2-5-22 0,-2 5-16 16,0-4-19-16,0 4-13 0,0 0 1 0,0 0-19 15,0 0-6-15,0 0-8 0,0 0-7 0,0 0 4 16,0 0-11-16,0 0 1 0,0 0-7 0,0 0-1 15,-14 12-4-15,8-5-4 0,-3-3 2 0,3 4-5 16,-6-4-2-16,-3 4 1 0,-3 2-2 0,4-6-5 0,-2 4 1 16,1-4-1-16,3-1-2 0,2-1-1 15,1-2 6-15,0 0-3 0,9 0 6 0,-15 0 0 0,6 0-2 16,9 0 1-16,-11-5-8 0,9 1 4 0,2 4-4 16,-2-8-3-16,2 8 0 0,2-8 1 0,2 2-1 15,-2-2 0-15,5 2-4 0,2 0-3 0,-1-2 4 16,4 2-3-16,3-1 0 0,-5 2-2 0,4 2 1 15,-5-1-1-15,2 1 2 0,6 2 0 0,1 2 1 0,-3-1-2 16,3 5-2-16,-5 0 4 0,2 3-1 16,0 0 3-16,-1 2-2 0,-1 2-6 0,-1 0 1 0,-2 6 5 15,-2-3-3-15,-1 1 1 0,-1 2 1 16,2 2-1-16,-6-2 0 0,0 1 1 0,-4 1 5 0,0 10-2 16,-4-7-2-16,-2 5 1 0,-1-6-3 0,-1-3-1 15,0-5 1-15,2 2 1 0,-5-3 2 0,-1-1 0 16,2 2-1-16,-2-4-2 0,-1 0 23 0,3-2-2 15,2-2 4-15,-1-2-1 0,2 0-8 0,0-4 0 16,9 0-3-16,-15 0-4 0,15 0 1 0,-13-4 1 0,13 4-2 16,-9-6 0-16,9 6-2 0,-6-8 0 15,6 8-1-15,0-12-1 0,0 4 0 0,2 0-1 0,0-2 4 16,0 5-1-16,3-3 3 0,-1 2-4 0,2-2 1 16,1 2-2-16,2 0 1 0,-5 2 0 0,5-2-3 15,0 2-2-15,-9 4 1 0,17-2-2 0,-11 2 1 16,-6 0-4-16,21 4 4 0,-11 0-5 0,6 6 6 15,-5-4-4-15,2 3 4 0,0 4 0 0,3-4-7 16,-3 4 8-16,-1-2 2 0,4-1-2 0,-7 0-1 16,2-2 3-16,-2 0-2 0,-3-3-4 0,-2 1-13 0,6 1-14 15,-4-2-13-15,0 1-8 0,1 0-14 16,-1-2-27-16,4 0-9 0,-10-4-25 0,10 2-133 16,-10-2-305-16,0 0 86 0</inkml:trace>
  <inkml:trace contextRef="#ctx0" brushRef="#br0" timeOffset="125171.9">14426 10175 214 0,'0'0'189'0,"0"0"-37"15,0-10-21-15,0 10-29 0,0 0-3 0,0 0-12 16,0 0-10-16,0 0-4 0,0 0 11 0,0 0-9 15,0 0-4-15,10 29 3 0,-6-11-10 0,0-2-1 16,1 3-5-16,1 9-4 0,1-4-1 0,-3 5-4 16,1-7-5-16,-3 0 1 0,2 5-3 0,-4-1 0 15,2-7-7-15,-4 1 1 0,-2 10-4 0,4-6-5 16,-2-5-3-16,0-3-1 0,-1 0 2 0,3-2-4 16,0-4-11-16,-2-1 5 0,2 0 0 0,0-4-1 15,-2 1 0-15,2-6 1 0,0 0-2 0,2 12 6 0,-2-12-8 16,0 0 1-16,0 0-8 0,0 0-1 0,0 0-2 15,0 0 3-15,0 0-3 0,22-30-9 0,-11 13 3 16,-2-13 0-16,1-1 2 0,6-1 3 0,-3-2-1 16,-2 5-2-16,0-1-2 0,-3 6 2 0,4-5 0 0,-3 1 6 15,-1 10-5-15,-2 3 1 0,-4 3 4 16,4 0-2-16,-2 2-2 0,2 2 1 0,-4 0-2 16,3 3 4-16,-5 5-3 0,6-10 1 0,-6 10-2 0,7-4-3 15,-7 4 2-15,0 0 4 0,0 0-6 0,0 0 5 16,0 0-2-16,0 0 3 0,0 0 0 0,17 14 1 15,-17-14-1-15,-2 13 0 0,0-3 0 0,-2-2-3 16,0 0 4-16,-1 8 0 0,-6-3-1 0,4-1-3 16,-3 0 0-16,0 0 2 0,-4-2 5 0,5 0-5 15,0-4 4-15,0 2-1 0,3-3 0 0,-1 2-2 16,0-4 3-16,1 4 2 0,-1-4 1 0,7-3-2 16,-6 6 8-16,6-6 0 0,-10 4 3 0,10-4-5 15,-4 6 3-15,4-6-8 0,-4 4 1 0,4-4 0 0,0 0-4 16,-2 8 3-16,2-8 0 0,0 0-1 0,0 10-1 15,0-10-1-15,2 11 4 0,0-3-5 0,2 0 0 16,4 6 1-16,0-2-2 0,-4 2 2 0,7-2-1 16,1 3 2-16,-2-3 2 0,2 2-6 0,1 0 2 15,1 0-2-15,-2-2 6 0,1-1 0 0,3-1-1 16,-2 0-10-16,0 0-16 0,-5-4-11 0,3 2-20 16,0-4-25-16,-4 2-21 0,-1-3-32 0,1 2-22 0,-8-5-98 15,0 0-299-15,16 2 86 0</inkml:trace>
  <inkml:trace contextRef="#ctx0" brushRef="#br0" timeOffset="125415.73">14832 10541 241 0,'7'-10'188'0,"-7"10"-36"0,4-5-18 16,-4 5-12-16,0 0-17 0,4-8-13 15,-4 8-21-15,0 0 1 0,0 0-8 0,0 0-9 16,0 0-6-16,0 0 2 0,0 0 4 0,16 13-8 0,-12-5 4 15,-2 8 4-15,7-2-3 0,-7 1-6 0,7 2 2 16,-4 0-5-16,-1 1-2 0,0 0-5 0,3-3-2 16,-3 2-4-16,0 0-1 0,1-1-3 0,0 0-7 15,-1 0 4-15,0-1-5 0,0-3-10 0,1-2-13 16,-1 0-28-16,-2-2-14 0,3-1-27 0,-1 1-21 16,-2-1-12-16,3-4-114 0,-5-3-260 0,0 0 75 15</inkml:trace>
  <inkml:trace contextRef="#ctx0" brushRef="#br0" timeOffset="125674">15105 10498 294 0,'0'0'156'0,"0"0"-9"16,0 0-22-16,0 0-5 0,0 0-23 0,0 0 5 15,0 0-7-15,0 0-6 0,0 0-10 0,41 11-10 0,-22-11-8 16,1 3-7-16,2-1 1 0,-1-2-7 0,13 2-4 16,-9 0-4-16,-5-2-11 0,-2 1-15 0,-1 2-15 15,1-3-8-15,-5 4-15 0,-13-4-4 0,22 0-12 16,-13 1-3-16,-9-1-8 0,11 2 14 0,-11-2-8 16,0 0-19-16,0 0-12 0,15-3-5 0,-15 3-6 15,4-4-51-15,-4 4-166 0,-2-13 50 0</inkml:trace>
  <inkml:trace contextRef="#ctx0" brushRef="#br0" timeOffset="125852.81">15371 10336 241 0,'-4'-8'135'0,"4"8"-12"15,0 0-3-15,0 0-5 0,0 0 2 16,0 0-20-16,0 0-3 0,0 0 1 0,0 28-4 0,2-18 2 16,-2 6-9-16,2 1-6 0,-2 1-4 0,4 2-1 15,-2 9-12-15,0-7-5 0,0-1-11 0,6-1-8 16,-6 0 11-16,2-2-11 0,2-1 0 0,-1 1-12 15,-1-2-28-15,1 0-14 0,4-2-21 0,-3-1-18 0,3-1-38 16,-2-4-33-16,-1-3-86 0,3-2-252 0,-1-1 75 16</inkml:trace>
  <inkml:trace contextRef="#ctx0" brushRef="#br0" timeOffset="126364.89">15804 10158 250 0,'5'-8'134'15,"-3"3"-6"-15,-2 5-14 0,7-12-10 16,-5 6-9-16,-2 6-6 0,5-8-14 0,-5 8-7 16,0 0-5-16,6-8-13 0,-6 8 5 0,0 0 6 0,0 0 2 15,0 0 19-15,0 0 12 0,6 32 4 0,-6-12 2 16,0 11-11-16,0-1-2 0,2 1-15 0,-2-1-3 15,5 2-5-15,-5-1-2 0,0-7-6 0,5-4-3 16,-3-5-6-16,0 3-2 0,0-6-5 0,2 3-4 0,1-3-1 16,-1-2-8-16,0-4 3 0,6 2-2 0,-4-2-1 15,0-2-2-15,3-2-9 0,0 0 5 16,-9-2-6-16,19-2 4 0,-7 0-1 0,3-6-8 0,1-2-8 16,-1 0-1-16,-2-6-10 0,-2 1-7 0,-3-1 0 15,8-12 2-15,-7 7-1 0,-3 1 2 0,-2 2-5 16,0 2 12-16,2 3 3 0,-4-1 3 0,-2 6 1 15,0-2 2-15,0 2 0 0,0 8 1 0,2-14 1 16,-2 14-2-16,-2-8-2 0,2 8-1 0,0 0 6 16,0 0-7-16,0 0 0 0,0 0 7 0,0 0 3 15,0 0 2-15,0 0 9 0,0 0 0 0,0 36 0 16,2-17 3-16,-2-1 5 0,0 2-3 0,2-2-5 16,-2 13 5-16,0-7-7 0,2-4 1 0,-2 0-3 0,2-5-1 15,0 5-8-15,1-2 6 0,-1-3-1 16,0 1-1-16,-2-2-3 0,2-2-9 0,0-2-10 0,0-2-11 15,-2 0-12-15,7-2-8 0,-4 2-15 0,3-3-10 16,-6-5-14-16,11 8-15 0,-11-8-18 0,13 2-24 16,-13-2-20-16,0 0-126 0,25-14-336 0,-13 1 94 0</inkml:trace>
  <inkml:trace contextRef="#ctx0" brushRef="#br0" timeOffset="126955.89">16320 10232 328 0,'2'-8'174'0,"2"-2"-13"16,-2 2-20-16,0 0-12 0,-2 8-10 0,2-14-2 15,0 8-12-15,-2 6-20 0,3-8-6 0,-3 8-13 16,5-12-2-16,-1 7-3 0,-4 5-9 0,2-8-9 16,-2 8-4-16,2-8-3 0,-2 8-2 0,4-8-5 15,-4 8-3-15,0 0-5 0,9-4-2 0,-9 4 13 16,0 0-2-16,0 0 1 0,0 0 7 0,16 16 7 0,-14 0 9 16,4 2-5-16,-6 1 1 0,2 11 0 15,0-7-3-15,5 7 0 0,-7 0-10 0,3-7 0 0,-6-1-4 16,6-4-1-16,-6 1-4 0,3-1 0 0,3 0-4 15,-3-1-2-15,0-2-6 0,0-3 4 0,0-3-5 16,0 1 1-16,0-2-2 0,0-2-3 0,0-6 7 16,-3 10 2-16,3-10 11 0,0 7-4 0,0-7-4 15,0 0-2-15,0 0-2 0,0 0-2 0,0 0 0 16,0 0-3-16,0 0-3 0,11-35-3 0,-6 17-2 16,-1 1-2-16,2-1-2 0,4-10 2 0,-4 0-5 0,0 7 1 15,3 5 0-15,0 0 0 0,0 1 0 0,-1 1-1 16,1 2 2-16,-2 2-4 0,0 4 0 0,1 0 1 15,-2 0 0-15,4 3-2 0,-10 3 3 0,13-10-1 16,-5 7-1-16,-8 3 0 0,14 0 2 0,-14 0-2 16,0 0-1-16,19 3 2 0,-12 0-3 0,-7-3 1 15,11 4 0-15,-9 0 1 0,-2-4-2 0,6 8 4 16,-1-4-2-16,-5-4 1 0,3 8 0 0,-6 2-1 16,3-10 3-16,-5 14-1 0,3-7 2 0,-4 1-2 15,2-1-1-15,-3 0 3 0,3-1-2 0,-3 2 1 16,0-4-2-16,3 2 1 0,0 0 1 0,-5-2 3 0,9-4-2 15,-9 8-1-15,5-7 1 0,4-1-7 0,-7 7 7 16,7-7-1-16,-4 3-6 0,4-3 5 0,0 0-8 16,-6 7 9-16,6-7-2 0,0 0 1 0,-8 5-2 15,8-5 5-15,0 0-2 0,0 8 1 0,0-8-1 16,5 8-1-16,-2 0 2 0,1-2 1 0,2 2 1 16,-2-2-2-16,3 0 3 0,2 2-3 0,4-1 1 15,2 3-1-15,1-2 1 0,2-2-18 0,-1 2-16 0,1-2-15 16,1 0-21-16,-1 0-29 0,-1-2-28 0,3-3-34 15,-5-1-156-15,2 3-376 0,1-6 106 0</inkml:trace>
  <inkml:trace contextRef="#ctx0" brushRef="#br0" timeOffset="127252.06">16983 10377 209 0,'0'0'143'0,"0"0"-10"0,7-5-33 15,-7 5-16-15,0 0 0 0,0 0-17 0,0 0 5 0,9-5-3 16,-9 5-9-16,0 0-1 0,0 0-7 0,0 0 1 16,0 0 8-16,18 12-2 0,-18-12-5 0,8 10 7 15,-6-6 4-15,0 2-2 0,2 0-8 0,-4 2 4 16,5-2-3-16,-3 2 10 0,-2 0 0 0,0-1 5 16,0 2 2-16,-2-1 2 0,0 2-1 0,-1-3-2 15,1 3-2-15,-2 0-8 0,2-2 0 0,0-3-8 16,-2 4-7-16,2-3-5 0,2-6-2 0,0 7-4 0,0-7 1 15,-4 10-4-15,4-10-5 0,6 6 2 16,-6-6-4-16,12 6-4 0,-1-4-16 0,7 0-14 0,2-2-19 16,-3 2-24-16,5-4-23 0,9-2-30 0,2-4-66 15,-11-2-148-15,6-3-378 0,-4 3 105 16</inkml:trace>
  <inkml:trace contextRef="#ctx0" brushRef="#br0" timeOffset="127434.66">17614 10277 269 0,'11'4'217'0,"-11"-4"-27"0,16 6-23 15,-12 0-15-15,4 0-15 0,6 7-14 0,-8 2-12 16,3-2-14-16,-3 3-5 0,-2 3-16 0,6 9-6 16,-8 4-7-16,0-3-6 0,-2-5-13 0,-2 7-36 15,-2-3-41-15,-4 2-54 0,-2-8-141 0,1-3-273 16,-1-3 79-16</inkml:trace>
  <inkml:trace contextRef="#ctx0" brushRef="#br0" timeOffset="128834.88">18497 10123 359 0,'0'0'186'16,"-7"2"-16"-16,7-2-6 0,0 0-4 0,0 0-11 16,-6 4-4-16,6-4-5 0,0 0-6 0,0 0-12 0,0 0-4 15,0 0-8-15,0 0-10 0,0 0-11 16,0 0-10-16,0 0-6 0,0 0-11 0,0 0-6 16,28-10-3-16,-8 4-8 0,-1 0-4 0,14-3-5 0,-2-1-4 15,-5 4-2-15,-4 2-4 0,-2-2-20 0,0 2-26 16,0 0-25-16,0 2-24 0,-5 0-41 0,-3 2-30 15,-2 0-29-15,0 2-114 0,-10-2-337 0,14 2 97 16</inkml:trace>
  <inkml:trace contextRef="#ctx0" brushRef="#br0" timeOffset="129503.88">18990 9874 385 0,'0'0'246'0,"4"-5"-33"0,-1 2-28 0,-3 3-20 16,2-5-27-16,-2 5-17 0,0 0-18 0,0 0-7 15,8-6-16-15,-8 6-5 0,0 0-10 0,0 0-5 0,9 11-3 16,-4-3-2-16,1 9 3 0,1-4-7 16,-1 5-2-16,-2 1-4 0,4 13-2 0,-8 0-4 0,6-3-1 15,-2 1-4-15,0-6 0 0,-2 5-6 0,-2-5-1 16,0-5-4-16,3-1-1 0,-3-2-2 0,2 0-2 15,-2-4-3-15,0-1 0 0,0-1 0 0,0-2-2 16,0 0 3-16,0-2-1 0,0-6-1 0,2 10 1 16,-2-10-1-16,0 6-2 0,0-6-3 0,0 0 2 0,0 0-5 15,0 0-4-15,0 0-4 0,0 0 2 16,0 0-5-16,14-28-7 0,-10 10-5 0,2-1-5 0,3-9 5 16,0-3-5-16,0 1 1 0,1 3 5 0,0 3 0 15,5-2 1-15,-4 4 1 0,-5 2 0 0,3 7 0 16,2-3 5-16,0 2-2 0,0 0 1 0,1 1 0 15,2 1 1-15,-1 0 1 0,1 0 5 0,0 4-4 16,0-2-1-16,-3 4 3 0,5-1-5 0,-4 2 1 16,-3 2 3-16,2-1-1 0,-4 1 4 0,-1 3-5 15,-6 0 5-15,0 0-6 0,16 5 12 0,-16-5-6 16,4 5 0-16,-4 3-2 0,0-8 5 0,-2 17 0 16,0-8 0-16,-3 5-1 0,-4 2 2 0,1-3-1 15,-4 3-2-15,2-2 2 0,-1-2-2 0,-5 2 6 0,3 0-4 16,-2-4 1-16,0 1-3 0,3-3 6 0,-1 0-4 15,3 0 2-15,0-2 1 0,2-2 1 0,1 0-1 16,1 0 3-16,6-4 7 0,-11 6 0 0,11-6 3 16,-9 3 2-16,9-3 4 0,-8 5-3 0,8-5 5 0,0 0-2 15,-7 3-5-15,7-3 3 0,0 0-8 16,0 0-1-16,-9 5 0 0,9-5-3 0,0 0-3 16,0 0 0-16,-4 3-1 0,4-3-2 0,0 0 7 0,0 8-4 15,0-8-3-15,0 8 1 0,2 0 0 0,0 0 1 16,0 0-6-16,3 1 7 0,4 4-1 0,1-1-1 15,-1-3 1-15,6 3-1 0,-2 0 2 0,1-2-2 16,1 0 0-16,1-1-14 0,1 1-20 0,1-2-19 16,-2 0-21-16,2 0-20 0,0-2-29 0,-3-2-26 15,3 4-21-15,-5-6-101 0,1 0-318 0,-4-2 91 16</inkml:trace>
  <inkml:trace contextRef="#ctx0" brushRef="#br0" timeOffset="129734.76">19598 10194 338 0,'0'0'183'0,"6"-6"-25"0,-6 6-26 15,0 0-19-15,0 0-16 0,2-4-13 0,-2 4 1 16,0 0 2-16,0 0-7 0,0 0 0 0,0 0-4 16,0 0 2-16,8 18-5 0,-4-10-1 0,-4 0-8 0,5 9-1 15,-5-5-11-15,0 0-6 0,2 4-4 0,0 2-3 16,-2-4-3-16,2-1-4 0,3-1-4 0,-5-2-4 15,2 0-13-15,1 0-26 0,-3-2-23 0,2 1-26 16,0-1-24-16,-2 0-24 0,2 0-21 0,2-4-92 16,-4-4-266-16,4 6 78 0</inkml:trace>
  <inkml:trace contextRef="#ctx0" brushRef="#br0" timeOffset="130052.68">19774 10008 427 0,'0'0'190'16,"0"0"-16"-16,4-3-19 0,-4 3-15 0,12-4-10 0,-2 2-13 15,-1-2-9-15,9 0-11 0,1 0-8 0,1 0-12 16,15-4-8-16,-4 0-5 0,1 2-7 0,-1 1-7 16,2 0-3-16,-9 0-6 0,-2 2-8 0,-5 1-3 15,3-1-3-15,-2 1-9 0,-5 0-12 0,0 2-12 16,-13 0-14-16,20-3-15 0,-20 3-8 0,16-3-13 16,-16 3-13-16,8-2-10 0,-8 2-9 0,0 0-6 15,11-2-14-15,-11 2-91 0,0 0-236 0,0 0 69 16</inkml:trace>
  <inkml:trace contextRef="#ctx0" brushRef="#br0" timeOffset="130260.87">20134 9855 290 0,'-7'-6'183'0,"7"6"-19"0,0 0-17 16,-7-4-16-16,7 4-17 0,0 0-11 0,0 0-8 15,0 0-7-15,0 0 4 0,0 0-2 0,-11 14 0 0,9-8-3 16,2 3-7-16,-2 1-2 0,2 6-9 0,0 0-4 15,2 2-10-15,-2-1-4 0,2-1-4 0,2 4-5 16,-1-4-1-16,1 1-4 0,3 13-4 0,0-10-12 16,-1-2-23-16,0-3-23 0,1-3-19 0,0-2-32 15,1 2-24-15,1-2-25 0,-3-2-129 0,4-5-298 16,-2 2 85-16</inkml:trace>
  <inkml:trace contextRef="#ctx0" brushRef="#br0" timeOffset="130828">20666 9683 300 0,'0'0'124'0,"0"0"-16"0,0 0-16 0,0 0-7 15,0 0-7-15,0 0-13 0,0 0-9 0,-7 22 1 0,7-22-7 16,-13 9-6-16,6-4 6 0,7-5-8 0,-15 7-9 15,6-2 2-15,9-5-3 0,-15 3-3 16,4-1-3-16,11-2 0 0,0 0 9 0,-15 3-6 0,15-3-9 16,0 0-4-16,0 0-7 0,-11-8 5 0,11 8 1 15,0 0-4-15,0-12-1 0,0 12-3 0,0 0-1 16,4-12 9-16,-4 12 1 0,7-6-4 0,1 0 1 16,-8 6 2-16,12-6 1 0,-12 6-7 0,17-4 13 15,-17 4 0-15,18 2-1 0,-8 0 6 0,-1 2 1 16,9 6 7-16,-6-2 2 0,2 3 1 0,-1 1 0 15,-2 2-3-15,0 0-3 0,-3 2-4 0,2 2 7 0,-6-3-6 16,-2 1 3-16,0 0 1 0,-2 0-2 0,-2-1 0 16,0 3-2-16,-4 0-1 0,-4-2-3 0,-2 1-4 15,0-2 3-15,-3-2-5 0,-1 1 0 0,1-2-6 16,-2-2 1-16,0-1-1 0,1 0-2 0,1-4-1 16,1-1-3-16,-1 0 3 0,7-4-7 0,8 0 0 15,0 0-3-15,-24-2 1 0,24 2 2 0,-16-2 1 16,16 2-5-16,0 0 0 0,-9-6-5 0,9 6 6 0,0 0-1 15,-6-8 1-15,6 8 1 0,0 0 0 16,0 0 6-16,0 0-4 0,0 0 0 0,17-12 4 0,-17 12 2 16,16-3-1-16,-16 3 2 0,17 0 0 0,-17 0-2 15,20 0 7-15,-20 0-6 0,20 3 5 0,-12 2-3 16,8-2-3-16,-1 4 3 0,-4-4-2 0,-2 1 0 16,-1 2-6-16,1 0 4 0,0 0-2 0,-2-2-6 15,1 2-11-15,1 0-17 0,4 3-18 0,-4-4-13 16,-1 0-23-16,4 0-16 0,-6-2-25 0,-6-3-15 15,17 2-122-15,-17-2-309 0,0 0 88 0</inkml:trace>
  <inkml:trace contextRef="#ctx0" brushRef="#br0" timeOffset="131394.84">21044 9634 271 0,'4'-8'198'0,"2"2"-22"15,-2 2-23-15,-4 4-19 0,6-8-19 0,-6 8-14 0,0 0-10 16,7-2-10-16,-7 2-7 0,0 0 5 0,0 0-4 16,13 16-1-16,-10-8 5 0,3 8-1 0,0 0-7 15,-2 1 1-15,1 1-4 0,2 11-7 16,-3 1 0-16,-2-6-9 0,3-3-4 0,-3-3-6 0,0 0-5 16,0 1-1-16,0 1-5 0,2-2-3 0,-1 0-8 15,-3-2 6-15,3-3-3 0,-3-1-5 0,4-4-7 16,-4-2-11-16,2 2-5 0,-2-8-3 0,4 10-5 15,-4-10-10-15,7 6-14 0,-7-6-9 0,0 0-11 0,18-2 1 16,-18 2-8-16,21-16 5 0,-8 4-4 0,2-3 0 16,5-9 11-16,-2-2 2 0,1-4-1 0,1 3 5 15,0-3 9-15,0 1 11 0,-2 5 9 0,-1-1 14 16,3-1 6-16,-6 6 12 0,0 6 4 0,-1 0 1 16,-2 3 2-16,-2 1-2 0,-1 2 2 0,-1 2-9 15,0 0 6-15,-1 4-9 0,-6 2 1 0,5-4-2 16,-5 4 2-16,0 0 3 0,0 0 2 0,0 0-3 0,0 0-1 15,-16 30-3-15,1-18 1 0,1 3 0 16,-11 5-1-16,-2 2-2 0,-1-2-2 0,1-1 4 16,1-1-4-16,4-4-1 0,7-3-1 0,-1 2 2 0,3-6-1 15,5-1 1-15,-1 0-1 0,2-2 0 16,1 0-3-16,-1 0 7 0,7-4 4 0,-6 6 3 0,6-6 4 16,-7 4-4-16,7-4 2 0,0 0 4 0,0 0 0 15,0 0 1-15,0 0 2 0,9 10 1 0,-9-10-1 16,11 6 3-16,-3-2-4 0,0 0 3 0,0 0-4 15,3-1-2-15,-3 2 0 0,10 2-3 0,-5-1-3 16,1 2 1-16,3-2 0 0,-2 2-7 0,-2 0 3 16,-1-1-7-16,0-2-11 0,-1 0-9 0,-2 2-17 15,6 1-23-15,-3-1-21 0,1-3-27 0,-5 2-26 0,4-2-26 16,-12-4-96-16,26 2-300 0,-13 2 87 0</inkml:trace>
  <inkml:trace contextRef="#ctx0" brushRef="#br0" timeOffset="131689.7">21739 9821 338 0,'0'0'194'0,"0"0"-25"16,0 0-27-16,0 0-18 0,4-10-15 0,-4 10-10 16,0 0-10-16,9-4-13 0,-9 4 0 0,0 0-11 15,18-1 1-15,-18 1-4 0,15 0 7 0,-15 0-7 16,15 5-2-16,-15-5-3 0,13 8 3 0,-5-2 2 15,-4 2 0-15,-2 2 0 0,4 3-1 0,-6 2-2 16,0 0 3-16,-6-1-2 0,4 4 0 0,-2-2-4 0,-2-7-5 16,2 4-4-16,2-6-1 0,0 1-9 0,0-2-2 15,2-6-2-15,-5 14-3 0,3-8 0 0,2-6-2 16,0 10-5-16,0-10 1 0,0 0-4 0,9 11 4 16,1-9-5-16,-10-2-15 0,20 5-17 0,3-5-20 15,-4-2-31-15,17-3-34 0,-4 0-45 0,-3-5-52 16,2-4-121-16,-10 4-377 0,-1-2 105 0</inkml:trace>
  <inkml:trace contextRef="#ctx0" brushRef="#br0" timeOffset="132152.29">21907 9009 268 0,'0'0'218'0,"0"0"-37"0,0 0-27 16,0 0-22-16,0 0-14 0,0 0-5 0,53 29-14 16,-20-7 5-16,2 4-13 0,18 11-4 0,6 3 1 15,-6 0 0-15,1 2-1 0,1 0 0 0,-7-1-4 16,0 1 2-16,1 3 9 0,-17-6-3 0,6 9 4 15,-10-7 0-15,-6-7-10 0,-7 5-1 0,-1-1-4 16,-8 3-3-16,-2 0-2 0,-4 1-3 0,-4-4-2 16,-6 1 0-16,-4 0-4 0,-1-2-4 0,-3-3 0 15,-4 2-1-15,3-7 1 0,-8 5-4 0,1-7 0 16,-3 1-11-16,5-2-2 0,-2-4 2 0,4 1-12 16,7-5-2-16,-2-4 2 0,3-1-10 0,1-1 0 0,2-2 0 15,2 0-3-15,3-2-5 0,-1-2 2 0,1-2-8 16,1 2 6-16,5-6-3 0,-9 6-2 0,9-6 3 15,-4 5 0-15,4-5 4 0,0 0 0 0,-6 8-6 16,6-8 13-16,0 0-2 0,0 0 5 0,-7 7-2 16,7-7-4-16,0 0 1 0,0 0-7 0,0 0 3 15,0 0-2-15,0 0-1 0,0 0-23 0,0 0-31 16,0 0-43-16,0 0-55 0,0 0-88 0,0 0-291 0,-30-15-614 16,12 8 168-16</inkml:trace>
  <inkml:trace contextRef="#ctx0" brushRef="#br0" timeOffset="138050.87">7669 10569 300 0,'-4'-6'93'0,"4"6"-9"0,0 0-11 15,0 0-7-15,0 0-14 0,-7-4 3 0,7 4-8 16,0 0 4-16,0 0-4 0,0 0-7 0,0 0-2 0,0 0 5 16,0 0-7-16,0 0 4 0,0 0-1 0,-4-6 9 15,4 6-2-15,0 0-10 0,0 0 1 0,0 0 1 16,0 0-2-16,0 0-3 0,0 0-8 0,0 0-5 15,0 0 2-15,8-12-8 0,-1 8-4 0,1-2 6 16,8 2-6-16,3-4 2 0,-3 1 0 0,6 4-9 16,-5-2 8-16,5-1 1 0,-2 4-8 0,2 0 2 15,0-2-3-15,8 0 4 0,3 0-1 0,-4 2-5 16,-5-2 1-16,-5 2-4 0,1 0-6 0,2-1-9 16,-7 0-12-16,3 1-8 0,-5 0-16 0,-1 0-16 15,-12 2-13-15,14 0-77 0,-14 0-190 0,11-1 56 0</inkml:trace>
  <inkml:trace contextRef="#ctx0" brushRef="#br0" timeOffset="138253.7">7925 10823 226 0,'20'-3'9'15,"-2"-4"-16"-15,-8 5-3 0,3-1 1 0</inkml:trace>
  <inkml:trace contextRef="#ctx0" brushRef="#br0" timeOffset="138897.72">3708 10553 347 0,'0'0'161'0,"0"0"-23"0,-2-8-18 15,2 8-20-15,0 0-13 0,0 0-13 0,-2-6-17 16,2 6 0-16,0 0-8 0,0 0-2 0,0 0-9 16,-13 22-4-16,6-4-3 0,-4 12 0 0,0 5-8 15,-1 0-1-15,-2 5-3 0,3 1-1 0,0 19-3 0,0-13 0 16,5-10-4-16,-1 3 2 0,2-3 6 0,3 2-3 15,4 3-1-15,0-4-3 0,1-3-1 0,8-3 0 16,-3-1 1-16,8-1 1 0,3-4-4 0,6 1 10 16,-1-5-4-16,7-4-1 0,4 0 3 0,4-7-5 15,1 1 4-15,1-2-8 0,0-4-32 0,0 0-30 16,2-2-35-16,-4-3-112 0,-2-2-238 0,1-1 70 16</inkml:trace>
  <inkml:trace contextRef="#ctx0" brushRef="#br0" timeOffset="139423.81">4370 10942 290 0,'4'-6'89'0,"-4"6"1"15,4-6 1-15,-4 6-2 0,0 0 5 0,2-6-17 0,-2 6-16 16,3-8 0-16,-3 8-9 0,0-12-7 0,2 4-11 16,-2 2 5-16,-2-3-5 0,2 1-1 0,-3 0 3 15,1 0-5-15,0 0 0 0,-4 2 3 0,4 0-4 16,2 6 0-16,-7-8-5 0,-2 4-4 0,9 4-7 16,-15-2 3-16,15 2-2 0,-18 6-5 0,3 2-3 15,-1 4 12-15,4 0 2 0,-10 12-7 0,5-5 2 16,5-3-5-16,1 0 14 0,0 0-11 0,4 0 2 0,1-3-4 15,2-1-2-15,2-2 1 0,0 0-4 16,2-3 12-16,0-7-3 0,0 17-2 0,4-14-3 0,-4-3 4 16,10 10-3-16,-5-8 2 0,-5-2-1 0,18 2 1 15,-8-4 1-15,-10 2-7 0,16-4 1 16,-7 1-1-16,1 0 5 0,-3-1-8 0,2-2 0 0,-3 3 2 16,-6 3 6-16,12-9-1 0,-6 8-9 0,-6 1 5 15,7-6-6-15,-7 6 2 0,6-2-4 0,-6 2 3 16,0 0-9-16,12-4 8 0,-12 4-1 0,0 0-1 15,6-4-4-15,-6 4 4 0,0 0-2 0,17 6-4 16,-8-4 1-16,-4 2 1 0,3 1-2 0,1 2 9 0,-2-2-5 16,1 1 4-16,3 6 1 0,-3-2-3 0,4 4 0 15,-1-2 5-15,-3 2-1 0,2-2 1 0,-2 1-2 16,1 1 0-16,-2 2 2 0,-1 0-2 0,1 0-6 16,-3-1-35-16,0 1-15 0,0 0-33 0,2-3-24 15,-6-1-98-15,2-2-247 0,0-2 71 0</inkml:trace>
  <inkml:trace contextRef="#ctx0" brushRef="#br0" timeOffset="139685.87">4781 11020 226 0,'12'9'90'0,"-4"-1"-3"16,1 0 5-16,-3 1-8 0,2-1-14 0,-4 0 2 0,4 6-7 15,-1-1-7-15,-3 3 2 0,1-2-11 16,-1 4 4-16,-4-1-7 0,-2 0-1 0,0 1-6 0,-3-1-5 16,3-1 1-16,-2 1-17 0,-1-5-31 0,1 0-33 15,2-4-22-15,0 0-66 0,2-8-159 0,-4 12 50 16</inkml:trace>
  <inkml:trace contextRef="#ctx0" brushRef="#br0" timeOffset="140103.12">5241 10746 328 0,'0'0'133'0,"0"0"-7"0,0-10-10 0,0 10-4 16,0 0-16-16,0 0-8 0,0 0-9 0,0-10-15 16,0 10-3-16,0 0-13 0,0 0-5 0,9-5-1 15,-9 5-7-15,16-4-1 0,-8 2-5 0,10 0-2 0,-1 0-4 16,3 2 2-16,-2 0-2 0,-1 4-4 0,3 0 1 15,-5 3-5-15,5 2-3 0,-5-3 6 0,1 4-2 16,-6 1-1-16,4 1 3 0,-5-2 1 0,-1 0 1 16,-1-1 4-16,-5 1-1 0,5 6 14 0,-5-4-2 15,-2 0 3-15,0-4-3 0,0 2 0 0,-2-3 0 16,2-7-5-16,0 17-1 0,0-12-1 0,0-5-4 16,-2 12 1-16,2-12-5 0,0 8 3 0,0-8-5 15,0 0-2-15,2 8 1 0,-2-8-2 0,0 0 0 16,4 4-2-16,-4-4-2 0,29 0-2 0,-9-6-12 15,1 2-18-15,14-6-20 0,-5 2-13 0,1-1-28 0,0-3-22 16,2 2-23-16,-3 2-112 0,-3 0-286 0,-7 0 85 16</inkml:trace>
  <inkml:trace contextRef="#ctx0" brushRef="#br0" timeOffset="140317.5">6030 10794 261 0,'0'0'98'0,"0"0"-16"0,0 0 0 16,0 0 0-16,23 6-1 0,-17 0-14 0,0-1-5 16,-4 4 0-16,3 0 3 0,3 5-3 0,-3 4 2 15,-2-6-1-15,-1 5 2 0,-2-1-10 0,0 2-4 16,0-2-6-16,0 2-2 0,-2-1-5 0,-3 1-6 16,2 0 3-16,1-4-10 0,-4 1 3 0,4-3-19 15,-3 0-26-15,5-4-32 0,-2 0-17 0,2-8-16 16,-4 12-88-16,4-12-200 0,-6 3 59 0</inkml:trace>
  <inkml:trace contextRef="#ctx0" brushRef="#br0" timeOffset="140699.81">6306 10498 261 0,'0'0'181'0,"0"0"-32"0,3-8-14 16,-3 8-23-16,0 0-13 0,0 0-9 0,0 0-14 16,0 0-5-16,0 0-8 0,8-6-7 0,-8 6-4 15,0 0-4-15,11-6-3 0,7 2-6 0,-3-4-3 16,5 2-2-16,10-5-6 0,-1-1 1 0,1 2-10 16,-7-2 0-16,-1 4-2 0,-3 2 0 0,-1 2 3 0,-5 0-10 15,2 0 8-15,-4 4-11 0,-11 0 0 0,18 0-2 16,-18 0-1-16,15 4-4 0,-9 2 4 0,4 0-4 15,-6 2 0-15,2 6 1 0,1 3 3 0,-3 3 1 16,0 10-2-16,3-2-1 0,-2 3 8 0,-3 0-1 16,0 1-1-16,0-2 7 0,-2 2-3 0,4-3 1 0,3 0 4 15,-5-5-4-15,1-4 1 0,1 0-3 16,2-2-7-16,-1-3 10 0,-1 3 2 0,-2-2-2 0,2-5 2 16,-2 1-11-16,6 4 9 0,-4-4-3 0,2 4-4 15,-1-4 0-15,1-3-9 0,-2 1-26 0,-1 0-26 16,2-4-18-16,-1 2-40 0,-2 0-112 0,-2-8-269 15,2 12 77-15</inkml:trace>
  <inkml:trace contextRef="#ctx0" brushRef="#br0" timeOffset="140868.94">6565 10782 209 0,'20'-16'190'0,"2"4"-36"0,-5 1-20 0,13-3-20 0,1 2-14 16,2-4-7-16,-2 4-21 0,-1 2-39 0,-3 4-41 16,-5-1-42-16,11 1-76 0,-7-4-148 0,-5 4 45 15</inkml:trace>
  <inkml:trace contextRef="#ctx0" brushRef="#br0" timeOffset="141232.01">6878 10088 321 0,'18'15'130'0,"6"7"-18"15,4 0-7-15,3 3-10 0,0 7-11 0,21 9 3 16,-12-9-10-16,-5-2-10 0,10 15 1 0,2 0-6 0,-12-7-1 15,-7-7-7-15,9 21 0 0,-8-13 6 0,-12-3 1 16,-1 1-6-16,-4 1 4 0,-2-1-2 0,-6 2 5 16,-2 1 7-16,-4-3-2 0,2 3 3 0,-8-6-3 15,-4 3 0-15,1-1 0 0,-4-5-2 0,-2-1-5 16,-4-3 0-16,1-1-1 0,1 2-2 0,-1-5-4 16,5-5-2-16,2-4-3 0,2-2 1 0,3-2-5 15,0-3-3-15,2 1-4 0,0-2-3 0,1 2-4 16,5-8 3-16,-6 6-8 0,6-6 0 0,0 0-3 0,-4 8-5 15,4-8-4-15,0 0-18 0,-6 7-31 16,6-7-41-16,0 0-51 0,0 12-57 0,0-12-155 0,-4 16-405 16,2-8 113-16</inkml:trace>
  <inkml:trace contextRef="#ctx0" brushRef="#br0" timeOffset="152535.87">10512 11482 251 0,'0'0'124'0,"0"0"-26"0,0 0-16 0,0 0-6 0,0 0-1 16,0 0-11-16,0 0 3 0,0 0-13 0,0 0-11 16,0 0 7-16,0 0-13 0,0 0-2 0,0 0-9 15,0 0 2-15,0 0 2 0,0 0-2 0,0 0-14 16,0 0 3-16,0 0 5 0,0 0-14 0,11 2 13 15,-11-2-10-15,15 2-4 0,-6 0 1 0,7-2 6 16,2 3-5-16,-2-3-2 0,5 0 4 0,-2 0-9 16,13 1 3-16,-5-2-1 0,4 1 4 0,1-3-6 0,-5 3 5 15,6-2-5-15,-3 0 2 0,3-1-1 16,-4 0 0-16,-7 3-6 0,11-4 9 0,-5 3 0 16,3-3-10-16,2 1 6 0,-1-2 1 0,1 0-4 0,0 5 4 15,0-1-2-15,-7-1-4 0,7-2 5 0,0 0 2 16,0 2-4-16,-1-2 6 0,4-2-6 0,-3 0-2 15,0 2 2-15,-5 2 1 0,5 0-4 0,2-2 5 16,-4-2-6-16,-5 3 7 0,-5-2-4 0,-1 3-3 0,1 0 3 16,-2-1 2-16,-1 3 1 0,2-3-2 0,-3 1 5 15,3 2-5-15,-5 0-3 0,-2-1 3 16,0 1-2-16,5 0 4 0,-1 0 6 0,1 0-11 0,-1 1 3 16,-1-2 2-16,1 2 5 0,3 1-6 0,-2-2 1 15,-1 3-1-15,5-3-4 0,-4 0 4 0,-6 2-2 16,9-1 9-16,-2-2-7 0,1 1-2 0,-6 1 2 15,2-1 5-15,-3 0-2 0,-1-1-6 0,-12 1 4 16,17 0-4-16,-17 0 5 0,15 0-2 0,-15 0 1 16,13-2-1-16,-13 2 2 0,9-3-1 0,-9 3 2 15,0 0-3-15,0 0-2 0,13 0 4 0,-13 0-9 16,0 0-11-16,0 0-14 0,0 0-13 0,0 0-4 16,13 0-15-16,-13 0-88 0,0 0-180 0,0 0 56 0</inkml:trace>
  <inkml:trace contextRef="#ctx0" brushRef="#br0" timeOffset="153057.7">10710 11804 209 0,'0'0'116'0,"0"0"-17"0,0 0-18 16,0 0-9-16,0 0-10 0,0 0 1 0,0 0-7 0,0 0-6 15,0 0-2-15,0 0-5 0,0 0 6 0,24-10-8 16,-7 10-15-16,1-2 20 0,3 2-18 0,1 0-2 15,0-2-2-15,13 0-1 0,0 2-5 0,-2-2 0 16,4 2 0-16,-4-2-2 0,3 0-5 0,-1 2 3 16,2-2 2-16,0-2 3 0,0 0-9 0,1-2 1 15,-1 3-5-15,0-2 3 0,0-3-1 0,-2 5-8 16,-2-5 2-16,1 2 7 0,-3-2-7 0,3 2 7 16,-1 0-5-16,2-2 4 0,-11 2-2 0,-3 0 8 0,-1 1 2 15,13-1 4-15,-11 2 1 0,2-2-5 0,-7 2-1 16,1 0 3-16,-1 0-5 0,1 2-9 0,-5 0 7 15,5 0-8-15,-3 0 4 0,-4 0 1 0,9 2 1 16,-7-2-7-16,0 2 1 0,-13 0 2 0,20 0 5 16,-9 2-7-16,-11-2-3 0,18 0 7 0,-18 0-4 15,14 0-1-15,-14 0 1 0,14 0 0 0,-14 0 1 16,0 0 0-16,15 0 1 0,-15 0 1 0,0 0 0 0,0 0-3 16,0 0-4-16,0 0-19 0,11-2-26 15,-11 2-16-15,0 0-18 0,0 0-26 0,0 0-59 16,-44-12-193-16,9 2 58 0</inkml:trace>
  <inkml:trace contextRef="#ctx0" brushRef="#br0" timeOffset="155375.74">2265 12447 274 0,'-3'-10'143'0,"1"4"-14"0,2 6-4 16,-4-8-8-16,4 8-21 0,-3-7 11 0,3 7-16 16,-2-10-6-16,2 10-2 0,-2-8-14 0,2 8-3 15,-2-10-6-15,2 10-10 0,-2-4-11 0,2 4-4 16,0 0-8-16,0 0 1 0,0 0-5 0,0 0-9 0,0 0 1 15,0 0-7-15,0 0 5 0,2 26-10 0,2-8 5 16,-2 11 2-16,1 2-3 0,-1 7 1 0,-2-1 3 16,2 3-1-16,0-1 0 0,1 3 1 0,-3-3 3 15,2 0 0-15,0-3-9 0,0-2-1 0,3-1 1 16,-5-5-4-16,0-4 2 0,0-5-3 0,2-3 0 16,-2-4 5-16,0 0-1 0,2-4-1 0,-2-1 1 15,0 1 2-15,0-8 9 0,2 10 7 0,-2-10 13 0,0 8 12 16,0-8 3-16,0 0-7 0,0 0-2 0,0 0-6 15,0 0-4-15,0 0-1 0,0 0-3 16,0 0-2-16,2-33-5 0,0 17 0 0,0-4-4 0,3-9 2 16,0-1-7-16,1 0 0 0,1-1 0 0,-3 1-2 15,0-1 2-15,0 7-2 0,4-6 0 0,-2 1-1 16,0 5-6-16,-1 4 2 0,1 3 0 0,1 1-1 16,0 0 5-16,-3 0-3 0,4 1-5 0,-3 1 0 15,2 2-1-15,-3 2-1 0,0 2-3 0,3 0 4 16,-3 3-2-16,0-2-4 0,2 4 4 0,-6 3-2 15,8-7-6-15,-8 7 2 0,8-1-1 0,-8 1 2 0,0 0 1 16,0 0-1-16,23 10-2 0,-19-2 5 0,2-3-3 16,1 3 2-16,-2 0-2 0,3 6 8 0,-1 3-6 15,-3-2 4-15,0 0-3 0,0-1 0 0,0 4 4 16,-4-5-1-16,0 3-1 0,-4-2 1 0,0 2 3 16,0-4-1-16,0 0-1 0,-1-2-1 0,-3-3 1 15,-1 5 4-15,-4 0-3 0,0-2 1 0,-1-2 1 16,4-2 4-16,0-2-4 0,0 2 0 0,1-4 0 0,-2 0 3 15,2-1-4-15,9-1 1 0,-17 2 0 0,8 0-1 16,9-2-1-16,-13 0 0 0,13 0 1 16,-9 3 0-16,9-3-1 0,0 0 0 0,-13 1-1 0,13-1 1 15,0 0-2-15,0 0-3 0,-15 0 3 16,15 0-10-16,0 0 9 0,0 0-5 0,0 0 5 0,-7 6 1 16,7-6-5-16,0 0 4 0,0 0-2 0,9 12 6 15,-3-4-3-15,-1-2-4 0,8 6 3 0,-2 2 0 16,2-1 3-16,0 1-3 0,2 2 0 0,7 4 1 15,-5-3-1-15,-1-1 5 0,9 6-3 0,-8-4 6 16,0-4-5-16,-2-1 2 0,-1 1-19 0,-1 0-20 0,3 0-28 16,-4 1-20-16,4-3-26 0,-1 0-22 0,-1 0-101 15,-4-2-279-15,1-4 82 0</inkml:trace>
  <inkml:trace contextRef="#ctx0" brushRef="#br0" timeOffset="155606.75">2766 13001 256 0,'0'0'105'0,"0"0"-15"0,0 0-5 0,0 0 1 16,0 0-10-16,0 0 10 0,11 22-4 0,-9-14-1 16,2 8-13-16,2-4 3 0,-2 5-11 0,-2-3-7 0,0 4 1 15,0 0-11-15,2-3 4 0,-1 3-8 0,-1-2-5 16,0 0-1-16,0-1-8 0,0 3 1 0,0-2 0 15,3-2 6-15,-3 0-11 0,1-4-12 0,-1 2-18 16,0-4-35-16,4-1-29 0,-4 1-35 0,3 0-64 16,-5-8-202-16,4 8 61 0</inkml:trace>
  <inkml:trace contextRef="#ctx0" brushRef="#br0" timeOffset="156119.81">3143 12950 308 0,'0'0'139'16,"6"-8"-16"-16,-6 8-26 0,0 0-5 0,0 0-10 0,0 0-9 16,14-3-7-16,-14 3 3 0,0 0-3 15,17-5-1-15,-17 5 2 0,26-4-5 0,-3 0-1 0,7-1-5 16,3-4-13-16,-2 0-3 0,-1 3 0 0,3-4-5 15,2 2-5-15,-2 0 4 0,-9 2-4 0,1-2-3 16,-6 5-5-16,13-4-3 0,-7 2-10 0,-7 3 9 16,-3-2-1-16,-15 4-6 0,26-6 4 0,-26 6-7 15,16-2 0-15,-16 2-10 0,0 0-7 0,0 0-12 16,17-6-20-16,-17 6 6 0,0 0-27 0,0 0-5 16,0 0-11-16,0 0-7 0,0 0 2 0,0 0-8 15,0 0 0-15,0 0 6 0,0 0 7 0,-39-8 10 0,39 8-43 16,-18-4 95-16,18 4-27 0,0 0 7 0,-24-8 19 15,24 8 7-15,-16-5-1 0,16 5 16 0,-14-9 1 16,14 9 12-16,-12-8 4 0,12 8 14 0,-13-8 5 16,13 8-2-16,-8-10 17 0,8 10-5 0,0 0-1 15,-10-13 5-15,10 13 6 0,-6-10-1 0,6 10 12 16,0 0-4-16,-6-12-4 0,6 12-5 0,0 0-9 16,0 0-7-16,-9-10-5 0,9 10-2 0,0 0-3 15,0 0-7-15,0 0 3 0,0 0 1 0,0 0-6 16,-11 24-1-16,8-6-3 0,3-2-5 0,0 3 0 15,0 1-2-15,0 8 7 0,0 1-6 0,3 1 2 0,-1-2 0 16,4-5-3-16,-3-3-16 0,1-1-24 0,3-1-23 16,-1-2-26-16,0 2-30 0,8-5-109 0,-7 0-258 15,3-6 74-15</inkml:trace>
  <inkml:trace contextRef="#ctx0" brushRef="#br0" timeOffset="156566.37">4243 12380 255 0,'-6'8'133'16,"-2"7"-2"-16,0 3-12 0,-3 10-2 0,0 6 15 15,0-1-13-15,2 4-1 0,0-1-1 0,3 2 1 16,-1-1-11-16,1 1-7 0,4-3-18 0,4 0-3 0,0-1-7 16,4-3-4-16,3-1-8 0,2 0-6 0,-4-6-5 15,6-6-2-15,-2-3-4 0,0 1-5 0,5-4-1 16,1 2-3-16,0-5-4 0,-2 3 1 0,3-4-5 16,-1-2-1-16,3-2-3 0,-2-2 1 0,-7 0-3 15,-11-2-1-15,24 0-1 0,-24 0 1 0,15-6-6 16,-15 6-5-16,12-10 1 0,-8 2-2 0,-4 8-4 15,-2-18-2-15,0 3 2 0,-10-1-2 0,4 0-1 16,-13-5-1-16,4 3 1 0,2 2 0 0,0 2-2 16,-1 4 2-16,-1-2-3 0,-1 2 0 0,0 1-2 0,1 1 1 15,-1 2 1-15,3 2 1 0,0 0-1 0,4 0-1 16,11 4 0-16,-18-4 0 0,18 4 1 16,0 0 0-16,0 0 0 0,-21 6-11 0,21-6-19 0,0 0-10 15,-8 10-19-15,8-10-30 0,0 10-40 0,0-10-21 16,0 0-102-16,8 19-301 0,-4-12 86 0</inkml:trace>
  <inkml:trace contextRef="#ctx0" brushRef="#br0" timeOffset="157249.68">4732 12483 311 0,'2'-18'137'0,"2"10"-11"0,-4 8-2 0,2-10-2 15,-2 10-10-15,0 0-9 0,4-12-13 0,-4 12-11 16,0 0-9-16,0 0-14 0,0 0 0 0,0 0-5 16,0 0-3-16,0 0-1 0,0 0 0 0,20 38 2 15,-15-21-4-15,-1 15-1 0,2 1 2 0,1 5-1 0,-2-1 0 16,-1 1 0-16,2-1-5 0,1 1-4 0,-5-2-3 15,2-1-1-15,-2-2-8 0,0-1-2 0,1-2 3 16,-3-7-2-16,3-3-5 0,-3-4 0 0,0-5-4 16,0 1 4-16,0-2-8 0,0-10 6 0,0 14-1 15,0-14 2-15,0 12 12 0,0-12 7 0,0 0 3 16,0 0-10-16,0 0-3 0,0 0-3 0,0 0-1 16,0 0-2-16,4-33-3 0,-2 1-3 0,2-1-2 0,-4 1 0 15,7-6 1-15,-3 3-4 0,-2 1-1 0,5 1 0 16,0 5-1-16,-3 4-2 0,2 5-2 0,-2-1 1 15,1 4-1-15,2-2-1 0,2 3-1 0,-3 1 0 16,0 0 0-16,2 2 0 0,-2 3-2 0,-6 9 1 16,11-16 0-16,-7 10-3 0,-4 6-1 0,14-8-1 15,-14 8 0-15,0 0 2 0,0 0 0 0,26 0-2 16,-26 0 2-16,0 0-1 0,21 15-1 0,-9-3 2 16,-6 0 2-16,0 2-2 0,-1 2 2 0,-3 2 1 15,0-1 2-15,-2 1-4 0,0-2 3 0,-4 2 0 16,-1 0-1-16,3-3 1 0,-6 3-1 0,4-4 2 0,-8-1-1 15,4 2 0-15,-3-2-2 0,-3 3 0 0,4-6 1 16,-4 1 1-16,-1 1-1 0,1-2 3 0,4-2-2 16,-1-4 2-16,5 4 1 0,-4-4-3 0,10-4 1 15,-10 8-2-15,10-8-1 0,-11 6 2 0,11-6-4 16,0 0-2-16,-9 6 0 0,9-6 4 0,0 0-2 0,0 0 0 16,0 0 0-16,-5 8 3 0,5-8-3 15,0 0 0-15,0 0 0 0,11 11 3 0,-11-11-2 0,16 8 3 16,-8-2 0-16,-8-6 2 0,25 12-3 0,-7-4 0 15,-1 0 3-15,-2 0 0 0,4-1-3 0,-1 2-15 16,-1-3-15-16,1 1-15 0,0-1-20 0,1 2-23 16,-3-2-14-16,1 0-9 0,-1 0-31 0,1-2-116 15,-1-2-306-15,-16-2 89 0</inkml:trace>
  <inkml:trace contextRef="#ctx0" brushRef="#br0" timeOffset="157803.75">5309 12871 300 0,'0'0'117'0,"12"-12"-22"0,-12 12-10 15,0 0-18-15,6-10-6 0,-6 10-6 0,0 0-5 16,0 0-11-16,0 0 1 0,13-3-3 0,-13 3-2 16,0 0-7-16,0 0 0 0,0 0 0 0,0 0-15 15,0 0 5-15,0 0 7 0,0 0-1 0,0 0-1 16,0 0-3-16,0 0 2 0,0 0-4 0,0 0 6 0,0 0-6 15,0 0 5-15,0 0 7 0,0 0-3 16,0 0-5-16,0 0 6 0,0 0 2 0,0 0-5 0,0 0-6 16,0 0 2-16,0 0-6 0,0 0-4 0,0 0 6 15,0 0-5-15,0 0-2 0,0 0-9 16,0 0 11-16,0 0-5 0,0 0 8 0,0 0-13 0,0 0 15 16,20-6-11-16,-20 6-3 0,18-8 5 0,-18 8-4 15,17-4 5-15,-17 4-4 0,22-2-4 0,-22 2 3 16,0 0-11-16,39 4 10 0,-21 2 1 0,-1 0-4 15,-1 1 3-15,-3 1 2 0,2 2-2 0,-2 2-4 16,-1 0 4-16,-4 2 2 0,1 2 1 0,-3-1 3 0,-2 3-3 16,-2 0 5-16,-4 1 3 0,0 11 3 0,-4-6 0 15,-1-5-3-15,1-1-1 0,-3 0-1 0,0 0 5 16,-1-5-6-16,-6 15-2 0,1-12 0 0,1 0 1 16,8-6 1-16,-3 0-2 0,1-3-1 0,3-1 6 15,5-6-3-15,-11 6 1 0,11-6 3 0,-11 6-3 16,11-6 3-16,0 0-3 0,0 0 3 0,0 0-4 15,0 0 4-15,0 0-3 0,0 0-3 0,0 0 4 16,0 0-2-16,0 0-3 0,0 0 4 0,0 0 1 16,0 0 3-16,0 0-8 0,13-30 3 0,-7 25-2 0,-6 5-1 15,14-8 0-15,-14 8-3 0,17-6 4 16,-17 6-4-16,14-4 3 0,-14 4-5 0,17-2 4 16,-17 2-14-16,18 0-17 0,-18 0-21 0,20 2-22 0,-20-2-25 15,27 8-26-15,-9-4-121 0,-4-3-285 0,1 4 81 16</inkml:trace>
  <inkml:trace contextRef="#ctx0" brushRef="#br0" timeOffset="158200.7">6155 12729 370 0,'-4'-16'176'0,"4"16"-24"0,0 0-25 16,0 0-18-16,0 0-6 0,0 0-10 0,0 0-12 15,0 0-11-15,0 0 1 0,0 0-11 0,0 0-2 16,0 0-7-16,0 0-1 0,15-10-6 0,-15 10-5 16,18-3 0-16,-18 3-3 0,28-6-2 0,-9 0-7 15,1-2-3-15,11-2 2 0,2 0-2 0,-2 2 0 16,-5 1-11-16,-4 0 1 0,11-1-1 0,-12 3 2 16,1 0-2-16,-2 2-4 0,-3 1-13 0,-17 2-6 0,27-6-12 15,-27 6-4-15,22 0-16 0,-22 0-16 0,0 0-8 16,0 0-12-16,29 1-18 0,-29-1-105 0,0 0-241 15,0 0 72-15</inkml:trace>
  <inkml:trace contextRef="#ctx0" brushRef="#br0" timeOffset="158408.67">6306 12840 290 0,'0'0'158'0,"0"0"-22"0,0 0-14 0,0 0-7 16,0 0-4-16,55-8-17 0,-55 8-7 0,37-6-13 15,-20 0-9-15,4 2-6 0,1 2-12 0,-3-2-3 16,1 0-25-16,2 2-24 0,-22 2-44 0,41 0-41 16,-18-4-69-16,-4 2-190 0,11-2 56 0</inkml:trace>
  <inkml:trace contextRef="#ctx0" brushRef="#br0" timeOffset="159184.66">7538 12441 273 0,'0'0'86'0,"8"-16"0"0,-4 9-23 15,-4 7 6-15,2-12-8 0,-2 12-5 0,0 0 5 16,3-18-11-16,-3 18 0 0,0 0-3 0,-5-18 7 16,5 18-11-16,-6-10-6 0,6 10-1 0,0 0-3 15,-16-8-7-15,16 8 3 0,-17-4 5 0,17 4 5 16,0 0 2-16,-39 0 4 0,23 4 5 0,-1 0 2 0,-1 0 0 15,2 4 3-15,2-2-7 0,1 0 4 16,1 2-6-16,12-8-5 0,-15 13-2 0,11-6 1 16,4-7-4-16,-5 15-2 0,5-15-4 0,-2 18 0 0,2-18-6 15,2 20 5-15,3-13-8 0,6 8 6 16,-3-3-9-16,4-4 1 0,-2 1 1 0,-10-9 1 0,23 6-3 16,-6-2-4-16,1-2-3 0,-18-2 0 0,28 2 1 15,-28-2-3-15,27-4-1 0,-27 4 0 0,14-10-1 16,-14 10-2-16,20-14-4 0,-9 4 3 0,0 0 2 15,-4 0 0-15,2 1-4 0,-9 9 5 0,10-18-7 16,-8 10 1-16,6 0 0 0,-8 8-1 0,8-14 4 0,-8 14-5 16,4-10 3-16,-4 10-3 0,0 0-3 0,9-11 1 15,-9 11-1-15,0 0 1 0,0 0-2 16,0 0 4-16,0 0-2 0,0 0 4 0,0 0-6 0,0 0 5 16,0 0-2-16,28 29-2 0,-21-13 6 0,0 12-3 15,-1-1-1-15,1 5 8 0,-1 4 5 0,4 3 4 16,-4-1 3-16,-2 3 0 0,3-2 5 0,-3 23 1 15,-2-15-3-15,0-12 1 0,0 5-1 0,-2-3-5 0,5-3 2 16,-5 0-4-16,3-3 3 0,-1-7 2 16,-2-5-2-16,0 1 0 0,2-6-1 0,-2 0-1 15,0-2 2-15,0-7-1 0,0-5 3 0,0 14 0 16,0-14 1-16,2 12 2 0,-2-12 3 0,0 0-1 16,0 12 3-16,0-12 0 0,0 0-1 0,0 0 1 0,2 12 2 15,-2-12-8-15,0 0 1 0,0 0 1 0,0 0-7 16,0 10 4-16,0-10-5 0,0 0-2 0,0 0-3 15,0 0 0-15,0 0 2 0,0 0-5 0,0 10 1 16,0-10 1-16,0 0-2 0,0 0-2 0,0 0-1 16,0 0 0-16,0 0 1 0,0 0 0 0,0 0 0 0,0 0 0 15,0 0-2-15,0 0 2 0,0 0-2 16,0 10-4-16,0-10-2 0,0 0-8 0,0 0-8 16,0 0-11-16,0 0-13 0,0 0-12 0,0 0-19 0,0 0-27 15,0 0-33-15,0 0-43 0,0 0-147 0,0 0-386 16,0 0 108-16</inkml:trace>
  <inkml:trace contextRef="#ctx0" brushRef="#br0" timeOffset="161166.72">2210 13682 350 0,'2'-8'173'0,"0"2"-28"0,3 0-18 16,1 2-18-16,-6 4-12 0,6-6-17 0,-6 6-3 16,12-2-13-16,-12 2-6 0,0 0-10 0,19 4-4 15,-12 0 0-15,0 2-6 0,-1 2-4 0,-4 2 0 16,4 6-4-16,-6 2-4 0,0 11-6 0,-4-7 4 16,0-2-7-16,-2 9-2 0,-8-3 0 0,3 1 3 15,1-3-6-15,-8-1 0 0,7-3 3 0,0-2-1 0,2-6 0 16,1 0 1-16,-1-4-5 0,0-2-4 0,2-2 7 15,-1-2-9-15,8-2 1 0,-14 3-3 16,14-3 1-16,0 0 4 0,-19-7-6 0,13 3 5 0,-2-4-8 16,4 2 2-16,0-2 3 0,2 0-6 0,-3-1 8 15,5 1-4-15,0-2-1 0,0 0 3 0,3-8-2 16,1 6 3-16,0-4-5 0,2 3 2 0,2-1-2 16,0 2 2-16,1-4-3 0,-3 4 3 0,1 3-1 15,0 0 0-15,-1 1-3 0,1 1 5 0,2 1-5 16,-1 2 1-16,-1 0-2 0,1 0 1 0,-8 4 0 15,18-2 3-15,-18 2-5 0,17 2-1 0,-5 0 2 0,3 6 0 16,-2 0 2-16,2 2-4 0,1-1 3 0,-3 4 0 16,0 0 0-16,-2 3-1 0,0-2 2 0,0 3-2 15,4 11 5-15,-9-4 3 0,4-9-2 0,-6 5-3 16,-2 10 5-16,-4-7-5 0,0-1 5 0,-2-2-4 16,-6 7 0-16,-2-5-3 0,1-2 3 0,2-4 2 15,-2 1-4-15,2-2 4 0,-6 0 2 0,2-1-4 16,-1-2 3-16,2 2 1 0,0-7-1 0,1 1-1 0,1-4-5 15,0 2 7-15,0-4 1 0,10-2-2 16,-15 6 2-16,15-6 4 0,-14 2-3 0,14-2-4 16,-15-2 0-16,15 2 1 0,0 0 0 0,0 0-1 0,-16-4-4 15,16 4 6-15,0 0-2 0,-4-10-1 16,4 10-1-16,0 0 1 0,7-15-2 0,-7 15 0 0,6-12 2 16,1 6 2-16,0 0-3 0,-7 6 0 0,22-16 2 15,-9 6-4-15,-1 4 2 0,6 0 0 0,-5 1 1 16,3 0-1-16,-1 3 1 0,-4 2-2 0,-11 0-2 15,22 0 1-15,-22 0 0 0,19 5 3 0,-10-2 0 16,0 1-2-16,0 2 2 0,-1 0 0 0,0 2 1 0,-2-2-1 16,7 6 3-16,-3 0-6 0,0-2 2 15,-4 0 5-15,1-3-1 0,-3 1-4 0,3 0-9 0,2 0-4 16,-7-2-25-16,6 0-5 0,-1 0-18 0,0 0-10 16,1-1-20-16,-1 0-19 0,3-3-72 0,-10-2-215 15,0 0 64-15</inkml:trace>
  <inkml:trace contextRef="#ctx0" brushRef="#br0" timeOffset="161435.74">2734 13889 313 0,'0'0'101'16,"0"0"-20"-16,0 0-7 0,0 0-5 0,0 0 6 15,0 0 0-15,24 26 1 0,-16-8-1 0,1 0-7 16,5 9 1-16,-2 3-13 0,-3 1-3 0,2-3 1 16,-2 1-10-16,-3 1-8 0,1-1 2 0,-3 1-2 0,1-8-4 15,-1-1-1-15,1-3-2 0,-3 0-7 16,0 0-2-16,2 0-5 0,-2-3 0 0,0-3 0 0,0 0-23 16,0-2-9-16,4-2-16 0,-4-3-8 0,-2-5-11 15,6 5-19-15,-6-5-16 0,0 0-71 0,0 0-188 16,22-22 57-16</inkml:trace>
  <inkml:trace contextRef="#ctx0" brushRef="#br0" timeOffset="161786.47">3180 13799 228 0,'0'0'54'0,"0"0"-3"0,0 0-5 0,0 0-1 0,-2 33 7 15,-2-13 0-15,-5 7-10 0,-2 1 7 0,-2-1-15 16,-3 3-3-16,1-2 4 0,-1-2 1 0,4-1-7 15,-8-1 0-15,7-5 2 0,0-2-5 0,1-4 6 16,2 1 0-16,-2-1-1 0,4-4 10 0,-1-3-7 16,1 1 4-16,4-4 5 0,4-3-1 0,-14 7-3 15,14-7 10-15,-11 2-10 0,11-2-1 0,0 0-4 16,0 0-13-16,-13 4 13 0,13-4-2 0,0 0 1 16,0 0-11-16,0 0 8 0,0 0-11 0,-13 0-7 15,13 0-1-15,0 0 1 0,0 0-2 0,0 0 1 0,0 0-3 16,0 0 0-16,0 0-1 0,8 16 0 0,-8-16-2 15,12 10 1-15,-4-4 1 0,3 6 0 0,3-2 0 16,-2 1 2-16,-1 3 0 0,3-2-6 0,-4 0 4 16,1 1 7-16,1 0 0 0,-2 0-9 0,4-1-2 15,-6 2 4-15,3-3 0 0,-2 4-3 0,0-6 3 16,2 5-18-16,-3-2-16 0,-3-2-30 0,6 4-18 16,-3-4-28-16,-1-2-88 0,0-3-224 0,-7-5 65 15</inkml:trace>
  <inkml:trace contextRef="#ctx0" brushRef="#br0" timeOffset="162039.03">3362 14213 290 0,'0'0'82'15,"0"0"7"-15,0 0-10 0,0 0-14 0,0 0 9 16,0 0-2-16,0 0-3 0,0 0-2 0,16 23-8 0,-10-9 14 15,-2 2-4-15,3 0-1 0,2 4-8 16,0 7-5-16,-1-5 6 0,1 7-3 0,-2-5-10 0,-1-4-3 16,1 0-2-16,1 7-2 0,0-3-4 0,-2-5-4 15,-2-3-1-15,2 2-8 0,-1-4 1 16,-1 2-24-16,1-5-15 0,-1 1-21 0,1-2-10 0,-1-2-32 16,0-2-18-16,0 0-91 0,-4-6-220 0,0 0 67 15</inkml:trace>
  <inkml:trace contextRef="#ctx0" brushRef="#br0" timeOffset="162289.37">3673 14321 251 0,'0'0'133'0,"20"-2"-16"0,0 0-2 15,-1-2-21-15,14-2-9 0,0 2 4 0,-3-4-7 16,5 3-18-16,-4-5 0 0,3 4-2 0,-4 0-3 16,1 0-13-16,-6 0-6 0,-4 2-4 0,-3 2-2 15,1 0-13-15,-6 0 3 0,-13 2-30 0,24 0-7 0,-24 0-20 16,18 0 7-16,-18 0-8 0,0 0-9 16,14 2-13-16,-14-2-20 0,0 0-63 0,0 0-164 0,0 0 51 15</inkml:trace>
  <inkml:trace contextRef="#ctx0" brushRef="#br0" timeOffset="162494.74">3953 14153 295 0,'0'0'105'0,"0"0"-15"16,0 0 15-16,0 0-14 0,0 0-11 0,0 0 9 0,0 0-5 15,0 0 3-15,-2 24-4 0,9-6-7 0,0 0-2 16,-1 1-9-16,5 7-3 0,-2 1-4 0,4 1-11 15,-5 0 0-15,6 1-3 0,-5-3-6 0,1 4-5 16,4-2-2-16,-6-7-6 0,3 7-24 0,-2-7-20 16,2-1-30-16,-5-2-45 0,2-1-105 0,0 0-236 15,-1-2 69-15</inkml:trace>
  <inkml:trace contextRef="#ctx0" brushRef="#br0" timeOffset="164134.54">5053 13883 266 0,'0'0'173'0,"6"-9"-28"16,-6 9-22-16,0 0-18 0,0 0-18 0,0 0-2 0,0 0-13 16,0 0-13-16,0 0 0 0,0 0-12 15,0 0-4-15,0 0-1 0,0 0-4 0,0 0-11 0,0 0 1 16,0 0 7-16,-47 21-10 0,47-21-7 0,-14 6 7 15,14-6-1-15,0 0-5 0,0 0 2 16,-17 2 4-16,17-2-3 0,0 0-6 0,0 0-10 0,0 0 9 16,0 0-7-16,0 0 9 0,-16-18-3 0,16 18-6 15,5-14 2-15,-5 14-3 0,5-17 4 0,-5 17-9 16,4-16 8-16,-4 16-2 0,9-16 0 0,-5 6 1 16,6-1-1-16,-2 1 1 0,0 2-1 0,-8 8-1 15,13-14-2-15,-13 14-1 0,14-12 6 0,-14 12-4 16,8-8-5-16,-8 8 3 0,9-8-4 0,-9 8 2 15,0 0-4-15,0 0 1 0,13-7-2 0,-13 7 3 0,0 0-4 16,0 0 1-16,0 0 9 0,13-7 1 0,-13 7-1 16,0 0-8-16,0 0 5 0,0 0-3 0,0 0 6 15,0 0-2-15,10-10 2 0,-10 10 7 0,0 0-3 16,0 0 0-16,0 0 2 0,0 0-3 0,0 0 5 16,0 0-4-16,0 0 1 0,8-10-4 0,-8 10-1 15,0 0 2-15,0 0-7 0,0 0 4 0,0 0-1 16,0 0 1-16,0 0-3 0,0 0 4 0,0 0 1 0,0 0-4 15,-14-19-1-15,14 19 6 0,0 0-8 16,0 0 0-16,0 0-1 0,0 0 2 0,-6-12-2 16,6 12 1-16,0 0-4 0,0 0 1 0,0 0 0 0,0 0 2 15,-11-8 3-15,11 8-6 0,0 0 2 0,0 0-1 16,0 0 1-16,0 0 2 0,0 0 0 0,0 0 0 16,0 0 5-16,-24 24 4 0,20-7 0 0,-3 1 6 15,3 12 0-15,-1 2 9 0,5-1-4 0,0 3 0 16,2 1-1-16,5-3-4 0,-2-1 4 0,1-1-8 15,2-6 3-15,2-5-3 0,-4-3 3 0,5 0-3 16,-3-2 1-16,6 0-2 0,1-5 4 0,1 1-6 0,-1-2 2 16,3-2 4-16,-4-2-4 0,4 0 0 0,-3-2-5 15,1-2 5-15,-16 0-2 0,24-6-5 16,-13 2 3-16,-3-2-3 0,-8 6 3 0,27-19 5 0,-16 4-5 16,-2 4-6-16,-3-5-5 0,1 0 2 0,0-1-4 15,-3-1 2-15,-2 0 2 0,3 2-5 0,-3 1 1 16,0-3 2-16,0 4-1 0,-2-2 0 0,2 4 5 15,-2 12-3-15,0-17-1 0,0 17-2 0,0-15 4 0,0 15-5 16,2-13 4-16,-2 13 2 0,0 0-1 16,0 0-4-16,0-16-1 0,0 16 5 0,0 0-1 15,0 0 4-15,0 0-2 0,0 0-4 0,0 0-7 16,0 0 14-16,0 0 6 0,0 0-2 0,18 49 4 16,-14-29 1-16,1-3-2 0,1 13 0 0,3 0-1 0,0 0 4 15,-5-1-2-15,3 3 4 0,2-3-2 0,-5 1 3 16,1-6-3-16,1-3-11 0,-4-1 10 0,2-4-3 15,3 2 2-15,-2-3 1 0,-1 1-4 0,-2-4-1 16,5 0 2-16,-3-2 4 0,0-3-8 0,-2 1-9 16,3 0-22-16,-5-8-16 0,7 16-36 0,-5-8-23 0,-2-8-31 15,4 12-17-15,-4-12-94 0,0 0-292 0,0 0 84 16</inkml:trace>
  <inkml:trace contextRef="#ctx0" brushRef="#br0" timeOffset="164809.69">5583 13799 330 0,'0'0'127'0,"0"0"-10"0,0 0-17 16,0 0-15-16,0 0-6 0,0 0-2 0,0 0-10 0,6-10 1 15,-6 10-4-15,0 0-7 0,0 0-2 0,0 0 8 16,25 21 2-16,-25-21-7 0,18 24-1 0,-10-6-4 16,8 11 3-16,-5 1-10 0,-1 2 1 0,0-3-1 15,0 2-8-15,-6-1-3 0,3 0-5 0,-5 0-2 0,3-1 3 16,-3-8-4-16,3 1-4 0,-3-4-2 16,-2-4 0-16,2 2-7 0,0-4-1 0,0-2 1 15,-2 0-4-15,0-10 8 0,2 13 1 0,-2-13 2 0,0 8 5 16,0-8-2-16,0 0-5 0,0 0-3 0,0 0 0 15,0 0 1-15,0 0-3 0,0 0-3 0,18-31 0 16,-14 14-3-16,1 0 3 0,1-13-8 0,-2 2 7 16,0-3 1-16,4 2-1 0,-2-1-4 0,-2 2 0 15,1 3 0-15,-1 5-4 0,3-9 2 0,0 4-3 16,-1 6 7-16,-2 3-2 0,3-4-4 0,2 3 2 16,-3 1-6-16,3 0 6 0,-1 3-20 0,0 0 20 15,0 4-4-15,-1 1 0 0,-3 2 1 0,-4 6-4 16,13-10 1-16,-13 10 0 0,11-4-3 0,-11 4 5 15,0 0-4-15,0 0 0 0,0 0 4 0,0 0 0 0,24 20-2 16,-24-20 4-16,7 23-4 0,-7-7 1 0,0 2 1 16,-2-2 2-16,-3 3-4 0,1-3 0 0,0 0-5 15,-6 2 6-15,4-3 2 0,-5 3-1 0,0-4 3 16,0 0-5-16,5-4 4 0,-6 4-5 0,2-4 7 16,1-3-5-16,5 1 1 0,-3-2 3 0,7-6-2 15,-11 10 1-15,7-4-3 0,4-6-1 0,-7 8-2 16,7-8 3-16,0 0 6 0,-7 7-4 0,7-7 3 0,0 0-4 15,0 0-2-15,-4 10-3 0,4-10 4 16,0 0-2-16,0 0 4 0,0 0-4 0,7 16 2 16,-5-10 2-16,-2-6 0 0,13 14 0 0,-7-6 0 0,6 4 0 15,1 0 3-15,-1 0-1 0,4 1 0 16,-5-3 2-16,3 2-4 0,-2 0-2 0,4-2 8 0,-3 2-4 16,1-3-1-16,-2 1-4 0,-1-2-22 0,-2 0-21 15,-9-8-24-15,17 14-36 0,-10-10-48 0,0 0-99 16,-7-4-303-16,15 8 88 0</inkml:trace>
  <inkml:trace contextRef="#ctx0" brushRef="#br0" timeOffset="165194.72">6157 14078 240 0,'0'0'112'0,"0"0"-14"16,0 0-5-16,0 0-2 0,0 0-4 0,0 0 1 15,0 0-14-15,0 0 8 0,9-7-15 0,-9 7 5 16,0 0-7-16,24-3 0 0,-24 3-11 0,0 0-5 0,27 3-3 16,-27-3-10-16,0 0 5 0,28 7 3 15,-28-7-16-15,13 8 7 0,-5 0-6 0,-8-8 0 0,14 12 3 16,-8-2 8-16,-6-10-1 0,7 18-5 0,-5-10-1 15,-2-8 0-15,5 19-2 0,-5-11 1 0,2 0-2 16,-2-8 0-16,0 18-6 0,0-10 2 0,0-8-7 16,2 12 2-16,-2-12 1 0,2 10-1 0,-2-10-3 0,3 10-2 15,-3-10 5-15,0 0-12 0,4 7 4 16,-4-7 3-16,0 0 1 0,0 0-4 0,0 0-3 16,26 4-4-16,-26-4 4 0,27-1-3 0,-27 1-13 0,32-9-14 15,-15 5-13-15,1-1-28 0,-18 5-16 0,33-9-38 16,-20 8-12-16,-13 1-109 0,31-12-282 0,-13 4 80 15</inkml:trace>
  <inkml:trace contextRef="#ctx0" brushRef="#br0" timeOffset="165448.91">6891 13891 294 0,'0'0'209'0,"7"-10"-30"16,-7 10-27-16,10-10-5 0,-10 10-14 0,18-12-13 15,-1 3-11-15,-1-3-14 0,2 2-7 0,5-8-10 16,4 2-11-16,1 1-7 0,1-1-6 0,-7 2-3 16,-1 4-7-16,-3 0-15 0,0 0-20 0,-1 5-18 15,1-2-18-15,-3 2-31 0,-15 5-12 0,22-4-20 0,-22 4-13 16,0 0-14-16,0 0-68 0,27 9-217 0,-27-9 64 15</inkml:trace>
  <inkml:trace contextRef="#ctx0" brushRef="#br0" timeOffset="165607.34">7198 13923 322 0,'-4'11'125'16,"4"-11"-26"-16,0 0 15 0,-5 12 1 0,5-12-12 16,0 0-1-16,0 0 4 0,-5 10-7 0,5-10 3 15,0 0-2-15,0 0 0 0,0 0-5 0,0 0-8 16,0 0-6-16,0 0-11 0,0 0-9 0,0 0-3 15,0 0-5-15,0 0-4 0,0 0-14 0,60-15-29 0,-42 5-33 16,-2 0-49-16,15-4-63 0,2-4-102 0,-2 0-286 16,5 1 81-16</inkml:trace>
  <inkml:trace contextRef="#ctx0" brushRef="#br0" timeOffset="166544.44">8418 13418 251 0,'0'0'133'16,"0"0"-19"-16,0 0-11 0,0 0-21 0,0 0-10 0,0 0-7 15,-24 10-7-15,15-5 0 0,2-3-3 16,-3 4-5-16,0-2-5 0,2 1 0 0,-3-2-1 16,-7 3-8-16,8-2 0 0,-4-2 3 0,3 0-2 0,3-2-7 15,8 0 8-15,0 0-2 0,-26-4-12 0,17 2 0 16,0-4 6-16,4 2-9 0,-3-2-5 0,4 1 8 15,-1-3-8-15,3 1-2 0,2 7-1 0,-2-11 3 16,2 5-8-16,0 6 6 0,4-14 4 0,1 10-5 16,-1-4-2-16,4 4 1 0,-3 0-4 0,6 2-1 15,-2 0 6-15,1 2-6 0,8 4 0 0,-1 2 1 16,3 2 4-16,-2 0-7 0,-1 2 2 0,7 12 1 0,1-3 7 16,-8-1 3-16,-1 0-4 0,-4-2 10 15,4 9-5-15,-3 3 0 0,-2-8 1 0,-4 0 4 0,-3-3 0 16,-4 1 1-16,-2-1 0 0,-2 3-2 0,-8 8 1 15,-1-3-3-15,-5 1-7 0,-1-2 1 0,-1 0-1 16,-6-1 0-16,-1-5-3 0,-1 2 1 0,2-5-1 16,-2-1 1-16,1 2 2 0,3-8-6 0,4-2 0 15,5-2 1-15,-1-3 0 0,4-1 1 0,12 0-1 16,-20-3-3-16,13 1 0 0,-1-4 0 0,1 2-4 16,0-2-1-16,3 2 1 0,0-4 3 0,4 1-6 15,0 7 1-15,0-15 3 0,4 8 0 0,0-1-1 0,1 0 1 16,-1 0-1-16,3 0 1 0,1 2 6 0,-1 0-7 15,2 0 0-15,0 1 4 0,-1 0-5 0,4 3-1 16,-4 1 0-16,-8 1 3 0,27 0 1 0,-13 1 0 16,0 1 0-16,3 3-4 0,1 0 0 0,-3 0 2 15,5 2 0-15,-5-1 2 0,5 2 0 0,8 4 4 16,-3-4-11-16,-3 1-18 0,6 1-20 0,-4 0-21 16,-2-2-33-16,0-2-31 0,-3 0-29 0,-1-2-87 15,2 4-287-15,-5-4 83 0</inkml:trace>
  <inkml:trace contextRef="#ctx0" brushRef="#br0" timeOffset="167687.03">1857 15485 269 0,'0'0'254'0,"-9"-6"-28"0,9 6-27 0,-10-5-18 16,10 5-18-16,-5-5-17 0,5 5-24 0,0 0-12 16,0 0-15-16,0 0-11 0,0 0-9 0,0 0-9 0,0 0-6 15,0 0-7-15,0 0-4 0,0 0-3 16,31-10-5-16,-12 9-8 0,3-3 2 0,13-1-1 0,-2 2-1 16,6-5-6-16,-4 6-12 0,1-4-24 0,-1 2-24 15,-4 0-26-15,1 2-28 0,1 2-36 0,-11 2-155 16,-22-2-334-16,33 0 96 0</inkml:trace>
  <inkml:trace contextRef="#ctx0" brushRef="#br0" timeOffset="168355.65">2519 15100 263 0,'0'0'152'0,"0"0"-29"0,2-13-12 0,-2 13-15 16,0 0-19-16,0 0-6 0,0 0-11 0,0 0-14 16,0 0 5-16,0 0-5 0,0 0 4 0,0 0-3 15,8 61 1-15,-3-30-1 0,1 7 9 0,-1-3-1 0,0 7-2 16,1-3 1-16,-2 2-3 0,3 1-8 16,0 0-5-16,1-3-1 0,1-2-1 0,-3 1-7 15,4-4 1-15,-6-1-3 0,4-6-5 0,-1-3 3 0,-3-6-9 16,1-4 4-16,-3-3-4 0,3 2 3 0,-3-6-1 15,-2 1-1-15,0-8 2 0,2 10 7 0,-2-10 13 16,2 8 5-16,-2-8 2 0,0 0-8 0,0 0-7 16,0 0 1-16,0 0-3 0,0 0-3 0,0 0-6 15,-2-36-2-15,0 11 4 0,-3-7-7 0,5 1-4 16,-2-1 0-16,4 0-1 0,3-1 0 0,-3-1-2 16,4 5-1-16,3-2-2 0,-2 3-2 0,6-2 0 15,-3 5 0-15,0 3 4 0,-2 4-4 0,1 2 2 16,2 5-4-16,-2-1-4 0,-3 2-1 0,1 4-1 0,2-2-2 15,-3 4-1-15,-6 4 3 0,15-8-3 0,-15 8-2 16,16-4 5-16,-16 4-2 0,0 0-1 0,24 8 2 16,-24-8-2-16,15 10 0 0,-8-4-2 0,4 8 5 15,-2 0 0-15,-3-1 2 0,2 3-1 0,0 0-2 16,-4-1 3-16,-2 3-1 0,-2-1 2 0,-2 0-1 16,0-1 0-16,0 1 1 0,-2 1 2 0,-2-4-2 15,-2 2 2-15,-1-2 0 0,-2-2-4 0,2-1 4 16,1-1 0-16,-1-2-1 0,0-2 0 0,5 0 4 0,-5 0 0 15,9-6-2-15,-10 8 0 0,0-5 5 0,10-3-7 16,-8 7 7-16,8-7 1 0,-9 3-1 0,9-3 3 16,0 0 1-16,-9 5 4 0,9-5 0 0,0 0 1 15,0 0-5-15,-11 5-3 0,11-5 2 0,0 0-3 16,0 0-3-16,0 0 0 0,0 0-2 0,-4 7 0 16,4-7-1-16,0 0 1 0,0 0-7 0,0 0 6 15,0 0 5-15,10 15-5 0,-3-9 4 0,2 0 0 16,6 2-2-16,1 2 3 0,-1 0-4 0,5-2-13 15,-3-1-12-15,5 3-16 0,-4-2-23 0,13 4-22 0,-1 0-23 16,-3-2-25-16,-6-7-11 0,-3 4-95 0,1-6-288 16,1-1 83-16</inkml:trace>
  <inkml:trace contextRef="#ctx0" brushRef="#br0" timeOffset="168567.77">3370 15618 264 0,'0'0'126'0,"0"0"-33"0,0 0-4 16,0 0-11-16,0 0 5 0,0 0-11 0,0 0 10 0,20 27-11 15,-15-11-2-15,-1 1-7 0,1 1 3 16,-1 0-11-16,5 10-7 0,-3-1-22 0,3-3 16 16,-2-4-8-16,-5-5-2 0,7 1-4 0,-5 2-1 0,0-2-17 15,4-1-28-15,-2-1-36 0,0 0-35 0,1-4-72 16,-1 0-189-16,1-2 57 0</inkml:trace>
  <inkml:trace contextRef="#ctx0" brushRef="#br0" timeOffset="169108.41">4043 15551 214 0,'0'0'144'0,"0"0"-13"0,0 0-5 16,0 0-27-16,0 0 0 0,0 0-22 0,0 0-6 15,0 0-5-15,0 0-6 0,0 0-5 0,0 0-5 0,0 0-8 16,0 0-2-16,0 0-16 0,2 25 6 0,-2-25 2 15,27-4-9-15,-9 2 6 0,14-2-10 0,1 0 3 16,0 0 2-16,0-3-14 0,2 0-12 0,0 4 21 16,-3-4-2-16,-1 4-5 0,-5 1-10 0,-3-3 7 15,-5 4 6-15,1-1-2 0,-1 0-6 0,-6 2 0 16,-12 0 2-16,25-4-4 0,-25 4-2 0,20-2 5 16,-20 2-5-16,17-2-4 0,-17 2 2 0,0 0 8 15,26-4-12-15,-26 4 10 0,16-4 2 0,-16 4-7 16,0 0-1-16,19-4 5 0,-19 4 1 0,0 0-5 15,0 0-1-15,16-4 3 0,-16 4 0 0,0 0-6 0,0 0-13 16,10-2-15-16,-10 2-22 0,0 0-34 0,0 0-103 16,0 0-225-16,0 0 67 0</inkml:trace>
  <inkml:trace contextRef="#ctx0" brushRef="#br0" timeOffset="169326.68">4409 15363 230 0,'0'0'163'16,"0"0"-40"-16,-6-12-11 0,6 12-11 0,0 0-17 0,0 0-4 15,0 0-7-15,0 0-3 0,0 0 4 16,0 0-2-16,18 28-1 0,-10-13 4 0,1 3-11 0,-3 0-3 16,8 11-12-16,-4-1 0 0,1 0 0 0,3 1-10 15,-4 1-3-15,6 4-2 0,-3-5-9 0,5 0-3 16,-6-1-27-16,0 0-30 0,1 0-49 0,-3-7-128 15,2-7-250-15,-2 0 74 0</inkml:trace>
  <inkml:trace contextRef="#ctx0" brushRef="#br0" timeOffset="169981.96">5309 15177 356 0,'0'0'127'0,"0"0"-5"16,0 0-20-16,0 0-15 0,0 0-17 0,0 0-2 15,-45 22-16-15,36-14 13 0,-7 2-12 0,6-5-8 16,-2 4 1-16,12-9-5 0,-19 11 8 0,19-11-13 16,-20 7 5-16,20-7-2 0,-17 3 6 0,17-3-11 15,-18 5 5-15,18-5-8 0,0 0-11 0,0 0 0 16,-22-13-1-16,22 13-2 0,-9-12 0 0,9 12-2 16,-4-11-2-16,4 11-4 0,0 0-4 0,6-22 4 0,-6 22 1 15,9-14 3-15,-2 6-8 0,-7 8 3 0,21-17 2 16,-5 9 1-16,-3 0-5 0,7 2 0 0,-1 2-7 15,1 0 5-15,-20 4-7 0,37 0 3 0,-17 4 3 16,0 2-3-16,-5 2 5 0,3 2-4 0,-3 2 4 16,-1 0-6-16,-1 3 2 0,-5 3 6 0,4 9-8 15,-4 3 12-15,-6 0-9 0,-4 1-6 0,-2 1 14 16,-5-3-9-16,0-1 5 0,-4-1-2 0,-3 3-2 16,1-4 1-16,-5-2-1 0,6-5 1 0,-4-5-3 15,5-2 2-15,-3-2 6 0,3 0-5 0,2-4 4 16,11-6 3-16,-24 3-12 0,24-3 2 0,0 0 7 0,0 0-2 15,-28-9-6-15,28 9 8 0,-12-14-7 0,12 14-5 16,-6-16 2-16,4 6 5 0,2 10 4 0,2-23 2 16,-2 8-4-16,4 4 7 0,4-3 2 0,-2 0-6 15,2 3-1-15,-1 3-1 0,-7 8-2 0,16-12-3 16,-16 12 4-16,14-8-3 0,-14 8 1 0,18-2-2 16,-18 2-3-16,0 0 11 0,37 10-6 0,-22-2 0 15,3-1 2-15,0 6 1 0,-1-4 0 0,-1 5-5 0,-1-2 3 16,1 2-1-16,-2-3-3 0,2 1 5 0,-3 2 0 15,3-4-9-15,-1 2-17 0,-2-3-18 0,-2 3-20 16,2-4-24-16,-2-1-32 0,0-4-97 0,-11-3-251 16,20 4 74-16</inkml:trace>
  <inkml:trace contextRef="#ctx0" brushRef="#br0" timeOffset="170617.67">5724 15120 350 0,'0'0'139'0,"0"0"-31"16,0 0-4-16,0 0-10 0,0 0-10 0,0 0-10 15,0 0-8-15,0 0-7 0,0 0 12 0,28 30 0 16,-21-15-3-16,7 11 4 0,2 5 9 0,-5 1-1 16,3 0-1-16,-2-1-8 0,2 1-10 0,-6-2-10 15,3 1-1-15,-1-1-2 0,-4-1-20 0,0-5 5 16,-1-4 1-16,-1-4-9 0,0-1 5 0,1-5-7 0,-3 2-2 15,0-4-11-15,-2-8 8 0,5 14 8 0,-5-14-9 16,4 8-1-16,-4-8 4 0,0 0-4 16,0 0-4-16,0 0-6 0,0 0-4 0,0 0-5 0,24-34-3 15,-19 16-1-15,5-13-8 0,-6 1 0 16,6-4 4-16,-8 3-4 0,2 0 2 0,3 3 5 0,-3-2-5 16,-2 8 3-16,2 3 5 0,1 1 0 0,-5 2-3 15,2 2-3-15,3-1 5 0,-1 1-1 0,-4 14 3 16,6-16 0-16,-4 8-3 0,-2 8 2 0,10-15 2 15,-10 15 1-15,8-10-3 0,-8 10 3 0,0 0-4 16,11-8 0-16,-11 8 0 0,0 0-2 0,0 0 2 0,0 0 3 16,0 0 5-16,0 0-2 0,20 25-2 0,-20-25-5 15,4 24 4-15,-4-8 3 0,-2 2-2 16,0-3 1-16,0 1 0 0,-2 2-1 0,-4-2 9 0,2-1 1 16,-2-1-4-16,-1 2 0 0,0-2-2 0,-2-2 3 15,5-1-4-15,1-3 8 0,-2-1 1 0,7-7-3 16,-13 10 11-16,13-10-1 0,-8 7-1 0,8-7-3 15,-10 6 5-15,10-6 0 0,0 0-7 0,0 0 0 0,-8 6 5 16,8-6-2-16,0 0 0 0,0 0-1 16,0 0-4-16,-11 4 2 0,11-4-1 0,0 0-3 15,0 0 0-15,0 0-5 0,0 0 2 0,0 0 0 16,0 0-3-16,-9 6 2 0,9-6-3 0,0 0 1 16,0 0-2-16,0 0 1 0,0 0-1 0,0 0 2 0,22 16 5 15,-16-11-5-15,6 0 6 0,1 2-2 0,2 1-4 16,0 0 3-16,3 0-1 0,-1 2-3 0,1-2 1 15,-1 2 1-15,1-2 0 0,-2 2-7 0,1-3-8 16,-1 3-6-16,-1-2-16 0,0 0-30 0,2 0-19 16,-6-2-27-16,1 0-20 0,-2-2-110 0,-10-4-286 0,0 0 81 15</inkml:trace>
  <inkml:trace contextRef="#ctx0" brushRef="#br0" timeOffset="170981.72">6450 15309 214 0,'0'0'130'0,"0"0"-23"0,0 0-15 16,0 0-11-16,-19-3-7 0,19 3-3 0,0 0-7 0,0 0-4 16,0 0 0-16,0 0-7 0,0 0 3 0,0 0 7 15,0 0 0-15,0 0-11 0,0 0-2 16,0 0 1-16,0 0-2 0,0 0-9 0,0 0 3 0,0 0-4 15,29-18 0-15,-12 14 5 0,1 0-7 0,-1-2 1 16,-17 6 0-16,40 2-10 0,-23 2 1 0,3 0-4 16,-2 2 1-16,-3 0-5 0,-3 4-2 0,4 0 5 15,-3-1-13-15,-4 3 14 0,-2 2 4 0,-1 2 5 16,-2-1-1-16,1-1-10 0,-3 2 2 0,-2 0 1 16,0-4 2-16,-2 0-7 0,2-12 0 0,0 17-3 15,0-9-2-15,0-8 1 0,0 12-4 0,0-12 2 0,0 0 2 16,0 0-1-16,2 14-4 0,-2-14-4 0,0 0 4 15,18 4-8-15,-18-4-17 0,0 0-22 0,48-8-19 16,-29 0-28-16,14-4-23 0,0-3-161 0,-4-3-316 16,5-2 90-16</inkml:trace>
  <inkml:trace contextRef="#ctx0" brushRef="#br0" timeOffset="171213.81">7470 14965 362 0,'0'0'171'0,"0"0"-13"16,0 0-19-16,10-7-16 0,-10 7-4 0,0 0-7 16,23-8-10-16,-23 8-10 0,17-5-10 0,-17 5-4 15,28-10-9-15,-8 2-10 0,-1 0-6 0,14-4-6 16,-2 0-5-16,-1 0-13 0,3-1-17 0,1-1-32 0,-11 6-30 15,0 2-41-15,-3-2-128 0,-3 2-261 0,1 0 76 16</inkml:trace>
  <inkml:trace contextRef="#ctx0" brushRef="#br0" timeOffset="171376.59">7675 15150 300 0,'0'0'218'15,"0"0"-30"-15,0 0-21 0,0 0-28 0,0 0-9 16,0 0-21-16,0 0-6 0,0 0-6 0,0 0-26 0,57-14-28 16,-39 6-32-16,3 0-38 0,10-5-68 0,-2-1-90 15,3-2-221-15,3 4 65 0</inkml:trace>
  <inkml:trace contextRef="#ctx0" brushRef="#br0" timeOffset="172197.77">8681 14578 321 0,'-11'-6'229'0,"11"6"-28"16,-7-6-19-16,7 6-22 0,-6-4-16 0,6 4-21 15,0 0-9-15,-5-6-19 0,5 6-6 0,0 0-9 16,0 0-8-16,0 0-9 0,0 0-4 0,13-8-5 16,-1 6-7-16,5-2-2 0,5 0-3 0,-2-2-6 15,15-4-3-15,2 2-3 0,-2-3-5 0,2 1-2 16,-2 0 1-16,3 2-6 0,-3 2-1 0,-11 2-1 16,-3-2 0-16,-3 4-4 0,-1 2-1 0,-3 0-2 15,-14 0 0-15,22 2-2 0,-14 4-1 0,-1-2-1 16,-1 4-3-16,2 0 0 0,0 8 3 0,-2 0 4 0,-3 3 2 15,1 11 4-15,0 1 2 0,3 1-2 0,-2 0 1 16,-3-1-2-16,0 3 3 0,2-1 1 0,0 1 1 16,3-3 0-16,-5 3-3 0,5-4-1 0,2-1 2 15,-5 1-3-15,2-9 1 0,4-3-2 0,-2-2-1 16,1 2 1-16,-1 2-1 0,4-5-4 0,-4 3 4 16,1-2-5-16,2 0-15 0,0-1-14 0,-1 1-11 15,0-2-20-15,-8 0-18 0,9-1-26 0,-3 1-23 0,0-4-19 16,-4 0-24-16,-2 0-107 0,0-4-323 0,-2-6 94 15</inkml:trace>
  <inkml:trace contextRef="#ctx0" brushRef="#br0" timeOffset="172371.84">9000 14929 385 0,'7'-12'207'0,"0"4"-32"0,4-2-23 0,1 0-16 16,9 1-18-16,9-5-11 0,-1 0-14 0,4 2-25 16,4 2-61-16,1 4-97 0,-1-2-82 0,-2 5-203 15,-5-4 60-15</inkml:trace>
  <inkml:trace contextRef="#ctx0" brushRef="#br0" timeOffset="213408.23">13859 12954 281 0,'0'0'160'0,"-6"-4"-29"16,6 4-20-16,0 0-10 0,-8-6-16 0,8 6-10 15,0 0-8-15,0 0-2 0,0 0-2 0,-14 12 0 16,10-4 0-16,-5 10 8 0,0 13 3 0,-2 1 3 16,5 5 0-16,-6 1-12 0,4 23-3 0,-3-14 4 15,-1 13-11-15,2-15-4 0,3-6-1 0,1-1-6 16,-1-1 1-16,2-1-9 0,1-3-1 0,0-1-6 0,0-3 0 15,2-5-4-15,2-4-5 0,-2-6 5 0,2 1-6 16,2-3 0-16,-7-2-2 0,3-2 0 0,2-2 0 16,0-6 11-16,0 12 1 0,0-12 0 0,2 4-8 15,-2-4 2-15,0 0-2 0,0 0 3 0,0 0-5 16,9-28-2-16,-9 8-4 0,0-9-3 0,2-3 0 16,-2-1 1-16,0-3-5 0,2-1 0 0,-2 3 1 15,-2-1 1-15,2 1-3 0,0 3-2 0,0 1 2 0,0 2-2 16,0 5-3-16,-2 3 2 0,4 2 0 0,-2 2-2 15,2-1 3-15,-2 1-3 0,0 0 0 0,0 4-3 16,2-2 5-16,-2 2-2 0,4 5-1 0,-4-1-2 16,0 2 2-16,3-4-1 0,-3 10-2 0,0-10 7 15,0 10-7-15,5-4-1 0,-5 4 0 0,0 0 2 16,0 0 2-16,0 0-1 0,0 0 1 0,0 0-3 16,19 16 4-16,-13 0 0 0,4 4-3 0,0 7 5 15,3 3 5-15,1-1 3 0,-4 3-4 0,2-3 4 16,-4 1 0-16,3-2-5 0,-7-5 5 0,8 5-5 0,-4 0-2 15,1-7 7-15,-2-1-1 0,0-4-2 0,-1 2 3 16,-4-3-2-16,4 1-2 0,-1-4 2 0,-3 4-3 16,3-2-1-16,-3-5 1 0,0 1-3 0,2 0 2 15,-1 0-1-15,-1 0-20 0,0 3-23 0,2-1-23 16,-2 2-19-16,-2-6-33 0,2 2-24 0,0-2-27 16,-2-4-109-16,0-4-331 0,0 0 94 0</inkml:trace>
  <inkml:trace contextRef="#ctx0" brushRef="#br0" timeOffset="213603.41">13625 13560 260 0,'-7'-4'210'0,"7"4"-16"16,-15-6-16-16,15 6-19 0,-9-6-9 0,3 4-11 16,6 2-11-16,0 0-10 0,-7-6-16 0,7 6-11 15,0 0-8-15,-6-4-9 0,6 4-9 0,0 0-3 16,0 0-10-16,13-8 0 0,-7 4-8 0,6 2-5 15,2-4-26-15,6 2-26 0,3 1-26 0,-2-3-16 0,12 2-25 16,-9 2-37-16,0-1-134 0,-2 2-298 0,0-1 85 16</inkml:trace>
  <inkml:trace contextRef="#ctx0" brushRef="#br0" timeOffset="213806.5">14009 13483 378 0,'0'0'170'0,"0"0"-39"16,4-10-9-16,-4 10-21 0,8-10-6 0,0 4-10 0,0 0-7 15,9-4-11-15,-1 2-11 0,-1 0-6 16,3 1-8-16,0 1 3 0,1 0-20 0,1 2-9 0,-1 0-16 16,-3 2-22-16,1 0-21 0,-2 2-4 0,-4 0-22 15,1 4-7-15,-4-2-7 0,1 2-54 0,-3 0-163 16,-6-4 49-16</inkml:trace>
  <inkml:trace contextRef="#ctx0" brushRef="#br0" timeOffset="213958.41">14170 13587 303 0,'0'0'171'16,"0"0"-10"-16,-6 5-16 0,6-5-10 0,0 0-18 16,0 0-10-16,0 0-14 0,0 0-16 0,0 0-1 15,0 0-14-15,0 0 3 0,0 0-13 0,31-10-5 16,-23 5-8-16,10 2-30 0,-1-1-24 0,1 1-38 15,4 0-34-15,-3-1-106 0,1-2-228 0,13-2 66 0</inkml:trace>
  <inkml:trace contextRef="#ctx0" brushRef="#br0" timeOffset="214638.43">15146 12536 332 0,'0'0'126'0,"-10"-8"-11"16,4 4-24-16,6 4-10 0,-17-6-10 0,17 6-12 16,-25-4 8-16,10 2-19 0,-2 2 4 0,17 0 2 15,-35 0-11-15,19 0-2 0,-5 0 0 0,7 2-4 16,-1 0 1-16,-1 2-2 0,4-2-4 0,-2 0-6 16,3 0 9-16,11-2-13 0,-18 8 0 0,10-6-3 0,-1 2 0 15,9-4 3-15,-15 12-3 0,8-6-1 0,3 1 2 16,-2 1 0-16,1 0-1 0,-2 8 1 0,1 0 0 15,3-1-4-15,1 3 8 0,-4 12-4 0,6-6 9 16,2 5-4-16,-2 3 4 0,2 1-7 0,0 1 10 16,3 1-2-16,3 1-5 0,-1-1 6 0,-2-1 2 15,1 2-1-15,0-1-5 0,1 2 4 0,2-3 2 0,0 4 3 16,-5-3-1-16,4 3 1 0,2-5-2 16,0 3 2-16,-1-1-2 0,3-2-2 0,-4 1 0 0,-2-1-1 15,3 1 0-15,0 0 1 0,-2 1 7 0,-1 1-2 16,3-3 0-16,-2-1-4 0,-1 1-5 0,3 1 1 15,-5-3-1-15,8 1-3 0,-8 3 3 0,0-1-3 16,2 2 1-16,3-1 1 0,2-1-1 0,-2 1 0 16,-3 0-1-16,4-1-1 0,0 0-6 0,-3-1 3 15,3-1 4-15,0 0-3 0,-2 1-3 0,-1-6 0 16,2 3-1-16,-2-3-3 0,-3-2 0 0,2-6-1 16,-2-3-3-16,1-1-2 0,2 3 2 0,-3-2-1 15,-2-4 1-15,3 4-4 0,-1-1 0 0,0-5 0 16,0 2 0-16,-2-2-3 0,4 0 2 0,-4-2-1 0,2-2 0 15,-2 2 0-15,2-2-1 0,3 1 4 0,-3-1-3 16,3 0 0-16,0 0 1 0,1 0-2 0,10 2-3 16,-3-2-16-16,3 0-21 0,3-2-30 0,1 2-33 15,-2-2-35-15,15 2-23 0,0-5-56 0,0-1-127 0,0-1-408 16,-2-5 114-16</inkml:trace>
  <inkml:trace contextRef="#ctx0" brushRef="#br0" timeOffset="-213354.64">15966 12642 297 0,'0'0'167'16,"0"0"-37"-16,0-7-9 0,0 7-2 16,0 0-7-16,0 0-24 0,-4-8 2 0,4 8-4 15,0 0-8-15,0-7-8 0,0 7-2 0,0 0-5 0,0-10-4 16,0 10-6-16,0 0-5 0,0 0 1 0,-2-7-7 15,2 7-2-15,0 0 1 0,-2-8-8 0,2 8-5 16,0 0 3-16,-2-8-2 0,2 8 0 0,0 0-5 16,-2-8-1-16,2 6-3 0,0 2 1 0,-3-7-3 0,3 7-1 15,0-7-4-15,0 7-2 0,-2-8-1 0,2 8 6 16,0-5-6-16,0 5 2 0,-2-4 0 16,2 4-1-16,0 0-2 0,0-8-2 0,0 8-2 0,0 0 4 15,-2-4-6-15,2 4 0 0,0 0 0 0,0 0-5 16,0 0 1-16,0 0 3 0,0 0 0 0,0 0 11 15,9 27-4-15,-5-11 4 0,0 4-2 0,-2-2 4 16,3 13-5-16,2-1 5 0,-3-1 3 0,0-3-1 16,1-4-1-16,-3-3 2 0,4-1-1 0,-3 0 0 15,-1 2-9-15,5-2 4 0,-5-2 2 0,2 1-1 16,-2-5 3-16,-2 4-3 0,4-4-3 0,-4-2 0 16,2-3 1-16,1 1 1 0,-3-2 1 0,5 0-6 15,-5-6-1-15,2 12 6 0,-2-12-4 0,0 8-1 0,0-8 3 16,0 6 1-16,0-6 0 0,0 0 4 0,2 7 4 15,-2-7 2-15,0 0 2 0,0 0 0 0,0 7-3 16,0-7-6-16,0 0 1 0,2 5-3 0,-2-5-6 16,0 0 12-16,0 0-6 0,0 0-6 0,0 0-21 15,2 8-30-15,-2-8-29 0,0 0-55 0,0 0-62 0,0 0-126 16,0 0-379-16,0 0 108 0</inkml:trace>
  <inkml:trace contextRef="#ctx0" brushRef="#br0" timeOffset="-211887.25">18245 12066 263 0,'3'-12'181'0,"-3"2"-24"0,2 3-20 15,-2 1-9-15,0 6-13 0,0-10-8 16,0 10-5-16,2-10-19 0,-2 10-6 0,0 0-15 15,-2-6-4-15,2 6-4 0,0 0 2 0,0 0 6 0,0 0 12 16,-29 20 2-16,7 5 4 0,-2 3 6 0,-3 6 10 16,-12 15-10-16,11-9-1 0,1-5-6 0,-4 20-10 15,7-17-2-15,11-7-1 0,-1 5-9 0,0-7-4 16,8 1-4-16,3-7-2 0,-1-1-7 0,4 6-2 16,2-8-5-16,0-3-2 0,5-3-1 0,-1 2-3 15,4-4-1-15,0 0-2 0,3-1 1 0,3-3-3 16,1 0-7-16,1-4 2 0,0-2 1 0,-1-2-1 0,1 0-2 15,-1 0 1-15,0-4-1 0,0-2-8 0,-1-1 4 16,-3-1-3-16,-1-2-2 0,-2-2-1 0,-1-2 0 16,0 0 1-16,-7 2-3 0,2-3 1 0,-4 1-1 15,0 2-3-15,-2 2 0 0,-2 0-2 0,-3-4 1 16,-6 2 3-16,2 1 0 0,-2 1-2 0,0 0 0 16,-3 0 1-16,-1 2-2 0,1 0-1 0,-1 3 1 15,-1 0 2-15,4 0-1 0,-2 0-1 0,3 4-2 16,-1-1 3-16,4 0 0 0,1 0-2 0,9 2 3 15,-18-4-9-15,12 4 4 0,6 0-18 0,-16-2-22 0,16 2-21 16,0 0-32-16,-17 4-33 0,13 0-52 0,4-4-170 16,-16 10-421-16,12-5 116 0</inkml:trace>
  <inkml:trace contextRef="#ctx0" brushRef="#br0" timeOffset="-209525.29">16127 13613 273 0,'0'0'180'0,"-2"-6"-21"0,2 6-20 15,0 0-17-15,0 0-13 0,-7-4-18 0,7 4-8 16,0 0-13-16,0 0-3 0,0 0-4 0,-17 2-10 0,17-2-2 16,-18 2-9-16,18-2-1 0,-19 4-6 15,9-2-6-15,-1 0-6 0,3 0-3 0,8-2 3 0,-20 4 2 16,9-4 8-16,11 0-9 0,-20 0 3 0,20 0 3 15,-18 0-5-15,18 0 1 0,-15-6-6 0,7 2 3 16,8 4-6-16,-9-6 2 0,4 2-1 0,5 4-7 16,-4-9 1-16,2 4-2 0,0-3 0 0,0 1 1 15,2 7-3-15,2-16 2 0,0 8-2 0,0 0 1 0,4-2-5 16,-1 2 1-16,6-4 1 0,-2 1 2 16,4-1-3-16,2 2-3 0,-2 2 2 0,1 0 3 0,-4 2-1 15,4 2 1-15,-3 3-5 0,-11 1 1 0,26 1 3 16,-11 3 1-16,-1 2 1 0,0 2 3 0,4 2-4 15,-3 0 0-15,1 3 3 0,-7 1 5 0,1 0 1 16,0 4 5-16,-2 9-3 0,-2-3 3 0,-1-2-2 16,-5 7-2-16,-5-1 0 0,1 0-5 0,-2 1 0 15,-3-7 4-15,2-2-5 0,-4-5 0 0,1 11 0 16,-4-4-3-16,4-6 2 0,1-1-4 0,0-5-1 0,0 2-2 16,-2-6 5-16,2 0 1 0,1 0-5 15,1-2-1-15,-1-3 1 0,-2 4 1 0,10-5 1 0,-15 0-3 16,15 0 3-16,-13-6-4 0,6 2 2 0,3-2-8 15,-2 0 10-15,1 0-5 0,3-4 4 0,-2 3-4 16,4-2 1-16,0 1 0 0,0-1 0 0,0-1-3 16,2 2 0-16,0 0 7 0,3-2-3 0,3 5 4 15,-4-3-4-15,6 1 1 0,-6 2-3 0,4 0 1 16,3 4 3-16,1-1-3 0,-12 2 3 0,32 2 1 16,-12-1-3-16,-2 4 3 0,2 0 0 0,-1 3 0 0,13 4-3 15,-1-2 1-15,0 4 1 0,-3 0 0 0,3-2-1 16,-7 0 2-16,-4-3-5 0,-1-1-16 0,14 4-26 15,-8-2-19-15,-3-2-22 0,-3-2-37 0,12 1-48 16,-7 0-110-16,-2-7-328 0,-4 0 92 0</inkml:trace>
  <inkml:trace contextRef="#ctx0" brushRef="#br0" timeOffset="-208888.49">17790 13232 372 0,'0'0'160'0,"2"-8"-20"0,-2 8-13 0,4-8-11 16,-4 8-7-16,0 0-18 0,4-8-10 0,-4 8-7 0,0 0-8 15,0 0-10-15,0 0-4 0,5-5-5 16,-5 5 6-16,0 0 10 0,0 0 10 0,0 0-2 15,0 0-1-15,0 31 9 0,-3-15 2 0,1 4-2 0,0 9-3 16,0-1-9-16,0 1-11 0,2-5-3 0,4-4-1 16,-2-2-6-16,3-3-7 0,-1 3 1 0,5-2-6 15,-4 0-4-15,3-2-4 0,0-1-5 0,4-1 6 16,-3-4-1-16,-1 2-6 0,4-6-1 0,-4 2 0 16,1-4-2-16,13 2 12 0,-5-4-16 15,-1-2-2-15,-4-2-2 0,4-4-5 0,-1 0-10 16,-1-4-6-16,-4 0 1 0,4-3-2 0,-3-1 3 0,-3 0-3 15,4 3 5-15,-6-4 0 0,5 4 3 0,-7-3 0 16,0 6 5-16,1 0 1 0,0 4-1 0,-3-2 3 16,0 4 3-16,-2 4-2 0,4-10-1 0,-4 10-3 15,4-6 0-15,-4 6-1 0,0 0 9 0,0 0-1 16,0 0 11-16,0 0-4 0,9 20 8 0,-7-2 2 16,1-2 3-16,-3 3-2 0,0 13 0 0,2-4 1 15,2 1-4-15,-4 3-1 0,2-1-3 0,1 3-1 16,-1-2-2-16,2 1 1 0,-4-1-5 0,2 3 3 15,-2-3-3-15,4-1-7 0,-4 3-27 0,0-3-19 0,0 1-21 16,-2-2-33-16,-2-1-21 0,0-5-49 0,-1-7-178 16,3 1-409-16,-4-4 114 0</inkml:trace>
  <inkml:trace contextRef="#ctx0" brushRef="#br0" timeOffset="-207975.2">16136 14538 433 0,'-7'-6'202'0,"3"4"-21"16,4 2-12-16,-7-6-12 0,7 6-14 0,-9-4-9 0,9 4-9 15,0 0-13-15,-8-6-11 0,8 6-6 0,0 0-8 16,-10-3-10-16,10 3-5 0,0 0-12 0,0 0-4 15,-4-4-4-15,4 4-6 0,0 0-4 0,0 0-5 16,0 0-3-16,0 0-3 0,0 0-2 0,0 0 2 0,0 0-8 16,20-8-1-16,-2 6-1 0,-1 0-12 15,1-2-27-15,-3 2-27 0,5 0-29 0,-3 2-29 16,3 0-49-16,-2-2-138 0,1 2-348 0,-5 0 98 16</inkml:trace>
  <inkml:trace contextRef="#ctx0" brushRef="#br0" timeOffset="-207613.51">16580 14252 359 0,'2'-7'181'0,"1"-2"-22"0,1 1-17 16,-4 8-18-16,4-10-3 0,-4 10-9 0,5-9-8 15,-5 9 0-15,2-6-6 0,-2 6-12 0,0 0-5 16,2-8-11-16,-2 8-13 0,0 0-3 0,0 0-2 0,0 0 12 16,0 0 1-16,0 0 4 0,0 0 4 15,14 22-1-15,-8-7-3 0,-2 5-3 0,-2-2-2 16,5 12-5-16,1 3-4 0,-3-1-2 0,4-1-4 0,-3 0-6 15,3-1-2-15,-2 0-5 0,-1-8-3 0,1-1-5 16,-1-3-6-16,-4 0 6 0,6 0-9 0,0-3-26 16,-4 1-28-16,3 2-26 0,-3-4-37 0,5 1-39 15,-2-5-67-15,-3 0-113 0,2-2-377 0,-1-2 106 16</inkml:trace>
  <inkml:trace contextRef="#ctx0" brushRef="#br0" timeOffset="-206869.55">18166 14083 362 0,'2'-5'268'0,"-2"5"-34"0,5-11-21 16,-5 11-20-16,4-6-15 0,-4 6-21 0,2-6-22 0,-2 6-14 15,0 0-8-15,2-8-11 0,-2 8-14 0,0 0-7 16,0 0-10-16,0 0-9 0,0 0-4 0,0 0-7 16,0 0-6-16,-35 8-3 0,27-4-7 0,-8 2-3 15,1-3-6-15,-3 4-1 0,3-1 0 0,5-2-4 16,-4-3 2-16,3 1-2 0,11-2-1 0,-16 2-6 16,16-2-1-16,-8 0 0 0,8 0-5 0,0 0-1 15,-8-5 1-15,8 5 0 0,0 0-4 0,2-10-2 16,-2 10 3-16,6-12-2 0,0 6-1 0,-1 0 2 15,2 0-4-15,-1 0 4 0,1 2-3 0,-1 0-1 0,6 2-1 16,-12 2 0-16,17-2 4 0,-17 2-3 0,20 4 5 16,-3 0 1-16,-2 6 3 0,0 2 3 0,-3 2 2 15,3-2-2-15,1 15 0 0,-4-7 0 0,1 8 2 16,-1-1-1-16,-6-5 1 0,-4-1-9 0,-2-1 6 16,0 10 0-16,-4-1 2 0,0-5-1 0,-5 5-1 15,2-7-2-15,-4-2 3 0,3-2-2 0,-4-2-5 16,-1-3 3-16,-2 1-1 0,2 0-1 0,-2-6 1 0,-1 0-3 15,6-2 1-15,-4-2 0 0,3-4 1 0,11 0-1 16,-20-4-4-16,14 0 2 0,-5-2-1 16,7 0 2-16,-12-8-4 0,8 2 1 0,-2-1-3 0,4-4 3 15,4 6 2-15,-3-1-2 0,3-4-1 0,0 5-2 16,2-1 0-16,2 2 1 0,3 2 1 0,-3 0-3 16,4 0 3-16,1 2-9 0,0 0 8 0,1 2-1 15,3 2 0-15,-2 1 0 0,6-1 2 0,3 2-1 16,-3 2 1-16,3-1-2 0,-1 5 3 0,1 0 3 15,2 2-3-15,-3-2-1 0,3 4 2 0,-5 0-3 16,5-2-4-16,-2 0 1 0,-3 1-15 0,0-1-16 0,0 2-18 16,-2-6-32-16,-1 4-27 0,-2-4-28 0,-1 2-46 15,-2-3-153-15,-1 0-406 0,-6-3 113 0</inkml:trace>
  <inkml:trace contextRef="#ctx0" brushRef="#br0" timeOffset="-205524.5">18576 12104 228 0,'0'0'93'0,"0"0"-6"0,0 0-22 0,0 0 15 15,-9-6-25-15,9 6-6 0,0 0 3 0,0 0-7 16,0 0 0-16,0 0-5 0,0 0 12 0,0 0-16 0,0 0 3 16,0 0-4-16,0 0 6 0,0 0-8 0,0 0 1 15,0 0 2-15,0 0-17 0,0 0 5 0,0 0-7 16,0 0 3-16,0 0 1 0,0 0-10 0,0 0 0 16,0 0 0-16,-8-4 0 0,8 4-5 0,0 0 4 15,0 0 2-15,0 0-4 0,0 0-1 0,0 0-8 16,0 0 13-16,0 0-5 0,0 0-6 0,0 0 5 15,0 0 0-15,0 0 7 0,0 0 2 0,0 0-15 0,0 0 0 16,0 0 7-16,0 0-3 0,0 0-1 16,0 0 0-16,0 0 0 0,0 0-1 0,0 0-4 15,0 0-1-15,0 0-3 0,0 0 7 0,0 0 9 0,0 0-5 16,0 0-3-16,0 0 0 0,0 0 1 16,0 0-3-16,0 0 2 0,0 0 0 0,8-14-1 0,-8 14 6 15,0 0 2-15,0 0 0 0,0 0 5 0,0 0 5 16,0 0 2-16,0 0-3 0,0 0 3 0,0 0-3 15,0 0 4-15,4-8 3 0,-4 8-9 0,0 0 3 16,0 0 1-16,0 0-5 0,0 0 1 0,0 0 0 16,5-6-4-16,-5 6 3 0,0 0-1 0,0 0 0 0,0 0-3 15,0 0-1-15,0 0-2 0,0 0 4 0,2-9 0 16,-2 9-10-16,0 0 5 0,0 0-3 16,0 0 0-16,0 0-4 0,0 0-1 0,0 0 5 0,0 0-1 15,0 0 2-15,0 0-1 0,0 0-1 0,0 0 0 16,13 25 7-16,-8-9 3 0,-3 0 2 0,2 1 2 15,0 1 8-15,1 2 4 0,2 10-5 0,-1 3 6 16,3 1 0-16,-3-3-1 0,0 1 3 0,2 3 0 16,0-1 0-16,-3-1-2 0,1 3 2 0,1 3 2 15,2-2 1-15,-1 1-2 0,-4 1 3 0,3 1 2 16,0 2 2-16,-1-3-5 0,-1-1 1 0,1 3-5 16,0-2 1-16,2 1-2 0,-4 0 1 0,0-3 1 15,5 2-1-15,-3 0 1 0,1-3-3 0,0 2 1 0,-3-3 1 16,2 3-4-16,-1-5 2 0,2 1 3 0,-1-3-8 15,1 1-1-15,-3-3-1 0,2 3-1 0,0 1-1 16,4-3-1-16,-3 2 4 0,1-1 0 0,-1 1-4 16,-2 0 3-16,5-1-6 0,-6 0-2 0,8 1 5 15,-6 1-5-15,1-1-2 0,3 1 3 0,2 2-3 0,-4-2-1 16,1-1 2-16,0-1-1 0,0 0-3 16,-1 1 1-16,-1-2-1 0,4-1-3 0,-4 1 2 15,1-9-2-15,-2 1 1 0,2-6 2 0,-2 2-5 0,-2 0-4 16,1-2-17-16,-1 1-14 0,0-5-17 0,1 1-22 15,0 0-28-15,-1-1-28 0,-2-2-30 0,-2-3-32 16,2 1-163-16,-2-8-421 0,0 0 118 0</inkml:trace>
  <inkml:trace contextRef="#ctx0" brushRef="#br0" timeOffset="-204726.19">19594 12264 264 0,'0'0'216'0,"2"-8"-39"15,-2 8-19-15,0 0-26 0,0 0-13 16,5-6-12-16,-5 6-17 0,5-8-8 0,-5 8-6 0,6-6-5 16,-2 0-11-16,3-2-6 0,-7 8-5 0,6-12-5 15,1 6-3-15,-4 1-7 0,1-3 2 0,-4 8-6 16,6-14 4-16,-2 6-12 0,-4 0-4 0,3-2 3 15,-1 3-10-15,-2-3 3 0,0 0 2 0,0-6-6 0,-2 2 4 16,-3-4-7-16,1 8 0 0,0-2-4 16,-3 2 2-16,0 3-2 0,3 1 2 0,-3 0-3 15,7 6-3-15,-12-10 4 0,2 6 0 0,10 4-2 0,-17 0 5 16,17 0 1-16,-18 0-1 0,18 0 4 0,-22 12 3 16,9-4-3-16,7 0 4 0,0 0 3 0,-2-1-1 15,2 1-1-15,2 0 2 0,2 0 1 0,2 2 0 16,-2 0-5-16,2 0 3 0,0-1-5 0,2 0-2 15,-2 0 5-15,4 0-4 0,0-4 2 0,0 3 0 16,4-2-4-16,0 0 2 0,-8-6 3 0,15 8-6 16,-5-6 3-16,-10-2-5 0,21 0 2 0,-21 0 1 0,18-4-6 15,0-2 7-15,-8 0-7 0,1 0 5 0,-2 0-2 16,0-1-2-16,-3 2 2 0,1 0-3 16,-1-2 0-16,-6 7 3 0,11-10-1 0,-11 10-2 0,7-5-2 15,-7 5 1-15,0 0 5 0,0 0 12 0,0 0 14 16,0 0-2-16,13 15 3 0,-13 3 1 0,3 0-6 15,-1 11-2-15,-2 1-2 0,6 2 1 0,-6 0-5 16,4-1-1-16,3 0 1 0,-3 3 0 0,0-3-4 16,1 1-2-16,2 0 0 0,-3-3-11 0,5-1-25 15,-5 1-28-15,1-5-24 0,-1-4-38 0,3-2-31 16,-5-1-41-16,-2-7-111 0,2 4-352 0,-2-6 100 16</inkml:trace>
  <inkml:trace contextRef="#ctx0" brushRef="#br0" timeOffset="-203812.31">19757 13098 246 0,'0'0'90'0,"0"0"-14"16,0 0-8-16,0 0-3 0,0 0-15 0,0 0-3 15,-5 8 1-15,5-8-8 0,0 0-1 0,0 0 8 16,0 0-6-16,0 0 6 0,0 0-5 0,0 0 3 16,0 0 5-16,0 0-7 0,0 0 7 0,0 0-8 0,0 0 13 15,0 0-21-15,0 0 9 0,0 0-7 0,0 0-7 16,0 0-2-16,0 0 1 0,0 0-3 0,0 0-3 16,0 0 2-16,0 0-6 0,0 0-6 0,0 0 1 15,0 0-2-15,0 0 2 0,0 0-1 0,0 0-11 16,22 2 9-16,-22-2-8 0,16 4 7 0,-8 0 0 15,3 0-5-15,-3-3 5 0,2 8 10 0,-2-5-3 16,5 5 5-16,-4 1-6 0,0 0 3 0,-3-2-4 16,1 2 11-16,-2-2 4 0,-3 2 2 0,0-3-1 15,-2 3-3-15,-2 8-2 0,0-2 0 0,-5-3-4 0,0 4 1 16,-1-2 2-16,1-3-4 0,-4 0-5 0,2 0 0 16,1-2 3-16,1-3-5 0,0 1-2 15,3-1-4-15,-2-2 1 0,6-5 2 0,-11 10-1 0,9-6 11 16,2-4-1-16,-8 8-2 0,8-8 0 0,0 0 0 15,0 0-4-15,0 0-1 0,0 0 0 0,0 0-1 16,0 0-5-16,35-2 5 0,-17-4-3 0,2-2 0 16,-3 2-3-16,3-2 0 0,-3-2 4 0,3 3-4 15,-2 1 5-15,-1-4-1 0,-3 2-1 0,-1 2 0 0,-3 0-2 16,-2 4 3-16,0-4-6 0,-8 6 2 16,15-4-7-16,-15 4-22 0,10-5-19 0,-10 5-24 0,0 0-17 15,10-2-31-15,-10 2-28 0,0 0-104 0,0 0-295 16,0 0 84-16</inkml:trace>
  <inkml:trace contextRef="#ctx0" brushRef="#br0" timeOffset="-203146.3">19999 13866 266 0,'-12'3'187'0,"12"-3"-32"0,0 0-18 0,0 0-18 16,0 0-12-16,-13 2-3 0,13-2-4 0,0 0-6 15,0 0 3-15,0 0-2 0,0 0-5 0,0 0 0 16,0 0-7-16,-14 0-4 0,14 0-3 0,0 0 2 0,0 0-8 16,0 0-11-16,0 0-5 0,0 0-6 0,0 0-8 15,0 0-3-15,0 0-2 0,0 0-9 0,0 0 2 16,27-17-2-16,-19 13-6 0,10-2 1 0,-3 0-7 16,1 0 0-16,-2 2 0 0,0 2-4 0,-1 0 0 15,5 0-5-15,-1 2-1 0,-6 4 3 0,0-2-2 16,5 8 0-16,-6-4-2 0,3 4 3 0,-1 2 0 15,-2 3 0-15,-1-1 6 0,0 4 1 0,-2-2 8 0,5 11 3 16,-2 3 4-16,-6-3-1 0,5 3 0 16,-5-6 3-16,-2-3-4 0,4 9 3 0,0-6 1 0,-4-3 2 15,0-1-2-15,0 0-6 0,0-3 4 0,2 1-7 16,1 0 0-16,-3 0-2 0,0-2 0 16,4-1-2-16,-4-3-3 0,1 0-1 0,-1-2 0 0,-2-2 0 15,3 2-1-15,-1-2 2 0,0-3-9 0,0 3-11 16,-2-8-16-16,2 10-16 0,-2-10-15 0,0 10-16 15,0-10-18-15,0 0-16 0,0 8-28 0,0-8-26 16,0 0-31-16,0 0-110 0,0 0-355 0,-11 6 101 16</inkml:trace>
  <inkml:trace contextRef="#ctx0" brushRef="#br0" timeOffset="-202928.22">20066 14168 397 0,'-3'-7'193'0,"3"7"-28"15,0 0-23-15,0 0-14 0,5-9-16 0,-5 9-8 0,8-6-13 16,-8 6-12-16,13-3-8 0,-1 0-9 16,-12 3-2-16,17-6-10 0,3 2-4 0,-3 0-19 15,-1 0-21-15,2-4-24 0,-2 4-28 0,2-3-29 0,-1 0-39 16,-1-1-76-16,-1-2-225 0,3-3 68 0</inkml:trace>
  <inkml:trace contextRef="#ctx0" brushRef="#br0" timeOffset="-201858.56">20306 11940 311 0,'0'0'169'0,"0"0"-10"15,-2-10-14-15,2 10-15 0,0 0-13 0,-2-6-6 16,2 6-13-16,0 0-10 0,0 0-4 0,-2-7-14 16,2 7-7-16,0 0-4 0,4-10-7 0,0 3-10 15,-4 7-4-15,16-11-4 0,1 1 2 0,1 0-11 16,-2-2 2-16,11-4-6 0,-2 3-5 0,-5 0 4 15,-6 6-2-15,4-3-5 0,2 2-1 0,-3-2-2 16,1 2 0-16,1 1 2 0,-1 0-4 0,-3-1-4 0,-1 3-1 16,-6 1 5-16,-8 4-3 0,18-8-3 0,-18 8 2 15,15-4-2-15,-15 4-2 0,0 0 2 0,20 4-1 16,-20-4 2-16,13 8-4 0,-9-1 3 0,8 8 8 16,-6 0-3-16,7 13 5 0,-4 3 4 0,0 3 0 15,-3 3-1-15,4 1 1 0,-4 5 3 0,3-3-3 16,-1 1 7-16,6 20 1 0,-1-1 3 0,-2-13-2 15,-2-6 11-15,-1-1-2 0,-2 1 1 0,6 20 2 0,-4-14 1 16,1-5 2-16,5 18 1 0,-4-11 9 16,1-10 7-16,-4 3-1 0,4-3-1 0,-1 20-3 15,2-13-2-15,-1-9-1 0,-3 3 1 0,4-1-6 0,-2 0-2 16,1 3 0-16,-2-5-5 0,4 5-1 16,0-3-4-16,-2 1 0 0,2-1-5 0,1 3 0 0,-4-3-2 15,15 16-1-15,-10-11-1 0,-2-9-2 0,-2-1-4 16,0-3 3-16,0 3-4 0,0-3-3 0,0-1 0 15,-2-1 0-15,1 1-2 0,-1-8-1 0,-2-2-2 16,0-3-2-16,-1 3 1 0,-2-2-2 0,6 12 1 16,-4-9 2-16,-2 1 0 0,0-5-2 0,3 13 6 0,-1-8-6 15,-3-2-3-15,-3-5 5 0,2 3-3 0,1 0-1 16,-1-2-1-16,-2-1 2 0,0-1 3 16,2-2-4-16,-2 4 0 0,0-3-4 0,2-3 4 0,-2 2-2 15,0-2 0-15,0 0 1 0,2 0-3 0,-2 4 1 16,0 0 3-16,0-4-6 0,0 0 4 0,-2-3-2 15,0 3 3-15,2-2-1 0,-2 0 4 0,0 0 1 16,-1 1-4-16,-2 1-2 0,-1 2 2 0,-1 2-1 16,-1 0-2-16,-1-2 1 0,-4 0 6 0,2-1-4 15,-3 1-3-15,2-2 0 0,-4 0 2 0,3 0 0 16,0-2-2-16,-4-1 2 0,1 0-6 0,-1-2 8 0,-1 3 2 16,3-6-4-16,-3 0 0 0,1 1 2 15,-3-2 4-15,2 1-9 0,1-4 4 0,1 1 3 0,-1-4-5 16,1 1-1-16,-1-2 2 0,6 3 4 0,-4-4-8 15,1 4 4-15,4-3-1 0,1 2 1 0,1-2-4 16,8 6 2-16,-14-8 1 0,8 2 0 0,6 6-2 16,-7-8-9-16,7 8-19 0,-9-6-23 0,9 6-30 15,-6-5-37-15,6 5-56 0,0 0-54 0,-7-8-174 0,7 8-486 16,0 0 135-16</inkml:trace>
  <inkml:trace contextRef="#ctx0" brushRef="#br0" timeOffset="-176993.3889">22488 12518 219 0,'0'0'87'0,"0"0"0"0,0 0-16 0,-6-4-13 16,6 4 1-16,0 0-12 0,0 0-4 0,0 0-9 15,0 0-9-15,0 0 0 0,0 0-1 0,0 0-2 0,0 0 1 16,0 0-5-16,-11 10-1 0,9-2 3 16,-1-2-6-16,1 2 16 0,0 1-2 0,-5 6 5 15,3 2 0-15,-2-1-5 0,-4 1 4 0,2 3 3 0,-3-4 9 16,-3 10-13-16,4-5 1 0,-1-3-8 16,-3-2 0-16,2 0-4 0,-2-2 2 0,3 1 0 0,-3 0-4 15,-2-4-5-15,1 1 3 0,-3-2-2 0,0-3 6 16,3 2-1-16,-1-6 1 0,4 2-4 0,-1-4 9 15,1-1 1-15,12 0-9 0,-21-1 6 0,12-1 1 16,9 2 1-16,-22-3 8 0,13 1 2 0,0-1-1 0,1-1-5 16,8 4 9-16,-18-4-2 0,10 0-2 0,8 4-7 15,-16-2-4-15,11-2-3 0,5 4-3 0,-10 0-3 16,10 0-1-16,0 0 1 0,0 0-6 0,-20 4 7 16,13 2-3-16,3-2-5 0,-2 3-4 0,-2 1 4 15,2-1-5-15,0 0 2 0,-5 7-1 0,4 0 2 16,-2 1 0-16,1-3-1 0,4 0-3 0,-4 0 4 15,4-2-3-15,0 0 1 0,0-2 0 0,-1 2 1 0,1 3-1 16,0-1 3-16,0 0-1 0,0-2-10 16,0 0-31-16,2 0-24 0,0 6-29 0,0-1-22 0,2-1-3 15,2-4-103-15,-2 0-256 0,0-2 76 0</inkml:trace>
  <inkml:trace contextRef="#ctx0" brushRef="#br0" timeOffset="-175853.44">22760 12528 219 0,'0'0'84'0,"0"0"-20"0,0-6 2 16,0 6-13-16,0 0 0 0,0 0-2 0,0 0 4 0,0 0 1 15,0 0 6-15,6 26-5 0,-4-9 2 16,6 13 4-16,-2 0 6 0,-2-3-17 0,-2 7 9 0,5-5 2 15,-3 5-5-15,0-3 1 0,6 33 37 16,-6-37-45-16,2 5-10 0,-4-9-23 0,0-3 12 16,1-2 4-16,-1-3-4 0,0 2-4 0,1-4 2 15,-3-3-4-15,4 0-14 0,-4-2 13 0,0 0-4 16,2-2 13-16,-2-6 16 0,0 10 1 0,0-10 3 0,0 0-9 16,0 0 3-16,0 0-10 0,0 0 0 15,0 0-7-15,0 0-3 0,0 0-5 0,-13-30 2 16,6 3-11-16,1-3 1 0,0-4-9 0,-2 1-3 0,2-3-4 15,2 1 3-15,-3-3-8 0,7 1 4 0,-4 3-8 16,0 1 7-16,2-1-7 0,-1 4 10 0,3 5-6 16,3-5 6-16,-1 7-4 0,0 1 3 0,2 2-1 15,-2 0-3-15,0 3 7 0,5-3-3 16,-3 2 2-16,0 2 0 0,1 0-3 0,0 3 4 0,1 1-3 16,-2 2 5-16,0 0-9 0,1 3 5 0,0 0-5 15,-1 4 6-15,-4 3-7 0,9-6 10 0,-9 6-10 16,0 0 3-16,0 0-3 0,0 0 6 0,22 9-4 15,-16-2 2-15,-2 0 6 0,5 9-5 0,-3-2 3 0,0 4 1 16,0 1-6-16,-2 1 4 0,-2 10 3 0,0-1-1 16,-2 1-4-16,-2 1 0 0,-2-1 2 0,0-6 1 15,-3-5 4-15,2-1-4 0,-3 0 3 0,-1-2-4 16,3-1 0-16,-4-1 5 0,0 0-1 0,-1-2 4 16,4-2-3-16,-2-3 0 0,1 0-2 0,-1-1 2 15,0-4 3-15,0 1-5 0,3-1 8 0,6-2-1 16,-16 5 1-16,16-5-2 0,-12 1 3 0,12-1 0 0,-9 2 3 15,9-2 1-15,0 0 4 0,-14 4-10 0,14-4 1 16,0 0-6-16,0 0 4 0,-8 0-5 16,8 0 4-16,0 0 1 0,0 0-4 0,-4 8-1 0,4-8 4 15,2 8-4-15,2 0-1 0,0 0 3 0,-2 2 1 16,5-2-1-16,4 5-1 0,0 1-1 0,3 0-1 16,0-2 3-16,2 2 0 0,8 5-3 0,-4-3-1 15,-5-2 3-15,0-2-1 0,0 0 0 0,1-2-2 16,-1 0 0-16,-1-1-2 0,0-1 2 0,-2 0 2 15,-1-4-1-15,-1 0 1 0,-2 2-3 0,0-2 7 16,-2 0-4-16,3-1-1 0,-2-1-4 0,-7-2 4 0,9 8-4 16,-9-8 7-16,8 2-3 0,-8-2 0 0,7 5-8 15,-7-5-13-15,0 0-20 0,0 0-28 0,11 5-43 16,-11-5-169-16,0 0-333 0,0 0 96 0</inkml:trace>
  <inkml:trace contextRef="#ctx0" brushRef="#br0" timeOffset="-175196.4">23382 13011 216 0,'-11'14'97'0,"1"0"-14"0,-2-2-5 0,3-2-3 0,-6 1-8 15,4 1 0-15,-2 0 8 0,-3-2-12 0,2 2-3 16,0-4-5-16,-3 0-5 0,1-1-1 0,1 0-6 16,-5-2 0-16,4-1 28 0,-1-2-2 0,-1 0-23 15,2 0 12-15,-2-4-6 0,1 2-7 0,3-2 0 16,1 0 8-16,-5 1 7 0,3-2 1 0,4 1-7 15,-2 2-4-15,13 0 4 0,-18-3-5 0,7 1-8 16,11 2-5-16,-17 2-7 0,6-1-1 0,0 1-1 16,5 0 0-16,-6 2-5 0,6 2 0 0,-8 4-5 15,4-2 0-15,1 2 0 0,1 0-3 0,3-3 2 0,0 1-4 16,-1 8 1-16,0-4 0 0,1 2-1 0,1 1-12 16,-1 2-24-16,1-2-22 0,-1-1-30 0,3 4-47 15,0-7-139-15,-2 6-311 0,4-8 90 0</inkml:trace>
  <inkml:trace contextRef="#ctx0" brushRef="#br0" timeOffset="-173511.52">24457 11825 213 0,'2'-3'174'0,"-2"3"-28"0,7-10-11 15,-4 2-15-15,-1 4-4 0,-2 4-15 0,6-8-7 16,-6 8-6-16,5-10-4 0,-5 10-5 0,4-7-6 16,-4 7-5-16,2-7-1 0,-2 7-11 0,2-5-1 15,-2 5-15-15,0 0 3 0,0 0-8 0,-4-10-6 16,4 10-4-16,-17 0-5 0,-1 0 2 0,0 2-3 15,-1-2 0-15,-3 3-2 0,2-1 1 0,-1 1-5 0,-10 4-5 16,4-5 3-16,5 4-6 0,2-2 2 0,1-2 0 16,-3 0 0-16,5 2-1 0,-3-2-1 0,6 0 1 15,4 2-2-15,-3-2 3 0,3 0-2 0,10-2-8 16,-14 2 11-16,7 0-6 0,7-2-1 0,-14 4-7 16,14-4 9-16,-8 4 1 0,6-3-2 0,-2 4 0 15,-1-1-2-15,0 4 0 0,1-3 2 0,2 3 3 16,0 2-2-16,0 6 2 0,2 2-4 0,-3 1-1 0,3 9 1 15,3 2 0-15,-1-1 5 0,0-1-5 16,4 3-2-16,-3 1 7 0,1-1-3 0,1 3-1 16,-1-2-1-16,0 1 6 0,3 1-1 0,0 2 5 0,-1 1-6 15,-1-4 0-15,1 3 3 0,0 1 1 0,2-1 5 16,-4 5-2-16,0-1 3 0,5 1 1 0,-5-3-1 16,0 3 5-16,5-5-7 0,-2 3 2 0,-1-1-4 15,1 1 3-15,-5 0 0 0,3-1-3 0,1-1 4 16,-1 1-2-16,-1-3 2 0,0-1-5 0,0 3-6 15,-2-3 5-15,0-3 0 0,2 1 2 0,-4-2 3 16,0 1-4-16,2-7-3 0,-2 6 1 0,2-7 1 0,-2-3 3 16,0-1-6-16,2-1 0 0,-2 12 2 0,0-8-5 15,2-7 2-15,-2 3 1 0,0-2-2 0,0-4 1 16,2 0-3-16,0-3 2 0,-2 1-2 0,0-2 4 16,2 0-2-16,-2 0 0 0,3-2-2 0,-3 2 0 15,2-2 0-15,2 0 0 0,-4-1 1 0,2 3 1 16,3-1-2-16,-3-2 3 0,-2-5 1 0,11 10 0 15,-7-6-3-15,7 2 0 0,-4-2-13 0,2 0-15 0,1 0-20 16,-10-4-31-16,27 6-25 0,-9 0-54 0,-6-5-132 16,2-1-339-16,3-1 94 0</inkml:trace>
  <inkml:trace contextRef="#ctx0" brushRef="#br0" timeOffset="-169096.44">24862 11755 276 0,'0'0'148'16,"5"-7"-20"-16,-5 7-9 0,0-7-15 0,0 7-6 0,5-6-11 15,-5 6-7-15,2-6 0 0,-2 6-12 0,0 0-6 16,2-10-3-16,-2 10-10 0,2-8 7 0,-2 8-10 15,2-8-4-15,-2 8 8 0,0 0-7 0,0-8-5 16,0 8 3-16,0 0 0 0,3-7-3 0,-3 7-1 0,0 0-8 16,2-8-5-16,-2 8 0 0,0 0-8 15,0 0 0-15,0 0 0 0,0 0-10 0,0 0 9 16,0 0-6-16,0 0-9 0,0 0 7 0,0 0 1 0,0 0 2 16,0 0 0-16,0 31-6 0,2-13 2 15,-2-2 1-15,0 4 1 0,0-1-6 0,-2 11 1 0,2-1 1 16,-2 1 1-16,-1-3-2 0,1-3-6 0,2-4 6 15,-2-2 2-15,2 2-4 0,-2-1 2 0,0-1 0 16,0-2 0-16,-1 1 0 0,3-3-1 0,-5 2 3 16,5-2 2-16,-2-2-4 0,0-3-1 0,0 0-3 15,2 0-17-15,0 0-24 0,-2-2-5 0,2 1-26 0,0 0-30 16,0 0-22-16,0-8-88 0,-2 12-255 16,2-8 75-16</inkml:trace>
  <inkml:trace contextRef="#ctx0" brushRef="#br0" timeOffset="-168431.4499">26116 11329 235 0,'0'-10'98'0,"0"10"-2"0,0 0-14 16,0 0-20-16,0-10 14 0,0 10-2 0,0 0-13 15,0 0-4-15,0 0-1 0,0 0-14 0,0 0-1 16,0-10-10-16,0 10 10 0,0 0-7 0,0 0 3 16,0 0 2-16,0 0 1 0,-20 22 9 0,11-7 6 15,-6 15-10-15,0-2 7 0,2 3-4 0,-5 3 0 16,7-1 2-16,0 3-4 0,-2-1-3 0,7-1 0 15,-4-1-1-15,6-1-8 0,0-3 4 0,4-5-5 0,0-2-2 16,2-4 4-16,7 9 0 0,4-5-2 0,-2-6 3 16,-2-3-2-16,8-1-2 0,3 0-4 0,11 0-2 15,-1-2 0-15,-3-6-8 0,-6-2 3 0,-1-2 0 16,2 0-4-16,-3-2-2 0,4-2 0 0,-1 0-5 16,-7-2 2-16,3 0 0 0,-4-2-3 0,-4 0 0 15,-2-2-2-15,-1 5 1 0,-3-5-1 0,-2 3-3 16,0-2-1-16,-2 3 4 0,-2-2-4 0,-2-2-3 0,0 3 4 15,-3 0-2-15,-4-3-2 0,-4 0 3 0,-3 1-2 16,3 3-1-16,-3 0-4 0,-1 0 2 0,1 2 8 16,-2-2-2-16,3 2-5 0,1 2 4 0,-1 0 2 15,-1 0-7-15,1 2 6 0,-3 0-2 0,5 0 1 16,2 0-1-16,0 2-1 0,13-2-2 0,-18 2-1 16,10 0 2-16,-1 0 1 0,0 2 0 0,0 0-15 15,3 2-20-15,-10 4-17 0,3 2-27 0,3 1-40 16,-4-1-157-16,-1 4-327 0,-9 8 93 0</inkml:trace>
  <inkml:trace contextRef="#ctx0" brushRef="#br0" timeOffset="-161929.46">24985 12587 295 0,'-10'-6'134'0,"10"6"-17"0,0 0-10 0,-7-6-14 15,7 6-5-15,0 0-4 0,-2-5-7 0,2 5-5 0,0 0-9 16,-7-5 3-16,7 5-6 0,0 0-5 0,-5-5-3 16,5 5-3-16,0 0-7 0,0 0-7 0,0 0 2 15,-6-5-11-15,6 5-4 0,0 0-1 0,0 0 3 16,0 0-7-16,-6-5-1 0,6 5 2 16,0 0-8-16,0 0-3 0,0 0 6 0,0 0-5 0,0 0-5 15,0 0 5-15,0 0 2 0,-29 5-5 0,29-5-3 16,-16 10 0-16,2 0 2 0,3 0-1 0,-1 0 2 15,-2 0-1-15,0 4-13 0,3-3 4 0,1 4-2 16,-2 0 10-16,-1-1 6 0,5 0-5 0,-4 1-4 16,4-1 4-16,1 0-2 0,0-2-3 0,3-2 8 0,2-1-8 15,-3 1 5-15,5-3 5 0,-2 1-6 0,2-1 4 16,2 1 1-16,1-2 1 0,1 2-6 0,3-4 10 16,0 2-1-16,5 4 0 0,6-4 1 0,-5-1-5 15,-2 0 1-15,6 0-4 0,1 0 5 0,-1-4-1 16,1 1-5-16,-3 0 4 0,-3-2 2 0,5 2-15 15,-4-2 9-15,2-2 2 0,-3 2-4 0,-12 0 2 16,19-5 1-16,-11 2 1 0,2 1-1 0,-4-3 0 0,3 0-3 16,-1 0-2-16,0-1 0 0,0-2 1 15,3-4-4-15,0 0 9 0,-2 0-6 0,-1 2 4 0,2-3-2 16,-4 1 4-16,-2 2-3 0,5-4-5 16,-3 2 6-16,-4 3-3 0,1-1 5 0,-1 2-10 0,1 0 1 15,-1 0 4-15,0 0-2 0,-2 0 0 0,2 0 0 16,-2 0 0-16,0 0-5 0,0 0 6 0,0 8 5 15,0-13-5-15,-2 5-2 0,0 0 6 0,0 0-1 16,-1 2 2-16,1-4-5 0,-1 3-3 0,1 0 9 16,0-1 0-16,-2 3 3 0,0-2-3 0,-1 0-4 0,1 3-3 15,-2-4 6-15,0 4 2 0,0-2-6 0,-2 0 3 16,3 2-3-16,-3 0-1 0,1 0-1 0,0-2-1 16,-3 4 4-16,2-1 4 0,0-1-2 0,-1 1 1 15,9 3 1-15,-18-5-3 0,10 3-6 0,-1-2 5 16,9 4 2-16,-18-4 1 0,10 2 1 0,8 2-7 15,-16-4 4-15,16 4 3 0,-15-2 0 0,15 2-5 16,-12-2 3-16,12 2-1 0,-16-2 4 0,7 2-5 0,9 0 0 16,0 0 0-16,-18-2 1 0,18 2-2 15,-8 0 4-15,8 0-4 0,0 0-2 0,-14-2 2 16,14 2-1-16,0 0-7 0,0 0 8 0,0 0 4 16,0 0-1-16,-15 0 0 0,15 0-8 0,0 0-5 15,0 0-16-15,0 0-8 0,0 0-19 0,-8 4-17 0,8-4-37 16,0 0-131-16,0 0-282 0,-10 8 81 0</inkml:trace>
  <inkml:trace contextRef="#ctx0" brushRef="#br0" timeOffset="-158502.47">26118 12682 298 0,'0'0'214'0,"0"0"-31"0,0 0-21 0,0 0-12 15,0 0-18-15,0 0-14 0,0 0-12 0,0 0-10 16,0 0-6-16,0 0-7 0,0 0-4 0,0 0-12 16,0 0-3-16,0 0-2 0,0 0-1 0,0 0-10 15,0 0-5-15,0 0-6 0,0 0-4 0,0 0-2 0,0 0-5 16,6-18-3-16,2 16 1 0,-2 0-9 0,2-2 3 15,7 0-3-15,3-2-2 0,-2-2-3 0,1 2-16 16,-3 2-19-16,3-1-24 0,-1 1-21 0,1 0-21 16,-2 2-26-16,-4-2-23 0,7 4-107 0,-5-4-292 15,-1-2 86-15</inkml:trace>
  <inkml:trace contextRef="#ctx0" brushRef="#br0" timeOffset="-157743.5">26679 12514 388 0,'9'-2'184'0,"-9"2"-30"0,0 0-14 0,0 0-12 16,8 0-23-16,-8 0-6 0,9-2-5 0,-9 2-9 16,16-4-7-16,-8 2-5 0,1-2-10 0,-1 2-6 15,4-3-8-15,-2 2-1 0,6-2-6 0,-1-3-6 16,3 2-2-16,-5-2-3 0,5-2-4 0,-6 2-4 16,2-2-2-16,-3 3 3 0,-3-3-4 0,-1 2-3 15,2-2-3-15,0-2 1 0,-3 0-4 0,-2-2-1 16,1 0-3-16,-3 4-1 0,-2 1 0 0,0-1-1 15,-2 4-2-15,-1-2-2 0,1-2 2 0,-2 4-2 16,0 0 2-16,-5 0-6 0,3 2 3 0,-4 0 0 0,2 1 1 16,-10 1-2-16,3-1 1 0,-3 3-3 0,-1 0 3 15,1 3-3-15,1-1 3 0,-3 1 0 0,4 1-4 16,4 0 3-16,1 0 3 0,1-2-3 0,0 2-1 16,1 0 1-16,0 0 2 0,3 0-7 0,-3 2-2 15,3-4 4-15,-1 4 2 0,2-2-3 0,1 2 6 16,4-6-3-16,-4 6-3 0,4-6 6 0,0 9-2 15,0-9 6-15,2 10-2 0,2-4 2 0,3 0 1 0,6 6-4 16,2 0 1-16,3-2-7 0,0 2 6 0,7 5-3 16,-3-1 1-16,-4-4 2 0,-1 2-2 0,-1-4-1 15,-3 3 1-15,3-1 0 0,-4 0-3 0,0 4 0 16,-1-2 0-16,-5-3 3 0,0 4 6 16,-4-4-11-16,4-1 7 0,-2 8-1 0,-2-5-5 0,-6 4 10 15,-1-2 0-15,-2 1-6 0,1-2 2 0,-3 1 4 16,0 0-9-16,-2-4 7 0,1 3-2 0,-2-4-4 15,6-4 1-15,-5 2 5 0,3-4-4 0,-4 0 5 16,6-1-10-16,-5-3 7 0,11 0 2 0,-18 0-8 0,18 0 8 16,-20-5-3-16,12-1 1 0,-1 2 1 0,-5-6-3 15,6 2 0-15,-1-4 9 0,1 0 4 0,-1 4-3 16,2-2 4-16,1-3-2 0,-3-1-2 0,4 2 2 16,1 2 4-16,2-1-3 0,0 2-3 0,-3 0 2 15,5-1-3-15,0 2 2 0,0 0 1 0,2 0-3 16,1-2-3-16,-1 0 2 0,0 3-5 0,2-1 3 15,1 1 1-15,0 0 0 0,-1-1-4 0,0 2 0 16,2 0 0-16,-1 0-9 0,-1 0-8 0,3 2-15 0,0-1-12 16,-7 5-19-16,8-7-23 0,-4 5-20 15,-4 2-20-15,8-1-122 0,-8 1-291 0,0 0 83 0</inkml:trace>
  <inkml:trace contextRef="#ctx0" brushRef="#br0" timeOffset="-141349.8289">27261 11374 211 0,'0'-6'76'0,"0"6"-13"15,0 0 5-15,0-10-9 0,0 10-3 0,0 0-1 16,0-10-10-16,0 10-9 0,0 0 4 0,0-6-8 16,0 6 6-16,0 0-8 0,0-8 5 0,0 8-6 15,0 0 3-15,0-8 0 0,0 8-3 0,0 0-1 0,2-12-5 16,-2 12 1-16,3-10-3 0,-3 7-10 0,2-5 9 16,-2 8-3-16,0-10 2 0,0 10 0 15,5-10 0-15,-5 10-4 0,0-6-1 0,0 6-2 0,0 0-4 16,0-8-2-16,0 8 0 0,0 0-1 0,0 0 1 15,0 0-1-15,0 0 2 0,0 0-3 0,4 34 8 16,-4 2 7-16,0 1-12 0,-4 26 19 0,1 2 19 16,6 4-4-16,-1 2 34 0,-4 0-7 0,2 2-9 15,-5-1 0-15,3 0-5 0,-1-5 1 0,6 1-7 16,-1-6 0-16,-2 0-6 0,0-3-1 0,5-10-3 16,-3-9-4-16,2 1-3 0,-2 2-2 0,3-3-4 15,7 21 1-15,-2-15-2 0,-2-7-7 0,-1-1 0 16,1-1 3-16,2-4-7 0,-4 3 4 0,2-4-9 15,2-1 5-15,-2 0-2 0,1-3 0 0,-3-6-2 0,-2-4 2 16,2-2-5-16,-4 2 0 0,2-7-2 0,0 5 1 16,-2-4-12-16,3-2-14 0,-3-2-16 0,2 0-19 15,-2-1-9-15,-2-1-12 0,3-2-10 0,-3 0-15 16,0-4-39-16,0 0-85 0,0 0-269 0,0 0 78 0</inkml:trace>
  <inkml:trace contextRef="#ctx0" brushRef="#br0" timeOffset="-140603.6">27513 11419 218 0,'0'0'88'15,"0"0"-15"-15,0 0-2 0,0 0 2 0,0 0-6 16,0 0 2-16,0 0-11 0,0 0-1 0,0 0 2 16,0 0 0-16,0 0-22 0,0 0 28 0,0 0-8 15,0 0 0-15,0 0-3 0,0 0 1 0,0 0 5 16,0 0-9-16,0 0-2 0,0 0-6 0,0 0-4 15,31 2-7-15,-31-2 1 0,18 0-4 0,-8-2 0 16,-10 2-6-16,20-2 0 0,-20 2-9 0,23-2 7 16,-15 0-4-16,-8 2 0 0,18-4-6 0,-18 4 4 0,17-2-5 15,-17 2 0-15,18-1-4 0,-18 1 5 0,15 0-7 16,-15 0 3-16,16-2-5 0,-16 2 4 0,0 0-17 16,17-3 17-16,-17 3-1 0,13 0 3 0,-13 0-6 15,0 0 4-15,0 0 2 0,0 0-8 0,17 0 4 16,-17 0-3-16,0 0 0 0,0 0-1 0,20 0 1 15,-20 0-3-15,0 0 5 0,0 0-13 0,11-2 12 16,-11 2-8-16,0 0 12 0,0 0-6 0,0 0 4 16,0 0 2-16,18-2-3 0,-18 2 2 0,0 0-2 15,0 0-3-15,0 0 4 0,0 0 1 0,0 0-7 0,0 0 5 16,15 0 3-16,-15 0-4 0,0 0 5 16,0 0-5-16,0 0 3 0,0 0-3 0,0 0 1 0,0 0-4 15,0 0 4-15,0 0 1 0,0 0-1 0,11-1-1 16,-11 1-13-16,0 0 13 0,0 0 4 0,0 0-6 15,0 0 2-15,0 0 0 0,0 0 0 0,0 0 4 16,0 0-1-16,0 0 3 0,0 0-8 0,0 0 4 16,0 0-4-16,0 0 5 0,0 0-8 0,0 0-4 0,0 0-13 15,0 0-32-15,0 0-3 0,0 0-27 0,0 0-33 16,0 0-87-16,11-5-240 0,-11 5 70 0</inkml:trace>
  <inkml:trace contextRef="#ctx0" brushRef="#br0" timeOffset="-139630.59">27829 11429 209 0,'-9'4'164'0,"9"-4"-41"16,0 0-15-16,0 0-11 0,0 0-16 0,0 0-3 16,0 0-13-16,0 0-4 0,0 0-6 0,0 0-2 15,0 0-5-15,0 0-8 0,0 0-1 0,0 0-3 16,0 0 7-16,0 0-18 0,0 0 2 0,18-18-2 15,-18 18-4-15,0 0 4 0,6-9-17 0,-6 9 8 0,0 0 5 16,2-9-7-16,-2 9 0 0,0-9-3 0,0 9 2 16,0 0-11-16,-2-12 3 0,2 12 1 0,-4-8-6 15,4 8 9-15,-4-8-7 0,-3 4 3 0,7 4 3 16,-11-8-5-16,2 4 1 0,9 4-10 0,-16-4 9 16,16 4 4-16,0 0-2 0,-27 0 4 0,27 0-5 15,-27 4-2-15,9 2 6 0,4-2-5 0,0 4 9 16,3-2-8-16,3 0 6 0,-8 2-3 0,5-1 0 0,2 1 4 15,2 1 2-15,1-2 5 0,2-1-4 0,-2 2-1 16,0 0-1-16,2 0 4 0,0 0 0 0,2-3-5 16,2-5 5-16,-5 17-1 0,5-12-11 0,0-5 12 15,0 14-1-15,0-14-5 0,7 12 3 0,-1-6 8 16,2-2-8-16,0 2-5 0,0-2 7 0,8 2-3 16,3-5-5-16,1 4 3 0,1-2-3 0,-2-3-2 15,1 0-1-15,0-3 2 0,1 1 0 0,-3-1 0 16,1 0 0-16,-1-1-8 0,-2 0 8 0,-1-4 0 15,0 2 2-15,-6 0-2 0,2-2-5 0,4-2-2 0,-4 2 11 16,-3 0-15-16,6-2 10 0,-5 1-7 0,-3-1 6 16,0 0-4-16,0 2 5 0,-2 0-7 0,0 1 1 15,0-1 0-15,-4 0 0 0,0 8 3 0,7-14-3 16,-5 8-4-16,-2 6 5 0,0-10-1 0,0 10-1 16,2-8 2-16,-2 8 3 0,0 0-6 0,0-11 0 15,0 11 6-15,0 0-3 0,0-10 2 0,0 10 2 16,0 0-7-16,0-10-1 0,0 10 1 0,0 0 2 0,0 0 1 15,-2-8 0-15,2 8-1 0,0 0 1 0,0 0-4 16,0 0-9-16,0 0 7 0,-2-8 6 0,2 8-2 16,0 0 0-16,0 0-1 0,0 0-2 0,0 0 2 15,0 0 0-15,0 0 0 0,-7 26 8 0,5-9-2 16,-2 11 8-16,2-5-1 0,0-3 2 0,2 0 0 16,-5-1 0-16,8 11 3 0,-3-6-3 0,2 5 2 15,-2-1-8-15,0-4 3 0,2-4-3 0,-2-5 0 16,2 1 3-16,-2 0 0 0,0-1-3 0,2 2 2 15,0-4-2-15,0 1-3 0,3 2 4 0,-3-4-20 16,0-2-8-16,0 0-20 0,0 0-21 0,3-3-28 0,-3 3-34 16,1-2-110-16,-1-2-277 0,-2 3 80 0</inkml:trace>
  <inkml:trace contextRef="#ctx0" brushRef="#br0" timeOffset="-138907.25">27737 12177 295 0,'0'0'87'0,"-16"0"-8"0,16 0-4 16,0 0 1-16,0 0-6 0,-14 0-5 0,14 0-7 0,0 0-3 15,0 0-4-15,0 0-11 0,0 0 3 16,-21 0-10-16,21 0-4 0,0 0 3 0,0 0 1 0,0 0-2 15,0 0-4-15,-14 2 3 0,14-2-6 0,0 0-4 16,0 0 7-16,0 0-5 0,0 0-9 0,0 0 9 16,0 0-2-16,0 0-7 0,0 0 7 0,-14 0-13 15,14 0 8-15,0 0-2 0,0 0-5 0,0 0 3 16,0 0 1-16,0 0-2 0,0 0 2 0,0 0-7 16,0 0 6-16,49-6-5 0,-49 6 1 0,19-2-1 15,-1 2 7-15,1-2-7 0,-1 0 5 0,-3 0-3 0,-2 0-2 16,-2 0-2-16,-11 2 4 0,20-4-1 0,-12 2 1 15,2 0 3-15,0 0 3 0,-10 2-1 0,17-2 3 16,-9 0 0-16,-8 2-6 0,15-2 2 0,-15 2-6 16,11-1 9-16,-11 1-3 0,9-3 3 0,-9 3-5 15,10-2-2-15,-10 2 6 0,0 0-4 0,12-2 0 16,-12 2-1-16,0 0 4 0,8-2-7 0,-8 2-3 16,0 0 7-16,0 0-6 0,11-1 5 0,-11 1-1 15,0 0-7-15,0 0 2 0,0 0-2 0,8-3-4 16,-8 3-11-16,0 0-14 0,0 0-20 0,0 0-12 15,0 0-18-15,0 0-20 0,0 0-10 0,0 0-71 0,0 0-211 16,12-2 62-16</inkml:trace>
  <inkml:trace contextRef="#ctx0" brushRef="#br0" timeOffset="-138252.75">28523 11770 286 0,'9'-7'90'0,"-9"7"-11"0,5-8-2 16,-5 8-15-16,2-7-6 0,-2 7-3 0,0 0-15 15,0 0-5-15,0 0 2 0,0 0-6 0,0 0 2 0,0 0 9 16,0 0 1-16,0 0 0 0,0 0 9 0,-14 38-7 16,2-10-4-16,-2 1-4 0,-3 3 0 15,-1-2-3-15,3-1-2 0,-1 3-2 0,3-3-5 0,-2-1-2 16,0-2-2-16,6-3-1 0,0-3 0 0,5-4-8 15,-3 2 4-15,1 0-3 0,2-1 3 0,-2-1-7 16,2-1-12-16,0-1-15 0,2-2-13 0,2 0-22 16,-2-2-14-16,2-2-17 0,2-2-59 0,-2 1-170 15,0-7 52-15</inkml:trace>
  <inkml:trace contextRef="#ctx0" brushRef="#br0" timeOffset="-137739.62">28742 11699 268 0,'0'0'54'0,"0"0"-6"0,0 0 6 16,0 0 7-16,0 0 13 0,0 0-10 0,0 0 14 0,0 0 4 15,-21 32-5-15,5-6-13 0,1 1 9 0,-3 4-5 16,0 1 6-16,1 2-9 0,-1 0 1 0,-1-3 2 16,3 5-3-16,4-5-8 0,-4 0-4 0,-1 1-2 15,5-2-2-15,2-1-8 0,1-7-3 0,2 0-4 16,3-7-3-16,-1 3-1 0,3-2 2 0,0 0-9 16,0 1 5-16,2-1-4 0,0 0-3 0,2 0 0 15,2 0-7-15,3-5 5 0,-2 1 0 0,4 0-3 16,-3-2 1-16,7 0-3 0,-2 0 1 0,0-4-3 15,0-1 4-15,-2 0 1 0,-1-3-2 0,-8-2-2 16,18 3-1-16,-7-1-3 0,-11-2-1 0,20-2 4 0,-12-1-2 16,1 1-3-16,-3-3-5 0,4 0 2 0,-4-3-4 15,-2 0-4-15,3 2-4 0,-3-10-1 0,3 6-6 16,-2-2 0-16,-3-3 8 0,-2 1-10 0,0 2 4 16,-2 3-2-16,-1 0 2 0,-4 1 0 0,3 0 4 15,0 3 5-15,-3-1-4 0,3-2-4 0,0 4 6 16,-6 0-1-16,4-2 1 0,0 2-2 0,-3 0 2 15,9 4-1-15,-14-6 5 0,8 2-3 0,6 4 1 0,-11-4 1 16,11 4 1-16,-9-4 2 0,9 4-12 0,-6-3-11 16,6 3-12-16,0 0-24 0,-9-5-20 0,9 5-21 15,0 0-17-15,0 0-81 0,0 0-237 0,-6-5 70 16</inkml:trace>
  <inkml:trace contextRef="#ctx0" brushRef="#br0" timeOffset="-136709.62">28748 11208 281 0,'-4'-8'86'0,"4"8"-6"16,0 0-5-16,0 0-7 0,0 0-10 0,0 0 4 0,0 0-3 16,0 0-10-16,0 0 5 0,0 0-10 0,0 0 0 15,0 0-3-15,0 0-10 0,4-10 0 0,-4 10-2 16,0 0-3-16,20-6-3 0,-11 2-7 0,9 1 7 15,0-2 0-15,-1 0-11 0,1 0 2 0,-1 2-2 16,5-1-3-16,-4 2-1 0,-1 0-1 0,5 0 14 16,-3 2-17-16,-1 0 5 0,0 0 6 0,-3 2-20 15,1-2 11-15,-1 4-2 0,-5 0 0 0,2-2-8 16,-2 2 3-16,-1 0 4 0,0-1-1 0,0 4-5 0,-1-2 7 16,6 3-3-16,-1 4 2 0,-5-2-6 15,4 4 2-15,-4 0 1 0,1 3-5 0,-2 1 6 0,2-2 7 16,-1 13 1-16,4-1 3 0,-4 1-1 0,1 1 0 15,-3 4 1-15,0-4 1 0,0 1-3 0,0 1 10 16,0-1 1-16,1 1-1 0,-3 2 2 0,-2-5 9 16,5 4-1-16,-2 1-2 0,1 2 0 0,-2-1-5 15,-2-2 0-15,-2 3 6 0,5-3 3 0,0 1-2 16,-1 0-5-16,2-1 4 0,-4-1-5 0,5-1 1 16,-3 3 1-16,0 0-2 0,2-3 3 0,-2 0-4 15,0 1 5-15,-2-2 0 0,0-1-2 0,5 3-7 16,-5-3 1-16,0-1 3 0,3 2-1 0,-3-1 0 15,2 3-5-15,1-9 1 0,-3-1-6 0,0-2 3 0,4 8-1 16,-4 1 7-16,3 1-13 0,-2-7 2 0,-1-1-3 16,4 6 3-16,-4-5 0 0,3 7-4 0,-1-3 0 15,0-2-3-15,3 4 12 0,-2 0-11 0,1 1 1 16,-2-1-3-16,3-1 3 0,-1-4 1 0,-1-2-5 16,-1-5 5-16,1 1-6 0,1 4 3 0,-2-6-1 15,1 4 0-15,0-3-1 0,-1-3 0 0,0 4 0 16,-2-7 2-16,3 1-1 0,-3-2 0 0,-2 0 1 0,2-2-3 15,0 0 1-15,-2-1 0 0,0-7 2 0,4 15-2 16,-4-10 2-16,0-5-1 0,0 10 4 0,0-10-6 16,0 0 1-16,-2 14 3 0,2-14-4 0,-4 8 2 15,4-8-1-15,-6 8 1 0,6-8 1 0,-9 10-2 16,2-4 3-16,0 0-2 0,-1-3-3 0,1 4 2 16,1-4-2-16,-3 4 2 0,0-4 0 0,1 3-1 15,-8 4 1-15,5 0-3 0,-5-2 4 0,2 0 0 16,2-3-1-16,-3 5-1 0,-3-2-1 0,3-2 1 15,0 2 0-15,-2 0-1 0,1-2 2 0,-1 2-2 16,1-2 3-16,3 0-4 0,-3 0 2 0,-1-1-1 0,-1 2 0 16,2-2 0-16,-2 3 4 0,1-3-3 0,1 0-2 15,-2 1 3-15,-1-2 1 0,-1 0 0 0,3 2 0 16,-1-2-1-16,-2 0 0 0,1-2-1 0,1 2 1 16,1-3-1-16,3 2 3 0,1-1-5 0,-5 2 2 15,6-4 0-15,12 0 0 0,-23 1 2 0,23-1-2 16,-14 2 0-16,14-2 4 0,-16 3-5 0,16-3-2 15,0 0 1-15,-15 2 4 0,15-2-2 0,0 0-1 0,-16 0 0 16,16 0 0-16,0 0 3 0,0 0-1 0,0 0 3 16,-18 0 0-16,18 0-4 0,0 0 1 0,0 0-1 15,0 0 1-15,0 0 1 0,0 0-2 0,0 0-2 16,0 0-12-16,0 0-16 0,-17-2-17 0,17 2-33 16,0 0-36-16,0 0-166 0,0 0-337 0,0 0 96 15</inkml:trace>
  <inkml:trace contextRef="#ctx0" brushRef="#br0" timeOffset="-134057.65">30403 11451 286 0,'0'0'119'0,"0"0"-12"15,0 0-4-15,0 0-17 0,0 0-7 0,0-12-4 16,0 12-19-16,0 0 9 0,0 0-9 0,0-8 0 0,0 8-8 15,0 0-7-15,0-6 8 0,0 6-8 0,0 0-7 16,0-8 1-16,0 8 2 0,0-8-6 0,0 8 3 16,0-8-6-16,0 8-6 0,0-7-5 0,0 7 13 15,0 0-9-15,2-10-1 0,-2 10-10 0,0-6 8 16,0 6-9-16,0-6 8 0,0 6 0 0,0-8-5 0,0 8 4 16,2-4-7-16,-2 4 4 0,0 0-3 15,0-8-2-15,0 8-1 0,0 0 2 0,0 0-4 0,0 0-5 16,0 0 2-16,0 0 1 0,0 0-3 0,0 0 0 15,0 0-1-15,0 0 5 0,4 32 4 0,1-3 5 16,-5 5 1-16,2 1 26 0,-2 5 4 0,-4-3-4 16,-3 5-4-16,5-1 1 0,0 0 0 0,4 1-7 15,-4-1 2-15,-3-3-3 0,1-1-2 0,2-5 0 16,2 0-2-16,-2-5-5 0,0-3-1 0,2-6-2 16,2-3-4-16,-4-3 1 0,2 0 0 0,2-4 0 15,0 2-2-15,-2-4 1 0,0-1 0 0,0 2 6 16,0-7 5-16,2 8 4 0,-2-8-1 0,0 5 0 15,0-5-3-15,0 0-3 0,0 0-3 0,0 0-1 0,0 0-1 16,0 0-1-16,2-29-3 0,0 13 1 0,-2-2-15 16,2-11 9-16,-2-1-15 0,5 0-2 0,-3-1 6 15,5-1 0-15,-5-1 1 0,-4 1-2 0,2 3-1 16,4-3 2-16,-4 4-3 0,0-1-3 0,-2 5 6 0,4 5-1 16,1-11 2-16,-3 8 0 0,0 2-2 15,2 1 6-15,-4 1 2 0,2 2-7 0,2-2 1 0,-2 1 1 16,0-1-2-16,2 0 2 0,-2 2 0 0,0-4-4 15,2 5 1-15,2-3-3 0,-2 2-3 0,0-2 3 16,-2 0 0-16,5 5-3 0,0-5-1 0,-3 4 1 16,2 1 2-16,-2 1 0 0,0 0 2 0,1-4 0 15,-1 4 5-15,2 2-10 0,-4 1 8 0,2 1-5 16,0 2 6-16,-2 0 4 0,0 6-8 0,4-10 1 16,0 6 6-16,-4 4-4 0,4-8 0 0,-4 8 2 15,4-10-3-15,-4 10 2 0,4-6-1 0,-4 6 2 16,2-4 1-16,-2 4-4 0,0 0 1 0,7-6 2 15,-7 6 2-15,0 0-3 0,6-3 0 0,-6 3 2 0,12-4-6 16,-12 4 10-16,0 0-6 0,15 0 3 0,-15 0-3 16,15 2 0-16,-15-2 1 0,15 3 2 0,-5 2-2 15,-6-3-5-15,4 1 7 0,-1 1 2 0,-1 0-1 16,4 2-6-16,-4 0 5 0,2 2-1 0,-3-2-2 0,6 7 3 16,-2 4 0-16,-3-4 3 0,4 1-5 15,-4 0-4-15,0 0-1 0,1 1 9 0,-1 3-5 16,-4-4 5-16,3 4-2 0,0-3 0 0,-3 3-5 0,0 2 8 15,-2-2-2-15,0 0-9 0,2 1 5 0,-4-1 0 16,0 2 6-16,0-2-3 0,0 0 2 0,-1-1-1 16,-2-1 2-16,1 0 3 0,-5 0-2 0,1-1-2 15,2-3-2-15,-6 2-1 0,4 0 5 0,-3-2-4 16,1-2-1-16,-2 0 4 0,5-1-3 0,-2-3 3 16,0 0 2-16,-3 2-7 0,-4 0 5 0,7-2 0 15,-2-2-2-15,2-1 3 0,1-1-1 0,1 3-6 16,7-5 7-16,-11 1-4 0,11-1 0 0,-13 4 3 15,13-4-1-15,0 0 3 0,-14 0-2 0,14 0 1 0,0 0-5 16,0 0-2-16,0 0 7 0,0 0-5 0,-12-4 1 16,12 4-3-16,0 0 3 0,0 0-1 0,0 0 2 15,0 0-1-15,-5-6 0 0,5 6 0 0,0 0 0 16,0 0-6-16,0 0 6 0,0 0 3 0,13-9-5 16,-13 9 5-16,10-4-4 0,-10 4-1 0,8-2 2 15,-8 2 2-15,11-2-3 0,-11 2 0 0,0 0 0 16,20 2-1-16,-20-2 2 0,15 0-2 0,-8 3 4 0,2 2-6 15,-1-1 3-15,6 4 1 0,-2 3 2 0,-3-3-4 16,5 4 5-16,0 0 0 0,2 0-3 0,-1 1 7 16,-1 1 0-16,1-2-5 0,-2 0 1 0,-2 2 0 15,2-2 0-15,0-1 2 0,-2-1-2 0,3 0 0 16,-4-2 2-16,1 0-4 0,-2-2 5 0,0 0 0 16,-3-2 2-16,1 0 0 0,-1 0-5 0,3 0 3 15,-2-1-2-15,-7-3 1 0,8 7-1 0,0-4 2 16,-8-3-1-16,8 5 0 0,-8-5 1 0,9 2-21 15,-9-2 4-15,6 1-6 0,-6-1 7 0,0 0 3 16,0 0-1-16,9 4 1 0,-9-4 4 0,0 0-4 0,7 4 2 16,-7-4 0-16,0 0 2 0,4 2 3 0,-4-2 0 15,0 0 1-15,0 0-2 0,0 0 4 0,0 0 0 16,0 0 3-16,8 2 2 0,-8-2-4 0,0 0-2 16,0 0 2-16,0 0-2 0,0 0 1 0,0 0-7 15,0 0-18-15,0 0-24 0,0 0-34 0,0 0-40 16,0 0-155-16,0 0-330 0,0 0 94 0</inkml:trace>
  <inkml:trace contextRef="#ctx0" brushRef="#br0" timeOffset="-132930.4499">31218 11970 260 0,'0'0'73'0,"0"0"-3"0,0 0-9 16,0 0 1-16,0 0-9 0,0 0 9 0,0 0-5 15,0 0 8-15,0 0-13 0,0 0-6 0,0 0-1 0,0 0-8 16,0 0-4-16,0 0 3 0,0 0-7 0,0 0-5 16,0 0 7-16,0 0-9 0,0 0-1 0,0 0-1 15,-28 7 3-15,28-7-1 0,0 0-7 0,0 0-1 16,0 0-3-16,0 0 6 0,-18-7 1 0,18 7-2 16,0 0-5-16,-7-8 4 0,7 8-4 0,0 0 2 15,-4-8-2-15,4 8 2 0,-2-6 8 0,2 6-2 16,0 0 0-16,0-8 1 0,0 8-3 0,0 0-4 0,4-10 4 15,-4 10-5-15,2-6 0 0,-2 6-5 0,0 0-4 16,9-9 4-16,-9 9 4 0,0 0-7 0,9-5-3 16,-9 5 4-16,0 0-2 0,13 0 1 0,-13 0 4 15,0 0-8-15,15 7 3 0,-8-4 1 0,-1 3 0 16,1 0 4-16,-3 4-1 0,0-2-1 0,4 8 10 16,-4 0-3-16,2-1 4 0,-4 3 5 0,3 2-4 15,-3-3 3-15,2 3-1 0,-6-2-2 0,0 0 3 16,0 0 2-16,-3 0 0 0,1-3 0 0,-2 1-2 15,-2 0-6-15,2-1 3 0,-2-1 1 0,-1-2-6 16,-3 0-2-16,4-2 0 0,-3-3 4 0,4 1-6 0,-4-1 9 16,5-2-10-16,-5-3 3 0,4 2-4 0,-3 0 0 15,3-2-1-15,7-2 0 0,-20 0 0 0,20 0-1 16,-17-4 2-16,10 1-3 0,-2 0-2 0,9 3 6 16,-10-10-5-16,5 8-3 0,-2-3 2 0,7 5-1 15,-6-8-1-15,4 4 4 0,2 4-4 0,-2-8 3 16,2 8-3-16,0 0-1 0,2-12 1 0,-2 12 6 15,4-8 1-15,-4 8-5 0,8-6 0 0,0 2 0 0,-2 0 3 16,3 2-1-16,-9 2 2 0,15-6 1 16,-4 6-2-16,-3-2 1 0,6 1 0 0,1 1 1 15,-1 0-4-15,-2 0 2 0,-12 0 0 0,23 0-3 0,-13 0 3 16,-10 0 5-16,18 0-10 0,-7 1 7 16,-11-1-5-16,20-1-8 0,-20 1-13 0,17 0-13 0,-17 0-13 15,18 1-19-15,-18-1-14 0,17-1-14 0,-8 1-29 16,2-5-104-16,-5 1-266 0,-6 4 77 0</inkml:trace>
  <inkml:trace contextRef="#ctx0" brushRef="#br0" timeOffset="-132353.0799">31351 11606 228 0,'0'0'105'0,"0"0"-9"0,0 0-4 16,0 0-4-16,0 0-11 0,0 0 6 0,0 0-11 15,0 0-3-15,0 0-2 0,0 0-4 0,0 0-2 16,0 0-6-16,-18 0 8 0,18 0-9 0,0 0-2 0,0 0-1 16,0 0 4-16,0 0-6 0,0 0 5 0,0 0-4 15,0 0-1-15,0 0-3 0,0 0 1 0,0 0-9 16,0 0-2-16,0 0-4 0,0 0-5 0,0 0-1 15,29-9 0-15,-13 5-2 0,1-2-2 0,-1 2-2 16,4-4-5-16,-3 2 3 0,3 2 2 0,-3-4 0 16,3 4-3-16,-2-1-2 0,-6 0-1 0,1 3-2 15,-1 0 0-15,-12 2-3 0,15-8-1 0,-6 8-2 16,-9 0 3-16,15-5 0 0,-15 5-2 0,10-2-2 16,-10 2-1-16,12-2-3 0,-12 2 3 0,0 0 0 0,13-4-4 15,-13 4 5-15,0 0 0 0,0 0 1 16,11-4-2-16,-11 4-3 0,0 0 2 0,0 0-2 15,0 0 1-15,0 0 1 0,0 0 2 0,11-4-4 0,-11 4 6 16,0 0-2-16,0 0-4 0,0 0 1 0,0 0-2 16,0 0 3-16,8-2-7 0,-8 2-6 0,0 0-18 15,0 0-20-15,0 0-23 0,0 0-35 0,0 0-23 16,0 0-112-16,0 0-289 0,0 0 84 0</inkml:trace>
  <inkml:trace contextRef="#ctx0" brushRef="#br0" timeOffset="-131615.62">31989 11332 271 0,'6'-3'156'16,"-6"3"-33"-16,0 0-6 0,0 0-18 15,0 0-21-15,0 0 5 0,0 0-15 0,0 0-12 16,0 0 1-16,0 0-9 0,0 0-6 0,0 0-7 0,0 0-1 16,0 0-5-16,-41 13-1 0,32-11-2 0,9-2-4 15,-15 6-5-15,15-6 0 0,-12 4 1 0,12-4-5 16,-12 4-2-16,12-4 4 0,0 0 4 0,0 0-10 16,0 0 2-16,0 0-8 0,0 0 9 0,0 0-3 15,0 0 0-15,0 0 0 0,-25-6-8 0,25 6 5 16,0 0-1-16,2-10 6 0,-2 10 8 0,0 0-1 15,0 0-1-15,8-13-3 0,-8 13-4 0,8-7 2 0,-8 7 0 16,7-8 0-16,-7 8-4 0,14-1 3 16,-14 1-3-16,10-4 4 0,-10 4 4 0,0 0-3 0,24 2 0 15,-24-2 0-15,15 3 0 0,-6 4-3 0,-2-2 1 16,-1 1-4-16,1 2 4 0,-1-2-5 0,2 10 1 16,2-2 2-16,-4 1-1 0,1 1 2 0,-1 0-4 15,-6 2 5-15,2 0 5 0,-4-1-7 0,0 3 0 16,-2-2 2-16,-7 11 3 0,3-7-1 0,-2-4-7 15,-1-2 1-15,1 1 2 0,0 0 3 0,0-2-7 16,1-3 1-16,-4 1-3 0,2-1 2 0,-1 1 3 16,2-6-4-16,3 1 1 0,-1-2 1 0,-2 0 1 0,4-2-1 15,6-4 1-15,-13 6-2 0,13-6 0 0,0 0-3 16,0 0 1-16,-18-2-2 0,18 2 2 0,0 0 1 16,-6-12-3-16,2 6 3 0,4 6-1 0,-2-16-1 15,2 8 4-15,0-1-4 0,0 9 1 0,2-16-2 16,-2 8 0-16,0 0 9 0,4 0 0 0,-4 8 4 15,4-14 3-15,-2 9 0 0,-2 5-2 0,5-10-4 16,-5 10 0-16,4-7-1 0,-4 7-1 0,9-5 1 16,-9 5-3-16,0 0 3 0,19 0-3 0,-19 0-4 15,0 0 6-15,23 5-2 0,-13 0 2 0,0-1-4 0,5 4 4 16,0-1 0-16,0 1-1 0,-3 0-1 0,-2 0 0 16,1-2 2-16,-1 0-4 0,2 4 2 15,-1-3-2-15,5 1-1 0,-4 0 0 0,-2-2 3 0,3 0-4 16,-3 0 3-16,-2-4 0 0,0 2-1 0,-2 0-4 15,-6-4-7-15,16 4-8 0,-12-2-11 0,-4-2-10 16,15 2-10-16,-15-2-12 0,0 0-18 0,18-2-12 16,-18 2-12-16,11-8-2 0,-5 2-5 0,2 0-3 15,0-8-9-15,1 0-76 0,-3 1-230 0,5-3 66 0</inkml:trace>
  <inkml:trace contextRef="#ctx0" brushRef="#br0" timeOffset="-130853.63">32329 11417 358 0,'2'-13'-8'0,"2"0"17"0,0 1 13 0,-2 3 9 16,0-1 12-16,3 0 3 0,-5 2 6 0,0 0 1 15,2 0 4-15,-2 8 9 0,5-15 5 0,-5 7 6 16,2 0-4-16,-2 8 7 0,2-12-1 0,-2 12 4 16,0-10-1-16,2 6-7 0,-2 4-8 0,0-7-1 15,0 7-4-15,0 0-11 0,3-8-9 0,-3 8-5 16,0 0-9-16,0 0 4 0,4-5-5 0,-4 5-3 0,0 0-2 16,0 0 1-16,0 0-1 0,0 0-1 15,6 24 4-15,-2-4 11 0,-2 0 1 0,4 7 0 16,-4 5 5-16,0-10-2 0,0 7-8 0,-2-3-3 0,6 3 0 15,-3-5-1-15,-1-4-1 0,0-3-6 0,-2 0 0 16,2-2-1-16,-2-1-1 0,2-2-3 0,-2-1-3 16,2-1 1-16,-2-2-3 0,2-1 0 0,-2 0 2 15,0 1-4-15,0-2 2 0,0-6-2 0,0 12 7 16,0-12 8-16,0 7 2 0,0-7-1 0,0 0-2 0,0 0-2 16,0 0 0-16,0 0-5 0,0 0 2 15,0 0-4-15,0 0-1 0,0 0-2 0,-6-21-3 0,6 5-2 16,-2 1 0-16,-2-15-3 0,1 0-2 0,-3 0-9 15,4-1 1-15,-2-3-4 0,2 3 1 0,2 2-3 16,0-1-2-16,0 0 2 0,0 6 3 0,0 5-1 16,0-1-1-16,0 4-1 0,2-4 4 0,0 5 0 15,2-1 1-15,5 0 3 0,-5 0-3 0,2 3-3 16,2-1 6-16,0 0 0 0,3 2-3 0,-2 3 2 16,0 0-2-16,-1 3 3 0,8-4 1 0,-6 5-2 15,1-1-2-15,3 4 2 0,-8 0 4 0,5 0-5 0,-11 2-2 16,18 2 7-16,-10 0-1 0,10 6-3 15,-5 0 0-15,1-1 3 0,-6 1 1 0,7 4-4 0,-4 2 3 16,0 0 1-16,0 2-1 0,-2-3 2 0,-2 3-2 16,-1-4 0-16,-2 4 2 0,0-4-1 0,-1 0 1 15,2-2 2-15,-5-1 1 0,0 9 0 0,-5-8 1 16,0 2-2-16,3-2 4 0,-2-2-5 0,-7 5 2 0,0-3 1 16,0-2 1-16,3-2 0 0,-4 6 3 15,-1-4-5-15,5-3 3 0,-4 0-1 0,4-2-4 16,-1 2 2-16,9-5-1 0,-16 3 6 0,16-3-3 0,-12 4-1 15,12-4 11-15,-14 2-8 0,14-2 3 0,0 0 4 16,-8 4-3-16,8-4-1 0,0 0 2 0,0 0 0 16,0 0-5-16,-11 4 0 0,11-4-1 0,0 0 2 15,0 0-5-15,0 0 3 0,0 0-3 0,0 0-1 16,2 8 0-16,-2-8-1 0,13 8 2 0,-9-2 3 16,5 0-6-16,-2 0 1 0,1 0-1 0,6 6 3 15,-1-1 2-15,-3 1-1 0,4 2-5 0,-1-2 3 16,-2 0-1-16,4 0 0 0,-3 1 3 0,-2-1-3 15,5 0 0-15,1 2 3 0,-1-3 0 0,1 4-2 16,-1-4 1-16,0 1-3 0,0-2-17 0,1 0-10 0,-5 0-18 16,5-3-16-16,-6 1-9 0,4-4-15 0,-4 0-14 15,-1 0-14-15,1-4-4 0,0 2-10 0,-10-2-9 16,19-2-80-16,-19 2-258 0,29-10 75 0</inkml:trace>
  <inkml:trace contextRef="#ctx0" brushRef="#br0" timeOffset="-130553.14">33098 11510 235 0,'0'0'146'0,"4"-8"-2"0,-4 8-12 0,0 0-10 16,0-8-6-16,0 8-14 0,0 0-13 0,0 0-11 16,0 0-10-16,2-10-5 0,-2 10-5 0,0 0 1 15,0 0-8-15,0 0-4 0,0 0 3 0,0 0 7 16,-2 32-5-16,2-17 4 0,2 3-3 16,-2-2 0-16,0 2-2 0,2 0 0 0,-2-1-2 0,2 3-2 15,0-2-4-15,3-1-6 0,-3 1 0 0,0 0-4 16,3-2 1-16,-1 0-8 0,3-2 3 0,-7-1-5 15,2-1 4-15,0-2-5 0,2-2 3 0,-4 0-8 16,0-8 4-16,4 12-5 0,-2-5 0 0,-2-7-2 0,6 10 0 16,-6-10-3-16,4 8 1 0,-4-8-1 0,2 7-1 15,-2-7-3-15,2 7 2 0,-2-7-3 0,0 0-1 16,4 6 2-16,-4-6-1 0,0 0 1 0,3 8-3 16,-3-8 0-16,0 0 0 0,0 0-10 0,4 8-17 15,-4-8-19-15,0 0-26 0,0 0-21 0,2 8-18 16,-2-8-26-16,0 0-150 0,-6 13-337 0,-1-8 96 15</inkml:trace>
  <inkml:trace contextRef="#ctx0" brushRef="#br0" timeOffset="-126305.68">30501 12717 300 0,'0'0'199'0,"2"-7"-30"0,-2 7-15 0,5-8-16 16,-5 8-16-16,7-8-14 0,-5 2-5 0,2 2-10 15,-2 0-10-15,-2 4-11 0,7-6-6 0,-3 4-3 16,-4 2-10-16,0 0-6 0,0 0-4 0,0 0 2 16,0 0-8-16,16 10 6 0,-12-2 0 0,-4 2-5 15,2 7 0-15,-2 1 0 0,0 12-5 0,-2-1-5 0,2 1-1 16,-2 0 5-16,-2-3-10 0,1-1 4 0,-1-7-3 16,4-1-6-16,-2 0 0 0,0-2-2 0,2 2-5 15,0-5 4-15,0-1 1 0,-3 0-4 0,1 0-1 16,2-6-1-16,0-1 2 0,0-5-3 0,0 13-1 15,0-10 3-15,0-3-2 0,-2 9-7 0,2-9 9 16,0 0-2-16,-3 7 2 0,3-7-3 0,0 0 1 16,0 0 0-16,0 0-2 0,0 0-5 0,0 0 2 15,0 0 1-15,-10-22 3 0,8 15-5 0,-3-7 0 16,1-4-2-16,1 0-1 0,3 0-2 0,-2-9-1 16,2-3 1-16,7 1-1 0,-7 1 0 0,5 6 3 15,-3 1-6-15,0 1 1 0,2 3 4 0,-2-1 3 16,0 0-3-16,5 2-1 0,-2-2 1 0,-3 1 2 0,4 1-2 15,1 0 0-15,-3-2 0 0,2 3-1 0,6 0 2 16,-4 2-3-16,-1-3 4 0,4 4-4 0,-2 2-1 16,-1 1 0-16,-1 0 2 0,4 3 4 0,-4-1-6 15,1 2 5-15,2 0-3 0,-2 1 0 0,1 2 3 16,-1-2-5-16,-8 4 2 0,18-4-1 0,-10 4 0 0,-8 0 3 16,14 4-4-16,-5 0 3 0,-3-2 1 15,0 4-2-15,2 0 3 0,-2 3 0 0,-2-1-3 0,5 6 3 16,-3 4-1-16,-4-3 2 0,4 3 2 0,-4 2-3 15,-2 0-3-15,0-2 2 0,-2-1-1 0,2 1-2 16,-8 0 5-16,6 0-3 0,-6 0 5 0,1-1-3 16,-1-1-1-16,-4 0 2 0,2-3-1 0,-1-1 2 15,-3 1-2-15,6-4-7 0,-4-1 5 0,-1 2 4 16,5-4 2-16,-2 0-6 0,2 0 8 0,2-2-10 16,-1-1 5-16,7-3-1 0,-11 5 3 0,11-5 0 15,-9 2-2-15,9-2 0 0,0 0 5 0,-10 0-8 16,10 0 5-16,0 0-1 0,0 0-5 0,0 0 2 15,0 0 0-15,0 0 1 0,0 0 1 0,0 0-2 0,-18 1 0 16,18-1-1-16,0 0 4 0,0 0 1 0,0 0-1 16,0 0 5-16,2 8-2 0,-2-8 1 0,11 12 2 15,-4-4 2-15,1-2-1 0,6 6 0 0,3-1-1 16,-1-1-2-16,-1 2 3 0,3-2-18 0,-4 0-3 0,15 8 3 16,-7-4 0-16,-3-3-1 0,-3-3-14 15,4 1-18-15,-3 0-20 0,-1-1-22 0,-1 2-23 16,1 0-36-16,-2-4-120 0,-3 0-311 0,1-5 89 0</inkml:trace>
  <inkml:trace contextRef="#ctx0" brushRef="#br0" timeOffset="-125810.77">31132 13045 269 0,'0'0'112'0,"0"0"-4"0,0 0-10 15,-8-4-11-15,8 4-8 0,0 0 9 0,0 0-21 16,0 0-3-16,0 0-2 0,-5-6-14 0,5 6-7 16,0 0-2-16,0 0-5 0,11-10-5 0,-4 8-3 15,-7 2 0-15,18-6-1 0,-8 2-2 0,5 0-7 16,-1 0-6-16,-4 3 3 0,4-2 3 0,-3 1 3 15,-11 2-6-15,18 0-1 0,-18 0 2 0,17 0-6 0,-11 2 0 16,-6-2 4-16,14 6-2 0,-14-6 5 0,8 6 3 16,-6-2 10-16,-2-4-1 0,2 8-3 0,-2-8-3 15,0 8-5-15,2 0-4 0,1-2 1 0,-3 1 0 16,0-7-9-16,0 12 8 0,2-2 4 0,3-5-9 16,-5 2 6-16,4 1-3 0,-2-2 1 0,3 2 2 15,1 2-6-15,2 1 6 0,4 1 0 0,-1 2 2 16,2-2-2-16,-4 0-1 0,-1 0 2 0,3 0-1 15,-2-3 7-15,0 0-7 0,-1-2 1 0,0 1 4 16,-2-2 2-16,-2 2 0 0,0-2-6 0,-1-1 4 0,1 2 1 16,-4-7 7-16,0 10-2 0,0-10 0 0,0 8-5 15,0-8-3-15,-4 7 1 0,4-7-1 16,-7 6-2-16,1-2-2 0,0 0-2 0,6-4-3 0,-14 4-9 16,7-2-9-16,7-2-23 0,-15-2-23 0,15 2-16 15,-13-4-24-15,7 0-12 0,1-2-24 0,-2-2-83 16,-2-7-260-16,3-1 75 0</inkml:trace>
  <inkml:trace contextRef="#ctx0" brushRef="#br0" timeOffset="-125259.68">31605 12846 362 0,'0'0'149'0,"0"0"-11"0,0 0-12 0,16 0-10 16,-16 0-8-16,0 0-14 0,24 1-2 0,-24-1-10 15,26 2-9-15,-12 1-4 0,2-1-10 0,0-1 1 0,1 1-10 16,3-2-4-16,0 0-5 0,-1 0-5 16,-1 0-4-16,-1 2-3 0,3-2-3 0,-4 0-1 0,1 0-8 15,-17 0-13-15,22 3-1 0,-22-3-12 0,15 0-8 16,-15 0-3-16,0 0-8 0,16 3-8 0,-16-3 2 15,0 0 11-15,0 0-14 0,0 0-7 0,13 0-4 16,-13 0-11-16,0 0-5 0,0 0-4 0,0 0 1 16,0 0 10-16,0 0 1 0,0 0 9 0,2-13 2 15,-2 13-1-15,0 0 8 0,0 0 1 0,-4-10 8 16,4 10 15-16,0 0 0 0,-9-12 13 0,5 8 12 0,4 4 16 16,-6-10 3-16,6 10 10 0,-6-6 4 0,6 6-2 15,-6-6 12-15,6 6 1 0,-4-7 6 16,4 7 4-16,0 0 1 0,-7-9 0 0,7 9 8 0,-6-8-2 15,6 8-2-15,0 0-1 0,-4-8-5 0,4 8-4 16,0 0-6-16,-8-5-6 0,8 5-9 0,0 0-3 16,0 0-4-16,0 0-1 0,0 0-2 0,0 0 6 15,0 0 3-15,0 0-1 0,-8 21 2 0,10-5 0 16,-2 2-4-16,-2 0 2 0,2 13-2 0,0-3 0 0,0 2-2 16,2-5-2-16,2-5-4 0,-2 11-3 15,1-3-1-15,2-5-3 0,-1-1-3 0,-2-4-2 0,2 2 2 16,1-5-1-16,-1 2-1 0,0-2-11 0,0-3-15 15,0 0-18-15,-2-3-19 0,2 1-12 0,-2-3-23 16,-2 1-18-16,4-1-9 0,-2-3-12 0,-2-4-23 16,5 8-119-16,-5-8-315 0,0 0 90 0</inkml:trace>
  <inkml:trace contextRef="#ctx0" brushRef="#br0" timeOffset="-124545.64">32151 12646 255 0,'0'0'150'0,"0"0"-39"0,0 0-10 0,6-6-9 16,-6 6-5-16,0 0-1 0,0 0-6 0,0 0-5 16,9 18 2-16,-6-10 3 0,1 8-6 0,-2 2-2 0,0 1 4 15,5 11 5-15,-1 0-12 0,-2-1-6 16,2 0-2-16,-2 3-2 0,0-2 1 0,-2 0-4 0,0-7 2 15,3 4-4-15,-3-2-5 0,-2-6-4 0,0-1 0 16,0-3-4-16,2 0-10 0,-2-2 5 0,2-1-7 16,-2-2-1-16,-2-2-3 0,4-2-1 0,-2-6 4 15,-2 11-3-15,2-11 2 0,0 8 1 0,0-8-5 16,0 0 0-16,-2 4-2 0,2-4-1 0,0 0-5 16,0 0 0-16,0 0 3 0,0 0-6 0,-13-23-3 15,13 5 0-15,-2-2-6 0,2-8-6 0,-2-5-5 16,2-2-1-16,0 1-1 0,0 1 1 0,2 1 3 15,2 2-1-15,0-1 0 0,3 2 0 0,-3 4-1 16,3 4 3-16,-3 3 1 0,1 0-2 0,-1 3 2 0,4-1 2 16,2-2 0-16,-4 4-2 0,3-1 1 0,-1-2-1 15,2 6-5-15,-2 1 5 0,1-2-1 0,4 2 0 16,-6 1-1-16,1 4 0 0,1-3 5 0,-2 6-2 16,-7 2 4-16,17-5-3 0,-5 3-4 0,-12 2-3 15,0 0 3-15,23 4 1 0,-14 1-1 0,-9-5 3 16,13 10 0-16,-7-2 1 0,-1-2-1 0,4 10 0 15,-2-2 4-15,-5 2-4 0,-2 1 3 0,0-1-4 0,-2 2 1 16,-3 0 3-16,-2 0 3 0,-6 11-3 16,1-8 0-16,-2-3 0 0,-5 8 0 0,1-6 3 0,3-6 0 15,-1 0-3-15,3-1-2 0,-2-1 2 0,0-2 1 16,-1 0 1-16,5-2 0 0,0-3-3 16,2 2 2-16,1-4 0 0,1 1 1 0,2 0 0 0,5-4-1 15,-8 6 7-15,8-6-4 0,-7 3 1 0,7-3-3 16,0 0 3-16,-6 5-4 0,6-5-2 0,0 0 3 15,0 0 0-15,0 6-2 0,0-6 0 0,0 0 3 16,0 0-3-16,11 10 1 0,-5-4 1 0,3-2 0 16,-2 2 0-16,8 6 1 0,0-3-4 0,-2 3 3 0,3-2 1 15,-1 2 0-15,1 2-2 0,8 5 2 0,-5-2-7 16,-1 0 4-16,1 5-1 0,5-3 6 0,-4-1-3 16,2 2-2-16,0 2 4 0,-4-7-2 0,-3 1-9 15,-2-4-18-15,0 0-18 0,3 2-21 0,-1-4-12 16,1 2-29-16,-2-3-22 0,0 1-23 0,-3-4-97 15,-1-4-294-15,-10-2 83 0</inkml:trace>
  <inkml:trace contextRef="#ctx0" brushRef="#br0" timeOffset="-124308.68">32832 13051 314 0,'0'0'156'0,"0"0"-35"0,2-6-2 15,-2 6-13-15,0 0-6 0,0 0-6 0,0 0-3 16,0 0 4-16,0 0-4 0,0 0-11 0,4 31-3 16,-1-17 6-16,-1 6-7 0,3 0-4 0,-3-2-1 15,4 13-6-15,1-4-9 0,-5 3-6 0,2-6-2 0,-2-3-9 16,8 7-3-16,-6-4-3 0,-2-4-2 0,2-3-4 16,3 3-19-16,-3-2-21 0,-2-1-29 15,0-1-23-15,1 2-34 0,-6 0-15 0,1 0 1 0,-2-1-107 16,-5-1-262-16,-1 0 76 0</inkml:trace>
  <inkml:trace contextRef="#ctx0" brushRef="#br0" timeOffset="-123023.7">25275 13536 245 0,'-2'-8'88'0,"2"8"-4"0,-2-6-5 0,2 6-12 0,-6-4-8 15,6 4 2-15,0 0-11 0,-4-8-3 0,4 8-11 16,0 0 4-16,-6-3-9 0,6 3 1 0,0 0-5 16,0 0-7-16,-15-5-4 0,15 5-2 0,0 0 1 15,-24 3 0-15,24-3-4 0,-18 3 4 0,11 1-11 16,-3 0 13-16,0 0 2 0,-5 6-15 0,2 0 14 0,-2 0 3 16,4 4-3-16,0-1 4 0,0 3 5 15,3 0 2-15,0 4-5 0,2-5 3 0,2 5 4 0,-1-2 1 16,5 0 2-16,-2 1-1 0,2-3 2 0,2 2-5 15,3-2 3-15,1-1-5 0,0 0 5 0,4-2 2 16,-2-1-9-16,5 0 1 0,1-4-3 0,1 0 3 16,0-1-4-16,2-2-4 0,1 0 1 0,0-3-1 15,1-2-1-15,-5 3-3 0,-1-6 1 0,-13 3-4 16,24-2-2-16,-13-1 0 0,-3 1-2 0,2-3 2 16,-2 2-4-16,1-3 0 0,-2 0-2 0,-1 0-6 15,1-2 1-15,-5 0-2 0,2-2 2 0,-2 0-2 16,0 0-2-16,-2-3 5 0,-2-3-1 0,0 4-1 0,0 0-2 15,-2 2 3-15,2 0 0 0,-3 0-3 0,1 3 1 16,-3-3 3-16,3 2 0 0,-5-6-5 0,3 4 2 16,-4 0-3-16,4 2 3 0,0 3-1 0,1-1 2 15,-1-2 2-15,-4 4-2 0,2-2 2 0,0 2-1 16,3-2-1-16,-6 2 1 0,4-2-2 0,-1 2 1 16,1 2 1-16,0-3-6 0,7 5 7 0,-15-5 0 15,9 2 1-15,6 3-3 0,-12-4-2 0,12 4 5 16,-8-3-6-16,8 3 2 0,0 0 1 0,0 0-8 0,0 0-11 15,-18-2-16-15,18 2-16 0,0 0-18 0,0 0-27 16,0 0-99-16,0 0-233 0,-9 9 70 0</inkml:trace>
  <inkml:trace contextRef="#ctx0" brushRef="#br0" timeOffset="-120422.77">27087 13582 347 0,'0'0'149'0,"0"0"-29"0,0 0-13 0,0 0-1 16,0 0-12-16,0 0-10 0,0 0-5 0,10 0-8 15,-10 0-7-15,0 0 2 0,0 0-7 0,0 0-8 16,17-7-4-16,-17 7-10 0,10-5 8 0,-6-1-10 15,2 2-8-15,1-2 2 0,-5 0-4 0,2 0 0 16,-1-2-3-16,1 0-1 0,-1 0-7 0,-1-2-3 0,0 1-1 16,-2-1 2-16,0 0-3 0,0 2 1 0,-2-2-4 15,0 0-5-15,-3 2 1 0,3-2 1 0,-3 2 0 16,-4 3-5-16,3-1 2 0,0 2 5 0,-4-2-2 16,0 6-6-16,1-2 2 0,-9 2-1 15,1 2 2-15,-1 0-6 0,6 2 9 0,0 0-8 0,4 4 4 16,1-2-2-16,1-1 3 0,1 2-4 0,0 0 4 15,3 1 4-15,2 2-2 0,0-2 1 0,2 2 1 16,10 4-1-16,-1-1 4 0,1 1-3 0,4-2-3 16,-3 2-3-16,5-2 8 0,2-2-6 0,-5 1 0 15,3 3-3-15,-4-4 6 0,2 4-1 0,-1-3 0 0,1-1-3 16,-8 0 3-16,-1-2 0 0,-1 2-12 16,-2-4 10-16,0 4 5 0,-4-2-4 0,0 0 9 0,0-1-6 15,-6 1 0-15,2 2-1 0,0-3-1 0,-3 0 3 16,-3 5-1-16,-2-2 0 0,2 0-2 0,1-4 4 15,-2-1 1-15,2-2-4 0,-1 1 4 0,0-3-4 16,10-1 3-16,-19 0 5 0,19 0-2 0,-26-5-5 16,12-1 9-16,5-1 6 0,1 2-1 0,-1-3-1 15,2 0 3-15,3-2-1 0,-3-4-4 0,5 1 2 16,0-3 4-16,2 0-3 0,-2 2 6 0,4-2-8 0,2 3-1 16,-1 1-3-16,3-4 6 0,3 2-5 0,-4 2-1 15,1 2-13-15,-2 0-25 0,3 3-18 16,-3 1-29-16,3 0-35 0,0 0-23 0,-1 0-106 0,0 2-282 15,-1-2 83-15</inkml:trace>
  <inkml:trace contextRef="#ctx0" brushRef="#br0" timeOffset="-119047.75">27423 13049 246 0,'0'0'84'0,"0"0"-9"0,0 0-6 0,0 0-8 0,0 0-4 16,0 0-7-16,0 0-6 0,0 0 1 15,0 0 0-15,0 0 0 0,0 0-1 0,0 0-7 16,0 0-5-16,0 0 0 0,0 0-4 0,0 0 3 0,0 0-1 16,3-20-8-16,-3 20 4 0,0 0 7 0,0 0-6 15,0 0-2-15,0 0-6 0,0 0 2 0,0 0-2 16,0 0 4-16,0 0-4 0,0 0 7 0,0 0-5 16,0 0 0-16,0 0-1 0,0 0-7 0,0 0-1 15,0 0 2-15,0 0 1 0,2-10-5 0,-2 10-3 16,0 0 1-16,0 0-3 0,0 0 0 0,0 0-1 15,0 0 0-15,0 0-3 0,0 0-1 0,0 0 8 0,11 26-7 16,-11-20 4-16,2 2 1 0,-2 2-7 0,6 7 2 16,-6-1 4-16,3 2-1 0,-3 1 6 15,4 1-4-15,1-2 3 0,-1 11 3 0,-2-5-5 0,3-4 1 16,-3 0 4-16,2 8 2 0,0-3 11 0,-2-5-4 16,0 0-2-16,4 9-1 0,-2-7 1 0,-2-4 3 15,0 0-1-15,0-1 4 0,0 1 2 0,1-1-2 16,-1 1 2-16,2 0-2 0,-2-2-4 0,8 0 0 15,-8 1-2-15,2-1-1 0,-2-4 1 0,4 0-8 16,-6 0-2-16,2-2 5 0,-2-2-7 0,3-1 0 16,1 3-3-16,-1-2 4 0,-1 2-2 0,2-2 3 0,-2-1-4 15,-2 2 1-15,3-1 1 0,-3-8-2 0,4 13-1 16,-4-7-5-16,0-6 6 0,0 12-1 0,4-6 1 16,-4-6-2-16,2 8 1 0,-2-8-7 0,2 10-7 15,-2-10-20-15,2 5-10 0,-2-5-16 0,0 0-18 16,0 10-21-16,0-10-21 0,0 0-98 0,0 0-254 15,0 8 74-15</inkml:trace>
  <inkml:trace contextRef="#ctx0" brushRef="#br0" timeOffset="-118307.7">28059 13110 255 0,'0'0'100'0,"0"0"11"16,0 0-22-16,0 0-2 0,0 0 0 0,0 0-13 15,0 0 2-15,0 0-8 0,0 0-14 0,14 8 7 16,-14-8-10-16,12-2-17 0,-12 2 11 0,20-2-9 16,-3 0-5-16,1 0-4 0,-1-2 2 0,3 0-3 15,-3 0-1-15,3-2-1 0,0 2-12 0,-3 0 5 16,1 1-2-16,-5-2-3 0,5 1 4 0,-5 3-7 0,-2-4 0 15,0 3 1-15,-3 1-6 0,-8 1 5 0,16-4-2 16,-7 1-8-16,-9 3 4 0,8-2-2 0,-8 2 0 16,0 0-3-16,14 0 2 0,-14 0-3 0,0 0 4 15,10 7-1-15,-5-2-3 0,-1 1 6 0,1 3-3 16,1 6 3-16,1 1-2 0,-1 3 3 0,1-1 3 16,0 0 11-16,-1 11-1 0,3-1-1 0,-5-6 2 15,3 0-1-15,-2-7-3 0,1 5 2 0,-4-2-1 16,2 2 0-16,1-1 3 0,1-1-5 0,-6-2 0 15,5 2 1-15,-1-5-3 0,1 3-2 0,-3 0 2 16,0-2-1-16,2-4-4 0,-2-1 5 0,2 1-6 0,-1-2 3 16,0 0 1-16,-1 0-5 0,0 0 4 0,0-2-2 15,-2 0-3-15,0-6 3 0,4 12-4 0,-2-8-8 16,-2-4-6-16,3 10-8 0,-3-10-8 0,2 7-8 16,-2-7-5-16,2 5-10 0,-2-5 4 0,0 0-6 15,2 7-4-15,-2-7-12 0,0 0-12 0,0 0-12 16,0 0-63-16,0 0-182 0,0 0 54 0</inkml:trace>
  <inkml:trace contextRef="#ctx0" brushRef="#br0" timeOffset="-117876.64">28370 13390 327 0,'-2'-8'145'0,"2"8"-15"0,0 0-14 0,-2-4-1 0,2 4-6 16,0 0-7-16,0 0-6 0,0 0 1 0,-3-8-7 16,3 8-5-16,0 0-6 0,0 0-2 0,0 0-7 0,0 0-3 15,-6-7-7-15,6 7-2 0,0 0 0 0,0 0-3 16,0 0-8-16,0 0-3 0,0 0-2 0,0 0-6 16,0 0-8-16,0-7 0 0,0 7-6 0,0 0-1 15,0 0-3-15,0 0 0 0,15-6-2 0,-9 4-2 16,4 1 1-16,-10 1-2 0,26-8-3 0,-11 4 1 15,3-2-4-15,-1 2 5 0,-1-2-6 0,3 4 4 16,-5-4-4-16,2 2-1 0,-4-2 2 0,1 3-1 16,-2 0-2-16,0-1 0 0,-3 3 0 0,1-1-2 15,-9 2-4-15,16-5 5 0,-12 3 0 0,-4 2-1 16,11-1-4-16,-11 1 0 0,9-2 1 0,-9 2 3 0,0 0-3 16,0 0 3-16,15-2-1 0,-15 2-1 15,0 0 0-15,0 0 0 0,0 0-1 0,12-3 2 16,-12 3 0-16,0 0 1 0,0 0 1 0,8-1-1 0,-8 1 0 15,0 0 1-15,0 0 2 0,0 0-5 0,0 0-8 16,0 0-9-16,0 0-21 0,0 0-20 0,0 0-25 16,8-6-18-16,-8 6-26 0,0 0-134 0,0 0-312 15,0 0 89-15</inkml:trace>
  <inkml:trace contextRef="#ctx0" brushRef="#br0" timeOffset="-117107.56">27141 13524 269 0,'0'0'84'16,"0"0"-16"-16,0 0-1 0,0 0-5 0,-2-9-6 15,2 9-5-15,0 0-7 0,0 0 0 16,0 0 2-16,0 0 1 0,6-8-6 0,-6 8 2 0,0 0-10 15,0 0-9-15,7-5 1 0,-7 5 1 0,0 0-1 16,0 0-8-16,0 0-2 0,0 0 3 0,0 0-7 16,0 0 5-16,17 14-12 0,-17-6 12 0,0 2-12 15,-2 4-6-15,-2 2-13 0,-2 3-32 0,-6 7-87 16,-1-3-156-16,5-5 48 0</inkml:trace>
  <inkml:trace contextRef="#ctx0" brushRef="#br0" timeOffset="-104109">28646 12952 209 0,'0'0'152'16,"0"0"-20"-16,0 0-24 0,0 0-6 0,0 0-7 16,-7-6-14-16,7 6-14 0,0 0-4 0,0 0 1 0,0 0-2 15,0 0-10-15,0 0-7 0,-4-6 2 0,4 6-1 16,0 0-4-16,0 0-9 0,0 0-7 0,0 0 17 16,0 0-14-16,0 0 0 0,-2-6 2 0,2 6-3 15,0 0-7-15,0 0 3 0,0 0-1 0,0 0-5 16,0-10-2-16,0 10 0 0,0 0-4 0,0 0-4 15,0-7 10-15,0 7-7 0,0 0 2 0,2-8 3 16,-2 8-1-16,0 0 5 0,2-8-6 0,-2 8 5 0,0-8-2 16,0 8 0-16,2-6 1 0,-2 6 1 15,3-6-3-15,-3 6 1 0,2-8-1 0,-2 8 0 0,2-8-4 16,-2 8 0-16,0-10-4 0,0 10 2 0,2-8 4 16,-2 8-7-16,2-10 3 0,-2 10 3 0,0-7-5 15,0 7 2-15,0-8-1 0,0 8-3 0,0-8 5 16,0 8-5-16,0 0 1 0,2-8-3 0,-2 8 5 15,0 0-11-15,0 0 0 0,-2-8 10 0,2 8-7 16,0 0 2-16,0 0 4 0,0 0-4 0,0 0 0 16,-13 16 0-16,7-10 6 0,-6 10-5 0,4-3 8 15,-5 15 0-15,-1-6 4 0,-2 3 4 0,2 1-3 0,-1 2 2 16,-1-2 0-16,8 3-3 0,-6 1 2 16,1-3 2-16,0 3 5 0,4 1-1 0,-2-1-5 0,1-3 0 15,0-3 3-15,4-2-3 0,2-4 2 0,-3 1-9 16,3-1 5-16,-3 0-6 0,3 2 5 0,1-4-4 15,-1 1-1-15,0-1-1 0,2 0-2 0,2 0 1 16,-2-3-1-16,2-3 1 0,0 0-2 0,-2 0 0 16,4 0 1-16,-2-2-3 0,2 2 0 0,-2-2 2 0,2 0 0 15,2 1-3-15,-2-1 2 0,3 0 0 16,-3 0-4-16,2-2 3 0,1 2 3 0,1 0-4 0,-1-1-4 16,3-1 4-16,-1 0 0 0,2 2 2 0,0-4-3 15,-1 2 5-15,1-4-4 0,2 2-1 16,0-2 2-16,-2 2-3 0,2-2-2 0,-11-2 4 0,22 0 1 15,-14 0-3-15,-8 0 3 0,23 0-4 0,-15-2 4 16,1-2 0-16,0 0-3 0,2 2-2 0,-3-2 4 16,-2 0-8-16,4-2 11 0,-6 0-4 0,3 0 0 15,1 0 0-15,-6-1-2 0,2-1 2 0,4 0-3 0,-6 0 0 16,2 2 1-16,-2-2 2 0,0 0-2 0,-2 0 2 16,0-1-1-16,2 1-5 0,-2-1-1 15,-2 2 0-15,0-1 6 0,0 0-2 0,0 0 3 0,-2 0-3 16,-6 2 0-16,6-4 0 0,-4 5 0 0,1-2 0 15,-1 2 0-15,-2-1-1 0,-2-4 2 0,-2 4-4 16,1-2 3-16,0 2 0 0,2 2 0 0,2-2-2 16,-1 2 2-16,0-1 2 0,2 0 0 0,-1 2-1 0,0-4-1 15,0 6 5-15,3-5 1 0,-5 4 1 16,2-2 4-16,9 4-1 0,-15-8-4 0,9 8 3 16,6 0-5-16,-16-6-1 0,9 4 0 0,7 2 2 0,-15-2-2 15,15 2 1-15,-13-2-1 0,13 2 1 16,-9-2-6-16,9 2 5 0,0 0-2 0,0 0-3 0,-17 4 2 15,17-4 3-15,-9 4-1 0,9-4-1 0,-9 6-1 16,9-6-5-16,-7 4-11 0,7-4-13 0,-6 6-13 16,6-6-14-16,-9 6-14 0,9-6-14 0,-4 7-15 15,4-7-10-15,-5 10-20 0,1-7-12 0,4-3-138 16,-7 7-331-16,7-7 94 0</inkml:trace>
  <inkml:trace contextRef="#ctx0" brushRef="#br0" timeOffset="-103115.75">28171 13228 245 0,'0'0'111'0,"0"0"-10"15,0 0-5-15,-2-7-18 0,2 7 0 0,0 0-8 0,0 0-5 16,0 0-5-16,-8-8-6 0,8 8-5 15,0 0 4-15,0-8-6 0,0 8 4 0,-2-9-7 0,2 9-2 16,-2-9-4-16,2 9-1 0,-4-8 2 0,4 8-8 16,0-10 5-16,0 10-5 0,-2-13 3 0,2 13-4 15,0-8 10-15,0 8 1 0,-2-9-4 0,2 9-4 16,0 0-2-16,-5-9-4 0,5 9-2 0,0 0-5 16,0 0 3-16,0 0-7 0,0 0 0 0,0 0 4 15,0 0 1-15,0 0 0 0,0 0 2 0,0 0 8 16,0 0-3-16,7 41 3 0,-5-23 2 0,-2 1 5 0,0 11 2 15,2 4 1-15,0-1-1 0,0 1 0 0,-2-1 7 16,0-1-4-16,-2 1-8 0,0-3 1 0,2 2-4 16,-2-3-1-16,0 0-2 0,0-4-4 0,2-6-1 15,-5 1-2-15,5-2 3 0,-2-3-4 0,0 1-3 16,0 0 0-16,0-2 0 0,0-5-1 0,2 1-7 16,-3-2 1-16,3-8-1 0,-2 12 2 0,2-12-1 15,-3 10 4-15,3-10-6 0,0 0 3 0,0 10-2 16,0-10 2-16,0 0-4 0,0 0-1 0,0 0 3 15,0 0-3-15,0 0 2 0,0 0-4 0,0 0-3 16,0 0 1-16,0 0 0 0,14-28 0 0,-10 13-1 0,3-3 0 16,-5 2-1-16,2-2 0 0,0-2 1 0,2 3 0 15,-4-3-6-15,0-8-3 0,-2 5 0 0,2 1-1 16,-2 4-2-16,0-1 2 0,0-1-2 0,-2 0 2 16,2 3-1-16,-2-3 0 0,2 2 3 0,0 0-1 15,-2 2 1-15,2 1 0 0,0-1 1 0,0 0-1 16,0 2-1-16,0 2 1 0,2-3-2 0,-2 1-6 15,0-2 1-15,0 4 3 0,0-2-4 0,0 1 2 0,0-3 3 16,0 2 2-16,2 2-1 0,-2 2-2 0,0 0 6 16,0 0-3-16,0 10 1 0,0-13 2 0,0 5-3 15,0 8 3-15,0-16 0 0,0 16-2 0,-2-10 1 16,2 10 3-16,0-10-2 0,0 10 0 0,0 0-1 16,0-10 1-16,0 10 0 0,0 0 1 0,0 0 0 15,0-8-3-15,0 8 6 0,0 0-1 0,0 0-2 16,0 0 2-16,0 0 1 0,-2-10-2 0,2 10 1 15,0 0 2-15,0 0-2 0,0 0 2 0,0 0 0 16,0 0-3-16,-2-9 5 0,2 9-3 0,0 0 0 16,0 0-2-16,0 0 1 0,0 0-2 0,0 0-2 0,0 0-1 15,0 0 1-15,0 0 1 0,0 0 1 0,0 0-7 16,0 0 6-16,0 0 1 0,0 0 3 0,0 0-3 16,0 0 1-16,0 0 3 0,4 26-2 0,-2-9 0 15,0 1 3-15,0 2 4 0,4 7 2 0,-3 3 3 16,1 0 9-16,0-7 1 0,3-1 2 0,0 8 6 15,-3-1-6-15,5 1-2 0,-5-7 1 0,1-5-2 16,-1-2 0-16,-2 2-1 0,0 0 1 0,1-3-3 0,-1 3-2 16,0-2-4-16,0 0 2 0,0-5-1 15,-2 1-4-15,2-4 3 0,-2 2-3 0,2-2 1 16,-2-2-2-16,0 1 0 0,0-7 1 0,2 10 1 0,-2-10-4 16,-2 10 2-16,2-10 2 0,2 8-4 0,-2-8 3 15,0 6-2-15,0-6 0 0,0 0-1 0,0 0 1 16,4 10 0-16,-4-10 4 0,0 0-2 0,0 0 3 15,0 6-2-15,0-6-1 0,0 0-1 0,0 0-1 16,0 0 0-16,0 0 1 0,0 0-3 0,0 0-4 16,0 0-22-16,0 0-22 0,0 0-28 0,0 0-42 15,0 0-46-15,0 10-191 0,0-10-418 0,0 0 116 0</inkml:trace>
  <inkml:trace contextRef="#ctx0" brushRef="#br0" timeOffset="-100447.84">23612 15314 273 0,'0'0'200'0,"-2"-14"-31"0,0 8-17 16,2 6-23-16,0 0-25 0,-3-10-7 0,3 10-13 16,0 0-9-16,0 0-2 0,0 0-17 0,0 0 1 0,0 0-6 15,0 0-8-15,7 22 1 0,0-3-1 16,-3 9 0-16,0 6 0 0,5 1 3 0,-9 2-7 16,5 1 3-16,-3-1 0 0,0-1-5 0,-4 2-2 0,0 1 4 15,0-3-5-15,2-3-3 0,-3 1-3 16,-2-5-2-16,3-5-5 0,2-7 0 0,-2-1-2 0,2 0-8 15,-2-4 2-15,4-2 1 0,-4-2 0 0,4-2-4 16,-2-6 5-16,-2 9-1 0,2-9 0 0,0 0-8 16,0 0 5-16,0 0 0 0,0 0-3 0,0 0 2 15,-6-31-4-15,-1 3 2 0,3-3-3 0,1-1 3 16,-1-1-6-16,2-1-2 0,-7-1-4 0,5-1 2 0,0 2-8 16,-1 3 5-16,0-3-4 0,-3 5 5 15,3-1-6-15,3-1-1 0,-2 9 7 0,0 0-3 0,2 2 0 16,2 5 5-16,0-3-1 0,-2 0-4 0,2 2 4 15,0 1-2-15,0 1 2 0,2 4-6 0,-2 0 1 16,0 10-2-16,0-16 0 0,0 16 0 0,2-10-2 16,-2 10 4-16,4-10-5 0,-4 10 3 0,0 0-1 15,9-5 3-15,-9 5 0 0,0 0-1 0,0 0 2 16,0 0 4-16,0 0-1 0,26 12-5 0,-15-1 3 16,2 3 1-16,0-2 2 0,1 2 2 0,1 2-1 0,-7-3-7 15,4 5 6-15,7 6 2 0,-6-4-2 16,-6-1 1-16,1-3 4 0,-1 0-4 0,-4 1-1 15,1 1 3-15,-2-2 0 0,-2 2-2 0,-4 0 7 0,2-3 1 16,-6 2-7-16,4-4 5 0,-4 1-2 0,3-4 2 16,-4 0-1-16,0-2 0 0,3-3-3 0,0 2 3 15,-1-4 2-15,7-3 0 0,-15 4-5 0,15-4 3 16,-18 2-2-16,18-2-4 0,0 0 2 0,-17-6-4 0,17 6 4 16,-11-5 2-16,11 5-4 0,-7-5 2 0,7 5 0 15,0 0-4-15,0 0 4 0,-7-5 1 16,7 5 2-16,0 0-4 0,0 0-2 0,0 0 2 0,0 0 2 15,0 0-3-15,0 0 7 0,16 19 1 0,-7-11 5 16,-3 6 0-16,5 0 2 0,0 0-5 0,2-1 1 16,1 1 5-16,-4 2-6 0,-1-4 2 0,2 1-2 15,-2-1-2-15,1 2 0 0,0 0 1 0,0-2-1 16,-1-2 3-16,-3 0-9 0,0 0-17 0,0-3-15 16,-4 1-21-16,2 0-29 0,3 0-25 0,-3-2-30 15,-4-6-96-15,7 12-279 0,0-6 82 0</inkml:trace>
  <inkml:trace contextRef="#ctx0" brushRef="#br0" timeOffset="-100082.03">24116 15874 269 0,'-7'18'84'0,"1"-3"-13"16,1-1 1-16,-2 0-8 0,1 0-1 0,-2-1 1 16,-2 2-6-16,2-2-3 0,1-1 1 0,-5-2-8 15,-2 2-2-15,5-1-2 0,-4-1-11 0,0-2 3 16,4-2-6-16,-4 0 3 0,4-2-3 0,1-2-1 16,-10 0-5-16,1 0 0 0,17-2-4 0,-33 0 7 15,17-2-5-15,16 2 6 0,-26-2-2 0,26 2 11 16,-19 0 3-16,19 0-3 0,-18 0-1 0,18 0-8 0,0 0 2 15,-20 2-4-15,20-2-4 0,-15 4-3 16,15-4-2-16,-12 10 0 0,8-2-1 0,-2-1-2 16,4 3-1-16,-3 0 4 0,1 4-6 0,2 2-1 0,2-2 5 15,-2-4-6-15,4 1 3 0,0 3-4 0,0 0 0 16,0-4-13-16,3 0-22 0,-1-2-24 0,0 2-27 16,0-4-37-16,4-1-81 0,-8-5-231 0,12 10 68 15</inkml:trace>
  <inkml:trace contextRef="#ctx0" brushRef="#br0" timeOffset="-99221.84">25036 14607 298 0,'0'0'131'0,"0"0"-24"16,0 0-16-16,0 0-4 0,0 0-13 0,-11-13-18 15,11 13 0-15,0 0-3 0,0 0-14 0,0 0-1 16,-36 2 0-16,36-2 8 0,0 0-11 0,-39 3-10 16,39-3-8-16,-30 5-3 0,15-4 7 0,15-1-3 15,-25 2 2-15,25-2-1 0,-20 4 0 0,20-4 4 16,0 0-5-16,-28 2 3 0,28-2 2 0,-17 2-6 0,17-2-1 15,0 0-5-15,-27 4 2 0,21-2-4 0,6-2-2 16,-18 2 3-16,18-2-4 0,-13 6-1 0,13-6 4 16,-7 6-8-16,7-6 11 0,0 0-13 0,-15 18 5 15,15-18 0-15,-6 13-4 0,2-3 3 0,1 4 3 16,0 0-3-16,3-14 4 0,-2 25-2 0,2-8 1 16,0-2-2-16,2 1 3 0,1 0 3 0,0 2 4 15,1-1-5-15,0 1-2 0,-2-1 0 0,5 3 6 0,-1-4-8 16,-1 2 7-16,2 2 1 0,5 8 2 0,-5-5 0 15,4-3-6-15,-7-3 13 0,5 1-5 0,-3 0 0 16,8 10 1-16,-3-1 1 0,0 1 0 0,4 0-2 16,-4 1 2-16,2 1 4 0,0-3 0 0,-1 3-1 15,-2-2 5-15,3-3-5 0,-4-1-1 0,6 2-2 16,-6-1-2-16,2 1 5 0,6 1-3 0,-3 1-2 16,1-1 4-16,1 0 0 0,-4 0-2 0,6 1 3 15,-5-3-3-15,-1-3-1 0,-2-2-2 0,-1-3-2 16,2 11 3-16,4-3-5 0,-4-3 0 0,-4-2 0 15,2 0-1-15,-3-2-1 0,2 9-1 0,0-5 0 0,0-2-1 16,-3-2 0-16,-1-1-2 0,0 1 3 0,3-1-2 16,0 1 1-16,-1-2-1 0,-2 2-4 0,1 0 2 15,-1-1-2-15,3-1-2 0,-5-4 2 0,3 4 1 16,1-4 0-16,-4 0-3 0,2-2 0 0,-2-3 2 16,0 3-1-16,1 0 2 0,4 4-4 0,-3-3 3 15,0-1 0-15,1-2 0 0,-1 0-4 0,0 0 1 16,-2 0-1-16,1 0 2 0,4-2 1 0,-3 2-3 0,0 0 2 15,-4-8 1-15,7 10 1 0,-1-5 0 0,-1 1 0 16,-5-6 2-16,11 8-2 0,-5-4 2 0,-6-4-2 16,14 4 4-16,-14-4-7 0,17 4 2 0,-17-4 1 15,22-4-6-15,-5 0-22 0,1 0-23 0,10-7-31 16,3-4-29-16,-4 2-38 0,1-11-122 0,1 1-320 16,-4-3 93-16</inkml:trace>
  <inkml:trace contextRef="#ctx0" brushRef="#br0" timeOffset="-96661.45">25796 14704 289 0,'-7'-8'140'0,"7"8"-16"0,0 0-10 16,0 0-15-16,0 0-8 0,-4-8-10 0,4 8-9 0,0 0-10 16,0 0-2-16,0 0-11 0,0 0-2 15,0 0-5-15,0 0-6 0,0 0-3 0,0 0-6 0,-7-6-2 16,7 6-4-16,0 0 1 0,0 0-2 0,0 0-1 15,0 0-8-15,0 0 5 0,0 0-5 0,0 0-2 16,0 0 0-16,0 0 4 0,0 0 0 0,0 0 0 16,0 0 1-16,0 0 2 0,-4-6-5 0,4 6 8 15,0 0-3-15,0 0-1 0,0 0-1 0,0 0 3 0,0 0 0 16,0 0-2-16,0 0-1 0,0 0-1 0,0 0-3 16,0 0-3-16,0 0-1 0,0 0-3 15,0 0 2-15,0 0-3 0,0 0 3 0,0 0-1 0,0 0 3 16,0 0-4-16,0 0 2 0,9 40 3 0,-5-25-2 15,0 3 6-15,1 0 3 0,0 0 5 0,1 0-3 16,-2 1 2-16,3-1-2 0,-5 0 1 0,5-3 0 16,-1 3-2-16,-1-2 1 0,-1-2-2 0,0-2 0 0,0 0 0 15,2-2 1-15,-4-5-9 0,0 3 5 16,-2-8-4-16,6 12 3 0,-4-6-4 0,-2-6 3 16,2 6 1-16,-2-6-1 0,0 0-1 0,3 10-5 15,-3-10 5-15,0 0 0 0,2 8-5 0,-2-8 0 16,0 0-1-16,0 0 1 0,0 0-22 0,0 0-21 0,0 0-33 15,0 0-38-15,2 8-144 0,-2-8-304 0,0 0 87 16</inkml:trace>
  <inkml:trace contextRef="#ctx0" brushRef="#br0" timeOffset="-95630.78">27075 14335 216 0,'0'0'63'0,"0"0"-10"0,0 0-1 15,0 0-4-15,0 0-8 0,0 0 3 0,0 0-2 16,4-6-5-16,-4 6 3 0,0 0-6 0,0 0-3 15,0 0-2-15,0 0-1 0,0 0-1 0,0 0-6 16,0 0-7-16,0 0 3 0,0 0 7 0,0 0-13 16,0 0 7-16,0 0-3 0,5-8-2 0,-5 8-4 15,0 0-1-15,0 0-7 0,0 0 9 0,0 0-4 0,0 0-4 16,0 0 7-16,0 0-8 0,0 0-1 16,7-8 0-16,-7 8 1 0,0 0 2 0,0 0 6 0,0 0-10 15,4-8 8-15,-4 8-8 0,0 0 9 0,4-5 1 16,-4 5-11-16,0 0 9 0,7-8-2 0,-7 8-9 15,4-8 12-15,-4 8-8 0,0 0 14 0,2-8-6 16,-2 8-2-16,0 0 3 0,0 0-1 0,0 0-1 16,0 0 7-16,0 0 12 0,0 0 12 0,0 0 8 15,0 0-7-15,-17 27 8 0,9-9 3 0,-2 14 4 16,0 2 3-16,3 1 3 0,0 0 9 0,3-1-10 0,-1 1 1 16,8-1 5-16,-3-3-5 0,4-1-4 15,1-6 2-15,-3-5-9 0,5 1 0 0,-1-4-5 16,2 0-3-16,0-3-1 0,2 1-7 0,3-1 0 0,-3-4 0 15,4-1-2-15,2 0-4 0,-3-4-4 0,0 0-3 16,-2-2-1-16,-11-2 0 0,19 0-3 0,-19 0-3 16,20-6-1-16,-11 2 1 0,0 0-1 0,-9 4-2 15,9-12-1-15,-5 6-5 0,-2-2 2 0,-2-2-3 16,0 10-1-16,-4-15 0 0,-2 7 2 0,-4-4 0 16,-3 2-1-16,1 0-4 0,-4 0 3 0,3 3-2 15,-3 0 0-15,-1 1 0 0,1 3 1 0,4-1-3 16,0 2 2-16,12 2 2 0,-19-4-3 0,19 4 0 15,-14-2 2-15,14 2-3 0,0 0 0 0,0 0 1 0,-17 2-12 16,17-2-19-16,0 0-20 0,0 0-24 0,0 0-27 16,-9 6-40-16,9-6-114 0,0 0-307 0,0 0 88 15</inkml:trace>
  <inkml:trace contextRef="#ctx0" brushRef="#br0" timeOffset="-95261.42">27594 14218 250 0,'0'0'116'0,"0"0"-22"0,0 0-6 0,0 0-5 16,0 0-4-16,0 0-9 0,0 0 6 0,0 0 0 15,0 0-11-15,21 38 15 0,-15-20-12 0,4 11 6 16,0 5 1-16,1-1 2 0,-1 5 0 0,2 1-7 16,5 19-5-16,-4-11-1 0,-4-5 0 0,13 17-2 0,-5 0-5 15,1 0 1-15,3 2 2 0,-1 0-4 0,2 1-3 16,0-2-3-16,2 4 1 0,0-5-12 0,-2 2-1 16,-5-18-3-16,-1-3-4 0,-1-3 0 0,1-3-6 15,1-3-1-15,-3 1-2 0,-2-2 0 0,2-7-1 16,-1-1-3-16,-3-4-4 0,-2-3-1 0,2-1 0 15,-3-1-3-15,-1-4-12 0,1 1-17 0,-2-2-21 16,-1-2-30-16,2 0-25 0,-2 0-30 0,-4-6-45 0,8 5-94 16,-8-5-312-16,0 0 90 0</inkml:trace>
  <inkml:trace contextRef="#ctx0" brushRef="#br0" timeOffset="-94607.8">28674 14187 321 0,'0'-8'105'16,"0"8"-8"-16,0 0-19 0,0 0-4 0,0-14-22 0,0 14 9 15,0 0-19-15,-2-12 9 0,2 12-9 16,-4-10-9-16,4 10 3 0,-4-11-6 0,-4 3-3 0,8 8-8 15,-6-14 9-15,2 7-9 0,4 7 14 0,-9-13-13 16,3 8 0-16,6 5 5 0,-12-7-4 0,12 7 3 16,-12-5 7-16,12 5 8 0,0 0 4 0,0 0 10 15,-29 10 0-15,21-3 5 0,-4 6-10 0,6 0 4 16,-5 1 8-16,5-1-8 0,0 2 0 0,2 0-2 0,2-1-5 16,0-4-1-16,2 2-1 0,2-3-4 15,-2 0-2-15,2-1-3 0,2-3-5 0,2 1-3 16,-6-6-1-16,8 10-1 0,-1-6-3 0,-7-4-3 0,15 4 3 15,-15-4-5-15,0 0-2 0,22-4-1 0,-22 4-2 16,15-8 5-16,-6 2-7 0,4-4 0 0,-4 1-2 16,-3-1-2-16,3 0 1 0,-5 2-1 0,0 2 0 15,-4 6 0-15,12-16 0 0,-8 12-3 0,-4 4 0 16,9-10-1-16,-9 10 2 0,4-10-6 0,-4 10 3 16,0 0 1-16,0 0-1 0,0 0 8 0,0 0 0 15,0 0 5-15,0 0 1 0,0 0 5 0,22 20 0 16,-18-10 3-16,1 4-3 0,2 4-2 0,-5-1-3 15,2-1 1-15,1 2 0 0,-1 0 0 0,2-2 3 0,-2 1-9 16,2-1-2-16,-2 0 6 0,-2 0-6 0,4-1 1 16,-1-1-9-16,1-2-15 0,-4 0-27 0,1-3-30 15,1 1-32-15,-1 0-34 0,-1-2-39 0,-2-8-98 16,0 16-331-16,0-16 93 0</inkml:trace>
  <inkml:trace contextRef="#ctx0" brushRef="#br0" timeOffset="-93745.8">25940 15580 273 0,'0'-10'166'0,"0"10"-20"0,0 0 4 0,0 0-8 16,0 0-8-16,0 0 1 0,-15 39-10 0,9-11-2 15,-1 3-10-15,5-1-8 0,-1-4-12 0,3 3-6 0,3 1-1 16,-1-6-6-16,3-5-8 0,3-3-5 0,-1 0-5 15,3 0-6-15,0-2-4 0,5 0-7 0,-2-3 1 16,2-3-8-16,3-2-3 0,1 0-3 0,-5-4-3 16,7-2-4-16,-5-2-2 0,-1-2 0 0,3-2-5 15,-5-4-8-15,0 0-7 0,-2-3-6 0,-5 1-2 16,4-4-4-16,-6-2-6 0,-2 0 5 0,-4 1-5 16,0-3 2-16,-5 2 3 0,2 0 0 0,-1 1 0 15,-7 1 1-15,2-2 2 0,0 4-2 0,0 2 3 16,0 1 0-16,-2 1 1 0,2 2-3 0,2 0 2 0,3 2 0 15,-3 2 3-15,9 4-3 0,-11-8 4 0,11 8-5 16,-9-3-3-16,9 3-13 0,0 0-18 0,0 0-13 16,0 0-29-16,0 0-27 0,-11-5-34 0,11 5-113 15,0 0-305-15,0 0 88 0</inkml:trace>
  <inkml:trace contextRef="#ctx0" brushRef="#br0" timeOffset="-93374.82">26881 15363 330 0,'0'0'134'0,"-5"19"-8"15,5-19-14-15,0 0-7 0,0 0-7 0,0 0-9 0,0 0-5 16,0 0-14-16,0 0 1 0,0 0-9 0,44-11-7 15,-26 5-11-15,3-2-3 0,-1-2 1 0,8-2-8 16,1 1-5-16,-5-1-4 0,-7 2-25 0,1 4-18 16,-1-2-23-16,-1 0-24 0,-3 4-23 0,-2 2-81 0,-11 2-201 15,17-6 60-15</inkml:trace>
  <inkml:trace contextRef="#ctx0" brushRef="#br0" timeOffset="-92614.4599">27402 15156 332 0,'0'0'153'0,"0"0"-22"16,4-8-22-16,-4 8-4 0,0 0-12 15,0 0-11-15,0-10-9 0,0 10-3 0,0 0-13 16,0 0-7-16,0 0-3 0,2-12-6 0,-2 12-4 0,0 0-5 15,0 0-4-15,-4-11 0 0,4 11-4 0,0 0-3 16,-4-13 0-16,4 13-4 0,-8-12-2 0,6 7-3 16,2 5 0-16,-8-10 2 0,8 10-5 0,-9-6 0 15,9 6 4-15,-6-6-6 0,6 6 1 0,0 0 0 0,-12-8-3 16,12 8-5-16,0 0 6 0,0 0-5 0,-17 0 2 16,17 0 5-16,0 0-2 0,0 0-3 15,0 0 4-15,0 0 1 0,-22 8 1 0,22-8 1 0,0 0 7 16,-8 10-6-16,8-10 1 0,-4 7-1 0,4-7 3 15,0 0-3-15,-6 9-2 0,6-9-1 0,0 0 1 16,0 0-3-16,-2 9 1 0,2-9-2 0,0 0 3 16,0 0-2-16,0 0 1 0,2 12-3 0,-2-12-2 15,0 0 0-15,10 10 2 0,-10-10 0 0,10 8-3 16,-1-2 1-16,2-2 0 0,2 4 0 0,1 0 0 16,1 2-2-16,1 1 2 0,-2 1 2 0,-1 0 0 15,11 8-2-15,-6-8 1 0,-3 6-2 0,-3-7-1 16,-2 3 1-16,-1-2 2 0,-2 0-1 0,4-1 7 15,-3 2-2-15,-3-2 2 0,-3-1 8 0,0 0-1 0,-2 0 0 16,0-10 0-16,0 26 0 0,0-15 0 0,-7 5-3 16,1-2-2-16,2-2 0 0,-2 4 1 0,-4-7 3 15,2 1-4-15,1-4 3 0,1 2-4 0,-2-4 1 16,8-4 0-16,-12 8-5 0,5-4 4 0,7-4-1 0,0 0 1 16,0 0-5-16,-26-8 2 0,26 8 0 15,-13-12-2-15,6 4-1 0,-2-5 0 0,5-4-3 16,-4-2 1-16,2 3 2 0,4 1-2 0,2-2 0 0,-2 0-5 15,2 1 2-15,0 0 2 0,2 2-3 0,0 2 3 16,-2 1 0-16,4 3-2 0,-4 8 3 0,4-16-4 16,0 8 2-16,-2 1 0 0,-2 7 1 0,4-15 0 15,-4 15 3-15,3-11-6 0,-3 11-1 0,4-9 2 16,-4 9 1-16,0 0-1 0,9-9-2 0,-9 9 3 16,0 0 0-16,2-6-1 0,-2 6-2 0,0 0 2 15,0 0-1-15,0 0 2 0,7-8 0 0,-7 8-1 16,0 0 2-16,0 0 0 0,0 0-5 0,8-8 2 15,-8 8-1-15,0 0 0 0,0 0 1 0,0 0 2 0,0 0-2 16,0 0 1-16,0 0-6 0,0 0-8 0,0 0-9 16,11-4-10-16,-11 4-19 0,0 0-19 0,0 0-11 15,0 0-28-15,0 0-125 0,0 0-279 0,0 0 81 16</inkml:trace>
  <inkml:trace contextRef="#ctx0" brushRef="#br0" timeOffset="-91879.63">28639 14870 393 0,'0'0'227'0,"-4"-4"-23"16,4 4-21-16,0 0-17 0,0 0-16 0,0 0-15 16,-4-6-14-16,4 6-12 0,0 0-12 0,0 0-7 15,0 0-8-15,0 0-8 0,0 0-9 0,2-10-7 16,-2 10-8-16,6-6-3 0,-6 6-5 0,13-8-5 0,-3 4-2 15,-4-2-2-15,5 2-5 0,-5-2-9 0,6 3-21 16,-4-4-17-16,6 0-23 0,-2 1-33 0,-1 0-28 16,-5 0-38-16,6 2-132 0,-8 0-325 0,5-2 93 15</inkml:trace>
  <inkml:trace contextRef="#ctx0" brushRef="#br0" timeOffset="-91545.89">29018 14562 295 0,'0'0'152'15,"0"0"-26"-15,0 0 4 0,0 0-11 0,0 0-12 16,0 0-9-16,0 0-2 0,0 0-15 0,0 0-6 0,0 0-13 16,2-6-7-16,-2 6-3 0,0 0-3 0,0 0 2 15,0 0-4-15,0 0-4 0,0 0-5 0,0 26 1 16,0-17-5-16,0 1-5 0,-2 6-4 0,2 0-8 16,0 0 6-16,-2-1-1 0,2 1-5 0,-2 2 4 15,2-2-9-15,0-1-20 0,-2 2-16 0,4-2-27 16,-2-1-26-16,0-2-22 0,0-3-25 0,2 1-74 15,-2-2-231-15,2 0 67 0</inkml:trace>
  <inkml:trace contextRef="#ctx0" brushRef="#br0" timeOffset="-90996.82">29194 14408 214 0,'0'0'150'16,"0"0"-19"-16,0 0-11 0,0 0 3 0,0 0-2 15,0 0-9-15,0 0 4 0,0 0-10 0,-2 39 1 16,-3-19-4-16,3-2-6 0,0 11 2 0,-3 1-10 16,1 0-3-16,-3-3-6 0,5-1-6 0,0-6-6 15,2-1-7-15,0 1-1 0,2 0-5 0,0-5-7 16,0 5-2-16,5-4-3 0,0-2-6 0,-1 0-2 0,14 12 23 16,-13-16-31-16,1-3-5 0,7 3-1 15,-5-4-3-15,0 0 0 0,3 0-4 0,-6-2 2 16,4-1-4-16,-5 2-3 0,6-3 1 0,-12-2-8 15,15 1-1-15,-15-1-1 0,10 2-2 0,-10-2-1 16,0 0-1-16,0 0-2 0,14-5 1 0,-14 5 1 16,0 0-3-16,2-6-3 0,-2 6 3 0,0 0 2 15,-4-12 2-15,4 12-3 0,-6-12-2 0,0 6 4 0,4-2 0 16,2 8-1-16,-13-11 3 0,9 4-4 0,-2 2 4 16,-1-1 0-16,2 0-1 0,5 6 0 15,-10-12 1-15,3 8 3 0,7 4 1 0,-11-8 0 0,4 4 0 16,7 4 1-16,-6-8-3 0,6 8 4 0,-6-6-3 15,6 6 0-15,0 0-5 0,-8-6-1 0,8 6 0 16,0 0-14-16,0 0-17 0,-8-5-12 0,8 5-21 16,0 0-27-16,0 0-33 0,0 0-34 0,0 0-93 0,0 0-306 15,0 0 88-15</inkml:trace>
  <inkml:trace contextRef="#ctx0" brushRef="#br0" timeOffset="-88120">27314 15404 225 0,'-16'5'121'0,"4"0"-31"0,3-3-3 0,-5 0-4 16,14-2-11-16,-19 4 0 0,19-4-2 0,-18-2 3 16,18 2-6-16,-12-2-1 0,12 2-9 15,-12-8-17-15,12 8 8 0,-8-8 0 0,3 2-6 0,5 6-3 16,-4-14-6-16,4 6-6 0,0 8 2 0,4-15-5 15,-2 7-4-15,-2 8-1 0,7-16 3 0,3 5-7 16,0-1-2-16,1 4-3 0,-3-2-1 0,-1 4-2 16,0 0 1-16,-7 6-1 0,15-4 1 0,-15 4-1 0,0 0 3 15,15-4-5-15,-15 4 8 0,0 0-1 16,0 0-10-16,0 0 7 0,11 12 1 0,-11-12-4 16,-6 14 7-16,-1 0-7 0,-6-1 3 0,0 1-7 0,2 2 6 15,-7-2-2-15,-4 6-4 0,1-5 3 16,5-1 0-16,1-2-4 0,1-2 2 0,4 0 4 0,-2-3 0 15,6-2-4-15,-3-2 4 0,9-3-1 0,0 0-3 16,0 0 3-16,0 0-6 0,0 0 3 0,0 0 5 16,0 0-7-16,9-29 0 0,3 19 4 0,2-6-1 15,11-2-7-15,-5 3 3 0,-1 1 0 0,5-6 6 16,-4 8 1-16,-3 1-2 0,-3 3 6 0,-4 0-2 0,1 6-5 16,-11 2 0-16,16-4 8 0,-16 4 8 15,0 0 1-15,0 0 6 0,11 12-2 0,-11-5-1 0,-7 7 3 16,-1 0-3-16,-2 0 0 0,-5 2 3 0,-5 7-4 15,-6-1-2-15,-3 2 3 0,4-3-3 0,-4 1-6 16,-3-4 1-16,5-4 1 0,-4-1-3 0,9-5 2 16,4-6-2-16,3 0 0 0,5-4-3 0,10 2 0 15,-18-11 1-15,16 2-6 0,0 0 2 0,2-7-3 16,4-4-1-16,2-10 1 0,8 3-4 0,-1-3-1 16,5 3 2-16,1-1 1 0,1 3 0 0,2 1-3 15,1 4 1-15,-5 4-2 0,0 4-2 0,-3 3 4 16,-1-1-3-16,-2 8-4 0,-1-2 4 0,-1 2-1 0,-10 2 4 15,0 0-2-15,19 6 1 0,-19-6 3 0,6 8 0 16,-4-3 0-16,-2 5-5 0,0-10 7 0,-8 26-2 16,1-10-1-16,-3 0 1 0,-6 8 0 0,1-5-2 15,-1-3-2-15,1-2 5 0,-1-3 0 0,4-1-5 16,0-2 2-16,2-1 2 0,1-6-3 0,9-1 1 16,-14 0-4-16,14 0-2 0,0 0-5 0,-12-10 8 15,12 10-7-15,0-16 4 0,0 6 0 0,4-5-3 16,2 1 4-16,-1-4-3 0,6 3 1 0,-2-1 5 0,1 2-2 15,2 4-1-15,0-2-5 0,-1 4 7 0,1 3-4 16,-2 0 5-16,0 3-5 0,-10 2 3 0,0 0 0 16,23 7 3-16,-17-2-9 0,2 1 6 0,-4 0 2 15,0 4 3-15,1-2 0 0,-3 8-1 0,-2 0 1 16,-2-3 2-16,-1-1-2 0,-1 4 1 0,-4-2-4 16,0-1 8-16,-2 1-4 0,-1-1-2 0,2-4 2 15,0-1 1-15,1-4 0 0,1-2 1 0,7-2-4 16,0 0 0-16,-18 0-5 0,18 0 7 0,-6-10-6 0,6 10-1 15,-2-16-1-15,6-1 5 0,0-1-6 16,7-10 3-16,1 7 0 0,5-3 2 0,-2 4-2 0,-2 4 1 16,3 4 2-16,1 2-2 0,-1-1 2 0,1 1-4 15,1 2 4-15,2 4-7 0,-3 2 6 0,-2 4-2 16,-15-2-1-16,20 4 6 0,-13 2-1 0,-1-2 7 16,-4 6 8-16,1-2-1 0,-6 7-2 0,1 3 1 15,-4 0 1-15,-4-2 1 0,2 0-5 0,-10 7-2 16,1-3 0-16,1-4 1 0,1-3-2 0,2-3 3 15,2 2 1-15,0-6-2 0,0 0 0 0,2-4-2 0,9-2-2 16,-14 0 2-16,14 0-3 0,0 0-2 0,-8-14-1 16,10-2 2-16,0 0-3 0,4-1 1 15,4-1 1-15,5-7 1 0,-1 5-4 0,-1 4 0 0,-2 0-1 16,2 4 0-16,1 1-1 0,-2 1 2 0,1 2-3 16,-1 4 2-16,-4-1-3 0,-8 5-2 0,18-1 6 15,-18 1-1-15,0 0 4 0,17 8-1 0,-17-8 4 16,6 11 1-16,-4-2-1 0,-2-1 1 0,0-8-3 0,-2 15 4 15,-4-5-3-15,0 4 5 0,-3-1-3 16,0 0-3-16,-4-4 4 0,2-1-3 0,2 0-1 16,0-4 1-16,3 0-2 0,6-4 1 0,-14 4-1 0,14-4-3 15,0 0-5-15,0 0-4 0,-10-12 2 0,10 12-5 16,0 0 4-16,4-16-6 0,2 2 6 0,4 3 0 16,-4 1-1-16,7 0 3 0,-2-2 1 0,0 6-2 15,0 0-2-15,0 4 1 0,-11 2 4 0,19-2 0 16,-19 2 1-16,31 2-3 0,-15 4 3 0,-6 0 4 15,2 0-3-15,-6 0 4 0,1-2-2 0,-3 4 6 16,-2-2 1-16,0 4-2 0,-2-10 0 0,-6 15-3 0,-3 1 3 16,3-2 1-16,-8-2-2 0,2 0 1 0,-4 1-2 15,-1-3 0-15,1 2-1 0,1-6-1 16,1 0-1-16,2-4-3 0,0 0 1 0,12-2-1 0,-17-2-4 16,17 2-1-16,-14-4 2 0,14 4-8 15,-6-14 6-15,2 6-7 0,4 0 3 0,2-1 2 0,0 1 1 16,4-8 0-16,4 2-1 0,-2 0 0 0,1 1 3 15,2-2-1-15,-2 8-2 0,-1-1 1 0,4 2 1 16,-1 4 4-16,-11 2-1 0,14-2 0 0,-14 2 2 16,0 0 0-16,23 2-2 0,-17 4 10 0,-6-6-4 15,7 12-1-15,-7-7 1 0,2 5 0 0,-2-10 1 0,-4 24 2 16,-1-10-3-16,-1-2 0 0,-1-2 2 0,-3 4-1 16,-2-5 1-16,-1 3 2 0,2-6-4 0,0 2 0 15,1-6 3-15,0 2-4 0,10-4-3 0,-15 0 3 16,15 0-2-16,0 0-3 0,-24-6 6 0,18 0-5 15,1-2 4-15,-1 2 1 0,-1-9 0 0,2-2 1 16,1 2-3-16,2-1 0 0,0 0 1 0,0-2-1 16,6 3 1-16,0-1 1 0,-2 0-5 0,3 4 1 0,4-1 7 15,-5 3-5-15,5 0 2 0,-5 2-3 16,2 0 0-16,4 2-3 0,-2-2 2 0,-1 6 1 0,-7 2-2 16,16-8 0-16,-16 8 1 0,14 0 0 0,-14 0-1 15,0 0 0-15,0 0 0 0,18 12 2 16,-13-4 2-16,-3-2-1 0,0 2 2 0,0 8-1 0,-2-3 0 15,0-1 0-15,-2-2 3 0,2-2-2 0,-2 0 1 16,0 2-11-16,0-2-5 0,2-8-3 0,-3 11-10 16,3-11-14-16,0 0-21 0,0 12-27 0,0-12-42 15,0 0-108-15,0 0-284 0,0 0 82 0</inkml:trace>
  <inkml:trace contextRef="#ctx0" brushRef="#br0" timeOffset="-87143.13">27707 15080 251 0,'0'0'76'0,"0"0"-12"0,0 0-13 16,6-7 16-16,-6 7-6 0,0 0-3 0,0 0 2 15,0 0-11-15,0 0 1 0,0 0 0 0,0 0 4 16,0 0-9-16,0 0 3 0,-4-14 0 0,4 14-4 0,0 0-5 15,0 0-7-15,0 0 6 0,0 0-4 0,0 0 2 16,-2-10 4-16,2 10-7 0,0 0 5 0,0 0-1 16,-6-6 4-16,6 6 0 0,0 0-2 0,0 0 10 15,0 0-15-15,0 0-4 0,0 0-4 0,-4-8 1 16,4 8-9-16,0 0 1 0,0 0-1 0,0 0 2 16,0 0-6-16,0 0 1 0,0 0 7 0,0 0 4 15,0 0 7-15,16 28 7 0,-5-14 1 0,-5 2 0 16,3-2-1-16,-4 3-4 0,1 3 8 0,5 8 1 15,0-5-4-15,-7-9-4 0,5 6-5 0,-3-5-1 16,4 3-2-16,-4-2-1 0,5 0-1 0,-7-3-2 0,5 2-2 16,-2-2-3-16,-1-1 0 0,-2 0-3 0,3-4-1 15,-7-1-3-15,5 1 1 0,-3-1-1 0,-2-7-4 16,6 11-1-16,-3-5 2 0,-3-6 3 0,0 0-4 16,4 10 5-16,-4-10-6 0,0 0 0 0,0 0 1 15,0 0-2-15,0 0-1 0,0 0-2 0,0 0 1 16,0 0 1-16,0 0-2 0,0 0-2 0,0 0 1 15,-9-27 0-15,5 19 2 0,-3-4-5 0,-2-4 4 0,1 2-4 16,3-1 1-16,-4-3 0 0,3 2 0 0,-3 0-1 16,3 0-1-16,-4 0 0 0,2 1 1 15,1-1 0-15,3 4 0 0,-2 0 0 0,-1-2-1 0,2 6 2 16,3-1 1-16,-2 1-5 0,0 0 3 0,4 8-1 16,-5-14 1-16,3 6 2 0,2 8-1 0,-9-11 0 15,7 6-3-15,2 5 2 0,-4-9-2 0,4 9 2 16,-5-10 0-16,5 10 0 0,-6-8 0 0,6 8 0 15,-2-6 0-15,2 6-3 0,0 0 4 0,0 0-2 16,-4-10 1-16,4 10-3 0,0 0 1 0,0 0 0 16,0 0 3-16,-3-8-5 0,3 8-1 0,0 0-1 0,0 0 8 15,0 0-7-15,0 0 1 0,0 0 1 0,0 0-3 16,0 0 1-16,0 0 4 0,0 0-3 0,0 0 1 16,0 0 5-16,0 0 0 0,9 28 0 0,-3-12-1 15,-1-4 0-15,-1-1-1 0,5 3 6 0,-2 2-2 16,-3-2 2-16,2 1 2 0,1 5 2 0,0-6-1 15,1 4-2-15,-3-5 3 0,3 5-2 0,2-4 5 16,-4 0 1-16,0 2 3 0,3-3-1 0,0 1-1 0,-2-2-2 16,-3-4 1-16,0 2-2 0,0-4-1 0,1 0 0 15,-5-6-3-15,5 11 2 0,-3-6-3 16,-2-5 0-16,4 7 1 0,-4-7 2 0,4 8 0 0,-4-8-1 16,0 0-1-16,3 8-1 0,-3-8 2 0,0 0 2 15,0 0-3-15,2 8 0 0,-2-8-2 0,0 0 0 16,0 0-1-16,0 0 1 0,0 0 1 0,2 8-5 15,-2-8-20-15,0 0-21 0,0 0-32 0,0 0-33 16,0 0-39-16,0 0-39 0,0 0-145 0,-7 10-388 16,7-10 109-16</inkml:trace>
  <inkml:trace contextRef="#ctx0" brushRef="#br0" timeOffset="-85805.88">29147 14686 226 0,'0'0'118'0,"0"0"-9"0,0 0 1 0,0 0-24 16,-25 6-5-16,11 2-6 0,-3 2-8 0,-3 0-10 15,-6 6 5-15,-5-5-1 0,7-2-11 16,4 0-5-16,3-1 4 0,2 0-7 0,-1-2 6 0,3-2-4 16,2 0 4-16,2-3-2 0,9-1-5 0,-15 5-4 15,15-5-3-15,0 0-4 0,0 0-4 0,-20-6-1 16,20 6 0-16,0-8-2 0,0 8-6 0,7-14-2 15,-3 6-1-15,2 0 1 0,6-3 4 0,-2-1 0 16,4 2 1-16,-1-2-4 0,3 4 3 0,-2 0 2 16,4 2 2-16,-1 2-2 0,1-2 4 0,-1 4-1 15,1 2-1-15,-3 0-5 0,-15 0 6 0,24 6-4 0,-15-2 5 16,-2 2-3-16,-3-2 1 0,1 4 4 0,-3 0-8 16,-2 2 1-16,0 0 0 0,-4 7-1 0,-3-1-2 15,-4 2-3-15,-6 8-6 0,-6-3 4 0,1 1-1 16,1-2-2-16,3-9-4 0,0-1 6 0,3-2-3 15,5 0 2-15,-2-6-6 0,4 2 5 0,-1-4 0 16,9-2 0-16,0 0-3 0,-20-2-2 0,20 2-2 16,-6-10 4-16,4 2-2 0,-1-2 1 0,6-4-3 0,-1-3 2 15,2-3-5-15,2 2 1 0,3 1 0 16,0-1 1-16,2 2-3 0,-1 0 0 0,4 1 2 0,-5 0-1 16,2 5-1-16,0 3 3 0,-5 1-2 15,5 0 1-15,-2 2 0 0,-9 4 3 0,15 0 0 16,-15 0 6-16,0 0-1 0,18 8 3 0,-16 0-2 0,-2-1 0 15,0 3 2-15,-2 6-4 0,-4 0 1 0,-2 0-1 16,0 1 2-16,-7 7-3 0,-3 0 2 0,-2 0-5 16,-3-3 2-16,-2-3 3 0,1-2-3 0,4-4 1 15,3-7 0-15,1 3-1 0,3-6 0 0,0 1-1 0,13-3 0 16,-19-5 2-16,10 2-1 0,2-4-3 0,-4-4 3 16,5-5-5-16,2 0 0 0,-2-4 1 15,10-7 3-15,-2-5-5 0,6 2 2 0,3 3-3 0,-5 4 2 16,8-5 0-16,-1 4-1 0,2 4 2 0,0 2 0 15,1 5-2-15,1 3 2 0,1-2 0 0,13 2 2 16,-7 3 0-16,-3 2 3 0,-1 3-3 0,0 2-5 16,-3 2 7-16,1 4-2 0,-3 0 4 0,-3 0-6 15,-2 2 1-15,-3 0-1 0,0 2 2 0,-3 0-1 16,0 3 0-16,-1 3 0 0,-3 0 2 0,-3 0-1 16,-1-1 1-16,-3 2 3 0,-4-2-6 0,3-1 3 15,-6 0-8-15,-1-2 9 0,-1 0 0 0,2-3-5 16,-2 1 3-16,5-6-2 0,0 0 2 0,0-2 2 0,11-2-2 15,-17-2-3-15,17 2 0 0,-16-6 4 0,10 2 0 16,6 4-3-16,-9-12 5 0,5 5 2 0,2-1 0 16,2 8 5-16,0-16 1 0,0 8 3 0,4 0-3 15,-2 0 1-15,2 1-1 0,3-2-4 0,-3 3-1 16,2-1-2-16,4 1 0 0,-4-1 2 0,3 4-3 0,0-1-1 16,-9 4-2-16,17-4-12 0,-17 4-21 15,16 0-23-15,-16 0-20 0,15 8-30 0,-9-5-26 16,4 4-37-16,-6-1-132 0,-4-6-352 0,17 15 98 0</inkml:trace>
  <inkml:trace contextRef="#ctx0" brushRef="#br0" timeOffset="-85061.83">29737 14639 251 0,'0'0'142'0,"0"0"-23"16,-11 4-5-16,11-4-10 0,0 0 0 0,-7 6-16 15,7-6 7-15,-8 5-5 0,8-5 0 0,-10 5-10 16,10-5 1-16,-10 5-5 0,10-5-3 0,-11 5 2 15,11-5-2-15,-11 5-3 0,11-5 0 0,-9 2 0 16,9-2 0-16,0 0-3 0,-13 4 0 0,13-4 1 16,0 0-1-16,-11 4-3 0,11-4-4 0,0 0-1 0,0 0-5 15,0 0-6-15,-11 2-1 0,11-2-8 16,0 0-1-16,0 0-4 0,0 0-4 0,0 0-6 0,0 0-2 16,0 0 1-16,0 0-7 0,0 0 4 0,0 0-4 15,0 0-2-15,0 0-4 0,0 0 1 16,20-22-2-16,-13 17 0 0,1 0-1 0,1 0-2 0,6-1 3 15,-2-2 3-15,-1 2-3 0,0 2-1 0,-3 0-7 16,0 0 4-16,0 0-2 0,-9 4-4 0,15-6 2 16,-6 3 0-16,-9 3-1 0,13-5 2 0,-13 5-2 15,8-2 1-15,-8 2 0 0,0 0-4 0,10-3-5 16,-10 3-5-16,0 0-12 0,0 0-5 0,0 0-10 0,10-5-10 16,-10 5-17-16,0 0-16 0,0 0-18 0,0 0-18 15,0 0-24-15,0 0-28 0,0 0-102 0,0 0-326 16,0 0 94-16</inkml:trace>
  <inkml:trace contextRef="#ctx0" brushRef="#br0" timeOffset="-84619.08">29857 14463 338 0,'-2'-8'170'0,"2"8"-15"0,0 0-19 15,0-10-10-15,0 10-6 0,0 0-13 0,0 0-9 0,-2-9-16 16,2 9-2-16,0 0-7 0,0 0-8 0,4-10-7 16,-4 10-9-16,0 0 0 0,14-8-8 0,-8 6-3 15,-6 2-4-15,18-2-2 0,-18 2-3 0,19 0-2 16,-19 0-2-16,20 2-1 0,-2 4 9 0,-1-1 4 16,-6 2-3-16,4 1 5 0,-2 4 2 0,-1-1 2 0,-2 1-3 15,-3 2 3-15,2 0-4 0,-2 1 0 16,-5 1-2-16,0 4-3 0,-2-2-3 0,0 2-1 0,-2-1-5 15,-3-3-2-15,-1 2-2 0,1-1-1 0,1-3 0 16,-1 4-2-16,1-8-3 0,0 0-2 0,2 0-1 16,0-5 1-16,2-5 1 0,-5 12 1 0,5-12 5 15,-3 8 0-15,3-8-1 0,0 0-2 0,0 0-2 16,0 0-1-16,0 0 0 0,0 0-3 0,16 2-3 16,-16-2 0-16,0 0 0 0,24-7-1 0,-24 7 0 15,17-7-1-15,-1-1-2 0,-3 5 0 0,-2-5 2 16,0 6 1-16,-2-2 0 0,0-2 0 0,-9 6-1 0,15-6-4 15,-9 2-2-15,-6 4 2 0,16-6 3 16,-10 2-5-16,-6 4-15 0,11-2-12 0,-11 2-17 0,12-6-18 16,-12 6-27-16,0 0-19 0,0 0-22 0,10-4-36 15,-10 4-136-15,0 0-360 0,0 0 100 0</inkml:trace>
  <inkml:trace contextRef="#ctx0" brushRef="#br0" timeOffset="-83561.86">30083 13822 311 0,'0'0'118'0,"-8"-8"-8"0,8 8-12 0,0 0 10 0,-6-10-3 15,6 10-9-15,0 0 2 0,0 0-3 16,-6-8-6-16,6 8-2 0,0 0 1 0,0 0-8 0,-4-7-3 16,4 7-2-16,0 0-5 0,0 0-5 0,-2-10-4 15,2 10-4-15,0 0-5 0,0 0-2 16,0 0-6-16,-4-8-2 0,4 8-4 0,0 0-3 0,0 0-6 15,0 0-2-15,0 0-4 0,0 0-1 0,-5-10-4 16,5 10-2-16,0 0 0 0,0 0-2 0,7-12-5 16,-7 12 1-16,6-10 3 0,0 5-4 0,-6 5-4 15,10-15 1-15,-4 10-2 0,1-2-2 0,-7 7 5 0,12-11-5 16,-4 3 0-16,0 2 1 0,-8 6 2 0,15-12-1 16,-8 6-1-16,2 2-3 0,-1-2 0 15,-8 6 0-15,18-10 0 0,-9 7-1 0,-9 3-1 0,16-9 1 16,-16 9 0-16,12-3 0 0,-12 3 1 0,18-2 0 15,-18 2 0-15,0 0-5 0,23 5 4 0,-23-5-1 16,16 10 0-16,-1-2 2 0,-3 4-1 0,-2 0 0 16,3 0 1-16,-1 6 3 0,7 7 0 0,1 1 2 15,-2 0 2-15,-1 3-2 0,-1 1 2 0,-4 1-2 0,4-1 2 16,-1-5 4-16,-3 7-1 0,2-2 0 16,-1-2 0-16,1-1 7 0,-4 1 1 0,2 1 1 15,3-3-1-15,-5 1 2 0,4 1 0 0,-3-2 0 16,2 2-1-16,0-3 1 0,-4-1 2 0,7 5-1 15,-6-1 1-15,2 0-4 0,-2-1-3 0,1 3 0 0,1-2 0 16,-4-1-2-16,5 1-1 0,-6 1-1 0,2 1 4 16,-5-1-3-16,6 3 2 0,0-2-4 0,-2 1 4 15,-1 7 11-15,-3-1 10 0,2 1-1 0,4-1-2 16,-2 4-2-16,-1-1-5 0,-1-1-2 0,3 3-4 0,2-4 1 16,1 2-3-16,-4-2-2 0,1 0 0 15,-1 1-3-15,4-3 0 0,-4-1-1 0,1 1-1 16,0-1 1-16,2-3-5 0,-3 1 4 0,4-3-5 0,-2-3 4 15,1 1-4-15,-5-6 1 0,2-5-3 0,-2 1 3 16,-2-2-2-16,3 0-3 0,2-2 4 0,-5-1-1 16,1-3-1-16,1 0-2 0,-4 0 0 0,0-2 1 15,2-2 0-15,-1 2 2 0,2 0 0 0,-5-8 0 16,4 10 0-16,-2-5-1 0,-2-5-1 0,2 8 0 16,-2-8 1-16,0 0 3 0,0 8-6 0,0-8 8 15,0 0-5-15,0 0 2 0,-8 10-2 0,8-10-1 16,-14 6-1-16,3-4 0 0,-6 2 3 0,-3 0-3 15,0-2 0-15,-12 4 0 0,-5-2 1 0,2 2-1 0,-1-2-1 16,-1-3-2-16,0 6 1 0,2-4-2 0,2-1 6 16,4 1-3-16,5-3-5 0,2 2 3 0,5-1 3 15,-3-1-1-15,0 0-2 0,1 2 0 0,1-4-6 16,1 2-2-16,17 0-4 0,-27-3-8 0,19 0-8 16,8 3-9-16,-18-2-11 0,18 2-21 0,-11-5-15 15,11 5-16-15,0 0-38 0,-13-8-36 0,8 1-172 16,5 7-414-16,-12-7 116 0</inkml:trace>
  <inkml:trace contextRef="#ctx0" brushRef="#br0" timeOffset="-82472.83">25601 16266 279 0,'0'0'97'15,"0"0"-7"-15,0 0-20 0,-15-2-9 0,15 2-9 0,0 0 0 16,0 0-8-16,0 0-7 0,0 0-3 0,0 0-6 16,0 0 3-16,-22 0 7 0,22 0-9 0,0 0-1 15,0 0-4-15,0 0 6 0,0 0-13 0,0 0 18 16,0 0-2-16,-17 0 0 0,17 0-15 0,0 0 8 15,0 0 3-15,0 0 0 0,0 0-3 0,0 0-4 16,0 0-5-16,-20 0-2 0,20 0 2 0,0 0-6 16,0 0-7-16,0 0 6 0,0 0-3 0,0 0-1 0,0 0-16 15,-20 0-10-15,20 0-12 0,0 0-11 16,0 0-18-16,0 0-13 0,-15 5-68 0,15-5-164 16,0 0 51-16</inkml:trace>
  <inkml:trace contextRef="#ctx0" brushRef="#br0" timeOffset="-82160.16">24854 15791 219 0,'0'0'42'0,"0"0"-9"16,0 0-6-16,0 0 2 0,0 0-7 15,0 0-4-15,0 0-11 0,0 0-37 0,0 0-35 16,0 0 11-16</inkml:trace>
  <inkml:trace contextRef="#ctx0" brushRef="#br0" timeOffset="-81132.86">25154 16052 233 0,'-4'7'62'15,"4"-7"-7"-15,0 0-9 0,0 0-3 0,0 0-16 16,0 0-1-16,0 0 0 0,0 0-4 0,0 0 8 16,0 0-23-16,0 0 24 0,0 0-12 0,0 0-9 0,0 0 2 15,0 0 3-15,0 0 0 0,0 10-2 0,0-10 0 16,0 0 4-16,0 0-16 0,0 0 2 16,0 0 10-16,0 0 2 0,6 10 5 0,-6-10-4 0,0 0-1 15,0 0 8-15,7 8-10 0,-7-8-2 0,6 8 3 16,-6-8 3-16,0 0-13 0,10 7 10 0,-10-7-4 15,6 9 8-15,-6-9-1 0,9 8 2 0,-9-8-8 16,8 10 7-16,-1-5-1 0,-7-5-3 0,5 8 10 16,-5-8-3-16,6 8 5 0,-6-8-3 0,8 14 5 15,-5-9-5-15,-3-5 1 0,9 15 2 0,-5-10 3 16,-2 3-13-16,3 0 9 0,-5-8 3 0,8 16-6 16,-4-8-2-16,-2-2 2 0,6 2-8 0,-2 0 4 0,-2 0-5 15,3-1 1-15,-7-7 4 0,11 14-3 16,-4-6 0-16,-3 0-1 0,0 0-8 0,0 0 3 0,-4-8 3 15,12 14-6-15,-6-6 0 0,-3-3-6 0,1 3 14 16,6 8-1-16,-5-6 0 0,2 0-6 0,-3-2 8 16,0 0 1-16,1-1-1 0,-1 1-3 0,2 0 4 15,0 0 2-15,-2 0-2 0,0 2-4 0,0-2 5 16,0-1-7-16,3 1 1 0,-7-8-4 0,9 14 0 0,-4-6-4 16,1 2 6-16,-2-4 1 0,0 2-4 15,1 0 3-15,-5-8-7 0,9 13 5 0,-3-5-2 0,-3 1 2 16,1-1-7-16,-4-8 5 0,8 13-1 0,-2-5-8 15,-4 0 11-15,-2-8 0 0,6 16-5 0,-4-11 2 16,0 4-2-16,2-1 1 0,-4-8-2 0,5 15 3 16,-1-7 2-16,-1 0-3 0,-3-8 3 0,6 14 2 15,-3-4 0-15,-1-2 6 0,2-3-9 0,0 3 5 16,-2 1 1-16,3-4 0 0,-3 5 1 0,1-2 2 16,1 0-7-16,-2 0 4 0,2 0-1 0,-2-3 0 15,-2-5 2-15,5 16-6 0,-3-10-2 0,2 2 8 16,-2 0-1-16,-2-8 1 0,8 14-2 0,-8-6-1 0,0-8-4 15,6 13-1-15,-4-6 4 0,-2-7-7 0,6 11 3 16,-6-11 0-16,3 12 1 0,1-4 2 0,-4-8 0 16,4 14 3-16,-2-9-4 0,-2-5 3 0,5 12-2 15,0-6 3-15,-5-6 0 0,4 10-2 0,-4-10 1 16,4 10-6-16,-4-10 8 0,4 8-2 0,-4-8-3 16,5 8-1-16,-5-8-5 0,4 8 3 0,-4-8-2 0,7 6 9 15,-7-6-4-15,4 8 0 0,-4-8-2 16,0 0 0-16,13 8 1 0,-13-8 3 0,14 3-5 15,-14-3 3-15,15 6 0 0,-15-6-1 0,18 4 4 0,-18-4-5 16,19 2 0-16,-19-2-1 0,18 4-3 0,-18-4 4 16,18 2-4-16,-18-2 0 0,14 2-1 0,-14-2-3 15,13 0 4-15,-13 0 5 0,0 0-6 0,16 2 7 16,-16-2-3-16,0 0-6 0,15 2 4 0,-15-2 2 16,0 0-1-16,20 2 0 0,-20-2-1 0,0 0-1 15,0 0 5-15,0 0-7 0,26-2 3 0,-26 2 1 16,0 0-3-16,13-2-10 0,-13 2-4 0,14-2-8 0,-14 2-3 15,0 0-5-15,15-5-5 0,-15 5-3 16,0 0-12-16,11-5-8 0,-11 5-13 0,0 0-24 0,0 0-24 16,0 0-108-16,0 0-273 0,13-7 79 0</inkml:trace>
  <inkml:trace contextRef="#ctx0" brushRef="#br0" timeOffset="-80555.88">26243 16555 274 0,'0'0'123'0,"0"0"-2"16,0 0-12-16,0 0-1 0,0 0 1 0,0 0 0 16,0 0-5-16,0 0-1 0,0 0-6 0,-17 33 0 15,9-17-3-15,8 2-4 0,-2-3 1 0,2 3-11 0,0-2-7 16,2 0-3-16,1-3-5 0,2 2-5 0,-3-4-5 16,4 1 3-16,1-2-11 0,3 2 4 0,0-5-5 15,-2 1-6-15,3 0-3 0,5-2-2 0,-4 0 0 16,4-2-10-16,3 0-1 0,-3-2 1 0,4-4-6 15,-20 2 0-15,35-4-1 0,-18 2-3 0,-1-2-4 16,-6 0 1-16,-1 0-4 0,-9 4-9 0,16-10-2 16,-10 5-3-16,-6 5-10 0,9-12 6 0,-4 6-6 0,-5 6-1 15,2-18 0-15,-2 18 1 0,0-19-3 16,0 2-1-16,-5 4-1 0,-2-3 2 0,1 2 3 16,2 0-1-16,0 4 6 0,-3 1 2 0,7 9-2 15,-9-16 0-15,9 16 7 0,-11-16-9 0,7 10 7 16,4 6 0-16,-14-14 2 0,14 14 2 0,-10-12-3 0,10 12-2 15,-16-10 0-15,16 10 4 0,-15-10 1 0,15 10 2 16,-18-5-2-16,18 5-2 0,-17-6 7 0,17 6 0 16,-16-2 0-16,16 2 0 0,0 0 3 0,-26-6-4 15,26 6 2-15,-19-2 1 0,19 2-2 0,0 0 1 16,0 0 1-16,-33 0-2 0,33 0-2 0,0 0 1 0,0 0-2 16,0 0 0-16,0 0-6 0,-27 2-15 15,27-2-12-15,0 0-31 0,0 0-12 0,0 0-35 16,0 0-33-16,0 0-96 0,0 0-285 0,0 0 85 0</inkml:trace>
  <inkml:trace contextRef="#ctx0" brushRef="#br0" timeOffset="-79987.9099">27842 16235 303 0,'11'-8'147'0,"-11"8"-16"0,0 0-9 0,0 0-13 16,9-12-3-16,-9 12-9 0,0 0-7 0,9-8-8 16,-9 8-8-16,0 0-14 0,0 0-2 0,0 0 1 0,0 0-1 15,0 0 3-15,0 0-3 0,0 0-1 0,22 2 0 16,-22-2 5-16,15 12 4 0,-2 2 3 0,0 2-4 16,-2-1 0-16,9 13-4 0,-2-2-7 0,1 1 0 15,-3-3-4-15,3 0-7 0,-4 3-4 0,2-1 2 16,-3-8-4-16,-1-1-4 0,1 1-3 0,-4-4-4 15,1-2-3-15,-2 4-2 0,2-3-2 0,-3-3 0 16,4 2-3-16,-6-4 1 0,3 0-6 0,-7 0-16 16,-2-8-9-16,14 10-22 0,-10-7-19 0,-4-3-23 0,0 0-22 15,10 8-39-15,-10-8-157 0,0 0-352 16,0 0 99-16</inkml:trace>
  <inkml:trace contextRef="#ctx0" brushRef="#br0" timeOffset="-79189.88">28186 15574 226 0,'0'0'47'0,"0"0"8"0,0 0-7 0,0 0-3 15,0 0-5-15,0 0 11 0,0 0-10 0,0 0-3 16,0 0 4-16,0 0-4 0,0 0 2 0,0 0-13 16,0 0 10-16,0 0 8 0,0 0-13 0,0 0-10 15,0 0 12-15,0 0-3 0,0 0 4 0,0 0-4 16,0 0-4-16,0 0 12 0,0 0-11 0,0 0 2 15,0 0 3-15,0 0-5 0,0 0-7 0,0 0 9 16,0 0-8-16,0 0 1 0,0 0 3 0,0 0-2 0,0 0 0 16,0 0 1-16,0 0-4 0,0 0-4 0,0 0-2 15,0 0-2-15,0 0-1 0,0 0-2 0,0 0 5 16,0 0 4-16,0 0 3 0,0 0 2 0,0 0-6 16,-17 22 5-16,17-22 3 0,0 0 1 0,8 20 2 15,-4-13 4-15,1 1 1 0,-1 6-2 0,5 0 2 16,-2-2-3-16,1 3-1 0,-3-3 0 0,1 2-1 15,1-2 4-15,-3 0-9 0,3-2 6 0,-3-3-3 16,0 3-2-16,2-2-1 0,-6-8-5 0,6 14-8 0,-2-8 7 16,-4-6-4-16,6 10-3 0,-6-10-1 0,7 10 1 15,-7-10 1-15,2 7-1 0,-2-7-3 0,0 0-3 16,4 7 7-16,-4-7-7 0,0 0 4 0,0 0-3 16,0 0-8-16,8 10-14 0,-8-10-18 15,0 0-16-15,0 0-31 0,0 0-40 0,0 0-136 0,0 0-306 16,0 0 89-16</inkml:trace>
  <inkml:trace contextRef="#ctx0" brushRef="#br0" timeOffset="-71323.92">29744 14674 298 0,'0'0'90'0,"0"0"-18"0,0 0-9 0,0 0-1 16,0 0-9-16,0 0 7 0,0 0-7 0,0 0-3 16,0 0 3-16,0 0-8 0,0 0-1 0,0 0-6 15,0 0 3-15,-12-21-1 0,12 21-1 0,0 0-1 16,0 0-8-16,0 0 4 0,0 0-2 0,0 0 1 16,0 0 10-16,0 0-8 0,0 0-1 0,0 0 2 0,0 0-5 15,0 0 0-15,0 0-2 0,0 0 4 16,-4-8-13-16,4 8 2 0,0 0-6 0,0 0 6 15,0 0-1-15,0 0 7 0,0 0-7 0,-4-10 2 0,4 10-5 16,0 0-4-16,0 0-6 0,-3-10 10 0,3 10-1 16,0 0-2-16,-4-10 6 0,4 10-1 0,-2-6 0 15,2 6 4-15,0 0-9 0,0 0 6 0,-4-12-5 16,4 12 1-16,0 0 4 0,0 0-6 0,-2-6-1 16,2 6 4-16,0 0-8 0,0 0 0 0,0 0-1 0,-4-9 3 15,4 9-8-15,0 0 4 0,0 0-2 16,0 0-2-16,0 0 4 0,0-8-5 0,0 8 3 0,0 0-1 15,0 0 0-15,0 0 3 0,0 0 4 0,-6-8-1 16,6 8-3-16,0 0-1 0,0 0-2 0,0 0 2 16,0 0 1-16,0 0-4 0,0 0-2 0,0 0 0 15,0 0 2-15,0 0-3 0,0 0 5 0,0 0 3 16,0 0 4-16,0 0 2 0,0 0 2 0,0 0-3 16,0 0 2-16,0 0 3 0,14 28 3 0,-12-21 4 15,2 3 5-15,-2 0 2 0,1-2-2 0,1 8-6 16,0-2 0-16,3-4-3 0,-4 5 0 0,1-1-2 15,-2-2-1-15,4-2-4 0,-2-1 5 0,-1 1 0 16,2-2-2-16,-1 2 0 0,0-2-7 0,-2-2 6 0,3 2-3 16,-1 0-1-16,0-2-2 0,-4-6-2 0,8 12 0 15,-2-6-1-15,-6-6 1 0,4 10 0 0,-4-10-1 16,6 7-8-16,-6-7-13 0,3 6-8 0,-3-6-21 16,0 0-25-16,4 8-21 0,-4-8-43 0,0 0-18 15,2 8-155-15,-2-8-362 0,0 0 104 0</inkml:trace>
  <inkml:trace contextRef="#ctx0" brushRef="#br0" timeOffset="-65812.84">28165 15811 219 0,'0'0'41'15,"0"0"-1"-15,-6-8-13 0,6 8 10 0,0 0-8 16,0 0-1-16,0-10-4 0,0 10 1 0,0 0-2 0,0 0 5 16,0-12-7-16,0 12-1 0,0 0 1 0,0 0 8 15,0 0 4-15,0-12-17 0,0 12 10 0,0 0-3 16,0 0-7-16,0 0 4 0,0-14 7 0,0 14-17 15,0 0 6-15,0 0-4 0,2-7 2 0,-2 7-5 16,0 0 0-16,0 0 2 0,0 0-1 0,0 0 3 16,0 0 3-16,0 0 9 0,0 0-2 0,0 0 1 15,0 0 2-15,0 0-2 0,0 0 5 0,0 0 8 16,31 21 0-16,-21-7 7 0,-4 2-14 0,5-2 13 16,-2 3 7-16,4 9-7 0,-3-2-2 0,6 3-1 15,-3-1-2-15,5 1 0 0,-8 3 6 0,6-2 1 16,-3 1 1-16,3 1-9 0,-6 0-3 0,1-3-1 15,5 1-3-15,-6-1 1 0,4 1-3 0,-3 2 2 0,-1-6-6 16,0-5 2-16,-2-1-2 0,3 10-4 0,-2 1 0 16,6-1 0-16,-2 1-1 0,1-1-2 0,-8-7-2 15,5-1 0-15,-4-4-2 0,4 2 2 0,-5 2-2 16,6-2-1-16,-6-3-3 0,2 3 0 0,1-2-3 16,-2 0-1-16,2-3-20 0,-1 1-18 0,-2 0-25 0,2-3-26 15,-2 4-30-15,-2-4-125 0,1-2-282 16,-1 0 80-16</inkml:trace>
  <inkml:trace contextRef="#ctx0" brushRef="#br0" timeOffset="-64503.93">29496 15823 228 0,'0'0'192'0,"0"0"-35"0,0 0-20 0,0 0-20 16,0 0-16-16,0 0-16 0,21-18-3 0,-21 18-21 15,0 0 4-15,0 0-10 0,0 0-7 0,0 0 4 0,0 0-16 16,0 0 3-16,-10 25-2 0,10-25-5 0,-13 20-4 16,1-8-5-16,4 0-7 0,-3 2 8 0,0 0-7 15,0-3-2-15,-2 1 0 0,0-2-2 0,2 0 3 16,0-2-5-16,4-2 0 0,-1 0-5 0,8-6 8 15,-14 10-11-15,8-7 10 0,6-3-9 0,0 0-1 16,-13 4 2-16,13-4-2 0,0 0 1 0,0 0-2 16,0 0-6-16,0 0-1 0,-22-12 5 0,22 12-4 0,-5-15-1 15,3 9-2-15,2 6 2 0,0-16 5 16,0 16-7-16,2-16 3 0,1 6-7 0,-3 10 13 16,6-15-8-16,-4 7 3 0,0-1 1 0,-2 9-10 0,8-13 10 15,-4 5-8-15,-4 8 6 0,8-12 3 0,-6 6-3 16,-2 6-3-16,9-8 4 0,-9 8 1 0,7-5-6 15,-7 5 7-15,0 0-4 0,11-6 2 0,-11 6 6 16,0 0-6-16,0 0 0 0,13-4 1 0,-13 4-8 16,0 0 8-16,0 0 2 0,0 0 0 0,28 5 5 15,-28-5-5-15,14 8-2 0,-14-8-2 0,10 10 3 16,-3-4 2-16,-7-6-1 0,11 12-2 0,-11-4 10 0,0-8-18 16,7 16 12-16,-5-9-4 0,-2-7-3 15,-4 17 12-15,1-8-2 0,1-1-6 0,-2 2 9 16,-1-2-2-16,-1 0-15 0,6-8 10 0,-11 14 0 0,5-8 0 15,6-6 0-15,-14 7 5 0,14-7-5 0,-11 6-6 16,11-6 5-16,0 0 2 0,0 0 4 0,0 0-7 16,0 0 2-16,-30-9-4 0,27 0-3 0,3 9-11 15,-9-17 9-15,7 7 3 0,0-4 1 0,0-2-5 0,2 1 7 16,-2 1-8-16,4 0 12 0,-2 0-11 16,2 3 12-16,0 1-13 0,0 0-5 0,3 0 2 15,-1-4 18-15,3 4-6 0,-3 0 0 0,2 2 4 0,2 0-13 16,-8 8 8-16,10-7 2 0,-10 7 4 0,13-8-14 15,-13 8 4-15,14-4-1 0,-14 4 1 0,0 0 7 16,0 0 4-16,30 7 8 0,-19 0 10 0,-5-4 3 16,10 7-12-16,-1 0 2 0,-1 2 5 0,-4 2 1 15,6 0 2-15,-5 1-3 0,2 3 7 0,2 6-1 16,-2-2-8-16,-3-3 2 0,-2-1-2 0,-2 2 5 16,3 8-9-16,-4-5 3 0,-1-3 3 0,-1-3-8 0,-3 1 5 15,-3 2-7-15,1-2 3 0,-3 0-5 16,-1 1 1-16,-1-1 3 0,-5 10-2 0,-4 0-7 15,5-7 4-15,-3-3 2 0,4-2-6 0,-3-1 1 0,-1-1-2 16,2 2 2-16,-2-4 3 0,1 1-3 0,0-1 0 16,2-2-2-16,-2-2 0 0,2-2 4 0,2-2-5 15,9-4 1-15,-18 6 1 0,18-6-2 0,0 0 0 16,-23-2-4-16,23 2-3 0,0 0-4 0,-18-12-2 16,12 6-4-16,6 6-2 0,-9-14 5 0,2 7-7 15,3-1 5-15,-1 0-1 0,5 8 6 0,-2-20 2 16,0 10-2-16,2 2 0 0,0 8 1 0,-2-16-2 0,2 6 7 15,0 10-6-15,4-15 4 0,-2 7 2 16,-2 8 0-16,7-12 1 0,-3 4-4 0,-4 8 2 0,11-10 5 16,-4 4-11-16,-7 6 6 0,15-6-2 0,-4 3 9 15,-11 3-2-15,17-2-2 0,3 0-4 0,-4 2 3 16,3 0-4-16,1 2 8 0,-1 1-2 0,1 1 3 16,1 0 5-16,-2 2-5 0,1-2 1 0,0 2 1 15,1 2-4-15,-1-4 2 0,0 2-6 0,-3-2 1 16,1 2 8-16,-1-2 3 0,-3 0-8 0,0 0-4 15,-4-2 6-15,-10-2 1 0,17 3-3 0,-17-3-10 16,16 6-13-16,-16-6-7 0,10 2-24 0,-10-2-24 0,0 0-10 16,13 5-35-16,-13-5-68 0,0 0-226 0,0 0 67 15</inkml:trace>
  <inkml:trace contextRef="#ctx0" brushRef="#br0" timeOffset="-62127.7199">30008 13801 219 0,'0'0'67'16,"0"0"-11"-16,0 0-10 0,0 0 1 0,0 0-2 15,0 0-7-15,0 0 3 0,0 0-5 0,0 0 2 16,0 0-7-16,0 0-1 0,0 0-3 0,2-9 2 0,-2 9-4 15,0 0 3-15,0 0-7 0,0 0-11 0,0-5 6 16,0 5-3-16,0 0-2 0,0 0-1 0,8-10-1 16,-8 10-7-16,4-4 0 0,-4 4 5 0,8-8 4 15,-8 8-11-15,11-6 7 0,-2 2-4 0,-9 4-3 16,13-8 0-16,-1 6 3 0,-12 2 2 0,15-4-8 0,-5 0 9 16,-10 4-3-16,20-2 1 0,-11 1-5 0,-9 1 5 15,22-3 0-15,-14 1-4 0,-8 2-4 16,20-2 6-16,-20 2-4 0,17-2 7 0,-17 2-1 0,16 0-3 15,-16 0 3-15,11-1-8 0,-11 1 4 0,0 0-1 16,0 0 3-16,22 0-6 0,-22 0 1 0,0 0 6 16,14-2-9-16,-14 2-4 0,0 0 10 0,17-3 6 15,-17 3-5-15,16 3-3 0,-16-3 4 0,16 0 1 16,-5 2 3-16,-11-2-4 0,20 1 6 0,-20-1-10 16,20 2 4-16,-5 0-9 0,1 3 4 0,1-2 3 15,-1-1-6-15,-4 2 5 0,0-2-1 0,-1 2-3 16,-1 0 8-16,0 0 5 0,-10-4-10 0,15 8 0 15,-7-4-2-15,8 6-6 0,-8-2 12 0,1-1-6 16,5 3 2-16,-6 0 6 0,4 0-3 0,-2 4 2 0,-1-2-3 16,2 2 2-16,2 1-1 0,-2 1 2 0,0 0 3 15,0-1-7-15,5 11 7 0,-4-4-9 0,1-4 3 16,-1-2 5-16,-2-1-2 0,-1 3 5 0,4 9 3 16,0-1 6-16,1 2-5 0,-4-7-3 0,1-1 3 15,-1 8-7-15,-2-4 5 0,-2-3 4 0,5 7-5 16,-4-7 2-16,2-1-4 0,-5 0 3 0,2 8-10 15,4-6 12-15,-6-1-13 0,7 7 1 0,-3-5 8 16,2-3-4-16,-4-2 9 0,5 11-10 0,0-3-3 0,0-2 7 16,-5-6-4-16,8 9 6 0,-6-3-4 0,3-6 1 15,-5 0 0-15,10 9-5 0,-1 1 3 0,-6-6 2 16,4 3-4-16,1-3-7 0,-6-4 8 0,1-1 2 16,2-1-9-16,2 10 9 0,0-5-9 15,-4-3 2-15,0-2 4 0,1 2-1 0,0-3-1 0,-2 3 0 16,7 8 2-16,-1-5-1 0,-3-3 0 0,2 10 1 15,0-2-4-15,-5-9 0 0,2 1 4 0,1 10 3 16,-1-7-8-16,-6 1 3 0,4-4-2 0,-4 0 2 16,4-3 10-16,-1 5-2 0,4 8-14 0,-2-6 6 15,-3-3-2-15,1-1 2 0,2 0 4 0,-3-1-2 0,1 3-4 16,-1-2 10-16,10 8-12 0,-8-5 0 0,1-1 2 16,-2-4-3-16,4 2 37 0,-3 0-6 0,1-3 0 15,0 3-7-15,-2-2 5 0,1 0-3 0,2-1-8 16,-4 1-9-16,0 0-11 0,1-3 20 0,1 4 2 15,0-6 4-15,-2 3-6 0,0-2-8 0,1 0 2 16,-3-1-7-16,1 1 4 0,-1-2-3 0,1 0 4 16,-1 0 6-16,2 4-7 0,-4-3-4 0,6 1 5 0,-6-2-6 15,2 0 0-15,-2-2 6 0,-2 2 0 16,2-2 0-16,0 2-18 0,1-1 18 0,1-1-1 16,-4 2 3-16,2-2-10 0,-2 2 6 0,2 0 2 0,-2-2-3 15,0 1 4-15,0 1-8 0,0 0 4 16,0-10-8-16,-2 16 0 0,2-6 9 0,0-2 1 0,-2 2-11 15,0-2 2-15,2-8-1 0,-5 15 0 0,3-7 15 16,-2 0 4-16,2-2-18 0,-2 2 5 0,-2 0-2 16,2 0 4-16,0 0 3 0,-2 0 5 0,1-3-13 15,-1 3 2-15,-3 0-3 0,-2 4 1 0,0-4 4 16,0 0 9-16,4 0-13 0,-1 0 8 0,-8 2-17 0,5-3 19 16,-4 1-2-16,4-2 0 0,-2 0-7 0,4 2 1 15,-6-2-10-15,1 2 11 0,2 0 7 0,1-5-10 16,-5 6 4-16,-1-1 5 0,-1-3-10 0,2 3 9 15,-1-2-6-15,-3 0 3 0,1 0 6 0,1-2-4 16,3 2-7-16,-2-2 9 0,1 2-14 0,-1-2 7 16,3-2 0-16,1 1-1 0,3 0-1 0,10-3-1 15,-22 2 8-15,22-2 1 0,-18 2-9 0,7-1 9 0,11-1-5 16,-20 0-5-16,20 0 8 0,-15-1-3 16,15 1 4-16,0 0 1 0,-20 0-2 0,20 0-6 15,0 0-4-15,-19-4 7 0,19 4 6 0,-14-3-10 16,14 3 9-16,-8-3-4 0,8 3 4 0,0 0-6 15,-14-2 2-15,14 2-2 0,0 0-4 0,0 0 3 0,0 0-1 16,-17 0-1-16,17 0-20 0,0 0-7 0,0 0-19 16,0 0-14-16,0 0-33 0,-18 2-56 0,18-2-182 15,-8 6 55-15</inkml:trace>
  <inkml:trace contextRef="#ctx0" brushRef="#br0" timeOffset="-43526.06">12565 15743 330 0,'0'0'169'0,"15"20"-35"0,-10-14-12 0,1 0-8 15,-2 0-9-15,1 2-14 0,-1 0-5 0,8 4-8 16,-4 2-6-16,3-2-9 0,-2 1 1 0,0 5-14 16,1 0 9-16,6 8-1 0,-1 1-5 0,1-2 4 15,-2 3-8-15,2 0-3 0,-1 1-2 0,1-3-5 16,-1 2-4-16,-1-2-3 0,0 1-3 0,-5-7-4 15,2-3-2-15,0 1-3 0,-2-2 2 0,0 2-2 16,2-5-3-16,-3 3-1 0,2-4-4 0,-4-2 1 0,-2-2 1 16,3-2-4-16,-5 2 0 0,4-3-3 0,-6-5 8 15,7 10 2-15,-5-4-10 0,-2-6 3 0,5 6-2 16,-5-6-2-16,0 0 2 0,0 0-1 0,0 0-3 16,0 0 4-16,0 0-1 0,0 0-2 0,0 0-1 15,0-25-10-15,-2 5-8 0,-1 2-3 0,1 0-4 16,-7-13-2-16,3 1 1 0,-1 1-3 0,1 1 3 15,2-2-3-15,-4 3 4 0,6 3 1 0,-2 3-2 16,2 1 3-16,-7-10-2 0,5 8 6 0,2 1-3 16,-3 3 6-16,5 0 1 0,-2 2-2 0,2-3 0 0,-3 3 3 15,3-2-1-15,0 4 3 0,3 1-1 0,-1 3 2 16,-2 0-1-16,0 10-1 0,5-16 4 0,-5 16 6 16,4-12-8-16,-4 12 4 0,7-9-1 0,-7 9-1 15,4-7-3-15,-4 7 6 0,0 0-5 0,0 0 1 16,0 0 1-16,24 7 3 0,-24-7-3 0,13 11 3 15,-6-3-7-15,2 4 10 0,-1 2-2 0,1 1 1 16,-4 0 1-16,-1 0 1 0,-2 1-11 0,0 0 10 16,0-1-4-16,-4 1 6 0,0 2 0 0,0-2 10 0,-5-1-11 15,0 3-8-15,-1-6 8 0,-1 4-2 16,-2-2 12-16,0-1-17 0,5-3 4 0,-6-3-1 0,6-2 2 16,-3 1 0-16,9-6 0 0,-15 6 0 0,8-4-2 15,7-2 4-15,-17 4 1 0,17-4-5 0,0 0 4 16,-20-2 0-16,20 2-4 0,0 0 6 0,-16-2-6 15,16 2 0-15,0 0 2 0,0 0-3 0,0 0 3 16,0 0 0-16,-15 2-2 0,15-2 5 0,0 0-11 16,0 0 15-16,0 0 5 0,0 0-7 0,18 20 8 15,-13-14-3-15,7 6 7 0,4-1-9 0,-3 1 7 0,0-2 0 16,5 2-4-16,-4 0 0 0,2-1 1 0,2-1 0 16,-1 0 0-16,-1 0 1 0,1 0-5 0,-1 0 3 15,1-2-5-15,-1-1 5 0,1 2-2 0,-4-3-11 16,2-1-16-16,-1 3-9 0,-4-4-18 0,-1 2-11 15,3-2-9-15,-12-4-29 0,16 8-12 0,-6-6-13 16,-10-2-74-16,17 2-225 0,-17-2 66 0</inkml:trace>
  <inkml:trace contextRef="#ctx0" brushRef="#br0" timeOffset="-43274.88">13262 16109 235 0,'0'0'101'16,"0"0"-2"-16,0 0 5 0,0 0-5 0,0 0-7 15,0 0-6-15,0 0 8 0,19 25-4 0,-8-11-2 16,-4 2-12-16,1-1-2 0,1 3-3 0,-2-2-10 0,2 2-6 16,-3-5-3-16,2 5-3 0,0-2-7 0,-2 0-5 15,1-2-6-15,1 4 5 0,-4-3-11 0,4-3 0 16,-4 2-4-16,2-4 1 0,-2 2-3 0,1-2-28 15,-3-3-22-15,3 1-14 0,-5-8-30 0,8 14-37 16,-5-6-82-16,-3-8-231 0,4 12 70 0</inkml:trace>
  <inkml:trace contextRef="#ctx0" brushRef="#br0" timeOffset="-42581.92">13481 16004 325 0,'0'0'99'0,"0"0"0"0,10-12-6 16,-10 12-8-16,18-6-10 0,-9 2-13 0,11 0-7 15,-3-4-2-15,3 3-12 0,-1-1 4 0,14 0-5 16,-7-2-2-16,-4 4-9 0,11-4 1 0,-6 2-8 16,-3 2-3-16,-5 0 6 0,1 0-8 0,2 0 11 0,-5 3-3 15,3-4-10-15,-2 3 6 0,-3 1-13 0,-15 1 5 16,24-5-11-16,-15 3 0 0,-9 2-8 0,16-3 3 16,-16 3 6-16,0 0-18 0,15-2-2 0,-15 2 6 15,0 0-18-15,0 0-7 0,0 0-7 0,0 0-7 16,8-2 0-16,-8 2 2 0,0 0-3 0,0 0 4 15,0 0-1-15,0 0 8 0,0 0 3 0,0 0 3 16,0 0 6-16,-31-10 2 0,31 10-1 0,-15-6 5 0,15 6 1 16,-15-8 8-16,6 4 0 0,9 4 1 0,-17-6 8 15,10 2 5-15,7 4 5 0,-15-8 13 16,15 8-1-16,-16-6-1 0,16 6 9 0,-13-6 4 0,13 6 6 16,-8-5-11-16,8 5 3 0,0 0-3 0,-16-7-2 15,16 7 7-15,0 0-10 0,0 0 19 16,0 0 6-16,0 0-3 0,0 0 0 0,0 0-4 0,0 0 6 15,-15 17 2-15,15-17-4 0,0 15 5 0,2-7-5 16,-2-8-2-16,3 20-2 0,-3-10-1 0,2-3-6 16,2 9-1-16,-2 0-2 0,4-2-4 0,1 2-2 15,-2-3-1-15,-1-1-2 0,5 2-3 0,-3 2-3 0,0-4-14 16,4 1-23-16,-6-1-25 0,7-4-16 0,-5 2-18 16,1-2-17-16,2-2-73 0,-5 0-205 0,-4-6 62 15</inkml:trace>
  <inkml:trace contextRef="#ctx0" brushRef="#br0" timeOffset="-42068.0199">14352 15329 243 0,'0'0'96'0,"0"0"-11"0,0 0-4 16,0 0 13-16,-20 36-3 0,5-7-11 0,5-1 6 15,0 8-3-15,2-1 5 0,-1 5 1 16,0-1-1-16,2 2-15 0,3-1-1 0,2-5-12 0,2-3-7 15,2 1-2-15,0-1-4 0,5-4 5 0,-3-5-5 16,3-5 3-16,0 0-8 0,1-2-2 0,1-2-3 16,2-1-2-16,2-1-3 0,1-2-3 0,1-2-2 15,0-2-1-15,2-2-6 0,1 0 5 0,1-4-7 16,-1 0-1-16,0-4-1 0,-3 0 1 0,1 0-2 16,-8-2-3-16,3 0-5 0,-5 0 2 0,2 0 0 15,-4 0-5-15,-2-1-1 0,0-1-1 0,-2 8 1 0,-2-14-3 16,2 6-3-16,-4 0 2 0,-4 0 0 0,2 0-1 15,-7 0 1-15,0-2-1 0,-2 2 2 16,2 1-1-16,-3 2-4 0,-4 2 1 0,5 1 3 0,2-2-3 16,2 2 4-16,11 2 1 0,-20-4-5 0,20 4 12 15,-15-2-8-15,15 2-2 0,-13-2 0 0,13 2-3 16,0 0-2-16,-15-2-12 0,15 2-11 0,0 0-6 16,0 0-14-16,0 0-16 0,0 0-14 0,0 0-10 0,0 0-16 15,0 0-107-15,0 0-252 0,0 0 75 16</inkml:trace>
  <inkml:trace contextRef="#ctx0" brushRef="#br0" timeOffset="-41372.04">14681 15396 287 0,'0'0'101'0,"0"0"-17"15,0 0 13-15,0 0 17 0,0 0-6 0,21 40 0 16,-7-12 0-16,-1 5-6 0,1 3 0 0,-2-1-7 15,2 3-8-15,-1-1-5 0,2 1-6 0,-4-1-4 16,-2-2-7-16,4-3-10 0,-6-4-1 0,3 1-7 0,-1-7-5 16,-4-4-3-16,1-3-5 0,1-5-3 0,-3 2-5 15,-2-4-1-15,2 0 6 0,-4-8-5 0,5 10-3 16,-5-10-7-16,0 0 1 0,7 6 2 0,-7-6-6 16,0 0 3-16,0 0-3 0,0 0-1 0,6-30-6 15,-6 1-16-15,0 5-8 0,-2-9 0 0,2-1-6 16,-2-4 1-16,2 3-1 0,0 1 4 0,2 3-1 15,4 1 5-15,-3 5 2 0,-3-5 0 0,6 10 2 16,3 3 0-16,-6 2 3 0,-1 4 1 0,4 3-1 16,0 0 4-16,1 2 0 0,-7 6 0 0,16-10-9 15,-16 10 14-15,12-4-8 0,-12 4 4 0,0 0 2 0,0 0 2 16,29 8-5-16,-29-8 4 0,14 10 1 0,-10-4-4 16,2 2 3-16,-2 0 7 0,-1 2-7 0,-1-1 1 15,-2-9 0-15,-2 26-3 0,2-8 3 0,-5 0-2 16,-3 0 1-16,-8 5-1 0,1-3 0 0,4-5 4 15,-2-3-4-15,4 2 2 0,-4-4 0 0,2 0-5 16,0-2 4-16,2-5 0 0,0 2 1 0,9-5 2 16,-17 5 1-16,17-5-8 0,-11 5 3 0,11-5 4 0,-13 3-2 15,13-3 1-15,0 0-2 0,-13 4 2 16,13-4-4-16,0 0 1 0,0 0 0 0,0 0-4 0,-9 6 1 16,9-6 13-16,0 0-8 0,0 0 9 15,0 0-1-15,20 20-3 0,-7-10 1 0,-3-2 5 0,6 2-6 16,-3-2 2-16,5 0-2 0,-3-1 4 0,5-1-3 15,0 0 0-15,-7-2 3 0,7 2-5 0,-3-2 4 16,1-2-6-16,-4 2-15 0,-2-4-18 0,-12 0-20 16,21 2-13-16,-21-2-19 0,20 0-16 0,-20 0-21 15,18-2-79-15,-18 2-236 0,15-8 70 0</inkml:trace>
  <inkml:trace contextRef="#ctx0" brushRef="#br0" timeOffset="-41055.01">15240 15618 260 0,'4'-12'84'0,"-4"12"-8"0,0 0-6 0,0 0-3 16,13-5-7-16,-13 5-12 0,0 0 1 0,0 0 6 16,24 10-23-16,-24-10 11 0,16 10-1 0,-8-2 4 0,5 2 4 15,-1 2-13-15,0 0 12 0,-3 1-4 0,2-1 4 16,-2 2-8-16,-1-2 0 0,2 6-4 0,-4-7-3 15,-2 6 13-15,1-4 0 0,-5 3 0 0,0-4-3 16,-3 0-6-16,3 0 0 0,0-5-6 0,-4 3-2 16,4-2 1-16,0-8-3 0,-2 12-5 0,2-6-1 15,0-6 7-15,0 0-2 0,0 12-8 0,0-12 1 16,0 0-1-16,6 5-3 0,-6-5 1 0,0 0-5 0,0 0 2 16,0 0-6-16,38-15-10 0,-23 7-16 0,0-2-12 15,-1 0-17-15,3-2-25 0,1 0-13 16,-3 1-25-16,9-11-91 0,-2 5-238 0,-5-3 70 0</inkml:trace>
  <inkml:trace contextRef="#ctx0" brushRef="#br0" timeOffset="-40808.06">15752 15519 256 0,'7'-6'126'0,"-7"6"-12"16,15-10-11-16,-7 6-19 0,2-4-14 0,5 0-7 16,0 2-4-16,-2-4-10 0,3 2-13 0,1 1-15 15,1 1-21-15,-5 0-15 0,2 2-15 0,-2-2-18 16,-1 4-56-16,-12 2-121 0,17-6 38 0</inkml:trace>
  <inkml:trace contextRef="#ctx0" brushRef="#br0" timeOffset="-40629.04">15892 15616 251 0,'0'0'154'0,"0"0"-21"16,16 7-21-16,-16-7-8 0,0 0-8 0,0 0-17 0,0 0 3 15,33-10-21-15,-33 10-4 0,17-5-2 16,1-2-14-16,-8 4-26 0,4-1-17 0,-3 0-22 16,4 0-25-16,-2-2-14 0,2 4-73 0,-15 2-158 0,18-8 49 15</inkml:trace>
  <inkml:trace contextRef="#ctx0" brushRef="#br0" timeOffset="-40204.06">16508 15319 221 0,'0'0'141'0,"6"-10"-11"0,-6 10-21 16,0 0-5-16,0-13-18 0,0 13-7 0,0 0-7 15,0 0-10-15,0 0-14 0,0 0 2 0,0 0-10 16,-13-12 2-16,13 12-11 0,0 0 0 0,0 0 0 16,0 0-10-16,0 0 4 0,-46 23-1 15,33-14 4-15,-3 0-3 0,6-1 8 0,-1 4 8 0,4 0 6 16,-4 2 3-16,7-1 2 0,0 3 0 0,2-2-4 15,2-2-2-15,0 0-6 0,0-4-1 0,2 2-1 16,2-2-4-16,0-1 4 0,-4-7-10 0,14 12 1 16,-8-6-5-16,-6-6 0 0,15 8-4 0,-5-6-1 15,-10-2-1-15,21 2-3 0,-21-2-7 0,20-4 6 0,-20 4-8 16,20-6 4-16,-12 0-9 0,1 2 0 0,-3-3 0 16,-6 7-2-16,16-13 1 0,-10 10-3 0,1-6-1 15,-7 9 9-15,9-11-3 0,-9 11-4 0,7-8 1 16,-7 8 2-16,6-8-3 0,-6 8-1 0,0 0 1 15,0 0 9-15,11-4 8 0,-11 4 5 0,0 0 6 16,0 0-1-16,18 18 8 0,-14-12 1 0,6 10-4 16,2 0-1-16,3 11-2 0,1-2-1 0,-1 1-2 0,0 4-4 15,2-1 1-15,-1-1-2 0,1 1-4 16,-3 1 0-16,-1 0-3 0,2 0-9 0,-6 3-12 0,4-1-22 16,-6-1-44-16,-1 0-57 0,1 3-178 0,-5-4-368 15,-2 1 103-15</inkml:trace>
  <inkml:trace contextRef="#ctx0" brushRef="#br0" timeOffset="-35842.08">13358 16775 228 0,'0'0'93'0,"0"0"-7"0,-4-10-8 15,4 10-8-15,0 0-6 0,0 0-5 16,-5-10-7-16,5 10-9 0,0 0-3 0,0 0-6 16,0 0-8-16,0 0 3 0,-5-7 1 0,5 7-6 0,0 0 0 15,0 0-10-15,0 0 7 0,0 0-4 16,0 0 0-16,0 0 10 0,0 0 2 0,18 32-2 15,-9-15-1-15,-3-1 1 0,4 0-8 0,0 12 6 0,1-7-5 16,0 7 0-16,-2-7-1 0,-1-1-1 0,4 6-5 16,-1-5 9-16,-5-1-10 0,0-4-1 0,-1 2-3 15,0 0 3-15,1-1-1 0,-4-1 1 0,2 0 2 16,-1 0-7-16,1-5-4 0,-2 1 8 0,0-2-5 0,1-2-3 16,-1 0 7-16,0-2-4 0,-2-6-5 0,3 12 6 15,-3-12 1-15,2 8-8 0,-2-8 9 16,0 0-1-16,2 7-5 0,-2-7 3 0,0 0 5 0,0 0-8 15,0 0-4-15,0 0 9 0,0 0-5 0,0 0-2 16,0 0 4-16,0 0-4 0,4-23 2 0,-4 13 1 16,-2 0-1-16,2-4-9 0,0-1 9 0,-2-3-5 15,2 0-5-15,-2-2 9 0,0 2-2 0,2-1-11 16,0-1 7-16,0 2-9 0,0-2 7 0,2 3-1 16,0-3 6-16,-4 2-5 0,4 0 2 0,0 3 1 15,-2-3 2-15,2 2-8 0,0 2 15 0,0 4-13 16,0-2-1-16,3 5 6 0,-5 7-1 0,7-14-1 15,-3 8-8-15,-4 6 4 0,11-8 3 0,-11 8 5 0,10-6-3 16,-10 6 4-16,0 0 0 0,18 2-4 0,-18-2 6 16,16 4-4-16,-16-4 0 0,13 12 3 0,0-2-4 15,-2 1 4-15,-2-1-3 0,-1 2 3 0,0-4 1 16,0 6-3-16,-4 0-1 0,0-5 3 0,-4 3-4 16,0-2 3-16,0 0 4 0,-4 6-10 0,2 0 11 0,0-4-3 15,-2-1-3-15,0-1 8 0,-4 0-9 16,4-4 4-16,-2 0-4 0,1 2-3 0,-1-4 8 15,6-4 1-15,-12 8-2 0,12-8-4 0,-8 2-2 0,8-2 9 16,0 0-2-16,-13 1 2 0,13-1-3 0,0 0 2 16,0 0-7-16,0 0 4 0,0 0-2 0,-24-3 4 15,24 3 0-15,0 0-6 0,0 0 7 0,-10-6 2 16,10 6-10-16,0 0-6 0,0 0 12 0,0 0-6 16,0 0 4-16,0 0-13 0,0 0 16 0,0 0-2 15,0 0-2-15,0 0 1 0,0 0 8 0,0 0 10 16,0 0 2-16,0 0-3 0,23 26-1 0,-17-23 3 15,10 9 0-15,-1-4 0 0,-4 2-7 0,6 0 4 16,-1-4-5-16,-1 2 5 0,3 0-3 0,-3 0-1 0,0-3 3 16,0 2-3-16,1 0-3 0,-3-3 0 0,1 2-7 15,0 0-14-15,0 0-13 0,1 0-13 0,-1-2-20 16,-4 0-2-16,1 0-16 0,-4-1-3 0,-7-3-82 16,17 5-192-16,-17-5 58 0</inkml:trace>
  <inkml:trace contextRef="#ctx0" brushRef="#br0" timeOffset="-35560.0899">14017 17048 255 0,'0'0'77'15,"0"0"-4"-15,0 0 7 0,0 0-10 0,0 0 13 16,0 0-6-16,0 0 8 0,0 0-15 0,24 33-8 16,-13-19-2-16,-5 2 0 0,6-4-7 0,-4 6-4 0,3-3-13 15,1 1 3-15,-2-2 0 0,2 1-5 0,-4 0-3 16,3-2-4-16,0 1-7 0,0 0 2 0,-5-3 3 16,3-3-1-16,-4 2-16 0,-1-2-11 0,3-2-29 15,-7-6-19-15,8 14-13 0,-6-8-22 0,-2-6-66 16,7 8-181-16,-7-8 55 0</inkml:trace>
  <inkml:trace contextRef="#ctx0" brushRef="#br0" timeOffset="-35034.13">14215 16973 221 0,'0'0'126'0,"0"0"-12"0,0 0-12 0,8-12 0 15,-1 8-8-15,-7 4-9 0,24-10 0 0,-7 2-4 0,1-2-5 16,15-5-13-16,-5-2 3 0,3 2-4 0,-3-1-7 16,3 0-7-16,-2 3-5 0,-3 1-3 0,-9 2 0 15,1 2-5-15,-1 0-6 0,1 2 4 0,-5 0-13 16,2 4-1-16,-15 2 3 0,23-8-4 0,-23 8-9 15,14-2-4-15,-14 2-1 0,0 0 1 0,0 0-8 16,0 0 6-16,0 0-16 0,0 0-9 0,0 0-6 16,0 0-3-16,0 0-9 0,0 0-4 0,0 0 0 0,0 0 1 15,0 0 3-15,0 0 1 0,0 0 0 16,0 0 0-16,-30 24 2 0,30-24 11 0,0 0 2 16,-27 0-4-16,27 0 0 0,0 0 11 0,0 0-1 0,-39-8-1 15,39 8 4-15,-18-8-1 0,8 2 1 16,10 6 8-16,-18-7 2 0,18 7 1 0,-15-6 4 0,15 6 11 15,-11-9 4-15,11 9 0 0,0 0-9 0,-18-5 9 16,18 5-5-16,0 0 4 0,0 0 18 0,0 0-2 16,0 0 0-16,0 0 2 0,0 0 14 0,-12 15 9 15,12-15-4-15,6 22 1 0,0-4-2 0,-1-2 2 16,3 0-3-16,-1 1-8 0,0 1-2 0,8 7 1 0,-2 2-6 16,0-6-4-16,-5-1 0 0,6-6-6 0,-5 3 1 15,2-1 1-15,0-2-1 0,-1-1-10 16,0 2-26-16,1-2-5 0,-3-3-34 0,0 0-22 0,0-2-22 15,0-2-21-15,-1 2-86 0,-7-8-237 0,13 7 70 16</inkml:trace>
  <inkml:trace contextRef="#ctx0" brushRef="#br0" timeOffset="-34405.14">14869 16651 281 0,'-2'-12'110'0,"2"12"-12"16,0 0-10-16,0 0-11 0,0 0-1 0,0 0-6 0,0 0-2 16,0 0 0-16,0 0-7 0,0 0-3 0,0 0 1 15,0 0 2-15,0 0 3 0,0 0-5 16,19 34-8-16,-7-19-4 0,-4 2-9 0,-3 0 3 0,3-1-5 16,0 1 0-16,0 1-9 0,1-4-5 0,-3 4 3 15,5-1 0-15,-4-2-4 0,1 0 0 0,0-1-3 16,0 0-22-16,-1-2-11 0,-1 2-16 0,0-3-16 15,-1-3-21-15,0 2-20 0,1-4-8 0,-6-6-76 16,6 12-204-16,-6-12 63 0</inkml:trace>
  <inkml:trace contextRef="#ctx0" brushRef="#br0" timeOffset="-33927.36">14978 16572 218 0,'0'0'61'0,"-2"-14"10"15,2 14-16-15,0 0-9 0,0 0 5 0,0 0 6 16,0 0-4-16,12-13-4 0,-12 13-3 0,0 0-6 0,19-8 3 15,-19 8-3-15,20 0-1 0,-20 0-4 0,0 0 4 16,31 0-5-16,-31 0-6 0,37 9 7 0,-21 1-3 16,-2-2 1-16,0 2-3 0,-3 2-2 0,4-2-7 15,-4 4 0-15,-2-1-4 0,-3 1 1 0,0 2 6 16,-3 2 0-16,0-1-10 0,-1 1-1 0,-2-2 0 0,0 4-2 16,-2-4 0-16,-4 1-1 0,4-3 2 0,-2 2-2 15,2-4-1-15,-2-2-2 0,4-10 5 0,-5 15-4 16,5-15-3-16,-4 15 4 0,4-15 1 0,0 0 3 15,-2 11 5-15,2-11-2 0,0 0 5 0,0 0 1 16,0 0-6-16,0 0-4 0,0 0 9 0,0 0-3 16,33-2 0-16,-33 2 0 0,26-16-3 0,-7 6 1 15,8-3 0-15,-3-1-2 0,3-2-6 0,1 1 6 16,-9 0-6-16,1 3-1 0,-2 3 2 0,-3-1 6 16,1 4-8-16,1-2-2 0,-1 1-10 0,-4 0-13 0,-12 7-18 15,20-10-17-15,-20 10-12 0,17-5-14 16,-17 5-15-16,16-5-10 0,-16 5-62 0,0 0-196 15,19-5 58-15</inkml:trace>
  <inkml:trace contextRef="#ctx0" brushRef="#br0" timeOffset="-33629.07">15835 16422 261 0,'0'0'138'16,"0"0"-14"-16,14-14-12 0,-14 14-2 0,10-12-11 16,-1 7-18-16,5-7-12 0,-6 2-1 0,7 0-10 15,3-2-8-15,-5 1-5 0,2 1-3 0,3 0-3 0,-3 0-4 16,3 0-6-16,-3 0 1 0,3 0-6 0,-1 6-10 15,-1-4-18-15,-1 3-11 0,-15 5-10 16,24-8-12-16,-24 8-6 0,20-4-10 0,-20 4-13 0,0 0-6 16,19-3-6-16,-19 3-48 0,0 0-146 0,0 0 45 15</inkml:trace>
  <inkml:trace contextRef="#ctx0" brushRef="#br0" timeOffset="-33426.14">16064 16489 260 0,'0'0'148'0,"0"0"-27"0,0 0-13 16,21 4-7-16,-21-4-18 0,0 0 1 0,0 0-14 16,44-22-9-16,-27 17 2 0,-1-5-15 0,1 4-3 15,1-4-4-15,-1 2-25 0,1 0-18 0,0 0-24 16,-3-2-31-16,3 5-25 0,-2-5-50 0,2 0-155 15,-3 0 47-15</inkml:trace>
  <inkml:trace contextRef="#ctx0" brushRef="#br0" timeOffset="-32797.0899">16986 16040 338 0,'0'0'126'0,"0"0"-24"16,0 0-14-16,0 0-15 0,4-13-9 0,-4 13 5 16,0 0-14-16,0 0-7 0,0 0 0 0,0 0-7 15,0 0-6-15,0 0-2 0,-2-13-8 0,2 13-5 0,0 0 0 16,0 0 2-16,-16-14-1 0,16 14-9 0,-13-6 6 16,13 6-6-16,-15-6-2 0,15 6-3 0,-17-4-1 15,17 4 2-15,0 0 0 0,-29 0 6 0,29 0-3 16,0 0 5-16,-31 6 7 0,31-6 8 0,-18 10-1 15,10-4 5-15,-4 4 10 0,0 4 2 0,3 0 1 16,3-1-1-16,-2 1 2 0,6 0-2 0,2-2-4 16,0-12 2-16,2 20-5 0,3-13-4 0,-5-7 0 0,20 20-4 15,-10-10-3-15,4-2-2 0,1-1-3 16,3 0-4-16,0-4-2 0,-18-3 2 0,37 0-3 0,-20 0 0 16,-17 0-4-16,35-5 1 0,-17 0-2 0,-2-2-6 15,-4 1-3-15,-3-2-4 0,2-2 0 0,-2-1-6 16,-3 1 2-16,-6 10-5 0,4-16-1 0,-4 16 3 15,5-14 5-15,-5 14-4 0,2-14 2 0,-2 14-4 16,0 0 5-16,3-11 1 0,-3 11-1 0,0 0 2 16,0 0 3-16,0 0 0 0,0 0 7 0,0 0 5 15,0 0 1-15,0 0 3 0,0 0 0 0,43 21 1 16,-32-7-2-16,3 0 2 0,0-1-5 0,7 11 5 0,-1-3-5 16,-1-3-1-16,3 6 0 0,-5-4-1 0,3 2-2 15,-2-3-2-15,-1 5-13 0,-1-2-22 0,-4-6-29 16,6 9-33-16,-5 1-44 0,-2-7-133 0,0 9-320 15,-2 0 92-15</inkml:trace>
  <inkml:trace contextRef="#ctx0" brushRef="#br0" timeOffset="-31584.08">15281 17306 305 0,'0'0'124'15,"0"-12"-20"-15,0 12-3 0,0 0 2 0,0 0 1 16,0 0-21-16,0 0-5 0,0 0 1 0,44 20-4 15,-29-6 4-15,12 8-8 0,-5 1-2 0,1 1-6 16,1-1-10-16,-4 3 1 0,3 2-3 0,-2-2-6 16,1-1-1-16,-2-1-5 0,-3-5-3 0,-3-3-14 0,-4-2 10 15,3 2 3-15,1-4-11 0,-1 2-3 0,0-5-2 16,0 1 2-16,-5-2-5 0,2-2 0 0,-2 0-4 16,-8-6 0-16,13 6-4 0,-13-6 4 0,14 0-4 15,-14 0 6-15,0 0-6 0,0 0-3 16,17-14 2-16,-12 4 1 0,-3 2-1 0,0-8 2 0,-4 1-9 15,2-5-3-15,-2 4-1 0,-3-13-2 0,-4-1 0 16,3 3-2-16,-3-1-1 0,2 4 6 0,3 2-5 16,-2 4 4-16,1 1-2 0,1-1 1 0,2 3 3 15,-2-3-3-15,4 2 1 0,0 0 3 0,0 4-3 0,0 2 3 16,0 0-4-16,0 10 5 0,4-15-2 0,-4 15-4 16,4-8 5-16,-4 8-4 0,0 0-2 0,0 0 5 15,11-4-2-15,-11 4 5 0,0 0-8 0,0 0 7 16,0 0-3-16,20 19 4 0,-18-11-6 0,2 0 2 15,-2 2 4-15,3 6-1 0,-3 0 1 0,-2-1-1 16,-5 3 3-16,3-2-1 0,-2 2 1 0,0-3-3 16,-3 2 1-16,2-4 5 0,-1-1-1 0,0-2-5 0,-1-2-1 15,1-1 0-15,6-7 4 0,-12 13-4 0,8-9-1 16,4-4 1-16,-11 9 1 0,11-9-2 16,-11 4-2-16,11-4 2 0,0 0 7 0,-11 6-5 0,11-6 3 15,0 0-2-15,0 0-1 0,-8 6 5 16,8-6-2-16,0 0 2 0,0 0 2 0,0 0 1 0,0 0 1 15,0 0 5-15,0 0-3 0,0 0 0 0,0 0-1 16,19 14-2-16,-10-10 2 0,0 0 0 0,7 4 1 16,-2-5 2-16,4 4-7 0,-1-2 1 0,1 3 2 15,-1-3-2-15,1 0-5 0,4 1-16 0,-7-2-17 16,3 0-14-16,-1 0-22 0,1 0-17 0,-1 2-15 0,1-2-23 16,-1 0-96-16,-5 0-257 0,-12-4 75 0</inkml:trace>
  <inkml:trace contextRef="#ctx0" brushRef="#br0" timeOffset="-31353.32">16072 17460 346 0,'4'-6'142'15,"-4"6"-7"-15,0 0-7 0,0 0-6 0,0 0 1 16,0 0-14-16,33 12-9 0,-22 0-5 0,0 2-13 15,8 11-16-15,-3-5 1 0,-1-4-9 0,-6 1-4 0,6 11-7 16,1-4-3-16,1-1-6 0,1 3-2 0,-5-6 0 16,5 6-10-16,-8-7 2 0,4-5-8 0,-5 2-19 15,1-5-26-15,2 3-25 0,-4 0-32 0,3-6-19 16,-2 0-112-16,-9-8-254 0,15 10 75 0</inkml:trace>
  <inkml:trace contextRef="#ctx0" brushRef="#br0" timeOffset="-31130.83">16405 17399 251 0,'0'0'131'16,"4"-16"-20"-16,-4 16-7 0,0 0-14 0,13-12-18 0,-13 12-5 15,14-12-14-15,1 4-3 0,-2 3 1 16,2-3-11-16,3 0-15 0,-1 2-25 0,1 0-21 0,-3 0-21 16,3 2-76-16,-5-2-138 0,-2 2 44 0</inkml:trace>
  <inkml:trace contextRef="#ctx0" brushRef="#br0" timeOffset="-30947.29">16620 17493 240 0,'11'4'156'0,"-11"-4"-14"15,0 0-24-15,0 0-15 0,0 0-14 0,48-15-8 16,-33 7-8-16,3 0-15 0,1 0 1 0,1-2-7 16,-3 2-26-16,3-2-20 0,7-2-46 15,3-1-39-15,-12 3-53 0,-1 2-157 0,1 0 49 0</inkml:trace>
  <inkml:trace contextRef="#ctx0" brushRef="#br0" timeOffset="-29478.18">17514 16892 251 0,'0'0'93'0,"4"-6"-4"16,-4 6-10-16,0 0 0 0,0 0 5 0,0 0-17 16,0 0 6-16,0 0-19 0,0 0 18 0,4-8-22 15,-4 8-7-15,0 0-5 0,0 0-3 0,0 0-2 16,6-10 1-16,-6 10-4 0,0 0-6 0,0-10-1 16,0 10-9-16,0 0 8 0,0-14-4 0,0 14 3 15,0-9-9-15,0 9 1 0,0-13 0 0,0 13-5 16,-2-15-1-16,2 15 1 0,-2-12-3 0,0 4 5 15,2 8-8-15,-2-12-1 0,2 12 4 0,-4-8-2 16,4 8 2-16,0 0 0 0,-2-9-10 0,2 9 6 0,0 0 1 16,0 0 1-16,-5-10 1 0,5 10-9 0,0 0 3 15,0 0 6-15,0 0-6 0,-7-6 10 0,7 6-8 16,0 0 4-16,0 0-4 0,0 0 4 0,-15-4 10 16,15 4-15-16,0 0 0 0,0 0 1 0,0 0-2 0,-24 4-3 15,24-4 5-15,-11 4 0 0,11-4-2 0,0 0 1 16,-16 8-3-16,8-7-3 0,8-1 2 15,-6 9 0-15,6-9 3 0,-8 6 2 0,8-6 9 0,-6 10 4 16,4-3 8-16,0 1-4 0,2 0 2 0,0-8 8 16,0 16-4-16,0-6-5 0,2 0 6 0,2-1-4 15,6 5 0-15,-4 0-2 0,4-4 0 0,-3 0 1 16,4-2-10-16,-4-3 7 0,1 0-3 0,10 5 2 16,-9-7 0-16,4 3-4 0,-2-4-1 0,0 0-1 15,-11-2-1-15,18 2 2 0,-18-2-3 0,19-2 2 16,-19 2-2-16,18-4-2 0,-18 4 0 0,18-8-4 15,-12 5 5-15,2-4-4 0,-8 7-3 0,9-11 2 16,-4 3 3-16,-5 8-3 0,9-14 3 0,-5 8-5 0,-4 6 4 16,6-14-3-16,-4 9-2 0,-2 5 0 0,5-9 0 15,-5 9 1-15,0 0-5 0,0 0 0 0,5-11 2 16,-5 11 1-16,0 0 4 0,0 0 2 0,0 0 4 16,10 0-4-16,-10 0 12 0,0 0 2 0,15 13 6 15,-11-6 5-15,4 0-4 0,5 5-1 0,0 0 1 16,-2 0-1-16,-1-3-1 0,2 4-3 0,1-2-3 15,-3 1 2-15,4 0-3 0,-1-2-1 0,-2 0 1 0,-2 0-3 16,1-1-3-16,2-1 4 0,-6 2-2 0,3-4-7 16,-3 0-17-16,4 2-11 0,-4-4-17 0,0 2-16 15,3-2-13-15,-2 2-17 0,-7-6-14 0,15 5-20 16,-6 0-96-16,-9-5-258 0,0 0 75 16</inkml:trace>
  <inkml:trace contextRef="#ctx0" brushRef="#br0" timeOffset="-29245.57">18021 16764 308 0,'0'0'145'0,"0"0"-7"0,0 0-20 0,0 0-18 16,0 0-1-16,0 0-8 0,0 0-7 0,0 0-9 15,31 0-1-15,-31 0-13 0,20-6-4 0,-3 2-5 16,-1-4-5-16,4 4-6 0,-3-6-14 0,3 4-24 0,-1-2-27 16,1 0-31-16,-2 0-43 0,-1 1-72 0,-1-1-200 15,-5 0 59-15</inkml:trace>
  <inkml:trace contextRef="#ctx0" brushRef="#br0" timeOffset="-28879.99">18285 16454 251 0,'0'0'52'16,"0"0"0"-16,-2-14-11 0,2 14 11 0,0 0-5 0,0 0-3 15,0 0 2-15,-3-12-5 0,3 12-8 0,0 0 2 16,0 0 4-16,0 0 2 0,0 0 13 16,0 0 11-16,0 0-1 0,0 0 11 0,22 30-2 0,-11-17-2 15,0 5-6-15,7 8-8 0,-3-3-1 16,3-3-5-16,1 6-9 0,-3-6-1 0,3 4-1 0,-1-7-5 15,-4-1-7-15,0-2 1 0,-1-2-5 0,1-1-20 16,-2 1-15-16,2 0-26 0,-3-2-25 0,-3-4-21 16,2 0-18-16,-10-6-71 0,12 8-202 0,-12-8 61 15</inkml:trace>
  <inkml:trace contextRef="#ctx0" brushRef="#br0" timeOffset="-28521.18">18438 16363 311 0,'0'0'107'16,"11"-10"-10"-16,-11 10-11 0,16-12-12 0,0 5-4 16,5-1 2-16,-2 0-2 0,1 4 3 0,12-2-11 15,-3 2 8-15,4 6-11 0,-7-2 1 0,-6 6-10 16,-1-2-7-16,-1 4-2 0,1-1-3 0,-1 8 0 0,-3-6 1 15,-1 5-2-15,-3 2-2 0,0-2 1 0,-4 3-5 16,-3 1-3-16,-2 0 3 0,0 1-2 0,-4 1-6 16,0-2 3-16,-2 0-5 0,4 0 0 0,-3-5-5 15,-1 1-3-15,2-4 2 0,-1 0-4 0,1-2 6 16,2-8-7-16,-2 12 0 0,2-12 2 0,0 0-6 16,0 10 0-16,0-10 4 0,0 0 0 0,0 0-7 0,0 0 6 15,0 0-2-15,0 0-5 0,53-26 1 16,-38 14 2-16,2-2-1 0,-1 2-3 0,-1-1 1 0,9-7-2 15,-7 4-17-15,-3 4-15 0,-1 3-12 0,0 2-22 16,-4-1-43-16,-9 8-110 0,13-11-259 0,-13 11 76 16</inkml:trace>
  <inkml:trace contextRef="#ctx0" brushRef="#br0" timeOffset="-26623.1089">16543 18348 378 0,'0'0'165'0,"-2"-4"-33"0,2 4-6 16,0 0-19-16,0 0-6 0,0 0-1 0,0 0 6 15,0 0-9-15,22 26-3 0,-14-13-5 0,12 13-5 16,-3 0-13-16,1-3-3 0,1 3-6 0,-1-3-3 15,2 3-7-15,-3-6-8 0,3 1 4 0,-5-3-12 16,1-4-3-16,-3 2-1 0,-2-6-6 0,-2 0 4 16,1-3-9-16,-2 1-1 0,-2-1-3 0,-2-2 3 15,-4-5-4-15,9 8-2 0,-9-8 4 0,6 6-4 16,-6-6-4-16,6 6 2 0,-6-6 0 0,0 0-1 0,0 0 0 16,0 0-4-16,0 0 0 0,0 0 1 15,0 0-6-15,0 0 0 0,0 0-5 0,-14-33 1 16,7 15-5-16,1 2-3 0,-8-14-1 0,4 3-7 15,-4-1 1-15,8 5 8 0,1 3 0 0,3 0-1 0,-4-10-4 16,4 7 6-16,2 3 2 0,0 0 2 0,0 2-3 16,2 0-2-16,0 5 1 0,0-5 2 0,0 6 2 15,0 3 4-15,1-1-8 0,-1 2 5 0,0 0 6 16,-2 8-5-16,7-10-1 0,-7 10-1 0,4-4 2 16,-4 4 1-16,0 0-4 0,0 0-1 0,0 0 3 0,0 0 1 15,0 0 1-15,19 16 1 0,-16-6-2 16,-1 4 0-16,1 1 1 0,-1 1 1 0,-2 0-6 0,0-4 3 15,0-1 8-15,-2-1-8 0,2 0 10 0,-3-2-11 16,3-8 8-16,-5 16 1 0,3-10-5 0,2-6-2 16,-2 12 2-16,2-12-2 0,0 7 4 0,0-7 1 15,0 0-6-15,-2 10 3 0,2-10-1 0,0 0-5 16,4 8 12-16,-4-8 1 0,5 6 7 0,4-2-2 16,-9-4 3-16,17 8 4 0,-1-2-3 0,1 0 0 15,3-2 0-15,-2-1-5 0,1 2 2 0,1-3-6 16,-1 1 2-16,3 0-1 0,-2 1 2 0,-1-3 0 0,-1-1-1 15,0 2-2-15,-1-2-6 0,3 0-18 16,-3 0-11-16,1 0-10 0,2-2-14 0,-5 1-23 0,3-1-9 16,-3 0-21-16,-3-2-15 0,5 0-17 0,-7-2-85 15,2 2-263-15,3-4 76 0</inkml:trace>
  <inkml:trace contextRef="#ctx0" brushRef="#br0" timeOffset="-26375.64">17334 18324 317 0,'2'-8'118'16,"0"0"-10"-16,0 0-5 0,0 1-12 0,0-3-12 16,-2 10-11-16,9-22 0 0,-6 10-11 0,-3 12-17 15,9-18 7-15,-5 10-11 0,-4 8 1 0,6-10-6 16,-6 10-6-16,0 0-1 0,12-11-2 0,-12 11 0 16,0 0-6-16,8-6 3 0,-8 6 3 0,9-2-9 15,-9 2-7-15,0 0 2 0,0 0-2 0,0 0 8 16,0 0-8-16,24 9-5 0,-24-9-7 0,11 7 1 0,-11-7-4 15,6 5-11-15,-6-5 5 0,12 8-14 16,-12-8 7-16,4 8-8 0,-4-8-12 0,8 6 1 16,-8-6-12-16,2 8-7 0,-2-8-1 0,5 6-60 0,-5-6-145 15,0 0 45-15</inkml:trace>
  <inkml:trace contextRef="#ctx0" brushRef="#br0" timeOffset="-26038.1">17467 18265 228 0,'7'8'148'16,"-2"-1"-18"-16,1 1-13 0,3 6-21 0,-1 0-6 15,4 0-3-15,-2 0 1 0,1 2-20 0,3-3 3 0,-2 1 0 16,0-2-10-16,3 2-15 0,-3-2-1 0,0 0-14 16,1-2 10-16,0-1-3 0,0 3-6 0,-4-4-3 15,0-2-4-15,-2-1-4 0,-1 2-10 0,0-4-17 16,-6-3-11-16,12 8-14 0,-12-8-19 0,10 7-16 15,-10-7-19-15,7 3-82 0,-7-3-195 0,0 0 58 16</inkml:trace>
  <inkml:trace contextRef="#ctx0" brushRef="#br0" timeOffset="-25106.19">17546 18332 311 0,'-6'0'107'0,"6"0"-2"0,-14 0-15 16,14 0-1-16,0 0-11 0,-22 0-11 0,22 0-9 15,-13 0-3-15,13 0-11 0,0 0-6 0,-22 0 9 16,22 0-10-16,-15 0 2 0,15 0-13 0,0 0 3 15,-22-2-2-15,22 2-7 0,-12-4 12 0,12 4-5 16,-14-4 4-16,14 4-9 0,-13-6-5 0,7 2 5 0,6 4-7 16,-14-7-3-16,8 0 5 0,1 2-5 0,5 5 2 15,-9-13-5-15,5 8-2 0,2-1 6 0,2 6-11 16,-7-14 1-16,7 14 7 0,0 0-4 0,-4-18 1 16,4 18-5-16,0-14 2 0,0 14 4 0,0 0-1 15,4-13-1-15,-4 13-11 0,0 0 14 0,0 0-5 16,13-10-2-16,-8 8-1 0,-5 2 4 0,15 2-6 15,-15-2 2-15,18 3-3 0,1 6 4 0,-1 0 6 16,-1 1 0-16,-1 2-8 0,10 6 11 0,1 0-2 16,-8-2-9-16,-3-3 7 0,-4 1-9 0,15 8 11 0,-11-4 0 15,-6-3-7-15,1-1 3 0,-2 0 0 0,0 0 1 16,-1-1-2-16,-4 2 3 0,1 0-5 0,-2 1 4 16,-3-2-2-16,2-2 0 0,-4 3-5 0,2 1 9 15,-5-2 3-15,2-4-10 0,-1 2 4 0,0-4-8 16,0 0 5-16,-1-1-2 0,3 1 9 0,-5-4-6 15,7-4 3-15,-8 12-3 0,3-6 1 0,5-6-4 16,-8 2 4-16,8-2-7 0,0 0 7 0,0 0-6 16,-18 2 8-16,18-2-10 0,0 0 4 0,0 0 4 0,-9-12-8 15,9 12 2-15,0 0 5 0,-2-14-3 0,2 6 1 16,0 8 2-16,2-12-8 0,3 7 4 0,-5 5 0 16,4-14 3-16,0 8-3 0,0 0 3 0,-4 6-1 15,12-12-6-15,-6 6 3 0,1 2 4 16,-1-2-1-16,6 2 0 0,-6 0-4 0,5 1 2 0,4-4 1 15,-4 4 2-15,3-3-1 0,-4 2-7 0,1 2 4 16,5-4-2-16,1 2 6 0,-1-2-8 0,0 2 2 16,-4 0-3-16,1 0-10 0,-2 2-18 0,0-2-2 15,-3 2-14-15,-8 2-7 0,18-7-16 0,-7 2-21 0,-3 2-75 16,2-1-204-16,-4-2 62 0</inkml:trace>
  <inkml:trace contextRef="#ctx0" brushRef="#br0" timeOffset="-24793.08">17737 18060 309 0,'0'0'171'0,"0"0"-28"15,-11-12-31-15,11 12-12 0,0 0-10 0,0 0-14 0,2-16-5 16,-2 16-9-16,7-14-5 0,-7 14-4 0,17-19-5 16,-6 6-12-16,2 0-1 0,1 1-6 0,-2 0-3 15,1 2 1-15,1 0-2 0,1-1 2 0,-2 5-9 16,-2 0 0-16,-11 6-13 0,18-10-8 0,-18 10 4 0,17-6-2 16,-17 6-21-16,18-6 4 0,-18 6-11 0,0 0-6 15,22-4 2-15,-22 4-1 0,0 0-22 16,0 0-1-16,21 0 4 0,-21 0-13 0,0 0-15 0,0 0-46 15,0 0-151-15,0 0 46 0</inkml:trace>
  <inkml:trace contextRef="#ctx0" brushRef="#br0" timeOffset="-24511.08">17800 18093 216 0,'0'0'90'0,"0"0"-12"16,0 0-4-16,0 0-10 0,0 0-10 0,0 0-11 0,0 0-5 16,0 0 2-16,0 0-4 0,64-14-3 0,-48 6 2 15,-2 3-6-15,2-1 4 0,-1-2-5 0,-2 4-5 16,-13 4-1-16,22-10-6 0,-22 10 1 0,18-8-5 16,-18 8 4-16,13-8-3 0,-13 8 1 0,16-4-4 15,-16 4-3-15,0 0 1 0,14-7 2 0,-14 7-2 16,0 0-7-16,0 0 17 0,16-7-11 0,-16 7 2 15,0 0 2-15,0 0-8 0,0 0-6 0,13-5-2 0,-13 5-11 16,0 0-11-16,0 0-6 0,0 0-15 0,0 0-70 16,0 0-137-16,0 0 41 0</inkml:trace>
  <inkml:trace contextRef="#ctx0" brushRef="#br0" timeOffset="-23662.1498">17618 18563 251 0,'-6'-4'133'0,"6"4"-15"15,-6-4-25-15,6 4-8 0,-10-6-4 0,10 6-12 16,-10-6-8-16,10 6-19 0,-15-8 11 0,7 4-3 15,0 0-8-15,8 4 3 0,-15-8-9 0,8 4-7 16,-2 1 0-16,1-4-1 0,1 4-3 0,7 3-1 16,-18-10-5-16,8 4 1 0,3 0-12 0,0 0 7 15,-1 2-7-15,3-2 5 0,5 6 2 0,-13-12-7 0,8 8 2 16,1-4 3-16,4 8-3 0,-6-8 2 0,4 3-6 16,2 5 3-16,-4-10 2 0,4 10-5 0,-6-10-3 15,6 10-8-15,0 0 8 0,0-10 1 0,0 10-10 16,0-10 18-16,0 10-11 0,0 0 1 0,0 0 2 15,6-10-7-15,-6 10 15 0,0 0-2 0,0 0 10 16,0 0 5-16,0 0-4 0,0 0 2 0,39 24 2 16,-22-14-4-16,-2 4 1 0,10 5 0 0,-6 3-4 15,7-1 3-15,1-3-4 0,-5 4-9 0,0-6 6 0,1 2-3 16,-5-2-2-16,-3-3 1 0,-1-3-3 16,1 0 1-16,-2-2-2 0,-2 2 4 0,-2-4-5 0,0-2-4 15,-3 2 8-15,1-3 3 0,-7-3-10 16,10 9 6-16,-10-9-4 0,6 1 2 0,-6-1-1 0,0 0-5 15,0 0 4-15,0 0 1 0,0 0-2 0,0 0 1 16,0 0-3-16,0 0-11 0,-29-25-4 0,13 13 0 16,3-2 2-16,-11-10-11 0,0 3 3 0,0-3-3 15,-2 2 11-15,2 1 1 0,4-1 1 0,0 2-1 16,5 5-5-16,-1 0 5 0,1 0 2 0,2 1 0 0,0 2 3 16,2 1 3-16,-3-5-3 0,8 4-1 0,-5 0 5 15,0 2-5-15,2-2 3 0,1 0 8 16,4 3-11-16,-1 1 5 0,0 0-13 0,3 0 13 0,2 8 1 15,-4-10-6-15,4 10 5 0,-2-6-2 0,2 6 1 16,0 0 17-16,0 0 0 0,0 0 9 0,0 0-6 16,0 0 4-16,0 0-1 0,28 18 0 0,-17-6-2 15,3 4 5-15,-2-1 5 0,10 7-6 0,-1 2-4 16,0-3 5-16,-3-3-3 0,2 4-6 0,-1-5 2 16,-3-2-1-16,-1-4 0 0,-2 1-1 0,2 0 2 15,3 2-7-15,-1-5-2 0,-1 1-2 0,3 0-9 16,-5-2-16-16,-2 0-26 0,4 0-12 0,-1 0-9 15,3-2-24-15,-5-2-23 0,-2-2-95 0,-11-2-246 0,21 0 71 16</inkml:trace>
  <inkml:trace contextRef="#ctx0" brushRef="#br0" timeOffset="-23195.6698">18311 17795 300 0,'0'0'201'0,"0"0"-4"16,0 0-25-16,0 0-20 0,0 0-18 0,0 0-13 0,0 0-9 16,0 0-19-16,7-21-6 0,3 9-8 0,1-2-7 15,2 2-13-15,0-2-1 0,5 1-7 0,4-7-10 16,-3 4-2-16,1 4-13 0,-5 0-22 0,1 0-29 16,-1 5-16-16,1-1-31 0,-1 0-28 0,-2 2-29 15,0 0-82-15,-13 6-251 0,16-8 74 0</inkml:trace>
  <inkml:trace contextRef="#ctx0" brushRef="#br0" timeOffset="-22747.49">18512 17448 209 0,'0'0'160'16,"-17"-4"-28"-16,17 4-24 0,0 0-6 0,0 0-18 16,0 0-9-16,-11-9-9 0,11 9-8 0,0 0 2 0,0 0-18 15,8-22-2-15,-8 22-1 0,20-20-16 0,-11 8 7 16,2 2-5-16,0 0 1 0,-3 2-1 16,-8 8-9-16,18-12 8 0,-18 12-2 0,18-8 2 0,-18 8 7 15,13-3-5-15,-13 3 5 0,0 0 9 16,0 0 0-16,0 0-3 0,24 11-5 0,-24-11 6 0,11 14-10 15,-11-14 6-15,10 14-10 0,-4-4 1 0,-6-10 2 16,17 20-3-16,-6-11-8 0,-2 3 2 0,3-2 0 16,0 0-3-16,1-2-5 0,-1 2 6 0,2-4-3 15,1 2-4-15,-1-5-4 0,1 5 3 0,-15-8-5 16,22 9 1-16,-22-9 5 0,18 5-2 0,-18-5-2 0,15 6-2 16,-15-6 2-16,12 8 5 0,-12-8-3 0,5 14 4 15,-5-14-2-15,-2 14 3 0,2-14-1 0,-11 23 1 16,2-7-7-16,-1 2-2 0,-4-2 1 0,1-1-3 15,-7 10 2-15,2-6 6 0,1-3-16 0,7-2-14 16,-4-1-8-16,1 0-19 0,0-6-18 0,4 1-8 16,1 0-23-16,8-8-29 0,-18 6-83 0,18-6-250 15,0 0 73-15</inkml:trace>
  <inkml:trace contextRef="#ctx0" brushRef="#br0" timeOffset="-21883.73">18700 16894 325 0,'0'-14'191'0,"-2"2"-25"0,2 12-28 0,0-14-19 15,0 14-9-15,0 0-13 0,-12-14-15 0,12 14-4 16,0 0-12-16,0 0-6 0,-43 10-5 0,24-3-8 16,-11 6-6-16,-3 1 0 0,0 4-7 0,-9 2-6 0,3-1 0 15,-19 14-3-15,-3 1-3 0,2-3-7 16,13-4 4-16,-15 4-3 0,2 1-2 0,-3 1-1 15,1-1-1-15,2 1-2 0,-2-1 1 0,3 3-2 0,-1-3-2 16,2 1-1-16,-4 1-3 0,2-1 0 0,-3-1 2 16,-1 5-1-16,-1-3-1 0,-1 4 0 0,-1-3 0 15,-4 0-1-15,5-1 3 0,-4 4 0 0,1-3-9 16,3-2 0-16,-3 1 2 0,7-1 4 0,-1 1-2 16,3-2-1-16,16-6-1 0,-12 7 7 0,12-6 1 15,9-2-5-15,-4-2-2 0,4 4 3 0,-1 3-5 16,-14 12 4-16,14-11 2 0,4-2-3 0,3 3-7 15,-1 0 5-15,5-1 2 0,-5-1-3 0,6-3 2 16,3 3-3-16,-2 2 11 0,7-2-11 0,-1-3 0 0,3 3 2 16,3-9-1-16,0 9 2 0,6-6 0 0,0-4 1 15,4 9-4-15,-2-3 2 0,2 1 1 0,2-1-1 16,0-7 0-16,4-1-2 0,8 10 4 0,-1-6-2 16,5 5 4-16,1-3-3 0,1 2 7 0,2-3-13 15,-1 1 9-15,6-2 6 0,1-3-5 0,5 5 12 16,0-2-10-16,2-4 4 0,5-1-4 0,-1-3 4 15,2-4 0-15,2 0-7 0,0-1 6 0,4 0-4 16,-2-8 4-16,25 6-1 0,-17-7-4 0,-5-3 7 0,-4 3-7 16,26-4 1-16,0-6 3 0,-2 5-3 0,-15-3 3 15,15 0-4-15,-15 0-1 0,12-6 1 0,1 0 0 16,-14 3 5-16,-8 1-13 0,24-4 8 0,-3-4-3 16,1 3 6-16,-13 0-5 0,10-2 0 0,-10 1 2 15,11-4 0-15,-14 3-5 0,12-5 3 0,-15 2 0 16,-10 0 1-16,25-10 0 0,-14 9-2 0,-9-1 4 15,23-9-1-15,-3-1-2 0,-2 1-2 0,0-3-1 16,-2-4 5-16,-14 11-4 0,12-11-1 0,1 1 5 16,1-1-1-16,-6-3-5 0,-1 0 2 0,-10 5-2 0,-6 5 4 15,14-13 2-15,-13 5-2 0,-9 3 1 0,5 3-2 16,12-17 4-16,-11 11-3 0,-5 3-5 0,-3 1 3 16,-5 0 0-16,1-5 7 0,-1 3-7 0,-3-3 9 15,-6 3-3-15,-2 1-2 0,-3 0 0 0,-1-1-2 16,-4-1-3-16,-5 3 5 0,-3-5-14 0,1 5 10 15,-5 0-1-15,0-1 1 0,-7 5 7 0,-1-1-9 16,3 2 9-16,-5 2-6 0,0 3-1 0,1 3 2 0,0 1 1 16,-3-1-6-16,-1 2-1 0,3 0 4 0,-5 3 3 15,1-3-4-15,1 2 7 0,1 1-1 16,0 1 1-16,0 0 5 0,-3 2 1 0,3-2 3 0,-5 3-2 16,3-4-3-16,4 8 2 0,-7-3-1 0,0 0-4 15,-2 2 2-15,3 1-5 0,-3 3 6 0,-2-1-5 16,0 2 0-16,2 3-1 0,-2 0-4 0,-3 2 6 15,-1 0-3-15,0 2 1 0,-4 2-13 0,0 2-4 16,0-1-11-16,-4 5-24 0,-18 6-32 0,12-2-36 16,10-2-135-16,-1 2-298 0,-24 9 86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1T10:51:33.372"/>
    </inkml:context>
    <inkml:brush xml:id="br0">
      <inkml:brushProperty name="width" value="0.05292" units="cm"/>
      <inkml:brushProperty name="height" value="0.05292" units="cm"/>
      <inkml:brushProperty name="color" value="#FF0000"/>
    </inkml:brush>
  </inkml:definitions>
  <inkml:trace contextRef="#ctx0" brushRef="#br0">2577 1488 240 0,'0'0'96'0,"0"0"-14"0,0 0-11 16,0 0 0-16,0 0-3 0,0 0 1 0,0 0-9 16,0 0-12-16,0 0 6 0,-10-7-11 0,10 7 3 15,0 0-3-15,0 0-12 0,0 0-8 0,0 0 5 16,0 0-3-16,0 0-2 0,0 0-5 0,0 0 3 15,0 0 3-15,0 0 7 0,0 0-9 0,0 0-1 16,0 0-2-16,0 0-1 0,0 0-6 0,0 0 4 16,0 0-8-16,0 0 2 0,0 0 2 0,0 0 0 15,0 0 0-15,0 0 1 0,0 0 1 0,0 0-6 16,-8-7-2-16,8 7 10 0,0 0-6 0,0 0 2 0,0 0 1 16,0 0 3-16,0 0-2 0,0 0 4 0,0 0 1 15,0 0-6-15,0 0 1 0,0 0 10 0,0 0-5 16,0 0 3-16,0 0-5 0,0 0-4 0,0 0 7 15,0 0-1-15,0 0-1 0,0 0-1 0,0 0 1 16,0 0-3-16,0 0-1 0,0 0-8 0,0 0 9 0,0 0-8 16,0 0 4-16,0 0-5 0,0 0 2 15,0 0-7-15,3-15-1 0,-3 15 10 0,0 0-7 0,0 0 0 16,0 0 0-16,0 0 3 0,0 0-6 0,-5 37 5 16,-1-12 5-16,4-1-3 0,-7 19-3 0,-7-1 1 15,1 2-6-15,0-4 2 0,-6 1 3 0,6 0-2 16,-2-1 3-16,7-2 0 0,-6-10-1 0,3 5-3 15,4-8 2-15,-3-3 1 0,3 0 2 0,2-2-5 16,-1-1-1-16,-1-5 5 0,1-1-1 0,6-3 2 16,-4 0 2-16,6-10 2 0,-9 15-1 0,9-15 4 15,-5 7-2-15,5-7 1 0,0 0-4 0,0 0-2 16,0 0 6-16,0 0-7 0,0 0 1 0,0 0-3 16,-8-43 2-16,10 17-6 0,4-13 4 0,3-2-11 0,4-7-6 15,2-1 1-15,-5-1 6 0,6 1 0 0,4 0-1 16,-1 0 4-16,4-1-7 0,0 6 4 0,-1-1-1 15,7 3-2-15,-6 3 8 0,2 5 2 0,2-1 2 16,1 5-9-16,0 4 8 0,-4-2-8 0,1 6 5 16,-4 7 0-16,-3-1-7 0,6 8 5 0,-5-2 0 15,2 0-5-15,-1 3 2 0,-1-1 6 0,-3 6-4 16,0-1 0-16,-16 3 2 0,25 3-1 0,-14 1-5 0,0 4 1 16,-5 2 2-16,1-3-1 0,-1 19 5 0,-3-5 1 15,-6 4 2-15,-3 11-7 0,-1 1 8 16,-10-1-7-16,-2-1 1 0,-3 3 3 0,-3-4 1 0,-5 1-7 15,-2 0 9-15,-2-5-2 0,1-4 1 16,-1 2 4-16,-5-5-3 0,4-1 0 0,1-3-2 0,7-5 0 16,2-4 3-16,6-2-1 0,3-1 3 0,2-3-6 15,1 2 5-15,0-2-2 0,13-4 5 0,-18 9-2 16,18-9 0-16,-14 1 4 0,14-1 7 0,0 0-1 16,-13 2 3-16,13-2-9 0,0 0 0 0,0 0-3 15,0 0 4-15,0 0-1 0,-8 10-3 0,8-10 4 0,0 0-1 16,0 0 4-16,25 11 0 0,-15-6-5 0,1 0-6 15,0 2 4-15,6 6 4 0,-4-5-6 16,4 5 3-16,-4-1 1 0,1 1-7 0,2 2 7 0,-2-2-1 16,-6-3-5-16,10 4-6 0,-8-4-10 0,0-3-7 15,-2 1-14-15,1-1-14 0,-1 0-15 0,0 1-15 16,-8-8-16-16,18 12-21 0,-11-9-92 0,-7-3-247 16,19 5 71-16</inkml:trace>
  <inkml:trace contextRef="#ctx0" brushRef="#br0" timeOffset="384.63">3209 1782 294 0,'0'0'94'0,"0"0"-5"0,0 0-7 16,0 0-10-16,0 0-13 0,0 0-12 0,0 0 16 15,-17 27-6-15,8-10-13 0,5 6 7 0,-3-6-13 16,0 5-4-16,1-5-13 0,-3 5 11 0,4 1-7 15,0-3-3-15,0 2-1 0,-3 0 7 0,-1 0-5 16,1-1 4-16,-6 1-16 0,-8 7 11 0,-3 0 5 0,3-6-12 16,4-4 2-16,-2-4 0 0,1 2-2 0,-3-7-9 15,3 3-1-15,-7-4 8 0,8 1 6 0,-6-3-7 16,-1-2 0-16,4 0-9 0,-4 0 3 0,0 0-4 16,0-5 3-16,3 2 7 0,1 1 4 0,21-3 7 15,-34 0-1-15,34 0 9 0,-24 0 2 0,24 0-9 16,0 0 7-16,-28 0-7 0,28 0-6 0,-14 5 2 15,14-5 3-15,0 0-2 0,-16 8-4 0,16-8 1 16,-8 10-1-16,8-10 4 0,-14 17-11 0,12-8 0 16,-6 8 3-16,-1 3 4 0,2 0-14 0,0 0 10 15,-1 3-7-15,-1-2 4 0,-4 2-10 0,4-1-9 16,-5-3-13-16,2 5-22 0,1-3-15 0,-3-1-32 0,3 1-23 16,1-2-84-16,1-3-237 0,1-1 70 0</inkml:trace>
  <inkml:trace contextRef="#ctx0" brushRef="#br0" timeOffset="1269.6099">5125 1037 209 0,'0'0'153'0,"0"0"-23"0,11-10-11 16,-11 10-19-16,0 0-6 0,5-7-22 0,-5 7 1 0,0 0-16 16,0 0 1-16,0 0-8 0,0 0-7 0,0 0-2 15,-25-12-8-15,4 12-7 0,-4-3 3 0,-19 6-4 16,-2-1-10-16,1-2 5 0,-1 2-1 0,-1 1-5 16,-1 2 4-16,6-2-7 0,-1 1-7 0,7-1 4 15,11 0 11-15,1 1-8 0,1-1-11 0,5 2-5 16,1-3 6-16,6 1 15 0,-3 1-8 0,3 2 4 15,11-6 0-15,-15 15 3 0,8-4 7 0,-6 7 6 0,9 2-2 16,0 3-5-16,-5 12 8 0,9 3-11 16,-3-2 3-16,1 2-6 0,-1 1 3 0,3 3 3 15,3-2-10-15,-1-1 1 0,-4 3-1 0,-1-1-4 0,3 0 3 16,0 2 3-16,0 2-12 0,-5-6 12 0,3 3-10 16,-7-1 3-16,0 2 6 0,4 2-1 0,-2 2 1 15,-8 2 4-15,-6 22 1 0,4-9-1 0,1-13 0 16,-6 28 5-16,2-18-2 0,4-9-3 0,-14 21 2 15,12-15-5-15,3-8 1 0,-2-2 7 0,3 2-4 0,-4-4-4 16,7-5-1-16,-2 3 0 0,4-2 2 0,1-4-1 16,3-6-1-16,2-6-3 0,-1-6-2 0,3 4 4 15,1-5-1-15,-4-4-2 0,8 0-1 0,-3-3 1 16,6 2-4-16,1-2-13 0,0-1-12 0,8 3-13 16,6-2-37-16,0 0-10 0,5-3-42 0,-2-4-120 15,1-3-289-15,16-3 82 0</inkml:trace>
  <inkml:trace contextRef="#ctx0" brushRef="#br0" timeOffset="1636.3">5880 1230 308 0,'0'0'94'0,"0"0"0"15,0 0-13-15,0 0-5 0,0 0 4 0,0 0-8 16,0 0 6-16,-10 34-13 0,-4-12-2 0,-2 11-12 16,-4 3 2-16,-2-1-4 0,1 5-5 0,-4 1-11 15,3-1 5-15,-3-1-9 0,0 1 4 0,6-4-2 16,-3-1-20-16,0 2-22 0,4-5-18 0,6-5-20 16,1-2-24-16,6-11-80 0,1-1-178 0,4-1 54 15</inkml:trace>
  <inkml:trace contextRef="#ctx0" brushRef="#br0" timeOffset="2074.44">7293 1066 269 0,'19'-9'121'0,"-5"5"-3"0,-2-4-21 15,3 3-5-15,-15 5-11 0,19-7-9 0,-19 7-12 0,17-8-9 16,-17 8 5-16,0 0-8 0,13-5-11 0,-13 5-4 16,0 0-14-16,0 0 4 0,0 0-3 0,0 0-4 15,0 0-1-15,0 25 12 0,-8-4 5 0,-8 17 8 16,-9 1-14-16,1 0 7 0,-17 29-22 0,8-16 24 16,3-11-8-16,-3 4-11 0,6-3 11 0,-1-1 0 15,1-1 2-15,7-1-3 0,2-4-2 0,1-2 3 16,8-4-8-16,2-7 7 0,1-3-2 0,3-5-3 15,3 2 1-15,5-1-5 0,-1-3 7 0,3-4-6 16,10 6 0-16,3-1 2 0,4-5-3 0,-3 0 1 16,1-2-9-16,3 0 1 0,-5-10 3 0,6 2-7 0,-1-5-13 15,-3-2 8-15,1-5-7 0,-2-1 4 0,-2-2-5 16,-2 0 6-16,-4-4-9 0,-6-2 5 0,3 3 2 16,-6 0-3-16,-4 0 3 0,0-1 2 0,-4 5 3 15,-2 4-9-15,-2-1 4 0,-3-4 0 0,-5 2-1 16,-3 4 5-16,-3-1 0 0,2-2 2 0,-5 7-3 15,4-3-3-15,-2 3-14 0,-1 2-16 0,3 5-22 16,2 0-25-16,19 0-34 0,-30 2-87 0,30-2-237 16,-18 8 70-16</inkml:trace>
  <inkml:trace contextRef="#ctx0" brushRef="#br0" timeOffset="6773.46">8722 1185 241 0,'8'-15'114'0,"1"2"-12"0,-1 3 11 0,0-2-19 16,-3 6-15-16,-5 6 0 0,9-18-8 0,-9 18-2 15,8-9-16-15,-8 9 4 0,3-10-27 0,-3 10 8 16,0 0 3-16,0 0-9 0,0 0-5 0,5-7 1 15,-5 7-3-15,0 0-7 0,0 0-1 0,0 0-2 16,-11 39-9-16,-3-6-6 0,1 8 9 0,-4 8 3 16,-16 23-5-16,-1 1 1 0,-3 6-3 0,2 0-2 15,-11 4 16-15,-4 2-10 0,3-5 8 0,-2 2-6 0,-3 2-8 16,2-5 13-16,-1 1-11 0,-1 1 13 0,6-5-32 16,-1-2-7-16,6-4-11 0,5-16-15 0,6-8-26 15,0-1-91-15,-3-3-194 0,0 0 58 0</inkml:trace>
  <inkml:trace contextRef="#ctx0" brushRef="#br0" timeOffset="7516.46">10170 1590 313 0,'0'0'176'0,"0"0"-24"0,0 0-26 0,0 0-6 15,0 0-13-15,0 0-15 0,0 0-9 0,0 0-7 16,0 0-8-16,0 0-8 0,0 0 1 0,0 0-11 16,0 0-5-16,0 0-7 0,0 0-4 0,0 0 0 15,0 0-12-15,23-20 11 0,-23 20-14 0,10-13-1 0,-1 3 2 16,-4 0-6-16,3 0-4 0,5-3-1 15,2-5-4-15,-5 3 0 0,5-5-1 0,-6 2 0 0,5 2-3 16,-5-3-1-16,2 1-1 0,-1 0-6 0,-3 1 4 16,-2-1-6-16,0 2 0 0,-2 1-7 0,-3 3 8 15,0-1-3-15,-3 3 5 0,1-2-12 0,-1 3 4 16,-5-4 9-16,-1 6-8 0,0 0 9 0,2-1-7 16,-16 1 1-16,6-1 2 0,-3 6 0 0,-5 2-6 0,0 0 3 15,0 0 3-15,4 7-5 0,-4-2 17 16,3 2-9-16,7 1-4 0,-5 4 8 0,10-2-6 15,-5-3 4-15,10 3 1 0,-1 0-1 0,2 2-2 0,0-2 4 16,4-10 4-16,8 23-2 0,-2-15 2 0,8 12-1 16,2-10-5-16,1 3 8 0,1-3 3 0,1 0-7 15,4-2 1-15,-2-1 2 0,2-4-9 0,-4-2-7 16,-4-1-5-16,-15 0 5 0,28-4-6 0,-28 4 10 16,36-7-2-16,-26 1-5 0,5 2 10 0,-5-2-1 15,-10 6 1-15,14-4-3 0,-14 4 3 0,11-8-6 16,-11 8 15-16,0 0-8 0,0 0 2 0,0 0-8 0,0 0 5 15,0 0 1-15,0 0 1 0,0 0 1 16,7 22 10-16,-14-2-8 0,2 1-3 0,-3 2 1 0,-6 17 9 16,3-1-2-16,-2-2 1 0,-2 2 10 0,2-3-13 15,2-3-7-15,-3 2 13 0,-3 0-14 0,2 0 17 16,3-9-5-16,2-1-7 0,-8 9 3 0,6-2-37 16,-6-4-14-16,-3 5-34 0,4-10-85 0,-1-3-196 15,-2-5 58-15</inkml:trace>
  <inkml:trace contextRef="#ctx0" brushRef="#br0" timeOffset="8030.87">9806 2115 330 0,'0'0'91'0,"0"0"7"0,0 0-20 15,0 0-26-15,0 0 0 0,0 0-4 0,0 0-6 16,0 0 1-16,0 0-8 0,19 8-9 0,-19-8 1 15,11 4-7-15,-11-4 0 0,21 13-1 0,-7-6-3 16,2 0 2-16,5 5-6 0,-3-2 2 0,-3 2-5 16,-2-6 6-16,-5 4-12 0,1-3 5 0,-1 1-2 15,-8-8-6-15,13 16 5 0,-10-4 10 0,0-2-10 16,-3-10 3-16,-3 21 7 0,-4-1-4 0,-2 0-7 16,-13 12 15-16,-5-3-7 0,-7 1 4 0,-1-4 5 0,-1 2-3 15,4-3 0-15,-5-5 0 0,16-1-3 0,-4-7-2 16,9-2-8-16,-1 0 1 0,8-3 3 0,-5 1-3 15,14-8 4-15,-15 10 3 0,10-4-8 0,5-6 16 16,0 0-5-16,-14 12-3 0,14-12 8 0,0 0-4 16,0 0-9-16,-6 9 13 0,6-9 1 0,0 0 4 15,0 0-11-15,20 9 7 0,5-2 5 0,1-1-14 16,19-4 11-16,-2 6-10 0,-1-4-7 0,-4-1 9 16,-4 2-9-16,-8-3-7 0,-6-2-15 0,1 3-9 0,-21-3-12 15,33 0-28-15,-16 0-22 0,-17 0-97 0,18-5-217 16,-18 5 65-16</inkml:trace>
  <inkml:trace contextRef="#ctx0" brushRef="#br0" timeOffset="9754.92">8769 1253 269 0,'0'0'66'0,"0"-13"-8"16,0 13 2-16,0 0-14 0,0 0-6 0,0 0-6 16,-5-15-3-16,5 15-2 0,-4-13-2 0,4 13 1 15,-5-14 3-15,5 14-3 0,0-16 1 0,0 16-1 16,0-12 6-16,0 12-6 0,0-13 3 0,0 13-13 0,2-10 4 16,-2 10 1-16,0 0 1 0,0-14-6 0,0 14 5 15,0 0-6-15,0-12-2 0,0 12-4 16,0 0 4-16,0 0 0 0,0-12 6 0,0 12-4 0,0 0 3 15,0 0-2-15,0-10 4 0,0 10-10 0,0 0 1 16,0 0 0-16,0 0 6 0,0-13-4 16,0 13 0-16,0 0-5 0,0 0-3 0,0 0-2 0,0 0-9 15,0 0 9-15,0 0-4 0,0 0 5 0,0 0-7 16,0 0-2-16,0 0 9 0,0 0-4 0,-35 25 2 16,20-7 7-16,0 0-7 0,-4 17-17 0,-7 6 15 15,0 0 9-15,1 6-2 0,-2-3-1 0,-12 26-1 16,4 1 0-16,8-20 10 0,3-6 3 0,-5 2-3 0,2-2-10 15,-3-2 7-15,6 0-4 0,-6 1 8 16,5-1 3-16,-3-8-6 0,3 6 8 0,1-8-8 0,-3 3 4 16,8-2-4-16,-5 0-4 0,0-2 3 0,6-1 4 15,-4 0 1-15,5-7-4 0,4 2 5 0,-7 7-2 16,7-10-9-16,-7 12-1 0,4-9 6 0,-6 7-3 16,3-1-1-16,0 3 5 0,0-1 0 0,-1 3-1 15,-4 2-2-15,2-1 3 0,6-2-5 0,-6-1-6 16,2 0 0-16,6-1 9 0,-7-2-4 0,10-3-2 15,-1-4 3-15,2-3-3 0,2 1-5 0,-1-6 6 16,2 2-6-16,1 1 4 0,-2 0-4 0,5-5 4 16,-3 1 0-16,5-4-1 0,-3-2-1 0,2-1-4 15,-4 1 1-15,6-10 0 0,-3 17 0 0,1-7 0 0,2-10-1 16,-3 12-1-16,3-12 5 0,-3 13-3 0,3-13 3 16,-6 10-1-16,6-10 0 0,-3 6-2 0,3-6 4 15,0 0-4-15,-4 10 0 0,4-10 2 0,0 0-2 16,0 0 3-16,0 0-9 0,-4 12 17 0,4-12 0 15,0 0 4-15,0 0 9 0,0 0 0 0,0 0 7 0,0 0-7 16,0 0-1-16,0 0-3 0,0 0-6 16,0 0 2-16,0 0-5 0,0 0 5 0,17-38-7 0,-9 18-1 15,3 0-3-15,3-17 1 0,2-2-4 0,4 1-7 16,-2-3-5-16,4 1 4 0,1-1 0 0,1-4-5 16,-2 1 3-16,2 2 1 0,1-3 2 0,0 1 2 15,0 1 3-15,-1 4-7 0,3 1 4 0,-5-5 1 16,1 6 0-16,-2 6 1 0,2-2-3 0,-4 0-2 15,-4 7 3-15,0 6 3 0,-2-3-3 0,6-8-2 16,1 7-8-16,-7-1 10 0,0 5 1 0,4-2 0 16,0-8 3-16,-1 3-4 0,3 4-1 0,-8 7 5 0,3-4-3 15,0 0-3-15,-4 5 4 0,-2 2-3 16,4-7 3-16,1 4 2 0,-5 1-5 0,3 0 0 0,0 0 1 16,-3 2 0-16,-1 0-1 0,-3 0 8 0,2 1-11 15,-1 2 10-15,3-7-2 0,-1 1-3 0,-5 3 0 16,7-9 3-16,-2 6-1 0,-1-3-1 0,0 1 2 15,2 0-7-15,-3-1 1 0,3 2 8 0,-3-3-9 16,7 0 7-16,-3 0 1 0,-5 4-3 0,5 1-4 16,-1 2 4-16,-3-7 5 0,3 0-5 0,4 4 0 15,-4-4-1-15,0 3 0 0,1 1-1 0,4-3-2 0,-5 3 4 16,1 0-1-16,1 1 2 0,-4 1-4 0,-1 3 1 16,0-1 0-16,1 6-2 0,0-4 7 0,-1 0-5 15,-5 10 0-15,8-16-3 0,-5 12 5 0,-3 4-3 16,8-13-1-16,-8 13 8 0,10-12-5 0,-10 12-2 15,4-10 1-15,-4 10 4 0,0 0 2 0,5-10-4 16,-5 10-4-16,0 0 1 0,6-8 3 0,-6 8-3 16,0 0 1-16,0 0 7 0,5-10-2 0,-5 10-5 0,0 0 1 15,0 0-4-15,6-10 7 0,-6 10 0 16,0 0 1-16,0 0-8 0,0 0 6 0,0 0-4 16,4-9 5-16,-4 9-4 0,0 0 2 0,0 0-4 0,0 0 2 15,0 0 0-15,0 0 1 0,4-10-3 0,-4 10-2 16,0 0-3-16,0 0 3 0,0 0-12 0,0 0 6 15,0 0-7-15,0 0 10 0,0 0 0 0,0 0 1 16,0 0 0-16,0 0 0 0,0 0 2 0,0 0 4 16,0 0-5-16,-18 29 8 0,14-17-9 0,-1-2 3 15,-2 8-6-15,-3 5-7 0,-1-9-5 0,3 8-5 16,-3 0-12-16,-11 11-28 0,6 3-21 0,-12 2-30 0,-2-1-79 16,0 2-236-16,-6-1 69 0</inkml:trace>
  <inkml:trace contextRef="#ctx0" brushRef="#br0" timeOffset="11186.34">5459 2366 248 0,'0'0'50'0,"2"-7"-7"15,-2 7-5-15,6-8 4 0,-6 8-8 0,0 0-7 16,6-8 10-16,-6 8-7 0,0 0 1 0,0 0-3 16,2-9-8-16,-2 9 2 0,0 0-3 0,0 0 6 0,0 0 0 15,0 0 15-15,0 0-1 0,-35 35-12 0,21-16 14 16,-14 18-10-16,1-2 11 0,5 1-7 0,1-1-4 15,1 5-1-15,1-9-6 0,10 0 4 0,1-7-11 16,8-3 18-16,-2-3-5 0,7 4-7 0,0-9 6 16,4 3-10-16,2-9 4 0,6 8-3 0,0-8-5 15,0-1-1-15,5 0 0 0,3-4-3 0,-1-4 3 16,4-4-2-16,-5 3-2 0,-7-5-3 0,6-4-7 16,-3 0-15-16,0-6 6 0,0 3-2 0,-5-4 3 0,-3 2 15 15,0-4-13-15,-2 1-4 0,-1-2 2 0,0-3 2 16,-6 4 6-16,-2-1 1 0,0 2-1 0,0-2 2 15,-2 2 0-15,0 0-6 0,-4 2 3 16,2 6 0-16,0 1-3 0,0-2 9 0,-1 6-5 16,2-3-1-16,-1 2 8 0,4 8 1 0,-10-17-2 0,6 12 1 15,4 5-1-15,-7-13-2 0,7 13 2 0,-5-8 1 16,5 8-4-16,0 0-4 0,-11-6 2 0,11 6 1 16,0 0 6-16,0 0 0 0,0 0-16 0,-24 4 8 15,24-4 1-15,0 0 5 0,-20 10-5 0,12-4 0 0,0 1 3 16,8-7 2-16,-18 12-12 0,11-4-17 0,2-4-7 15,0 4-30-15,-1 0-23 0,-1 0-65 0,5-1-176 16,2-7 55-16</inkml:trace>
  <inkml:trace contextRef="#ctx0" brushRef="#br0" timeOffset="11701.44">7271 2490 208 0,'7'-10'82'0,"-7"10"-3"0,7-8-7 0,-7 8-8 16,0 0 14-16,8-9-2 0,-8 9-1 0,0 0-4 15,0 0-10-15,8-10 1 0,-8 10 1 0,0 0 3 16,0 0-5-16,5-6-5 0,-5 6-5 0,0 0-9 0,0 0-9 16,0 0-6-16,0 0 3 0,0 0 0 0,0 0 1 15,0 0-3-15,0 0-7 0,-15 38 0 0,0-21 4 16,2 5-9-16,-6 13 3 0,-9-2-1 0,7 5-2 15,-4 2-3-15,-5-2-2 0,5 1-5 0,-1 2-27 16,-6 1-28-16,2 2-34 0,0-4-103 0,-3-1-222 16,-5 3 65-16</inkml:trace>
  <inkml:trace contextRef="#ctx0" brushRef="#br0" timeOffset="12455.25">5287 3269 286 0,'0'0'140'0,"0"0"-18"16,0 0-13-16,0 0 0 0,0 0-2 0,0 0 6 16,-40 22 5-16,14 6-1 0,-8 0-7 0,4 7-13 0,3-2-5 15,0 3-16-15,5-3-3 0,9-5-7 0,-3-3-11 16,12-2-3-16,-4-3-6 0,5-2-7 0,3 2 0 16,-1-9-5-16,2 9-2 0,2-3 1 0,2-4-8 15,2-3-4-15,6-4 1 0,-2 1-6 0,-1-1-3 16,12 1-9-16,0-2-13 0,0-5-11 0,0-2 3 15,1-4-4-15,1-4-2 0,-3-2 2 0,-2 1 0 16,0-7 1-16,-2 0-5 0,-6-4-2 0,6-11 8 16,-8 2-2-16,-5 8 5 0,-1-2 1 0,0 2 9 15,0 3 2-15,-6 1 5 0,3-1 0 0,-3 5-1 16,0 1-1-16,0 4 7 0,2 0-6 0,-5-1 3 0,-1 4-2 16,7 7 10-16,-7-13 1 0,-2 3 0 0,9 10 1 15,-11-10-9-15,11 10-3 0,-7-8 4 0,7 8 1 16,0 0-2-16,-12-3 5 0,12 3-5 0,0 0-6 15,0 0-13-15,0 0-17 0,0 0-17 0,0 0-16 16,0 0-19-16,-18 11-6 0,18-11-28 0,0 0-77 16,0 0-232-16,21 23 69 0</inkml:trace>
  <inkml:trace contextRef="#ctx0" brushRef="#br0" timeOffset="12940.71">6545 3557 327 0,'-23'16'195'0,"3"1"-31"0,0-1-16 0,7 2-19 16,-1-1-19-16,-2 3-10 0,8 3-9 0,-6-2-1 0,8 1-12 16,1 1-5-16,0-3-6 0,5 5-9 0,5 1-5 15,-2-4-3-15,5-1-4 0,6 0-5 0,2-4-5 16,1-1-3-16,4-4-5 0,1-2 5 0,0-3-9 15,7-3-5-15,-3-4-3 0,12-1-8 0,-1-6-1 16,-13-1-4-16,-1-2 4 0,11-10-10 0,-9 4-6 16,-9-6 6-16,-2 4-4 0,5-12 0 0,-8 3 2 15,-3 0-1-15,-5 5-2 0,-2-1 14 0,3 1-2 16,-9 3-5-16,2-1 10 0,-2 0-3 0,0 5 1 16,-2 0 2-16,2 2-3 0,-3 2 4 0,0 1-1 15,3 0 0-15,-4 2-5 0,4 1 1 0,-1-3 2 0,6 10-11 16,-14-13-14-16,9 10-15 0,5 3-17 15,-8-9-14-15,8 9-23 0,0 0-19 0,0 0-24 0,0 0-75 16,0 0-242-16,0 0 71 0</inkml:trace>
  <inkml:trace contextRef="#ctx0" brushRef="#br0" timeOffset="13519.34">9234 3676 282 0,'0'0'160'16,"0"0"-30"-16,14-7-23 0,-14 7-10 0,0 0-10 15,0 0-9-15,0 0-3 0,0 0 5 0,0 0-6 16,0 0 0-16,-33 39-10 0,17-20-9 0,-5 14 0 0,8-7-6 16,-5 9-3-16,-2 1 0 0,7-1-2 15,6-5-5-15,0-5 1 0,7-6-4 0,-3 4 0 0,3 0-5 16,6-1-3-16,-1-3-1 0,6-2 0 0,0-2-2 16,8-2-2-16,1-1-2 0,-2-4-3 0,4-6 2 15,3-2-2-15,3 0-3 0,-7-5 3 0,1-2 0 16,-1-6 1-16,3-2-2 0,-5-1 0 0,2-14-4 15,1-2-1-15,-5 0 3 0,-3-5 6 0,-1 6 1 16,-12 8 1-16,8-15 0 0,-9 6 3 0,0 8-3 16,-5-1-3-16,-3 2-3 0,0 1 1 0,-4 2-1 15,5 1-5-15,-1 0 0 0,0 3-2 0,-1 4-3 0,4 1 0 16,-3-1-5-16,0 4-21 0,-1 2-24 0,9 6-14 16,-32-14-24-16,10 9-27 0,-3-1-24 0,1 2-126 15,-19-2-306-15,13 2 87 0</inkml:trace>
  <inkml:trace contextRef="#ctx0" brushRef="#br0" timeOffset="14469.58">7962 2519 282 0,'0'0'74'0,"0"-11"-9"0,0 11-9 0,0 0-11 15,0 0-3-15,0 0-9 0,0 0 4 16,0 0-7-16,0 0 4 0,0 0-6 0,0 0 1 15,0 0 0-15,0 41-2 0,-9-19 1 0,1 12 8 0,0 4-10 16,-7-1-3-16,2 2-3 0,-1 3 1 0,-2-1 10 16,-3 7 8-16,-1-2-8 0,-1-1-10 0,-1-1 4 15,0 1-1-15,0-1 3 0,0-2-2 0,2-1-9 16,-3 4 1-16,-2-4 5 0,-3 2 9 0,3 2-1 16,-1-3 2-16,0 3-8 0,2-6 1 0,-6 0-1 15,5 5 0-15,3-2 10 0,0 0-1 0,-1 0-4 16,-3-3 2-16,1-1-9 0,6-1-1 0,-1 2-3 0,-1-1 1 15,2-3-2-15,8-5 2 0,-2 5-5 16,1-8-4-16,-4 8 4 0,7-7-3 0,2-2 0 16,-10 9-3-16,6 0 1 0,-5-4-5 0,8-9 5 0,-4-2-1 15,2 1 2-15,-2-1-6 0,4 3 2 0,1-3 2 16,-2-1 0-16,-5-1 3 0,7-2-1 0,-2 5 5 16,-2-4 0-16,1 4 2 0,1-5 1 0,-2 3-1 15,0-1-2-15,3 2 2 0,-1-5-4 0,-2 0 0 16,6-1 0-16,-2-2-1 0,0-2-2 0,4 0 0 15,-2-2-4-15,5-8 3 0,-5 12-3 0,5-12 2 16,-6 9 2-16,6-9 0 0,-4 12 6 0,4-12 0 16,0 0 4-16,0 0 3 0,-4 10 2 0,4-10-3 15,0 0-3-15,0 0-1 0,0 0-2 0,0 0-3 16,0 0-2-16,0 0 2 0,0 0-4 0,22-26 2 0,-17 16 0 16,4 1-5-16,4-7-2 0,-5 1 2 0,6 0-2 15,-3-4 3-15,3 5-2 0,-1-4-2 0,2-2-4 16,-4 4 5-16,-1-3-4 0,1 0 0 0,0 4 2 15,0-2-4-15,3-1 2 0,-4 1-8 0,7 0-10 0,-7-3-11 16,-1 3-3-16,5-1-8 0,0 2-13 16,-3-4-20-16,5 1-22 0,-6-2-28 0,5-10-122 15,1-7-294-15,6 5 83 0</inkml:trace>
  <inkml:trace contextRef="#ctx0" brushRef="#br0" timeOffset="15690.42">11096 650 342 0,'0'0'143'0,"0"0"-31"0,0 0 6 0,0 0-24 16,0 0-8-16,5-5-1 0,-5 5-6 0,0 0 18 0,0 0-14 16,0 0-11-16,0 0 0 0,0 0-8 0,0 0-7 15,0 0-4-15,0 0-6 0,0 0-5 0,0 0-9 16,0 0 1-16,0 0-3 0,0 0-2 0,27 5-4 16,-15 0-2-16,9 0-1 0,4 0-2 0,19 5-4 15,0 1-5-15,5-2 0 0,-3 4 3 0,6-7-5 16,-5 6-5-16,0 1 4 0,-4 2-8 0,2-5 0 15,-18 0-9-15,3-4 0 0,-11 0 6 0,6 3-6 16,-12-2-2-16,9 1 1 0,-8-3-3 0,0 3 8 16,-4-1-9-16,2-2 2 0,-4 3 1 0,-3-4 0 0,7 4 6 15,-7 0-12-15,3-1 5 0,0 5 0 0,-3-2 2 16,6 7-2-16,-5 0 1 0,2 6-5 0,-5-3 5 16,-1 3 0-16,2 15 6 0,-4 1-7 0,-4-2 8 15,2 4-3-15,-6 4-1 0,-1 0 5 0,-2 4-3 16,0-2 5-16,-1 2-1 0,-3 2 2 0,-4 25-1 15,0-20-4-15,2-6 7 0,1-1-5 0,-9 22 3 16,4 3 0-16,-6 2 0 0,-1 2-6 0,-2-8 10 16,5 7-8-16,-9-3 8 0,3 5 0 0,0-2 6 15,-1 4-6-15,2 0-2 0,-3-2 4 0,-4 3 2 16,5 2 6-16,-7-1-5 0,4 1 0 0,-3-6 2 0,2 4-2 16,-3-9 5-16,12 2 1 0,-3-3-7 0,3-19-3 15,6-5 4-15,3-2-3 0,0-1 0 0,-2-1 0 16,3-1 0-16,1-4-1 0,-1-2 5 0,1 0-9 15,0-3 4-15,2-9-4 0,5 10 4 0,-5-6-1 16,5-4 6-16,-4 15-4 0,-2-2 6 0,-1 0-2 16,-1-2 3-16,0 2-5 0,4-2 0 0,-4 2-1 15,3-1 4-15,-2-3-4 0,0-1 0 0,8-4 4 0,-9 7-1 16,7-11-1-16,2-2-4 0,-1-4 2 0,-1 4-2 16,4-6-2-16,1 0 4 0,-4-2 1 15,6-2-2-15,-2-4-3 0,3 0-3 0,-4 1 9 0,6-10-7 16,-5 16 3-16,5-16-3 0,-7 10 5 0,7-10 0 15,-5 9-4-15,5-9 8 0,-3 8-3 0,3-8-2 16,0 0 7-16,-4 12 2 0,4-12 1 0,0 0 5 16,0 0 6-16,-9 6 1 0,9-6-1 0,0 0 4 15,0 0 1-15,0 0-1 0,0 0 3 0,-5 11 3 16,5-11 3-16,0 0 3 0,0 0 0 0,0 0 1 16,0 0-5-16,0 0 1 0,0 0-3 0,0 0-3 0,-7 9-4 15,7-9-3-15,0 0-1 0,0 0-6 0,0 0-2 16,0 0-24-16,0 0-19 0,0 0-27 0,0 0-28 15,-50-16-28-15,10 0-35 0,-10 2-35 0,-31-11-119 16,-4-4-355-16,-2 3 103 0</inkml:trace>
  <inkml:trace contextRef="#ctx0" brushRef="#br0" timeOffset="17286.93">5631 657 273 0,'3'11'123'16,"-3"-11"-23"-16,0 0-11 0,0 0-17 0,0 0-3 15,0 0-9-15,0 0-5 0,0 0-3 0,0 0-9 16,0 0-2-16,3 7 2 0,-3-7-7 0,0 0-6 16,0 0 5-16,0 0 6 0,0 0-21 0,0 0 15 15,0 0-6-15,0 0 0 0,0 0-6 0,0 0 4 16,0 0-1-16,0 0-6 0,0 0 3 0,0 0-10 0,0 0 1 16,0 0-1-16,0 0 0 0,0 0 0 0,-44 0-7 15,22-3 1-15,-5 3-2 0,-12 3-8 0,-1-6 15 16,-10 3-3-16,6 0-10 0,-8 0 6 0,0-2-1 15,0 4 5-15,3-2-7 0,-3 3 3 0,6-3-10 16,0 0 10-16,12 0-4 0,10 0 7 0,1 3-5 16,7-3-6-16,16 0-5 0,-25 0 15 0,25 0-2 15,-22 2-9-15,22-2 12 0,-13 5-3 0,5 2 9 0,8-7 2 16,-15 13 1-16,13-7 6 0,-4 4-6 0,1 0 2 16,0 10 0-16,-4 0-3 0,1 1-2 15,4 1-11-15,-5-1 8 0,2 1-2 0,-3 16 5 0,-1 0 9 16,2-2 2-16,-4 3-3 0,2-2 1 15,0 3 3-15,-2-1-1 0,2 6-3 0,-1-6-1 0,4 0-3 16,-5 0 2-16,4 6-5 0,-1-4 1 0,-2 2 1 16,2-2 7-16,-1 2-3 0,-4 3 3 0,2-1 2 15,-4-2-6-15,4 3 2 0,-4 0 1 0,0-1-3 16,4 4 1-16,-5-2-10 0,-9 27 10 0,4-20 3 16,1-7 0-16,1 2 5 0,-2-2-5 0,-9 27 0 0,2-5-3 15,5-18 2-15,4-6-2 0,-2 0-3 0,4-1 0 16,-7 0 2-16,3 1 0 0,4-1-1 0,-1 1-1 15,-1 2-3-15,-4-3 1 0,2 1-2 0,4-2 0 16,-2 2-3-16,-1-3 3 0,2-2-2 0,1-1-4 16,3 0-2-16,0 0 3 0,-1 4-1 0,-5 5 0 15,9-3 1-15,-7-4-3 0,0 4 5 0,-1-2-3 16,-2-1-1-16,6 3 0 0,2-4-1 0,0 2 1 0,-5 0-1 16,1 2-1-16,3 1-1 0,5-3 2 15,-7-2 1-15,3-1-2 0,-2-2-1 0,9 3 3 16,-1-13-2-16,1 0-1 0,3-5 0 0,0-1 0 0,-3 1 0 15,2-4 2-15,0 1-2 0,1-1 2 16,-4 1-6-16,7-4 4 0,-7 0 4 0,7-1-5 0,-4-3 0 16,1 0 2-16,3 1-2 0,-6-3-3 0,5 2 5 15,-6 5-2-15,1-2-2 0,2-5 1 0,-1 3 0 16,1-7-2-16,3 2 3 0,3-8-3 0,-8 18 0 16,8-18 3-16,-3 9-1 0,3-9 2 0,-5 7-3 15,5-7 0-15,0 0-2 0,-5 10 3 0,5-10-3 0,0 0 5 16,-5 10 1-16,5-10 4 0,0 0 2 0,0 0-1 15,0 0-1-15,0 0 4 0,-2 10-2 16,2-10 2-16,0 0-2 0,0 0-1 0,0 0 0 0,0 0-2 16,0 0 2-16,0 0-1 0,0 0-3 0,23 12 2 15,-23-12 0-15,24 3-3 0,-1 0 0 0,0-1-1 16,18-2-1-16,-4 2-2 0,6 1 3 0,1-6-2 16,-3 6-1-16,-8-2 1 0,-6 3-4 0,-4-4 4 15,1 2 1-15,-2-2-2 0,5 0-2 0,-27 0 1 16,33 3 2-16,-17-3-1 0,-16 0-2 0,26 0 1 15,-26 0 2-15,18 0 0 0,-18 0 0 0,20 0-1 0,-20 0-2 16,0 0 2-16,18 0 3 0,-18 0-4 16,0 0-2-16,0 0 2 0,0 0 1 0,19 3 0 15,-19-3 1-15,0 0-5 0,0 0 5 0,0 0-1 0,0 0 3 16,23 0-2-16,-23 0-1 0,0 0 4 0,0 0 1 16,0 0-1-16,0 0 3 0,0 0-2 0,0 0 2 15,0 0 3-15,0 0-1 0,0 0-2 0,16 0 3 16,-16 0-1-16,0 0-3 0,0 0 6 0,0 0-1 0,0 0 0 15,0 0 5-15,0 0 1 0,0 0-1 0,0 0 0 16,0 0 3-16,0 0-3 0,0 0 1 16,0 0-4-16,0 0 1 0,0 0-4 0,0 0-4 0,0 0 6 15,0 0-5-15,0 0-2 0,0 0 3 0,0 0-1 16,0 0-5-16,0 0-1 0,0 0-4 0,0 0-11 16,0 0-9-16,0 0-9 0,0 0-11 0,0 0-24 15,0 0-34-15,0 0-33 0,0 0-24 0,0 0-43 16,0 0-160-16,0 0-431 0,0 0 120 0</inkml:trace>
  <inkml:trace contextRef="#ctx0" brushRef="#br0" timeOffset="20501.96">6719 361 251 0,'0'0'41'16,"0"0"-5"-16,0 0 3 0,0 0 4 0,0 0-14 15,0 0 12-15,0 0-2 0,11 8 5 0,-11-8 2 16,0 0 1-16,0 0 0 0,0 0 0 0,0 0-2 15,0 0 3-15,0 0-8 0,0 0 14 0,0 0-11 16,0 0-1-16,0 0 1 0,0 0-6 0,0 0-2 16,0 0-12-16,0 0 2 0,0 0-1 0,0 0-5 15,0 0-2-15,0 0-4 0,0 0-4 0,0 0 7 0,0 0-6 16,0 0 3-16,0 0 0 0,0 0-4 0,0 0 2 16,0 0-1-16,0 0-1 0,0 0 0 0,0 0-9 15,0 0 6-15,0 0-1 0,0 0-6 0,0 0 7 16,0 0-10-16,15 2 7 0,-15-2 2 0,0 0-2 15,0 0-6-15,0 0 6 0,0 0-6 0,0 0-5 16,0 0 9-16,11 10 2 0,-11-10 1 0,0 0-14 16,0 0 11-16,9 13 5 0,-9-13-10 0,5 8 4 0,-5-8 0 15,6 7-3-15,-6-7 3 0,5 6-6 16,-5-6 2-16,5 10 4 0,-5-10 0 0,0 0 0 16,6 12 0-16,-6-12-2 0,0 0 8 0,3 10 0 0,-3-10-6 15,5 8-1-15,-5-8-5 0,0 0 9 0,3 10-12 16,-3-10 10-16,0 0-4 0,0 0 3 0,0 0 7 15,3 15-9-15,-3-15-1 0,5 10 8 0,-5-10-10 16,0 0-1-16,0 0 1 0,5 15 12 0,-5-15-1 16,0 0-3-16,0 0 8 0,4 10-14 0,-4-10 11 15,0 0-1-15,0 0-2 0,0 0 10 0,0 0-2 16,8 6 3-16,-8-6-3 0,0 0 0 0,0 0-5 0,18 6 8 16,-18-6-2-16,0 0 1 0,0 0-8 0,0 0 6 15,36-10-2-15,-36 10 5 0,19-8-4 16,-19 8 8-16,23-9-3 0,-10 4-3 0,6-5 6 0,0 0-1 15,3 0-4-15,0 0-1 0,-2-2 2 0,1 2 1 16,4-2-1-16,-3 0 1 0,14-5-8 0,-9 1 6 16,-2 6 0-16,-4-2-6 0,4 1-1 0,-3 1 2 15,-3 2 8-15,3-2-8 0,0 0-4 0,-2 3 2 16,-5 1-10-16,-4-1 9 0,3 2 4 0,-6 0-4 16,-8 5 4-16,18-6 0 0,-18 6-13 0,12-6 15 15,-12 6-5-15,0 0-5 0,15-4-9 0,-15 4 8 0,0 0 5 16,10-6 0-16,-10 6 3 0,0 0-8 0,0 0-1 15,11-6 3-15,-11 6-3 0,0 0-5 0,0 0 10 16,0 0-6-16,10-3 4 0,-10 3 0 0,0 0-3 16,0 0 4-16,0 0-7 0,0 0-1 0,0 0-14 15,13-7-11-15,-13 7-16 0,0 0-21 0,0 0-10 16,0 0 1-16,0 0-10 0,0 0-12 0,0 0-97 16,0 0-225-16,0 0 66 0</inkml:trace>
  <inkml:trace contextRef="#ctx0" brushRef="#br0" timeOffset="45440.58">3243 6163 370 0,'0'0'178'0,"0"0"-17"15,0 0-15-15,0 0-11 0,-7-7-7 0,7 7-13 16,0 0-3-16,0 0-8 0,0 0-10 0,-6-9-5 16,6 9-6-16,0 0-7 0,0 0-8 0,0 0-11 15,0 0-2-15,0 0-10 0,0 0-5 0,0 0-5 16,-8-8-4-16,8 8-6 0,0 0-4 0,0 0 1 0,0 0-5 16,0 0-5-16,-11 28 0 0,5-6 2 0,-7 11-3 15,0 8 2-15,-1 1-2 0,-6-1 0 0,2 4-1 16,3-1-4-16,-1-2 2 0,0 0-1 0,5-5-8 15,-3-1 1-15,3 0 9 0,2-7-4 0,1-6-2 16,3-7 2-16,1 4-1 0,-3-5 1 0,5-2 3 16,-5-2-2-16,7-3-3 0,0-8 5 0,-5 14-2 15,5-14 1-15,-5 12 2 0,5-12 2 0,0 0-9 16,-3 6 2-16,3-6-6 0,0 0-8 0,0 0-4 0,0 0-6 16,0 0 2-16,-8-44 1 0,8 22-3 0,0-17 3 15,-2 2 2-15,2-4-3 0,7 0 1 0,-4 1 1 16,5-4 0-16,0 4 0 0,5-1 6 15,-1-2 1-15,-1 5 3 0,8 1-7 0,-1 2 2 0,0 1 8 16,1-1-5-16,1 1 5 0,-5 6 0 0,0 8-2 16,1 1-4-16,-1 3 4 0,2-6-2 0,0 6-2 15,-4 1 4-15,7-1 1 0,0 2-2 0,0 4 0 16,-2-3-2-16,4 3 4 0,-6 4 5 0,0 0-4 16,-2 4-1-16,-3 0-2 0,-11 2 1 0,22 0-4 15,-22 0 7-15,22 4-7 0,-22-4-2 0,13 11 11 0,-6-4-6 16,3 3 2-16,-5-1 0 0,-2 11-2 0,2 3-1 15,-5-1 5-15,0 14-2 0,-2 2 2 0,-5 0 0 16,-7-5 0-16,4 3 1 0,0-5 1 0,-4 6-2 16,-8-2 7-16,0-4-8 0,-3-1 3 0,-2 3 0 15,6-12 3-15,-2-1-3 0,4-3 2 0,0 1-4 16,0-5 2-16,-1-2 2 0,3 1 3 0,2-2-7 16,4 0-1-16,0-5 3 0,2 2 7 0,9-7-11 0,-21 8 11 15,10-3 0-15,11-5-5 0,-16 1 3 16,16-1 0-16,-17 7-7 0,17-7 13 0,-13 2-2 0,13-2-2 15,0 0 1-15,0 0-3 0,-20 3-4 0,20-3 0 16,0 0 1-16,0 0 0 0,-13 1-4 0,13-1 0 16,0 0 0-16,0 0 3 0,0 0-5 0,0 0 8 15,-14 6-8-15,14-6 0 0,0 0 2 0,0 0 6 16,0 16 0-16,0-16-7 0,5 16 6 0,0-9 0 16,1 3-3-16,1 0 0 0,5 8 3 0,6-1 1 15,-6-2-7-15,8-2 6 0,-3 3 1 0,-2-4 2 16,8 1-11-16,-2-1-14 0,4-3-12 0,-3-3-26 0,0 3-6 15,2-4-15-15,0-3-20 0,-1 1-20 16,-4-8-89-16,6 0-245 0,-4-4 71 0</inkml:trace>
  <inkml:trace contextRef="#ctx0" brushRef="#br0" timeOffset="45904.44">3734 6515 277 0,'6'-10'104'0,"-6"10"-2"0,0 0-13 15,3-15-7-15,-3 15-13 0,0 0 7 0,2-10-12 16,-2 10-9-16,0 0 2 0,0 0-7 0,0 0-9 16,0 0-2-16,0 0 5 0,-19-13 6 0,19 13-5 0,0 0 0 15,-33 10-6-15,11 0 0 0,-1-1 3 0,5 3-4 16,-3 2 3-16,1-2 0 0,1 3 1 0,4-1-6 16,0 0-3-16,-2 1-11 0,6 1 6 0,-2 1-2 15,4-2 2-15,1-2-2 0,4-3-14 0,0 1 13 16,2-2-6-16,-1 0 2 0,3 4-5 0,0-13 2 15,3 13 0-15,-1-2-6 0,-2-11 6 0,8 12-9 0,0-7 7 16,-8-5-8-16,9 5 2 0,-9-5 1 16,0 0-2-16,24 2-7 0,-24-2-1 0,0 0-7 0,30-14-4 15,-13 4 0-15,-4-3-8 0,-1 3 10 0,-4 0-6 16,-1 0 10-16,-7 10 3 0,15-13 0 0,-7 5 2 16,-2 0 0-16,1 1 1 0,-7 7 4 0,11-10-3 15,-11 10 3-15,10-10-12 0,-10 10-1 0,9-8 16 16,-9 8-8-16,0 0 6 0,0 0-9 0,17-2 0 15,-17 2 8-15,0 0-2 0,0 0 5 0,0 0-1 16,30 8-3-16,-30-8 2 0,13 10-2 0,-13-10 4 16,12 9 0-16,-12-9 1 0,9 10-5 0,-9-10 1 15,9 10-2-15,-9-10 1 0,9 10 1 0,-9-10-6 16,6 9-7-16,-6-9-4 0,0 0-10 0,0 0-12 0,5 13-17 16,-5-13-7-16,0 0-15 0,0 0-8 0,3 13 0 15,-3-13-7-15,0 0-18 0,0 0-79 0,0 0-215 16,0 0 63-16</inkml:trace>
  <inkml:trace contextRef="#ctx0" brushRef="#br0" timeOffset="46396.38">3977 6496 236 0,'15'-9'133'0,"-11"7"-22"0,-4 2-4 16,0 0-15-16,14-10-16 0,-14 10 7 0,0 0-21 0,0 0 3 16,14-8-13-16,-14 8-14 0,0 0 3 0,0 0 2 15,0 0-1-15,0 0 0 0,0 0-4 0,0 0-4 16,24 20-2-16,-15-12-5 0,-6 2-6 0,2 0 0 15,-3 3 1-15,4 5 4 0,-3 3-16 0,3-4 5 16,-3-1 0-16,-3 4 0 0,2-2-1 0,-4-3-1 16,2-3 2-16,0-12 1 0,-3 21-2 0,-1-11 1 15,4-10-1-15,-5 20-8 0,2-12 5 0,3-8 1 16,-5 15 3-16,5-15-3 0,-5 12-5 0,5-12 12 16,-5 8 1-16,5-8-2 0,0 0 3 0,0 0-5 15,0 0 2-15,0 0-2 0,0 0-12 0,0 0 7 0,0 0-4 16,0 0 2-16,-20-23-1 0,20 23-2 0,5-20 4 15,3 0-6-15,-4 7-2 0,1-3 9 0,5 2-5 16,1-4 0-16,1 3-1 0,-1 0 0 0,0 2-2 16,4-3-1-16,-2 7 6 0,0-5-6 0,-2 5 3 15,0 1-1-15,-3 0-8 0,3 4 5 0,0-5 2 16,0 2-6-16,1 4 3 0,2-2 3 0,-14 5-3 16,20-8-3-16,-10 6 1 0,-10 2-2 0,20-3 4 0,-20 3-7 15,0 0 8-15,33 3-7 0,-24 2 3 16,-9-5-7-16,18 11 14 0,-11-2 0 0,-2 0-7 0,5 8 9 15,-2-2-8-15,-2 5 4 0,-4 0-3 0,2-1 2 16,-1 4 4-16,-6 2-8 0,3-4 9 16,-6 1-4-16,6 3 5 0,-6-3-7 0,4 2 0 0,-4-2 4 15,1-6 1-15,2-1-2 0,1 0-2 0,-2-3-8 16,-1-2-17-16,5-10 0 0,-3 19-13 0,3-19-5 16,-2 13 1-16,2-13-7 0,0 0-29 0,2 9-26 15,-2-9-91-15,0 0-232 0,0 0 71 0</inkml:trace>
  <inkml:trace contextRef="#ctx0" brushRef="#br0" timeOffset="46984.86">4908 6359 258 0,'0'0'138'0,"9"-13"-16"16,-5 8-2-16,-4 5-20 0,7-10-3 0,-7 10-14 16,0 0-4-16,7-9-4 0,-7 9-17 0,0 0-8 15,3-10-3-15,-3 10-7 0,0 0-6 0,0 0-8 16,0 0 1-16,0 0-3 0,0 0-3 0,0 0-4 15,0 0 5-15,12 25 2 0,-12-1 3 0,-9 14-2 16,-2 6 14-16,1-2 3 0,-6 2-5 0,-1-2-2 0,3-1 0 16,-5 4 0-16,-1-3-3 0,4-2-2 15,1-2-6-15,-3-3-10 0,6-7 3 0,-1-5-1 0,5-3 3 16,0-4-5-16,3-1 5 0,-1-5-8 0,1-2 3 16,5-8-1-16,-6 17 7 0,6-17-8 0,-8 8 9 15,8-8-1-15,0 0-10 0,0 0-32 0,0 0-4 16,0 0-7-16,0 0-8 0,46-56-9 0,-16 22 9 15,7-5-5-15,-3 0 6 0,25-19-2 0,-19 13 11 16,-6 14 12-16,-6 1 6 0,6 4 4 0,-12 4 4 16,-2 6-4-16,-2 1 2 0,-1 5 1 0,2-2 3 15,-5 3 4-15,-3 2 2 0,-1 4-2 0,-10 3-2 0,20-9-3 16,-20 9 4-16,14-4-5 0,-14 4 9 0,0 0-2 16,0 0 0-16,0 0 4 0,0 0 2 0,0 0 7 15,0 0-9-15,0 0 3 0,3 24 3 0,-3-24-2 16,-20 15-1-16,1-2-3 0,0-1 5 15,-3-1-2-15,0-1-7 0,-14 9 8 0,2-7-8 0,10 0 11 16,-16 0-4-16,12 3 3 0,6-2-9 0,4-3 6 16,-2-3-2-16,4 0 0 0,2 1-7 0,3-4 6 15,-3 5 1-15,6-6 4 0,0 5-2 0,-2 0 1 16,3-1-1-16,-1 1 1 0,3-1 2 0,0 6 5 16,5-5 7-16,-4 2 0 0,1 3-7 0,3-3 1 0,3 10 2 15,1-2 0-15,1-6 2 0,6 8-4 0,-3-7 5 16,1 0 3-16,1 5-4 0,3-3 0 0,2 1-10 15,2 2 5-15,-2-1 0 0,2 1-7 0,-1-4 9 16,5 4-6-16,11 3 2 0,-5-3-7 0,-1-6-10 16,-6 1-10-16,2-3-17 0,0 0-21 0,-3-2-15 15,1 2-24-15,-6-3-36 0,2-5-119 0,-16-2-292 16,0 0 85-16</inkml:trace>
  <inkml:trace contextRef="#ctx0" brushRef="#br0" timeOffset="47904.39">5872 6571 251 0,'0'0'161'0,"0"0"-14"0,6-10-27 16,-6 10-17-16,0 0-11 0,0 0-3 0,0 0-1 15,0 0-5-15,-15 38-2 0,8-19 6 0,-12 16 0 16,-3-2-5-16,-3 3-3 0,-3 1 0 0,4-4-13 15,1 5-4-15,-1-1-7 0,2-5-4 0,6-7-2 16,2-4-7-16,4-3 2 0,2-1-8 0,-4-2-3 0,7-5-3 16,-2 3-2-16,-1-6-2 0,8-7-4 15,-2 13 7-15,2-13-3 0,0 0 0 0,0 0 1 0,0 0-2 16,0 0-9-16,0 0 2 0,0 0-6 0,40-20-1 16,-6-13-12-16,-1-1 3 0,5-5-7 0,15-20-9 15,-5-2-2-15,-9 8-2 0,-6 13 1 0,0-4 3 16,-3 1 4-16,-5 2-5 0,-1 4 3 0,1 3 3 15,-3 1 0-15,-9 9 1 0,1 3 0 0,-3 3 0 16,1 5 0-16,-5 1 1 0,1 2-1 0,-2 0 3 0,-1 2-2 16,-5 8 1-16,9-14-2 0,-4 8 3 15,-5 6 2-15,8-6-6 0,-8 6 0 0,0 0 5 0,0 0 0 16,12-6-3-16,-12 6 0 0,0 0 4 0,0 0-2 16,18 22 4-16,-15-12-1 0,0 13 2 0,2 15-3 15,-5-3 6-15,0 5 0 0,0-3-1 0,-3 2 2 16,-2-2-2-16,0 1 2 0,-1 1-4 0,-4-4 1 15,9-3-3-15,-2-5 2 0,0-3 2 0,1-1 6 16,-1 2-3-16,1-5-6 0,0 6 3 0,2-7 6 16,-4 4-2-16,4-3-9 0,0-4 7 0,-2-3 2 15,2-1-6-15,-3-2 2 0,3-10-1 0,0 18 3 16,0-18-4-16,-4 12-5 0,4-12-5 0,0 0-5 0,0 15-11 16,0-15-9-16,0 0-11 0,0 0 3 0,-2 13-19 15,2-13-35-15,0 0-43 0,0 0-77 0,0 0-258 16,0 0 75-16</inkml:trace>
  <inkml:trace contextRef="#ctx0" brushRef="#br0" timeOffset="48149.96">5710 6746 393 0,'0'0'188'0,"0"0"-15"15,0 0-18-15,0 0 1 0,-10-10-14 0,10 10-13 0,0 0-13 16,0 0-9-16,0 0-11 0,0 0-11 0,0 0-9 16,0 0-3-16,0 0-19 0,0 0 1 0,0 0-4 15,0 0-7-15,0 0-3 0,0 0-12 0,43-7 0 16,-1 4-2-16,-2-1-10 0,7 4-18 0,-3 0-21 16,0 0-25-16,0 2-27 0,-1 0-18 0,-5 3-22 15,-8-2-20-15,-5-3-94 0,-3 2-272 0,0-2 78 0</inkml:trace>
  <inkml:trace contextRef="#ctx0" brushRef="#br0" timeOffset="48565.8">6659 6692 303 0,'0'0'180'0,"0"0"-14"0,0 0-20 16,0 0-27-16,0 0-7 0,0 0-13 0,0 0-13 15,0 0-10-15,0 0-5 0,16 2-11 0,-16-2-7 16,0 0-7-16,0 0-6 0,0 0 0 0,0 0-9 15,0 0-10-15,0 0 4 0,0 0-4 0,21 2 1 0,-21-2-10 16,0 0 8-16,27 3 0 0,-27-3-8 16,24 0 1-16,-24 0 7 0,36 0-6 0,-19 2-6 0,-17-2-1 15,31-2 11-15,-31 2-11 0,35 0-2 0,-16-3 4 16,-19 3 0-16,30 0-5 0,-8 0 2 0,-22 0 0 16,33-2-17-16,-33 2 4 0,24 0 1 0,-24 0-8 15,0 0-4-15,25-2-1 0,-25 2-2 0,0 0-1 16,0 0-14-16,21 0-7 0,-21 0-11 0,0 0-11 15,0 0-11-15,0 0-11 0,0 0-16 0,0 0-64 16,0 0-197-16,0 0 58 0</inkml:trace>
  <inkml:trace contextRef="#ctx0" brushRef="#br0" timeOffset="48836.25">6719 6853 253 0,'0'0'102'0,"0"0"0"0,0 0 0 0,0 0-16 0,-14 4 10 16,14-4-4-16,0 0-16 0,0 0-1 0,0 0-17 15,0 0 5-15,0 0-9 0,0 0 2 0,0 0-10 16,0 0-1-16,0 0-2 0,57 4-6 0,-33-5-4 15,1 1-4-15,0 0-8 0,0-3-1 0,-4 3-6 16,5 0-17-16,0-2-24 0,-4 0-21 0,4-1-19 16,-11 0-105-16,0-4-203 0,-15 7 60 0</inkml:trace>
  <inkml:trace contextRef="#ctx0" brushRef="#br0" timeOffset="50194.75">7766 6581 339 0,'17'-5'196'0,"-1"-2"-12"0,-2 1-22 0,-3 2-4 16,-11 4-20-16,22-6-14 0,-14 2-11 0,-8 4-14 15,13-3-11-15,-13 3-8 0,0 0-16 0,17-5-8 0,-17 5 1 16,0 0-9-16,0 0-6 0,14-2-7 16,-14 2-4-16,0 0-10 0,0 0-7 0,0 0-3 15,0 0-3-15,0 0 0 0,0 0-1 0,0 0-2 0,0 0-2 16,0 0-2-16,0 0-10 0,-66 20-2 0,39-12-6 16,0-1-11-16,2-5 5 0,0 3 5 0,1-2 1 15,1-1 3-15,5 1-3 0,18-3 5 0,-30 1-2 16,30-1-6-16,-26-1 8 0,26 1 1 0,0 0-2 15,-27-5 0-15,27 5 0 0,-13-7 6 0,13 7-3 16,0 0 4-16,-9-10-4 0,9 10 2 0,0 0 4 16,6-16 4-16,-6 16-2 0,0 0-2 0,13-17 5 15,-13 17-6-15,15-10 1 0,-4 2 1 0,-11 8 4 16,18-10-6-16,-9 6 9 0,-9 4-2 0,25-7-2 0,-25 7 5 16,21-5-4-16,-21 5-4 0,25-3-4 0,-25 3 9 15,22-2-6-15,-22 2 4 0,25-2 6 0,-25 2-6 16,0 0-4-16,30 2 6 0,-30-2-5 0,21 2-2 15,-21-2 1-15,17 3-1 0,-17-3 6 0,16 10-6 16,-16-10-5-16,17 8 13 0,-9-1-5 0,-3 2 5 16,-5-9-3-16,12 22 0 0,-7-1-4 0,0-2 3 15,-5 0 3-15,3 4 0 0,-6 2-4 0,3-1-1 16,-1-2 4-16,-5 3 0 0,3-3 5 0,-4-1 1 0,0 2-3 16,0-3 2-16,-2 0 2 0,-3 3 7 0,4-3-7 15,-3-2 0-15,-3-1 5 0,-2 4-1 0,-1-5-3 16,3 2 2-16,-18 6-1 0,5 1-1 15,-1-7 3-15,7-1-5 0,-2-4 1 0,5 0-3 0,-1-5 2 16,-1 0 1-16,-1 2-2 0,1-3 0 0,6-1 0 16,14-6 1-16,-26 10-4 0,26-10 3 0,-23 0-1 15,23 0-3-15,0 0 4 0,0 0-3 0,0 0-2 16,-38 0 4-16,38 0-2 0,0 0-2 0,-17-21-2 16,12 16 1-16,5 5 2 0,-6-19-6 0,1 11 4 0,5 8-1 15,-3-19-2-15,3 19 2 0,3-20 1 0,-3 20-2 16,-3-15 3-16,3 15-1 0,6-13 4 0,-6 13 0 15,5-12-6-15,-5 12 4 0,15-13 3 0,-8 6-2 16,-7 7-4-16,16-13-1 0,-5 9 7 0,-11 4-8 16,23-9 4-16,-13 6 0 0,-10 3-1 0,25-5 0 15,-25 5-4-15,21 0 0 0,-21 0 5 0,22 0-1 16,-22 0 1-16,24 5-2 0,-24-5 0 0,21 8 2 16,-8-2-1-16,-13-6 0 0,16 12-3 0,-4-2 4 15,-4-2-4-15,2 2 3 0,4 5-20 0,-3 0 25 0,-2-5-1 16,-4 0-5-16,3 2 6 0,2 4-10 0,0-5 6 15,-5 4 1-15,3-6 0 0,-3-1-2 0,-5-8 1 16,12 15 4-16,-7-7-1 0,-5-8-1 0,8 14 1 16,-8-14 6-16,5 14 2 0,-5-14 7 0,9 6 1 15,-9-6-3-15,0 0 9 0,7 10-9 0,-7-10 10 16,0 0 1-16,0 0-5 0,0 0 6 0,7 9-2 16,-7-9 1-16,0 0 3 0,0 0 0 0,0 0 1 15,0 0-4-15,8 10 1 0,-8-10-4 0,0 0-2 16,0 0-1-16,0 0-4 0,0 0-2 0,0 0-9 0,0 0-14 15,0 0-21-15,0 0-38 0,0 0-42 16,0 0-70-16,0 0-105 0,0 0-337 0,0 0 95 0</inkml:trace>
  <inkml:trace contextRef="#ctx0" brushRef="#br0" timeOffset="51407.14">9420 7212 269 0,'0'0'90'0,"0"0"-13"0,0 0-1 0,0 0-1 15,0 0-9-15,0 0 6 0,0 0-6 0,-5 4-5 16,5-4-2-16,0 0-1 0,0 0-13 0,0 0-5 0,0 0-8 16,0 0 3-16,0 0-8 0,0 0 7 15,0 0-9-15,0 0-6 0,0 0-1 0,0 0-4 0,0 0-1 16,0 0 15-16,0 0-18 0,0 0 4 0,0 0-6 15,0 0 1-15,0 0 1 0,0 0 0 0,0 0 1 16,0 0-9-16,0 0 4 0,0 0 4 0,0 0-2 16,0 0 1-16,0 0-8 0,0 0 1 0,0 0-5 15,0 0 6-15,0 0-3 0,0 0 3 0,0 0-8 16,0 0-8-16,0 0 5 0,0 0-5 0,0 0 3 16,0 0-10-16,0 0-3 0,0 0-7 0,0 0-7 0,0 0-8 15,0 0-16-15,0 0-10 0,0 0-61 0,0 0-153 16,0 0 46-16</inkml:trace>
  <inkml:trace contextRef="#ctx0" brushRef="#br0" timeOffset="55588.5">5450 1912 223 0,'0'0'79'0,"0"0"-15"0,0 0 3 15,0 0-17-15,0 0-10 0,0 0 3 0,0 0-5 0,0 0-16 16,0 0 12-16,0 0-18 0,0 0 10 0,0 0-9 16,0 0-6-16,0 0-3 0,0 0 0 0,55 0-11 15,-44 3-5-15,-11-3 2 0,22 3-10 0,-9-3 12 16,10 5-4-16,-8-3-7 0,8 0 1 0,2 1 1 15,-3 2-1-15,-1-3 3 0,4 4-15 0,0-2 3 16,0-1 0-16,-1 2-3 0,0-3 1 0,1 1-3 16,-1 1-16-16,4 2-49 0,-3-4 16 0</inkml:trace>
  <inkml:trace contextRef="#ctx0" brushRef="#br0" timeOffset="56315.57">8148 2216 208 0,'16'0'11'0,"-16"0"-14"0,30 0 5 0,-14 0 3 15,-16 0 2-15,36 5 6 0,-15-2-1 0,1-2-6 16,2-1-1-16,-3 4 2 0,3-2 1 0,-2-2 1 16,-1 4 1-16,2-2-7 0,1 4 3 0,2-6 1 15,-5 4-6-15,4-1-1 0,0 0 4 0,-1-3 5 16,-2 4-7-16,3-4-1 0,-4 3 5 0,1-3-12 16,0 3 3-16,4-1 3 0,-6 2-21 0,2-3-22 15,6-1 80-15,-4 0-29 0,2 0 3 0,0 2 6 16,-1 1-12-16,-1-3-3 0,2 3 2 0,-2-3 5 15,4 2-2-15,-3-2 0 0,1 2 4 0,2-2-7 0,-3 0-4 16,-1 0 5-16,5 0 1 0,-6 3 2 0,18-3-3 16,-8 0-3-16,-5 0-9 0,15 5 21 15,-13-5-6-15,-3 0-7 0,4 0 2 0,7 0 0 0,-6 2-3 16,-2-2-3-16,10 0 11 0,1 3-8 0,-7-3 3 16,-8 0 0-16,2 0 0 0,-5 0-20 0,5 3 20 15,-1-3-3-15,2 0 2 0,-5 0 2 0,3 0-1 16,-2 0-6-16,1 0 5 0,-1 0-2 0,0 2 9 15,0-2-11-15,0 0 2 0,2 0 0 0,-3 0-4 0,-2 0 2 16,2 2 4-16,0-2 4 0,-3 3-2 16,-2-3-6-16,3 0 4 0,-1 0-6 0,3 0 8 15,-3 0-8-15,1 0 5 0,2 0-13 0,-3 3 15 0,2-3 6 16,2 0-6-16,-2 2-3 0,3-2 0 0,-4 0 0 16,4 0 6-16,-6 2-6 0,2-2-8 0,-22 0 3 15,36 3 8-15,-36-3 5 0,27 0-8 0,-27 0-3 16,26 0 5-16,-26 0-1 0,21 3-1 0,-21-3-10 15,21 0 9-15,-21 0-10 0,22 1-4 0,-22-1-19 16,0 0-42-16,28 0 17 0</inkml:trace>
  <inkml:trace contextRef="#ctx0" brushRef="#br0" timeOffset="56425.49">10778 2334 209 0,'0'0'5'0,"0"0"4"0,0 0-13 15,0 0-2-15,0 0 1 0</inkml:trace>
  <inkml:trace contextRef="#ctx0" brushRef="#br0" timeOffset="57944.71">5677 1964 269 0,'0'0'84'0,"0"0"-8"0,17 6-28 16,-17-6 23-16,0 0-17 0,0 0-7 0,0 0-2 16,0 0-1-16,0 0-16 0,0 0 1 0,0 0 1 15,0 0-3-15,0 0-6 0,0 0-12 0,27-6 10 16,-27 6-6-16,19 0-8 0,-19 0 6 0,25-1 1 16,0 1 2-16,0-3-17 0,0 3 19 0,-2 0-1 0,5 0-8 15,16 0-2-15,-6 0 3 0,-2 3-6 0,5-3 7 16,0 0-3-16,3 1 7 0,0-1-12 0,-3 0 0 15,0 2-2-15,0 2 1 0,-8-4 0 16,5 2-3-16,2 0 6 0,-6-2 3 0,-1 0 2 16,6 0-5-16,-6 2-6 0,-1-2 6 0,-7 0-4 0,-1 0 1 15,2 0 0-15,0 0 5 0,2 3-1 0,15-3-1 16,-4 0-6-16,2 3 3 0,0-3 2 0,-11 3 1 16,0-3-7-16,-8 0 8 0,8 1 3 0,-5-1 1 15,16 2-2-15,-7-2-8 0,-10 0-4 0,-2 0 4 16,-1 4 6-16,-2-4-4 0,1 0-3 0,1 0 4 0,-1 2 2 15,-5-2-7-15,-15 0 0 0,31 0 3 0,-31 0 1 16,24 2-1-16,-24-2-3 0,25 0-1 0,-25 0 9 16,22 0 2-16,-22 0-10 0,29 0 14 0,-17 0-8 15,13 2 0-15,-4-2 2 0,1 0-9 0,1 0 8 16,1 0-1-16,-1 0-1 0,0 0 1 0,2 0-3 16,0-2 9-16,-3 2-8 0,2 0 3 0,-1 0 0 15,1 2 0-15,1-2 0 0,-2 0-13 0,-3 0 11 16,0 0 1-16,2 0-2 0,2 0-2 0,-3 0 2 15,0 0-7-15,-21 0 11 0,33 0-2 0,-18 0 2 16,-15 0-8-16,28 4 5 0,-14-4 1 0,-14 0-1 16,36 2 2-16,-15-2-6 0,4 2-8 0,-1-2 16 15,1 0-3-15,0 0 5 0,3 3-8 0,-5-3 6 16,2 2-7-16,0 1 4 0,0-3-2 0,-1 2 3 0,1-4-6 16,0 4 8-16,5-2 0 0,-5 3-1 0,1-3 5 15,17 2-6-15,-13 1-6 0,-4-3 0 0,-1 2 14 16,0-2-5-16,0 3-6 0,-4-1 0 0,4 0-5 15,1 4 10-15,-3-4-2 0,0-2-1 0,1 6-6 16,0-6 5-16,-1 4 5 0,0 2-6 0,0-6 3 0,-2 3-1 16,5 1 1-16,-5-2-2 0,1 1 12 15,3-2-9-15,-4-1-8 0,-5 2 10 0,2-2 0 16,7 3-7-16,-1-3 2 0,-2 4 7 0,4-1-5 0,-6 0-3 16,2-3-3-16,3 3 3 0,0-1-2 0,0 0 7 15,-2 1 3-15,2 0-15 0,-3-3 4 16,3 0-2-16,3 0-1 0,-4 2 10 0,4-2 3 0,-4 2-6 15,3-2 6-15,-2 0-10 0,3 3 4 16,10 0-8-16,-3-3 7 0,-7 2 6 0,-1-2-14 0,-3 2 8 16,1-2-2-16,17 0 6 0,-8 3-8 0,5-3-1 15,2 3 5-15,-8 2 10 0,-9-5-9 0,0 0 3 16,5 2 2-16,-2-2-6 0,-2 2-3 0,-1-2 3 16,-2 3 3-16,0-3 2 0,1 3-3 0,0-1-7 15,-6-2 5-15,-17 0-1 0,25 2 0 0,-14-2 1 0,-11 0-3 16,0 0-4-16,21 0 2 0,-21 0-8 0,0 0-4 15,0 0-14-15,19 3-2 0,-19-3-14 0,0 0-8 16,0 0-65-16,0 0-140 0,0 0 43 0</inkml:trace>
  <inkml:trace contextRef="#ctx0" brushRef="#br0" timeOffset="59463.08">5953 2936 228 0,'26'0'32'0,"-4"0"-6"0,4 3-4 0,-6-3 2 0,-1 0 6 15,4 0-19-15,2 0 19 0,-2 0 3 0,5 0-8 16,-3 2-6-16,5-2 6 0,-5-2-5 0,19 2-2 15,-3 0 11-15,0 0-11 0,-6-3-16 0,6 6 15 16,-8-3 5-16,-6 0-8 0,15 2 1 0,-3-2-3 16,2 0 2-16,-11 2 1 0,1-2-5 0,11 4-2 15,-9-2 6-15,9 0-5 0,1 0 4 0,-5 2-2 16,-8-4-16-16,-4 0 18 0,-3 3-7 0,-1 1 9 0,3-2-11 16,0-2 4-16,-4 3-10 0,8-2 12 0,-8 2-14 15,1 0 6-15,-1 0-3 0,3-2 4 0,2-1 6 16,-4 0-17-16,3 2 8 0,-4 1 4 0,1-3-4 15,0 0 10-15,5 0-12 0,-5 3 4 0,6-3 2 16,12 2 3-16,-2-2-4 0,-4 0 0 0,-6 0-3 16,-2 2 5-16,16 1 2 0,-7-3-6 0,6 0 11 15,1 0-5-15,-8 0-5 0,-8 0-2 0,1 3 5 16,0-1-3-16,-2-2 1 0,1 0-4 0,-2 0 2 0,0 2-2 16,0 1 4-16,1 0 1 0,0-1-2 0,0-2-4 15,0 2 9-15,-4 1-5 0,1-3 2 0,0 3-6 16,-1-1 2-16,2-2 0 0,1 2-6 15,-2 1 10-15,0-3-6 0,3 2 6 0,2 1-4 0,-2 0 3 16,18-1-3-16,-1 0 0 0,-7 1 7 0,4-2-2 16,1-1-10-16,5 4 5 0,-6-2-4 0,2 1 1 15,-7-2 0-15,-8 1 3 0,3-2 1 0,-4 4-6 16,5-1 6-16,-6 0-5 0,-1-2 5 0,1-1 5 16,0 2-10-16,2 5 4 0,-4-6 1 0,1 1 8 15,5-2-12-15,-3 3 7 0,2 3-19 0,-2-5 12 0,13 1 7 16,-5 1-3-16,-5 0 7 0,-1-1-12 15,-2 4 7-15,1-4-1 0,17 3-3 0,-6 0 2 0,-1-3 1 16,-8 3 3-16,-4-5-8 0,3 5 3 0,-4-2 0 16,0-3 0-16,0 2-1 0,-4 1-11 0,-3-3 10 15,-3 5 6-15,-13-5-8 0,20 0 8 0,-20 0-4 16,22 2 6-16,-22-2-3 0,16 0 0 0,-16 0-6 16,0 0 3-16,22 0-2 0,-22 0-3 0,0 0 9 15,0 0-8-15,17 2 3 0,-17-2 4 0,0 0-6 16,0 0 4-16,0 0 7 0,0 0-11 0,20 4 14 15,-20-4-11-15,0 0 7 0,0 0 3 0,0 0 1 16,0 0-9-16,18 0 6 0,-18 0-6 0,0 0 2 0,0 0 9 16,0 0-6-16,0 0 1 0,0 0-2 15,0 0 3-15,0 0 7 0,17 0 0 0,-17 0-1 0,0 0-11 16,0 0 24-16,0 0-11 0,0 0-7 0,0 0 15 16,0 0-5-16,0 0-4 0,0 0 4 0,0 0 3 15,0 0-7-15,0 0 4 0,16 3 8 0,-16-3-9 16,0 0 0-16,0 0 5 0,0 0 1 0,0 0-4 15,0 0-9-15,0 0 2 0,0 0-5 0,0 0-2 0,0 0-6 16,0 0-10-16,0 0-32 0,0 0-5 16,0 0-45-16,0 0-65 0,0 0-185 0,0 0 57 15</inkml:trace>
  <inkml:trace contextRef="#ctx0" brushRef="#br0" timeOffset="63508.68">9406 6973 414 0,'6'-10'209'0,"-6"10"-27"0,3-12-17 16,0 6-14-16,-3 6 15 0,2-6-18 0,-2 6-11 0,3-8-21 16,-3 8-4-16,0 0-12 0,3-7-9 0,-3 7-6 15,0 0-13-15,3-8-9 0,-3 8-6 0,0 0-7 16,2-8-5-16,-2 8-12 0,0 0-2 0,2-4-5 15,-2 4-5-15,0 0-7 0,0 0 0 0,0 0-2 16,0 0-1-16,0 0-2 0,0 0-5 0,-32 25 1 16,11-9-2-16,-13 12-2 0,-4-3-9 0,2-1-3 15,2 4-10-15,-9-1-12 0,2-3-11 0,-2-3-16 0,1-2-6 16,4-3-16-16,3 2-7 0,5-3-25 0,7-3-26 16,8-4-107-16,0-3-293 0,4-4 83 0</inkml:trace>
  <inkml:trace contextRef="#ctx0" brushRef="#br0" timeOffset="64283.36">10223 6705 321 0,'2'7'129'0,"0"3"-7"15,4 12-14-15,-6-3-4 0,-8 20-5 0,3 2-11 16,-7 0-13-16,3 1 0 0,-4-1-11 0,0-3-5 0,-4 2-3 15,4-8-2-15,2-5-12 0,-2-5-4 0,1-3 1 16,4-1-2-16,1-6-2 0,-3 0-1 0,5-1-2 16,2-1-2-16,-2-3 3 0,4-2-2 0,1-5-2 15,-9 9 3-15,9-9-6 0,0 0-1 0,-7 6-8 16,7-6-2-16,0 0-6 0,0 0 2 0,-2-23 1 16,8 3-3-16,2-2-1 0,5-16 0 0,6-8-2 15,4 5-3-15,7-2 2 0,-6-4 2 0,2 4 2 0,0-8-5 16,-1 5 3-16,3 2-4 0,2-1 9 0,-3 2 0 15,6 0-1-15,-6 5-1 0,0 5-8 0,3-2-4 16,0 6 12-16,0-1-2 0,-5 8-2 0,5-3-3 16,0 3 1-16,-2 2 1 0,-6 5 2 0,-1 0-5 15,5 5 0-15,-5 1 1 0,-5 0-8 0,9-3 8 16,-5 6-3-16,-1-2-5 0,-6 4 7 0,5 1-5 16,-8 0-3-16,0 1 3 0,-10 2-6 0,23 2 0 15,-23-2 0-15,16 8 11 0,-7-2-4 0,-7 3-2 16,3 4 7-16,1 5-11 0,-6 5 8 0,0-1 2 15,-6 21 2-15,-10-4-2 0,0 3-1 0,-7-6 0 0,-1 5 4 16,-7-3-8-16,5 2 3 0,-8-5 3 0,-1-4-3 16,-6-4-1-16,-2 5 2 0,-2-7-1 0,-2-2 1 15,1-5 0-15,4 1-4 0,2-5 4 0,-1-2-1 16,14-4-1-16,-12 2-5 0,11-3 6 0,4-6 2 16,3 3-6-16,4-4 7 0,1 0-2 0,16 0 4 15,-25 0-6-15,25 0 5 0,-19 0 10 0,19 0-3 16,-16 0-1-16,16 0 0 0,0 0 1 0,-17 0 1 0,17 0-4 15,0 0-1-15,0 0-5 0,-10 3 1 0,10-3 1 16,0 0 2-16,0 0 5 0,0 10-1 0,0-10 1 16,10 14 0-16,7 0-1 0,1-1 2 0,1 2-2 15,18 5-1-15,-3-6-5 0,0-2 7 0,6 6-5 16,2-6-12-16,3-2-14 0,-1-2-13 0,1-1-13 16,-3 3-13-16,6-8-9 0,-3-4-15 0,-2-2-23 15,7-4-2-15,-4-2-3 0,3-3-9 0,-3-5-66 16,2 0-220-16,0-5 67 0</inkml:trace>
  <inkml:trace contextRef="#ctx0" brushRef="#br0" timeOffset="65069.56">11137 6924 795 0,'38'-20'-4'0,"-8"2"26"0,-7 6 17 16,-3-1 6-16,-5 5 6 0,-2-2 7 0,-1 2 8 0,-1-2-3 16,-6 5 7-16,0 0-8 0,1 0-8 15,-6 5-2-15,8-11 3 0,-8 11-5 0,0 0 1 0,-3-10-2 16,3 10-3-16,0 0 9 0,-14-6-5 0,14 6-6 16,0 0-1-16,-38 9 2 0,18-2 10 0,-3 4-2 15,-14 11 2-15,0-1-10 0,1 0 7 0,11-1-1 16,-8 4-10-16,14-3 0 0,0-7 0 0,5 0-3 0,6 2-8 15,-2 1 2-15,3-2-3 0,5 0 0 16,-1-4-2-16,6-1-3 0,-1 2-4 0,2-1-2 16,5-1-8-16,6 5-15 0,4-2-10 0,1-7-2 0,4 2-4 15,1-5-16-15,-1-3-9 0,1-3-7 0,3-1-18 16,7-6 2-16,5-8-3 0,-6-7 4 0,-1-3 10 16,-3-3 7-16,-3 4 6 0,-5 4 20 0,-8 4 17 15,-3 2 9-15,0 1 10 0,-3 4 4 0,-2 2 11 16,-1 1 8-16,-3 2 1 0,2 0-5 0,-4 7-1 15,7-10-2-15,-7 10-5 0,6-6-3 0,-6 6 8 16,0 0 0-16,0 0 18 0,0 0 4 0,0 0-2 16,0 0-3-16,-6 27-5 0,4-17-3 0,-3 10-4 15,1-6-3-15,0 9-2 0,-3-4-1 0,2-2-1 0,2-4-4 16,1 7-7-16,-1-5 5 0,-3-1-1 0,6-3-7 16,-2-1-18-16,0-1-15 0,2-1-9 0,0-8-17 15,-3 12-9-15,3-12-8 0,-3 10-10 0,3-10-13 16,0 0-20-16,0 0-7 0,0 0-9 0,0 0 0 15,0 0 14-15,0 0 6 0,33-22 17 0,-20 5 16 0,4-4 18 16,-1 4 15-16,9-13 25 0,-7 11 9 0,3 1 17 16,-5 2 9-16,-4 3 14 0,3 1 5 15,4-3-3-15,-2 0 4 0,-1 5 7 0,0-3-2 0,0 7 6 16,7-4 5-16,-1 0-1 0,-5 5 3 16,7 0-1-16,0 2-4 0,-1 1-1 0,0 2-1 0,0 2 0 15,-2 1-1-15,5 7-8 0,-5-2-2 0,-1 4-2 16,-1 3-5-16,-6 1 0 0,-2 4 1 0,-2 3 5 15,-4 1-6-15,0 0-4 0,-7 11 4 0,-4-2-6 16,-5 1 0-16,2-5-4 0,2-6-3 0,-7-4-1 16,3 1-1-16,-2-3-2 0,-2-2-2 0,8-1-7 15,-10-1 6-15,7-3-2 0,1-2-1 0,-2-4 1 16,5 1-5-16,6-5 1 0,-13 5-6 0,13-5-9 0,0 0-2 16,0 0-3-16,-9-20-3 0,13 8 2 0,3-9 1 15,10-14-1-15,7 1 0 0,4-6 3 0,0 1-7 16,-1-1 6-16,0 3-1 0,1 3 3 0,2-1 3 15,-5 5-2-15,1 6 1 0,-1 4-1 0,-3 5 2 16,-8 2-4-16,5 3 8 0,-3 3-3 0,-2 1-1 16,-1 3 2-16,-2 3 1 0,-11 0-6 0,22 0 6 15,-22 0-1-15,21 4 2 0,-12 5 0 0,-1-3-2 0,7 9-6 16,-7 0 6-16,-1 5 3 0,-3-1 5 0,1 3-6 16,-5 4 5-16,4-4 2 0,-13 14-5 0,0-1 3 15,1-9-3-15,-3-4 2 0,5-4-1 0,1 2-7 16,-6-5-14-16,1 1-16 0,5-3-16 0,-2-3-16 15,2 2-19-15,2-6-9 0,1 1-23 0,2-7-31 16,0 0-113-16,0 0-313 0,0 0 91 0</inkml:trace>
  <inkml:trace contextRef="#ctx0" brushRef="#br0" timeOffset="65615.36">13029 6690 263 0,'8'-7'116'0,"-8"7"-10"0,5-9-14 0,-5 9-4 16,11-9 1-16,-11 9-15 0,8-8-6 0,-8 8 2 15,7-7-4-15,-7 7 7 0,10-7-3 0,-10 7 1 16,6-5-9-16,-6 5 0 0,0 0-6 0,0 0 0 0,0 0 12 16,0 0 4-16,0 0 13 0,-3 39-1 0,-14 0-3 15,-7 4-7-15,2-2-3 0,-8 4 0 16,-21 22-9-16,19-12-4 0,6-14-7 0,-4 1-3 0,7 2-4 15,-4-7-2-15,2-1-9 0,3-3 5 0,4-8-5 16,9-3-6-16,-2-8-2 0,2 2-1 0,1-4-6 16,3-5 5-16,1 3 2 0,0-4 2 0,4-6-11 15,-12 4 6-15,12-4-3 0,0 0-2 0,0 0-6 16,0 0-5-16,0 0-6 0,-2-42-1 0,13 6 1 16,0-4-2-16,9-5-10 0,-2-4-1 0,21-25-2 15,-2 4 0-15,10-1-1 0,-2-3 2 0,3 5 2 0,-11 17 2 16,11-7 1-16,-12 14 4 0,-6 11 6 0,0 6 2 15,-9 0 0-15,-4 11 1 0,-3-1 0 0,6 3 0 16,-2 3-1-16,-1 5-1 0,-2-2 0 0,-2 6-1 16,0 3 3-16,0-4-1 0,-13 4 0 0,25 4 0 15,-13-1-3-15,-2 3 1 0,10 1 3 0,-10 5 6 16,-2 8-3-16,-1 0 3 0,-5 5 1 0,-2 14-2 16,-2 0 3-16,-5 3-3 0,-3-1-1 0,-1 0 1 0,-4 0 1 15,0-1 1-15,3 3-5 0,-1-4-1 16,-1-2 1-16,4 0 1 0,-1-11 0 0,-1 9 0 0,5-8-4 15,0-6 3-15,5 0 0 0,-3-6-3 16,1-3-4-16,4 2 0 0,0-7-2 0,-2 3-3 16,2-2-12-16,0-8-6 0,0 0-13 0,2 20-12 0,-2-20-27 15,0 0-18-15,9 6-14 0,-9-6-21 0,9 4-40 16,-9-4-113-16,0 0-335 0,0 0 94 0</inkml:trace>
  <inkml:trace contextRef="#ctx0" brushRef="#br0" timeOffset="65825.35">12812 6686 442 0,'7'-9'214'16,"-3"5"-27"-16,2-4-14 0,0 3-16 0,1 0-17 16,1-3-15-16,4 4-6 0,1 1-17 0,10 3-8 15,4-2-17-15,-6 2 2 0,21 2-11 0,-7 3-8 0,6 3-4 16,3 2-4-16,0-3-9 0,-1 3-8 0,-9 0-18 15,-4-4-23-15,-6 3-24 0,-2-2-23 0,-2-1-38 16,-4 0-36-16,-2-1-127 0,-2-3-304 0,-12-2 87 16</inkml:trace>
  <inkml:trace contextRef="#ctx0" brushRef="#br0" timeOffset="66272.77">13949 6105 216 0,'16'-20'163'16,"-7"5"-10"-16,4 2-17 0,-5 3-1 0,3 2-22 0,-3-2 5 15,3 0-13-15,-2 5-7 0,0-3-10 0,-9 8-4 16,9-10-8-16,-1 5-5 0,-8 5-4 0,15-7-11 16,-15 7 2-16,7-5-3 0,-7 5-6 0,0 0-6 15,0 0-2-15,0 0 0 0,0 0 0 0,0 0 3 16,0 0-5-16,0 0-5 0,-15 27 1 0,-5-14-7 15,-2-1 0-15,-14 8-4 0,-2-4-2 0,-1 2 0 16,-7-1-2-16,5-4-4 0,-8-3 0 0,3-3-5 16,-4-4 3-16,-5 1-4 0,6-2-2 0,0-6 4 15,5-1-6-15,3 2 1 0,12-1 1 0,1-5-1 0,6 1-4 16,2 0 0-16,7-2-2 0,-1 0-3 0,5-3 1 16,-1-3-3-16,5 1 3 0,-4-5-4 0,9 2 6 15,-3-1-3-15,2 3-2 0,-3 4 0 0,4 4 4 16,0-3-2-16,0 4-3 0,0 7 7 0,0-13-2 15,0 13-1-15,0 0-3 0,-11-4 6 0,11 4 0 0,0 0-1 16,0 0 4-16,-35 14 2 0,15-4-1 16,4 3 1-16,-5 2 6 0,1-1-6 0,2-2 5 0,3 0-6 15,-4 4 2-15,8-4 1 0,0 1-1 0,-3-1-2 16,1 4-4-16,2-10 5 0,2 4-7 0,-1-1-12 16,4 1-22-16,-5-2-35 0,6 2-20 0,-9 7-49 15,-4-1-149-15,9-2-341 0,-3-7 97 0</inkml:trace>
  <inkml:trace contextRef="#ctx0" brushRef="#br0" timeOffset="66899.38">14113 6924 253 0,'2'-6'270'0,"-2"6"-30"0,7-6-29 0,-5 0-18 16,-2 6-15-16,7-5-23 0,-3 0-14 0,-4 5-16 16,8-7-12-16,3 4-14 0,-5 0-14 0,-6 3-8 15,31-9-2-15,-7 8-13 0,-1-5-4 0,19 2-10 16,-4 2-7-16,6 1-18 0,-3 1-15 0,5-3-22 16,-13 6-21-16,-3-3-34 0,-5 0-10 0,-1 1-32 0,2 1-35 15,-2 2-118-15,-7-1-315 0,-4-3 90 0</inkml:trace>
  <inkml:trace contextRef="#ctx0" brushRef="#br0" timeOffset="67081.64">14067 7163 309 0,'0'0'204'16,"0"0"-23"-16,0 0-18 0,57-8-18 0,-36 6-23 0,4-1-12 15,0 0-8-15,18 0-14 0,2 0-24 0,-2 1-28 16,4-2-25-16,-3 1-40 0,-1-3-46 0,1 2-107 16,-3-4-216-16,9 2 63 0</inkml:trace>
  <inkml:trace contextRef="#ctx0" brushRef="#br0" timeOffset="67842.35">15714 6759 223 0,'14'-4'207'0,"-14"4"-40"0,11-2-11 16,-11 2-32-16,0 0-14 0,0 0-14 0,0 0-6 16,0 0-14-16,0 0-2 0,0 0-6 0,0 0-5 0,0 0-6 15,0 0-8-15,0 0-9 0,0 0 2 16,0 0-3-16,-52 10-10 0,32-10-1 0,-4-2-3 0,7 0-6 15,-1 2-6-15,3-4 1 0,5 2 1 0,10 2-6 16,-24-7-2-16,18 5-1 0,6 2-4 16,-8-13-1-16,5 8-10 0,3 5 6 0,6-14-1 0,-4 3 9 15,4 2-6-15,8-9 0 0,2 1-1 0,3 0 1 16,2 2 10-16,-1 2-1 0,15-9 3 0,-2 8-5 16,-3 1 5-16,-5 3-1 0,-5 8-4 0,1-3 2 15,1 5 2-15,0 0-1 0,-3 3 5 0,3-1-4 0,-1 6-1 16,-7 0 8-16,2-1 1 0,-3 9-2 0,-2-4 1 15,-3 8-2-15,-1 3-3 0,-1-1 3 0,-1 3 0 16,1 14 2-16,-8 1 1 0,-2-1-3 0,-1-2-4 16,-1 5 1-16,-7-2 1 0,-4-2-6 0,1 0 1 15,-7 2 4-15,2-1-6 0,-6-1 4 0,-4-7-6 16,1 1 6-16,-2-5-5 0,-7 0 6 0,4-7-4 16,1 2-1-16,-7-7-1 0,4-3 2 0,4-4-4 0,8-2 4 15,1-3-2-15,-1 3 3 0,1-6-3 16,4 0 2-16,-5-3-2 0,12-3-3 0,-2 2-5 15,5-2-4-15,3-5 1 0,-2 4-3 0,5-6 1 0,4 3-4 16,0-10 1-16,4 7 3 0,1-3 9 16,3 6-9-16,-5 0 5 0,6 0-6 0,-2 3 4 0,4 2-2 15,-3 0 3-15,4 3-8 0,1-4 9 0,-1 6 5 16,-12 0-5-16,23 3 3 0,-1 2-2 0,1 0 1 16,-5 5-6-16,2 0 12 0,-1 2 1 0,0 1-9 15,-5 0 2-15,0-4 4 0,0 5-3 0,-1-1-1 16,-2-1 1-16,0-4 1 0,-3 2-6 0,-1-2 10 0,0-2 2 15,0-2-9-15,-3 5 5 0,-4-9 5 0,8 9 2 16,-3-5 5-16,-5-4 1 0,6 6 5 0,-6-6 2 16,8 7 5-16,-8-7-2 0,3 6 1 0,-3-6-1 15,0 0 2-15,0 0-2 0,8 7-4 0,-8-7 2 16,0 0-5-16,0 0-1 0,0 0-4 0,8 5 0 16,-8-5 0-16,0 0-3 0,0 0-2 0,0 0 2 0,0 0-1 15,5 5-2-15,-5-5 2 0,0 0-4 0,0 0-2 16,0 0 0-16,0 0-1 0,0 0 2 15,0 0-6-15,0 0 2 0,0 0-1 0,0 0-4 0,0 0-4 16,0 0-15-16,0 0-14 0,0 0-24 16,0 0-20-16,0 0-28 0,0 0-36 0,0 0-146 0,0 0-347 15,-32-15 98-15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1T10:55:18.368"/>
    </inkml:context>
    <inkml:brush xml:id="br0">
      <inkml:brushProperty name="width" value="0.05292" units="cm"/>
      <inkml:brushProperty name="height" value="0.05292" units="cm"/>
      <inkml:brushProperty name="color" value="#FF0000"/>
    </inkml:brush>
  </inkml:definitions>
  <inkml:trace contextRef="#ctx0" brushRef="#br0">27520 11380 367 0,'0'0'165'0,"0"0"-15"0,0 0-17 0,0 0-9 0,0 0-8 16,0 0-15-16,0 0-5 0,0 0-14 0,0 0-9 15,0 0 4-15,0 0-11 0,0 0-4 0,0 0-9 16,0 0 2-16,0 0-9 0,0 0-3 0,0 0-4 15,0 0-3-15,0 0-8 0,0 0-4 0,0 0 2 0,0 0-5 16,0 0-1-16,0 0-1 0,0 0-2 0,0 0-2 16,0 0-4-16,0 0-1 0,0 0-7 15,0 0 1-15,0 0-9 0,0 0 6 0,0 0-1 0,0 0-2 16,-11 7 2-16,8 3-4 0,-1 2 2 0,0 7 2 16,-4 19 2-16,-3 2 1 0,-3 4-6 0,0 5 1 15,4 1 4-15,-10 26-2 0,1-2 5 0,3-3-6 16,-6 7 1-16,8-20-5 0,-5 21 10 0,-1 2-5 15,4-2-1-15,6-5 2 0,-5 4-1 0,2-23 3 16,5-3-4-16,-4 25 2 0,5-18 1 0,0 17-2 16,-2-17 1-16,0-6 1 0,-5 20 2 0,0-14-1 0,-2 17 9 15,2-1-4-15,3-16 3 0,-2-7 4 16,-9 23 1-16,6-17-4 0,-1-7-4 0,12-3 1 0,-7-2 2 16,3-1-4-16,-3-3 4 0,3-3 1 0,-4 0-4 15,8-7-5-15,-10 1 1 0,11 4 5 0,-7-3 4 16,3-5 4-16,-3 8-3 0,2-1-2 0,-2-3 2 15,1-3-2-15,6-5 1 0,-1-5-3 0,1-1-1 16,-3 3-1-16,1-4-2 0,1-1 0 0,2 1-1 16,-2-6-5-16,1-3-6 0,-3 0-16 0,7 1-8 15,-2-3-11-15,2-7-12 0,-7 9-12 0,7-9-2 0,0 10-28 16,0-10-59-16,0 0-88 0,0 0-291 0,0 0 85 16</inkml:trace>
  <inkml:trace contextRef="#ctx0" brushRef="#br0" timeOffset="2153.54">27649 11322 238 0,'-14'-2'48'16,"14"2"-6"-16,0 0 11 0,-8-1-5 0,8 1 5 16,0 0 0-16,0 0 0 0,0 0-6 0,0 0 12 0,0 0-7 15,-14-7 11-15,14 7-20 0,0 0 5 0,0 0-18 16,0 0 0-16,0 0 5 0,0 0 26 0,0 0-2 15,0 0-5-15,0 0 2 0,0 0 2 16,0 0 3-16,0 0-1 0,0 0-6 0,0 0-2 0,0 0-2 16,0 0-5-16,0 0 4 0,0 0-8 0,44 4-2 15,-3-4-7-15,9 3 5 0,2-3-7 0,5 0-9 16,29 0 6-16,-18 1-2 0,16 1-6 0,-19 1-2 16,-13 0 1-16,1-3-4 0,-2 0 4 0,-1-3 0 15,1 6-7-15,-6-6-1 0,-2 3 4 0,7 0-6 16,-6-3 5-16,6 1-3 0,-4 2-6 0,2-1 6 0,2-2-2 15,0-4-1-15,1 4 0 0,1-2-7 0,-3 1 3 16,9 1 4-16,-8-2-4 0,4-3-3 0,4 3 4 16,-7 2-2-16,7-4 2 0,-3 2 3 0,0 0-6 15,-4 3 1-15,1-3 2 0,1 0-6 0,-3 0 2 16,-4 2 5-16,0 2-3 0,-2-6-2 0,-9 5-5 16,-4 1 8-16,9-2-4 0,-2 1 2 0,-6-2 3 15,-2 4-3-15,-6-1 2 0,0 1-4 0,1-3 2 0,0 3-3 16,0 0 5-16,-2 0-1 0,3 0-4 15,15 3 0-15,-8-3 3 0,-6 0-1 0,0 1 2 16,10 3 0-16,-6-4 0 0,-3 2-5 0,-6-2 6 0,-1 0-3 16,2 0-4-16,1 3 3 0,-7-3-1 0,-1 0 6 15,-16 0-1-15,27 0-7 0,-12 0 5 0,-15 0 1 16,25-3-4-16,-2 3 3 0,-3 0 0 0,-4 0 2 16,-2-2-5-16,-14 2 2 0,26 0 1 0,-26 0-3 15,16-4 3-15,-16 4-6 0,21 0 7 0,-21 0-6 16,13-1 1-16,-13 1 1 0,0 0-3 0,17 0 5 15,-17 0-9-15,0 0 7 0,0 0-7 0,20 1-2 0,-20-1 8 16,7 4 2-16,-7-4 2 0,9 6-6 0,-1 3 2 16,-1-2 2-16,-1 0 0 0,3 3-2 0,-7 2-3 15,13 6 5-15,-11 2 1 0,3 3-2 0,-1 0 0 16,0 16 1-16,1-5 2 0,1 7-8 0,-5-1 2 16,-3 1 4-16,0 3 0 0,-7 4 0 0,5 0-7 15,-3 2 4-15,-5 26 0 0,1-17 1 0,1-9 1 16,-1-2 7-16,-2 30-5 0,-1-19 0 0,2-10 0 0,2 1-1 15,0-4 7-15,-4 5-5 0,4-1 0 16,0 0 0-16,-2-4 2 0,4 6 2 0,0-2-4 0,1 1 0 16,2-4 2-16,-1 2 0 0,0-1-2 0,1-2-1 15,0 4 5-15,-1 2-2 0,3-4 0 16,-2-3-4-16,1 3 0 0,-6-3 3 0,2-2-8 0,0 1 6 16,2-1 0-16,4-2 0 0,-1-2 5 0,-2-2 1 15,0 0-11-15,1-11 8 0,-1 2-1 0,3 10-2 16,0-10-3-16,-3-2 7 0,3-4 3 0,0 1-8 15,0-1 1-15,0 2 6 0,0-2-4 0,0 4-1 0,0-7-2 16,-2 7 4-16,4-3 3 0,-2 2-2 0,3-1-2 16,-3-2-3-16,0 1 0 0,3-1 2 15,-1-3 2-15,-2 1 1 0,3-5-10 0,-3 2 8 0,0 1-2 16,0-1 0-16,0-1 3 0,0-5-7 0,0 1 3 16,3-2 4-16,-3 3-3 0,0-3 2 0,0 0 2 15,0-2-1-15,0 5-2 0,0-3-2 0,0 0-2 16,-3-2 2-16,6 2-1 0,-3 0-1 0,0-10 4 15,0 14-2-15,0-7 2 0,0-7 1 0,-3 12-5 16,3-12 4-16,0 12-2 0,-3-5 1 0,3-7 0 16,-2 11 0-16,-1-1-3 0,0-2 2 0,-2-1-1 0,-3 3 6 15,-1-4 0-15,1 4-5 0,-5 3 3 0,-4 2-2 16,0-2-4-16,1-1 7 0,-1-2 0 0,2 0-6 16,-4 1 4-16,0 2-3 0,-5-3 3 0,8 2-5 15,-5-4 0-15,2 4 4 0,2-2-3 0,-4 0 0 16,6-2 2-16,2-1 2 0,2-3-1 0,-3 4-1 15,7-4 0-15,-5 3 2 0,1-1-4 0,1-3 5 16,-2 4 0-16,-7 3-7 0,3-2-1 0,-3 2 3 16,-1-3-2-16,-2 0 7 0,4 0 1 0,-7-1-3 15,6 4 3-15,-4-4-8 0,-1 0 9 0,-6 0-4 0,-9 0 0 16,6-2 1-16,-5 2 0 0,8-1-3 0,0 0 3 16,-11 0-3-16,8-3 2 0,-6 0 0 0,-4 2 7 15,2-4-7-15,6 0 3 0,-7 2 2 0,2-4-7 16,-1 4 3-16,9-2 1 0,4 0-1 0,0 0 2 15,3 0-6-15,-3 0 2 0,4-6 1 0,-5 6 0 16,3-2-5-16,-1 0 5 0,2 2 2 0,-2-3-5 16,1 1 3-16,-1 2 1 0,-10-3-1 0,-4 1-3 15,8 2 3-15,-9-3 2 0,4 1-1 0,5-1 1 16,6 0 5-16,-11-1-7 0,-3-1 0 0,4 4 1 16,7-5-2-16,-8 0 2 0,-2 5 0 0,7-4 5 0,3 0-7 15,6 0 2-15,-5 3 2 0,-9-6 0 0,-3 1 1 16,14 4-3-16,-3-2-1 0,5 3 0 0,-13-6 3 15,4 3-4-15,10-2 2 0,-2 1 2 0,2 4 1 16,2-3-4-16,-5 3 1 0,3-4-2 0,-15 3-1 0,6-1 2 16,9 1 1-16,0-3-4 0,1 0 2 15,-1 6 0-15,2-2 2 0,0 0-3 0,0 0 5 16,2-3-4-16,-1 5 1 0,2-3-2 0,-4 1 4 0,0 2 1 16,1-3-5-16,2 3 6 0,-1 0-3 0,-7 0 1 15,6 0-5-15,3 3-2 0,0-3 4 0,-1 2-3 16,20-2 3-16,-32 0-6 0,18 3 6 0,14-3 5 15,-22 0-4-15,22 0 1 0,-19 2 2 0,19-2-3 0,0 0-2 16,-22 0 6-16,22 0-1 0,0 0 1 16,-19 0-4-16,19 0 2 0,0 0 1 0,-16 3-3 15,16-3 0-15,0 0 5 0,0 0-2 0,-25-3-3 16,25 3 2-16,0 0 3 0,-22-2 0 0,22 2-7 16,-17-3 2-16,17 3 6 0,-16-5-1 0,16 5 5 0,-11-5 0 15,11 5 1-15,0 0 5 0,-16-5 1 0,16 5-1 16,0 0 0-16,-17-8-5 0,17 8-1 0,-13-4-1 15,13 4-5-15,-17-8 5 0,10 3-3 0,7 5-2 16,-23-5-5-16,9 1 6 0,1-2-2 0,13 6-2 16,-34-9 2-16,13 5 0 0,2-4-2 0,-4 3 2 15,5 0-5-15,4 0 5 0,-2 2 2 0,16 3-3 16,-25-7 2-16,14 5-1 0,11 2 1 0,-22-8-1 0,11 6-3 16,11 2 7-16,-16-6 0 0,16 6 6 0,-14-4 4 15,14 4-2-15,0 0 5 0,-14-6 0 0,14 6 0 16,0 0 0-16,-8-4 1 0,8 4 0 0,0 0-1 15,0 0-3-15,0 0 2 0,-10-9-1 0,10 9-1 16,0 0 1-16,0 0-3 0,0 0 3 0,-10-9 1 16,10 9 2-16,0 0-2 0,0 0 2 0,-7-6-2 15,7 6-3-15,0 0-1 0,0 0-4 0,-6-10-3 16,6 10 2-16,0 0-3 0,-8-11-10 0,8 11-15 16,-6-14-21-16,1 6-26 0,-3-2-35 0,3 1-34 0,-10-7-65 15,2 0-108-15,2-4-370 0,-12-12 105 0</inkml:trace>
  <inkml:trace contextRef="#ctx0" brushRef="#br0" timeOffset="2888.53">31564 10767 258 0,'-6'-6'101'0,"6"6"-3"0,0 0-20 16,-1-7-8-16,1 7-8 0,0 0-12 0,0 0-4 15,-7-8-8-15,7 8-9 0,0 0 0 0,0 0-10 16,0 0 14-16,0 0-12 0,0 0-3 0,-3 21-3 16,3-1-4-16,0 3-1 0,0-1-2 0,0 17 8 15,0-1-1-15,6-2 2 0,-2 2 0 0,-3-1 1 16,-1-6-8-16,3-5 6 0,-3-2 1 0,3 1-3 15,-3-1-2-15,5-1 1 0,-5-3 3 0,3 2 0 16,-1-2-7-16,1-6 6 0,0 1-2 0,-3-6-7 0,5 1 6 16,-5 1-15-16,4-4 11 0,-2 1 3 0,-2-8-3 15,7 13-1-15,-7-7 5 0,0-6-6 0,1 10-1 16,-1-10-12-16,0 0-25 0,6 4-24 0,-6-4-24 16,0 0-58-16,0 0-163 0,0 0 48 0</inkml:trace>
  <inkml:trace contextRef="#ctx0" brushRef="#br0" timeOffset="3339.88">32026 10724 321 0,'6'-10'97'0,"-6"10"-9"15,0 0-4-15,2-13-14 0,-2 13-4 0,0 0-8 16,6-8-4-16,-6 8-4 0,0 0-9 0,0 0-7 15,2-10-8-15,-2 10-3 0,0 0-4 0,0 0-1 16,0 0-1-16,0 0-13 0,3-6 7 0,-3 6-11 16,0 0 5-16,0 0 2 0,0 0-2 0,0 0 1 15,0 0-1-15,-11 41 1 0,3-17-2 0,4-2-3 16,-16 11 5-16,3 5-7 0,1-3 1 0,-3 1 0 16,-3 0 0-16,5-1 5 0,-1-4-4 0,1-3-3 0,-3 5 2 15,4-6 5-15,6-7 1 0,-1-1 0 0,-3 3 0 16,0-2-1-16,3 3-3 0,-3-3 4 0,3-1-6 15,-2 1 6-15,0-3 2 0,-2 1 7 0,-1 0-7 16,0 2 4-16,-1-7 3 0,4 7-3 0,1-5 9 16,-4-1-9-16,2 1 10 0,2-3-7 0,3-1-1 0,-3-4-1 15,4 3-2-15,3-5-3 0,-2 2 1 16,0-2 9-16,7-5-4 0,-11 7 0 0,11-7-3 16,-8 8 0-16,8-8 6 0,-4 6-7 0,4-6 6 0,0 0-5 15,-10 7 7-15,10-7-4 0,0 0-2 0,-4 6-1 16,4-6 3-16,0 0 1 0,0 0-7 0,-7 6 2 15,7-6-2-15,0 0 2 0,0 0-9 0,0 0-13 16,0 0-19-16,-8 4-16 0,8-4-19 0,0 0-36 16,0 0-69-16,0 0-202 0,0 0 59 0</inkml:trace>
  <inkml:trace contextRef="#ctx0" brushRef="#br0" timeOffset="4005.01">31577 10701 214 0,'0'0'81'15,"0"0"-14"-15,0 0-17 0,0 0 7 0,0-8-8 0,0 8 3 16,0 0 2-16,0 0-6 0,0 0-1 16,0 0 4-16,3-6-8 0,-3 6-6 0,0 0-8 0,0 0 7 15,0 0-1-15,0 0-14 0,0 0-17 0,0 0 8 16,0 0 0-16,0 0 0 0,0 0-4 0,0 0 4 16,18 22-4-16,-14-3 0 0,-1 4-3 0,-1-1 0 15,-2 2-3-15,0 14-2 0,0-2 0 0,0 2 2 16,-2-8 3-16,2-5-6 0,-3-2 1 0,0 0 0 15,2-1 8-15,1 0-6 0,-4 3 3 0,1-5-3 16,1 3 4-16,2 0-6 0,-4-3 6 0,2 2-2 16,2-1-3-16,-3-3-1 0,0 4 6 0,3-6-6 15,3-1 0-15,-3-3 3 0,0 1 1 0,-3-5 4 16,3 0-2-16,-3 4 0 0,6-4-4 0,-3-8 6 16,-3 12-3-16,3-12 5 0,0 13 2 0,0-13 1 0,-2 8 1 15,2-8-8-15,0 0 1 0,0 8 3 0,0-8 2 16,0 0-5-16,0 12 0 0,0-12-6 0,0 0 0 15,0 10 9-15,0-10-9 0,0 0 5 0,0 6-2 16,0-6 4-16,0 0-1 0,0 0-2 0,0 12-3 16,0-12 1-16,0 0 0 0,0 0 1 0,0 7 1 15,0-7-8-15,0 0 12 0,0 0-6 0,0 0-17 16,0 11-13-16,0-11-23 0,0 0-27 0,0 0-65 0,0 0-165 16,0 10 49-16</inkml:trace>
  <inkml:trace contextRef="#ctx0" brushRef="#br0" timeOffset="6930">27767 12687 322 0,'0'0'104'0,"-7"-10"-5"0,7 10-8 15,0 0-13-15,0 0 1 0,0 0-17 0,0 0 0 16,0 0 3-16,-2-10-11 0,2 10 2 0,0 0 1 16,0 0-4-16,0 0-10 0,-3-17-3 0,3 17-6 15,0-12-5-15,-3 2 2 0,3 10 2 0,-2-19-8 16,0-3-2-16,-7 4 6 0,0-2-10 0,1-3 0 16,0 1-2-16,-8-9-3 0,-3-2-2 0,-3-1-4 15,-6 1 0-15,1-2 2 0,-6 3-4 0,0-4 3 16,-1 4-6-16,-3-2-1 0,-1-1-1 0,-1 1 1 0,1-4-4 15,-1 1 5-15,-2 5-2 0,3-2-4 0,-3-1 9 16,0 1-6-16,3 2-4 0,0 0 8 16,-1-1-4-16,-1 2 1 0,1 4 1 0,-2-1-5 0,3 1 4 15,-7 2 0-15,6 0-2 0,-9 4 2 0,2-4-2 16,-1 5-5-16,1 1 5 0,-6 2-2 0,3-1-8 16,-3 3 6-16,-4 0-1 0,1 3 6 0,5 3-7 15,-10 2 1-15,1-1 1 0,-1 2 1 0,-23 4 4 0,18 0 4 16,10 4-8-16,-3-4 6 0,1 4-11 15,3 0 0-15,4 0 9 0,-5 4-2 0,9 0-1 16,-1 3 3-16,2-2-3 0,-6 2 4 0,8-1-5 0,6 0 2 16,-7-1 0-16,12 3-5 0,4-5 4 0,-9 5 2 15,6 0 3-15,5-5-3 0,-3 1-2 0,6 0 2 16,-16 6 1-16,0-2 5 0,9 0-5 0,0-1 3 16,-8 2 3-16,5-4-8 0,8 1-1 0,1-1 5 15,1-3 3-15,2 2-2 0,-4-2-9 0,8 1 13 16,-6 2-4-16,5-4-4 0,-3 0 2 0,5 0 4 15,16-3-3-15,-25 4 0 0,25-4 2 0,-22 5 3 0,22-5-5 16,-19 2 11-16,19-2-8 0,-19 3 7 16,19-3-6-16,-16 5-1 0,16-5 2 0,-23 3 5 15,23-3-7-15,-22 2 1 0,22-2-3 0,-20 5 1 0,20-5-1 16,-18 3-3-16,18-3 3 0,0 0-3 0,-25 4 0 16,25-4 4-16,0 0-3 0,-19 3 9 0,19-3-2 15,0 0 6-15,0 0-1 0,-16 3 4 0,16-3 0 16,0 0 5-16,0 0-2 0,0 0 1 0,0 0-1 15,0 0-2-15,-20 4-5 0,20-4 2 0,0 0-9 16,0 0 9-16,0 0-11 0,0 0 5 0,0 0-2 16,-13 3-2-16,13-3-1 0,0 0 1 0,0 0-5 15,0 0 1-15,0 0-2 0,0 0-3 0,0 0 1 16,0 0-3-16,0 0-7 0,0 0-1 0,0 0 0 0,0 0 4 16,0 0-13-16,0 0 2 0,0 0-4 0,0 0-5 15,0 0-10-15,0 0 6 0,0 0 0 0,0 0 6 16,33-27 3-16,-25 16 7 0,9 0 4 0,-4-2-1 15,7 1 0-15,-7 0 2 0,-2 2 5 0,3 0-1 16,-6 3-9-16,1-1 15 0,-9 8 4 0,15-15-5 0,-7 10 2 16,-8 5 16-16,14-14-22 0,-8 7 8 15,-6 7-1-15,13-12-2 0,-4 6 1 0,-9 6 10 16,13-13-8-16,-5 9 0 0,-8 4 0 0,11-13 5 0,-11 13-5 16,14-10-1-16,-14 10-3 0,17-10 5 0,-11 5-2 15,-6 5-1-15,15-10 4 0,-15 10-2 0,17-10-6 16,-17 10 5-16,13-3-1 0,-13 3-2 0,0 0 8 15,17-8-1-15,-17 8-4 0,0 0 6 16,13-8-9-16,-13 8-3 0,0 0 11 0,0 0-2 0,12-5-4 16,-12 5-6-16,0 0 16 0,0 0-8 0,0 0-9 15,0 0 4-15,0 0-2 0,0 0 3 0,0 0 0 16,0 0-3-16,0 0 7 0,0 0-3 0,0 0 1 16,0 0-5-16,0 0 1 0,-8 31 6 0,-9-16-8 0,0 1 6 15,-4-2 9-15,1 4-11 0,1-3 3 0,-3 3-1 16,3-2 2-16,-11 9 7 0,5-5-10 0,5-3 3 15,2-1 4-15,2 0-1 0,-1-1-4 0,1-1-1 16,2-1 4-16,4-3-3 0,1 2-1 0,1-6 5 16,8-6 2-16,-13 16 0 0,13-16-1 0,-11 12 6 15,5-7-17-15,6-5 10 0,-11 10 2 0,11-10-3 16,0 0 0-16,-8 10 2 0,8-10-3 0,0 0 8 16,0 0 5-16,-9 10 1 0,9-10-8 0,0 0 3 0,0 0 8 15,0 0-1-15,-5 10 2 0,5-10-3 16,0 0 0-16,0 0 0 0,0 0-5 0,0 0 2 0,0 0-5 15,0 0 3-15,0 0-2 0,0 0 1 0,14 18-3 16,-3-15-1-16,11 5 4 0,-2 0-1 0,9-4-1 16,8 6 1-16,3 0-6 0,-8-2 4 0,-4-1 0 15,-3-4-5-15,-4 2 6 0,2 1-3 0,-2 0-2 16,-2 0-2-16,3-3-4 0,-5 1 9 0,-2-1-8 16,-15-3 8-16,37 8-6 0,-21-3 1 0,-2-3 1 15,-14-2 1-15,24 6-1 0,-24-6 0 0,17 2 1 0,-17-2-3 16,0 0 2-16,0 0 2 0,22 2-3 0,-22-2 3 15,0 0 6-15,0 0-5 0,16 4 0 0,-16-4 6 16,0 0-8-16,0 0-1 0,0 0 11 0,0 0 9 16,15 4-10-16,-15-4 8 0,0 0 1 0,0 0-4 15,0 0 3-15,0 0-2 0,0 0 2 0,0 0-8 16,0 0 0-16,0 0 5 0,21 3-6 0,-21-3-2 16,0 0 2-16,0 0 0 0,0 0 1 0,0 0-4 15,0 0-2-15,0 0 1 0,0 0-4 0,0 0 3 16,0 0-1-16,0 0-1 0,0 0-2 0,0 0 2 15,0 0 4-15,0 0-2 0,0 0-5 0,0 0 3 0,0 0 3 16,0 0-4-16,0 0 2 0,8-21-4 0,-8 21 3 16,-6-14-6-16,6 14 2 0,-7-21-1 0,1 11 0 15,-4 0 4-15,6-8-2 0,-4-2 2 0,0 5-2 16,2-1-4-16,-2-1 3 0,3 1-1 0,-2-1 5 16,0 1 2-16,4 4-3 0,-3 2 0 0,6 10 1 15,-2-19 4-15,-4 9-7 0,6 10 4 0,-2-17-1 16,-4 7 0-16,6 10-1 0,0-22 1 0,-2 12 0 0,-1 1 1 15,3 9 0-15,-3-22-1 0,-1 12 1 0,4-1-2 16,0 11 2-16,-4-18-2 0,6 8 2 0,-4-2 2 16,2 12-2-16,-3-16 3 0,3 9-3 0,0 7 0 15,-3-18 2-15,3 18 0 0,-2-15 2 0,2 15 0 16,0-15-2-16,0 15 2 0,-3-10-5 0,3 10 5 16,0 0-4-16,-3-13 1 0,3 13-1 0,0-12 2 15,0 12-2-15,0 0-2 0,0-11 3 0,0 11-3 16,0 0-1-16,0 0 5 0,0-13-4 0,0 13 3 0,0 0 0 15,0 0-4-15,-2-9-1 0,2 9 0 16,0 0 0-16,0 0 0 0,0 0-1 0,-3-10 1 16,3 10 0-16,0 0-1 0,0 0 1 0,0 0 0 0,0 0-2 15,0 0-1-15,0 0 2 0,0 0 0 16,0-13 2-16,0 13-1 0,0 0-4 0,0 0 3 0,0 0-4 16,0 0 2-16,0 0-1 0,0 0-4 0,-4-10-5 15,4 10-4-15,0 0-9 0,0 0-9 0,0 0-18 16,0 0-19-16,0 0-28 0,0 0-34 0,0 0-17 15,0 0-84-15,0 0-280 0,0 0 80 0</inkml:trace>
  <inkml:trace contextRef="#ctx0" brushRef="#br0" timeOffset="8449.94">19570 12009 281 0,'0'0'107'15,"0"0"-10"-15,0 0-9 0,0 0 0 0,0 0 0 16,0 0-7-16,0 0-16 0,0 0 21 0,0 0-13 16,0 0-14-16,0 0-3 0,0 0-6 0,0 0-7 15,0 0-3-15,0 0-2 0,0 0-5 0,0 0-7 16,0 0 1-16,0 0-6 0,0 0-1 0,0 0-5 15,0 0 2-15,0 0-2 0,17-10 0 0,-17 10 1 0,0 0-3 16,0 0-3-16,0 0 1 0,9-8-4 16,-9 8-4-16,0 0-5 0,0 0 4 0,0-10-4 0,0 10 3 15,0 0-7-15,0 0-3 0,0 0-4 0,0 0 2 16,-18-8 0-16,18 8-5 0,-33 0 1 0,8 0 11 16,0 3-4-16,1 0-2 0,-1 1-6 0,1 2 7 15,2-1 5-15,-1 0-1 0,5 2-5 0,4-2 6 16,1 3-7-16,1-7 1 0,4 5 4 0,4 0-2 0,-2 0 6 15,3-2-2-15,3-4 1 0,0 13-5 0,3-4 0 16,4 0 8-16,1 1 2 0,13 4-1 0,-4 1-4 16,17 9 5-16,-7-6 1 0,12 1-1 0,-16-3-2 15,2 1-4-15,-5-4 4 0,-1 0 3 0,-5 0-7 16,0-3-3-16,-4 0 7 0,1 0 34 0,-2 0-3 16,-4-4 1-16,1 6-12 0,2-5 4 0,-3-1-8 15,-5 3 3-15,3-2-8 0,-3-7 2 0,-3 14-3 16,-2-6 4-16,-1-1-1 0,-2 3 0 0,-3-2 0 0,-5 4-1 15,-6-3 2-15,-1 1-8 0,2 0 17 16,2-2-3-16,-3-1 5 0,-3 0-1 0,9-1 1 0,-5-2 4 16,4-1-4-16,2 2 4 0,0-5-4 15,3 3 4-15,0-3-2 0,3 2-1 0,-3-2 4 0,12 0 1 16,-18 0 3-16,18 0 5 0,-23 0-2 0,23 0-4 16,0 0-2-16,-16-2 1 0,16 2-7 0,0 0-8 15,-14-3 6-15,14 3-9 0,0 0 4 0,-11-5-3 16,11 5-8-16,0 0-5 0,0 0-16 0,-8-5-5 15,8 5-22-15,0 0-8 0,-11-5-21 0,11 5-14 0,0 0-32 16,0 0-144-16,-8-7-308 0,8 7 87 0</inkml:trace>
  <inkml:trace contextRef="#ctx0" brushRef="#br0" timeOffset="8784.92">19672 12187 322 0,'0'0'126'0,"2"-14"-24"0,-2 14-24 15,0 0-3-15,0 0-5 0,0 0 1 0,8-7-9 16,-8 7 7-16,0 0-7 0,0 0-7 0,0 0 5 0,6-7-9 16,-6 7-5-16,0 0-1 0,0 0 2 15,16-5-11-15,-16 5-3 0,0 0-4 0,10-5-7 0,-10 5-5 16,0 0 11-16,20-4-12 0,-20 4 0 0,18-3 3 16,-18 3-10-16,23-6-11 0,-9 6-11 0,10 0-16 15,-2-1-19-15,3 1-23 0,-3 0-107 0,-4-3-212 16,-1 3 64-16</inkml:trace>
  <inkml:trace contextRef="#ctx0" brushRef="#br0" timeOffset="9023.1">19734 12252 361 0,'0'0'182'0,"0"0"-22"15,0 0-16-15,0 0-15 0,0 0-3 0,0 0-17 16,0 0-12-16,0 0-9 0,0 0-9 0,0 0-12 0,0 0-11 16,0 0-4-16,0 0-3 0,0 0-3 15,0 0-4-15,0 0-5 0,0 0-7 0,32 6-1 16,-9-6-3-16,1 0-6 0,0 0-20 0,8 0-16 0,-8 0-13 16,16 5-31-16,2-3-27 0,-7-2-45 0,-7-2-76 15,-4 2-246-15,1 0 74 0</inkml:trace>
  <inkml:trace contextRef="#ctx0" brushRef="#br0" timeOffset="9794.1">20325 11730 240 0,'0'0'187'0,"0"0"-22"0,0 0-19 0,5-10-27 16,-5 10-2-16,0 0-16 0,0 0-12 0,0 0-12 15,6-10-4-15,-6 10-5 0,0 0-12 0,0 0-10 16,0 0-3-16,9-7-4 0,-9 7 1 0,6-7-8 16,-6 7-5-16,13-6-7 0,-13 6-3 0,13-10-1 15,-13 10 4-15,14-9-9 0,-9 3 2 0,-5 6-6 16,9-9-1-16,-9 9 4 0,8-10-4 0,-8 10-3 16,0 0-5-16,5-7 2 0,-5 7-12 0,0 0 13 15,0 0-6-15,0 0 2 0,0 0 3 0,-17-13 2 0,17 13-7 16,-24 0 0-16,24 0 4 0,-26 2-1 0,26-2 11 15,-24 4-7-15,24-4-11 0,-22 7 7 0,22-7 2 16,-15 3-5-16,15-3 4 0,-12 4-6 0,12-4 3 16,-5 8-13-16,5-8 16 0,0 0 1 0,2 17 2 15,-2-17-4-15,12 9-1 0,-2 1 3 0,-2-3-6 16,4 3 7-16,1 5-2 0,2 3 3 0,-5-3 0 16,1 0-6-16,0-2-4 0,-3 1 0 0,-2-2 8 0,-1 3-3 15,-1-5 3-15,-3 2-2 0,-1 7-3 0,-1 3 3 16,-3-2 2-16,2-2 0 0,-4-1 0 15,3 0-6-15,1-5 5 0,-1 4 0 0,0-6 6 16,3 2-2-16,-2-2-10 0,2 3 11 0,0-13-3 0,-4 16-2 16,8-4-2-16,-2-2 10 0,1 3-2 0,2-3-1 15,1 0-3-15,-1 1-9 0,4 7 6 0,-1-2 0 16,0-3 1-16,-3-3-2 0,-3 2 2 0,-2 2 1 16,0-5-2-16,0 4 2 0,0 6-1 0,-7 1 4 15,-1 2 0-15,-4-5 3 0,2 0-3 0,-1 3 6 16,-3-5-1-16,3 0-1 0,1 0 4 0,-1-7-6 0,4 2 10 15,1 2-7-15,2-6 6 0,-1-1-4 0,5-5 0 16,-7 12 4-16,7-12-7 0,-5 8 1 0,5-8-3 16,0 8-4-16,0-8 11 0,-3 10-5 0,3-10-4 15,0 0 6-15,3 12-4 0,0-7-7 0,-3-5 3 16,5 10 3-16,-5-10-1 0,9 12 0 0,-6-5 3 16,2-2-4-16,0 2 1 0,3 1-6 0,-1-1-19 15,-2 0-6-15,5-1-2 0,-2-1-21 0,4-3-33 0,-12-2-27 16,21 0-90-16,-4 0-237 0,3-5 70 15</inkml:trace>
  <inkml:trace contextRef="#ctx0" brushRef="#br0" timeOffset="10658">20670 11920 266 0,'0'0'93'0,"2"-10"-11"0,-2 10-5 16,0 0-7-16,3-10-6 0,-3 10-3 0,0 0-3 15,0 0-9-15,0 0-13 0,0 0-4 0,3-10-5 16,-3 10-3-16,0 0-6 0,0 0 12 0,0 0-16 15,0 0 9-15,0 0-17 0,0 0 13 0,0 0-9 16,-3 38 1-16,0-28 0 0,3-10 0 0,-2 20 0 16,2-8-5-16,0-3 0 0,0-9 4 0,2 18-11 15,1-9 7-15,-3 1 3 0,0-10-5 0,6 16 2 16,-6-16 1-16,6 10-3 0,-6-10 1 0,4 9 9 0,-4-9-5 16,9 7 0-16,-9-7-6 0,0 0 11 0,0 0-20 15,0 0-8-15,35-10 16 0,-26 4-12 0,2 0 3 16,-2-4 1-16,7-2-19 0,-6-1 16 0,-2 3 4 15,1-2 10-15,-1 4 2 0,-5 3 3 0,3-3-4 16,-6 8 14-16,11-13-14 0,-11 13-2 0,5-10-3 16,-5 10-1-16,8-7 5 0,-8 7-3 0,0 0-6 15,0 0 1-15,8-8 2 0,-8 8-6 0,0 0 6 16,0 0 4-16,0 0-6 0,0 0 4 0,14 18-6 16,-14-18-5-16,5 13 13 0,1-5 1 0,-6-8-5 15,7 14 7-15,3-6-2 0,-5 0-2 0,0 0 4 0,3 1-2 16,1-4 1-16,-1 3 0 0,-8-8 1 0,16 9-5 15,-7-5 1-15,-1 2 7 0,-8-6-1 0,13 10-7 16,-13-10 5-16,14 3 0 0,-14-3 2 0,0 0 4 16,16 4 1-16,-16-4 0 0,0 0 3 0,0 0 7 15,0 0-1-15,0 0 3 0,0 0 2 0,25-10-6 16,-25 10-3-16,8-13 0 0,-8 5 4 0,0 8 8 16,5-18-1-16,-5 6-1 0,0 1-4 0,2 1 3 15,-4-2 0-15,2 0 1 0,-2 1 2 0,-1 1 8 0,3 10-2 16,0-23 1-16,-3 13-4 0,3-2-3 15,-5 2-3-15,2-2-3 0,3 2 3 0,0 10-8 0,-4-19 0 16,-3 8-2-16,4 1 0 0,3 0-2 16,-2 3 2-16,2 7-3 0,-6-18 2 0,6 18-7 0,-5-11-7 15,5 5 4-15,0 6 3 0,-3-10-7 0,3 10 4 16,0 0-9-16,-5-11-8 0,5 11-18 0,0 0-14 16,0 0-9-16,0 0 0 0,0 0-14 0,0 0-21 15,0 0-20-15,0 0-14 0,0 0-80 0,-28 17-237 16,20-7 70-16</inkml:trace>
  <inkml:trace contextRef="#ctx0" brushRef="#br0" timeOffset="10943.9">21091 12020 221 0,'11'6'123'0,"-11"-6"-22"15,0 0-14-15,0 0-11 0,0 0-12 0,8 6-5 16,-8-6-6-16,9 13-9 0,-7-3-9 0,1-1 6 16,0 2 3-16,5 9 7 0,-5-1-4 0,-1 5-5 0,2-1 0 15,-1-3-5-15,-3 5-5 0,2-3-3 16,-4 0 0-16,4 1 1 0,-2-1-8 0,0-5 1 0,-2 5-4 16,-1-5-4-16,6 1 6 0,-6-4-1 0,3 0-6 15,-4-2 3-15,4-6-2 0,0 4-2 0,-2 0-4 16,2-10 6-16,-6 15-16 0,4-10-13 0,2-5-9 15,-6 10-18-15,6-10-23 0,-7 8-26 0,7-8-68 16,-12 2-184-16,12-2 55 0</inkml:trace>
  <inkml:trace contextRef="#ctx0" brushRef="#br0" timeOffset="11401.61">21489 11991 251 0,'0'0'88'0,"0"0"-17"0,10 23-4 0,-10-13-6 16,0-2 2-16,-2 15-10 0,-1-3 2 0,-2-2-6 15,-1-1-2-15,0-2-6 0,1 2-6 0,-3 2 2 16,1-7-9-16,3 4 3 0,-6-8-4 0,-2 11-10 16,4-7-17-16,-3 2-17 0,0-8-25 0,3 4-19 15,-2-5-45-15,10-5-123 0,-15 7 39 0</inkml:trace>
  <inkml:trace contextRef="#ctx0" brushRef="#br0" timeOffset="11932.56">21631 11877 228 0,'0'0'77'0,"0"0"-15"0,0 0-5 0,0 0-2 16,0 0 1-16,0 0 10 0,0 0 1 0,8 23-5 0,-5-13-2 16,-3 2 2-16,0-2-13 0,6 3 0 15,-4 6-15-15,6-2 9 0,-3 1-5 0,2-6-1 0,1 1-7 16,0-5 6-16,-3 2-4 0,6-1-3 0,-3-2-5 16,3-1 0-16,3-3 5 0,-3 3-5 0,-11-6 0 15,25 2-14-15,-25-2-8 0,24 0-5 0,-24 0-6 16,18-10-8-16,-4 5 4 0,-7-3 3 0,-2 1-4 15,-5 7 3-15,8-13 8 0,-2 1 10 0,-6 12 1 0,5-11 0 16,-5 11-2-16,3-12 2 0,-3 12 5 16,3-8-4-16,-3 8 4 0,0 0-4 0,0 0-12 15,0 0 8-15,0 0 1 0,0 0 9 0,0 0-8 0,0 0 6 16,0 0-6-16,0 0-3 0,0 0 6 0,0 0 3 16,23 17-5-16,-16-9 1 0,3-2 3 0,1 0-3 15,-2 0-3-15,2 0 5 0,-11-6-4 0,16 10-3 16,-8-7 6-16,-8-3-8 0,14 1 3 0,-14-1 3 15,0 0-5-15,0 0 6 0,24-4-5 0,-24 4 1 16,7-12-1-16,-7 12-4 0,10-16 1 0,-6 5 1 16,-2-1 6-16,-2-6 1 0,-2 0-3 0,-2-1 9 0,4-1 1 15,-5 1 5-15,0 3 2 0,4-4 4 0,-5 8 7 16,4-1 1-16,-1 5-1 0,1-2-6 0,2 10-1 16,-2-20-5-16,-2 15 4 0,4 5-4 0,-2-12-5 15,2 12-2-15,0 0-9 0,-7-14-24 0,7 14-19 16,0 0-29-16,-2-8-17 0,2 8-17 0,0 0-21 15,0 0-76-15,0 0-233 0,0 0 70 0</inkml:trace>
  <inkml:trace contextRef="#ctx0" brushRef="#br0" timeOffset="12232.2">22253 11966 303 0,'0'17'93'0,"0"-6"-12"0,0 1-2 0,0 1-15 16,-3 6 2-16,-4 3-1 0,5 1-9 0,0-1 9 15,-4 1-8-15,-2 0 1 0,4-1-3 0,-4 2-4 16,-2-2-8-16,0 1 3 0,0-7 4 0,3 6-9 16,-1-11-5-16,0 4 1 0,1-5-3 0,5-1 0 0,-3 0 0 15,-1 1 10-15,4-5 2 0,2-5 7 0,-6 12 3 16,6-12 4-16,-6 10 3 0,6-10-3 0,-3 5-1 15,3-5-3-15,0 0-6 0,0 0-8 0,0 0-4 16,0 0-5-16,0 0-5 0,0 0-21 0,0 0-17 16,0 0-16-16,42-20-32 0,-24 10-25 0,5-2-21 0,-4 3-23 15,3-2-98-15,-3-3-270 0,3 1 78 16</inkml:trace>
  <inkml:trace contextRef="#ctx0" brushRef="#br0" timeOffset="12389.84">22472 12128 319 0,'0'0'190'0,"4"-10"-23"15,-4 10-28-15,0 0-15 0,6-11-21 0,-6 11-20 16,0 0-37-16,7-7-25 0,-7 7-38 0,0 0-26 0,10-5-27 16,-10 5-59-16,0 0-152 0,20-8 46 15</inkml:trace>
  <inkml:trace contextRef="#ctx0" brushRef="#br0" timeOffset="12517.71">22726 12036 241 0,'8'-4'129'0,"-8"4"-29"0,0 0-31 16,14-8-39-16,-14 8-44 0,0 0-40 0,11-4-65 15,-11 4 24-15</inkml:trace>
  <inkml:trace contextRef="#ctx0" brushRef="#br0" timeOffset="12662.24">22995 12011 240 0,'0'0'127'16,"0"0"-21"-16,12-5-16 0,-12 5-23 0,0 0-22 0,0 0-22 15,20-2-31-15,-20 2-29 0,10-5-33 16,-10 5-80-16,0 0 28 0</inkml:trace>
  <inkml:trace contextRef="#ctx0" brushRef="#br0" timeOffset="13256.9">23172 11849 372 0,'6'-13'151'0,"-6"13"-21"0,0 0-17 0,0 0-20 0,0 0-10 16,0 0-15-16,0 0-2 0,0 0-10 0,0 0-7 15,0 0-9-15,0 0 0 0,0 0-5 0,0 0-4 16,0 0 1-16,-11 57-6 0,11-40-1 0,-3 3-2 16,0-2 2-16,3-5-7 0,-2 5 8 0,2-3-8 15,2 0 0-15,-2-4-3 0,3 1-3 0,-3-12 2 16,3 19-5-16,-3-10 3 0,5-2-3 0,-5-7 5 15,0 0-2-15,6 13 0 0,-6-13-2 0,0 0-2 16,0 0 1-16,0 0-5 0,0 0-2 0,0 0 6 0,0 0-6 16,34-29-1-16,-30 20 1 0,-4 9 1 15,8-22-2-15,-5 11 11 0,-3 1 5 0,0 10 1 0,2-18-5 16,-2 18 3-16,6-15-4 0,-6 15-4 0,3-8 0 16,-3 8 2-16,0 0-5 0,0 0-3 0,0 0 2 15,0 0 2-15,0 0-1 0,0 0-2 0,0 0-3 16,19 29 1-16,-16-19 4 0,2-1 1 0,0 4 3 15,4-6-5-15,-4 5-4 0,1-2 4 0,3 0 1 16,-2-4-2-16,0 3 3 0,0-5-1 0,1 4 0 16,-8-8-8-16,17 2-1 0,-17-2-3 0,0 0 6 0,0 0-13 15,30-2 7-15,-30 2-2 0,17-15 1 0,-12 5 0 16,3 1-1-16,0-10 1 0,1-2 1 16,-4-1 2-16,-2-1 0 0,0-1 2 0,-1 2 7 0,-2-1 13 15,0-1-3-15,2 5 2 0,-4 1 2 0,4 6 3 16,-4-3 4-16,2 3-2 0,0 2 2 0,0 10-2 15,0-20 3-15,-2 11-1 0,2 9-1 0,-3-13-6 16,3 13 2-16,0-15-2 0,0 15-6 0,0 0 1 0,-3-12-2 16,3 12 1-16,0-11-5 0,0 11-14 15,0 0-15-15,0 0-17 0,-5-11-13 0,5 11-20 16,0 0-15-16,0 0-19 0,0 0-31 0,0 0-76 0,0 0-252 16,-39 19 75-16</inkml:trace>
  <inkml:trace contextRef="#ctx0" brushRef="#br0" timeOffset="13805.97">23498 12176 290 0,'13'3'117'16,"-13"-3"-8"-16,0 0-12 0,17 8-12 0,-9-1-4 16,1 0-1-16,-4 6-24 0,6 5-4 0,-4 2 1 15,3 3-5-15,-5-1-7 0,-2 0-4 0,-3-3 2 16,5 7-1-16,-5-3-11 0,0-4 5 0,0 0 3 0,-3 1-1 15,1 0 4-15,-2-5 3 0,0-4-11 0,2 1 4 16,-6-3 5-16,8-2 3 0,0-7-2 0,-7 12 3 16,4-7 4-16,3-5 0 0,0 0-2 0,-10 2-4 15,10-2-5-15,0 0-4 0,0 0 1 0,-10-22-11 16,10 3 2-16,3-3-3 0,4-15 1 0,1-1-7 16,0-1-1-16,6 3 0 0,-6 1-4 0,4 0 2 15,2 8-2-15,-7 5-3 0,1 5-9 0,-3 4-21 16,1-2-19-16,-1 5-18 0,1-3055-29 0,-6 6121-41 15,8-3072-100-15,-8 10-274 0,0 6 79 0</inkml:trace>
  <inkml:trace contextRef="#ctx0" brushRef="#br0" timeOffset="14481.99">23767 11649 359 0,'-3'-10'152'0,"6"-1"-14"0,-3 11-13 16,2-12-12-16,-2 12-16 0,4-10-10 0,-4 10-7 16,2-7-11-16,-2 7-10 0,0 0-6 0,13-6-9 15,-13 6 1-15,19-3-13 0,4 3 6 0,-23 0-10 16,30-3-5-16,-30 3-5 0,27 6 0 0,-19-5-8 15,5 4-4-15,-13-5-5 0,17 10 2 0,-11-8 2 16,-6-2-2-16,10 17-1 0,-10-6 3 0,0-1-7 16,0 2 4-16,-5 0-2 0,1-2 0 0,0 10 1 15,-7-3 5-15,2 1-2 0,5-1 3 0,-7-2-3 16,3-2-3-16,1 3 7 0,3-4-5 0,-2-2 4 16,3 3-5-16,-1-1 1 0,4 0 3 0,-1-3-7 0,1 4 6 15,0 10-7-15,-3-4 6 0,3 1-3 0,3-3-1 16,-3 3 1-16,1 0 4 0,-1-3-4 0,-1 3 1 15,-2-1-2-15,3-4 3 0,-6 5 1 0,6-3 4 16,-6 1-2-16,-2 2 2 0,2-4 2 0,2 4 3 16,-5-4 1-16,1 1 0 0,3-3-2 0,-3-4 3 0,5 0-5 15,-3 0 3-15,6-1-4 0,-3-1 2 16,-2 2 7-16,5-4-13 0,0-6 1 0,-3 15 1 0,1-9 0 16,2-6 1-16,-2 13-6 0,2-13 6 0,0 9-1 15,0-9-2-15,0 10 2 0,0-10-5 0,-4 7-3 16,4-7 2-16,0 10-1 0,0-10 5 0,0 0-6 15,-5 12 2-15,5-12 3 0,0 0 3 0,0 10-4 16,0-10-2-16,0 0 3 0,-3 8-2 0,3-8 2 16,0 0-2-16,0 0-2 0,-6 9 5 0,6-9-5 15,0 0-2-15,0 0 3 0,0 9 1 0,0-9-3 16,0 0 2-16,0 0-1 0,0 0-3 0,-5 6 1 16,5-6 3-16,0 0 0 0,0 0-1 0,-3 10-3 15,3-10 1-15,0 10 2 0,0-10 1 0,0 7-5 0,0-7 3 16,0 13 2-16,0-13-2 0,0 0 4 0,-4 10 0 15,4-10-1-15,0 0-1 0,0 10 0 0,0-10 0 16,0 0 1-16,-4 6 0 0,4-6-4 0,0 0-1 16,0 0-7-16,-11 9-14 0,11-9-27 0,-33 7-22 15,8-4-35-15,-18 1-110 0,-8-2-261 0,-5 1 76 16</inkml:trace>
  <inkml:trace contextRef="#ctx0" brushRef="#br0" timeOffset="20689.34">27270 13890 290 0,'0'0'71'0,"0"0"-11"15,0 0-12-15,-13-5-4 0,13 5-7 0,0 0-4 16,0 0 0-16,0 0-7 0,0 0-4 0,0 0 2 16,0 0-6-16,0 0 2 0,0 0-7 0,0 0-2 15,0 0 0-15,0 0-5 0,-4-5 1 0,4 5-19 16,0 0 5-16,0 0 1 0,0 0-2 0,0 0-10 15,0 0-3-15,0 0-14 0,0 0-37 0,0 0-82 0,0 0 27 16</inkml:trace>
  <inkml:trace contextRef="#ctx0" brushRef="#br0" timeOffset="68075.89">21168 15355 282 0,'0'0'145'16,"0"0"-23"-16,0 0-10 0,0 0-22 0,0 0-8 0,0 0-11 16,0 0-5-16,0 0-10 0,0 0 1 0,0 0 1 15,0 0-11-15,0 0 4 0,0 0-13 0,0 0 4 16,0 0-5-16,0 0 3 0,0 0-3 0,0 0-7 16,-17-25-4-16,17 25-4 0,0 0 9 0,0 0-9 15,0 0-2-15,0 0 3 0,0 0-3 0,0 0 7 16,-4-10-6-16,4 10-5 0,0 0 6 0,0 0-6 15,0 0 0-15,0 0-6 0,0-13-1 0,0 13 1 0,0 0 1 16,0 0-1-16,0 0-7 0,0-10 7 0,0 10-7 16,0 0 3-16,0 0-2 0,0 0-4 0,0-13-5 15,0 13-2-15,0 0 8 0,0 0 1 0,0 0 5 16,0-13 2-16,0 13-3 0,0 0-6 0,0 0 4 16,0 0 0-16,2-12-4 0,-2 12-2 0,0 0 1 15,0 0-2-15,0 0 0 0,0 0 0 0,0 0 1 16,0 0-3-16,0 0 5 0,0 0-5 0,0 0 4 15,0 0 3-15,0 0-4 0,0 0-1 0,0 0 1 0,-14 51 0 16,9-29 3-16,-1 1-4 0,3-1-5 0,1 2 12 16,0 1-5-16,-1-3 0 0,6 1 6 15,-1-1-11-15,3-2 4 0,-2-1 1 0,0-1 6 16,-1-6 0-16,4 3-1 0,-4-2-4 0,5-4 0 0,-3 1 1 16,5-3 2-16,-1 3-1 0,-2 0 3 0,5-5-5 15,-2 2 4-15,0-3-7 0,0 6-8 0,-3-10 12 16,-6 0-1-16,19 9 0 0,-19-9-2 0,13 3-7 15,-13-3 9-15,0 0-5 0,0 0-3 0,30-12-6 0,-22 9 4 16,1-4-7-16,-3-4 1 0,2 4-3 0,2-11-2 16,-1 5 4-16,2-3-1 0,-3-3 2 15,3-1 3-15,-3 2-1 0,-2-2-1 0,1 0 1 0,-5 1 10 16,12 2-12-16,-13-3 2 0,5 5 10 0,-4 5-6 16,4-2-1-16,-5 2 5 0,9 3-3 0,-10 7 7 15,4-18-3-15,-2 11-1 0,-2 7 6 0,2-15-5 16,-2 15 6-16,5-11 4 0,-5 11 4 0,3-16-1 15,-3 16-4-15,0-9 7 0,0 9 5 0,0 0-4 16,0-11 4-16,0 11-1 0,0 0-1 0,4-9 1 16,-4 9-3-16,0 0-3 0,0 0-1 0,4-13-3 0,-4 13 4 15,0 0-9-15,0 0 0 0,0 0 2 16,0 0 0-16,0 0 2 0,0 0-6 0,0 0 3 0,0 0 2 16,0 0 0-16,0 0-6 0,0 0 2 0,10 36 7 15,-8-18 6-15,0-3-12 0,1 5 9 0,5 0 1 16,0 0 1-16,1-1 2 0,-4 0 1 0,3-1-4 15,4 0 2-15,-2 1 1 0,3-2-2 0,4-2 0 16,-3 2-6-16,2-1 6 0,-5-5-10 0,3 1 2 0,-5-3 6 16,1-2 0-16,1-1-3 0,0 0-3 15,-3-4 5-15,4 3 0 0,-4 0-2 0,-8-5-1 0,22 0-1 16,-22 0 6-16,19 0-8 0,-19 0 4 0,19-7-3 16,-11 2-4-16,2-1 9 0,-3 2-1 0,3-2 1 15,-2 0-6-15,1 0 3 0,-4 0-4 0,3 0 4 16,-2-3-5-16,-2 1 2 0,2 1 0 0,2 0 0 15,-4-1 2-15,1 1-2 0,2-3 5 0,0 0-2 16,-4 4 3-16,5-4-1 0,-3 2-3 0,-2-2 5 16,1 0-7-16,3-1 6 0,-4 1-4 0,3 1-2 15,-4-1 2-15,1 0 4 0,-1-2-7 0,4 2 8 16,-4 0-3-16,-2 10 5 0,3-19-4 0,0 11-2 16,-3 8 3-16,3-12-6 0,-1 3 3 0,-2 9 0 0,0-13-1 15,0 13-2-15,0-9-4 0,0 9 5 0,-2-10-1 16,2 10 0-16,-6-13-1 0,6 13 0 0,-5-10 6 15,5 10-2-15,-11-13-1 0,7 6-2 0,-3-3-4 16,-1 2 6-16,0 1-4 0,-3 0-2 0,1 1 5 0,10 6 2 16,-15-12-4-16,6 5 1 0,1 3-1 15,8 4 1-15,-13-10-1 0,5 4 1 0,8 6-3 16,-14-9 1-16,14 9 2 0,-13-10 4 0,13 10-3 0,-10-8-4 16,10 8 3-16,-7-8 2 0,7 8 2 0,0 0-4 15,-8-7 1-15,8 7 0 0,0 0 1 0,0 0-16 16,-8-5-2-16,8 5-8 0,0 0-10 0,0 0-15 15,0 0-22-15,0 0 10 0,-11-8-13 0,11 8-28 16,0 0-19-16,0 0-90 0,0 0-247 0,0 0 72 16</inkml:trace>
  <inkml:trace contextRef="#ctx0" brushRef="#br0" timeOffset="70190.75">23881 14291 319 0,'4'-14'110'0,"-4"14"-7"0,2-7-26 16,-2 7-2-16,0-10-10 0,0 10-2 0,0 0-14 0,-9-8-6 15,9 8-8-15,-13-2 0 0,13 2 3 0,-30-8-15 16,9 8-8-16,-8 0 12 0,5 0-8 0,-23 0-2 16,3 0-1-16,3 6-9 0,3-2 5 0,5 2-8 15,-7 1 9-15,-11-2 2 0,6 2-9 0,3-1-8 16,-4 2 16-16,-1 1-27 0,4-2 2 0,-7 5 17 16,8-2-21-16,-6-3 31 0,4 3-1 0,0 0-3 15,1 0-3-15,2 0 3 0,2-1-9 0,1 3-10 16,5-5 14-16,3-1 2 0,6 4-6 0,-13 2 0 15,5 1-5-15,-4 2 7 0,6-2 2 0,4-1 10 16,-8 7-21-16,6-4 8 0,6-5 2 0,1 5-19 0,1-3 20 16,1 3-4-16,-2-1-5 0,1 4 4 15,1-1 1-15,-5 8-2 0,1-2 8 0,4-8-22 16,6 1 10-16,-4 6-2 0,1-5-6 0,-4 16 23 0,-1-4 0 16,4-4-2-16,0 8 0 0,4-8-7 0,3 1 4 15,-4-5-4-15,5 1 7 0,-1 13-7 0,-1-8 1 16,2 0-2-16,4-4 4 0,-4 17-6 0,6-12 5 15,-5 10-6-15,3-1 6 0,0 0-10 0,2-10 8 0,0-1 0 16,3 0-8-16,0-4 1 0,0 14 12 16,3-4-8-16,-3-9 1 0,3 0 2 0,2-1-15 15,4-3 15-15,-5 6-2 0,5-5 8 0,-1 3-24 0,3-4 26 16,-2 3-5-16,10 10 2 0,-3-8-2 0,2-2 1 16,-3-2-7-16,-2-2-2 0,1-1 11 0,2 3 0 15,1-3-9-15,-1 1-1 0,1-1 5 0,-1-1-6 16,3 2 11-16,-3-1-7 0,4-2-1 0,0 0-1 15,-2 0 6-15,2-1 0 0,2-2-8 0,-4 4 4 16,5-4-3-16,0 3 1 0,-3-3 1 0,5 0 7 16,15 11-10-16,-6-9 4 0,-6-2-1 0,-1 1 3 15,-3-6-3-15,1 4 5 0,16 1-2 0,-2 0-2 16,-8-2 2-16,-2-3 3 0,8 4-2 0,-3-1-5 0,3-3-13 16,2 0 13-16,3 0-14 0,1 1 18 0,-2-1-4 15,1-2 7-15,1 0-11 0,-1 1 8 0,2-6-8 16,1 4 2-16,0 2 2 0,2-6 0 0,-7 3 8 15,4-3-8-15,0 4 2 0,-3-4-5 0,0-4 4 16,3 8-6-16,-1-2 5 0,1-4-1 0,-11 2 2 16,6 2-3-16,4-4 3 0,-11-2 1 0,10 1-4 15,-1 3 7-15,-11 0-5 0,0-4-10 0,-4 2 14 16,-2-2-5-16,5 4 4 0,-4-4 0 0,0 2 0 0,3-3 1 16,-1 0 1-16,16 3-3 0,-10-6 3 0,-5 3-10 15,10-2 10-15,3-4-5 0,-10 4 5 0,-3 2 0 16,-1-2-12-16,-6 1 14 0,4-3 3 0,-1 2-6 15,14-5 3-15,-8 2 3 0,-4 0-3 0,-4 0 3 16,-1 0-1-16,4 0-1 0,14-6-3 0,-18 1 0 16,6 2-2-16,-2 1 6 0,-2-1-3 0,-2 1 1 15,-4 0 2-15,4-4 4 0,1 3-10 0,-3 0 7 16,4-2-13-16,8-6 10 0,-8-1-3 0,-1 8 2 0,-5-3-6 16,1 3 5-16,-1-4 1 0,0 3-2 0,-4-1-8 15,1-2 13-15,2 1-6 0,-2-3 0 0,0 2-1 16,-3-2-2-16,1 1-2 0,3-3 8 0,-4-3-3 15,0 3-6-15,0 0-7 0,-1-1 13 0,7-9 2 16,-6 6 4-16,-3 0-5 0,-2 4-4 0,2 5 6 16,0-5-4-16,0 0 9 0,-3 2-13 0,4 0 9 15,-2-4-3-15,-3 7-2 0,4-6 9 0,-6 0-2 16,5 5 2-16,-2-5 1 0,0 6 4 0,1-5-1 0,-1-1 6 16,-5 4-8-16,3 2 3 0,-3 2-2 0,6-3 0 15,-6 0-2-15,3-4 1 0,-1 9-6 0,2-3 5 16,-4 2-1-16,0 1-2 0,1-5 4 0,-1-4-4 15,0 6-3-15,0-1 5 0,0-4-4 0,3 6-1 16,-6 0-7-16,3 1 0 0,0 2 6 0,-1-5 0 16,1-1-3-16,-6 4 3 0,3-5 0 0,-2 3-4 15,1 1-3-15,-1-5 4 0,2 2 0 0,-5 3 2 0,3-1-4 16,-2-4 5-16,2 5-4 0,0 3 0 16,1 0 0-16,0 0-1 0,-5-8 0 0,4 3-2 15,-3 2 4-15,5 2-3 0,-2 1 1 0,-1-1 1 0,1 3-2 16,2-2 2-16,-3 3-1 0,-2-9 3 0,-1 1-4 15,-1-1 2-15,-1 2 2 0,3 1-6 0,3 3 6 16,-5 2-5-16,3 0 2 0,-1-3 2 0,-1 4-6 16,-3-6-6-16,3 3 3 0,1 0 8 0,-1 2-4 15,4 2 3-15,-3-2 2 0,0 5-2 0,1-3-2 16,-3-4 2-16,2 4-2 0,-1 2-1 0,2-3 1 16,-6 6-1-16,7-4 3 0,-3-1-2 0,-2 0 4 0,11 8 3 15,-20-12-10-15,12 4 8 0,1 3-6 0,7 5 2 16,-20-10 0-16,9 2-2 0,-8 2 2 0,3 0 5 15,2 2-5-15,0 2 2 0,14 2 0 0,-22-7-2 16,14 1-3-16,8 6 5 0,-19-7 2 0,6 4 0 16,13 3-4-16,-23-7 1 0,14 4-2 0,9 3-2 15,-23-4 1-15,9 1 6 0,14 3-5 0,-19-5 1 16,19 5 0-16,-25-2 2 0,25 2-2 0,-25-5 3 16,12 2-4-16,13 3-2 0,-26 0 4 0,14-5-3 15,12 5 3-15,-39 0-9 0,20-2 10 0,2 2-4 0,17 0-2 16,-27 0 5-16,3-3-5 0,-1 6 3 0,0-3 3 15,0 0-5-15,3 0 3 0,-2 0-6 0,2 0 9 16,3 2-3-16,-6-2-2 0,6 0 3 0,-3 0-1 16,1 0-13-16,1 0 14 0,-3 4 0 0,7-3 0 15,16-1-1-15,-38 0 0 0,25 0 0 0,-1 0 1 16,14 0-4-16,-37 3 4 0,20-3-1 0,17 0 1 16,-30 0-1-16,18 0 2 0,12 0-1 0,-24 2 4 0,24-2-12 15,-24 3 8-15,6-3-1 0,8 0-1 0,10 0-2 16,-36 4 3-16,14 2 0 0,3-4 1 0,0 0 0 15,-3 4 0-15,6-4 2 0,-6 0-2 0,1 1 4 16,-3 2-8-16,3 0 1 0,-1-2 4 16,2 1 0-16,-1 1-1 0,-2-1-1 0,2-1 1 0,-1 0 0 15,3 0-1-15,0-2 1 0,3 1-2 0,-1 2-4 16,17-4 4-16,-25 0 6 0,25 0-6 0,-24 3 2 16,13-2 4-16,11-1-3 0,-22 3-2 0,22-3-3 15,-19 0 4-15,19 0-1 0,-18 3-6 0,18-3 3 16,-18 2-9-16,18-2-12 0,-14 2-11 0,14-2-10 0,-18 5-6 15,6 0-25-15,1 0-35 0,-3 0-80 0,-7 5-229 16,-2 1 69-16</inkml:trace>
  <inkml:trace contextRef="#ctx0" brushRef="#br0" timeOffset="71193.87">22830 14907 255 0,'-6'-10'89'0,"6"10"-19"0,0 0-7 0,0 0-4 16,-2-11-14-16,2 11-3 0,0 0 7 0,0 0-11 0,0 0 11 16,-22 0-3-16,22 0 1 0,0 0 2 15,-28 11 5-15,10 1 2 0,-2-2 5 0,1 1-3 0,0 4-9 16,-1 1-7-16,2 3 11 0,1-2-15 0,4-1-1 16,-2 1-7-16,5-2 2 0,2-6-3 0,2 3-3 15,0-4 2-15,6 2-2 0,0-10-11 0,-2 15 10 16,2-15-2-16,0 0-3 0,8 12-7 0,-8-12 0 15,17 5 2-15,-17-5-5 0,22 0-2 0,-22 0-5 0,33-5-9 16,-18-2 1-16,0 2-11 0,4-8 0 0,-6 6 1 16,1-3 2-16,-6 2-2 0,1-1 0 0,-1-5 3 15,-3 8-3-15,3-4 10 0,1 1 0 0,-4-4 8 16,-2 6 2-16,5-3-8 0,-2-3 0 0,-3 4 9 16,2 0-4-16,-3-1 5 0,4-2-4 0,-6 12 7 15,8-16-2-15,-3 6 3 0,-1 3-1 0,-4 7 4 16,7-16 0-16,-4 6 1 0,-3 10-6 0,6-10 3 15,-6 10-4-15,5-9-1 0,-5 9 0 0,0 0-8 16,0 0 1-16,5-7 1 0,-5 7 6 0,0 0-5 16,0 0-2-16,0 0 0 0,0 0 6 0,9 26-6 15,-7-14 4-15,-4 9-2 0,4 4 1 0,-4-6-1 16,4 1 4-16,1-1-5 0,0 7 5 0,0-4-6 0,2-5 9 16,-2 0 4-16,-1-5-12 0,2 4 2 0,3-9 6 15,-3 3-2-15,1-4-5 0,0 3 4 0,-5-9-18 16,16 11-1-16,-16-11-3 0,17 2-8 0,-17-2-8 15,0 0-7-15,24-4-6 0,-9-4-9 0,-7-2 3 16,8-9-6-16,1-1-2 0,1-9 1 0,-6 1-2 16,-1 4 11-16,-4 4 11 0,8-15 7 0,-7 9 13 15,0 6 9-15,-2 1 7 0,-3 3 4 0,2 0 10 0,-3 4-1 16,1 1-1-16,0 1 3 0,-3 0 5 0,0 10 4 16,4-18-12-16,-4 8 7 0,0 10 3 0,10-16 2 15,-10 7 7-15,4 1-7 0,-4 8 2 0,4-13 2 16,-4 13-11-16,0-10 7 0,0 10-8 0,0 0-4 15,0 0 7-15,0-12-23 0,0 12 13 0,0 0-4 16,0 0-4-16,0 0 19 0,0 0 5 0,0 0-6 16,0 0 5-16,0 0 1 0,0 0-1 0,-18 27 1 15,6-8 3-15,1 0-1 0,2 0 1 0,-1 1-5 16,-1 2 6-16,2 1-6 0,0-5 3 0,2 3-2 16,2 1-2-16,1-3 0 0,3 1-6 0,-5-5-1 0,6-1 1 15,0-1-5-15,2-3 1 0,2 0-3 0,-4-10-7 16,5 16-10-16,-2-6-6 0,-3-10-15 0,13 15-19 15,-8-10-26-15,-5-5-25 0,17 3-17 0,-17-3-71 16,0 0-225-16,33-5 67 0</inkml:trace>
  <inkml:trace contextRef="#ctx0" brushRef="#br0" timeOffset="71478.38">23392 14650 264 0,'5'-12'115'0,"-5"12"-15"0,0 0-26 0,0 0 3 16,0 0-9-16,3-8-15 0,-3 8 1 0,0 0-15 15,0 0 4-15,0 0-5 0,0 0-10 0,0 0 9 0,0 0 4 16,0 0 14-16,0 0-4 0,0 0-6 16,-12 29 11-16,7-19-1 0,-5 12 5 0,4-2-2 15,-8 15-9-15,-2-4 1 0,-1 5-9 0,1-3 4 0,-1-5-2 16,6-3-9-16,4-3-1 0,-10 12-6 0,7-9 2 15,0-2 2-15,5-4-7 0,-3 0-1 0,3 1-2 16,-1-2-3-16,0 2-13 0,1-5-5 0,2 0-23 16,3-6-9-16,-3 3-22 0,3-12-26 0,-2 20-11 15,2-15-116-15,0-5-247 0,0 0 74 0</inkml:trace>
  <inkml:trace contextRef="#ctx0" brushRef="#br0" timeOffset="71681.22">23347 15061 309 0,'3'-9'187'0,"-3"9"-26"0,0 0-15 0,8-11-12 16,-8 11-12-16,0 0-17 0,4-6-5 0,-4 6-19 16,0 0-3-16,0 0-7 0,5-11-12 0,-5 11-9 0,0 0-9 15,0 0-9-15,16-4-11 0,-16 4-17 0,22-6-21 16,-11 5-28-16,13-2-31 0,-1-4-35 0,-1 1-74 15,1 4-221-15,0 0 67 0</inkml:trace>
  <inkml:trace contextRef="#ctx0" brushRef="#br0" timeOffset="72191.88">23814 14987 311 0,'0'0'112'0,"0"0"8"16,0 0-6-16,0 0-12 0,0 0-10 0,0 0-15 15,0 0 0-15,0 0-4 0,0 0-3 0,0 0-7 16,0 0-7-16,0 0-6 0,17 3-13 0,-17-3-1 0,20-10 2 15,-11 0-8-15,9-2-8 0,2-1-11 0,-1-2 2 16,-4 1-4-16,3-3 0 0,-2-1-26 0,9-8 11 16,0 3-11-16,-9 1-2 0,-5 2-3 0,5 1 2 15,-5-4-12-15,0 4 20 0,-3 1-11 0,-2 0 10 16,-1 5 2-16,-2 1 9 0,3-1-1 0,-4 3-7 16,-2 0 6-16,0 0-7 0,0 2 3 0,0-2 9 15,0 10-6-15,0-14 10 0,0 14-5 0,0-12-3 16,0 12 3-16,-2-10-3 0,2 10 3 0,0 0-6 0,-6-9 0 15,6 9 2-15,0 0 1 0,0 0 11 16,0 0-17-16,-16-1 11 0,16 1 3 0,0 0 9 0,-25 13-1 16,9 3 1-16,2-9 4 0,0 11 3 0,-3-1 9 15,-1 1-2-15,-7 12 0 0,8 1-8 0,-4-4 7 16,5 6-4-16,-7 1 4 0,3-3 2 0,10-6-15 16,3 3 6-16,-6-8 3 0,6 0-8 0,-2-1 3 15,8-5 0-15,-6 1-7 0,5 1 3 0,2-6-2 16,0 0-3-16,0-10-11 0,5 19-12 0,0-13-9 15,1 4-26-15,3 0-19 0,-2-4-23 0,4-1-97 0,-11-5-224 16,22 0 67-16</inkml:trace>
  <inkml:trace contextRef="#ctx0" brushRef="#br0" timeOffset="72398.89">24197 14880 274 0,'4'-6'117'16,"-4"6"-23"-16,0 0-13 0,0 0 3 0,0 0-40 0,0 0 7 15,0 0-10-15,0 0-5 0,0 0 8 16,0 0 19-16,0 0 8 0,0 0-5 0,4 33 4 16,-8-11-8-16,2-3 1 0,-3 3-1 0,-1 1-7 0,3-2-1 15,-2 1-11-15,2 0-8 0,-3-4-3 0,4-1 2 16,0-3-5-16,2-1-10 0,-3-3-1 0,0 0-25 16,3 0-22-16,0 0-33 0,0-10-35 0,0 13-87 15,0-13-219-15,0 0 64 0</inkml:trace>
  <inkml:trace contextRef="#ctx0" brushRef="#br0" timeOffset="72556.36">24212 14797 279 0,'0'0'176'0,"0"0"-34"0,6-12-28 0,-6 12-20 0,0 0-26 16,6-10-35-16,-6 10-30 0,0 0-30 0,3-4-27 15,-3 4-41-15,0 0-112 0,0 0 37 0</inkml:trace>
  <inkml:trace contextRef="#ctx0" brushRef="#br0" timeOffset="72966.25">24421 14980 246 0,'1'15'133'0,"-1"-3"-16"0,0 3-15 0,0-2-12 16,-1-2-19-16,-2-3 8 0,3-8-6 0,-5 17-7 16,2-9-1-16,3-8-2 0,-11 12-12 0,8-2-5 15,3-10-3-15,-11 6-2 0,11-6-8 0,-8 9 2 16,8-9-10-16,0 0 2 0,-15 4 2 0,15-4-8 0,0 0-6 16,0 0-4-16,0 0 1 0,0 0-6 0,-7-21-2 15,7 11 2-15,5-10-3 0,3-1 1 0,1-1-2 16,2 3 1-16,0-3 3 0,3 5-2 0,-1-6-1 15,1 7-12-15,2-4 12 0,1 4-6 0,-1 4 6 16,-2 0-3-16,-1 2-3 0,-6-1 1 0,3 5 6 16,-2 0-3-16,-8 6-1 0,16-8 0 0,-6 5-5 15,-10 3 5-15,0 0-2 0,18-5 1 0,-18 5-8 16,0 0-3-16,0 0 9 0,0 0-2 0,16 10 5 16,-16-10-2-16,6 6 0 0,-6-6 4 0,5 19-9 0,-2-10 6 15,-3-9 6-15,2 29-7 0,-2-11 6 0,3 1 4 16,-3-4-1-16,0 2-4 0,0 4 12 0,0-7-9 15,-3-1 6-15,3 1-2 0,-2-2-2 0,-1-2-8 16,1 2-7-16,2-12-15 0,-3 18-16 0,0-10-21 16,-2-1-33-16,3 1-78 0,2-8-200 0,0 0 60 15</inkml:trace>
  <inkml:trace contextRef="#ctx0" brushRef="#br0" timeOffset="73121.89">24806 14952 277 0,'0'0'202'0,"0"0"-33"0,9-7-33 16,-9 7-15-16,0 0-19 0,0 0-26 0,0 0-34 15,0 0-24-15,0 0-41 0,0 0-13 0,0 0-27 16,0 0-59-16,0 0-147 0,0 0 46 0</inkml:trace>
  <inkml:trace contextRef="#ctx0" brushRef="#br0" timeOffset="75158.17">20265 13076 214 0,'0'0'92'16,"0"0"-22"-16,0 0-1 0,0 0-6 0,0-12-14 16,0 12 2-16,0 0-2 0,0 0-3 0,0 0 13 15,0 0-3-15,0 0-1 0,0 0-14 0,2-12-2 16,-2 12 12-16,0 0-25 0,0 0 17 0,6-10-6 0,-6 10 9 15,0 0-12-15,0 0 2 0,0 0-5 0,5-7-3 16,-5 7-4-16,0 0-1 0,0 0-3 0,0 0-3 16,9-9-7-16,-9 9-5 0,0 0 5 0,0 0-5 15,0 0 8-15,0 0-2 0,27 4-7 0,-27-4 3 16,20 8-4-16,-9-1 4 0,8 2-4 0,-3 3-3 16,5 3-1-16,-4 3 8 0,3-1-6 0,-2-1-10 15,10 12 10-15,-1-1 6 0,-5-1-11 0,3 3 0 0,-4-7 3 16,4 7 4-16,-5-6-1 0,-2-1 4 0,3 10-5 15,0-9 6-15,-8 3-3 0,9 4 7 16,-6-5-2-16,-1-2-8 0,-1-7-7 0,-1 1 9 0,0 1 4 16,-2-1-7-16,-2-2 5 0,5-2 1 0,-7 5-12 15,5-3 14-15,-3 3 1 0,5-6-2 0,-7 3 5 16,1 1-2-16,2 2-12 0,5-3 9 0,-5 3 3 16,-1 2 1-16,4-4 6 0,-2-1 1 0,3 0-5 0,-3 2-5 15,2-2-1-15,4 1 7 0,-4 2-4 16,1-1-3-16,0-1-4 0,4 1 5 0,-6-1-3 15,2 0-2-15,2-4 3 0,-2 3-1 0,-3-3 3 0,-3 1-10 16,3-3 7-16,-2-4-3 0,-3 4 1 0,1 2-1 16,1-6-3-16,1 4 2 0,1 5 3 0,4-3-6 15,-6 0 6-15,0-2-6 0,1 0 9 0,-1-1-5 16,-1 0-2-16,2 1 3 0,5 6 2 0,2-1-6 16,-2 0 6-16,0-2-4 0,2 2 4 0,-2-2-2 15,3 0 1-15,-2 2 0 0,2-2 4 0,-3-3-1 16,-3-2-5-16,-3 4 0 0,12-2 1 0,-10-1-5 0,1-2 0 15,-3-2 6-15,1 5-1 0,-1-6-1 16,2 4-4-16,-2 0-2 0,1-1 9 0,-1-2-3 0,4 2-4 16,-5 1 5-16,2-2-3 0,1 1 1 0,-1-1 3 15,4 3-9-15,-5-3 5 0,4 1-1 16,-2 1 5-16,1-3-2 0,-2 2-7 0,4 1 8 0,-5-3-5 16,4 3 3-16,-5-4 2 0,4 4-5 0,-2-3 0 15,-1-2 2-15,3 7-1 0,-11-10 4 0,17 10 2 16,-6-4-2-16,-4-1-4 0,2 2 0 0,-1-2 3 15,0 3-3-15,-8-8-3 0,22 10 4 0,-14-5 6 0,0-2-5 16,4 6 2-16,-4-3-3 0,3 0 2 0,-3 1 0 16,3 0-2-16,-3-1-2 0,-8-6 0 15,17 14 1-15,-9-9 4 0,3 3 0 0,-3 0-6 0,0-1 0 16,3 0 3-16,-2 0-2 0,1 3 4 0,-2-5 1 16,4 2-5-16,6 5 1 0,-3-1 3 0,-5-1-1 15,-2-3-3-15,4 1-2 0,-2-3 4 0,-2 3 5 16,-8-8-6-16,16 10 2 0,-10-7 1 0,-6-3 0 15,14 7 3-15,-14-7-1 0,10 9-2 0,-10-9 0 16,9 6-2-16,-9-6 2 0,8 6 0 0,-8-6 1 16,0 0 6-16,0 0-3 0,9 7-1 0,-9-7 9 0,0 0-7 15,0 0 2-15,0 0 0 0,0 0 0 0,8 7 0 16,-8-7-8-16,0 0-7 0,0 0-5 0,0 0-12 16,0 0-16-16,0 0-22 0,3 6-18 0,-3-6-3 15,0 0-18-15,0 0-10 0,0 0-67 0,0 0-208 16,0 0 62-16</inkml:trace>
  <inkml:trace contextRef="#ctx0" brushRef="#br0" timeOffset="76383.73">22138 14691 228 0,'0'-10'93'0,"-3"0"-7"16,0 1-4-16,1 2-11 0,-2-3-1 0,4 0-6 16,-3 3-9-16,1-4-16 0,0-1 17 0,-2 4-4 15,1-4-4-15,-3 2-8 0,6 10 3 0,-4-16-3 16,1 5-5-16,-3 1-5 0,4 1 6 0,2 9-7 15,-6-16 1-15,1 6-8 0,5 10 2 0,-5-16-5 16,2 9 0-16,3 7 8 0,-9-12-3 0,9 12-6 16,-5-10-2-16,5 10 4 0,-6-10 4 0,6 10-4 0,-6-10-2 15,6 10 4-15,-7-8 3 0,7 8-5 0,-2-10 6 16,2 10 0-16,-7-7-14 0,7 7 1 16,-2-6 7-16,2 6 3 0,0 0-4 0,-6-10-1 0,6 10 4 15,0 0-10-15,-2-6 6 0,2 6-6 0,0 0-3 16,0 0 3-16,-6-8-6 0,6 8 1 0,0 0 2 15,0 0-2-15,0 0-4 0,0 0-1 0,0 0 3 16,0 0 2-16,0 0-1 0,0 0-1 0,0 0-2 0,0 0-1 16,0 0-1-16,0 0 1 0,-10 24-1 15,10-24-1-15,10 13 6 0,-10-5-6 0,8 2-9 16,-5 0 8-16,2 0 4 0,4 7 3 0,-2-2-10 0,5-2 3 16,-3-2 4-16,-4-1-3 0,-1 2 1 0,9 6-2 15,-9-3 2-15,2-7-6 0,1 5 7 0,-1 0-2 16,1-6-5-16,-5 0 7 0,0 6-2 0,1-5-4 15,-3-8 8-15,12 17-6 0,-10-10-1 0,4 0 7 16,-6-7-4-16,5 12 2 0,-5-12-11 0,2 12 14 16,-2-12-3-16,7 8 2 0,-7-8 1 0,2 10-6 15,-2-10 0-15,0 0 0 0,6 10 1 0,-6-10-2 0,0 0 6 16,0 0-8-16,0 10 8 0,0-10-1 16,0 0 3-16,-6 13-6 0,6-13-4 0,-11 8 11 0,0-1-2 15,1-4 4-15,-14 9-5 0,7-6-1 0,-5 4 6 16,-6-3 0-16,9 1 6 0,-4 0 3 0,1-4-1 15,-16 4 4-15,11-3 2 0,6 1-7 0,1-2 4 16,1-2 1-16,5 1-4 0,14-3 2 0,-25 3-1 16,9-3 0-16,16 0-5 0,-19 7 0 0,19-7-3 15,-23 0 0-15,23 0-3 0,-20 3 1 0,20-3-1 16,-17 1 2-16,17-1 1 0,-20 0-3 0,20 0-2 0,-18 0 0 16,18 0-2-16,0 0 3 0,-28-1 4 0,28 1 6 15,-17-3-6-15,17 3 9 0,0 0 1 0,-21-3 0 16,21 3 3-16,-14-4-3 0,14 4 3 0,0 0 1 15,-14-3-1-15,14 3-3 0,0 0-4 0,0 0 4 16,-16-5-6-16,16 5-5 0,0 0 2 0,0 0 1 16,0 0-4-16,-14-5 4 0,14 5-7 0,0 0 1 15,0 0-1-15,0 0-1 0,0 0 1 0,-14-5-2 0,14 5-1 16,0 0 0-16,0 0 1 0,0 0-5 16,0 0-1-16,0 0-2 0,0 0 1 0,0 0-2 15,0 0-1-15,0 0-1 0,-10-5 1 0,10 5 2 0,0 0-2 16,0 0 3-16,0 0 4 0,0 0-1 0,0 0-4 15,19-12 2-15,-19 12 0 0,19-8 0 0,-10 0-1 16,2 4-3-16,-1-2 4 0,1 4-4 0,5-8 7 16,1 3 1-16,-1 0-1 0,-4-2 1 0,0 5 2 15,-1-2-7-15,6-7 3 0,3 5-1 0,-7-2 1 16,-3 0 5-16,2 2-4 0,-1 1-1 0,0 2-1 16,-3-2 4-16,0 2-4 0,0-2-1 0,0 3 3 0,1-8 2 15,-1 8-2-15,-1-3 0 0,3 2-4 0,-5-3 5 16,3 3 2-16,-1-5-3 0,0 3 2 0,2 0-4 15,-2 1 1-15,1 0 0 0,1-1-2 0,-3 2 6 16,3-2-3-16,-9 7 0 0,9-8-2 0,-2 2 3 16,-7 6-2-16,7-6-2 0,-7 6-2 0,8-6 2 15,-8 6-2-15,8-5 1 0,-8 5 1 0,8-5-2 16,-8 5-7-16,9-7 7 0,-9 7 3 0,6-6 0 16,-6 6-1-16,7-6 4 0,-7 6-3 0,7-4 0 15,-7 4-4-15,10-10 7 0,-10 10-1 0,4-6-4 16,-4 6 2-16,4-6-2 0,-4 6 1 0,8-6 1 0,-8 6 1 15,9-7 1-15,-9 7-3 0,6-8-1 0,-6 8 1 16,7-8-2-16,-7 8 3 0,6-7-1 0,-6 7 0 16,5-7 3-16,-5 7-3 0,0 0 1 0,9-8 0 15,-9 8-1-15,0 0 3 0,4-8-5 0,-4 8 5 16,6-7-3-16,-6 7 3 0,0 0 0 0,0 0-2 16,7-8-1-16,-7 8-3 0,0 0 6 0,0 0-3 15,0 0 0-15,4-7 0 0,-4 7 0 0,0 0 1 0,0 0 4 16,0 0-1-16,0 0-1 0,6-3-1 0,-6 3-2 15,0 0 0-15,0 0 3 0,0 0 2 0,0 0-3 16,0 0 2-16,0 0-6 0,0 0 6 16,0 0 2-16,3-12-4 0,-3 12-3 0,0 0 7 0,0 0-2 15,0 0-4-15,0 0 3 0,0 0-3 0,0 0-10 16,0 0-20-16,0 0-27 0,0 0-40 0,0 0-44 16,0 0-120-16,0 0-317 0,0 0 91 0</inkml:trace>
  <inkml:trace contextRef="#ctx0" brushRef="#br0" timeOffset="113303.67">21965 15293 322 0,'0'0'125'0,"0"0"-3"0,0 0-16 0,0 0-11 15,0 0-9-15,0 0-3 0,0 0-17 0,0 0-3 16,0 0-10-16,0 0-9 0,0 0-2 0,0 0-10 0,0 0 6 15,0 0-9-15,0 0-5 0,0 0 0 16,0 0-2-16,0 0-7 0,0 0 6 0,0 0-7 0,25-2 5 16,-25 2-8-16,0 0-1 0,0 0 0 0,0 0-1 15,0 0 3-15,0 0-9 0,0 0 1 16,0 0 2-16,0 0-1 0,0 0-2 0,0 0 4 0,0 0-3 16,0 0 0-16,0 0-2 0,0 0 7 0,10 6 2 15,-10-6 1-15,0 0 1 0,0 0 1 0,0 0-1 16,0 0 8-16,0 0-4 0,0 0-3 0,0 0-3 15,0 0 1-15,0 0 6 0,0 0-3 0,20-4-2 0,-20 4 1 16,0 0-5-16,19-8 6 0,-19 8-3 0,24-1-5 16,-2-7 3-16,3 3-4 0,0 3 0 15,2-6-10-15,-6 3-6 0,7 1-4 0,0 0-13 0,-6 0-5 16,0 4 0-16,-3 0-4 0,-6-6-4 0,-13 6-6 16,30-2 0-16,-21 1 8 0,-9 1-9 0,18 0 2 15,-18 0 0-15,20-4 0 0,-20 4-4 0,17-2-3 16,-17 2-4-16,10-3-4 0,-10 3-8 0,0 0-55 0,0 0-142 15,14-2 45-15</inkml:trace>
  <inkml:trace contextRef="#ctx0" brushRef="#br0" timeOffset="113594.81">22170 15429 216 0,'0'0'117'0,"0"0"-29"16,-10 7 19-16,10-7-11 0,0 0-1 0,0 0 7 0,-7 8-21 16,7-8 7-16,0 0-2 0,0 0-6 0,0 0-1 15,0 0-8-15,0 0-8 0,0 0-7 0,0 0-5 16,0 0-5-16,0 0-5 0,28 4-6 0,-6-6-4 15,6-3-1-15,-4-2-8 0,17 2-13 0,-11 0-11 16,0-3-15-16,9 5-13 0,-7-6-20 0,13 5-20 16,-18-5-14-16,0 8-21 0,-2-4-63 0,-6 0-200 15,3-3 61-15</inkml:trace>
  <inkml:trace contextRef="#ctx0" brushRef="#br0" timeOffset="114479.82">22860 14559 226 0,'0'0'95'0,"0"0"-28"0,0 0-2 0,0 0-6 15,0 0 1-15,0 0-8 0,0 0-7 0,0 0-3 0,0 0 1 16,0 0 1-16,0 0-3 0,0 0-10 0,0 0-5 15,0 0 2-15,0 0-10 0,0 0-18 0,0 0 23 16,0 0-12-16,0 0-6 0,0 0 10 0,0 0-2 16,0 0 9-16,0 0-12 0,-21 3-1 0,21-3-5 15,-23 0-3-15,9 7 3 0,14-7-1 0,-34 2-3 16,18 1 5-16,-2 0-4 0,2 1 7 0,16-4-6 16,-22 4 4-16,11 1 1 0,11-5 0 0,-19 7-1 15,19-7-8-15,-16 6 2 0,9-2 3 0,7-4-15 16,-6 10 18-16,6-10-2 0,0 13-3 0,0-13 7 15,13 16-5-15,-8-4-16 0,3-2 12 0,5 5 3 0,-1 1-2 16,1-1-1-16,-2 5-3 0,0-2 2 0,0-2-2 16,-3 1 11-16,2 1-1 0,-8-4-6 0,3 5 0 15,-2-3 4-15,-1 0 1 0,-2 5 1 0,-2-1 10 16,-1-5-6-16,-4 3-3 0,-3-2 25 0,5 1-4 16,-6-5-1-16,6 1-6 0,-6-3 5 0,5 0-6 15,6-10 4-15,-13 16 1 0,7-7-6 0,6-9-2 16,-5 13-6-16,5-13-1 0,-6 11 5 0,6-11-13 0,0 0 15 15,0 17-4-15,0-10-4 0,0-7-1 16,2 18-3-16,2-9 0 0,1 1 2 0,1-2-2 0,-4 2-4 16,4 2 3-16,-1-2 4 0,1 0-5 0,-4 3 7 15,1-5-9-15,0 7 2 0,0-5-7 16,2 10 5-16,-5 0-9 0,3-2 9 0,-3-1 2 0,0 2-5 16,5 1 3-16,-5 0 0 0,3-5 6 0,-3 0-7 15,0 4 0-15,0-4 3 0,5-1 0 0,-9 0 4 16,8-5-1-16,-4 1-3 0,0 3-3 0,0-4 6 15,0-9-7-15,0 20 5 0,0-13-3 0,3 5 1 0,0-2-5 16,-3-10-6-16,4 18 17 0,0-9-12 0,-1 3-9 16,5-3-9-16,-7 0-11 0,9 1-14 15,9 2-22-15,-4-2-105 0,-3-3-206 0,10-1 62 0</inkml:trace>
  <inkml:trace contextRef="#ctx0" brushRef="#br0" timeOffset="115196.08">25038 14680 219 0,'0'0'65'0,"-29"-6"-2"0,29 6-8 16,0 0-3-16,0 0-5 0,0 0-5 0,0 0-4 16,0 0-11-16,-2-12-11 0,2 12-6 0,0 0-6 15,0 0 4-15,0 0-6 0,0 0 4 0,35-12 1 0,-23 8-3 16,-12 4 2-16,21 0-8 0,-21 0 5 0,23 4 0 15,-23-4 0-15,19 5-1 0,-19-5 1 0,15 4-3 16,-15-4 1-16,11 9 5 0,-11-9-5 0,6 6 14 16,-6-6-8-16,6 17 11 0,-6-17 2 0,0 20 4 15,-3-10-5-15,3-10 0 0,-3 23 6 0,1-12-8 16,2 2-3-16,-7 6 3 0,5 1 3 0,-1 1-6 16,3-7 3-16,3 5-3 0,-1 1 2 0,5 3-2 15,-2-1-1-15,5 13 0 0,1-9 1 0,1 11-1 16,-2-2 0-16,-2-5-4 0,7 3 3 0,-7-3-4 15,-1-7-2-15,0-1 3 0,-2 1-4 0,-2 1-2 16,-1-2 6-16,1 1-2 0,3-2 5 0,-4 4-13 0,-2-2 12 16,0-1-6-16,2-1 2 0,-2 2 3 0,0-3-7 15,3 2 4-15,1-3-3 0,-4 3 2 0,3-6 7 16,2 1-17-16,-5-2 4 0,0-2 8 0,0-4-6 16,0 1-1-16,3 2 3 0,-3-12-5 0,0 17 1 0,2-7 8 15,-2-10-9-15,0 15 11 0,0-15-8 16,0 11 5-16,0-11-1 0,-2 13-1 0,2-13 6 15,-3 10-10-15,3-10 0 0,-15 10-18 0,5-5-33 0,-10 5-98 16,-18 0-172-16,-2-3 53 0</inkml:trace>
  <inkml:trace contextRef="#ctx0" brushRef="#br0" timeOffset="135293.64">26248 14252 344 0,'0'0'195'0,"4"-7"-24"15,-4 7-15-15,6-10-15 0,-6 10-11 16,4-6-14-16,-4 6-7 0,0 0-9 0,4-10-11 0,-4 10-5 16,3-5-8-16,-3 5-6 0,0 0-4 0,5-8-9 15,-5 8-7-15,0 0 0 0,3-9-5 0,-3 9-10 16,0 0 3-16,5-6 0 0,-5 6-7 0,0 0-7 16,6-8-3-16,-6 8-4 0,0 0 6 0,6-7-4 15,-6 7-4-15,0 0-1 0,5-7 1 0,-5 7-1 16,5-8-4-16,-5 8-2 0,6-7-1 0,-6 7 0 15,5-8-2-15,-5 8-2 0,9-10 5 0,-9 10-3 0,5-4 1 16,-5 4-1-16,3-10-2 0,-3 10 0 0,0 0-5 16,5-8 2-16,-5 8-4 0,0 0-1 0,0 0-1 15,-3-9 0-15,3 9-4 0,0 0 3 0,-19-5-3 16,19 5 7-16,-33 0-5 0,5 0 8 0,6 3-6 16,-20 7 5-16,8-6-4 0,8 5-4 0,1 1 8 15,0 0-1-15,-10 8-1 0,4-6 0 0,7 3 1 16,1 0-5-16,1-2 8 0,3 0 0 0,3 5-3 15,0-3 2-15,-1 0-3 0,6-4 2 0,0 2 0 16,3-3 3-16,0 0-2 0,3-3-1 0,2 4 2 0,0-1 0 16,0-3-2-16,3 5 4 0,3-2-6 0,0 0 6 15,10 6 1-15,-2-1 5 0,3-2-4 16,3 0 2-16,-1-1-2 0,1-4 0 0,4 1-1 0,1-1 0 16,0-2 3-16,-1 0-7 0,3 0 8 0,0-5-5 15,-5 2 3-15,0-3-1 0,3-3 1 0,0 3-4 16,-6-4 0-16,1 4-1 0,1-7 3 0,-1 4-1 15,-4 0-1-15,-1-3-2 0,1 5 0 0,-6-4 3 0,7 3-2 16,-7-3 0-16,2-1 1 0,5 2 0 0,-7-2 0 16,4 2 1-16,-3-2-6 0,-8 6 3 15,16-10 4-15,-5 6 1 0,-2-2-2 0,-9 6-1 0,10-3 2 16,-10 3-5-16,8-6 4 0,-8 6-2 0,8-6-4 16,-8 6-2-16,0 0-12 0,9-3-14 0,-9 3-13 15,0 0-16-15,0 0-17 0,0 0-8 0,0 0-30 16,0 0-22-16,0 0-108 0,0 0-294 0,0 0 85 15</inkml:trace>
  <inkml:trace contextRef="#ctx0" brushRef="#br0" timeOffset="135644.65">25701 14785 321 0,'-10'5'168'0,"10"-5"-22"0,0 0-18 0,0 0-22 0,0 0-6 16,0 0-15-16,0 0-16 0,0 0 0 15,0 0-9-15,0 0-7 0,0 0-6 0,0 0-7 16,0 0-1-16,0 0 3 0,-8 10-18 0,8-10 17 0,0 0 11 16,0 0-6-16,22 10 1 0,-4-5-4 0,6 0-7 15,19 0-4-15,3-2 0 0,7-1-5 0,1-2-2 16,3 0 2-16,-2 0 1 0,3-5 5 0,-3 2-3 15,-5-2 6-15,1 1 2 0,-5-2 0 0,-5 2-2 16,0-4-2-16,0 3-2 0,-2-2-6 0,-6-1-2 16,-8 4 1-16,-9 1-4 0,-2 0-2 0,-1 0-7 15,-13 3 6-15,20-1-3 0,-20 1-9 0,13-2 1 0,-13 2-12 16,10-7-23-16,-10 7-22 0,0 0-19 0,0 0-26 16,0 0-19-16,0 0-29 0,0 0-104 0,0 0-293 15,0 0 83-15</inkml:trace>
  <inkml:trace contextRef="#ctx0" brushRef="#br0" timeOffset="151059.76">20336 13022 276 0,'0'0'145'0,"0"-12"-23"0,0 12-8 0,0 0-12 0,0-10-18 15,0 10 2-15,0 0-11 0,0-10-3 0,0 10-12 16,0 0-8-16,0 0-3 0,0 0 1 0,0-10-5 16,0 10-6-16,0 0-16 0,0 0 4 0,0 0-1 15,-2-7 2-15,2 7-6 0,0 0-8 0,0 0 7 16,-4-9-9-16,4 9 8 0,0 0-9 0,0 0-3 16,-5-12 4-16,5 12-7 0,0 0 1 0,-5-10 2 15,5 10-2-15,-6-8 4 0,4 2-5 0,2 6-4 16,-9-9 7-16,9 9-11 0,-8-13 4 0,6 6 7 15,-1-1-3-15,-3 0-1 0,4 1-1 0,2 7 4 0,-9-15-11 16,3 9 5-16,4-1 6 0,2 7-2 0,-8-13-3 16,8 8 1-16,0 5 3 0,-7-12-3 0,7 12 4 15,-2-11 0-15,2 11 2 0,-5-10 0 0,5 10-2 16,-3-7 0-16,3 7 4 0,0-10-3 0,0 10 5 16,-3-9-4-16,3 9 3 0,-2-7-1 0,2 7-4 15,0 0 1-15,-2-13-1 0,2 13 2 0,-7-9-3 16,7 9-2-16,-2-11 2 0,2 11-6 0,0 0 5 15,-4-10 1-15,4 10-3 0,-5-7 1 0,5 7-1 0,0 0-1 16,-3-8 0-16,3 8-3 0,0 0 10 0,0 0-6 16,0 0-4-16,-2-9 0 0,2 9 6 0,0 0-5 15,0 0 2-15,0 0 1 0,0 0 2 0,0-10-3 16,0 10-2-16,0 0 4 0,0 0-4 0,0 0-1 16,0 0-2-16,0 0 3 0,0 0-2 0,0 0-2 15,0 0 3-15,0 0 2 0,0 0-4 0,0 0 6 16,0 0-8-16,0 0 2 0,0 0 5 0,0 0-5 15,0 0-1-15,0 0 1 0,5 34-4 0,-1-24 4 0,1 1 2 16,-5-1-2-16,5 3 3 0,3 5-1 0,0-1 0 16,1 1 6-16,-6-4-2 0,5 3-3 0,0 4 1 15,-3-4-2-15,4 0 1 0,-1 3-6 0,0-2 9 16,-3-2-9-16,4 1-1 0,-5 3 5 0,5-2 3 16,-3-6-2-16,3 5 3 0,-4 2-2 0,2-4 4 15,2 2-1-15,2 4 0 0,-5-7 3 0,-1 0-2 16,3-4-3-16,-3 0-1 0,4 3 7 0,-6-3 0 15,2 2-1-15,3-2 2 0,-6-1 1 0,5 3-3 16,1-2 3-16,0 1 0 0,-1 11-7 0,3-10 7 16,-2 2-1-16,0-5-2 0,-4 4-1 0,4-7 0 15,-1 7 0-15,-2-3 2 0,1-3-1 0,-2 5-14 0,3-2 16 16,0 0-5-16,0 7 0 0,1 0-1 0,-3-4-5 16,3-1 10-16,-2 1-10 0,-1-3 7 0,6 8 1 15,-3-5 1-15,5 7-1 0,-7-8-4 0,2 4 5 16,-1-4-9-16,6 5 6 0,-5-4-3 0,1-4 0 15,0 3 2-15,-5-4 1 0,-1 1 4 0,5 1-10 0,-2-2 4 16,-1-2 4-16,1 6-2 0,-1-5 3 0,0 2-6 16,0-2-4-16,4-1 8 0,-7 4-1 0,4-3 0 15,1 3-5-15,0-2 3 0,-1-1-3 0,2 0 3 16,-3 3-1-16,0-3-1 0,4 1-2 0,-3-1 3 16,4 2 5-16,-2-1-4 0,-1 2 0 0,1-2 0 15,-1-1-5-15,1 3 3 0,9 2 3 0,-1 2-1 16,-4-2 4-16,-3-1 4 0,4-1-1 0,-5-2-1 15,3-1-1-15,-4 0 0 0,2 1-3 0,2 2 3 16,-3-3-6-16,-2-1 0 0,5 5 3 0,5 4-1 16,1-3 3-16,-7-2-10 0,1 1 4 0,0-2 6 15,0 1-3-15,-4-2-1 0,3-2 2 0,1 6-3 16,6-2 0-16,-4 2 2 0,-5-3-1 0,3 3-1 0,0-4 3 16,-3-1-1-16,1 3-6 0,8 2 1 0,-7 1 3 15,6 1-3-15,-8-2 2 0,6 1-1 0,-6-4 5 16,0-1-4-16,1 2 1 0,-1-4 1 0,-1 6 3 15,2-6-6-15,0 4-2 0,-1-3 6 0,5 9-3 16,-1-4-1-16,-3 1 2 0,0-5 2 0,3 4 0 0,-3 4 0 16,6-4 0-16,2 3-3 0,-10-2 2 15,10 2 2-15,-6-4-1 0,-3 1-6 0,4-2 5 0,1 3 3 16,-2-1-3-16,0-2 1 0,-3 0-2 0,0 0-2 16,1 1-4-16,-1-4 12 0,2 3-5 0,-2-3 2 15,1 0-3-15,-1 2-3 0,4-3 3 0,-5 1 4 16,4 1 0-16,-3 0-3 0,1-4 2 0,0 2-2 15,-2-2-3-15,1 2 3 0,1 1 3 0,-3-2-2 16,1-2-5-16,1 3 4 0,-8-6-2 0,15 10 3 16,-8-6 0-16,-4 2-3 0,-3-6 3 0,14 4 0 15,-14-4-3-15,10 8-1 0,-1-6 3 0,-9-2-1 16,11 11 0-16,-1-9 0 0,-10-2 2 0,13 5-4 16,-13-5 5-16,15 7 2 0,-9-4-11 0,-6-3 3 0,10 7-1 15,-10-7 3-15,17 7 1 0,-11-4 1 0,-6-3-2 16,14 6 0-16,-4-3 0 0,-10-3-2 0,10 9 3 15,-4-8 3-15,-6-1-7 0,15 5 8 0,-15-5-5 16,7 7-3-16,-7-7 3 0,12 6-5 0,-12-6 9 16,8 8-3-16,-8-8 0 0,11 7 0 0,-3-2 3 15,-8-5-3-15,14 7-1 0,-14-7-1 0,10 5 6 16,-10-5 4-16,9 5-3 0,-9-5 2 0,8 2-4 0,-8-2 3 16,0 0 4-16,8 6 1 0,-8-6-4 0,0 0 5 15,8 4 1-15,-8-4-2 0,0 0-6 0,0 0-7 16,0 0-19-16,0 0-24 0,0 0-13 0,0 0-27 15,0 0-52-15,0 0-112 0,0 0-294 0,-16-22 85 16</inkml:trace>
  <inkml:trace contextRef="#ctx0" brushRef="#br0" timeOffset="152383.71">19197 13735 290 0,'0'0'89'0,"0"0"-23"0,0 0-6 0,0 0-3 0,0 0-4 15,0 0-11-15,0 0-1 0,0 0-12 0,0 0 2 16,0 0-19-16,0 0 9 0,0 0 9 0,0 0-12 0,0 0-1 15,0 0 2-15,0 0-3 0,0 0-7 16,0 0-8-16,0 0 6 0,0 0-5 0,0 0 6 0,0 0-1 16,0 0 4-16,0 0-6 0,0 0 0 0,0 0-3 15,0 0 1-15,0 0-12 0,0 0 13 16,0 0 6-16,0 0-5 0,0 0-5 0,0 0 0 0,0 0 2 16,0 0-2-16,0 0 7 0,0 0-7 0,0 0 6 15,0 0 3-15,0 0-8 0,0 0 3 0,0 0 1 16,0 0-3-16,0 0 6 0,0 0-12 0,0 0 3 15,0 0-9-15,0 0 0 0,0 0 2 0,0 0-1 16,0 0 4-16,0 0 5 0,0 0-5 0,30 5 3 0,-30-5-2 16,0 0-1-16,0 0 2 0,0 0 0 0,0 0 6 15,0 0 0-15,0 0 8 0,0 0 7 0,0 0 2 16,0 0-1-16,0 0 2 0,0 0-13 0,0 0 16 16,0 0-1-16,0 0-26 0,0 0 14 0,0 0 4 15,0 0 3-15,0 0 8 0,0 0-14 0,0 0-12 16,0 0 4-16,0 0 7 0,0 0 14 0,0 0 1 15,0 0-11-15,0 0 12 0,0 0-7 0,0 0-2 0,0 0 3 16,0 0 5-16,0 0-11 0,0 0 2 16,25-10-4-16,-25 10 7 0,0 0-6 0,0 0 2 15,0 0-2-15,0 0 6 0,0 0-4 0,0 0 5 0,8-5-2 16,-8 5-6-16,0 0-5 0,0 0 2 16,0 0 0-16,0 0 1 0,0 0-8 0,0 0 8 0,0 0-4 15,9-7 2-15,-9 7-4 0,0 0 3 0,0 0-5 16,0 0 0-16,0 0 3 0,0 0-6 0,0 0 0 15,0 0-6-15,0 0 7 0,0 0-2 0,7-11 3 16,-7 11-6-16,0 0 2 0,0 0 1 0,0 0-3 16,0 0 1-16,0 0-2 0,0 0-1 0,0 0 7 15,0 0-2-15,0 0 1 0,0 0 7 0,0 0-5 0,0 0-1 16,0 0-3-16,0 0-2 0,0 0 4 0,0 0 0 16,0 0 4-16,0 0-2 0,0 0-4 0,0 0-7 15,0 0 5-15,0 0 4 0,0 0 1 0,0 0 4 16,8-4-3-16,-8 4-4 0,0 0 0 0,0 0 3 15,0 0 3-15,0 0-5 0,0 0-7 0,0 0 14 16,0 0-20-16,0 0 18 0,0 0-9 0,0 0 5 16,0 0-12-16,0 0-11 0,0 0 4 0,0 0-8 15,0 0-10-15,0 0 1 0,6-6-24 0,-6 6 13 0,0 0-10 16,0 0-13-16,0 0-2 0,0-14-12 0,0 14-45 16,2-8-152-16,-2 8 45 0</inkml:trace>
  <inkml:trace contextRef="#ctx0" brushRef="#br0" timeOffset="154596.22">19425 12270 228 0,'0'0'27'0,"0"0"-6"0,0 0-7 0,0 0 7 16,0 0-7-16,0 0-1 0,0 0 1 0,0 0-4 16,0 0 0-16,0 0 8 0,8-5-8 0,-8 5 4 0,0 0-5 15,0 0-11-15,0 0 11 0,0 0 6 0,0 0 4 16,0 0-6-16,0 0-2 0,0 0-3 0,0 0 1 15,0 0 1-15,0 0-6 0,0 0 6 0,0 0 6 16,0 0-6-16,0 0-22 0,0 0 12 0,0 0 9 16,0 0 2-16,0 0 3 0,0 0-3 0,0 0-8 0,0 0 11 15,0 0-8-15,0 0-2 0,0 0 0 16,0 0 0-16,0 0 0 0,0 0-5 0,0 0 2 0,0 0-1 16,0 0 0-16,0 0 3 0,0 0-5 0,0 0 5 15,0 0 0-15,0 0-6 0,0 0 6 0,0 0-2 16,0 0-2-16,0 0 0 0,0 0 5 0,0 0-2 15,0 0 1-15,0 0-3 0,10-5 0 0,-10 5-8 16,0 0 15-16,0 0 1 0,0 0-4 0,0 0 0 16,0 0-1-16,0 0 2 0,0 0-2 0,0 0 3 15,0 0-6-15,0 0 2 0,0 0 1 0,0 0 4 16,0 0-2-16,0 0 5 0,0 0 0 0,0 0 5 16,0 0 2-16,0 0-10 0,0 0 6 0,0 0-2 15,0 0-2-15,0 0 6 0,0 0-5 0,0 0 2 0,0 0-1 16,0 0-1-16,0 0 3 0,0 0-6 0,0 0 4 15,0 0-6-15,0 0 6 0,0 0 2 0,0 0-6 16,0 0 7-16,0 0-7 0,0 0 0 0,0 0-20 16,0 0 19-16,0 0-3 0,0 0 4 0,0 0 0 15,0 0 3-15,0 0-6 0,0 0-1 0,0 0 0 16,0 0 3-16,0 0-6 0,0 0-1 0,0 0 5 16,0 0 0-16,0 0-1 0,0 0-6 0,0 0 4 0,0 0-10 15,0 0 12-15,0 0 0 0,0 0-5 0,0 0 7 16,0 0 6-16,0 0-6 0,0 0-11 0,0 0 11 15,0 0-9-15,0 0 8 0,0 0-5 0,0 0-3 16,0 0-1-16,0 0 9 0,0 0-3 0,0 0-4 16,0 0 3-16,0 0 5 0,0 0 2 0,0 0-12 15,0 0 7-15,0 0-2 0,0 0-9 0,0 0 11 16,0 0-1-16,0 0-5 0,0 0 9 0,0 0-5 16,0 0 0-16,0 0 3 0,0 0 4 0,0 0-9 15,0 0 5-15,0 0-3 0,0 0-8 0,0 0 5 16,0 0-7-16,0 0 11 0,0 0-2 0,0 0 10 0,0 0-8 15,0 0-1-15,0 0 4 0,0 0 6 0,0 0-3 16,0 0 0-16,0 0 1 0,0 0 7 0,0 0-5 16,0 0 3-16,0 0-8 0,0 0 1 0,0 0-6 15,0 0-8-15,0 0 23 0,0 0-6 0,0 0 7 16,0 0-9-16,0 0 7 0,0 0-4 0,0 0-7 16,0 0-2-16,0 0-4 0,0 0 0 0,0 0-5 15,0 0 5-15,0 0-10 0,0 0-1 0,0 0 3 16,0 0 4-16,0 0-3 0,0 0 4 0,0 0-3 15,0 0 8-15,0 0-7 0,0 0 2 0,0 0 6 16,0 0-2-16,0 0 4 0,0 0-13 0,0 0 8 0,0 0 0 16,0 0 0-16,0 0 4 0,0 0-2 0,0 0 0 15,0 0 6-15,0 0-6 0,0 0 2 0,0 0-5 16,0 0 2-16,0 0-1 0,0 0 2 0,0 0-7 16,0 0 12-16,0 0-3 0,0 0 4 0,0 0-6 15,0 0-1-15,0 0-3 0,0 0 8 0,0 0-8 16,0 0 2-16,0 0-4 0,0 0 10 0,0 0 1 15,0 0 3-15,0 0-7 0,0 0-2 0,0 0-2 16,0 0 8-16,0 0-4 0,0 0 2 0,0 0-6 0,0 0 1 16,0 0 5-16,0 0 1 0,0 0 3 15,17 10-6-15,-17-10-14 0,0 0 15 0,0 0 4 0,0 0-5 16,0 0 2-16,0 0 4 0,0 0-6 0,0 0 2 16,0 0 11-16,0 0-4 0,0 0 1 0,0 0-2 15,0 0 7-15,0 0-3 0,0 0 3 0,0 0-10 16,0 0 7-16,0 0 4 0,0 0-2 0,0 0 0 15,0 0-5-15,0 0-2 0,0 0 1 0,0 0-6 16,0 0 11-16,0 0-9 0,0 0 8 0,0 0-8 16,0 0-6-16,0 0 5 0,0 0 0 0,0 0 8 15,0 0-7-15,0 0-1 0,0 0 2 0,0 0-6 16,0 0 7-16,0 0 4 0,0 0-2 0,0 0-7 16,0 0 4-16,0 0 3 0,0 0-8 0,0 0 4 0,0 0-9 15,0 0 6-15,0 0-4 0,0 0 5 0,0 0-1 16,0 0-1-16,0 0 0 0,0 0-2 0,0 0 1 15,0 0-15-15,0 0 13 0,0 0 6 0,0 0-4 16,0 0 12-16,0 0-15 0,0 0 2 0,0 0 10 16,0 0-14-16,0 0 4 0,0 0-2 0,0 0 1 15,0 0 3-15,0 0-4 0,0 0 0 0,0 0 2 16,0 0-4-16,0 0 2 0,0 0-5 0,0 0 2 16,0 0 5-16,0 0-4 0,0 0 0 0,0 0 9 0,0 0-7 15,0 0 7-15,0 0-5 0,0 0 2 0,0 0 9 16,0 0-15-16,0 0 6 0,0 0-6 0,0 0 0 15,0 0 17-15,0 0-13 0,0 0-4 0,0 0 3 16,0 0-3-16,0 0 0 0,0 0 1 0,0 0-20 16,0 0 11-16,0 0 4 0,0 0 3 0,0 0-6 15,0 0-10-15,0 0 12 0,0 0-3 0,0 0 3 16,0 0-7-16,0 0 4 0,0 0-4 0,0 0-2 16,0 0 0-16,0 0 6 0,0 0 0 0,0 0 9 15,0 0-2-15,0 0 2 0,0 0-6 0,0 0 4 0,0 0 3 16,0 0-18-16,0 0 13 0,0 0 8 0,0 0 2 15,0 0 0-15,0 0-2 0,0 0 4 0,0 0-3 16,0 0-4-16,0 0 2 0,0 0-1 0,0 0 0 16,0 0-3-16,0 0-4 0,0 0 0 0,0 0 0 15,0 0 1-15,0 0-3 0,0 0 5 0,0 0-1 16,5 5 0-16,-5-5 4 0,0 0 3 0,0 0 0 16,0 0-7-16,0 0 7 0,0 0-2 0,0 0 3 15,0 0-3-15,0 0 5 0,0 0-8 0,0 0 9 0,0 0-10 16,0 0 1-16,0 0-4 0,0 0 12 0,0 0-18 15,0 0 9-15,0 0 6 0,0 0-1 0,0 0 17 16,0 0-15-16,0 0 0 0,0 0 3 0,0 0-9 16,0 0-11-16,0 0-17 0,0 0-39 0,0 0-82 15,0 0 27-15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1T11:02:22.461"/>
    </inkml:context>
    <inkml:brush xml:id="br0">
      <inkml:brushProperty name="width" value="0.05292" units="cm"/>
      <inkml:brushProperty name="height" value="0.05292" units="cm"/>
      <inkml:brushProperty name="color" value="#FF0000"/>
    </inkml:brush>
  </inkml:definitions>
  <inkml:trace contextRef="#ctx0" brushRef="#br0">32595 8977 236 0,'0'0'62'0,"0"0"-11"15,7-7-6-15,-7 7-9 0,0 0 0 0,0 0-7 16,5-7-6-16,-5 7 2 0,0 0-4 0,0 0-5 16,0 0 10-16,0 0-9 0,8-8-1 0,-8 8-6 15,0 0 1-15,0 0-3 0,0 0-2 0,0 0-5 16,0 0 3-16,0 0 1 0,0 0-1 0,0 0 0 16,0 0-2-16,0 0 11 0,0 0-11 0,0 0 3 15,0 0-2-15,0 0 6 0,0 0-8 0,0 0-1 16,0 0 0-16,0 0 6 0,-39 2-6 0,18 4 6 15,-2-4-4-15,3-2-5 0,-6 2 2 0,-1 1 2 16,2-3-4-16,-2 3 5 0,-14 1-5 0,8-1 3 0,-5 2 3 16,4 0-3-16,1-2 2 0,10-1-2 15,-6 0-1-15,3 3 2 0,1-2-3 0,-3-3 3 16,-10-3050-4-16,3 6110 1 0,7-3060 3 0,1 3-2 0,2-1-2 16,-3 0 6-16,-12 2-5 0,7 0 5 0,9-2 0 15,1-2-5-15,2 3 1 0,1 0 5 0,2-2 3 16,3-1-6-16,2 2 0 0,13-2 1 0,-21 0 0 15,21 0-2-15,-23 0-1 0,23 0 6 0,-20 0-3 16,20 0 0-16,-13 0-4 0,13 0 2 0,0 0 2 16,-17 0 0-16,17 0 4 0,0 0-4 0,0 0-2 15,-17 0 1-15,17 0-1 0,0 0-3 0,0 0 7 0,0 0-6 16,-18 4-1-16,18-4 6 0,0 0-1 0,0 0-7 16,0 0 2-16,0 0 2 0,0 0 2 0,-14 0-3 15,14 0 0-15,0 0 1 0,0 0-2 0,0 0 5 16,0 0-4-16,0 0 5 0,0 0-2 0,0 0-3 15,-9 3-1-15,9-3 3 0,0 0-5 0,0 0 6 16,0 0-4-16,0 0 5 0,0 0-6 0,0 0 4 16,0 0-4-16,-13 3 4 0,13-3-3 0,0 0 3 15,0 0-4-15,-5 10 13 0,5-10-11 0,0 12-1 0,0-1 3 16,-3 1-4-16,3 1-1 0,-2 4 6 16,4 5-2-16,-4 0 2 0,-1 3-1 0,6 0 5 15,-6-1-5-15,3 11-2 0,0-5 0 0,0 6 4 0,0-6-5 16,-3-3 6-16,3-3-5 0,-1 13 1 0,1-6 5 15,0-3-5-15,0-8-3 0,0 5 4 0,-4 10 1 16,4-3 6-16,-3-7-17 0,3-4 14 0,-3-1 0 16,3 2 2-16,-4 4-4 0,4-4 1 0,-2 1-3 15,0-2 0-15,2 1 1 0,0 3-3 0,-3-1 12 16,0 1-6-16,1-3 0 0,-1 12-6 0,-2-4 0 16,3-6 1-16,-2-3-7 0,-2 2 11 0,4-2-5 0,-4 4-3 15,4 0 8-15,-6 9-6 0,5-7-2 16,-4-5 6-16,3-2 0 0,1-1 3 0,0 1 0 15,-2 0 0-15,2-2-5 0,-2 1 2 0,1-4-1 0,1 0 0 16,1-2-1-16,0-3 0 0,2 7 3 0,-3-9 1 16,0 2 1-16,3 3 4 0,-3-3-2 0,3 2-6 15,-2-2 0-15,-1 3-3 0,0-6-3 0,3 2 5 16,0 1 0-16,-2 0-2 0,2 0 4 0,0-10 10 16,0 18-5-16,0-11-8 0,2 3-3 0,-2-2 6 15,0 0-1-15,0-8-3 0,0 19-2 0,0-12 4 16,3-1 1-16,-3-6 1 0,0 11 0 0,0-11-2 15,3 12 5-15,-3-12-3 0,2 8-1 0,-2-8-2 16,3 8-6-16,-3-8 10 0,0 0 1 0,6 11-6 16,-6-11 3-16,4 8-2 0,-4-8 4 0,7 6-2 0,-7-6 0 15,13 10 0-15,-5-6-2 0,1 2 8 0,2-3-11 16,-1 2 4-16,15 0 3 0,0 3-6 0,-3-1 2 16,2-2 4-16,18 5-2 0,-3-2 0 0,-7-1 0 15,11-3 10-15,-1 6-10 0,-2-4-6 0,1 0 9 16,6 4 1-16,-9-7-8 0,6 4 7 0,-3-1-7 15,0-1 5-15,1-1 4 0,-1-1-10 0,2 2 8 16,1-3-2-16,2 4 2 0,-4-4-2 0,4 3 7 16,1-5-8-16,-3 3-2 0,6-3 2 0,-7 4 3 0,6-4-13 15,0 3 10-15,3-3-2 0,-2 0 6 0,-1 3-4 16,3-3 1-16,0 0-3 0,-6 4 4 0,4-4-2 16,-7 3 0-16,1-1 0 0,0 0-5 0,-11 0 13 15,-5 1-9-15,-4 0-3 0,1-3 1 0,-4 3 5 16,2-3-4-16,-7 1 5 0,0-1-6 0,-16 0 6 15,25 2-3-15,-17-2 2 0,-8 0-2 0,20 4 0 16,-20-4 2-16,16 0-2 0,-16 0-4 0,14 0 4 16,-14 0-3-16,0 0 6 0,18 3-2 0,-18-3-1 15,0 0 7-15,17 0-1 0,-17 0 9 0,0 0 3 16,0 0 2-16,19-3-5 0,-19 3-1 0,0 0 15 16,11-4-6-16,-11 4 1 0,8-3 1 0,-8 3-6 0,11-9 11 15,-11 9-1-15,12-9 8 0,-5 2-4 16,-4 2 6-16,2-5-10 0,4 2 10 0,-9-2-4 0,6 1-1 15,-1-4 4-15,4-4-11 0,-5-1 3 0,3-1-14 16,-2-3 4-16,3 2-4 0,-2-1-2 0,-4-4-5 16,3 5 13-16,-1-3-13 0,-2-1 2 0,4-1-5 15,-4 3 1-15,-2-3 6 0,6-9-5 0,-5 4-4 16,-1 3 3-16,4 3-6 0,-4-11 4 0,0 4 1 16,-4 7-3-16,4 3 2 0,4-2 2 0,-2 1-6 15,-2 0-1-15,3 0 2 0,-3-1 2 0,0 0-6 0,0 0 1 16,5-2 4-16,-4 0-6 0,-1 1 8 0,3-13-10 15,0 0 5-15,2 2-2 0,-2 3 1 0,2-1 3 16,-5 2-9-16,2 7 11 0,5 1-2 0,-7-3-1 16,8 2-3-16,-5 3 1 0,3-2 0 0,1 2 4 15,2-4-9-15,-4 2 10 0,-2 3-9 0,5-2 11 16,-3-1 1-16,1 2-5 0,-3 1 8 0,-1 0-3 16,4 0 1-16,-4 3-6 0,4 0-2 0,-4 0 4 0,5 3-4 15,-3-5 5-15,-1 0-8 0,3-1 6 16,-3-2-1-16,-1 5-12 0,1-2 16 0,0 1-4 15,-1 4 0-15,1 0-5 0,-2 2-1 0,-1 2 7 0,0-3-3 16,0 5 2-16,4-4-2 0,-4 1 6 0,3 1-7 16,0 3 3-16,-3-3 1 0,4 0-3 0,-4 10-5 15,0-15 7-15,2 9-5 0,-2-1 2 0,0 7-3 16,2-14 5-16,-2 14-4 0,3-7 0 0,-3 7-3 16,3-10 9-16,-3 10-6 0,0 0 5 0,0-7-1 15,0 7-2-15,0 0-1 0,0 0 2 0,0-10-1 16,0 10 3-16,0 0-3 0,0 0-5 0,2-13 6 0,-2 13-1 15,0 0 0-15,0 0-4 0,0 0 3 0,0 0 5 16,0-8-4-16,0 8-1 0,0 0-1 0,0 0 3 16,-2-9-6-16,2 9 4 0,-8-6-3 0,-1-1 2 15,1 5 3-15,-3-5-14 0,3 1 7 0,-3 2 6 16,-11-3 1-16,-2-3-1 0,0 2-4 0,3 1 5 16,-4 2 0-16,-4-3-1 0,-12-2 1 0,0 0-3 15,3 4 3-15,5-1-9 0,3 2 9 0,-9-2-3 0,3 1-3 16,9 2 5-16,0 4 0 0,-17-6 0 15,3 4-3-15,2-1 7 0,4 3-2 0,5 3-6 16,6-1 1-16,-4 0 4 0,-11 4-5 0,4-1 7 0,-3 2-4 16,-2-2 2-16,10-1 2 0,0 5-1 0,-10-3 1 15,8 1-2-15,3-1-3 0,5 1 9 0,0-2-11 16,-4 0 3-16,3 2-1 0,0-2 4 0,2 1 1 16,-5-2-5-16,9 2-1 0,-1-4 5 0,7 3 2 15,-9 0-6-15,8-3 3 0,-4 1 6 0,6-3-2 16,1 4-4-16,11-4 4 0,-19 2-5 0,19-2 5 15,-18 0-3-15,18 0 2 0,-12 0 1 0,12 0-7 16,0 0 3-16,-13 4-2 0,13-4-13 0,0 0-30 16,0 0-23-16,0 0-25 0,-20 0-71 0,20 0-195 0,-22 3 59 15</inkml:trace>
  <inkml:trace contextRef="#ctx0" brushRef="#br0" timeOffset="2754.86">32645 8055 297 0,'-2'-8'94'0,"2"8"0"0,0-8-16 0,0 8-7 15,0 0-2-15,0-13-9 0,0 13-2 0,0 0-6 0,0 0-9 16,0-10-1-16,0 10-18 0,0 0-6 0,0 0 4 15,0 0 5-15,0-10-9 0,0 10-2 0,0 0-5 16,0 0-3-16,0 0 9 0,0 0-4 0,0 0-3 16,0 0-6-16,0 0 2 0,0 0-6 0,0 0-1 15,0 0-3-15,0 0 4 0,0 0 1 0,0 0-3 16,19 26 2-16,-16-14 2 0,2-2 12 0,0 9-17 16,1 1 3-16,-1-1-2 0,-3 1-6 0,5-1 7 15,-5 1 1-15,1 0-2 0,2-1-2 0,-5 3-2 0,2-4 9 16,5 2 0-16,-7 0-6 0,0-4 3 15,2-4 9-15,-2 2-14 0,0-2 5 0,0-2-3 0,0-1 2 16,0-1 2-16,0-8 4 0,0 16-8 0,0-9 0 16,0-7 3-16,-2 10-4 0,2-10 5 0,0 11-2 15,0-11-2-15,0 7 5 0,0-7 1 0,0 0-1 16,0 0 1-16,-3 10 1 0,3-10 7 0,0 0-9 16,0 0 3-16,0 0 4 0,0 0-7 0,0 0-1 15,0 0 5-15,0 0-3 0,0 0-7 0,0 0 9 16,-14-24-1-16,14 15-6 0,0-3 7 0,-5 2 6 15,5-13-4-15,0 8-7 0,3-6-7 0,-1 3 5 0,-2 1-8 16,3-3 6-16,2 2-2 0,-3 2 0 16,5 1 5-16,-1 2 0 0,-5 1-5 0,3 2-2 0,1 0 0 15,-2-3 2-15,1 1-3 0,3 3 1 16,0-10 2-16,2 5-2 0,-3 2-2 0,4-5 3 0,-1-1 0 16,-1 4 2-16,3-3-3 0,0 4 3 0,-3-2 4 15,0 5-1-15,-1-3 0 0,1 7-6 0,-1-4 0 16,1 0 6-16,-1 1-9 0,3 1-1 0,3-7 2 15,-2 5 0-15,3 0 0 0,-6 4-3 0,0-3 6 16,4 3 0-16,-3-1-7 0,0 3 2 0,-1-2 6 16,5 3-14-16,-6-2 8 0,-7 5 2 0,17-5 1 15,-9 2-8-15,-8 3-2 0,13-2 1 0,-13 2 5 16,0 0 2-16,19 0-3 0,-19 0-2 0,0 0 2 16,17 5 2-16,-17-5 1 0,7 7-2 0,-7-7-1 15,9 6-4-15,-3 0 3 0,3 1 1 0,-7 0 7 0,2 1-5 16,-4 2 1-16,6-3-4 0,-6 3 7 0,3 0-2 15,-3 3 2-15,0-3 1 0,0 2-4 16,-3-2 2-16,-3 9 5 0,2-1 4 0,-5 2-4 0,1-3-1 16,-2-3 7-16,-2 6-2 0,-1-5-3 0,0 0 2 15,-4-4 2-15,0 5-2 0,2-4 3 0,-3 0-4 16,2-1 2-16,-1-5-2 0,1 2 4 0,2 0 2 16,3-3-3-16,2-3 3 0,-5 3-5 0,5-2 8 15,9-3 0-15,-17 6 6 0,9-6-4 0,8 0 1 16,-16 4 7-16,16-4-4 0,0 0-3 0,-17 2 2 15,17-2 3-15,0 0-3 0,-13 0 1 0,13 0-5 0,0 0-3 16,0 0 3-16,0 0-4 0,0 0 8 0,-20 0-5 16,20 0-2-16,0 0-1 0,0 0-5 0,0 0-2 15,0 0 2-15,0 0-7 0,-13 6 5 0,13-6 3 16,0 0-1-16,0 0-2 0,0 0 2 0,0 0 2 16,3 10-4-16,-3-10-1 0,0 0 3 0,8 13-3 15,-8-13 1-15,8 12 7 0,-4-2 3 0,3-2 6 16,-2 2-11-16,1-2-6 0,2 1 2 0,0 1 4 15,2 0-5-15,2 6 2 0,0-5 2 0,-5 1 2 16,4-2-5-16,0-2 1 0,-2 0-10 0,-2 1-1 16,1-1-6-16,1-2-4 0,2 2-8 0,-3-1-39 0,4 0-78 15,-5-1 27-15</inkml:trace>
  <inkml:trace contextRef="#ctx0" brushRef="#br0" timeOffset="3630.41">33346 7991 209 0,'0'0'49'0,"0"0"-7"16,0 0-4-16,0 0-6 0,-17-7-2 0,17 7-1 15,-5-7-5-15,5 7 3 0,-3-16-4 0,1 10-5 16,2-4-3-16,0-3-1 0,0 6 2 0,0-6-6 16,2 3 4-16,-2 1-2 0,3-1-6 0,0-3 2 0,-1 4 2 15,-2-1-5-15,6 3 5 0,-4-3-5 16,-2 0-2-16,7 0 5 0,-5 0-5 0,5 0 1 15,-6 2 3-15,4-1-7 0,1 3 1 0,-1 0 3 0,2-4-2 16,-1 2-1-16,-2 1-1 0,1 2-3 0,1-2 3 16,-6 7-4-16,11-13 3 0,-6 6-2 0,1-1 6 15,2 4-3-15,-8 4 0 0,11-10-3 0,-5 4 3 16,-6 6 0-16,8-9-4 0,-8 9 0 0,7-8-2 16,-7 8 5-16,9-4 1 0,-9 4-4 0,8-8 0 15,-8 8 1-15,14-5-1 0,-14 5 4 0,9-2-4 16,-9 2 0-16,0 0-4 0,14-3 5 0,-14 3 0 0,0 0-5 15,0 0 9-15,17 8-13 0,-17-8 9 0,9 2-3 16,-9-2-1-16,11 8 6 0,-11-8-7 16,9 8 6-16,-4-1-1 0,0-4-1 0,-5-3 1 0,8 16 2 15,-1-9 1-15,-5 3 0 0,1-2 0 0,2 2-6 16,-2 0 8-16,0-3-8 0,-2 1 5 0,-1 4-1 16,4-3-4-16,-4 0 4 0,2 2-3 0,-2-1 11 15,0 2-6-15,0-2-4 0,0 3-2 0,-2-3 5 16,2 2 2-16,-4-3-2 0,4 1 1 0,0 0 0 15,-1 0 4-15,-2-2-4 0,0 2 4 0,3-10-8 16,-2 12 4-16,-1-4 6 0,3-8-9 0,-3 9 0 0,3-9-1 16,-2 8-11-16,2-8-12 0,0 0-17 0,-4 8-51 15,4-8 17-15</inkml:trace>
  <inkml:trace contextRef="#ctx0" brushRef="#br0" timeOffset="4069.32">33283 7659 251 0,'0'0'36'0,"0"0"-6"0,0 0-1 0,0 0-5 15,0 0-1-15,0 0-8 0,0 0 1 0,22 18-4 16,-14-11 12-16,-5 5-12 0,2-3-2 0,1 1 1 16,2 10-8-16,-6-5 2 0,7 2 0 0,-6-1 1 0,1 0-5 15,-3-4-3-15,2 1-19 0,-1-1-24 16,-2-2-51-16,0 1 18 0</inkml:trace>
  <inkml:trace contextRef="#ctx0" brushRef="#br0" timeOffset="5155.96">31933 8120 216 0,'0'0'90'16,"0"0"-12"-16,0 0-12 0,0 0-13 0,0 0-6 16,0 0-7-16,3-18-7 0,-3 18 3 0,0 0-7 0,0 0-4 15,0 0-1-15,0 0-8 0,25 20 0 0,-20-13-1 16,0 3 0-16,1 0-1 0,2 1-11 0,6 8 9 15,-3-2-6-15,-3 1-2 0,0 0 2 0,3 0-4 16,-3 2 7-16,1-3-10 0,-1 2 12 0,0 0-7 16,-2 0-1-16,2 0 3 0,-3-5 3 0,1 0-5 15,-1-1 1-15,-2-5-4 0,-1 2 3 0,5 0 5 16,-5-2-5-16,0 2-4 0,-2-10 10 0,6 13-9 16,-6-13 2-16,3 10 1 0,-3-10 0 0,0 0 2 0,5 12-7 15,-5-12 13-15,0 0-4 0,5 8 1 16,-5-8-2-16,0 0 13 0,0 0-3 0,0 0-14 0,0 0 4 15,0 0-9-15,0 0-5 0,0 0 7 0,0 0 0 16,0 0-5-16,0 0 7 0,25-26-5 0,-22 16 3 16,6 0-5-16,2-5 7 0,-1-2 1 0,-1-2-2 15,-1 4-6-15,1-3 9 0,-2 4 2 0,2 3-5 16,-7-5-2-16,6 4 7 0,-6 0-1 0,4 1-4 16,-3 1 4-16,3-2-3 0,0 2-4 0,-1-1 0 15,-1-1 3-15,2 2-2 0,-3 2 6 0,3-2-5 16,0 0-4-16,-1 0 12 0,-1 3-7 0,0-3 0 0,1-1 0 15,-1 4 1-15,1-1 1 0,0-1-5 0,-2 2 6 16,0-3-13-16,-2 3 10 0,-1 7-2 16,7-13 6-16,-5 8-5 0,2-5 4 0,-4 10 2 0,5-13-7 15,-5 9 8-15,0 4-6 0,3-9 5 0,-3 9 3 16,5-10 1-16,-5 10-5 0,0 0-3 0,3-8 3 16,-3 8-7-16,0 0 13 0,3-10-6 0,-3 10-9 15,0 0 5-15,0 0-4 0,5-8-5 0,-5 8 1 16,0 0 3-16,0 0 3 0,0 0-4 0,0 0 5 15,0 0-2-15,0 0 4 0,0 0-7 0,0 0 1 16,0 0 4-16,0 0 0 0,-16 26-7 0,8-16 2 0,-5 9 4 16,1-2-2-16,1 1 1 0,0 2-1 0,0-1-10 15,-4-3-10-15,6 5 3 0,-6-1-13 0,5-2-15 16,-1 1-15-16,0-3-36 0,3 2-115 0,0-3 37 16</inkml:trace>
  <inkml:trace contextRef="#ctx0" brushRef="#br0" timeOffset="5481.01">32333 8338 240 0,'0'0'68'0,"0"0"-9"0,0 0 15 15,0 0-12-15,0 0-5 0,0 0-16 0,0 0 0 0,0 0 3 16,0 0-4-16,4-10-7 0,-4 10 0 16,0 0-9-16,0 0-3 0,0 0-3 0,9-3-4 0,-9 3 8 15,0 0-8-15,17-7-4 0,-17 7 2 0,19-6-5 16,-8 4 15-16,-3-2-21 0,-8 4 4 0,21-4-7 15,-12 2-14-15,2 0-6 0,-11 2-10 0,20-3-11 16,-20 3-55-16,17 0-115 0,-17 0 38 0</inkml:trace>
  <inkml:trace contextRef="#ctx0" brushRef="#br0" timeOffset="5852.45">32361 8438 230 0,'0'0'70'16,"0"0"-8"-16,0 0 5 0,0 0-19 0,0 0-2 15,0 0-2-15,0 0 5 0,0 0-6 0,15 9 3 16,-3-3-10-16,8-4-1 0,-2 0-3 0,4 6-3 0,2-6 2 16,-2 4-8-16,0-4 9 0,1 3-13 0,-5-2-4 15,5 1 4-15,-8-1-4 0,0 0-4 0,-5-3 1 16,-10 0 0-16,20 1-2 0,-20-1 5 0,16 0-6 16,-16 0 2-16,11 2-4 0,-11-2-2 0,0 0 6 15,14 4-4-15,-14-4 1 0,0 0-4 0,0 0 2 16,0 0-2-16,0 0-2 0,16 0-2 0,-16 0-11 15,0 0-11-15,0 0-11 0,0 0-11 0,0 0-25 16,0 0-43-16,0 0-132 0,0 0 41 0</inkml:trace>
  <inkml:trace contextRef="#ctx0" brushRef="#br0" timeOffset="27402.69">28205 8432 241 0,'0'0'72'0,"0"0"-10"0,5-10 4 16,-5 10-15-16,0 0-11 0,0 0-6 0,0 0 9 0,0 0-10 15,0 0-7-15,0 0 0 0,0 0 3 0,0 0-14 16,0 0-4-16,0 0-1 0,0 0-4 16,0 0-1-16,0 0-1 0,0 0 2 0,0 0 4 0,0 0-8 15,0 0-3-15,-17-4 5 0,17 4-9 0,0 0 6 16,0 0 4-16,-24 4-7 0,13-1-4 0,1 0 5 15,-3 1-4-15,5-1 6 0,-1 2-5 0,-4 0 9 16,5 0-19-16,-2 0 3 0,2 0 11 0,-4 2 0 16,4-1-1-16,0 4 6 0,0-3-7 0,-3 3 4 15,3-2-2-15,1 0 6 0,-8 8-9 0,1-4 2 16,-1 3 2-16,5-1-2 0,-3 0 7 0,4 1-7 0,-1-2 6 16,2-3-4-16,1 0-4 0,2 0 0 0,-4-2 3 15,5 2-5-15,-1-2 3 0,-2 4-3 16,2-2 4-16,0-4-1 0,-1 4 6 0,4-3-1 0,-4 3 1 15,4-2 3-15,2 2-6 0,-7 0-4 0,7-5 1 16,0 3 3-16,0 2-1 0,0-4 5 0,0 4-7 16,0-4 3-16,0-6 0 0,0 11 4 0,4-6-5 15,-4-5 3-15,5 10-3 0,-5-5 3 0,0-5 3 16,6 10-4-16,-4-8 4 0,-2-2-1 0,0 7-5 16,0-7 2-16,6 11 2 0,-6-11-3 0,3 3-17 15,-3-3 8-15,0 8 8 0,0-8 6 0,0 0-1 0,2 6-1 16,-2-6-7-16,0 0 6 0,4 7-6 0,-4-7 8 15,0 0-6-15,0 5 9 0,0-5-8 0,0 0 8 16,0 0-23-16,0 0 6 0,0 0 11 0,1 7 1 16,-1-7 5-16,0 0-1 0,0 0-7 0,0 0 4 15,0 0-7-15,0 0 7 0,0 0 3 0,-1 10-2 16,1-10-7-16,0 0 2 0,0 0 6 0,0 0-12 16,0 0 13-16,0 0-10 0,0 0-2 0,0 0 4 15,0 0-2-15,0 0 1 0,0 0-4 0,-4 8 6 16,4-8-9-16,0 0-1 0,0 0 7 0,0 0-3 15,0 0 0-15,0 0 8 0,0 0-1 0,-2 4 2 16,2-4-3-16,0 0 1 0,0 0-4 0,0 0-3 0,0 0 0 16,0 0 3-16,0 0-4 0,0 0-2 0,0 0 7 15,0 0-7-15,0 0-11 0,-3 8-1 0,3-8-10 16,0 0-42-16,0 0-83 0,0 0 28 0</inkml:trace>
  <inkml:trace contextRef="#ctx0" brushRef="#br0" timeOffset="28086.43">27490 8394 258 0,'8'-3'83'0,"3"-1"0"0,-5 1-2 16,-6 3-3-16,11-7-19 0,-6 3 1 15,-5 4-13-15,8-6-1 0,-8 6-8 0,6-6 8 16,-6 6-20-16,5-7 1 0,-5 7-3 0,0 0-5 0,0-5 0 16,0 5-7-16,0 0-3 0,-8-11 1 0,0 11 0 15,0-6-1-15,-3 2-3 0,-6 4-9 0,7-3 10 16,-13 0-11-16,-1 6 6 0,4 0-2 0,-1-2 0 15,-1 2-1-15,2 4 4 0,3-2-18 0,4 0 18 16,0 0 0-16,5 2-6 0,-1-1 3 0,3 4-2 16,1-3-1-16,-1 0 10 0,4 6-10 0,2-2 4 15,0 6-7-15,0 4 6 0,8-1 1 0,-3 0-6 0,3 2 8 16,1-5-14-16,-1 5 8 0,3-5 3 16,-2-1 6-16,-1 6-18 0,1-11 8 0,-5 4 28 15,2-5-32-15,0 0 8 0,-5-2 2 0,3-1 8 0,-4-7-8 16,3 13 2-16,-3-13 5 0,2 10-2 0,-2-10-3 15,0 6-1-15,0-6 5 0,-9 7-1 0,9-7 3 16,-16 8-4-16,-2-4 0 0,-8 2-3 0,2-4 5 16,-3 1 1-16,-1-3 5 0,1 3 9 0,6-3-1 15,-2 0 2-15,1 0 2 0,22 0 4 0,-33-3 6 16,20 3 1-16,13 0-1 0,0 0-3 0,-25-3-4 16,25 3-1-16,-10-2 1 0,10 2-1 0,0 0 0 0,0 0-7 15,-17-6-10-15,17 6-5 0,0 0-26 16,-3-4-17-16,3 4-17 0,0 0-12 0,0 0-22 0,0 0-79 15,0 0-196-15,0 0 58 0</inkml:trace>
  <inkml:trace contextRef="#ctx0" brushRef="#br0" timeOffset="28288.99">27451 8638 214 0,'12'-8'108'0,"-12"8"-15"0,9-8-22 0,-9 8-1 0,9-4-14 15,-9 4-8-15,17-3-10 0,-6 0-6 0,-11 3-43 16,19-2 21-16,-19 2-9 0,22 0-28 0,-8 0-49 16,-14 0-90-16,23 5 29 0</inkml:trace>
  <inkml:trace contextRef="#ctx0" brushRef="#br0" timeOffset="28475.39">27589 8842 327 0,'0'0'149'0,"0"0"-21"0,0 0-31 16,0 0-7-16,0 0-21 0,0 0-18 0,0 0-20 15,0 0-22-15,0 0-28 0,0 0-16 0,40 0-70 0,-18 3-124 16,4-3 39-16</inkml:trace>
  <inkml:trace contextRef="#ctx0" brushRef="#br0" timeOffset="29520.2">29839 8670 255 0,'18'-5'69'0,"-18"5"-20"0,25 2-1 16,-10-2-15-16,-15 0-8 0,23 0-6 0,-8 3-6 16,-15-3-16-16,19 1 4 0,-10-1-1 0,-9 0-3 15,15 2 3-15,-15-2-16 0,12 7 15 0,-12-7 0 16,5 4-2-16,-5-4 1 0,0 0-12 0,-4 12 2 0,4-12 8 15,-7 15 12-15,1-8 8 0,1 1-8 0,-1 0-4 16,-1-1 0-16,1 1-1 0,0 2 0 16,1-2 6-16,-1 2-9 0,4-4 7 0,0 6-19 0,-2-2 14 15,4-3-2-15,-2 3 0 0,-1 0 3 0,3 0 2 16,0 1-2-16,0-1-8 0,0-2 6 0,-4 4-2 16,2-4-1-16,2 0 5 0,-3 2 1 0,0-1 2 15,1 2-3-15,-3-4 8 0,3 1 2 0,-2 2 1 16,-1-1 0-16,-1-2-1 0,0 0-8 0,1 3 1 15,1-2 2-15,0-1-2 0,1 1 2 0,1 0-4 16,-2 4 6-16,4-4-9 0,0-1 5 0,4 5-1 0,-4 0-2 16,0-2 5-16,2 2-8 0,1 1 5 0,1-3 1 15,0-2-2-15,-4 5-3 0,3 0-5 16,-1-4 7-16,1 4-6 0,-3-3 7 0,0 3-2 0,3-4-5 16,-3 1 2-16,0 0 3 0,-3 0 4 0,3-1-6 15,-3 1 1-15,1 2-6 0,-1-2 10 0,0 1-5 16,2-1 0-16,-6 0 3 0,5 2-3 0,-2 0 1 15,1-2-12-15,-2 0 13 0,3-1-13 0,-1 4 13 16,0-3 0-16,1 0 6 0,-1-3-5 0,-2 5-2 16,1-5-1-16,2 3-8 0,-4-2 7 0,3-1 9 15,-5 1-4-15,1-1-10 0,-10 6-21 0,-4-3-43 0,-19-2-80 16,-3 4 28-16</inkml:trace>
  <inkml:trace contextRef="#ctx0" brushRef="#br0" timeOffset="30384.85">27956 8993 216 0,'-6'9'17'0,"-1"-1"-2"0,3 0 6 16,-4 0 4-16,2 1-2 0,-3-3-7 0,4 2 1 15,0 0-1-15,-3-4 8 0,8-4 4 0,-12 12-2 16,11-6 4-16,1-6 14 0,-6 5-3 0,6-5 13 15,-3 7-7-15,3-7 15 0,0 0-21 0,0 0-1 16,-6 8-9-16,6-8 3 0,0 0-9 0,0 0-12 16,0 0-11-16,0 0-15 0,0 0-12 0,0 0-19 0,0 0-51 15,0 0-110-15,0 0 35 0</inkml:trace>
  <inkml:trace contextRef="#ctx0" brushRef="#br0" timeOffset="32164.33">28193 8732 240 0,'9'-3'71'0,"-9"3"-13"16,0 0-3-16,0 0-10 0,0 0 2 0,6-7-6 16,-6 7 1-16,0 0-4 0,0 0 4 0,0 0-4 15,0 0 4-15,2-8 2 0,-2 8-1 0,0 0-8 16,0 0 4-16,0 0-3 0,5-9 4 0,-5 9-9 16,0 0 4-16,0 0-8 0,0 0 5 0,3-12-13 0,-3 12 0 15,0 0-4-15,0-9-3 0,0 9 4 16,0 0-7-16,0 0-4 0,9-7 5 0,-9 7-4 15,0 0 2-15,0 0-1 0,0 0-2 0,2-10 0 0,-2 10-1 16,0 0-4-16,0 0-11 0,0 0 16 0,0 0-5 16,0-7-4-16,0 7 3 0,0 0 1 0,0 0-3 15,0 0-1-15,0 0-6 0,0 0 8 0,0 0-4 16,0 0 6-16,0 0 0 0,-36 7 0 0,36-7-6 16,-11 4 0-16,11-4 0 0,-10 6 4 0,10-6 2 15,-7 7-3-15,7-7 6 0,-5 9-3 0,5-9 3 16,-2 8 0-16,2-8-9 0,2 10 3 0,3-3-3 0,4 4 6 15,-1-6-15-15,3 5 10 0,-2 0 11 0,1-3-6 16,-2 3 2-16,4-4-4 0,-4 0 1 16,-3 1-6-16,3 2 7 0,-1-6-3 0,-1 5-3 0,0-3 4 15,-3 2 1-15,-3-7-3 0,11 8-13 0,-11-8-3 16,4 8 28-16,-4-8-7 0,5 7-16 0,-5-7 20 16,0 0 0-16,-3 10-5 0,3-10 2 0,-9 8 1 15,1-1 3-15,-1-4-3 0,3 7 0 0,-6-7 7 16,-1 2-13-16,-2 0 10 0,5-2-1 0,-3 2-3 15,1-3 2-15,-1 3 4 0,13-5 0 0,-22 5 5 16,13-3 3-16,9-2-2 0,-16 0 2 0,16 0 0 0,-11 4 2 16,11-4-4-16,0 0-2 0,0 0-2 0,0 0 0 15,-22-4-2-15,22 4-5 0,0 0-13 0,0 0-4 16,0 0-15-16,0 0-17 0,-15-2-23 0,15 2-79 16,0 0-174-16,0 0 53 0</inkml:trace>
  <inkml:trace contextRef="#ctx0" brushRef="#br0" timeOffset="33283.94">28245 8653 324 0,'0'0'112'0,"6"-6"-12"15,-6 6-6-15,0 0-14 0,0 0-7 0,0 0-5 16,6-12-1-16,-6 12-14 0,0 0-3 0,0 0-11 16,0 0-11-16,0 0-4 0,0 0 6 0,0 0-12 15,0 0 4-15,0 0 1 0,0 0-6 0,0 0 2 16,-17 36-13-16,9-17 14 0,5-3-7 0,1 0-8 15,-7 3 2-15,9-5 3 0,0-2 1 0,-3 1-6 0,0 0 0 16,9-4 8-16,-6 4-2 0,5-3-6 0,1 0 1 16,1 0 3-16,5-2-3 0,-3-1 5 0,9 3-10 15,5-3 0-15,-5-1-3 0,-1-5-2 0,0-1 2 16,-17 0-6-16,26-1 5 0,-14-5-12 0,3-4-1 16,5 0 3-16,-6-5 10 0,3 1-4 0,-9 1-4 15,0 0 4-15,0 1-11 0,-2-1 24 0,-1 1-2 16,0 2 5-16,-2 1 4 0,0 2 3 0,-3 7-3 0,5-17 2 15,-1 9-4-15,-4 8 0 0,2-13-17 0,-2 13 17 16,3-7 1-16,-3 7-11 0,0 0 3 16,0 0-3-16,4-10-1 0,-4 10 2 0,0 0 1 0,0 0 0 15,0 0 2-15,0 0-7 0,0 0 5 0,0 0 3 16,0 0 4-16,0 0-7 0,-7 34-6 0,7-34 6 16,0 16-2-16,3-6 4 0,-3-10-2 0,0 15-2 15,0-15 2-15,4 12 4 0,-4-12-3 0,4 9-3 16,-4-9 1-16,2 10 0 0,-2-10-9 0,8 9 17 15,-8-9-10-15,0 0 5 0,7 9 1 0,-7-9-5 16,0 0 14-16,9 4-3 0,-9-4 6 0,0 0-6 0,0 0 9 16,0 0-3-16,0 0 3 0,0 0 4 0,0 0-1 15,34-13 1-15,-31 4-3 0,2 2-1 0,4-3 3 16,0 4-5-16,-7-6 2 0,3 6-3 0,0-2 4 16,-2-4 5-16,3 1-7 0,-3 2-1 0,1 1-3 15,-4 0-1-15,4-2 7 0,-2 0-6 0,-2 10 5 16,7-16-9-16,-7 6 5 0,1 1-1 0,-2 1-1 15,1-2 0-15,0 10-4 0,0-18 1 0,0 12-1 0,0-3-1 16,0 9-3-16,0-10 0 0,0 10-4 16,0-10-2-16,0 10-2 0,0-13-8 0,0 13-11 15,0-8-22-15,0 8-18 0,0 0-20 0,0-10-25 0,0 10 0 16,0 0 0-16,0 0-15 0,0 0-66 16,0 0-222-16,0 0 65 0</inkml:trace>
  <inkml:trace contextRef="#ctx0" brushRef="#br0" timeOffset="33526.94">28610 8918 294 0,'-8'21'85'16,"-1"-5"-9"-16,3 2-10 0,1-1-2 0,1-2-1 15,-5 0-4-15,3-3-11 0,3 1-3 0,-2-4 2 16,-1 3-11-16,1-1-11 0,3-2 6 0,-1 4-4 16,-4-1-6-16,2-1 8 0,2-1 0 0,-2-3-6 15,4 2-15-15,-3 0-8 0,-1 1-27 0,-2-2-25 16,5 2-68-16,-1-2-140 0,3-8 43 0</inkml:trace>
  <inkml:trace contextRef="#ctx0" brushRef="#br0" timeOffset="33795.83">28785 8863 282 0,'0'0'99'0,"8"-6"-16"15,-8 6-8-15,0 0-13 0,0 0-11 0,0 0-6 16,0 0-4-16,0 0-3 0,0 0-9 0,13 14 4 15,-13-14-15-15,4 12 1 0,-4-12 1 0,0 16 5 16,-4-6-9-16,1-3 3 0,1 3-2 0,2 0 5 16,-8-1-9-16,5 3 21 0,-2-2-2 0,-9 8 2 15,3-6-7-15,1-1-5 0,-7 3 1 0,4-6-6 16,-7 3 0-16,3 2-28 0,-1-1 2 0,2-7-28 16,1 5-36-16,4-7-59 0,-2 2-156 0,13-5 48 0</inkml:trace>
  <inkml:trace contextRef="#ctx0" brushRef="#br0" timeOffset="34305.94">29059 8815 241 0,'-4'-15'162'15,"4"15"-32"-15,0 0-26 0,0 0-15 0,0 0-25 0,0 0 1 16,-10-7-25-16,10 7 17 0,0 0-2 0,0 0-11 15,0 0-3-15,-20 19-3 0,20-19-1 16,-10 13-16-16,7-3 5 0,-3-3-1 0,6-7-2 0,-7 15-14 16,7-15 9-16,-4 14 2 0,8-5-6 0,-4-9 3 15,3 14 3-15,-3-14-9 0,4 10 1 0,-4-10-2 16,9 10 0-16,-9-10 4 0,10 8 0 0,-10-8-10 16,11 4 8-16,-11-4-4 0,0 0 6 0,17 0-5 15,-17 0 1-15,0 0-6 0,0 0-1 0,26-8 9 0,-26 8-4 16,10-4 2-16,-10 4 3 0,0 0-2 15,11-8-5-15,-11 8 0 0,0 0-6 0,9-5 0 0,-9 5 0 16,0 0-2-16,0 0 0 0,0 0 0 0,0 0 2 16,0 0-2-16,0 0 6 0,0 0-5 0,26 5-5 15,-26-5 0-15,0 0 5 0,13 5 2 0,-13-5-3 16,9 5 2-16,-9-5-2 0,8 6-13 0,-8-6 22 16,0 0-2-16,0 0 0 0,25 2 2 0,-25-2-7 15,13 0-2-15,-13 0 3 0,0 0 11 0,23-8-4 16,-15 3-2-16,-8 5-1 0,14-10 4 0,-9 3-3 0,3-1 1 15,-3-1 6-15,-5 9 9 0,9-17-4 16,-6 4 8-16,0 4 0 0,-1-1 3 0,1 0 1 0,-3 10-1 16,3-19-1-16,-3 7 2 0,0 12-7 0,0-16 5 15,0 6-4-15,0 4-5 0,0 6-3 0,2-14-7 16,-2 14 3-16,0 0-17 0,0-12-16 0,0 12-14 16,0-11-30-16,0 11-35 0,0 0-15 0,0 0-10 15,0 0-69-15,0 0-233 0,0 0 69 0</inkml:trace>
  <inkml:trace contextRef="#ctx0" brushRef="#br0" timeOffset="34584.18">29442 8924 214 0,'0'0'70'0,"5"12"-12"0,-2-4-13 15,-1 2-6-15,-2-1 2 0,3 1-10 0,-3 2-1 0,-3-2 1 16,3 3 9-16,-5-3-12 0,0 11-1 16,-1-6 2-16,-5 2 11 0,3 3 3 0,0-5 4 0,1-3-9 15,-3-1 3-15,2-1-3 0,3-4 6 0,0 4 2 16,-1-2-4-16,0-1-5 0,2-2 6 0,4-5-6 16,-7 10-7-16,7-10 4 0,-2 8-3 0,2-8 6 15,-5 7-7-15,5-7-6 0,0 0-4 0,0 0-20 16,0 0-21-16,0 0-30 0,0 0-22 0,14 8-83 15,-14-8-181-15,0 0 54 0</inkml:trace>
  <inkml:trace contextRef="#ctx0" brushRef="#br0" timeOffset="34796.83">29627 9012 281 0,'0'0'74'0,"4"-7"-2"0,-4 7-16 16,0 0-8-16,0 0-5 0,0 0-8 0,0 0-3 16,0 0-17-16,0 0 19 0,0 0-7 0,-14 25-3 15,9-17 2-15,-3 2-3 0,1-1-4 0,-3 5-6 0,-1 1 3 16,5-2-7-16,-7 4-12 0,2-4-8 0,2-1-23 16,2-3-16-16,-1 4-34 0,1-3-96 0,-1-3 30 15</inkml:trace>
  <inkml:trace contextRef="#ctx0" brushRef="#br0" timeOffset="35302.83">29634 8965 213 0,'0'0'77'0,"0"0"-1"0,0 0-4 0,0 0-21 0,0 0-2 16,0 0-10-16,0 0-8 0,0 0 2 0,0 0-6 16,2 30-7-16,-2-20 1 0,0-3 4 0,0 1-1 15,0-8-6-15,0 15-3 0,0-15-2 0,0 10 0 16,0-10-1-16,4 12 3 0,-4-12 4 0,1 4-3 0,-1-4-3 16,0 0 0-16,0 0 19 0,7 8-3 0,-7-8-4 15,0 0-12-15,0 0 2 0,0 0-3 16,0 0-4-16,0 0-1 0,0 0 15 0,23-12 4 0,-23 12-7 15,0 0-22-15,12-8 16 0,-12 8-12 0,0 0-9 16,5-4 21-16,-5 4-3 0,0 0-17 0,0 0 14 16,0 0 0-16,0 0-5 0,14 15 8 0,-8-6-6 15,-1-5 7-15,0 7-9 0,-2-4-4 0,-3-7 6 16,5 10-2-16,1-5 7 0,-6-5-5 0,2 10-2 16,-2-10 9-16,8 6 0 0,-8-6-5 0,0 0 7 15,1 10-2-15,-1-10 4 0,0 0-6 0,0 0 4 0,0 0-3 16,0 0-3-16,0 0 10 0,0 0 3 0,23-23 5 15,-21 10-4-15,3 3 9 0,-5 1-3 0,3-2-1 16,-3-1-3-16,5-1 14 0,-5 4 3 0,0-1 0 16,3 0-2-16,-3 0-3 0,0 10-4 0,0-15 1 15,0 15-6-15,0-17-5 0,0 17-3 0,3-13-6 16,-3 13-15-16,0 0-13 0,0-13-27 0,0 13-26 16,0 0-11-16,0-5-11 0,0 5-16 0,0 0-72 15,0 0-213-15,0 0 62 0</inkml:trace>
  <inkml:trace contextRef="#ctx0" brushRef="#br0" timeOffset="35986.28">29694 9281 305 0,'0'0'79'0,"0"0"3"0,0 0-15 16,0 0-8-16,0 0 2 0,0 0-3 16,0 0-6-16,0 0-19 0,0 0 0 0,-8 8 4 0,8-8-8 15,0 0-11-15,0 0 1 0,0 0-3 0,0 0-2 16,0 0 3-16,0 0 3 0,0 0-17 0,0 0 11 16,0 0-18-16,0 0-1 0,0 0 15 0,0 0-22 15,0 0 6-15,0 0 1 0,-3 7 17 0,3-7-3 16,0 0-4-16,0 0-3 0,0 0 5 0,0 0-1 15,0 0 6-15,0 0-7 0,0 0 2 0,0 0 0 16,0 0-6-16,11 10-5 0,-11-10 2 0,0 0 3 0,0 0-1 16,0 0 1-16,0 0-1 0,0 0 3 0,-6 12 4 15,6-12-4-15,-8 4 5 0,-1 2-15 0,9-6 19 16,-18 4 9-16,18-4-10 0,-17 3 0 0,8 0 8 16,9-3-1-16,-12 6-3 0,12-6 1 0,-11 1 4 15,11-1-5-15,0 0-3 0,-14 3 5 0,14-3-1 16,0 0-2-16,0 0 6 0,-12 2-6 0,12-2-1 15,0 0-3-15,0 0-5 0,0 0-3 0,0 0 0 16,0 0 2-16,-8 5 8 0,8-5-17 0,0 0 5 16,0 0 2-16,0 0 2 0,0 0 3 0,0 0-5 15,0 0-2-15,0 0 1 0,0 0 4 0,0 0 1 0,0 0-7 16,12 18 8-16,-12-18-8 0,0 0-6 0,5 4 4 16,-5-4-3-16,0 0 4 0,6 8-3 0,-6-8 4 15,0 0-5-15,2 9 4 0,-2-9-4 0,2 8 13 16,-2-8-7-16,0 10-2 0,0-10-6 0,-2 10 4 15,2-10-3-15,-2 14 10 0,-4-4-3 0,6-5-4 16,-5 5 1-16,5-10 5 0,-6 12-6 0,3-4-15 16,3-8 26-16,-3 9-1 0,3-9-12 0,0 10 5 0,0-10 0 15,0 10 2-15,0-10-16 0,0 12 7 0,0-12 13 16,8 13 4-16,-1-3-6 0,-5-5-4 0,4 2 4 16,-4 1-1-16,-2-8 2 0,9 10-5 0,-9-5 2 15,0-5 3-15,4 7 5 0,-4-7-4 0,4 7 1 16,-4-7 7-16,0 0-5 0,0 10 3 0,0-10-3 15,0 0-6-15,0 0 10 0,-8 11-3 0,-1-8-9 16,-16 5-34-16,-12 2-32 0,-7-5-101 0,-11-2-196 16,0 2 58-16</inkml:trace>
  <inkml:trace contextRef="#ctx0" brushRef="#br0" timeOffset="37652.31">12072 10630 213 0,'0'0'27'0,"0"0"-19"0,0 0 18 0,0 0-2 16,31 2-8-16,-31-2 0 0,36 0-8 0,-11 0 9 0,-1-2-8 15,17 2 5-15,0-2 2 0,7-1-3 0,1 3-8 16,-6-3 10-16,3-1-6 0,4 4 0 0,-7-3 0 16,4 0-2-16,0 1 1 0,2 1-11 0,-7-3 14 15,0 2 1-15,-6 2-12 0,-8 0 16 0,-2 0-9 16,17-3-10-16,-11 2 2 0,-6 1 9 0,0 0 2 15,2 0 4-15,-4 0-5 0,-1 0-3 0,3 0 1 16,2 0 0-16,-2-3-2 0,-2 3 4 0,3-3-7 0,-1 3 0 16,-2-3 3-16,0 3 8 0,-2 3-5 0,-1-6-1 15,0 3 1-15,0 0-2 0,-3-3-9 0,-1 3 6 16,-4 0 1-16,-13 0 4 0,30 0 10 0,-15 0-3 16,-5 0-3-16,-10 0 6 0,28-4-12 0,-15 4 9 15,-13 0 2-15,25-2-2 0,-10 2-16 0,-15 0 22 16,20-4-5-16,-8 4 16 0,-12 0-2 0,18 0 2 15,-18 0-1-15,14-4 3 0,-14 4 8 0,0 0-10 0,0 0 5 16,23 0-9-16,-23 0-19 0,0 0 25 16,0 0-2-16,18-2-1 0,-18 2-7 0,0 0-6 15,0 0-5-15,0 0 0 0,0 0 4 0,17-2-14 0,-17 2 0 16,0 0 13-16,0 0-10 0,0 0 6 16,0 0 1-16,19-4 1 0,-19 4-12 0,0 0 6 0,0 0-1 15,0 0 5-15,0 0-4 0,0 0-1 0,0 0-2 16,0 0-1-16,14-1-1 0,-14 1 4 0,0 0 1 15,0 0-5-15,0 0 0 0,0 0-3 0,0 0-1 16,0 0 2-16,0 0 0 0,0 0-3 0,0 0-14 16,10-3-4-16,-10 3-7 0,0 0 0 0,0 0-4 0,0 0 1 15,0 0-14-15,0 0 3 0,0 0-21 16,0 0-18-16,0 0-48 0,0 0-150 0,0 0 46 16</inkml:trace>
  <inkml:trace contextRef="#ctx0" brushRef="#br0" timeOffset="38677.93">12812 8970 211 0,'3'-10'60'16,"-3"10"-4"-16,0 0 14 0,0 0-10 0,0-11-15 16,0 11-5-16,0 0-1 0,0 0-9 0,0 0-14 15,0 0-1-15,0 0 12 0,0 0-12 0,0 0 6 16,0 0-3-16,0 0 0 0,0 0-8 0,0 0 0 15,0 41 2-15,4-23-7 0,-3-1 7 0,-1-3-4 0,0 1-1 16,6 2 1-16,-3 3 8 0,3-5-7 16,-5 1-1-16,5-6-3 0,1-3-4 0,-3 2 13 0,2-2-5 15,0 1-18-15,-1-1 16 0,0-2 7 0,3 3-20 16,1-4 13-16,-9-4-2 0,11 6-5 0,-11-6 7 16,10 4 3-16,-10-4-4 0,0 0-2 0,17-2 0 15,-17 2 5-15,0 0-18 0,13-8 14 0,-13 8-2 16,9-10-1-16,-9 10 5 0,11-12-6 0,-7 4 8 15,2-1-4-15,-3 0-4 0,1 2 11 0,1-3-14 16,-2-3 1-16,0 3 1 0,-1 0-3 0,1 0 6 0,0 0 1 16,-3 10-8-16,2-20 10 0,1 12-6 0,-3 8 2 15,2-15 1-15,-2 15-3 0,4-11-12 16,-4 11 21-16,5-10-16 0,-5 10 19 0,0-10-15 0,0 10 7 16,0 0 3-16,0 0-7 0,8-8 4 0,-8 8-8 15,0 0 1-15,0 0 6 0,0 0-6 0,0 0 4 16,30 18-1-16,-22-13 10 0,-1 3-8 0,6-1-7 15,-5 0 3-15,3 0 1 0,1-1 7 0,6 3-4 0,-4 0 2 16,-1-1-5-16,-1-2 1 0,-2-2 4 16,4-1 9-16,-5-1-1 0,1 3-5 0,-10-5 4 15,17 3 1-15,-17-3 1 0,21-5-2 0,-12 0-2 0,-9 5 8 16,16-7-6-16,-11-1 1 0,1 0-1 0,0 1 2 16,-3-2-5-16,-1 2-4 0,-2 7 2 0,0-20-3 15,0 10-12-15,0 10 25 0,-5-21-8 0,5 11 8 16,0 10-3-16,-9-17 6 0,6 8 0 0,3 9-1 15,-5-15 4-15,3 8-4 0,2 7 1 0,-9-15-1 16,7 7-3-16,2 8-4 0,-3-10 2 0,3 10-2 16,-6-10 1-16,6 10 0 0,-3-9-3 0,3 9-8 0,0 0 6 15,-5-10-3-15,5 10-4 0,0 0-5 0,0 0-6 16,-5-7-5-16,5 7-10 0,0 0-15 16,0 0-17-16,0 0-15 0,0 0-17 0,0 0-49 0,0 0-164 15,0 0 51-15</inkml:trace>
  <inkml:trace contextRef="#ctx0" brushRef="#br0" timeOffset="38888.94">13512 9041 256 0,'4'20'58'0,"1"-2"-5"0,1-1-3 0,-5 1-3 16,3 0-3-16,0 0-4 0,-2 2 4 0,4 0-5 15,-4 0-2-15,1-2-15 0,0 2-3 0,-1-5 9 16,1 1-10-16,0-4 1 0,-3 1 1 0,2-1-9 16,4 0 2-16,-2-2 0 0,-4 2-13 0,2-2-11 15,0 0-25-15,1 3-53 0,0-3-103 0,-1-6 35 0</inkml:trace>
  <inkml:trace contextRef="#ctx0" brushRef="#br0" timeOffset="39646.5">15515 8690 251 0,'0'0'52'0,"0"0"7"16,0 0-16-16,10 24-16 0,-10-24 2 0,0 18-5 16,0-9 0-16,0 1-5 0,4 0 2 0,-4-10 0 15,4 16-1-15,-1-7-5 0,3 0-1 0,-3-2 4 16,-3-7-2-16,8 16-1 0,0-9 0 0,1-2-3 15,-9-5 3-15,21 5-2 0,-21-5 9 0,25 3-8 16,-12-3 0-16,9-3-4 0,-5-2 2 0,-4 0-4 16,3-2-2-16,-7 1 1 0,2-1 1 0,0 1-6 0,-3-3 9 15,3 2 7-15,-6-3 4 0,4 2 5 0,-1 2 8 16,-2-4 0-16,-6 10-8 0,7-10 11 0,-7 10-12 16,10-10 0-16,-10 10-5 0,6-7-2 0,-6 7-7 15,0 0-6-15,4-8-1 0,-4 8 0 0,0 0-5 16,0 0 1-16,0 0 7 0,0 0-9 0,0 0 7 15,0 0-4-15,0 0-2 0,35 15-1 0,-29-12-3 16,5 4 4-16,-11-7-2 0,16 10 5 0,-4-4 1 16,-4 0-2-16,-8-6 5 0,16 6-9 0,-16-6 8 15,16 6-1-15,-16-6-2 0,11 4 9 0,-11-4-1 16,0 0 2-16,0 0-7 0,0 0 6 0,0 0 1 16,0 0 1-16,33-12 8 0,-33 12 7 0,6-10 1 0,-6 10-5 15,0-11 4-15,0 11-9 0,0-18 9 0,0 18 7 16,-2-17-1-16,-2 7 9 0,4 10-7 0,-3-15 0 15,-1 4 0-15,4 11-4 0,-6-13 3 0,-1 6-7 16,7 7-2-16,-1-13 1 0,1 13-14 0,-6-10 11 16,6 10-11-16,0 0-21 0,-3-12-16 0,3 12-26 15,0 0-25-15,0 0-25 0,-6-8-14 0,6 8-83 0,0 0-234 16,0 0 70-16</inkml:trace>
  <inkml:trace contextRef="#ctx0" brushRef="#br0" timeOffset="39978.8">16312 8926 213 0,'0'10'42'0,"0"-10"5"0,-7 18 6 15,5-12-1-15,2-6 2 0,-3 13 1 0,3-13 1 16,-3 10 0-16,3-10 6 0,0 0 10 0,-5 10 3 16,5-10 3-16,0 0-1 0,0 0 3 0,0 0-9 15,3 12 1-15,-3-12-4 0,0 0 5 0,0 0-20 16,0 0 1-16,0 0-8 0,17 5-29 0,-17-5-14 0,27-5-25 15,0-3-17-15,14-2-31 0,-1 0-33 0,-1 0-60 16,3-2-191-16,-1 6 56 0</inkml:trace>
  <inkml:trace contextRef="#ctx0" brushRef="#br0" timeOffset="40730.42">19375 8805 208 0,'0'0'113'0,"8"-6"-26"0,-8 6-10 16,0 0-9-16,0 0-13 0,0 0-7 0,0 0-6 15,0 0-3-15,0 0-6 0,0 0 0 0,0 29-6 16,-3-19-2-16,3-10-3 0,-3 22-2 0,3-12 1 16,0 0 0-16,0-10-7 0,0 16 0 0,0-16-2 15,0 15 1-15,3-8 1 0,-3-7 5 0,5 11-10 0,-5-11 2 16,7 10-7-16,-7-10 6 0,10 5-1 16,-10-5 3-16,0 0-4 0,0 0-2 0,37-3 1 0,-37 3 0 15,21-9 1-15,-10 1-5 0,-4 0 7 0,-7 8-3 16,23-12 19-16,-13 7-15 0,-10 5 1 0,15-13 11 15,-10 10-11-15,-5 3 0 0,0 0-6 0,17-10 3 16,-17 10 1-16,0 0-8 0,8-10-4 0,-8 10 3 16,0 0 4-16,0 0-1 0,0 0 8 0,0 0-11 15,0 0 2-15,0 0-7 0,0 0 2 0,35 14 6 16,-35-14-5-16,17 9-6 0,-17-9 8 0,19 8 2 16,-11-3 3-16,-8-5 0 0,22 5-2 0,-22-5-4 0,25 5 6 15,-25-5 2-15,24 2-6 0,-24-2 0 16,33-7 6-16,-17 2-4 0,-2 0 0 0,-14 5-7 0,21-11 6 15,-12 5 0-15,-9 6-6 0,14-16 3 0,-8 8 3 16,-6 8 12-16,7-15 7 0,-7 5 1 0,0 10-1 16,0-16-7-16,0 16 5 0,-2-17-1 0,2 17-2 15,-9-18-5-15,1 8 5 0,4 2 1 0,4 8 11 16,-13-15 0-16,8 5 7 0,5 10 3 0,-13-16-1 16,5 7-10-16,8 9 5 0,-14-15-3 0,11 5-2 15,3 10-2-15,-11-14 1 0,4 7-6 0,0-1-6 16,7 8 2-16,-8-10-5 0,8 10-24 0,-8-10-23 0,8 10-18 15,0 0-22-15,0 0-14 0,0 0-9 0,-12-7-22 16,12 7-66-16,0 0-220 0,0 0 64 0</inkml:trace>
  <inkml:trace contextRef="#ctx0" brushRef="#br0" timeOffset="41340.78">19908 8967 208 0,'0'0'15'0,"0"0"3"15,0 0-6-15,0 0-2 0,0 0 4 0,0 0-2 16,7 10-1-16,-7-10 0 0,0 0-1 0,0 0-3 16,0 0-3-16,0 0-3 0,18 0 7 0,-18 0-2 15,0 0 3-15,33-4-3 0,-33 4-1 0,25 0 0 16,-25 0-4-16,25-3-2 0,-25 3 7 0,26 0-5 15,-26 0 2-15,23 3-1 0,-23-3-2 0,19 4-3 16,-19-4 0-16,12 0 0 0,-12 0 10 0,7 8-5 16,-7-8 4-16,0 0 0 0,6 12 8 0,-6-12-1 0,0 0-1 15,-6 18-2-15,6-18-1 0,-7 15 3 0,3-7-1 16,4-8-3-16,-8 11 3 0,8-11-1 0,-5 11-8 16,5-11-1-16,0 9 8 0,0-9-4 0,0 0 3 15,0 15-7-15,0-15-1 0,13 15 1 0,-7-5 5 16,2-1 3-16,8 5-7 0,-2 2 10 0,-1 1-14 15,2-2 2-15,-5 2 0 0,5-2-1 0,-8-2 2 16,4 0 6-16,-8-3-4 0,2-2-1 0,0-1 9 16,-5-7 10-16,4 16-2 0,-4-16 14 0,2 12-1 15,-2-12 14-15,-2 10-1 0,2-10-2 0,-9 15 0 16,4-9 5-16,5-6-11 0,-20 10 3 0,12-4 6 0,-2 0 5 16,10-6-1-16,-23 4-8 0,13-2-10 0,10-2 8 15,-22 7-6-15,22-7 1 0,-21 3-3 16,21-3-13-16,-17 5 3 0,17-5-39 0,-17 2-34 0,17-2-30 15,-16 8-75-15,-2 0-182 0,-2-1 54 0</inkml:trace>
  <inkml:trace contextRef="#ctx0" brushRef="#br0" timeOffset="47295.93">30552 10845 328 0,'0'0'110'0,"0"0"-12"15,0 0-7-15,0 0-9 0,0 0-7 16,0 0-8-16,0 0-7 0,0 0-5 0,0 0 1 15,0 0-11-15,0 0-7 0,0 0-1 0,0 0-8 0,0 0-7 16,0 0 0-16,0 0 3 0,0 0-9 0,0 0 8 16,0 0-12-16,0 0 4 0,0 0-3 0,0 0 3 15,0 0-12-15,0 0 9 0,0 0-4 0,0 0 3 16,0 0-16-16,0 0 16 0,0 0-4 0,0 0-1 16,0 0 1-16,0 0 0 0,0 0-5 0,0 0 3 15,0 0-5-15,0 0 1 0,0 0 6 0,0 0 4 16,0 0-7-16,0 0-1 0,0 0 1 0,0 0-11 0,0 0 18 15,0 0-9-15,0 0 1 0,0 0-9 0,0 0-11 16,0 0 19-16,0 0 5 0,0 0-8 0,0 0-1 16,0 0 1-16,0 0 5 0,0 0-3 0,0 0-2 15,0 0 2-15,0 0-4 0,0 0 2 0,0 0-13 16,0 0-10-16,0 0-10 0,0 0-7 0,0 0-18 16,0 0-23-16,0 0-72 0,0 0-178 0,0 0 54 15</inkml:trace>
  <inkml:trace contextRef="#ctx0" brushRef="#br0" timeOffset="48229.92">31413 10551 238 0,'0'0'65'0,"0"0"8"0,0 0-20 16,0 0-2-16,13-2-8 0,-13 2 8 0,0 0-16 15,0 0-10-15,0 0-6 0,15-3 4 0,-15 3-1 0,0 0-2 16,0 0-1-16,10-2-5 0,-10 2-6 0,0 0 4 16,0 0-3-16,0 0 2 0,14-5-3 0,-14 5 0 15,0 0-2-15,0 0-2 0,0 0 1 0,11-3-5 16,-11 3-4-16,0 0-1 0,0 0-3 0,0 0 3 15,0 0 5-15,0 0-5 0,0 0 9 0,0 0-4 16,-33 23 2-16,-2-9-2 0,-7 6 0 0,-4 2 4 16,-9 1-1-16,-19 6-17 0,12-6 19 0,-16 3-4 15,16 0-2-15,8-9-3 0,1 4 8 0,5-6-5 16,-2 2-6-16,3 1 11 0,-3-3-3 0,4 1 2 16,3-4-4-16,1 4-1 0,12-6 2 0,0-3 3 0,9 1-4 15,-3-1-3-15,3 0 1 0,5 1 8 16,-7-2-2-16,10-3-3 0,-4 3 1 0,4-2-5 0,-1 1 2 15,-5 0 0-15,1 3 6 0,0-4 1 0,5-1-3 16,-6 4 3-16,2-4-10 0,-4 2 1 0,-2 0 8 16,7-5-4-16,2 3 2 0,4-1 6 0,10-2-8 15,-25 3 11-15,14-3-4 0,11 0 10 0,-19 4 3 16,19-4-2-16,-16 0 5 0,16 0 7 0,-14 3 5 16,14-3 7-16,0 0-4 0,0 0 4 0,0 0 5 15,-20 0-5-15,20 0-6 0,0 0 0 0,0 0-1 0,0 0-1 16,0 0-11-16,0 0-2 0,0 0-5 0,0 0-9 15,-20-3-14-15,20 3-26 0,0 0-21 0,0 0-25 16,0 0-73-16,0 0-179 0,0 0 54 0</inkml:trace>
  <inkml:trace contextRef="#ctx0" brushRef="#br0" timeOffset="49725.13">29641 10955 269 0,'0'0'69'0,"4"-6"-13"0,-4 6 1 0,0 0-9 16,0 0-8-16,0 0 5 0,0 0-13 0,0 0-2 16,0 0-1-16,0 0 1 0,0 0-12 0,-5-15 2 15,5 15-4-15,0 0-4 0,0 0 1 0,0 0-6 16,-4-10 1-16,4 10 6 0,0 0-7 0,0 0-3 15,-9-8 7-15,9 8-5 0,0 0 0 0,-4-7-1 16,4 7 3-16,0 0 1 0,-8-10-5 0,8 10-2 16,-9-8 2-16,9 8 0 0,-9-10 0 0,2 6-1 15,-1-2-2-15,2 2 0 0,-5-2-1 0,3 0-1 16,-3 0-2-16,0 2 3 0,0-3 3 0,-8-1-6 0,3 0 6 16,-7 1-28-16,4 0 29 0,-3-1-1 0,3 1 1 15,-3 1-3-15,4-1 2 0,-4 4-1 0,-1-3 2 16,4 0-4-16,-5 2 6 0,2-2 1 0,0 5-10 15,-2-4 12-15,-4 0-7 0,6 3 0 0,-3-1 3 16,0 3-2-16,1 0-6 0,2 0 3 0,-6 3 0 16,4-3 3-16,2 2 1 0,-4 3-8 0,6-3 5 15,-5 2-5-15,3 0 3 0,-2 1 5 0,2-2-4 16,-3 1 4-16,5 2-1 0,-1 0-3 0,-1-2 2 16,5 2-16-16,1-4 20 0,-1 3-3 0,7-2-5 15,2 2 4-15,8-5-6 0,-25 4 4 0,11 2-5 0,7-2-4 16,7-4 13-16,-26 8-1 0,18 0 4 0,-5-4-7 15,1 2-8-15,-4 5 13 0,-1 1-6 0,2 4 2 16,-3-2 6-16,3 1-5 0,0 1-4 0,-4 1 2 16,6-1 1-16,-2 4-6 0,-3 0 7 15,-8 10 1-15,8-8-3 0,-9 4 2 0,8 0-2 0,2-7-5 16,4 1 7-16,-1-3 6 0,0 3-2 0,-1-1-8 16,2-1 7-16,2-4-5 0,-2 4 3 0,2 1-4 0,3-5-1 15,0 0 5-15,-1 1-4 0,1-3 3 16,3-2-2-16,-1 0 1 0,4-3-3 0,-1 3 7 15,-3-2-5-15,3 0 1 0,1 4-6 0,-1-2-2 0,3-1 8 16,0 0 0-16,-3 4 5 0,3-3 0 0,0 2 1 16,0 7-6-16,0 0 2 0,0-4-1 0,3 1-7 15,-3 1 3-15,0-1 4 0,0-3 1 0,3-1 1 16,-3 1-3-16,2 0-5 0,1-3 4 0,-3 3-4 16,2-3 6-16,5 2-5 0,-5-1 12 0,2-1-23 15,0 2 22-15,2-2-8 0,-1 0 5 0,4 3 0 16,-3-3-3-16,1-2 0 0,5 12-4 0,1-7 0 0,-2 5 9 15,3-6-13-15,-7 1 11 0,11 1-1 0,-8 0-3 16,6-1 8-16,1-1-8 0,0 1 4 16,-4 0-4-16,3-3-4 0,4 2 6 0,2-2 7 0,-3-3-2 15,3 3-1-15,-3-1 0 0,2-1 0 0,1-1 2 16,2 0 8-16,0 1-7 0,3 0 5 0,-3-3-4 16,2 2-4-16,0-4 7 0,-1 2-3 0,0 0 0 15,0 0 6-15,1-5-8 0,-1 1-1 0,17 3-6 16,-12-2 5-16,-1-2 5 0,-1 0 0 0,-4 2-15 15,1-2 23-15,0-2-7 0,3 2 4 0,-1 0-4 16,-3 0 1-16,3-2-1 0,15-3 0 0,-9 5 2 0,8 0-7 16,-10-3 1-16,-2-2-4 0,-2 3 4 0,2-1 2 15,11 1-7-15,-13-3-13 0,3 3 11 0,-9-1 8 16,2 0-7-16,-1-1-3 0,0 0 7 0,-1 2-5 16,-4-3-9-16,0 0 14 0,-4 0-8 0,0 0 3 15,6-1 6-15,4-4-4 0,-3 0 5 0,-2-3 3 16,-1 1-2-16,-4-1-4 0,3-1-5 0,1-2 4 15,0 0 4-15,-4 1 7 0,1-2-6 0,-3-1 10 0,2-2-13 16,-2 4 6-16,-2-4 7 0,-1 0-5 16,5 2 0-16,-4-2-8 0,-1 2 9 0,0-2-6 15,4 3 4-15,-6-6 6 0,1 7-2 0,1-2 2 0,1-2-3 16,-7 0-7-16,4 3 1 0,2-1 0 0,1 5-3 16,-4-8 1-16,-2 1-2 0,0 2-5 0,1-1 5 15,-1 0 1-15,0-1-2 0,-1 5 2 0,1 0-6 16,-3 3 4-16,4-4 7 0,-4 5-1 0,2-7-2 15,-2 1 3-15,3 2-12 0,-3 0 14 0,3 4-10 16,-3 1 4-16,-3-1 0 0,0 0-1 0,3-2-7 16,-2 3 5-16,-5 0-1 0,7-2-2 0,-5-1-1 0,0 6 2 15,0-5-1-15,-3 2-2 0,1 0-2 16,-5-5 0-16,-1 3 4 0,-2-3-6 0,-5 3 6 0,4 0-5 16,-3 2 4-16,-1 0-5 0,4-3 3 0,0 3 0 15,-3 0-6-15,-2-2 6 0,6 4 0 0,0 2-9 16,5 0-4-16,0 0-10 0,-2 1-14 0,2-1-7 15,2 2-22-15,-4 1-21 0,12 3-30 0,-18-5-75 16,4 0-227-16,14 5 67 0</inkml:trace>
  <inkml:trace contextRef="#ctx0" brushRef="#br0" timeOffset="51336.58">27632 11173 261 0,'12'-3'83'0,"-12"3"-19"0,0 0 0 16,0 0-8-16,0 0-11 0,0 0-10 0,0 0-5 0,0 0 4 16,0 0-9-16,7 10-1 0,-4 0-4 0,-6 0-6 15,3 10 1-15,-4 2-1 0,1 0 2 0,-9 15-5 16,1 2 9-16,-1-2-5 0,-3 1 2 0,4-2-7 15,-6 0 0-15,9-11-6 0,-3 1 2 0,3-4 3 16,5-2-3-16,-5-4 6 0,3-3-5 0,0 2-4 16,-2-5 5-16,2-2-7 0,1 1 6 0,0-4 0 15,4 4-7-15,0-9 21 0,-8 8-1 0,8-8 6 16,0 0 16-16,-2 10-5 0,2-10 20 0,0 0-8 16,-7 10-4-16,7-10-5 0,0 0 2 0,0 0-10 0,0 0-6 15,0 0 3-15,0 0-14 0,0 0 4 16,-9-32-2-16,9 13 5 0,0-4-5 0,7 0-2 0,-5 2-5 15,10-16-3-15,-3 2 4 0,0 1 6 0,3 4 2 16,-4 3-1-16,3-5 5 0,0 2-8 0,-3 8-5 16,0 0-1-16,3 3 3 0,0-4-7 0,0 1 3 15,-4 0-1-15,5 2 2 0,2-3-3 0,-5 3-7 16,4 2 1-16,-3-1 5 0,4 0-6 0,-3 1 6 16,2 4-1-16,2-4-18 0,-5 6 17 0,1-1 5 15,0-1-3-15,4 2-4 0,-4 2 0 0,-1 3 2 0,2 1-5 16,-2-4-5-16,1 7 2 0,-2-4-3 0,3 4-6 15,-1-2 1-15,4-2-4 0,-4 7 9 0,-11 0-12 16,19-6 8-16,-11 6-2 0,-8 0-6 0,17-2 10 16,-17 2-2-16,0 0-4 0,0 0 7 0,18 5-7 15,-18-5 3-15,9 6-2 0,-9-6-1 0,6 10 7 16,-4-5 1-16,-2 8 8 0,0-6-9 0,0 6 4 16,-2-3 0-16,-1 2-7 0,-3 8 11 0,0-1-2 0,-4-2 0 15,-1 1-1-15,-3 2 6 0,1-3 1 16,-4-1-10-16,1-1 3 0,-4 1 8 0,1 1-5 0,-2-3 1 15,1-2 0-15,-2-2-6 0,1 3 5 0,-2-3-3 16,4 0 1-16,-2 0 6 0,1 0 4 0,1-2-11 16,3-4 4-16,0 2 2 0,7-2 5 0,-2 1 0 15,11-5-4-15,-17 4 1 0,17-4-12 0,-13 2 25 16,13-2-10-16,-8 7-10 0,8-7 22 0,0 0 2 0,-11 1-3 16,11-1-4-16,0 0-4 0,0 0 5 15,0 0-7-15,-8 8 2 0,8-8-8 0,0 0-1 0,0 0 4 16,0 0 3-16,0 0 1 0,0 0-6 0,13 12-13 15,-7-4 18-15,2-1-8 0,0-2 2 0,8 8 2 16,3-5-3-16,-2 8-2 0,-1-4-5 0,6 4 12 16,-6-5-1-16,-2 4-4 0,3 0-3 0,-6-2 1 15,0-5-2-15,-1 2 3 0,-1 2 3 0,-3-6-3 16,1 4 0-16,-1-3 0 0,3 1 8 0,-1 0-9 16,-3-1 8-16,-5-7-10 0,13 12 0 0,-9-4 4 0,-4-8-11 15,8 6-11-15,-8-6-2 0,7 6-20 16,-7-6 14-16,3 7-12 0,-3-7-16 0,0 0-30 15,0 0-75-15,0 0-194 0,0 0 58 0</inkml:trace>
  <inkml:trace contextRef="#ctx0" brushRef="#br0" timeOffset="52217.89">28210 10577 271 0,'0'0'107'0,"-11"-6"-13"15,11 6-4-15,0 0-11 0,0 0-2 0,-14-7-21 16,14 7 4-16,0 0-2 0,-7-5-8 0,7 5 2 16,0 0-1-16,0 0-7 0,0 0 6 0,-13-10-4 15,13 10-3-15,0 0-8 0,0 0 0 0,-7-5-9 16,7 5 1-16,0 0-11 0,0 0 6 0,0 0 3 15,-8-8-7-15,8 8-23 0,0 0 25 0,0 0-14 0,0 0 12 16,0 0 6-16,0 0-7 0,-9-10 3 16,9 10 4-16,0 0-7 0,0 0-3 0,0 0 7 15,0 0-7-15,-6-8-3 0,6 8 1 0,0 0-8 0,0 0 5 16,0 0 2-16,0 0-10 0,0 0 1 16,0 0-2-16,0 0-7 0,0 0 6 0,0 0-4 0,17-9 3 15,-17 9-7-15,0 0 11 0,17-3-8 0,-17 3-6 16,0 0 0-16,0 0 0 0,28-2 0 0,-28 2 6 15,15 0-2-15,-15 0 2 0,0 0-4 0,0 0 3 16,0 0-4-16,23 5-15 0,-23-5 14 0,0 0-1 16,16 7 1-16,-16-7 4 0,6 5-15 0,-6-5 13 0,0 0-3 15,5 13 10-15,-5-13 3 0,0 12-7 0,0-12-5 16,-2 15 6-16,2-15 1 0,-9 16 0 16,0-6 3-16,2 2-11 0,-1 1 11 0,-9 0-7 0,0 2 11 15,2 0-2-15,-3-3 4 0,6 1-5 0,-1-6-1 16,3 0-1-16,3 0 2 0,0-2 6 0,7-5 2 15,-11 8 1-15,6-4 3 0,5-4 1 0,0 0 2 16,-8 10-10-16,8-10 3 0,0 0-4 0,0 0 0 16,0 0 4-16,0 0-3 0,0 0 4 0,0 0-1 15,13 14-2-15,-13-14-2 0,22 2-15 0,-9 3 19 16,-13-5-10-16,25 2 6 0,-13 1-3 0,-12-3-1 0,21 5 3 16,-9 0 3-16,-12-5-11 0,22 3 4 15,-22-3-18-15,15 10 24 0,-6-7-9 0,-9-3 4 0,15 7 0 16,-9-1-12-16,-6-6 15 0,14 10-1 0,-5-3 4 15,-4 1-6-15,-5-8 3 0,9 12-8 0,-9-12 6 16,6 12-3-16,-6-12 2 0,0 10 4 0,0-10-3 16,0 15-1-16,-4-5-4 0,4-10 12 0,-2 12 0 15,-4-2-4-15,6-10 4 0,-11 12 2 0,5-5-3 0,-5 1 4 16,2-2-4-16,3 1 0 0,-14-1 3 16,0 3-3-16,5-3 8 0,-2-2-2 0,-2-1-13 0,2 3 1 15,4-2 16-15,1-4-9 0,3 3 7 0,9-3-3 16,-23 3-1-16,9 1-23 0,14-4-16 0,-19 3-26 15,8 0-35-15,0-1-88 0,-11 3-210 0,3 0 61 16</inkml:trace>
  <inkml:trace contextRef="#ctx0" brushRef="#br0" timeOffset="61794.41">28870 9383 266 0,'0'0'106'0,"0"0"-20"0,0 0-9 0,0 0-10 15,0 0-12-15,0 0-5 0,0 0-10 0,0 0 3 16,0 0-5-16,0 0-3 0,0 0 3 0,0 0 4 15,0 0-3-15,0 0-6 0,0 0-6 0,0 0 9 16,0 0-15-16,0 0 9 0,0 0-2 0,0 0-10 16,8-16 3-16,-8 16 2 0,0 0-21 0,0 0 15 15,0 0-30-15,0 0 15 0,0 0-3 0,0 0 13 0,0 0-13 16,0 0 5-16,0 0 6 0,0 0-11 0,0 0 7 16,0 0-11-16,0 0 15 0,0 0-3 0,0 0-17 15,0 0 15-15,0 0-5 0,0 0 1 0,8 20 2 16,-8-20-3-16,3 13-21 0,-3-4 22 0,2 4-5 15,1-3 12-15,-3 2 2 0,3 5-15 0,0 3 10 16,-3-2-1-16,2 1 0 0,-2 1 0 0,3-1 0 16,0 1-1-16,0-1-12 0,-3 1 8 0,3 0 1 15,-3-2-3-15,2-3 1 0,-2 3 5 0,0 3-1 16,0-7 2-16,0 2-3 0,-2-1 3 0,2-3-2 0,-3 0 4 16,3 0-10-16,-3-2 0 0,3 2-1 0,-3-1-12 15,3 1 12-15,-3 0 11 0,1-3-7 0,2 3 0 16,-3 1-4-16,0 7 9 0,3-2-4 0,-3-4 3 15,1-1 3-15,-1-1-6 0,0-3 10 0,1 12-7 16,-1-7-5-16,0 1 7 0,1 1-5 0,-1-6 1 16,3 2 1-16,-3-2-8 0,3 1 9 0,0-11 5 15,-3 22-6-15,0-9-2 0,1-3-3 0,2-10 11 16,0 19-11-16,-3-9 0 0,0-3 6 0,1 3-7 16,2 3 5-16,0-13 0 0,-3 15-3 0,0-5 7 0,3-10-6 15,-2 14-1-15,2-14 6 0,0 14-3 16,0-14 0-16,-3 13-4 0,3-13 3 0,0 12-5 0,-4-2 4 15,4-10 6-15,-2 18-4 0,2-8 5 0,0-10-10 16,-3 17 3-16,3-7-1 0,0-10 3 0,-5 17 2 16,5-7 2-16,0-10-12 0,0 15 6 0,0-6 1 15,0-9 0-15,-3 18 3 0,3-9 8 0,0-9-11 16,-2 15 0-16,-1-5-1 0,3-10 1 0,0 15-4 16,0-15 0-16,-3 12 8 0,3-12-7 0,0 11 0 15,0-11 2-15,-2 14 0 0,2-4 7 0,0-10-19 16,0 13 12-16,0-13 2 0,0 15-5 0,0-9 4 0,0-6 0 15,-3 13 0-15,3-13 2 0,0 12-6 16,0-12 8-16,0 13-4 0,0-13 5 0,0 10-2 0,0-10 5 16,-4 14-13-16,4-7 7 0,0-7 0 0,-3 13-9 15,3-13 8-15,-2 12 3 0,2-12-2 0,0 13 4 16,0-13-8-16,0 10 2 0,0-10 8 0,0 17-6 16,0-9-14-16,0-8 16 0,0 10-1 0,0-10 1 15,0 14-4-15,0-14 1 0,0 12-9 0,0-12 6 16,0 10-1-16,0-10 3 0,0 9 4 0,0-9 0 15,0 10-4-15,0-10-1 0,0 0 6 0,0 14-9 16,0-14 3-16,0 0-1 0,0 7 3 0,0-7-1 0,0 0-5 16,0 0 12-16,0 10-1 0,0-10-2 0,0 0-8 15,0 0 13-15,-4 8-8 0,4-8 1 0,0 0-5 16,0 0 3-16,0 0-5 0,-1 10 9 0,1-10-4 16,0 0-3-16,0 0 3 0,0 0 5 0,0 0 0 15,0 0-12-15,0 0 23 0,0 0-1 0,0 0 6 16,0 0 4-16,0 16 5 0,0-16-1 0,0 0 0 15,0 0 4-15,0 0 1 0,0 0-1 0,0 0-1 0,-3 4-2 16,3-4 3-16,0 0-11 0,0 0 0 16,0 0 0-16,0 0-5 0,0 0-4 0,0 0 6 15,0 0-3-15,0 0-1 0,0 0-7 0,0 0-4 0,0 0 3 16,0 0 2-16,0 0-3 0,-27-17 1 16,27 17-2-16,-6-7 1 0,6 7 3 0,0 0-5 0,-10-12 2 15,10 12-2-15,-7-7 5 0,7 7-5 0,-8-15 4 16,6 8 0-16,2 7 5 0,-7-14-3 0,7 14-5 0,-4-12 4 15,4 12 1-15,-2-13 0 0,2 13-7 16,-4-13 2-16,4 13-6 0,-3-10 11 0,3 10-7 16,0-11 6-16,0 11-6 0,-2-11 0 0,2 11 9 0,0-13-4 15,0 13 3-15,-2-17-3 0,2 9 0 0,0 8 0 16,-4-14 0-16,4 14 0 0,0-19 1 0,0 13-4 16,0 6 3-16,-2-15-2 0,2 15 1 0,0-12 2 15,0 12-3-15,-7-16 4 0,7 16-3 0,0-16-3 16,-1 8 0-16,1 8-4 0,0-17 4 0,0 17 1 15,-3-12-4-15,3 12 1 0,0-12-3 0,0 12 1 16,0 0 1-16,0-15 5 0,0 15-5 0,0-10 1 16,0 10 1-16,0 0 0 0,0-13-3 0,0 13 0 15,0 0-1-15,0 0 0 0,0-13-5 0,0 13 5 0,0 0 1 16,0 0-6-16,0-8 6 0,0 8-1 0,0 0 6 16,0 0-3-16,0 0 0 0,0 0-4 0,0 0 3 15,0 0-2-15,-3-17-2 0,3 17 2 0,0 0-1 16,0 0 4-16,0 0-10 0,0 0 0 0,0 0-3 15,0 0-4-15,0 0 0 0,3-10 1 0,-3 10-4 16,0 0 3-16,0 0 7 0,0 0-9 0,0 0 0 16,0 0 11-16,0 0-7 0,0 0 7 0,0 0-1 0,21 27 0 15,-18-19 0-15,-3-8 0 0,9 16 4 0,-8-9 0 16,6 3-1-16,-5 0-6 0,-2-10 6 0,8 15-1 16,-5-4 5-16,1-2-5 0,1 1 5 0,-2-4-4 15,-3-6-2-15,5 20 6 0,-2-10-5 0,-2-2 2 16,3-1 4-16,-2 3-3 0,1-2 0 0,0 0 0 15,-3-8 6-15,0 13-5 0,6-3 4 0,-6 0-3 16,3-2-1-16,-3 2-6 0,2 0 7 0,1 0 0 16,-3-1-2-16,3 1-8 0,-3 0 10 0,5 0-2 15,-5-3 4-15,0-7-3 0,2 17 2 0,-2-12 2 16,0-5-6-16,3 12 5 0,-3-12-4 0,4 14 7 16,-4-14-4-16,3 9-5 0,-3-9 0 0,2 10-8 0,1-4 4 15,-3-6-1-15,0 10 10 0,0-10-2 0,5 6 1 16,-5-6 4-16,0 0-3 0,3 12 4 0,-3-12-5 15,0 0 4-15,0 8-1 0,0-8 2 0,0 0-4 16,0 0 5-16,0 0-1 0,5 9 4 0,-5-9-7 16,0 0 3-16,0 0-4 0,0 0-9 0,0 8 10 15,0-8-7-15,0 0 7 0,0 0 0 0,0 0-1 0,0 0 6 16,0 0-9-16,0 0 0 0,3 10-1 0,-3-10 7 16,0 0-2-16,0 0-1 0,0 0 1 0,0 0-9 15,0 0 8-15,0 0-9 0,0 0 10 0,0 0 4 16,0 0-4-16,0 8 0 0,0-8 7 0,0 0-4 15,0 0 2-15,0 0 3 0,0 0 4 0,0 0 3 16,0 0 4-16,0 0 0 0,0 0 3 0,0 0 1 16,0 0-5-16,0 0-4 0,0 0 1 0,0 0-2 15,0 0 1-15,0 0-4 0,0 0-2 0,17-20-7 16,-12 10 6-16,0 2-3 0,1-5-3 0,5-3 0 0,-3-1 5 16,0-1-8-16,3 0 6 0,-2 4-3 0,-4-3 1 15,3 3 1-15,0 4 1 0,-1-1-1 16,-3 1-2-16,2-2 1 0,2-6-4 0,4 6 5 0,-5-1-4 15,-2 3 2-15,1-2-1 0,-1 3 4 0,4 2-3 16,-7-3-6-16,7-1 4 0,-4 1-2 0,0 1 3 16,4 0-2-16,-7 2 1 0,7-5 3 0,-4 6-6 15,-2-4-3-15,6 0 5 0,-5 3 0 0,3-3 2 16,-1 4 0-16,-6 6-3 0,10-17 4 0,-5 8-4 16,1 3 4-16,-6 6-3 0,9-13 4 0,-9 13-2 15,4-8 1-15,-4 8 0 0,5-8-3 0,-5 8 2 0,7-7 3 16,-5 2-3-16,-2 5 0 0,0 0-1 0,8-10-2 15,-8 10 2-15,0 0-6 0,0 0 10 0,5-10-2 16,-5 10-1-16,3-7-2 0,-3 7 2 0,0 0-1 16,3-10 3-16,-3 10-2 0,0 0-1 0,0 0 2 15,0 0-6-15,0 0 6 0,0 0 0 0,6-10-1 16,-6 10 0-16,0 0-2 0,0 0 1 0,0 0-4 16,0 0 4-16,0 0 1 0,0 0-1 0,3-8-5 0,-3 8 4 15,0 0-3-15,0 0-3 0,0 0 0 16,0 0 1-16,0 0-5 0,0 0 2 0,0 0-4 0,0 0 0 15,0 0-9-15,0 0 5 0,0 0-2 0,0 0-4 16,0 0 0-16,0 0-1 0,0 0 6 0,0 0 0 16,0 0 4-16,0 0 0 0,0 0-12 0,0 0 16 15,0 0-1-15,0 0-5 0,-46 8 4 0,23-2 5 16,3 1-5-16,-1 2-1 0,-1-4 8 0,3 2-6 16,-3-4 10-16,0 4-5 0,4-2-7 0,-5 0 11 15,4 0-2-15,2 1-4 0,4-6 6 0,13 0-3 0,-27 7 4 16,18-4-5-16,9-3 10 0,-24 0-7 0,24 0 1 15,-20 4-2-15,20-4 2 0,-23 3 7 0,23-3-6 16,-15 2-1-16,15-2 4 0,0 0-4 0,-19 3-7 16,19-3 9-16,0 0 3 0,0 0-4 0,-20 1 0 15,20-1 3-15,0 0-4 0,0 0 2 0,0 0-1 16,-17 4 2-16,17-4-1 0,0 0 1 0,0 0-8 16,0 0 6-16,0 0-5 0,0 0 4 0,-21 0 3 0,21 0-2 15,0 0-4-15,0 0 6 0,0 0-3 16,0 0 0-16,-16 0 7 0,16 0-5 0,0 0 0 15,0 0-1-15,0 0 0 0,0 0-5 0,0 0 5 0,0 0-6 16,0 0 6-16,0 0 5 0,0 0-7 0,0 0 5 16,0 0 2-16,-19 0-3 0,19 0-4 0,0 0 2 15,0 0-2-15,0 0 2 0,0 0 0 0,0 0 0 16,0 0-3-16,0 0 6 0,0 0-6 0,0 0 7 16,0 0 0-16,0 0-9 0,0 0-1 0,0 0 10 15,0 0-2-15,0 0-5 0,0 0 6 0,0 0-1 16,-22 0-1-16,22 0 1 0,0 0-1 0,0 0-4 0,0 0 4 15,0 0 1-15,0 0-5 0,0 0 0 0,0 0 9 16,0 0 1-16,0 0 0 0,0 0-3 0,0 0-4 16,0 0 4-16,0 0-3 0,0 0 2 0,0 0-1 15,0 0-5-15,0 0-13 0,0 0 4 0,0 0-18 16,0 0-10-16,0 0-31 0,0 0-26 0,0 0-31 16,0 0-75-16,0 0-244 0,0 0 73 0</inkml:trace>
  <inkml:trace contextRef="#ctx0" brushRef="#br0" timeOffset="95968.67">28964 11449 216 0,'0'0'17'16,"0"0"1"-16,0 0-8 0,0 0-2 0,0 0-4 15,8-7-1-15,-8 7-15 0,0 0-14 0,0 0 6 16</inkml:trace>
  <inkml:trace contextRef="#ctx0" brushRef="#br0" timeOffset="97561.69">28999 11454 208 0,'0'0'42'0,"0"0"0"0,0 0-1 0,0 0-10 16,0 0 2-16,0 0-3 0,0 0-10 0,0 0-1 15,0 0-5-15,0 0 2 0,0 0-7 0,0 0 1 16,0 0-3-16,0 0 3 0,10 5-6 0,-10-5 3 16,0 0-1-16,0 0-6 0,0 0 6 0,3 12-9 15,-3-12-3-15,3 12-4 0,-1-1 13 0,-2-2-3 0,0 0 6 16,0 11-8-16,3-2 1 0,-3-1-2 16,0-1 0-16,0 0 2 0,-3 4 8 0,3 0-10 0,0 0 6 15,0-2-6-15,3 1 10 0,-6-5-10 0,6 6 3 16,-3-5 6-16,0 5 0 0,3-4-4 0,-1 4-4 15,2 0 3-15,-4-5 0 0,5 3-3 0,-5-2-1 16,2-3-1-16,-2-1 4 0,6-2-2 0,-3 3 4 16,-3 5-8-16,5 1 7 0,-2-3-5 0,3 4 4 15,-1-2 1-15,1 5 7 0,-3-7-3 0,-1 3-8 16,2 1 2-16,0 0 2 0,2-1 5 0,-1 3-6 16,-3-4-4-16,5 3 8 0,-1-2-3 0,-2-3 4 0,1 4-4 15,2-2-1-15,-2-1 3 0,-2-3-3 16,4 5 7-16,-1-4-4 0,3 4-16 0,1-4 23 15,-4-3-6-15,5 4-11 0,-3-3-3 0,-1 2 16 0,-1-2 8 16,3-6-9-16,-3 3 0 0,2 0 4 0,6 5 4 16,-4 0-3-16,4-3 2 0,-6 0-1 0,9 0-3 15,-4 1 3-15,1 2 9 0,-2-5-10 0,4 5-3 16,-2-2 5-16,2-3 9 0,-6-2-13 0,1-1-1 16,0 1-5-16,-3 0 9 0,0-4 11 0,2 4-20 15,-3-3 3-15,1 2 5 0,-3-1-6 0,3-1-4 16,-2-1 0-16,1 0 2 0,-7-4-1 0,7 6 0 0,-2-2 7 15,-5-4-1-15,7 6-10 0,-7-6 6 0,4 3-1 16,-4-3-4-16,7 7 2 0,-7-7 0 0,0 0 1 16,7 4 2-16,-7-4-3 0,3 3 0 0,-3-3 5 15,0 0-7-15,0 0 6 0,9 7-1 0,-9-7 1 16,0 0 2-16,2 3 6 0,-2-3 0 0,0 0 6 16,0 0-17-16,0 0 22 0,0 0-9 0,9 5 8 15,-9-5 2-15,0 0 11 0,0 0-12 0,0 0 7 0,0 0 0 16,0 0 1-16,0 0-11 0,7 5 4 0,-7-5-7 15,0 0 1-15,0 0-1 0,0 0 4 16,0 0-4-16,0 0 0 0,0 0-9 0,0 0 6 0,14-13-1 16,-14 13-3-16,3-10 7 0,-3 10 1 0,6-10-18 15,-4 2 18-15,3-1-6 0,-5 0 7 0,3 2-4 16,2-6-10-16,-5 3 6 0,4 0-7 0,-1 0 12 16,-1 0 1-16,-2 2-10 0,3-2 0 0,-3-2 7 15,0 2-3-15,3 4-3 0,-1-4 3 0,-2 10-8 16,0-15 0-16,0 7 4 0,0 8-1 0,2-12-1 15,-2 12 1-15,0-11-2 0,0 11-3 0,4-12 1 0,-4 12 5 16,0-10-4-16,0 10 3 0,-4-8 0 16,4 8-4-16,0 0 8 0,4-13-3 0,-4 13-2 0,0-10 0 15,0 10 0-15,0-10-5 0,0 10 3 0,0 0-1 16,-4-15-2-16,4 15 3 0,0-10 4 0,0 10-3 16,0 0-3-16,0-9 4 0,0 9-4 0,0 0-2 15,0 0 3-15,0-9-7 0,0 9 3 0,0 0-3 16,0 0-3-16,0 0 1 0,4-10 5 0,-4 10-3 0,0 0-4 15,0 0-34-15,0 0 28 0,0 0-18 16,0 0 25-16,0 0-4 0,3-6 2 0,-3 6-6 0,0 0 9 16,0 0-9-16,0 0 4 0,0 0 4 0,0 0 10 15,23 16-21-15,-14-9 12 0,0-1-3 0,-1-1 11 16,-3 5-7-16,3-3 2 0,1 1-3 0,-1 2 6 16,0-2 5-16,-1-1-8 0,3 3-1 0,-2-4 2 15,0 4-6-15,0 2-3 0,-2-6 4 0,2 1 2 16,0 3 7-16,0-2-8 0,-2 0-4 0,2-1-6 15,0 0 9-15,-4 1-7 0,3-1 1 0,-7-7-6 16,9 10 6-16,-7-4-2 0,-2-6-5 0,8 10 0 16,-8-10 4-16,5 8 4 0,-5-8-7 0,3 5-1 15,-3-5 5-15,0 0 0 0,8 10 7 0,-8-10 2 0,0 8-7 16,0-8 5-16,0 0-2 0,0 0-1 0,-2 12-2 16,-4-7 1-16,3-2 6 0,-5 1 2 0,1 3 1 15,-16 1 3-15,4-1-2 0,-5 2 2 0,2-1-3 16,-16 5 2-16,5-3 2 0,-8 0-4 0,2 0 5 15,7-2 2-15,-7-1-7 0,5 3 4 0,8-5 0 16,1-2 0-16,0 5-7 0,-1-3 7 0,6 2-6 16,-2-1 6-16,0-4 8 0,3 3-6 0,-3 0 3 0,5-3-6 15,4 4 14-15,0-4-7 0,0 1-7 0,6-3 10 16,7 0-6-16,-17 2 6 0,17-2-11 0,-10 2 22 16,10-2-3-16,-11 6-4 0,11-6 8 0,-9 0 2 15,9 0-3-15,0 0 7 0,-8 2-11 0,8-2-1 16,0 0 9-16,0 0-2 0,0 0-1 0,0 0-3 15,0 0 5-15,-17 5 0 0,17-5-10 0,0 0 2 16,0 0 7-16,0 0-10 0,0 0 1 0,0 0-4 16,0 0-3-16,-9 1 0 0,9-1 7 0,0 0-9 15,0 0 6-15,0 0-6 0,0 0 7 0,0 0-8 16,0 0-6-16,-9 4-4 0,9-4-7 0,0 0-7 16,0 0-17-16,0 0-2 0,0 0-12 0,0 0-2 0,0-3055-13 15,0 6110-71-15,0-3055-166 0,0 0 50 0</inkml:trace>
  <inkml:trace contextRef="#ctx0" brushRef="#br0" timeOffset="98860.83">30121 12491 228 0,'7'-6'35'0,"-7"6"-17"16,0 0 1-16,0 0-6 0,0 0 2 16,0 0-10-16,0 0 4 0,0 0-1 0,0 0 1 0,0 0-6 15,0 0-3-15,0 0-1 0,0 0 4 0,0 0-1 16,0 0 2-16,0 0-8 0,10 18 2 0,-10-18 7 15,-7 16-7-15,4-7 2 0,1-1 3 0,-2 2-7 16,3 0 5-16,-2-1-1 0,0 0 8 0,-2 0-5 16,5-2-2-16,0-7 2 0,-2 15 8 0,2-8-10 15,0-7-1-15,-3 10-1 0,3-10 4 0,-4 10-2 16,4-10 2-16,0 0 2 0,0 13-2 0,0-13 1 16,0 0 5-16,0 7-1 0,0-7-1 0,0 0 7 0,0 0-4 15,7 11-1-15,-7-11-1 0,5 4 7 0,-5-4-2 16,9 4-6-16,-9-4 4 0,16 0 5 0,-16 0 0 15,0 0 3-15,16 0-8 0,-16 0 9 0,0 0-6 16,27-1 2-16,-16-2-2 0,-11 3-3 0,17-8-3 16,-9 7-1-16,0-5 1 0,0 2-4 0,0-4 0 15,-8 8 2-15,14-8-5 0,-9 1 4 0,1 0-2 16,2 1 6-16,-3-1-5 0,3 2-4 0,-1-2 4 16,-2 1-2-16,0-4 7 0,1 4-9 0,2-1 4 15,-7 2-3-15,9-3 3 0,-10 8-5 0,11-13 4 16,-9 9-7-16,4-2 8 0,-6 6-3 0,9-9-5 0,-9 9 7 15,2-7 1-15,-2 7-3 0,6-8 6 16,-6 8-1-16,5-4-11 0,-5 4 1 0,0 0 5 0,8-10 1 16,-8 10-1-16,2-5 2 0,-2 5-3 0,0 0 1 15,0 0-5-15,9-10 3 0,-9 10-2 0,0 0-1 16,6-8 5-16,-6 8 3 0,0 0-5 0,0 0 0 16,2-4-3-16,-2 4 8 0,0 0-8 0,0 0 4 15,0 0 0-15,7-8 2 0,-7 8-4 0,0 0-1 16,0 0-2-16,0 0 3 0,0 0 1 0,4-7-6 15,-4 7 6-15,0 0-3 0,0 0-7 0,0 0-1 16,0 0-13-16,0 0-12 0,0 0-31 0,0 0-78 0,0 0 28 16</inkml:trace>
  <inkml:trace contextRef="#ctx0" brushRef="#br0" timeOffset="100078.7">30211 12379 228 0,'0'0'25'0,"6"-8"4"16,-6 8 2-16,0 0-8 0,0 0 0 16,2-10 8-16,-2 10-21 0,0 0 7 0,0 0-1 0,6-15 1 15,-6 15-1-15,0 0-5 0,0 0 4 0,3-10-6 16,-3 10-2-16,0 0 6 0,2-8-3 0,-2 8-1 15,0 0-4-15,0 0 3 0,9-9-6 0,-9 9-1 16,0 0 5-16,2-13 2 0,-2 13-6 0,0 0 3 16,6-9 2-16,-6 9-1 0,0 0 1 0,0 0-10 15,5-10 8-15,-5 10-5 0,0 0 5 0,0 0-4 16,0 0-1-16,5-7-1 0,-5 7-9 0,0 0 7 0,0 0-5 16,0 0-1-16,0 0 4 0,0 0-1 0,0 0 2 15,0 0-2-15,0 0-1 0,0 0 4 0,0 0-1 16,0 0 4-16,0 0-1 0,0 0-1 0,-27 26-1 15,16-16 2-15,1 6-6 0,-7-2 10 0,3 1-8 16,1 0 3-16,-4 3 2 0,7-8-2 0,-6 6 2 16,7-4-1-16,-3 1 1 0,7-3-2 0,-6 0 1 15,6 0 2-15,-4-4-1 0,4 4 0 0,-3 2-3 16,0-6 6-16,3 1-3 0,1 1 0 0,-1-1 0 16,-1-2 0-16,6-5 7 0,-9 10-7 0,9-10 0 15,-7 10 2-15,1-5 1 0,6-5-2 0,0 0-1 0,-4 10-4 16,4-10 5-16,-4 6 4 0,4-6-3 0,0 0-2 15,-3 10-1-15,3-10 1 0,0 0 1 0,-2 10-2 16,2-10 0-16,0 0 2 0,0 8 2 0,0-8-2 16,0 0 5-16,2 10 2 0,-2-10-6 0,9 7 5 15,-9-7-7-15,2 6 0 0,-2-6 4 0,0 0 0 16,9 7 2-16,-9-7 2 0,0 0 1 0,8 5 0 16,-8-5-6-16,0 0 3 0,13 5 2 0,-13-5 2 15,20 0-10-15,-20 0 1 0,0 0 3 0,27-5-1 0,-16 3 1 16,1-4 4-16,-2 4-8 0,0-3 7 15,2 0-7-15,6-3 0 0,2 1-8 0,4-1 17 16,-9 1-10-16,4-2 1 0,-6 2-1 0,2-2-1 0,-5 3 1 16,1 1 1-16,1 0 0 0,-5 0 3 0,1-1-5 15,-1 2 5-15,7-2-3 0,-14 6-1 0,15-9 1 16,-9 4-2-16,-1 0 0 0,-5 5 7 0,13-6-8 16,-7 0 6-16,-6 6-3 0,9-6 0 0,-9 6 1 15,10-6 1-15,-10 6-1 0,8-8 2 0,-8 8-10 16,9-7 11-16,-9 7-5 0,7-7-2 0,-7 7 7 15,13-8-9-15,-13 8 2 0,4-7 4 0,-4 7 5 16,9-8-9-16,-9 8 3 0,4-5 0 0,-4 5 1 16,0 0-1-16,9-7 3 0,-9 7-3 0,4-8 2 15,-4 8-4-15,0 0 2 0,7-8 2 0,-7 8-5 0,0 0 0 16,0 0 0-16,6-6 2 0,-6 6 4 16,0 0-9-16,0 0 5 0,5-6-3 0,-5 6 1 0,0 0 3 15,0 0-7-15,0 0 7 0,0 0 3 0,3-6-6 16,-3 6-1-16,0 0 7 0,0 0-3 0,0 0-4 15,0 0 1-15,0 0 2 0,9-7-5 0,-9 7 1 16,0 0 6-16,0 0 0 0,0 0-6 0,0 0-6 16,0 0 6-16,0 0 1 0,0 0 1 0,0 0-2 0,0 0 1 15,0 0 0-15,0 0-2 0,0 0 0 0,0 0 2 16,0 0 3-16,-26 25-1 0,22-17-1 16,-5 0-2-16,4 2 0 0,-1-3 7 0,-3 3-5 0,2-2 3 15,-1 2-3-15,2-3 2 0,-4 10-1 0,-5-5 1 16,6 0 0-16,1-2-9 0,1 1 8 0,-1-2 4 15,-1 1 0-15,-5 4-10 0,7-2 4 0,-2 1 4 16,1-3-3-16,1 0 8 0,1 0 0 0,-4-2-7 16,5 2 2-16,0-3 7 0,-1 1-5 0,1-1 2 15,-1-3-2-15,6-4-1 0,-8 9 3 0,5-2 0 16,3-7-6-16,-8 7 6 0,8-7-4 0,0 0 1 16,-5 7 2-16,5-7 0 0,0 0 1 0,-6 7-2 0,6-7-1 15,0 0-9-15,0 0-1 0,-5 5-7 0,5-5 4 16,0 0-14-16,0 0-20 0,0 0-47 0,0 0 16 15</inkml:trace>
  <inkml:trace contextRef="#ctx0" brushRef="#br0" timeOffset="122644.8">24227 14338 209 0,'0'0'46'16,"0"0"-9"-16,0 0-1 0,0 0-5 0,0 0 0 16,0 0-6-16,0 0-4 0,0 0 1 0,0 0 0 0,0 0-6 15,0 0 0-15,0 0 4 0,0 0-4 16,0 0-4-16,0 0-2 0,0 0 0 0,-3-19-3 16,3 19-2-16,0 0 2 0,0 0 5 0,0 0 4 0,3-12-16 15,-3 12 7-15,0 0 7 0,2-10-10 0,-2 10-3 16,0 0-1-16,0-7 4 0,0 7-4 0,0 0 0 15,6-13-1-15,-6 13-2 0,0-7 4 0,0 7-2 16,0 0 4-16,2-8-3 0,-2 8 1 0,3-7-4 16,-3 7 5-16,0 0-8 0,5-13 9 0,-5 13-6 15,3-10 6-15,-3 10 5 0,6-10-12 0,-6 10 6 16,5-8-1-16,-3 1-5 0,-2 7 2 0,7-10 5 16,-7 10-3-16,6-11-1 0,-5 6 1 0,-1 5-2 0,6-10 1 15,-6 10 5-15,6-7-5 0,-6 7-3 0,3-8 4 16,-3 8 1-16,2-7-4 0,-2 7 3 0,0 0-1 15,0 0 5-15,6-11-8 0,-6 11 3 0,0 0 12 16,2-9-10-16,-2 9-2 0,0 0-2 0,0 0 0 16,6-7 3-16,-6 7-4 0,0 0 1 0,0 0 2 15,2-8-3-15,-2 8 2 0,0 0 2 0,0 0-4 16,0 0 0-16,0 0 4 0,0 0 3 0,5-7-3 16,-5 7 3-16,0 0-7 0,0 0 2 0,0 0 2 15,0 0-1-15,0 0 1 0,0 0-3 0,4-7 3 16,-4 7 1-16,0 0-1 0,0 0 0 0,0 0-9 0,0 0 10 15,0 0-2-15,0 0 1 0,0 0 3 0,5-7-10 16,-5 7 7-16,0 0 1 0,0 0-1 0,0 0-3 16,0 0 5-16,0 0-5 0,0 0 3 0,0 0-1 15,0 0-2-15,0 0-1 0,0 0-1 0,0 0 1 16,0 0-6-16,0 0 5 0,0 0-2 0,0 0-2 16,0 0 5-16,0 0-3 0,0 0 2 0,0 0 0 15,0 0-2-15,0 0 2 0,0 0 5 0,0 0-3 16,0 0 0-16,0 0-3 0,-2 27 6 0,2-27 2 15,-3 12-4-15,-1-2 1 0,2 0-4 0,-1-1 3 16,1-1-4-16,0 4 2 0,-2-2 1 0,2 0 1 0,-4 3-1 16,6-2 3-16,-5 2 3 0,1-3-6 0,-1 0 3 15,1 9-1-15,0-5-3 0,-1 2 2 0,1-4 4 16,2 0-4-16,-3 1 8 0,5-1-10 0,-6 1 1 16,3-3 6-16,2-2-2 0,-3 5-5 0,1-3 5 15,1 0-4-15,2 2 5 0,-4-2-2 0,2 3-3 16,0-3 6-16,2 0-6 0,-3 0 0 0,3 2 3 15,0-2 1-15,-4-1 5 0,4 4-3 0,0-4 9 16,4-1-11-16,-4 2-2 0,0-1-5 0,0-9 7 16,3 18 12-16,-3-11-14 0,2 0 4 0,-2-7-3 15,6 13 2-15,-1-6 1 0,-1-2 3 0,-4-5-5 0,4 10-3 16,-4-10 2-16,9 8 4 0,-9-8-1 0,4 5 1 16,-4-5 0-16,0 0 3 0,14 5-2 0,-14-5-1 15,0 0 4-15,17 0-9 0,-17 0 5 0,0 0-3 16,0 0 1-16,30-5 2 0,-22 0 0 0,0 0-1 15,1 0-3-15,2 0 2 0,-1-3-2 0,2 4 0 16,-4-4 2-16,3 0-2 0,-2 1 0 0,-2 0-4 16,0 1 8-16,2 0-2 0,0-3-4 0,-3 3 2 15,-1-4 4-15,0 2-5 0,0 1 4 0,1 0 1 16,0-3-10-16,-3 3 11 0,2 0-3 0,0-3-2 16,-2 1 5-16,0 1-4 0,-2 0 0 0,3 1 2 0,-1-3 0 15,0 2 0-15,3 0 2 0,-6-2-5 0,2 1 7 16,-2 9-5-16,5-16 2 0,-5 10-10 0,3-4 3 15,0 0 5-15,-2 0 2 0,-1 3-8 0,4-1 4 16,2-2-2-16,-6 3 2 0,4-3-1 0,-2 1 0 16,-2 9 2-16,0-15-4 0,2 5 3 0,-2 2 2 15,0 8 0-15,6-12-3 0,-4 5 1 0,-2 7-4 16,0-10 4-16,0 10-6 0,6-13 5 0,-6 13 1 16,0-10 0-16,0 10-3 0,2-11 2 0,-2 11 9 0,0-10-8 15,0 10 0-15,0-11 3 0,0 11 1 16,0-10-8-16,0 10 4 0,0-7 0 0,0 7-1 15,0 0 1-15,0-12-2 0,0 12-1 0,0-10 3 0,0 10 0 16,3-8 0-16,-3 8 2 0,0 0-2 0,0 0-3 16,-3-11 0-16,3 11 5 0,0 0-2 0,0 0-2 15,3-10 2-15,-3 10-4 0,0 0 1 0,0 0 0 16,0 0 1-16,0 0-5 0,0 0 3 0,-3-11-5 16,3 11 3-16,0 0 2 0,0 0 7 0,0 0-11 15,0 0 1-15,0 0 4 0,0 0 0 0,0 0 0 16,0 0 3-16,0 0-4 0,-16 24-3 0,14-13 4 0,-4-1 0 15,-4 12 2-15,3-6 1 0,2 7-8 16,-3-1 6-16,2 1-3 0,-5 15 4 0,3-12-3 16,-3-1 5-16,3 0-2 0,0-4 1 0,0 14-5 0,0-8 7 15,-1-4-1-15,4-1-1 0,-1-5 0 0,1 1-3 16,0-4 3-16,1-5 3 0,-1 3-1 0,1 1-2 16,4-6 2-16,-4 3 7 0,1 0-9 0,3 1 4 15,0-11-8-15,-5 12 8 0,5-7-4 0,0-5 0 16,-3 10 3-16,3-10 1 0,-6 7-2 0,6-7 4 15,0 0-4-15,0 9-2 0,0-9 6 0,0 0 3 16,-3 10-7-16,3-10 1 0,0 0-1 0,0 0 0 16,0 0 4-16,-6 10 0 0,6-10-3 0,0 0 2 0,0 0-13 15,-2 6-11-15,2-6-35 0,0 0-63 0,0 0 24 16</inkml:trace>
  <inkml:trace contextRef="#ctx0" brushRef="#br0" timeOffset="122978.37">24897 14322 255 0,'26'-3'35'0,"-3"-2"8"16,0 1-9-16,-5-2-4 0,-1 5-9 0,-1 1-12 15,2-6-4-15,-1 6-16 0,3-2-5 0,-10 2-17 16,-10 0-36-16,25 0 14 0</inkml:trace>
  <inkml:trace contextRef="#ctx0" brushRef="#br0" timeOffset="123219.8">24908 14475 233 0,'0'0'75'16,"0"0"-7"-16,0 0-12 0,0 0-8 0,0 0-9 15,0 0 1-15,0 0-7 0,30 6-2 0,-30-6 3 16,19 0-17-16,-19 0 3 0,25 0-13 0,-12 4-14 0,1-4-9 15,-14 0-9-15,29 0-45 0,-8 2-80 0,0-2 28 16</inkml:trace>
  <inkml:trace contextRef="#ctx0" brushRef="#br0" timeOffset="123994.92">25425 14552 219 0,'25'7'22'0,"-3"-1"-8"0,-2 0 5 0,-2-2-4 16,2-2-1-16,2 4-4 0,-4-2-7 0,2-1-13 16,-4-3-7-16,1 0-19 0,-7 3 9 0</inkml:trace>
  <inkml:trace contextRef="#ctx0" brushRef="#br0" timeOffset="125971.8">25915 14100 219 0,'0'0'22'0,"0"0"0"16,0-10-1-16,0 10 0 0,0 0 7 0,0 0 6 15,0 0 6-15,0 0 3 0,0 0 0 0,0 0-3 0,0 0 8 16,4-10-12-16,-4 10-8 0,0 0 5 0,0 0 0 16,0-10-6-16,0 10 1 0,0 0-3 0,0-10 0 15,0 10 3-15,0 0 0 0,0-8-9 0,0 8-6 16,0 0-3-16,-9-10-6 0,9 10 0 0,-12-6 1 16,0 6-3-16,12 0-2 0,-39-4 4 0,14 8-1 15,1 2-3-15,-3-3-2 0,2 4 4 0,0 1-5 16,-3 0 2-16,10 4-1 0,-7-2 2 0,0 3-3 15,6-2 6-15,-1 1-1 0,3 0-2 0,0 2-3 0,3 0-2 16,2-1 6-16,2-1 1 0,4-2 0 16,1-4-3-16,-1 6-2 0,5-2 2 0,-3-1 0 0,4-2 3 15,4 6 0-15,-3-3 4 0,5-1-2 0,5 9 5 16,-1-6-8-16,4 3 2 0,0-3 0 0,2 0 4 16,4-2-2-16,-1 0-1 0,1 0 2 0,1-3 1 15,4 1-3-15,1-2 4 0,-1 1-5 0,3-4 6 16,-3 0-8-16,2-3 3 0,15 3-5 0,-4-6 3 0,-12 3-3 15,16-3 7-15,-10 3 2 0,-4-3-2 16,-6-4-2-16,-3 7-4 0,-2-4 1 0,-6 2 4 16,2-2 4-16,-2 2-4 0,-11 2 2 0,23-4-4 0,-15 2 3 15,-8 2 1-15,13-5 9 0,-13 5-6 16,14-3 9-16,-14 3-6 0,0 0 8 0,11-2-2 16,-11 2 1-16,0 0-7 0,0 0-2 0,10-5 1 0,-10 5-3 15,0 0 6-15,0 0-4 0,0 0-4 0,12-5 4 16,-12 5-8-16,0 0 1 0,0 0-25 0,0 0-23 15,8-3-21-15,-8 3-19 0,0 0-47 0,0 0-156 16,0 0 48-16</inkml:trace>
  <inkml:trace contextRef="#ctx0" brushRef="#br0" timeOffset="126427.02">26178 14381 302 0,'-2'-25'92'0,"2"25"-13"15,0 0-9-15,0 0-12 0,0 0-15 0,0 0-5 16,0 0 2-16,0 0-19 0,0 0 6 0,0 0-2 16,0 0-7-16,0 0-5 0,0 0 0 0,0 0-2 15,10 31 0-15,-10-8-3 0,0-3 1 0,0 0-4 0,0-1 4 16,4 3-6-16,-4 1 3 0,-4-1-3 15,8-2 2-15,-4-1-3 0,0 3 1 0,2-2 2 16,-2 1 5-16,0-4-6 0,0-3-1 0,0-2 0 0,3-2 5 16,-3 0-3-16,0 0-1 0,3 0-2 0,-3 0 3 15,0-10-1-15,0 13-1 0,3-5 4 0,-3-8 1 16,0 9 2-16,0-9-21 0,2 10-2 0,-2-10-16 16,0 6-5-16,0-6-11 0,0 0-56 0,0 10-116 15,0-10 38-15</inkml:trace>
  <inkml:trace contextRef="#ctx0" brushRef="#br0" timeOffset="127677.8">26430 14174 209 0,'0'0'16'0,"3"-10"7"0,-3 10 2 0,0 0-4 16,0 0 6-16,0 0 2 0,0 0-3 0,0 0-5 15,0 0 3-15,0-10-4 0,0 10-4 0,0 0 0 16,0 0-1-16,0 0-2 0,0-9 2 0,0 9-8 15,0 0 8-15,0 0-3 0,0 0-3 0,2-10 4 16,-2 10-8-16,0 0 5 0,0 0-3 0,0 0-3 16,0-9 0-16,0 9-1 0,0 0-3 0,0 0-1 15,0 0 5-15,0 0 0 0,0 0-3 0,0-9 3 16,0 9 2-16,0 0-6 0,0 0 0 0,0 0 1 16,0 0 1-16,0 0-2 0,0 0-2 0,0 0 2 15,3-10-1-15,-3 10 1 0,0 0-3 0,0 0 6 16,0 0-3-16,0 0 11 0,0 0-12 0,0 0-4 0,0 0 4 15,0 0 5-15,0 0-1 0,0 0-4 0,0 0 5 16,0 0 5-16,0 0-7 0,0 0-5 0,0 0 3 16,0 0 0-16,0 0-3 0,0-10-1 0,0 10-3 15,0 0-1-15,0 0 8 0,0 0-7 0,0 0 0 16,0 0 0-16,0 0-1 0,0 0 6 0,0 0-2 16,0 0 3-16,0 0-5 0,0 0-1 0,15 28 6 15,-13-18-6-15,0 0 4 0,1 1 0 0,5 9 2 0,-4-5-5 16,1 4 5-16,1 0 2 0,-4-3-2 0,3 4-2 15,1-5 2-15,-4-4 5 0,2 2-3 16,1-1-1-16,-2 1-1 0,-3-4-1 0,5 1-2 0,-3 3 1 16,5 0 3-16,-5-4 2 0,3 5-4 0,1-4 7 15,-3-2-4-15,2 5-2 0,-3-3 3 0,2 0 3 16,1 0-5-16,-1 1 11 0,1-3-14 0,-2 2 6 16,-1-6-3-16,3 8 0 0,-5-12 7 0,6 10-3 15,-3-7 3-15,-3-3 8 0,2 8 14 0,-2-8 4 16,5 7 4-16,-5-7 12 0,0 0 7 0,4 7 6 15,-4-7 5-15,0 0-8 0,0 0-1 0,11 8-6 0,-11-8 3 16,0 0-6-16,0 0-2 0,0 0 0 16,0 0 4-16,0 0-18 0,0 0-11 0,24-12 13 15,-24 12-15-15,14-10 3 0,-10 5-2 0,2 0-5 0,3-2 6 16,-1-3-5-16,-3 3-2 0,4-2 1 16,-2 1-6-16,0-3 6 0,-2 1-7 0,3 0 1 0,-2 0-4 15,-2-2 0-15,3 2 1 0,-2-3 4 0,3-3-3 16,0 1-1-16,1 3-3 0,-4 0-4 0,1-1 0 15,-1 3 3-15,0-2-1 0,-1 2-3 0,-2 3 5 16,5-6 3-16,-6 4-6 0,5-1-4 0,-1 2 12 16,-2 0-4-16,-1-2-5 0,2 3 0 0,1 1-2 0,1-6-1 15,-6 6 6-15,0 6-1 0,5-12-2 0,-3 6 9 16,-2 6-9-16,3-9-2 0,-3 9 3 16,4-10 0-16,-4 10-1 0,10-8 4 0,-10 8 4 0,4-10-4 15,-4 10 3-15,2-8 1 0,-2 8-2 0,2-6 2 16,-2 6 5-16,0 0-2 0,3-12-3 0,-3 12-4 15,0 0 4-15,0-7-4 0,0 7-1 0,0 0-1 16,0 0 1-16,5-10 4 0,-5 10-7 0,0 0 5 16,0 0-1-16,3-10-8 0,-3 10 8 0,0 0-1 15,0 0-4-15,0-8 4 0,0 8 1 0,0 0-4 16,0 0-3-16,0 0 1 0,0 0 5 0,6-10-6 0,-6 10 4 16,0 0-2-16,0 0 4 0,0 0-1 0,0 0-1 15,0-7 1-15,0 7-3 0,0 0-4 0,0 0 9 16,0 0-3-16,0 0 4 0,0 0-5 0,0-10-1 15,0 10-2-15,0 0 7 0,0 0-4 0,0 0-3 16,0 0 3-16,0 0 1 0,0 0-6 0,3-10 8 16,-3 10-5-16,0 0 1 0,0 0 1 0,0 0 1 15,0 0-2-15,0 0-3 0,0 0 8 0,0 0-4 0,2-6-6 16,-2 6-4-16,0 0-11 0,0 0-9 16,0 0-22-16,0 0-25 0,0 0-25 0,0 0-97 15,0 0-236-15,0 0 69 0</inkml:trace>
  <inkml:trace contextRef="#ctx0" brushRef="#br0" timeOffset="128388.87">26967 14097 211 0,'0'0'5'0,"0"0"-7"0,0 0 2 0,0 0-3 15,0 0 6-15,0 0-3 0,0 29-3 0,0-17 0 0</inkml:trace>
  <inkml:trace contextRef="#ctx0" brushRef="#br0" timeOffset="128737.97">26967 14210 208 0,'0'28'3'0,"3"-6"-5"16,-3-2 11-16,3 0-8 0,2-1 3 0,1-4-1 15,-4-1 1-15,3-1-1 0,7 5 2 0,-4-4 0 0,-3 0-2 16,4-2 4-16,-4-3 3 0,3-2 3 0,0 3 3 15,-3-3-8-15,4 1 13 0,-1 0 5 0,-2-3 6 16,-2 2 1-16,-4-7 24 0,12 7-7 0,-12-7 3 16,11 4-5-16,-11-4-3 0,0 0-3 0,17 0-6 15,-17 0-9-15,11-4-2 0,-4-2 0 0,2 2 1 16,-1-4-6-16,0 1 4 0,0-3 1 0,0 3-6 16,6-10-2-16,-3 2 3 0,1-1-4 0,-3-2 9 0,0 0-12 15,0 3-3-15,-1-2 4 0,3-2-7 0,-1 0 8 16,-3 3-9-16,-3-1 6 0,2 1 7 15,-1-4-3-15,1 4-1 0,0-1 5 0,-3-3-6 0,-1 3 0 16,0 0-5-16,-2 2 11 0,4 2 5 0,-4 3 2 16,2-2-1-16,-2 0 1 0,0 4-9 0,0-5 8 15,0 3-7-15,0 10 2 0,0-16-2 0,-2 6 5 16,2 0-12-16,0 10-2 0,0-13-2 0,0 13 2 16,0-12-6-16,0 12 0 0,-4-10 3 0,4 10-3 15,0 0 2-15,0-10 1 0,0 10 0 0,0 0 1 16,-2-9-5-16,2 9 4 0,0 0-1 0,0 0 0 0,0-16-3 15,0 16-7-15,0 0 5 0,0 0-22 0,0-8-24 16,0 8-25-16,0 0-30 0,0 0-67 16,0 0-196-16,0 0 58 0</inkml:trace>
  <inkml:trace contextRef="#ctx0" brushRef="#br0" timeOffset="129069.8">27613 14534 221 0,'-10'25'19'15,"3"-7"2"-15,0 2-3 0,-2 0-2 0,2-7-2 16,3 7-4-16,-4-1 4 0,3-2-5 0,-1-2-1 16,1 3-3-16,-1-6 7 0,6 1-3 0,-5-2 2 15,2-1-4-15,0 2 9 0,1-4-8 0,2 2 12 0,-3-2-10 16,3-8-5-16,-3 14 6 0,1-9-2 0,2-5 3 16,0 10-1-16,0-10 5 0,-3 8-3 0,3-8-2 15,0 0-2-15,0 0 1 0,0 6-26 0,0-6-37 16,0 0-58-16,0 0 20 0</inkml:trace>
  <inkml:trace contextRef="#ctx0" brushRef="#br0" timeOffset="130561.78">28223 14065 295 0,'9'-7'101'0,"-9"7"-8"16,0 0-19-16,0 0-18 0,8-10-8 0,-8 10-10 16,0 0 4-16,0 0-3 0,0 0-10 0,2-6-5 0,-2 6-2 15,0 0-4-15,0 0 0 0,0 0-6 0,0 0-3 16,0 0 5-16,0 0 0 0,9-4-5 0,-9 4-1 16,0 0 0-16,0 0-2 0,28 4 3 0,-4-1-3 15,1 0 4-15,16 1-5 0,3-4 3 0,5 3-6 16,0-3 8-16,0 0 0 0,1 0-6 0,-1-3 4 15,-3 3 0-15,-1 0-5 0,-10-4-1 0,-7 4 1 16,-7-3 0-16,4 3 2 0,-3 0 2 0,-3-3-4 16,-3 3 0-16,-16 0-2 0,22 0-4 0,-22 0 8 15,19 0-5-15,-19 0 7 0,15-4-1 0,-15 4-4 16,0 0-1-16,12-2 2 0,-12 2-4 0,0 0-4 0,0 0-9 16,0 0-13-16,15-4-8 0,-15 4-10 0,0 0-7 15,0 0-7-15,0 0-42 0,0 0-119 0,0 0 38 16</inkml:trace>
  <inkml:trace contextRef="#ctx0" brushRef="#br0" timeOffset="130813.78">28741 13989 246 0,'-6'-6'9'16,"-3"2"17"-16,9 4 12 0,-13-13 5 0,13 13 13 15,-10-11-20-15,3 5 8 0,7 6 4 0,-10-14 7 16,4 4 1-16,1 3 2 0,5 7-4 0,-10-15 1 16,7 7-10-16,3 8 8 0,-9-12-5 0,9 12-1 15,-4-9-12-15,4 9-1 0,0 0-5 0,-4-10-12 0,4 10 2 16,0 0-10-16,0 0 0 0,0 0 3 0,-5-9-8 15,5 9-1-15,0 0 3 0,0 0 5 0,0 0-8 16,0 0-11-16,-11 42 16 0,5-19-3 0,6-5-4 16,-5 8-2-16,5 11 5 0,-3-8-2 0,3 6 5 15,0-7-6-15,-5-4 5 0,10-3-1 0,-5 2-5 16,0-3 3-16,0 3 2 0,5-5 2 0,-2 2-8 16,3-4 5-16,-3-1-2 0,1 3-23 0,5-2-22 15,-5-4-21-15,0 0-11 0,5 1-53 0,-6-5-151 16,4-1 46-16</inkml:trace>
  <inkml:trace contextRef="#ctx0" brushRef="#br0" timeOffset="131197.84">29636 13903 250 0,'0'0'50'0,"-9"-3"-8"0,9 3-6 0,0 0-2 16,0 0-5-16,-32 7-9 0,13 1 2 0,0 5-2 0,-1-3-2 15,-2 10-7-15,-8 1 2 0,4 1 1 16,-1 1 4-16,1-2-5 0,7-1-8 0,8-2 5 16,-3-1-9-16,3 0 9 0,2 2-2 0,2-3 1 0,0 1 2 15,6 0-5-15,1-2 5 0,1-2-1 0,3-2-3 16,10 9 6-16,-2-3-5 0,6 1 4 16,1-7 0-16,15 12-5 0,3-6 4 0,-7-2-6 0,-4-5 8 15,-2-5-9-15,0 3-9 0,-1-3-19 0,-4 0-18 16,5-1-33-16,-7-2-87 0,-4-2 28 0</inkml:trace>
  <inkml:trace contextRef="#ctx0" brushRef="#br0" timeOffset="131913.76">29984 14277 219 0,'0'0'92'15,"0"0"-19"-15,7-4 0 0,-7 4-12 0,0 0-16 16,0 0-4-16,0 0 0 0,0 0-11 0,0 0-7 16,0 0-2-16,0 0 5 0,0 0-1 0,0 0-5 15,0 0-1-15,0 0-3 0,0 0 3 0,0 0-4 0,-37 17 5 16,26-16-16-16,-3 3 14 0,14-4-4 16,-32 2 0-16,15 1-7 0,-6-3 3 0,5-3 4 15,1 3-4-15,6-2 4 0,-2-2-8 0,13 4 0 0,-22-6 4 16,14 1 1-16,-2 2 11 0,10 3-19 0,-9-9-1 15,9 9-1-15,-11-10-1 0,7 4-1 0,4 6-2 16,-2-7 8-16,2 7-10 0,0 0 5 0,10-15-1 16,-3 10-3-16,0 0 0 0,5 1-3 0,1-2 2 15,10 2 1-15,-2 2 4 0,4-1-4 0,-1 6-1 16,-1-1 0-16,0-1-1 0,0 8 4 0,-1-3-1 16,-3 4-4-16,1 0 3 0,1 3-2 0,-1 0 4 15,-4 2 0-15,-6-1-2 0,2 3 1 0,-4-2-3 16,-3 0 5-16,0-3-5 0,-1 1 2 0,-4 5 4 15,3 2-3-15,-10-2 2 0,4 2-2 0,1-3 3 0,-9 6-1 16,-3-4-1-16,-12 8 2 0,-2-2 0 0,-2 0 3 16,-3-3-5-16,6-5 2 0,-1-2 1 0,6-5 8 15,0 4-6-15,-3-5-6 0,4 0 8 0,-4-3-2 16,3-3 0-16,2 4 2 0,-4-3 4 0,4-2-4 16,2-2 5-16,4 0 12 0,14 0-6 0,-26-2 1 15,13-2 3-15,13 4 0 0,-15-7-3 0,7 2-4 16,1-2 2-16,7 7 0 0,-7-6-5 0,7 6-3 15,-3-10-4-15,3 10 3 0,0-13 1 0,0 13 4 0,0-10-12 16,0 10 3-16,10-10-1 0,-3 2-4 16,1 4 3-16,0-2 2 0,3 2 7 0,-1-2-14 0,2 2 6 15,-1 1-2-15,3-2-8 0,-4 3 3 0,12 0 10 16,-6-2-9-16,1 4 3 0,-17 0-4 0,30 0 1 16,-22 4-1-16,9-2 2 0,-6-2-2 0,-1 4 2 15,1-1-3-15,3 4 6 0,-3-1 3 0,0-4-6 16,-3 6 1-16,3-4-1 0,1 1 3 0,-4 3-4 15,-1-3 6-15,5 0 4 0,-1 0-5 0,-3 2 4 16,1-1-4-16,-9-6 0 0,15 7 0 0,-9-3 1 16,-6-4 4-16,11 5-3 0,-11-5 6 0,7 7-4 0,-7-7 5 15,9 5-14-15,-9-5 8 0,8 4-6 16,-8-4 6-16,0 0-17 0,0 0-26 0,9 7-27 16,-9-7-59-16,0 0-146 0,0 0 45 0</inkml:trace>
  <inkml:trace contextRef="#ctx0" brushRef="#br0" timeOffset="137210.97">30435 14230 225 0,'0'0'92'15,"0"0"-21"-15,-10-8-6 0,10 8-3 0,0 0-14 16,0 0-2-16,-4-8-2 0,4 8-7 0,0-8-8 15,0-1-2-15,0 9-3 0,4-16-2 0,-1 6-5 0,-3 0-4 16,6 1 6-16,-5-1-8 0,2 0 2 16,0 3-5-16,-3-4 2 0,3 4 0 0,0-3 1 0,-3 10-9 15,4-12 3-15,-4 4-1 0,0 8-6 0,4-7-3 16,-4 7-2-16,0 0 1 0,3-10-1 0,-3 10 11 16,0 0-5-16,0 0-6 0,0 0 0 0,0 0-1 15,0 0 3-15,-17 27 4 0,14-17-5 0,-1 3 1 16,-2 3 5-16,-2 4 4 0,2-2-10 0,0-1 2 0,3-1 5 15,2 3-5-15,1-5 7 0,-4-2-5 16,8-2 8-16,-4 3 1 0,1-5 2 0,-1 2-5 16,6-3 3-16,-3 0-3 0,0 0 1 0,1-4 0 0,3 3 1 15,-7-6 6-15,10 3 2 0,2 0-14 16,-12-3 6-16,21-5-3 0,-10-2-2 0,8-3-5 16,2-2 9-16,0-3-3 0,-6 0-2 0,5 2 3 0,0 0 4 15,-10 0-2-15,1 3-12 0,-3 1 10 0,1 1-2 16,-1 2-3-16,-3 2-5 0,-1-1 0 0,-4 5 0 15,10-8-2-15,-10 8-5 0,6-2 9 0,-6 2-1 16,0 0-8-16,0 0 10 0,0 0 3 0,13 10-5 16,-8-5-1-16,-2 2 2 0,4 4 3 0,-3-4 0 15,2 3-7-15,-1-2 11 0,4 2-3 0,-6 0 3 16,4 0 2-16,1-2-8 0,0 2 10 0,2-3-1 0,-3 1 3 16,4-3 4-16,-2 0-10 0,-2 0 14 0,2-1 6 15,-9-4 11-15,17 0-9 0,-17 0 1 16,0 0-5-16,27-1-2 0,-20-5 2 0,2 0 6 0,-1-2-4 15,1-2-9-15,-4 2 0 0,1-5 0 0,-2 3 2 16,-1-2-3-16,0 2-6 0,2-9 7 0,-5 4-8 16,0 3-6-16,0-1 9 0,-2 1 1 0,2 1 9 15,0 5-4-15,-3-4 2 0,3 10 4 0,-3-17 9 16,0 9-20-16,1 1 12 0,2 7-5 0,-2-13-4 16,2 13 15-16,-3-9-21 0,3 9 6 0,-3-10-3 15,3 10 4-15,0 0-10 0,-2-10-17 0,2 10-19 0,0 0-13 16,0 0-15-16,0 0-12 0,-7-3-78 0,7 3-176 15,0 0 53-15</inkml:trace>
  <inkml:trace contextRef="#ctx0" brushRef="#br0" timeOffset="137562.17">31328 14219 241 0,'0'0'72'0,"17"0"2"16,-17 0-28-16,0 0-2 0,21 1-9 0,-17 1-8 15,6 5 1-15,-10-7-3 0,11 9-1 0,-6-2-9 16,1 0 3-16,-3 3-3 0,-3 1 1 0,-3-1-8 16,3 2 5-16,-2 7-9 0,-3-2 2 0,-4 6 4 15,1-6-1-15,-7 3 6 0,2-1-13 0,0-1 9 16,-4-1-10-16,0 0 3 0,-1-2 0 0,-2 1-1 15,4 0-2-15,-1-1 8 0,0-3-9 0,1 0 8 0,2-1-8 16,4-5 6-16,2 3-5 0,5-6 7 16,-4 5 2-16,0-3 2 0,7-5 9 0,-8 7 2 0,8-7 0 15,-8 6 5-15,8-6 3 0,0 0-8 0,0 0 2 16,0 0-3-16,0 0 2 0,23 4-4 0,-5-1-12 16,6-6 2-16,20 1-11 0,-5-3-21 0,1 2-31 15,-10-1-18-15,0 4-40 0,-7-3-130 0,-7 0 41 16</inkml:trace>
  <inkml:trace contextRef="#ctx0" brushRef="#br0" timeOffset="137775.06">31759 14275 236 0,'21'0'61'0,"1"2"-8"16,-3-2-4-16,-2 3-9 0,4 0-9 0,1-1 7 15,0 3-10-15,-5-4-14 0,-4 3-18 0,4-2-14 16,-6 4-34-16,-11-6-57 0,21 1 23 0</inkml:trace>
  <inkml:trace contextRef="#ctx0" brushRef="#br0" timeOffset="137968.76">31800 14366 221 0,'2'15'27'0,"1"-3"-2"0,2 2-6 15,-2-2-16-15,3-1-17 0,-4-1-17 0,3 0 6 16</inkml:trace>
  <inkml:trace contextRef="#ctx0" brushRef="#br0" timeOffset="138398.75">32363 14103 221 0,'0'0'43'16,"0"0"-7"-16,0 0-3 0,-5-8-2 0,5 8-8 0,0 0-5 15,0 0 0-15,-17-5-2 0,17 5-5 0,0 0-3 16,-30 10 0-16,19-7 0 0,-8 7 3 0,3-3-7 16,2 2 0-16,-2 4-5 0,4-3 5 0,-5 4 2 15,4 1-2-15,3-3 1 0,-4 5-1 16,5-5-3-16,1 4 4 0,2-6-1 0,2 2 4 0,1-2-8 16,3 3 6-16,0-5 1 0,0 5-3 0,3 2 1 15,1 0 4-15,5 3 0 0,-4-6-6 0,4 0 6 0,-4-3-6 16,4 3 6-16,-2-5 2 0,2-1 0 15,-2 3-7-15,6-6 7 0,-6 5-4 0,2-3-6 16,-9-5 10-16,16 5-5 0,-6-3 10 0,-10-2-1 0,14 0-11 16,-14 0-3-16,20 0 3 0,-20 0 0 0,19-4-5 15,-10 1 0-15,-9 3-14 0,10-5-14 0,-10 5-41 16,11-5-82-16,-11 5 30 0</inkml:trace>
  <inkml:trace contextRef="#ctx0" brushRef="#br0" timeOffset="138912.29">32393 14438 241 0,'3'-10'36'0,"-3"10"-8"0,0 0-1 0,0 0-9 16,16-6 7-16,-4 4-4 0,-2 1-10 0,4-5 6 0,-14 6 0 15,27 0-8-15,-8-3 2 0,1 3-3 0,-7 0-3 16,-13 0-2-16,22 0 0 0,-22 0-6 0,16 0 3 15,-16 0 0-15,0 0-4 0,15 3 16 0,-15-3-12 16,0 0-5-16,5 7 1 0,-5-7 5 0,0 0-5 16,0 0 0-16,0 0 5 0,-11 18-1 0,9-11 2 15,2-7-5-15,-7 10 3 0,7-10 0 0,-5 10 1 16,5-10-4-16,-3 10-3 0,3 0 8 0,-2-2-2 0,4 3 4 16,-2-1-1-16,3 0-6 0,2 0 2 0,2 0 4 15,-3 0-8-15,0-2 15 0,-1 4-18 0,1-5 8 16,-1 2 0-16,0-2-2 0,-1 1 4 0,-2-8-2 15,7 12 0-15,-5-7 7 0,-2-5 3 0,3 10 3 16,-3-10 7-16,0 10 10 0,0-10 1 0,0 0 0 16,0 0-1-16,-5 13-1 0,5-13-1 0,-17 4-4 15,8 2-2-15,-4-2-1 0,-10-2-3 0,-3 4 0 16,1-2-13-16,-2-4-25 0,-17 5-32 0,-3-5-29 16,1 0-93-16,-4 0 30 0</inkml:trace>
  <inkml:trace contextRef="#ctx0" brushRef="#br0" timeOffset="139334.14">31632 14242 250 0,'0'0'74'0,"35"0"-7"0,-10-4-1 16,16 4-2-16,1-3-9 0,2 0 4 16,-1 3-4-16,-2-2-7 0,-8 2-7 0,8 0-4 0,-8 0-1 15,-3 0 8-15,-5-1-16 0,-1 1-9 0,1 1 5 16,-4-1-5-16,-4 0-3 0,0 2-2 0,-17-2-3 16,21 0 1-16,-9 3 0 0,-12-3-8 0,13 3-4 15,-13-3-10-15,0 0-5 0,17 4-4 0,-17-4-10 16,0 0-6-16,3 6-15 0,-3-6-9 0,0 0-37 15,0 0-114-15,-22 10 37 0</inkml:trace>
  <inkml:trace contextRef="#ctx0" brushRef="#br0" timeOffset="139629.13">31903 14138 266 0,'0'-9'72'0,"0"9"-5"16,0 0 1-16,0-15-1 0,0 15 1 0,3-9-1 15,-3 9-1-15,0 0 2 0,5-12-4 0,-5 12-1 16,0 0-2-16,0-10 2 0,0 10-7 0,0 0 1 16,0 0-11-16,2-13 2 0,-2 13-8 0,0 0-3 15,0 0-10-15,0 0-4 0,0 0 0 0,7-10-6 16,-7 10-2-16,0 0 1 0,0 0-6 0,0 0-3 0,0 0-1 16,0 0-3-16,0 0 0 0,0 0-5 0,0 0 6 15,-7 43-4-15,5-26 4 0,-3 1 0 0,2 3-10 16,-2-1 11-16,2 2-3 0,-1-1 0 0,4 2 6 15,-8 2-5-15,6-4 0 0,-2 4 2 0,4 1 4 16,-1 11-18-16,-2-9-20 0,3-3-28 0,0 1-10 16,-3-4-10-16,3 1-20 0,3-5-52 0,-3 3-176 15,3-7 54-15</inkml:trace>
  <inkml:trace contextRef="#ctx0" brushRef="#br0" timeOffset="140434.56">32785 14174 240 0,'0'0'102'0,"3"-10"-8"0,-3 10-18 0,0 0-7 16,0-8-8-16,0 8-2 0,0 0-9 0,0 0-5 16,0 0-10-16,0 0-5 0,0 0-3 0,0 0-7 15,0-10 5-15,0 10-12 0,0 0-1 0,0 0 0 16,0 0-2-16,0 0-6 0,-12 23 1 0,7-16 0 0,0 3 2 15,-1 1-2-15,1 2 0 0,0 6 1 0,-1 2 2 16,-1-3-6-16,6-1 6 0,-5 1 2 16,6-5-1-16,0 2 2 0,0-2-8 0,3-3 1 0,0 0 2 15,-2 0 4-15,6 1-7 0,-5-3 8 0,3 3 2 16,-1-5-7-16,4-1 5 0,-3 0-3 0,-5-5-2 16,20 8 13-16,-20-8-16 0,18-3 8 0,-18 3-6 15,25-5-2-15,-14-2 1 0,6-2-2 0,-1-8 3 16,0 4-4-16,-5-2 2 0,3 2 2 0,-6-2 2 15,0 3-6-15,0 0 3 0,1 0 0 0,-5 2 1 16,0 2 1-16,-1-1-12 0,2-1 5 0,0 2 3 0,-1 0 7 16,1-2-4-16,-5 10-20 0,4-12 19 0,-2 6-4 15,-2 6-1-15,5-8-5 0,-5 8 1 0,0 0-5 16,5-9-2-16,-5 9 4 0,0 0-1 0,0 0 3 16,0 0-10-16,0 0 8 0,0 0 3 0,0 0 0 15,3 22-1-15,-1-11-3 0,-2 1 2 0,0-2 3 16,4 3 7-16,-4-1-6 0,3 2-2 0,-1-2 5 15,2-1 3-15,0 1 0 0,2-2-4 0,-1 0 1 16,1 3 6-16,0-6-2 0,1 1 6 0,1 1 3 16,1-5 12-16,-2 6-6 0,2-7 14 0,2 1 5 15,-11-4 4-15,19 3-4 0,-4-3-4 0,-15 0-1 0,19-3-2 16,-6-4-3-16,-2 1 1 0,-3-2-2 0,9-4-8 16,-2-3-2-16,-3 1 4 0,-1-4-4 0,-4 4 4 15,3-1-1-15,-2 3 1 0,-3-1 1 0,-2 3 1 16,1 0 6-16,0 2 2 0,-1-4-3 0,0 2 0 15,1 0 2-15,-4 1 1 0,0 1-1 0,1-2 7 16,-1 10-3-16,0-19-1 0,0 11 2 0,0 1-4 16,0 7-4-16,0-13 1 0,0 13-5 0,-1-10-6 15,1 10 0-15,0-9 1 0,0 9-6 0,0 0 0 16,0-12-1-16,0 12-3 0,0 0-13 0,0 0-23 16,0-10-22-16,0 10-25 0,0 0-14 0,0 0-11 0,0 0-18 15,0 0-116-15,0 0-279 0,-34 30 82 0</inkml:trace>
  <inkml:trace contextRef="#ctx0" brushRef="#br0" timeOffset="141182.19">33286 14659 256 0,'0'0'108'0,"0"0"-6"0,0 0-8 16,0 0 2-16,0 0-3 0,0 0-12 0,0 0 4 15,0 0-3-15,0 0-6 0,0 0-2 0,0 0-6 16,0 0-13-16,0 0-2 0,0 0-4 0,0 0-8 16,0 0-7-16,0 0-7 0,0 0 2 0,16-21 1 15,-16 21-4-15,11-3-3 0,-11 3-7 0,22-5-6 16,0 3 2-16,-5-4-5 0,4 4 7 0,1-1-11 16,-5 3 7-16,-1 0 2 0,-16 0-9 0,25 0-1 15,-9 0-6-15,-16 0 4 0,23 0 2 0,-23 0-2 0,17 3-2 16,-17-3 4-16,20 2-5 0,-20-2 2 15,0 0 0-15,17 6-2 0,-17-6-3 0,6 2-1 0,-6-2 1 16,0 0 0-16,2 8 3 0,-2-8 2 0,0 0 4 16,-11 12-9-16,3-4 6 0,-1-1-4 0,-1-1 1 15,2 3 1-15,-4-3-3 0,4-1 5 0,-1 3-1 16,-1 0-1-16,3-4-1 0,0 1 6 0,7-5-1 16,-13 13-3-16,7-6-5 0,1-1 0 0,5-6 6 15,-6 13-5-15,4-3 4 0,2-10-3 0,5 22 1 16,-5-12 6-16,5 0-4 0,-2 0 1 0,-1 3-2 0,5-3 1 15,-5 2-4-15,4-3-4 0,-4 4 9 16,5-1-5-16,-6-1 3 0,2 1 0 0,0-2 1 16,3 0 2-16,-3-3 0 0,-3-7 0 0,1 19 2 0,-1-13-3 15,0-6 5-15,-1 14-5 0,1-14 2 0,0 10 13 16,0-10-6-16,-9 10 8 0,2-2-2 0,7-8 6 16,-15 10 2-16,4-9 1 0,11-1 7 0,-21 10-1 15,9-10 3-15,1 2 3 0,1 4 4 0,10-6 3 16,-20 3 3-16,10-2 2 0,10-1 4 0,-20 2-1 0,20-2-3 15,-19 0 1-15,19 0-3 0,-16 0 4 16,16 0 3-16,-20-2 0 0,20 2-2 0,-16-1 1 0,8-4-4 16,8 5-2-16,-17-6-4 0,17 6-1 0,-10-2-6 15,10 2-2-15,-14-2-4 0,14 2-2 0,-8-6-2 16,8 6-5-16,0 0-2 0,-18-4-5 0,18 4-13 16,0 0-28-16,-10-3-43 0,10 3-52 0,0 0-44 15,-22 3-168-15,-3 1-400 0,-1 2 112 0</inkml:trace>
  <inkml:trace contextRef="#ctx0" brushRef="#br0" timeOffset="146425.18">24215 14871 250 0,'0'0'122'16,"0"0"-18"-16,0 0-3 0,5-7-18 0,-5 7-12 15,0 0 3-15,0 0-10 0,0 0-4 0,7-5-5 16,-7 5-4-16,0 0 0 0,0 0-6 0,0 0 1 16,0 0-12-16,0 0 12 0,0 0-11 0,4-7-6 0,-4 7 3 15,0 0-2-15,0 0-10 0,0 0 3 0,0 0-5 16,0 0-4-16,17-6-4 0,-17 6 2 0,26 0-1 15,-2-1-5-15,0-4 6 0,1 1-6 0,5 3 1 16,11-2-3-16,-11 1 4 0,-5 2-1 0,-1 0-8 16,-5-2 1-16,-6 2-14 0,-1 0-1 0,-12 0-7 15,23-6-9-15,-23 6 0 0,13 0-10 0,-13 0-6 16,0 0-5-16,0 0-4 0,17-2-7 0,-17 2 2 16,0 0-7-16,0 0 0 0,0 0-48 0,0 0-137 15,0 0 44-15</inkml:trace>
  <inkml:trace contextRef="#ctx0" brushRef="#br0" timeOffset="146661.22">24103 14942 277 0,'26'6'107'0,"-26"-6"-18"0,40 0-6 15,-15 4-12-15,-1-8-8 0,3 1-2 0,-2 3-8 16,3-3-7-16,12 3-5 0,-7 0-3 15,-8-4 12-15,-3 4-20 0,3 0 0 0,-5 0-4 0,-2 0-13 16,-6 0 12-16,-12 0-2 0,26 4-10 0,-26-4-10 16,18 0 17-16,-18 0-9 0,0 0-3 0,20 0 4 15,-20 0-14-15,10 0-14 0,-10 0-13 0,0 0-10 16,0 0-14-16,0 0-22 0,18 0-43 0,-18 0-135 16,0 0 41-16</inkml:trace>
  <inkml:trace contextRef="#ctx0" brushRef="#br0" timeOffset="-194267.14">4043 14883 314 0,'0'0'113'0,"0"0"-8"0,0 0-14 0,22 0-3 16,-22 0-15-16,0 0-11 0,0 0-17 0,0 0-14 15,0 0-16-15,0 0-24 0,0 0-22 0,0 0-22 0,0 0-45 16,0 0-113-16,0 0 35 0</inkml:trace>
  <inkml:trace contextRef="#ctx0" brushRef="#br0" timeOffset="-193869.14">3942 15093 250 0,'0'0'85'0,"-10"8"0"15,10-8-16-15,0 0-3 0,0 0 6 0,0 0-5 16,0 0-10-16,0 0 4 0,0 0-10 0,0 0 1 15,0 0 7-15,0 0-16 0,0 0 10 0,0 0-9 0,0 0 2 16,0 0-8-16,0 0 5 0,0 0-7 16,0 0-2-16,27 6 4 0,-27-6-10 0,24 0 7 15,-2 0-13-15,3 0 4 0,-3 0-4 0,-1-3-2 0,3 3 2 16,2-5-8-16,-4 5 1 0,-1-2 1 0,-1 2-11 16,-8 0 11-16,-12 0-6 0,30 0 2 0,-15 0-1 15,-15 0 1-15,19-4-2 0,-5 4-1 0,-14 0 0 16,26-4-2-16,-16 1-5 0,3 3-4 0,-13 0 4 15,22-5-9-15,-22 5-8 0,22-2-11 0,-22 2-2 16,21 0-13-16,-21 0-11 0,20 0-5 0,-20 0-12 16,14-3-18-16,-14 3-7 0,0 0-55 0,16 0-175 0,-16 0 54 15</inkml:trace>
  <inkml:trace contextRef="#ctx0" brushRef="#br0" timeOffset="-193387.6">4060 15130 314 0,'0'0'131'0,"0"0"-3"0,0 0-21 0,13 10-7 15,-13-10-11-15,17 2-1 0,8 1-3 0,-6-3-14 16,5 0-9-16,1 0-3 0,4 0-6 0,10-3-6 15,2 3 2-15,-8 3-14 0,-6-6 0 0,-2 6-3 16,-3-3-7-16,-3 0 1 0,-4 0-2 0,0 0-6 16,0 3 1-16,-15-3-4 0,21 2 3 0,-14-2-8 15,-7 0 0-15,20 2-2 0,-20-2-1 0,0 0 3 16,19 3-1-16,-19-3-1 0,0 0-4 0,17 0 6 0,-17 0-7 16,0 0 1-16,11 0 1 0,-11 0 1 0,0 0-3 15,0 0 2-15,13 5-1 0,-13-5 3 0,0 0 1 16,0 0-2-16,12 2 1 0,-12-2-3 0,0 0-3 15,0 0-17-15,0 0-20 0,0 0-29 0,25-2-19 16,-25 2-30-16,18-5-71 0,-4 0-221 0,8-3 65 16</inkml:trace>
  <inkml:trace contextRef="#ctx0" brushRef="#br0" timeOffset="-192061.16">9015 16452 286 0,'0'0'80'0,"0"0"-8"0,0 0-8 15,0 0-10-15,0 0-2 0,6-10-14 0,-6 10-1 16,0 0-2-16,0 0-7 0,0 0-1 0,0 0-5 0,0 0 1 16,0 0-3-16,0 0-6 0,0 0 6 0,0 0-6 15,0 0-4-15,0 0 4 0,0-12-8 16,0 12 0-16,0 0-1 0,0 0-5 0,0 0 3 0,0 0-5 15,-8-13 1-15,8 13-1 0,0 0 4 0,-3-10 0 16,3 10-4-16,-5-10 4 0,5 10 1 0,0 0 4 16,-4-10-5-16,4 10 8 0,0 0-3 0,-2-8 2 15,2 8 11-15,0 0-6 0,0 0 10 0,0 0 7 16,-3-13 5-16,3 13 4 0,0 0-4 0,0 0 3 16,0 0-5-16,0 0 0 0,0 0-2 0,0 0-11 15,3-12-4-15,-3 12 8 0,0 0-6 0,0 0-2 0,0 0 0 16,0 0-3-16,0 0-3 0,0 0-4 15,16-8 4-15,-16 8-2 0,18 0-3 0,-18 0 4 0,40 0-1 16,-16 0 0-16,1 0-3 0,13 0 1 0,-4 2 0 16,-3 2 1-16,-6-8-7 0,20 8-3 0,-1-4 8 15,-3 0-4-15,-1 0 1 0,-7 0-2 0,14 2 9 16,-6-2-8-16,0 2 1 0,2-4-3 0,-9 2-3 16,7 0 3-16,-9 2 0 0,-4-2 1 0,-2 0-3 15,3 0 7-15,-5 3-3 0,17 2-1 0,-8-5 5 16,-3 0-6-16,-5 0 2 0,2 0 2 0,-2 2-10 0,2 1 6 15,-2-3-2-15,2 0 3 0,0 2 0 0,-1-2 0 16,1 5 0-16,-3-5 4 0,18 5-3 16,-9-2 2-16,-10-2-8 0,0 1 2 0,1 2 4 15,-1-2-2-15,1 0 0 0,-2 0 4 0,-3 1-4 0,7-3-2 16,-8 3 4-16,6 1-2 0,-4-4 2 0,1 3-1 16,1 0-1-16,0-1 1 0,1 0 0 0,-8-2-10 15,2 3 11-15,5 0 2 0,-1-3 0 0,2 0-2 0,-9 0-7 16,10 0 4-16,-24 0 1 0,36 0-2 15,-22 2 7-15,-14-2-8 0,24 0-4 0,-2 0 5 0,-3 0 3 16,-19 0 5-16,31-2-9 0,-31 2 6 0,23 0-7 16,-7 0 8-16,-16 0-2 0,23 0-2 0,-9-3 0 15,-14 3 3-15,23 0 6 0,-23 0-11 0,21 3 3 16,-21-3-2-16,21 0 0 0,-7 2 2 0,-14-2-1 16,16 0-2-16,-16 0 4 0,20 0-4 0,-20 0 6 15,16 0 4-15,-16 0-3 0,0 0-2 0,19 0 0 16,-19 0 5-16,0 0-6 0,17 0 0 0,-17 0 8 0,0 0-10 15,19 0-1-15,-19 0 8 0,0 0-4 0,19 0-1 16,-19 0 1-16,13-2-4 0,-13 2 1 16,0 0 3-16,0 0-10 0,20 0 13 0,-20 0-6 0,0 0 2 15,0 0 2-15,20-3-4 0,-20 3 2 0,0 0 3 16,0 0 4-16,0 0 2 0,10 0 4 0,-10 0-6 16,0 0 3-16,0 0 3 0,0 0-2 0,0 0 0 15,14-3 0-15,-14 3-7 0,0 0 1 0,0 0-1 0,0 0 2 16,0 0-1-16,0 0-1 0,14-4-3 15,-14 4 8-15,0 0-5 0,0 0 1 0,0 0 7 16,0 0-2-16,0 0 6 0,0 0-5 0,13 0 10 0,-13 0 1 16,0 0-2-16,0 0 3 0,0 0-1 0,0 0 5 15,0 0-7-15,11-6-2 0,-11 6-2 0,0 0-3 16,0 0 3-16,0 0-8 0,0 0-4 0,0 0-16 16,0 0-14-16,0 0-21 0,0 0-28 0,0 0-29 15,6-12-25-15,-6 12-106 0,-6-14-275 0,6 14 80 16</inkml:trace>
  <inkml:trace contextRef="#ctx0" brushRef="#br0" timeOffset="-190617.13">5182 14242 292 0,'0'-12'87'0,"0"12"0"0,0 0-11 16,0 0-1-16,-3-10-13 0,3 10 9 15,0 0 3-15,0 0-12 0,0 0-5 0,0 0-8 16,0 0 4-16,0 0-6 0,0-10-3 0,0 10-10 0,0 0-1 16,0 0-8-16,0 0 0 0,0 0-4 0,0 0-2 15,0 0-23-15,0 0 15 0,0 0-2 0,0 0 6 16,0 0-11-16,0 0 4 0,0 0 1 0,0 0-15 16,0 0 13-16,0 0 0 0,0 0 0 0,14 32-1 15,-10-19-5-15,0-3 7 0,-1 2-6 0,0 6 8 16,5-3-3-16,-6-1-1 0,5-4 4 0,-4 2-4 15,-1-2 3-15,2-5 8 0,0 5 4 0,-4-10 12 0,5 10 6 16,0-6 7-16,-5-4 2 0,7 6-3 16,-7-6-4-16,0 0 0 0,18-4-3 0,-18 4-9 0,36-13 0 15,0-5-2-15,-3-7-8 0,2-2 4 0,1-7-15 16,-3 2 12-16,-3 0-3 0,0 2-2 0,-4-4-5 16,0 6 0-16,-6 7-3 0,-4 1 3 0,0 5 2 15,-8-1-7-15,0 4 5 0,0 2-5 0,-2 4-6 16,-1-2 1-16,-5 8 0 0,9-9-6 0,-9 9 4 0,8-8-7 15,-8 8 1-15,3-10-9 0,-3 10-8 16,0 0-18-16,7-8 0 0,-7 8-5 0,0 0-13 0,0 0-8 16,0 0-10-16,0 0-22 0,0 0-97 0,0 0-234 15,0 0 69-15</inkml:trace>
  <inkml:trace contextRef="#ctx0" brushRef="#br0" timeOffset="-189431.14">12558 16141 266 0,'0'0'89'15,"0"0"1"-15,0 0 1 0,0 0-7 0,0 0-12 16,0 0 2-16,3 13 2 0,-3-13-10 0,0 0-4 15,0 0-11-15,0 0-4 0,0 0-1 0,0 0-7 0,0 0 0 16,8 8-8-16,-8-8-3 0,0 0-10 16,14 7 13-16,-6-2-1 0,-8-5-2 0,35 10-2 0,-16-5 1 15,8 3-7-15,-2-2 4 0,0-2-2 0,16 5 1 16,0 0 12-16,0-2-6 0,4 1-2 0,1 2 2 16,1-5-1-16,-7-2-1 0,5 1-3 0,1-1-5 15,-3 2 1-15,2 0-1 0,2-3-3 0,-4-2-7 16,2 6 6-16,-2-2-3 0,-3-1 1 0,1-2-5 15,2 3-1-15,-11 1 3 0,8-4-6 0,1 1 6 16,-5-2 2-16,5 10-3 0,-2-9-2 0,2 1-2 0,3 6 4 16,-1-6 0-16,-2 1-3 0,6-1 4 0,-7 3-1 15,1 0-1-15,4-2-2 0,-7 5 5 0,9-4-4 16,-17-1 2-16,0 0-4 0,-3 1-4 0,-3-4 7 16,1 3-2-16,0-1 0 0,0 3-3 0,-3-2-2 15,2-3 1-15,1 2 0 0,-6 1 5 0,2-2-7 16,-4 1 9-16,6 2-3 0,-8-4-3 0,2 2-3 15,-1 0 0-15,-16-2 5 0,25 2-3 0,-25-2-1 0,25 0-1 16,-15 3-1-16,-10-3 3 0,23 7 1 16,-23-7-5-16,24 0 4 0,-14 3-7 0,-10-3-1 15,21 3 2-15,-21-3-8 0,15 2 3 0,-15-2-1 0,0 0 0 16,23 2-3-16,-23-2-1 0,0 0-2 0,0 0 1 16,17 0-8-16,-17 0-12 0,0 0-9 0,0 0-14 15,13 0-18-15,-13 0-28 0,0 0-102 0,0 0-245 16,0 0 73-16</inkml:trace>
  <inkml:trace contextRef="#ctx0" brushRef="#br0" timeOffset="-188847.16">13179 16491 261 0,'0'0'168'0,"-10"-6"-34"16,10 6 1-16,0 0-16 0,0 0-7 0,0 0-6 15,0 0-12-15,0 0-2 0,0 0-12 0,0 0-1 16,0 0-13-16,0 0-5 0,0 0-5 0,0 0-4 16,0 0-8-16,0 0 1 0,0 0-8 0,0 0-7 0,0 0-1 15,0 0-5-15,0 0-2 0,0 0 4 0,0 0-8 16,0 0-1-16,0 0-6 0,0 0-1 0,35-8-5 16,-14 10 4-16,10-2-4 0,8 6-5 0,-1-1 3 15,9-4-2-15,-4 1 2 0,2 1-1 0,6 2 2 16,-2-3-3-16,0 4 4 0,4-1-1 0,-5-3 4 15,5 3-8-15,-6 0 1 0,-1 0 8 0,-2 0-5 16,-1-5 2-16,1 5-2 0,-3 0 2 0,-10-3-2 16,-4 2-2-16,-6-2-4 0,4 3 4 0,-4-2 2 15,2-3-1-15,-7 4-9 0,1-1 1 0,-17-3 5 16,21 6 0-16,-6-6 0 0,-15 0 0 0,25 3 2 0,-25-3-4 16,18 3 4-16,-18-3 0 0,20 3 0 0,-20-3-1 15,12 3 4-15,-12-3-6 0,18 3-1 0,-18-3 2 16,0 0-9-16,16 5 11 0,-16-5-4 0,0 0 7 15,14 5-4-15,-14-5 0 0,0 0-1 0,0 0 4 16,13 3-6-16,-13-3 5 0,0 0-9 0,0 0 6 16,0 0-8-16,0 0-5 0,0 0-1 0,0 0-16 15,0 0-19-15,17 0-12 0,-17 0-31 0,0 0-35 0,0 0-83 16,0 0-249-16,11-22 73 0</inkml:trace>
  <inkml:trace contextRef="#ctx0" brushRef="#br0" timeOffset="-187802.12">6409 14085 325 0,'0'0'168'0,"24"-20"-22"0,-24 20-9 0,6-5-11 0,-6 5-12 16,5-8-7-16,-5 8-17 0,0 0-7 0,3-10-3 15,-3 10-14-15,6-6-8 0,-6 6-6 0,0 0-4 16,0 0-7-16,5-7-6 0,-5 7-5 0,0 0-3 15,0 0-7-15,0 0 2 0,0 0-6 0,0 0-3 16,0 0-5-16,0 0 4 0,22 16-6 0,-20-3 6 16,4 4-1-16,2 3-3 0,-2-1-4 0,2 3 4 15,-6-4 0-15,5 2-5 0,-2-5-1 0,-3 0 3 16,4-5 7-16,-4-2-6 0,4 0-4 0,-4 0 11 0,-2-8 6 16,7 10 0-16,-7-10 4 0,10 4-6 0,-10-4-3 15,0 0 4-15,36-14-9 0,2-5-5 0,1-11-6 16,4-3 2-16,19-18 2 0,2-6 0 0,-9 2 3 15,-13 8 11-15,-5 14 3 0,-7 3 16 0,0-1 5 16,-10 13-2-16,-3 0-2 0,-4 6-9 0,-5-1-1 16,3 3-2-16,-5 3-4 0,3 2-5 0,-9 5-9 15,4-10 3-15,-4 10-2 0,9-7-5 0,-9 7-3 0,0 0-1 16,8-10-9-16,-8 10-5 0,0 0-13 0,0 0-6 16,7-4-8-16,-7 4-12 0,0 0-9 0,0 0-22 15,0 0-14-15,0 0-22 0,15 17-115 0,-15-17-281 16,5 16 80-16</inkml:trace>
  <inkml:trace contextRef="#ctx0" brushRef="#br0" timeOffset="-186385.16">16068 16129 216 0,'0'0'142'0,"0"0"-34"0,0 0-15 16,0 0-8-16,11-5-12 0,-11 5-10 0,0 0-4 15,0 0-16-15,0 0 2 0,0 0-9 0,0 0-8 16,0 0-4-16,0 0-12 0,0 0-14 0,0 0-2 0,0 0-7 16,0 0-5-16,0 0-4 0,-44 14-15 15,35-7 11-15,0-6 10 0,9-1-12 0,-15 10-1 16,9-4-1-16,-1-2 6 0,7-4-1 0,-11 5 3 0,11-5-1 16,-8 8 13-16,1-3-5 0,7-5 3 0,-13 5-3 15,13-5 2-15,-11 4-3 0,11-4 2 0,-19 4 3 16,8 0 2-16,11-4 0 0,-17 6-6 0,7-6 13 15,10 0-4-15,-17 7 2 0,17-7-1 0,-16 2 7 16,16-2 7-16,-14 1 8 0,14-1 0 0,-16 3 10 16,16-3-1-16,0 0 9 0,0 0-4 0,-17 3 10 15,17-3-2-15,0 0 0 0,0 0 3 0,0 0-4 0,-17 2 5 16,17-2-20-16,0 0 7 0,0 0-11 0,0 0-2 16,0 0 2-16,0 0-6 0,0 0 2 15,0 0-1-15,-16 4-3 0,16-4-5 0,0 0 1 0,0 0-6 16,0 0 17-16,0 0-1 0,0 0 3 0,0 0 1 15,0 0 2-15,0 0 0 0,38 13-4 0,-38-13 10 16,30 8-2-16,-9-3 0 0,3-2-12 0,3 1 2 16,14 4 5-16,-8-3 0 0,7-1-5 0,5 4 2 15,-4-5-1-15,5 7 0 0,-2-7 1 0,-1 1 4 16,5 2 3-16,-2-3 4 0,3 4 3 0,4-1 2 16,-1-4 3-16,-1 6-5 0,4-3-1 0,3 3 8 0,-2-6 2 15,-1 3-8-15,31 5 5 0,-23-8-3 0,-6 3-4 16,1-5 2-16,27 5-7 0,-16-2-4 0,-15-2-1 15,4 1-3-15,-2-2-1 0,29 4 0 0,2-2-3 16,-20 0-2-16,-16-4-1 0,-1 6-2 0,10-4 3 16,-5 3-3-16,5-3 0 0,-5 0 3 0,3 0-2 15,-3 3 5-15,-4-3-2 0,4 0-1 0,-3 4 2 16,-3-4-3-16,-2 3 0 0,2-3-1 0,1 3 1 0,-10-3-2 16,7 0-3-16,-6 0 0 0,-5 0 1 15,5 0-1-15,-3-3-1 0,3 0-3 0,-6 3-1 0,6-7 1 16,-2 2-2-16,2 3-2 0,3-6-1 0,-11 8-2 15,-3-4-13-15,-5 2 9 0,16-6-12 0,-11 6 3 16,-2-1 5-16,-4-1-8 0,-3 1 3 0,3-2 2 16,-6 3 0-16,-2 2 3 0,-2-6 1 0,-3 4 1 15,-11 2-1-15,19-3 1 0,-10 1 1 0,-9 2 2 16,16-3 0-16,-16 3-1 0,14-5 0 0,-14 5 2 16,10 0-1-16,-10 0-1 0,0 0-2 0,0 0 2 0,22-5-9 15,-22 5 4-15,0 0-2 0,0 0-10 0,16-3-2 16,-16 3-5-16,0 0-10 0,0 0-15 15,0 0 1-15,12-7-18 0,-12 7-13 0,0 0-22 0,0 0-5 16,0 0-15-16,0 0-90 0,0 0-257 0,0 0 74 16</inkml:trace>
  <inkml:trace contextRef="#ctx0" brushRef="#br0" timeOffset="-185771.65">16835 16544 261 0,'0'0'64'0,"0"0"-2"0,-15-5-5 16,15 5 14-16,0 0-5 0,0 0-6 0,0 0-7 16,0 0-5-16,0 0 9 0,0 0-8 0,0 0-5 0,0 0 10 15,0 0-13-15,0 0 9 0,0 0-7 16,0 0 4-16,0 0 8 0,0 0 0 0,0 0-4 15,0 0-3-15,57 2 2 0,-31-2 3 0,1 3-5 0,19 1 8 16,0 0-2-16,-1 0-5 0,4-1 7 16,0 0-2-16,1 4-1 0,0-5 2 0,1-2-2 0,-1 0 4 15,2 0-1-15,-3 4 6 0,-2-4-1 0,-1 0-2 16,9 0-5-16,-6 0 5 0,-3 0-3 0,1 0 0 16,7 0-7-16,1 0-7 0,-2 0-3 0,-1 3-1 15,-3-3-7-15,0-3 0 0,0 6-5 0,-2-3-2 16,-1-3-3-16,-2 6 0 0,2-3-4 0,-4-3-1 15,-1 3-2-15,-8 0-1 0,-9 0-3 0,0-1 2 16,-4 2-2-16,-1-1-1 0,-8 0-2 0,-11 0 0 0,25 0-2 16,-25 0 0-16,19 0 0 0,-19 0 1 0,19 3-1 15,-19-3 2-15,14 0-6 0,-14 0 0 0,0 0 2 16,17 3 1-16,-17-3-3 0,0 0 0 0,16 0-2 16,-16 0 4-16,0 0 2 0,0 0-6 0,16 3 0 15,-16-3-9-15,0 0-7 0,0 0-6 0,0 0-10 16,0 0-11-16,0 0-10 0,0 0-12 0,0 0-14 15,0 0-13-15,0 0-25 0,0 0-18 0,22-3-164 0,-22 3-356 16,0 0 101-16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1T11:14:19.092"/>
    </inkml:context>
    <inkml:brush xml:id="br0">
      <inkml:brushProperty name="width" value="0.05292" units="cm"/>
      <inkml:brushProperty name="height" value="0.05292" units="cm"/>
      <inkml:brushProperty name="color" value="#FF0000"/>
    </inkml:brush>
  </inkml:definitions>
  <inkml:trace contextRef="#ctx0" brushRef="#br0">20287 11834 208 0,'0'0'76'0,"3"-10"-11"15,2 5-3-15,-5 5-3 0,8-13-3 0,-6 6-8 16,5 1-6-16,-2-3058-1 0,-1 6108-8 0,0-3050-6 0,1-3-1 16,1-1-4-16,-4 0-1 0,5 4-4 15,-5-6 0-15,1 7 4 0,-2-3-3 0,3-2-3 0,-2 6 3 16,-2 4-14-16,7-10 4 0,-7 10-3 0,2-6-4 16,-2 6-1-16,0 0-2 0,0 0 0 15,0 0-2-15,0 0 1 0,9 19-1 0,-9 3 0 0,2 2 10 16,-2 17-3-16,0 4-8 0,0 0 7 0,-2 4 3 15,2-1-11-15,-7 1 15 0,5-3-5 0,0 1 43 16,-5-3-4-16,5-3-10 0,2-3 3 0,-4 0-10 16,3-7 3-16,-2-10-6 0,3 0 4 0,-2 2-6 15,2-9 0-15,0 0-4 0,0-1-9 0,0-1 7 16,0-2-6-16,-4 0 2 0,4-2 6 0,0-8 0 16,0 10-3-16,0-10 16 0,-3 7 2 0,3-7 1 0,0 0 9 15,0 8 0-15,0-8-10 0,0 0-13 0,0 0 8 16,0 0 1-16,0 0-7 0,0 0-1 0,0 0 0 15,-8-27-7-15,5 14-6 0,-3-7 6 0,6-1-5 16,-1-2 0-16,-2-2 1 0,-2-11-3 0,1 6-6 16,1-8 0-16,1 10 2 0,4-10-5 0,-4 10 4 15,4 2-5-15,5-13 6 0,-5 1-1 0,1 2-2 16,1 6 1-16,2 6 0 0,3-13-5 0,-4 9 1 0,4 3 7 16,-2 2-6-16,2 2-1 0,0-1 2 0,-1-1 1 15,0 5-4-15,2-5 1 0,-1 6-1 0,-1-4 1 16,0 4-3-16,1 2 4 0,-4 4 4 0,3-1-5 15,-5 2 1-15,2 2 0 0,-3-2 0 0,8 2 1 16,-8 1 1-16,-2 7 2 0,6-9-10 0,-6 9-2 16,5-10-4-16,-5 10 2 0,5-9-6 0,-5 9 8 15,0 0-1-15,10-4-3 0,-10 4 3 0,0 0-1 16,0 0-1-16,0 0 7 0,0 0-1 0,36 10 1 16,-29-4 6-16,1 1-8 0,3-1-4 0,0 2 3 15,5 7 5-15,-2 0 2 0,-1-3-2 0,4 7-2 0,-4-4-1 16,-5 1 4-16,5 0-3 0,-4 2 10 0,0-3-3 15,-3-2-1-15,4 2 2 0,-4 6-1 0,-1-6-5 16,-3 0 2-16,-2-1 4 0,0 3 2 0,0 1-2 16,-5 2-2-16,0-6 1 0,-8 4 1 0,-4-5-2 15,1 4 2-15,-5-2 5 0,0-4-6 0,-4 2 6 16,-10 7-5-16,5-10 2 0,4-2-16 0,3 2 16 16,1-4-23-16,-1 1 27 0,5-2-5 0,2-1-2 0,-1-3-2 15,6 1 2-15,11-2 0 0,-19 3 3 16,19-3 4-16,-17 3-13 0,17-3 8 0,-10 2 2 0,10-2-8 15,0 0 12-15,0 0-3 0,-17 0-6 0,17 0 6 16,0 0-3-16,0 0 7 0,0 0-9 0,0 0 6 16,0 0-11-16,0 0 0 0,0 0-6 0,0 0 17 15,0 0-11-15,24 20 4 0,-13-18 1 0,1 4 0 16,6 5 0-16,5 1-2 0,-4-2 2 0,2 3-1 16,-1-1 2-16,2 0-2 0,-3 2-1 0,3-4 1 15,-3 3 4-15,0-1-6 0,0 1-3 0,0 0 10 0,-2-3-5 16,-4-3-10-16,1 3 12 0,-3-5 2 0,-2 2-1 15,1-3-1-15,-4 2-14 0,5 0 16 0,-5-3-6 16,4 3 6-16,-10-6-7 0,11 4-12 0,-5-1-11 16,-6-3-14-16,7 3-21 0,-7-3-33 0,0 0-52 15,0 0-171-15,0 0 52 0</inkml:trace>
  <inkml:trace contextRef="#ctx0" brushRef="#br0" timeOffset="612.99">20798 11215 295 0,'0'0'108'0,"0"0"-26"0,0 0-14 16,0 0-8-16,3-11-4 0,-3 11-6 0,0 0-7 15,0 0-7-15,23-1-8 0,-23 1 1 0,21-3-5 0,-8 3-6 16,-13 0 5-16,28 0-2 0,-16 0-9 15,1 3 4-15,-3 2-11 0,-1-3-2 0,2 3 2 16,-6 0-3-16,4 1-2 0,-1 0 3 0,-3 4-1 0,-2-3 5 16,-3 3-7-16,3 0 6 0,-3 0 1 0,-3 0-6 15,0-2 6-15,1 4-7 0,-1-2-7 0,0-1 11 16,-2 3-3-16,2-2 3 0,-3-3-9 0,4 3 1 16,-1-2 9-16,0-2-5 0,3 6-1 0,0-2 1 15,0-10 6-15,3 16-1 0,0-7 0 0,2-1-3 16,1 5-3-16,-1-6 1 0,1 6 0 0,2-3 8 15,-3-2-5-15,9 11-3 0,-6-10-1 0,0 4 2 0,0-6-4 16,-2 3 1-16,2 0 2 0,-5-2-6 0,2-1 15 16,-5-7-3-16,6 17-7 0,-2-8 6 15,-4-9 0-15,0 15 3 0,0-7-4 0,0-8 1 0,0 13 4 16,0-13 1-16,-7 14-4 0,-1-6 6 0,1-3-6 16,-3 1-2-16,0 0-9 0,-4 0 10 0,4-3 10 15,-5 4-9-15,5-4-5 0,-2 0 4 0,2 0 8 16,10-3-2-16,-22 1-7 0,22-1 9 0,-19 0-10 15,19 0-3-15,-14 0 6 0,14 0 1 0,0 0-12 16,0 0-13-16,-20-1-26 0,20 1-27 0,0 0-60 16,0 0-150-16,-9-9 45 0</inkml:trace>
  <inkml:trace contextRef="#ctx0" brushRef="#br0" timeOffset="979.82">21270 12009 273 0,'0'0'121'0,"0"0"-3"0,0 0-14 15,0 0-14-15,0 0-10 0,0 0-7 0,0 0-7 16,0 0-5-16,0 0 0 0,0 0-7 0,0 0-3 16,0 0 5-16,0 0-13 0,0 0-4 0,0 0-4 15,0 0-6-15,0 0-7 0,35-5 2 0,-35 5 1 0,20-5-1 16,-10 3-3-16,-10 2-9 0,33-3-5 0,-33 3-16 15,33 0-16-15,-21 0-19 0,-12 0-16 0,23 0-20 16,-23 0-10-16,23 3-56 0,-23-3-174 0,13 2 55 16</inkml:trace>
  <inkml:trace contextRef="#ctx0" brushRef="#br0" timeOffset="1164.98">21105 12197 321 0,'0'0'115'15,"0"0"-6"-15,42-10-15 0,-21 4-15 0,6 4-13 16,-2-1 9-16,16-2-25 0,-11 3-21 0,-2-1-35 16,13 3-49-16,-11-2-47 0,11 2-120 0,-11-3 38 15</inkml:trace>
  <inkml:trace contextRef="#ctx0" brushRef="#br0" timeOffset="2538.39">22505 12070 219 0,'18'17'12'0,"4"-1"-2"15,-2 1 7-15,-4-5-6 0,1 1-1 0,-2 1 0 16,0-4-4-16,-6 2 2 0,0-4-3 0,0 0 0 16,-3 1-5-16,-1-1 8 0,0-2 4 0,-2-1 5 15,-3-5-3-15,-3 13 3 0,3-13-4 0,-8 10 50 16,-2-3 1-16,-2-2-22 0,1 0 1 0,-3-3 0 15,-7 4-4-15,1-4 0 0,5 0-4 0,0 1 2 16,2-3-8-16,13 0 8 0,-19-5-11 0,12 0 3 0,0 2-13 16,7 3 10-16,-6-9-4 0,9-1-1 15,0 0 0-15,4 0-12 0,7-8 13 0,6 2-7 16,13-12-5-16,0 4 4 0,2 0-7 0,-2 3 0 0,3-1-4 16,6 2-3-16,-10 1 2 0,-4 3 1 0,-1 5 6 15,-11 1-9-15,5 2 5 0,-7-2-7 0,0 5 9 16,-3 0-8-16,-1 0 7 0,-3 0-7 0,1 2 7 15,-8 3-7-15,16-7-3 0,-16 7 1 0,9-2 0 16,-9 2 8-16,0 0 0 0,0 0-12 0,0 0 11 0,21 9-1 16,-15-3 0-16,-3 3-4 0,2 1 1 15,-2 13-5-15,-1-3 9 0,4 19-10 0,-1-1 11 0,-1 4 1 16,-8 0-5-16,8-1 0 0,-4 4 5 0,2 1-1 16,1 4-5-16,-3-4 5 0,-3 30-2 15,1-21 0-15,4-14-15 0,3-3 21 0,-2 0-6 0,-3-11 3 16,3-3-4-16,-3-7-1 0,2-2 2 0,-2 0 7 15,2-5-5-15,-4-1 3 0,4 1 0 0,-2-3-6 16,4-1 2-16,-4-6 15 0,-4 12 12 0,4-12 7 16,4 10 12-16,-4-10-3 0,0 0-13 0,-4 5 4 15,4-5-7-15,0 0 0 0,0 0-7 0,0 0-3 16,0 0 3-16,-10-17-8 0,3 4 2 0,3-4-7 16,-1-5-5-16,-3-3 4 0,5-10-4 0,-5-3 2 0,2 0-4 15,6 0 1-15,-3 0-1 0,3-2 1 0,0 1-3 16,3 1 1-16,3 0 1 0,-3-2-8 0,5 2 8 15,-6 9-9-15,4-10 4 0,-4 5-3 0,5 7 4 16,-2 4 4-16,0 4-6 0,0-6 1 0,1 5-3 16,-3 0 11-16,4 0-7 0,5-2-2 0,-8 3 1 0,9-1-3 15,-5 0 10-15,0 2-8 0,0 2 4 16,-4 1-5-16,6 3 3 0,-5-1 2 0,3 3-2 16,-5 2-1-16,1 1-3 0,6 0-1 0,-5-1 5 0,-2 1-6 15,5 0 7-15,-4 2-5 0,6-3-3 0,-2 4 4 16,0-2-3-16,-8 6 6 0,14-9-2 0,-3 6-1 15,-1 1 3-15,-10 2-4 0,23-3 0 0,-23 3 4 16,22 3-6-16,-12-1 3 0,1 3-3 0,0 0 1 16,8 11 1-16,-1-3 0 0,-8 2 2 0,4 0 0 15,-4 3-3-15,1-1 8 0,-2 1-3 0,1 2 0 16,-10-7 0-16,9 7 0 0,-7-5 0 0,-2-1-5 16,0-2 8-16,-2-2-7 0,-1 3 1 0,-3-3 8 15,-4 8-7-15,-7-1-1 0,4-3-9 0,-11-2 14 0,-6 11 1 16,-13-8-3-16,5 2-8 0,8-7 16 0,0-4-6 15,10 3 1-15,-1-6 5 0,8 2-2 0,-1-3-6 16,0 1 4-16,4-2-3 0,10-1 4 0,-22 2-2 16,22-2-3-16,-17 0 1 0,17 0 1 0,0 0-5 15,0 0-6-15,-14-6-12 0,14 6-1 0,0 0-14 16,0 0-7-16,24-15-20 0,-4 8-9 0,2-4-20 16,19 1-1-16,3-2-56 0,2 2-173 0,-5 1 54 0</inkml:trace>
  <inkml:trace contextRef="#ctx0" brushRef="#br0" timeOffset="3048.13">23893 11938 219 0,'-6'-10'34'0,"6"10"-5"0,-6-10-3 15,6 10-4-15,-5-11-2 0,-1 7-3 0,6 4 0 16,-10-10-5-16,4 4 4 0,6 6-5 0,-10-4 7 0,10 4-4 15,0 0 7-15,-23 0 4 0,23 0-3 16,-22 4 0-16,11 2 7 0,-4 6 2 0,-3 3 8 0,0 0-12 16,3 1 0-16,-3 3 1 0,1-2-1 0,4 2 4 15,-2-1-4-15,5 0-4 0,-4 0-3 0,8 5 4 16,1-11 2-16,0 3-3 0,2-3 7 0,3 1 4 16,-3-3-8-16,6-1-8 0,0 1 12 0,-1-3-6 15,6 1-1-15,-2 2 1 0,5-5 2 0,-3-2-18 0,3 1 18 16,3-1-12-16,-3-3 3 0,-11 0-12 0,32-7 9 15,-11-3-4-15,-3-4-13 0,1 2 24 16,-2-1-15-16,-4-3-7 0,1-2 12 0,-3 1-13 0,-2-3 1 16,-2 7 1-16,-4-3-4 0,3 4 1 15,-5 0 5-15,3 4 10 0,-1-2-25 0,-1 1 2 0,2 1 26 16,-2-2-14-16,-2 10 8 0,2-13-9 0,-2 13 3 16,3-8 1-16,-3 8-5 0,0 0-1 0,4-9 5 15,-4 9-5-15,0 0-6 0,0 0 6 0,0 0-3 16,0 0 3-16,0 0-1 0,0 0 6 0,0 0 1 15,0 0-1-15,13 22 3 0,-13-22-10 0,6 16 10 0,-4-6-4 16,0 2-12-16,5-1 14 0,-5 1 4 0,6 4-5 16,-2 1-16-16,-5-2 14 0,5-5 12 0,-3 3-6 15,4-4-7-15,-5-1-6 0,3 0 5 0,-2 0-3 16,0-2 7-16,-2 0-2 0,-1-6-11 0,4 3-19 16,-4-3-21-16,0 0-16 0,0 0-10 0,0 0-56 15,0 0-152-15,22-13 45 0</inkml:trace>
  <inkml:trace contextRef="#ctx0" brushRef="#br0" timeOffset="3377.57">24087 11971 512 0,'5'-13'-11'0,"3"-3"6"0,-1 4 7 0,-3 4 2 16,4-2 19-16,-2 5-12 0,-4 1 22 0,-2 4-3 16,10-8-2-16,-10 8-2 0,7-8-4 0,-7 8 1 0,0 0 2 15,0 0 3-15,0 0 0 0,30 16 9 0,-16-1-15 16,-1-1 15-16,1 2-1 0,0-3-9 16,1 5-5-16,-5 2 0 0,1 1-3 0,-1-5 4 0,2 3-7 15,-1-1-11-15,-3-4 10 0,-1-1 1 0,-3-1 4 16,1-2-11-16,1 0 4 0,-4-4 1 0,0 4-4 15,4-7 1-15,-6 2-2 0,8 0 5 0,-8-5-8 16,1 8 2-16,-1-8 6 0,0 0-10 0,0 0 5 16,0 0 0-16,0 0-7 0,0 0 2 0,0 0-1 15,28-18-5-15,-20 12 3 0,0-3-3 0,-3 5 2 16,4-3 2-16,-4 0 2 0,3 1 1 0,0 1-4 0,-8 5 2 16,17-7 0-16,-9 4-12 0,-8 3 11 0,19-2-4 15,-19 2-1-15,22 2-1 0,-14 4 2 0,3-2 4 16,0 1 5-16,0 1-5 0,-3 1-4 0,3 0 17 15,1-1-6-15,-5 4-10 0,1-2 0 0,0 0 3 16,2-1 1-16,-3 1-6 0,-1 2-4 0,1-2-7 16,0 1-11-16,3-5-12 0,-2 5-36 0,4-6-64 15,-1 0-159-15,2 0 50 0</inkml:trace>
  <inkml:trace contextRef="#ctx0" brushRef="#br0" timeOffset="3622.98">25256 11697 292 0,'0'0'102'0,"0"0"-11"15,0 0-4-15,0 0-21 0,0 0 2 0,0 0-15 16,-36 23-7-16,22-3-7 0,-2-1 4 0,2 2-3 16,-6 13-6-16,4-2 5 0,1-1 0 0,-2 2-8 15,9-5 8-15,0 13-6 0,8-14-6 0,0-1 3 16,2 12 5-16,4-8-2 0,7 5-8 0,-1-9 2 15,1-4-1-15,9 11-4 0,3-4-5 0,-4-9 1 0,-1-2-7 16,-4-4-3-16,3 1-5 0,1-5-6 0,2 2-27 16,-2-2-21-16,0-5-24 0,4 0-83 0,-9-3-188 15,-2-4 55-15</inkml:trace>
  <inkml:trace contextRef="#ctx0" brushRef="#br0" timeOffset="4183.99">25735 11832 286 0,'0'0'83'0,"8"-6"-16"0,-8 6-8 0,4-5-6 0,-4 5 0 16,9-7-1-16,-9 7 1 0,0 0 0 0,9-5 1 15,-9 5 2-15,0 0-28 0,8-8 21 16,-8 8-4-16,0 0 3 0,8-4-1 0,-8 4 2 0,0 0 2 16,0 0-3-16,9-8-6 0,-9 8-3 15,0 0 0-15,2-8-7 0,-2 8-8 0,0 0-1 0,0 0 0 16,-5-11-14-16,5 11 2 0,-11-5 4 0,11 5-10 16,-13-4 6-16,13 4-1 0,-22-2-7 0,22 2-8 15,-20 2 10-15,20-2-6 0,-20 9-19 0,10-8 23 16,10-1-13-16,-13 16 14 0,5-9-11 0,4 5 17 15,1-2-6-15,3 12-1 0,3-2-2 0,1 5 9 0,4-5-5 16,7 13-13-16,2-8 14 0,8 8 3 16,-4-11 3-16,7 4-9 0,-6-4 4 0,-3-3-5 15,0-2-3-15,-1-5 4 0,-3 2 1 0,-3-2-3 0,-2-1-1 16,-2-4 3-16,0 1-7 0,-1-1 9 0,-3-2-1 16,-4-5-5-16,9 11-1 0,-9-11 1 0,5 10 2 15,-5-10-2-15,0 4 1 0,0-4 5 0,0 0-8 16,-8 13 6-16,8-13-3 0,-13 6 0 0,-2 2 4 15,-3-4-2-15,-4 6 7 0,2-10-6 0,1 6 8 16,0-4-5-16,0 0 12 0,-3 1 0 0,3 0 3 16,3-1-1-16,2-2 1 0,14 0-3 0,-25 3 6 15,12-3-2-15,13 0 0 0,-19-3-7 0,19 3 8 16,-26-2-5-16,26 2 0 0,-17 0-8 0,17 0 0 0,-16-3-1 16,16 3-6-16,0 0-17 0,-15-3-20 0,15 3-15 15,-9-2-21-15,9 2-24 0,-11-5-116 0,11 5-253 16,-5-10 73-16</inkml:trace>
  <inkml:trace contextRef="#ctx0" brushRef="#br0" timeOffset="4815.96">26083 11565 219 0,'0'0'106'0,"0"-10"-2"0,0 10-25 0,0 0-3 0,0 0-3 15,0-10 3-15,0 10-8 0,0 0-10 16,0 0 1-16,0 0-5 0,4-5-11 0,-4 5-2 16,18-2-13-16,-18 2 0 0,38 0 1 0,-13 0-8 0,-1 2 1 15,2 3-1-15,-3-2-5 0,2 1-2 0,-3 2-2 16,-6-1 5-16,2-1-5 0,-8 0-5 0,3 2 0 15,-4-2-5-15,-9-4 6 0,16 13 3 0,-14-4-7 16,5-6-4-16,-7-3 0 0,1 18-2 0,-2-8-2 16,-3 2 13-16,1-2-8 0,-7 9 5 0,2-1 0 15,-1-4-7-15,1-1 3 0,0 5-3 0,1-4-5 16,-3 4 7-16,2-7 1 0,3 5 2 0,2-4-8 0,-1 0 1 16,4 1 12-16,-4-1-2 0,4 7-8 0,0 3 7 15,4 1-6-15,-2-1 8 0,3 1-8 16,3 1 3-16,-3 1-4 0,5-5 1 0,-3 1 9 0,1 1-10 15,4-2 1-15,-2 0-5 0,-2-2 6 0,-3-1-2 16,3-3 12-16,-2 1-10 0,1-5 1 0,-3 0-4 16,2 0 3-16,-1-2 0 0,1 2 3 0,-3-4-9 15,-1 1 4-15,2 3-3 0,-4-10 3 0,2 10 1 16,-2-10 9-16,5 13-6 0,-5-13-17 0,5 15 13 16,-5-8 5-16,3 1 0 0,-3 1-2 0,6-1 3 15,-6 2-16-15,0 0 11 0,0-10 9 0,0 19-5 0,3-9-7 16,-3 0 3-16,0 2-24 0,6-1 34 0,-6-5-1 15,0 6-16-15,0-2 2 0,0 3 10 0,0-3 1 16,0 0 0-16,0 2-13 0,0-2-20 0,2 0 35 16,-2-3-2-16,0 3-3 0,0 0-1 0,0-10-15 15,-2 12 24-15,2-12 0 0,0 12-4 0,0-12 5 16,0 11-3-16,0-11-9 0,0 7 10 0,0-7 1 16,-9 8 0-16,9-8-1 0,-9 5 1 0,9-5-12 0,-16 5-10 15,2-5-19-15,-7-3-31 0,-7 1-39 0,-13-8-56 16,-8-5-184-16,-3-1 54 0</inkml:trace>
  <inkml:trace contextRef="#ctx0" brushRef="#br0" timeOffset="5749.96">25226 11639 218 0,'7'-7'33'0,"0"1"-2"16,-2-1 25-16,0-1-10 0,1 1 12 0,-6 7-4 15,7-10-8-15,0 6 10 0,-7 4-9 0,5-9 0 16,-5 9-1-16,6-4-5 0,-6 4-7 0,0 0-25 15,5-7 13-15,-5 7-7 0,0 0-4 0,0 0-4 16,0 0 8-16,0 0 1 0,0 0-13 0,-5 36-1 16,2-14-4-16,-12 19 10 0,5 0 10 0,-3 4 8 15,-1 4 8-15,-2 1-5 0,7-4 10 0,-6 5 15 16,14 2-8-16,-8-9-9 0,6 3-5 0,-1-4 4 16,0-2 1-16,4-4-14 0,4-1 1 0,-2 3 2 15,3-8 6-15,5 3-4 0,-1-3 1 0,2-8-3 0,1-1 0 16,-1 1 1-16,0-3-2 0,12 9-3 0,0-7-8 15,-4-2 6-15,-1-5 0 0,16 7-6 0,-1-2-1 16,-3-5-1-16,-3-5-17 0,15 0-3 0,-5-3-21 16,-3-4-18-16,9-3-32 0,-1-3-21 0,-1-7-81 15,-4-5-214-15,5-5 63 0</inkml:trace>
  <inkml:trace contextRef="#ctx0" brushRef="#br0" timeOffset="6329.96">25902 11510 231 0,'0'0'55'0,"0"0"12"0,0 0-8 0,0-10-18 15,0 10-1-15,0 0-2 0,0 0-10 0,13-6-2 16,-13 6 0-16,17 0-2 0,-17 0 6 0,22-4-9 16,-22 4 6-16,39 6-10 0,-18-5 0 0,1 5-5 15,2 1-10-15,12 5 10 0,-2 1-23 0,1 7 35 0,-2 0-1 16,1 4-2-16,-4 3-3 0,2 1-2 15,-4 1 16-15,-5 3-10 0,-4 2 2 0,1 6-8 16,-4 3 0-16,-2-2 7 0,-1 1-9 0,-5 2 0 0,-5 1-4 16,3-1 4-16,3 1-3 0,-9-2-12 15,0 0 18-15,-6-3-1 0,1 1-1 0,-2 2-1 16,-3-4 12-16,2-2-9 0,-9-4-16 0,3-3 18 0,-2 3 1 16,2-5 2-16,-8 3 3 0,3-6 4 0,3-3-5 15,-1-3 0-15,1-1 6 0,-3-1-11 0,4-2 4 16,-3 0 8-16,2-3-14 0,2-2 9 0,6 0-2 15,-3-3 10-15,2 0-1 0,0-2 1 0,5 3 3 0,4-8-1 16,-13 7-4-16,13-7-2 0,-9 7-3 0,9-7-3 16,-8 4 5-16,8-4-6 0,-11 7-2 15,11-7 0-15,0 0-4 0,-9 3-1 0,9-3 4 0,0 0-2 16,0 0-8-16,-10 3-3 0,10-3 4 0,0 0-1 16,0 0-5-16,0 0-8 0,-11 6-5 0,11-6-14 15,0 0-9-15,0 0-10 0,0 0-8 0,-9 4-15 16,9-4-12-16,-10 2-12 0,-1-2-26 0,-1 4-78 15,-13-10-229-15,4 5 69 0</inkml:trace>
  <inkml:trace contextRef="#ctx0" brushRef="#br0" timeOffset="7248.99">22932 11930 240 0,'0'0'90'15,"8"-8"-30"-15,-8 8 0 0,0 0-9 0,0 0 0 16,0 0-2-16,-4-12-5 0,4 12-13 0,0 0-1 0,-7-17-5 15,1 9-2-15,6 8-2 0,-17-15-4 0,6 9 0 16,3-3 3-16,-10 0-8 0,-2-1-5 0,3 2 2 16,-3 1 7-16,-3 0-6 0,1 2-6 0,0-3 6 15,0 6-5-15,3 0-1 0,-5-1 6 0,2 6-8 16,0-6-11-16,22 3 25 0,-30 5-12 0,16-5-1 16,14 0-6-16,-19 7 11 0,11-2-6 0,-1 3-2 15,9-8 3-15,-11 15 5 0,9-7-11 0,-1 5 7 0,3-1 0 16,9 11-4-16,-5 2 2 0,5-2 11 15,6 10-9-15,6 0-16 0,3-1 6 0,-3-1 13 16,2 2-4-16,-1-1 5 0,0-3 2 0,-3-3-7 0,-3-7-1 16,1 0 5-16,-1 1 3 0,-2-2-1 15,3-1-3-15,-4-2-1 0,-3 0 0 0,2-3-5 0,-7 0-1 16,3-2-3-16,-5-3 4 0,6 1 5 0,-8-3-5 16,5 2-9-16,-6-7 16 0,6 12-1 0,-6-12 3 15,5 11-4-15,-5-11 1 0,3 6 1 0,-3-6 23 16,0 0-10-16,-5 12 3 0,5-12-2 0,-11 13-3 15,0-6 0-15,0-1 3 0,-9 4-7 0,-3-3 8 0,3 3-7 16,-2-5 3-16,-3 2-6 0,1-3-6 0,2 2-17 16,-3-2-10-16,0-1-36 0,0 3-94 15,-1-6-178-15,-2 0 55 0</inkml:trace>
  <inkml:trace contextRef="#ctx0" brushRef="#br0" timeOffset="39770.46">3756 5375 214 0,'16'-2'9'0,"1"2"-6"16,2-3 1-16,-19 3-1 0,30-3-5 0,-16 3 4 0,-14 0 3 15,22 0-5-15,-22 0 3 0,21 0 2 0,-21 0 2 16,25 0 0-16,-25 0-11 0,25-2 9 0,-25 2-2 15,21 2-6-15,-21-2 2 0,26 0-3 0,-26 0 3 16,21-2 4-16,-21 2 8 0,27 0-7 0,-7 0-1 16,-2 0-3-16,-18 0 5 0,28-2-7 0,-28 2 0 15,30-3 4-15,-18 3-4 0,-12 0 2 0,22-3 4 16,-22 3-1-16,18 0-1 0,-18 0-2 0,20-2 3 16,-20 2-3-16,0 0 1 0,20 0-1 0,-20 0 2 0,0 0-4 15,0 0 2-15,23 0 0 0,-23 0-1 0,0 0 2 16,0 0-5-16,0 0 2 0,21 0 2 0,-21 0 0 15,0 0-2-15,0 0 1 0,0 0-6 0,0 0 10 16,0 0-4-16,20 0-1 0,-20 0 4 0,0 0-5 16,0 0 3-16,0 0 3 0,0 0-2 0,0 0 1 15,0 0-8-15,0 0 7 0,17-2-2 0,-17 2-3 16,0 0 3-16,0 0 4 0,0 0-5 0,0 0 4 16,0 0 3-16,0 0-4 0,0 0-2 0,0 0-4 15,0 0 8-15,0 0-4 0,0 0 1 0,0 0 3 16,0 0-5-16,0 0 1 0,21 2 1 0,-21-2 1 0,0 0-1 15,0 0-5-15,0 0 5 0,0 0 0 0,0 0 2 16,0 0 0-16,0 0-1 0,0 0 1 0,0 0-5 16,0 0 3-16,0 0-2 0,0 0-1 0,0 0 4 15,0 0-4-15,0 0 1 0,0 0 2 0,0 0 0 16,0 0-11-16,0 0-9 0,0 0 5 0</inkml:trace>
  <inkml:trace contextRef="#ctx0" brushRef="#br0" timeOffset="43534.65">7829 3453 211 0,'15'0'22'0,"-15"0"0"0,21 0 0 16,-21 0 3-16,19 0-3 0,-19 0 1 0,16-2 6 15,-16 2-5-15,20-4 8 0,-12 0-1 0,3 2-8 16,0-3 2-16,1 0 4 0,-5 1-3 0,4-4-2 16,0 1-9-16,-1 0 10 0,-1 0-1 0,-1-3 1 15,9-5-2-15,-4 2-3 0,2-4-4 0,-2-1-3 0,1 5 3 16,-2-5 1-16,2 3 0 0,-5-1-6 15,2-4 5-15,-2 8-2 0,-1-1-2 0,3-5 2 16,-4 3-7-16,0 3 0 0,-2-4-2 0,0 6 3 0,1-2-1 16,-4 3-4-16,7-3 5 0,-6 0 4 15,-1 1-8-15,1-1 6 0,3 2-5 0,-4-2 4 16,1 0 5-16,-1 2-1 0,1 0-2 0,-3 0-2 0,3 0-2 16,-3 0 3-16,0-3 0 0,0 4-1 0,0 0-1 15,0-2 4-15,0 11 2 0,-3-17-3 0,3 7 1 16,-3 0-4-16,3 10-5 0,-5-18 2 0,0 11 4 15,-1-2-2-15,1 1-5 0,-4 1 3 0,1-3-1 16,0 3-3-16,8 7 4 0,-16-13-1 0,8 6 2 16,0 2-5-16,8 5 2 0,-16-10-3 0,9 3 0 0,7 7 2 15,-17-6-1-15,10-4-12 0,-4 6-8 0,2-2-7 16,-4 3-17-16,2-2-16 0,-11 0-12 0,3 0-38 16,-3 2-131-16,-3-1 41 0</inkml:trace>
  <inkml:trace contextRef="#ctx0" brushRef="#br0" timeOffset="45193.68">7540 3012 208 0,'-6'-24'18'0,"4"2"7"0,-2-1-5 16,4 4-5-16,4-1 12 0,1-2-8 16,1 4-9-16,1-3 7 0,7 3-3 0,-3 1-5 0,9-3 2 15,12-2-4-15,4-1 0 0,5 4-4 0,1 0 1 16,3 6-1-16,-1 1 1 0,4 2-4 0,-3 5-4 16,-4 3 1-16,0 2 6 0,0 4-8 0,-7 3 3 15,-11 4 0-15,1-1 2 0,0 3-1 0,-2-2-1 16,-6 4-1-16,-5 2 1 0,3 1-2 0,-4 1 4 15,-6-2-5-15,3 3 7 0,-4-5-2 0,-3 5 0 16,-10-1-2-16,3-2 7 0,-9 3-4 0,-8 7 4 16,-6-1-2-16,-6-7 0 0,-6-2-3 0,4-2 4 15,-2 0 2-15,2-5 5 0,4-4-7 0,6 0 10 16,5-6 5-16,-1 0-2 0,0 0 8 0,3-4 5 16,-1-2-9-16,4-1 5 0,9 0-3 0,-2-4-3 0,1 1 5 15,3 0-10-15,4-2 0 0,3 2 11 0,0-1-5 16,3-1-5-16,8-4 1 0,3-1-6 0,5 2-5 15,0 2 5-15,19-4 3 0,4 5-10 0,1 0 11 16,7 7-11-16,-3 5-4 0,-1 5-2 0,-5 0 7 16,-4 5-5-16,-4 5-1 0,-13-2 4 0,-1 3-7 15,-3 1-5-15,-5 3 7 0,-2 2-3 0,-4-3 5 16,-5 7-4-16,-8-4 3 0,-3 12-2 0,-13-2 7 0,-4 1-2 16,-4-6 0-16,-8-1-2 0,0-3 5 0,-4-3 1 15,-3-2 3-15,4-2-8 0,-4-4 3 0,6-2-8 16,0-3 4-16,8-1 1 0,3-4 8 0,8-2-2 15,0-2 5-15,9 0 2 0,-4-6-3 0,6 2-4 16,5-1-1-16,-1-3 1 0,4 2-7 0,6-5 5 16,3-6-5-16,9-2 0 0,8-7 5 0,12 3-5 15,3-3-2-15,9 3-1 0,-1 2 8 0,0 11-4 16,1-4-7-16,0 10 4 0,-6 0 2 0,-11 6-3 16,-8 4-10-16,-3 1 9 0,-2 2-4 0,-9 0-5 15,-1 3 4-15,-7 1 2 0,0-2-1 0,-6 1 3 16,-3 12 2-16,-21 5-5 0,-3 0 12 0,-6-2 0 0,-5-3-3 15,-2 1-2-15,-1-7-2 0,-2-1 1 0,5-2 0 16,-5-3 4-16,5-2-5 0,3-4 3 0,11-1 0 16,3-6-2-16,2-1-10 0,8-2-3 0,6-4-10 15,7 2 6-15,1-4-4 0,3-7-4 0,5-1 3 16,17-15-2-16,8 0 3 0,6 3-3 0,9 1 3 16,5 1 7-16,0 3-1 0,29-5 1 0,-19 9 1 15,-8 10 0-15,0 0-1 0,-3 4 2 0,-8 9 1 0,-4 0 1 16,-14 0 2-16,-6 7 2 0,0-1-1 15,-3 0 2-15,-9 0 2 0,0 2 5 0,-2 0 0 16,-3-1 0-16,-6 0 0 0,1 1 3 0,-11 5 2 0,-3-1-7 16,-1-4 8-16,-5 2 0 0,4-4-3 15,-1-1 8-15,-2 0-2 0,1-3 4 0,-1 2-2 0,4-4-3 16,1 0 18-16,2-4-12 0,4 2 0 0,13 2 2 16,-19-5-2-16,17 0-2 0,2 5-5 0,-6-6 0 15,6 6-3-15,0 0-9 0,0 0-13 0,22-10-15 16,-22 10-20-16,0 0-61 0,41 21 22 0</inkml:trace>
  <inkml:trace contextRef="#ctx0" brushRef="#br0" timeOffset="46031.89">7746 4874 221 0,'0'0'43'0,"7"-19"-9"0,-4 7 0 0,0-9-7 0,4-12-13 15,5-5 0-15,1 1-2 0,4 0-6 16,2 3 1-16,0-4-4 0,5 7 3 0,-2-2 0 0,-1 10-4 15,-3 1 1-15,-2 6-6 0,1 1 6 0,-1 0-5 16,4 2-4-16,-2 1 6 0,-5 8-3 16,2-5 0-16,-1 9 6 0,-6-4-12 0,-8 4 9 0,19-2 0 15,-19 2-4-15,0 0-2 0,15 6 4 0,-15-6-2 16,0 0 7-16,0 0-5 0,4 9-1 0,-4-9 8 16,0 0-4-16,0 0 7 0,-25 10-4 0,14-7 7 15,-11 0-5-15,1 0 0 0,4-3 14 0,17 0 2 0,-33-3-3 16,20 0 7-16,2-3-2 0,3-1-1 0,0-2-4 15,-1 3-2-15,6-6 0 0,0-6-1 0,6 1-2 16,6-1-9-16,2-4 2 0,6 5 1 0,-2 3 0 16,15-9-5-16,7 3 2 0,-7 9-5 0,-6 2 2 15,1 5 0-15,0 2-2 0,-7 4-4 0,4 1 2 16,-5 2 0-16,-3 0 2 0,-4 2-2 0,-2-1-4 16,-8-6 8-16,6 18-5 0,-9-10 3 0,0 4 4 15,-2-2 0-15,-8 5 1 0,-4 0-5 0,-5-3 2 16,3 1 5-16,-4-4-6 0,-4 1 2 0,3-5-1 15,0 0 0-15,-1 0 8 0,3-5-2 0,0 0 7 16,3-3 4-16,19 3 2 0,-28-10 0 0,18 3-2 0,4 2-8 16,0-4 12-16,6 9-10 0,0-21-5 15,3 10 2-15,3-1-6 0,-1 4-4 0,11-5 6 0,0 1-8 16,-2 2 4-16,2 4-2 0,-1-1 0 0,7 4 4 16,-5 1-5-16,-17 2 4 0,30 0-7 0,-30 0-4 15,21 5 9-15,-21-5-3 0,14 7-1 0,-14-7-2 16,11 3 18-16,-11-3-17 0,0 0 3 0,7 7 5 15,-7-7-3-15,0 0 3 0,0 0-2 0,0 0 9 0,0 0-1 16,0 0-6-16,0 0 3 0,0 0 10 16,0 0-8-16,0 0 8 0,0 0-4 0,0 0 2 15,-36-17 0-15,36 17-6 0,-1-15-6 0,1 15-3 0,5-19-16 16,0 11-11-16,4 2-21 0,-9 6-10 0,21-11-45 16,-6 9-119-16,-2 2 38 0</inkml:trace>
  <inkml:trace contextRef="#ctx0" brushRef="#br0" timeOffset="48166.3">8090 5267 251 0,'0'0'39'0,"0"0"1"16,0 0-14-16,0 0-4 0,0 0-3 0,0 0 5 0,0 0-4 16,0 0-8-16,0 0 2 0,0 0-1 0,0 0-4 15,0 0-2-15,0 0-2 0,74 7-5 16,-33-2-3-16,3 2 3 0,-6-2-5 0,0 2 7 0,-5 1-8 15,-9-2 6-15,-1-2-4 0,-7 1-4 0,1-4 7 16,-7 5-6-16,-10-6-5 0,17 6 8 0,-17-6 1 16,0 0 3-16,0 0-9 0,0 0 9 0,0 0 0 15,0 0-2-15,-30 10-1 0,3-9 3 0,-12 1 14 16,-3-4-14-16,-1 2 3 0,2-5-1 0,0 2 15 16,8 0-3-16,5-3 8 0,7 0 5 0,3 0-2 15,6 2 7-15,0-2-5 0,2-2-5 0,10 8-4 0,-5-12 1 16,5 12 1-16,0 0-13 0,13-19 9 0,6 9-10 15,4 0-2-15,0 3 3 0,19-4-2 0,-4 2 5 16,3 1-5-16,-11 4-1 0,-5 1-5 0,-5 0-5 16,-5 1 10-16,-15 2-6 0,25 0-1 0,-25 0 0 15,13-2 2-15,-13 2-2 0,0 0 5 0,0 0-1 16,0 0-1-16,0 0 3 0,0 0-2 0,0 0 4 16,-40 10 3-16,10-10 5 0,2 0 1 0,3 0 9 15,1 0 14-15,2-3 2 0,3 0 9 0,3-1-12 0,16 4 3 16,-22-8-6-16,14 3-10 0,8 5 8 15,-8-8-20-15,8 8-2 0,0 0 0 0,16-17-1 0,6 10-5 16,2-2 0-16,15 0-1 0,-7 5 2 0,7-1 1 16,-7 5 7-16,-4 0-17 0,-7 0 3 15,2 3-8-15,-7-1 9 0,-3 2-8 0,2 2 6 0,-15-6-1 16,15 6-2-16,-8 0 0 0,-7-6-1 0,5 10 0 16,-5-10 7-16,0 0 1 0,-5 14-7 0,5-14 7 15,-16 13-1-15,7-8 4 0,-5 2-3 0,7-1-6 16,-8-2 9-16,1 2 0 0,14-6 3 0,-18 7 15 15,9-4-6-15,9-3-1 0,-13 3-3 0,13-3-4 0,0 0-4 16,0 0-5-16,-8 9-5 0,8-9 4 0,0 0-10 16,0 0 9-16,30 11-5 0,-19-9-3 15,2 4 9-15,10 2-8 0,-7-4 11 0,2 6-13 0,-4-2-4 16,-4-3 10-16,4 1 2 0,-14-6-2 0,12 8 1 16,-12-8-1-16,2 11 1 0,-2-11 0 0,0 0 0 15,-14 12 5-15,-7-6-1 0,-4 1-4 0,-14-1 5 16,-2-1 0-16,1 0 0 0,7-5 4 0,5 0 3 15,4 0 8-15,2-3 7 0,5 3 2 0,4-2-4 16,13 2-5-16,-25-2-10 0,25 2 1 0,-13-6-1 16,13 6-4-16,0 0 0 0,0 0-1 0,0 0-1 15,0 0 4-15,0 0 2 0,58 16-6 0,-17-4-1 16,-11 1 2-16,0-1 12 0,-6-4-21 0,-2 3 4 16,-3-1 3-16,3 2-2 0,-5 0-5 0,-4-2 5 0,1-2-1 15,-9 2 0-15,3-2-4 0,-8-8 6 0,3 11 6 16,-3-11-2-16,0 0-1 0,-13 12 2 0,-2-9-8 15,-3 4 5-15,-7-7 2 0,0 3 5 0,-2-3-6 16,3-3 14-16,-3-1-5 0,4 1 5 0,1 0 9 16,6-3-1-16,2-2-7 0,3 4-4 0,11 4-7 15,-16-8 4-15,16 8-1 0,0-7 2 0,0 7-9 16,0 0-1-16,0 0 7 0,28-5-10 0,-4 5 4 16,3 2-1-16,2 3-7 0,-5 3 6 0,3-1-2 0,-3 3 0 15,-2-1-5-15,-1 1-2 0,-7 0 5 16,1-2-4-16,-7-4-2 0,0 4 6 0,-8-8-4 0,7 10 8 15,-7-10-1-15,0 0-6 0,-7 12 10 0,7-12-2 16,-23 11-2-16,1-9 3 0,-1-2 0 0,-3 0-4 16,2 0 5-16,3-6 13 0,-2-1-7 0,4 5 0 15,5-3 1-15,7-2 0 0,7 7-1 0,-15-13-4 16,15 13 3-16,-2-7-4 0,2 7-2 0,0 0-5 16,0 0 4-16,22-9 7 0,-22 9-6 0,38 1 12 15,-14 1-22-15,2 4 6 0,-3 4 0 0,1 0 0 16,-3 0 3-16,-3 0-3 0,-1-1-1 0,-6-3-2 0,0 1 5 15,-5 0-3-15,-6-7 0 0,10 10 3 0,-10-10-2 16,0 9 4-16,0-9-5 0,0 0 4 0,-13 10 8 16,13-10-10-16,-25 3-3 0,3-3 4 0,-2-3 7 15,-1 1-2-15,3-3 4 0,3-3 6 0,2 0-2 16,3-4-5-16,7 4-4 0,1 0 2 0,1-2 0 16,5 10-7-16,4-17 2 0,3 7-5 0,3 2 5 15,12 0-10-15,3-1 3 0,-1 3 0 0,4 6 4 0,13-7-10 16,-9 14 7-16,-4-7 0 0,-5 8-7 15,2-1 17-15,-11-1-13 0,1 1-2 0,-6 3-1 16,-1-5 5-16,-8-5 3 0,8 12-2 0,-8-12 4 0,-8 15 0 16,8-15-3-16,-28 14 4 0,7-2 1 15,-4-6-4-15,-17-1 5 0,4 0-3 0,3-3 5 16,8-2 1-16,1-2-2 0,2-1 6 0,5 1 3 0,2-3-2 16,4 0-3-16,1-2 6 0,12 7-7 0,-10-14-5 15,7 8-2-15,3 6-8 0,0 0 4 0,29-25-3 16,-12 15-4-16,5 3 1 0,1 2 7 0,1-3 2 15,1 6-2-15,-4 1-7 0,-1-3-5 0,-20 4 2 16,30 4 7-16,-23-3 0 0,-7-1-8 0,0 0 8 0,14 8-2 16,-14-8 4-16,0 0 2 0,0 0-1 0,0 0 7 15,-51 10-11-15,26-10 8 0,0 0-3 0,0 0 1 16,-5-3 8-16,9 0-2 0,-4-1 3 0,8 1 5 16,1-2-7-16,5 0 2 0,11 5-4 0,-11-12-7 15,11 12 3-15,0 0-4 0,11-16 7 0,0 10-12 16,15 4-4-16,1-3 4 0,-3-3-1 0,3 8 7 15,2-2-11-15,-8 2-9 0,-5 0 4 0,1 2-2 16,-17-2 2-16,19 0 9 0,-19 0-9 0,0 0 4 16,0 0-4-16,0 0 7 0,0 0 4 0,0 0-3 15,-73 9 6-15,39-5-3 0,-7-9 6 0,-3 2 3 16,3-2 2-16,8 3-1 0,3-6 4 0,8 4 5 16,1-2 0-16,1-2 7 0,3 4 3 0,7-4-6 0,10 8-4 15,-11-10-1-15,11 10-3 0,0 0 2 0,0 0-10 16,38-12 4-16,-10 8-8 0,12 1 10 0,4 3-10 15,0 0 5-15,-11 3-2 0,-3 0-1 0,-8 1 1 16,-1 2-5-16,-6-3 13 0,-5 2-14 0,-10-5 3 16,12 5 1-16,-12-5 4 0,0 0-5 0,0 0 5 15,-22 12 3-15,-1-6-1 0,1-4 12 0,-1-2-6 16,-5 2 16-16,0-4-8 0,4 0 17 0,-1 0-1 16,-2-2 3-16,8 2 9 0,4-3-13 0,0 0-1 0,7 0-3 15,-2-2-12-15,10 7 9 0,-6-11-7 0,6 11 0 16,13-16-5-16,-2 9-2 0,8-3 1 15,2-2-5-15,20-4 14 0,-1 6-14 0,-10 3-3 0,0 1-2 16,-9 0 8-16,-4 3-7 0,2 0-4 0,-5 2-6 16,-14 1-3-16,19-2 18 0,-19 2-17 0,0 0-1 15,0 0 3-15,0 0 7 0,0 0-5 0,0 0 1 16,0 0 6-16,0 0-6 0,0 0 3 0,-69 2 6 16,48-2 1-16,1 0-6 0,20 0 0 0,-33-2 1 15,23 2-4-15,10 0 11 0,-17-7-12 0,17 7-14 16,0 0 5-16,0 0 0 0,0 0-1 0,0 0-4 0,38-18 3 15,-16 13 4-15,2 0-7 0,4 0 6 0,-3 0 2 16,-4 0 6-16,2 3-3 0,-4-4-4 16,-6 6 4-16,-13 0 4 0,20-4-5 0,-20 4 5 0,10-4 6 15,-10 4 6-15,0 0 2 0,0 0-2 0,0 0 5 16,0 0 0-16,0 0-1 0,-55-9 3 0,39 6 3 16,1 2-2-16,15 1 13 0,-29-5-13 0,19 5 15 15,10 0-9-15,-17-6-2 0,17 6-4 0,0 0-8 16,-17-1-10-16,17 1-14 0,0 0 2 0,0 0-2 0,0 0-2 15,0 0 5-15,0 0 2 0,0 0-1 0,67-3 2 16,-44 3 2-16,-3 3 5 0,-3-3 1 16,-17 0-6-16,24 1 2 0,-24-1-1 0,16 6 1 15,-16-6 3-15,0 0 2 0,20 0 4 0,-20 0 7 16,0 0-6-16,0 0 3 0,0 0-2 0,0 0-1 0,0 0-1 16,17 2-25-16,-17-2-40 0,0 0-76 0,0 0 26 15</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9-17T08:09:44.417"/>
    </inkml:context>
    <inkml:brush xml:id="br0">
      <inkml:brushProperty name="width" value="0.05292" units="cm"/>
      <inkml:brushProperty name="height" value="0.05292" units="cm"/>
      <inkml:brushProperty name="color" value="#FF0000"/>
    </inkml:brush>
  </inkml:definitions>
  <inkml:trace contextRef="#ctx0" brushRef="#br0">23143 10740 0,'25'0'31,"-25"25"16,24 0-31,-24 0-16,0 24 15,-24 1-15,-26 24 16,-49 1 0,24 24-16,1-74 0,24 25 15,-24 24 1,24-74-16,25 0 15</inkml:trace>
  <inkml:trace contextRef="#ctx0" brushRef="#br0" timeOffset="847.73">24656 10046 0,'25'25'32,"-25"0"-32,0 24 15,0 1 1,24 24-16,-24 1 16,0-1-16,0-24 15,0-26-15,0 26 16,0-25-16,0 24 0,0-24 15</inkml:trace>
  <inkml:trace contextRef="#ctx0" brushRef="#br0" timeOffset="1683.76">24309 10096 0,'49'0'0,"-24"-25"15,25 25 1,-1-25-1,1 0-15,-25 25 16,-1 0-16,1 0 16,0 0-16,0 0 31,0 0-31,-1 0 16,26 0-16,0 0 15,-1 0 1,-24 0-1,0 0-15,0-25 16</inkml:trace>
  <inkml:trace contextRef="#ctx0" brushRef="#br0" timeOffset="2542.54">24557 10840 0,'24'0'47,"1"-25"-32,25 25 1,-1 0-16,1 0 15,0-25-15,-26 25 0,26 0 16,-25 0 0,0 0-16</inkml:trace>
  <inkml:trace contextRef="#ctx0" brushRef="#br0" timeOffset="3093.58">25722 10269 0,'25'-25'15,"0"25"17,0 0-17,0 0 1,-1-24-1,1 24-15,25-25 16,-25 25-16,0 0 0,24 0 16,-24 0-1,0 0-15,0 0 16,-1 0 46</inkml:trace>
  <inkml:trace contextRef="#ctx0" brushRef="#br0" timeOffset="3532.38">25871 10542 0,'25'0'16,"-50"0"-16,75 0 0,-25 0 15,0 0 1,-1 0-16,1 0 16,25 0-1,-1 0-15,-24-25 0,0 25 16,0 0-1,0 0-15,-1 0 16</inkml:trace>
  <inkml:trace contextRef="#ctx0" brushRef="#br0" timeOffset="5080.15">27955 8781 0,'-25'0'93,"0"0"-93,-24 0 16,-1 0 0,-24 0-16,-26 0 0,26 0 15,24 0 1,-49 0-16,50 25 16,24-1-16,0 1 15,0-25-15,25 25 94,0 0-94,0 0 16,0 24-16,0 1 0,25 0 15,0 49 1,24-50-16,-49 26 15,0 24-15,25-25 16,0 26-16,25 24 16,-1-50-16,-49 50 0,25-25 31,0-24-31,-25 24 0,25 0 16,-25-49-1,0 74-15,0-25 0,0-25 16,0 26-1,0-51-15,24 26 0,-24-1 16,0 25-16,0-49 16,0 24-1,0-24-15,0-25 0,0 24 16,0-24 0,0 0-16,25 0 0,0 0 31,-25-1-31,0 26 0,0 0 15,0-26 17,0 1-32,25 0 0,0-25 125,-1 0-125,1 0 15,0 0-15,25 0 16,-26 0 234</inkml:trace>
  <inkml:trace contextRef="#ctx0" brushRef="#br0" timeOffset="6602.81">28476 8830 0,'25'0'47,"-1"0"-32,-24 25 1,0 0-16,0 0 31,0 0-31,0-1 0,25-24 31,-25 25-31,0 0 0,0 0 16,0 0-16</inkml:trace>
  <inkml:trace contextRef="#ctx0" brushRef="#br0" timeOffset="7992.51">29691 8706 0,'0'25'62,"0"0"-46,25 25-16,-25-26 16,0 1-1,25 25-15,-25-25 0,25-1 16,24 1-1,-49 0-15,50-25 16,-25 0-16,-1 0 31,-24-25 1,25 25-17,-25-25 1,0 1-1,0-1-15,0 0 16,0 0 0,0 0-1,0 1 1,0-1 0,0 0 15,-25 25-16,1-25-15,-1 25 16,25-25-16,-50 1 16,25 24 31,1 0-16,-1 0 0</inkml:trace>
  <inkml:trace contextRef="#ctx0" brushRef="#br0" timeOffset="9591.77">30981 8657 0,'0'25'110,"0"-1"-110,0 1 31,0 0-31,0 0 16,25-25-1,-25 25-15,0-1 16,0 1-16,25 0 0,-1-25 31,1 0 0,0 0 32,0 0 31,-25-25-94,0 0 46,0 1-14,0-1-1,0 0-15,-25 25-1,25-25 1,-25 25-16,25-25 15,-25 25-15,25-24 16,-24 24 15,24-25-15,-25 25 62</inkml:trace>
  <inkml:trace contextRef="#ctx0" brushRef="#br0" timeOffset="10902.78">28699 9897 0,'25'0'47,"-25"25"-16,0 0-16,0-1-15,0 1 0,25 25 16,-25-25 0,24 0-1,1-25 1,25 0-16,-25 0 31,-25-25-15,0 0-1,0 0 1,0 0 15,0 0-31,0 1 16,0-1 15,0 0-15,-25 25-1,0 0 1,0 0-16,0 0 16,1 0-16,-1 0 109</inkml:trace>
  <inkml:trace contextRef="#ctx0" brushRef="#br0" timeOffset="11662.34">30162 9748 0,'25'0'78,"-25"25"-78,0 0 16,25 24-16,-25 1 15,0-25 1,25 0-16,-25-1 16,50 1-16,-1 0 0,-49 0 15,50 0 1,-50 0-16,0-1 15,25-24-15</inkml:trace>
  <inkml:trace contextRef="#ctx0" brushRef="#br0" timeOffset="13075.62">30807 9599 0,'25'0'31,"-25"50"-15,0-25-1,25 0-15,-25 24 16,0-24-1,25 0 1,-25 0-16,0-1 0,25-24 31,-25-24 110,0-1-110,0 0-15,0 0 15,0 0-15,0 1 31,0-1-16,0 0-16,0 50 282</inkml:trace>
  <inkml:trace contextRef="#ctx0" brushRef="#br0" timeOffset="13899.62">30907 9674 0,'0'25'16,"0"-1"15,0 1-31,0 0 31,0 0-31,0 0 16,24-25-16,-24 24 16,0 1-1,25-25-15,0 0 31,0 25-15,0-25 15,-1 0 1,1 0-17,-25-25 48,0 0-48,0 1 1,0-1 15,0 0 0,0-25-31,0 26 32,-25 24-32,25-25 15,-24 25 1,-1 0 15</inkml:trace>
  <inkml:trace contextRef="#ctx0" brushRef="#br0" timeOffset="15083.3">28823 11013 0,'0'25'47,"0"25"-32,25-50 1,-25 24-16,25 1 15,-1 25-15,-24-25 16,50-25 0,24 25-16,-49-25 15,0 0-15,50 0 16,-51-25-16,-24 0 16,25 0-16,-25 0 15,0 0 1,25 25-16,-25-24 15,0-1-15,0 0 16,0 0-16,0 0 31,0 1-15,0-1 0,-25 25-16,0 0 15,1-25 1,-1 25-16,0 0 15,-25 0-15,1 0 0,-1 0 16,25 0-16,0 0 16,1 0 15,24 25 16,-25-25-47,25 25 15,0-1 48,49-24-16,-24 0-32</inkml:trace>
  <inkml:trace contextRef="#ctx0" brushRef="#br0" timeOffset="16352.7">30162 10765 0,'0'25'15,"25"25"-15,-25-26 16,0 26-16,0-25 16,25 0-1,0-1-15,-25 1 0,25 0 16,-25 0 0,25-25-16,-1 25 15,1-25 1,0 0-1,0 0-15,0 0 32,-25-25-1,0 0 0,24 25-15,-24-25-1,0 0-15,0 1 16,0-1-16,0 0 0,0-25 16,0 1-1,0 24 17,0 0-32,0 0 0,-24 25 15,-1-24-15,0 24 31,0 0-31,0 0 250,1 0-250,-1 0 16</inkml:trace>
  <inkml:trace contextRef="#ctx0" brushRef="#br0" timeOffset="18081.76">31130 10567 0,'0'49'63,"25"-24"-63,-25 0 0,0 0 16,0 0-1,0 24-15,0 1 16,24 24-16,-24-24 15,0-1 1,0-24-16,0 0 0,0 0 16</inkml:trace>
  <inkml:trace contextRef="#ctx0" brushRef="#br0" timeOffset="19662.43">31353 8285 0,'25'0'47,"0"0"-47,0 0 15,24 0-15,1 0 16,74 0-16,74 0 15,1 0-15,-26 0 16,1 0-16,-25 0 16,-25 0-16,-50 0 0,-24 0 15,-50 25 63,25-1-62,-1 26-16,1 0 0,25-1 16,-50 75-1,25-49-15,-1 98 16,-24-49-16,25 75 0,-25 24 16,0-74-1,0-25-15,50 74 16,-50-24-16,25 49 15,24-49-15,-49-50 16,0 25-16,0-75 16,0 50-16,0-25 15,0-24 1,0 24-16,0-49 16,0-1-1,0 1-15,0-25 16,0-1-16,0 1 15,0 0-15,0 0 16,0 0-16,0-1 31,-25-24 110,-24 0-125,-1 0-1,25 0-15,-49 0 16,24 0-16,1 25 0,-1-25 15,25 0-15,-49 0 16,49 0-16,0 0 31,50 0 110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1T11:06:54.708"/>
    </inkml:context>
    <inkml:brush xml:id="br0">
      <inkml:brushProperty name="width" value="0.05292" units="cm"/>
      <inkml:brushProperty name="height" value="0.05292" units="cm"/>
      <inkml:brushProperty name="color" value="#FF0000"/>
    </inkml:brush>
  </inkml:definitions>
  <inkml:trace contextRef="#ctx0" brushRef="#br0">2549 1269 246 0,'2'-10'187'15,"-2"10"-26"-15,6-6-16 0,-6 6-15 0,2-12-20 0,-2 12-5 16,0 0-12-16,0-6-11 0,0 6-7 0,0 0-17 15,0 0 1-15,6-10-7 0,-6 10-4 0,0 0-8 16,0 0-6-16,2-8-3 0,-2 8-4 0,0 0-1 16,0 0-7-16,0 0 7 0,0 0-9 0,3-7-6 15,-3 7 6-15,0 0-4 0,0 0-4 0,0 0 2 16,0 0 6-16,0 0-5 0,3-10-3 0,-3 10-7 16,0 0 4-16,0 0-7 0,0 0-6 0,0 0 0 0,0 0-14 15,-19-10-5-15,19 10 2 0,-25-5 4 0,3 5 7 16,2-3-4-16,-9 3 1 0,4 0-1 15,-2-2 5-15,0 2-5 0,5 0 6 0,0 0 3 0,-1 0-4 16,2 2 7-16,21-2-4 0,-33 0-1 0,23 0 10 16,10 0-8-16,-20 0 4 0,20 0-5 0,-17 3 0 15,17-3 8-15,0 0-12 0,-13 7 3 0,13-7 10 16,0 0-7-16,-8 10-6 0,8-10 6 0,-3 10 10 16,3-10-6-16,0 19 0 0,5-9-1 0,-5 2 2 0,3-1-4 15,0 9-4-15,3 0 3 0,-3 0 4 16,-1-1 1-16,3 1 2 0,-2 2-4 0,-6 1 5 0,6 0 8 15,-3 15 5-15,-3-11 0 0,0 1-2 0,1-5-8 16,0 2 5-16,-5-1 3 0,7 1-2 0,-2 11 2 16,-4-1-8-16,-2 0 9 0,-6 3 1 0,3-5 2 15,1 8 6-15,-2-4-8 0,-1-1 0 0,2-1 3 16,3 0-3-16,-3 2-2 0,0-2-7 0,0 3 19 16,-3 3 1-16,3 2 0 0,0 2 0 0,1-1 0 15,-1 1-5-15,-6-4-2 0,7 2-1 0,-6-2-1 0,4-1-7 16,0-4 2-16,2 4 0 0,-1-1-2 0,2-2 0 15,1 3-3-15,0 2 7 0,1-2-3 16,0-1-6-16,3 0 5 0,-5-6-8 0,1 3 7 0,5-3 3 16,-3-9-8-16,3-1 7 0,2-1 2 0,-3-2-5 15,2 2 1-15,2-2 2 0,-3-1-5 0,-1-2-1 16,8-1 5-16,-8-2-3 0,4-1-2 0,0-5-3 16,0-8 4-16,4 23 0 0,-1-13-2 0,-1 0 0 15,-2 0 2-15,4 0 2 0,0 0-7 0,-1-1 4 16,0-1-3-16,-3-8 2 0,7 16 3 0,2-5-5 15,-3-4-5-15,5-2-1 0,0 3-9 0,8-1-21 0,5 4-8 16,-3-7-22-16,22-1-13 0,-2-3-29 16,0 0-33-16,3-15-79 0,-4 2-259 0,1-5 76 0</inkml:trace>
  <inkml:trace contextRef="#ctx0" brushRef="#br0" timeOffset="624.78">3055 1360 240 0,'0'0'50'0,"0"0"-12"0,2-10 10 0,-2 10 0 15,0 0-8-15,3-13-3 0,-3 13 0 0,3-10 4 16,-3 10 3-16,6-6-2 0,-6 6 0 0,5-10-10 0,-5 10 9 16,4-9-3-16,-4 9 5 0,0 0 2 15,7-14-13-15,-7 14-1 0,0 0-16 0,0 0 12 16,2-7-14-16,-2 7 9 0,0 0 0 0,0 0 2 0,0 0 7 15,0 0 2-15,0 0 4 0,0 0-7 0,-15 54 8 16,8-32-3-16,-6 16-4 0,-4-3 5 0,1 4-6 16,2-2 8-16,1-3-6 0,-4 4 7 0,1-5-8 15,5-3-1-15,3-7-4 0,-1-1-1 0,-1-3-14 16,6 3 8-16,-6-2-4 0,2 3-2 0,0-5-1 16,0 5-3-16,-2-5 5 0,6 2-3 0,-2-5-4 15,1-3 1-15,2 0-1 0,1-2 4 0,2-10-1 0,-7 14-1 16,7-14-4-16,-5 13 5 0,5-13-3 15,-5 10 5-15,5-10-7 0,0 0 2 0,-3 12-7 0,3-12-12 16,0 0-10-16,0 0-20 0,0 0-26 0,-3 13-16 16,3-13-121-16,0 0-244 0,0 0 72 0</inkml:trace>
  <inkml:trace contextRef="#ctx0" brushRef="#br0" timeOffset="1157">4511 1400 294 0,'0'0'147'16,"0"0"-7"-16,0 0-29 0,-20 43-2 0,11-25-20 15,-3 5 5-15,5-5-6 0,-2 1-11 0,3-3-10 16,1 4-7-16,2-5-10 0,3 1 1 0,0-6-5 16,0-10 0-16,8 21-10 0,1-10-1 0,-1-2-7 15,11 3 4-15,-3-2-2 0,4-2-6 0,-2-3 2 16,2-3-1-16,2-2-7 0,-22 0-5 0,44-7 3 0,-22 2-2 16,-3-5-14-16,-3-1 3 0,1-2 3 0,-4-6 6 15,-2 0-11-15,-3 2-4 0,-2-5 7 16,-6 4-1-16,-3-2 2 0,-2 1-8 0,-4 2 4 0,1-1-4 15,-5 0 2-15,-1 6 1 0,-2-1-3 0,-4 0 2 16,3 6 1-16,-1-3-2 0,1 2 2 0,4 0-1 16,-2 3 0-16,15 5 3 0,-21-7-5 0,21 7-11 15,-20-5-8-15,20 5-18 0,-19 2-14 0,19-2-25 16,-13 6-31-16,13-6-77 0,-13 9-223 0,13-9 69 16</inkml:trace>
  <inkml:trace contextRef="#ctx0" brushRef="#br0" timeOffset="4133.09">6371 1327 317 0,'0'0'119'0,"0"0"-12"0,0 0-11 16,10-6-13-16,-10 6-14 0,0 0-16 0,0 0 0 15,0 0 2-15,0 0-17 0,0 0 3 0,0 0 0 0,0 0-11 16,0 0 4-16,0 0 1 0,0 0-10 0,0 0 4 16,0 0-5-16,0 0 4 0,0 0-1 0,0 0 7 15,17 14 1-15,-17-14 1 0,0 0 2 0,11 8 10 16,-7-4-7-16,8-1-4 0,-1 2-2 0,0-3-1 15,14 4 2-15,-6-2-8 0,2 1-6 0,4-2 1 16,-3 0-8-16,3-1-11 0,0 0-17 0,-1 1-18 16,2-3-11-16,-2 0-21 0,-2 0-33 0,-1 0-101 15,-4-3-231-15,-1-1 68 0</inkml:trace>
  <inkml:trace contextRef="#ctx0" brushRef="#br0" timeOffset="4502.91">6912 1217 219 0,'0'0'151'0,"20"-9"-26"0,-10 6-28 0,-10 3-3 0,33-7-31 15,-11 4 16-15,3 0-17 0,-1 3-2 0,2 0-11 16,-5 3-7-16,5 0-5 0,-8-1 0 0,-2 3-10 15,1 0 1-15,-1 8-1 0,3-5-3 0,-8 4-11 16,-2 4-3-16,-4-4 11 0,1 9-6 0,-5-2-3 16,3 3 2-16,-8 15 6 0,-3-7-5 0,-2-9 6 15,2 1-13-15,-7-1-2 0,0-1 1 0,3 2-13 16,-2-4 11-16,-2-2 7 0,5 1 0 0,1-4-1 0,4-1-14 16,-3-2 7-16,3-4-3 0,-1 1 3 15,6-7 7-15,-9 14 2 0,9-14-2 0,-5 11-2 16,5-11 2-16,0 0 5 0,0 9 0 0,0-9 1 0,0 0 7 15,12 12-1-15,-1-6-3 0,11 1-9 0,-1 0-1 16,0-2-3-16,5 3-29 0,1-4-5 0,11 3-29 16,-8 0-23-16,-2-4-104 0,-6 0-218 0,-2-3 65 15</inkml:trace>
  <inkml:trace contextRef="#ctx0" brushRef="#br0" timeOffset="5270.56">7621 1131 355 0,'0'0'141'0,"0"0"-13"0,-3-10-7 0,3 10-18 0,0 0-13 16,0 0-7-16,0 0-16 0,-2-10-7 0,2 10-8 16,0 0-5-16,0 0-4 0,0 0-6 15,0 0-4-15,19-9-11 0,-4 6 2 0,9 3-3 0,3-3 0 16,14 1-9-16,0 0 1 0,-8 4 1 0,-3-4-3 16,-6 4-2-16,-2-2-1 0,0 2-5 0,-2-2 3 15,-4 3-8-15,-16-3 0 0,27 3 2 0,-19 1 6 16,-8-4-3-16,25 10 3 0,-17-5-4 0,1 3-4 15,-5-2-3-15,5 6-7 0,-3-3 3 0,-1 13 10 16,-1 0-1-16,-2 15 3 0,-2 0-2 0,-6 5 0 16,1-1 2-16,-1 4-6 0,4 2 7 0,-9 3-12 0,2-2 10 15,1 1-2-15,-1 2-1 0,2-3-9 0,1 2 15 16,2 0-15-16,-3 2 16 0,5-1 12 0,-4 1-1 16,-1-4-3-16,3 5-5 0,-1-4-3 0,5 2 5 15,-6 2-8-15,4 0 13 0,-4 0-6 0,4-6-5 16,-4 2 3-16,3-2 2 0,0 2-1 0,-2-4 5 15,-1-2-1-15,1 0 2 0,0-2-1 0,-1-1-7 16,0-3 2-16,-2 2 2 0,1 4 0 0,-5-3 10 0,7-1-2 16,-2 0 9-16,-2 0-5 0,-3 1 5 15,1-6-6-15,-2 4-5 0,2-9-5 0,5-3 6 16,1-5-5-16,1-1-1 0,-3 2-3 0,0 1 3 0,0 0 0 16,2-3-6-16,1 3 2 0,-2-5 1 0,-4 5-3 15,5 0 0-15,0-1 1 0,-1 1 0 0,0-1 2 16,0-3-4-16,4 3 2 0,-3 3 3 0,0-4-1 15,-1 2-2-15,1 2 1 0,-2-5-6 0,3 0 3 16,4-1 1-16,-3-4-4 0,-3 0-1 0,4 0-2 16,-1-5 9-16,0 3-6 0,3-13 4 0,-2 18-2 15,-2-11 2-15,4-7-4 0,-1 18 2 0,1-18-2 0,-4 15-12 16,4-15 10-16,-5 13 4 0,5-13 1 0,-3 12-2 16,3-12-1-16,0 0-1 0,-5 10 0 15,5-10 5-15,0 0-6 0,0 0-1 0,-3 11 3 0,3-11 4 16,0 0 4-16,0 0 3 0,-9 10-4 0,9-10 1 15,0 0 1-15,0 0-2 0,-11 8-1 0,11-8 2 16,0 0-3-16,-22 7 6 0,22-7-6 0,-18 3-2 16,18-3-5-16,-23 0-12 0,-1 0-21 0,24 0-19 15,-63 2-24-15,19-2-41 0,-4-7-143 0,2-1-310 16,-13 3 90-16</inkml:trace>
  <inkml:trace contextRef="#ctx0" brushRef="#br0" timeOffset="6640.92">873 1730 266 0,'0'0'101'0,"0"0"-15"0,0 0-7 0,0 0-10 16,16 37-18-16,-12-12 10 0,-8 12-11 0,4 4-5 15,0-1-9-15,-5 3 1 0,1-2 0 0,-1 1-7 16,0-3 1-16,0-2-6 0,2 2-7 0,-3-2-1 16,4-9-4-16,-3-7 11 0,1-1-6 0,1-7-7 15,1-1 0-15,-1-2 3 0,3-10 4 0,-3 20-4 0,3-20 9 16,-2 13 13-16,2-13 13 0,0 0 4 15,-3 9-6-15,3-9-1 0,0 0-7 0,0 0 1 16,0 0-15-16,0 0 0 0,0 0 2 0,-17-34-10 0,15 14 1 16,2-3-1-16,-3-10-3 0,3 1-12 0,0-6 8 15,3 9 2-15,2 4-1 0,-1 0-3 0,3 4-7 16,-1-2 6-16,2 1-3 0,1-1 1 0,-2 1-5 16,4 1-7-16,6-12 0 0,-4 5 6 0,6-3 3 15,0 6-5-15,-4 7-1 0,-2-2 7 0,-1 4 0 16,-2-1-3-16,1-1 5 0,3 1-13 0,-3 5 12 15,-4-1-11-15,8-3 7 0,-7 3-4 0,2 4-1 0,-1-1 6 16,-1-1 4-16,-2 5-7 0,-2-3 4 0,-4 9-3 16,12-12 2-16,-9 8-1 0,-3 4-6 0,8-9 0 15,-8 9 6-15,0 0-4 0,0 0-5 0,17-4 0 16,-17 4 4-16,0 0-2 0,16 13 1 0,-12-3-3 16,11 6 8-16,-4 4 0 0,-3 0-7 0,2 1 8 15,2 17 2-15,-4-3-10 0,2-5 5 0,-3 4-1 16,1 3 1-16,-6-5 10 0,1-5-11 0,3 11 13 15,-4-13-9-15,4 1 0 0,-6-4 3 0,3-1 0 16,2-3-2-16,-5 2 4 0,3 0-11 0,0-2-5 16,-3-4-9-16,2-1-23 0,-2 6-15 0,3-4-20 0,-6 0-25 15,3-3-60-15,0-12-192 0,-8 16 59 0</inkml:trace>
  <inkml:trace contextRef="#ctx0" brushRef="#br0" timeOffset="6836.12">963 2019 305 0,'9'-8'171'0,"-9"8"-16"0,15-13-15 0,-9 7-20 0,3-1-16 16,2 1-7-16,-3 1-20 0,2-3-7 0,4 5-9 15,6-3-20-15,-1-1-10 0,3 4-18 0,0-1-28 16,-2 1-25-16,6 3-32 0,-1 0-85 0,0 0-187 15,-1 0 57-15</inkml:trace>
  <inkml:trace contextRef="#ctx0" brushRef="#br0" timeOffset="7051.38">1491 1986 219 0,'14'-10'169'16,"-14"10"0"-16,9-6-29 0,-9 6-20 0,0 0-13 16,11-7-2-16,-11 7-15 0,8-6-13 0,-8 6-9 15,9-7-9-15,-9 7-9 0,21-5-5 0,-2 0-10 16,-3 0-15-16,9 0-12 0,-9 5-29 0,9-5-21 16,-5 5-35-16,-2 2-20 0,-18-2-59 0,30 3-182 0,-30-3 54 15</inkml:trace>
  <inkml:trace contextRef="#ctx0" brushRef="#br0" timeOffset="7208.15">1491 2198 317 0,'0'0'136'0,"0"0"-19"0,0 0-22 15,69-17-6-15,-41 10-8 0,10-4-17 0,0 2-33 16,-8 5-33-16,0-3-40 0,-5 5-62 0,-4-4-122 0,4 4 40 15</inkml:trace>
  <inkml:trace contextRef="#ctx0" brushRef="#br0" timeOffset="8542.44">2641 1175 221 0,'0'0'53'15,"0"0"0"-15,-23 3 4 0,23-3-8 0,-14 4 1 16,14-4-12-16,-23 13 8 0,12-8-4 0,0 3-12 16,1-4 7-16,-7 9-8 0,3-3-7 0,-1-2 0 15,0 5-8-15,-2 2-1 0,2-2 10 0,0-1-7 0,-1 1-1 16,2 2-7-16,-2 1 9 0,0-1-8 15,0 0-3-15,1 3 3 0,-1-4-1 0,-1 3-2 16,4 4 17-16,-4-2 3 0,1 1 4 0,2 0-10 0,0-1 3 16,3 0-7-16,-2 1 5 0,0 1-3 0,4-1-1 15,-5 3-5-15,3-1 2 0,3 1-11 0,0-3 12 16,-5 17-1-16,1-7 0 0,0 3-5 0,0-3 15 16,4-5-7-16,-2-2 6 0,-4 15 0 0,5-10-7 15,3-1 3-15,-2-8 4 0,0 16 2 0,0-5-1 16,0-5 4-16,0-3-5 0,-6 15-6 0,6-11-5 15,5-1 5-15,-5-3-7 0,1 4 2 0,1-7-3 0,2 8 4 16,-1-5-9-16,-1 16 15 0,-3-9-11 16,2-4 3-16,1 0-5 0,6 0-2 0,-11 13 7 15,-1-5 2-15,10-4-4 0,2-2-1 0,-5-2-5 0,2 13 9 16,-4-5 0-16,-2 0-11 0,1 1 7 16,1-4 2-16,3-4 2 0,-2 9-5 0,3 3 7 0,0-9-4 15,2-2 2-15,-8 7 1 0,5-4-3 0,0-5 4 16,1-3-8-16,0-1-1 0,0 4 2 0,0 0 2 15,2 0-5-15,1 0 6 0,-7 0 0 0,5-3 0 16,-4 0-2-16,4-1 3 0,-1 1-9 0,-3 1 6 16,3-1 9-16,-2-1 3 0,2 0 2 0,-5 2-1 0,3-1-7 15,1-2 4-15,-1 0-2 0,2-2-7 0,-2 3 1 16,2-1 1-16,3 2-1 0,-1-3 0 0,-3 1 1 16,2 2-3-16,-4-1-3 0,6-3 3 0,-6 0-1 15,3-1-2-15,3-1 0 0,0 3-4 0,-5-5 4 16,2 4-5-16,3-6 1 0,0 1 5 0,0-13-4 15,0 22 3-15,0-10-3 0,-1 1-3 0,-3 5 4 16,2-4-2-16,2-2 0 0,0-12 0 0,0 22-3 16,-7-11 2-16,7-11-5 0,0 19 5 0,-3-6 2 15,3-13-3-15,-2 16 4 0,-1-6-2 0,3-10 0 16,-3 20 2-16,3-10 0 0,0-10-5 0,-2 21 5 0,-1-11-4 16,3 0 3-16,0-10 1 0,-1 18-3 0,2-8 0 15,-2 0 4-15,1-10-4 0,0 19 2 0,0-11 0 16,0-8-5-16,1 15-1 0,-1-15 6 0,0 14-5 15,0-14 5-15,3 10-3 0,-1-2 0 0,-2-8 5 16,3 17-6-16,2-10 0 0,-2 4 3 0,6-4 2 16,-4 0-2-16,-5-7 2 0,20 16-1 0,1-5-2 15,-5 1 6-15,7-2-2 0,14 2 3 0,2 4-3 0,-1-5 2 16,-8-3-2-16,10 6 1 0,-10-8-3 0,-6 1 2 16,-2-2-1-16,1-3 5 0,-3 6-8 0,-3-5 1 15,0-1-2-15,-4 0 8 0,0 1-9 0,-13-3 2 16,17 3 4-16,-17-3-3 0,16 4-1 0,-16-4 1 15,0 0 8-15,17 3-1 0,-17-3 3 0,0 0 1 16,0 0 2-16,13 1-3 0,-13-1 4 0,0 0-2 16,0 0-1-16,0 0-2 0,0 0 0 0,0 0 2 15,0 0-4-15,0 0-1 0,0 0-5 0,0 0-14 16,0 0-26-16,0 0-28 0,0 0-22 0,0 0-50 16,0 0-121-16,11-16-311 0,-11 16 88 0</inkml:trace>
  <inkml:trace contextRef="#ctx0" brushRef="#br0" timeOffset="13636.56">3063 2488 238 0,'15'-6'112'0,"-15"6"-15"0,0 0-12 15,18-2-12-15,-18 2-3 0,0 0-10 0,0 0-7 16,22 10 0-16,-22-10-7 0,5 6-11 0,-5-6-4 16,4 15 0-16,-4-15-8 0,-9 19 10 0,3-10-5 15,2 1-5-15,-11 5-5 0,-4 0-9 0,0-4 9 16,-4 4-6-16,5-2 2 0,-4-6-2 0,3 3-6 0,-3-2-2 15,2-1-2-15,0-2-9 0,2 0 10 0,4-2-9 16,14-3-2-16,-24 0 2 0,24 0 1 16,-16-6-1-16,16 6 1 0,0 0 0 0,-9-12 3 0,9 12 5 15,0 0-8-15,9-15 7 0,-9 15-5 0,16-19 2 16,2 6 6-16,0 1-6 0,4-3 8 0,-2 3-1 16,6 0 2-16,9-5 0 0,-4 5-1 0,-4-1 3 15,-1 4-3-15,-2 3 6 0,-3 1-7 0,-2-2 3 16,4 4-8-16,-9 0 9 0,-14 3-2 0,24 0-3 0,-24 0-6 15,17 6 7-15,-12 1 0 0,0 0-14 16,-5-7 6-16,9 19 1 0,-7 1 6 0,0 6 4 0,-4-4-3 16,-3 17 3-16,-1 0 1 0,-4 0-4 0,1 1 1 15,-6 3-3-15,0-2 8 0,-1 2 1 0,-7-4 3 16,8 0-1-16,-10 0-6 0,1-1 10 0,-5-3-12 16,7 0 5-16,-5-4-4 0,8-7-2 0,2-1 1 15,1-7 0-15,-1-3-1 0,4 0-1 0,2-3 0 16,0-3 2-16,0-1 5 0,3 0-2 0,8-6-1 15,-19 6-4-15,19-6 1 0,-17 4-3 0,17-4 2 16,0 0-9-16,-21-10 6 0,21 10 6 0,-9-8-11 16,9 8 15-16,-5-14 1 0,2 7-1 0,3 7-3 15,3-23 2-15,2 13-8 0,4-8 2 0,1 8 2 0,3-6 3 16,7 4-3-16,2-3 6 0,14-4-3 0,-1 3 2 16,3 0-2-16,-10 8 3 0,-1 0-2 0,-4 4 0 15,1 1-6-15,-2 0 3 0,0 3-1 0,-22 0-1 16,35 3-2-16,-15 0 1 0,1 1-3 0,-4 4 5 15,0-3-3-15,-4-2-1 0,-3 4 5 0,13 2-5 16,-6 1-19-16,-4-3-7 0,-2 1-19 0,0-4 0 16,-3 2-16-16,3 2-12 0,-3-4-20 0,3 6-12 15,-3-5-61-15,3 3-191 0,-11-8 56 0</inkml:trace>
  <inkml:trace contextRef="#ctx0" brushRef="#br0" timeOffset="14002.72">4850 2518 287 0,'0'0'97'0,"0"0"-12"16,9 18-1-16,-9-7 12 0,-2 8-3 15,-1 3 6-15,-1 2-15 0,-4 11-9 0,0 3-9 16,1-2-12-16,-1 0-1 0,1-5-7 0,-1-7-1 0,1 14-10 15,0-12-2-15,2 0 2 0,-1-4-6 0,1 1-7 16,0-1-10-16,0-1-17 0,-2 1-24 0,5 1-22 16,-4-5-35-16,1 5-71 0,2-5-188 0,1 0 58 15</inkml:trace>
  <inkml:trace contextRef="#ctx0" brushRef="#br0" timeOffset="14534.74">6740 2698 281 0,'7'-6'127'16,"-7"6"-14"-16,0 0-15 0,0 0-4 0,0 0 1 16,0 0 6-16,0 0-11 0,0 0-8 0,0 0-5 15,-12 37-12-15,7-27-2 0,-2 10-6 0,3-3-8 16,-2-1 3-16,-1 7-8 0,6-5 0 0,1 2 2 0,0-3-4 15,5 1-3-15,6 3-5 0,-2-1 0 16,6-2-4-16,8-1-5 0,7 4 3 0,0-6-1 16,-8-5-10-16,-3-2 3 0,3-4-3 0,-5-1-4 0,7-3 7 15,0-5-8-15,2 0 2 0,-11-2-1 0,4-6-2 16,-2-2-4-16,-4 1 1 0,4-9-4 0,-6 4 1 16,-2-7 1-16,1-8-4 0,-5-3 4 0,-5 12-4 15,-3-3 3-15,3 5 2 0,-2 1 0 0,-6 1-3 16,-1-2 1-16,-2 3-2 0,-1 2 4 0,-6 1-5 15,2-1 1-15,-3 4 0 0,1 2 0 0,-5-3-2 16,-2 5 1-16,3 0-5 0,3 2 5 0,-3 1-3 0,4 2 4 16,2 4-6-16,16 1 1 0,-26-3-2 15,26 3-8-15,-21 0-10 0,21 0-22 0,-22 4-21 0,10 1-22 16,-7 6-25-16,1 1-112 0,-2 3-264 0,1-1 76 16</inkml:trace>
  <inkml:trace contextRef="#ctx0" brushRef="#br0" timeOffset="18295.98">2931 3867 264 0,'0'0'78'0,"-7"-6"-13"0,7 6-3 0,0 0-5 16,0 0-9-16,0 0-7 0,0 0-11 0,0 0-3 16,0 0 0-16,-17-4 8 0,17 4-3 0,0 0 7 15,0 0-10-15,0 0-8 0,0 0 2 0,0 0-4 16,0 0-5-16,-11-6 0 0,11 6 3 0,0 0-2 16,0 0-2-16,0 0-6 0,47-8 3 0,-23 1-2 0,18 5 1 15,-10-6-8-15,-1 8 3 0,-10 0-4 0,1-2 6 16,-2 2-10-16,-20 0 0 0,30 0 1 15,-20 2 0-15,-10-2 4 0,20 8 3 0,-15-1-5 0,4 1 0 16,-7 0-1-16,0 1 10 0,-4 4-9 0,0 6-1 16,-7 1 5-16,1 2-2 0,-3-2 3 0,5 2-2 15,-4-2 3-15,4 2-2 0,-3-1 2 0,8 1-3 16,1 1 7-16,-4-1-5 0,9 1-3 0,1-1 7 16,3-3-3-16,9 17-3 0,-1-13-4 0,-4-1 0 0,2-2 12 15,7 13-12-15,-1-9 5 0,-7-5 1 16,-2 2 6-16,4-4-6 0,-3 0-2 0,-5-4 9 0,1 0-1 15,-4-7 11-15,-2 4-4 0,-1 0 11 0,-2-10 12 16,0 15-9-16,-5-5 0 0,0 0 1 16,-4-5-2-16,-7 7-5 0,-6 0-3 0,-3-2 2 0,4-3-9 15,-4 1-1-15,0 0-9 0,0-4-3 0,0 2-14 16,4-2-17-16,0-4-16 0,0 3-20 0,8-3-28 16,13 0-57-16,-25-5-176 0,25 5 54 0</inkml:trace>
  <inkml:trace contextRef="#ctx0" brushRef="#br0" timeOffset="18931.06">4867 4004 230 0,'0'0'94'0,"15"-8"-19"15,-15 8-13-15,0 0 0 0,0 0-4 0,0 0-1 16,0 0-4-16,0 0-1 0,0 0-4 0,0 0-5 16,0 0-8-16,0 0 0 0,0 0-3 0,0 0 2 15,0 0-10-15,-63 10 6 0,63-10 7 0,0 0-4 16,-16 3-4-16,16-3 4 0,0 0-15 0,0 0-4 15,0 0 3-15,0 0 4 0,-6-18-3 0,6 18-6 16,0 0-1-16,32-27 1 0,-11 14 2 0,-1 2-5 16,1 1-2-16,5 0 1 0,-2 2-2 0,-1-2 3 0,1 6-2 15,1-2-5-15,-1 3 4 0,-3-4-3 0,-1 5-2 16,-20 2-1-16,30 2-7 0,-30-2 8 0,25 13 3 16,-14-6 5-16,-2 9 2 0,7 1 0 0,-8 3 1 15,0 1-2-15,-6 1 0 0,-2 1-8 0,-2 13 2 16,-9-1 9-16,-6-2-4 0,-1-1 0 0,-5 0-7 15,-4-5 8-15,-1 2-3 0,3-9 1 0,-13 3 3 16,0-5-7-16,3 4 3 0,-3-9-1 0,-1-1-4 16,10 2-3-16,7-7 6 0,2-2-4 0,-2 0 5 15,8 0-2-15,1-5 5 0,13 0 5 0,0 0-7 16,-25-5-18-16,25 5 3 0,-11-8 0 0,11 8-1 0,-3-12-2 16,3 12 4-16,9-18-5 0,4 3 3 0,-2 2 0 15,6 0 2-15,-4-2 9 0,8 0-4 0,-4 3 5 16,5 2 8-16,0 0-10 0,3 1 8 0,-2 0 1 15,0 5-1-15,2-1 7 0,0 3-5 0,3 2-1 16,-4 0 0-16,0 2-1 0,-3 3 6 0,5 3-10 16,-9 0 7-16,4 2-3 0,-7 0-3 0,2 3 1 15,-2-1 2-15,3 4-3 0,-4-4-1 0,1 0 3 16,-3-3-11-16,-2 3-7 0,0-2-9 0,-2-2-23 0,-2 2-15 16,7-2-19-16,-8 2-24 0,7-1-67 0,-5-1-201 15,-6-8 59-15</inkml:trace>
  <inkml:trace contextRef="#ctx0" brushRef="#br0" timeOffset="19351.39">6567 3725 221 0,'0'0'74'0,"12"-5"-13"0,-12 5 1 16,0 0-11-16,0 0-1 0,0 0 7 0,0 0-6 0,13 20 6 15,-13-20 2-15,-3 33-11 0,2-11 13 16,-8 17-8-16,3 1-10 0,-2 1-5 0,-3 1 1 0,-3 3 7 15,3 4 4-15,-3-2-4 0,-2-2 10 0,2 1-5 16,-2 0-6-16,2-1 11 0,6 0-13 0,-3-6-5 16,-2 1-3-16,3-7 4 0,3-5-2 0,2-5 0 15,-1-3-4-15,2-4 2 0,4-1-2 0,-8-3-6 16,8 1-2-16,-2-6 1 0,2-7-6 0,-5 15 5 16,5-15-4-16,-3 10 2 0,3-10 1 0,-2 6 2 15,2-6-5-15,0 0 2 0,0 0-5 0,-6 10 0 0,6-10-4 16,0 0-14-16,0 0-10 0,0 0-27 15,0 0-20-15,0 0-31 0,0 0-32 0,-12-23-102 0,8 10-263 16,-2-4 76-16</inkml:trace>
  <inkml:trace contextRef="#ctx0" brushRef="#br0" timeOffset="21046.07">7625 1119 223 0,'0'0'15'0,"0"0"-2"0,0 0 4 0,0 0-9 0,0 0 2 16,0 0 4-16,0 0-3 0,0 0-5 15,0 0 4-15,0 0-2 0,0 0 4 0,0 0 5 16,0 0 1-16,0 0-3 0,0 0-4 0,0 0 5 0,0 0-7 16,0 0 5-16,2-13 0 0,-2 13 5 0,0 0-4 15,28 3-4-15,-28-3 1 0,26 0-2 0,-3 2 5 16,-1-2-3-16,4 5-4 0,-3-2 3 0,1-3 0 16,1 2-2-16,0 3-5 0,-4-2 3 0,-1-1 0 15,-1 0-3-15,-3 0 0 0,-2 4-1 0,-14-6 0 16,23 2 1-16,-14 2-4 0,-9-4 0 0,23 3 4 15,-16 3-4-15,-7-6 0 0,17 4-1 0,-8 2-2 0,-9-6 7 16,13 4-7-16,-13-4 0 0,11 10-2 16,-11-10 9-16,6 10-5 0,-3-5-1 0,0 5 1 15,2-5-2-15,-5 5 2 0,2 0-2 0,2 0 35 0,-4 3-6 16,2-3 9-16,0 1-25 0,-2 1 8 0,0 8-2 16,0-1 6-16,3 3-5 0,-3-2 3 0,0 3 2 15,0 2-14-15,-3-4 0 0,3 4-3 0,-2 16 10 16,-4-6 2-16,1 6-5 0,0-1 5 0,0 1-11 15,-2-2-8-15,-1 0 16 0,3 0 4 0,-6 1-5 16,3-2-2-16,-1 0 3 0,-1 0 10 0,-2 4 6 16,4 0-12-16,-5-2 6 0,2-2-5 0,3 3-10 15,-3 0 1-15,-1-1 7 0,3-1-6 0,-4 0-1 0,0-1 5 16,5-2 4-16,-4 4-6 0,2-3-1 0,-3 5 5 16,4-3-11-16,-2-2 9 0,0-2-4 0,6 2 6 15,-6 3-9-15,-3-4 5 0,9-6 2 0,-5 7-13 16,6-1 14-16,-7-1-8 0,10-6 8 0,-9-1-8 15,6-6-1-15,0 3 3 0,1-3-1 0,0 0 4 16,1 3 0-16,-4-5-7 0,4 3 1 0,-2-5 3 16,1 3-5-16,3-2 1 0,-5 1 1 0,3-1-5 15,-1-1 5-15,0-4-2 0,-2 6 0 0,2-1 2 16,-2-3 8-16,-2 3-7 0,3 1 3 0,-2-2-1 16,1 2 7-16,-1-4-7 0,0 4-7 0,1 0 5 0,0-2-1 15,-1 2-1-15,1-2 8 0,-4-1-3 0,4 1-10 16,3 1 6-16,-7 0 4 0,1-1 4 0,3-2-11 15,1-2 3-15,-4 7 8 0,5-7-6 0,1-1 1 16,-2 0-5-16,0-2 5 0,4-11-10 0,-3 20 9 16,1-8-8-16,-2-2 1 0,1 3 6 0,3-13 0 15,-2 21-9-15,-1-11 4 0,0 2 5 0,1 1-5 16,2-13 1-16,-5 20-2 0,2-7-1 0,0-4-2 0,3-9 5 16,0 22 0-16,-2-10 0 0,-2-2-1 15,4-10-3-15,-3 23 0 0,3-11 2 0,0-12 0 0,-2 18-2 16,-1-7-2-16,3-11 8 0,-3 20-2 0,3-10-5 15,0-10 2-15,0 17-3 0,0-17 5 0,-4 18 4 16,4-18-10-16,0 15 5 0,0-15-4 0,-4 12-4 16,4-12 0-16,0 0 8 0,-2 20 1 0,2-20-12 15,-3 17 10-15,3-17-1 0,-2 10-5 0,2-10 18 16,-4 10-16-16,4-10 2 0,0 0 6 0,-3 21-9 16,1-14 8-16,2-7-9 0,-3 15 6 0,3-15-2 15,-5 18 2-15,3-8-4 0,2-10 5 0,-7 15 2 0,7-15 1 16,-6 16-8-16,6-6 5 0,0-10 3 0,-5 18-7 15,5-18 4-15,-5 17 1 0,5-17 1 0,-3 12-6 16,3-12 11-16,-3 10-7 0,3-10 1 0,-1 13-7 16,1-13 9-16,0 0-5 0,-9 14-4 0,9-14 13 15,0 0-9-15,-4 12-1 0,4-12-6 0,0 0 14 16,-8 10-10-16,8-10 6 0,0 0-2 0,0 0 3 16,0 0-11-16,-5 13 5 0,5-13 3 0,0 0 2 15,0 0 5-15,0 0-6 0,0 0 5 0,-3 10-7 16,3-10 1-16,0 0 2 0,0 0-7 0,0 0 13 0,0 0-12 15,-5 10 5-15,5-10-1 0,0 0-2 0,0 0 8 16,0 0-4-16,-11 10 8 0,11-10-3 16,0 0 0-16,-16 5 1 0,16-5 2 0,0 0-5 0,-14 5-1 15,14-5 3-15,-22 5-3 0,22-5-1 0,-19 4 1 16,19-4-11-16,-25 6-28 0,11-3-15 0,-8 0-55 16,1 6-122-16,-1-6-267 0,-4 4 77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1T11:19:16.016"/>
    </inkml:context>
    <inkml:brush xml:id="br0">
      <inkml:brushProperty name="width" value="0.05292" units="cm"/>
      <inkml:brushProperty name="height" value="0.05292" units="cm"/>
      <inkml:brushProperty name="color" value="#FF0000"/>
    </inkml:brush>
  </inkml:definitions>
  <inkml:trace contextRef="#ctx0" brushRef="#br0">32122 1143 241 0,'0'0'100'0,"0"-14"-18"16,0 14 3-16,0-10-14 0,0 10-8 0,0 0-10 15,8-13-3-15,-8 13-15 0,0 0 1 0,0 0-8 16,0-10-3-16,0 10-4 0,0 0-14 0,0 0 12 16,0 0-8-16,0 0 1 0,0 0-3 0,0 0-6 0,0 0 2 15,0 0 1-15,20 35-2 0,-15-10 10 16,0-3-12-16,4 15-4 0,-6 1 6 0,1 1-1 0,0 0-3 16,1 5 2-16,-5-4 1 0,0 1 1 0,4-1 1 15,-8-1-5-15,2-4 5 0,2-3 4 0,-3 2-10 16,-1-4 4-16,0-4-5 0,1-4 8 0,3-1-3 15,-3-1 5-15,0-3-6 0,3-3 0 0,-3 2 6 16,2-7-11-16,-3 1 14 0,4-10-4 0,0 18-6 16,0-18 5-16,0 12-6 0,0-12 9 0,0 13-1 15,0-13-3-15,0 0 3 0,0 0 1 0,-3 10 1 16,3-10-1-16,0 0-1 0,0 0 1 0,0 0-4 16,0 0-5-16,0 0 0 0,0 0 2 0,7-41 4 15,-6 19-1-15,2 6-4 0,3-7-2 0,-3 1 4 0,1-3 0 16,9-8-5-16,-9 2 1 0,5 3-2 0,-1-7 7 15,1 7-8-15,-2-7 1 0,2 6-5 0,3-6 6 16,-3 5-2-16,-3 7 1 0,2 0-4 0,-1 0-4 16,8-12-1-16,-4 7 1 0,0 3-1 0,0 4 1 15,-3-2-2-15,0 3-2 0,6-2 7 0,-3-1 3 16,-1 4-4-16,2-2-1 0,-1 2 6 0,-2-1-3 16,5 3 2-16,-2 1-2 0,-2 0 2 0,2-1-8 15,2 2 6-15,-5 5-2 0,1 0 7 0,-2 0-4 0,0 4-2 16,1-3 3-16,-1 3 2 0,0-2-6 0,2 1 9 15,-1 1-10-15,2 0 6 0,-2 0-1 0,-2 1-4 16,4 0-5-16,-11 5 4 0,20-2 5 0,-20 2-8 16,21-3-12-16,-21 3 8 0,22 3-2 15,-10 2-1-15,-1-3 7 0,-3 5-3 0,-1-1 1 0,2 4 2 16,-1-3-1-16,1 3 16 0,-2 6-15 0,2 4 0 16,-3 1 2-16,-5-4-3 0,3 3 5 0,-4 1 5 15,-5 2-3-15,-3 2 4 0,-6 9-1 0,-5 1-4 16,-3-6 5-16,-6 7 2 0,-2-7-5 0,0 0 3 15,-2 0 3-15,-5 1 0 0,5-5-1 0,0-3 0 0,6-2 2 16,4-6-5-16,3-1-3 0,0-3 5 0,8 2 5 16,-3-6-3-16,3 3 2 0,1-5-5 0,1 2 6 15,9-6 2-15,-11 6 8 0,6 0 6 0,5-6 4 16,-9 4 7-16,9-4 0 0,-5 8 4 0,5-8-3 16,0 0-8-16,0 0 0 0,0 0 0 0,0 0-5 15,0 0-9-15,0 0 5 0,0 0 2 0,0 0-6 16,0 0 0-16,0 0 1 0,0 0-6 0,0 0 13 15,0 0-14-15,42-8-4 0,-29 6 4 0,-13 2-8 16,25-2 5-16,-12 2-1 0,-13 0 0 0,27 2 4 16,-4 0-5-16,-5 1-3 0,2 2 3 0,-3-3-6 0,-7 1 9 15,3 2-5-15,1 0 2 0,-3 0-7 16,1 2 2-16,2-1-4 0,-7-2-4 0,7 4-5 16,-5-2-8-16,1 0-7 0,-1 0-4 0,-1 1-8 0,2-1-39 15,-2-1-98-15,-2 0 35 0</inkml:trace>
  <inkml:trace contextRef="#ctx0" brushRef="#br0" timeOffset="716.05">33084 1053 221 0,'0'0'17'0,"-7"10"-4"16,7-10 13-16,-6 9-1 0,6-9 3 0,-1 7 11 15,1-7 3-15,0 0-3 0,-8 6 7 0,8-6-13 0,0 0 1 16,0 0-5-16,0 0 7 0,0 0-7 0,0 0-10 15,0 0 6-15,0 0-8 0,-17-22 2 0,19 12-5 16,-2-2 0-16,3 4-4 0,0-5 3 0,6-5-2 16,-7 1 3-16,5 1-3 0,-1-2 0 0,3 6 6 15,0-1 0-15,-3-2 1 0,3 3-1 0,-1-1-8 16,1 2 8-16,-3 4-1 0,-1-4-2 0,1 4 6 16,-6 7-9-16,11-13-8 0,-11 13 4 0,8-10-1 15,-8 10 4-15,5-10-2 0,-5 10-7 0,8-3 3 16,-8 3-4-16,0 0 1 0,14-6-1 0,-14 6 3 15,0 0-2-15,0 0-16 0,0 0 16 0,30 12 5 16,-19-7-6-16,-4 0-1 0,3 5-3 0,-2-3 8 0,0 3-3 16,0 1-2-16,2-4 6 0,5 10-10 15,-4-7 3-15,0-1 0 0,-3 1 6 0,0 0-3 0,-6-2-3 16,7 0 2-16,-2-1-1 0,-3-1-7 0,1 3 6 16,-2-6 0-16,-3-3 4 0,5 13-4 0,-5-13-1 15,9 10 11-15,-9-10 0 0,4 7-8 0,-4-7 1 16,1 8-1-16,-1-8 8 0,0 0-5 0,6 7-6 15,-6-7 4-15,0 0 5 0,2 8-5 0,-2-8 3 16,0 0-6-16,0 0 9 0,3 8-23 0,-3-8 22 16,0 0-5-16,0 0 2 0,0 0-13 0,3 8-13 15,-3-8-8-15,0 0-13 0,-8 13-20 0,1-4-38 16,-6-6-119-16,-8 10 40 0</inkml:trace>
  <inkml:trace contextRef="#ctx0" brushRef="#br0" timeOffset="3615.7">24399 2485 236 0,'-3'-13'97'0,"3"13"-10"0,0-9-5 0,0 9-17 16,0 0-8-16,0 0 2 0,-4-16-13 0,4 16-8 0,0 0-2 15,0 0-5-15,0 0-2 0,0-12-13 16,0 12 9-16,0 0-6 0,0 0 1 0,7-10 0 16,-7 10-3-16,0 0-6 0,9-10 2 0,-9 10 0 0,18-6-1 15,-7-1-6-15,0 1 5 0,8-4-5 0,0 3 4 16,4-3-7-16,-9 0 7 0,10 2-8 0,-7 0 2 16,-7 2 3-16,3 0 1 0,-1 2-2 0,-4-4-3 15,2 4 1-15,-10 4-3 0,14-10 7 0,-14 10-3 16,9-10-14-16,-9 10 8 0,2-7-4 0,-2 7 2 15,0 0 0-15,0 0-7 0,0 0 4 0,0 0-4 16,-43-3 2-16,18 8 0 0,-16 5 3 0,0 0-4 16,3 5 4-16,-1 0 0 0,9-4-1 0,-8 7 1 0,11-1 0 15,5-5 2-15,2-1-2 0,7-1 4 16,-1 2-1-16,7-6-1 0,-2 4 4 0,3 3-7 0,1-3 11 16,1 0-10-16,4 2-4 0,7 1 4 0,-5 0 3 15,9 3 2-15,3 1 0 0,2 1-5 0,4-3 2 16,12 12 5-16,1-8 0 0,0 4 1 0,-6-9-7 15,-5 4 3-15,0-7 2 0,0 2 1 0,-3-1-2 16,0 1 3-16,3 0-1 0,-6 1 2 0,-2-1-1 16,0-5-6-16,-2 2 6 0,-5 0-11 0,1 0 12 15,-3 0-5-15,-2-2 4 0,1 5-3 0,-4-1 2 16,1-3 1-16,-6 1 6 0,-3 7-6 0,-3 1-5 16,0-3-1-16,-5 0 9 0,-1-1-2 0,1-1 4 15,-3 0 4-15,0-2 9 0,0-1-5 0,-2 0 10 0,4 0-3 16,-3-3-3-16,-1 1-4 0,-1-3 1 0,5 0 2 15,1 0 4-15,4-5 6 0,-1 1 6 0,13-1-5 16,-19 2 0-16,19-2 4 0,-19-2-3 0,19 2-7 16,0 0 7-16,-19-1-9 0,19 1-3 0,-11-3 3 15,11 3 0-15,-12-6-6 0,12 6-3 0,0 0-10 16,-14-6-19-16,14 6-18 0,-7-5-17 0,7 5-15 16,-9-5-24-16,9 5-77 0,-8-5-195 0,8 5 58 15</inkml:trace>
  <inkml:trace contextRef="#ctx0" brushRef="#br0" timeOffset="3890.73">24870 2541 260 0,'16'-2'49'16,"5"2"-8"-16,-21 0 2 0,31 0-7 0,-31 0-4 15,25 2-20-15,-9-2-16 0,-16 0-14 0,25 2-21 16,-14-2-45-16,3 6 17 0</inkml:trace>
  <inkml:trace contextRef="#ctx0" brushRef="#br0" timeOffset="4063.74">24908 2721 246 0,'0'0'89'0,"0"0"-16"0,0 0-12 0,61-2-7 16,-61 2-11-16,32-1-17 0,-9-3-26 0,-2 4-22 0,-5-3-36 16,1 3-64-16,-17 0 22 0</inkml:trace>
  <inkml:trace contextRef="#ctx0" brushRef="#br0" timeOffset="4790.7">25368 2247 255 0,'0'0'107'16,"0"0"-19"-16,0 0-9 0,0-16-4 0,0 16-5 16,0 0-14-16,0 0 1 0,6-7-14 0,-6 7 1 0,0 0-7 15,5-8-2-15,-5 8-9 0,11-5 4 16,-11 5-3-16,8-7-6 0,-8 7 1 0,11-8-6 16,-3 0-2-16,0 4 5 0,-2-4-4 0,-6 8-3 0,11-10 2 15,-11 10-6-15,5-6 4 0,-5 6-1 0,5-10-6 16,-5 10-3-16,0 0-8 0,0-10 4 0,0 10-2 15,0 0 2-15,-13-7-2 0,13 7 1 0,-22-6-3 16,11 4 6-16,11 2-6 0,-35 0-1 0,15 0 5 16,20 0-2-16,-28 2-5 0,28-2-2 0,-18 3 6 15,18-3-1-15,-12 5-7 0,12-5 5 0,-7 5-2 16,7-5-1-16,0 0 3 0,-8 11-3 0,8-11 4 16,0 0 2-16,13 23 2 0,-5-13-2 0,9 2 5 15,0 3-5-15,-1-1 3 0,3 2-2 0,-5 0 3 16,2 2-7-16,-5-1 6 0,2 3-6 0,-1-1 6 0,-4 0-2 15,-3 0 5-15,-2 3-11 0,-9 2 12 0,1 11-2 16,-5 3 2-16,-5-7-6 0,-1 4 7 0,0-8 1 16,2-3-2-16,0-5 1 0,9 0-7 0,-3 1 1 15,4-3 2-15,0-1 0 0,-2-3 2 0,9-1 5 16,0-2-6-16,2 0 0 0,6-2 3 0,7 9 1 16,2-4-3-16,13 3 0 0,-1-3-2 0,8-1 0 15,-10-2 4-15,-9 0-5 0,1-5 2 0,-5 3 0 16,-4-4-4-16,-2 3 7 0,-1-1-6 0,-3 0 1 0,1 0 0 15,-8-6 7-15,5 9-6 0,-5-9 1 0,-3 15 6 16,1-5 2-16,-6 0 2 0,-9 5 4 0,1 1-3 16,-1 0 4-16,-2-1-1 0,3-1-1 15,0 2 4-15,4-7-4 0,1-1-3 0,1 2 0 16,1-5 0-16,1 2-4 0,4-1 3 0,-2-3 2 0,6-3-2 16,-10 10-1-16,10-10 0 0,-5 9-5 0,5-9 6 15,0 0-2-15,0 9-4 0,0-9 3 0,12 8 0 16,-12-8 0-16,16 7-12 0,-8-2-16 0,7-3-15 15,3 3-22-15,1 0-21 0,0-5-47 0,3 3-151 16,-6-3 48-16</inkml:trace>
  <inkml:trace contextRef="#ctx0" brushRef="#br0" timeOffset="5288.19">25965 2569 223 0,'8'2'45'0,"-8"-2"-5"15,20 8-4-15,-13-6-1 0,-7-2-11 0,14 3 3 16,-14-3 3-16,0 0-10 0,16 0 2 0,-16 0-3 16,0 0-2-16,0 0-10 0,25-15-4 0,-23 7-3 0,4 1-8 15,-1-4-1-15,-1-1-6 0,-4 2 4 16,0 10 1-16,0-19-3 0,-6 7 4 0,3 2-1 16,-5 2 0-16,3-1-1 0,-3 1 5 0,-1 0-4 0,9 8 4 15,-19-7 1-15,8 4 2 0,11 3-2 0,-21-3 3 16,21 3 2-16,-26 1 0 0,26-1 12 0,-24 5 1 15,14 2 1-15,-2-1-4 0,-4 6 9 0,2-2-6 16,3 0 0-16,4-3 1 0,0 3 9 0,4-3-2 16,-2 2 2-16,2 3-2 0,1-3 2 0,2 1-2 15,2-2 2-15,-2 4 1 0,3-2-9 0,2-1-4 16,-2 5 0-16,4-5 3 0,0 4-2 0,-2-4-4 16,1 1 3-16,3 0-1 0,-4 0 5 0,3 0-9 15,0-3 11-15,-3 3-10 0,6-4-1 0,-2 6 2 16,-1-9-13-16,-2 7-5 0,4-5-15 0,-2 0-8 0,0 0-12 15,3-2-35-15,-2 1-93 0,-9-4 31 0</inkml:trace>
  <inkml:trace contextRef="#ctx0" brushRef="#br0" timeOffset="5557">26364 2776 256 0,'3'16'34'0,"-3"-3"-2"0,3 0-1 0,-3-1-5 16,2 1 0-16,-2-3-7 0,3 0-2 0,-3 0-1 15,0-1 0-15,4 0 6 0,-4 2-9 0,1-4 2 0,-1 3-15 16,4 2-5-16,-4-4-44 0,2 2-56 0,1-2 18 16</inkml:trace>
  <inkml:trace contextRef="#ctx0" brushRef="#br0" timeOffset="5940.61">26611 2455 292 0,'0'0'84'0,"0"0"0"0,0 0-31 15,3-12 0-15,-3 12-11 0,0 0-6 0,0 0-2 0,0 0-3 16,0 0-7-16,0 0 2 0,0 0-7 0,0 0-2 16,0 0 1-16,0 0-1 0,0 0-5 0,0 0 1 15,0 0 1-15,0 0-6 0,0 0 2 0,0 0 4 16,0 0-7-16,0 0 3 0,0 0-6 0,0 0 2 15,0 0 4-15,0 0-5 0,0 0-2 0,0 0-2 16,0 0-5-16,7 27-12 0,-7-27-15 0,0 0-14 16,-10 15-53-16,10-15-116 0,-20 10 37 0</inkml:trace>
  <inkml:trace contextRef="#ctx0" brushRef="#br0" timeOffset="7258.58">26853 2496 223 0,'0'0'105'0,"7"-6"-9"15,-7 6-24-15,0 0-9 0,0 0 5 0,0 0-20 16,0 0 3-16,0 0-7 0,0 0-2 0,0 0-11 15,5-5-6-15,-5 5 7 0,0 0-3 0,0 0-10 16,0 0 2-16,0 0-6 0,0 0-3 0,0 0 9 0,0 0-11 16,0 0-1-16,0 0-6 0,0 0 0 0,0 0-1 15,0 0 8-15,0 0 4 0,0 0 0 16,0 0-7-16,0 0 0 0,0 0-2 0,0 0 1 0,0 0 2 16,0 0-3-16,0 0 0 0,0 0-1 0,0 0 2 15,0 0 2-15,-26 17-3 0,26-17 0 0,-14 3-2 16,14-3-1-16,-20 0-1 0,20 0-1 0,-19-3 11 15,19 3-5-15,0 0 3 0,-19 0 9 0,19 0-1 16,0 0-3-16,-11-7 5 0,11 7-1 0,0 0-2 16,0 0 3-16,-11-7-1 0,11 7-5 0,0 0-6 15,0 0 0-15,0 0-4 0,5-10 8 0,-5 10-5 0,0 0-2 16,0 0-2-16,14-6 4 0,-14 6-6 0,0 0 6 16,11-5-5-16,-11 5 2 0,0 0-4 0,0 0 0 15,19 0-23-15,-19 0 30 0,0 0 1 0,0 0-14 16,16 8 7-16,-16-8-3 0,9 5-18 0,-9-5 13 15,6 10 16-15,-6-10 0 0,0 12-5 0,0-3-4 16,0-9-2-16,0 16 6 0,-2-12 2 0,-4 6-3 16,6-10 3-16,-9 10-9 0,6-4 0 0,3-6 5 15,-5 9 6-15,5-9-1 0,0 0-8 0,-6 5 14 0,6-5 6 16,0 0-4-16,0 0-1 0,0 0-1 16,0 0 4-16,0 0 0 0,0 0-3 0,0 0-7 0,0 0 3 15,0 0 4-15,0 0-6 0,0 0-6 0,0 0-4 16,0 0 7-16,0 0-3 0,0 0 1 0,14-20-2 15,-14 20-7-15,11-4 14 0,-11 4-7 0,20-4 5 16,-20 4-4-16,18 0-2 0,-18 0-3 0,17 4 3 16,-4 0-2-16,-5 2-2 0,-1-2 3 0,-2 4-3 15,3-1 4-15,-6 3-5 0,5 0 3 0,-5 3 6 16,-2-4-3-16,0 13 0 0,-2-2-1 0,-7 2-5 16,4-2 2-16,-3-1-4 0,-4 3-20 0,-1-1-16 15,-1-3-26-15,0 2-21 0,-3-2-67 0,2-1-185 0,0-9 56 16</inkml:trace>
  <inkml:trace contextRef="#ctx0" brushRef="#br0" timeOffset="7818.62">27438 2379 300 0,'0'0'96'0,"4"-5"-3"0,-4 5-12 15,0 0-7-15,0 0-17 0,0 0-4 0,0 0 4 16,0 0-14-16,0 0 0 0,9-8-8 0,-9 8-4 16,0 0-5-16,0 0-4 0,0 0-13 0,9-5 6 15,-9 5-10-15,0 0-11 0,0 0-3 0,0 0-6 16,0 0-1-16,0 0-1 0,0 0 2 0,11-4 3 15,-11 4-2-15,0 0 2 0,0 0-2 0,0 0 5 0,0 0 4 16,0 0-4-16,0 0 4 0,0 0-5 0,0 0 1 16,0 0 1-16,0 0 1 0,0 0 1 0,1 17 3 15,-1-17-2-15,0 0 1 0,7 7 9 0,-7-7-6 16,16 5 8-16,-2-5-6 0,0 2 3 0,8-2-6 16,2 0 2-16,-2 0 8 0,-4 0-8 0,8-2 2 15,-10 0 4-15,-2-1-2 0,0 1 4 0,-3-3-2 16,-1 2-1-16,-1-2-1 0,-1 0 8 0,-8 5-10 15,13-11 1-15,-9 4 1 0,-4 7-1 0,5-12-3 16,-5 8-2-16,0 4 1 0,0 0 1 0,-5-15 1 16,-1 8-4-16,-2 2-4 0,-1 0 4 0,9 5-6 15,-19-10 6-15,11 7-2 0,8 3-5 0,-22-4 10 0,22 4-3 16,-21 2-4-16,7 0 3 0,4 4-3 16,-4-2 5-16,-2 9 4 0,-2-3-4 0,2 5 0 0,2-2-4 15,3 5 9-15,1-5-13 0,1 1 9 0,-2 4 1 16,8-3 5-16,-2-1-2 0,5-2 0 0,0 1 4 15,0 7-3-15,5-5 3 0,-2-1 3 0,5-4-2 16,6 7 2-16,2-2 2 0,4-2 0 0,4-6-32 16,13 10-28-16,0-7-49 0,1-6-114 0,-2-1 35 0</inkml:trace>
  <inkml:trace contextRef="#ctx0" brushRef="#br0" timeOffset="8149.71">28017 2531 233 0,'0'0'92'0,"0"0"-17"0,0 0-14 0,0 0-1 0,0 0-11 16,15 0-3-16,-15 0-6 0,0 0-5 15,19 8-3-15,-13-6-4 0,4 0-3 0,-10-2-6 0,14 8 2 16,-8-2-3-16,2-2-5 0,-3 4-5 0,0-1-6 15,1 1 9-15,-6 0 0 0,3 2 1 0,-3 3-1 16,-3-1-3-16,1 8 1 0,-3-2 6 0,-2 2-12 16,2-7 1-16,0 0 17 0,-1 0-4 0,-2-1 4 15,2-1-4-15,3-4 0 0,1 3 6 0,-3-5 6 16,5-5 3-16,-3 11 9 0,-2-3 7 0,5-8 1 16,0 0-9-16,0 7 0 0,0-7-1 0,0 0-8 15,0 0-7-15,0 0-12 0,40-7-9 0,-15 1-23 0,0 0-22 16,-4-4-34-16,1-2-89 0,6 1-194 0,-9-1 59 15</inkml:trace>
  <inkml:trace contextRef="#ctx0" brushRef="#br0" timeOffset="8381.77">28500 2374 211 0,'0'0'52'0,"0"0"-7"0,0 0-6 15,19 14 1-15,-14-6-7 0,-5 2-5 0,0-10 0 16,6 19-8-16,-6-7 5 0,2 8-6 0,1-2-6 16,-3-1 7-16,-3 0-8 0,1 4 4 0,-1-4-25 15,0 2-13-15,-2-4-36 0,4 0-64 0,-3-2 22 16</inkml:trace>
  <inkml:trace contextRef="#ctx0" brushRef="#br0" timeOffset="8777.69">28713 2298 245 0,'0'0'93'0,"0"0"-14"0,0 0-6 0,0 0-7 16,9-8-11-16,-9 8-1 0,0 0-5 0,13 0-12 15,-13 0-8-15,23-2 9 0,-14-4-2 16,9 4-7-16,0-3-1 0,5-1-2 0,2-6-3 0,-6 2-20 16,2 4 3-16,-1-4-5 0,-4-5-4 0,-1 5-9 15,-8 0-1-15,4 0 3 0,-7 0-2 0,4 0-2 16,-6 4 3-16,-2-4-1 0,0 10 1 0,0-15 2 15,-2 7-6-15,2 8 8 0,-12-4-3 0,1-1 5 16,11 5-4-16,-19-6 3 0,19 6-2 0,-28 3 12 16,15 0-7-16,-1 2 4 0,-5 2 1 0,-1 0 0 15,7 3-2-15,-7 3 0 0,5-2 6 0,0 4-6 0,5-5 5 16,-1 0-1-16,5 3-8 0,1-1 8 0,-1-2 0 16,6-1-1-16,-2 11 4 0,2-2 2 15,6 2-1-15,-2-3 3 0,8 1-2 0,-1 3-2 0,-1-4-11 16,7 4-22-16,0-4-23 0,-4-1-43 0,7-1-106 15,-4-2 34-15</inkml:trace>
  <inkml:trace contextRef="#ctx0" brushRef="#br0" timeOffset="9217.94">29096 2453 264 0,'9'-6'120'0,"-9"6"-16"0,0 0-18 0,8-10-11 0,-8 10-13 16,0 0-10-16,5-6-10 0,-5 6-8 0,0 0-8 16,0 0-4-16,7-6-10 0,-7 6-5 0,0 0 5 15,0 0-5-15,0 0-3 0,0 0 0 0,14-4 2 16,-14 4-6-16,0 0 0 0,0 0 3 0,0 0 1 16,16 0 0-16,-16 0 6 0,0 0-9 0,0 0 4 15,12-2-5-15,-12 2 4 0,0 0-3 0,0 0 2 16,0 0-2-16,0 0-2 0,15 0-3 0,-15 0 4 0,0 0 7 15,0 0-10-15,0 0 3 0,0 0-14 0,0 0 11 16,0 0-2-16,15 2 3 0,-15-2 5 0,0 0-6 16,0 0 0-16,15 6 6 0,-15-6-3 0,14 8 3 15,-6 0-6-15,-1-4-1 0,5 2 0 0,-4 4 4 16,1-6 4-16,2 4-9 0,-3-3 2 0,-1 5 4 16,2 0-3-16,-1-5 4 0,-2 8-8 0,-1-7 3 15,-1 4-5-15,3-1 9 0,0 5 1 0,-5-5-3 16,0 1 4-16,-2 2-6 0,3-2 6 0,-6 3-2 0,3-4 8 15,0 4-2-15,-2-1 2 0,0-2-2 0,-5 0 2 16,4-1-7-16,-1 2 4 0,3-1-1 0,-2 0 5 16,0-1-6-16,-2-2-3 0,2 3 1 15,-2-2-10-15,-1 0-13 0,0-1-22 0,-1 0-19 16,1-4-38-16,6-3-119 0,0 0 39 0</inkml:trace>
  <inkml:trace contextRef="#ctx0" brushRef="#br0" timeOffset="9429.7">29515 2247 366 0,'0'0'183'0,"0"0"-27"0,0 0-24 15,0 0-21-15,3-6-12 0,-3 6-10 0,0 0-15 16,0 0-3-16,0 0-11 0,0 0-17 0,9-7-13 15,-9 7-23-15,0 0-23 0,13-3-29 0,-13 3-20 16,23-2-27-16,-16-2-57 0,-7 4-178 0,25-1 54 16</inkml:trace>
  <inkml:trace contextRef="#ctx0" brushRef="#br0" timeOffset="10025.99">30064 2098 221 0,'0'0'157'0,"0"0"-26"16,0 0-18-16,0 0-17 0,21 10-9 0,-21-10-17 16,23-3-16-16,-3-2-20 0,-2 3-11 0,6-4-14 15,-2-1-7-15,3 1-8 0,-6-3-8 0,2 3-10 16,-4-1-9-16,-4-3-10 0,-1 4 4 0,-1 1-11 16,-3-2 16-16,1-1-2 0,-3 1 8 0,1 2-2 15,-7 5 7-15,2-13 3 0,-2 13 2 0,0-10 4 0,0 10 6 16,0 0 4-16,-5-10 4 0,5 10 3 0,-8-6 6 15,8 6 4-15,-10-6 2 0,10 6 2 16,-9-4 3-16,9 4 12 0,0 0-5 0,-16-5-7 0,16 5 2 16,-12 0 1-16,12 0-9 0,0 0 5 0,-27 5 3 15,19-2-7-15,8-3-2 0,-19 9-1 0,10-5 2 16,1 6-5-16,0-4-2 0,3 0 4 0,5-6 6 16,-12 18-5-16,10-10-5 0,-1 1 7 0,0 1-3 15,3 4 4-15,0-14-6 0,6 22 0 0,-4-13-22 16,7 1-22-16,-1 7-19 0,3-2-52 0,0-8-124 15,-3 3 40-15</inkml:trace>
  <inkml:trace contextRef="#ctx0" brushRef="#br0" timeOffset="10459.7">30340 2188 248 0,'0'0'85'0,"0"0"-11"0,0 0-5 0,0 0-3 16,0 0-18-16,25 16-7 0,-18-9 3 0,-7-7-6 0,3 18-5 15,0-10-3-15,-1 12-1 0,-2-2 0 16,0-5-8-16,0 1 3 0,0-4-3 0,0 3-6 16,-2-4 6-16,2 0-11 0,0-9 7 0,-6 21-1 0,1-11-3 15,3-3-1-15,2-7-1 0,0 13 16 0,0-13-10 16,0 0 2-16,-6 10 1 0,6-10-3 0,0 0-6 15,0 0 6-15,0 0-8 0,0 0 3 0,0 0-12 16,0 0 1-16,11-33 4 0,-3 16-2 0,1 0-7 16,-5 5 15-16,2-1 1 0,2 1 6 0,-8 4 5 15,6 1 1-15,0-3 4 0,-3 4-11 0,-3 6 0 16,5-12 0-16,-5 12-17 0,5-10 9 0,-5 10 0 16,0 0-5-16,5-10 2 0,-5 10-6 0,0 0 1 0,0 0 3 15,0 0-6-15,0 0 2 0,0 0-3 0,0 0 5 16,0 0-3-16,29 20 0 0,-27-12 4 0,0 2-10 15,5 0 11-15,-2 3 3 0,0-3-1 0,-2 1 0 16,-1 0-9-16,2 0 6 0,0 2-2 0,-1-3-8 16,0 10-14-16,0-6-12 0,0 0-13 0,0-1-15 15,-6 2-16-15,0-5-65 0,-3 10-164 0,1-8 51 16</inkml:trace>
  <inkml:trace contextRef="#ctx0" brushRef="#br0" timeOffset="11174.65">30501 1669 273 0,'0'0'71'0,"0"0"-10"0,0 0-11 16,0-10 4-16,0 10-1 0,0 0-9 0,0 0-8 16,0 0-4-16,3-10-7 0,-3 10 1 0,0 0-6 0,9-8 1 15,-9 8-9-15,8-5 1 0,-8 5 5 16,16-5-3-16,-16 5-8 0,14-5 4 0,-14 5-5 15,7-2 1-15,-7 2-5 0,0 0 7 0,15-5-2 0,-15 5-7 16,0 0 1-16,0 0 3 0,0 0-8 0,0 0 0 16,18 7 4-16,-18-7 0 0,7 7-1 0,-7-7 1 15,2 16-4-15,1-6 2 0,0 0 2 0,-1 0 1 16,-2-1-8-16,3 5 9 0,2 7-2 0,-2-1-5 16,3 0 14-16,-1-1-4 0,1-5-1 0,-1 4-3 15,3 4 0-15,0-4-2 0,2 2 5 0,0-2-4 16,-5-5 1-16,3 0 0 0,-1-1 1 0,-3 3-6 0,-1-5 11 15,2 1-7-15,-2-1-3 0,2 2 3 16,-1-2-4-16,-4 3 6 0,0 0 1 0,0-1 1 16,0 6 6-16,-4 3 8 0,-1-6-3 0,2 3-2 0,-2-1 0 15,0-1-3-15,-1 6 7 0,0-6-5 16,1-1-2-16,2-3 3 0,-2 3-3 0,2-2 4 16,1-4-8-16,2 5 1 0,-2 7 5 0,2-4-1 0,0 0-2 15,2-2-2-15,0-2 2 0,4 6-7 0,0-2-1 16,1 3 8-16,2-5 0 0,-1 5-5 0,0-4 1 15,4 2 0-15,-5-3-2 0,4 5-2 0,-2-9 5 16,-2 8 0-16,2-6-3 0,-1 1 3 0,-2-2-8 16,1 0 2-16,-1-3 2 0,-1 3 7 0,1-3-10 0,-4 0 4 15,5-2-3-15,-3 3-3 0,3 0 8 16,-5-2-7-16,3 2 10 0,-5-10-7 0,9 15 3 0,-9-10-3 16,0-5 0-16,5 10-3 0,-5-10 3 0,2 10-7 15,-2-10 6-15,0 0-2 0,4 13 2 0,-4-10 0 16,0-3 0-16,0 0 1 0,-4 18 6 0,4-18-4 15,-7 15-1-15,1-8-19 0,-4 1-23 0,-8 5-35 16,-1 0-55-16,-18 4-150 0,-5-2 47 0</inkml:trace>
  <inkml:trace contextRef="#ctx0" brushRef="#br0" timeOffset="19810.12">32886 840 230 0,'0'0'95'16,"8"-7"-10"-16,-8 7-15 0,0 0-7 0,0 0-12 15,0 0-7-15,5-8-8 0,-5 8-1 0,0 0-6 0,0 0-8 16,0 0 4-16,0 0-4 0,0 0 0 16,9-8-5-16,-9 8 1 0,0 0-2 0,0 0-2 0,0 0-3 15,0 0-1-15,0 0-1 0,0 0 10 0,0 0-11 16,0 0-4-16,0 0 2 0,0 0 0 0,0 0-1 15,0 0-2-15,8-9 2 0,-8 9-1 0,0 0-2 16,0 0-1-16,0 0 0 0,0 0-3 0,0 0 1 16,0 0 2-16,0 0 1 0,0 0-10 0,0 0 9 0,16 2-3 15,-16-2-4-15,0 0 7 0,14 7-6 16,-6 3 1-16,-2-2 0 0,3 0 0 0,5 6 1 16,-5 4 0-16,-1 2 0 0,1-4 0 0,-1 6 6 0,0 1-4 15,-1 1 0-15,-2-2 11 0,1 1-7 0,-4-1-6 16,0 0 4-16,4 3-3 0,-6-3 6 0,2-3-6 15,-2 2 6-15,3-2-5 0,-3 1 7 0,0-5-4 16,0-2 4-16,0-1-9 0,-3-4 6 0,3 2 0 16,0-10-4-16,0 16 9 0,0-16-5 0,-2 12 0 15,2-12-2-15,-3 11 3 0,3-11 3 0,0 0 0 16,-5 10 0-16,5-10-3 0,0 0 7 0,-5 7 7 16,5-7-3-16,0 0 3 0,0 0 7 0,0 0 1 15,-15 7-3-15,15-7 14 0,0 0-8 0,0 0 2 16,0 0 2-16,0 0 0 0,0 0-2 0,0 0 0 0,0 0-4 15,0 0 1-15,0 0-3 0,-18-14-5 0,18 14 4 16,0 0-4-16,2-21-5 0,-2 21 1 0,6-18-4 16,-4 8 1-16,1-6 5 0,9-1-12 0,-7-3 7 15,3 2-7-15,2-1 6 0,-1 3-7 0,-3-2 3 16,1 0-7-16,2-1 9 0,2-1-8 0,-3 2 6 16,3 1-10-16,0 0 4 0,-3 2 2 0,1 2-7 15,-5 1 5-15,8-4-1 0,-1 3 1 0,-4 1-2 16,3-1 2-16,-2 3 5 0,2-7-10 0,-2 6 8 15,-2 5-4-15,2-4 0 0,-2 1-1 0,-2 3-11 16,-4 6 9-16,15-12 6 0,-10 7-11 0,-5 5 13 0,10-7-10 16,-10 7 4-16,15-10-7 0,-15 10 1 0,14-6 6 15,-14 6-5-15,16-3 3 0,-16 3-1 0,19-6 1 16,-19 6-2-16,21-3 1 0,-21 3 1 0,21 0-4 16,-21 0 7-16,0 0-1 0,24 5-7 0,-24-5-1 15,16 5 4-15,-5 0 1 0,-11-5-1 0,14 10-1 16,-14-10 7-16,14 10-9 0,-9-5 9 0,4 5-3 15,-1-5 6-15,-8-5-8 0,10 15 3 0,-4-5 9 0,3 0-13 16,-2-3-2-16,-4 2-5 0,2 4 6 0,-2-4 0 16,0 5 1-16,3 5 8 0,-3 0-8 0,-2-2 1 15,-1 4 2-15,0-3 2 0,0 5-3 0,0-1 4 16,-1 1-5-16,-5-3 3 0,6 1-1 0,-3-1 2 16,-3 2-4-16,6-4 14 0,-1-1-7 0,-3-3-4 15,1-1-5-15,1-1 4 0,2-2-2 0,-5 2 5 16,2-1-3-16,3-1 4 0,0-10 3 0,-6 16-4 15,0-6-8-15,5-2 13 0,1-8-11 0,-7 17 5 16,5-10 2-16,2-7-1 0,-6 15-1 0,6-15-4 16,-2 10 7-16,2-10-2 0,-9 10-10 0,9-10 14 15,-5 7-8-15,5-7 4 0,-3 10 7 0,3-10-1 0,0 0-1 16,-9 11-4-16,9-11 6 0,0 0 5 16,0 0-1-16,-4 6 8 0,4-6 4 0,0 0 4 0,0 0-5 15,0 0 2-15,0 0-3 0,-6 11-1 0,6-11 1 16,0 0-4-16,0 0 0 0,0 0-2 0,0 0-9 15,0 0 7-15,0 0-5 0,-9 6-14 0,9-6-13 16,0 0-25-16,0 0-35 0,0 0-35 0,-9 1-74 0,9-1-223 16,-23-1 69-16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1T11:19:47.841"/>
    </inkml:context>
    <inkml:brush xml:id="br0">
      <inkml:brushProperty name="width" value="0.05292" units="cm"/>
      <inkml:brushProperty name="height" value="0.05292" units="cm"/>
      <inkml:brushProperty name="color" value="#FF0000"/>
    </inkml:brush>
  </inkml:definitions>
  <inkml:trace contextRef="#ctx0" brushRef="#br0">31279 868 231 0,'0'0'115'0,"0"0"-19"0,9-11-7 15,-9 11-21-15,0 0-2 0,0 0-1 0,0 0-15 16,7-7 0-16,-7 7-2 0,0 0-11 0,0 0 4 16,0 0-6-16,0 0-5 0,0 0-6 0,0 0-1 15,8-7 0-15,-8 7-7 0,0 0-3 0,0 0 4 16,0 0 2-16,0 0-5 0,0 0-8 0,0 0 6 0,0 0-6 16,0 0-4-16,0 0 18 0,0 0-17 15,0 0-3-15,0 0 2 0,0 0-7 0,0 0 15 16,0 0-15-16,-21-6 5 0,21 6-2 0,-37 6-10 0,-3 1-1 15,2-2 4-15,-6-3 3 0,-3 1-8 0,4 1 9 16,-1 2-7-16,3-4 6 0,-4 4 0 0,2 1-6 16,2-6 6-16,0 1-3 0,10 2 5 0,8-1 2 15,-2-2-9-15,3-1 3 0,-3 0 1 0,0 0 10 16,1 3-16-16,3 0 8 0,-3-1 0 0,9-2-6 16,-2 5 10-16,4-3-4 0,13-2 1 0,-19 3-5 15,19-3 3-15,-17 2 4 0,17-2-2 0,0 0 1 0,-19 3-3 16,19-3 4-16,0 0-5 0,-17 5 16 15,17-5-16-15,0 0-8 0,-11 5 15 0,11-5 0 0,-9 10-4 16,8-2 1-16,1-8 5 0,-15 13-6 0,14-3 3 16,-6-1-3-16,5 0 0 0,-4 3 3 15,4 0-2-15,-5-1 3 0,2 7-5 0,2 1 4 0,-4 0 2 16,-1 1-1-16,1 0-1 0,5 4-2 0,-6 2-3 16,1 7 9-16,-7 5-1 0,7-4-3 0,-1 3 3 15,3 2 0-15,-7-1-6 0,-1 1 3 0,5 0 7 16,-1 4-6-16,1-7 5 0,0 4-6 0,-3-1-3 15,-2 1 4-15,2-2 6 0,0 0-8 0,0-2 2 0,-3-1 0 16,6 5-2-16,-3-3 4 0,-2 2 4 0,3-2-2 16,0 1-5-16,-3-1 2 0,2-1-1 0,0 1 0 15,-4 2 4-15,5-2 2 0,-3 6-6 0,2-4 4 16,-2 3-2-16,0 3 8 0,-4-6-10 0,4 2 0 16,-2 2 4-16,0 1 0 0,0-4 2 0,2 1-10 15,0-3 2-15,3-1 4 0,-5 1 3 0,2-5-7 16,1-5 8-16,5-5-2 0,-4-3-1 0,2 1-1 15,1 0-4-15,0 0 2 0,5-2-1 0,-2 1 4 0,-3-1-1 16,-2-2-2-16,6 3 6 0,-1-5-8 16,-1-2 3-16,6-1-1 0,-1-2-1 0,-3-3 0 15,2 3 1-15,-2-4 2 0,4-6-4 0,0 20 2 16,0-14 2-16,0-6-2 0,4 17 4 0,-2-9-8 16,3 0 5-16,-2-1 2 0,5 0 4 0,-8-7 1 0,20 13 1 15,-13-5-6-15,4-2 1 0,11 1 2 0,3 0 0 16,-4 4-8-16,22-1 9 0,-1 0-6 0,4-3 6 15,1 3-1-15,0-5-11 0,0-3-3 0,2 3-10 16,-3-3 7-16,0 0-4 0,-1-2-13 0,4 4-3 16,-2-4-8-16,-3 0-3 0,-1-4-10 0,2 2-46 15,-7-5-116-15,1 5 39 0</inkml:trace>
  <inkml:trace contextRef="#ctx0" brushRef="#br0" timeOffset="1150.83">31298 833 223 0,'0'0'46'0,"0"0"2"0,0 0-6 15,0 0-5-15,0-10-6 0,0 10 2 0,0 0-7 16,0 0 1-16,0 0-1 0,0 0-10 0,0 0 3 15,0 0-1-15,0 0-2 0,0 0-1 0,9-6-3 0,-9 6 2 16,0 0-2-16,30 6 2 0,-6-6-3 16,17 7 0-16,-8-4-3 0,11-1-2 0,4 6 1 0,-6-4 0 15,1 4-2-15,3-3-4 0,-1 5 13 0,2-5-8 16,-4 2 1-16,4-3-6 0,-6 6 3 0,1-2-1 16,-1-3 1-16,-3 5 2 0,-6-5-2 0,-4-3-5 15,-6 3 2-15,-3-3 6 0,-6 2 0 0,1-2-2 16,0-2-6-16,-14 0-6 0,16 8 11 0,-16-8-7 15,16 2-1-15,-7 0 2 0,-9-2-4 0,14 5 6 16,-14-5-4-16,11 4 2 0,-11-4-6 0,9 10 8 16,-5-1-5-16,1 0 5 0,2 1-2 0,-5 2-2 0,4 11 0 15,-2-2 2-15,0 17 4 0,1-1 4 16,0 4-6-16,-4-1-6 0,-2 3 1 0,1 0 4 16,0 1 1-16,-5 1 1 0,2-3-1 0,1 5 1 0,2-3-1 15,-4 1 6-15,2-3-6 0,0 2 9 0,-1-1-10 16,0-2 1-16,3-2 2 0,0 3-2 0,-5-5 3 15,1 4-4-15,8-3 3 0,-4 4 1 0,0-3 1 16,0 1 0-16,0-3-2 0,0-10 4 0,3-2-6 16,2 11 2-16,-2-6 2 0,-3-2 0 0,0 8 1 15,-3-6-1-15,0-7 2 0,3-3 0 0,-2 1-3 16,2-1 3-16,0 0-8 0,0-3 3 0,-3-3 4 16,-1 1-4-16,2-2-1 0,-1-1 2 0,3 1-4 15,-2-5 14-15,0 4-18 0,-4 7 10 0,-1-3-11 16,0 2 12-16,-2-3 0 0,4-3 2 0,-8 5-6 0,1 2 2 15,-4-6-2-15,-1 5 3 0,-5-3-4 0,-11 7 4 16,-2 0 9-16,2-2 3 0,-5-5-1 0,0 2 2 16,1-1 1-16,5-3-3 0,-8 2 4 0,1-3-2 15,-2-1-2-15,-3 1-5 0,1-2 6 0,-4 2 1 16,-1-5-7-16,0 1 4 0,2 1-2 0,-7-2-1 16,9 4 0-16,-2-4-8 0,-1 1-1 0,6-3 3 15,8 0 4-15,9-3 1 0,-1 3 3 0,4-3 0 0,4 2 2 16,-6-2 3-16,8 0 1 0,1-2-5 0,0 2 5 15,14-2-2-15,-19 4-1 0,19-4 16 0,-14 0-16 16,14 0 6-16,0 0 2 0,-17 3-5 0,17-3 6 16,0 0-7-16,0 0 2 0,-10 4-10 0,10-4-4 15,0 0 0-15,0 0-10 0,0 0-13 0,0 0-25 16,0 0-31-16,0 0-97 0,0 0-202 0,27-23 61 16</inkml:trace>
  <inkml:trace contextRef="#ctx0" brushRef="#br0" timeOffset="1922.12">32295 1605 218 0,'-3'25'25'0,"3"-1"-8"15,-6-2-6-15,3 0 13 0,-5 15 0 0,-2-2 1 16,6-7 3-16,-4 13 5 0,-2-4 3 16,-1-1-8-16,-2-1 2 0,7-6-6 0,-8 6-2 0,5-5-4 15,-1 4 2-15,-1-9 2 0,2-2-5 0,4-5 7 16,-4 4-7-16,5-6-2 0,-3-1 1 0,2-3-3 15,0-2-1-15,2 3-1 0,3-13 10 0,-8 14 8 16,8-14 4-16,-5 10 17 0,5-10 16 0,0 0-6 16,-9 10-14-16,9-10 8 0,0 0-11 0,0 0 1 0,0 0 2 15,0 0-4-15,-18-22-4 0,8 5-9 16,5-3-10-16,3-20-10 0,-1 1-11 0,6-4-11 0,4 0 5 16,3-2-9-16,5 1 10 0,2-1-1 0,-1 4 3 15,0-2 8-15,7 4-1 0,-3 2-5 0,-3 0 1 16,5 8-2-16,-5 4 9 0,-1 4-3 0,-2 3 4 15,3-2-5-15,-2 3 8 0,1 2-15 0,2-3 7 16,-1 3-2-16,7 0-2 0,-2 2 1 0,-2 5-1 16,-6-2-3-16,4 0 1 0,-2 2 7 0,-2 3-3 15,-3 0 0-15,-11 5-5 0,22-2 2 0,-14 2-3 16,-8 0-1-16,22 5 4 0,-22-5-2 0,14 7 0 16,-5-2 3-16,-1 5 3 0,-3-3 0 0,0 7-2 15,0 5-4-15,2-5-1 0,-5 6 5 0,1 0 1 0,-8 0-4 16,1 3 1-16,-1-2 5 0,-5-1-3 0,-1 1 2 15,-4-3 4-15,2 2 0 0,-4-3-5 0,-5 1 1 16,3-1 4-16,3-5 2 0,-10 2-4 0,6-1-4 16,-3-3 2-16,0-3 1 0,3 3 7 0,-2-3-12 15,2-1 2-15,2-1 5 0,1-2-3 0,4 1 7 16,13-4 1-16,-25 3-6 0,25-3 0 0,-22 0 9 16,22 0-2-16,-15 2-2 0,15-2 5 0,0 0 3 15,0 0-7-15,-21 0-5 0,21 0-1 0,0 0-1 0,0 0-1 16,0 0 3-16,-11 8-5 0,11-8 7 0,0 0-1 15,0 0-2-15,0 0-4 0,19 18 2 0,-10-8-2 16,2-7 14-16,8 12 0 0,0-2-4 0,5-1 6 16,-4 0-1-16,1-3 1 0,4 4-3 15,-3-4 0-15,-3 5-5 0,3-7 1 0,-2 0 0 0,-6 1 0 16,2-1-1-16,-3-2-8 0,-1-2-8 0,-12-3-7 16,15 4-25-16,-15-4-11 0,0 0-26 0,20 0-80 15,-20 0-187-15,0 0 57 0</inkml:trace>
  <inkml:trace contextRef="#ctx0" brushRef="#br0" timeOffset="2470.48">32960 1054 253 0,'0'0'50'15,"0"0"-11"-15,23 22-2 0,-19-12-4 0,4 8-1 16,-3-3-4-16,2 5 2 0,-1-2-9 0,-2 3-1 16,-1-1-15-16,0 2 13 0,-1-5-7 0,1 0-3 15,-3-2-1-15,4 0 6 0,-4-3 1 0,0-2-2 16,0 0-2-16,0-1-6 0,-4 1 3 0,1 2 1 15,3-6 4-15,0-6-2 0,-2 12 6 0,2-12 3 16,-6 10-6-16,6-10 2 0,0 0 7 0,-10 5-9 0,10-5 12 16,0 0-17-16,0 0 8 0,0 0-8 0,0 0 5 15,0 0 0-15,-12-27-3 0,12 14-1 0,0 13-4 16,3-19 4-16,-1 7-1 0,2 2 7 0,1-3-4 16,-1 1 3-16,0 2 2 0,7-7-9 0,-2 5 5 15,4 0-1-15,-1 1-4 0,-4 1-2 0,-3 3 0 16,6-3 3-16,-2 5-3 0,-3-3 0 0,3 5-5 15,-1-6 1-15,-8 9 0 0,26-6-1 0,-15 2 2 16,-11 4 0-16,21-3 2 0,-21 3-4 0,22 0-3 16,-22 0-2-16,20 7 10 0,-20-7-13 0,16 6 5 15,-8 0 4-15,0-2-2 0,-2 6-3 0,-6-10 2 16,12 15 2-16,-5-8 2 0,0 3-4 0,-6 1-1 0,5-3 2 16,-4 2 2-16,4 2-6 0,-6-1 2 15,2 1 4-15,1-2-2 0,0 0-3 0,-3 0 6 0,0-10-3 16,0 19 5-16,3-9 1 0,-3 2-6 0,0-4-11 15,-3 0-18-15,3 1-5 0,0 1-25 0,-8-2-42 16,2 0-119-16,-2-1 39 0</inkml:trace>
  <inkml:trace contextRef="#ctx0" brushRef="#br0" timeOffset="3845.65">25351 698 214 0,'0'0'31'0,"6"-8"-10"0,-6 8-3 0,0 0-5 15,0 0 3-15,0 0-4 0,0 0-2 0,0 0-1 16,0 0-3-16,-16-10-1 0,16 10-2 0,0 0 0 16,0 0-2-16,-25 19 4 0,20-10 0 0,-3 0-5 0,1 0 1 15,4 12 4-15,3-2-1 0,3 3 2 16,6 0 2-16,9 13-1 0,5-4-2 0,7 2 2 0,3-1 1 16,2-1 4-16,4-3-6 0,2 2 3 0,-3-3-4 15,-1-3 1-15,-7-1-3 0,-6-6 2 0,-2-5-2 16,-6 2-2-16,-2-5 0 0,-3 4-1 0,-4-10 3 15,3 5 5-15,-2-3-8 0,-8-5 5 0,6 7 11 16,-6-7 3-16,0 0 12 0,0 0-2 0,0 0 1 0,-17 18-3 16,-8-16-5-16,-14 6-3 0,-2-5 1 15,-2-1 2-15,4-2 3 0,-2 0 3 0,11 0 5 16,5 0 13-16,9 0 15 0,-3 0-5 0,2-2 1 0,17 2-8 16,-24-3-2-16,24 3-3 0,-20-3-6 0,20 3 0 15,-10-5-3-15,10 5-4 0,0 0-3 0,-18-2-3 16,18 2-8-16,0 0-7 0,0 0-11 0,-12-5-24 15,12 5-16-15,0 0-21 0,0 0-21 0,0 0-63 0,0 0-174 16,0 0 55-16</inkml:trace>
  <inkml:trace contextRef="#ctx0" brushRef="#br0" timeOffset="4028.17">25899 788 269 0,'13'-10'112'0,"-1"8"-19"0,-12 2-18 0,21-7-12 15,-7 4-22-15,11-2-23 0,-4 5-15 16,7-2-14-16,-4 2-22 0,2 2-33 0,-2 1-77 16,-1 2 28-16</inkml:trace>
  <inkml:trace contextRef="#ctx0" brushRef="#br0" timeOffset="4172.12">26096 976 233 0,'0'0'120'0,"0"0"-20"0,0 0-21 0,0 0-23 16,44 3-17-16,-19-6-29 0,16-1-21 0,-8 4-55 15,-6 0-74-15,3-2 25 0</inkml:trace>
  <inkml:trace contextRef="#ctx0" brushRef="#br0" timeOffset="4673.63">26591 478 238 0,'12'-8'94'16,"-1"1"-19"-16,-7-1 1 0,8 0-9 0,-1 1-18 15,-4 4 0-15,7-7-10 0,-7 7 4 16,2-6-3-16,-9 9-7 0,15-9 2 0,-15 9-4 0,11-7-3 16,-11 7-1-16,0 0-1 0,8-7-10 0,-8 7-3 15,0 0 2-15,0-11-4 0,0 11-2 0,0 0 1 16,0 0-9-16,-34-7 3 0,34 7 4 0,-20 0-6 16,20 0 6-16,-20 2 0 0,20-2-16 0,-22 8 3 15,14-6 2-15,8-2-1 0,-17 13 0 0,12-3-3 16,0-4 5-16,-1 4 0 0,6-10-1 0,3 25 11 15,0-5-11-15,2 2-3 0,15 13 5 0,-10-13-4 0,-1 0 4 16,2-1 3-16,-1-2-2 0,2 3 3 0,-4-2-5 16,4-1 1-16,-5 1-3 0,1-1 6 0,-5 1-5 15,0 0 6-15,-3 0-3 0,-3 1 1 0,3-3-4 16,-3 2 8-16,-2 0-2 0,-1 0-2 0,-2-4 0 16,5 2 1-16,1-3-5 0,-1-3-2 0,0 0 5 15,3-12 1-15,0 21-4 0,0-13 5 0,0-8-2 16,-1 23 0-16,1-13-2 0,0-10 2 0,1 22-4 15,2-12 1-15,0 0 2 0,-3-10 2 0,2 22-2 0,1-12 1 16,-3 3 1-16,4-3-2 0,-4-10 6 16,0 22-2-16,0-13-7 0,-2 1 3 0,0 3-4 0,2-3 7 15,-3-1 1-15,3 4-5 0,-2-3 5 16,2-10 3-16,-6 19-6 0,6-9 0 0,0 0-7 0,0-10-13 16,0 17-7-16,0-7-12 0,0-10-24 0,8 12-37 15,-5-7-115-15,-3-5 37 0</inkml:trace>
  <inkml:trace contextRef="#ctx0" brushRef="#br0" timeOffset="5049.89">27074 902 243 0,'-6'-6'210'0,"6"6"-36"15,0 0-23-15,0 0-18 0,-8-11-13 0,8 11-19 16,0 0-6-16,0 0-21 0,0 0 3 0,0 0-15 15,0 0-5-15,0 0-11 0,0 0-1 0,0 0-5 16,16-13-6-16,-2 11-13 0,5 0-9 0,3-6-9 16,0 3-12-16,2-5-7 0,1 5 7 0,0-5-7 15,-3 0-16-15,-1 0 11 0,-1-1-5 0,-1 0 1 16,-4-1 1-16,-5 2 1 0,-3 0-1 0,0 1-4 16,-1-1-1-16,-6-1 6 0,0 11-3 0,-4-15 6 15,-5 6-9-15,2-1 7 0,-3 3 6 0,-10-3-6 0,-3 3 8 16,-11-6-3-16,4 5 5 0,7 4 4 0,4-2 6 15,3 6-1-15,16 0-3 0,-28 0-2 0,28 0 5 16,-22 3-7-16,22-3 4 0,-19 7 4 0,19-7-5 16,-14 13 3-16,6-3 6 0,0 6 8 0,8 0-10 15,-2 3 13-15,4 1-6 0,1 0 3 0,2-1 0 16,9 3 3-16,0-1-2 0,10 13 8 0,3-6-9 16,1-2-27-16,-4-4-16 0,0-6-16 0,-6-1-21 0,1-3-64 15,0-3-156-15,-3-2 48 0</inkml:trace>
  <inkml:trace contextRef="#ctx0" brushRef="#br0" timeOffset="5218.68">27471 911 228 0,'0'0'93'16,"0"0"-9"-16,0 0-16 0,0 0-5 0,0 0-8 15,27 13-4-15,-19-6-1 0,-8-7-17 0,12 18 5 16,-10-11-2-16,4 3-9 0,-4 0 1 0,1 2-9 0,2 5-13 15,-5-2-22-15,3 0-27 0,-3 4-51 0,0-4-110 16,-5 1 37-16</inkml:trace>
  <inkml:trace contextRef="#ctx0" brushRef="#br0" timeOffset="5380.42">27760 914 347 0,'0'0'186'0,"9"-10"-24"0,-9 10-29 16,9-9-25-16,-9 9-27 0,13-10-28 0,-13 10-15 0,21-7-33 16,-1 4-27-16,1 3-3 0,5 0-30 0,1-3-66 15,-2 3-145-15,2 0 45 0</inkml:trace>
  <inkml:trace contextRef="#ctx0" brushRef="#br0" timeOffset="5498.64">28401 863 245 0,'0'0'110'0,"22"-6"-8"0,-8 2 0 15,-14 4-23-15,22-10-10 0,-11 4-11 0,-11 6-6 0,22-7-4 16,-22 7-11-16,22-5-7 0,-9 3-23 0,-13 2-18 16,33-3-25-16,-8 0-21 0,-2 6-39 0,-2-3-112 15,-1 0 35-15</inkml:trace>
  <inkml:trace contextRef="#ctx0" brushRef="#br0" timeOffset="5958.22">29089 780 241 0,'0'0'280'0,"0"0"-43"0,5-6-29 16,-5 6-28-16,0 0-24 0,0 0-18 0,0 0-18 0,2-13-24 16,-2 13-23-16,0 0-17 0,7-7-20 0,-7 7-15 15,15-11-12-15,-3 7-19 0,10-4-13 16,-1 1-8-16,-1 0-10 0,2-1 4 0,-6-2 0 0,6 3-3 16,-9 0-4-16,2 0 1 0,-5 1 0 0,1-1 2 15,-2 2-1-15,-4-2 3 0,-5 7 5 0,8-13 7 16,-8 13 1-16,0-13-5 0,0 13 8 0,0 0-1 15,-11-16 7-15,0 7-6 0,3 6 10 0,-5-4-3 16,-7 1-4-16,-5 4 8 0,4-1 2 0,-4 0 7 16,0 3 1-16,0 0 5 0,1 3-2 0,0 2 8 15,2 1-7-15,2 1-2 0,-1 5 0 0,4-3 1 0,0 4 2 16,4-1 2-16,3 6-1 0,-2-6 0 16,4 5 6-16,5 0-6 0,3 3-1 0,3 0 5 15,5 2 1-15,6-1 0 0,-1-3-2 0,15 12-1 0,-1-2-12 16,1-11-10-16,-6-3-20 0,-4 1-16 0,5-5-19 15,-4 3-49-15,0-7-144 0,-5-2 45 0</inkml:trace>
  <inkml:trace contextRef="#ctx0" brushRef="#br0" timeOffset="6319.65">29305 840 223 0,'23'13'63'0,"-13"-9"-5"0,-4 7-9 0,1-7-18 16,-7-4 12-16,11 14-7 0,-5-5-7 0,0 0 2 16,-4-2-2-16,4 3 3 0,-6-10-3 0,2 12-10 15,-2-12 0-15,3 14 4 0,-3-14-7 0,0 9-5 16,0-9 3-16,0 0-2 0,0 10 0 0,0-10-4 16,0 0 4-16,0 0-2 0,0 0 1 0,0 0 2 15,0 0-11-15,0 0 4 0,0 0-9 0,0 0 4 16,0 0 3-16,0 0-5 0,0 0-3 0,0 0 10 0,33-19-3 15,-33 19 10-15,19-16-12 0,-8 9 17 0,-1 2-4 16,-10 5 1-16,20-10-5 0,-20 10 1 0,23-7 1 16,-23 7-3-16,19-6 3 0,-19 6 0 0,18 3 1 15,-18-3 2-15,17 5-10 0,-17-5-2 0,13 10 2 16,-5-5-5-16,-1 2 0 0,-2 4 7 0,0-5-5 16,-5-6 3-16,9 17-5 0,-9-7 8 0,4 0 4 15,0 2-9-15,-4-4-9 0,0-8-15 0,0 20-20 16,0-10-21-16,0 0-48 0,0-10-126 0,0 0 39 0</inkml:trace>
  <inkml:trace contextRef="#ctx0" brushRef="#br0" timeOffset="6773.65">29814 508 268 0,'0'0'126'0,"8"-13"-15"0,-2 8-25 16,-6 5-12-16,14-15-9 0,-6 8-7 0,-1-1-12 0,2 1-7 16,-9 7-1-16,19-10-3 0,-7 4-6 0,-2 2-7 15,-10 4-2-15,17-8-5 0,-8 7-2 0,-9 1 2 16,12-5-7-16,-12 5 4 0,0 0-10 0,15-5 4 16,-15 5-5-16,0 0-2 0,0 0 2 0,0 0-3 15,0 0 3-15,0 0 0 0,0 0-2 0,3 19-5 16,-3-19 1-16,-9 20 10 0,7-10-6 0,-5 2-2 15,5 5 7-15,-6 6-4 0,2-7 2 0,4 7 1 16,2 1-4-16,0 0 6 0,2 11-4 0,2-4 8 16,0 6-7-16,2-3 5 0,-1-4-8 0,1-4 5 15,0-1-2-15,4 10-2 0,-5-5-1 0,-2-9 2 0,-3-1 0 16,6 3-1-16,-6-3-2 0,0 3 3 16,0-5 4-16,0-1-6 0,0 1 2 0,0 0 4 15,0-5-11-15,-6 3 7 0,3-4 5 0,3 0-11 0,0-2 7 16,0 3 1-16,-2-5 0 0,2-8-2 0,-3 23 6 15,3-13-8-15,-3-2 4 0,3-8-5 0,0 17 13 16,-2-10-11-16,2-7 6 0,2 15-8 0,-2-15-2 16,-2 14-2-16,2-14 13 0,-2 12-4 0,2-12-9 0,0 11 16 15,0-11-7-15,-6 15-10 0,1-8-20 16,-4 3-12-16,-10 3-94 0,-15 5-155 0,-6 2 47 16</inkml:trace>
  <inkml:trace contextRef="#ctx0" brushRef="#br0" timeOffset="10943.64">1319 678 338 0,'0'0'141'16,"-2"-15"-23"-16,2 15-4 0,-3-16-5 0,3 16-15 0,0-14-16 15,0 14-4-15,-4-13 6 0,4 13-10 0,0-9-6 16,0 9-6-16,0 0-11 0,-2-12 1 0,2 12-8 15,0 0-10-15,0-11-1 0,0 11-6 0,0 0-6 16,0 0-8-16,0 0-1 0,0 0-2 0,0 0-6 16,0 0 3-16,0 0-3 0,0 0 0 0,0 0 0 15,0 0 3-15,-22 42-4 0,16-19 7 0,-4 16-3 16,3-2-1-16,-2 3 3 0,3-4-1 0,6 2-7 16,-3-9 0-16,6-2-3 0,-1-2 4 0,4 0 8 15,2-4-9-15,3 1 5 0,3 1 3 0,-1-5-5 0,4 2 0 16,2-7-1-16,0 6 3 0,1-8-3 0,5 2 13 15,-7-3-8-15,2 0 3 0,-2-6-7 0,-1 2-1 16,3-2-2-16,-1-4 7 0,-19 0-7 0,24 0 9 16,-24 0-10-16,25-2-5 0,-17-4 2 0,-8 6-11 15,22-6 12-15,-11-4-1 0,-3 2-5 0,0 1 1 16,1-3 7-16,-4 1 0 0,6-7 0 0,-3 1-10 16,0 2 6-16,-2 2 6 0,-1 1-1 0,-5 10-2 15,5-20 2-15,-5 12 2 0,0 8-6 0,3-22 1 0,-3 22 4 16,4-13 1-16,-4 13-13 0,2-10 9 0,-2 10-3 15,0 0 6-15,-2-10 2 0,2 10-2 0,0 0-8 16,0 0 0-16,0 0 6 0,0 0 1 0,0 0-3 16,0 0 0-16,0 0 4 0,0 0-3 0,-37 27 5 15,32-19 3-15,0 5 1 0,-1 4-10 0,1 1 1 16,5-3 3-16,0 4 6 0,0-4-9 0,5 4 6 16,3 2-1-16,0-9 4 0,4 2-10 0,4 1 12 15,2-5-3-15,-1 0 2 0,5 0 3 0,0-5 2 16,1 0-8-16,0-3-2 0,2-4 14 0,-2-3-15 0,0 2-2 15,1-7 2-15,-7-2-8 0,6-1 8 0,-1-3-9 16,-11 1-4-16,6-7 2 0,2-12 2 0,-8-3-10 16,-3 2 5-16,-8-4 8 0,0 1-8 0,3 12 7 15,-9 1 1-15,1 0 5 0,5 0-6 0,-6-9 3 16,1 9 4-16,2 3 3 0,-2 4 6 0,2 5 8 16,0-3-3-16,-2 4 6 0,1 2-4 0,4 0 0 15,0 10 7-15,-9-17-4 0,8 9-11 0,1 8-9 16,0 0 4-16,-6-11 5 0,6 11-1 0,0 0-3 0,0 0-2 15,0 0-1-15,0 0-4 0,0 0 0 0,0 0 4 16,0 0 0-16,-8 41-2 0,8-18-5 0,-6 16 7 16,6 0-5-16,-5 0 8 0,1 1 1 0,0 3 2 15,1-2-11-15,3-3 8 0,-2 0 0 16,4 0-2-16,4-5 3 0,-5 0-1 0,5-8 1 0,1-2 4 16,-2 0-5-16,0 2 3 0,2-3-19 0,-3-2-9 15,5-1-15-15,-1-1-16 0,0-4-14 0,-3-3-17 16,0-1-68-16,-1-3-177 0,-4-7 52 0</inkml:trace>
  <inkml:trace contextRef="#ctx0" brushRef="#br0" timeOffset="11120.71">1831 960 352 0,'19'-11'130'0,"2"1"-27"0,5 4-10 0,-5-1-14 16,21 5-23-16,-1-3-17 0,3 5-31 16,-2 0-24-16,-2 2-37 0,3 1-36 0,-13-1-107 15,0 3 36-15</inkml:trace>
  <inkml:trace contextRef="#ctx0" brushRef="#br0" timeOffset="12155.64">3279 886 219 0,'0'0'130'0,"0"0"-31"0,0-10-5 16,0 10-19-16,0 0-2 0,0 0-10 0,0-8-3 15,0 8-8-15,0 0-9 0,0 0-4 0,0-21 1 0,0 21-12 16,4-7-2-16,-4 7 6 0,0 0-14 16,0-17-4-16,2 9 2 0,-2 8 2 0,3-13-9 15,-3 13 6-15,0-14 1 0,0 14-16 0,2-10 14 0,-2 10-5 16,6-14-6-16,-6 14 2 0,1-13-18 0,-1 13 20 16,0-8-7-16,0 8-2 0,0 0 2 0,6-12 9 15,-6 12-3-15,0 0-2 0,0 0 0 0,0 0-4 16,0-10-9-16,0 10 10 0,0 0-3 0,0 0-2 15,0 0 2-15,0 0-5 0,0 0 1 0,0 0 2 16,0 0 0-16,0 0 7 0,0 0-14 0,-20 38 0 0,13-19 6 16,-2 5 14-16,2 9 11 0,-3 7 6 0,1-4-4 15,4 2-2-15,2 1 2 0,3-10-5 16,0-1-5-16,6-4 1 0,-2-1 0 0,3 1 0 0,3-1 0 16,-3-2 9-16,5-1-11 0,2-2 6 0,3-4-3 15,-4 1-4-15,1-5 3 0,2 0-2 0,1-1 0 16,2-2-1-16,-8-6-2 0,3 4 1 0,-14-5-13 15,0 0 8-15,32-6 1 0,-21-1 3 0,-4 4-14 16,-7 3-3-16,26-26 6 0,-17 11-9 0,4 1-9 16,-5-9 3-16,-3 4 7 0,10-16-3 0,-10 0-3 15,-3 6 0-15,1 2 9 0,0 5 3 0,-1-16-5 0,2 7 8 16,-1 3-1-16,1-7 2 0,0 4-10 16,-2 9 0-16,5 1 4 0,-3-3-5 0,2 2 6 15,5 3-13-15,-6-1 19 0,3 1-5 0,1-1-3 0,-6 2 10 16,2 3-14-16,-2 3 9 0,-1-1-3 0,2 4 3 15,-4 9 3-15,2-15 6 0,-2 15-6 0,2-12 7 16,-2 12 0-16,3-10-11 0,-3 10 10 0,0 0-14 16,0 0 3-16,0 0 0 0,0 0 7 0,0 0 7 15,0 0 4-15,0 0-3 0,0 0-2 0,0 0 10 16,-33 37-20-16,25-24 21 0,3 8-8 0,0-3 2 16,-4 4-6-16,6 1 3 0,-5 10-1 0,3-3-1 15,1-2-5-15,2 8 23 0,0-3-7 0,-1-2 0 0,8 1 2 16,-5-6-3-16,2-3 0 0,-2 2-7 0,4-3-2 15,-2 1 6-15,1-4-3 0,5 4-1 0,-5-4 1 16,3 1-1-16,2-4-1 0,-5 3 1 0,3-5-4 16,-5-2-2-16,2-2 2 0,0 0-1 0,-1 1 3 15,-2-11-16-15,7 14-10 0,-5-4-14 0,1-1-10 16,-3-9-13-16,5 15-6 0,-1-7-25 0,-2-1-87 16,-2-7-203-16,0 0 59 0</inkml:trace>
  <inkml:trace contextRef="#ctx0" brushRef="#br0" timeOffset="12386.7">3832 1012 241 0,'0'0'106'0,"6"-12"-12"0,-6 12-7 0,6-8-23 15,-6 8-4-15,10-13-7 0,-10 13-3 16,18-13-9-16,-11 7-2 0,13-3 0 0,-2 1-3 16,1 2-14-16,5-2-8 0,5 3-14 0,-5-3-13 0,3 6-16 15,-2-1-25-15,-3 3-45 0,-3-2-113 0,-19 2 35 16</inkml:trace>
  <inkml:trace contextRef="#ctx0" brushRef="#br0" timeOffset="12551.84">3852 1160 219 0,'0'0'143'0,"27"10"-26"0,-27-10-20 0,38 0-1 0,4 0-17 16,-1-1-17-16,-1-5-23 0,2 3-26 0,3 3-40 15,-2-4-69-15,-15-5-114 0,2 5 37 0</inkml:trace>
  <inkml:trace contextRef="#ctx0" brushRef="#br0" timeOffset="13752.17">4975 498 294 0,'0'0'82'16,"2"-8"-11"-16,-2 8-6 0,0 0 3 0,3-8-17 15,-3 8-4-15,0 0-12 0,0 0 5 0,0-7-13 16,0 7 2-16,0 0-9 0,0 0 3 0,0 0-3 16,0 0-9-16,0 0-1 0,0 0 11 0,0 0-10 0,0 0-4 15,0 0 0-15,0 0 2 0,0 0-4 16,0 0 2-16,-42 15-5 0,32-13 7 0,2 4-3 16,-4-2-2-16,1 2 1 0,3-3-4 0,-3 3 3 0,0-2 0 15,3 5 3-15,-1-6-4 0,9-3 1 0,-13 10 4 16,13-10 2-16,-8 16 0 0,6-9-6 0,2-7 9 15,0 18-1-15,2-10-10 0,3 2 5 0,3 2 0 16,7 4-17-16,1 1 1 0,-5 1 13 0,5-5-5 16,-2 1 7-16,-3-1 4 0,-1-4-10 0,2 1 4 15,-8-1 1-15,5 1-2 0,-3-2 1 0,-1 0 6 16,-1 2-6-16,-4-10-3 0,0 11 1 0,0-11 9 16,-4 12-7-16,4-12 1 0,-5 10 2 0,5-10-3 15,-8 8 2-15,8-8-2 0,-8 10 2 0,8-10 5 16,0 0-7-16,-9 10 3 0,9-10-6 0,0 0 0 0,-7 5 9 15,7-5-15-15,0 0 16 0,0 0-4 0,0 0-11 16,-9 8 4-16,9-8-7 0,0 0-11 0,0 0-8 16,0 0-9-16,0 0-16 0,-8 7-20 0,8-7-49 15,0 0-140-15,0 0 43 0</inkml:trace>
  <inkml:trace contextRef="#ctx0" brushRef="#br0" timeOffset="14546.08">5028 511 209 0,'0'0'57'0,"0"-9"-14"0,0 9-10 16,0 0 6-16,0 0-8 0,0 0-14 0,0 0 8 15,0 0-5-15,0 0-1 0,0 0-6 0,0 0 6 16,-27-4-2-16,27 4-9 0,0 0 1 0,-26 4 2 15,26-4-7-15,0 0 7 0,-31 3-2 0,31-3-2 0,0 0-4 16,-19 3-13-16,19-3 18 0,0 0-11 16,-14 1-4-16,14-1-1 0,0 0-2 0,0 0 9 15,0 0-19-15,0 0 15 0,-7 8 7 0,7-8-9 0,0 0 0 16,0 0 2-16,0 0-5 0,0 0 1 16,0 0-4-16,0 0-3 0,0 0 2 0,0 0-4 15,0 0 6-15,0 0 2 0,0 0-7 0,0 0 5 0,0 0 5 16,0 0-2-16,13 20 4 0,-13-20-2 0,0 0 8 15,-12 6-12-15,12-6 11 0,-10 8 2 0,10-8 3 16,-13 8-2-16,4-1 1 0,-3-2-4 0,12-5-3 16,-11 7 2-16,11-7 5 0,-5 8-1 0,5-8 8 15,0 0-1-15,0 16-3 0,0-16 15 0,0 0-16 16,12 15 4-16,-8-7 5 0,13 7-2 0,-6-5 0 16,0 8 3-16,6-4 5 0,-4 3-4 0,-2 1 2 0,-1 2-2 15,-1-1-1-15,-1-1-2 0,-1 3-3 0,-5-6 7 16,1 2-4-16,-3-4 2 0,3 2-10 0,-3-6 5 15,0 12-3-15,-3-10-3 0,0 12 11 0,1-11-8 16,-2 0 3-16,1-1-11 0,3-1 8 0,0-10-8 16,-2 16 5-16,2-16-5 0,0 12 8 0,0-12 2 15,0 8 3-15,0-8-14 0,0 0-3 0,0 15 11 16,0-15-5-16,2 10-4 0,-2-10-9 0,0 0 12 16,0 10 4-16,0-10-2 0,0 0-1 0,0 12-2 15,0-12 4-15,0 0 4 0,-2 16-8 0,2-7 17 16,0-9-2-16,-8 16 0 0,5-8 1 0,-1 2-7 15,0 0-6-15,4-10 2 0,-6 15 2 0,3-5 5 0,3-10-4 16,-4 15 5-16,0-8 4 0,4-7 0 0,-2 15 2 16,-1-8-5-16,3-7 1 0,-8 15-8 0,8-5 11 15,0-10-3-15,-9 15-11 0,6-10 1 0,3-5-5 16,-5 17-5-16,2-10-12 0,-3 3-1 0,6-10-21 16,-2 12-10-16,2-12-12 0,-2 10-38 0,2-10-113 15,0 0 35-15</inkml:trace>
  <inkml:trace contextRef="#ctx0" brushRef="#br0" timeOffset="15214.33">5289 724 233 0,'0'0'62'0,"0"0"-7"0,0-13 0 0,0 13-10 16,0 0 16-16,0 0-8 0,5-9-5 0,-5 9-7 15,0 0 0-15,0 0-17 0,0 0 12 0,0 0-12 16,0 0 7-16,0 0-3 0,0 0-4 0,0 0-2 0,0 0 1 16,0 0 7-16,0 0-3 0,-16 29 2 15,10-17 0-15,6 1 9 0,-2 7-5 0,-1-1-6 0,6 3 10 16,2-2-9-16,-2 0-8 0,-1-5 7 0,7-2-5 15,-1-2-8-15,-3-1 1 0,3-2 9 0,-8-8-9 16,18 12-4-16,-11-5 2 0,-7-7-6 0,14 8 0 16,-14-8-4-16,22 2-2 0,-22-2-6 0,0 0 5 15,0 0-2-15,32-12-10 0,-23 5 8 0,-9 7-10 16,8-18-3-16,-2 8 9 0,-6 10-4 0,5-21 8 16,-1 9-6-16,-4 2 0 0,0 10 10 0,0-23-10 15,0 10-5-15,0 1 13 0,0 12-3 0,0-25 6 0,2 16 3 16,-2 9-2-16,-2-22 9 0,2 22-3 0,0-18-4 15,0 18 14-15,-4-17-9 0,4 17 3 0,0-15 9 16,0 15-3-16,0 0-2 0,4-13-4 0,-4 13 3 16,0 0-9-16,0 0-6 0,0 0 0 0,0 0 13 15,0 0-9-15,0 0 10 0,0 0 3 0,0 0-2 16,0 0 3-16,0 0-5 0,-9 38-6 0,3-15 17 16,4-4-13-16,-1 1 5 0,0-1-5 0,3 1 5 15,0-2-3-15,-2-4 3 0,2 5-5 0,0 1-24 16,0-5-1-16,0 5-17 0,0-2-10 0,2-7-16 15,-2 5-24-15,0-7-12 0,0-9-68 0,0 17-188 0,3-9 56 16</inkml:trace>
  <inkml:trace contextRef="#ctx0" brushRef="#br0" timeOffset="15434.64">5599 904 248 0,'0'0'119'16,"0"0"-17"-16,0 0-8 0,0 0-8 0,0 0-9 16,0 0-7-16,0 0 0 0,0 0-14 0,24 22-7 0,-18-9 0 15,-6-13-7-15,2 18-5 0,-2-5 0 0,0-3-11 16,0-10-9-16,0 25 8 0,0-13 4 0,3-2-4 16,-3-10-8-16,0 26-16 0,3-16-22 0,-3 2-5 15,0-1-26-15,0-1-18 0,0-10-66 0,-6 20-160 16,6-20 50-16</inkml:trace>
  <inkml:trace contextRef="#ctx0" brushRef="#br0" timeOffset="15735.92">5842 823 274 0,'19'32'119'0,"-19"-23"-16"0,2 2-4 15,-2 0-22-15,0 2-11 0,3 7 4 0,-3-2-13 0,0-4-13 16,-3 5 7-16,1-4-10 0,0 0 4 0,-5-3-9 15,3 1-6-15,-4 3 1 0,-1 0-15 0,-4-1 0 16,2 1-35-16,-8 0-16 0,1-1-29 0,3-5-65 16,-5 0-150-16,9-2 47 0</inkml:trace>
  <inkml:trace contextRef="#ctx0" brushRef="#br0" timeOffset="16237.97">6077 682 236 0,'0'0'134'0,"12"-7"-38"15,-12 7-6-15,0 0-13 0,0 0-9 16,0 0-3-16,0 0-1 0,0 0-3 0,0 0-4 15,0 0-8-15,0 0-6 0,0 0-2 0,0 0 3 0,16 24 12 16,-14-12-9-16,-2-12 2 0,3 22-9 0,1-8-5 16,1 5 2-16,0 1-6 0,0-4 0 0,1-1-2 15,2 1-12-15,-2-4 4 0,3-2-4 0,-5-5 4 16,4 5 4-16,1-4-7 0,2 3-11 0,2-8 4 16,-13-1-14-16,19 9-2 0,-19-9-4 0,23 1 4 15,-23-1-10-15,21-8-16 0,-21 8-4 0,19-13 3 16,-2-2-4-16,-9 2 2 0,3-4 11 0,0 1-8 15,-5-6 11-15,2 6-5 0,-5-1 8 0,1 5 8 16,2-4 9-16,-2 6-10 0,-4 0 18 0,0 10 1 16,5-19 3-16,-2 12-4 0,-3 7 9 0,2-15-12 0,-2 15 12 15,3-10 5-15,-3 10-10 0,0-10-2 0,0 10 6 16,0 0-9-16,0 0 3 0,0 0 5 0,0 0-12 16,0 0 11-16,0 0 1 0,0 0 5 0,0 0 10 15,0 0-6-15,-8 32 1 0,5-22-3 0,1 3 4 16,-5 6-3-16,4 4 1 0,3-4-11 0,-2 1 2 15,2 2 0-15,-2-3-7 0,2 1-29 0,2 3-17 16,-2-1-6-16,2-3-19 0,-2 1-22 0,3 0-26 0,-3-5-61 16,3-1-204-16,3-2 60 0</inkml:trace>
  <inkml:trace contextRef="#ctx0" brushRef="#br0" timeOffset="16550.86">6559 875 308 0,'0'0'133'0,"0"0"-18"16,8-12-11-16,-8 12-15 0,0 0-16 0,9-10 1 15,-9 10-17-15,0 0-3 0,0 0-16 0,8-10-1 0,-8 10 6 16,16-8-16-16,-16 8 9 0,20-5-16 0,-20 5 4 16,24 0-1-16,-24 0-1 0,25 0-3 15,-25 0-7-15,24 3-1 0,-24-3 8 0,22 7-18 0,-14-2 1 16,-8-5 16-16,17 15 12 0,-12-5 4 0,1 6-6 15,-4 0-3-15,-2-2-9 0,0 7 12 0,-6-7 3 16,-1 7-11-16,-1-1 7 0,-1-2-1 0,-1-1-6 16,2-4 5-16,-1 0-7 0,3-3-6 0,-1-1 8 15,0-2-3-15,7-7-1 0,-10 13-3 0,10-13-3 16,-3 10 3-16,3-10-9 0,0 0-2 0,0 9-13 16,0-9-15-16,0 0-16 0,22 5-12 0,-22-5-28 0,41-5-121 15,-20-2-244-15,18-9 73 0</inkml:trace>
  <inkml:trace contextRef="#ctx0" brushRef="#br0" timeOffset="16702.16">7057 924 209 0,'0'0'178'0,"0"0"-27"15,0 0-29-15,0 0-19 0,0 0-18 0,0 0-22 16,0 0-31-16,0 0-25 0,3-13-39 0,-3 13-77 0,0 0-126 15,29-5 40-15</inkml:trace>
  <inkml:trace contextRef="#ctx0" brushRef="#br0" timeOffset="16836.84">7361 895 250 0,'0'0'141'0,"0"0"-27"0,0 0-40 0,33-9-45 0,-33 9-39 15,0 0-52-15,0 0-71 0,25-1 27 0</inkml:trace>
  <inkml:trace contextRef="#ctx0" brushRef="#br0" timeOffset="17080.96">8031 860 295 0,'15'8'134'0,"-15"-8"-31"0,0 0-26 0,0 0-34 16,0 0-27-16,0 0-32 0,9 2-53 0,-9-2-81 15,0 0 28-15</inkml:trace>
  <inkml:trace contextRef="#ctx0" brushRef="#br0" timeOffset="17229.34">8287 850 366 0,'0'0'162'0,"17"-5"-26"0,-17 5-24 0,0 0-33 15,0 0-35-15,0 0-21 0,0 0-23 0,23-2-21 16,-23 2-28-16,23 0-50 0,-23 0-115 0,25-6 37 16</inkml:trace>
  <inkml:trace contextRef="#ctx0" brushRef="#br0" timeOffset="17695.59">8629 729 238 0,'11'-12'167'0,"-8"3"-27"0,-3 9-28 16,11-18-12-16,-6 10-5 0,-5 8-3 0,8-14 1 16,-2 3-5-16,-6 11-14 0,6-12-4 0,-6 12-13 15,0 0-7-15,7-8-5 0,-7 8-10 0,0 0-13 16,0 0 0-16,6-12 5 0,-6 12-6 0,0 0-5 16,0 0-1-16,0 0 1 0,0 0-4 0,0 0-7 15,0 0 8-15,-6 45-8 0,6-33 5 0,3 5-3 16,-3 1 0-16,0-4 1 0,0-2-4 0,0 1 3 0,3 0-2 15,-2-4-2-15,-1-9 4 0,8 24 2 0,-6-12-8 16,4-3 11-16,-6-9-2 0,8 17 1 0,-3-10-5 16,-5-7 13-16,12 10-11 0,-12-10 9 0,15 6 0 15,-15-6-9-15,0 0 2 0,28-3 2 0,-28 3-7 16,17-15-1-16,-7 7-8 0,-4-2 1 0,8-9-1 16,-3-1 0-16,-4 3-7 0,1-3 1 0,-1 6 6 15,-2 1 5-15,-2 0 1 0,2 4 9 0,-5 9-3 0,5-20 5 16,-5 20 3-16,6-12 5 0,-6 12 3 0,2-13 7 15,-2 13 1-15,7-10-5 0,-7 10-3 0,0 0 3 16,5-10-10-16,-5 10-4 0,0 0-6 0,0 0 3 16,0 0-3-16,5-12-5 0,-5 12-2 0,0 0 4 15,0 0-2-15,0 0 4 0,0 0-14 0,0 0 12 16,0 0 0-16,5 35-4 0,-5-35 8 0,6 22-1 16,-4-5-5-16,2 5-1 0,-8 0-4 0,8 1-24 15,-4 3-8-15,0-3-10 0,3 2-30 0,-3-2-18 16,5 13-22-16,-5-4-110 0,3-12-268 0,-3-2 79 15</inkml:trace>
  <inkml:trace contextRef="#ctx0" brushRef="#br0" timeOffset="18145.64">9212 782 256 0,'5'-11'197'0,"-5"11"-33"15,0 0-23-15,6-12-24 0,-6 12-13 0,0 0-11 16,0 0-12-16,0 0-19 0,9-8-6 0,-9 8-6 16,0 0-8-16,0 0-6 0,0 0 2 0,0 0-9 15,0 0-6-15,8 27 5 0,-6-13-8 0,1 2 3 16,0 6 1-16,2-5-10 0,-4 4 8 0,4-4-10 16,-2 0 1-16,-3-3 0 0,2-1 0 0,-2-3-3 15,0-10 2-15,0 18-7 0,0-18 4 0,4 13-1 16,-4-13 0-16,0 0 2 0,0 15 0 0,0-15 4 15,0 0 11-15,0 0 3 0,0 13 5 0,0-13-8 16,0 0-1-16,0 0-4 0,0 0-6 0,0 0 5 0,0 0-7 16,0 0-1-16,0 0-3 0,19-38-3 0,-11 21 3 15,2-2-1-15,-2 4-5 0,1 1 2 0,-1 1-1 16,-6 1 1-16,7 5-4 0,-9 7 3 0,11-18-8 16,-3 13 7-16,-8 5-4 0,13-13-3 0,-13 13 1 15,15-7-4-15,-15 7 4 0,15-5-4 0,-15 5 2 16,0 0 3-16,0 0 1 0,28 0-5 0,-28 0 3 15,0 0 2-15,25 8-6 0,-25-8 7 0,19 12-4 16,-11-4 5-16,-8-8-4 0,17 12 1 0,-9-4 7 16,-3 1-12-16,1 1-5 0,-6-10-12 0,14 17-15 15,-10-7-12-15,0 2-14 0,1-2-25 0,-2 0-24 16,-3 0-81-16,0-10-233 0,-3 19 69 0</inkml:trace>
  <inkml:trace contextRef="#ctx0" brushRef="#br0" timeOffset="18696.54">9713 453 240 0,'0'0'174'0,"0"0"-21"0,2-16-17 16,-2 16-27-16,0 0-6 0,4-10-17 0,-4 10-9 15,0 0-10-15,7-12-10 0,-7 12-6 0,9-4-4 16,-1-1-14-16,-8 5 3 0,17-4-5 0,-17 4-7 16,0 0-8-16,16-3 3 0,-16 3-1 0,0 0-4 15,0 0-13-15,23 10 2 0,-23-10 5 0,7 15 6 16,-1-8-9-16,-6-7 6 0,3 19-16 0,-1-6 1 0,1-4 17 15,-3 4-7-15,0-13 0 0,3 32-11 0,-1-12 6 16,0-1-2-16,2-1 6 0,-2 0-7 0,-2 4 10 16,6 1 0-16,-3-10-6 0,0 7-1 0,2 0-6 15,1-1 5-15,-1 1-3 0,-3-2 11 0,6-4-3 16,-7-1-4-16,2-5 0 0,0 5 1 0,-1 0 1 16,-2-1-6-16,0-12-3 0,6 23-3 0,-5-11 15 15,-1 1 1-15,0-3-7 0,4 11-7 0,-2-1 8 0,1 0 3 16,-3-3 4-16,0 3-12 0,4-1 10 0,-1 1-5 15,-1 0 1-15,-2-1 2 0,3 2 3 16,2 0-4-16,-2-1 6 0,2-1-7 0,-2 2 0 0,3-2 3 16,-6 1-8-16,8 0 3 0,-5 0-1 0,2-2 10 15,-5-2-15-15,5-4 6 0,-2 1 1 0,0-3 5 16,0 0-9-16,-3-10 3 0,2 13 3 0,-2-13 4 16,0 13 5-16,0-13-6 0,0 10 1 0,0-10-2 15,0 0 0-15,0 0-10 0,-2 17-9 0,-4-9-22 16,-2-1-53-16,-12 3-106 0,-3 0-231 0,-19 3 67 15</inkml:trace>
  <inkml:trace contextRef="#ctx0" brushRef="#br0" timeOffset="20702">10967 409 258 0,'5'-7'163'0,"-2"-1"-10"0,-3 8-12 16,9-10-12-16,-9 10-4 0,3-10-8 0,-3 10-5 16,6-5-16-16,-6 5-7 0,0 0-9 0,2-8-3 15,-2 8-11-15,0 0-7 0,2-7-9 0,-2 7-4 16,0 0-7-16,0 0-1 0,0 0-13 0,3-11-3 0,-3 11 2 16,0 0-6-16,0 0-6 0,0 0 1 15,0 0-7-15,0 0 1 0,-58 13-1 0,33 0 4 0,-7 4-8 16,-9 6-1-16,8-1 4 0,0 0-8 0,0 3 1 15,5-5 4-15,9-1-4 0,4-3 0 16,-2 5-3-16,2-6 0 0,2 2 2 0,0-1-3 0,8-1 3 16,-3 5 6-16,4-4-6 0,4 3 2 0,4 1 1 15,1-1 2-15,3 3-1 0,5-1-1 0,9 7-2 16,-5-5 0-16,2-1 5 0,11 1 3 0,-8-5-5 16,3-4 0-16,-3-1 1 0,1-4-6 0,0 3-13 15,2-4-13-15,-6-1-15 0,3 1-22 0,-3 0-14 16,2-1-11-16,-1-4 0 0,-9 0-23 0,-11-3-67 15,22 0-216-15,-22 0 65 0</inkml:trace>
  <inkml:trace contextRef="#ctx0" brushRef="#br0" timeOffset="20917.84">10768 614 358 0,'0'0'201'0,"0"0"-26"0,0 0-16 0,0 0-27 0,0 0-9 16,0 0-20-16,-7-12-11 0,7 12-11 0,0 0-14 16,0 0-7-16,0 0-7 0,0 0-3 0,0 0-4 15,0 0-4-15,0 0-5 0,0 0-9 0,72 15-22 16,-28-5-19-16,5 3-18 0,0-3-24 0,3 0-30 16,-2 0-20-16,-1-5-91 0,-5 5-232 0,-6-9 68 15</inkml:trace>
  <inkml:trace contextRef="#ctx0" brushRef="#br0" timeOffset="21584.32">11753 404 308 0,'0'0'92'15,"0"0"-15"-15,0 0-12 0,14 23-13 0,-14-13-4 16,0 16-3-16,0-4 2 0,0 14-5 0,-3 9 4 15,3-6 1-15,-3 1-15 0,1 0 6 0,0-4-1 16,2 4-6-16,-7-9-9 0,4-6 8 0,3-2-3 16,-4-3-4-16,4 2-3 0,-1-2-3 0,-2-3 0 15,3-3 4-15,-3-4-7 0,6 1 1 0,-3-11 0 0,-3 16 0 16,3-16 11-16,0 10 18 0,0-10 8 16,0 12 11-16,0-12 15 0,0 0 8 0,0 0 2 15,-2 10-12-15,2-10-4 0,0 0-12 0,0 0-9 0,0 0-4 16,0 0-3-16,0-42-6 0,0 21-1 0,2-14-7 15,1 3 0-15,0-5-7 0,5 1 1 0,1 1-5 16,-4 0-2-16,3 5-4 0,-3 3 1 0,12-8 0 16,-6 7-4-16,1 3-3 0,-5 2-2 0,1 1 2 15,17-9-3-15,-14 3-4 0,2 5-3 0,1 3 2 16,2 4 1-16,1-1-1 0,3-1-1 0,2 3-4 16,-4 3-2-16,2-4-2 0,2 4 1 0,-1 4-5 0,4-3 3 15,-3 4 2-15,3 0 0 0,-5 1-3 0,3-1 1 16,-1 7-10-16,-7-3 1 0,3 3-1 0,6 3 2 15,-7 2 3-15,-17-5-1 0,26 5-1 0,-17 0 1 16,-1 3 0-16,1-1 1 0,-3 1 7 0,-1 2-1 16,-2 0 1-16,-1 3-2 0,-2 7-3 0,-2 0 4 15,-6 3 7-15,-1-2-5 0,-5 2 5 0,-8 6-4 16,-4-2 5-16,1 3-1 0,-3-10 0 0,-2 3 1 16,5-1 1-16,4-6-1 0,2-3-1 0,-1-3 1 15,-1 0-1-15,7-1 2 0,0-1 4 0,0-3-1 16,4 2 1-16,10-7-3 0,-20 6 1 0,20-6-1 0,-10 7 6 15,2-3-7-15,8-4 1 0,-12 8-5 0,12-8 0 16,-10 4-1-16,10-4 4 0,0 0-2 0,-9 8-2 16,9-8-2-16,0 0 2 0,-6 8 2 0,6-8-3 15,-3 12 2-15,3-12 0 0,3 17 4 0,-3-7-5 16,4-4 1-16,1 4 6 0,3 8-4 0,3-1 6 16,0 1 0-16,2-3-2 0,4 0 4 0,-1-4-4 15,6 5 2-15,-2-4-5 0,5 0-7 0,-4 1-17 0,1-1-20 16,3 1-24-16,-5-5-10 0,6 2-17 0,-4 0-14 15,2-4-72-15,-4-4-219 0,7 0 65 0</inkml:trace>
  <inkml:trace contextRef="#ctx0" brushRef="#br0" timeOffset="22162.95">12643 411 347 0,'0'0'133'0,"8"-9"-11"0,-8 9-18 16,3-8-15-16,-3 8-3 0,0 0-12 0,8-10-25 15,-8 10 10-15,0 0-17 0,13-6-5 0,-13 6-4 16,0 0-1-16,0 0-7 0,0 0-8 0,34 14 1 0,-24-10-5 15,-4 6 1-15,2-1 1 0,-2 1 4 16,4 8-6-16,-2 2-5 0,-2-3 0 0,0 3 0 16,-3-5-3-16,-1 0 2 0,-4-4-1 0,4 2 1 15,-2-13-1-15,0 20-3 0,0-8 5 0,0-12 2 16,-5 19-4-16,2-7 2 0,3-12 2 0,-6 13 2 0,6-13-4 16,-5 10 2-16,5-10-1 0,0 0-1 0,0 0 4 15,-6 10-1-15,6-10-3 0,0 0 6 0,0 0-4 16,0 0-5-16,0 0 0 0,0 0 1 0,0 0 1 15,6-35 2-15,-1 25-11 0,4 1 8 0,2-9-3 16,-3-1 1-16,3 3-4 0,0 4 8 0,-1-2-5 0,-1 5-2 16,-2-1 4-16,2 2-4 0,-1-2-1 0,1 5 3 15,2-2 1-15,-3-1-2 0,-8 8-2 16,19-10 0-16,-10 7-4 0,-9 3 1 0,16-10 4 0,-16 10-7 16,21 0 0-16,-21 0 1 0,20 0 3 0,-20 0 0 15,19 6-3-15,-19-6-3 0,21 7 2 0,-12-2-4 16,-1 3 10-16,0-1-6 0,1 1 0 0,-1-1 3 15,-3 3 3-15,1 0 0 0,-1 0-4 0,3-1 3 16,-2 0 2-16,0 1-10 0,-1 3 6 0,0-5 5 16,-2 2-1-16,0 0 2 0,-3-10 1 0,8 18 0 15,-4-9 0-15,-4-9-1 0,4 14 2 0,-4-2-5 16,0-12-10-16,3 18-10 0,-6-5-10 0,3-3-31 16,-2 10-32-16,-4-1-76 0,-8 1-200 0,4-3 59 0</inkml:trace>
  <inkml:trace contextRef="#ctx0" brushRef="#br0" timeOffset="29151.58">2105 3143 264 0,'0'0'103'0,"8"-8"-17"0,-8 8-3 0,0 0-15 15,0 0-1-15,0 0-11 0,0 0 1 0,0 0-8 16,0 0-3-16,0 0-10 0,0 0 0 0,0 0-7 16,0 0 2-16,0 0 3 0,0 0-6 0,0 0 3 15,0 0 5-15,0 0 6 0,0 0-13 0,8-6 7 0,-8 6-6 16,0 0-8-16,0 0 3 0,0 0 0 0,0 0-10 15,0-15 6-15,0 15-7 0,0-10-3 0,0 10 3 16,0-16-3-16,0 7-5 0,0 9 6 0,-2-15-5 16,2 15-2-16,-2-17 0 0,2 10-6 15,0 7-1-15,-8-15 4 0,8 15-5 0,-2-10 3 0,2 10 1 16,0 0-3-16,0 0-7 0,-2-13 1 0,2 13 5 16,0 0-4-16,0 0 0 0,0 0 1 0,0 0 5 15,-22 23-7-15,11-3 12 0,3-2-3 0,0 4-4 16,-1-1-3-16,-4 14 5 0,5-6 6 0,5-4-3 15,0 0 1-15,3-5 1 0,0 3 2 0,6-5-4 0,-4 3-2 16,6-2 4-16,1-3-2 0,-1-3 5 0,0 2-6 16,8-2 17-16,4-1-16 0,-4-2 4 0,3-1 2 15,3-3-6-15,1 0 3 0,0 0-2 0,-3-6 0 16,1 0 8-16,-2 0-1 0,1 0 1 0,0-6-7 16,-5 3 4-16,-3-3-13 0,1-1-2 0,7-3 1 15,-8-3 1-15,6-2 1 0,-6 1 2 0,2-4-3 16,-5 4 5-16,-1-3 7 0,0-1-12 0,1 1 1 15,-6-1-3-15,-3 4 6 0,3 2-8 0,-3-8 5 16,0 0-1-16,2 2-1 0,-2 1 11 0,0 2-10 0,0 1 3 16,0 2 3-16,0 1-2 0,0 1 4 15,0 1-5-15,0-1 4 0,0 10 7 0,0-18-14 0,-2 8-3 16,2 2 6-16,0 8-3 0,2-18 0 0,-2 11-1 16,0-1 3-16,0 8 1 0,0-12-1 0,0 12 2 15,0-12 2-15,0 12 2 0,-2-7-3 0,2 7-6 16,0 0 2-16,0 0-5 0,0-12 3 0,0 12 6 15,0 0-6-15,0 0 2 0,0 0-7 0,0 0-9 16,0 0 13-16,0 0-1 0,0 0 8 0,0 0 0 0,2 45 7 16,-2-20-4-16,-2-1 2 0,2 13 3 0,-6 4-1 15,6-13 0-15,0-3-3 0,3 3-2 0,-6-3-2 16,3-1 6-16,0-2-6 0,-3 3 8 0,3 0-7 16,0-1 3-16,0-1 12 0,0 1-1 0,0 1-9 15,6-3 0-15,-3-2 1 0,-3 5 5 0,0-7-1 16,2 0-5-16,1-3-1 0,-3-3 0 0,3 1-2 15,-3-3 5-15,0 0-6 0,0-4 7 0,0-6-1 16,2 13-1-16,-2-13-2 0,-2 15 3 0,2-15-7 16,0 0 3-16,2 12 2 0,-2-12 1 0,0 7-3 15,0-7-14-15,0 0-9 0,0 0-18 0,0 0-17 16,0 14-20-16,0-14-19 0,0 0-70 0,0 0-194 16,0 0 58-16</inkml:trace>
  <inkml:trace contextRef="#ctx0" brushRef="#br0" timeOffset="29531.62">2712 3284 273 0,'0'0'160'0,"0"0"-30"16,0-13-14-16,0 13-19 0,0 0-7 0,0 0-8 15,0 0-11-15,0 0-8 0,0 0-6 0,0 0-12 16,11-7-6-16,-11 7 6 0,39-1-6 0,-1-3-8 0,5-4-2 16,5 0 7-16,1 2-15 0,0-2-1 15,3 1 2-15,-3 3 0 0,-4-4 0 0,-5 6-6 16,-10-1-8-16,-5-2 11 0,-5 3-6 0,-4-1-7 0,-3 0-2 15,-13 3 3-15,22-2-4 0,-22 2 9 0,12-2-5 16,-12 2 1-16,0 0-2 0,16-3-5 0,-16 3 1 16,0 0 6-16,0 0-8 0,0 0 5 0,0 0-8 15,0 0-15-15,0 0-10 0,0 0-18 0,-33 27-12 16,16-17-12-16,-4 3-14 0,2-5-13 0,2 6-57 16,-5-7-181-16,5 5 56 0</inkml:trace>
  <inkml:trace contextRef="#ctx0" brushRef="#br0" timeOffset="29836.59">2858 3419 230 0,'0'0'125'0,"0"0"-3"0,0 0-18 0,-17 8-9 16,17-8-8-16,0 0 2 0,0 0-2 0,0 0-15 15,0 0-3-15,-11 2-10 0,11-2-5 0,0 0 8 16,0 0-10-16,0 0-8 0,0 0-5 0,0 0 2 15,0 0 2-15,0 0-3 0,47 5-1 0,-23-8-4 0,15 1-7 16,5 0 6-16,-6-6-2 0,5 4-4 0,2-5-6 16,-6 5 0-16,-7 0-1 0,-10-2-3 0,0 2 1 15,-6 1-3-15,-2 0-6 0,-14 3 6 0,24-2-5 16,-24 2-3-16,17-2 7 0,-17 2-5 0,0 0-2 16,19-5 1-16,-19 5 0 0,0 0-5 0,0 0-5 15,14-3-10-15,-14 3-2 0,0 0-12 0,0 0-11 16,0 0-24-16,0 0-9 0,0 0-13 0,0 0-14 0,0 0-20 15,0 0-64-15,0 0-215 0,0 0 63 0</inkml:trace>
  <inkml:trace contextRef="#ctx0" brushRef="#br0" timeOffset="31546.21">4334 3402 271 0,'0'0'78'0,"0"0"-13"0,0 0-29 15,0 0 16-15,0 0 3 0,0 0-18 0,0 0 7 16,0 0-14-16,0 0 8 0,0 0-10 0,5-10-8 16,-5 10 4-16,0 0 1 0,0 0 6 0,0 0-13 15,0 0-1-15,0 0 1 0,0 0-1 0,0 0-5 16,0 0 1-16,0 0-1 0,0 0-1 0,0 0-3 15,0 0 4-15,0 0-5 0,0 0-6 0,0 0 1 16,0 0 5-16,0 0-5 0,0 0-2 0,8-4 5 0,-8 4-10 16,0 0 5-16,0 0 0 0,0 0 3 0,0 0-6 15,0 0 4-15,0 0-4 0,0 0-20 0,0 0 7 16,0 0-6-16,0 0-2 0,0 0-1 0,0 0 1 16,0 0-11-16,22 17-16 0,-22-17-36 0,0 0-100 15,5 7 33-15</inkml:trace>
  <inkml:trace contextRef="#ctx0" brushRef="#br0" timeOffset="35762.1">4158 3150 226 0,'0'0'42'0,"3"-11"-15"0,0 1-6 16,-3 0-4-16,0 0 0 0,2 3 0 0,-2 7 3 15,0-21-5-15,0 14-5 0,-2-4 5 0,2-1-6 0,-3 6-4 16,0-4-8-16,1 0 4 0,2 10-2 0,-8-17-2 15,1 9 1-15,0-2-7 0,7 10 6 0,-14-11-1 16,6 5-1-16,-7-1 1 0,15 7 3 0,-21-9 1 16,10 9-2-16,-11-4 0 0,6 0-1 0,16 4-1 15,-31 0 4-15,31 0 9 0,-21 2-23 0,10 4 10 16,-3-3-2-16,3 3 1 0,1 1-4 0,1 0-3 16,-7 8 10-16,4 0 10 0,-1 2 1 0,0 1-3 0,4 1 5 15,1-4-2-15,-3 4 0 0,1-1-6 16,10 5 1-16,-1-5 1 0,-2 0 2 0,6 2 1 15,-2-5 5-15,3 0-1 0,-1-3-5 0,6 1 2 0,-4-4-2 16,3 1 3-16,7 5-4 0,3-3-4 0,-4-4 8 16,-1 0-3-16,4-1-10 0,2-1-8 0,-3 0-13 15,0-3 1-15,8-2-17 0,-6 1-46 0,-5-2 19 16</inkml:trace>
  <inkml:trace contextRef="#ctx0" brushRef="#br0" timeOffset="37750.18">4463 3486 251 0,'2'-5'66'0,"-2"5"1"0,0 0-7 15,8-10-6-15,-8 10-4 0,0 0-6 0,5-5-5 16,-5 5 2-16,0 0 2 0,0 0-20 0,9-7 2 16,-9 7-9-16,0 0 1 0,0 0-2 0,0 0-6 15,0 0-1-15,0 0 2 0,0 0-1 0,0 0-1 16,0 0 2-16,21 20-6 0,-18-15 2 0,3 5 2 15,-2-2-5-15,2 2 12 0,1 2-12 0,-5-1 1 16,3-1 6-16,1 0-3 0,-3 0-4 0,0 3 3 0,2-3-17 16,1 0-19-16,-4 1-17 0,0 1-50 0,-2 8-116 15,0-4 38-15</inkml:trace>
  <inkml:trace contextRef="#ctx0" brushRef="#br0" timeOffset="38589.58">4580 3040 209 0,'30'5'94'0,"-30"-5"-18"0,0 0-8 0,8-10-17 16,-8 10-7-16,8-8 4 0,-3 1-11 0,2-1-4 15,-2 1-3-15,0 0 2 0,-5 7-5 0,8-16-7 0,1 10-3 16,-2-1 2-16,-6 2 2 0,-1 5-9 0,8-13 7 16,-8 13-8-16,0 0-1 0,8-10-9 0,-8 10 1 15,0 0 1-15,3-5-1 0,-3 5-1 0,0 0 3 16,0 0-7-16,0 0 6 0,-8 37-4 0,2-18 1 0,1 7-2 16,-3 9 2-16,5 3 4 0,-3 2-3 15,-2-1 3-15,6 1 0 0,-1-3-1 0,6-8-3 16,-6-3-2-16,3-7 0 0,5 0 6 0,-2-2 3 0,2 1-3 15,-3-5-4-15,8-3 10 0,-5-2-10 16,3 1 5-16,3-3-2 0,0 2 3 0,0-6 3 16,-11-2-6-16,27 3-1 0,-4-6-2 0,0-1 0 0,-3-8-3 15,2-1 1-15,-1-1 2 0,-4-4-1 0,13-9-3 16,-10-4-6-16,-7 3-5 0,4-6 5 0,0 2-3 16,-6-4 2-16,-6 1-4 0,0 4 1 0,-2 3 1 15,-1 6 8-15,2 1-4 0,-4 1 5 0,2 0-3 16,-2 5 5-16,2 4 3 0,-2-2-1 0,3 4 4 15,-3 9-2-15,0-16-2 0,0 16-4 0,0-10 16 16,0 10-13-16,0 0-6 0,3-12-2 0,-3 12 5 0,0 0 3 16,0 0 1-16,0 0 0 0,0 0 14 0,0 0-2 15,0 0-2-15,0 50 1 0,-3-29-1 16,3 4-7-16,0 0 6 0,0 11-3 0,0-6 2 0,-3-2-2 16,3 8 17-16,0-6-4 0,3-5 5 0,0-3-7 15,0 0 7-15,0 0-7 0,0-1-3 0,-1-2 0 16,4 0 0-16,1-2 0 0,-4-2-11 0,3 1-20 15,-3-5-31-15,2-1-24 0,-2-2-40 0,1-1-131 16,-4-7 42-16</inkml:trace>
  <inkml:trace contextRef="#ctx0" brushRef="#br0" timeOffset="38781.68">5242 3440 289 0,'5'17'78'0,"-2"5"-4"0,4-7-19 0,-7 3-3 15,2-6-9-15,0 1 0 0,-2 0-2 0,3 0-11 0,-3 2-33 16,0-5-31-16,6 8-37 0,-6-3-84 16,2-2 29-16</inkml:trace>
  <inkml:trace contextRef="#ctx0" brushRef="#br0" timeOffset="39015.6">5587 3170 294 0,'10'-4'159'0,"-10"4"-21"0,16-6-28 0,-16 6-10 16,40-3-11-16,4-4-14 0,2-2-9 0,-1 3-9 16,-2 0 0-16,1 1-17 0,-3-3-18 0,-4 4-31 15,7-4-20-15,-14 6-27 0,-7-4-8 0,-1 4-63 16,-3-1-151-16,-3-2 48 0</inkml:trace>
  <inkml:trace contextRef="#ctx0" brushRef="#br0" timeOffset="39206.92">5880 3069 236 0,'0'22'108'0,"0"-1"-2"0,0-4-23 16,2-3-11-16,2 3-9 0,-1 1-9 0,3-1 8 15,-1 6-16-15,-2-4 3 0,2 1-14 0,3-3-3 16,-1 3-16-16,3-2-25 0,3-3-12 0,-2 1-28 15,0-4-55-15,0-2-119 0,3-2 37 0</inkml:trace>
  <inkml:trace contextRef="#ctx0" brushRef="#br0" timeOffset="39527.25">6552 2757 248 0,'-20'-8'39'0,"20"8"-7"16,-13 0-13-16,13 0 5 0,0 0 1 0,-23 8 6 15,23-8-2-15,-16 12-7 0,8-2 2 0,-3 3 5 16,-3 7 11-16,3 1-5 0,-2 13-1 0,-1-6-5 15,6-4-6-15,5-2 3 0,-4 1-6 0,2 1-2 16,2 0 8-16,6-1-8 0,2 2 0 0,-3-4 1 0,3 2 1 16,3-1-5-16,3-1-8 0,3-5 9 0,-1 1 3 15,4-2-5-15,-1 0-3 0,1-3-9 16,4 1-30-16,-2-7-17 0,5 3-55 0,-6-2-116 0,-2-5 39 16</inkml:trace>
  <inkml:trace contextRef="#ctx0" brushRef="#br0" timeOffset="39863.85">6800 3086 221 0,'6'-7'114'0,"-6"7"-22"0,0 0-14 0,0 0-10 0,10-5-7 15,-10 5-1-15,0 0-4 0,20-1-6 0,-20 1-13 16,25 0 3-16,-25 0-9 0,32 1-5 0,-10 4 3 15,1 1-3-15,-2 0-4 0,2-1 1 0,-5 3-7 16,-2 2 2-16,-2-5 0 0,-4 5-5 0,-4-4-2 16,3 2-8-16,-7 6 7 0,1-5 1 0,-3 3-2 15,0-2 0-15,0-10 7 0,-7 30-5 0,-7-11-2 16,5-3-1-16,-7 2-12 0,2-3 15 0,3 1-3 16,4-6 6-16,-5-1-1 0,6 1-12 0,-2-4 9 15,8-6-7-15,-12 10 4 0,12-10 5 0,-6 10-6 0,6-10 0 16,-1 10-4-16,1-10 5 0,0 0-1 0,0 0-2 15,15 15 3-15,-3-9-3 0,-1-4 3 0,14 0-2 16,-3 1-16-16,2 0-15 0,4-3-16 0,0 0-22 16,-4-3-83-16,0 0-173 0,-1 1 55 0</inkml:trace>
  <inkml:trace contextRef="#ctx0" brushRef="#br0" timeOffset="40397.57">7353 2769 253 0,'0'0'94'15,"0"0"-12"-15,0 0-8 0,0 0-15 0,0 33-1 16,0-10-10-16,-5-3-7 0,3 5 9 0,2 0 4 15,0-4-4-15,0 2-5 0,0-2-9 0,2 1 0 0,2-2-1 16,-4 3-9-16,1-3 4 0,2-2-2 0,2-5 2 16,1-3-3-16,-5 6 9 0,3-9-17 0,6 0 4 15,-6 3-2-15,4-2 3 0,0-1-9 0,-8-7-3 16,17 9-1-16,-17-9 3 0,16 3-13 0,-16-3 7 16,0 0 3-16,34-12-9 0,-24 2-2 0,6-5-2 15,-2 1 0-15,0-9 3 0,0 4-7 0,-4-4 2 16,7-12 1-16,-6 2 4 0,0 7 6 0,-2 2-14 15,-1 1 6-15,-6 3 0 0,7 1-3 0,-5 5 0 16,-1-2 1-16,1 4 2 0,-2 2 4 0,-2 0 6 0,0 10 2 16,8-16 0-16,-5 8 3 0,-3 8 0 0,0-14-4 15,0 14 12-15,3-10-7 0,-3 10 5 0,0 0-4 16,3-13 0-16,-3 13-4 0,0 0-5 0,0 0 0 16,0 0-1-16,2-10-8 0,-2 10 5 0,0 0-4 15,0 0 8-15,0 0-2 0,0 0-9 0,0 45 6 16,0-26 0-16,-2 5 4 0,-1 14 1 0,3-3-7 15,0 4 0-15,0-10 2 0,3-2 4 0,-6-5-3 0,6 1-1 16,-1-1 3-16,2 0 1 0,1 0 2 0,-3 1-13 16,4-3 12-16,-1 3-1 0,1-7-9 0,1 3-16 15,0-3-9-15,1-2-29 0,-3-1-22 16,2-7-11-16,-1 3-74 0,3-2-195 0,-9-7 59 16</inkml:trace>
  <inkml:trace contextRef="#ctx0" brushRef="#br0" timeOffset="40713.58">7934 3025 295 0,'-3'-10'122'16,"3"10"-7"-16,0 0-20 0,-3-13-11 0,3 13-5 0,0 0-5 16,0 0-27-16,0-10 8 0,0 10-11 0,0 0 0 15,0 0-4-15,0 0-4 0,15-10-1 0,-15 10-4 16,19 0-4-16,-19 0-6 0,23 3-9 0,-3 4-1 15,-4-1-11-15,1 1 13 0,0 3 3 0,-2 0-11 16,0 5 0-16,-5-4 0 0,1 7 1 0,1-2 1 0,-5 3 3 16,-1-2-1-16,-6 3-3 0,0-4 5 15,0 5-5-15,0-7 8 0,-6 6 5 0,1-5 1 16,3-1-1-16,-5-2 1 0,4 1-3 0,1-3 6 16,-2 0-8-16,4-10 1 0,-4 16-4 0,4-16 4 15,0 10-4-15,0-10-2 0,0 12-1 0,0-12 3 0,4 10-4 16,-4-10-12-16,16 9-19 0,4-5-26 0,6-1-30 15,15 0-31-15,0-3-60 0,2-10-200 0,5 2 59 16</inkml:trace>
  <inkml:trace contextRef="#ctx0" brushRef="#br0" timeOffset="40918.58">8511 3020 332 0,'0'0'176'0,"0"0"-25"0,0 0-18 0,0 0-16 16,0 0-22-16,0 0 0 0,0 0-17 0,0 0-4 15,0 0-10-15,36-10-4 0,-22 8-12 0,10 2-6 16,-8-3-18-16,9 3-19 0,-4-3-30 0,-1 3-30 16,5-2-19-16,-8 2-25 0,-17 0-55 0,28-5-186 15,-18 2 57-15</inkml:trace>
  <inkml:trace contextRef="#ctx0" brushRef="#br0" timeOffset="41094.96">8787 2864 209 0,'0'0'132'0,"0"0"-4"16,0 0-34-16,0 0-4 0,0 0-17 0,0 0-8 16,0 0-8-16,0 0-4 0,0 0 1 0,-18 27-7 15,18-16-12-15,-4 1 9 0,4 8-2 0,-1-1 0 16,6 1-14-16,-3-1 7 0,4 4-19 0,-1-5-5 0,3 2-34 15,3 1-25-15,-2-4-24 0,8 1-65 0,-4-1-160 16,4-4 49-16</inkml:trace>
  <inkml:trace contextRef="#ctx0" brushRef="#br0" timeOffset="41251.94">9272 3064 294 0,'6'-7'246'0,"-6"7"-24"0,0 0-22 0,0 0-23 15,11-7-24-15,-11 7-18 0,0 0-18 0,0 0-14 0,6-9-32 16,-6 9-30-16,0 0-28 0,0 0-25 0,22-4-24 16,-22 4-21-16,35 0-22 0,-11-2-18 15,3 2-94-15,15 0-227 0,2 0 68 0</inkml:trace>
  <inkml:trace contextRef="#ctx0" brushRef="#br0" timeOffset="41348.58">9861 3045 355 0,'0'0'20'15,"19"0"13"-15,-19 0 12 0,0 0 8 0,0 0 4 16,20-4-1-16,-20 4-7 0,0 0-2 0,0 0-3 15,0 0-11-15,21 4-10 0,-21-4-35 0,0 0-24 0,25 0-49 16,-25 0-102-16,35-4 33 0</inkml:trace>
  <inkml:trace contextRef="#ctx0" brushRef="#br0" timeOffset="41484.61">10570 3066 295 0,'0'0'241'16,"0"0"-46"-16,19-2-29 0,-19 2-21 0,0 0-17 15,19-7-21-15,3 1-25 0,-1 2-35 0,5 2-34 16,18-6-33-16,0 1-33 0,-1 2-40 0,1 0-63 16,3-3-187-16,-4 1 56 0</inkml:trace>
  <inkml:trace contextRef="#ctx0" brushRef="#br0" timeOffset="41902.33">11857 2953 324 0,'0'0'253'0,"0"0"-26"0,0 0-27 0,0 0-19 16,0 0-20-16,0 0-23 0,0 0-13 15,0 0-16-15,0 0-13 0,0 0-10 0,0 0-13 0,0 0-4 16,0 0-10-16,0 0-6 0,0 0-3 0,41-2-6 16,-17 0-9-16,2 4-19 0,-2-4-15 0,16 4-18 15,-6 0-24-15,-4 2-10 0,-5-4-23 0,1 0-21 16,-3 3-26-16,0 1-11 0,-5-4-99 0,-18 0-275 16,28 0 80-16</inkml:trace>
  <inkml:trace contextRef="#ctx0" brushRef="#br0" timeOffset="42115.93">12002 2714 424 0,'0'0'224'0,"0"0"-31"0,-2-9-30 16,2 9-21-16,0 0-23 0,0 0-13 0,0 0-14 15,0 0-8-15,0 0-12 0,0 0-10 0,0 0-8 0,0 0-5 16,0 29-5-16,2-6-2 0,4-1-6 15,-4 1-4-15,4 15 0 0,3 1-1 0,-4 1-10 16,0-2-16-16,0 3-25 0,6-2-33 0,-2-2-40 0,-1 3-36 16,0-1-97-16,6-7-268 0,-6-2 79 15</inkml:trace>
  <inkml:trace contextRef="#ctx0" brushRef="#br0" timeOffset="46364.13">4928 3266 241 0,'6'10'45'15,"-6"-10"5"-15,10 8-4 0,-10-8-1 0,11 10 0 16,0-8-8-16,-11-2-4 0,17 8-2 0,-6-6-3 15,-11-2 2-15,21 3-5 0,-21-3-1 0,22-3 3 16,-22 3-5-16,19-4 0 0,-19 4-3 0,20-8-7 16,-12 2 5-16,-1 2-7 0,2-4 1 0,-6-2 2 15,-3 10-3-15,11-16-7 0,-9 3 3 0,1 3 5 16,0-2-11-16,0-8 3 0,-3 0 0 0,0 2-3 16,-3-4 8-16,-3 3-8 0,-2-1 0 0,-2 3 2 15,3 2-3-15,-3-4 0 0,-1 1-1 0,2 3 5 16,0 3 1-16,5 2-7 0,-4 0 5 0,-1 0-4 0,0 4 1 15,5-1 2-15,-4-1-3 0,-1-2-1 0,-2 5-2 16,11 5 6-16,-15-13 1 0,4 8-1 0,-2 1 4 16,13 4-8-16,-16-8 2 0,6 2 0 0,10 6-2 15,-20-3-1-15,20 3 3 0,-21-7-5 0,21 7 2 16,-23-3 5-16,23 3 0 0,-21 0-6 0,21 0 0 16,-22 0 10-16,22 0-6 0,-19 1-2 0,19-1 2 15,-20 5 5-15,10-1-1 0,10-4-7 0,-22 9 2 16,11-7-3-16,0 4 4 0,0 1 3 0,3-2-2 0,0 2-2 15,-4 1 1-15,2 0-2 0,-1-2 4 16,2 1-2-16,1 3 1 0,-6 8-1 0,1-4 5 0,2 4-6 16,-1-3 1-16,2 3 7 0,-1 3 0 15,2-4 5-15,5 6 1 0,-5-3 2 0,4 3 4 16,2-2 2-16,3-1 7 0,0 4-3 0,3 1-3 0,0-3 2 16,2 0-6-16,3 3 5 0,1-4-5 0,10 15-2 15,-3-4 7-15,-2-6-6 0,0-4 7 0,2-1-6 16,2-1 0-16,-4-2-1 0,2 0-13 0,1-1 11 15,0 1 5-15,2-3-2 0,-1 0-1 0,-1-1-1 16,0-2 8-16,3-2-13 0,-2 0 1 0,2 0 10 0,-3-2-13 16,-2-3 4-16,-4 0 0 0,-11-5 4 0,36 5-12 15,-16-3 6-15,-20-2-3 0,30 0 1 16,-9 0 2-16,-21 0 0 0,33-5-9 0,-20 3 4 0,-13 2 2 16,25-5-5-16,-3-2-2 0,-3-4 2 0,-2 1-4 15,-1 0 2-15,-2 3 5 0,-3 0-7 0,1 0 5 16,-12 7 1-16,18-13-2 0,-9 9 4 0,-9 4-2 15,16-10-5-15,-14 5 4 0,-2 5-9 0,0 0-7 0,17-13-11 16,-17 13-20-16,8-5-24 0,-8 5-13 0,0 0-76 16,0 0-184-16,11-5 55 0</inkml:trace>
  <inkml:trace contextRef="#ctx0" brushRef="#br0" timeOffset="46682.58">5385 3585 277 0,'3'10'87'0,"-3"-10"-15"0,4 23-3 15,2-2-4-15,-3-1-1 0,6 16 11 0,-1-1-14 16,-4 2-11-16,2-8 9 0,-3 9-5 0,1-11-13 16,-4 1 2-16,2-5-1 0,4 15-2 0,-6-2 3 15,0-6-6-15,0-5-5 0,0-6-2 0,2 1-4 16,-2 0-1-16,3-2-4 0,-1-3-1 0,-2-5 3 0,2 4-6 16,-2-14-4-16,7 17-19 0,-7-7-29 15,0-10-27-15,6 14-30 0,-6-14-55 0,0 0-175 16,2 14 53-16</inkml:trace>
  <inkml:trace contextRef="#ctx0" brushRef="#br0" timeOffset="47633.56">7476 3076 228 0,'0'0'97'0,"0"0"-7"0,-2 12-13 0,2-12-5 15,0 0-5-15,0 14 4 0,0-14-6 0,0 0 9 16,9 7-13-16,-9-7-1 0,7 5-10 0,-7-5-11 15,14 2 1-15,-14-2-2 0,21-2-5 0,-21 2-3 16,22-5-7-16,-7 0-6 0,3-3 7 0,2-7-6 16,-4 3-15-16,1 0-10 0,-4 0-2 0,1-3-1 15,-6-3-3-15,0 4 7 0,1-5-5 0,-4 0 9 16,1 2-6-16,-1 3 0 0,-5-1 1 0,-3 3-1 0,3 1 2 16,-5 2-6-16,0-3 11 0,-2 2-5 15,0 5 2-15,-4-5 1 0,-1 5-8 0,2 0 5 16,-1 0-4-16,-3 2 10 0,1 1-5 0,-10-3 0 0,7 7-1 15,-5 1 6-15,-5-1-1 0,2 6-1 0,1 0 4 16,6 2-10-16,-4 1 3 0,8-1-1 0,2 1 2 16,-3 6 3-16,2-3 1 0,-2 4 10 0,7 1 5 15,-1 4 2-15,7-1 0 0,-3 0-8 0,2-1 8 16,4 4-8-16,-2-3 6 0,5 4-1 0,1-6 2 16,7 13-9-16,-1-2 8 0,-2-7 0 0,4-3 1 15,-3 0-9-15,5-1-1 0,-2 0-1 0,2-3 1 0,-2-1-1 16,-3 2 10-16,3 0-6 0,-3-6-10 0,-1-2 0 15,-1 0 11-15,2 0 5 0,-1-4-13 16,-1 0 12-16,11 3-9 0,1-2-3 0,-1 1 3 0,5-6 3 16,-1 2-7-16,3-2-19 0,18 0-23 0,-5-2-10 15,-2 0-19-15,-2-2-81 0,-9 0-178 0,-1-2 53 16</inkml:trace>
  <inkml:trace contextRef="#ctx0" brushRef="#br0" timeOffset="48273.56">8000 3247 225 0,'-20'3'48'0,"9"-3"-7"15,11 0-11-15,-22 0 8 0,22 0-6 0,-13 0 4 16,13 0-1-16,0 0 11 0,0 0-11 0,-20-3-3 16,20 3-3-16,0 0-11 0,-7-7 12 0,7 7-14 15,0 0 8-15,0-11-8 0,0 11-2 0,0 0 6 16,10-19-2-16,-5 14-3 0,1-5 3 0,0 3 0 15,-1 1 4-15,1-3 3 0,2 3-4 0,-3-1-1 16,-5 7-3-16,11-7-6 0,-11 7-4 0,11-6 2 16,-11 6 5-16,14-4 3 0,-14 4-13 0,0 0-1 15,24 7 4-15,-15 0 2 0,-1-4-4 0,-3 4-1 16,3 4 6-16,1-1-14 0,2 7 11 0,-1 0 0 0,-1 2-4 16,-1 4 4-16,3-1-4 0,-1 1 7 0,2 11-12 15,-2-4 12-15,-3-5-2 0,1 11-4 0,-3-9-4 16,1-2 7-16,-6-2-4 0,2-5-6 0,-2 2 6 15,-2 0-4-15,2-2 4 0,-6-7 2 0,4 2-5 16,-6-3 4-16,1 0 1 0,-3 0 9 0,-3 2-7 16,1 1-4-16,-1-6 0 0,-2 1 1 0,5-3 6 15,2 0-2-15,8-5-8 0,-22 1 6 0,22-1-3 16,0 0 2-16,-22 0-5 0,22 0 3 0,0 0-5 0,-15-10 2 16,15 10 0-16,-7-9 3 0,7 9-4 0,0 0 5 15,0-14 10-15,0 14 1 0,0 0 5 16,13-11 0-16,-4 6 9 0,2 0 4 0,0 0 12 0,11 0-2 15,-1 3 3-15,0-3-1 0,5 1-5 0,-1 1-2 16,-3 0-6-16,-1 0-4 0,4 3 0 0,-3 3-5 16,0-3-1-16,-3 0 2 0,4 3-5 0,4 0-18 15,-6-3-12-15,1 3-17 0,2-2-32 0,4 1-26 16,0 1-29-16,-4-3-71 0,3 0-220 0,1 0 67 16</inkml:trace>
  <inkml:trace contextRef="#ctx0" brushRef="#br0" timeOffset="49102.34">12930 2941 289 0,'0'0'116'0,"0"0"-15"0,6-7-17 0,-6 7 6 16,0 0-15-16,5-8-13 0,-5 8-5 0,0 0 6 0,0 0-13 15,2-10 12-15,-2 10-10 0,0 0-7 0,-2-14 0 16,2 14 5-16,-4-11-22 0,4 11-2 0,-1-9 2 15,1 9-6-15,-11-12-4 0,6 2 11 0,-4 5-16 16,1 0-2-16,-3-2 1 0,0 4-5 0,-4 0-2 16,15 3 7-16,-24 0-4 0,2 3-3 0,6 0-1 0,-3 4-6 15,0 0 8-15,-3 6-3 0,3-4 9 16,-1 7 7-16,4-2-6 0,-1 6-5 0,4-2 2 0,5-1 0 16,-6 1-1-16,6 0 0 0,0 0 3 0,8-1-3 15,-3-2-4-15,-2-1 9 0,5-2-3 0,0-2-6 16,5 2 2-16,-5-1 2 0,6 1 3 0,-1-2 0 15,9 6-5-15,2-3-18 0,0 2-24 0,-2-5-30 16,-1-3-18-16,3 1-105 0,-7-3-225 0,3 0 67 16</inkml:trace>
  <inkml:trace contextRef="#ctx0" brushRef="#br0" timeOffset="49557.57">13034 3141 286 0,'6'2'146'0,"-6"-2"-28"15,0 0-14-15,13 14-9 0,-10-5-5 0,5 0-5 16,-4 1-12-16,9 10-9 0,-8 0-9 0,-2-2 3 16,5 3 1-16,0 1-2 0,-5-2-3 0,3-1-2 15,-4 3-8-15,4-6 0 0,-6 1-2 0,0 3 0 0,0-5-6 16,-3-3-4-16,3 1 1 0,0-4-5 0,0-1-5 15,0-8-1-15,-3 12-3 0,3-12-1 0,0 12 1 16,0-12 7-16,-2 9-8 0,2-9 0 0,0 0-3 16,2 6 0-16,-2-6-3 0,0 0-1 0,0 0-2 15,0 0-2-15,0 0-4 0,14-27-6 0,-2 11 1 16,1-6-7-16,8-7 6 0,-2-3-3 0,3 9-2 16,-5 0 3-16,-2 5 4 0,0 0 6 0,-4 4 1 15,6-1 1-15,-9 6 0 0,2-4-2 0,-2 5-4 16,1-1-1-16,-1 4 5 0,0 0-7 0,1 0 5 0,-9 5 0 15,13-7-5-15,-13 7 9 0,17 2-7 0,-17-2 10 16,19 8 6-16,-7-1-1 0,-5 0 6 0,9 8 3 16,-1-2-1-16,-5 3 0 0,4-1 1 0,-6 0 2 15,0-2-3-15,5 3-5 0,-3-4 1 0,-5 1-3 16,3-3-1-16,-3 0-2 0,1 0-2 0,0 0-1 0,2-2-17 16,-6 0-23-16,4 1-22 0,-1-3-33 15,-2 4-29-15,1-1-31 0,-4-9-93 0,0 0-281 16,7 11 81-16</inkml:trace>
  <inkml:trace contextRef="#ctx0" brushRef="#br0" timeOffset="50027.21">13995 2934 221 0,'0'0'146'0,"0"0"-20"0,0 0-18 16,0 0-15-16,0 0-9 0,0 0-11 0,0 0-4 0,0 0-5 16,0 0-2-16,18 13 1 0,-18-13-2 0,0 0-5 15,7 6-2-15,-2-2-3 0,-5-4-5 0,19 9-3 16,-5-6-5-16,1-2 0 0,9 5 1 0,-8-6-8 16,6 0-6-16,-22 0 4 0,41-3-2 0,-22 0-7 15,-3 2 3-15,-4-4-5 0,-12 5 0 0,18-11-1 16,-6 5-3-16,-4 0 0 0,-1-4-5 0,3 0-1 15,-5 3-7-15,-5-5 2 0,0 1-1 0,0-1-8 0,0 12 1 16,-5-22 1-16,2 10 0 0,-6 4 1 16,4-2 0-16,-3 1-2 0,2 1-2 0,-3 0 9 0,2 1-7 15,-1 2 1-15,0 1-1 0,-3-2 1 0,11 6-4 16,-23-1 8-16,9 1-8 0,-5 1 10 0,1 5-4 16,3-2 1-16,3 4-3 0,-9 2 2 0,-1 2 4 15,5 1-4-15,-1 4 6 0,6 0-1 0,-6 1-1 16,2-1-2-16,2 2 4 0,3 1-3 0,0-1 4 15,3 6 0-15,1-2 3 0,7-1 3 0,0-1-3 16,4 2 2-16,-1-1 2 0,5-2-3 0,0 3 3 16,9-5-1-16,10 10 2 0,-8-3-3 0,11 0 2 0,-5-7-12 15,11-2-18-15,-14-4-13 0,-4-2-24 0,2-3-24 16,-1 1-20-16,3-2-104 0,-5-6-241 0,-2 0 70 16</inkml:trace>
  <inkml:trace contextRef="#ctx0" brushRef="#br0" timeOffset="50497.6">14477 3069 333 0,'14'12'108'0,"-8"-5"-7"15,0 1-2-15,-2 2-25 0,-1 3 2 0,7 3-8 0,-1 6 1 16,-3-12-17-16,-4 5 0 0,5 1-9 0,-6-4-2 15,2 0-4-15,-1-3-5 0,2 3 0 0,-1 2-5 16,-1-5 4-16,0-3054-10 0,-2 6100-3 0,4-3037-4 16,-4-14 15-16,2 4-7 0,-2-8-8 0,0 0 2 15,3 15-1-15,-3-15 5 0,4 6 2 0,-4-6 9 0,0 0 8 16,1 8-7-16,-1-8-6 0,0 0-5 16,0 0 2-16,0 0-7 0,20-14-6 0,-11 5 5 0,-2 1-7 15,2-2 2-15,5-8 1 0,-1 5-4 0,0-7 5 16,-2 8 3-16,1 1-4 0,-4 1 5 0,-3 5-5 15,4-5-3-15,-4 5 4 0,0 0-5 0,-5 5-1 16,13-5-1-16,-13 5-6 0,12-7 3 0,-12 7-2 16,0 0 0-16,0 0-1 0,28 9 2 0,-18-1-1 15,-4 0 1-15,2 2 1 0,6 4-3 0,-1 1-1 16,-2 1 4-16,-2 5-2 0,1-4 0 0,-6 1 2 16,10 0-4-16,-12-2 2 0,3-2-1 0,-2-1 0 0,-1-1 4 15,1-2-1-15,0 0 2 0,-1 0 0 16,2-3-4-16,-1 3 4 0,-3-10-2 0,3 12 2 0,-3-12-4 15,2 10 7-15,-2-10-3 0,0 8 2 0,0-8-1 16,2 10 0-16,-2-10-7 0,0 0-11 0,0 0-5 16,0 10-30-16,0-10-32 0,0 0-141 0,0 0-266 15,0 0 78-15</inkml:trace>
  <inkml:trace contextRef="#ctx0" brushRef="#br0" timeOffset="52043.08">14494 3129 289 0,'0'0'83'0,"0"0"-11"0,0 0-4 16,0 0-6-16,0 0 3 0,0 0 5 16,0 0-4-16,0 0 1 0,0 0-1 0,0 0-8 0,0 0 1 15,-3-10-8-15,3 10-2 0,0 0-5 0,0 0 3 16,0 0-8-16,0 0-5 0,0 0 0 0,0 0-8 15,0 0-6-15,0 0 1 0,0 0 1 0,0 0-11 16,0 0 1-16,0 0-7 0,0 0 6 0,0 0-8 16,8 22 4-16,-4-10-5 0,-3-5 10 0,5 15-9 0,-1-2 7 15,-2 0-8-15,3-1 4 0,-1 4 2 16,-3-3-10-16,4 2 4 0,-3-1 5 0,2-1 6 16,-2 3-12-16,-1-3 4 0,2-1 2 0,-1-1-9 0,-3-5 5 15,2-2-4-15,0 2 4 0,-2-3-6 0,4 0 4 16,-4 0-1-16,0-2 5 0,0-8-1 0,0 13-6 15,0-13 10-15,0 12-6 0,0-12 0 0,0 8-11 16,0-8 24-16,0 0 1 0,0 10 16 0,0-10 4 16,0 0 8-16,0 10 9 0,0-10 10 0,0 0 4 15,0 0 6-15,0 0-8 0,2 8-4 0,-2-8-6 16,0 0-14-16,0 0 5 0,0 0-10 0,0 0-7 16,0 0 2-16,3-26-7 0,1 19-3 0,-4-2 4 15,4-3-1-15,-4-7-8 0,3 3-2 0,3-5 0 0,2 9-4 16,1-8 0-16,-8 5-4 0,5 1 2 0,0 2 0 15,-2 2 3-15,3-3-3 0,-5 3-7 0,4-2 3 16,-1 2-2-16,-1 1 2 0,3-1-1 0,-1 0 1 16,-2 0 1-16,0 3-4 0,1-1 0 0,-2 0-1 15,3-2 0-15,-1 4 3 0,1-4-3 0,1 2-1 16,0 1 2-16,1 3 0 0,0-4-2 0,-1 0-1 16,0 1 3-16,1 4-5 0,-8 3 3 0,13-10-2 0,-8 8-1 15,-5 2 2-15,12-7 0 0,-12 7-3 0,11-3 1 16,-11 3 0-16,0 0 0 0,16-3-1 0,-16 3 3 15,0 0-4-15,0 0 3 0,22 6-1 0,-14 1 0 16,1-2 0-16,-1 5 1 0,-2-3-1 0,4 1 2 16,1 11-3-16,0-1 2 0,-2 1 2 0,1-1-4 15,-5 0 5-15,1 1-2 0,3 0-3 0,-4 1 2 16,-3 2 2-16,1-2-2 0,0 3-1 0,0-5 5 0,-1 3-4 16,-2-1-3-16,3-2 4 0,-3 1 3 15,0-5-3-15,0-2-2 0,0 1 4 0,0-3 1 16,0 2-1-16,0-2-2 0,0 0 1 0,-3-3 0 0,3 3-1 15,0-10 2-15,0 12 1 0,0-12 0 0,0 10-1 16,0-10 1-16,-2 10 4 0,2-10-4 0,0 0 2 16,0 10 4-16,0-10 0 0,0 0-1 0,0 10-1 15,0-10 0-15,0 0 2 0,0 0-2 0,0 0 1 16,0 8-5-16,0-8-1 0,0 0-12 0,0 0-23 16,0 0-44-16,0 0-76 0,0 0-136 0,0 0-349 15,-46-5 99-15</inkml:trace>
  <inkml:trace contextRef="#ctx0" brushRef="#br0" timeOffset="66176.53">27167 1530 271 0,'0'0'61'0,"0"0"-14"16,0 0-3-16,0 0-7 0,0 0-1 0,0 0-9 15,0 0 3-15,0 0-6 0,0 0 0 0,0 0-12 16,0 0 9-16,0 0-5 0,0 0-2 0,0 0-3 15,0 0 2-15,0 0-3 0,0 0-3 0,0 0-1 0,0 0 2 16,0 0-4-16,-25 0 11 0,25 0-4 0,0 0 3 16,0 0 1-16,0 0 2 0,42 17 1 15,-21-9-3-15,1 2 1 0,5-3 1 0,11 6-1 0,1-3 7 16,1 3-13-16,5-2-1 0,2 1 4 16,1-2-3-16,-1 0-2 0,8 0 3 0,6 0 2 0,-7-1 5 15,30 3 2-15,-17-2 3 0,15 3 1 0,-19-5-11 16,-14-4-3-16,5 4 6 0,-1 0-4 0,-1-4-2 15,-3 2 7-15,-2-2-1 0,1 2-1 0,-1-2-4 16,-3 1 2-16,0-1-3 0,-6 2 1 0,3 0-3 16,-8 1 2-16,-3-6 0 0,-8 1-7 0,3 4 8 0,-3-2-4 15,-1-1-1-15,2 2 1 0,-1 0-13 16,0-2 17-16,2-1-12 0,1 5 5 0,-3-4 3 16,-1 0 2-16,4-1-2 0,-3 6-7 0,3-6 7 0,-4 1-9 15,4 4 6-15,0-4 2 0,-4-1-6 0,5 2 7 16,-5 2-7-16,1-2 3 0,0-2-2 0,-3-2 5 15,2 6-3-15,-3-2 12 0,-2-4-14 0,-16 0-1 16,26 0-5-16,-13 3 13 0,-13-3-6 0,24 3 9 16,-24-3-11-16,17 4-3 0,-17-4 5 0,21 0 1 15,-21 0 5-15,14 0 11 0,-14 0-15 0,0 0-7 16,0 0-3-16,20 0-9 0,-20 0-5 0,0 0-10 0,0 0-8 16,0 0-7-16,0 0-22 0,16 3-18 15,-16-3-50-15,0 0-158 0,0 0 50 0</inkml:trace>
  <inkml:trace contextRef="#ctx0" brushRef="#br0" timeOffset="66947.55">27268 1550 218 0,'32'-3'43'15,"-7"1"-1"-15,17 4-10 0,7 1-5 0,0 0-5 16,4-1 2-16,1 3 9 0,3-2-14 0,-2-1 0 16,6 5-9-16,24-1 4 0,0 4 2 0,-20-6-7 15,-12 6-4-15,6-4 2 0,-3 4 3 0,-2-4-4 16,4 1 4-16,-7 1-6 0,-4 0-4 0,-2-4 4 15,-1 4-1-15,-10-3 1 0,-10 0 5 0,-2-3-11 0,-5-2 6 16,-1 3-4-16,-2-1 5 0,-14-2-1 0,16 3 0 16,-16-3-3-16,20 5-1 0,-20-5-4 0,13 2 7 15,-13-2 7-15,0 0-13 0,0 0-1 0,19 2-3 16,-19-2 3-16,0 0-1 0,0 0-4 16,0 0 0-16,14 4-6 0,-14-4 4 0,0 0-4 0,0 0-6 15,0 0 7-15,0 0-1 0,0 0 6 0,16 0-8 16,-16 0-5-16,0 0 8 0,0 0 1 0,0 0-2 15,0 0 1-15,0 0 2 0,0 0 3 0,0 0 1 16,0 0 2-16,0 0-3 0,0 0 1 0,0 0 2 16,17 0-2-16,-17 0 1 0,0 0 3 0,0 0-1 15,0 0 2-15,0 0-1 0,0 0 0 0,0 0-3 16,0 0 5-16,0 0-1 0,0 0 5 0,0 0-1 0,0 0-1 16,0 0 0-16,0 0-1 0,0 0 11 0,0 0-10 15,0 0 6-15,16 6-4 0,-16-6-1 0,0 0-1 16,0 0-3-16,0 0 6 0,0 0-4 0,0 0-4 15,15 4 0-15,-15-4 2 0,15 0 4 0,-15 0-2 16,25 9 1-16,-12-9-4 0,7 4 4 0,5-1-3 16,-7 2-10-16,5-1-10 0,1-1 41 0,1 2-16 15,-1 0-5-15,1 0 3 0,17 0 5 0,-9 2-1 16,-3-4-15-16,-3 2-9 0,-3 0 5 0,2-1 38 16,-2 2-29-16,1-4 7 0,-1 1-6 0,-5-2-7 15,6 5 21-15,-3-3-9 0,-2-2-5 0,-2-1-4 0,4 2 4 16,-2 2 10-16,4-2-1 0,-4 2-8 0,-2-3-1 15</inkml:trace>
  <inkml:trace contextRef="#ctx0" brushRef="#br0" timeOffset="67257.08">29940 1811 214 0,'0'0'0'0,"0"0"2"0,0 0-2 0,0 0 3 0,0 0 1 15,0 0-8-15,0 0 11 0,0 0-10 0,0 0 3 16,0 0 0-16,0 0 0 0,0 0 5 0,0 0 0 16,0 0-10-16,0 0-5 0,0 0 15 0,0 0-9 15,0 0 6-15,0 0-5 0,0 0-4 0</inkml:trace>
  <inkml:trace contextRef="#ctx0" brushRef="#br0" timeOffset="67280.06">29940 1811 211 0,'0'0'2'0,"0"0"-4"0,0 0-1 16</inkml:trace>
  <inkml:trace contextRef="#ctx0" brushRef="#br0" timeOffset="67317.03">29940 1811 214 0,'0'0'-3'0,"0"0"0"0</inkml:trace>
  <inkml:trace contextRef="#ctx0" brushRef="#br0" timeOffset="67469.2">29817 1792 208 0</inkml:trace>
  <inkml:trace contextRef="#ctx0" brushRef="#br0" timeOffset="67529.53">29817 1792 209 0,'0'0'0'0,"0"0"4"16,0 0 1-16,0 0-7 0,0 0 5 0,0 0-1 15,0 0-4-15,0 0 6 0,0 0-6 0,0 0 4 16,-19-4 0-16,19 4 6 0,0 0-13 0,0 0-5 16,0 0 1-16</inkml:trace>
  <inkml:trace contextRef="#ctx0" brushRef="#br0" timeOffset="77730.31">1588 6522 245 0,'0'0'82'0,"0"0"-12"0,0 0 2 0,0 0-9 15,0 0-8-15,0 0 2 0,0 0-6 0,0 0 0 16,0 0-3-16,0 0-4 0,0 0 1 0,0 0-12 0,0 0 2 15,0 0 5-15,0 0 1 0,0 0-14 0,0 0 7 16,0 0 2-16,0 0-6 0,0 0-4 0,0 0-3 16,0 0 1-16,0 0 11 0,0 0-10 0,0 0-3 15,0 0 5-15,0 0-9 0,0 0 2 0,0 0-8 16,0 0 1-16,0 0 1 0,0 0-11 0,0 0 7 16,0 0-1-16,0 0-1 0,0 0-7 0,24-14 3 15,-24 14-6-15,6-8 4 0,-6 8 1 0,11-8 6 0,-11 8-9 16,8-7-3-16,-8 7 7 0,0 0 0 0,10-10-8 15,-10 10 3-15,0 0-10 0,0 0 2 16,0 0 4-16,0 0 4 0,0 0 0 0,0 0-4 0,0 0 4 16,12 30 3-16,-15-11-10 0,0 1 0 0,-3 3 10 15,-2 12-3-15,0 1 6 0,3-7 2 0,-1-4-7 16,1-1 2-16,-4-1 4 0,4 1-3 0,0-1 6 16,-3-1 1-16,2-2-5 0,0 5 10 0,1-5-7 15,0-7-3-15,2 2 7 0,0-2-1 0,-1 2 0 16,4-5-5-16,-8 0-8 0,8-2 6 0,0-8 1 15,-2 23-4-15,4-13-14 0,-2 0-21 0,3 2-12 0,2-2-17 16,-1-2-12-16,4 1-90 0,-8-9-197 0,17 11 61 16</inkml:trace>
  <inkml:trace contextRef="#ctx0" brushRef="#br0" timeOffset="78551.5">1902 6630 241 0,'3'-8'109'0,"-3"8"-12"0,0 0-21 0,7-10 0 16,-7 10-16-16,0 0-4 0,6-12-1 0,-6 12-3 16,0 0-8-16,3-8 3 0,-3 8-2 0,0 0 1 15,9-8-9-15,-9 8-1 0,0 0 2 0,0 0-8 16,5-8-10-16,-5 8-3 0,0 0 6 0,0 0-9 16,0 0 1-16,0 0 3 0,0 0-9 0,0 0 4 15,0 29 6-15,-5-9 5 0,2 2-1 0,-3 1 1 16,3 13 14-16,-5 2-6 0,8-8 0 0,0-4-8 0,-2-4-3 15,-1-4 0-15,6-1-3 0,-1 0 4 0,0 0-6 16,4-4-6-16,-3-1 3 0,0-2 7 0,-3-10-7 16,11 15-5-16,-4-7 5 0,-7-8-3 0,13 8 3 15,-13-8-6-15,13 6 4 0,-13-6-2 0,20 4 0 16,-20-4-2-16,21-10-7 0,-21 10 2 0,17-12-2 16,-9 3-4-16,0-1 2 0,-3 0-5 0,6-7-2 15,-3 2 0-15,-1-2 9 0,0-3-5 0,2 1 7 0,-4 3-8 16,0 3 9-16,-2 0-3 0,0 4 6 0,-1-1-9 15,-2-2 1-15,6 1 7 0,-6 11-8 16,0-15 13-16,4 4 0 0,-4 11-5 0,4-12 4 0,-4 12-8 16,0-10 3-16,0 10 10 0,0 0-9 0,0-12 4 15,0 12-4-15,0 0-4 0,3-10 0 0,-3 10 1 16,0 0-2-16,0 0-2 0,0 0 0 0,0 0-4 16,0 0 5-16,0 0 0 0,0 0-1 0,0 0 2 15,0 0 2-15,0 0-1 0,13 25 3 0,-13-25-10 16,0 23 3-16,0-11 7 0,4 0-3 0,-4 1 0 15,3 5-1-15,-6 0-1 0,6-1-2 0,-6 3 3 0,3-5 5 16,0-1-2-16,0 2-2 0,3-4 2 0,-3-12-1 16,0 23-4-16,3-13-1 0,-3-10 4 0,0 22 1 15,0-13 7-15,0-9-9 0,4 20-7 0,-4-10-11 16,0-10-6-16,3 19-4 0,-3-11-20 0,0-8-6 16,0 15-8-16,0-15-17 0,5 13-3 0,-5-13-5 15,0 9-76-15,0-9-192 0,3 10 59 0</inkml:trace>
  <inkml:trace contextRef="#ctx0" brushRef="#br0" timeOffset="78837.98">2254 6922 300 0,'4'-8'88'0,"-4"8"-7"0,0 0-22 16,9-8 14-16,-9 8-7 0,0 0-14 0,0 0-12 15,5-7 2-15,-5 7-15 0,0 0 6 0,0 0-7 16,0 0 5-16,0 0-6 0,0 0 1 0,0 0 4 16,0 0 6-16,0 0-10 0,19 25 1 0,-17-17-1 0,-2-8-8 15,7 21 7-15,-5-11-17 0,1 0 12 16,0 2-2-16,-1-2-6 0,-2-10-12 0,5 23 17 0,-5-11 1 16,3-3-3-16,-3-9 1 0,5 22 3 0,-5-10-2 15,4-4-4-15,-4-8 2 0,5 23-8 0,-5-13 10 16,3 2-11-16,2-3-14 0,-5 1-19 0,6 0-36 15,-6 2-16-15,2-4-69 0,-2-8-177 0,0 15 54 16</inkml:trace>
  <inkml:trace contextRef="#ctx0" brushRef="#br0" timeOffset="79285.5">2652 6800 327 0,'17'-1'127'15,"-17"1"-11"-15,0 0-19 0,0 0 2 0,24 13-17 16,-15-5-1-16,-1 2-6 0,3 7-14 0,-3-1 1 15,3 4-21-15,-6-7-1 0,1 3-1 0,-4 4-1 0,5-1 1 16,-10 0-3-16,-1 3 1 0,2 4-9 0,-7-9 6 16,-1 1 2-16,-1 3-5 0,-2-1-4 0,2-2-7 15,-6-1-3-15,6-1-3 0,-3-6-3 0,3 2-15 16,2-2-20-16,1-2-19 0,1-3-24 0,7-5-39 16,-15 5-68-16,15-5-206 0,0 0 62 0</inkml:trace>
  <inkml:trace contextRef="#ctx0" brushRef="#br0" timeOffset="80089.67">1905 6325 240 0,'0'0'116'0,"0"0"-24"0,0 0-1 0,5-9-4 15,-5 9-15-15,0 0-4 0,0 0-3 0,0 0-17 16,0 0 5-16,0 0-11 0,0 0-5 0,0 0-6 16,0 0-2-16,0 0-6 0,0 0 1 0,0 0-19 15,0 0 4-15,-40 30 5 0,28-9 4 0,-1-2 6 16,-7 14-3-16,2 1 8 0,-2 0 9 0,1 3-13 16,5 2-3-16,1-2 1 0,-4 1-7 0,10 1 5 15,-3 0 10-15,0 0-11 0,7-2 5 0,-2 1-4 16,0-1-1-16,5 0 5 0,0-9-8 0,0 0 5 15,-4-3-8-15,4-2 3 0,0 14-8 0,0-9-5 16,0-2 9-16,4-7-4 0,-2 2-3 0,-2 0-2 0,3-1 3 16,2-2 3-16,0-1-3 0,1-3 3 15,-1-4-8-15,4 2 10 0,-4-4-5 0,3 2-6 0,9 5 2 16,-1-8 2-16,6 3-11 0,-2-3-2 0,-3-3-4 16,-4 2 3-16,4-2-2 0,-17-4-9 0,17 6 5 15,-17-6-13-15,17 4 8 0,-17-4 9 0,14 3-19 16,-14-3 2-16,0 0-8 0,16 5 7 0,-16-5-13 15,0 0-16-15,12 4-9 0,-12-4-93 0,0 0-188 0,0 0 55 16</inkml:trace>
  <inkml:trace contextRef="#ctx0" brushRef="#br0" timeOffset="81167.89">3230 6599 231 0,'0'0'151'0,"0"0"-25"0,0 0-23 0,0-13-9 16,0 13-21-16,0 0-9 0,0 0-15 0,0 0-6 15,0 0-6-15,0 0 16 0,0 0-16 0,0 0-6 0,0 0-11 16,-5 36 0-16,2-13 4 0,1 2-11 16,-5-3 15-16,5 17-11 0,0-11-2 0,2-4 3 15,0-2-2-15,2-2 3 0,0 0-9 0,1-2-6 0,1-1 9 16,-2-6 3-16,4 2-3 0,-1-3 3 0,-5-10 1 15,8 17-2-15,1-12-1 0,-9-5 7 0,13 9-9 16,-13-9-8-16,13 6-2 0,-13-6-4 0,0 0-2 16,0 0-15-16,34-15-3 0,-23 10 2 0,2-10-5 0,-2 0-3 15,-3-3-1-15,3-5-3 0,-2 1 6 0,2-4 2 16,-4 6 4-16,2-5 6 0,-1 4 9 16,-2-1 10-16,2 4 17 0,-3 4 10 0,-2-1-3 0,2 5 0 15,-1 0-6-15,-4 10-7 0,3-14-7 0,-3 14-3 16,2-11 5-16,-2 11-5 0,0 0 0 0,0 0 0 15,0 0 0-15,0 0 6 0,0 0-3 0,0 0-1 16,0 0 4-16,5 33-5 0,-5-21 8 0,0 1 1 16,3 5-1-16,-3 3 1 0,0-4-11 0,2 4 18 15,-2 1-14-15,3-1 5 0,-3-1-3 0,3 0 1 16,1 3-3-16,-4-5-5 0,0-1-28 0,8 4-20 0,-6-5-18 16,-2 2-33-16,4 2-76 0,-3-5-200 15,-1-3 59-15</inkml:trace>
  <inkml:trace contextRef="#ctx0" brushRef="#br0" timeOffset="81511.97">3706 6795 286 0,'0'0'124'16,"0"0"-8"-16,9-9-26 0,-9 9-15 0,0 0-11 15,0 0-3-15,0 0-13 0,19-3 2 0,-19 3-7 16,0 0-4-16,0 0-8 0,32 6-4 0,-32-6 0 16,20 10-4-16,-9-4-3 0,-11-6-2 0,19 15-1 15,-11-5-11-15,6 7 14 0,-6-1-5 0,-5 5 0 16,2 1-3-16,-10 1 14 0,0 1-5 0,3 10 5 16,-12-3-7-16,5-4 12 0,1-9 3 0,-5 8 0 15,4-7-1-15,-2 2-8 0,5-6 3 0,-2-4-5 16,1 1 7-16,6-4 2 0,1-8 9 0,-5 15 1 15,5-15 4-15,-8 10 6 0,8-10-4 0,0 0-5 0,0 12-1 16,0-12-2-16,0 0-9 0,0 0-1 0,0 0-15 16,18 8-20-16,-18-8-26 0,47-10-27 0,-20 2-29 15,12-4-41-15,-1-5-94 0,-8 4-266 0,-6 0 79 16</inkml:trace>
  <inkml:trace contextRef="#ctx0" brushRef="#br0" timeOffset="81728.95">4243 6992 274 0,'3'13'113'0,"0"2"-18"0,-1-3-7 15,-2 3 3-15,-2-1-26 0,2-1-5 0,-3 7-2 16,0-2-5-16,-6 2-6 0,1 1-5 0,0-1-11 15,2-1 8-15,-4-3-15 0,-1 1-28 0,0-1-31 16,2-4-31-16,2-2-52 0,-1-4-134 0,8-6 41 0</inkml:trace>
  <inkml:trace contextRef="#ctx0" brushRef="#br0" timeOffset="82186.33">4585 6622 282 0,'0'0'97'0,"0"0"-15"0,0 0 5 15,0 0 11-15,0 0-5 0,0 0-7 0,-10 48-1 16,3-28-1-16,3 2-6 0,-2 2-7 0,3-1-6 15,1-2-9-15,-4-2-2 0,6 2-6 0,0-1-2 16,0 0-5-16,6 0 1 0,-4-6-5 0,4 0-6 16,-3 0 1-16,1-5-6 0,3 1 0 0,-7-10 1 0,16 14-14 15,-9-6 8-15,-7-8-4 0,20 10-10 16,-10-6-12-16,-10-4-15 0,0 0-12 0,37-14-8 16,-29 6-8-16,11-6 5 0,-5-3 9 0,2 1-3 0,-2-6 4 15,-6 3 7-15,0-1 1 0,0-2 14 0,-2 5 10 16,1-1 14-16,-3 5 18 0,-2-1 4 0,1 4 3 15,0 1 2-15,-3 9-2 0,2-15-1 0,-2 15 1 16,7-13-3-16,-7 13-11 0,0-10-7 0,0 10 0 16,0 0-4-16,0 0 2 0,0 0-8 0,0 0 1 15,0 0 3-15,0 0-3 0,0 0-3 0,0 0 1 16,0 0 4-16,0 0-3 0,5 35 0 0,-1-25 0 0,-4 10 1 16,1 1 0-16,-1 2-9 0,3 0-21 15,-3-1-21-15,3 14-29 0,-3-8-37 0,2-1-99 0,-4-5-247 16,2-3 71-16</inkml:trace>
  <inkml:trace contextRef="#ctx0" brushRef="#br0" timeOffset="82679.81">5086 6916 316 0,'9'-10'102'0,"-9"10"-19"0,0 0-20 16,13-10 0-16,-13 10-4 0,19-10-10 0,-10 7-4 15,12-6 0-15,-7 5-13 0,0-3 3 0,-14 7-11 0,22-6 3 16,-22 6-7-16,20-4-4 0,-20 4-3 0,0 0 1 16,0 0 2-16,0 0-3 0,30 8 4 0,-30-8-3 15,4 12-3-15,-4-12 4 0,0 18-5 0,0-5-4 16,0-1 10-16,-4 8 2 0,4-1-1 0,-10 3 1 16,10-9-4-16,-2 2-6 0,-1 5 4 0,1 0 5 15,2-5-4-15,0-2-3 0,2 0-4 0,3 0 5 16,-5 0 9-16,10 4-8 0,-6-1 2 0,5 2-9 0,1-1 6 15,-1-5 3-15,-7 4-9 0,4-4 0 16,2-1 8-16,-5-1 9 0,-3-10-5 0,9 20 1 16,-7-10 4-16,-2-10-3 0,2 18 1 0,-2-11 0 0,0-7 10 15,0 16 0-15,0-16-3 0,-7 20 2 16,1-12-1-16,-5 2-5 0,-2 3-2 0,-7-3 3 0,3 2-14 16,-3-3-10-16,0-3-14 0,0-1-28 0,2 2-37 15,1-7-126-15,17 0-244 0,-36-10 71 0</inkml:trace>
  <inkml:trace contextRef="#ctx0" brushRef="#br0" timeOffset="82873.23">5740 6861 266 0,'0'0'200'0,"0"0"-36"15,0 0-25-15,0 0-18 0,0 0-14 0,15-4-16 16,-15 4-10-16,0 0-24 0,0 0-27 0,0 0-31 16,0 0-26-16,33 6-28 0,-23-6-91 0,-10 0-171 15,24 4 54-15</inkml:trace>
  <inkml:trace contextRef="#ctx0" brushRef="#br0" timeOffset="83097.36">6659 6840 266 0,'16'0'21'0,"-16"0"-35"16,0 0-14-16,31-2 4 0</inkml:trace>
  <inkml:trace contextRef="#ctx0" brushRef="#br0" timeOffset="83231.39">7173 6792 336 0,'0'0'212'0,"0"0"-31"0,0 0-28 0,0 0-18 15,0 0-23-15,19-3-37 0,-19 3-35 0,0 0-32 16,0 0-39-16,0 0-32 0,0 0-80 0,19-3-169 16,-19 3 53-16</inkml:trace>
  <inkml:trace contextRef="#ctx0" brushRef="#br0" timeOffset="83742.73">7824 6500 214 0,'0'0'150'0,"5"-8"-6"0,-5 8-24 0,3-7-15 16,-3 7-14-16,0 0-11 0,0 0-14 0,0 0-7 15,0 0-7-15,0 0 1 0,0 0-2 0,0 0-2 0,0 0-4 16,0 0-5-16,0 0-3 0,-8 46-3 15,8-26 3-15,-5 3 2 0,2-1 12 0,0 0-4 0,0 0-6 16,1 1-5-16,2-2 1 0,0 0-9 0,2 0 6 16,-2-3-13-16,3-1 6 0,0-1-2 0,2-7-8 15,-2 4 0-15,0-4-1 0,-3-9-1 0,10 17-2 16,-3-10 2-16,-7-7-4 0,13 13-13 0,-13-13-10 0,20 2-6 16,-20-2 2-16,0 0-11 0,30-7-4 15,-30 7-8-15,30-18-8 0,-17 8-9 0,1-3 4 16,-1-3 2-16,4-6-10 0,3-10 6 0,-4-3 3 0,0 4 3 15,-2 3 7-15,-6 5-5 0,0 0 17 0,1 3 12 16,-1 0 15-16,-3 0 11 0,-1 6 12 0,2 1 1 16,-3 3 9-16,2 1 7 0,-5 9-1 0,7-16 4 15,-7 16 0-15,2-10-4 0,-2 10-9 16,6-10-7-16,-6 10-1 0,0 0 1 0,0 0-9 0,0 0-1 16,0 0 0-16,0 0 2 0,0 0 10 0,0 0 5 15,7 26 6-15,-7-4 5 0,0-2-2 0,0 1-4 16,0 2 1-16,0-5-4 0,0 5-3 0,0-1-3 15,0 1 2-15,3-1-2 0,-3 1-4 0,7 13-7 16,-5-9-17-16,-2-3-24 0,6-1-32 0,-4-1-26 0,1 1-23 16,0-5-117-16,-1-1-270 0,-2-17 78 0</inkml:trace>
  <inkml:trace contextRef="#ctx0" brushRef="#br0" timeOffset="84195.9">8470 6786 436 0,'0'0'223'0,"6"-9"-25"0,-6 9-29 0,0 0-22 15,0 0-24-15,0 0-14 0,5-6-14 0,-5 6-14 16,0 0-12-16,0 0-4 0,0 0-7 0,0 0-4 16,0 0-6-16,25 28-5 0,-15-12-4 0,-3 4-2 15,0 0-6-15,1 2-3 0,1 0-3 0,-1-3 0 16,-1 7-8-16,0-3 2 0,2-5 0 0,-7 2-2 15,3 3-2-15,-2-6-3 0,0-1 5 0,-2 0-4 16,-1-7-4-16,0-9 3 0,0 20-5 0,0-20 7 16,0 16-2-16,0-16 0 0,0 9-1 0,0-9 3 0,0 0 1 15,0 0-3-15,0 0-2 0,0 0 2 16,0 0-5-16,0 0-2 0,0 0 3 0,0 0-2 0,0 0-2 16,24-30-3-16,-16 10-4 0,0-1 3 0,3 0-4 15,0 2 4-15,-2 1 2 0,7 1-4 0,-6 2-1 16,4 0-4-16,-3 4 4 0,0-1 0 0,-2 4-4 15,-2 0 1-15,-7 8 0 0,19-10 0 0,-8 5-1 16,-11 5 1-16,23-5 2 0,-23 5-2 0,26 0 0 16,-26 0 3-16,0 0-4 0,33 8-1 0,-21-4 2 15,6 6 4-15,-3 3-1 0,4 0 0 0,-8 0 3 0,2 3 1 16,-4 3-1-16,3 1 3 0,-3 0-6 16,-5-1 2-16,4 4-7 0,0-1-10 0,-6-2-13 15,-4 3-13-15,7-2-16 0,-10-1-23 0,5 0-27 0,0 2-27 16,-3-6-99-16,-5-4-280 0,4-3 81 0</inkml:trace>
  <inkml:trace contextRef="#ctx0" brushRef="#br0" timeOffset="84565.53">9033 6077 309 0,'0'0'136'0,"0"0"-26"16,20-2-13-16,-20 2-12 0,0 0-10 0,39 15-10 15,-17 0-6-15,16 8-11 0,-5 0 7 0,7 10-2 16,-1 2-9-16,-3 1-7 0,3 7-3 0,-2-4-3 0,16 23-2 16,-16-11 0-16,-6-9 1 0,-7 5-4 0,1-2 2 15,-9 3 4-15,12 25 0 0,-19-17 2 16,0-9 8-16,-9 5-2 0,-4-4 0 0,-1 4-3 0,-2-2-3 15,-3 0 1-15,-1-6 0 0,-3 2 3 0,-2-1-10 16,-1-2 6-16,1-4-1 0,-3-4-6 0,8-7-3 16,-6 7-5-16,7-10 6 0,-1-3-8 0,2-5-1 15,1 3 0-15,-3-2-2 0,9-5-1 0,-5-1 2 16,3-2-3-16,4-10 0 0,-9 16 0 0,9-16-1 16,-5 10 2-16,5-10 0 0,-5 9-4 0,5-9 0 15,0 0-11-15,0 0-25 0,-7 13-26 0,7-13-35 0,0 0-173 16,0 0-312-16,0 0 90 0</inkml:trace>
  <inkml:trace contextRef="#ctx0" brushRef="#br0" timeOffset="84870.56">10545 6812 300 0,'0'0'218'0,"9"-2"-30"15,-9 2-22-15,11-2-23 0,-1 2-16 0,4-3-16 16,9-2-13-16,-2 4-10 0,3-6-14 0,17 5-5 0,-8-2-4 15,-3 1-14-15,12 3-3 0,1-6-4 0,-1 0-14 16,3 6-16-16,-15-4-15 0,-6 0-19 16,-2 4-29-16,4-2-46 0,-4 2-122 0,-5-2-256 0,-4 2 74 15</inkml:trace>
  <inkml:trace contextRef="#ctx0" brushRef="#br0" timeOffset="85035.15">10633 6998 359 0,'0'0'201'0,"14"4"-30"15,-14-4-18-15,19 6-21 0,2-2-19 16,2 2-13-16,5-4-35 0,-1-2-46 0,19 5-58 0,-5-8-121 16,8 6-188-16,0-8 55 0</inkml:trace>
  <inkml:trace contextRef="#ctx0" brushRef="#br0" timeOffset="86918.1">12588 6512 362 0,'3'-4'154'0,"-3"4"-17"15,0 0-17-15,10-3-20 0,-10 3-10 16,9-5-8-16,-6 0-13 0,5-3-7 0,0 4-4 15,0-4-9-15,0 3-1 0,1-5-13 0,1 5 3 0,-4-5-5 16,-1 3-4-16,4 0 0 0,-1-2-5 0,-3-1-6 16,0 2 0-16,2-2 0 0,-4 0-5 0,-1 0-2 15,2-1-1-15,-3 1-1 0,-1 10 0 0,-5-12-2 16,0 5-3-16,5 7-2 0,-12-6 4 0,3 3-4 0,9 3-1 16,-21 0 6-16,-1 0-5 0,3 4-2 15,-6 4 0-15,1 1 2 0,2 1 4 0,-13 13 5 16,10-6-5-16,3-1 12 0,-9 10 1 0,12-4 6 0,1 1 5 15,6-6 4-15,1 2-3 0,7 3 4 0,1-2 1 16,3 0 1-16,3 1 0 0,4-1 0 0,1 1-1 16,4-1 1-16,4-3-6 0,14 9-4 0,-8-1 1 15,3-10 0-15,10 6-8 0,3-2 0 0,-2 0-4 16,2-2-11-16,-11-4-19 0,-2-3-20 0,-3-2-28 16,1-1-32-16,-2-4-25 0,-2 1-137 0,-8-1-306 15,8-6 89-15</inkml:trace>
  <inkml:trace contextRef="#ctx0" brushRef="#br0" timeOffset="87172.51">13097 6660 385 0,'0'0'158'0,"0"0"-11"15,0 0-15-15,0 0-3 0,19 7-5 0,-13-4-3 16,-4 4-8-16,4 2-1 0,-2 11 2 0,4 0-2 0,-2 0-3 15,-5 1-5-15,5 1-7 0,-4 1-9 0,1 15-8 16,-1-11-5-16,-2 0-9 0,3-2-6 0,-3-3-5 16,0-3-2-16,4 6-9 0,-4-2-6 0,0-2 0 15,0 1-6-15,0 1-7 0,3-6 5 16,-3 4-7-16,0-8-16 0,2 2-20 0,-2-2-26 0,2-1-23 16,-2-2-32-16,3-3-31 0,-3 3-30 0,0-10-135 15,0 0-346-15,0 10 98 0</inkml:trace>
  <inkml:trace contextRef="#ctx0" brushRef="#br0" timeOffset="87654.4">13760 5939 276 0,'0'0'63'0,"0"0"10"0,-14 18 7 16,1-1 1-16,-10 13 3 0,1 5 0 0,-2 3-3 16,-1 7 19-16,-15 24 0 0,3-3 14 0,3 5-3 15,10-15-4-15,9-6-1 0,-6-1-13 0,6-1-11 16,-2 2-4-16,9-1-3 0,8 1-11 0,3-1-4 15,8-7-3-15,3-1-9 0,5 0-2 0,4-8-5 0,3 3-3 16,7-9-2-16,0-3-5 0,-1 1-1 16,4-5-6-16,-2-3-2 0,-8-2-14 0,2-5-14 15,-7-7-13-15,5 3-24 0,-8-1-13 0,-1-5-22 16,-4 3-21-16,-13-3-19 0,25-3-16 0,-16 2-93 16,-9 1-269-16,11-10 77 0</inkml:trace>
  <inkml:trace contextRef="#ctx0" brushRef="#br0" timeOffset="88737.51">14245 6381 213 0,'0'0'100'0,"0"0"-13"16,0 0-5-16,2 10-5 0,-2-10-9 0,0 0 10 15,0 0-12-15,0 0 9 0,0 0-19 0,0 0 3 16,0 0-1-16,0 0-12 0,0 0 4 0,0 0-8 15,0 0 1-15,0 0-5 0,0 0-12 0,0 0 4 0,0 0-7 16,0 0 1-16,0 0-1 0,0 0-4 0,0 0-6 16,0 0 3-16,0 0-4 0,0 0-3 0,0 0 4 15,0 0-6-15,0 0 5 0,14-24-6 0,-14 16 1 16,5 0-2-16,-5 8 2 0,2-14-1 0,1 6 0 16,1 1-4-16,-4 7 7 0,5-12-3 0,-5 12 3 15,6-10-5-15,-6 10 0 0,2-8 2 0,-2 8-5 16,0 0 1-16,3-7 2 0,-3 7-2 0,0 0-5 0,0 0 0 15,0 0 5-15,0 0 11 0,0 0-10 0,0 0-1 16,0 0 0-16,0 0 0 0,0 0 10 0,0 0 2 16,7 21 7-16,-4-12 7 0,-3 4 2 0,5-4 4 15,-3 10 1-15,0 1 0 0,1 0 0 0,-3 3 5 16,0-4 2-16,0 6-3 0,3-3 3 0,-3 1-4 16,2 0-5-16,-2-1 1 0,0 1-6 0,-2 0-2 15,2-2 0-15,-3-1-4 0,0-3-3 0,3 0-5 16,-2-1 2-16,2-1-3 0,0-6 3 0,-2 1-2 15,2 0-6-15,0 0-1 0,0-1-14 0,0-9-16 0,0 18-17 16,0-18-36-16,-5 12-25 0,5-6-18 0,0-6-134 16,0 0-302-16,0 0 87 0</inkml:trace>
  <inkml:trace contextRef="#ctx0" brushRef="#br0" timeOffset="89027.97">14715 6422 246 0,'0'0'169'0,"23"9"-22"0,-13-6-15 15,1 1-13-15,-2 3-14 0,1 3-8 0,4 8-14 16,0-4-8-16,-1 4-1 0,-2-1-1 0,-2 2-10 15,-1 1-2-15,-8-4-9 0,2 6 4 0,-2-1-8 16,-2-1 1-16,-6 0-5 0,-1 0 1 0,1-1-10 0,-6-2-1 16,-2 3-1-16,2-1-3 0,1-3-8 0,-6-1-1 15,1-1-19-15,3-2-26 0,0 1-29 0,2-6-31 16,-1 1-32-16,3-8-96 0,11 0-252 0,-15 5 74 16</inkml:trace>
  <inkml:trace contextRef="#ctx0" brushRef="#br0" timeOffset="89424.02">15301 6369 350 0,'0'0'163'0,"0"0"-20"0,0 0 1 0,-2 17-2 16,-4-7-2-16,-5 9-5 0,0-3-8 0,7-2-15 15,-6 4-8-15,5-1-10 0,-1-2-6 0,4-4-8 16,-1 2-6-16,0-3-7 0,3 2-5 0,0-2-7 0,3 0-10 16,0 3 2-16,-1-3-6 0,4-2-3 0,-1 2-6 15,1 0-4-15,2-4 1 0,0-2-3 16,0 2-1-16,2-2-7 0,-3-1-9 0,-7-3-7 0,13 0-6 16,-13 0-7-16,0 0 5 0,22-7-3 0,-19 1-1 15,5-1 4-15,-4-3-4 0,-3 1 3 0,5-1 0 16,-3-9 1-16,-3 3 1 0,0 1-1 0,0 3 1 15,-5 0 0-15,1 0-2 0,-1 2-1 0,0 0 6 0,-1 0-1 16,-2 0-1-16,0 0-2 0,-1 3 2 16,2-2 3-16,-1 3 0 0,-1 0 1 0,2-4-4 15,3 6 4-15,4 4 0 0,-11-9 0 0,10 6-5 16,1 3 2-16,-14-7-9 0,14 7-18 0,0 0-21 16,-9-8-26-16,9 8-14 0,0 0-24 0,0 0-21 0,-6 0-94 15,6 0-274-15,0 0 80 0</inkml:trace>
  <inkml:trace contextRef="#ctx0" brushRef="#br0" timeOffset="89656.06">15698 6431 253 0,'6'3'149'0,"-6"-3"-11"0,5 13-13 16,-2 0-16-16,-3-3-10 0,0 3-9 0,0-1-12 15,-3 8-3-15,0-1-3 0,-2-2-5 0,2 1-9 16,-5-1 0-16,1 2-4 0,0-6-6 0,-1 1-2 16,3-1-5-16,-5-3-4 0,6 0-2 0,-2-2-3 15,1 2-3-15,0-3-2 0,-2-1-22 0,2 3-26 16,5-9-13-16,-5 11-20 0,0-9-34 0,5-2-108 16,0 0-234-16,0 0 70 0</inkml:trace>
  <inkml:trace contextRef="#ctx0" brushRef="#br0" timeOffset="89787.85">15912 6556 219 0,'10'-3'222'0,"-10"3"-43"0,0 0-36 0,11-4-13 16,-11 4-17-16,0 0-44 0,0 0-41 0,13-3-53 16,-13 3-28-16,0 0-71 0,0 0-146 0,15-2 46 0</inkml:trace>
  <inkml:trace contextRef="#ctx0" brushRef="#br0" timeOffset="89899.42">16188 6544 325 0,'0'0'117'0,"0"0"-37"0,19-3-53 16,-19 3-48-16,21-5-31 0,-21 5-57 0,18-5 23 16</inkml:trace>
  <inkml:trace contextRef="#ctx0" brushRef="#br0" timeOffset="90020.18">16592 6506 361 0,'0'0'132'15,"0"0"-33"-15,15 0-31 0,-15 0-41 0,0 0-36 16,17 0-65-16,-17 0-85 0,18-1 31 0</inkml:trace>
  <inkml:trace contextRef="#ctx0" brushRef="#br0" timeOffset="90160.64">16881 6496 397 0,'19'0'195'0,"-19"0"-21"0,0 0-20 16,0 0-22-16,0 0-19 0,0 0-8 0,0 0-15 15,0 0-18-15,0 0-22 0,14 0-30 0,-14 0-28 16,0 0-20-16,0 0-33 0,14 0-44 0,-14 0-59 16,0 0-193-16,20-4 58 0</inkml:trace>
  <inkml:trace contextRef="#ctx0" brushRef="#br0" timeOffset="90501.89">17237 6384 308 0,'0'0'213'0,"8"-5"-27"16,-8 5-27-16,0 0-24 0,0 0-11 0,0 0-10 16,0 0-21-16,0 0-7 0,0 0 2 0,0 0 0 15,0 0-7-15,-17 15-3 0,12-5-8 0,-1-2-5 16,2 2-9-16,-2 2-5 0,-6 4-5 0,7 1-6 0,-2-1-1 15,3-3-5-15,2-1-1 0,2-1-4 16,0 1-6-16,0 1 4 0,2-4-7 0,-2 1-2 0,8 1-2 16,-2-1-10-16,-1-2-8 0,7 0-4 0,-5-3-7 15,1 2-4-15,1-4-3 0,-9-3 1 0,20 3-2 16,-20-3 6-16,17 0 3 0,-17 0-4 0,13-6-1 16,-13 6 6-16,7-10 5 0,-7 10 6 0,4-6-4 15,-4 6 17-15,2-10 3 0,-2 10-1 0,-2-12 1 16,-2 7-4-16,4 5 0 0,-5-13-1 0,3 6-2 15,-5 2 3-15,1 0-8 0,6 5 3 0,-4-8 1 0,4 8-6 16,-11-7-6-16,11 7-18 0,-9-9-15 0,9 9-17 16,-6-3-25-16,6 3-28 0,-4-6-24 15,4 6-112-15,0 0-288 0,-9-11 83 0</inkml:trace>
  <inkml:trace contextRef="#ctx0" brushRef="#br0" timeOffset="90873.53">17261 5905 261 0,'0'0'117'0,"0"0"3"0,0 0-10 16,0 0-20-16,0 0-12 0,39 30 2 0,-28-15-6 16,5 5-5-16,12 6-9 0,-2 4 4 0,-3 1-8 15,7 2-1-15,0-1-2 0,0 2-4 0,-8 1 9 16,2 3-3-16,4-2 6 0,-4-1-2 0,-1 2-1 15,-1 0-6-15,-4 1-7 0,2-5-1 0,-7 5-4 16,-1-5 1-16,-2 2 0 0,-6 3 0 0,-2-5-1 0,0-2 2 16,-4-4-6-16,0-2 1 0,-4-1-6 0,3-2-2 15,-2 4-3-15,-7 9-6 0,4-7 1 16,8-7-3-16,-9 1 1 0,8-1-5 0,-11-3-3 0,4-1 1 16,3-3 2-16,-1 0 0 0,4-4-4 0,-5-2 1 15,5 2-5-15,2-10-2 0,-5 15 4 0,2-7 0 16,3-8 5-16,-5 10 1 0,5-10 3 0,-4 7 3 15,4-7 3-15,0 0-1 0,-4 10-1 0,4-10 0 16,0 0-3-16,-3 6-1 0,3-6-7 0,0 0-11 16,0 0-22-16,0 0-41 0,0 0-49 0,-9 9-202 15,9-9-376-15,0 0 106 0</inkml:trace>
  <inkml:trace contextRef="#ctx0" brushRef="#br0" timeOffset="91385.48">18269 6674 387 0,'0'0'201'0,"-6"-4"-19"0,6 4-14 0,0-3-9 15,0 3-9-15,0 0-6 0,0 0-9 16,0 0-11-16,0 0-9 0,0 0-13 0,0 0-12 16,0 0-9-16,0 0-11 0,8-12-6 0,4 10-5 0,1 2-9 15,9-6-5-15,3 4-6 0,19-3-2 0,3 3-3 16,-3-1-4-16,1 0-3 0,2-4-6 0,-1 4 2 15,-2-1-5-15,-3-2-4 0,-9 6-7 0,-2-7-9 16,-4 4-14-16,-4 3-11 0,0-3-17 0,-6 3-6 0,-3-3-21 16,-1-1-9-16,-12 4-15 0,16-2-18 15,-16 2-15-15,0 0-6 0,0 0-103 0,0 0-283 16,0 0 81-16</inkml:trace>
  <inkml:trace contextRef="#ctx0" brushRef="#br0" timeOffset="91614.13">18663 6463 248 0,'-3'-6'184'0,"3"6"-8"0,0-10-9 0,0 10-13 15,-5-9-7-15,5 9-20 0,-2-4-15 0,2 4-10 16,0 0-4-16,0 0-4 0,0 0-4 0,0 0-1 16,0 0-4-16,0 0-1 0,-12 16-4 0,10-6-1 0,-5 13-6 15,3-10-8-15,1 7 0 0,0-2-10 0,-3 1-8 16,3 2-4-16,1-3-2 0,0 2-4 0,2 0-3 15,2 3-2-15,0-4-9 0,1-1-21 0,3-2-24 16,0 0-24-16,2 4-29 0,1-5-31 0,-1-3-37 16,-1 0-155-16,2-3-357 0,2-2 102 0</inkml:trace>
  <inkml:trace contextRef="#ctx0" brushRef="#br0" timeOffset="92019.52">19698 6229 349 0,'0'0'128'0,"-11"-7"-7"0,11 7-18 16,-15 0 4-16,15 0 5 0,-37 9 4 0,13-3-6 16,-12 12 3-16,-3 4 3 0,-2 3-3 0,2 1-10 15,2 2-6-15,3 2-5 0,8 3-11 0,1-5-3 16,6-2 1-16,3 1-7 0,7-11-12 0,1 7-2 16,2-1-6-16,4 1-3 0,0-5-6 0,6 5-3 15,2-3-6-15,4 2 0 0,6-5-7 0,-4 4-2 16,6-8-1-16,-3 3-10 0,17 5-4 0,-7-9-6 0,-5 1-5 15,-1-7-3-15,-5 0-5 0,1-3-5 0,2 1-6 16,3-3-3-16,-2-1 3 0,-1 0-9 0,-17 0-5 16,25-1-6-16,-14-3-9 0,-11 4-16 0,22-5-8 15,-11 1-14-15,-11 4-14 0,19-3-11 0,-14 0-22 16,-5 3-94-16,14-6-271 0,-14 6 78 0</inkml:trace>
  <inkml:trace contextRef="#ctx0" brushRef="#br0" timeOffset="92350">19769 6692 286 0,'6'-6'168'16,"-6"6"-24"-16,8-3-23 0,-8 3-11 0,13-3-17 16,-13 3-4-16,23-6-7 0,-23 6-4 0,18 3-5 0,-18-3-8 15,23 3 1-15,-10 1-4 0,-1 2-4 16,-2-2-4-16,-2 7 4 0,1-4-6 0,-1 3 4 0,-3-1-5 15,1 9-4-15,3 4 7 0,-9-4 0 0,-4 1 1 16,1-5 0-16,1 9-3 0,-6-7 0 0,2 0 0 16,-5 1-3-16,-2 3 1 0,5-5-6 0,1-3 4 15,2-2-4-15,1-1 3 0,-2 1-2 0,0-3 1 16,6-7 0-16,-5 13 1 0,5-13-1 0,-9 12-5 16,9-12-1-16,0 8-5 0,0-8 0 0,0 0-6 15,0 0-2-15,0 0-4 0,2 8-3 0,-2-8-5 0,20 2-10 16,-20-2-12-16,32 2-18 0,-9-6-25 0,2 4-19 15,1-8-20-15,16-2-26 0,-4 0-25 0,-5-3-28 16,1 3-140-16,-3-8-366 0,2-2 103 0</inkml:trace>
  <inkml:trace contextRef="#ctx0" brushRef="#br0" timeOffset="92645.92">20848 5745 350 0,'0'0'145'0,"0"0"-35"0,0 0 14 16,-24 29-12-16,7-8-7 0,-9 13 1 0,0-2-5 15,-2 9 11-15,4 2-6 0,-9 1 0 0,8 3-2 16,-16 19-9-16,0 1 1 0,14-14-3 0,5-10-8 0,4 2-3 15,-2-4-6-15,2 4-7 0,6-1-7 0,1-1-7 16,2-2-6-16,4-2-3 0,2 0-3 0,6-3-7 16,2-7-3-16,-3-2-21 0,8-5-16 0,0-2-22 15,0-1-26-15,2 3-32 0,2-7-25 0,5 3-25 16,0-6-146-16,-2-4-330 0,4 0 93 0</inkml:trace>
  <inkml:trace contextRef="#ctx0" brushRef="#br0" timeOffset="96046.69">21409 6147 269 0,'0'-10'169'0,"3"5"-22"0,-2-2-10 0,3 2-9 0,-1-5-7 15,0 5-6-15,-3 5-9 0,0-13-10 0,0 9-7 16,0 4-13-16,0-8-5 0,0 8-9 0,0 0-12 16,0-10-5-16,0 10-3 0,0 0-10 0,0 0-3 15,0 0-2-15,0 0-2 0,0 0-3 0,0 0-3 0,0 0-2 16,-19 10-1-16,12-2 1 0,0-1-7 0,-2 3 1 16,4 0-2-16,-3 0-3 0,0 0 1 15,-1 6 1-15,0 2-5 0,0-3 0 0,2-3 3 0,6 0-7 16,-3-1 3-16,2-1 5 0,2-2 1 0,2 2-4 15,-2 3 1-15,0-3-1 0,0-3 2 0,4 4-4 16,-3-1-1-16,6-3 6 0,-2 0 0 0,-2 0-4 16,5-4 4-16,-6 3-7 0,4-3 0 0,3 3 12 0,-1-6-7 15,1 2 2-15,1-2-3 0,3-2 0 16,-6 2 2-16,7-3-3 0,-10 0 1 0,4-3 2 16,4 0 1-16,-4 2 6 0,0-5 1 0,0 3 3 0,0-2 0 15,-2 1 2-15,2-1-2 0,0 1 1 0,-3-3 0 16,0 3-2-16,1-1 2 0,0-2 2 0,2 4-6 15,-3-1 2-15,0-1 0 0,1-2-3 0,-3 0 5 16,3 2 0-16,-1-2 2 0,-2 3 1 0,3-1 4 16,-3 0-2-16,-1 5 2 0,-2 3 1 0,5-11-1 15,-5 7-5-15,0 4-3 0,4-7 3 0,-4 7-2 16,0-12-3-16,0 12-2 0,2-6-6 0,-2 6 2 0,0 0 1 16,-2-10-1-16,2 10 0 0,0 0-1 15,0-8-4-15,0 8-2 0,0 0 2 0,-4-9-3 0,4 9 1 16,0 0 0-16,0-6 2 0,0 6-4 0,0 0 0 15,0 0 1-15,-3-10-1 0,3 10-2 0,0 0-1 16,0 0 4-16,-4-4-3 0,4 4 2 0,0 0-2 16,-9-6 1-16,9 6 2 0,0 0-2 0,-10 0 1 15,10 0-4-15,-14-6-5 0,14 6-7 0,-14 0-10 0,14 0-17 16,-16 0-13-16,16 0-15 0,0 0-31 16,-25 0-16-16,16 0-22 0,9 0-21 0,-11 2-100 0,11-2-310 15,0 0 89-15</inkml:trace>
  <inkml:trace contextRef="#ctx0" brushRef="#br0" timeOffset="96357.45">21716 6431 235 0,'-4'12'143'0,"2"-5"-20"0,-3 3-16 16,2 0-10-16,-3 0-4 0,3 0 4 0,-1 0-13 16,-3-2-12-16,5 3 0 0,-3-1-9 0,0 0-3 15,-2 0-5-15,2 0 0 0,-3-2-9 0,3 1-6 0,-1-1-2 16,0-2 2-16,-2 4-11 0,1-2 0 0,-2-1 0 15,0-2-20-15,-1 3-17 0,-1-4-18 0,0 4-32 16,3-3-22-16,-7-3-23 0,5 4-65 0,10-6-202 16,-21-3 59-16</inkml:trace>
  <inkml:trace contextRef="#ctx0" brushRef="#br0" timeOffset="96729.89">21973 6120 333 0,'9'-5'143'0,"-9"5"-17"0,8-7-17 15,-8 7-9-15,0 0-7 0,7-8-11 0,-7 8-13 0,3-8 5 16,-3 8-1-16,0 0-2 0,9-7-6 0,-9 7 2 15,0 0-4-15,5-8-1 0,-5 8-2 0,0 0-1 16,8-4-7-16,-8 4-4 0,0 0-5 0,0 0-7 16,6-6-7-16,-6 6-4 0,0 0-5 0,0 0-1 15,0 0-3-15,0 0 1 0,0 0-5 0,0 0 3 16,5 18-3-16,-5-8-1 0,-3 0-1 0,3 1-2 16,-5 10 2-16,2-2 0 0,1 4-3 0,-4-6 1 15,4 3-1-15,-6 1-2 0,4-1 7 0,1-4-4 16,-2 1 1-16,3-1-2 0,0 0 0 0,-4-4 1 0,6 0-8 15,-7 1-21-15,5 7-33 0,-4-8-23 0,4 3-37 16,-4-2-9-16,5-1-103 0,1-5-268 0,-4 2 78 16</inkml:trace>
  <inkml:trace contextRef="#ctx0" brushRef="#br0" timeOffset="97073.9">22505 6356 298 0,'8'7'86'0,"-8"-7"-16"0,2 8 5 16,-2-8-3-16,4 15-5 0,-3-5 10 0,-1 0-17 16,0 3 19-16,-1 6-13 0,-3-2-5 0,2 1 0 15,-1-4-1-15,-2 5-13 0,-1-1 1 0,-3-1-8 16,-1 1 2-16,2-1-6 0,-4-1-4 0,-2 4 0 16,1-10-2-16,-1 6-2 0,-5-1 0 0,3-5-9 15,-6 1 3-15,0 1-18 0,0-2-19 0,0-1-23 16,0-2-23-16,-2-3-31 0,2-2-75 0,1-2-201 0,21 0 59 15</inkml:trace>
  <inkml:trace contextRef="#ctx0" brushRef="#br0" timeOffset="97542.87">23003 6222 328 0,'10'-6'200'0,"-10"6"-30"0,0 0-25 0,0 0-22 0,0 0-13 16,12-2-17-16,-12 2-13 0,0 0-11 0,0 0-11 16,0 0-6-16,0 0-5 0,0 0 0 0,0 0-3 15,0 21-4-15,-5-11-1 0,1 0-9 0,4 2 0 16,-5 1-4-16,5-3-3 0,-4 2-2 0,4 1 2 15,-4 6-3-15,4-3-4 0,-3-3 0 0,3-2-4 16,-3 1 4-16,6-2 0 0,0 0-5 0,-3-1 0 16,2-2 0-16,0 5 0 0,2-6 0 0,1 1 0 0,-5-7-2 15,11 10 0-15,-8-7 2 0,-3-3 0 0,0 0-2 16,16 0-4-16,-16 0 3 0,0 0-2 0,0 0 0 16,25-13 0-16,-20 9 6 0,-1-5 0 0,4 3-4 15,-3-3 0-15,-2-2 2 0,2 3 10 0,0 2-4 16,-3-4 4-16,5 0 0 0,-4 3 2 0,0-1 1 15,-1 0 4-15,-2 8 5 0,0-17-2 0,3 11 3 16,-3 6-6-16,0-13 2 0,0 3-6 0,0 10-3 0,-3-13-4 16,3 13-3-16,-5-9 2 0,2 1-5 0,3 8-2 15,-9-8-1-15,4 1-9 0,0 2-15 0,5 5-19 16,-11-8-16-16,11 8-13 0,-18-2-23 0,18 2-19 16,-16 0-25-16,16 0-133 0,0 0-314 0,-18 5 90 15</inkml:trace>
  <inkml:trace contextRef="#ctx0" brushRef="#br0" timeOffset="97777.45">23448 6270 355 0,'0'0'130'0,"0"0"-18"0,0 0-18 15,0 0-7-15,17 0-26 0,-17 0 6 0,0 0-15 16,0 0-8-16,9 7-2 0,-9-7-3 0,0 0-3 15,2 11-1-15,2-4-3 0,-3 3-11 0,3-3 6 16,-8 6-5-16,4-4-7 0,0 3 9 0,-1-2-6 16,-3 3-3-16,2-1-2 0,-1-2-5 0,-3 3 5 0,1-2 2 15,0-4-3-15,-13 14-5 0,3-7-18 16,-2 2-35-16,0-4-29 0,-4-1-84 0,1-2-187 0,1 1 57 16</inkml:trace>
  <inkml:trace contextRef="#ctx0" brushRef="#br0" timeOffset="97957.67">23586 6399 342 0,'0'0'176'0,"10"-3"-27"15,-10 3-28-15,0 0-25 0,16-2-20 0,-16 2-29 16,0 0-22-16,0 0-26 0,0 0-23 0,17 5-37 15,-11-4-51-15,-6-1-132 0,19 6 41 0</inkml:trace>
  <inkml:trace contextRef="#ctx0" brushRef="#br0" timeOffset="98196.9">24380 6359 306 0,'0'0'157'0,"0"0"-41"0,16-3-46 0,-16 3-48 0,0 0-45 16,0 0-46-16,22 0-80 0,-14-3 28 0</inkml:trace>
  <inkml:trace contextRef="#ctx0" brushRef="#br0" timeOffset="98583.48">24762 6316 333 0,'0'0'163'0,"0"0"-21"0,0 0-19 0,0 0-21 15,0 0-9-15,0 0-14 0,0 0-12 0,0 0 0 16,0 0-14-16,0 0-4 0,-30 15 3 0,20-9-11 15,-7 8 1-15,-1-6-14 0,3 2 5 0,4 0-3 16,-2-3 1-16,5 1-3 0,-1 2-8 0,2-2 0 16,-2-1 3-16,4 2-4 0,-1-2-4 0,1 3 1 15,3 0-1-15,2-2 0 0,0 2 1 0,0 0-11 16,2-1-6-16,0-1 0 0,7 4-2 0,-2-5-6 16,1-2 0-16,5 2-4 0,-6-2 7 0,5-2-6 15,-12-3 5-15,21 2-6 0,-21-2 5 0,24-2 0 0,-15-3 3 16,2-1-4-16,-11 6 7 0,19-13 8 0,-10 6-1 15,-1-1 1-15,-4-5 3 0,7-1 5 0,-2-2 4 16,-3 2 5-16,2 2 6 0,-5 0 4 0,-1 1 7 16,3-1 3-16,-1 2 1 0,-1 3 5 0,-1-1 3 15,1-2 4-15,0 0-4 0,-3 10-2 0,5-12-3 0,-5 4-6 16,0 8-6-16,3-9-4 0,-3 9-5 0,0-7-5 16,0 7-2-16,0 0-1 0,0-10-4 0,0 10-8 15,0 0-11-15,0 0-10 0,-6-10-15 0,6 10-22 16,0 0-14-16,0 0-23 0,0 0-23 0,0 0-24 15,0 0-113-15,-17 0-296 0,17 0 84 0</inkml:trace>
  <inkml:trace contextRef="#ctx0" brushRef="#br0" timeOffset="98945.88">24870 5720 209 0,'0'0'149'16,"0"0"-27"-16,0 0-11 0,0 0-16 0,13 2-14 15,-13-2-14-15,20 15-8 0,-4 1-9 0,-2 4 1 0,10 11-4 16,3 4 3-16,1 2-11 0,-1-1 11 16,-2 7-5-16,3-4 0 0,-1 6-4 0,-6-4 4 15,4 7 1-15,-4-7-3 0,3 4 0 0,-3-2-4 0,-4 2 3 16,-4-3-7-16,-1-2-4 0,-2-2-1 0,-7 3-3 15,-3-4 4-15,-3-8-3 0,-2 9-6 0,-3-9 8 16,-6 5-7-16,0-7 1 0,-5 8-4 0,6-11 0 16,-2-4-4-16,0-1 2 0,0 0 2 15,-1-1-4-15,5-2-3 0,-2 1 2 0,1-7-1 0,7 2-2 16,-3-4-1-16,0-2 1 0,-1 3 0 0,9-9-1 16,-13 13 1-16,11-10-2 0,2-3 4 0,-7 10-5 15,7-10-4-15,0 0-19 0,-7 10-17 0,7-10-21 16,0 0-44-16,0 0-156 0,0 0-300 0,0 0 87 0</inkml:trace>
  <inkml:trace contextRef="#ctx0" brushRef="#br0" timeOffset="99297.98">25781 6475 303 0,'0'0'264'0,"11"0"-39"0,-11 0-30 15,0 0-30-15,0 0-21 0,0 0-15 0,19-2-18 0,-19 2-9 16,23 2-11-16,-23-2-11 0,24 0-9 0,-2 0-8 16,0 2-8-16,2 1-10 0,4 0-15 0,13 1-10 15,-7-4-8-15,-8 3-12 0,2-1-9 0,-1 1-2 16,-2-2-8-16,0-1-6 0,-1 4-23 0,-2-4-18 16,-3-4-15-16,-3 8-19 0,1-8-23 0,-4 3-87 15,-13 1-250-15,17-8 74 0</inkml:trace>
  <inkml:trace contextRef="#ctx0" brushRef="#br0" timeOffset="99531.48">26154 6353 338 0,'0'0'190'16,"0"0"-20"-16,0 0-21 0,-8-3-16 0,8 3-17 15,0 0-19-15,0 0-10 0,0 0-11 0,0 0-1 16,0 0-16-16,0 0-11 0,0 0-3 0,0 0-5 15,0 0-4-15,-16 11-2 0,7-3-1 0,5 2-5 0,0 0 0 16,-2 0-7-16,1-1 2 0,-1 2-6 0,1 8 1 16,-3-4-2-16,5 5-1 0,-2-6-11 0,5 1-10 15,-3-2-21-15,6 1-5 0,-3-2-21 0,5 8-23 16,0-5-4-16,1-2-22 0,3-2-6 0,-2 1-71 16,3-6-215-16,-1 1 64 0</inkml:trace>
  <inkml:trace contextRef="#ctx0" brushRef="#br0" timeOffset="99972.6">26674 6487 266 0,'0'0'152'0,"8"-2"-18"0,-8 2-8 0,0 0-24 16,11-5-19-16,-11 5-22 0,0 0-23 0,0 0-18 15,0 0-13-15,16 0-7 0,-16 0-17 0,0 0-12 16,25 3-9-16,-14-1-3 0,3 0 3 0,7 3-4 15,1-2 16-15,1-2 1 0,-9 3-1 0,10-4 11 16,-2 5 7-16,-3-5 16 0,3 1 2 0,-7 1 13 0,9-2 10 16,-9 0-3-16,2 0 15 0,-3 0 1 0,-14 0-5 15,24 0 2-15,-24 0-5 0,25 0-3 0,-11 0-1 16,0-2-7-16,-14 2-1 0,21 0-7 0,-21 0-1 16,27 2-4-16,-16-2-11 0,11 0-11 0,-5 4-2 15,-1-1-1-15,1-3-1 0,-4 1 6 0,2 2-1 16,-15-3-1-16,32 5 2 0,-11-1 9 0,-4-4 4 15,-3 3 8-15,-4-3 10 0,-10 0 0 0,23 3 7 16,-23-3 9-16,16 0-2 0,-16 0-2 0,17 2 1 16,-6 1-3-16,-11-3-3 0,19 0-1 0,-5 2-3 0,-14-2-3 15,16 3-5-15,-5-3 5 0,-11 0-4 16,22 2-5-16,-22-2 1 0,28 0-1 0,-15 0-13 16,6 3 12-16,0-3-4 0,-1 0 1 0,2 0 0 0,0 2 7 15,-6-2-1-15,-1-2 2 0,-13 2-6 0,27 0 1 16,-16 0-2-16,-11 0 5 0,25 0-5 0,-25 0-12 15,20 0-12-15,-20 0-24 0,15-3-29 0,-15 3-31 16,15 0-114-16,-15 0-248 0,17-2 73 0</inkml:trace>
  <inkml:trace contextRef="#ctx0" brushRef="#br0" timeOffset="101106.18">28403 6549 429 0,'10'-3'251'0,"-6"-2"-26"0,2 3-21 15,-6 2-17-15,14-8-14 0,-14 8-13 0,6-3-10 0,-6 3-8 16,5-6-9-16,-5 6-6 0,6-6-10 0,-6 6-12 15,0 0-11-15,8-1-9 0,-8 1-12 0,0 0-5 16,0 0-9-16,5-7-6 0,-5 7-7 0,0 0-7 16,0 0-4-16,14-2-1 0,-14 2-3 0,19 2-2 15,-5-2-5-15,-1 0-6 0,12 4-3 0,16 0 13 0,0 2-7 16,0 0-6-16,-3-5-11 0,-5 4-6 0,-8 0-11 16,1-3 3-16,0 3-6 0,-1-2-4 0,-3-1-4 15,-1 0-9-15,-4-2 2 0,-1 3-8 0,6 0-9 16,-6-1-4-16,1-2-11 0,-4 0-3 0,-13 0-4 15,23 0-11-15,-23 0-9 0,0 0-7 0,27 0-16 16,-27 0-16-16,13-2-30 0,-13 2-107 0,11-6-318 16,-11 6 91-16</inkml:trace>
  <inkml:trace contextRef="#ctx0" brushRef="#br0" timeOffset="101367.77">28826 6292 309 0,'0'-7'217'0,"0"7"-9"0,3-10-19 16,-3 10-16-16,2-10-12 0,-2 10-15 0,0 0-16 15,0 0-13-15,0-10-15 0,0 10-20 0,0 0-1 0,0 0-15 16,0 0-7-16,0 0-6 0,0 0-9 16,0 0-3-16,0 0-6 0,0 0-1 0,0 0-9 15,0 0 3-15,-5 33-5 0,5-21-2 0,-3 10-2 0,3-5 3 16,-2 3-3-16,-1 0-2 0,0 1-2 0,1 1-5 15,-1 1-2-15,3-1 1 0,-4-2 6 0,4 1-28 16,-3 2-14-16,3-3-25 0,0 3-28 0,0-1-23 16,0 0-41-16,-2 0-127 0,2-2-327 15,0-3 92-15</inkml:trace>
  <inkml:trace contextRef="#ctx0" brushRef="#br0" timeOffset="102773.81">29450 6374 250 0,'0'0'230'16,"14"2"-27"-16,-14-2-31 0,0 0-22 0,0 0-19 15,0 0-12-15,0 0-17 0,0 0-8 0,11-2-12 16,-11 2-7-16,0 0-11 0,0 0-5 0,0 0-1 16,0 0-5-16,0 0-6 0,0 0-7 0,0 0 2 15,0 0-5-15,0 0-5 0,0 0-6 0,0 0 3 16,17-3-5-16,-17 3-7 0,0 0 1 0,0 0-1 0,7-8-3 16,-7 8-1-16,0 0-1 0,8-7-6 15,-8 7 2-15,6-5-7 0,-6 5-3 0,2-12 1 0,-2 12 1 16,3-10-4-16,-3 10-2 0,0-10-5 0,0 10 7 15,-5-13 2-15,5 13-3 0,-6-8 0 0,4 2 1 16,-7-1-4-16,2-1 7 0,7 8-8 0,-16-10 0 16,7 6 3-16,0-2 1 0,9 6 0 0,-21-4 3 15,12 1 0-15,9 3-1 0,-23 0-2 0,23 0-4 16,-23 3 6-16,12-1 0 0,0 3 2 0,0 0-5 0,0 0 4 16,0 0 1-16,0 3-4 0,0-1 4 0,-5 8-3 15,2-1-3-15,-1 1 6 0,6 2-2 0,-3 1 4 16,7 2-5-16,-3-1 3 0,5 1 0 0,3-3 10 15,0 5-7-15,3-2 5 0,5 1 1 0,1-1-4 16,4-2 3-16,0 3-5 0,2-7-2 0,0 4 6 16,5-2 0-16,-4-1-1 0,3-2 2 0,2-3 2 15,-9 0-4-15,-1-3 2 0,3-3 0 0,-3 2 12 16,1-3-3-16,-5-2 5 0,-7-1 2 0,21 6 1 16,-21-6 1-16,20 0 5 0,-20 0 1 0,19-6-5 15,-19 6-1-15,16-4 1 0,-7 1 0 0,-9 3 2 0,13-7-6 16,-13 7-1-16,11-5 2 0,-11 5 0 0,15-5-2 15,-15 5-7-15,7-5 3 0,-7 5-1 0,8-5-3 16,-8 5-1-16,0 0-1 0,9-5-1 0,-9 5-1 16,0 0-2-16,0 0-3 0,8-5-12 0,-8 5-20 15,0 0-18-15,0 0-22 0,0 0-35 0,11-5-30 16,-11 5-32-16,0 0-122 0,0 0-341 0,0 0 96 16</inkml:trace>
  <inkml:trace contextRef="#ctx0" brushRef="#br0" timeOffset="103496.16">29680 6799 284 0,'0'0'134'0,"0"0"-9"16,0 0-26-16,0 0-8 0,25 0-4 0,-25 0-15 15,0 0-4-15,16 0-17 0,-16 0 3 0,0 0-5 16,28 1-6-16,-28-1-12 0,13 8 3 0,-13-8 1 0,11 4 2 15,-3 4-14-15,-1 0-2 0,-7-8 5 16,10 17 0-16,-4-7-4 0,-4 2-1 0,-2-2 2 0,5 9 4 16,-5-1-8-16,0 0 11 0,0-1-4 0,-5 4-3 15,-3-6 2-15,5-2-1 0,-4-1-5 16,0 0-3-16,5-2-5 0,-4 3 9 0,1-5-7 0,3 0 3 16,-8 4-5-16,10-4 6 0,0-8-21 0,-7 15 20 15,7-15-3-15,-7 8 3 0,7-8 9 0,-4 10 4 16,4-10 7-16,0 0 9 0,0 0-4 0,-6 8-1 15,6-8 2-15,0 0-5 0,0 0-5 0,0 0-2 0,0 0 0 16,0 0-8-16,0 0 2 0,0 0-3 0,0 0-3 16,24-36-7-16,-12 23 1 0,1-9 2 0,1 3 0 15,2-1-4-15,1 0 1 0,-1 5 1 0,-3-7-4 16,4 6 4-16,-1-1-1 0,-1 1-7 0,0 1 3 16,0 1 3-16,2-2-5 0,-6 8 2 0,1-5-2 15,-3 5 2-15,-2 1 0 0,2 2-5 0,-1-3-2 16,-8 8 6-16,17-7-8 0,-17 7 6 0,16-6-1 0,-16 6-3 15,14-9 0-15,-3 5-2 0,-11 4 4 16,14-3-7-16,-14 3 2 0,0 0 2 0,21 0 1 16,-21 0-5-16,0 0-1 0,25 9 3 0,-13-2 3 15,-4-1-5-15,0 1 5 0,-6 1-5 0,7 0 3 16,-4 2 0-16,-2-1 5 0,2 1-3 0,3 10-1 0,1-3-4 16,-2 3 9-16,-6-2-8 0,-1 3 4 0,3-4 3 15,-3 3-9-15,-3 0 6 0,3 0 2 0,0 0 2 16,-1-1-1-16,-6-4-3 0,4 0 5 0,-3 0-4 15,4-3 0-15,-4 6 1 0,1-5-3 0,2 3-12 16,-2-6-16-16,-2-1-9 0,3 1-17 0,4-10-23 0,-11 18-20 16,6-10-28-16,5-8-135 0,-16 7-312 0,16-7 89 15</inkml:trace>
  <inkml:trace contextRef="#ctx0" brushRef="#br0" timeOffset="103874.47">30849 6092 290 0,'0'0'160'0,"6"-7"-33"16,-6 7-5-16,0 0-13 0,0 0-17 0,3-8-15 15,-3 8-4-15,0 0-18 0,0 0-1 0,0 0-6 16,0 0-12-16,0 0 1 0,0 0-2 0,0 0-4 0,0 0 0 15,-39 15-5-15,20 1 2 0,-3-4 0 16,-11 12-7-16,3-1 3 0,2-4 8 0,-2 7-1 0,0-3 8 16,1 5-4-16,1-1 2 0,-2-2 1 15,3 4-2-15,2-2 0 0,-3 6 4 0,3-6 4 16,4 2 1-16,4-2-8 0,0-6 3 0,4-1-3 0,5 1-4 16,-1-1-1-16,1 1-3 0,3 4-7 0,1-5 2 15,4 0 0-15,0 5-1 0,0-6-5 0,0 4-1 16,4-1-4-16,1-5 4 0,3-1-8 0,3 6 8 15,0-9-8-15,4 3 5 0,-5 1-6 0,7-5 4 16,-3-2-9-16,5 0-6 0,0-1-17 0,0-1-15 16,-3-3-22-16,-2-3-32 0,2-2-45 0,-16 0-132 15,27-5-318-15,-9-5 92 0</inkml:trace>
  <inkml:trace contextRef="#ctx0" brushRef="#br0" timeOffset="104362.51">30935 6412 313 0,'0'0'150'16,"0"0"-47"-16,0 0 11 0,0 0-10 0,0 0-11 15,0 0-7-15,0 0-4 0,0 0 5 0,-20 22-5 16,15-11-7-16,-7 4-5 0,2-2-5 0,2 1-7 16,-1-5-2-16,2 1-8 0,1 3-1 0,3-4 0 15,-3 2-13-15,1-1 2 0,1 0-4 0,2 0-1 16,2-2-4-16,-3 4-4 0,3-2 3 0,0-1-3 0,3-2 1 16,-3-7 0-16,6 17-3 0,-3-11-1 0,1-1-5 15,-4-5 1-15,13 7-1 0,-13-7-3 0,9 3-4 16,-9-3 1-16,0 0 0 0,0 0 1 0,30-8 0 15,-21 1 0-15,1-1 3 0,-4 0-4 0,3 1 1 16,-4-3 0-16,3 1-3 0,-2 2 0 0,-1-5 7 16,-1 4-1-16,1-2-1 0,-2 0 3 0,-1 0 2 15,1 2 0-15,0-1 1 0,-3-1-6 0,0 10 2 0,0-17 1 16,0 7 5-16,0 0-1 0,0 2-4 16,0 8 2-16,0-14-4 0,0 14 2 0,-3-13-2 0,3 13-5 15,0-6-3-15,0 6 3 0,-3-12-5 0,3 12-2 16,0 0-3-16,-2-10-6 0,2 10-16 0,0 0-11 15,0 0-6-15,-3-6-17 0,3 6-9 0,0 0-18 16,0 0-22-16,0 0-18 0,0 0-17 0,0 0-89 16,0 0-270-16,0 0 77 0</inkml:trace>
  <inkml:trace contextRef="#ctx0" brushRef="#br0" timeOffset="104623.52">31268 6480 290 0,'0'15'117'0,"-3"-8"-23"0,6 6-4 0,-6-4-21 16,3 11 18-16,-5-5-1 0,3 3-11 0,2 1-3 15,-4-3-6-15,-1 4-3 0,-1-2-2 0,1-3-4 0,-1-3-4 16,2 1-7-16,-3-7-5 0,1 3 3 0,5-2-8 15,-6-1 4-15,-1 2-9 0,8-8 1 0,-8 10 0 16,1-2-7-16,-2-3-5 0,-2 1-14 0,11-6-12 16,-22 6-38-16,14 0-33 0,-6-6-116 0,14 0-229 15,-19 0 66-15</inkml:trace>
  <inkml:trace contextRef="#ctx0" brushRef="#br0" timeOffset="105079.28">31536 6453 246 0,'0'0'205'15,"0"0"-32"-15,0 0-24 0,8-6-35 0,-8 6-12 16,0 0-9-16,0 0-10 0,0 0-14 0,0 0-8 16,0 0-5-16,0 0-4 0,0 0-9 0,0 0 0 15,-8 26-6-15,8-26-6 0,-9 14 2 0,5-6-3 16,1 2 0-16,-4 0-10 0,5-3 1 0,-3 2-2 0,5-1 2 15,-3 2-1-15,1 0 2 0,2 0-11 16,0-3 5-16,0-7-2 0,0 16 0 0,5-6-1 0,-5 0-1 16,5-2-4-16,-3 0 6 0,5-4-5 0,-7-4 2 15,8 11 6-15,-8-11 5 0,8 7 5 0,-8-7-5 16,6 3 4-16,-6-3 2 0,0 0-8 0,19 2 4 16,-19-2-4-16,0 0-4 0,19-5-1 0,-19 5 2 15,18-10 0-15,-11 5-2 0,3 0-3 0,-1 0 1 16,2-2-3-16,-6 1-1 0,4-4 7 0,0 4 0 15,-2-1-2-15,1 2 6 0,-2-3 1 0,-1 1 4 16,-5 7-4-16,11-13 0 0,-8 8 1 0,-3 5-1 0,9-10 0 16,-9 10-3-16,2-10 0 0,-2 10-6 0,5-7 1 15,-5 7-3-15,2-9 0 0,-2 9-2 0,0 0 0 16,0 0-1-16,-2-10 2 0,2 10-6 0,0 0-1 16,-5-10 5-16,5 10-3 0,0 0-9 0,0 0-13 15,-6-10-16-15,6 10-15 0,0 0-20 0,0 0-14 16,0 0-15-16,-8-2-23 0,8 2-24 0,0 0-112 15,0 0-306-15,0 0 89 0</inkml:trace>
  <inkml:trace contextRef="#ctx0" brushRef="#br0" timeOffset="105278.45">31974 6600 274 0,'0'0'117'0,"0"0"-16"0,0 0-13 15,0 18-12-15,0-18-5 0,-8 12-10 0,3-2-11 16,-1-3 5-16,1 3-5 0,-1 0-9 0,1 0-24 0,-3-3 22 16,2 3-11-16,1 1-4 0,-2-4 0 0,3 3-8 15,-2-1-5-15,1-1-13 0,5-8-20 16,-7 16-29-16,-1-10-11 0,2 0-58 0,2 1-144 0,4-7 45 16</inkml:trace>
  <inkml:trace contextRef="#ctx0" brushRef="#br0" timeOffset="105640.28">32176 6600 313 0,'17'2'192'0,"-17"-2"-30"16,0 0-30-16,0 0-11 0,0 0-16 0,13 3-17 0,-13-3-9 15,0 0-4-15,0 0-17 0,7 7 2 0,-7-7-7 16,0 0-13-16,8 6-1 0,-8-6-4 0,0 0-3 15,11 7-7-15,-11-7 7 0,8 7-1 0,-1-1-10 16,-1 1 0-16,3-2-3 0,-3 2-1 0,1-1-2 16,1 1 0-16,1-3-26 0,-1 2-10 0,-8-6-13 15,20 10-30-15,-10-6-20 0,-3 1-28 0,6-5-74 16,-13 0-220-16,19 6 67 0</inkml:trace>
  <inkml:trace contextRef="#ctx0" brushRef="#br0" timeOffset="105788.36">32486 6684 238 0,'0'0'180'0,"8"-4"-19"0,-8 4-14 15,0 0 0-15,0 0 4 0,3-7-11 0,-3 7 2 16,0 0-9-16,0 0-12 0,0 0-9 0,8-6-11 16,-8 6-16-16,0 0-5 0,0 0-8 0,7-2-10 15,-7 2-9-15,0 0-14 0,0 0-25 0,0 0-19 0,0 0-26 16,0 0-23-16,0 0-33 0,0 0-24 16,0 0-24-16,0 0-93 0,0 0-273 0,0 0 79 0</inkml:trace>
  <inkml:trace contextRef="#ctx0" brushRef="#br0" timeOffset="105914.47">32553 6665 214 0,'0'0'213'16,"0"0"-36"-16,0 0-24 0,16-2-2 0,-16 2-15 16,0 0-15-16,0 0-16 0,0 0-10 0,16-3-13 15,-16 3-8-15,0 0-20 0,0 0-22 0,0 0-19 16,0 0-36-16,17 0-18 0,-17 0-27 0,0 0-14 0,13 3-20 16,-13-3-62-16,0 0-194 0,17 2 58 15</inkml:trace>
  <inkml:trace contextRef="#ctx0" brushRef="#br0" timeOffset="106046.51">32647 6667 873 0,'0'0'-36'0,"15"3"24"16,-15-3 24-16,11 3 33 0,-11-3 15 0,0 0 9 0,15 1 14 15,-15-1 10-15,0 0 2 0,0 0 5 0,17 3-4 16,-17-3-6-16,0 0-2 0,0 0-8 0,15 0-8 16,-15 0-8-16,0 0-2 0,0 0-10 0,0 0-6 15,16 3-6-15,-16-3-4 0,0 0-14 0,10 0-10 0,-10 0-18 16,0 0-11-16,0 0-21 0,28 4-9 16,-20-2-25-16,-8-2-27 0,16 6-33 0,-16-6-94 15,17 0-268-15,-17 0 78 0</inkml:trace>
  <inkml:trace contextRef="#ctx0" brushRef="#br0" timeOffset="106502.05">33214 6584 319 0,'0'0'220'16,"12"-7"-33"-16,-12 7-22 0,0 0-26 0,10-3-9 16,-10 3-15-16,0 0-10 0,12-5-9 0,-12 5-12 15,0 0-7-15,8-8-3 0,-8 8-7 0,0 0-5 16,8-5-6-16,-8 5-3 0,0 0 0 0,2-7-10 0,-2 7 1 15,0 0-3-15,9-5-6 0,-9 5-5 0,0 0 0 16,0 0-1-16,7-5-8 0,-7 5-2 0,0 0-6 16,0 0-2-16,0 0-4 0,0 0 1 15,0 0-2-15,0 0-7 0,0 0 6 0,0 0-3 16,0 0 3-16,7 17-3 0,-7-6-2 0,-6-2 3 0,6 4 0 16,-5 6-4-16,-1-2 4 0,0 1-2 0,4-1 1 15,-4 0-2-15,4 0 1 0,-4 1 1 0,4-4-1 16,-4-1 3-16,2-3-5 0,2 0 1 0,0 2 3 15,-1-3-3-15,0 3 2 0,1-4-2 0,2-8-5 0,-6 22-22 16,4-12-8-16,2-2-8 0,-4 5-15 0,4-13-9 16,-3 17-21-16,3-10-19 0,0-7-21 0,-5 17-110 15,1-10-282-15,4-7 81 0</inkml:trace>
  <inkml:trace contextRef="#ctx0" brushRef="#br0" timeOffset="107287.45">33455 6085 388 0,'0'0'213'0,"0"0"-24"16,3-10-19-16,-3 10-17 0,0-8-10 0,0 8-13 0,0 0-13 16,0 0-11-16,0-10-8 0,0 10-15 0,0 0-4 15,0 0-11-15,0 0-4 0,2-6-13 16,-2 6-6-16,0 0-2 0,0 0-7 0,0 0-8 0,0 0-1 16,0 0-5-16,0 0-1 0,0 0-4 0,0 0-2 15,0 0-3-15,0 0 2 0,0 0-6 0,0 0 3 16,0 0 0-16,0 0-3 0,25 16 1 0,-19-8 2 15,3 2-5-15,5 7 1 0,-4 1 0 0,1-3-4 0,0 6 1 16,0-3 1-16,2 4-1 0,4 13-3 16,-6-9 2-16,7 7-1 0,-9-4-1 0,2-4-2 15,6 10 2-15,-4-8-1 0,-1-2-3 0,-4-3 5 16,-3 0 1-16,3-1-1 0,-2-1-3 0,-1 0 1 16,1 0 2-16,2 0-5 0,-6 0 3 0,1-1-1 0,0 1 0 15,-2 0 3-15,-2-1 1 0,2-1-5 0,-1-2 2 16,4 5-3-16,-8-1 1 0,4-6-3 0,-1 9 4 15,1-4 2-15,-6-4-1 0,6 5 0 0,0-3 4 16,-5 0-7-16,-6 3 5 0,9-2 0 0,-4-1-3 16,-2-2-3-16,5-4 4 0,-2 1 3 0,-1-2-2 0,-3 11-1 15,4-7 1-15,0 2 1 0,-3-5-2 16,0 0 0-16,-5 6 3 0,6-7-1 0,-1 2 0 0,2-2 0 16,-3-1-1-16,5 1 0 0,-4-2 1 0,-1 1-1 15,2 1 1-15,1-2-2 0,-5 2 3 0,5-3-1 16,-1 3-1-16,-6-3 2 0,6-2 2 0,-2 5-4 15,-1 0 4-15,5-2 0 0,-7 0-4 0,1-1-1 16,3-3 3-16,-1 4-3 0,-1-4 1 0,1 1 2 16,2 0-3-16,-2 1 0 0,1 1-1 0,0-2-2 15,-1 0 6-15,4 0-3 0,5-5 2 0,-16 10-1 0,11-5-2 16,5-5 2-16,-12 4 1 0,12-4-2 0,-9 8 2 16,9-8-3-16,-9 6 2 0,9-6-2 15,-9 6 1-15,9-6-1 0,-6 4-4 0,6-4 9 0,-8 6-8 16,8-6 6-16,0 0 2 0,-11 6-2 0,11-6 3 15,0 0-1-15,-8 3-1 0,8-3-1 0,0 0-2 16,-8 6 4-16,8-6 2 0,0 0 5 0,0 0 5 16,0 0 4-16,-11 4-4 0,11-4 8 0,0 0 1 0,0 0-2 15,0 0-1-15,0 0-4 0,0 0-1 0,0 0-8 16,-11 3-19-16,11-3-36 0,0 0-54 16,0 0-75-16,-22-13-143 0,3 6-382 0,-1-8 109 0</inkml:trace>
  <inkml:trace contextRef="#ctx0" brushRef="#br0" timeOffset="113529.03">10373 8786 393 0,'0'0'201'0,"0"0"-7"0,0 0-16 16,0 0-9-16,0 0-22 0,0 0-8 0,0 0-8 15,0 0-13-15,0 0-8 0,0 0-8 0,0 0-6 16,0 0-7-16,0 0-4 0,0 0-3 0,0 0-10 0,0 0-6 15,0 0-7-15,0 0-4 0,0 0-9 0,0 0-8 16,0 0-1-16,0 0-9 0,0 0-3 0,0 0-7 16,25-13-12-16,-1 13-9 0,-2-2-14 0,22-2-16 15,-3 0-24-15,3 0-14 0,0 4-23 0,-11-4-27 16,7 4-24-16,-6 4-17 0,-13-4-99 0,2-4-312 16,-7 8 90-16</inkml:trace>
  <inkml:trace contextRef="#ctx0" brushRef="#br0" timeOffset="113732.52">10406 9020 303 0,'0'0'213'0,"0"0"-22"16,-3 2-11-16,3-2-16 0,0 0-13 0,0 0-12 15,0 0-11-15,0 0-9 0,0 0-10 0,0 0-9 16,25 8-9-16,-5-6-12 0,9-4-7 0,-2 4-6 0,14-2-7 15,9 0-12-15,-1 0-25 0,1 0-33 0,4 0-43 16,1 0-54-16,-6 0-50 0,0-2-91 0,-3-2-300 16,4 0 87-16</inkml:trace>
  <inkml:trace contextRef="#ctx0" brushRef="#br0" timeOffset="116104.37">12479 8494 359 0,'0'0'183'16,"0"0"-24"-16,0 0-16 0,0 0-13 0,0 0-11 16,0 0-4-16,0 0-14 0,0 0-3 0,0 0-13 15,0 0-3-15,0 0-6 0,0 0-8 0,0 0-7 0,0 0-7 16,0 0-3-16,0 0-3 0,0 0-9 16,0 0-3-16,0 0-3 0,0 0-6 0,0 0-4 0,0 0-6 15,0 0 2-15,0 0-2 0,0 0-2 0,-6-17-4 16,6 17-1-16,-13-2 0 0,13 2 2 0,-20-2-4 15,6 2-4-15,3 4-1 0,-14 2 0 0,4 1 2 16,-6-1-2-16,5 4-3 0,-17 13 2 0,7-3 2 16,4-6-3-16,-2 10-1 0,8-2 0 0,3-6 0 15,5 1 5-15,5 4-5 0,-9-7 1 0,10 5-1 16,0 1 2-16,8-4-2 0,-3 1 0 0,3 5 0 16,3-7 2-16,5-1-1 0,0 4 2 0,6-4 3 15,4 3-4-15,-1-5 3 0,2 0-2 0,3 4-1 16,0-6 0-16,0 0 1 0,0-3-1 0,2 1 2 0,-2-3 3 15,2-2-5-15,-1 1 0 0,-3-1-2 0,4-3 2 16,-5 0-1-16,-5-3-1 0,0-1 2 0,-1 4 3 16,-2-3-3-16,-11 3 0 0,22-7-1 0,-11 1-1 15,-1 4-1-15,-10 2 5 0,20-8-3 0,-15 6 3 0,-5 2 7 16,17-8 3-16,-17 8 5 0,11-7-1 16,-11 7 2-16,11-5-1 0,-4 4 2 0,-7 1-1 15,6-6-3-15,-6 6-2 0,0 0-6 0,14-6 3 0,-14 6-4 16,0 0-1-16,6-4-12 0,-6 4-14 15,0 0-12-15,0 0-22 0,0 0-20 0,13-4-18 0,-13 4-33 16,0 0-30-16,0 0-106 0,0 0-309 0,14 8 90 16</inkml:trace>
  <inkml:trace contextRef="#ctx0" brushRef="#br0" timeOffset="116460.9">12776 8924 269 0,'0'0'172'0,"0"0"-15"0,0 0-25 0,0 0-18 16,0 0-8-16,0 0-16 0,0 0-5 0,0 0-14 15,0 0-6-15,0 0-1 0,14 0-14 0,-14 0-9 16,0 0 1-16,3 5-5 0,-3-5 0 0,6 10-6 16,-3 0 3-16,-1-2 1 0,-2 12-2 0,2 3-7 15,2-1 5-15,-2 1 4 0,-2 1 2 0,3 13-1 0,-3-2-3 16,0 1 0-16,0-5-2 0,0-7-4 0,-3-2-3 15,3 1-4-15,0-4 4 0,-6 1-6 0,6-4-4 16,-2 0 1-16,2-1-2 0,0-3 3 0,0-2-2 16,-2-1-1-16,2 1 0 0,0-5-4 0,0-5 1 15,0 13 0-15,0-9 1 0,0-4 1 0,0 10 0 16,0-10-1-16,2 8 1 0,-2-8 2 0,0 5 4 16,0-5-1-16,0 0-2 0,0 7 0 0,0-7-4 15,0 0 3-15,0 0-5 0,2 7-4 0,-2-7-12 16,0 0-18-16,0 0-25 0,0 0-22 0,0 0-32 0,0 0-33 15,0 0-119-15,0 0-306 0,0 0 88 0</inkml:trace>
  <inkml:trace contextRef="#ctx0" brushRef="#br0" timeOffset="117083.43">11988 8238 313 0,'0'0'132'0,"0"0"-15"0,-25 6-8 0,25-6-9 0,-21 9-12 16,1 1 0-16,5 4-1 0,-4 2-3 0,-9 9-4 15,3 6 4-15,0 4 5 0,-2-1-7 0,5 5-9 16,0 4 0-16,-4 3-5 0,6 1-2 0,-1-8-11 15,7 2-5-15,2 4-3 0,1-2-3 0,6-2-4 16,2-5-6-16,6-4 1 0,0 2-9 0,2-6 2 16,3 0-4-16,4-5-5 0,2 9-2 0,10-2 4 0,-7-6-5 15,4-4-7-15,-2-3 3 0,-3-1 2 16,6-3-7-16,1 0 3 0,-2-1 1 0,1-2 0 0,13 7 0 16,-5-4-5-16,-2-5 2 0,-6-1-4 0,-1-2-7 15,-2 1-11-15,4 0-7 0,-7 0-6 0,-2-3-19 16,-3 4-16-16,3-6-17 0,-3 4-26 0,-3-3-26 15,0 1-105-15,-8-3-280 0,22 7 80 0</inkml:trace>
  <inkml:trace contextRef="#ctx0" brushRef="#br0" timeOffset="117529.47">13697 8706 274 0,'10'-5'208'0,"1"0"-26"16,1 3-13-16,-12 2-25 0,16-1-17 0,-16 1-17 15,0 0-10-15,0 0-14 0,21 1-11 0,-14 6 1 16,-7-7-7-16,4 13-1 0,-1-3-1 0,1 0 2 0,-4 11-7 15,-7-3-4-15,3 8-7 0,-7-10-4 0,3 7-5 16,-4-1-6-16,-1-2-2 0,-10 9-3 0,-1 1-3 16,5-12-2-16,2 2-9 0,-1-4 5 0,4-1-6 15,-2-3-16-15,-1 0-17 0,7-3-22 0,0-1-21 16,2 0-26-16,0-4-46 0,0 1-127 0,8-5-306 16,-11 3 88-16</inkml:trace>
  <inkml:trace contextRef="#ctx0" brushRef="#br0" timeOffset="117979.99">14030 8709 339 0,'0'0'130'0,"0"0"-18"15,0 0 13-15,0 0-15 0,0 0 4 0,0 0 0 0,0 0-1 16,9 20-3-16,-12-10-13 0,3 0-5 0,-2 0-7 16,-2 2-6-16,3 0-11 0,1-2-3 0,-4 2-6 15,4 8-8-15,0-3-4 0,0-4-2 0,4-1-7 16,-3-2 0-16,5-3-5 0,-3 3-4 0,2-3-5 16,3 1-7-16,0-1-8 0,1-1 0 0,-1-2-4 15,0 2-9-15,-8-6 7 0,18 4-8 0,-8-4 2 16,-10 0 3-16,0 0-2 0,22-4-1 0,-22 4-3 0,8-8 0 15,-8 8 1-15,9-10 5 0,-7 0-1 0,1 2 5 16,-3 1 4-16,0 7 1 0,-3-16 5 16,3 16-5-16,0-13 5 0,-2 6-4 0,-5-4 6 0,2 7 6 15,0-6-1-15,0 4 7 0,5 6-2 0,-12-12 9 16,9 7-5-16,-2-1 1 0,-2-3-1 0,7 9 1 16,-14-10-5-16,13 7 1 0,1 3-5 0,-8-10-3 15,8 10-1-15,-5-6-2 0,5 6-1 0,0 0-1 16,-8-6-8-16,8 6-7 0,0 0-10 0,-9-6-15 15,9 6-17-15,0 0-23 0,0 0-15 0,0 0-19 16,-6-5-27-16,6 5-27 0,0 0-112 0,0 0-318 0,0 0 92 16</inkml:trace>
  <inkml:trace contextRef="#ctx0" brushRef="#br0" timeOffset="118199.93">14417 8680 225 0,'0'0'148'0,"8"10"-20"16,-8-10-14-16,2 11-4 0,-2-11-6 0,3 21-8 15,-6-9-7-15,1 8-11 0,-1-3-7 0,-2 2-9 16,-3 1-10-16,8-5 3 0,-9 2-4 0,1 2-3 16,3-3-13-16,2-2 5 0,-8 4-13 0,0-1-2 15,0-4 5-15,0-1-19 0,3 0-27 0,0-2-15 16,0-3-31-16,-2 0-31 0,0 1-85 0,0-1-211 15,2-4 65-15</inkml:trace>
  <inkml:trace contextRef="#ctx0" brushRef="#br0" timeOffset="118428.45">14692 8795 238 0,'0'0'183'0,"0"0"-38"0,0 0-17 0,0 0-23 15,0 0-7-15,0 0-15 0,0 0-26 0,0 0 15 0,0 0-12 16,0 0-8-16,0 0-8 0,23 5-20 16,-23-5-14-16,0 0-22 0,6 8-23 0,-6-8-19 15,7 7-21-15,-7-7-63 0,10 3-163 0,-10-3 50 0</inkml:trace>
  <inkml:trace contextRef="#ctx0" brushRef="#br0" timeOffset="118765.45">15034 8765 382 0,'0'0'170'0,"0"0"-12"0,9-4-16 0,-9 4-14 16,0 0-7-16,0 0-11 0,0 0-8 0,0 0-18 0,7-6-12 15,-7 6-4-15,0 0-11 0,0 0-4 0,0 0-10 16,0 0 0-16,0 0-6 0,0 0-5 0,0 0-4 15,0 0-6-15,0 0 1 0,0 0 1 0,0 0-6 16,0 0 1-16,0 25-5 0,0-25 2 0,0 13-1 16,0-7-3-16,0-6-1 0,0 13-2 0,0-13 0 15,0 13-3-15,2-8 6 0,-2-5-3 0,6 10-2 16,-4-3 2-16,-2-7-1 0,5 8-3 0,-5-8 1 0,8 8 3 16,-8-8-6-16,9 8 4 0,-9-8 1 15,6 2 3-15,-6-2 2 0,0 0 3 0,10 4 1 0,-10-4-4 16,0 0 4-16,0 0 6 0,0 0 0 0,0 0 1 15,0 0 2-15,0 0-1 0,0 0-1 0,14-14-4 16,-14 14-2-16,0 0-3 0,0 0-1 0,0-8-5 16,0 8-10-16,0 0-17 0,0 0-18 0,0 0-21 15,3-8-21-15,-3 8-32 0,0 0-30 0,0 0-121 0,0 0-310 16,0 0 88-16</inkml:trace>
  <inkml:trace contextRef="#ctx0" brushRef="#br0" timeOffset="118893.84">15424 8828 373 0,'0'0'186'16,"0"0"-23"-16,0 0-21 0,0 0-21 0,19-3-12 16,-19 3-17-16,0 0-4 0,0 0-28 0,0 0-27 15,0 0-25-15,25 0-32 0,-16 5-38 0,-9-5-100 16,18 2-191-16,-18-2 56 0</inkml:trace>
  <inkml:trace contextRef="#ctx0" brushRef="#br0" timeOffset="119029.46">15835 8820 241 0,'0'0'249'0,"14"0"-37"16,-14 0-23-16,0 0-17 0,0 0-21 0,13-5-20 16,-13 5-16-16,0 0-10 0,0 0-17 0,0 0-31 15,11-3-25-15,-11 3-24 0,0 0-27 0,0 0-24 16,0 0-31-16,0 0-36 0,22 3-83 0,-22-3-228 16,21-3 66-16</inkml:trace>
  <inkml:trace contextRef="#ctx0" brushRef="#br0" timeOffset="119539.95">16249 8795 238 0,'0'0'195'0,"0"0"-34"0,0 0-24 15,0 0-12-15,0 0-18 0,13-5-11 0,-13 5-31 16,0 0-10-16,0 0-18 0,0 0-21 0,0 0-16 16,0 0-6-16,8-4-15 0,-8 4-3 0,0 0-5 15,0 0-2-15,0 0-2 0,5-6 5 0,-5 6 0 16,0 0 10-16,0 0 4 0,0 0 8 0,0 0 9 15,0 0 11-15,0 0 9 0,0 0 10 0,15-7 9 0,-15 7 5 16,0 0 4-16,0 0 6 0,0 0-7 0,0 0 7 16,0 0 3-16,7-6-3 0,-7 6-1 0,0 0 1 15,0 0-2-15,0 0 0 0,0 0 4 0,0 0-6 16,0 0-1-16,0 0-9 0,0 0 1 0,0 0-8 16,0 0-1-16,0 0 2 0,0 0-2 0,0 0 2 15,0 0 1-15,0 0 0 0,-24 16-4 0,16-6-3 16,2-1-4-16,-7 7-2 0,2-4 2 0,4 3-6 0,1-5-1 15,-2 2-2-15,1-2-4 0,7-1-2 16,-5 4 4-16,2-3-3 0,3-1-1 0,0 5-2 0,0-5-4 16,3 1-1-16,2-1-4 0,0-2 3 0,5 3-5 15,-4-2-2-15,1-3-1 0,-2 0 0 0,4 0 4 16,-9-5-4-16,21 2-1 0,-9 1 0 0,-12-3-5 16,23-3 8-16,1-4-9 0,-14 2 5 0,4-2 1 15,-4-3 2-15,-5 2-6 0,4-2 5 0,-1 0-3 16,0 1-1-16,-3-9 5 0,4 4-1 0,-3 1 2 15,-4 5 6-15,0-4 1 0,2 2-2 0,-4 4 1 16,0 6-4-16,0-15 1 0,-4 7-2 0,4 8 5 0,-4-12-3 16,-2 4 1-16,6 8 1 0,-9-10-2 0,9 10-1 15,-7-7-3-15,7 7-2 0,-14-9-13 0,14 9-14 16,-11-6-19-16,11 6-20 0,-13-3-16 0,13 3-38 16,-9-6-30-16,9 6-94 0,0 0-295 0,-14-6 84 15</inkml:trace>
  <inkml:trace contextRef="#ctx0" brushRef="#br0" timeOffset="119829.75">16393 8344 424 0,'5'-6'202'16,"-5"6"-40"-16,0 0-22 0,9-6-16 0,-9 6-20 0,0 0-15 15,24 6-13-15,-15-3 2 0,13 10-11 0,14 4-7 16,-1 6-3-16,1 1-8 0,2-2-2 0,-3 8-8 15,7-4 0-15,-7 7 7 0,3-3-5 0,-5 4-3 16,3 1-7-16,-6 0-6 0,0-4 6 0,-2 4-5 0,-4 1 1 16,-2 1-3-16,0 1 2 0,-8-5 4 0,-3 5-3 15,-2-4-3-15,-3-2 1 0,-5-7 0 16,2-1-4-16,-3-1 2 0,-3-1-1 0,2 3-3 0,-3-5 1 16,-2 3-2-16,1-5-2 0,-1 2-2 0,-3 0 2 15,-1-1-5-15,2 3 1 0,-6-4-21 0,2-1-20 16,2 1-35-16,0 0-25 0,2 1-58 0,-4-9-125 15,7 2-323-15,-3-2 89 0</inkml:trace>
  <inkml:trace contextRef="#ctx0" brushRef="#br0" timeOffset="120197.9">17954 8739 277 0,'0'0'244'0,"0"0"-39"0,0 0-27 0,0 0-17 16,3-7-24-16,-3 7-14 0,0 0-14 0,0 0-11 15,0 0-10-15,0 0-9 0,26 0-8 0,-17 0-5 16,3 2-9-16,12-2-5 0,0 0-7 0,4 5-4 16,15 0-6-16,-1-5-4 0,2 0-17 0,-7 5-11 0,5-5-19 15,-9-3-15-15,-6 3-29 0,-2-2-18 0,-9 2-24 16,4 0-18-16,-7-3-103 0,0 1-262 0,0-5 76 15</inkml:trace>
  <inkml:trace contextRef="#ctx0" brushRef="#br0" timeOffset="120401.77">18384 8577 349 0,'0'0'190'0,"-5"0"-18"0,5 0-18 15,0 0-15-15,0 0-18 0,0 0-15 0,0 0-14 16,0 0-8-16,0 0-3 0,0 0-11 0,-16 10 1 15,12-1-10-15,-1 4 3 0,-2 6-9 0,-7 3-1 16,5-2-7-16,2 0-7 0,-7 4-2 0,2 11-5 16,1-1 1-16,2-5-5 0,-1-3-12 0,2-4-25 15,1-2-25-15,2 1-20 0,3-4-21 0,-1 4-20 16,3-5-14-16,0-4-23 0,3-2-76 0,-1-2-245 0,3 0 71 16</inkml:trace>
  <inkml:trace contextRef="#ctx0" brushRef="#br0" timeOffset="120695.43">19276 8024 362 0,'-30'15'181'0,"5"0"-17"0,-2-2-12 0,-8 10-21 15,-1 3-17-15,3 7-10 0,3-1-6 0,-5 3 0 16,-1-1-7-16,6 6-3 0,0-2-4 0,3 3-8 16,3-2-10-16,1 6-2 0,3-2-6 0,7-3-6 15,2 1-2-15,3 0-5 0,5-2-3 0,3-2-3 16,0 3-10-16,9-7 2 0,-2-1-2 0,7 1-5 16,4-8-11-16,-9 1-15 0,8-8-12 0,2-1-21 0,8 9-16 15,1-7-23-15,-4-5-19 0,15 4-17 16,2-3-26-16,-8-7-96 0,8 0-274 0,3-4 80 0</inkml:trace>
  <inkml:trace contextRef="#ctx0" brushRef="#br0" timeOffset="121188.08">19940 8516 241 0,'0'0'212'0,"0"0"-20"0,0 0-11 15,-47 18-23-15,30-8-23 0,-5 2-13 0,3 1-12 16,3 2-14-16,2 0-15 0,3-2-11 0,2 0-4 15,1-3-4-15,3 2-9 0,2-2-4 0,-2 0-2 0,3-4-4 16,-1 7-4-16,-1-3-7 0,4-10 1 0,4 20-5 16,1-7-3-16,3-3-3 0,-3-3-4 0,7 2-2 15,6 1-9-15,1 2-8 0,7-6-6 0,-5-6 1 16,-1 3 10-16,2-3-10 0,-22 0 4 0,30-3-8 16,-18-3-2-16,-3 0-2 0,3 0 0 0,-3-4 3 15,0 4-8-15,-4-4 7 0,2 0 3 0,-5-3-1 16,-2 3 3-16,-2-2-2 0,2 12 4 0,-7-29-3 0,2 14-3 15,-4 0 12-15,5 5-4 0,-4-3 3 0,-1 6-2 16,0-2-6-16,2-1 5 0,2 1-1 0,-7 1 0 16,4 0 6-16,0 1 4 0,3-1 5 0,-4 1-5 15,9 7 8-15,-13-13-2 0,13 13-3 0,-8-8 1 16,8 8-8-16,-9-10 2 0,9 10-1 0,-8-6 1 16,8 6-13-16,0 0-1 0,0 0-14 0,-11-6-20 15,11 6-28-15,0 0-27 0,0 0-25 0,0 0-89 16,0 0-254-16,0 0 73 0</inkml:trace>
  <inkml:trace contextRef="#ctx0" brushRef="#br0" timeOffset="121434.49">20317 8761 325 0,'3'12'108'16,"-2"1"-5"-16,3 0-1 0,-4 0 1 16,0 0-1-16,0 0-3 0,-4-4-6 0,4 4-5 0,-4 7-4 15,1-4-1-15,-3 2-4 0,-5 0-10 0,4-1-2 16,-5-1-8-16,-1 4-10 0,2-3-6 0,-3-1 2 16,-2 1-8-16,2-3-7 0,-2 0-25 0,2 0-29 15,-2 0-46-15,-1 1-38 0,-2-5-96 0,2 0-238 16,2-4 70-16</inkml:trace>
  <inkml:trace contextRef="#ctx0" brushRef="#br0" timeOffset="121947.43">21117 8387 273 0,'0'-6'103'0,"0"6"-12"0,2-14-3 16,-2 3-5-16,0 4-16 0,2-4 1 0,-2 11 0 16,0-20-7-16,-2 14 0 0,2 6 1 0,0-10-15 15,0 10-7-15,-2-9 0 0,2 9-7 0,-7-8-4 16,7 8-3-16,0 0 1 0,-19-2-6 0,19 2 11 15,-32 10 18-15,7-3 5 0,-8 11 4 0,-5 2 1 16,5 1-6-16,1 1-2 0,0 3-7 0,9 1-4 16,4-11-4-16,2 3 6 0,4 0-9 0,-1 1 0 15,5-3-1-15,2 0-1 0,-2 1-7 0,5-1-3 0,4-2 1 16,4 1-5-16,-2-2-2 0,1-4-1 0,8 11 2 16,-1-5-6-16,7-3-11 0,-2 0-13 15,0 1-12-15,5-4-11 0,-2-2-16 0,2 3-15 0,-3-4-24 16,1 1-24-16,5-4-106 0,-7-3-261 0,0-3 76 15</inkml:trace>
  <inkml:trace contextRef="#ctx0" brushRef="#br0" timeOffset="122308.33">21237 8622 294 0,'0'0'161'15,"0"0"-21"-15,0 0-22 0,0 0-16 0,0 0-11 16,0 0-13-16,0 0-17 0,0 0 6 0,0 0-8 16,0 0-1-16,24 8 2 0,-24-8-2 0,14 10 0 15,-9-3-5-15,1 1 0 0,3 2-4 0,-1-2-6 16,-3 2 1-16,6 8-2 0,-4-1 3 0,0 4-8 0,1-5-6 16,-8 2 8-16,5 2 2 0,-9 2-5 0,3-5-4 15,-7-2 0-15,0 1 2 0,-6 5-3 0,3-6-1 16,-3 0-3-16,-2 0 0 0,4-3-1 0,2-2-5 15,2-1 5-15,1-2-3 0,2-1 5 0,-1 1 3 16,2-2 3-16,-2-3 1 0,6-2 2 0,-5 8-2 16,5-8 0-16,-4 7-5 0,4-7-1 0,0 0-4 15,0 0-1-15,0 0-6 0,17 8 0 0,-6-6-5 0,10 1-7 16,5-3-11-16,-1-3-6 0,-3 1-8 0,2 2-25 16,1-2-12-16,-1-1-21 0,5 0-16 0,-9 1-26 15,2-3-33-15,0 0-119 0,-3-5-323 0,3 3 92 16</inkml:trace>
  <inkml:trace contextRef="#ctx0" brushRef="#br0" timeOffset="122515.7">21861 8716 295 0,'3'18'131'0,"-3"-18"-24"16,-3 15-13-16,0-5-20 0,-2 2 1 0,2-6-13 16,-4 3-3-16,5 4-6 0,0-2-9 0,-1-1-18 15,-2 2-25-15,2-4-28 0,-2 5-29 0,1-6-54 16,2 0-133-16,-4-1 43 0</inkml:trace>
  <inkml:trace contextRef="#ctx0" brushRef="#br0" timeOffset="122900.49">22737 8795 335 0,'17'-2'170'0,"-17"2"-23"0,0 0-20 0,21-3-5 0,-21 3-21 16,14-3-12-16,-14 3-10 0,0 0-16 0,20-4-21 15,-20 4-27-15,15 0-26 0,-15 0-24 0,0 0-18 16,28 0-22-16,-17 0-62 0,-11 0-162 0,24 0 49 16</inkml:trace>
  <inkml:trace contextRef="#ctx0" brushRef="#br0" timeOffset="122982.54">23194 8746 269 0,'0'0'52'0,"11"-2"-40"0,-11 2-32 0,11-5-25 16,-11 5 10-16</inkml:trace>
  <inkml:trace contextRef="#ctx0" brushRef="#br0" timeOffset="123382.43">23674 8638 223 0,'0'0'243'0,"0"0"-34"0,5-8-25 0,-5 8-31 16,0 0-18-16,0 0-18 0,4-8-16 0,-4 8-11 15,0 0-11-15,0 0-9 0,0 0-10 0,0 0-8 16,0 0-2-16,0 0-7 0,-32 16-1 0,24-9-4 16,0-2-4-16,-3 2-3 0,3 1-1 0,0 0 0 15,-2 2-6-15,6-3-3 0,-4 4-2 0,4-3 4 16,0 1-5-16,-6 2-3 0,10-1-1 0,-2-3-1 15,-3 2 0-15,8 1-9 0,-3-10-1 0,4 18-1 0,4-11-4 16,-1 2-2-16,1-3-4 0,-1-3 5 0,-7-3 0 16,21 2 1-16,-21-2 0 0,0 0 6 0,30-8-2 15,-22 5-3-15,2-3 0 0,-1-1 1 0,-1-2 0 16,3-9-1-16,0 3-3 0,-3 3 4 0,0 2 3 16,0-3 0-16,-4 5 0 0,1-3 2 0,-1 4 0 15,0-5-3-15,-4 6 2 0,0 6 1 0,3-15 2 16,-1 7 3-16,-2 8 4 0,3-10 1 0,-3 10 1 0,-3-12 0 15,3 12-2-15,0 0-3 0,-2-10-1 0,2 10-2 16,0 0 1-16,-3-10-5 0,3 10-2 0,0 0-18 16,-8-7-18-16,8 7-30 0,0 0-37 0,-14-6-45 15,14 6-112-15,0 0-308 0,0 0 87 0</inkml:trace>
  <inkml:trace contextRef="#ctx0" brushRef="#br0" timeOffset="123777.49">24362 7942 313 0,'0'0'172'0,"0"0"-30"16,6-7-15-16,-6 7-18 0,0 0-12 16,0 0-11-16,0 0-12 0,0 0-12 0,33 7 0 0,-16 2-10 15,2 3 1-15,3 2-10 0,11 10 4 16,-6 1-4-16,1 3-7 0,-1 1-1 0,-2 3 0 0,0 0-6 16,-4 5-5-16,-5 1 9 0,1 0-5 0,3 7-3 15,-5-1 5-15,0 1 1 0,-2 3 0 0,-2 0-1 16,-3-2 0-16,-2 2-7 0,-6 0-1 0,-6-3-1 15,4-6 0-15,-4 4-4 0,4-3-5 0,-5-9 3 16,5-6-6-16,-4 0 0 0,1-1 3 0,-3-4-1 0,-1 1 1 16,1-3-6-16,1 2 1 0,-8-1-1 0,2-1 4 15,-3 0-12-15,0-2-21 0,-5-1-26 0,3 0-36 16,-2 0-40-16,1-3-112 0,0-1-282 0,1-1 83 16</inkml:trace>
  <inkml:trace contextRef="#ctx0" brushRef="#br0" timeOffset="124106.22">25439 8777 209 0,'11'-6'212'15,"-11"6"-21"-15,9-6-8 0,-9 6-15 0,0 0-10 16,9-6-5-16,-9 6-6 0,0 0-4 0,12-5-14 0,-12 5-10 16,4-5-9-16,-4 5-13 0,8-3-6 0,-8 3-13 15,10-2-12-15,-10 2-8 0,11-3-6 16,-11 3-3-16,25 0-5 0,-1 3-7 0,17-1-7 0,3 6-11 16,0-3-5-16,-2-3-9 0,1 4-11 0,-5 0-4 15,6 4-10-15,-4-7-5 0,2 4-13 0,-3-1-10 16,2 0-7-16,-11-3-5 0,-3-3-16 0,-2 0-8 15,-6 2-5-15,-2-2-14 0,-1 0-2 0,-16 0-4 0,22-2-4 16,-22 2-4-16,10-6-76 0,-6 3-228 0,-4 3 66 16</inkml:trace>
  <inkml:trace contextRef="#ctx0" brushRef="#br0" timeOffset="124280.43">26003 8647 221 0,'0'0'87'0,"-10"-5"10"0,10 5 10 15,-9-7-8-15,9 7 20 0,0 0 6 0,-9-5 0 16,9 5-4-16,0 0-12 0,-5-2-10 0,5 2-12 15,0 0-13-15,0 0-3 0,0 0-5 0,0 0-10 16,-14 7-4-16,14-7-5 0,-11 15-6 0,6-2-2 16,-9 1-6-16,7 5-1 0,-8 1-4 0,5 3-1 0,2-1 1 15,2 3-12-15,3-3-13 0,-2 0-17 0,2 1-25 16,8 1-31-16,7-2-28 0,1-3-137 0,14 7-276 16,14-5 80-16</inkml:trace>
  <inkml:trace contextRef="#ctx0" brushRef="#br0" timeOffset="125483.4">26578 8802 355 0,'0'0'306'15,"0"0"-30"-15,8 6-17 0,-8-6-15 0,0 0-17 16,0 0-12-16,9 0-14 0,-9 0-21 0,0 0-16 16,0 0-11-16,0 0-18 0,0 0-9 0,0 0-15 15,0 0-7-15,0 0-14 0,16 0-7 0,-16 0-9 16,0 0-8-16,0 0-14 0,0 0-17 0,0 0-17 15,0 0-18-15,10-6-23 0,-10 6-27 0,0 0-29 16,0 0-33-16,0 0-38 0,15 0-48 0,-15 0-188 0,16 0-463 16,-2-2 128-16</inkml:trace>
  <inkml:trace contextRef="#ctx0" brushRef="#br0" timeOffset="125729.4">27028 8729 219 0,'0'0'302'0,"0"0"-43"0,0 0-10 16,7-5-5-16,-7 5-15 0,0 0-2 0,0 0-17 15,0 0-19-15,0 0-21 0,7-2-21 0,-7 2-4 0,0 0-13 16,0 0-11-16,0 0-11 0,0 0-6 0,9-4-9 16,-9 4-15-16,0 0-1 0,0 0-3 0,0 0-12 15,0 0-6-15,12-2-4 0,-12 2-6 0,0 0-6 16,0 0-5-16,0 0-11 0,0 0-18 0,0 0-21 15,11 0-25-15,-11 0-30 0,0 0-31 0,0 0-25 16,0 0-32-16,0 0-51 0,14 6-203 0,-14-6-489 0,13 0 135 16</inkml:trace>
  <inkml:trace contextRef="#ctx0" brushRef="#br0" timeOffset="125959.5">27421 8718 302 0,'6'0'283'15,"-6"0"-24"-15,11 4-17 0,-11-4-26 0,0 0-19 16,10 0-24-16,-10 0-16 0,0 0-19 0,0 0-15 16,15 0-15-16,-15 0-12 0,0 0-9 0,0 0-10 15,9 2-18-15,-9-2-21 0,0 0-26 0,13 2-22 16,-13-2-23-16,10 6-34 0,-10-6-32 0,20 9-42 15,-9-6-154-15,-1-1-351 0,1 1 99 0</inkml:trace>
  <inkml:trace contextRef="#ctx0" brushRef="#br0" timeOffset="126363.92">28235 8870 492 0,'0'0'311'0,"0"0"-32"0,0 0-23 16,0 0-21-16,0 0-26 0,0 0-28 0,0 7-21 16,0-7-18-16,0 0-18 0,0 0-13 0,0 0-15 0,7 3-11 15,-7-3-19-15,18 3-18 0,-12-2-12 0,11 4-20 16,9 0-20-16,11 2-14 0,5 3-18 0,-1-5-10 15,-11 5-21-15,-3-4-12 0,-2-6-9 0,-4 7-19 16,-1-5-3-16,6-2-13 0,-11 0-14 0,0 0-20 0,0-2-88 16,-6-5-294-16,1 1 83 0</inkml:trace>
  <inkml:trace contextRef="#ctx0" brushRef="#br0" timeOffset="126577.43">28448 8706 261 0,'0'0'186'0,"0"0"-32"0,0 0-21 0,0 0-6 15,0 0-19-15,0 0-9 0,0 0-5 0,0 0-5 16,-5 20-13-16,2-12-5 0,0 4-9 0,3-3-7 16,-8 13-3-16,2 0-3 0,0-3-7 0,-4 5 6 0,-1 7-10 15,3 0-3-15,-4-6-23 0,-3 11-33 0,-5-4-22 16,7-3-29-16,5-6-30 0,-3-3-98 0,8-3-237 15,-8 1 69-15</inkml:trace>
  <inkml:trace contextRef="#ctx0" brushRef="#br0" timeOffset="126926.43">29582 8502 219 0,'-4'-8'109'0,"4"8"-23"0,-8-11-7 0,1 1-16 16,1 4 0-16,-3 2 1 0,1-2-12 0,-2 2-3 15,-2-2 4-15,-1 4-3 0,-9 2 1 0,-1 0-2 0,-1 2 3 16,2 6-9-16,-5 0 5 0,8 2 7 0,-21 7 0 15,6-1 1-15,4 0-5 0,-3 6 0 0,8-3-9 16,1-1 12-16,7-3-7 0,-9 14-6 0,5-7-6 16,3-4-2-16,10 0-3 0,-5 0-2 0,4 3-2 15,3-2 0-15,-3-1-1 0,7 0-4 0,-1 4-4 16,3-1 3-16,3 1 4 0,6-3-21 0,-5 3-15 16,9-4-25-16,-3-1-14 0,4 1-32 0,-1-3-33 0,1-3-88 15,2-2-238-15,-2-6 70 0</inkml:trace>
  <inkml:trace contextRef="#ctx0" brushRef="#br0" timeOffset="127383.4">29483 9005 308 0,'2'21'125'0,"2"1"-15"0,-4-4-9 16,0 0-19-16,-4-6 1 0,4 3-4 0,0 0-9 16,-2-2-11-16,2-2-4 0,-3-1-7 0,0 0 2 15,1 0-7-15,0 0-3 0,-2 0 0 0,1-2-5 16,1 0-7-16,2-8 2 0,-4 12 0 0,4-12-8 16,-5 11-1-16,5-11 2 0,-3 9-5 0,3-9 0 0,0 0-2 15,0 0 3-15,0 0-11 0,0 0-6 16,0 0-9-16,0 0-1 0,0 0-2 0,0 0 7 0,17-26 0 15,-6 12 3-15,3-4 12 0,2 1-5 0,1 1 8 16,-4-2-8-16,1 1 9 0,2 1 11 0,-1 6-1 16,-5-2 1-16,-1 1-7 0,-1 7-3 0,0-4 1 15,-1 4-1-15,7-4-4 0,-5 7-2 0,2-2 0 16,-11 3 1-16,19-6-5 0,-19 6-1 0,16 0 7 16,-16 0-15-16,22 2 4 0,-14 2-2 0,0 0 3 15,1 4-1-15,-1-4-2 0,-1 4 4 0,3 4 2 0,3 3-6 16,-6 0 11-16,0 6-4 0,2-8-2 0,-7 2-1 15,1 0 0-15,-1-3 0 0,1 1 1 0,-3-3-3 16,0 8 0-16,0 3 4 0,0-7-10 0,-3 2-10 16,-2-4-17-16,3-2-23 0,-4-1-18 0,3 3-18 15,-4-2 2-15,0-4-108 0,2 0-233 0,-3-2 68 16</inkml:trace>
  <inkml:trace contextRef="#ctx0" brushRef="#br0" timeOffset="128886.71">29387 8485 328 0,'0'0'162'0,"0"0"-18"0,8-12-19 15,-8 12-7-15,9-8-29 0,-9 8 0 0,10-8-8 16,-2 4-21-16,-8 4 1 0,12-11-11 0,-4 7-18 16,-8 4-13-16,13-10-19 0,-8 7-13 0,-5 3-19 15,9-7-20-15,-9 7-29 0,6-6-65 0,-6 6-173 16,0 0 54-16</inkml:trace>
  <inkml:trace contextRef="#ctx0" brushRef="#br0" timeOffset="129167.68">29483 8361 303 0,'0'0'102'0,"0"0"5"0,0 0-17 0,2-12-10 16,-2 12-3-16,0 0 2 0,0 0-13 0,0 0-7 0,0 0 9 15,4-8-7-15,-4 8-4 0,0 0-4 0,0 0-3 16,0 0 0-16,0 0-3 0,0 0-13 0,5-7 0 15,-5 7-4-15,0 0-4 0,0 0-5 0,0 0 5 16,0 0-8-16,0 0 1 0,5-6-10 0,-5 6 3 16,0 0 1-16,0 0-1 0,0 0-6 0,0 0-2 15,0 0-11-15,0 0-17 0,0 0 6 0,0 0-24 16,0 0 15-16,0 0-13 0,0 0-15 0,0 0-9 0,19 1-8 16,-19-1-15-16,0 0-59 0,12 9-172 15,-12-9 52-15</inkml:trace>
  <inkml:trace contextRef="#ctx0" brushRef="#br0" timeOffset="129623.9">29705 8318 362 0,'0'0'131'0,"0"0"-8"0,0 0-13 0,0 0-23 16,8-3 8-16,-8 3-14 0,0 0-11 0,0 0-2 16,0 0-11-16,0 0-7 0,0 0-3 0,8-5-5 15,-8 5-7-15,0 0 1 0,0 0-5 0,0 0-7 0,0 0 0 16,0 0 0-16,0 0-4 0,0 0-3 0,0 0 6 15,0 0-4-15,0 0 9 0,-38 6-5 0,16 6-3 16,-14 6 5-16,-2 3 5 0,-1-1 1 0,-4 8 6 16,2-3-7-16,-6 5 6 0,6 0-2 0,-7 2-1 15,6 3 0-15,4-6-3 0,-4 5-4 0,3-1 2 16,7-2 1-16,0 1-6 0,2-3 2 0,2-1 1 16,0 1-3-16,3 1 0 0,5-1 2 0,2-4 0 15,-1 8-3-15,6-5 3 0,-1 8-1 0,-3-3-5 16,9-2 1-16,3-4-8 0,0 11 7 0,-1-10-1 15,6-1-1-15,3 11-3 0,0-12-1 0,2 2-2 0,0-6 2 16,14 9 2-16,-5-5-1 0,2-4-2 0,4-2 2 16,7 5-2-16,6-4-3 0,-9-3 0 0,2-3 6 15,-5-3 1-15,1-3-3 0,16 7 1 0,-10-4 14 16,-2-5-2-16,-3-2 1 0,-3-3 4 0,4 1-1 16,-7 0 5-16,-2-3-3 0,0 2-1 0,-15-2-3 15,24-2-1-15,-24 2 1 0,23-3-7 0,-13 3-2 16,-10 0 2-16,19-3-5 0,-19 3-1 0,17-4 1 0,-17 4-6 15,13-3-4-15,-13 3-7 0,12-3-14 16,-12 3-6-16,0 0-17 0,13-4-14 0,-13 4-21 0,0 0-23 16,0 0-17-16,10-6-39 0,-10 6-179 0,0 0-396 15,14-6 110-15</inkml:trace>
  <inkml:trace contextRef="#ctx0" brushRef="#br0" timeOffset="130216.43">29850 8800 338 0,'-33'8'174'0,"4"-1"-14"16,7 3-7-16,-18 5-12 0,2 5-13 16,5-3-8-16,-2 2-21 0,2 1-5 0,9-4-10 0,1-3-9 15,5-1-9-15,1 4-9 0,6-4 0 0,0-2-5 16,3 0-6-16,2 0 1 0,1 1-10 0,1-2 1 15,3 4-1-15,-3-1-6 0,8-3 1 0,-3 13-1 16,8-4-6-16,-1-5-4 0,0 4 1 0,6-1 1 0,-3-6-4 16,3 2-1-16,-3-4 5 0,0-3-5 0,0 2-6 15,2-4 3-15,-1-1-2 0,-1 0-2 16,2 2-2-16,-13-4-2 0,25-6 0 0,-3-1 5 0,-4-1-4 16,2-2-2-16,-3-2 1 0,-1-3-5 0,3-3 2 15,-6 4 2-15,4-8-4 0,-3 5 2 0,-3-5 2 16,2 3-4-16,-2-1 2 0,1-1 3 0,-4 1 9 15,-3 3 3-15,0 1 6 0,0 4-4 0,2-2 5 0,-5 5-3 16,1-1 0-16,-3 10-3 0,5-15 1 16,-2 8-6-16,-3 7-6 0,0-14 6 0,0 14-3 15,0-10-1-15,0 10-4 0,-3-13 0 0,3 13 0 0,-8-8-2 16,8 8 1-16,-11-7 0 0,11 7-8 16,-13-5 5-16,13 5 1 0,-20-2-1 0,9 2-1 0,11 0 2 15,-23 0-2-15,23 0 0 0,-22 0-10 0,22 0-9 16,-23 2-15-16,12 3-23 0,11-5-20 0,-24 7-19 15,12-1-23-15,2-2-45 0,-1 3-126 0,0-1-341 16,11-6 98-16</inkml:trace>
  <inkml:trace contextRef="#ctx0" brushRef="#br0" timeOffset="130482.43">30126 8967 339 0,'0'0'160'0,"22"3"-29"0,-22-3-20 0,14 7-13 16,-14-7-12-16,3 8-7 0,-3-8-11 15,5 12-1-15,-5-1-2 0,3-1-6 0,-3-10-1 0,-3 30 0 16,1-12-3-16,-4 2 2 0,0 3-6 0,1-6 1 16,0 5-2-16,-3-3-6 0,-4 4 1 15,4-3-5-15,-2-4-4 0,-4 2-4 0,5 1-3 0,-5-3-1 16,1-1 0-16,-4 0-3 0,1-2-2 0,-1-3-5 15,0 3-5-15,-4-3-11 0,3 0-20 0,-1-2-35 16,-2-1-21-16,-1-2-45 0,6-3-109 0,2-2-270 16,14 0 79-16</inkml:trace>
  <inkml:trace contextRef="#ctx0" brushRef="#br0" timeOffset="130855.4">30558 8918 292 0,'0'0'165'0,"0"0"-25"0,0 0-7 0,0 0-9 16,0 0-16-16,0 0-5 0,-21 27 1 0,15-17-8 16,-7 8-3-16,2-1-14 0,0-5-4 0,0 8-4 15,3-3-8-15,-3 1 0 0,5-4-11 0,1 1-1 0,1-2-5 16,0-1-5-16,1-1-2 0,0-1-4 0,6 3-2 15,-3-3-2-15,0 0-4 0,0 0-2 0,3 0-2 16,-3-10-2-16,3 12-1 0,-2-7 0 0,-1-5 0 16,7 8-5-16,-7-8 4 0,0 0-3 0,17 0-3 15,-17 0 1-15,0 0-2 0,15-13 0 0,-7 6 2 16,1 0 1-16,-6-3-1 0,2 0-6 0,-2-3 2 16,0 4 0-16,-2 0-2 0,3-1 2 0,-4-1 0 0,0 1-1 15,0 0-1-15,0 10-1 0,0-18 0 0,0 14 1 16,0 4-6-16,0-12-3 0,0 12-14 0,-5-12-11 15,5 12-10-15,0 0-22 0,0 0-13 0,-3-13-28 16,3 13-32-16,0 0-14 0,0 0-98 0,0 0-288 16,0 0 83-16</inkml:trace>
  <inkml:trace contextRef="#ctx0" brushRef="#br0" timeOffset="131020.93">30835 9155 281 0,'0'5'139'0,"0"-5"-19"16,-7 20-23-16,-2-10-17 0,-2 8-1 0,-6-1-6 16,1-1-6-16,-2 4-13 0,-10 8-5 0,6-8-23 15,2-1-23-15,4-3-19 0,-2-5-35 0,9 4-18 0,-2-5-42 16,3-3-129-16,2-1 41 0</inkml:trace>
  <inkml:trace contextRef="#ctx0" brushRef="#br0" timeOffset="131286.15">31389 9232 436 0,'11'3'239'0,"-11"-3"-36"0,0 0-29 0,16 0-30 16,-16 0-10-16,0 0-17 0,19 3-22 0,-19-3-18 15,18 1-25-15,-18-1-19 0,26 9-22 0,-4-6-24 16,4 2-15-16,11 2-22 0,-3-1-21 0,3 2-27 16,2-4-88-16,-4 2-220 0,-2-4 65 0</inkml:trace>
  <inkml:trace contextRef="#ctx0" brushRef="#br0" timeOffset="131428.66">32105 9291 289 0,'0'0'172'0,"0"0"-24"0,0 0-10 15,17 0-19-15,-17 0-11 0,0 0-14 0,0 0-10 0,0 0-13 16,17-4-15-16,-17 4-7 0,0 0-19 0,0 0-13 16,13 0-20-16,-13 0-18 0,0 0-34 0,20 2-18 15,-20-2-79-15,0 0-181 0,27 0 55 0</inkml:trace>
  <inkml:trace contextRef="#ctx0" brushRef="#br0" timeOffset="131783.41">32683 9035 387 0,'5'-5'179'0,"-5"5"-19"16,9-8-26-16,-9 8-17 0,0 0-8 0,8-4-13 15,-8 4-13-15,0 0-7 0,0 0-11 0,9-8-3 16,-9 8-8-16,0 0-8 0,0 0-5 0,0 0-4 0,0 0-5 16,0-3055 3-16,6 6105-8 0,-6-3050-6 0,0 0-16 15,0 0-17-15,0 0-15 0,0 0-3 0,0 0-17 16,0 0-15-16,0 0-16 0,0 0-15 0,0 0-87 16,0 0-215-16,0 0 65 0</inkml:trace>
  <inkml:trace contextRef="#ctx0" brushRef="#br0" timeOffset="132047.99">33086 9060 287 0,'0'0'182'0,"9"-9"-17"15,-9 9-20-15,2-6-9 0,-2 6-20 0,0 0-11 16,3-13-13-16,-3 13-11 0,0 0-3 0,-5-10-6 16,5 10-9-16,-7-7-5 0,7 7-5 0,-11-10-3 15,4 7-2-15,7 3-4 0,-20-7-10 0,10 5 4 16,10 2-6-16,-25 2-6 0,25-2 3 0,-36 7-2 15,14-4-2-15,4 7 3 0,-5-3-11 0,1 3 6 16,3 3-5-16,0 2 3 0,0-4-5 0,4 2 3 0,-1 2-4 16,3-3-1-16,2-1 0 0,3-1-2 0,-3 8 0 15,3-3-9-15,4-3 5 0,-1 4-8 0,5-7-8 16,0 4-9-16,0-3-6 0,4 0-13 0,-3 3-8 16,3-7-16-16,4 3-16 0,0-1-36 0,-1 0-128 15,3-3-284-15,0-2 81 0</inkml:trace>
  <inkml:trace contextRef="#ctx0" brushRef="#br0" timeOffset="132267.44">33116 9248 373 0,'0'0'172'0,"0"0"-31"0,0 0-15 0,0 0-16 16,0 0-13-16,0 0-11 0,0 0-12 0,0 0-9 15,11-7-3-15,-11 7-11 0,0 0-4 0,0 0-10 16,0 0 4-16,0 0-19 0,0 0-6 0,0 0-11 16,0 0-12-16,0 0-12 0,0 0-14 0,0 0-15 0,0 0-12 15,0 0-5-15,0 0-8 0,0 0-2 16,0 0-66-16,0 0-166 0,0 0 49 0</inkml:trace>
  <inkml:trace contextRef="#ctx0" brushRef="#br0" timeOffset="132815.41">33067 9281 367 0,'0'0'172'0,"0"0"-19"16,-5 8-10-16,5-8-18 0,0 0-13 0,0 0-17 15,0 0-11-15,0 0-16 0,0 0-7 0,0 0-6 16,0 10-6-16,0-10-6 0,0 10-5 0,0-1-5 15,-4 1-2-15,1 10-4 0,-2 2-1 0,5-2-2 16,-7 2 1-16,1 2-5 0,1 1-3 0,-12 8-4 16,9-5 3-16,-4-5-2 0,2-3-1 0,-5-1-4 15,7 1 0-15,-5 0 7 0,3-3-4 0,-2 1 0 0,1-6 2 16,9 1-4-16,-7-4 0 0,3-2 2 16,-2 1 5-16,6-4 3 0,2-4 1 0,-5 10 7 0,5-10 4 15,-9 10 11-15,9-10 11 0,0 0 12 0,-8 6 8 16,8-6-1-16,0 0-7 0,0 0-7 0,0 0-10 15,0 0-3-15,0 0-6 0,0 0-3 0,35-30-8 16,-15 18 1-16,-2-7-6 0,16-7-6 0,-4-1 3 16,-9 7-6-16,1 0-1 0,1 6-2 0,-5-1 1 15,1 0-3-15,1 0 2 0,-3 2-2 0,-4 3-6 16,-2 4 1-16,-1-3-1 0,0 3-1 0,-2 4 1 16,-2-4-3-16,-6 6-2 0,16-7-3 0,-16 7 4 0,5-5-4 15,-5 5-2-15,0 0-2 0,13-5 2 16,-13 5 0-16,0 0 0 0,0 0 1 0,0 0-4 0,0 0 3 15,14 10 2-15,-14-10-1 0,6 15 0 0,-6-6 1 16,0 1 2-16,0 2-5 0,0-2 6 0,0 10 0 16,0-2-4-16,-6-3 0 0,6 0 4 0,-2-3 2 15,-1-3-6-15,0 4 4 0,-3-3 2 0,4 2-1 16,-1-2-3-16,-2-1 2 0,2 3-4 0,-2-5-7 0,-2 5-10 16,4-6-8-16,-3 2-21 0,2 0-19 15,2-1-20-15,-4 0-22 0,6-7-24 0,-9 13-16 0,9-13-125 16,-5 4-330-16,5-4 93 0</inkml:trace>
  <inkml:trace contextRef="#ctx0" brushRef="#br0" timeOffset="133313.71">33494 8605 284 0,'0'0'201'16,"6"-12"-37"-16,-6 12-22 0,0 0-18 0,0 0-20 15,0 0-15-15,0 0-10 0,0 0-9 0,0 0-8 16,0 0-5-16,0 0-6 0,31 25 0 0,-16-5-3 15,-1-1-2-15,7 17-3 0,-1 3-3 0,-1 0-5 16,-1 0 8-16,0 6-11 0,-3-4 1 0,5 2-3 16,-9 3-4-16,-3-1-1 0,3 2-3 0,-6-2 1 0,2 0 1 15,0 0-2-15,-7 2 2 0,-3-2-3 0,-2-1-1 16,-6 2 2-16,0-4 5 0,-5 1-1 16,-7 0-1-16,8 0-4 0,-9-6 0 0,8 0-3 0,-10 4 0 15,1-9 1-15,0 5-4 0,0-2 3 0,10-10-2 16,-10 7-3-16,8-6-2 0,0-6 4 0,1-5 0 15,4 3-4-15,-3 0 1 0,1-5 1 0,0-3-2 16,3 2 1-16,5-4-2 0,-3 2 3 0,2-2-4 16,-1-6 2-16,8-2 1 0,-10 10-3 0,4-7 2 0,6-3 4 15,-8 6-3-15,8-6 0 0,-8 8 1 16,8-8 1-16,-8 4 0 0,8-4 0 0,0 0 3 0,-7 7-3 16,7-7-2-16,0 0-4 0,0 0-13 0,-18 0-27 15,18 0-37-15,0 0-46 0,-28-7-63 0,6-5-116 16,-11-4-353-16,-4-7 100 0</inkml:trace>
  <inkml:trace contextRef="#ctx0" brushRef="#br0" timeOffset="143997.4">4624 11466 255 0,'0'0'100'0,"0"0"-2"0,0 0-13 0,0 0 0 16,0 0-10-16,2 7-3 0,-2-7-3 0,0 0 5 15,0 0-13-15,0 0 4 0,0 0-16 0,0 0 5 16,0 0-4-16,0 0-5 0,0 0-2 0,0 0-3 0,0 0 0 16,0 0 4-16,2 10-7 0,-2-10 4 0,0 0-6 15,0 0-2-15,0 0-1 0,0 0-5 0,0 0 5 16,0 0-10-16,0 0 5 0,0 0 2 0,0 0-3 16,0 0-1-16,0 0-4 0,0 0-5 0,0 0-1 15,0 0-3-15,0 0 3 0,0 0-3 0,0 0 2 16,0 0-5-16,0 0 3 0,0 0-2 0,0 0 1 15,0 0-3-15,0 0-4 0,0 0 3 0,0 0-3 0,0 0-8 16,0 0 7-16,0 0 0 0,0 0 3 16,0 0-2-16,0 0 5 0,0 0-7 0,3 7 4 15,-3-7 3-15,0 0-9 0,0 0 2 0,0 0 2 0,0 0-3 16,0 0 4-16,0 0 0 0,0 0-4 0,0 0 5 16,0 0-10-16,0 0 8 0,0 0-4 0,0 0 2 15,0 0 3-15,0 0 0 0,0 0-2 0,0 0 1 16,0 0 6-16,0 0-4 0,0 0 0 0,0 0 8 0,0 0-4 15,0 0 2-15,0 0 3 0,0 0-1 16,0 0 3-16,0 0 0 0,0 0-2 0,0 0-6 16,0 0 3-16,0 0 0 0,0 0-4 0,0 0 2 0,0 0-5 15,17-24 0-15,-11 17 1 0,-4-3-1 0,7-3 0 16,-6 3 0-16,2 0 1 0,3-12-2 0,-3 3-1 16,4-1 3-16,-6-3-3 0,5 3-5 0,0-1-1 15,-3 3 3-15,4-1 1 0,-7 4 2 0,4 2-4 16,-3 2 1-16,-1 0 1 0,-2 4-2 0,3 0 2 15,-3 7-2-15,0-10-4 0,0 10 3 0,3-7-2 16,-3 7-2-16,0 0-2 0,0 0 1 0,0 0 1 16,0 0 0-16,0 0-1 0,0 0 4 0,0 43 2 15,-3-5-1-15,0-1 5 0,1 0 2 0,2 2 1 16,2 0-1-16,4-1-1 0,-4-11 5 0,4-1 0 0,-1-3 3 16,9 12 4-16,-1-9-4 0,-1-3 3 15,1-6-2-15,4 1 3 0,-1-1-1 0,0-2 1 0,7-3-2 16,-3-2 1-16,1 0 1 0,4-6-2 0,-4-4 1 15,2 3-2-15,-2-6-2 0,4-1 1 0,-4-3 0 16,2-6-2-16,-4 1-6 0,0-5 3 0,-5-3-2 16,2 0-2-16,3-11-2 0,-8 6-5 0,4-11 3 0,-8 1-2 15,1-3-3-15,-5 10-1 0,-3 1 8 16,0 3-2-16,0 2 1 0,0-1-1 0,-6 2 2 16,4 0-3-16,-1 2 4 0,0-1-4 0,-1 2 0 0,0 4 7 15,-2 2 4-15,6 2 4 0,-2 0 3 0,-1 0-3 16,0 3-1-16,1-1-3 0,2 8-2 0,-6-13-1 15,6 13-8-15,-2-10 1 0,2 10 1 0,0 0-4 16,0 0 5-16,0 0-1 0,0 0-3 0,0 0 0 16,0 0 3-16,-12 23-2 0,12-11-3 0,0 11 7 15,-4-3-1-15,3 19-3 0,-2-1 0 0,0-3-4 16,3-2 0-16,0-8 9 0,0 11 0 0,-2-6-3 16,2-3 3-16,2-3 0 0,-2 14-1 0,0-2-2 15,3-4 3-15,-3-9 0 0,0 0 2 0,0-1-3 0,0 0 2 16,3 0-1-16,-2-5 2 0,3 0 1 0,-4 4-1 15,0-8-2-15,0 3-2 0,3-1-12 0,-3-5-15 16,0 2-13-16,3-2-23 0,-3-1-25 0,3 1-12 16,0 2-25-16,-3-12-35 0,5 13-104 0,-5-13-312 15,5 10 90-15</inkml:trace>
  <inkml:trace contextRef="#ctx0" brushRef="#br0" timeOffset="144298.56">5335 11718 308 0,'0'0'172'0,"0"0"-24"16,0 0-11-16,6-11-29 0,-6 11-6 0,0 0-18 16,0 0-14-16,0 0-3 0,0 0-6 0,0 0 0 15,0 0-6-15,0 0-5 0,0 0 0 0,8 41 9 16,-8-19 13-16,0 2 4 0,0 16 3 0,0-1-1 0,0-2-9 15,2 1-2-15,-2 1-1 0,0-2-3 0,-2-6-7 16,4-3-7-16,-2-4-1 0,-2 11-5 0,0-6-5 16,2-3-1-16,0-7-4 0,0 0-1 0,0-4-7 15,0 0-1-15,0 0 0 0,0-4-6 0,0-2-18 16,0 1-18-16,0-10-11 0,0 16-18 0,0-16-24 16,-3 12-5-16,3-12-19 0,0 8-39 0,0-8-137 15,0 0-327-15,0 0 92 0</inkml:trace>
  <inkml:trace contextRef="#ctx0" brushRef="#br0" timeOffset="144555.44">5440 11525 420 0,'0'0'213'0,"3"-13"-12"0,-3 13-20 0,0 0-12 15,0-6-17-15,0 6-19 0,0 0-16 0,0 0-13 0,0 0-16 16,2-9-5-16,-2 9-10 0,0 0-7 0,0 0-9 16,0 0-5-16,14-7-3 0,-14 7-5 0,16-3-4 15,-2 3-2-15,8-4-10 0,0 0 0 0,-2 0-1 16,24-2-7-16,-12 1-16 0,-4 2-14 0,-1-2-16 16,10 0-25-16,-6 3-24 0,-1-1-13 0,-5 1-39 15,-1 2-29-15,1-5-87 0,-6 2-290 0,-3 3 85 16</inkml:trace>
  <inkml:trace contextRef="#ctx0" brushRef="#br0" timeOffset="144751.62">5503 11644 289 0,'0'0'210'15,"0"0"-30"-15,-8 10-21 0,8-10-11 0,0 0-5 16,0 0-15-16,0 0-14 0,0 0-17 0,0 0-9 15,0 0-6-15,21 10-5 0,-21-10-9 0,35 5-5 16,-10-3-10-16,16 0-16 0,-5 0-27 0,5-2-23 0,3 2-18 16,-5 1-34-16,2-6-32 0,-9 3-36 0,-2-6-75 15,9 0-247-15,-7 0 74 0</inkml:trace>
  <inkml:trace contextRef="#ctx0" brushRef="#br0" timeOffset="145046.94">6896 11054 328 0,'0'0'141'16,"-16"-9"-20"-16,16 9-8 0,-22-3-15 0,8 3-2 16,-10 3-2-16,2 1-1 0,-23 1 5 0,7 7-1 15,-1 1 0-15,2 2 2 0,-2 2-10 0,9-2-8 16,9 1-8-16,-2-3-3 0,4 5-8 0,-3-1-3 0,6 1-8 15,2-1-8-15,3 6 8 0,3-5-12 16,0 3-7-16,3-2 6 0,-1 0-3 0,6 1 0 16,3 2-4-16,5-4-1 0,0 3-1 0,3-1 0 0,3 0-3 15,13 9-1-15,-3-8-2 0,9 3-3 0,-2-2-14 16,5-1-19-16,-2-3-20 0,-4-6-13 0,-1-2-26 16,-8-7-21-16,4 0-33 0,-3 2-148 0,3-8-325 15,2 3 91-15</inkml:trace>
  <inkml:trace contextRef="#ctx0" brushRef="#br0" timeOffset="145384.26">7076 11412 342 0,'9'-6'173'0,"-9"6"-28"0,0 0-10 0,0 0-7 16,0 0 3-16,0 0-16 0,0 0 3 0,13 28-6 15,-7-8-7-15,-3-1-11 0,-3 5-4 0,0 11-15 16,3 4-6-16,-3-1-7 0,-3 2-7 0,3-2 1 15,-3 0-2-15,6 4-5 0,0-3 1 0,2 1-4 16,-7-1-7-16,2-4 1 0,-3-4 0 0,8 5-4 16,-5-4-1-16,4-9-6 0,-4-1-1 0,0-3-1 0,0 1-4 15,1-3 0-15,-1-1-4 0,0-3 1 0,0-3-3 16,3 0 0-16,-6 0-4 0,3-10-1 16,0 15 4-16,0-15-4 0,0 0 3 0,0 12 1 0,0-12 10 15,0 10-8-15,0-10 11 0,3 6 2 0,-3-6-1 16,0 0 1-16,0 0-2 0,0 0-3 0,0 0-3 15,-3 10 0-15,3-10-2 0,0 0-5 0,0 0 1 16,0 0 1-16,0 0-10 0,0 0-3 0,0 0-19 16,0 0-16-16,0 0-24 0,0 0-29 0,0 0-36 15,0 0-45-15,0 0-180 0,0 0-413 0,0 0 115 16</inkml:trace>
  <inkml:trace contextRef="#ctx0" brushRef="#br0" timeOffset="145908.26">8747 11609 313 0,'0'0'206'0,"8"10"-38"0,-6-3-21 16,5 3-21-16,0 0-13 0,-4 3-13 0,3 5-12 15,-4 5-8-15,1-1-9 0,-1 17-6 16,-2-1-1-16,-7-3-10 0,1-8-1 0,-4 7 4 0,-5 1-3 16,0-7-1-16,-5 5-5 0,-2 0-5 0,0-5-8 15,-5 0-1-15,-3-3-10 0,8-5-22 0,0-3-29 16,6-5-27-16,-1 0-33 0,4-5-37 0,1-1-98 16,1-2-263-16,11-4 76 0</inkml:trace>
  <inkml:trace contextRef="#ctx0" brushRef="#br0" timeOffset="147029.6">9722 11381 216 0,'0'0'61'0,"13"0"0"0,-13 0-5 15,0 0-12-15,0 0 11 0,14-4 2 0,-14 4-13 0,0 0-3 16,0 0 8-16,7-7-8 0,-7 7-7 16,0 0 3-16,9-5-8 0,-9 5 9 0,0 0-8 0,4-8-10 15,-4 8 3-15,0 0 15 0,0-12-11 0,0 12-7 16,0 0 5-16,-6-10-5 0,6 10 1 0,0 0 1 16,-11-13 4-16,11 13-2 0,-9-3 5 0,-4 0 2 15,13 3-3-15,-28 0 5 0,9 4 19 0,-10 4-4 16,7 2 10-16,-15 4 2 0,-4 7 10 0,6 3-6 15,-1-2-6-15,10-5-5 0,9 1-7 0,-3-1-1 16,3-1-8-16,2-3-4 0,0 5-1 0,4-6-3 0,4 0-2 16,-2 1-3-16,4-3-5 0,3 0 1 0,-5 2-2 15,5 0 1-15,4-2-1 0,1 2-3 0,3 9 0 16,-1-7 3-16,5 3-3 0,-1 0-2 0,-3-4-1 16,8 2 0-16,-6-3-1 0,0 0-1 0,3-5 0 15,-3 3 0-15,1-2-2 0,-2-4-2 0,-7-4 4 16,15 10-2-16,-5-2-1 0,-10-8-2 0,20 5 2 15,-10 0-5-15,-10-5 2 0,28 2-1 0,-6 1-3 0,-1-3-1 16,-1 0 0-16,2-3 0 0,-1-1-3 0,1 0-2 16,0 0-4-16,1-4 2 0,-5 7-1 0,-2-6 1 15,7 1-3-15,-7 0 1 0,4 0-5 0,-6 0-2 16,2 2-2-16,-6-6 3 0,1 5-1 16,-2-3 1-16,-1 4 0 0,0-7 0 0,-3 7-3 0,4-3 11 15,-4-2-3-15,2 2 1 0,-1 0 0 0,1-1 1 16,-7 8 3-16,8-11 0 0,-3 6-1 0,-5 5 3 15,8-10 0-15,-5 3 1 0,3 1-4 0,-6 6 3 16,5-12 0-16,-2 7 3 0,2-1-4 0,-2-3 1 0,2 2-2 16,1 0 3-16,-1-3 2 0,-2 3 3 0,3-4 1 15,2 4 4-15,-6-3-6 0,4 3 1 0,-1-3 1 16,1 1-1-16,0 0-2 0,-4-1 0 0,4 1 0 16,-4-1 4-16,6 3-1 0,-5-3-3 0,0 0 2 15,3 0-1-15,-4 1-1 0,1 0 6 0,0 2-6 16,-1 1 2-16,-2 6 2 0,6-13 1 0,-6 13-2 15,2-10 3-15,-2 10 0 0,0-10 0 0,0 10-3 0,4-7 1 16,-4 7 1-16,0 0 0 0,3-8-1 16,-3 8-1-16,0 0-1 0,0 0-2 0,5-10 0 0,-5 10 0 15,0 0-2-15,4-5-1 0,-4 5 1 0,0 0 0 16,0 0-1-16,0 0-2 0,0 0 2 0,0 0-4 16,0 0 2-16,0 0 3 0,0 0-3 0,0 0-2 15,0 0 3-15,0 0 4 0,0 0-3 0,0 0 2 16,1 27-1-16,-2-7 1 0,-3 2 0 0,-1 15 1 15,-2-2 2-15,-1 2 4 0,3 3-1 0,-6-2-1 16,5 0 2-16,-2 1 0 0,0 0 1 0,4 1 0 0,-3-3-1 16,-1-2 1-16,2-5 2 0,4 3-3 0,-6-2 1 15,2-7-15-15,3-5-14 0,-2 3-23 16,2 1-27-16,-2-3-21 0,2-4-25 0,0 0-109 0,-2-4-266 16,2-2 77-16</inkml:trace>
  <inkml:trace contextRef="#ctx0" brushRef="#br0" timeOffset="147372.31">10175 11730 376 0,'0'0'169'0,"0"0"-20"15,0 0-25-15,7-10-17 0,-7 10-11 0,0 0-12 16,0 0-14-16,0 0-7 0,13-2-5 0,-13 2-7 16,0 0-2-16,0 0-10 0,30 4-5 0,-30-4-1 0,22 10-5 15,-12-4-2-15,11 5-1 0,-8 7 1 0,-3-2-1 16,2 2-3-16,-1 0 3 0,-4 1 5 0,-3 1-3 16,1-1 0-16,-5 1 8 0,0 3 4 0,-2-5 1 15,-1 3-2-15,-2-1 2 0,-1 0 0 0,-1-5-4 16,3-3 4-16,4-2-3 0,-3-1-1 0,3 1-2 15,0-1-2-15,0-9 0 0,-5 11-2 0,5-11-3 16,0 10-4-16,0-10-9 0,0 0-26 0,0 0-37 16,19 5-43-16,3-8-39 0,16-4-141 0,-5-3-322 15,14-8 92-15</inkml:trace>
  <inkml:trace contextRef="#ctx0" brushRef="#br0" timeOffset="147571.87">10877 11587 375 0,'0'-10'220'0,"0"10"-31"0,5-10-13 0,-5 10-24 16,8-9-20-16,3 3-18 0,5-4-14 0,7 0-10 0,0 3-18 15,1 0-30-15,14-5-32 0,2 6-33 0,5 2-38 16,-12-2-45-16,5-1-83 0,-8 5-226 0,-3 2 66 15</inkml:trace>
  <inkml:trace contextRef="#ctx0" brushRef="#br0" timeOffset="147733.37">11025 11710 359 0,'0'0'242'16,"0"0"-42"-16,0 0-24 0,0 0-27 0,0 0-18 15,0 0-28-15,62-5-33 0,-18 3-37 0,3-8-37 16,3 4-38-16,1-1-39 0,1-2-88 0,6-1-199 16,-7-2 59-16</inkml:trace>
  <inkml:trace contextRef="#ctx0" brushRef="#br0" timeOffset="147963.37">11857 11200 403 0,'-33'15'189'0,"6"-5"-15"16,-9 7-8-16,9-3-22 0,5 3-12 0,3-1-9 15,-2 1-7-15,7 5-12 0,-6 7-3 0,7 1-4 16,6-2-13-16,5-7-6 0,2 16-8 0,5-7-7 0,4-3-4 16,12 3-3-16,0 3-6 0,13-5-8 15,-1 5-22-15,1-10-24 0,10-3-15 0,-10-2-24 16,5-1-18-16,1-7-17 0,5 3-14 0,-12-9-12 0,5-2-6 15,-5-2-11-15,-6-2-92 0,-5 1-251 0,0-8 74 16</inkml:trace>
  <inkml:trace contextRef="#ctx0" brushRef="#br0" timeOffset="148189.93">12330 11581 358 0,'5'-6'138'16,"-5"6"-18"-16,0 0-15 0,13-8-13 0,-13 8-14 15,0 0-9-15,19-2-2 0,-19 2-2 0,35 5-8 0,-14 0 2 16,1 1-3-16,1 3-5 0,-5 0-2 0,2 3 0 15,-1 3-7-15,-3 3-5 0,-2-3 0 0,0 3 8 16,-6 1 18-16,2-5-2 0,-9 6-2 0,2-1 3 16,-1 2-2-16,-2-4 1 0,0 0 0 0,-2-2-2 15,-1-2 7-15,2-3-9 0,1 2-4 0,0-12-2 16,-7 19-3-16,7-12-5 0,0-7-4 0,0 15-2 16,0-15-4-16,-3 10-8 0,3-10-7 0,0 0-21 15,6 10-23-15,-6-10-37 0,8 7-40 0,-8-7-66 16,35-2-118-16,6-3-343 0,4-5 96 0</inkml:trace>
  <inkml:trace contextRef="#ctx0" brushRef="#br0" timeOffset="148394.57">13560 11644 502 0,'0'0'273'0,"0"0"-27"0,12-2-6 0,-12 2-6 16,0 0-9-16,0 0-9 0,0 0-22 0,0 0-21 15,10-3-16-15,-10 3-22 0,0 0-14 0,0 0-16 16,0 0-15-16,17-3-22 0,-17 3-21 0,23-4-25 16,0 0-21-16,5 2-26 0,15-3-31 0,4 0-39 15,0-2-31-15,-1 4-40 0,0-4-35 0,-2-2-116 16,-3-1-381-16,6 1 107 0</inkml:trace>
  <inkml:trace contextRef="#ctx0" brushRef="#br0" timeOffset="148520.1">14326 11532 417 0,'0'0'206'0,"14"0"-29"16,-14 0-22-16,0 0-22 0,0 0-18 0,0 0-18 15,22 3-33-15,-22-3-42 0,22 0-48 0,3 3-47 16,0-3-89-16,1 0-190 0,17-3 56 0</inkml:trace>
  <inkml:trace contextRef="#ctx0" brushRef="#br0" timeOffset="148812.91">16391 11609 305 0,'0'0'262'0,"0"0"-45"15,22-3-25-15,-22 3-23 0,13-2-21 0,-13 2-14 16,25-5-18-16,-3 2-14 0,0 1-11 0,5-2-16 16,17 1-25-16,6-1-25 0,1 2-18 0,7 1-26 15,32 2-27-15,-2-2-21 0,2 1-27 0,-5 1-121 16,5-5-258-16,-24 2 74 0</inkml:trace>
  <inkml:trace contextRef="#ctx0" brushRef="#br0" timeOffset="149962.79">18929 11287 482 0,'0'0'277'0,"0"0"-44"0,0 0-23 16,0 0-22-16,0 0-6 0,0 0-20 16,0 0-14-16,0 0-16 0,0 0-13 0,0 0-15 0,0 0-9 15,0 0-9-15,0 0-7 0,0 0-13 0,0 0-6 16,0 0-8-16,0 0-6 0,0 0-10 0,0 0-8 15,16-23-4-15,-11 15-10 0,2 1-2 0,0-3-4 16,8-4-3-16,-5-3-5 0,3-1-1 0,1 1 2 16,3-1-3-16,-7-2 2 0,5 3 0 0,-4 3 1 15,0-3-2-15,-3 1 1 0,0 9 2 0,-3-6 0 16,0 7-1-16,2 0-5 0,-5-1 1 0,-2 7 0 0,8-7-3 16,-8 7 0-16,0 0-3 0,0 0 1 15,0 0 4-15,0 0 8 0,-3 29 1 0,-4-4 1 0,-5 12 4 16,1 2 0-16,3 1-2 0,-3-3 1 0,5 4 1 15,6-4-2-15,0-2 2 0,0-3-1 0,6-6-1 16,-1-8 2-16,7 5-2 0,6 8 3 0,-1-6 0 16,-4-7-4-16,4-1 2 0,5-4-1 0,-3 2-2 15,6-7 2-15,13 2-1 0,-11-4 3 0,1-3-5 0,-6 0 1 16,3-6-4-16,-1-6-6 0,-2 3-5 16,3-6-2-16,-6-3-2 0,8-11 1 0,-2-2-4 0,0-7 2 15,-6 2 1-15,0-3-1 0,-5-2-2 0,-5-2 1 16,-2 4 4-16,-5-1 0 0,2 10 8 0,-1 2 9 15,-1 5 2-15,1 1 6 0,0 3 5 0,-3 2-3 16,0 5-2-16,0-1 0 0,0 0 0 0,0 10-4 16,0-12-5-16,0 12-1 0,2-8-4 0,-2 8 5 15,0 0-4-15,0 0 8 0,0 0 1 0,0 0 3 16,0 0 4-16,0 0-1 0,-13 32-3 0,7-11-2 0,-1 2 1 16,0 15 2-16,7-9-3 0,-5-5-3 15,-6 13 2-15,3-1 1 0,2 0-15 0,4 0-16 0,-4-8-28 16,-3 9-36-16,3-8-29 0,-1 6-24 0,-1 3-25 15,-1-5-21-15,7-5-136 0,-4-5-380 0,1-4 107 16</inkml:trace>
  <inkml:trace contextRef="#ctx0" brushRef="#br0" timeOffset="150387.29">19704 11687 303 0,'18'-7'213'16,"-6"7"-16"-16,-12 0-10 0,13-3-14 0,-13 3-18 15,0 0-19-15,17-2-18 0,-17 2-13 0,0 0-14 16,13 5-8-16,-13-5-10 0,8 7-4 0,-3 2-3 16,-5-9-4-16,6 19-1 0,1 1-4 0,-5-6-8 15,-2 7 2-15,0-8-2 0,2 3-8 0,-2 4-2 16,-2-5-4-16,2 0-2 0,-2-6-1 0,2 0-5 0,-4 1-5 16,4 0 2-16,0-10-2 0,-3 13 0 15,3-13-2-15,-2 10 2 0,2-10-5 0,0 10 2 16,0-10 0-16,0 0 1 0,0 0-1 0,0 0-3 0,0 0 2 15,0 0-7-15,0 0 0 0,0 0-2 0,0 0-5 16,28-40-2-16,-15 18 0 0,12-10 0 0,-3 3 1 16,-7 2-3-16,3 6 0 0,-2 2 1 0,-2 4 1 15,2-3 1-15,-6 8-5 0,2-2 0 0,-4 6 0 0,-3-4-2 16,4 5-1-16,-1 2 0 0,-8 3 0 16,11-5 0-16,-11 5-1 0,0 0 1 0,0 0 1 15,0 0 1-15,22 10-1 0,-20-2 3 0,4 1-2 0,-4-2 3 16,0 6 0-16,2-1-2 0,-4 1 5 0,3-1-1 15,0 7-2-15,1-1 2 0,-8-2 1 0,8 5 0 16,-8-4 1-16,8-2-1 0,-8 0-4 0,4-2-10 16,0-2-16-16,-3-1-29 0,0 0-22 0,3 0-30 15,-4 3-35-15,4-6-27 0,-4 3-120 0,4-10-346 16,0 13 98-16</inkml:trace>
  <inkml:trace contextRef="#ctx0" brushRef="#br0" timeOffset="150558.9">20498 11567 438 0,'10'-7'199'0,"0"-1"-28"0,0 4-13 16,1-2-21-16,-1-1-21 0,1 4-17 0,3-1-11 16,8 1-27-16,-3-2-28 0,8 5-29 0,9-2-30 15,7-1-38-15,-4 6-35 0,-5-3-67 0,-4 2-196 0,-6-2 58 16</inkml:trace>
  <inkml:trace contextRef="#ctx0" brushRef="#br0" timeOffset="150740.03">20805 11710 427 0,'-9'8'230'0,"9"-8"-27"15,0 0-17-15,-8 2-7 0,8-2-19 0,0 0-20 16,0 0-16-16,-7 10-12 0,7-10-14 0,0 0-7 15,0 0-14-15,17 19-13 0,-8-10-22 0,10 4-24 0,3-1-32 16,16 9-25-16,-3-9-27 0,4 4-31 0,2-10-25 16,3-2-115-16,-2 0-282 0,1-8 81 0</inkml:trace>
  <inkml:trace contextRef="#ctx0" brushRef="#br0" timeOffset="151023.37">22028 11249 367 0,'2'-5'218'0,"-2"5"-19"0,9-12-13 0,-9 12-21 16,0-7-20-16,0 7-21 0,0 0-13 0,-11-10-10 15,11 10-2-15,-24-3-7 0,4 3-5 0,-6 4 2 16,-13 5-10-16,-7 2-2 0,9 2-1 0,-1 4-5 16,5-2-4-16,6 5-3 0,-11 1-6 0,8 2-4 15,-3-1-5-15,11 1-3 0,-9 3-4 0,12-6-1 16,3 0-4-16,4-1-5 0,2 2-1 0,-2-2-6 15,7 1 1-15,2 3-3 0,3-1-1 0,0 1-2 0,3-5-3 16,2 3 0-16,7 2-7 0,-2-1-6 0,7-4-6 16,-3-1-9-16,2-1-14 0,3-5-9 0,0 1-13 15,1 0-15-15,5-4-24 0,-3-2-27 0,-1 0-33 16,4-6-47-16,-4-6-108 0,2 2-356 0,1-3 101 16</inkml:trace>
  <inkml:trace contextRef="#ctx0" brushRef="#br0" timeOffset="151594.97">22132 11659 396 0,'6'6'185'0,"-6"-6"-24"0,5 6-7 16,-5-6-5-16,6 16 0 0,-4-6-9 0,0 13-6 15,5-5-8-15,-7 5-5 0,2 15-4 0,-4-1-11 16,2 0-7-16,-7 0-14 0,5-9-3 0,0 10-6 15,-4-3-4-15,-2-4-6 0,3-6-6 0,-4-2-5 0,0-1-6 16,2 1-6-16,-2-7-2 0,-2 2-3 0,6-4-2 16,0 0-6-16,-1-5-2 0,0-1-1 0,3-2-1 15,1 2-1-15,2-8-3 0,-6 10 0 0,6-10 0 16,0 0-6-16,0 0-13 0,0 0-6 0,0 0-5 16,0 0-3-16,0 0-5 0,28-22 0 0,-2-5-9 15,8-3 5-15,-1-1 1 0,1 3-1 0,6-5 2 16,-2 4 3-16,-5 0 1 0,3 7-1 0,-6-4 2 0,-2 13-3 15,-5 1 4-15,-1 1 2 0,1 4-2 16,2-1-2-16,-4 5 3 0,2 1 0 0,-7 2-2 16,-16 0 3-16,30 2 1 0,-12 6-2 0,2 2 6 0,-3 0 1 15,-6 3 1-15,2-2-1 0,-2 9 4 0,-3-5 2 16,0 2 1-16,1 4 7 0,-4-5 4 0,1 3 0 16,-4 1 3-16,-2 3 7 0,-2-5 1 0,2 3 1 15,-3-1-2-15,-5 0 2 0,5-5-6 0,-5 1-2 16,2-1 1-16,1-2-4 0,0-1 3 0,2-2 0 15,-3 0-6-15,-1-5 3 0,6 1-3 0,1-6 0 0,-5 12 0 16,5-12-1-16,-6 7 2 0,6-7 0 0,-2 6-2 16,2-6 0-16,0 0 1 0,0 0-2 0,-3 9-2 15,3-9 1-15,0 0-4 0,0 0 4 0,0 0 0 16,0 0 4-16,0 0 0 0,0 0 1 0,0 0 0 16,0 0 1-16,0 0 0 0,0 0-2 0,-7 7-2 15,7-7 4-15,0 0-7 0,0 0 1 0,0 0-9 16,0 0-10-16,0 0-17 0,0 0-20 0,0 0-32 0,0 0-29 15,-21 2-39-15,6-2-39 0,-11 0-165 0,-15 0-422 16,-10 0 119-16</inkml:trace>
  <inkml:trace contextRef="#ctx0" brushRef="#br0" timeOffset="152004.01">19312 12404 417 0,'-22'0'281'0,"22"0"-26"16,0 0-20-16,0 0-13 0,0 0-21 16,0 0-24-16,0 0-20 0,0 0-21 0,0 0-13 15,0 0-16-15,85 0-12 0,3 6-12 0,15-1-11 0,83 8-12 16,-53-9-11-16,-24-1-8 0,96 4-6 0,-68 3-11 16,-30-2-4-16,-1 2-2 0,80 1-6 0,-73-2 3 15,-20-2-4-15,-3 0 1 0,-4-2-4 0,-15-2 1 16,-17 1-3-16,-1-1 1 0,1-3 0 0,-2 2-1 15,-6 1 0-15,-2-1-1 0,-11 0-2 0,-8 1-4 16,-6-3-6-16,1 0-11 0,-8 0-13 0,-12 0-15 16,22 0-14-16,-22 0-30 0,0 0-35 0,11-3-35 15,-11 3-158-15,0 0-378 0,0 0 106 0</inkml:trace>
  <inkml:trace contextRef="#ctx0" brushRef="#br0" timeOffset="152265.44">20088 12674 313 0,'0'0'210'0,"-9"-3"-28"0,9 3-26 0,0 0-22 16,0 0-15-16,0 0-11 0,53-12-15 15,-13 5-5-15,3 3-3 0,12 1-2 0,5-2-2 0,23-3 1 16,6 4-4-16,-25 1-5 0,20 3-4 0,-24-3-1 15,-10 1-6-15,8 0-4 0,-3 4-9 0,2 0-3 16,-5 1-5-16,-3 0-4 0,-5 1-6 0,-2-4-7 16,-10 0-20-16,-7 3-21 0,-4-3-24 0,-9 0-28 0,-12 0-25 15,15 3-16-15,-15-3-22 0,0 0-120 16,0 0-298-16,0 0 86 0</inkml:trace>
  <inkml:trace contextRef="#ctx0" brushRef="#br0" timeOffset="152896.28">10190 12597 271 0,'0'0'147'0,"0"0"-19"16,0 0-13-16,0 0-7 0,0 0-12 0,0 0-15 15,63-10-6-15,-38 4 0 0,14-1-14 0,2-2-3 0,12 0-9 16,0-3 0-16,3 2-6 0,27-8-1 0,-14 6-5 15,24-5-7-15,-6 3-4 0,1-1 2 0,-1-1-5 16,-3 2-2-16,3 5-5 0,-25 0 0 0,-16 3-4 16,7-1-12-16,-1 1-16 0,-3 2-6 0,-5 0-5 15,-8 2-18-15,-9-3-11 0,-3 2-21 0,-3 3-20 16,-3 0-62-16,-6-2-187 0,-12 2 57 0</inkml:trace>
  <inkml:trace contextRef="#ctx0" brushRef="#br0" timeOffset="153146.31">10358 12701 314 0,'37'-4'131'15,"7"-3"-13"-15,11-3-3 0,29-5-13 0,4 0-1 16,4 5-2-16,2 2-7 0,4-6-2 0,3 1 0 0,-1 1-5 15,-5 6-6-15,-7-6-11 0,-3 2-10 0,-23 6-1 16,-12-1-9-16,-1 5-5 0,-4-2-6 0,-15-3-11 16,0 5-13-16,-9 0-18 0,-1 0-19 15,-20 0-16-15,21 2-12 0,-21-2-11 0,10 3-15 0,-10-3-26 16,0 0-74-16,0 0-211 0,-76 11 62 0</inkml:trace>
  <inkml:trace contextRef="#ctx0" brushRef="#br0" timeOffset="153617.67">5579 12755 228 0,'-12'4'189'0,"-4"-4"-18"16,1 2-17-16,15-2-13 0,-20 0-14 0,20 0-7 16,-16 3-9-16,16-3-5 0,0 0-15 0,-18 1-1 0,18-1-9 15,0 0-9-15,0 0-8 0,-12 0-9 0,12 0 5 16,0 0-6-16,0 0-1 0,63-6 2 0,-9-7-5 16,43-7-2-16,9 0 1 0,85-12-5 0,-57 8-3 15,-27 6-1-15,3 4-6 0,-3-1-8 0,-4 2 0 16,-1 6-21-16,-11-1-9 0,-23 7-15 0,-13-4-14 15,-1 1-8-15,-4 4-8 0,2 0-3 0,-9-1-21 16,-10 1-16-16,-10 0-12 0,-8 1-5 0,0 3-22 16,-15-4 4-16,4 5-78 0,-4-5-239 0,0 0 70 15</inkml:trace>
  <inkml:trace contextRef="#ctx0" brushRef="#br0" timeOffset="153821.43">5437 12983 333 0,'-9'4'134'16,"7"-1"-13"-16,2-3-3 0,-6 10 0 0,6-10 0 0,0 0 1 15,17 7-7-15,11-4-3 0,15-3-8 0,16-3-9 16,35-4-1-16,10-6-4 0,88-10-7 16,-58 1-4-16,-30 8-3 0,77-15-7 0,-63 10-7 0,-28 6-4 15,-5 4-19-15,-19 0-29 0,-11 5-32 0,-4 1-39 16,-1 3-66-16,-7-2-117 0,2 2-296 0,-2-4 85 15</inkml:trace>
  <inkml:trace contextRef="#ctx0" brushRef="#br0" timeOffset="190733.3">25723 1737 235 0,'0'0'76'16,"0"0"-6"-16,0 0-10 0,0 0-2 0,0 0 5 16,7 6-8-16,-7-6-7 0,0 0 2 0,0 0 4 15,0 0-5-15,0 0 2 0,0 0-5 0,0 0 0 16,0 0-10-16,0 0 7 0,0 0-2 0,0 0-4 15,0 0 3-15,0 0 0 0,0 0-3 0,0 0 8 16,0 0-8-16,0 0 4 0,0 0-2 0,0 0 2 0,0 0-1 16,0 0 2-16,0 0-1 0,0 0-7 0,0 0-4 15,0 0 1-15,0 0-4 0,0 0 0 16,0 0-3-16,0 0-5 0,0 0-2 0,0 0-3 0,0 0 3 16,0 0-7-16,0 0-5 0,0 0-2 0,0 0 2 15,0 0-5-15,0 0 0 0,0 0 0 0,0 0 0 16,0 0-7-16,0 0 6 0,0 0-4 0,0 0 2 15,0 0 2-15,0 0-3 0,0 0 1 0,-13 14 2 16,13-14 1-16,-12 10 2 0,0-3-5 0,5 1 0 16,-1-2 5-16,-4 4-4 0,-1 3 5 0,0-3-7 15,-7 5 3-15,3 0 1 0,4 0-1 0,-4-2-3 0,4 0 4 16,-4 3-3-16,4-1 3 0,-4-1 2 16,3 2-4-16,4-5 0 0,1-1 1 0,1 1 0 0,0-4 0 15,-1 3 1-15,4-3-2 0,-3 0-1 0,4 1 4 16,4-8 1-16,-16 15-5 0,11-7 3 0,0-1-2 15,-1-1 2-15,6-6-3 0,-8 15 3 0,3-10-2 16,5-5 3-16,-6 10-4 0,6-10-1 0,-5 10 3 16,5-10-5-16,-3 10 3 0,3-10 5 0,0 0-3 0,-8 13 2 15,8-13-1-15,0 12 0 0,0-12-1 16,0 0 2-16,-3 15-2 0,3-15-3 0,0 10 4 16,0-10-2-16,0 11 4 0,0-11-5 0,3 13 7 0,0-5-5 15,-1 4 4-15,4-5-1 0,-1 3-1 0,1 0 1 16,2 2 0-16,5 2 3 0,-2 4-4 0,3-3 0 15,-1 0 4-15,7-2-4 0,-3-1 0 0,4 1 2 16,-1 1 3-16,15 8 0 0,-1-3-4 0,-4-6 1 16,4 1 2-16,-6 1-1 0,-3-2 3 0,-3-3-5 15,3-3-2-15,-4 3 0 0,1 0 2 0,0 0 1 16,-3-1-3-16,3 0 4 0,-5 0 0 0,1-5-1 16,4 6-2-16,-3-2 3 0,-2 0 1 0,-4-1-9 15,11 0 4-15,-7 3 3 0,3-3-6 0,-1 1 0 0,-2-2 5 16,-2 3 3-16,3-5-4 0,-8 5 0 0,5-6 0 15,2 5-1-15,-3 0 3 0,3-1 1 0,6 3-5 16,-6 0 5-16,6-2-5 0,-2-1 1 0,3 3 5 16,-3 0-2-16,-2-4 0 0,0 2 0 0,6-1-4 15,-2 1 2-15,-2 1 3 0,3-1-3 0,-2 2 1 0,1-2-2 16,-4-3 2-16,5 3-4 0,-7-2 2 0,1 4 2 16,2-6-3-16,-6 2-1 0,5 1 5 0,5 0-4 15,0-2 5-15,-4 3-5 0,2 0 2 0,0-4 1 16,-3 4-2-16,3-3-2 0,-3 2 7 0,5-1-6 15,-2 0 2-15,3-3 1 0,-3 3-1 0,3 1 0 16,2-6 4-16,-4 7-3 0,18 0-2 0,-8-4 0 16,-5 1-2-16,-6 3 5 0,6-3-2 15,-3 0-2-15,3 3 2 0,-1-4-2 0,-6-2 7 0,2 2-9 16,1 3 3-16,-1-2 0 0,-5-1-1 0,4-1 1 16,-2 1 2-16,1 1-2 0,-4 0 3 0,1-3-2 15,5 4-1-15,-6-4 2 0,5 3-1 0,-6-2-1 16,3-1 0-16,0 3 1 0,3-2-3 0,-3-1 4 0,0 0-1 15,3 3-4-15,0-2 4 0,0 2 0 0,0-3-3 16,0 1 3-16,-3-2 0 0,3 3 0 0,-1-2 0 16,1 1-3-16,-5-2 2 0,5 1 0 0,-6 2 2 15,-2-1 1-15,-14-3-3 0,21 3 1 0,-21-3 1 16,26 1 1-16,-26-1-1 0,22 2-2 0,-22-2 1 16,15 3 1-16,-15-3-1 0,17 0 0 0,-17 0-1 15,0 0-1-15,17 4 1 0,-17-4 3 0,0 0-5 16,0 0 4-16,19 1 0 0,-19-1-3 0,0 0 5 0,0 0 0 15,22 0-4-15,-22 0 0 0,0 0 0 0,16 2-1 16,-16-2 2-16,0 0 1 0,0 0-1 0,0 0-5 16,17 0 4-16,-17 0 0 0,0 0 1 0,0 0 2 15,0 0-2-15,0 0-1 0,23 0 1 0,-23 0 1 16,0 0-4-16,0 0 0 0,0 0 14 0,0 0-10 16,0 0 2-16,0 0-2 0,0 0 0 0,0 0 1 15,0 0 2-15,17 0 0 0,-17 0-2 0,0 0 5 0,0 0 0 16,0 0 0-16,0 0 1 0,0 0 0 15,0 0-1-15,0 0-2 0,0 0 1 0,0 0-1 0,0 0 3 16,17-2-6-16,-17 2 6 0,0 0-3 0,0 0-1 16,0 0-2-16,0 0 1 0,0 0 3 0,0 0-3 15,0 0 4-15,0 0-1 0,0 0-1 0,0 0-2 16,0 0-1-16,0 0 1 0,0 0 2 0,0 0-3 16,0 0 3-16,0 0-3 0,11-8-3 0,-11 8 1 15,0 0 1-15,0 0 0 0,0 0-1 0,0 0 2 16,0 0-2-16,0 0 3 0,0 0-5 0,0 0 3 0,0 0-1 15,0 0 1-15,0 0 0 0,0 0 1 0,0 0 0 16,0 0-1-16,0 0-1 0,5-9 2 16,-5 9-3-16,0 0 0 0,0 0 1 0,0 0 1 0,0 0 1 15,0 0 3-15,0 0-7 0,3-10 5 0,-3 10-4 16,0 0 0-16,0 0 3 0,0 0-4 16,0 0 3-16,5-10-3 0,-5 10 1 0,0 0 0 0,0 0 0 15,0 0 0-15,6-7 0 0,-6 7-1 0,0 0-3 16,0 0-1-16,0 0 0 0,14-10 0 0,-14 10 0 15,16-5 2-15,-16 5 1 0,22-3-7 0,3 1 5 16,-3 0 0-16,-3 2-2 0,5-3 0 0,-2 3 3 0,3 0-4 16,-5-3 4-16,3 6 3 0,-5-3-2 0,6 0 0 15,-2 0 1-15,2-3-3 0,-4 1 4 16,-1 2-1-16,5-2 0 0,0-1-1 0,-10 0-1 0,-14 3 8 16,37-2-5-16,-21-3 1 0,1 2-2 0,-4 3 1 15,-13 0-1-15,25-3 2 0,-12 0-2 0,-13 3 2 16,19-3 3-16,-19 3-6 0,23-4 2 0,-15 1 5 15,-8 3-2-15,19-6-4 0,-19 6 1 0,17-3-2 16,-6-1 2-16,-11 4 0 0,17-4-3 0,-17 4-1 16,21-6 2-16,-8 4-1 0,-13 2-1 0,20-5 1 15,-10 0 1-15,-10 5-3 0,20-5 4 0,-20 5-1 0,22-2 2 16,-22 2-3-16,21-5-1 0,-21 5 0 0,17-3-1 16,-17 3 8-16,16-2 1 0,-16 2-6 0,17-5 0 15,-17 5-2-15,0 0 5 0,16-3-3 0,-16 3 1 16,0 0-1-16,19 0-3 0,-19 0 0 0,0 0 0 15,16-2-2-15,-16 2-1 0,0 0 1 0,0 0-1 16,22-2 1-16,-22 2-1 0,0 0 3 0,0 0 0 16,19-4-1-16,-19 4-1 0,0 0 4 0,0 0 2 0,0 0-5 15,17-2 6-15,-17 2-1 0,0 0-3 16,0 0 4-16,0 0-3 0,0 0 2 0,0 0-4 16,0 0 10-16,0 0-4 0,17-1-2 0,-17 1 7 0,0 0-6 15,0 0 0-15,0 0 2 0,0 0-4 0,0 0 3 16,9-9 4-16,-9 9-9 0,0 0 3 0,0 0 2 15,0 0-2-15,0 0-2 0,0 0 1 0,0-12-3 16,0 12 2-16,0 0-4 0,0 0 2 0,0 0 3 16,-13-14-3-16,13 14 3 0,0 0 0 0,-7-7 4 15,7 7-5-15,-9-10 1 0,9 10-3 0,-8-6 6 16,8 6-1-16,-8-10-3 0,8 10 0 0,0 0 4 0,-9-7-4 16,9 7 4-16,0 0-3 0,-8-5-1 15,8 5-5-15,0 0 3 0,0 0 10 0,-11-10-12 0,11 10 9 16,0 0-1-16,0 0 1 0,-7-3-2 0,7 3 4 15,0 0-1-15,0 0-2 0,0 0 2 0,0 0 0 16,-9-12-7-16,9 12 5 0,0 0 4 0,0 0-6 16,-8-8 4-16,8 8-7 0,0 0 1 0,0 0 3 15,-10-6-2-15,10 6 1 0,-10-7 1 0,10 7 0 0,-8-8 0 16,8 8 1-16,-8-7-2 0,8 7 3 16,0 0 2-16,-14-11-4 0,14 11 0 0,-10-4-5 0,10 4 4 15,0 0 2-15,-8-8 1 0,8 8-5 0,0 0 0 16,-12-7 4-16,12 7-2 0,0 0 1 0,0 0-2 15,-11-6-2-15,11 6 7 0,0 0-5 0,-8-9 4 16,8 9-4-16,0 0 2 0,0 0 2 0,0 0-2 16,-10-7 2-16,10 7-1 0,0 0-2 0,-12-7 2 15,12-3048 1-15,0 6110-2 0,-10-3065 0 0,10 10-2 16,-8-7-1-16,8 7 4 0,-12-8 0 0,12 8-3 0,-8-7 6 16,8 7-2-16,-13-10-2 0,6 2 1 15,7 8 4-15,-7-8-5 0,7 8 4 0,-8-10 0 16,8 10 1-16,-9-7 1 0,9 7 2 0,0 0-1 0,-8-8 0 15,8 8-3-15,0 0-4 0,0 0 0 0,-8-7 2 16,8 7-4-16,0 0-2 0,0 0 2 0,0 0 3 16,-8-7-8-16,8 7 4 0,0 0 0 0,0 0-2 15,0 0-1-15,0 0-5 0,0 0 5 0,-9-8-1 16,9 8-6-16,0 0 7 0,0 0-8 0,0 0 4 0,0 0 3 16,0 0 2-16,0 0-2 0,0 0-1 15,0 0 9-15,25 30-3 0,-14-23-4 0,3 9 2 0,5-4-2 16,0 3 3-16,6 0-1 0,-6-4 6 0,3 4-3 15,0 0 0-15,0-2 3 0,8 12-4 0,-2-10-3 16,-5-2 3-16,-3 0 2 0,-3 0 4 0,0-4-8 16,-4 1 3-16,-2-4 6 0,-4-2-5 0,1 2 1 15,-8-6 1-15,17 10-8 0,-12-6 13 0,-5-4-10 16,0 0 5-16,15 7 2 0,-15-7-8 0,5 5 1 16,-5-5 5-16,0 0 1 0,0 0-4 0,11 6-5 15,-11-6 3-15,0 0-2 0,0 0 5 0,0 0-4 0,10 10 2 16,-10-10 0-16,0 0 1 0,0 0-6 15,0 0 8-15,0 0-7 0,0 0 3 0,0 0 3 0,-5 14-3 16,5-14 2-16,-11 10 1 0,1-5-4 0,1 2 3 16,-10 3-3-16,2 2 3 0,-1-1-2 0,-1 1-1 15,-4 0 7-15,2-2-5 0,-2 0 5 0,-1 0 1 16,2-1-3-16,4 1 4 0,-5 3-6 0,1-6 3 16,3 2 2-16,0 1-3 0,0-1 7 0,2-3-6 15,7 1 5-15,-6-1 2 0,7-1-3 0,-3 0 3 16,12-5 1-16,-18 7-2 0,6-2-1 0,12-5 0 0,-13 5 2 15,13-5-4-15,-11 8 0 0,11-8 1 0,0 0-2 16,-13 2 4-16,13-2-5 0,0 0 4 0,0 0-3 16,-13 6 0-16,13-6-3 0,0 0 4 0,0 0-5 15,-10 6 1-15,10-6 6 0,0 0-3 0,0 0-4 16,0 0 5-16,0 0-3 0,0 0 2 0,-14 4 5 16,14-4-6-16,0 0 1 0,0 0 4 0,0 0-1 15,0 0-7-15,0 0 2 0,0 0-2 0,-7 6 1 16,7-6-2-16,0 0 10 0,0 0-6 0,0 0 3 15,0 0-6-15,0 0-7 0,0 0-12 0,0 0-13 16,0 0-21-16,0 0-26 0,0 0-31 0,0 0-110 0,0 0-260 16,0 0 76-16</inkml:trace>
  <inkml:trace contextRef="#ctx0" brushRef="#br0" timeOffset="199377.81">5993 14970 367 0,'-6'-2'172'0,"6"2"-19"0,0 0-10 16,-6-6-15-16,6 6-3 0,0 0-9 0,0 0-7 0,0 0-10 15,0 0-12-15,0 0-5 0,0 0-13 0,0 0-1 16,0 0-4-16,0 0-8 0,0 0 0 16,0 0-3-16,0 0-3 0,31 8-1 0,-7-1-4 0,-1 1-2 15,16 7-5-15,6-8-2 0,7-1-5 0,-2 3-2 16,7-7-4-16,0 4-3 0,31-4 0 0,-23-2-4 15,20 3-7-15,-19-2-11 0,-19-1-6 0,2-4-16 16,-5 7-17-16,-6-2-13 0,-8 1-16 0,-2-2-13 16,-5 3-17-16,-7 1-19 0,5-3-12 0,-5 5-100 0,-5-6-272 15,0 2 79-15</inkml:trace>
  <inkml:trace contextRef="#ctx0" brushRef="#br0" timeOffset="199588.03">6461 15216 251 0,'-14'4'175'0,"3"-2"-9"16,11-2-9-16,-13 2-10 0,3 0-8 0,10-2-7 16,0 0-10-16,-12 5-7 0,12-5-9 0,0 0-10 15,0 0-14-15,0 0-8 0,0 0-4 0,0 0-7 0,0 0-1 16,0 0-9-16,0 0 0 0,19 13-6 16,5-9-4-16,14 4-3 0,9-5-6 0,6-1-2 0,4 1-9 15,0-6-11-15,0 3-18 0,4 0-15 0,-6-7-19 16,-2 1-14-16,-5-4-23 0,-4 1-13 0,-5 0-13 15,-2-1-18-15,-7-3-111 0,-7-1-278 0,-4-1 81 16</inkml:trace>
  <inkml:trace contextRef="#ctx0" brushRef="#br0" timeOffset="199864.28">6790 14605 231 0,'-9'-2'235'0,"5"-4"-42"16,4 6-15-16,-7-7-18 0,7 7-18 0,0 0-18 15,0 0-16-15,-8-7-14 0,8 7-15 0,0 0-6 16,0 0-9-16,0 0-4 0,0 0-4 0,45 10-7 16,-19-6-5-16,15 9-6 0,9-1 0 0,-2 1-6 15,5 7-4-15,-2-6-2 0,-1 7-6 0,-1 0 0 0,-8 4-1 16,1 1-1-16,-9 2-3 0,2 2 2 16,-8 2 0-16,2-1 9 0,-6 7 4 0,-9-4-5 0,-1 6 4 15,-10-3 7-15,-6 5 3 0,-2 0 1 0,-6-3-5 16,-8 1 0-16,-3 1-4 0,0 2-3 0,-8-2-3 15,8 1-2-15,-5-3-11 0,3 1-23 0,-1 0-22 16,5-4-28-16,-2 2-30 0,6-2-35 0,2-1-36 16,6-9-117-16,6-4-333 0,4-6 94 0</inkml:trace>
  <inkml:trace contextRef="#ctx0" brushRef="#br0" timeOffset="203078.74">9803 14803 325 0,'0'0'111'0,"0"0"-8"16,0 0-3-16,0 0-2 0,0 0-17 0,0 0 5 15,0 0-13-15,0 0-1 0,0 0-3 16,0 0-6-16,0 0-3 0,0 0-2 0,0 0-13 0,0 0 4 15,17-18-8-15,-17 18 0 0,0 0-11 0,0 0-2 16,0 0-2-16,0 0-1 0,0 0-5 0,0 0 1 16,0 0 1-16,0 0 0 0,0 0-7 0,0 0 1 15,0 0 2-15,0 0 4 0,0 0-1 0,7-5 5 0,-7 5 0 16,0 0 3-16,0 0-2 0,0 0 0 16,0 0 1-16,0 0-4 0,0 0-1 0,0 0-2 15,0 0-1-15,0 0-2 0,0-9-2 0,0 9 2 0,0 0-6 16,0 0 0-16,0 0-2 0,0 0-1 0,4-10 1 15,-4 10-3-15,0 0 1 0,2-9-4 0,-2 9 0 16,0 0 4-16,0 0-4 0,3-8 2 0,-3 8-4 16,0 0 2-16,3-8-1 0,-3 8-4 0,0 0 4 15,0 0-3-15,3-10 6 0,-3 10-6 0,0 0 1 16,0 0 1-16,0 0-2 0,3-7-1 0,-3 7 1 16,0 0-1-16,0 0-1 0,0 0-3 0,0 0 8 15,0-8-6-15,0 8-1 0,0 0 1 0,0 0 2 16,0 0-1-16,0 0-3 0,0 0 4 0,0 0-1 0,0 0 0 15,0 0-2-15,0 0 1 0,3-10 3 0,-3 10-3 16,0 0 3-16,0 0 0 0,0 0 0 0,0 0-1 16,0 0-6-16,0 0 11 0,0 0 0 0,0 0-9 15,0 0 6-15,0 0 1 0,0 0 3 0,0 0-4 0,0 0 1 16,2-10-1-16,-2 10-1 0,0 0 3 16,0 0-2-16,0 0-1 0,0 0 2 0,0 0-2 15,0 0 2-15,0 0 2 0,0 0-4 0,0 0 0 0,0 0 0 16,0 0 3-16,0 0-3 0,0 0 2 0,0 0-4 15,0 0 5-15,0 0-1 0,0 0-2 0,0 0-1 16,0-10 2-16,0 10-1 0,0 0 0 0,0 0-2 16,0 0-3-16,0 0 2 0,0 0-4 0,0 0-5 0,0 0 11 15,0 0-5-15,0 0-1 0,0 0 1 16,0 0-2-16,0 0 4 0,0 0-2 0,0 0 4 16,0 0-2-16,0 0 0 0,0 0 1 0,0 0 1 0,0 0-1 15,0 0 0-15,0 0-3 0,0 0 2 16,0 0 3-16,0 0-2 0,0 0 1 0,0 0-1 0,0 0 3 15,0 0 1-15,0 0-4 0,0 0 0 0,0 0 1 16,0 0-4-16,0 0 3 0,0 0 0 0,0 0 1 16,0-10-2-16,0 10-1 0,0 0 6 0,0 0 0 15,0 0-5-15,0 0 3 0,0 0-4 0,0 0 3 16,0 0 0-16,0 0-1 0,0 0-1 0,0 0 6 16,0 0-4-16,0 0-1 0,0 0 0 0,0 0 0 15,0 0-1-15,0 0 5 0,0 0-4 0,0 0 0 0,0 0 1 16,0 0 5-16,0 0-10 0,0 0 3 0,0 0 0 15,0 0 4-15,0 0-7 0,0 0 3 0,0 0 0 16,0 0-4-16,0 0 8 0,0 0-5 0,0 0-5 16,0 0-1-16,0 0 3 0,0 0-7 0,0 0-2 15,0 0-1-15,0 0 5 0,0 0-11 0,0 0 11 16,0 0-6-16,0 0 6 0,0 0 3 0,0 0-3 16,0 0 2-16,0 0 0 0,0 0 5 0,0 0 2 0,0 0-3 15,0 0 5-15,0 0-3 0,0 0-4 16,0 0-1-16,0 0 7 0,0 0 0 0,0 0-1 0,0 0-3 15,0 0-2-15,0 0 9 0,0 0 7 0,0 0-10 16,0 0 0-16,0 0 8 0,0 0-2 0,0 0 1 16,0 0 1-16,0 0 1 0,0 0 0 0,0 0 7 15,0-9-2-15,0 9-4 0,0 0-6 0,0 0 5 16,0 0 0-16,0 0-1 0,0 0 5 0,0 0-4 0,0 0 7 16,0 0-2-16,0 0-2 0,0 0-1 15,0-7 1-15,0 7-5 0,0 0 0 0,0 0-2 0,0 0 2 16,0 0 2-16,0 0 0 0,3-10-3 0,-3 10-2 15,0 0 3-15,0 0-1 0,0 0-4 0,0 0 9 16,0 0 3-16,3-10-8 0,-3 10-1 0,0 0 0 16,1-7 1-16,-1 7-2 0,0 0 1 0,-1-11-11 15,1 11 12-15,0-12-2 0,0 12 5 0,-3-8-3 16,3 8-1-16,-5-14 3 0,-1 8-2 0,0 0 1 16,6 6-4-16,-13-10-2 0,5 5 0 0,-1 1 0 15,9 4 3-15,-16-8 0 0,5 6-3 0,11 2 4 16,-19-4-3-16,19 4 0 0,-20 6 1 0,10-2 1 15,2 0 1-15,-1 0-2 0,1 2-1 0,3 3 3 0,-1 1 3 16,4-1-5-16,-1 4 2 0,8 6 2 0,3 1-4 16,3 0 2-16,16 11-7 0,2 2 7 0,1 0 5 15,2-9-5-15,0 3 2 0,-2-2-2 0,1-1-4 16,-4-3 3-16,-7-8 0 0,-3 3 4 0,1-1-1 0,-2-3-2 16,1 0 3-16,-9-2-5 0,1 0-1 15,-1-1 2-15,-3-1-1 0,-2 0 0 0,-3-8 3 0,2 10-1 16,-2-10-2-16,0 10 6 0,0-10-1 0,-12 13 2 15,-3-4-4-15,-7-3-3 0,-1 5 9 0,-17-2-1 16,-1-1 4-16,0-3 1 0,-3 0-1 0,7 2 6 16,-6-4 3-16,13-1 0 0,4-2 4 0,3 0-1 15,0 0 0-15,7 0 0 0,-5 0 0 0,8 0 1 16,13 0 0-16,-28 0 5 0,17 2 4 0,11-2-2 16,-19 0 0-16,19 0 5 0,0 0-5 0,-19-2-2 15,19 2-2-15,0 0-3 0,-16-2 1 0,16 2-4 16,0 0 2-16,0 0-1 0,0 0-1 0,-18 0-2 15,18 0-2-15,0 0 0 0,0 0-1 0,0 0 0 0,0 0-4 16,0 0-2-16,-12-3 2 0,12 3 0 0,0 0 0 16,0 0-2-16,0 0 1 0,0 0-1 0,0 0-4 15,0 0 3-15,0 0-2 0,0 0-2 0,0 0 0 16,-15-2-1-16,15 2 0 0,0 0-1 0,0 0 0 16,0 0-1-16,0 0-10 0,0 0-8 0,0 0-10 15,0 0-16-15,0 0-16 0,0 0-21 0,0 0-17 16,0 0-22-16,0 0-27 0,0 0-17 0,0 0-126 0,0 0-341 15,0 0 96-15</inkml:trace>
  <inkml:trace contextRef="#ctx0" brushRef="#br0" timeOffset="203707.16">9856 14774 302 0,'-3'6'95'0,"-2"1"-2"15,-1 1-10-15,0 0 8 0,1-1-5 0,-3 0-2 16,-3 1-3-16,0-3-4 0,3 1-4 0,-6 0-6 0,4-3-1 15,-3-2-8-15,13-1-7 0,-26 0 0 0,26 0-5 16,-20-4-5-16,12-3-8 0,0 0-1 16,6-1-4-16,-1-5 1 0,3 1-6 0,5-6 3 0,3 0-7 15,9 1-7-15,-4-4 0 0,7 7-9 16,-3-2 0-16,4 5-1 0,16-7 1 0,-8 11-1 0,-2-2-3 16,-5 8 9-16,-1 1-7 0,2 5 0 0,-7 3-4 15,0 2 7-15,-2 3 2 0,-3 5 3 0,-3 2 3 16,-5-1 3-16,-3 4-3 0,-3-1 1 0,-2 0-5 15,-6-2 6-15,0 1 6 0,-14 9 5 0,4-7 5 16,-4-6 4-16,5-3-2 0,-1-2-8 0,-1-2 3 0,-4-4 2 16,5-3-1-16,0-3-2 0,-4-3-1 0,5 0-3 15,4-7-5-15,5 1-5 0,3-3 1 0,5 2-2 16,-3-11-3-16,6-1 0 0,6-1-4 0,2 3-4 16,4-1 2-16,1 1-1 0,4 4-3 0,0-3 2 15,-4 11-3-15,0 0 2 0,2 3-4 0,-5 3 1 16,-10 2 2-16,19 7-1 0,-10 1-1 0,-1 0-1 0,-3 2 2 15,0 11 3-15,-5 1 0 0,-3-2-3 0,-3 1 0 16,-1 2-2-16,-4-3 7 0,-1-2-5 16,0-1 3-16,0 1 9 0,2-8 11 0,-4-1 4 15,4-2 3-15,-3-5-1 0,0-2-3 0,13 0-1 0,-19 0 2 16,19 0-4-16,-19-9 0 0,10 0-4 0,7-1-2 16,-3-8-6-16,8-2 4 0,1-3-7 0,10-13-8 15,11 1-15-15,0 2-13 0,1 4-23 0,13 0-16 16,2 1-23-16,6 2-20 0,5 6-16 0,0 5-12 15,-5 2-87-15,4 3-270 0,-1 3 79 0</inkml:trace>
  <inkml:trace contextRef="#ctx0" brushRef="#br0" timeOffset="204337.28">11047 14448 264 0,'0'0'151'0,"0"0"-34"16,0 0-7-16,18 21 2 0,-12 1-5 0,3 16-5 0,-9 7 0 15,0 1-11-15,7 33 8 0,-7-1-3 0,-6 3-5 16,2-3-4-16,-2 0-4 0,-1 5-7 0,-6-7-11 16,4-18 1-16,-3-5-11 0,7-7 3 0,-3 1-7 15,0-5-5-15,4-9-3 0,-1-10-3 0,2-1-4 16,1-6-2-16,0-1 0 0,-2-5 2 0,2 2 5 15,2-4 5-15,-3-1 17 0,-1-3-4 0,4-4-6 16,0 0-4-16,0 0-9 0,0 0-6 0,0 0-5 0,-17-31-7 16,8-7-1-16,-3-1-4 0,4-3-4 0,7-5-5 15,-8-2-4-15,2-30-6 0,-1 3-4 0,8 1 3 16,0 18-1-16,3 8-6 0,2 4 10 0,2-4-3 16,3 4 5-16,3 2-1 0,-1 3-4 0,1 1 4 15,2 3 0-15,0 1 1 0,2 0-3 0,-3 12 0 16,2 0-1-16,0 5 1 0,0 0-2 0,13-7-2 15,-11 3 1-15,8 6 1 0,-7 3-4 0,16-4 5 0,-5 2-5 16,-2 7 3-16,-4 1-2 0,-2 5 3 0,0-4-1 16,1 6-1-16,-3 0-4 0,-3 3 2 15,0 0 0-15,-4 6 0 0,-2-1 5 0,5 4-4 0,-2 4-3 16,-2 1 3-16,-10 1 6 0,4 3-8 16,-6 3 6-16,-6 0-2 0,-5 17 5 0,-2-9-7 0,-7 4 5 15,-4-6 0-15,0 5 0 0,-2-3 1 0,-4 0-1 16,3-7-2-16,-3 2 4 0,4-8-1 0,6-4-3 15,3 3 4-15,0-3-1 0,4-4 1 0,-1 4 0 16,-2-2 0-16,8-3-2 0,-4-1 1 0,7-1 1 16,-1 4-1-16,4-4 4 0,-5 0 1 0,6 3-6 0,1 1 6 15,0 10 1-15,1-6 2 0,6 3 0 16,1 2 4-16,3 0-4 0,3-1 1 0,5 12 1 0,-3-9 1 16,3-2-7-16,-3 0 2 0,-1-2 5 0,1-6-9 15,0 0-3-15,1 3-10 0,-3-6-7 0,-4-1-13 16,1-1-17-16,0 0-19 0,-3-4-21 0,0 2-19 15,-8-6-36-15,12 2-148 0,-12-2-345 0,0 0 98 16</inkml:trace>
  <inkml:trace contextRef="#ctx0" brushRef="#br0" timeOffset="204819.17">11687 14068 266 0,'0'0'155'0,"9"-8"-19"0,-9 8-33 16,0 0 2-16,0 0-16 0,0 0 1 0,24 13 8 16,-16 4 7-16,3 6-12 0,-3-1-14 0,4 14 0 0,-2 0-14 15,-6 2-7-15,2 2-3 0,2-3-6 0,-4 0-7 16,2-11-1-16,-6 2-6 0,2-9 0 0,-2 1-6 15,3-3-6-15,0-1 3 0,-3-4-4 0,0-2 0 16,0-1 0-16,0-1 4 0,0-8 4 0,0 10 9 16,0-10 11-16,0 10 0 0,0-10-1 0,0 0-2 15,0 0-7-15,0 0-10 0,0 0-10 0,0 0-5 16,12-25-5-16,-2 6-5 0,3-19-1 0,4 1-5 0,0-3-1 16,1 3 3-16,-1 3 2 0,-4 7-3 0,7-5-3 15,-7 7 6-15,-1 5-4 0,-1 7 2 16,-4-3-2-16,1 6-1 0,1 3-1 0,-3-3-3 0,2 5 6 15,-3 1-6-15,-5 4 4 0,14-3-5 0,-14 3 3 16,16-4 0-16,-16 4 1 0,20 8-3 0,-10 0 4 16,2-3 4-16,4 10 1 0,-2 0 0 0,-4 0 0 15,4 6 2-15,-3-4-2 0,-3 6 0 0,3-3 4 16,-1-1-6-16,-6 6 5 0,4-2-4 0,-5-1 3 16,-2 4-2-16,3-4-1 0,-1 16-4 0,-3-8-18 15,0 6-13-15,-3-6-16 0,-1-3-27 0,3-5-33 0,-2 3-31 16,0-3-112-16,-2-3-298 0,1 3 86 0</inkml:trace>
  <inkml:trace contextRef="#ctx0" brushRef="#br0" timeOffset="204990.34">12217 14805 426 0,'0'0'205'0,"0"0"-33"15,0 0-27-15,0 0-12 0,4-28-23 0,7 25-9 0,14-3-26 16,2 0-30-16,14 3-31 0,-6-1-36 0,4 1-44 16,-6 3-103-16,-12 0-200 0,5 0 59 0</inkml:trace>
  <inkml:trace contextRef="#ctx0" brushRef="#br0" timeOffset="205123.69">12292 15024 429 0,'0'0'212'0,"0"0"-42"0,0 0-47 0,0 0-31 0,0 0-36 16,0 0-40-16,56 6-58 0,-35-10-86 0,16 4-151 15,6-2 47-15</inkml:trace>
  <inkml:trace contextRef="#ctx0" brushRef="#br0" timeOffset="205585.31">13670 14645 338 0,'10'-10'260'16,"-2"5"-45"-16,4-5-32 0,-5 5-23 0,2-5-9 15,-1 5-5-15,1-2-5 0,-5 4-7 0,2-4-5 16,-6 7-12-16,12-9-9 0,-7 4-12 0,-5 5-7 15,7-10-10-15,-7 10-10 0,4-11-8 0,-4 11-8 0,3-10-6 16,-3 10-7-16,0 0-4 0,-7-12-3 0,7 12-3 16,-15-7-5-16,6 2-6 0,9 5-4 0,-19-1-4 15,19 1 0-15,-21 1 1 0,10 4-3 0,-11 2-1 16,2 1-3-16,0 4-1 0,5 3-2 0,-1 1 4 16,4 4-4-16,1 0-4 0,7 1-1 0,4 3-1 15,2 0-2-15,6 14-3 0,9-3-4 0,4-1-1 16,-2-10 0-16,6 7 2 0,-1-3-1 0,1 3 4 15,-1-12-4-15,-6 0 7 0,-2-3-4 0,0 3 0 16,-2-4 2-16,-5-5-4 0,-1-1 7 0,-1 1 0 0,-1-2 0 16,-3-2 4-16,-3-6 1 0,7 14 0 0,-7-14-1 15,0 0 2-15,-7 12 3 0,-2-5-2 0,-12 1 0 16,-2-6 0-16,-3 3-3 0,-2-2 0 0,4-1 5 16,1-2 0-16,-2 0 0 0,0 2 1 0,7-2-1 15,18 0-6-15,-30 0-14 0,30 0-14 0,-20-2-16 16,20 2-16-16,0 0-23 0,-10-12-37 0,10 12-26 15,0 0-8-15,27-27-113 0,-7 10-319 0,15-5 91 0</inkml:trace>
  <inkml:trace contextRef="#ctx0" brushRef="#br0" timeOffset="206121.23">14236 14762 228 0,'0'0'172'0,"0"0"-33"0,22 6-25 15,-22-6-4-15,0 0-14 0,10 19-8 0,0-1 2 16,-5 2-1-16,0 1 0 0,-1 19 1 0,2 4 1 0,2 3-7 15,-8 2-8-15,0 4-5 0,2 23-1 16,-9-15-2-16,12-8-7 0,-5 18-6 0,-8-11-1 16,6-12-8-16,-2 1 4 0,3-4-5 0,1-3-6 0,-3 0-1 15,3-3-6-15,-2-4 0 0,2-10-1 16,-3-4-8-16,3-2 1 0,0-5-4 0,0-4 4 0,0 0-5 16,0 0 2-16,-3-3 12 0,3-7 8 0,0 10 6 15,0-10 5-15,0 0-11 0,-2 8 2 0,2-8-5 16,0 0 0-16,0 0-13 0,-12-23-3 0,7 3-5 15,-6-19 3-15,-3 0-9 0,9-9 1 0,-6 4 3 16,6-8-11-16,-6-20 3 0,11 11-6 0,2 10 1 0,3-27 4 16,1 23-1-16,0 4-5 0,-1 8 1 15,-2 1 6-15,7-3-1 0,2 4 2 0,1 1-3 16,-4 2 0-16,2 7 3 0,4-1-6 0,-3 4 4 0,1 7-1 16,-4 1 0-16,7 0 1 0,1 3-3 15,-6-1-1-15,5 1-4 0,6 0 4 0,-5 0-1 0,-2 4-6 16,5-2 5-16,2 3-1 0,-6 0-5 0,6 5 4 15,-3-3 1-15,-2 3-1 0,-4 1 1 0,0 4-1 16,1 2 2-16,-14 0-2 0,23 0-3 0,-23 0-1 16,22 10-3-16,-14-4 3 0,2 6 3 0,2 4-8 0,-1 3 6 15,-4 2 0-15,0 3 3 0,-2 13-6 0,-5 1 5 16,-3-5-2-16,-6 2 4 0,2-7 0 0,-1-7 1 16,-4 1-1-16,-1-1-2 0,0-1 4 0,-11 9 0 15,1-10 2-15,3-1 0 0,-4-3 2 0,1-3-3 16,2 1 0-16,2-5-3 0,1 4 1 0,-6-5 2 15,11-3-1-15,-1 4 0 0,3-6-9 0,11-2-10 16,-19 2-16-16,19-2-16 0,0 0-23 0,0 0-19 0,0 0-31 16,-16-13-41-16,24-5-141 0,3-2-366 15,19-7 105-15</inkml:trace>
  <inkml:trace contextRef="#ctx0" brushRef="#br0" timeOffset="206535.81">15105 14759 235 0,'0'0'194'0,"10"-7"-35"0,-10 7-13 0,7-8-21 16,-7 8-8-16,4-10-15 0,-4 10-10 0,0 0-12 16,0 0-7-16,0 0-10 0,0 0-1 0,-14-13-10 15,14 13 5-15,-22 3-1 0,22-3-5 0,-47 12 8 0,26-2 0 16,-6-1-1-16,4 4-8 0,-9 9-4 16,7-2-5-16,4 0 3 0,4-4-5 0,3 6 3 0,3-10-9 15,-2 7-5-15,1-2 0 0,4 1-3 0,3 0-2 16,2 0-2-16,-2-3 4 0,5-3-1 0,0 4-8 15,2-5 3-15,4 0-5 0,2-5 3 0,0 5 0 16,1-4 1-16,1-2-9 0,-10-5 6 0,36 0-14 16,-14 0-2-16,0-6-4 0,-1-7-2 0,18-8-5 15,-9-6-2-15,-6 7 1 0,-9 1 5 0,7-13-2 16,-6 10 8-16,-5-1 13 0,0 10 11 0,-7-3 6 16,5 6 2-16,-4-2-9 0,-1 4 2 0,1-1-1 15,-2 3-11-15,-3 6-2 0,4-10 3 0,-4 10-1 0,0 0-5 16,7-7 4-16,-7 7 1 0,0 0-3 0,0 0 4 15,0 0 0-15,0 0 0 0,0 0-3 0,2 25 2 16,-2-25 0-16,0 20 1 0,0-9-3 0,0 2-2 16,0 8 4-16,0-8-8 0,4 3-9 0,-4-1-17 15,5 3-16-15,-5-2-12 0,0-1-23 0,0-3-14 0,0-2-11 16,3 2-26-16,-3-12-22 0,0 15 5 16,2-11-109-16,-2-4-301 0,0 0 87 0</inkml:trace>
  <inkml:trace contextRef="#ctx0" brushRef="#br0" timeOffset="206900.17">15428 14697 445 0,'7'-11'215'0,"-2"6"-15"16,2-5-16-16,-7 10-21 0,8-3-17 0,-8 3-21 15,0 0-12-15,7-6-19 0,-7 6-11 0,0 0-5 16,0 0-8-16,0 0 9 0,20 18-5 0,-16-12-4 16,5 17-2-16,-1-1-7 0,1-1-9 0,-1 2-2 0,-3-1-5 15,3 16-3-15,-5-9-5 0,3-7-5 16,-3 3-3-16,0-6-1 0,-1 3-3 0,1-4-1 0,-3-3-6 15,0 0-1-15,0-2 2 0,0-4-5 0,3 1-5 16,0-4-3-16,-3-6 5 0,0 14 2 0,0-14 0 16,0 0-9-16,0 0-9 0,0 0-9 0,0 0-8 15,0 0-1-15,0 0-4 0,30-28-4 0,-14 11 8 16,5-15-1-16,4 2 3 0,0 1 8 0,0-4 7 16,-12 9 6-16,4 7 4 0,-4 3 2 0,-5 1-6 15,4 5-2-15,-4 1 3 0,-3 2-4 0,-5 5-2 16,15-5 0-16,-15 5 1 0,0 0 0 0,0 0 4 0,32 7-3 15,-24 1 3-15,0 0-3 0,1 1-2 0,2 5 6 16,-1 2 0-16,-3 0-1 0,-2-1 4 0,-1 6 1 16,5-1-3-16,-1-2 1 0,-5 1-8 0,3-7-21 15,-3 2-16-15,-2-1-21 0,5 0-35 0,-6-4-11 16,3 4-25-16,1-3-139 0,-4-10-325 0,4 9 93 16</inkml:trace>
  <inkml:trace contextRef="#ctx0" brushRef="#br0" timeOffset="207173.29">16656 14166 295 0,'6'-12'237'0,"-1"4"-38"0,-2 0-19 16,-1 5-29-16,-2 3-11 0,0 0-22 0,3-10-8 16,-3 10-19-16,0 0-6 0,0 0 0 0,0 0-1 15,-26 21 0-15,11-3-1 0,-12 11-5 0,-2 8 4 16,-1 1-1-16,2 7 0 0,-2-2-5 0,2 1-4 0,4 4-6 15,-12 23-4-15,9-19-8 0,11-6-4 0,-1-4 1 16,4 3 0-16,7-3-2 0,3-5-7 0,6 8-3 16,3-4-3-16,-2 4-4 0,7-1-2 0,5-5 2 15,4 0-3-15,2-1-7 0,2 2-13 0,6-6-16 16,0 1-14-16,0-8-14 0,6-1-21 0,0-1-26 16,5-2-13-16,2-6-27 0,1-2-26 0,0-8-187 15,1-5-400-15,-3-2 112 0</inkml:trace>
  <inkml:trace contextRef="#ctx0" brushRef="#br0" timeOffset="207956">17363 14475 424 0,'9'-7'181'15,"-9"7"-23"-15,16-10-10 0,-11 4-20 0,-5 6-8 16,15-12-3-16,-8 4-18 0,0 1-8 0,-3-3-8 16,1 2-10-16,0-2-3 0,1 0-7 0,0 4 3 15,-1-4-3-15,-2 0 0 0,-3 3-7 0,5-3-7 16,-5 10-5-16,0-13 0 0,0 13-11 0,-2-12-4 0,2 12-4 16,-3-6-4-16,3 6 1 0,0 0-2 15,-11-6 1-15,11 6-2 0,0 0 3 0,-39 22-1 0,23-9-2 16,-14 11 1-16,8-3-2 0,5-1-7 0,-4 13 3 15,-2-4 0-15,11-5-2 0,3 4-1 0,3-5 1 16,6 2-2-16,4 9 0 0,-2-2 1 0,12 2 0 16,2-6-1-16,-2-6-5 0,11 7-1 0,5-3-2 15,-9-5-4-15,1-3 5 0,-2-1-3 0,-2-5-1 0,2 1 2 16,-4-4 0-16,-2 1-1 0,2-3 1 16,-8 1 4-16,1-4 0 0,-9-4 2 0,13 11 6 0,-13-11 5 15,8 5-2-15,-8-5 0 0,0 0-3 0,0 0-5 16,0 0 5-16,0 0-5 0,0 0 3 0,0 0-3 15,-54-5-1-15,29 0 2 0,-14-1 2 0,-5 2 2 16,4-2 0-16,5 4 3 0,3 2-1 0,8-1 2 16,0-3 4-16,3-1-1 0,-4 3 0 0,3 1 3 15,5 1-3-15,3-4 1 0,14 4 0 0,-22-3 0 16,22 3 0-16,-16 0-5 0,16 0-1 0,-14-2 1 16,14 2-10-16,0 0 6 0,0 0-2 0,0 0-7 15,-20 0-13-15,20 0-14 0,0 0-22 0,0 0-18 0,0 0-22 16,0 0-25-16,0 0-32 0,-21-1-29 0,21 1-152 15,0 0-387-15,0 0 110 0</inkml:trace>
  <inkml:trace contextRef="#ctx0" brushRef="#br0" timeOffset="208589.96">17738 13913 330 0,'8'-10'176'0,"0"-3"-14"15,-5 6-5-15,-3 7-12 0,6-9-13 0,-6 9-14 0,2-10-13 16,-2 10-9-16,0 0-7 0,7-12-11 0,-7 12-12 16,0 0-11-16,0 0 0 0,0 0-7 0,14-3-3 0,-14 3-13 15,0 0 5-15,0 0-7 0,42 21-3 16,-9-1 2-16,0 8-7 0,5 0 0 0,1 5-2 15,18 24 0-15,5-3 3 0,-4 2 2 0,-16-9-1 0,7 15 0 16,-11-13 0-16,-5-7 5 0,-6 5 2 0,-5 0 1 16,0 0-3-16,0 2 6 0,-6-4-3 0,0 4 3 15,-3-2-3-15,-9-3 0 0,-4 3-1 0,-3-2 5 16,-2 0 2-16,-12-4-5 0,-1 2 4 0,-7-2-1 16,-5-4-2-16,-3 2 0 0,-2-1-4 0,-6-6-2 15,2-1-5-15,1-1-2 0,-3-4 0 0,8-1 0 16,-11-5 5-16,5 3 0 0,2-3 1 0,10-8-3 0,4 1-4 15,1-4-2-15,3 1 0 0,2-6-1 0,7 4 1 16,-1-3-2-16,-2 2-2 0,13-7 3 0,-9 8 0 16,4-7-4-16,5-1 3 0,-16 6 2 0,16-6-2 15,-7 3 2-15,7-3-4 0,0 0 4 0,-9 3-4 16,9-3-2-16,0 0 3 0,0 0-1 0,0 0 2 16,0 0-2-16,-15 8 1 0,15-8-1 0,0 0-1 15,0 0 6-15,0 0-1 0,0 0 1 0,0 0-3 16,0 0 0-16,-14 6-4 0,14-6 1 0,0 0-2 15,0 0-5-15,0 0 5 0,0 0-3 0,0 0 2 0,0 0-9 16,0 0 6-16,0 0-2 0,0 0-3 0,0 0-2 16,0 0 4-16,0 0 4 0,0 0-3 0,0 0-2 15,-22-3-3-15,22 3 3 0,0 0 1 0,0 0 3 16,0 0-5-16,0 0 2 0,0 0-2 0,0 0-9 16,0 0 3-16,0 0-2 0,0 0-3 0,-8-13-8 15,8 13-4-15,0 0-7 0,0 0-7 0,0 0-16 16,0 0-12-16,-6-6-19 0,6 6-23 0,0 0-27 0,0 0-25 15,-3-13-51-15,3 13-157 0,0 0-438 0,28-27 121 16</inkml:trace>
  <inkml:trace contextRef="#ctx0" brushRef="#br0" timeOffset="208929.12">18992 14729 489 0,'4'-10'249'0,"-4"10"-24"15,0 0-20-15,6-10-19 0,-6 10-4 0,9-10-12 0,-4 8-19 16,-5 2-18-16,14-14-14 0,-9 8-11 16,10 0-13-16,-5 3-11 0,12-6-15 0,2 8-10 15,-3-5-18-15,8 0-18 0,15 6-18 0,0 0-13 0,-12 0-19 16,0 0-19-16,10 6-14 0,-9-3-14 0,-6 1-16 16,-2-1-11-16,-4 3-20 0,1-3-16 0,-5 3-7 15,-1-2-89-15,-16-4-278 0,7 5 81 0</inkml:trace>
  <inkml:trace contextRef="#ctx0" brushRef="#br0" timeOffset="209064.63">19186 14790 375 0,'0'0'178'0,"-19"3"-9"0,19-3-12 0,0 0 1 15,-11 2-3-15,11-2-8 0,0 0-8 0,-8 5-1 16,8-5-11-16,0 0-14 0,0 0-15 0,0 0-12 16,0 0-12-16,0 0-7 0,49 13-12 0,-25-11-27 15,15 3-29-15,3 5-44 0,3-5-48 0,0 0-189 16,3 1-335-16,7 0 94 0</inkml:trace>
  <inkml:trace contextRef="#ctx0" brushRef="#br0" timeOffset="210739.29">20979 14659 339 0,'25'-7'221'0,"-9"0"-22"0,-2 0-21 0,-1-1-14 0,-1-2-18 15,1 3-10-15,-1-1-8 0,-5 0-12 16,2 1-12-16,-1-2-16 0,1-1-3 0,4-5-13 0,-3 3-8 16,5-3-6-16,-6 0-3 0,-2-2-8 0,1 1-5 15,-6 3-4-15,5-3-6 0,-5-4-5 0,2 7-5 16,-4 1-2-16,-4-2 17 0,2 2-4 0,-1 2-6 16,-3 0-1-16,1 3-12 0,-4-1 5 0,-1 4-3 15,2-4-3-15,-4 3-2 0,-2 2-2 0,14 3-1 16,-34 5 2-16,14-2-2 0,-2 5 0 0,4 2-12 15,-8-1 9-15,4 4 5 0,6 4-5 0,-3-1-2 0,5 2 1 16,0 2-1-16,4 0 5 0,2-4 0 16,-2 7 0-16,10-3 0 0,3 2-1 0,4 3 0 0,3-3-1 15,7 13 0-15,4-4-1 0,9 1-2 0,-5-2-1 16,8-3 2-16,0-1-1 0,-6-3 3 16,-4 0-12-16,7 2 8 0,-9-9-2 0,-1-1-1 0,-7 0 2 15,1-2 4-15,-4-1-3 0,-2-4 0 0,-1-2 0 16,-2 0 2-16,-5-6-2 0,7 9-2 0,-7-9 4 15,6 10-1-15,-6-10-4 0,0 0 3 0,-8 10-3 16,8-10-2-16,-22 5 7 0,-3-5-1 0,1 0 1 0,0 0-2 16,-1 0 1-16,-3 0 2 0,6-2 0 0,-1-4-2 15,0 5 3-15,1-5-3 0,6 3 1 16,2-4 3-16,3 4-9 0,3-1 10 0,-3 0-3 0,3-4 1 16,2 1 1-16,6 7-2 0,-8-12-3 0,6 6 1 15,2 6-1-15,0-10-1 0,0 10-2 0,0 0 2 16,2-11 1-16,-2 11-3 0,8-9-3 0,-8 9-6 15,8-7 0-15,-8 7-7 0,6-5-4 0,-6 5-5 16,11-4-9-16,-11 4-6 0,0 0-4 0,16-3-5 0,-16 3-16 16,22-4 9-16,-22 4-5 0,19 0-4 15,-19 0-3-15,27 0-2 0,-27 0 6 0,37-3-10 0,-19-2 6 16,4 0 9-16,1-2-11 0,1-4 6 0,-1 4 0 16,-2-6 12-16,4 3 2 0,-4-3 1 0,4 0 6 15,-6 0 11-15,2-1 5 0,-1-1 14 0,0 3 7 16,-7-2 13-16,6 2 2 0,-8 0 0 0,3 2 15 15,-1 3 0-15,-6 0 11 0,3 0-4 0,1-1 7 16,-6 3-5-16,-5 5 0 0,14-10 2 0,-6 2-5 16,-2 4-2-16,-6 4-6 0,13-6 1 0,-13 6-9 0,11-4 1 15,-11 4 3-15,0 0 3 0,0 0-6 0,0 0 2 16,0 0-2-16,23 10 6 0,-18 2 4 0,-3-5 0 16,5 16-3-16,-5 0 7 0,-2 13-1 0,-2-4 0 15,2 6-2-15,-7 3 8 0,1 3 1 0,5 1 5 16,-11 3-7-16,7-3 0 0,2 3-3 0,-2-4-4 15,1 2-3-15,-1-1 1 0,0-5-7 0,2 1 3 16,-2-5-1-16,2-8 0 0,0-1-1 0,1-4 0 16,2-7-6-16,-6 6 4 0,6-6-7 0,-3-1 7 15,3-5 0-15,-3-2 2 0,1 1 3 0,-1-1-2 0,3-8 7 16,-3 11 1-16,3-11 7 0,-2 10 1 16,2-10-3-16,0 0-7 0,0 0 2 0,-6 7-5 15,6-7 1-15,0 0-3 0,0 0-3 0,0 0-5 0,-14-32 3 16,10 13-3-16,0-6-9 0,1 3 6 0,1-19-5 15,2-2-3-15,2-6 0 0,1-1-3 0,5 1-7 16,2 2 1-16,-3-4 4 0,4 7-7 0,-3-4 2 16,6 3 1-16,-1 2 3 0,1 2-2 0,2-2 3 0,2 3 2 15,-2 3-3-15,0-2-2 0,6 2 0 0,-3 3 1 16,0-4-4-16,3 4 1 0,-1 2 1 16,2 1-1-16,-1 11 3 0,-4-1-6 0,-3 7 2 0,1-2-5 15,0 4 1-15,0-1-2 0,1 3-2 0,0 6 2 16,-6-3 2-16,2 5-1 0,-1-1 0 0,-2 1 3 15,-10 2 3-15,22 2-2 0,-22-2-1 0,23 3 1 16,-13 4 3-16,-2-3 3 0,0 8-2 0,-3-2-1 16,4 11 1-16,-3-1 0 0,-6 5 1 0,0 11 3 15,-6-1 0-15,-5 4 1 0,0-5-1 0,-6 7 3 16,1-6-2-16,-3 1 3 0,-2-13-6 0,1 0 6 16,-6 5 6-16,2-6-2 0,0-7 4 0,5 0-3 15,-4-2 4-15,5-5-1 0,-5 2 5 0,4 1-5 0,4-4 2 16,0-4-1-16,2 1 2 0,13-4-3 0,-22 5 1 15,22-5-7-15,-19 0-17 0,19 0-19 0,0 0-21 16,0 0-22-16,0 0-17 0,-9-12-29 0,9 12-39 16,31-30-105-16,5 4-317 0,5-2 91 0</inkml:trace>
  <inkml:trace contextRef="#ctx0" brushRef="#br0" timeOffset="211114.23">22433 14509 261 0,'0'0'135'0,"0"0"-10"16,0 0-4-16,0 0-9 0,0 0 3 0,-30-6-7 16,30 6-2-16,0 0-7 0,-47 16 2 0,25-4-11 15,0 1-3-15,-7 8-3 0,1 7-6 0,4-6-1 16,-6 5-10-16,12-7 0 0,3 4-7 0,0-6-7 16,5 2-6-16,2-2 2 0,3 1-7 0,-2 0-4 15,5-4-2-15,0 0-9 0,4-3 3 0,0 1-1 0,1-6-9 16,3 3 3-16,0-1-5 0,2-2-2 0,2-1-1 15,2 0-12-15,-12-6-8 0,18 0-6 0,-18 0-4 16,37-9-3-16,-19-1-7 0,2 1-4 0,-1-7 6 16,-3 0 0-16,-2-1 1 0,0-6 11 0,-1 4 2 15,-1 0 15-15,1-2-1 0,-8 1 14 0,0 5 7 0,2 3 2 16,-2 6 4-16,-1-4-2 0,0-2 2 0,-1 8-5 16,-3 4-1-16,8-12-6 0,-8 12-4 0,6-8 0 15,-6 8-3-15,0 0 5 0,0 0-3 0,0 0-6 16,0 0 3-16,0 0-1 0,0 0-6 0,0 0 6 15,0 0-7-15,0 0-13 0,0 0-19 0,13 24-16 16,-10-11-33-16,-1-4-7 0,-2-9-29 0,6 15-23 16,-4-7-133-16,-2-8-321 0,7 10 91 0</inkml:trace>
  <inkml:trace contextRef="#ctx0" brushRef="#br0" timeOffset="211461.87">22721 14593 268 0,'0'0'263'0,"0"0"-45"15,10-8-35-15,-10 8-29 0,0 0-19 0,0 0-11 16,0 0-10-16,0 0-9 0,0 0-6 0,0 0-13 16,0 0-5-16,14 25-5 0,-14-15-8 0,-3 2-2 15,3 8-10-15,-5-1-1 0,2 1-4 0,0 0-11 0,-2-2-4 16,0-3 0-16,-1 0 0 0,3-3-11 16,1-3-8-16,-1 1-11 0,0 0-6 0,3-10-6 15,-3 15-2-15,3-15-1 0,0 10 1 0,0-10-7 0,0 0-7 16,9 7-7-16,-9-7 2 0,19 3 4 0,-19-3 4 15,0 0-3-15,46-7 16 0,-27 1 7 0,-1 1 2 16,-6 3 15-16,-12 2 3 0,28-5 0 0,-17 5-3 16,-11 0-1-16,19-3-1 0,-19 3 1 0,0 0-2 15,24 6 4-15,-24-6 0 0,14 9-2 0,-5-3 3 16,-2 1-2-16,0 3-4 0,3 0-2 0,-5-1 4 16,7 8-1-16,-5-5-2 0,2 2 2 0,-3-5-5 0,2 1 3 15,-5 0-5-15,5-4-11 0,1 4-15 16,-9-10-17-16,13 16-18 0,-2-9-23 0,-4 1-25 0,8-6-42 15,-15-2-139-15,32 0-338 0,-7-10 97 0</inkml:trace>
  <inkml:trace contextRef="#ctx0" brushRef="#br0" timeOffset="211687.31">23920 14186 347 0,'3'-12'198'16,"-3"12"-34"-16,0 0-17 0,-15-8-13 0,15 8-8 15,0 0 2-15,-34 13-1 0,11-1-3 0,-10 11-2 16,-5 5-8-16,-3 7-9 0,-1 1-9 0,10-1-7 16,-4 2-12-16,3 6-6 0,5-2-12 0,5-1 1 15,1 5-5-15,3-6-4 0,5 6-5 0,5-3-4 16,4 4-3-16,5 2-5 0,5-5-7 0,4-2-18 16,5 2-21-16,2-6-16 0,0 2-24 0,4-6-12 0,2-5-21 15,2 3-9-15,3-9-38 0,-2-9-149 16,-5-6-336-16,3 1 94 0</inkml:trace>
  <inkml:trace contextRef="#ctx0" brushRef="#br0" timeOffset="212079.84">24371 14681 451 0,'0'0'213'15,"9"-12"-33"-15,-9 12-20 0,0 0-11 0,5-10-8 16,-5 10-12-16,0 0-8 0,0 0-19 0,0 0-12 0,0 0-2 15,0 0-9-15,0 0-8 0,0 0-7 0,0 0-6 16,0 0-6-16,0 0-4 0,0 0-3 0,0 0-3 16,0 0-4-16,11 27 3 0,-6-16-5 0,-5-11-4 15,17 12-1-15,-6-5 0 0,8 3-9 0,3-5-1 16,0-2-5-16,2-3-9 0,17-8-13 0,-11 6-4 16,8-11-5-16,-6 1-2 0,-9-1 3 0,-1-2-1 15,-2 2-3-15,-7-3 3 0,7 2 5 0,-9-1 6 16,-4 5 3-16,-3-3 0 0,-4 4-1 0,0 9-3 15,0-16 10-15,0 16 4 0,0 0 1 0,-17-9 10 0,17 9 5 16,-25 0-5-16,25 0 2 0,-33 9 3 0,9 0 0 16,5 0-1-16,-2 5 0 0,-2-1-2 0,5 2-3 15,-2 0-3-15,7 3 0 0,-2-2-3 0,5 1 1 16,-2 3-3-16,8 0 1 0,4 1 1 0,0-2-10 16,4 0-12-16,2 4-14 0,5-4-11 0,2 1-19 15,4-3-15-15,6-3-17 0,-3 0-4 0,3-2-15 16,2-2-8-16,-1-5-17 0,-2 0-11 0,2-5-114 0,1-5-301 15,-3-3 87-15</inkml:trace>
  <inkml:trace contextRef="#ctx0" brushRef="#br0" timeOffset="212237.29">24914 14855 834 0,'17'-13'52'0,"-4"3"6"0,-5 0 24 16,0 3 5-16,-1 2 7 0,-7 5 3 0,12-10 2 15,-12 10-7-15,8-7-12 0,-8 7-3 0,6-6-13 16,-6 6-5-16,0 0-10 0,0 0-5 0,0 0 1 16,0 0-10-16,0 0 0 0,0 0-4 0,0 0 1 15,0 0-3-15,6 30-3 0,-10-19-5 0,-1 7 3 16,2 5-5-16,-2-3-1 0,-1-2 1 0,4-1-8 15,-9 1-7-15,8-2-13 0,-4-1-18 0,0-3-22 16,2 6-13-16,1-1-25 0,-6-5-18 0,6-6-28 0,0 8-94 16,4-14-271-16,-3 12 79 0</inkml:trace>
  <inkml:trace contextRef="#ctx0" brushRef="#br0" timeOffset="212386.27">25270 14942 356 0,'0'0'259'0,"11"-6"-40"15,-11 6-22-15,6-6-23 0,-6 6-21 0,0 0-16 0,16-6-16 16,-16 6-18-16,0 0-8 0,8-8-27 16,-8 8-26-16,0 0-27 0,0 0-26 0,26 0-18 0,-26 0-39 15,31 0-41-15,-6 5-115 0,-1-7-267 0,21 4 78 16</inkml:trace>
  <inkml:trace contextRef="#ctx0" brushRef="#br0" timeOffset="212511.31">26063 14938 364 0,'17'-4'179'0,"-4"-1"-24"0,-13 5-24 0,28-8-19 16,-14 6-8-16,7-3-17 0,4 0-22 0,0-3-15 0,16 0-22 16,0 4-29-16,3-4-26 0,-12 3-22 0,9-2-30 15,4-1-59-15,-2 5-161 0,-5-3 50 0</inkml:trace>
  <inkml:trace contextRef="#ctx0" brushRef="#br0" timeOffset="212695.27">26910 14800 240 0,'14'0'141'0,"-14"0"-17"16,17-5-18-16,-17 5-18 0,20-2-12 0,-20 2-7 15,19-3-7-15,-19 3-8 0,25-3-10 0,-2 1-9 16,-3 0-14-16,3 2-4 0,4 2-11 0,-2-2-1 16,16 2-17-16,-8 1-2 0,7 0 9 0,2-1-13 15,-1 3 3-15,0-2 1 0,-2-3 1 0,-4 0 3 0,-5 0 4 16,-5 2 2-16,0-2 7 0,-4 0 9 0,1 0-3 16,3 0 15-16,-1-2 3 0,-2 4-8 15,3-4-3-15,-2 2-6 0,0 0-15 0,-1 0-22 0,1-3-33 16,-5-2-62-16,4 3-141 0,-2-4 45 0</inkml:trace>
  <inkml:trace contextRef="#ctx0" brushRef="#br0" timeOffset="213511.73">28111 14724 325 0,'0'0'263'0,"0"0"-26"16,0 0-18-16,0 0-4 0,0 0-8 0,0 0-15 15,0 0-19-15,8-3-21 0,-8 3-17 0,0 0-17 16,0 0-16-16,0 0-9 0,0 0-10 0,0 0-13 16,0 0-8-16,20 0-5 0,-20 0-13 0,0 0-15 15,30 3-6-15,-17-1-15 0,10-2-9 0,1 5-4 16,-2-5-6-16,2 3-9 0,-1-3 5 0,4-3-9 16,-2 3 2-16,-2-2 3 0,3-1 1 0,-2-4 2 0,0 2 3 15,-1-2 0-15,-4-1-2 0,3-5 2 16,-3 1-1-16,3 0 3 0,-5 0 4 0,-4 0 5 0,-2 4 8 15,0-5-3-15,-5 6 2 0,2 0-6 0,-6 1 3 16,1-6 0-16,-3 12-4 0,-5-14 1 0,-3 5 0 16,0 3 0-16,-12-4 3 0,-2 0 0 0,-3 5 2 15,1 0-2-15,-3 3 3 0,2-1 6 0,-1 3-5 16,4 0-2-16,-6 5-4 0,3 0 9 0,3 2-1 16,2 1-1-16,-1 0 1 0,1 0-4 0,5 1 3 15,3 1 1-15,4-1-3 0,0-2 2 0,3 3 0 0,5 0 2 16,-4 3 0-16,4-1-1 0,6 8 0 0,1-2 0 15,5 1-9-15,2-2-11 0,3 1-8 0,2 0-10 16,3-8-11-16,-1 2-17 0,1-1-6 0,0-1-15 16,0-5-19-16,0 0-8 0,3-3-3 0,-4 1-5 15,1-6 4-15,0 1-3 0,1-3 11 0,-2-2 2 16,-2-3-3-16,1 1 8 0,1-3 11 0,-2 5 30 16,1-2 24-16,-7 1 13 0,1 1 21 0,0 0 3 15,-4 2 4-15,-1 0 7 0,-9 5 5 0,19-7 8 16,-19 7-4-16,17-8 15 0,-9 8 4 0,-8 0 1 0,13 0 0 15,-13 0 2-15,0 0 0 0,0 0 0 0,22 2 3 16,-13 6-6-16,-1 2 6 0,-3-3-3 0,-2 3-11 16,0 2 9-16,2 8-3 0,-5-1 3 0,0 1-4 15,0 1 0-15,0-4-8 0,0 6 3 0,0-5-3 16,0 0-7-16,-3-6-2 0,3 2-1 0,-2-2-5 16,2-12-2-16,-3 16 1 0,3-9-1 0,0-7 0 15,0 0-3-15,0 18-3 0,0-18 5 0,0 10-2 0,0-10 2 16,0 0-3-16,0 0 1 0,0 0-6 0,0 0-8 15,8 4-5-15,-8-4 2 0,0 0 2 0,25-14-3 16,-3 1 1-16,-3-2-3 0,0-2 7 0,4 5 2 16,-8 0 12-16,7-1 0 0,-2 1 3 0,-7 4-2 15,0 1-4-15,-2 2-2 0,0 0 1 0,-3 0-4 16,1 4 3-16,-9 1-2 0,16-3-3 0,-16 3-3 16,0 0 9-16,20 4-5 0,-11 1-1 0,-5 2-1 0,5 2 2 15,-4-3-2-15,1 5 0 0,0-1-1 0,-5-1 1 16,2 4 2-16,0-4 0 0,-1 5 0 15,2-5-7-15,-4 0 4 0,3 6 0 0,-1-5-7 0,-2 0-14 16,0-1-11-16,0 1-15 0,0-10-17 0,0 14-18 16,0-14-11-16,0 20-15 0,0-14-15 0,0-6-7 15,0 7-33-15,0-7-88 0,0 0-294 0,0 0 83 16</inkml:trace>
  <inkml:trace contextRef="#ctx0" brushRef="#br0" timeOffset="213847.31">29335 13834 338 0,'16'-20'239'0,"-5"5"-25"16,3 5-24-16,-6 1-15 0,3 0-25 0,3 5-17 15,-6 4-14-15,-8 0-12 0,38 4-8 0,-16 5-11 16,16 8-11-16,1 2-9 0,-6 11-7 0,3 1-5 16,2 7-3-16,-3 5-7 0,15 19-3 0,-20-9-7 15,-2-6-2-15,10 22-2 0,-14-16-7 0,-2-5-1 16,-3-2-4-16,-6 3 1 0,0 1-7 0,-3 2 1 15,-1 23-3-15,-9-20 1 0,-9-7-1 0,1 1 1 0,-3-4-3 16,-8-1 3-16,-4 1-4 0,-7 0 0 0,-16 20 3 16,12-20-1-16,-6-10 1 0,-21 16 1 0,17-14-4 15,2-8 3-15,-3 1-3 0,1-2 7 0,0-5-3 16,-2 0 5-16,8 2-4 0,-2-5 1 0,6-4 2 16,10-4-3-16,2-2-2 0,1 0 2 0,9-2 1 15,-2-3-2-15,3 0 3 0,2-3-2 0,9-2-4 16,-16 8 4-16,16-8-3 0,-10 5-14 0,10-5-12 0,0 0-22 15,0 0-30-15,0 0-34 0,0 0-54 0,0 0-179 16,0 0-400-16,0 0 112 0</inkml:trace>
  <inkml:trace contextRef="#ctx0" brushRef="#br0" timeOffset="214002.84">30126 14926 325 0,'0'0'254'15,"0"0"-42"-15,12-7-22 0,-12 7-20 0,0 0-14 16,8-8-16-16,-8 8-18 0,0 0-16 0,0 0-27 0,2-10-33 16,-2 10-46-16,0 0-43 0,0 0-70 0,0 0-100 15,-2-12-253-15,2 12 74 0</inkml:trace>
  <inkml:trace contextRef="#ctx0" brushRef="#br0" timeOffset="-193091.4799">12793 9864 248 0,'0'0'55'0,"0"0"8"0,0 0-9 0,0 0-8 15,0 0-11-15,0 0-4 0,0 0 0 0,0 0-3 16,-5 3-6-16,5-3-1 0,0 0-1 0,0 0 1 15,0 0-6-15,0 0 5 0,0 0-5 0,0 0 2 16,16 13 2-16,-8-10 2 0,3 1 0 0,11 2 0 16,3 1-7-16,0-2 5 0,16 2-4 0,-4 3-10 0,5-2 11 15,-1 0-5-15,3-4 3 0,0 3-8 0,-1-1-1 16,-1 0 5-16,4-1-3 0,1 0 3 0,-2 1 1 16,3-2 1-16,1 2-4 0,3-2-4 0,0-1 0 15,0 2 5-15,1 0 1 0,-4-3-7 0,3 1 4 16,-1-3-5-16,2 0 12 0,-3 0-7 0,1 0-7 15,-5 0 3-15,4 0 4 0,-7 2-5 0,0-2 4 16,2 0-10-16,-4 0 8 0,0-2 2 0,-3 2-4 16,4 0-3-16,-10-3 6 0,-2 6-11 0,13-6 12 15,-9 3-3-15,4 3-5 0,-5-3 2 0,-3 0-10 16,-4 0 14-16,14 0-8 0,-7 0 8 0,-2 0-3 16,-4 0-2-16,-3 2 7 0,1-2-4 0,2 0 4 15,1 3-6-15,-3-1 8 0,1-2-4 0,-4 2 0 0,3 0-4 16,-1-2-6-16,2 4 6 0,-2-4-2 0,0 2 1 15,1-2 0-15,3 0 0 0,-1 0 6 0,-2 2-3 16,-2-2-3-16,22 4-3 0,-12-4 8 0,5 4-5 16,-5-1-12-16,-3-3 22 0,-2 0-2 0,12 2-7 15,2-2 11-15,-9 0-9 0,-6 0-6 0,14 1 4 0,-8-1 5 16,-6 3-6-16,1-3-2 0,13 0 1 0,-9 3 5 16,-1-3-1-16,-7 0 1 0,1 0 2 15,0 3-9-15,-1-3 3 0,2 3-4 0,-3-3 4 0,1 0 0 16,2 1 3-16,-2 1 2 0,1-2-9 0,-3 3 15 15,6 1-5-15,-4-4-6 0,-2 1 3 0,5 1-8 16,1-4 16-16,-1 7-9 0,2-2-6 0,10-3 11 16,-9 2-6-16,2-2 6 0,7 0-11 0,3 0 9 15,-5 2 1-15,-3 1-7 0,7 0 8 0,-8-3-5 16,-3 0-4-16,11 2 14 0,-5 0-11 0,-6-2 8 16,11 3-18-16,-9-3-3 0,13 5 21 0,-12-5-12 15,-3 5-10-15,0-5 21 0,-5 2-1 0,15 4 0 16,0-4 5-16,-6 0-14 0,-7 1 9 0,1 0-9 15,13-1 8-15,-9 0-5 0,0-2 5 0,-6 3-5 0,16 0 0 16,-4-3 1-16,2 4 5 0,-2-1-7 0,-12-3 1 16,15 3 4-16,3-2 1 0,-6-1-4 0,6 0 1 15,-12 2-4-15,11-2 7 0,0 0 3 0,-10 0-9 16,-3 0-3-16,11 0 13 0,-1 0-4 0,-6-2-4 16,-7 2 13-16,-5 0-1 0,5 0-1 0,1 0-4 15,13 0-2-15,-1-1-16 0,-10 1 23 0,-2 0-6 16,2-3 7-16,-2 3-9 0,-4 3-15 0,4-3 20 15,-1 0-1-15,1 0 0 0,-8 1-2 0,24 1-9 16,-10-2 14-16,7 0 2 0,-6 0-6 0,7 7-1 0,-12-7 8 16,11 0-7-16,2 1-2 0,-1-1 3 0,-4 2-5 15,6-2-10-15,0 0 18 0,-1 0-3 0,2 3-4 16,-2-1-3-16,2-2 1 0,-2 0-1 16,3 0-4-16,4 0 12 0,-5 0-10 0,3 0 4 0,-2 0 2 15,1 0 2-15,5 0-5 0,-3 0-6 0,1 0 6 16,-1 0 1-16,0 0 3 0,0 0-4 0,3-2-3 15,-2-1-3-15,-3 3 6 0,1 0 4 0,1-2-10 16,1 2 1-16,1 0 7 0,-3 0-9 0,3 0 4 0,2 2 2 16,0-2-6-16,-5 0 11 0,5 3-1 0,1-3-8 15,-3 0 1-15,5 2 1 0,-2-2 4 0,-4 4 2 16,4-3-6-16,-2-2-14 0,-2 2 16 0,6-1-11 16,-1 0 16-16,6 3-6 0,-5-1-6 0,36 1 4 15,-3-3 3-15,-28-3 3 0,-6 3-3 0,3 0-3 16,26 5 5-16,-24-5-3 0,-5 2-5 0,0 2 4 15,3-2 1-15,-7 0 2 0,7 1 3 0,30 2-3 16,-21-3-8-16,-8 3 7 0,28 0-1 0,-21 0 2 0,-9-1 1 16,1-4 1-16,-5 6-5 0,1-6 4 15,-2 0 2-15,-2 2-4 0,1-2-1 0,-7-2-1 16,1 4 6-16,-5-4-1 0,-7 0-3 0,8-2 7 16,-3 0-8-16,-5 4 7 0,-8-2-1 0,18-3-5 0,-1 0-4 15,-12 0 3-15,8 0 4 0,3 0-3 0,-2-1-5 16,2 2 7-16,-3-4-7 0,6 3 3 0,-3 0 3 15,1 2-3-15,2-1 4 0,-4 1-3 0,-2 1 0 16,6-2 0-16,-1-3-2 0,2 7 2 0,-2-2-2 16,2 2 6-16,-5 0-3 0,-7-1-3 0,8-2 0 0,-8 3-12 15,-6 0 12-15,-2 0-12 0,-4-2-4 0,-4 0 22 16,0 2-3-16,-4 0-3 0,4-3 3 0,-17 3-2 16,21 0 1-16,-9-3 5 0,-12 3-5 0,21 0-2 15,-21 0 9-15,19-2-7 0,-19 2-1 0,17-2 1 16,-17 2-1-16,16-3 1 0,-16 3 1 0,0 0-4 15,17-3 13-15,-17 3-7 0,0 0 4 0,13 0-2 16,-13 0 2-16,0 0-2 0,17-2 6 0,-17 2 2 16,0 0-13-16,0 0 5 0,14-3 0 0,-14 3-17 15,0 0 3-15,0 0-16 0,0 0-13 0,0 0-21 16,13-2-14-16,-13 2-14 0,0 0-2 0,0 0-69 0,0 0-184 16,0 0 55-16</inkml:trace>
  <inkml:trace contextRef="#ctx0" brushRef="#br0" timeOffset="-165969.09">29781 11069 342 0,'0'0'147'0,"0"0"-23"0,0 0-12 0,0 0-19 16,0 0-15-16,0 0-4 0,0 0-13 0,0 0 0 0,0 0-11 16,0 0-2-16,0 0 6 0,0 0-6 0,0 0-4 15,0 0-2-15,0 0-3 0,0 0 3 0,0 0-3 16,0 0-2-16,0 0-4 0,0 0 0 0,0 0-5 16,0 0-2-16,0 0 4 0,0 0-5 0,0 0-4 15,0 0 4-15,0 0-7 0,0 0-5 0,0 0-5 16,0 0 6-16,0 0 3 0,0 0-13 0,0 0 4 15,-23 0 3-15,23 0-8 0,-16 0 6 0,16 0-1 0,-26 0-4 16,4 0 5-16,-1 2-3 0,7 0-1 0,-5 2-8 16,4-4 6-16,4 2-2 0,13-2-4 0,-22 2 0 15,13 0 4-15,9-2-2 0,-16 4-2 0,16-4 3 16,-11 2-4-16,11-2-2 0,-11 2-1 0,11-2 0 16,0 0 4-16,-11 5-1 0,11-5 1 0,-6 5 0 15,6-5 4-15,-8 8-6 0,3 1 3 0,-1-1 2 16,-1-2-5-16,0 4 6 0,2 2-6 0,0-3-7 15,-1 1 12-15,-3 10-2 0,1-1 3 0,1 4-9 16,1-4 6-16,-1 3 3 0,-3-1-5 0,5 2 4 0,-3 12 2 16,1-5-3-16,-3-6 0 0,8 1-4 0,-4-3 6 15,6 3-1-15,-2-3 1 0,-1 3-5 0,0-3 7 16,3-1-3-16,-2 4-3 0,-4-2 1 0,6 2-11 16,0 0 13-16,0-4 3 0,-10 17-12 0,10-8 5 15,-4-7 4-15,4 0 0 0,-3-1 0 0,3 1-2 16,-2-2 7-16,-1-1-4 0,3 2 2 0,-2 1-5 15,0 1-2-15,2 0 3 0,-4 13 4 0,-2-9-3 0,2-3-5 16,4-1 4-16,-1-1 1 0,-2 2 2 0,0-4-5 16,1 4 2-16,-1 0-1 0,0-3 3 15,1 0 0-15,-1 3 2 0,0-4-1 0,3-1-2 0,-7 0 3 16,5 0-6-16,2 1 6 0,-2 1-6 0,2-3 2 16,0-2 2-16,0 3-1 0,-3-5 0 0,3-1 0 15,0 1-6-15,0-5 1 0,0-1 7 0,0 1 1 16,0 1 1-16,0-1-2 0,3 0-1 0,-6-4 4 15,6 6-1-15,-3-6-4 0,2 1 0 0,-2 2 9 16,2-6-4-16,2 5-1 0,-1 0-7 0,5-1 13 16,-2 3-3-16,2-5-1 0,3 3 1 0,-3-3 0 0,4-1-6 15,14 0-11-15,-4-1-17 0,6 3-23 0,11-6-26 16,1-6-30-16,1-3-96 0,-13-4-240 16,7-4 70-16</inkml:trace>
  <inkml:trace contextRef="#ctx0" brushRef="#br0" timeOffset="-165389.66">30140 11208 253 0,'0'0'91'0,"6"-5"0"0,-6 5-8 0,0 0-4 16,0 0-4-16,0 0-32 0,0 0 25 0,0 0-20 15,0 0-6-15,0 0 3 0,0 0-13 0,8-8-12 16,-8 8-4-16,0 0-2 0,0 0 1 0,0 0-5 15,0 0 7-15,0 0-7 0,0 0 4 0,2 27-8 0,-4-17 4 16,2 2 7-16,-6 5-9 0,4 3 9 0,2 0 0 16,-6-1-16-16,4 1-2 0,-8 0 16 0,4 1-13 15,5-8 16-15,-2 2 2 0,0 1 3 0,-2 3-22 16,5-4 17-16,-5-3-7 0,1 0 3 0,1-1 5 16,1-5-19-16,2-6 18 0,-2 18-10 0,-1-11 4 15,3-7-4-15,-3 13 2 0,3-13-5 0,0 0 1 16,0 12 1-16,0-12 1 0,-3 8-7 0,3-8 6 0,0 0-6 15,0 0 15-15,-2 12-27 0,2-12-7 0,0 0-27 16,0 0-8-16,0 7-23 0,0-7-71 0,0 0-174 16,0 0 53-16</inkml:trace>
  <inkml:trace contextRef="#ctx0" brushRef="#br0" timeOffset="-164684.65">30677 11338 218 0,'0'7'53'0,"0"-7"-3"0,2 15-2 0,-2-8-9 0,0-7 1 16,8 10-6-16,-5-6 7 0,-3-4 8 0,11 9-5 16,-11-9 0-16,14 4 10 0,-2-1-3 0,-12-3-9 15,18 0 12-15,-4 0-11 0,-14 0 11 0,21-3-13 16,-10 2-5-16,-11 1-6 0,19-8 7 0,-8 4-2 15,2 0-7-15,-7-3 5 0,3 2-3 0,0-3-5 16,-2 3-4-16,-1-5 10 0,0 6-3 0,-1-2-5 16,1-4-8-16,-4 4 0 0,-2 6 1 0,5-12 1 15,-5 12-3-15,6-10-3 0,-6 10 1 0,2-13 1 16,-2 13 3-16,0-10-6 0,0 10-5 0,4-10 2 0,-4 10-3 16,-4-10 3-16,4 10 0 0,-2-9-3 0,2 9 2 15,-3-10 2-15,3 10-3 0,-3-12 7 0,3 12-1 16,-5-10-2-16,5 10-1 0,-2-7 4 0,2 7-5 15,-6-10-2-15,6 10 2 0,-5-8-6 0,5 8-1 16,-9-8 3-16,9 8-4 0,-8-7 9 0,8 7-2 16,-9-5-4-16,9 5-4 0,-11-5 4 0,11 5-3 15,-10-6 0-15,10 6 0 0,-11-4 10 0,11 4-8 0,-11-5 0 16,11 5-7-16,-11-3 7 0,11 3 3 16,0 0 0-16,-12-7-20 0,12 7-1 0,0 0-26 15,0 0-23-15,-15 0-15 0,15 0-15 0,0 0-72 0,0 0-198 16,0 0 59-16</inkml:trace>
  <inkml:trace contextRef="#ctx0" brushRef="#br0" timeOffset="-164233.56">30690 11248 218 0,'0'0'28'0,"-8"6"-5"0,8-6 0 15,-8 7 1-15,8-7-5 0,-3 8-1 0,3-8 1 16,0 0-3-16,-4 7 1 0,4-7-10 0,0 0 5 0,0 13 2 16,0-13-4-16,2 8 3 0,-2-8-5 0,2 9-7 15,-2-9-13-15,6 10-29 0,-4-6-44 0,-2-4 16 16</inkml:trace>
  <inkml:trace contextRef="#ctx0" brushRef="#br0" timeOffset="-163374.62">31400 11259 253 0,'0'0'47'0,"0"0"2"0,0 0-13 16,-5 22 8-16,5-22-9 0,-6 16 6 0,3-7-11 0,3 1-2 15,-4-1 1-15,4-2-2 0,0 3-1 0,4 0 1 16,-4-10-1-16,0 15 6 0,5-9 0 0,-5-6 5 15,5 8 2-15,1-2-7 0,-6-6 8 0,14 7 0 16,-7-4 9-16,-7-3-2 0,23 0-4 0,-23 0-1 16,19-3 0-16,-19 3-4 0,16-7-5 0,-6 1-3 0,-3 0-2 15,1-2 8-15,-3 1-3 0,-3-1 0 0,5-2-5 16,-4 6 9-16,1-6-12 0,-4 10-2 0,0-16 3 16,0 16-3-16,0-11 2 0,0 11-10 0,-7-10 0 15,7 10-9-15,-9-12 2 0,4 6 4 0,-3 2-3 16,3-1 0-16,5 5 1 0,-12-10-1 0,12 10-4 15,-10-5-1-15,10 5-5 0,-11-5 2 0,11 5-4 16,-7-5-6-16,7 5-15 0,0 0-19 0,0 0-20 0,-10-4-12 16,10 4-16-16,0 0-85 0,0 0-208 15,0 0 62-15</inkml:trace>
  <inkml:trace contextRef="#ctx0" brushRef="#br0" timeOffset="-162998.65">31859 11208 230 0,'0'0'114'16,"11"-4"-22"-16,-11 4-13 0,0 0-15 0,0 0-9 15,0 0-3-15,0 0-15 0,16 0 5 0,-16 0-6 0,0 0-12 16,0 0 3-16,0 0-2 0,12 8-2 0,-12-8-4 15,0 0-2-15,5 8-6 0,-5-8 8 0,8 8-1 16,-8-1-2-16,9 0-4 0,-9-7 3 0,11 9-3 16,-6-4-1-16,3 3 7 0,3-3-8 0,0-1-10 15,0 2-13-15,3-4-11 0,-3 0-10 0,2 2-3 16,1-2-8-16,-14-2-2 0,29 0-5 0,-20-2 2 16,6-2 1-16,6 2 4 0,-8 0 7 0,4-1 7 15,-4 0 8-15,-13 3 3 0,17-4 7 0,-17 4 2 0,17-3 4 16,-7 1 0-16,-10 2 10 0,15-5 2 15,-15 5 15-15,0 0-11 0,16-3-4 0,-16 3 6 0,0 0-8 16,14-2-1-16,-14 2 5 0,10-3-6 0,-10 3-12 16,17-2-9-16,-9 2-8 0,-8 0-25 0,22-1-58 15,-11 1 20-15</inkml:trace>
  <inkml:trace contextRef="#ctx0" brushRef="#br0" timeOffset="-162459.56">32782 11203 269 0,'0'0'69'0,"0"0"-8"0,0 0-10 16,0 0-9-16,8-6-9 0,-8 6-3 0,0 0-1 15,0 0-7-15,0 0 0 0,0 0-5 0,0 0 3 16,0 0-7-16,0 0 4 0,0 0-6 0,0 0 1 16,-5 23 4-16,5-23-9 0,-3 8 9 0,3-8-7 15,0 14 1-15,0-14 5 0,0 12-1 0,0-12 6 16,8 12-4-16,-5-2 4 0,5-5-3 0,-1 3 2 15,3-3 2-15,3-2-1 0,9 4 5 0,3-2-4 0,-1-5-5 16,4 1 8-16,-4-2-7 0,-2 1-4 0,-3-3 16 16,1-2-3-16,-3 0 1 0,-4 3 2 15,-3-5-6-15,2 1-3 0,-4 1 6 0,1-2 1 0,-5-1 5 16,3 3-5-16,-7 5-1 0,6-12-5 16,-6 7-1-16,0 5 5 0,0-13-10 0,0 13 2 15,0 0-1-15,-6-14-5 0,6 14-5 0,-9-9 13 0,3 3-13 16,6 6 2-16,-10-7-1 0,10 7 0 0,-8-7 1 15,8 7 1-15,-12-6 3 0,12 6-1 0,-7-4 3 16,7 4 4-16,-9-8 1 0,9 8-2 0,-11-2-5 16,11 2 0-16,0 0 2 0,-8-8-1 0,8 8 1 0,0 0-3 15,0 0-2-15,-11-5 0 0,11 5-15 0,0 0-10 16,0 0-23-16,0 0-19 0,-14 0-22 0,14 0-13 16,0 0-90-16,0 0-217 0,0 0 65 0</inkml:trace>
  <inkml:trace contextRef="#ctx0" brushRef="#br0" timeOffset="-161763.54">33165 10906 240 0,'9'-10'116'0,"-9"10"-17"16,7-9-15-16,0 2-12 0,1 0-14 0,-8 7-2 0,15-9 1 15,-3 4-1-15,-1 1-17 0,-11 4-15 0,24-6 3 16,-10 5-11-16,-14 1 3 0,25-3-5 0,-25 3 0 16,35 4-1-16,-18-1-1 0,-4 2 1 0,2-1-7 15,-2 2-2-15,-3-2 2 0,3 5 3 0,-6-6-3 16,10 13-6-16,-4-6 8 0,-3 2-4 0,-1-1-8 16,6 2 4-16,-8 2 8 0,2-2-4 0,-4-1-1 15,4 6-3-15,-5-3-3 0,5 3 5 0,-5 0 2 0,3 1-7 16,-1 2 6-16,-2-1 2 0,3-2-14 0,-2 4 5 15,0-3 3-15,0 3 0 0,1-2 2 0,-1 4 3 16,-1-4-4-16,1 2 1 0,0 1 3 0,1-2-4 16,-1-1 5-16,0 2-7 0,1-2 6 15,-3-1-8-15,2 3 7 0,-2-1-1 0,5-4-5 0,-6 4 0 16,5 1 4-16,-4-3 4 0,2 3-7 0,-2-2 2 16,2 0-12-16,0 1 12 0,-2 2-2 0,-1-3 4 15,-2 6 4-15,9 9 9 0,-3-1-2 0,2-3-2 16,-8-5 3-16,8 10-7 0,-2-8-5 0,-4-1 2 15,6 8 6-15,-10 3 3 0,7-9-3 0,0-4-3 16,2 11-1-16,3-6 1 0,-4 6 7 0,-1-6-6 0,3-3-2 16,-7-1-6-16,9 7 8 0,-2 5 3 0,-2-12-5 15,-4 2-1-15,4-8-3 0,-2 5 7 0,4 11-3 16,-6-6 1-16,-2-2-11 0,0-7 8 0,4 4-5 16,-4 0 8-16,-4-4-7 0,4 4 2 0,0 0 4 15,0-2-5-15,-2 2 3 0,-1-5-3 0,-2 1 1 16,5 3-2-16,-2-3 3 0,2-3 0 0,-2 2-3 15,-4-7 10-15,6 0-7 0,0 2-1 0,0-3 0 0,0 0 3 16,0-3-4-16,0 4-7 0,-2 0 13 0,2-1-8 16,0 0 3-16,0 1 4 0,-3-1-2 0,3-3-1 15,-3 4 1-15,1 6-4 0,2-3 3 0,-6 1 1 16,6-5-2-16,-3-2-4 0,0 0 3 16,-2 2 4-16,0-2-4 0,-1 0 5 0,1-3 2 0,-4 5 3 15,1-4-7-15,-8 7 5 0,2-3-4 0,-10 2 6 16,-15-4-5-16,9-2 1 0,-8 2 3 0,1-5-4 15,0-3 1-15,-7 1-1 0,3 0-10 0,2-3-19 16,-2 0-21-16,1-6-13 0,-1 2-41 0,-1-4-56 16,-1-7-186-16,1 3 57 0</inkml:trace>
  <inkml:trace contextRef="#ctx0" brushRef="#br0" timeOffset="-160814.65">30004 12154 238 0,'0'12'52'0,"-4"-5"-4"16,4-7-2-16,0 18 2 0,0-18-1 16,4 13-8-16,-4-13-1 0,2 10 1 0,-2-10 0 0,8 6 2 15,-8-6 3-15,7 8 2 0,-7-8 7 0,15 4 1 16,-15-4-4-16,22 0-1 0,-22 0-5 0,30-7 0 15,-10 1-2-15,-6-3 0 0,7-4-8 0,-6 5-4 16,5-5 2-16,-6-2-4 0,-3 3-8 0,3-5-3 16,-1 5 2-16,-4-1-1 0,-4 3 1 0,0-2 12 0,1 2-6 15,-6 10-2-15,11-17 4 0,-8 7 2 0,-3 10-7 16,5-16 3-16,-2 8-7 0,-3 8 1 16,0-18-3-16,0 18 0 0,0-12-7 0,0 12 2 0,0 0 2 15,-6-21-3-15,6 21 9 0,0 0-4 0,-2-12-10 16,2 12-6-16,0 0 5 0,-3-10-1 0,3 10 0 15,0 0 1-15,0 0-3 0,-9-9-1 0,9 9-2 16,0 0 1-16,0 0-1 0,0 0 1 0,-16-7-3 16,16 7 0-16,0 0 3 0,0 0 5 0,0 0-3 15,-22 0-2-15,22 0 4 0,0 0-4 0,0 0 1 16,0 0 0-16,-33 3-1 0,33-3-3 0,-13 10-6 0,13-10-3 16,0 0-22-16,-17 3-18 0,17-3-15 0,-10 8-14 15,10-8-9-15,0 0-77 0,-6 7-202 0,6-7 59 16</inkml:trace>
  <inkml:trace contextRef="#ctx0" brushRef="#br0" timeOffset="-160473">30683 11897 260 0,'0'0'142'0,"0"0"-22"0,0 0-9 15,14-7-27-15,-14 7-11 0,0 0-3 0,0 0-6 16,0 0-18-16,0 0-5 0,0 0-10 0,0 0 3 16,0 0-6-16,0 0-9 0,0 0-1 0,0 0-5 15,0 0 13-15,10 25-14 0,-10-12 1 0,0 7 3 16,0 2-8-16,-3 2 8 0,3 1-5 0,-3-2 0 16,-1 15 1-16,-3-8-10 0,4-5 10 0,-2-4-4 15,2 2 4-15,1-1-6 0,-1-3 0 0,0 3 10 16,1-1-3-16,2-1 2 0,-2-3-1 0,-2-1-1 15,1 0-9-15,3-4 10 0,0-2 3 0,0-10-3 0,-3 19-4 16,3-9-4-16,0-10 2 0,0 14-6 0,0-14-2 16,-4 13 4-16,4-13-1 0,0 10-6 0,0-10-9 15,0 0-19-15,0 12-24 0,0-12-2 0,0 0-19 16,0 8-16-16,0-8-50 0,0 0-167 0,0 0 49 16</inkml:trace>
  <inkml:trace contextRef="#ctx0" brushRef="#br0" timeOffset="-159950.4799">31290 11994 250 0,'0'0'36'0,"0"0"-1"0,0 0-9 15,0 0-1-15,0 0-3 0,0 0 4 0,0 0 4 16,-2 25-3-16,2-25-3 0,-6 19-2 0,6-9 5 15,-3 2 0-15,1-2-5 0,2 3 2 0,0-1-2 16,0-2 0-16,0-10-1 0,5 21 6 0,-2-11-1 0,2 2 7 16,0-4 2-16,3 0-5 0,1 1 3 15,1-1-1-15,5-2 0 0,-4-2 2 0,2-1 0 16,-13-3-3-16,25 3 2 0,-25-3 3 0,24 0-1 0,-24 0 2 16,23-8 2-16,-13 2-8 0,-2-1-2 15,1 0 1-15,2-3-2 0,-9 0-4 0,1 3-4 0,0-7 0 16,-3 14 1-16,2-21 1 0,-7 11-1 0,2 0-4 15,-2 0-1-15,2 0-5 0,-2 1 5 0,-2-1-5 16,0 4-1-16,2-4 7 0,5 10 0 0,-15-13-4 16,10 8 2-16,5 5 1 0,-11-13 1 0,11 13 7 15,-10-7-15-15,10 7-1 0,-5-11-2 0,5 11-2 0,0 0-11 16,-9-7-18-16,9 7-11 0,0 0-27 0,0 0-16 16,0 0 7-16,0 0-25 0,0 0-67 0,0 0-197 15,0 0 60-15</inkml:trace>
  <inkml:trace contextRef="#ctx0" brushRef="#br0" timeOffset="-159784.9499">32002 12032 269 0,'0'0'145'15,"0"0"-19"-15,0 0-22 0,16 0-17 0,-16 0-23 16,0 0-22-16,0 0-24 0,0 0-21 0,14-6-19 0,-14 6-17 15,0 0-50-15,22 0-107 0,-22 0 36 0</inkml:trace>
  <inkml:trace contextRef="#ctx0" brushRef="#br0" timeOffset="-159280.99">33193 11870 274 0,'0'0'85'0,"0"0"-8"16,0 0-8-16,0 0-2 0,0 0-12 0,0 0-2 15,0 0-10-15,0 0 3 0,0 0-6 0,0 0 8 16,0 0-10-16,0 0 0 0,0 0-1 0,0 0-2 16,-25 23 10-16,20-16-15 0,-1 3 4 0,4 0-2 15,-5 0 7-15,3 2-16 0,4-3 8 0,0 4-7 16,0-13 0-16,0 23 2 0,0-13-2 0,4 2-2 0,3-2 6 15,1-3-9-15,-3 3 0 0,3-1 0 0,1-3 0 16,2 1 2-16,-1-1-8 0,2-3 7 0,-12-3-1 16,20 0-4-16,-20 0-2 0,26-2-3 0,-26 2 4 15,19-5 2-15,-8 0-5 0,-3-5 2 0,0 3-1 16,1-3 2-16,-7 2 3 0,4-3 10 0,-4 1-1 16,-2 10 0-16,6-20-2 0,-9 7-1 0,0 5-8 15,3 8 6-15,0-22-4 0,0 14-4 0,0 8-2 16,-5-16-6-16,5 16-17 0,-5-12-31 0,5 12-20 15,-6-7-23-15,6 7-25 0,-16-3-91 0,16 3-240 16,-39 5 72-16</inkml:trace>
  <inkml:trace contextRef="#ctx0" brushRef="#br0" timeOffset="-158693.53">30380 12874 251 0,'0'0'146'16,"0"0"-27"-16,0 0-19 0,-13-3-11 0,13 3-7 16,0 0-19-16,0 0 1 0,0 0-11 0,0 0-4 0,-25 12-14 15,20-4 5-15,5-8-6 0,-10 13-3 16,2-6-2-16,8-7 0 0,-1 13-2 0,1-13-3 16,-3 10-3-16,3-10 5 0,0 0-6 0,0 0-5 15,9 11 2-15,-9-11 9 0,9 6 2 0,-9-6-6 16,0 0-4-16,0 0-3 0,24 0-1 0,-24 0-1 0,0 0 0 15,15-9 3-15,-15 9-10 0,8-16 7 0,-4 6-5 16,-1 3 4-16,-3 7 6 0,2-18 2 0,-2 8 3 16,0 10-2-16,0-14-7 0,0 14 9 0,0-12-6 15,0 12-3-15,0 0 3 0,-2-15-1 0,2 15-3 16,0 0-4-16,0-10-8 0,0 10-10 0,0 0-23 0,0 0-12 16,2-12-9-16,-2 12 5 0,0 0-29 15,8-3-17-15,-8 3-86 0,0 0-215 0,24 0 65 0</inkml:trace>
  <inkml:trace contextRef="#ctx0" brushRef="#br0" timeOffset="-158559.55">30892 12805 282 0,'0'0'59'0,"18"-2"-45"0,-18 2-39 16,21 0-26-16,-21 0 10 0</inkml:trace>
  <inkml:trace contextRef="#ctx0" brushRef="#br0" timeOffset="-158434.5">31352 12822 321 0,'23'-4'100'0,"-3"1"-20"0,1 3-45 15,-4-2-22-15,-1-1-31 0,0 3-34 0,2-3-58 16,5 3 22-16</inkml:trace>
  <inkml:trace contextRef="#ctx0" brushRef="#br0" timeOffset="-158333.8289">31859 12800 209 0,'14'-3'47'16,"-14"3"-32"-16,13-2-26 0,-13 2-13 0,17-5 6 0</inkml:trace>
  <inkml:trace contextRef="#ctx0" brushRef="#br0" timeOffset="-157989.43">32623 12848 255 0,'0'0'198'0,"0"0"-32"0,0 0-26 16,0 0-17-16,0 0-19 0,0 0-14 0,0 0-9 15,0 0-6-15,20-3-11 0,-20 3-9 0,0 0-7 16,0 0-3-16,0 0-19 0,0 0-7 0,0 0-3 15,0 0-23-15,0 0-13 0,10-3-7 0,-10 3-17 16,0 0-9-16,0 0 5 0,0 0-11 0,22 3-1 16,-22-3-4-16,22 0 0 0,-14 3 0 0,-8-3-4 15,25 0 4-15,-25 0-37 0,36-3-116 0,-20 3 38 0</inkml:trace>
  <inkml:trace contextRef="#ctx0" brushRef="#br0" timeOffset="-157485.8589">33291 12706 255 0,'0'0'109'0,"6"-7"16"0,-6 7-33 16,5-8-1-16,-5 8 4 0,3-8-5 0,-3 8-6 16,5-9-6-16,-5 9-1 0,3-4 6 0,-3 4-15 15,0 0-13-15,8-7-3 0,-8 7-6 0,0 0-4 16,0 0-15-16,0 0-5 0,0 0-8 0,0 0 1 16,0 0 3-16,0 0-3 0,0 0 3 0,16 17-3 15,-16-7-4-15,3 1 1 0,1 7 4 0,-2 1-1 0,1-2-1 16,-3 2 4-16,4 0-1 0,-4-2 0 0,0 1 2 15,1 2-1-15,-1-4 0 0,3 0-4 0,-3 1-1 16,0 2 1-16,2-5-5 0,1 1 0 0,0 0-1 16,-3-2 2-16,2 7-4 0,-2-3-1 0,3-2 2 15,1-4 2-15,-4 2-1 0,3-3 0 0,-3 0-4 16,2 0 5-16,2 0-7 0,-3-6 2 0,-1-4 5 16,0 16 0-16,0-16 2 0,3 7-1 0,-3-7 5 15,0 0 5-15,0 12 7 0,0-12 3 0,3 7 2 16,-3-7 8-16,0 0-1 0,0 7-3 0,0-7-2 15,0 0-3-15,0 0-1 0,0 0-1 0,0 0-3 0,0 0-2 16,0 0-6-16,0 0-8 0,0 0-14 0,0 0-14 16,0 0-15-16,0 0-25 0,0 0-21 0,0 0-29 15,0 0-27-15,0 0-121 0,0 0-306 0,0 0 89 16</inkml:trace>
</inkml:ink>
</file>

<file path=ppt/ink/ink3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8.44444" units="1/cm"/>
          <inkml:channelProperty channel="Y" name="resolution" value="28.44444" units="1/cm"/>
          <inkml:channelProperty channel="T" name="resolution" value="1" units="1/dev"/>
        </inkml:channelProperties>
      </inkml:inkSource>
      <inkml:timestamp xml:id="ts0" timeString="2021-10-11T11:32:28.919"/>
    </inkml:context>
    <inkml:brush xml:id="br0">
      <inkml:brushProperty name="width" value="0.05292" units="cm"/>
      <inkml:brushProperty name="height" value="0.05292" units="cm"/>
      <inkml:brushProperty name="color" value="#FF0000"/>
    </inkml:brush>
  </inkml:definitions>
  <inkml:trace contextRef="#ctx0" brushRef="#br0">10848 12898 0,'0'0'0,"0"34"125,0 65-109,0 0-16,33 0 16,-33 33-16,33 1 15,-33 65-15,66-66 16,-66 34-16,33-1 15,-33-66-15,33 1 16,0 65-16,-33-132 16,0 66-16,34 1 15,-34-67-15,0 66 16,33-33-16,-33 33 16,0-33-16,0 34 15,33-34-15,-33-33 16,0 0-16,33 33 15,0-66-15,-33 33 16,0 0 0,66-33 46,33 0-62,0 0 16,133-33-16,-34 0 15,133-33-15,-66 0 16,-1 33 0,100 0-16,-66-1 15,32-32-15,-65 33 16,99 0-16,-100 33 16,1-33-16,0-33 15,32 66-15,-65-33 16,-1 33-16,34-33 15,66 0-15,-34 0 16,-65 0-16,-1 0 16,1-1-16,-67 34 15,100 0-15,-34 0 16,34 0-16,-34 0 16,34 0-16,-67 0 15,133 0-15,-33 0 16,-1 0-16,-65 0 15,32 0-15,-32 0 16,33 0-16,-1 0 16,-32 0-16,-34 0 15,0-33-15,34 33 16,-34-66-16,-98 66 16,-1 0-16,66 0 15,-32 0-15,-67 0 16,132 0-1,-132 0-15,33 0 16,34 0-16,-34 0 16,0 0-16,-33 0 15,1 0-15,-34 0 16,33 0 15,-33-33 0,-33-33-15,0 33 0,0-33-16,0-33 15,0-1-15,0 34 16,0 0-16,-33 0 16,33-66-16,-33 65 15,33 34-15,-66-66 16,66 33-16,-34-66 15,1 33-15,0-67 16,0 100-16,0 0 16,0-33-16,0-1 15,-33 67-15,66-33 16,0 33 0,-66 0-16,66 0 15,0 0-15,-33 0 31,33 0 16,-67 33 0,-32 0-31,66 0-16,-66 0 15,0 0-15,-67 0 16,34 0-16,-99 33 16,98 0-16,-98 0 15,32-33-15,-32 33 16,-34 0-16,100-33 16,-67 0-16,1 0 15,32 0-15,-32 66 16,66-66-16,-1 0 15,1 0-15,-1 0 16,34 0 0,33 0-16,-33 0 15,-1 0-15,34 0 16,33 0-16,-66 0 16,-133-33-16,133 33 15,-67 0-15,-65 0 16,98 0-16,34 0 15,-33 0-15,-1 0 16,34 0-16,0 0 16,33 0-16,-1 0 15,-32-66-15,66 33 16,-33 33-16,0 0 16,32 0-16,-65 0 15,33 0-15,0 0 16,66 0-16,-100 0 15,67 0-15,0 0 16,-33 0-16,33 0 16,33-33-16,-67 33 15,1-66-15,0 66 16,-33-66-16,-1 66 16,1 0-16,-99-33 15,98 33 1,-98 0-16,65 0 15,-65 0-15,65 0 16,-65 0-16,-34 0 16,34 0-16,-34 0 15,133 0-15,-100 0 16,34 0-16,-33-67 16,-1 34-16,34 33 15,-1 0-15,34 0 16,33-33-16,32 33 15,-32 0-15,99 0 16,-66 0-16,33 0 16,66 33 202,66 67-202,-66-67-16,33 33 16,-33-33-16,0 66 15,0-66-15,33 0 16,0 33-16,0 1 16,-33-34-16,0 0 15,33 33-15,-33-33 16,0 0 31,0 0-32</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1T11:32:59.036"/>
    </inkml:context>
    <inkml:brush xml:id="br0">
      <inkml:brushProperty name="width" value="0.05292" units="cm"/>
      <inkml:brushProperty name="height" value="0.05292" units="cm"/>
      <inkml:brushProperty name="color" value="#FF0000"/>
    </inkml:brush>
  </inkml:definitions>
  <inkml:trace contextRef="#ctx0" brushRef="#br0">1912 5086 223 0,'0'0'38'0,"0"0"3"15,0 0-1-15,0 0-6 0,0 0 4 0,0 0 2 16,0 0-5-16,0 0-5 0,0 0-1 0,0 0-4 16,0 0 0-16,0 0-4 0,0 0-3 0,0 0-3 15,0 0-6-15,0 0 1 0,0 0-2 0,0 0-1 16,0 0-2-16,0 0 2 0,0 0-4 0,0 0-1 15,0 0 8-15,6 33-5 0,-3-13 0 0,0-2-9 16,0 5 4-16,3-1 0 0,-4 4 0 0,1 10 0 0,1 0 6 16,-4 4-5-16,4-13 2 0,-8-2 2 15,8 12-4-15,-2-7-1 0,-2-5 6 0,0-1-2 16,-6-4-4-16,6-1 4 0,0-1 2 0,0-3 2 0,-1 3-4 16,-2-1-1-16,3-6 2 0,0-1-1 0,-3 0-3 15,3-10 1-15,0 13 23 0,0-13-2 0,0 0 19 16,0 15 6-16,0-15 16 0,0 0 13 0,0 12 4 15,0-12-4-15,0 0-8 0,0 0-8 0,0 0-11 16,0 0-4-16,0 0-3 0,0 0-5 0,0 0-3 16,0 0-5-16,0 0 0 0,0-40-5 0,0 28-7 15,0-7 3-15,3-1 1 0,0 0-5 0,-2-2-4 16,5-1-3-16,-3 1-1 0,-3 8-1 0,0-9 0 16,9 5 4-16,-6-1-5 0,2 0-4 0,-2 4 6 15,2 0-9-15,0 0 4 0,-1 2-3 0,1 1 3 0,-2 2 0 16,2-3-2-16,3-3-1 0,4-1 1 0,-2-1-4 15,1 4 2-15,-3-2 0 0,3 3 2 0,0 0-3 16,0 3 2-16,-2 0-3 0,1 0 2 0,-2 2 1 16,4 1-3-16,-2 4 2 0,-2-7 0 0,-8 10-2 15,20-10-2-15,-10 7-1 0,0-2 7 0,-10 5-5 16,15-8 0-16,-15 8-1 0,17-2-1 0,-17 2 2 16,13-3-1-16,-13 3 2 0,0 0 1 0,0 0-10 0,26 5 6 15,-26-5-2-15,7 10 2 0,-7-10 1 0,12 9-6 16,-7-2 8-16,-2 3-2 0,0-2 2 0,-1 5 0 15,-2-13-7-15,0 20 4 0,0-8 2 0,-2-1-4 16,2 2 5-16,-6 4-2 0,-6-2 4 0,6 3 2 16,-3 0-2-16,1-8 0 0,-4 3-5 0,1-3 3 15,1 0-2-15,1-2 4 0,-2-1-1 0,4 0 2 16,-3-1 4-16,10-6 1 0,-18 9 5 0,18-9-2 16,-12 6-2-16,12-6 0 0,-16 2 4 0,16-2-1 15,0 0-5-15,-19 0 4 0,19 0-3 0,0 0 6 16,0 0-6-16,0 0 1 0,0 0-4 0,-25 0 0 15,25 0 3-15,0 0-5 0,0 0 6 0,0 0-8 0,0 0-1 16,0 0 0-16,-21-5-1 0,21 5 6 0,0 0-3 16,0 0 1-16,0 0-4 0,0 0 0 0,0 0 2 15,0 0-4-15,0 0 1 0,0 0 0 0,0 0-1 16,0 0 3-16,-20 5-3 0,20-5 5 0,0 0-4 16,0 0 2-16,0 0 1 0,0 0 8 0,0 0-13 15,0 12 9-15,0-12-6 0,6 16 3 0,-6-16-3 0,5 11 3 16,4-1 0-16,-4-2-1 0,0 2-1 15,1 2 5-15,5 5-4 0,5 2 5 0,-6 0-5 0,2 0 5 16,-1-5-8-16,1 3 8 0,-5 4-1 0,4-7 1 16,4 3-3-16,-8-4 1 0,-1-1 3 0,2-2-5 15,-2-1 1-15,-1 1-3 0,-3-2 0 0,4-1 8 16,-1 3-5-16,-5-10 4 0,6 10-6 0,-6-10-4 16,6 12-4-16,-6-12-3 0,5 6-5 0,-5-6 1 15,0 0-15-15,0 0-12 0,9 10-34 0,-9-10-27 16,0 0-88-16,0 0-226 0,0 0 66 0</inkml:trace>
  <inkml:trace contextRef="#ctx0" brushRef="#br0" timeOffset="260.35">2327 5535 209 0,'0'0'37'0,"0"0"3"0,0 0-5 0,8-10-9 15,-8 10 0-15,0 0-2 0,0 0-3 0,0 0-9 16,0 0 2-16,7-3-4 0,-7 3 5 0,0 0 2 15,0 0-2-15,0 0 3 0,0 0 1 0,0 0 6 16,15 18 2-16,-9-8 6 0,-4 0 7 0,3 3 0 0,-3-3-4 16,5 2 5-16,-1 8 9 0,2-4-15 0,-6-1-1 15,5 0 3-15,-3-2-8 0,-1-3 1 0,3 1-8 16,-5-1-3-16,3 0 1 0,-1 0-1 0,-1 2-2 16,1-2-4-16,0-2 9 0,-3-8-10 0,5 18-3 15,-2-8-5-15,-3-10 12 0,4 12-5 0,-4-12-8 16,4 9-17-16,-4-9-31 0,6 8-29 0,-6-8-53 15,0 0-151-15,5 7 48 0</inkml:trace>
  <inkml:trace contextRef="#ctx0" brushRef="#br0" timeOffset="820.42">2823 5370 294 0,'13'13'73'0,"-13"-13"-5"16,0 0-1-16,7 9-9 0,-7-9-2 0,0 0-4 16,12 10-9-16,-12-10 9 0,16 4-15 0,-16-4 1 0,20 6-2 15,-20-6 0-15,26 0-10 0,-26 0-2 0,20-7-4 16,-20 7 4-16,22-10 2 0,-11 3-11 15,0-1 0-15,-3-2 1 0,-3 3-5 0,1-3-7 0,-1 1 4 16,-1-1-6-16,-4 10-1 0,2-18-2 0,-2 18-1 16,-9-16 2-16,7 10-2 0,2 6 4 0,-14-8-7 15,14 8 2-15,-19-5-2 0,19 5 8 0,0 0 0 16,-43 13-3-16,26-3-1 0,1 5-1 0,-2-3 5 16,3 2 1-16,-2 4-4 0,4 2 3 0,0-3-6 15,4 2 6-15,-2 1 5 0,6 2-2 0,1-2-1 16,1 1 9-16,1 2-10 0,4-3 8 0,1-2-1 0,3 2 0 15,2-1-2-15,1-3-2 0,-2-5 9 0,2 1-11 16,-1-2 7-16,-2 0-4 0,5-2-1 16,0-3-1-16,7 7-2 0,2-6 4 0,2 0-11 0,-3-4-18 15,3 0-32-15,0-4-21 0,-1 0-61 0,-1-6-159 16,3-2 49-16</inkml:trace>
  <inkml:trace contextRef="#ctx0" brushRef="#br0" timeOffset="990.94">3263 5502 279 0,'0'0'59'0,"0"0"-1"0,0 0-13 0,0 0 3 16,0 0-21-16,10 26 12 0,-7-17-9 0,-3 1 1 15,3 13-3-15,1-3-4 0,-4 5 0 0,0-4 1 16,2 2 0-16,1-5-6 0,-3 5-1 0,0-3-2 16,0-3-8-16,2 3 4 0,4 3-5 0,-6-8 1 15,1-4-33-15,5 2-29 0,-6-1-29 0,0-12-99 16,10 13 34-16</inkml:trace>
  <inkml:trace contextRef="#ctx0" brushRef="#br0" timeOffset="1234.84">3499 5525 344 0,'10'-7'125'15,"-10"7"-10"-15,11-6-16 0,-11 6-9 0,0 0-15 16,20-4-12-16,-20 4-4 0,24 0 0 0,-24 0-22 16,46 0 6-16,-23 0-4 0,1 0 0 0,4 0-5 0,-7 4-8 15,4-4 1-15,-3 0-8 0,3 3 3 0,-6 0-1 16,-19-3-13-16,31 4-3 0,-5-4-15 16,-26 0-8-16,28 0-14 0,-28 0-10 0,22-4-25 0,-22 4-8 15,13-6-60-15,-13 6-160 0,0 0 49 0</inkml:trace>
  <inkml:trace contextRef="#ctx0" brushRef="#br0" timeOffset="1431.95">3887 5408 228 0,'0'0'64'0,"0"0"-6"0,0 0-6 16,-30 17 9-16,30-17-5 0,-5 11 2 0,-1 2 13 15,2-3 6-15,-6 10-15 0,5-3-6 0,2-1 6 16,-2 6-14-16,2-3-9 0,0 1-11 0,3-3 13 15,0 5-3-15,3-3 2 0,2 1-10 0,-2-2-2 16,5 2-2-16,2-4 0 0,-3 4-8 0,1-5-3 16,1-2-21-16,-1-1-25 0,0-4-38 0,0 2-76 15,-8-10-173-15,14 9 52 0</inkml:trace>
  <inkml:trace contextRef="#ctx0" brushRef="#br0" timeOffset="2221.96">4511 5205 219 0,'0'0'100'0,"0"0"-22"16,19 32-2-16,-19-12-6 0,0 17-8 0,4-9 5 15,-8 13-4-15,8-2-8 0,-4-2 3 0,-4 5 2 16,1-11-13-16,1-6-8 0,-2-2-1 0,3 1 6 15,1-3-11-15,-3-2-10 0,1 1-3 0,-2-5 1 16,1 0 5-16,1-5-8 0,2-10 3 0,-2 18-3 0,2-8 0 16,0-10 8-16,0 10 14 0,0-10 18 0,0 0 0 15,-4 10-4-15,4-10-5 0,0 0-10 0,0 0-1 16,0 0-10-16,0 0-3 0,4-48-3 0,3 10 3 16,7 4-4-16,2-3-6 0,4-3-2 0,-4 5 1 15,3 4-1-15,3-2 1 0,-6 12 0 0,4-2-5 16,-2 8-1-16,-4 1 2 0,3 1-6 0,-1 0 0 15,-2 4 1-15,-3 2-3 0,2 2 0 0,-4 1-1 16,-9 4-3-16,21-4 2 0,-21 4-4 0,17 0 3 16,-17 0-2-16,0 0-2 0,23 8 3 0,-23-8 3 15,13 12-3-15,-13-12-5 0,10 12 3 0,-10-2 2 0,0-10-5 16,0 30 11-16,-5-10-3 0,-3-1-4 0,-2 1 6 16,-7 2-3-16,-11 7-3 0,12-7 2 15,-1 1 0-15,1-5 3 0,0-4-2 0,2 2-2 0,0-3 2 16,3-1-1-16,1-1 4 0,0-1-10 0,3-3 7 15,4-2 0-15,3-5-2 0,-10 16 5 0,10-16-5 16,-7 10 5-16,7-10 2 0,-3 10 2 0,3-10-2 16,0 0 4-16,3 15-4 0,6-7 5 0,-9-8-2 0,16 12-1 15,-7-4-3-15,4-3 1 0,-2 0-2 0,9 5-14 16,1-5-15-16,-4 3-25 0,-4-4-27 16,9-1-14-16,0-2-18 0,1-1-88 0,0-1-237 0,-6-2 70 15</inkml:trace>
  <inkml:trace contextRef="#ctx0" brushRef="#br0" timeOffset="2482.85">5061 5530 223 0,'25'4'41'0,"-25"-4"-5"0,0 0-3 0,30 13-5 15,-21-7 4-15,5 8 11 0,-4 2-6 0,-6-3 1 16,3-1-1-16,-1 9-9 0,-3-4 16 0,-3 4 0 15,-3 1-7-15,0 1-1 0,3-3 2 0,-6 1 5 16,-2-1-2-16,0-1 1 0,3 1-4 0,-4-1-10 16,1-6 0-16,3 0-1 0,-1-3 6 0,6-10-1 15,-5 16-3-15,2-9 7 0,3-7 6 0,-5 10 2 16,5-10-3-16,0 0-3 0,0 0-8 0,0 0-2 16,13 15-3-16,-13-15-26 0,22 3-32 0,-22-3-39 15,47-13-91-15,-25 0-193 0,16-5 60 0</inkml:trace>
  <inkml:trace contextRef="#ctx0" brushRef="#br0" timeOffset="2856.38">5426 5573 260 0,'0'0'102'0,"0"0"-7"15,0 0-17-15,0 0-15 0,65-6-5 0,-40 4 3 16,-3 0-20-16,3-1 4 0,-5-2-2 0,1 0-21 16,-2 0 11-16,3-3-12 0,-6 1-11 0,3-1-14 15,-5-2-14-15,-3-2-9 0,-2 6 1 0,-2-7-1 16,0 6-7-16,-7 7 5 0,4-21 0 0,-4 12 2 16,0 9 2-16,-4-15 3 0,4 15 4 0,-7-11-1 15,7 11 9-15,-14-12 4 0,14 12 3 0,-22-6 4 16,22 6 10-16,-18 0 22 0,18 0-2 0,-28 6 8 0,6 3 8 15,2 4 4-15,-1-2-6 0,5 3 8 16,0 2 2-16,-1 4-9 0,3-3-9 0,1-1-1 16,2 7-5-16,3-3 4 0,0-2 0 0,2 1 0 0,4-2-7 15,4-5 1-15,-2 3-6 0,3-2 5 0,2 4-9 16,2-7 2-16,9 6-1 0,-1-3-1 0,2-3-14 16,4 0-2-16,-1-5-28 0,2 0-28 0,-2-5-25 15,-20 0-81-15,44-8-188 0,-24-1 58 0</inkml:trace>
  <inkml:trace contextRef="#ctx0" brushRef="#br0" timeOffset="4057.98">5889 5451 225 0,'41'16'77'0,"-33"-9"-17"16,0 3-5-16,-1 0-11 0,3-2-2 0,0 12 3 15,0 1-6-15,5-1 0 0,-4-3 0 0,-3 5 3 0,2-2-15 16,-9 2 9-16,5-3-3 0,-1-2 2 0,-5 1-7 16,0 2 3-16,0-6-6 0,0-1 1 0,0 2-4 15,0-15-1-15,3 20 4 0,-3-20 8 0,-3 15-17 16,3-15 2-16,0 11 4 0,0-11 9 0,0 0 8 16,0 13 19-16,0-13-11 0,0 0-2 0,0 0-3 15,0 0-5-15,0 0-7 0,0 0-2 0,0 0-5 16,0 0 2-16,0 0-1 0,0 0-5 0,0 0-3 15,0 0 1-15,0 0-4 0,0 0-3 0,0 0 3 16,0 0-3-16,0 0-3 0,0 0-2 0,0 0-4 16,0 0 3-16,0 0 6 0,0 0 0 0,0 0-5 0,0 0-1 15,0 0 1-15,0 0-7 0,0 0 3 0,0 0 12 16,0 0-8-16,11-36-6 0,-11 36 1 16,0 0 3-16,0 0-4 0,0 0-2 0,-3-18 6 0,3 18-5 15,0 0 2-15,-3-12 3 0,3 12-6 0,0 0 6 16,-2-16-3-16,2 16 0 0,0 0 0 0,0-17-3 15,0 17 3-15,-3-8 1 0,3 8 1 0,0 0-6 16,-5-17 5-16,5 17-3 0,0 0 0 0,0-18 5 0,0 18 3 16,0-14-10-16,0 14 4 0,0-14-3 15,0 14 3-15,0 0 1 0,-3-13-1 0,3 13 0 16,0 0 1-16,0 0-1 0,3-12 2 0,-3 12-4 0,0 0 4 16,0 0-1-16,0-18-3 0,0 18 4 0,0 0-2 15,0 0 0-15,0-11-2 0,0 11 0 0,0 0 1 16,0 0 8-16,0 0-9 0,-3-12-1 0,3 12 0 15,0 0-2-15,0 0 3 0,0 0 4 0,-3-13-1 16,3 13-3-16,0 0-1 0,0 0-2 0,0 0 5 16,0 0-4-16,-1-13-2 0,1 13 7 0,0 0-1 15,0 0-1-15,0 0-4 0,-15-10 7 0,15 10-4 0,0 0 4 16,0 0-1-16,-15-4-4 0,15 4 6 16,0 0-6-16,-18-8 5 0,18 8-5 0,0 0 2 0,-14-7 3 15,14 7 0-15,0 0 2 0,-14-6-6 0,14 6 0 16,0 0 5-16,-8-10 3 0,8 10 0 0,0 0-9 15,0 0 5-15,-10-10-2 0,10 10 0 0,0 0 5 16,0 0-9-16,-7-12 3 0,7 12 2 0,0 0 3 16,0 0-10-16,0 0 2 0,0 0 4 0,0 0-2 15,0 0-2-15,0 0 2 0,0 0 2 0,17-11-3 16,-17 11 2-16,0 0 0 0,0 0 1 0,0 0-4 16,44 21 6-16,-33-13-2 0,-5-1-1 0,2 3 0 0,-8-10-1 15,16 28 5-15,-5-11-1 0,-8-3-3 16,2-2 1-16,-2 4-1 0,-3-4 4 0,0-12 11 0,-3 20-12 15,-2-7 1-15,2-3 0 0,-2-1-2 0,-9 7-1 16,-2 0 2-16,-1-4 5 0,3-2-3 0,-6 0 1 16,5 0-4-16,3-5-1 0,-1-3 9 0,13-2-5 15,-18 4 4-15,18-4-3 0,0 0-4 0,-32-4 2 16,32 4 0-16,-15-12-2 0,7 4 1 0,1-4-4 16,7 12 5-16,-8-20-1 0,5 1-4 0,3 0 3 15,0 3 4-15,0 1-10 0,3 3 3 0,3-4 6 0,-4 6-2 16,5 2-4-16,-2-5 4 0,-2 3 1 0,-3 10-8 15,13-20 7-15,-11 16-6 0,-2 4 4 0,15-15-2 16,-7 9 1-16,-8 6-4 0,10-10 1 0,-10 10 4 16,20-4 1-16,-20 4-2 0,0 0 1 0,27 4 0 15,-27-4 2-15,20 13-4 0,-10-4 0 0,4 4 4 16,0 7-6-16,-6 1 6 0,0-3-2 0,2 2-9 16,-9 3 5-16,5-1 12 0,-1 2-3 0,-2 1-9 0,-3-2 4 15,0-1 1-15,-3-1-2 0,3 1 0 0,-5 1 0 16,-1-5 5-16,-2 3 2 0,-3 1-4 15,0-2 1-15,-14 11 0 0,3-13 3 0,6 0-9 0,0-3 6 16,0-3 0-16,2 1 2 0,3-3 0 0,3 0-5 16,-3-5 9-16,2 2 4 0,9-7 2 0,-19 6-4 15,19-6-1-15,0 0 1 0,-19 3 2 0,19-3 0 16,0 0 2-16,0 0-3 0,0 0 0 0,-14-13 1 16,14 13-2-16,0 0 2 0,0 0-1 0,0-13 0 15,0 13-3-15,0 0 3 0,17-12-4 0,-10 4 3 16,4 2-5-16,-11 6 0 0,28-7-1 0,-17 4-1 0,3 1-5 15,8-3 9-15,-7 3-5 0,8 2 0 0,-1-5-1 16,-7 4-4-16,-15 1-16 0,30 0-21 16,-30 0-20-16,29 1-19 0,-14-1-14 0,-15 0-22 0,23-1-97 15,-9-3-251-15,-14 4 74 0</inkml:trace>
  <inkml:trace contextRef="#ctx0" brushRef="#br0" timeOffset="4422.31">6368 5641 333 0,'0'0'140'0,"0"0"-16"0,15-7-11 16,-15 7-19-16,34-5-11 0,-7 2-15 0,14 1-1 16,0-3-7-16,-2-2-10 0,1 3-9 0,-3 2-9 15,-13 1-6-15,3-2-7 0,-5-3-24 0,0 2-12 16,0 2-8-16,-5-4-5 0,-3 2-13 0,-14 4-5 15,16-7-2-15,-16 7-2 0,0 0 4 0,5-10 3 0,-5 10 4 16,0 0-5-16,0 0 9 0,-21-20 4 0,8 14 1 16,13 6 5-16,-30-15 1 0,15 8 14 15,2 0 13-15,-4 1 7 0,17 6 19 0,-22-6 7 0,22 6-4 16,-21-2 0-16,21 2 7 0,-17-4-7 0,17 4 9 16,0 0-4-16,0 0 7 0,0 0-2 0,-33 6 1 15,33-6 0-15,-12 16 10 0,7-6-6 0,1-2-5 16,-5 9-6-16,6 6-2 0,-3-3 3 0,6 2-8 15,0 0 1-15,0 1-8 0,6-4 9 0,-6 3-7 16,3-2-8-16,6-1 3 0,-5 1-23 0,4-1-26 16,4-3-38-16,-2-2-102 0,-2-6-202 0,4 0 61 0</inkml:trace>
  <inkml:trace contextRef="#ctx0" brushRef="#br0" timeOffset="4571.96">7072 5577 336 0,'0'0'172'0,"18"-10"-23"0,-18 10-22 0,0 0-15 0,25-12-21 16,-25 12-3-16,22-2-18 0,-22 2-27 15,33-6-39-15,-33 6-27 0,46 0-33 0,-25 0-81 16,5 3-160-16,-4-6 48 0</inkml:trace>
  <inkml:trace contextRef="#ctx0" brushRef="#br0" timeOffset="4921.26">8670 5537 269 0,'0'0'130'0,"0"0"-28"0,22-9-5 0,-22 9-9 16,0 0-19-16,30-6-33 0,-30 6-35 0,33-7-30 16,-8 4-56-16,-4-1-101 0,-21 4 33 0</inkml:trace>
  <inkml:trace contextRef="#ctx0" brushRef="#br0" timeOffset="5058.01">9169 5535 387 0,'0'0'182'0,"0"0"-45"0,0 0-13 0,0 0-13 0,0 0-17 16,0 0-21-16,0 0-58 0,39-7-58 0,-32 1-90 15,-7 6-154-15,25-7 48 0</inkml:trace>
  <inkml:trace contextRef="#ctx0" brushRef="#br0" timeOffset="7000">9672 5608 233 0,'0'0'167'0,"0"0"-19"0,0 0-21 15,0 0-7-15,0 0-10 0,0 0-9 0,0 0-5 16,0 0-6-16,0 0-12 0,0 0-3 0,-3 14-1 15,3-14-2-15,11 2-10 0,-2 3-7 0,4-3 2 16,11 6-4-16,2-6-16 0,21 8-2 0,-1-4 5 16,2-2-3-16,5 4-6 0,-4-6-7 0,0 1 3 15,6-3-2-15,-5 2-7 0,0-2-2 0,-7 1 4 0,0 2-3 16,-11-3-5-16,-9 0-2 0,-1 0 2 16,-5 0-13-16,-17 0-6 0,24 4-12 0,-24-4-14 0,0 0-9 15,21-4-14-15,-21 4-19 0,0 0-19 0,0 0-17 16,0 0-102-16,0 0-252 0,0 0 75 0</inkml:trace>
  <inkml:trace contextRef="#ctx0" brushRef="#br0" timeOffset="7254.81">10137 5596 256 0,'0'-8'173'0,"0"8"-12"0,-2-13-13 15,2 13-13-15,0 0-4 0,-3-12-11 0,3 12-7 16,3-10-12-16,-3 10-7 0,0 0-9 0,0-10-7 15,0 10-8-15,0 0-16 0,0 0 1 0,0-9-3 16,0 9-9-16,0 0-9 0,0 0 0 0,0 0-9 16,0 0 4-16,0 0-6 0,0 0-3 0,0 0-2 15,0 0-3-15,0 39 0 0,-3-20-2 0,3 7 0 16,3-5-1-16,-3 1 1 0,2 3-3 0,-4 1 1 16,4 7-5-16,-2-4-2 0,0-7 7 0,0 1-3 15,0-3-6-15,3-2-29 0,-3 2-29 0,5-5-9 0,-1 1-27 16,1-6-32-16,-3 0-115 0,7-6-282 0,-1-1 80 15</inkml:trace>
  <inkml:trace contextRef="#ctx0" brushRef="#br0" timeOffset="7950.34">10877 5215 238 0,'2'-10'177'0,"-2"10"-18"16,6-13-15-16,3 9-15 0,-9 4-15 0,2-8-10 15,-2 8-21-15,0 0-4 0,5-10-5 0,-5 10-16 16,0 0-4-16,0 0-1 0,0 0-9 0,0 0-13 16,0 0 3-16,0 0-5 0,0 0-9 0,16 38 4 15,-7-17-2-15,-1 19-3 0,0-1 0 0,-3 3-9 16,-2 0 8-16,6 2 1 0,-1-1-9 0,-5 0 4 16,2-2-2-16,0 1-3 0,-1-3-2 0,-1-6 5 15,-1 5-3-15,-2-8-14 0,0-5 12 0,4-3 0 0,-2-6 5 16,-4 2-3-16,4-5 0 0,-2-1-3 0,0-2 5 15,0-10-5-15,2 16 7 0,-2-16 5 0,-2 13 8 16,2-13 7-16,0 8 5 0,0-8 10 0,0 0 4 16,-2 7-13-16,2-7 0 0,0 0-4 0,0 0-3 15,0 0-9-15,0 0 6 0,7-28-5 0,-2 8-2 16,-2-3-3-16,-2 1 0 0,9-14-3 0,1 0 1 16,1 8-3-16,-3 2-2 0,4 3-4 0,-6 4 1 15,3-3-3-15,3 2-1 0,-3 2-3 0,4-1-1 16,-1 1 1-16,1 6-4 0,-1-5 5 0,4 5 2 15,-4-4-2-15,2 7-2 0,-2-1 2 0,-1 2-1 0,1-2-4 16,-2 6 4-16,-3-1-3 0,3 0-1 0,0 0 1 16,-3 2 1-16,-8 3-1 0,19-3-2 0,-19 3-4 15,14 0 4-15,-14 0 1 0,0 0 2 0,0 0-3 16,0 0-2-16,27 6-5 0,-27-6 4 0,7 5 1 16,-7-5-1-16,2 12-2 0,-2-12 2 0,0 18 2 15,-2-8-5-15,-1 1 5 0,-9 7-3 0,1-1-1 16,0 1 1-16,-3-1-7 0,1-2 8 0,-4 5-1 0,-1-3-1 15,-12 7 7-15,5-7-6 0,4 1-2 0,4-3 8 16,-3-3-6-16,3 2 5 0,7-6 1 0,-1 0-7 16,0 1 7-16,2-6 1 0,9-3 6 0,-10 13-5 15,10-13-1-15,-12 4 1 0,12-4 3 0,0 0-3 16,-8 10-1-16,8-10 2 0,0 0-2 0,0 0-1 16,-6 9 6-16,6-9-7 0,0 0 2 0,0 0-2 15,-2 8 1-15,2-8 1 0,0 0-1 0,0 0 2 16,11 11-5-16,-6-5 6 0,4-1-1 0,-2 3-2 0,-1-3 3 15,3 2-2-15,-1 1 1 0,-1-3-1 16,2 2-2-16,-1 0 3 0,1 1-1 0,-1-2-1 0,1 4-9 16,-2-2-9-16,2 2-13 0,-4-3-19 0,2 3-12 15,2-2-20-15,-2 2-30 0,0-1-14 0,-1-1-115 16,-1-4-285-16,0 5 81 0</inkml:trace>
  <inkml:trace contextRef="#ctx0" brushRef="#br0" timeOffset="8472.48">11537 5829 328 0,'0'0'116'0,"13"15"-10"16,-13-15 0-16,4 19-17 0,-4 1 5 0,0-1-10 15,-4 1-7-15,2 3-10 0,-1-5 0 0,-1 3-7 16,3-1-15-16,-2 0-1 0,-1-3-2 0,-1-1-5 16,2-3-5-16,3 0-8 0,-1-4 2 0,1 1-1 0,-6-2 6 15,6 2-5-15,0-10-4 0,-8 12-2 16,8-12 3-16,-3 9-5 0,3-9 0 0,-6 9 4 0,6-9-7 16,-7 3 2-16,7-3 1 0,0 0-8 0,0 0 8 15,0 0-9-15,0 0-4 0,0 0 8 0,0 0-3 16,-15-21-2-16,17 11 0 0,2-2-3 0,-4 0 1 15,9-6-10-15,-2-2 11 0,2 4 1 0,-1-2 3 16,-1 0 8-16,8 1-1 0,-10 2 1 0,4 6-3 0,-2-1 2 16,2 0-4-16,-1 0-4 0,5-5 0 15,4 5-2-15,0 0-3 0,-1 3 5 0,-2 1-1 0,2 0-9 16,6 0 3-16,-6-1-1 0,1 4 1 0,-4 3 2 16,-13 0-6-16,28-4 6 0,-28 4-2 0,24 4-4 15,-13-4 4-15,1 7 1 0,-2-4-5 0,-2 3 2 16,4 1 0-16,-5 3 0 0,2 0-3 0,-1 8 7 15,-1-3-3-15,6 3-8 0,-11 0 14 0,3 1-8 16,-5 2 1-16,3-1-1 0,-3-2 2 0,0 2-2 16,0 1-3-16,-3-3 11 0,0-2-5 0,1-1 0 0,0-2-5 15,-5-2 4-15,5 2 5 0,-3-3-4 0,-1 0-3 16,3 0-6-16,0-2-22 0,1 4-38 16,-1-9-26-16,-3 5-24 0,6-8-108 0,-7 12-266 0,7-12 78 15</inkml:trace>
  <inkml:trace contextRef="#ctx0" brushRef="#br0" timeOffset="9110.25">12358 5547 287 0,'0'0'118'0,"9"10"-18"0,-9-10-11 0,11 13-15 15,-7-8 1-15,-4-5-15 0,20 9-6 16,-12-3-14-16,5-4 4 0,-1 2-5 0,9 2-4 15,2-3-13-15,-4-3 1 0,3 0 3 0,-22 0-8 0,29-3 1 16,-7-3 5-16,0 2-6 0,-2-4 4 0,-7 1-7 16,-5 0-2-16,3 0-1 0,-2-3-2 0,-1 0-3 15,-3 2-5-15,-2-2 3 0,-1-3-9 0,-2 13 14 16,-5-16 0-16,2 6-1 0,-5 3-8 0,3-5 4 16,-3 6-7-16,-1-2-2 0,-1 1 5 0,10 7-1 15,-23-10-4-15,2 8 13 0,-1 2 5 0,0 2 11 16,-1 1-6-16,0 7 7 0,-2 0 12 0,2 0-9 0,4 5 5 15,-11 13 12-15,4-3-9 0,3-2-4 0,9-3-3 16,2 2 7-16,3-2-2 0,0 2-5 16,4 1-3-16,2-1 2 0,3-3-6 0,3 3-5 0,2-2 3 15,-1 0-1-15,3-1-2 0,7-2-1 0,0 1-9 16,2-3 5-16,1-1-4 0,1 0-3 0,2-5 1 16,2 0-5-16,-3-2-24 0,3-1-28 0,3-4-13 15,0 0-47-15,-5-2-109 0,-2-4-261 0,4-2 76 16</inkml:trace>
  <inkml:trace contextRef="#ctx0" brushRef="#br0" timeOffset="9567.61">12820 5753 268 0,'20'8'134'0,"-11"-2"-20"15,-2 7-4-15,-1-4-18 0,7 8 1 0,-2 1-12 0,-2 4-10 16,-1-1-19-16,-2 1 1 0,-2-1 6 0,3 1 1 16,-5-3-7-16,4 3-7 0,-4-4-6 15,-2-1-3-15,0-1 3 0,0-4-5 0,-2-3 0 0,-1 3-1 16,3-12-6-16,-3 16-3 0,-3-9-2 0,6-7-3 16,-5 12-1-16,5-12 1 0,-11 6 0 0,11-6-4 15,0 0-1-15,0 0 3 0,0 0-5 0,0 0-1 16,0 0-3-16,0 0-3 0,-8-31 0 0,16 15-2 15,1-4 1-15,2-3 0 0,2 4-10 0,5 0 4 16,2-12 7-16,-3 10 1 0,-1 1-3 0,-2 5-4 16,-1-1 5-16,4 2-1 0,-4 5-1 0,7-4-5 15,-1 6 4-15,-3-1-3 0,0 0 2 0,7 6 5 0,-2 0-3 16,-2-1-6-16,1 3 3 0,1 3-5 0,2 1 5 16,-7 2 2-16,-3-1 2 0,4 7 3 0,0-2 7 15,-6 2-2-15,-1 2 12 0,2 2 2 16,-4 3-1-16,0-1-2 0,-6-3 2 0,1 0-3 0,1 8 1 15,-4-10-6-15,0 7 1 0,-4 0-6 0,1-2-2 16,1-5 7-16,-4 0-7 0,4-3 1 0,-1 2-2 0,1-2-4 16,-4 0 1-16,0-2-13 0,6-8-27 15,-5 17-35-15,1-10-33 0,2-1-148 0,2-6-298 0,0 0 85 16</inkml:trace>
  <inkml:trace contextRef="#ctx0" brushRef="#br0" timeOffset="9824.44">13942 5686 298 0,'4'-10'135'0,"-4"10"-23"0,8-5-9 16,-8 5-36-16,0 0 10 0,14-10-6 0,-14 10-2 15,0 0 3-15,13-4-10 0,-13 4-3 0,17-4-2 16,-17 4-14-16,16-2 1 0,-16 2-5 0,36-5-11 15,-13 5 0-15,-2 0-3 0,3 0 4 0,1 0-10 16,-1-2 4-16,0 2-6 0,5 0 1 0,-4 2-2 16,-2-2-1-16,1 3 0 0,2-1-5 0,-6 0-1 15,-4-2-33-15,0 4-29 0,-16-4-21 0,25 4-21 16,-25-4-71-16,0 0-195 0,22 2 57 0</inkml:trace>
  <inkml:trace contextRef="#ctx0" brushRef="#br0" timeOffset="10060.81">14089 5861 233 0,'0'0'217'0,"0"0"-33"16,-12 6-26-16,12-6-21 0,0 0-17 0,0 0-17 15,0 0-4-15,0 0-12 0,0 0-4 0,0 0-12 0,0 0 1 16,-2 9-11-16,2-9-5 0,0 0-6 15,0 0-3-15,0 0-5 0,28 13-6 0,-7-10-2 0,-2 0-2 16,5 2-4-16,0 0 0 0,19 0-6 0,-2-3-6 16,-8 1-12-16,-6 0-29 0,0-1-42 0,0-2-52 15,1 0-117-15,-4-2-282 0,2-1 80 0</inkml:trace>
  <inkml:trace contextRef="#ctx0" brushRef="#br0" timeOffset="21871.94">15047 5377 263 0,'5'-4'54'0,"-5"4"4"0,10-6-7 0,-7 2-7 15,-3 4 1-15,6-6-1 0,-4 4-18 0,-2 2 2 16,7-2-10-16,-7 2 3 0,0 0-9 0,2-6 3 16,-2 6-7-16,0 0-3 0,0 0 0 0,0 0-3 15,0 0 4-15,0 0-4 0,0 0 0 0,0 0-2 0,0 0 1 16,0 0-6-16,0 0 1 0,-24 16 4 0,13-9 1 15,-6 6 3-15,-5 2 1 0,5-1-6 0,-2 3 12 16,-8 15-1-16,-1-7 6 0,2 4-2 0,6-4-5 16,-2 8 5-16,0-4 0 0,1 5 4 0,7 1 4 15,3-1-1-15,3 1-2 0,5-5 0 0,1-4 4 16,7 12-4-16,0-2-2 0,1-6-2 0,5 5 5 16,0 0-6-16,2-9-7 0,-2 0 6 0,6-7-9 15,-1 0-17-15,0-2-9 0,12 11-19 0,-4-5-22 0,-1-7-41 16,-5-7-123-16,1-1 40 0</inkml:trace>
  <inkml:trace contextRef="#ctx0" brushRef="#br0" timeOffset="22342.53">15449 5712 211 0,'0'0'60'0,"0"0"11"15,0 0-20-15,0 0-8 0,-19 25-2 0,17-15-2 16,-2-2 5-16,4-8-7 0,-2 12-19 0,-1-3 13 16,3-9 5-16,0 10-8 0,0 0-4 0,3 0-3 15,3-2 4-15,-2 0 3 0,2 1-6 0,5-1 3 0,0-3-10 16,8 4-4-16,0-5-1 0,3 2 9 15,-6-6-4-15,7 0-8 0,-7 0 9 0,-2-2-6 16,0 2-5-16,-4-4-2 0,0-2 1 0,0 1 0 0,-10 5 2 16,10-7-6-16,-10 7 9 0,6-10-7 0,-6 10-1 15,0-10-2-15,0 10 6 0,-11-18-7 0,6 9 2 16,-5 1-17-16,3 4 2 0,-1-6 16 0,-4 5 20 16,5-5-4-16,-7-2 2 0,0 1 5 0,3 4 13 15,3 0-26-15,-1 1 23 0,1 2 9 0,3-2-27 16,5 6 19-16,-13-7-17 0,13 7 9 0,-9-6 2 15,9 6-4-15,-8-5-8 0,8 5 3 0,0 0-1 0,-8-7 2 16,8 7-11-16,0 0 12 0,0 0-11 16,-12-3-1-16,12 3-3 0,0 0 0 0,0 0 0 15,-8-5 8-15,8 5-5 0,0 0-8 0,0 0-17 0,0 0-14 16,0 0-12-16,0 0-7 0,0 0-20 0,0 0-9 16,0 0-76-16,0 0-178 0,0 0 56 0</inkml:trace>
  <inkml:trace contextRef="#ctx0" brushRef="#br0" timeOffset="22584.06">15996 5998 216 0,'-5'18'44'0,"3"-3"7"0,-4-1-15 16,1 1-7-16,-1-2 0 0,-3-3-1 0,1-1 2 16,-1 1-1-16,2 0 2 0,-2-2-6 0,1 1 6 15,-2-1-6-15,-2-1 1 0,2 0-7 0,2 2-8 16,-4-2-18-16,4-3-23 0,-2 1-36 0,-2 0-74 0,12-5 26 16</inkml:trace>
  <inkml:trace contextRef="#ctx0" brushRef="#br0" timeOffset="23011.95">16407 5822 256 0,'0'0'71'0,"-9"17"-5"0,7-10-9 0,-1 4-14 16,1-1 9-16,0 0-9 0,-2-2-1 0,4 5-7 15,0-3 10-15,0 0-12 0,0 2-2 0,6 1-2 16,-1-5 1-16,4 11-2 0,1-3-25 0,6-4 25 16,-7-2-4-16,2-2-4 0,0 0 0 0,0-3-1 0,-3 0-3 15,4 0-10-15,-2-3 12 0,1-2-14 0,-11 0-6 16,0 0 5-16,22-2-3 0,-22 2-3 15,11-10 3-15,-11 5 0 0,5-3-6 0,-2-2-8 0,-3 0 16 16,0 10-7-16,-8-20 7 0,5 7-8 0,-2 5 7 16,-3-10 2-16,-3 1 7 0,-2 2 6 0,4 2-1 15,1 1 2-15,-1 2-3 0,1 3 6 0,3 1-4 16,-3-2 0-16,1 0 8 0,-1 1-7 0,3 2-3 16,0-2 1-16,5 7-1 0,-12-10-5 0,12 10 8 15,-6-8-11-15,6 8-1 0,-7-6-5 0,7 6-6 16,0 0-16-16,0 0-7 0,-12-3-13 0,12 3-16 15,0 0-74-15,0 0-155 0,0 0 47 0</inkml:trace>
  <inkml:trace contextRef="#ctx0" brushRef="#br0" timeOffset="23229.98">16805 5943 266 0,'8'12'86'16,"-1"-4"-2"-16,-1 3-9 0,0 1-16 0,-3-2-6 0,-1 2-7 16,1-1-1-16,-3 1-2 0,3 1-6 0,-3-4-6 15,0 5-2-15,0-4-4 0,-3 1 0 0,0-1 4 16,1-3-1-16,-1 4-12 0,-1-2 11 0,-1-2-12 16,-3 2-19-16,0 0-7 0,-1-3-30 0,1 1-74 15,1 1-135-15,-4-5 42 0</inkml:trace>
  <inkml:trace contextRef="#ctx0" brushRef="#br0" timeOffset="23568.62">17442 5947 241 0,'0'0'197'0,"17"-2"-34"16,-17 2-42-16,0 0-2 0,0 0-26 0,27 2-5 0,-19-2-26 16,5 3-15-16,-1-2-26 0,9 8-27 15,1-6-24-15,3 7-25 0,-3-4-74 0,3-1-153 16,-1 2 49-16</inkml:trace>
  <inkml:trace contextRef="#ctx0" brushRef="#br0" timeOffset="23921.82">18887 5839 300 0,'8'-5'135'0,"1"0"-13"16,-9 5-19-16,16-7-36 0,-7 4-53 0,-9 3-24 16,0 0-71-16,21-3-93 0,-21 3 30 0</inkml:trace>
  <inkml:trace contextRef="#ctx0" brushRef="#br0" timeOffset="24359.91">19704 5596 238 0,'-22'0'97'0,"-3"2"1"0,-13 8 0 15,5-3-13-15,4 0-6 0,-10 5-15 0,3 5 5 16,6-1-7-16,8-3-11 0,1 2-5 15,6 2-2-15,-2-1 1 0,6 1-27 0,0 3 23 0,3-2-3 16,6 5-9-16,2-3 3 0,2 0-3 0,10 1-3 16,-7-3-2-16,11 2 3 0,0 0 0 0,18 5-7 15,-9-8-4-15,2-5 12 0,-6-2-10 0,7-3-9 16,-2-5 2-16,13 4-7 0,-8-9 5 0,-1 0-3 16,-8-1-2-16,-3-4 1 0,3-2-5 0,-3-3 5 15,-3 0-3-15,1-2 1 0,0-2-3 0,-3-1 3 16,-4-2 5-16,1 1-2 0,-2-3-4 0,-5 2 6 0,2 2-4 15,-4-3 6-15,1 2-5 0,-3 1 9 0,-3 0 6 16,3 5-6-16,0-1-2 0,-2 2 2 0,2 2 1 16,-6-3-3-16,6 13 4 0,-4-17-7 0,-3 7 2 15,7 3-2-15,0 7-3 0,-11-11 0 0,11 11 3 16,-5-13-5-16,5 13 0 0,-7-9-5 0,7 9-8 16,0 0-12-16,-13-4-14 0,13 4-22 0,0 0-18 15,0 0-18-15,0 0-91 0,0 0-215 0,0 0 63 0</inkml:trace>
  <inkml:trace contextRef="#ctx0" brushRef="#br0" timeOffset="24774.66">19920 5170 238 0,'-5'-10'183'16,"5"10"-24"-16,-3-10-20 0,3 10-20 0,0 0-13 15,0 0-14-15,8-9-18 0,-8 9 1 0,0 0-14 0,27 6-8 16,1 7-5-16,13 7-1 0,8 2-8 16,0 5-6-16,22 11 0 0,-13-7-3 0,7 16 0 0,-16-15-7 15,-5-3-11-15,-5 4 7 0,-1-1-1 0,-2 3 0 16,-1-1-8-16,-5 1 6 0,-5-2-9 0,0 3 6 16,-4 4-7-16,-8-4 2 0,-6 1 1 0,-2 2-2 15,-8-1 0-15,-2 4-6 0,-8 0 2 0,1-3-1 16,-6 2 3-16,-3 2 1 0,-5-4-2 0,-2 1-10 15,-3-4 10-15,5 4 2 0,-2-5-6 0,-1-1 4 16,-5-1 0-16,4-2-5 0,0-4 5 0,1 1 1 0,1-6-3 16,7-6-2-16,1-3 7 0,1 2-4 0,2-5 2 15,-1 3-1-15,6-3 2 0,1-3 3 0,3-1 1 16,-1-2-1-16,2 1 10 0,7-5-5 0,-14 3 9 16,14-3 2-16,-11 7-9 0,11-7 4 0,0 0-8 15,0 0-1-15,-14 0 3 0,14 0 2 0,0 0-4 16,0 0-5-16,0 0-21 0,0 0 0 0,-16-10-18 15,16 10-18-15,-3-5-34 0,3 5-31 0,-5-10-106 16,5 10-266-16,-3-10 78 0</inkml:trace>
  <inkml:trace contextRef="#ctx0" brushRef="#br0" timeOffset="45150.8">1738 7841 246 0,'0'0'118'0,"0"0"-25"16,0 0-11-16,0 0-15 0,0 0 6 16,0 0-9-16,0 0-7 0,0 0-7 0,0 0-7 15,0 0 10-15,0 0-3 0,0 0-19 0,0 0-2 0,0 0-9 16,0 0 9-16,11-30 2 0,-11 30-5 0,0 0-3 15,4-12-6-15,-3 6 6 0,-1 6-1 0,3-16-12 16,-3 16 3-16,0-17 0 0,0 7 0 0,0 10 3 16,5-15 3-16,-2 5-3 0,-3 10-4 0,0-17 6 15,5 8-4-15,-5 9 4 0,0-22-10 0,4 16 3 16,-4 6-2-16,0-17-2 0,0 7 1 0,0 10 5 16,0-20 7-16,0 20-9 0,3-18 5 0,-3 11-2 0,0 7-3 15,-3-16 7-15,3 16-8 0,0-16 1 0,0 16 1 16,0-14 5-16,0 14-2 0,3-13 0 15,-3 13-2-15,0-12 2 0,0 12-4 0,0-10 5 0,0 10 0 16,0 0 1-16,0-16-7 0,0 16 6 0,0 0-1 16,2-12 0-16,-2 12-1 0,0 0 0 0,0 0-9 15,-2-11 2-15,2 11-7 0,0 0 2 0,0 0-7 16,0 0 0-16,0 0 1 0,0-12-3 0,0 12 0 16,0 0 4-16,0 0-8 0,0 0 7 0,0 0-5 15,0 0 4-15,0 0-4 0,4 33-3 0,-4-11 12 16,0-1-4-16,0-1-1 0,0 4-2 0,0 13 6 0,-2 0 4 15,2 2 6-15,-5-1-8 0,1 1 6 16,4-2-5-16,-5 0 3 0,0 1-5 0,2-12 2 0,0-2 0 16,-2-2-1-16,3 1 5 0,-4-1-7 0,0-2 2 15,3 1 4-15,-2-1-2 0,2-2-6 0,3-1 5 16,-5-4-4-16,5-3 9 0,-2 0-8 0,2-10 2 16,0 14 4-16,0-14-4 0,-7 12 3 0,7-12 2 15,0 10 5-15,0-10-2 0,0 0 10 0,-3 13 9 0,3-13-5 16,0 0 13-16,0 0 6 0,0 10-3 15,0-10-6-15,0 0-2 0,0 0-1 0,0 0-6 16,0 0-4-16,0 0-1 0,0 0 1 0,0 0-4 0,-10-27 0 16,7 14-3-16,2 0-11 0,1-3-1 0,-4-7-4 15,4-2-11-15,0 3 8 0,4-1 2 0,-8-3 0 16,8 4 1-16,-3-1-5 0,-1 1 5 0,3 3-2 16,-1-3 2-16,1 1 0 0,0 1-2 0,-1 7-2 15,5-7-2-15,-2 4-1 0,0 2-2 0,-2 3 4 16,5-1 2-16,-2 2-8 0,-3 2 8 0,2 0-5 15,0 1-2-15,-5 7 1 0,8-18 2 0,-5 10 2 0,-3 8 0 16,9-12 0-16,-9 12-3 0,7-10 5 0,-7 10-4 16,6-6-1-16,-6 6-1 0,0 0-2 0,8-7 7 15,-8 7-6-15,0 0-6 0,0 0 15 0,0 0-7 16,14-6 0-16,-14 6 1 0,0 0 1 0,0 0 0 16,0 0 5-16,15 22 0 0,-14-15 2 0,-1 5-10 15,3 1 4-15,-3 0-2 0,0 6 8 0,0 1-1 16,-3-1-10-16,3 1 10 0,-1 0 5 0,-3-2-4 15,1-2 0-15,-3-1-1 0,2-2 3 0,1-1 2 16,-3 0-7-16,2-2 2 0,0 0 7 0,-5-1-9 16,7 0 7-16,-7 1-1 0,1-3-1 0,8-7 3 0,-13 14 1 15,5-9 4-15,-1 3-7 0,9-8 8 0,-15 10-6 16,3-6 2-16,12-4-1 0,-16 6 4 0,16-6-14 16,-12 5 13-16,12-5-5 0,0 0 5 0,-13 7-1 15,13-7 0-15,0 0-4 0,0 0 0 0,0 0 9 16,-14 3-2-16,14-3-1 0,0 0-5 0,0 0 0 15,0 0 0-15,0 0-6 0,0 0 8 0,0 0-6 16,0 0 1-16,0 0 1 0,0 0-4 0,0 0 5 0,0 0 1 16,0 0-1-16,0 0-4 0,0 0-7 15,17 15 7-15,-17-15 4 0,17 9 3 0,-8-5-10 16,-9-4 10-16,17 6-3 0,-3-2-1 0,-14-4-3 0,17 8 6 16,-9-3-3-16,3-2 1 0,-11-3-2 0,14 9 2 15,-7-6-7-15,-7-3-7 0,17 7-7 0,-17-7-11 16,9 4-7-16,-9-4-6 0,10 9-11 0,-10-9-13 15,0 0 0-15,11 4-19 0,-11-4-10 0,0 0-81 16,0 0-209-16,0 0 62 0</inkml:trace>
  <inkml:trace contextRef="#ctx0" brushRef="#br0" timeOffset="45403.9">1902 8095 281 0,'0'0'66'0,"0"0"-8"16,0 0 7-16,0 0-7 0,16-2-1 0,-16 2 8 15,0 0-1-15,0 0-5 0,9 15-4 0,-9-15 7 16,8 17-8-16,-5-10-7 0,1 5-6 0,2 0 7 16,-3-1-9-16,3 1-9 0,-6-12 3 0,8 22-4 0,-5-13 1 15,1 3-1-15,0-2-9 0,1 2-4 0,-1-1 4 16,-4-11 8-16,5 18-6 0,-2-8-16 15,2 0-18-15,-5-10-7 0,6 17-17 0,-4-11-33 0,1 6-86 16,-3-12-186-16,0 0 57 0</inkml:trace>
  <inkml:trace contextRef="#ctx0" brushRef="#br0" timeOffset="46066.48">2710 7350 300 0,'0'0'97'0,"0"0"-14"16,0 0 3-16,0 0 1 0,-50 25 17 0,24 5 4 16,-3 6-8-16,1 4-6 0,-6 1-1 0,4 4-18 15,8-1-7-15,0 1-12 0,3-1-5 0,5-2 0 0,6 2-7 16,0-4 7-16,8 1-1 0,3-8-8 0,2-3-1 15,3-5-3-15,-1-3-3 0,6 0-5 0,8 8 0 16,5-4-2-16,0-4-7 0,7 1-2 0,-3-7-26 16,3 3-14-16,-6-7-14 0,-1 1-31 0,-5-10-15 15,-2 3-34-15,-1-8-86 0,11 2-237 0,-8-7 70 16</inkml:trace>
  <inkml:trace contextRef="#ctx0" brushRef="#br0" timeOffset="47723.92">3150 7560 276 0,'9'-10'197'16,"-9"10"-26"-16,0 0-16 0,0 0-18 0,6-12-11 15,-6 12-8-15,0 0-13 0,5-10-12 0,-5 10-9 16,2-13-13-16,-2 13-4 0,3-13-4 0,-3 13 0 16,4-13-1-16,-2 5-4 0,-2 8-1 0,2-10-5 0,-2 10-4 15,3-10-9-15,-3 10-5 0,0 0-5 0,3-10-9 16,-3 10-7-16,0 0-3 0,0 0-1 0,0 0-2 15,0 0 0-15,0 0-4 0,0 0 3 0,0 0 0 16,0 0-6-16,6 43 3 0,-9-22-2 0,3-1-2 16,0 5 7-16,0-1-6 0,-6 10 5 0,3-6-4 15,1 0 2-15,0-6 2 0,-2 2-2 0,1-2-8 16,1 1-15-16,-2-2-17 0,3-1-14 0,-5 3-23 16,3-3-24-16,-4 1-21 0,0-1-118 0,0-2-282 15,-5-4 83-15</inkml:trace>
  <inkml:trace contextRef="#ctx0" brushRef="#br0" timeOffset="47986.34">3572 7708 282 0,'0'0'68'15,"17"-6"-13"-15,-17 6-3 0,0 0-3 0,0 0-5 0,0 0-4 16,0 0 1-16,11 16-1 0,-11-16-4 0,0 17 3 16,0-10-3-16,0-7 6 0,-4 23-12 0,4-5-1 15,-4-2 10-15,1 3-3 0,-6-1-3 0,1 0-9 16,2-2 15-16,-5 4-11 0,1-2-3 0,-3-1-3 16,1 0 0-16,-4-2-24 0,2-1-12 0,2 1-28 15,-6-2-20-15,4-4-63 0,0-1-147 0,4-2 48 16</inkml:trace>
  <inkml:trace contextRef="#ctx0" brushRef="#br0" timeOffset="48417.11">3959 7543 221 0,'0'0'118'0,"0"0"-10"0,0 0-9 0,0 0-6 16,-23 41-6-16,16-23-1 0,-2 2-5 0,1-3-12 0,0 3-4 15,-1-2-14-15,4 4 0 0,-1-9-1 0,1 0-10 16,5 2-6-16,0-2 8 0,0-5 0 0,0 5-9 16,3-3 1-16,2 0-4 0,-5 0-1 0,8 0 3 15,1-6-3-15,-1 7-4 0,0-6 5 0,-8-5-1 16,27 5-2-16,-15-3 0 0,-12-2-8 0,33-7-1 15,-10 2-7-15,-3-6-6 0,-3-1 2 0,-2-1-9 16,5-3-12-16,-6-1 0 0,0-3 11 0,-6 0-3 0,5 2 5 16,-4 0 3-16,-4 1 1 0,-2-1 3 15,2 5 0-15,-2 1-1 0,-3-1 0 0,0 13 2 0,-3-17-3 16,3 7-2-16,0 10 2 0,-8-17-5 0,-1 10 3 16,9 7-5-16,-14-17 3 0,7 9-1 0,7 8-4 15,-23-10 2-15,16 3 3 0,7 7-4 0,-25-8 4 16,25 8-2-16,-22-4 3 0,12-2 0 0,10 6 2 15,-20-1-8-15,20 1-14 0,-19-5-9 0,19 5-17 16,0 0-24-16,0 0-17 0,-30 5-14 0,30-5-74 16,-14 3-202-16,14-3 60 0</inkml:trace>
  <inkml:trace contextRef="#ctx0" brushRef="#br0" timeOffset="49000.31">4714 7693 322 0,'0'0'110'0,"14"6"-19"0,-14-6-8 0,5 9-9 0,-5-9-5 15,3 14-2-15,-6-4-1 0,3-10-9 0,-8 33 4 16,-3-15-16-16,-1 0 1 0,-4-1-5 0,2 1 2 16,-7 0-9-16,4 2 0 0,-1-4-7 0,-4-1-14 15,3 2-9-15,2-4-24 0,0-1-24 0,1-2-27 16,2 0-71-16,3-6-167 0,2-2 49 0</inkml:trace>
  <inkml:trace contextRef="#ctx0" brushRef="#br0" timeOffset="49344.4">5122 7545 256 0,'0'0'105'0,"0"0"-13"16,0 0 1-16,0 0-8 0,0 0 2 0,3 22-11 16,-6-9 3-16,3-13-6 0,-3 22-18 0,0-9 6 0,3-2-8 15,0 2-6-15,0-1-1 0,3-2-7 0,-3 3 2 16,3-1-4-16,2-2 3 0,1-1-14 16,0 1 1-16,1 0 1 0,0 0 0 0,6-5 4 0,-2 2-9 15,-11-7 5-15,22 8-5 0,-22-8-4 0,25 2-2 16,-25-2-8-16,0 0 4 0,0 0-7 0,33-7-1 15,-33 7 0-15,10-12 0 0,-10 12-5 0,5-13-3 16,-5 13 2-16,0-13 0 0,0 13 3 0,-2-16 5 16,2 16-3-16,-9-19 1 0,5 13-2 0,-6 2 6 15,10 4-6-15,-13-16 0 0,12 11-3 0,1 5 2 16,-16-10-13-16,16 10-9 0,-8-7-24 0,8 7-24 0,-8-7-19 16,8 7-100-16,0 0-222 0,0 0 68 0</inkml:trace>
  <inkml:trace contextRef="#ctx0" brushRef="#br0" timeOffset="49516.95">5574 7634 325 0,'0'0'171'15,"0"0"-26"-15,23-3-23 0,-23 3-16 0,0 0-27 0,15-2-20 16,-15 2-27-16,0 0-29 0,33 2-28 0,-19-2-29 15,7 3-61-15,1-3-135 0,0-3 42 0</inkml:trace>
  <inkml:trace contextRef="#ctx0" brushRef="#br0" timeOffset="50141.95">6850 7467 253 0,'0'0'214'0,"0"0"-37"0,0 0-26 16,11-4-24-16,-11 4-20 0,0 0-11 15,0 0-16-15,0 0-8 0,0 0-3 0,0 0-3 16,-20 27-8-16,12-11 1 0,-5 3-8 0,4-1-1 0,-2 4-6 16,1-4-3-16,-3 4-7 0,9-3-3 0,-4-2-1 15,2 3 0-15,3-4-1 0,0 3-3 0,3-3 0 16,3-3-2-16,0 2 0 0,3-5-4 0,-1 1 3 16,1-1-2-16,4 2-5 0,4 1 6 0,2-3-3 15,1 0-2-15,-6-2-3 0,6-3-1 0,-7-5-8 16,-10 0 0-16,25 0-4 0,-25 0 1 0,26-7-3 15,-16 1-3-15,10-6-2 0,-2-3 0 0,-4 0-3 0,-6-4-1 16,0 2 6-16,1-3 2 0,-4 1 1 16,0-3-5-16,-2 4 7 0,-6 0 6 0,3 1 1 0,-5-1 3 15,5 4 3-15,-2 2 5 0,-5 2-2 0,2-3-3 16,2 6 1-16,-2-5-3 0,-3 4 3 0,6 0-1 16,-8-2-2-16,2 0-1 0,0 4-2 0,4-1-3 15,4 7 0-15,-15-10-7 0,15 10-10 0,-13-10-19 16,13 10-19-16,-17-6-23 0,17 6-19 0,0 0-23 15,-14-4-18-15,14 4-101 0,0 0-279 0,0 0 81 16</inkml:trace>
  <inkml:trace contextRef="#ctx0" brushRef="#br0" timeOffset="50451.21">6861 7063 306 0,'0'0'147'15,"0"0"-26"-15,0 0-17 0,0 0-12 0,0 0-12 16,46 26-8-16,-21 1-7 0,7 2-1 0,1 3-13 0,9 3-2 16,-7 3-10-16,6-4 3 0,-6 4 1 15,5-3-3-15,-5 6 3 0,-2-5-5 0,-3-1-6 0,-3 2 0 16,-4 0-1-16,0-3 6 0,0 4-1 0,-13-4-1 16,-2-6 7-16,-2 0 0 0,-6-5 2 0,-3 2 2 15,0-1 2-15,-10 10 3 0,-1-1 0 0,3-7-2 16,-5-1-6-16,2-5-2 0,2 0-4 0,-4 0 0 15,-8 8-5-15,2-10 4 0,8-1-7 0,1-3-2 16,5-5-3-16,-3 4-1 0,0-4-1 0,3-5-5 16,3 4 0-16,5-8-14 0,-15 10-20 0,15-10-23 15,-8 10-29-15,8-10-25 0,0 0-29 0,-14 10-25 16,14-10-97-16,0 0-292 0,0 0 84 0</inkml:trace>
  <inkml:trace contextRef="#ctx0" brushRef="#br0" timeOffset="50708.21">7562 7626 214 0,'5'-10'250'0,"-5"10"-28"0,0 0-27 0,0 0-26 16,0 0-23-16,0 0-21 0,0 0-13 0,4-5-16 15,-4 5-14-15,0 0-9 0,0 0-4 0,26 0-6 16,-26 0-8-16,36 0-9 0,5 0 0 0,-1 0-3 15,-2 4-6-15,-12-4-4 0,12-4-7 0,-1 1-10 16,-7 1-12-16,-6 2-7 0,3-1-12 0,1 1-8 16,-10-3-8-16,3 3-5 0,-21 0-7 0,37-3 0 15,-37 3-21-15,22-3-3 0,-22 3-6 0,16-2-7 16,-16 2-9-16,0 0-15 0,17-2-82 0,-17 2-219 16,0 0 66-16</inkml:trace>
  <inkml:trace contextRef="#ctx0" brushRef="#br0" timeOffset="50923.9">8027 7538 248 0,'-9'-6'21'0,"-4"-1"19"0,13 7 10 15,-14-10 5-15,14 10 5 0,-14-5 5 0,14 5 12 16,0 0 12-16,0 0 5 0,-15-8 7 0,15 8 3 16,0 0 1-16,0 0-4 0,-9-3-2 0,9 3-8 15,0 0-8-15,0 0-6 0,0 0-8 0,0 0-10 16,0 0-4-16,0 0-13 0,0 0-8 0,0 0-3 16,0 0 0-16,0 0-2 0,0 0-1 0,-16 19-4 0,16-9 0 15,-6 2 4-15,3 5 7 0,-3 6-6 0,1-1 1 16,2 2-1-16,3 1 1 0,-1 13-4 15,-3-9 2-15,8-2-4 0,-8-2 1 0,4-1-7 0,0 0-14 16,4 2-22-16,0-3-31 0,-1-1-34 0,-1 1-34 16,4 0-40-16,0-9-89 0,-1 7-290 0,3-7 83 15</inkml:trace>
  <inkml:trace contextRef="#ctx0" brushRef="#br0" timeOffset="51691.91">8605 7279 324 0,'0'0'133'0,"0"0"-20"0,0 0-23 15,0 0-19-15,0 0-12 0,0 0-12 16,0 0-5-16,0 0 8 0,0 0 7 0,21 33 2 0,-15-13 10 16,-1 5-6-16,1 16 4 0,-1 0-13 0,1-1 7 15,-6 6 3-15,2-1-3 0,-2 0-5 0,0-1-1 16,-2-1-2-16,2 0 1 0,-6-2-7 0,1 2-3 16,-1-5-4-16,6-12 0 0,-4-1-7 0,3-5-1 15,-2-1-2-15,0 1-3 0,1-8 0 0,2 0-3 16,-3 1-1-16,3-13 2 0,0 15 1 0,0-15 13 15,-3 10 9-15,3-10 11 0,0 0 4 0,0 12 0 0,0-12-4 16,0 0-10-16,0 0-3 0,0 0-4 16,0 0-3-16,0 0-12 0,11-45-5 0,-3 10-16 15,3-4-9-15,0-3-10 0,7-2-6 0,-2-3 0 0,2 1 7 16,5-2-1-16,-2 6-2 0,1 3 0 0,-5 2 2 16,-7 3 4-16,10 6-2 0,-6 5 3 0,-4 2-2 15,4 3 1-15,-1 1 2 0,-1 0 1 0,-1 4-3 16,-1 2 4-16,2 0-3 0,-4 2 3 0,-8 9-4 15,15-15 2-15,-6 10-1 0,-9 5-2 0,19-12 2 16,-7 6-1-16,-12 6-1 0,22-7 1 0,-22 7-1 16,21-2-1-16,-21 2 2 0,0 0-1 0,33 6 2 0,-33-6-4 15,19 9 3-15,-11-2-4 0,-1 3 3 0,0 0 1 16,0 0-2-16,-3 0 6 0,1 12-1 16,-2-5 0-16,-3 3 2 0,0 2 5 0,-8-3-4 0,0 3 3 15,-3 1-2-15,-14 9 2 0,6-3 0 0,-3-6 1 16,1-6 0-16,4-2 1 0,-5 1 0 0,-1-3-3 15,5-1 2-15,-7 1 2 0,6-3 2 0,3 3-5 16,-1-9 3-16,4 4-2 0,2-3 1 0,2 0 0 0,9-5 7 16,-20 7 0-16,20-7 5 0,-10 7-2 15,10-7 2-15,-11 6 2 0,11-6 3 0,0 0-4 16,-10 6-1-16,10-6-4 0,0 0-5 0,0 0 1 0,-9 7-1 16,9-7-1-16,0 0-7 0,0 0 2 0,-6 8-1 15,6-8 3-15,0 0-1 0,0 0 1 0,8 17 1 16,-1-9 0-16,-7-8 5 0,16 15 2 0,-6-7-2 15,1-2-3-15,6 6 6 0,-4-2-5 0,6-2-3 16,-1 0-13-16,-5-1-17 0,-2 1-15 0,-1-4-4 16,5 2-16-16,-15-6-13 0,29 12-20 0,-13-7-17 15,-3 2-8-15,-13-7-12 0,24 3-95 0,-24-3-273 0,27 0 79 16</inkml:trace>
  <inkml:trace contextRef="#ctx0" brushRef="#br0" timeOffset="52051.07">9253 7777 235 0,'0'0'161'0,"0"0"-9"16,6-12-16-16,-6 12-2 0,0 0-9 0,0 0-9 15,5-10-15-15,-5 10-14 0,0 0-4 0,0 0-11 16,0 0-14-16,0 0-4 0,0 0-8 0,8-8-7 16,-8 8-9-16,0 0-3 0,0 0-3 0,0 0-5 0,0 0 0 15,0 0-1-15,0 0-7 0,0 0-3 0,0 0 7 16,36 20-10-16,-31-10 4 0,-5-10-1 0,12 17-2 15,-7-7-2-15,-3 2 5 0,5 8 6 0,-7-1-2 16,0 3 0-16,0-4 5 0,-7-1-4 0,5 3 5 16,-6-1 5-16,3-3 3 0,-7 1 0 0,3-5 2 15,-4 6 1-15,5-6-6 0,3-2 1 0,-3 1-2 16,8-11-3-16,-9 16 4 0,9-16-2 0,-5 12 1 16,5-12 0-16,-6 8 2 0,6-8 2 0,0 0-1 15,-4 10-1-15,4-10 3 0,0 0-3 0,0 0 0 16,0 0 0-16,0 0-2 0,0 0-3 0,7 15 3 0,-7-15-2 15,19 4 1-15,-19-4-12 0,32-2-22 16,-32 2-13-16,47-8-20 0,-25 1-25 0,1 2-25 0,1-8-36 16,-5 3-40-16,3-3-94 0,8-12-312 0,0-3 88 15</inkml:trace>
  <inkml:trace contextRef="#ctx0" brushRef="#br0" timeOffset="52334.68">10036 7200 379 0,'0'0'154'0,"0"0"-23"0,0 0-24 0,0 0-21 16,6-8 3-16,-6 8-3 0,0 0-8 0,0 0 10 15,0 0 4-15,-33 43 2 0,5-15-18 0,1 8 0 16,-3 0-1-16,6 4-5 0,-4 1-6 0,4 2-2 15,-4-2 1-15,7-1 0 0,-2 3-4 0,7-2 1 0,-1 4-4 16,4-6-3-16,2 3-7 0,2 1-4 0,9-2 0 16,0-1-6-16,0-2 0 0,3-3-6 0,3-5-9 15,1-6-12-15,6-1-22 0,-3-2-25 0,1 1-26 16,5-4-34-16,1 2-36 0,0-3-141 0,-4-4-328 16,9-1 95-16</inkml:trace>
  <inkml:trace contextRef="#ctx0" brushRef="#br0" timeOffset="53323.8">10533 7474 358 0,'0'0'194'0,"0"0"-23"0,0 0-17 16,4-11-19-16,-4 11-8 0,0 0-10 15,0 0-9-15,0 0-4 0,0 0-11 0,0 0 0 0,8-7-11 16,-8 7-2-16,0 0-2 0,0 0-7 0,0 0-8 16,0 0-6-16,0 0-5 0,0 0-6 0,0 0-6 15,4-7-3-15,-4 7-3 0,0 0-3 0,0 0-5 16,0 0-2-16,0 0-3 0,0 0-2 0,0 0 0 16,0 0-5-16,0 0-1 0,0 0-1 0,0 0-5 15,0 0-1-15,0 0-2 0,0 0 0 0,0 0-7 16,0 0-1-16,0 0-4 0,0 0-5 0,0 0 1 0,0 0 1 15,0 0-6-15,0 0 4 0,0 0 1 0,0 0 6 16,-14 37 1-16,5-17 1 0,2 2 4 0,-5 3-3 16,9-3 1-16,-5-1 0 0,4 1 3 0,0-1-4 15,-2 1 1-15,4 1 3 0,2-7 0 0,0 2 0 16,2-4 7-16,4-1 1 0,-2-1-3 0,0-4 3 16,-1 4 2-16,5-5-6 0,-3 2 7 0,3-3-4 15,5-1 1-15,-6 2 2 0,-7-7-2 0,19 3 0 0,-19-3-3 16,0 0 2-16,25-8 0 0,-25 8-5 0,19-12-2 15,-2-2-2-15,-4-1-3 0,1-3-1 16,-4-4-1-16,1-1 2 0,-4 1 0 0,1 1 0 0,-6-2 0 16,0 2-5-16,1-2 3 0,-3 2 4 0,0 5-4 15,-5-1 0-15,5 1 1 0,-2 0 0 0,-4 4-3 16,4-1 7-16,-5 6-6 0,2-6 0 0,-3 3 0 16,3 0 0-16,-1 3 2 0,6 7 0 0,-14-18 3 15,4 14-4-15,2-6 3 0,-1 6 0 0,9 4-1 16,-16-13-3-16,7 8 2 0,9 5 2 0,-13-7-1 15,13 7 1-15,-16-8 1 0,16 8 2 0,0 0-2 0,-20-2 4 16,20 2-8-16,0 0-3 0,-25 2-11 0,25-2-8 16,-16 5-19-16,16-5-15 0,-16 7-9 0,10 1-27 15,6-8-11-15,-11 13-22 0,8-6-2 0,3-7-79 16,-8 11-251-16,8-11 72 0</inkml:trace>
  <inkml:trace contextRef="#ctx0" brushRef="#br0" timeOffset="53600.3">10786 7587 218 0,'14'5'121'0,"0"-1"-16"0,-14-4-13 16,22 12-16-16,-14-2 2 0,-6-2-2 0,7 2-8 16,-2 0-9-16,0 0 1 0,-5 1-6 0,6 8 7 15,-5-3-3-15,3 4-5 0,0 0 0 0,-4 3-4 16,3-4 2-16,-2 1 10 0,0 2-5 0,-3-2 8 15,0 1-1-15,-6-3-14 0,4 2 9 0,-1-5-1 16,1 0 1-16,-7-1-5 0,3-3 0 0,-2 6-2 16,-1-3-4-16,2-4-6 0,-2 3-5 0,-1-3 2 15,2-5-8-15,-9 7 1 0,4-2-5 0,-7-4-17 16,0 0-16-16,7-2-21 0,-1 4-19 0,14-8-21 0,-24 2-35 16,24-2-27-16,-22-2-110 0,22 2-284 0,-19-8 81 15</inkml:trace>
  <inkml:trace contextRef="#ctx0" brushRef="#br0" timeOffset="53967.49">11248 7512 333 0,'4'-6'130'16,"-4"6"-3"-16,0 0-12 0,0 0-9 0,6-12-2 15,-6 12-2-15,0 0-4 0,0 0-3 0,2-8-10 16,-2 8-4-16,0 0-4 0,0 0-8 0,0 0-9 16,0 0-7-16,0 0-15 0,0 0-5 0,0 0-12 0,6-9-3 15,-6 9-2-15,0 0-4 0,0 0 0 0,0 0 1 16,0 0-1-16,2 31 4 0,-4-17 4 0,4 4-2 15,-4 5 2-15,2-3 2 0,-3-1-4 0,0 1 2 16,3-1-2-16,-2 1 1 0,2 3 2 0,-3-8-5 16,0 1 1-16,-1 4 3 0,4-2-6 0,0-4 3 15,-2-1-11-15,0 0-17 0,2-2-10 0,-3-1-11 16,3 2-18-16,-3 1-40 0,3-3-23 0,-2 2-21 16,2-12-79-16,0 16-252 0,0-16 75 0</inkml:trace>
  <inkml:trace contextRef="#ctx0" brushRef="#br0" timeOffset="54244.99">11668 7757 294 0,'0'0'106'0,"0"0"2"0,25 8-8 0,-25-8 2 0,11 12-5 16,-6-3-8-16,-2-1 1 0,2 2-10 0,-2 2-4 16,0 8 3-16,2-2-4 0,-5-5 0 0,0 3-1 15,0-4-12-15,0-2-5 0,0 3 0 0,0-3-6 16,-5 1-1-16,2-1-6 0,-5 1-4 0,2-1 0 16,-4-1-2-16,-1 8-15 0,-9-5-16 0,-3 4-29 15,6-4-31-15,0-4-40 0,-3 2-28 0,7-4-90 16,-4-3-248-16,9 1 71 0</inkml:trace>
  <inkml:trace contextRef="#ctx0" brushRef="#br0" timeOffset="54709.9">12243 7583 251 0,'0'0'160'0,"0"0"-11"0,0 0-8 16,0 0 4-16,-3 33-17 0,0-15-14 0,-5 4-6 15,0-1-8-15,4 2-5 0,-3-1-9 0,4 1-5 16,-2-1-7-16,2 0-4 0,0 0-10 0,1 1-3 15,4-3-7-15,-2 0-3 0,3-5-4 0,0-2 0 16,2 3-5-16,1-6-10 0,2 0-8 0,0-3-11 0,8 5-13 16,1-6-7-16,-4 1-8 0,-13-7-12 15,29 1-13-15,-29-1-4 0,24-8 0 0,-24 8-2 0,30-16 5 16,-16 1 3-16,-1-5 6 0,1 1 6 0,-7-4-2 16,-1 2 23-16,-3-2 8 0,3 1 6 0,-6 1 2 15,0-1 16-15,-2 1 4 0,-2 6 0 0,4-5 3 16,-9 4 8-16,5 1 9 0,-5 2 4 0,4 1 3 15,-3 2 6-15,3 2 3 0,-1-1-5 0,6 9-2 16,-11-16-6-16,5 9-5 0,6 7-4 0,-8-12-3 16,8 12-5-16,-2-7 0 0,2 7-11 0,-7-10-16 0,7 10-18 15,0 0-25-15,0 0-25 0,0 0-20 0,0 0-15 16,-5-10-22-16,5 10-13 0,0 0-121 16,0 0-299-16,0 0 85 0</inkml:trace>
  <inkml:trace contextRef="#ctx0" brushRef="#br0" timeOffset="54933.9">12617 7631 319 0,'0'0'136'0,"0"0"-27"0,17 3-9 0,-17-3-10 16,11 7-16-16,-11-7 6 0,14 10-14 0,-6-2-9 15,-3 2-2-15,2-2-9 0,-2 4-2 0,3 4 3 16,-3-1-3-16,-2 3 0 0,6-1-2 0,-9 2-2 15,3 0-1-15,-3-8-3 0,0 3-4 0,-3-1-3 16,-6 7-3-16,6-4 1 0,-2-6-14 0,1 3-17 16,-3-3-30-16,7-10-28 0,-11 18-29 0,5-11-88 15,6-7-211-15,-5 10 64 0</inkml:trace>
  <inkml:trace contextRef="#ctx0" brushRef="#br0" timeOffset="55061.61">12832 7799 313 0,'4'-10'172'0,"-4"10"-16"0,6-6-27 0,-6 6-25 16,0 0-30-16,0 0-40 0,8-12-44 0,-8 12-40 15,0 0-60-15,0 0-126 0,12-6 39 0</inkml:trace>
  <inkml:trace contextRef="#ctx0" brushRef="#br0" timeOffset="55208.83">13256 7747 273 0,'0'0'184'0,"10"-7"-28"0,-10 7-16 16,0 0-27-16,20-8-8 0,-20 8-15 0,19-4-10 15,-8 1-13-15,-11 3-34 0,21-3-13 0,-6 1-32 16,-15 2-22-16,36-2-34 0,-14 2-73 0,-1 0-167 16,1 0 51-16</inkml:trace>
  <inkml:trace contextRef="#ctx0" brushRef="#br0" timeOffset="55328.01">13716 7738 223 0,'0'0'176'0,"0"0"-20"16,0 0-24-16,0 0-19 0,0 0-30 0,17-8 9 15,-17 8-28-15,0 0-31 0,0 0-42 0,15-5-30 16,-15 5-85-16,0 0-145 0,23-7 45 0</inkml:trace>
  <inkml:trace contextRef="#ctx0" brushRef="#br0" timeOffset="55687.88">14131 7659 330 0,'0'0'250'0,"0"0"-22"0,0 0-21 0,0 0-23 16,0 0-12-16,0 0-22 0,0 0-14 0,0 0-12 16,0 0-12-16,-49 8-13 0,40-1-10 0,-12 3-9 15,5 5-7-15,2-2-7 0,5 0-8 0,-6 2-3 16,6 0-7-16,-1 4-4 0,3 0-3 0,0-8-2 15,4 9-3-15,3-3 0 0,3-3-4 0,0-2-12 0,3-2-11 16,1 2-10-16,7 1-9 0,5-3-5 0,1 0-9 16,-2-2-7-16,7-3-4 0,1-1-4 15,-5-4 5-15,0-1 3 0,-1-5 0 0,-4 2 5 0,-6-2 3 16,-1-1-2-16,-1-3 5 0,1 0 0 0,-3-2-1 16,-6-1 8-16,5-3 4 0,-10-4 3 0,2 4 2 15,-6-3 4-15,-2 0 3 0,-2 4 6 0,0-3 2 16,-4 3-2-16,0 3 1 0,4 2-2 0,-1-1 0 15,4 2-4-15,-4 3 3 0,5-1-4 0,9 7 3 16,-20-8-9-16,12 6-13 0,8 2-10 0,-13-6-20 16,13 6-18-16,0 0-13 0,0 0-20 0,0 0-27 0,-19-2-11 15,19 2-99-15,0 0-278 0,0 0 81 0</inkml:trace>
  <inkml:trace contextRef="#ctx0" brushRef="#br0" timeOffset="55984.89">14137 7253 260 0,'0'0'191'0,"0"-12"-30"0,0 12-24 0,6-10-18 0,-6 10-11 16,0 0-17-16,0 0-11 0,27 0-2 15,-27 0-16-15,27 19-8 0,-4-6-5 0,10 18 1 16,5 0-5-16,-3 4-5 0,1 3-6 0,-6-2-7 0,3 7 1 16,-3-5-4-16,-3 4-3 0,1-3-5 0,-3 1 6 15,-10-2 1-15,5 0 3 0,-3 0 1 0,-4-5-6 16,-9-5 7-16,0 0 7 0,-4 10 11 0,-4-10 9 15,-5 9 6-15,1-8-3 0,-4-4-4 0,-6 11-4 16,1-13-8-16,4-1-5 0,1-4-3 0,0 2-4 16,-6-3 1-16,10-5-2 0,-2 0-10 0,0 1 2 15,2-3 1-15,0-3-7 0,1 1 3 0,0-1-4 0,7-7-1 16,-10 13 5-16,10-13-2 0,-8 8-16 16,8-8-16-16,0 0-23 0,-9 10-31 0,9-10-36 15,0 0-42-15,-5 9-139 0,5-9-342 0,0 0 98 0</inkml:trace>
  <inkml:trace contextRef="#ctx0" brushRef="#br0" timeOffset="56435.9">15271 7708 388 0,'-4'-6'193'0,"4"6"-20"16,0 0-19-16,-8-3-10 0,8 3-5 0,0 0-16 16,0 0-7-16,-6-6-13 0,6 6-1 0,0 0-13 15,0 0-13-15,0 0-9 0,0 0-10 0,0 0-1 16,0 0-7-16,0 0-5 0,0 0 0 0,0 0-5 16,0 0-3-16,0 0-6 0,44 7-1 0,-21-2-3 15,-1 0-9-15,21 3 4 0,-9-4-1 0,7 2-3 16,-9-2 1-16,-4-1-3 0,-3 0 0 0,-4-3-4 15,-4 2-1-15,0-2-10 0,-6 0 0 0,-1 0-4 0,-10 0-10 16,0 0-8-16,25 0-6 0,-25 0-19 0,0 0-17 16,17-2-19-16,-12-1-20 0,-5 3-27 0,6-7-15 15,-6 7-88-15,5-8-276 0,-5 8 81 0</inkml:trace>
  <inkml:trace contextRef="#ctx0" brushRef="#br0" timeOffset="56701.88">15613 7571 297 0,'-5'-8'163'0,"2"-2"-7"0,-2 2-9 16,5 8-9-16,-9-10-9 0,9 10-7 16,-2-7-10-16,-4 4-1 0,6 3-11 0,-3-7-12 0,3 7-10 15,0 0-4-15,-5-6-9 0,5 6-11 0,0 0-2 16,0 0-9-16,0 0-5 0,0 0-9 0,0 0-1 16,0 0 3-16,0 0-4 0,0 0 1 0,-14 13 0 15,14-6 0-15,-2 4-5 0,2-1 5 0,-3 12-2 16,0-3-8-16,0-2 10 0,1 3-9 0,-1 0 5 15,3 0-8-15,0-1-3 0,-3 1 4 0,3 0-2 16,0 0 1-16,0-3-3 0,0 2 4 0,0 1-7 0,0 0 3 16,0-2-11-16,0 1-13 0,0 1-27 0,0-1-14 15,0-1-18-15,0 4-21 0,0-4-32 0,0-1-35 16,0-3-96-16,3-1-298 0,0-3 85 0</inkml:trace>
  <inkml:trace contextRef="#ctx0" brushRef="#br0" timeOffset="56959.89">16232 7935 294 0,'0'0'234'0,"3"-5"-36"0,-3 5-11 0,0 0-19 16,0 0-10-16,0 0-11 0,0 0-4 0,0 0-1 15,0 0-4-15,5-5-8 0,-5 5-9 0,0 0-6 16,0 0-10-16,0 0-15 0,0 0-17 0,0 0 4 16,9-3-7-16,-9 3-9 0,0 0-10 0,0 0-19 0,0 0-18 15,10-2-25-15,-10 2-25 0,20 0-23 16,-20 0-29-16,35 2-22 0,-10 1-40 0,2 2-155 0,-2-7-366 16,1 2 103-16</inkml:trace>
  <inkml:trace contextRef="#ctx0" brushRef="#br0" timeOffset="57142.35">16798 7925 458 0,'0'0'232'0,"9"-3"-18"16,-9 3-10-16,0 0-12 0,8-4-12 15,-8 4-12-15,5-6-16 0,-5 6-14 0,8-4-18 16,4-2-13-16,-7 4-11 0,-5 2-14 0,13-7-7 0,-6 7-6 16,-7 0-8-16,12-4-8 0,1 0-11 0,-5 2-19 15,5-1-16-15,-13 3-18 0,25 0-25 0,-13 0-15 16,0 3-21-16,12-1-18 0,0 3-21 0,-1 0-25 15,0-2-32-15,-2-1-95 0,4 0-314 0,-1 1 88 16</inkml:trace>
  <inkml:trace contextRef="#ctx0" brushRef="#br0" timeOffset="57336.91">17439 7874 279 0,'0'0'280'0,"0"0"-26"0,0 0-23 0,0 0-18 15,0 0-19-15,0 0-22 0,14 0-20 0,-14 0-12 16,0 0-17-16,0 0-15 0,0 0-15 0,0 0-12 16,0 0-8-16,0 0-5 0,14 0-8 0,-14 0-20 15,0 0-18-15,0 0-22 0,0 0-23 0,0 0-27 16,19 3-19-16,-19-3-31 0,16 6-39 0,-8-4-153 0,5 2-350 16,-13-4 99-16</inkml:trace>
  <inkml:trace contextRef="#ctx0" brushRef="#br0" timeOffset="57628.41">18004 7851 319 0,'0'0'297'0,"0"0"-30"0,0 0-24 16,10 3-20-16,-10-3-23 0,0 0-27 0,8 0-26 15,-8 0-9-15,15 3-13 0,-5 1-14 0,3-4-11 16,-2 6-11-16,12-3-11 0,-2 1-5 0,4 2-9 16,13 4-4-16,-7-2-8 0,10 2-3 0,-3-3-6 15,3 3-7-15,-3-3-3 0,4-1-2 0,-2 1-5 16,4-1-6-16,-10-2-11 0,7 1-12 0,-11-4-7 16,-6 1-8-16,-1 2-10 0,-8-1-10 0,1-3-6 15,-16 0-10-15,20 0-17 0,-20 0-21 0,14-3-22 0,-14 3-33 16,0 0-38-16,5-7-107 0,-5 7-350 15,0 0 99-15</inkml:trace>
  <inkml:trace contextRef="#ctx0" brushRef="#br0" timeOffset="57831.78">18269 7740 240 0,'0'0'263'0,"0"0"-28"0,-6-5-13 15,6 5-13-15,0 0-11 0,0 0-17 0,-8-7-23 16,8 7-20-16,0 0-16 0,0 0-13 0,0 0-17 15,0 0-10-15,0 0-7 0,0 0-8 0,0 0-6 0,0 0-10 16,0 0-3-16,0 0-5 0,0 0-2 0,-9 22-4 16,9-11-5-16,0-1-9 0,0 12-19 0,4-4-16 15,-4 2-22-15,0 0-20 0,0 6-38 0,0-5-24 16,-4 1-44-16,3-3-142 0,-3 5-358 0,4-1 101 16</inkml:trace>
  <inkml:trace contextRef="#ctx0" brushRef="#br0" timeOffset="58828.32">19377 7398 303 0,'19'-15'182'16,"-2"2"-28"-16,0-4-10 0,-1 8-12 0,1-4-11 15,-4 4-9-15,-2-1-13 0,-1 6-10 0,-1 0-13 16,-9 4-11-16,14-5-7 0,-14 5-5 0,0 0-3 15,0 0-7-15,16 17 3 0,-16-5 5 0,0 13 4 16,-3 14 3-16,-4 3-3 0,-7 5-1 0,5 4 1 0,-4 0-5 16,-12 20-1-16,6-15-6 0,-2-6-1 15,1-6-4-15,-2 3 0 0,3-3-5 0,-3-1-3 0,6-4-5 16,-2-2-1-16,0-10 2 0,4-5-9 0,7 0 1 16,-2-5-2-16,1-3 1 0,0-1-3 0,2-3 3 15,3-2-1-15,0-1-2 0,-2-1 5 0,2 1-3 16,3-7 5-16,-8 4-6 0,8-4-1 0,0 0 0 15,0 0-2-15,0 0-1 0,0 0 0 0,0 0-1 16,3-27-1-16,2 11-3 0,6-7-6 0,3-15-2 16,6 0-6-16,-5-2 2 0,10-2-3 0,4 0 1 0,-1 0-1 15,6-3-2-15,-1 10 5 0,-3-6 1 0,2 4-5 16,-1 3 3-16,0 4 1 0,-2 4 0 16,-7 5 1-16,-6 2 2 0,1 7-2 0,0-1-1 0,-1 1 2 15,2-1-1-15,-1 6 0 0,-1-5 2 0,1 5-1 16,5-2 0-16,-3 3-4 0,3 1 6 0,-5 3-1 15,-2 2 1-15,2-6-5 0,-17 6 3 0,24 3-1 16,-24-3 1-16,22 0-2 0,-10 3 0 0,-4-1 1 0,-1 3 0 16,-1 1-1-16,1 3 1 0,-2-2-1 15,-3 2 2-15,-2 4-4 0,-2-1 0 0,-3 5 2 0,-2 6 2 16,-3-1-1-16,-1 0 2 0,-8 10-1 0,2-8 0 16,-7 6 2-16,-2-10 3 0,7 0-2 0,1-5 1 15,-2 3 3-15,-2-7-1 0,0 1-3 0,1 0 2 16,-1-1 1-16,-3-4-1 0,0 1 3 0,4-3-3 15,-3 0 2-15,3-4-1 0,3 1 0 0,1-2 2 16,6 4 0-16,2-8 1 0,9 4-2 0,-21 0 3 16,21 0-5-16,-12-2 1 0,12 2-1 0,-9-1-1 0,9 1 0 15,0 0 4-15,0 0-6 0,-13-3 1 0,13 3 2 16,0 0-6-16,0 0 7 0,0 0-3 16,0 0 2-16,0 0-1 0,4 16 3 0,-4-16 0 0,9 10-3 15,-2 2 2-15,-5-6 1 0,5 1 3 0,3 13-2 16,-2-7 1-16,7 1 2 0,-6 4 1 0,6-2 1 15,-4 0-3-15,0-4 0 0,3 3 1 0,-5-2 0 16,4-1 0-16,-2-3 0 0,5 4 1 0,-2-3-8 16,-6-3-1-16,1 1-8 0,1-1-15 0,-4-2-14 15,2 0-13-15,-2 0-16 0,-6-5-12 0,10 8-23 16,-10-8-39-16,8 4-139 0,-8-4-333 0,0 0 93 0</inkml:trace>
  <inkml:trace contextRef="#ctx0" brushRef="#br0" timeOffset="59299.94">19903 7979 276 0,'12'-6'175'0,"-12"6"-24"16,8-2-19-16,-8 2-15 0,0 0-13 0,17 2-10 0,-17-2-2 15,7 6-12-15,-1-2 3 0,2 2-4 0,-3 1-1 16,0 5-3-16,-1-2-5 0,7 11-5 0,-6-5-1 15,-2 6-8-15,-1-4-7 0,2 3-3 0,-4 1-1 16,0-4-7-16,-4 3-5 0,2-4-2 0,-1-3 0 16,-1 0-4-16,3 2-2 0,-2-7-4 0,0 4 2 15,1-6-2-15,-1 3-2 0,-1-4-2 0,3-2 1 16,-3 4-1-16,4-8 1 0,-5 7-3 0,5-7 2 0,-6 4-3 16,6-4-1-16,0 0-1 0,0 0-7 0,0 0 6 15,0 0-2-15,0 0 3 0,9-19-7 0,-2 9-1 16,5-7-5-16,5 1 4 0,-4-6-8 0,16-9-4 15,-3 3 5-15,2 0-1 0,-6 8 1 0,7-8 0 16,-7 8 1-16,-2 4 2 0,-2 1-5 0,-1 3 4 16,-1 4-1-16,-2 0 0 0,-1 4-8 0,2-1 5 15,-4 5 3-15,-1-3-5 0,1 3 4 0,-11 0-4 0,20 3-1 16,-13 2 9-16,2-1 1 0,-2 4 1 16,0 0-1-16,-3 0-2 0,3 4 1 0,-2-2 0 0,-2 3 1 15,-1-3 2-15,1 3 5 0,-3-3-6 0,0 2-1 16,-3 1 0-16,3 0 3 0,-2-4 3 0,-1 4-2 15,0-4 5-15,1 3-10 0,-7-2-15 0,3 0-19 16,3-1-17-16,-4-1-24 0,2 3-21 0,-2-5-27 16,3 3-13-16,-3-3-101 0,5-1-280 0,2-5 81 0</inkml:trace>
  <inkml:trace contextRef="#ctx0" brushRef="#br0" timeOffset="59609.91">21245 7263 255 0,'7'-4'198'0,"2"-4"-27"0,-9 8-20 15,6-7-31-15,-6 7-11 0,0 0-20 0,0 0-17 0,0 0-9 16,0 0-9-16,0 0 0 0,0 0 1 16,0 0-8-16,-34 30-1 0,13-13-10 0,-6 8 3 15,-7 6-3-15,7 2 2 0,-3 2 10 0,0 1 4 0,-3 3 0 16,3 1-6-16,3 1 4 0,2 4-7 0,6-2-1 15,0 0-1-15,6 5-2 0,-3-4 3 0,12 6-4 16,4-9 2-16,-3 2-4 0,9-1-5 0,1-1 2 16,5-5-6-16,2-3 0 0,-3-5-1 0,0-7 0 15,-1-3-2-15,4 2-2 0,2-6 0 0,1 4-4 16,-3-11 1-16,6 5-7 0,-2-1-15 0,0-5-14 16,-4 0-16-16,0-3-16 0,-3-3-32 0,-11 0-31 0,22-3-39 15,1-6-119-15,-5-5-322 0,-6 2 93 16</inkml:trace>
  <inkml:trace contextRef="#ctx0" brushRef="#br0" timeOffset="61834.21">22153 7308 370 0,'0'0'166'0,"0"0"-38"0,-2-7-16 0,2 7-15 0,0 0-24 15,0 0-4-15,0 0-13 0,0 0-6 0,-16 7-3 16,4 1-7-16,-1 7-2 0,-6 1-1 0,-9 10 4 16,-2 1-5-16,1 2 3 0,-2 1 0 0,2 5-7 15,4-7 1-15,0 3-10 0,8-7 2 0,1-2-3 16,5-5 0-16,0 1-1 0,6-1-5 0,-1-5 7 15,1 2 1-15,1-5-3 0,4 1 1 0,0-4-2 16,0 2 2-16,0 0-4 0,4-4 0 0,0 2 2 0,-3-4 2 16,-1-2-4-16,13 5 1 0,-4-2 0 0,-9-3 1 15,22-3 4-15,-11-4-9 0,0 1 7 0,8-6-3 16,0 1 2-16,-6-4-6 0,7-2 15 0,-10 1-4 16,5 1 1-16,-5 1 3 0,2-2 0 0,-4 2-5 15,-3 2-1-15,3 2 2 0,-2 0-1 0,-3 0 1 16,1 3-6-16,-4-4 0 0,6 1-1 0,0 0 1 15,-4 0 4-15,1 2 3 0,-3 0-2 0,4-1-2 0,-4-1-6 16,0 2 2-16,0 0-6 0,0-2-3 0,0 10-1 16,0-7-11-16,0 7-13 0,0-9-19 15,0 9-21-15,-4-9-16 0,4 9-24 0,0 0-19 0,0 0-21 16,0 0-23-16,-11-1-88 0,11 1-291 0,0 0 84 16</inkml:trace>
  <inkml:trace contextRef="#ctx0" brushRef="#br0" timeOffset="62325.12">22822 7718 266 0,'-6'7'157'0,"-1"6"-14"15,-8 2-8-15,-1 2-12 0,-14 6-22 0,-3 0 4 16,1 0-6-16,-8-1-6 0,3-3-21 0,-2-1-2 16,4-1-6-16,-4-2-7 0,1 0-4 0,1-5-19 15,3 2-27-15,4-6-34 0,5 5-25 0,3-4-37 16,0-2-91-16,0 0-212 0,2-2 62 0</inkml:trace>
  <inkml:trace contextRef="#ctx0" brushRef="#br0" timeOffset="62733.86">23074 7602 362 0,'0'0'139'0,"0"0"-31"0,0 0-16 0,0 0-10 15,0 0-8-15,7 13-8 0,-7-13 5 0,-5 14-4 0,3-4-4 16,-5 10-1-16,3-2-7 0,-4 1-9 0,3 0-1 15,-4 1-4-15,3 0 0 0,6-4-3 0,-2 6-12 16,2-7 3-16,-3 3 2 0,6-3-3 0,-3 5 0 16,4-4 0-16,3-4-5 0,0-1 1 0,0-1 2 15,1 0-5-15,0-2-1 0,-1-1 1 0,5-3 0 16,-1 2-1-16,0-4-6 0,-11-2 1 0,21 0-1 16,-21 0 1-16,20-5-6 0,-9-2 1 0,0 0 1 0,0-9 2 15,-3 2-5-15,3-4 0 0,-3 1 5 16,3-2 5-16,-9 4 7 0,4 0 2 0,-3 0 6 0,1 2 2 15,-4 4-5-15,0-3-2 0,-4 0-1 0,1 1-2 16,3 1-4-16,-6 0 1 0,4 0-2 0,-1 0 0 16,1 4-1-16,-4-4-3 0,2 1 1 0,4 9-2 15,-10-10-5-15,5 4 1 0,5 6 0 0,-3-7-3 16,3 7-14-16,-5-8-16 0,5 8-18 0,0 0-19 16,0 0-16-16,0 0-13 0,-3-10-19 0,3 10-14 15,0 0-20-15,0 0-82 0,0 0-262 0,0 0 76 0</inkml:trace>
  <inkml:trace contextRef="#ctx0" brushRef="#br0" timeOffset="62983.9">23665 7730 309 0,'22'0'90'0,"-22"0"-6"0,13 5-17 16,-13-5-8-16,14 5-8 0,-14-5-6 15,3 10-8-15,0-5 5 0,-1 5-13 0,-2-1 4 0,0-9-10 16,-5 19 19-16,2-1 8 0,-5 2-1 0,2-2 0 16,-4 0 5-16,-1 4-4 0,-3-9 1 0,0 5 8 15,-2-3-7-15,-6-1-1 0,3 0-2 0,1 0-5 16,-5 0-3-16,-15 3-1 0,13-1-14 0,0-8-11 16,8 1-18-16,-1 1-28 0,1-6-31 0,4 1-34 15,-2-2-82-15,5-3-210 0,10 0 61 0</inkml:trace>
  <inkml:trace contextRef="#ctx0" brushRef="#br0" timeOffset="63191">23870 7750 410 0,'0'0'175'0,"0"0"-26"0,0 0-10 0,0 0-22 16,15 3-19-16,-15-3-7 0,0 0-13 0,8 4-8 15,-8-4-5-15,2 4-6 0,-2-4-6 0,9 10 2 0,-5-7-10 16,5 6-9-16,-1 1-6 0,-1-4-19 0,11 6-18 16,-2 1-21-16,4-1-22 0,2 1-20 0,2-5-18 15,14 9-19-15,3-2-61 0,-13-9-199 0,2-3 60 16</inkml:trace>
  <inkml:trace contextRef="#ctx0" brushRef="#br0" timeOffset="63308">24385 7898 570 0,'23'-5'22'0,"-9"2"28"0,4-2 23 15,-4 0 25-15,-5 2 12 0,4 0 16 0,-13 3-6 16,17-7 1-16,-3 3-5 0,-10 2-12 0,4-2-7 0,-4 1-13 15,6 0-6-15,-10 3-10 0,16-7-3 0,-8 4-17 16,2-2-6-16,-10 5-30 0,18-5-25 16,-9 3-31-16,-9 2-29 0,23-3-26 0,-11 1-23 0,-12 2-93 15,36 0-253-15,-14-6 74 0</inkml:trace>
  <inkml:trace contextRef="#ctx0" brushRef="#br0" timeOffset="63406.97">24953 7824 214 0,'0'0'113'0,"16"2"-20"0,-16-2-40 0,10 3-25 16,-2-3-33-16,-8 0-41 0,17 5-54 0,-17-5 21 0</inkml:trace>
  <inkml:trace contextRef="#ctx0" brushRef="#br0" timeOffset="63709.91">25287 7857 403 0,'0'0'239'15,"12"-2"-35"-15,-12 2-20 0,0 0-28 0,9-1-17 0,-9 1-20 16,0 0-33-16,0 0-32 0,11-3-29 0,-11 3-26 16,0 0-16-16,0 0-10 0,8-2-10 0,-8 2-8 15,0 0 0-15,24 2-6 0,-12 1 5 0,1-3 1 16,-2 0 5-16,0 1 6 0,3-1 0 0,-4 2 5 16,6-2 14-16,-16 0 9 0,21 0 11 0,-8 0 7 15,-5 0 4-15,-8 0 1 0,25 0 0 0,-11 4 4 16,-3-4 6-16,2-4 4 0,-2 8 3 0,4-4 0 15,-2 2-7-15,8-2-2 0,-1 4-3 0,-1-4 2 16,0 7-4-16,6-4-6 0,-6 0 0 0,2 2-1 0,0-1-1 16,3 0 0-16,-3 1-10 0,-4-1-20 0,5 2-9 15,-6-2-4-15,-1-1-11 0,-3 0-14 0,0 1-6 16,1-1-12-16,-2 0-16 0,3-3-50 0,-3 2-165 16,-11-2 50-16</inkml:trace>
  <inkml:trace contextRef="#ctx0" brushRef="#br0" timeOffset="64074.34">26184 7550 216 0,'0'0'201'0,"2"-7"-28"16,-2 7-22-16,6-8-5 0,-6 8-22 0,0 0-15 0,3-7-19 15,-3 7-11-15,0 0-15 0,0 0-8 0,0 0-11 16,0 0-3-16,0 0-6 0,0 0-4 0,0 0-5 16,0 0-4-16,11 22-2 0,-14-9-4 0,6 8 1 15,-6 3-3-15,3 2 2 0,-2 9-8 0,-1 1-3 16,3-6 1-16,0-4 0 0,-3-1-2 0,3 13 8 15,-3-8-8-15,3-7 3 0,-2 0-1 0,-2 2-3 16,2-3 4-16,-1 1-8 0,3-2 9 0,-3-1-1 0,3 1 0 16,0-6-6-16,-2 1-16 0,-1-4-12 15,3 0-19-15,0-4-20 0,-3 2-17 0,3 0-19 0,0-5-87 16,0-5-225-16,0 0 67 0</inkml:trace>
  <inkml:trace contextRef="#ctx0" brushRef="#br0" timeOffset="64462.49">26130 7050 277 0,'0'0'120'0,"16"0"-14"0,-16 0-7 0,0 0-21 16,40 13-7-16,-17-2-9 0,0 1-9 0,11 14-3 15,7-6-3-15,-6 8-3 0,2 4-2 0,-2 1-2 16,-2 1-6-16,0 1-3 0,-3-1 6 0,0 3-15 16,0 0 9-16,0 0 1 0,-5 5-6 0,-4-1-1 15,4 0 5-15,-3 1-8 0,-11-3-3 0,7 3 1 16,-3-3-1-16,-4 1-1 0,0-4-5 0,-3 2 3 0,-3 0-4 16,-2 0-1-16,-1 2-1 0,-2-11-1 0,0 11 2 15,-2-4-5-15,-3-6 3 0,-1 5 2 0,5-9 0 16,-6 0-5-16,-1-4 0 0,-1-3-1 0,-1 1 8 15,-7-1 5-15,9-1-5 0,-8 2 4 0,-1-5 1 16,0-3-1-16,-1 4 1 0,-2-5 2 0,-1-4 1 16,-1 4 3-16,-4-7-5 0,10 2-1 0,2-2 3 15,-1-1 0-15,3-3-7 0,12 0-17 0,-22-3-27 16,9-1-35-16,13 4-24 0,-11-10-30 0,2 2-82 16,7-2-237-16,4-1 70 0</inkml:trace>
  <inkml:trace contextRef="#ctx0" brushRef="#br0" timeOffset="64781.21">27340 7644 223 0,'8'-3'246'0,"-8"3"-41"0,10-5-18 0,-4 3-26 16,-6 2-18-16,11-5-16 0,-11 5-12 0,11-3-12 16,-11 3-22-16,14-4-9 0,-4 0-4 0,1 2-4 15,3 2-7-15,8-1-6 0,0 1-5 0,-3-4-5 16,1 4-6-16,1 0-5 0,1-3 0 0,4 3-3 16,-4 3-2-16,1-3 1 0,2 0-9 0,-1 4-1 15,-1-3 1-15,1-1-1 0,0 2-5 0,4-2 0 0,-3 4-8 16,-3-2-12-16,-1 3-7 0,-4-5-19 0,-1 2-9 15,-2-2-20-15,-3 0-18 0,-1 3-22 0,-10-3-39 16,17 0-86-16,-17 0-273 0,8 2 80 0</inkml:trace>
  <inkml:trace contextRef="#ctx0" brushRef="#br0" timeOffset="65034.87">27341 7755 298 0,'0'0'160'0,"0"0"-28"16,0 0-12-16,0 0-17 0,0 0-5 0,-4 6-3 15,4-6-5-15,0 0-6 0,0 0 0 0,0 0-1 16,11 9-6-16,-1-8-3 0,12 8-8 0,0-5-2 16,6 5-8-16,13-6-2 0,-1 2-3 0,-1-2-3 15,2 1-1-15,0-1-4 0,-8 0-5 0,-3-3-2 16,-3 0-8-16,-1 0 0 0,-2 0-4 0,1 0-7 0,-7 0-12 15,-1-3-11-15,-1 3-21 0,-2-3-18 0,-14 3-30 16,19-4-35-16,-7 4-131 0,-12 0-286 0,13-8 81 16</inkml:trace>
  <inkml:trace contextRef="#ctx0" brushRef="#br0" timeOffset="65384.8">28623 7345 336 0,'-30'15'131'0,"2"2"-10"0,-5 4-10 0,3 6-12 16,-2-3-10-16,-1 4-11 0,3-3-1 15,2 1-12-15,2 3-7 0,3 1 2 0,4-6-6 0,6 1-14 16,-2-2 3-16,4 11-2 0,4-5 1 0,2-4-2 16,5-1-4-16,5-1-1 0,-4 1-9 0,8-1-10 15,14 10-26-15,-5-12 3 0,2-4-8 0,-1 1-9 16,-3-6-14-16,6-3-22 0,3 0-33 0,4-8-78 15,-6-2-202-15,16-4 59 0</inkml:trace>
  <inkml:trace contextRef="#ctx0" brushRef="#br0" timeOffset="65766.38">28957 7532 264 0,'0'0'126'0,"0"0"-17"0,0 0 1 0,0 0-21 16,-25 25 1-16,20-15-12 0,-3 0-2 0,3 0-4 16,-4-1-9-16,1 10-11 0,-3-3 7 0,6-1-13 15,-3 2 1-15,-1-3-4 0,6 2-3 0,1-4 0 0,2 1-4 16,0-3-7-16,0 0 8 0,2 2-3 0,4-2-6 16,-3 0 4-16,5 0-3 0,-3-1-5 0,6-2 1 15,0 1-1-15,0-6 5 0,0 3-11 0,4 0 2 16,7-5 5-16,1 0 8 0,-8-5 1 0,0 0-1 15,-3 3 1-15,-5-3 9 0,4-1-1 0,-3-4-4 16,1 4-6-16,-3-1 1 0,-3-2-6 0,3 1-7 16,-6-3 0-16,0 4-3 0,0 7-5 0,-4-20 1 0,4 10 0 15,-5 4 2-15,1-3-2 0,0 3-7 0,1-4-1 16,-3 3 6-16,6 7 1 0,-8-13-4 16,8 8 2-16,0 5-2 0,-6-10-1 0,6 10-10 0,0 0-9 15,-3-8-14-15,3 8-15 0,0 0-15 0,0 0-6 16,0 0-11-16,0 0-17 0,0 0-19 0,0 0-23 15,0 0-93-15,0 0-268 0,0 0 77 0</inkml:trace>
  <inkml:trace contextRef="#ctx0" brushRef="#br0" timeOffset="65981.59">29354 7712 294 0,'14'6'144'0,"-14"-6"-16"0,11 4-26 16,-11-4 1-16,8 6-24 0,-8-6-11 0,8 12-6 15,-1-2-6-15,-5 0-6 0,3 0-7 0,-5 0-7 16,0 3-5-16,0-2 0 0,-5 7 3 0,-1 1 3 16,0 1-3-16,-2-4-4 0,0-3 6 0,0 2-16 15,-2 2 15-15,-4-1-6 0,2-5-2 0,1 0 1 0,1-1-4 16,-10 3 4-16,7-5-3 0,-4 5-17 16,1-6-17-16,2 0-20 0,1 1-28 0,1-2-24 15,3-2-104-15,0-1-219 0,9-3 66 0</inkml:trace>
  <inkml:trace contextRef="#ctx0" brushRef="#br0" timeOffset="66470.75">29880 7555 228 0,'0'0'147'0,"0"0"-26"0,0 0-6 16,0 0-31-16,0 0 5 0,0 0-14 0,0 0-2 16,0 0-3-16,-20 22-4 0,12-12-11 0,3-1-7 15,0 1 0-15,-1 0 2 0,-8 8-8 0,6-3-4 16,0-3-2-16,4 7 0 0,-3-3-4 0,0-2 0 16,3-2-5-16,1-2-4 0,3 0 8 0,0 3-7 15,0-3 0-15,0-1-2 0,3 0-4 0,0 1 0 0,-2-2 3 16,9 2-9-16,-2-5 7 0,0 3-7 0,3-3 2 15,0 0-2-15,3-3 1 0,-4 1 3 0,-10-3 5 16,25 0 1-16,-25 0 2 0,25-5-2 0,-15 0 4 16,3 0 1-16,-3-1-4 0,1 2 4 0,0-2-1 15,-1 2 0-15,-3-1-4 0,1-1-1 0,-1-1-3 16,-4 1-4-16,-3 6 2 0,8-13-5 0,-2 11-2 16,-6 2 2-16,6-12-5 0,-6 12 2 0,5-11-1 0,-5 7 0 15,0 4 1-15,5-10-4 0,-5 10 3 0,4-10-5 16,-4 10 4-16,0-10-3 0,0 10 3 15,0-9-2-15,0 9 2 0,0-10 1 0,0 10-1 0,0-12-2 16,0 12 2-16,-4-10-4 0,4 10-2 0,-5-11 0 16,5 11 0-16,-4-10 0 0,4 10-5 0,-7-7 4 15,7 7 2-15,-6-5-4 0,6 5-18 0,-11-5-9 16,11 5-13-16,0 0-14 0,-22-3-21 0,22 3-19 16,0 0-21-16,-21 5-118 0,21-5-280 0,-11 5 80 15</inkml:trace>
  <inkml:trace contextRef="#ctx0" brushRef="#br0" timeOffset="66683.89">30151 7725 260 0,'0'0'193'0,"0"0"-40"16,0 0-16-16,0 0-23 0,17 5-18 0,-17-5-14 15,0 0-9-15,5 8-7 0,-5-8-12 0,3 12-5 16,-3-2-1-16,0-10-4 0,-3 14-11 0,0-4-1 0,-2-1 1 15,2 2-6-15,-5-1 3 0,2 0-10 0,1 0 4 16,-10 5-4-16,2-1-3 0,3 0-25 0,1-2-3 16,-2-3-16-16,1-2-37 0,-1 3-19 0,2-3-96 15,-5-1-215-15,3-2 64 0</inkml:trace>
  <inkml:trace contextRef="#ctx0" brushRef="#br0" timeOffset="66841.87">30257 7760 298 0,'9'-5'230'0,"-4"0"-39"0,1-3-26 15,-6 8-20-15,8-4-21 0,-8 4-38 0,9-8-26 16,-9 8-44-16,0 0-24 0,9-8-28 0,-9 8-30 16,0 0-83-16,0 0-178 0,0 0 53 0</inkml:trace>
  <inkml:trace contextRef="#ctx0" brushRef="#br0" timeOffset="66984.57">30477 7753 294 0,'0'0'235'0,"11"-3"-27"15,-11 3-30-15,0 0-21 0,10-8-22 0,-10 8-14 16,0 0-18-16,9-4-22 0,-9 4-25 0,0 0-29 16,14-6-43-16,-14 6-25 0,15-2-23 0,-15 2-24 15,0 0-88-15,16 0-208 0,-16 0 61 0</inkml:trace>
  <inkml:trace contextRef="#ctx0" brushRef="#br0" timeOffset="67108.25">30660 7730 248 0,'22'0'215'0,"-22"0"-18"0,0 0-18 16,0 0-12-16,11-5-8 0,-11 5-6 0,0 0-10 15,6-3-15-15,-6 3-12 0,0 0-15 0,0 0-13 0,8-4-9 16,-8 4-15-16,0 0-25 0,0 0-26 0,14-3-24 16,-14 3-21-16,0 0-42 0,24 5-10 0,-12-3-31 15,1 1-116-15,-3 0-276 0,4-1 80 0</inkml:trace>
  <inkml:trace contextRef="#ctx0" brushRef="#br0" timeOffset="67218.75">30978 7777 379 0,'0'0'173'16,"0"0"-20"-16,17 0-10 0,-17 0-20 0,0 0-3 0,0 0-23 15,21-3-5-15,-21 3-10 0,14-4-9 0,-14 4-25 16,19-5-24-16,-19 5-34 0,22 0-39 0,-11 0-41 16,4-4-82-16,5 3-203 0,2 1 60 0</inkml:trace>
  <inkml:trace contextRef="#ctx0" brushRef="#br0" timeOffset="67358.39">31386 7770 469 0,'0'0'234'0,"9"-5"-23"0,-9 5-15 15,0 0-19-15,13-5-20 0,-13 5-14 0,8-5-19 0,-8 5-16 16,10-5-12-16,-10 5-17 0,12-5-26 0,-12 5-24 16,13-5-25-16,-13 5-39 0,17-2-39 0,-17 2-36 15,25 0-135-15,-25 0-289 0,24 0 83 0</inkml:trace>
  <inkml:trace contextRef="#ctx0" brushRef="#br0" timeOffset="67825.86">32223 7570 378 0,'0'0'162'15,"0"0"-35"-15,5-10-36 0,-5 10 7 0,0 0-11 16,0 0-13-16,0 0-4 0,0 0-15 0,0 0 5 16,0 0-13-16,0 0 0 0,0 0-10 0,0 0-3 15,0 0-2-15,-29 27 0 0,26-20-12 0,-3 5 11 16,5 8-4-16,-3-2-1 0,2 5-4 0,4-4 3 0,2 5-4 16,0-4-2-16,5 3-3 0,-1 1 0 0,1-7-6 15,0 5-1-15,6-4 3 0,3-1-1 0,-4-1-5 16,3-3-1-16,2 0-1 0,3-6 5 0,-5 1-13 15,2-4 13-15,-3-1 11 0,0 0 5 0,-2-6 12 16,-14 3 9-16,33-7 0 0,-11-1 0 0,-6-2-5 16,0 3 3-16,1-2-1 0,-1-4-5 0,2-2-3 15,-2 0-7-15,-2 0 2 0,-2 0-3 0,3-2-4 0,-6 3 0 16,0 1 3-16,-3 3-6 0,0-2 3 16,-1 2-6-16,0 0 4 0,-2 3-1 0,2-2-1 0,-1 0-1 15,-1 3-2-15,-1-4-3 0,1-1-1 0,-3 11-2 16,0-14-2-16,0 6 1 0,0 8-4 0,-5-17 1 15,-2 9-2-15,5-2-4 0,-4 3 3 0,3 0-4 16,3 7-1-16,-7-9 0 0,1 3-3 0,6 6-8 16,-6-10-12-16,6 10-8 0,-8-7-17 0,8 7-13 15,0 0-22-15,-7-7-14 0,7 7-20 0,0 0-21 16,0 0-109-16,-11-3-294 0,11 3 84 0</inkml:trace>
  <inkml:trace contextRef="#ctx0" brushRef="#br0" timeOffset="68386.56">32705 7079 277 0,'0'0'189'0,"0"0"-22"0,0 0-41 0,2-10-7 15,-2 10-20-15,0 0-4 0,0 0-15 0,0 0-11 0,0 0-10 16,0 0 2-16,0 0-13 0,0 0-5 0,53 27-9 15,-35-11-3-15,12 4-2 0,-4 1-2 0,1 6 0 16,3 1-7-16,1-5-6 0,-4 5 7 0,0-1-3 16,-3-1-4-16,4 6 3 0,-6-3-6 0,5 0-1 15,-9-2 1-15,3 11-1 0,-2-5-3 0,1 2 1 16,-4 0 0-16,1 0 0 0,-4 1-1 0,0 0-7 16,-1 2 4-16,-7-8-2 0,6 5-1 0,-5-7 3 0,-4 0-6 15,4-7 2-15,-6 2 5 0,2-1-7 0,1 1 7 16,-3-1-3-16,0-2-2 0,-3-1 8 15,1-1-4-15,2 2-6 0,-6 0 3 0,1-4-1 0,-2 1 1 16,3-4 2-16,-2-1 0 0,1 1-1 0,0-3-2 16,-5-3 5-16,4 5 0 0,2-2-10 0,-1-1 9 15,0-1-4-15,-2 2 7 0,2-2-6 0,0-1-2 16,5-7 5-16,-8 10-1 0,8-10 1 0,-6 10-1 16,6-10 1-16,-6 6 5 0,6-6-6 0,-3 7 2 15,3-7 2-15,0 0 2 0,-4 6-5 0,4-6 4 16,0 0 5-16,0 0 7 0,-3 9 8 0,3-9 3 0,0 0 3 15,-6 3 1-15,6-3-1 0,0 0 5 0,0 0-4 16,0 8 4-16,0-8-2 0,0 0-1 0,0 0 2 16,0 0 0-16,0 0-6 0,-5 5-2 0,5-5 0 15,0 0-6-15,0 0-3 0,0 0-5 0,0 0 1 16,-3 5-5-16,3-5 2 0,0 0-8 0,0 0-6 16,0 0-7-16,0 0-6 0,0 0-5 0,0 0-11 15,0 0-4-15,0 0-13 0,0 0-10 0,0 0-9 0,0 0-16 16,0 0-14-16,0 0-26 0,0 0-28 15,0 0-91-15,0 0-285 0,-22 0 85 0</inkml:trace>
  <inkml:trace contextRef="#ctx0" brushRef="#br0" timeOffset="78780.85">2420 10260 297 0,'0'0'108'0,"5"-22"9"0,-5 22-13 0,0 0-21 15,0 0-4-15,0-10-4 0,0 10-11 0,0 0 4 16,3-8-8-16,-3 8 4 0,0 0 1 0,0-10-2 16,0 10-1-16,0 0 6 0,3-9-13 0,-3 9 2 15,0-7-8-15,0 7 9 0,0-7-10 0,0 7-8 16,2-8 3-16,-2 8-2 0,3-8-5 0,-3 8 2 15,0-5-15-15,0 5 2 0,0 0-4 0,0 0-8 16,3-10-3-16,-3 10-4 0,0 0 0 0,0 0-2 0,0 0-4 16,0 0 1-16,0 0 2 0,0 0-2 15,0 0-1-15,8 31-4 0,-5-12-4 0,0 7 9 0,0-6 1 16,-6 5-2-16,3 14 2 0,-3-1-1 0,3-8 4 16,-3-4-5-16,3-1 1 0,-4 10-1 0,2-9 3 15,0-1 1-15,2-4-5 0,-3-7 3 0,3 1 4 16,0-3-1-16,-3 1 2 0,1-6-3 0,2 2-5 15,-3-1 1-15,3 0 4 0,-3-4-2 0,3 4 1 16,0-8 6-16,-2 10-2 0,2-10 1 0,-3 9 2 16,3-9 0-16,0 8 3 0,0-8-3 0,0 6 6 0,0-6 0 15,0 0 9-15,0 0-2 0,0 0 0 16,0 0 5-16,0 0 1 0,0 0 0 0,0 0 2 16,0 0-11-16,0 0 1 0,0 0-2 0,0 0 0 0,0 0-3 15,0 0-4-15,0 0 1 0,0 0-6 0,0 0 1 16,11-31-2-16,-9 21-4 0,1 0 2 0,2-9-1 15,1 3 0-15,0-2-2 0,-3 3 0 0,-1-5 1 16,4 2-1-16,-4 2-1 0,1 1-1 0,-1 0 0 16,4 8 3-16,-3-6-6 0,0 1 0 0,2 6 4 15,1-8-4-15,-4 6-4 0,4-2 6 0,-6 1-2 16,1-1-2-16,5 2 3 0,-2 1 1 0,1 0-6 0,-2-3-1 16,-3 10 0-16,5-11-2 0,-2 5 1 0,-3 6-7 15,8-7 4-15,-8 7-3 0,12-7-6 0,-12 7 1 16,8-3-3-16,-8 3 2 0,0 0 4 0,0 0-1 15,20 1 6-15,-20-1 1 0,0 0 0 0,18 9 0 16,-13-2-4-16,0-1 3 0,1-3 2 0,-6-3 0 16,11 13 2-16,-8-6-1 0,2-2 2 0,-5-5-1 15,5 11 2-15,-1-1 5 0,-4-3-4 0,0-7 3 16,0 16-3-16,-4-8 6 0,-1 6 6 0,0-8-9 16,-9 11 6-16,3-5-4 0,0 1 8 0,1-3 1 15,-7 3-6-15,6-7 0 0,-3 3 4 0,3-1 1 0,-2-2-6 16,3 1 8-16,1-2-1 0,2 0-1 0,-7-3-2 15,7 3 1-15,7-5 9 0,-16 8 3 0,5-7-2 16,11-1 6-16,-14 6 3 0,14-6-6 0,-10 2 5 16,10-2 0-16,0 0 2 0,0 0-1 0,-14 0-2 15,14 0-3-15,0 0 0 0,0 0 3 0,0 0-7 16,0 0-3-16,0 0 2 0,0 0 1 0,0 0-3 16,0 0-3-16,0 0 0 0,0 0-4 0,0 0 4 0,0 0 0 15,0 0-6-15,0 0 0 0,-16-8 0 0,16 8 1 16,0 0-5-16,0 0-1 0,0 0-3 0,0 0 2 15,0 0 4-15,0 0 0 0,0 0-10 0,0 0 3 16,0 0 7-16,0 0-5 0,0 0 1 0,0 0-5 16,0 0 2-16,0 0-1 0,0 0 3 0,0 0 1 15,0 0-3-15,46 12 0 0,-41-6-1 0,0 1 2 16,4 2 8-16,-1 1-6 0,-2-4 0 0,1 4 3 16,2 0-4-16,-2 3 5 0,0-6-2 0,2 11 2 15,6-1 3-15,-7-6-2 0,-1 2-2 0,3-1-13 0,-2 1 6 16,0-3-12-16,-2-4-8 0,2 6-10 0,0-2-12 15,-2 0-12-15,-1-2-26 0,0 2-18 0,2 0-18 16,-6 0-136-16,3-3-309 0,-4-7 90 0</inkml:trace>
  <inkml:trace contextRef="#ctx0" brushRef="#br0" timeOffset="79109.84">2803 10800 342 0,'0'0'177'0,"0"0"-24"0,0 0-20 15,0 0-20-15,0 0-19 0,0 0-7 0,0 0-13 16,0 0-9-16,0 0-8 0,0 0-7 0,0 0-8 0,0 0 2 15,0 0-7-15,20 8-6 0,-20-8 0 0,2 12-2 16,-2-12 1-16,3 15-4 0,-3-5 8 0,2 0-5 16,-2 2-1-16,3 1-5 0,-3-2 0 0,0-1-2 15,3 13-2-15,0-5-1 0,-3-3-4 0,2 1 2 16,-2-4 1-16,0 0-4 0,0-1-1 0,0 1-24 16,0 0-9-16,0-12-27 0,-2 22-20 0,-1-12-29 15,-3 3-22-15,1-7-75 0,-4 5-233 0,-1-4 69 0</inkml:trace>
  <inkml:trace contextRef="#ctx0" brushRef="#br0" timeOffset="79551.85">2179 10009 300 0,'0'0'121'0,"0"0"-30"0,0 0-5 0,8-10-17 16,-8 10-7-16,0 0-11 0,0 0-1 0,0 0-2 15,0 0 8-15,0 0 1 0,-13 40 4 0,-2-19 8 16,0 19 2-16,-5 4 1 0,1 3 4 0,-9 0-7 16,4 25-11-16,5-18 4 0,5-6-5 0,3 0-4 0,0-2-5 15,1 2-3-15,7-2-2 0,-1-1-6 0,4-3 1 16,9-1-6-16,-1 2 7 0,5-4-8 0,4 0-5 15,8-1 1-15,2-7-1 0,6 5 2 0,3-5-6 16,2-1-10-16,0-3-28 0,-3-3-26 0,7 1-31 16,-4-5-25-16,1-3-22 0,-3 0-107 0,-8-7-270 15,-2-5 78-15</inkml:trace>
  <inkml:trace contextRef="#ctx0" brushRef="#br0" timeOffset="79940.84">3276 10671 321 0,'7'19'132'0,"-2"0"-16"0,-5 0 1 0,0-1-9 16,0 0-1-16,0-5-24 0,-3 7-5 15,-3 1-11-15,3-1 0 0,-2-6-5 0,0 1-11 16,2-2-4-16,0-2 2 0,1-1-10 0,-4 0-2 0,4 0-26 16,-5 1-15-16,3-4-21 0,1-1-26 0,3-6-17 15,-6 15-24-15,6-15-64 0,0 0-186 0,-10 4 55 16</inkml:trace>
  <inkml:trace contextRef="#ctx0" brushRef="#br0" timeOffset="80383.87">3641 10457 282 0,'0'0'109'0,"0"0"-15"0,0 0-2 16,0 30 6-16,-2-21-8 0,2-9-14 0,-6 22 8 15,6-12-4-15,-3 11-9 0,3-1 1 0,0-2-5 16,0-6-12-16,-3 1-2 0,6-3 0 0,0 3-11 16,-1-3 1-16,2 0-7 0,0 0-1 0,1-2-3 0,4-1-1 15,1 3-1-15,-1-6-2 0,3 1-5 0,-12-5 7 16,22 5-10-16,-6-3-1 0,-16-2 1 0,25-2 0 16,-25 2-2-16,24-8-3 0,-16 5-5 0,0-7 0 15,3 4-2-15,-2-4-5 0,-1 2 6 0,-3-1 3 16,-1-1 1-16,3 0 7 0,-7 10 0 0,7-15 2 15,-7 9 0-15,0 6 5 0,2-19-3 0,-2 19 0 16,0-17 5-16,-2 9-6 0,2 8 0 0,-4-11-3 0,4 11-6 16,-6-10 4-16,6 10-4 0,-8-12-2 0,8 12 1 15,-11-11-2-15,11 11 2 0,-8-9-4 16,8 9-2-16,-8-8-1 0,8 8-1 0,0 0 2 0,-11-8-4 16,11 8 3-16,-11-3-4 0,11 3-10 0,0 0-13 15,-14-8-11-15,14 8-21 0,-16-4-15 0,16 4-23 16,0 0-23-16,0 0-19 0,-22 0-96 0,22 0-273 15,0 0 80-15</inkml:trace>
  <inkml:trace contextRef="#ctx0" brushRef="#br0" timeOffset="80640.84">4015 10820 333 0,'-5'20'165'16,"0"-1"-10"-16,-4-5-4 0,2 4-8 0,-2-5-18 16,-2-1-9-16,2 0-17 0,2-1-15 0,-7 4-10 0,4-4 0 15,-2 1-11-15,1-2-9 0,0-2-14 0,3-3-17 16,0 3-29-16,-3-1-35 0,0-2-35 0,11-5-32 15,-19 6-79-15,19-6-224 0,0 0 66 0</inkml:trace>
  <inkml:trace contextRef="#ctx0" brushRef="#br0" timeOffset="81012.25">4302 10551 253 0,'0'0'147'0,"0"0"-22"0,0 0-13 16,-15 32-15-16,15-32-6 0,-3 7-12 0,3-7 4 16,-5 9-15-16,5-9-9 0,0 0-6 0,-3 10-9 15,3-10 3-15,0 0-7 0,0 0-1 0,0 13-7 0,0-13 1 16,3 10 0-16,-3-10-5 0,5 13-7 15,-1-3 1-15,3-2 1 0,0 0-3 0,0 1-8 16,-7-9-4-16,8 13-2 0,-3-7-5 0,-5-6-2 0,8 10-1 16,-8-10 2-16,9 7 6 0,-9-7 2 0,5 8-4 15,-5-8 9-15,0 0 5 0,6 8-5 0,-6-8-1 16,0 0-2-16,0 0 2 0,0 0-1 0,0 0-7 16,0 0 2-16,0 0-4 0,0 0 1 0,0 0 0 15,0 0 0-15,14-26-9 0,-14 16 1 0,2 1-10 16,-2 9-16-16,3-20-14 0,-3 10-17 0,4 1-27 15,-4 9-96-15,1-20-218 0,-1 12 64 0</inkml:trace>
  <inkml:trace contextRef="#ctx0" brushRef="#br0" timeOffset="81218.98">4473 10554 313 0,'0'0'247'0,"0"0"-24"0,0 0-29 0,0 0-20 16,14-3-25-16,-14 3-21 0,0 0-20 0,0 0-17 0,0 0-16 15,0 0-20-15,0 0-25 0,0 0-20 0,0 0-25 16,24 0-24-16,-24 0-20 0,0 0-36 0,27 3-25 16,-12-1-68-16,-15-2-223 0,24 0 66 0</inkml:trace>
  <inkml:trace contextRef="#ctx0" brushRef="#br0" timeOffset="81452.33">5166 10544 359 0,'0'0'200'0,"0"0"-36"0,11-2-32 15,-11 2-37-15,0 0-39 0,0 0-45 0,0 0-44 0,0 0-85 16,13-8-137-16,-13 8 41 0</inkml:trace>
  <inkml:trace contextRef="#ctx0" brushRef="#br0" timeOffset="82032.87">5653 10432 245 0,'0'0'101'16,"0"0"-2"-16,0 0 1 0,0 0-4 0,0 0-3 0,0 0-6 15,0 0 2-15,0 0-5 0,0 0-3 0,-24 31-10 16,22-27-2-16,2-4-1 0,-14 13-1 0,13-6-6 16,1-7-6-16,-8 9-4 0,8-9-10 0,-5 13 2 15,3-6-2-15,2-7-4 0,0 18 0 0,-4-8-8 16,4-10-3-16,4 20 3 0,-2-11-5 0,0 5-1 16,3 2-7-16,1-1 5 0,-1-1-5 0,-1-4 1 15,2 0-2-15,-2 1-1 0,-1-3-3 0,-3-8 4 16,8 16 3-16,-5-10-8 0,-3-6 0 0,8 11 9 0,-8-11-4 15,11 7-2-15,-11-7-3 0,0 0 0 0,16 3-3 16,-16-3 1-16,0 0-4 0,35-10 3 0,-26 7 1 16,10-11 0-16,-2 0-5 0,0 0 1 0,-2-3 1 15,0 0-6-15,0 2 2 0,-4 1 2 0,4 1 5 16,-7 1 6-16,-1 5 4 0,0-3 1 0,-5 0 4 16,-2 10 1-16,8-12 5 0,-8 4 2 0,0 8-3 15,6-9 2-15,-6 9-5 0,3-11 2 0,-3 11-4 0,0 0-2 16,6-11-2-16,-6 11-2 0,0 0-1 15,-4-16-1-15,4 16-7 0,-5-12 3 0,5 12-2 0,-6-8-1 16,6 8-2-16,-10-15 5 0,10 15-6 0,-11-7 2 16,11 7-2-16,-11-10 0 0,3 3 0 0,8 7 0 15,-22-6 2-15,11 3-4 0,11 3 0 0,-25-5 3 16,5 1-1-16,-2-2-4 0,10 3 2 0,-2-1-1 16,14 4 0-16,-29 0 0 0,29 0 1 0,-16-6 0 15,16 6-2-15,-16-2 3 0,16 2 0 0,0 0-3 16,-16-2-4-16,16 2-6 0,0 0-15 0,0 0-15 15,0 0-22-15,0 0-23 0,0 0-26 0,-25 0-18 0,25 0-12 16,0 0-133-16,0 0-322 0,0 0 89 0</inkml:trace>
  <inkml:trace contextRef="#ctx0" brushRef="#br0" timeOffset="82378.62">5719 10057 366 0,'0'0'198'0,"5"-6"-28"0,-5 6-27 0,0 0-23 16,6-10-15-16,-6 10-10 0,0 0-12 0,0 0-9 15,25 0-10-15,-25 0-4 0,43 14-9 16,-4-2-1-16,-1 4-8 0,3 1-1 0,0 1-7 0,-1 3-2 16,-1 4-3-16,-3 0-1 0,-1 0-1 0,1 2-2 15,-5 2-6-15,4 1-1 0,-7-2-2 0,-6 5-3 16,-11-7-2-16,2-3 8 0,-3 2 0 0,-3-3 3 15,1 15 0-15,-3 1 6 0,-8-1 1 0,-5 3-2 16,-1-7 1-16,-4 2 0 0,-6 2 2 0,0 0 2 0,-3-1-4 16,-3-5 0-16,0-1-4 0,0-5 1 15,8-2-5-15,-4-5-1 0,12-4-2 0,-6 0-1 0,6-7 2 16,1 1 3-16,1 0-1 0,1 0-2 0,6-8-3 16,-11 7 2-16,8-2-3 0,3-5-3 0,0 0-16 15,-11 10-22-15,11-10-21 0,0 0-28 0,0 0-29 16,0 0-53-16,0 0-119 0,0 0-329 0,0 0 93 15</inkml:trace>
  <inkml:trace contextRef="#ctx0" brushRef="#br0" timeOffset="82750.89">6765 10477 274 0,'0'0'216'0,"0"0"-34"0,0 0-23 0,0 0-13 16,0 0-20-16,0 0-16 0,0 0-10 0,0 0-13 0,0 0-2 16,0 0-10-16,0 0-6 0,0 0-6 0,0 0-1 15,0 0-15-15,27 0 1 0,-27 0-7 0,22 0-2 16,0 0-2-16,5-2-5 0,17-3 1 0,1 2-6 15,0-1-1-15,-3-4-6 0,4 5-1 0,-5-1 1 16,0-2-5-16,-8 6-1 0,-8-2 0 0,-9 2-4 16,3 0 1-16,-19 0-2 0,31-2-2 0,-31 2-1 15,17 0-2-15,-17 0 2 0,0 0-1 0,23-3-2 0,-23 3-2 16,0 0-1-16,0 0-9 0,0 0-8 16,22-3-12-16,-22 3-11 0,0 0-14 0,0 0-10 15,0 0-5-15,0 0-16 0,0 0-16 0,0 0-14 0,0 0-12 16,0 0-71-16,0 0-234 0,0 0 69 0</inkml:trace>
  <inkml:trace contextRef="#ctx0" brushRef="#br0" timeOffset="82951.8">7255 10387 641 0,'-11'-3'-10'0,"0"-2"13"0,11 5 20 16,-19-8 3-16,19 8 6 0,-17-10 7 0,17 10 6 15,-14-7 0-15,14 7 16 0,0 0-6 0,-16-5 2 16,16 5 6-16,0 0-2 0,-17-3 2 0,17 3 1 16,0 0-4-16,0 0-1 0,0 0 1 0,-22-5-12 0,22 5 1 15,0 0-2-15,0 0-8 0,0 0-4 0,-15-2-1 16,15 2 0-16,0 0-1 0,-15 10-1 15,15-10-1-15,-9 17 1 0,3-6-2 0,-3 8-4 0,0 0 0 16,4 1-6-16,0 0 2 0,-1 2-3 0,3 1 2 16,-3 1-3-16,5-2 2 0,-8 15-5 0,4-8-17 15,-1-3-29-15,6-1-21 0,-5-1-43 0,5 0-34 16,0-3-102-16,0-2-275 0,0 1 80 0</inkml:trace>
  <inkml:trace contextRef="#ctx0" brushRef="#br0" timeOffset="84275.81">8659 9628 453 0,'0'0'218'0,"-3"-10"-34"0,3 10-24 15,0 0-21-15,0 0-20 0,0 0-17 0,0 0-11 16,0 0-9-16,0 0-5 0,0 0-4 0,-35 31-10 16,6 0 13-16,3-1-7 0,-2 8-6 0,-4 1 2 0,2 0-9 15,2 2-4-15,1 0-3 0,5-1-4 0,-2-4-10 16,9-2 0-16,2 2-3 0,5-13 0 16,3 2-2-16,-2-1-4 0,10-2-3 0,1-1-8 0,3 1 4 15,2 1-1-15,5-2-9 0,10 11-15 0,2-2-8 16,0-2-19-16,4-4-15 0,0 0-15 0,2-3-16 15,-3-5-23-15,-5-4-29 0,1-2-19 0,-6-2-97 16,3-6-294-16,0 4 83 0</inkml:trace>
  <inkml:trace contextRef="#ctx0" brushRef="#br0" timeOffset="84775.85">9097 9865 214 0,'0'0'182'0,"0"0"-42"0,0 0-2 0,0 0-24 15,0 0-18-15,0 0-9 0,0 0-7 0,0 0-4 0,0 0 2 16,0 0-3-16,0 0 4 0,0 0-4 16,-16 22-6-16,12-9-3 0,-6 7-4 0,4-1-3 15,-2 2-5-15,0-4-11 0,6 5 0 0,-4-7-2 0,2-1-3 16,2 6-3-16,2-3 2 0,0-5-3 0,2 1-4 15,-2-3 0-15,7 0-3 0,-4-2-7 0,-3-8 4 16,5 10 3-16,-5-10-2 0,8 13 2 0,-8-13 1 16,5 8-3-16,-5-8 1 0,0 0-3 0,0 0-4 0,17-1 0 15,-17 1-1-15,15-13-3 0,-8 4 0 16,0 1-4-16,0 0-9 0,-2-5-5 0,3-7-3 16,2 7-1-16,-3-9 0 0,-2 8 3 0,3 0 0 0,-8 1 2 15,3 3 1-15,0 0-5 0,3 0 4 16,-6 0 0-16,2 0-2 0,-2 10 4 0,7-13 2 0,-6 5-4 15,-1 8 6-15,3-10 4 0,-3 10 0 0,3-10 3 16,-3 10 0-16,0 0 2 0,0-13-1 0,0 13-3 16,0 0-1-16,0 0-4 0,-3-10 3 0,3 10 0 15,-8-4-2-15,8 4-4 0,-9-6 2 0,9 6-2 16,-13-4 3-16,13 4 0 0,-15-6-1 0,5 4 1 16,10 2-3-16,-24-1 0 0,24 1 1 0,-19-3 1 15,8-1 0-15,11 4 2 0,-20-2-7 0,20 2 1 0,-13 0-12 16,13 0-10-16,0 0-13 0,-17-1-17 0,17 1-19 15,0 0-22-15,0 0-29 0,-18 0-32 0,18 0-101 16,0 0-306-16,0 0 88 0</inkml:trace>
  <inkml:trace contextRef="#ctx0" brushRef="#br0" timeOffset="85031.97">9365 10020 236 0,'0'0'193'16,"15"4"-42"-16,-15-4-20 0,0 0-16 0,16 4-19 16,-16-4-11-16,7 8-4 0,2-3-10 0,-3 5-11 15,-1-1-4-15,3 8-6 0,-3-1-4 0,-1 1-4 16,1 1-1-16,-5 3-1 0,0-1-1 0,0 0 1 16,-2 1-1-16,-1 1-3 0,-4-4 0 0,3-1 6 15,-5 6-4-15,1-3-2 0,-3-4-4 0,-2 4-3 16,1-5 1-16,-2 3-4 0,4-1-9 0,-1-4-22 0,0-4-22 15,3 1-8-15,-1-3-23 0,1 0-33 0,8-7-33 16,-16 10-83-16,16-10-242 0,-14 5 71 16</inkml:trace>
  <inkml:trace contextRef="#ctx0" brushRef="#br0" timeOffset="85972.09">10186 9738 279 0,'4'-3'217'0,"-4"3"-30"0,0 0-19 0,10-10-27 16,-10 10-18-16,0 0-19 0,3-5-21 0,-3 5-6 15,0 0-15-15,0 0-1 0,0 0-10 0,0 0-6 16,0 0-6-16,14 15 2 0,-14-2-3 0,3 6 5 15,-6 3 0-15,1 0 1 0,-5 18-2 0,-1-4-3 16,-6 5 5-16,3-8 1 0,1 0-10 0,1 1-1 16,-2-7-9-16,3-7 4 0,0 0 1 0,3-3-5 0,0-3-1 15,1-1-7-15,-1-3 1 0,2-3-4 0,3 3 7 16,0-10 2-16,-5 13-5 0,5-13 0 0,-3 8 7 16,3-8 4-16,-5 7 5 0,5-7-3 0,0 0 1 15,0 0-9-15,0 0-5 0,0 0-1 0,0 0-6 16,0 0-3-16,13-28-3 0,-5 11-4 0,3-4 2 15,0 3 1-15,1-5-5 0,9-9 0 0,-1 3 1 16,-4 4-7-16,-2 5 8 0,-4 5 0 0,5-2-1 0,-7 6-1 16,2-2-2-16,-1 3 3 0,-1 0-2 15,-3 2 1-15,4 1-1 0,-2 0-1 0,2 1-3 0,-2-4-2 16,2 7 2-16,-4-6 8 0,-5 9-1 0,12-9-6 16,-4 4-2-16,-1 0 0 0,6 1-3 0,-13 4 4 15,13-8 0-15,-5 6 1 0,-8 2-2 0,14-6 0 16,-14 6 1-16,12-5-4 0,-12 5 3 0,14-2-1 15,-14 2-7-15,12-3 4 0,-12 3 1 0,0 0 0 16,0 0-2-16,22 3 0 0,-22-3 1 0,0 0-3 16,11 5 0-16,-11-5 5 0,8 8-2 0,-8-8-1 0,3 4-2 15,-3-4 3-15,0 0 3 0,0 10-1 0,0-10-4 16,0 13 2-16,0-13 8 0,-8 8 2 16,2 0-2-16,-13 4 0 0,3-2 1 0,-1 0 3 0,-2 1-1 15,2-4 0-15,-1 0-2 0,1 1-1 0,4-3 1 16,1-1 0-16,-1 2-1 0,5-3 3 0,8-3-2 15,-11 3 0-15,11-3 1 0,-14 6 4 0,14-6-6 16,-8 4 4-16,8-4-10 0,0 0 10 0,-9 5 0 16,9-5-1-16,0 0 2 0,0 0-1 0,-13 5 1 15,13-5 0-15,0 0-4 0,0 0-1 0,-5 6 0 16,5-6 3-16,0 0-3 0,0 0-1 0,-3 10 4 0,3-10 1 16,0 0 2-16,3 9 1 0,-3-9 0 0,5 10-1 15,0-2-5-15,1-2 2 0,-1 2 1 16,-5-8 0-16,12 13 0 0,-5-6 3 0,-5 0 2 0,7 2-2 15,-4-6 2-15,2 5-2 0,-7-8 1 0,8 8-3 16,-7-4 0-16,-1-4 3 0,13 8-3 0,-13-8 3 16,10 7-2-16,-10-7-2 0,8 8 3 0,-8-8-2 15,14 8 3-15,-14-8 1 0,11 8-5 0,-11-8-3 0,8 6-17 16,-8-6-14-16,11 7-18 0,-11-7-31 16,14 9-19-16,-9-6-27 0,-5-3-119 0,0 0-293 15,21 9 83-15</inkml:trace>
  <inkml:trace contextRef="#ctx0" brushRef="#br0" timeOffset="86812.28">10620 10024 219 0,'10'-6'202'0,"-10"6"-33"0,0 0-25 0,0 0-17 16,0 0-17-16,0 0-14 0,0 0-16 0,0 0-8 15,12-7-14-15,-12 7 2 0,0 0-11 0,0 0-3 16,0 0-5-16,0 0-7 0,0 0-19 0,0 0 7 16,0 0 2-16,0 0-2 0,0 0-8 0,0 0-1 15,0 0 5-15,0 0-12 0,26 9 1 0,-26-9 4 16,0 0-4-16,7 12-1 0,-7-12 0 0,2 10-2 16,-2-10 2-16,0 12-3 0,0-12-3 0,0 19 15 15,-2-9-7-15,2-10 5 0,-3 12 4 0,3-12 3 16,-4 13-2-16,4-13-2 0,-2 10 2 0,2-10 5 0,-6 8 0 15,6-8 0-15,-5 12 6 0,5-12-1 0,0 0 3 16,-4 10 4-16,4-10 2 0,0 0 6 0,0 0 0 16,-4 8 4-16,4-8-3 0,0 0-3 0,0 0 0 15,0 0-2-15,0 0 1 0,0 0 2 0,0 0-1 16,0 0-6-16,0 0-2 0,0 0-7 0,0 0 1 16,0 0-8-16,0 0 0 0,0 0 1 0,0 0 0 15,0 0-2-15,0 0-3 0,0 0-4 0,0 0 0 0,0 0 0 16,0 0-5-16,0 0 2 0,0 0-2 15,19 5-4-15,-19-5 4 0,0 0-3 0,0 0-6 0,17 3 3 16,-17-3 0-16,0 0-1 0,0 0 1 0,13 5-1 16,-13-5-5-16,11 4 5 0,-11-4-2 0,0 0-3 15,8 6 2-15,-8-6-1 0,0 0 2 0,9 10 0 16,-9-10-2-16,0 0 2 0,7 10-1 0,-7-10 1 16,0 10-1-16,0-10-2 0,0 13-1 0,0-13 3 15,-5 20 1-15,0-12 0 0,-1 2 2 0,-2-3-2 16,-1 3 0-16,7 0 0 0,-7-2 3 0,5 0-1 0,4-8 1 15,-15 12-2-15,7-5 4 0,8-7 2 0,-10 12-2 16,4-7 1-16,6-5-1 0,-8 10 6 0,8-10 4 16,0 0 1-16,-11 7 1 0,11-7 3 0,0 0 6 15,0 0 4-15,-8 5 0 0,8-5-4 0,0 0 0 16,0 0 4-16,-5 10 0 0,5-10-4 0,0 0 0 16,0 0 2-16,0 0-2 0,0 0-1 0,0 0 0 15,0 0 0-15,0 0-1 0,-12 6-2 0,12-6-2 0,0 0-2 16,0 0-4-16,0 0 4 0,0 0-1 15,0 0-2-15,0 0-4 0,0 0 0 0,0 0 1 16,0 0-4-16,0 0 1 0,0 0-1 0,0 0-4 0,0 0 4 16,0 0-1-16,0 0-4 0,20-28 0 0,-20 28 1 15,10-5 0-15,-10 5-4 0,14-5 2 0,-14 5-2 16,13-5 1-16,-13 5 0 0,11-6 1 0,-11 6-2 16,17-3 0-16,-17 3-1 0,20-3 2 0,-20 3 0 15,19 0-1-15,-19 0-2 0,34 0 3 0,-16 0-3 16,4 0 1-16,-6 0 0 0,-16 0 1 0,38-4-5 15,-21 4 9-15,-1-2-3 0,-16 2-1 0,24-1-7 16,-24 1-9-16,25-3-6 0,-25 3-9 0,22-2-13 0,-11-2-15 16,-11 4-17-16,17-3-27 0,-17 3-43 0,16-8-49 15,-16 8-133-15,8-10-395 0,-8 10 112 0</inkml:trace>
  <inkml:trace contextRef="#ctx0" brushRef="#br0" timeOffset="87090.56">11248 10054 429 0,'10'-3'198'0,"-10"3"-20"0,10-9-17 0,-10 9-25 16,8-3-17-16,-8 3-15 0,9-7-11 0,-9 7-12 15,0 0-13-15,11-4-6 0,-11 4-13 0,0 0-7 16,0 0-1-16,0 0-7 0,0 0-3 0,19 13 3 15,-19-6-3-15,0-7-9 0,8 17 5 0,-8-7-5 16,0 2 2-16,3-2-1 0,-3 3-2 0,0-3-1 16,0-10-3-16,-3 21-2 0,0-8 2 0,-5 4-1 15,2 1-9-15,-1-3-23 0,-2-1-7 0,1 0-9 0,0-5-26 16,-3 7-13-16,-4-3-27 0,8-6-13 0,-4-1-112 16,11-6-265-16,-14 7 77 0</inkml:trace>
  <inkml:trace contextRef="#ctx0" brushRef="#br0" timeOffset="87491.84">11723 10001 388 0,'0'0'193'0,"0"0"-20"0,0 0-22 16,0 0-12-16,0 0-23 0,11-2-19 0,-11 2-5 15,0 0-14-15,0 0-20 0,0 0-8 0,0 0 2 16,0 0-4-16,0 0-1 0,0 0-11 0,0 0 3 15,0 15-7-15,0-15-4 0,-3 14 4 0,0-3-4 16,3-2-4-16,0 0 0 0,0 1-2 0,0-10-7 0,0 20 6 16,3-12-4-16,0 2 5 0,-1 0-5 15,4 0 3-15,-1 0-6 0,5-1 6 0,-3-4-3 16,1 2 2-16,-8-7-5 0,15 8 4 0,-8-3 2 0,1-3 6 16,-8-2 2-16,15 6-4 0,-15-6 4 0,0 0 3 15,15 0-5-15,-15 0 0 0,0 0-4 0,0 0 0 16,12-11 1-16,-12 11-1 0,5-15 0 0,-3 8-6 15,-2-2-5-15,0-1-5 0,-2 0 4 0,-7-3-1 16,4 4-5-16,-3-1-1 0,0 2 4 0,-6-7-1 16,-2 3-1-16,0 0-3 0,4 2 1 0,1 0-1 15,3 5 0-15,0 0-3 0,0-2 1 0,8 7-4 0,-14-5 5 16,11-2-4-16,3 7-12 0,-11-6-16 16,11 6-12-16,0 0-19 0,-11-4-5 0,11 4-9 0,0 0-30 15,0 0-19-15,0 0-26 0,0 0-96 0,0 0-294 16,0 0 83-16</inkml:trace>
  <inkml:trace contextRef="#ctx0" brushRef="#br0" timeOffset="87658.85">12139 10057 453 0,'19'-3'211'0,"-19"3"-21"0,19-3-13 16,-8 3-5-16,0-3-11 0,-11 3-13 0,25-6-15 0,-12 5-14 15,-1-1-16-15,1-1-15 0,-1-1-9 0,-12 4-12 16,21 0-22-16,-21 0-25 0,25-4-19 0,-1 4-20 15,-8 4-25-15,6-4-25 0,1 4-21 0,-5-1-23 16,8 3-28-16,-5-3-79 0,-1 3-260 0,6-3 74 16</inkml:trace>
  <inkml:trace contextRef="#ctx0" brushRef="#br0" timeOffset="87757.82">12766 10083 313 0,'16'0'199'0,"-16"0"-17"16,13 0-28-16,-13 0-13 0,0 0-20 0,17-3-17 15,-17 3-14-15,11-5-11 0,-11 5-18 0,0 0-42 0,17-2-14 16,-17 2-39-16,13-6-64 0,-13 6-71 0,17-3-199 15,-8-1 59-15</inkml:trace>
  <inkml:trace contextRef="#ctx0" brushRef="#br0" timeOffset="87901.86">13330 10048 251 0,'0'0'251'0,"0"0"-44"15,0 0-28-15,20-3-27 0,-20 3-17 0,0 0-16 16,10-4-33-16,-10 4-34 0,0 0-31 15,0 0-27-15,28-2-54 0,-28 2-27 0,25 2-77 0,-2-4-193 16,0 2 58-16</inkml:trace>
  <inkml:trace contextRef="#ctx0" brushRef="#br0" timeOffset="88459.84">14414 9964 250 0,'13'0'252'0,"-13"0"-29"0,0 0-23 0,0 0-21 16,0 0-22-16,0 0-19 0,0 0-15 0,0 0-15 0,0 0-11 15,0 0-15-15,0 0-9 0,0 0-5 0,0 0-5 16,0 0-9-16,0 0-7 0,0 0-7 0,0 0-3 16,0 0-4-16,0 0-9 0,0 0 4 0,-43 13-4 15,35-9-1-15,0 2-5 0,-1 1-1 0,4-2 0 16,-3 2-1-16,0-2-4 0,8-5 0 0,-10 15 2 16,6-5-5-16,1 2 1 0,0-3-9 0,3 4-8 15,0 0-5-15,0-3-14 0,3 2 7 0,0-2 4 16,1 1 1-16,0 1 0 0,2-6 1 0,-1 4 4 0,0-3 0 15,3 1 5-15,1 0 0 0,-9-8-1 0,19 7 2 16,-11-4 2-16,6-1-2 0,-14-2 6 0,24-2 6 16,-24 2 0-16,22-6-3 0,-7 4 2 0,3-8 0 15,4 1-2-15,-2-3-2 0,-2 2 2 0,-6-3 4 16,6 0 3-16,-6 1 4 0,-1 2 6 0,-1-3 7 16,-1 9 4-16,-6-4-1 0,2 0 3 0,0 2-4 15,-1 3 1-15,-2-4-2 0,-2 7-2 0,0-9 1 16,0 9-5-16,0-12 1 0,0 12-8 0,0 0 1 15,0-11 2-15,0 11-6 0,-2-8 0 0,2 3-1 16,0 5-2-16,0 0-1 0,-6-12-1 0,6 12-9 0,-3-5 4 16,3 5 2-16,0 0-6 0,0 0-13 0,-8-9-10 15,8 9-23-15,0 0-23 0,-6-6-26 0,6 6-23 16,0 0-20-16,0 0-34 0,-7-4-127 0,7 4-354 16,0 0 100-16</inkml:trace>
  <inkml:trace contextRef="#ctx0" brushRef="#br0" timeOffset="88817.53">14548 9525 325 0,'0'-7'241'0,"0"7"-15"0,0 0-28 0,0-9-20 15,0 9-26-15,0 0-23 0,0 0-14 0,0 0-16 16,6-9-17-16,-6 9-6 0,0 0-7 0,0 0-9 0,37 22-5 15,-14-12-5-15,13 11-6 0,-1 1-3 16,6 2-6-16,-2 5-6 0,2 4-4 0,-3-1-1 16,3 0-6-16,-2 0 2 0,-4 0-3 0,1 1-3 0,-3-4 1 15,-3 3-7-15,-6-5 2 0,-5-2-7 0,-5-3 0 16,-3 2 2-16,-2-4-5 0,-4-1 1 0,0 2-3 16,-5 3 3-16,3-2-3 0,-6-1 5 0,1-1 6 15,-6 0 1-15,-1 1 4 0,-2-1 1 0,1 1 11 16,-7-3-1-16,2 2 5 0,0-1-4 0,0-1 0 15,2 0-2-15,0-5-6 0,4-1 1 0,-1-1-2 16,-1-1 1-16,8 0-4 0,-6-5 1 0,4 2-18 0,5-7-16 16,-9 8-18-16,9-8-29 0,-7 8-21 0,7-8-34 15,-4 7-44-15,4-7-125 0,0 0-343 0,0 0 98 16</inkml:trace>
  <inkml:trace contextRef="#ctx0" brushRef="#br0" timeOffset="89184.53">16035 10006 359 0,'0'0'189'0,"0"0"-24"0,0 0-17 16,0 0-13-16,0 0-8 0,0 0-12 0,0 0-15 15,0 0 0-15,0 0-13 0,0 0-11 16,0 0-6-16,0 0-7 0,58 12-6 0,-34-6-2 0,23 2-5 15,-4-1-4-15,2-5-8 0,-2 5-15 0,6-1-10 16,-2-3-7-16,-3 0-21 0,-11 1-3 0,-3-4-11 16,-6 0-18-16,-2 0-14 0,-3-4-31 0,-5 1-39 15,-3 0-80-15,-11 3-251 0,16-9 75 0</inkml:trace>
  <inkml:trace contextRef="#ctx0" brushRef="#br0" timeOffset="89401.85">16363 9918 355 0,'0'0'215'16,"0"0"-18"-16,0 0-21 0,0 0-12 0,0 0-18 16,0 0-19-16,0 0-17 0,0 0-14 0,-10 0-11 15,10 0-10-15,0 0-9 0,0 0-8 0,0 0-7 16,0 0-3-16,0 0-2 0,-3 20-7 0,3-20-7 16,3 19-1-16,-3-10-1 0,0 4-4 0,2-1-1 0,2 8-7 15,-3 1 7-15,5 1-1 0,0-1-3 0,-1 4-4 16,3 10-5-16,0-9-18 0,4 12-19 0,-4-12-21 15,5 9-32-15,6 0-40 0,4-5-28 0,-7-6-103 16,0-4-296-16,17 7 84 0</inkml:trace>
  <inkml:trace contextRef="#ctx0" brushRef="#br0" timeOffset="89860.65">17452 10154 303 0,'4'-10'212'16,"-4"10"-16"-16,0 0-17 0,5-9-20 0,-5 9-11 15,0 0-11-15,0 0-6 0,6-9-9 0,-6 9-3 16,0 0-6-16,0 0-8 0,0 0-7 0,11-4-16 16,-11 4-5-16,0 0-7 0,0 0-13 0,11-4-7 15,-11 4-18-15,0 0-11 0,38 0-17 0,-11-3-17 16,14 3-19-16,3 0-23 0,5 3-9 0,-2-3-21 0,4 4-14 15,-1-1-14-15,5-3-1 0,1 1 7 0,-6-2 3 16,-3 1 9-16,-6 0 6 0,-8 1 24 0,-6-1 8 16,-2 0 23-16,-8 0 37 0,-2 2 18 0,-15-2 24 15,26-2 9-15,-26 2 9 0,18 0 5 0,-18 0 5 16,17-1-1-16,-17 1-6 0,12 0-6 0,-12 0-5 16,0 0-7-16,19-3-5 0,-19 3-2 0,0 0-11 15,19-2-7-15,-19 2-14 0,0 0-12 0,24 0-4 16,-24 0-9-16,36 2-23 0,-14-2 2 0,2 0-4 0,1 3-1 15,0-2 0-15,5 1 10 0,-6-2 6 0,1 0 0 16,-1 0 10-16,-6 0 13 0,3 0 17 0,-4 4 12 16,-17-4 9-16,25-4 16 0,-15 4 6 0,-10 0 8 15,0 0 3-15,22-2-3 0,-22 2-5 0,16 0-5 16,-16 0-4-16,0 0-8 0,14 0-3 0,-14 0-21 16,0 0-17-16,0 0-19 0,0 0-31 0,0 0-44 15,18-1-50-15,-18 1-133 0,0 0-331 0,0 0 94 16</inkml:trace>
  <inkml:trace contextRef="#ctx0" brushRef="#br0" timeOffset="90460.53">19175 10135 333 0,'0'0'114'15,"0"0"-5"-15,16-7 3 0,-16 7-6 0,0 0-2 0,12-3-2 16,-12 3 1-16,0 0-4 0,0 0 2 0,0 0-1 16,13-5 0-16,-13 5 0 0,0 0-8 0,0 0 4 15,19-2-4-15,-19 2-12 0,0 0-6 0,0 0-10 16,27 0-5-16,-27 0-9 0,37 0-4 0,-14 0-6 15,5 4-4-15,14-4-3 0,-1 3-3 0,4 0-4 16,0-3-1-16,-2 4-2 0,-9-1-2 0,9-3-3 16,-4 4-5-16,1-4 3 0,-3 0-1 0,-11 2-5 0,-1-2 2 15,0 0 2-15,-8 0-4 0,0 0 0 0,-17 0 0 16,24-2 0-16,-24 2-2 0,15 0-4 0,-15 0-3 16,0 0-3-16,0 0-9 0,19-1-17 0,-19 1-9 15,0 0-14-15,0 0-5 0,0 0-11 0,0 0-3 16,0 0-12-16,0 0-14 0,0 0-7 0,0 0 0 15,0 0-5-15,0 0 3 0,-30-18 7 0,30 18 3 16,-15-8 11-16,15 8 11 0,-17-10-3 0,9 1 11 0,-4 3 17 16,4-4 20-16,1 0 23 0,-1 3 9 15,-1-5 18-15,3 3 18 0,-2 2-5 0,3-5 11 16,0 3 15-16,-4-1 0 0,4 3 10 0,5 7 3 0,-13-15 5 16,6 7 3-16,7 8 0 0,-8-11 4 0,8 11-2 15,-8-9-11-15,8 9-2 0,-5-6-9 0,5 6-4 16,0 0-10-16,0 0-3 0,-12-7-7 0,12 7-6 15,0 0-1-15,0 0-3 0,0 0 2 0,-18 19-9 16,12-6-1-16,2-2 3 0,-2 7-6 0,0 3-4 16,-2 1 0-16,6 1 4 0,-5 14 0 0,-1 0-1 15,2 1-12-15,1-1-22 0,0-9-18 0,-1 0-27 0,3-3-27 16,3-5-37-16,-5 3-48 0,2-5-107 16,0-3-335-16,3-5 94 0</inkml:trace>
  <inkml:trace contextRef="#ctx0" brushRef="#br0" timeOffset="92297.23">20990 9309 342 0,'19'-5'191'0,"-1"-3"-19"15,-6 3-16-15,-2 3-10 0,-2-3-10 0,-1 0-11 0,-7 5-8 16,11-8-5-16,-11 8-18 0,9-2-11 15,-9 2-8-15,0 0-12 0,5-6-8 0,-5 6-10 0,0 0-8 16,0 0-5-16,0 0-1 0,0 0-3 0,0 0 0 16,-30 28 0-16,-2 3 5 0,-2 2 0 0,-1 5 7 15,-23 15-7-15,-2 3 0 0,14-10-3 0,9-10-3 16,1 4-2-16,2-1-3 0,10-2-3 0,-5 1 0 16,7-3-4-16,6-2 1 0,-1 2-1 0,9-6-2 15,0 9 3-15,5-8 3 0,6 3-6 0,3-3 1 16,2-7-2-16,5 13-3 0,6-6-3 0,1 2-3 0,8-3-7 15,-7-9-4-15,1-2-7 0,-1-8-8 0,13 11-15 16,-9-9-15-16,2-9-21 0,-8 0-34 0,6-6-32 16,2 0-137-16,-5-9-333 0,16-7 96 0</inkml:trace>
  <inkml:trace contextRef="#ctx0" brushRef="#br0" timeOffset="92686.53">21404 9656 287 0,'0'0'146'0,"0"0"-16"0,0 0-9 15,0 0-6-15,0 0-1 0,0 0-10 0,0 0-2 16,-23 21-12-16,18-11-5 0,-3-1-8 0,3 0-8 16,-3 1-5-16,2 0-8 0,-5 7-7 0,8-2 0 15,-2-2-1-15,1-2-4 0,4 1-5 0,-1-1-1 16,1-11-7-16,1 20-3 0,-1-10 1 0,7-3-2 15,1 1 1-15,-3 0-5 0,0-1 1 0,4-1-2 0,5-3-1 16,-7 1-1-16,-7-4-2 0,20 0-2 0,-20 0-2 16,22-4-4-16,-22 4-1 0,13-8 1 0,-7 4-1 15,-1-3 2-15,1-1-6 0,-2 1 1 0,0-4-1 16,-4 5-3-16,3-5 6 0,-3 11 1 0,0-15 3 16,-3 8 0-16,1-2 3 0,2 9 0 0,-2-15 5 15,2 10-1-15,0 5 3 0,-6-11 3 0,6 11 2 16,-4-11 6-16,4 11 2 0,-4-10-4 0,4 10-1 0,-1-8-4 15,1 8-3-15,-3-8-5 0,3 8-2 16,0 0-11-16,-3-7-15 0,3 7-24 0,0 0-26 0,0 0-19 16,0 0-14-16,0 0-21 0,0 0-23 0,0 0-17 15,0 0-97-15,0 0-300 0,0 0 86 0</inkml:trace>
  <inkml:trace contextRef="#ctx0" brushRef="#br0" timeOffset="92891.87">21756 9849 359 0,'0'16'131'15,"0"-4"-12"-15,-3 1-6 0,-1 7-5 0,-7 2-10 16,-2 1-11-16,-4 9 0 0,0 1-4 0,-2-5-15 16,5-6-6-16,-2-2-1 0,2 0-10 0,1-4-3 15,-4 2-9-15,3-1 0 0,-2-1-5 0,2 1-2 16,-5-5-21-16,8 0-21 0,1-2-23 0,-2-3-32 15,4 0-24-15,1 3-93 0,7-10-218 0,-12 11 65 16</inkml:trace>
  <inkml:trace contextRef="#ctx0" brushRef="#br0" timeOffset="93267.27">22072 9796 300 0,'0'0'153'0,"0"0"-16"16,0 0-36-16,0 0 2 0,0 0-15 0,0 0-4 16,0 0-5-16,0 0-4 0,0 0-7 15,-12 30-5-15,7-22-5 0,2 4 3 0,-3-3-10 0,5 3 3 16,1-2-1-16,-6 10-7 0,4 1 0 0,2-4-4 16,2-4-5-16,-2-1-3 0,6-1 3 0,-5-1-7 15,5 0 0-15,0 0 4 0,3-2-6 0,-4-1-3 16,5-3-3-16,-1 2-1 0,2 0-3 0,2-6-1 15,2 4 0-15,6-4-4 0,-4-4-3 0,-2-2-2 16,8 0 1-16,-4-5-6 0,-5 3 5 0,-3 1-6 16,0-3 1-16,-6 3 1 0,3 0-6 0,-2-2 3 0,-6 9-3 15,3-13 4-15,-3 7 3 0,0 6-5 0,0-12 7 16,0 12-2-16,-6-12-3 0,3 4 7 0,-2 0-6 16,-1 1 3-16,6 7 0 0,-8-10-6 0,8 10 3 15,-8-8-1-15,8 8-11 0,-6-7-11 0,6 7-20 16,0 0-16-16,-8-5-14 0,8 5-21 0,0 0-18 15,0 0-21-15,0 0-77 0,0 0-242 0,0 0 71 16</inkml:trace>
  <inkml:trace contextRef="#ctx0" brushRef="#br0" timeOffset="93481.57">22613 9973 260 0,'0'0'170'0,"15"8"-23"0,-15-8-23 0,0 0-16 15,0 0-15-15,0 0-8 0,2 8-17 0,-2-8 2 16,0 0-10-16,-8 20-6 0,-1-9-6 0,2-3-7 16,-7 12 2-16,-3-4-8 0,2 0-3 0,4-1-10 0,-3 2-8 15,-2-3-5-15,7-1-10 0,1-3-19 16,2 2-7-16,0-4-15 0,1 0 0 0,5-8-5 0,-5 14 1 16,5-14-8-16,0 10-16 0,0-10-12 0,0 0-46 15,10 9-150-15,-10-9 46 0</inkml:trace>
  <inkml:trace contextRef="#ctx0" brushRef="#br0" timeOffset="93703.05">23205 10090 414 0,'0'0'195'0,"0"0"-30"0,0 0-24 16,27-3-16-16,-27 3-25 0,0 0-32 0,20 0-27 0,-20 0-26 15,18 3-28-15,-4 0-19 0,8 1-10 0,0-1-31 16,3 2-62-16,2 0-159 0,0 3 48 16</inkml:trace>
  <inkml:trace contextRef="#ctx0" brushRef="#br0" timeOffset="93850.85">23598 10151 612 0,'29'3'-24'0,"-7"-6"33"0,-4 3 2 0,-1 3 14 16,-17-3 18-16,33 0 11 0,-20 0 10 0,-13 0 12 0,28-3-2 15,-28 3 9-15,22-2 6 0,-10 2 0 0,-12 0-6 16,18-5 0-16,-7 5-3 0,-11 0-4 0,23-5-7 0,-16 4-7 16,-7 1-10-16,23-6-1 0,-12 2-9 15,2 2-3-15,-3 1-6 0,13-2-12 0,-4 1 1 16,2 0-16-16,-1 2-14 0,2 0-20 0,5 0-23 0,-2 0-35 16,-1 4-21-16,1-4-106 0,0-2-253 0,-3 4 74 15</inkml:trace>
  <inkml:trace contextRef="#ctx0" brushRef="#br0" timeOffset="95592.18">25001 10028 253 0,'0'0'114'16,"0"0"-26"-16,6-4-7 0,-6 4-6 0,0 0 0 16,0 0 0-16,0 0-8 0,2-6 7 0,-2 6-1 15,0 0-4-15,0 0 2 0,6-7 4 0,-6 7-3 0,0 0-2 16,0 0-6-16,2-5 3 0,-2 5-4 0,3-7-5 15,-3 7-5-15,0 0-3 0,5-8-10 0,-1 4-1 16,-2-2-2-16,1 2 1 0,1-3-6 0,0-2 4 16,1-1 0-16,-2 1 1 0,2 2-3 0,1-3-1 15,1 0-10-15,0-3 6 0,-2 4 1 0,0-1-2 16,4-8 8-16,2 4 0 0,-3 2 6 0,4-3 2 16,1 2 1-16,-8 3 3 0,1 2-2 0,0-1-4 0,-5 2-4 15,5 1-4-15,1 2-8 0,-7 4-3 0,4-7-6 16,-4 7-5-16,3-7-5 0,-3 7-4 0,0 0-3 15,0 0 1-15,0 0 2 0,0 0-6 0,0 0 2 16,0 0-1-16,6 24-2 0,-15-5 3 0,5 3 3 16,-5 1-6-16,4 0 2 0,-3 13-1 0,-4-8 6 15,2-5-3-15,2-1-2 0,1 1-1 0,5-1 4 16,-8-1-1-16,4 4-1 0,-3-6 3 0,4 0 2 16,2-1-2-16,-2-3 1 0,-1-2-3 0,3-5 2 15,1 2 2-15,-2-3 2 0,3 1-3 0,1-8-1 16,-7 13 1-16,7-13 1 0,-2 7 2 0,2-7-2 0,0 0 2 15,-6 8 1-15,6-8 1 0,0 0 0 0,0 0-1 16,0 9 6-16,0-9 5 0,0 0 7 0,0 0 3 16,0 0-4-16,0 0-4 0,0 0-3 0,0 0-1 15,0 0-2-15,0 0 0 0,0 0-2 0,16-19-3 16,-7 9 0-16,5-6 0 0,0-1-3 0,-1 0-2 16,4-4 1-16,-1 3-9 0,8-12-1 0,-4 8 1 0,-1 2 1 15,-2 3-5-15,-2 0-4 0,5-4-1 0,-3 5-6 16,0 1-3-16,7 1 2 0,-5-4 0 15,11-5-7-15,0 6-9 0,-8 1 5 0,4 3 1 0,-5 0 5 16,0 3-2-16,-2 1 6 0,4 1-2 0,-5 0 3 16,2-1 1-16,-1 2 1 0,-6 3 1 0,1 2 2 15,-4 1-1-15,3-4 3 0,-6 1 1 0,-7 4-5 16,17-1 1-16,-17 1-2 0,13 0 1 0,-13 0 0 16,0 0 0-16,17 1 4 0,-17-1-2 0,8 6-1 15,-8-6-1-15,2 4 3 0,-2-4 2 0,0 0-1 0,0 16 1 16,-2-7 4-16,-3 1-3 0,2 0 2 0,-5 0 0 15,-4 5-1-15,-4-1 1 0,2 1 4 0,-4-2 1 16,2 1-1-16,-4-1 1 0,-5-3 0 0,6 2 5 16,-3-2-4-16,-2-1 1 0,3-3 0 0,-5 1 2 15,1 0 0-15,9-1 0 0,-1-4 2 0,4 0 1 16,2 4-3-16,11-6 3 0,-22 2 1 0,11 0-3 16,11-2 0-16,-16 3 3 0,16-3 1 0,-15 2 6 0,15-2 0 15,0 0-2-15,-18 0 5 0,18 0-3 0,0 0-4 16,0 0 2-16,0 0 2 0,-19 0-4 15,19 0 0-15,0 0 0 0,0 0-2 0,-17-2-1 0,17 2-3 16,0 0 3-16,-11-3-3 0,11 3-1 0,0 0 5 16,0 0-5-16,0 0-3 0,-19 0 4 0,19 0-2 15,0 0-2-15,0 0 0 0,0 0-4 0,0 0 0 16,0 0 3-16,0 0-1 0,-17 3-4 0,17-3 5 16,0 0-6-16,0 0 5 0,-9 5 1 0,9-5-1 15,-4 7-1-15,4-7 2 0,-2 10 1 0,-2-2-1 16,1 0-2-16,1 1 4 0,2-9 1 0,-6 19 0 0,6-9 4 15,0-3 0-15,0 6-1 0,0-13-1 0,4 22 1 16,-2-12-2-16,7 7 1 0,-4 0 6 0,0-4-4 16,0-1 1-16,1-2 0 0,-1 0-1 0,-1-1-2 15,1 1-7-15,-2-2-14 0,-3-8-18 0,11 14-28 16,-9-4-14-16,-2-10-23 0,5 11-11 0,-5-11-27 16,9 12-81-16,-9-12-264 0,0 0 77 0</inkml:trace>
  <inkml:trace contextRef="#ctx0" brushRef="#br0" timeOffset="96322.69">25554 10093 245 0,'15'9'76'15,"-14"-1"-7"-15,5 0-5 0,-3 0-10 0,-3-8-3 16,6 22 3-16,-6-14 0 0,0 5 0 0,-3 7-4 16,0 0 0-16,-3-1 15 0,2 1-9 0,-3-1-8 15,-1 4 3-15,3-3-5 0,-1-2-7 0,-2 3-5 0,-3-4 0 16,3-2-3-16,2-2-4 0,-2-1 4 15,4 0-5-15,-5-2 2 0,3 0-2 0,3 0-4 16,-5-3-1-16,5 3-2 0,-2-5-3 0,0 5 6 0,1-5 5 16,4-5 0-16,-8 9 6 0,8-9 5 0,-3 6 12 15,3-6 5-15,-5 6 15 0,5-6-5 0,0 0-2 16,0 0-6-16,0 0-10 0,0 0-4 0,0 0-2 16,0 0-6-16,0 0-2 0,0 0-6 0,0-31-8 15,5 21-2-15,3-7-3 0,4-3-4 0,-1-2-5 16,3 3 3-16,-4 3-1 0,4-1-4 0,-3 1 1 0,3 0 1 15,-7 0-2-15,4 5 2 0,-2-1-1 0,-1 4 1 16,1 0-3-16,-1 1-1 0,1-1 1 0,-2 1 0 16,2 0-2-16,-1 1 1 0,2-1-3 0,-3 2-1 15,0 1 6-15,5-2-4 0,-5 2-1 0,-7 4 2 16,17-10-3-16,-9 8-2 0,-8 2 4 0,14-7-2 16,-14 7 2-16,11-6-1 0,-11 6-2 0,14-2 2 15,-14 2-5-15,0 0 2 0,11-2-1 0,-11 2 1 0,0 0 2 16,0 0 0-16,0 0 0 0,24 7-4 15,-24-7 0-15,8 7 0 0,-2 1 3 0,-1-3-3 16,-2 5 2-16,2-2 2 0,-2 2-3 0,5 10 6 0,-5 1-6 16,-3 1 5-16,3-5-3 0,-3 5 3 0,-3-2-5 15,0-1 2-15,3 2 0 0,-2 0 1 0,-1-1 1 16,0 0-2-16,-2 0 4 0,5-1 1 0,-6-1-10 16,1-4 11-16,-1-1 0 0,4 2-3 0,-4-5 5 15,4-1-1-15,-1-1 3 0,-3 1-3 0,3 1 1 16,-1-5-2-16,4-5 1 0,-6 13-2 0,3-9 0 0,3-4 2 15,-5 10 1-15,5-10 0 0,-3 10 2 0,3-10-1 16,0 0 3-16,-7 8-2 0,7-8-4 16,0 0-6-16,-2 7-16 0,2-7 1 0,0 0-14 0,0 0-17 15,0 0-34-15,0 0-30 0,0 0-31 0,0 0-83 16,0 0-270-16,-8-35 79 0</inkml:trace>
  <inkml:trace contextRef="#ctx0" brushRef="#br0" timeOffset="96761.78">26310 9487 238 0,'0'0'141'0,"0"0"-18"0,0-14-30 15,0 14-9-15,0 0-17 0,0 0-8 0,0 0-7 0,0 0 0 16,0 0-15-16,0 0 6 0,0 0-3 0,0 0-9 16,0 0 6-16,24 33-3 0,-13-14-3 15,3 4 3-15,13 6-2 0,-1 5-5 0,-8 1 8 0,7 3-5 16,-3-7-3-16,-1 2-4 0,-2 0-3 0,-5-5 3 16,6 5-2-16,-3 2 1 0,1 0-5 0,-4-2 12 15,0 1-11-15,-7-4-3 0,5 6-6 0,-7-6-5 16,3 7 8-16,-2-8 6 0,-4 9 2 0,2-7-4 15,-8-3 2-15,8 9 2 0,-4 0-7 0,-4-8 1 16,-2-4-2-16,4-4 3 0,-6 17-3 0,0-13 2 0,-1 0-3 16,2-4 0-16,-1-1 5 0,-3 3 4 0,0-3-1 15,-3-2 2-15,-2 1-2 0,-1-3 2 0,4 0-1 16,-4-2 1-16,3-1-5 0,6-1 2 0,-5-6 0 16,4 2 0-16,-1 1-3 0,1 0-1 0,0-4 3 15,1 2-4-15,0-2-8 0,1 0-12 0,7-5-18 16,-9 7-19-16,9-7-19 0,-10 8-26 0,10-8-37 15,0 0-94-15,0 0-260 0,0 0 74 0</inkml:trace>
  <inkml:trace contextRef="#ctx0" brushRef="#br0" timeOffset="97034.38">27150 10144 302 0,'3'-9'247'0,"-3"9"-33"0,0 0-27 0,0 0-25 0,0 0-17 15,3-7-17-15,-3 7-15 0,0 0-14 0,0 0-9 16,11 0-9-16,-11 0-11 0,17 0-8 0,-17 0-8 16,21 0-4-16,1 7-2 0,-2-4-4 0,3 0-8 15,2 0-6-15,4 4-2 0,-5-2-5 0,-2-1-10 16,1 0-7-16,0-2-14 0,-1 3-12 0,-3-3-20 15,-4 2-8-15,1-2-17 0,-6 0-21 0,-10-2-16 16,22 3-19-16,-14 0-106 0,-8-3-271 0,17 2 79 0</inkml:trace>
  <inkml:trace contextRef="#ctx0" brushRef="#br0" timeOffset="97240.27">27217 10306 208 0,'0'0'185'0,"0"0"-14"0,0 0-5 0,0 0-17 15,0 0-8-15,13 16-8 0,-6-13-18 0,5-2-11 16,1 5-8-16,6 0-13 0,4-3-7 16,1 2-10-16,-2 0-16 0,-1-2-19 0,1 4-29 0,1-7-37 15,2 5-34-15,-3 0-46 0,3-3-86 0,-4 2-237 16,1-2 70-16</inkml:trace>
  <inkml:trace contextRef="#ctx0" brushRef="#br0" timeOffset="98235.12">29006 9816 430 0,'14'-7'242'0,"0"-1"5"0,-3 3-24 16,-3 2-20-16,-2-3-20 0,-6 6-23 0,7-7-19 0,-7 7-20 15,0 0-13-15,9-7-15 0,-9 7-13 0,0 0-17 16,0 0-7-16,0 0-5 0,0 0-5 0,0 0-10 15,0 0-3-15,-30 23-4 0,10-8 3 0,-1 0-7 16,-19 13-5-16,3 1 2 0,-1 3-1 0,2 1-4 16,1-4 1-16,7 3-1 0,-2 0-4 0,3 0-2 15,5 0 2-15,0 4-6 0,8 0-8 0,4-3-7 16,10 7-10-16,1-3-7 0,8 2-21 0,5-4-14 16,6 3-17-16,6-5-23 0,5 0-18 0,0-4-15 15,6-5-14-15,4 2-121 0,0-9-319 0,0-7 92 16</inkml:trace>
  <inkml:trace contextRef="#ctx0" brushRef="#br0" timeOffset="98588.15">29540 10148 321 0,'0'0'174'0,"6"-10"-36"0,-6 10-16 15,0 0-13-15,0 0-11 0,0 0-10 0,0 0-13 16,0 0 5-16,0 0-8 0,0 0-4 0,0 0-13 15,-3 33 7-15,3-20-5 0,-3 7-3 0,6 1-12 16,0-1 1-16,-1 0-2 0,4 2 0 0,-3-3-3 16,5 0-4-16,-3 2 0 0,3-6-5 0,4 1 5 15,-7-6-10-15,4 2 2 0,-1-5 1 0,0-1-4 16,-1 0-1-16,-7-6-2 0,18 7 1 0,-18-7 1 16,0 0-5-16,19 0 6 0,-19 0 1 0,0 0 7 15,19-13-4-15,-14 7 4 0,-5 6-3 0,8-15 0 16,-6 8-5-16,-2 7 9 0,7-15 1 0,-4 7 2 0,-3 8 4 15,0-12 0-15,0 12-5 0,-3-10-6 0,3 10-3 16,0 0-1-16,0-14-8 0,0 14 6 0,0-9-9 16,0 9-15-16,0 0-9 0,0 0-18 0,0 0-20 15,0-13-19-15,0 13-8 0,0 0-18 0,0 0-11 16,0 0-17-16,0 0-11 0,0 0-17 0,0 0-89 16,0 0-286-16,0 0 85 0</inkml:trace>
  <inkml:trace contextRef="#ctx0" brushRef="#br0" timeOffset="98774.33">30244 10322 289 0,'11'4'150'0,"-2"8"-13"0,-4-6-12 0,3 1-17 15,-3 3-13-15,0-2-10 0,-2 2-7 0,1 2-3 16,-4 7-6-16,-4 3 2 0,-1-4 1 0,-3 2-6 16,0 4-1-16,-14 6-6 0,3-5-3 0,-7 3 2 15,-6-5-10-15,2-1-3 0,0-4 1 0,5-3-3 16,4-3-3-16,-13 8-15 0,4-6-21 0,3-4-18 15,8-5-20-15,-2 5-30 0,3-8-44 0,6 4-112 0,-3-4-260 16,15-2 76-16</inkml:trace>
  <inkml:trace contextRef="#ctx0" brushRef="#br0" timeOffset="99130.82">30817 10141 287 0,'11'-3'209'16,"-11"3"-30"-16,0 0-33 0,0 0-14 0,0 0-20 0,0 0-12 16,0 0-10-16,0 0-14 0,0 0-7 0,7 13-6 15,-7-13-7-15,-1 22-10 0,-3-1 1 0,-1 1-6 16,1-3-2-16,2 6-4 0,2-5 1 0,-2 3-5 16,2 0-2-16,2 0-3 0,-2-1-3 0,6-6-1 15,-1 6 2-15,3-3-6 0,-2-7 4 0,1 0-4 16,0-1 0-16,0-7-2 0,1 4-2 0,-1-6 2 15,-7-2 11-15,12 3-4 0,-12-3-1 0,0 0-2 0,28-10 2 16,-17 3 6-16,0-8-3 0,3-1 8 0,-5-4 4 16,-1 2-2-16,0-3-1 0,0 2 6 0,-2-1 4 15,-5 1-7-15,3 4 4 0,-1 0-3 0,-1 3 1 16,-2 2-5-16,0-1-5 0,0 1-1 0,0 10-6 16,0-10-7-16,0 10-16 0,0-14-9 0,0 14-18 15,0-8-24-15,0 8-21 0,0 0-21 0,0 0-18 16,0 0-6-16,0 0-31 0,0 0-126 0,0 0-328 15,0 0 95-15</inkml:trace>
  <inkml:trace contextRef="#ctx0" brushRef="#br0" timeOffset="99334.23">31544 10422 269 0,'-2'20'110'16,"-1"1"12"-16,-2-7-18 0,-2 2-2 0,-3 3-5 15,2 1-9-15,-4-1-5 0,-6-1-9 0,-5 12 0 16,2-9-6-16,2-1-4 0,3-3-10 0,-4-1-3 16,1 1-13-16,3-6 11 0,-7 4-11 0,8-3 2 15,-2 2-1-15,0-5-20 0,6-5-22 0,1 6-20 0,-2-4-39 16,2 0-27-16,10-6-90 0,-16 0-211 0,16 0 62 16</inkml:trace>
  <inkml:trace contextRef="#ctx0" brushRef="#br0" timeOffset="99711.66">31964 10232 241 0,'0'0'198'16,"0"0"-25"-16,10-7-20 0,-10 7-32 0,0 0-20 0,0 0-1 15,0 0-16-15,0 0-12 0,0 0-1 0,0 0-13 16,0 0-2-16,0 0-9 0,-3 32-2 0,1-22-5 15,-1 3-2-15,-2 0-7 0,5 4-1 0,-6 5-2 16,1-3-2-16,2 7-3 0,3-9-2 0,0-1-3 0,3 6-6 16,-3-4-12-16,3-3-2 0,-3 0-19 15,0-2-9-15,2-6-11 0,4 2-8 0,-6-9-14 16,8 9-7-16,0-3-20 0,-8-6 1 0,19 2-6 0,-19-2 4 16,0 0 16-16,30-8 29 0,-19 5 11 0,1-6 6 15,-3 3 20-15,0-4 10 0,6-5 23 0,0 0 4 16,-3 3 14-16,-2 2-5 0,1 0 8 0,-6-3 6 15,4 8 1-15,-3-1 2 0,-6 6-3 0,13-17-15 16,-7 17 14-16,-6 0-10 0,11-14-7 0,-6 7 5 16,-5 7-6-16,8-7-3 0,-8 7 1 0,0 0-14 15,9-10-7-15,-9 10-18 0,0 0-13 0,8-8-16 0,-8 8-26 16,0 0-19-16,0 0-10 0,18-2-75 16,-18 2-202-16,17-1 59 0</inkml:trace>
  <inkml:trace contextRef="#ctx0" brushRef="#br0" timeOffset="99844.83">32486 10315 279 0,'0'0'204'0,"16"-3"-26"0,-16 3-30 0,0 0-15 15,17-2-20-15,-17 2-22 0,0 0-5 0,20-4-29 16,-20 4-15-16,0 0-35 0,26 0-26 0,-26 0-38 16,22 0-32-16,-22 0-57 0,33 4-171 0,-10-4 54 0</inkml:trace>
  <inkml:trace contextRef="#ctx0" brushRef="#br0" timeOffset="99951.28">32891 10316 436 0,'0'0'195'0,"0"0"-19"0,0 0-25 16,23 0-12-16,-23 0-17 0,0 0-16 0,0 0-25 15,0 0-34-15,10-4-29 0,-10 4-35 16,0 0-46-16,0 0-113 0,0 0-210 0,25 0 62 0</inkml:trace>
  <inkml:trace contextRef="#ctx0" brushRef="#br0" timeOffset="100302.25">33316 10304 402 0,'11'-7'229'0,"-11"7"-19"0,0 0-24 15,0 0-17-15,0 0-27 0,0 0-17 0,0 0-20 16,0 0-14-16,0 0-13 0,0 0-3 0,0 0-17 16,0 0-2-16,0 0-3 0,0 0-10 0,0 0-2 0,-28 28-6 15,18-12-7-15,-7 2 4 0,3 0-9 0,4 1 2 16,-4 0 0-16,6-2-1 0,0 3-3 15,-2-2-3-15,4-1 3 0,5-1-6 0,1-3 1 0,0-1 3 16,1 2-3-16,8 5-2 0,-2-7-2 0,3 2 0 16,-2-5 0-16,1-2-2 0,2-1-2 0,-3-5-1 15,3 1 3-15,-11-2-3 0,27-2-1 0,-8-5 2 16,4 0 2-16,-8-2 4 0,5-5 0 0,-4-3 4 16,2 0 0-16,-6-4 6 0,2 6 7 0,-3-7 12 15,-3 4 4-15,1-3 4 0,-1 1-2 0,-3 2 0 16,-1 1-6-16,-3 3-10 0,-1 2-8 0,0-3 2 0,0 7-7 15,0-4-20-15,0 12-23 0,-1-20-22 0,1 20-20 16,-9-11-21-16,9 1-21 0,0 10-27 0,-15-10-23 16,13 5-24-16,2 5-112 0,-13-13-350 0,7 6 100 15</inkml:trace>
  <inkml:trace contextRef="#ctx0" brushRef="#br0" timeOffset="100650.81">33551 9770 341 0,'9'-13'235'0,"1"1"-33"0,-4 2-15 15,3 3-20-15,-7 1-13 0,-2 6-23 0,11-10-16 0,-11 10-15 16,10-2-10-16,-10 2-11 0,0 0-9 0,33 20-7 16,-13-5-9-16,10 13-5 0,0 3-8 0,-2 11-11 15,-4-3 2-15,-2 6 0 0,0 2-9 0,-9 4 4 16,7 23-4-16,-12 5-5 0,1 0 5 0,-12-1 6 16,3-4-1-16,-9-11-7 0,-5 11 1 0,3-18-5 15,0-6 1-15,-9-1 0 0,2-2 2 0,4-1-5 16,-10-1-5-16,-1-6 5 0,6 1-4 0,-9-6 2 0,13-6-2 15,-3-8-2-15,5-3 1 0,-1-1 0 0,4 2-3 16,-1-6 2-16,2-1 0 0,2-7 0 0,1 6 2 16,-1-5 4-16,7-5 1 0,-6 10 4 0,6-10-1 15,-11 8 12-15,11-8-1 0,-6 4 4 0,6-4-3 16,0 0 5-16,-7 8-2 0,7-8 0 0,0 0 1 16,0 0-7-16,-7 6 1 0,7-6-5 0,0 0-2 15,0 0-3-15,0 0 1 0,0 0-4 0,0 0-7 16,-10 0-18-16,10 0-15 0,0 0-21 0,0 0-23 15,0 0-26-15,0 0-31 0,-37 0-31 0,13 0-192 16,-20-6-416-16,-8-4 117 0</inkml:trace>
  <inkml:trace contextRef="#ctx0" brushRef="#br0" timeOffset="111683.81">2903 12114 332 0,'-2'-11'129'0,"2"11"-23"0,0 0-8 0,2-10-17 0,-2 10-20 15,0 0 9-15,4-8-10 0,-4 8 0 0,0 0 4 16,0-10-5-16,0 10-6 0,0 0 5 0,0 0-6 15,4-11 1-15,-4 11-6 0,0 0-5 0,0 0-1 16,0 0-15-16,0 0 2 0,0 0-1 0,-4-12-6 16,4 12-3-16,0 0-9 0,0 0 12 0,0 0-10 15,-38 21 7-15,8 1-4 0,-6 8-1 0,3 1 2 16,-1 7-2-16,3 0 10 0,-16 27-3 0,14-11-2 0,8-8 0 16,-16 24 6-16,15-13-6 0,11-12 5 15,-1 4-2-15,2-2 2 0,3 2 1 0,3 1 2 0,8-4-6 16,2-1-1-16,7-1 4 0,-1-5-6 0,13 0 4 15,-4-2-2-15,8 1-5 0,1-9-1 0,1 4-1 16,-1-5 0-16,4-5 4 0,0 2-3 0,3-5-4 16,4 1 4-16,-14-4-1 0,5-4-3 0,-9 0-4 15,4-4 4-15,-3 1-6 0,3-6 3 0,-2 6 2 16,-7-4-1-16,3 0 2 0,-3-3-5 0,-6 0-1 16,3 0 0-16,-11-3 2 0,19 7 7 0,-14-4 0 0,-5-3 10 15,14 2 1-15,-14-2 4 0,0 0 4 0,11 2-2 16,-11-2 0-16,0 0 0 0,0 0-4 15,14 6-3-15,-14-6 1 0,0 0-9 0,0 0-1 0,0 0-1 16,11 4-12-16,-11-4-15 0,0 0-19 0,0 0-21 16,0 0-25-16,0 0-30 0,0 0-36 0,0 0-136 15,0 0-335-15,0 0 94 0</inkml:trace>
  <inkml:trace contextRef="#ctx0" brushRef="#br0" timeOffset="112712.2">3263 12432 302 0,'0'-17'122'0,"0"17"-11"0,0-9-8 16,0 9-15-16,3-15-9 0,-3 5-12 0,0 10-7 0,1-17-5 16,3 4 0-16,-4 6 12 0,2-3-1 0,-2 1-3 15,3-2 5-15,0 3-3 0,-3-1-10 0,0 9 1 16,4-14-9-16,-4 8 5 0,0 6-8 0,5-10 0 15,-5 10-9-15,0 0-5 0,0-12-7 0,0 12-5 0,0 0 1 16,0-7-4-16,0 7-1 0,0 0-1 0,0 0-3 16,0 0-2-16,0 0-2 0,0 0 6 15,8 27-3-15,-7-7 4 0,5 4-4 0,-6 16-1 0,-2-2 5 16,2 7 5-16,-4 0 3 0,0-1 1 0,-1 2 7 16,-4-1-3-16,1 4-2 0,0-9 1 0,-3 4 1 15,0-2 1-15,-2 1-2 0,1-7-2 0,5-6-5 16,-6 6 3-16,6-8-6 0,-3-5 0 0,3-3 0 15,1-1-6-15,-1 1-1 0,4-6 7 0,-3-1-1 16,5-3-4-16,-3 0 4 0,1-3 0 0,3-7 0 16,-2 13-2-16,2-13 0 0,0 7 3 0,0-7 3 0,-5 6 6 15,5-6-2-15,0 0-4 0,0 0 3 0,0 0-3 16,0 0-1-16,0 0-3 0,0 0-1 0,0 0-1 16,0 0-4-16,0 0 4 0,0 0-2 0,21-28-1 15,-18 5-4-15,8 3-3 0,-6-5-5 0,3-11-1 16,4 0-2-16,-2 0-1 0,1-1 1 0,6 1-6 15,-7-1 2-15,2-1 1 0,0 7-5 0,4-7 0 16,-3 4-3-16,-3 7-1 0,5-1 5 0,-5 9-1 0,4-3-4 16,-3 2 6-16,3 1-2 0,-3-2 1 15,2 4-2-15,1 0 3 0,0 0-1 0,3 2 4 16,-2 0-6-16,5 0 3 0,-4 2-4 0,3 1 3 0,-3 6 3 16,-1-1-5-16,0 1-9 0,-6 1 1 0,-9 5-1 15,19-5 2-15,-19 5-2 0,17-2 3 0,-17 2-1 16,0 0 4-16,0 0 4 0,25 4-1 0,-25-4-6 15,8 10 4-15,-2 1 2 0,-4-5 5 0,0 4-2 16,-4 2 7-16,2 8-4 0,-6 1 1 0,1 1 7 16,-3-3-2-16,-4 3 0 0,2-2 4 0,-1-1 2 15,-3 3-11-15,-2-4 2 0,2 2 6 0,1-3 7 0,-7 0-5 16,1-5 7-16,4 4-3 0,-6-2 4 16,3-1-4-16,-2-1 3 0,3-2-8 0,1-2 5 15,3-1 0-15,-1 1-1 0,-5-2 0 0,0-4-4 0,4 6 1 16,2-6 0-16,-1 1 2 0,14-3 0 0,-16 7-2 15,8-4-1-15,8-3 5 0,-14 5 0 0,14-5-4 16,-11 2-5-16,11-2 4 0,-8 6 1 0,8-6-3 16,0 0 0-16,-9 4 0 0,9-4-1 0,0 0 1 15,0 0 2-15,-4 8-1 0,4-8-7 0,0 0 4 16,0 10-5-16,0-10 3 0,4 10 4 0,-1 0 0 0,1-3-3 16,1 2 6-16,-2 1 4 0,2 0-4 0,1 0-2 15,5 5 8-15,-3 0 2 0,0-2-7 0,-1-2 8 16,-1-1-2-16,3 0-2 0,-4 0 5 0,-1 0-6 15,5 0 0-15,-2-2-1 0,1 2 1 0,-3-1 2 16,-2-1-2-16,5 0 1 0,-5 2-1 0,2-4 1 16,1 4-3-16,-4-5-2 0,4 2 1 0,-1-2 1 15,1 3-13-15,-6-8-9 0,5 10-14 0,-5-10-15 16,6 10-26-16,-6-10-23 0,8 10-25 0,-8-10-113 16,5 3-279-16,-5-3 82 0</inkml:trace>
  <inkml:trace contextRef="#ctx0" brushRef="#br0" timeOffset="112997.12">3504 12951 316 0,'2'-15'148'0,"-2"15"-31"0,0 0-12 0,0 0-17 15,0 0-12-15,6-8-11 0,-6 8-6 0,0 0-2 16,0 0-7-16,0 0-12 0,0 0 5 0,0 0-1 15,0 0 0-15,0 0 5 0,20 23-2 0,-20-23-3 16,4 16 8-16,0-6 0 0,-4 3-2 0,5 7 2 16,3 0 1-16,-6-1-11 0,-2 1 1 0,7 0-1 15,-7 2-3-15,2-7-4 0,-2 1-4 0,0-6 4 16,0 3-4-16,0-1-6 0,0-2-2 0,0 3 2 16,0-3-5-16,0-10-4 0,-2 18-14 0,4-8-19 15,-2-10-20-15,-2 21-25 0,2-21-35 0,0 12-37 16,0-12-79-16,0 0-253 0,-7 8 74 0</inkml:trace>
  <inkml:trace contextRef="#ctx0" brushRef="#br0" timeOffset="113483.81">3992 12764 322 0,'11'-9'144'0,"-11"9"-20"0,0 0-13 15,0 0-13-15,0 0-18 0,0 0-3 0,0 0-3 16,24 6-3-16,-14 0-1 0,1 2-7 0,-2 0-20 15,1 9 17-15,5 1 1 0,-2 0-4 0,-5 1-7 16,1 0 9-16,-1 1-6 0,-1 5 8 0,-3-2-3 0,1-5 0 16,-5 5-2-16,-2-3-2 0,-1 2 2 0,-1 1-7 15,0-7-1-15,-4 1-10 0,-4 3-3 0,-1-2-2 16,-1-2 2-16,-2 4-4 0,-1-2-9 0,-2-4-19 16,4 2-24-16,-2-9-30 0,0-3-35 0,6 2-61 15,-11-4-110-15,22-2-305 0,-30-8 88 0</inkml:trace>
  <inkml:trace contextRef="#ctx0" brushRef="#br0" timeOffset="119332.82">5305 12485 355 0,'0'0'158'16,"0"-12"-22"-16,0 12-12 0,0-10-18 0,0 10-5 16,0-13 0-16,0 13-17 0,0-12 1 0,0 6-5 15,0 6-10-15,-3-13-4 0,3 13-3 0,3-13-4 16,-3 7-3-16,0 6-10 0,0-17 4 0,3 10-5 16,-3 7 0-16,0-15-3 0,0 3-2 0,0 5-5 15,0-3-5-15,2 0 2 0,-2 10-1 0,0-18-6 0,0 9 6 16,4-1-6-16,-4 2 1 0,0 8-8 0,3-14 0 15,-3 14-4-15,0-11 5 0,0 11-9 0,0 0 1 16,0-10-4-16,0 10 0 0,0 0-5 0,0 0 3 16,0 0-4-16,0 0-1 0,0 0 0 0,0 0 0 15,0 0-2-15,0 0 4 0,-12 48 2 0,4-6 0 16,0-1-3-16,-3 6 8 0,-3 0 0 0,4 0-5 16,-4 3 1-16,7-4 0 0,-11 3-3 0,4-7 4 15,0 3 1-15,4-4-4 0,-1 0-1 0,-2-8 1 16,4 5 2-16,6-11-3 0,-5-2-5 0,2-6 8 0,1-4 1 15,2-3-9-15,0 1 3 0,1-5 3 16,-1 0 2-16,3 1-3 0,-3-2 5 0,3-7 3 0,-5 10-9 16,5-10 15-16,0 9 0 0,0-9 7 0,0 0 6 15,-3 8 1-15,3-8-3 0,0 0-3 0,0 0-2 16,0 0-2-16,0 0-2 0,0 0-6 0,0 0 1 16,0 0-6-16,0 0 7 0,8-31-5 0,-5 19 0 15,2-9-3-15,1 1-1 0,2 0 0 0,3-3-3 0,-3 2 2 16,9-11-2-16,-6 4 2 0,-1 7 0 0,0-1-12 15,2-1 1-15,3-8 0 0,1 3-6 16,-6 6 3-16,4-1-2 0,0 3-2 0,-1 1 1 0,1-1 4 16,0 0-5-16,-3 5 2 0,0-5 4 0,-1 4-3 15,4-1 1-15,-2 1 2 0,-1 4 0 0,-1 0-6 16,2 2 2-16,-7 3 4 0,0 0 2 0,6 0-5 16,-2-1 3-16,-9 8-4 0,10-10 4 0,-10 10-7 15,17-7 3-15,-11 1-2 0,-6 6 0 0,0 0-2 16,16-2 3-16,-16 2 1 0,0 0 1 0,0 0-1 15,0 0 5-15,22 12-7 0,-22-12 5 0,5 15 2 0,-2-7 2 16,-3 2-1-16,0 2 4 0,0-3-3 0,-6 13-1 16,4-1 0-16,-6-1 0 0,3-2 0 0,-7 0 2 15,1 2-1-15,3-3 8 0,-7 0-1 0,6-2 0 16,-8 2-2-16,3-4 0 0,-3 4 4 0,2-4 1 16,-1-1-1-16,1-3-1 0,1 0 1 0,0-2 7 15,3-1-6-15,3 0 3 0,-5-2 1 0,4 2 4 16,9-6-2-16,-19 7-5 0,15-4 8 0,4-3 0 15,-15 4-6-15,15-4 4 0,-8 6 0 0,8-6 0 16,0 0-5-16,-10 5 5 0,10-5-4 0,0 0 0 0,0 0-3 16,-9 4 0-16,9-4 2 0,0 0-1 0,0 0-5 15,0 0-1-15,0 0 2 0,-8 6-2 0,8-6-4 16,0 0 5-16,0 0-2 0,0 0-1 0,-6 7-1 16,6-7 2-16,0 0 0 0,0 0-2 0,6 14 1 15,-6-14 2-15,2 10-3 0,4 1 0 0,-4-5 3 16,5 5-2-16,2-1 5 0,-8 2-5 0,7-2-2 15,-3-1 1-15,9 8 9 0,-3-2-8 0,-3 0 5 0,9 0 1 16,-6 0-1-16,6 0 0 0,-4 0 2 16,0-5-11-16,0-1 9 0,3 3-5 0,-6-2-12 15,3 1-14-15,-4-5-20 0,5 2-20 0,-5-5-22 0,-9-3-22 16,15 7-45-16,-15-7-97 0,23 3-301 0,-23-3 87 16</inkml:trace>
  <inkml:trace contextRef="#ctx0" brushRef="#br0" timeOffset="119717.9">5653 12901 325 0,'0'0'125'0,"0"0"-32"0,0 0-14 15,0 0-3-15,0 0-15 0,8-7 1 0,-8 7-13 16,0 0 3-16,0 0-17 0,0 0 5 0,16-5-3 15,-16 5 4-15,23 0-4 0,-9 0-13 0,-14 0 2 16,33 5-9-16,-15 0 6 0,2 0 6 0,2 5-2 16,-4 0 5-16,-1-4 1 0,-3 6-5 0,-7-3 1 15,2 0 8-15,-1 4 6 0,3 4-3 0,-7-2 4 16,-3 2-5-16,3-1 10 0,-4 5 2 0,-5-1-2 0,-1 0 1 16,-3-3-2-16,-1 2 1 0,1-4-4 0,0-3 5 15,5-1 3-15,-4-1 0 0,-1-3 2 0,3 0 1 16,6-7-3-16,-5 13 1 0,3-9-5 0,2-4 2 15,-3 8-6-15,3-8-1 0,0 0-7 0,-6 6-2 16,6-6-7-16,0 0 0 0,0 0-6 0,0 0-1 16,0 0-1-16,54-12-7 0,-12 0-3 0,-4 1-13 15,6-2-15-15,-4 0-8 0,-1 1-14 0,0-1-14 0,-9 6-14 16,-3-2-18-16,-1 2-22 0,-2-1-31 16,1 1-148-16,-1-4-341 0,-2 5 97 0</inkml:trace>
  <inkml:trace contextRef="#ctx0" brushRef="#br0" timeOffset="120032.4">6690 12701 250 0,'9'13'155'0,"-3"4"-1"0,-5-2-19 16,3 0-13-16,-1-1-9 0,-3 6-15 0,0 0-4 16,-3 1-4-16,-1 1-1 0,0 0-9 0,-5-3-9 15,5 1-8-15,-9-1-14 0,3 1-5 0,-4-1 3 16,4-1-2-16,-3 0-9 0,-2-1-17 0,1-5-1 0,6-2-26 15,-2-1-16-15,-2-4-16 0,7 3-35 0,5-8-32 16,-13 2-88-16,13-2-232 0,0 0 69 0</inkml:trace>
  <inkml:trace contextRef="#ctx0" brushRef="#br0" timeOffset="120925.79">7113 12397 253 0,'6'-10'131'0,"-6"10"-19"0,7-8-11 16,-7 8-11-16,9-8-1 0,-9 8 3 16,8-10-4-16,-8 10-3 0,10-10 6 0,-10 10-8 0,9-7-6 15,-9 7-7-15,0 0-11 0,8-10-7 0,-8 10-4 16,0 0-3-16,0 0-4 0,0 0 6 0,0 0 3 16,13 17 1-16,-10 5-5 0,3 2 1 0,-6 14 5 15,8 2-5-15,-8 1-3 0,-3 4 2 0,1-1-3 16,-3-4-2-16,-4 2-3 0,3-5-3 0,1 0-4 15,2-1 3-15,-6-5-4 0,7-7-4 0,-1-5-4 16,0 1-4-16,0-5 0 0,1 0 1 0,0-6-2 0,2 3-2 16,0-3 2-16,-3-2-1 0,3-7 0 0,0 12-3 15,0-12 5-15,-3 10 2 0,3-10-7 0,0 0 5 16,0 0-4-16,0 0 0 0,0 0 0 0,0 0-2 16,0 0-6-16,0 0 2 0,0 0 0 0,0 0 1 15,10-28-11-15,-4 18 9 0,-1-8-2 0,4-2-2 16,-1-1 0-16,0-1-2 0,9-9 2 0,-1 4 0 15,-2-9-6-15,-3 3 2 0,-1 3 0 0,2 7 3 0,10-8-4 16,-6 6 2-16,-5 3 4 0,0 2-8 0,3 2 2 16,-3 2 0-16,2-2 4 0,-6 1-2 15,7 3 0-15,-4-5-3 0,0 5 0 0,4 2 1 0,-6-1 1 16,3 3-1-16,-2 3-1 0,1-3 1 0,-2 4 2 16,0-3 1-16,1 3-3 0,-1-1 0 0,-2 3 0 15,3-3-2-15,-9 7-1 0,11-5 3 0,-11 5-5 16,10-2-2-16,-10 2 1 0,0 0 8 0,0 0-6 0,0 0 2 15,20 12-1-15,-16-6 3 0,-4 7 2 16,3-3-3-16,0 8 3 0,-1 4-2 0,-7 1 1 16,2 10 1-16,-7-5 0 0,1-1-5 0,-4 5 7 0,0-5-3 15,-2-2 2-15,4-7 0 0,-5 0 0 0,0 2 1 16,-1 0 1-16,-8 5-2 0,5-6 1 0,-1-4 0 16,2-5 0-16,3 3 0 0,-2-3 2 0,3-5 0 15,4 2 3-15,-3-4-5 0,6 1 2 0,8-4 0 16,-19 8-2-16,11-8 1 0,8 0 4 0,-19 2 0 15,19-2 0-15,-14 3-1 0,14-3-1 0,0 0-1 16,0 0-7-16,-17-3 0 0,17 3 5 0,0 0-3 0,0 0 3 16,0 0 2-16,0 0-4 0,0 0 1 15,0 0 1-15,0 0-3 0,0 0 2 0,0 0 1 0,0 0-2 16,0 0 1-16,0 0-8 0,50 7 5 0,-33-4 5 16,-9 0-2-16,12 3 0 0,-2 3 0 0,4-3 1 15,-6 1 0-15,2 1-2 0,-2 2-1 0,2-2 3 16,-2-1-2-16,-4 1 0 0,-2-4 0 0,1 4-1 15,-2-2-13-15,0 1-9 0,-2-4-11 0,-7-3-8 16,16 15-17-16,-7-9-15 0,-4 1-11 0,-5-7-21 16,14 13-14-16,-11-9-16 0,3 2-124 0,-6-6-309 0,0 0 90 15</inkml:trace>
  <inkml:trace contextRef="#ctx0" brushRef="#br0" timeOffset="121417.65">7688 12861 282 0,'0'0'112'0,"2"-6"-10"0,-2 6-8 16,0 0-4-16,0 0-4 0,3-10-9 0,-3 10-5 15,0 0 0-15,0 0-4 0,0 0-8 0,0-13-2 16,0 13 1-16,0 0-8 0,0 0 3 0,0 0-4 15,3-12 1-15,-3 12-4 0,0-5-3 0,0 5-2 16,0 0-12-16,8-10-1 0,-4 5-3 0,2 0-3 16,6-3 0-16,-2 1-1 0,10 1-6 0,2-3-6 15,-1 3 3-15,-4-1-14 0,-1 6 5 0,-2-1 9 0,0 2-7 16,-14 0-1-16,19 2-5 0,-19-2 8 16,11 4-3-16,-6 2 1 0,-5-6-2 0,5 14 12 15,-5-2 8-15,-2-4 1 0,-1 4-1 0,-2 9 7 0,-2-7-4 16,1 5-1-16,-1-4-4 0,2 0-2 15,2-5-3-15,1 3 1 0,-1-3-4 0,6 0 2 0,-3-2-2 16,5 1 1-16,-3 0-5 0,8 1 1 0,0-3-1 16,7 9 2-16,-1-4 0 0,1 1-8 0,4-1 2 0,-4 0 0 15,2 0-4-15,-3-2 3 0,-2 2-1 16,0-5 0-16,-4 1 1 0,-1 2-9 0,-3-2 7 16,-1-3 4-16,1 1 2 0,-4 2 10 0,-2-8 8 0,0 14 5 15,0-14-1-15,-2 10-3 0,-4-2-1 0,1-1-12 16,-3 1 10-16,-3 0-4 0,-2-4-3 0,0 4-6 15,-4 0-9-15,0-1-14 0,2-3-11 0,-1-2-28 16,16-2-18-16,-22 6-30 0,22-6-35 0,-22-6-147 16,22 6-330-16,-11-12 93 0</inkml:trace>
  <inkml:trace contextRef="#ctx0" brushRef="#br0" timeOffset="121595.32">8490 12701 356 0,'0'0'186'16,"8"-2"-17"-16,-8 2-21 0,0 0-33 0,8-9-2 15,-8 9-13-15,0 0-17 0,17-3-8 0,-17 3-21 16,0 0-22-16,22-6-22 0,-22 6-20 0,26 0-41 16,-5 0-25-16,8 0-88 0,-10-4-194 0,8 4 58 15</inkml:trace>
  <inkml:trace contextRef="#ctx0" brushRef="#br0" timeOffset="121711.64">8985 12681 209 0,'0'0'206'0,"0"0"-51"15,21-4-24-15,-21 4-27 0,0 0-26 0,0 0-17 16,25-6-36-16,-13 6-34 0,8-1-36 0,-2 1-62 16,4-5-128-16,2 3 41 0</inkml:trace>
  <inkml:trace contextRef="#ctx0" brushRef="#br0" timeOffset="121823.5">9456 12635 397 0,'0'0'166'0,"0"0"-39"0,0 0-9 0,17-3-35 0,-17 3-22 15,0 0-32-15,16-4-30 0,-5 4-40 0,-11 0-70 16,24-6-132-16,-11 6 43 0</inkml:trace>
  <inkml:trace contextRef="#ctx0" brushRef="#br0" timeOffset="121944.28">9831 12622 295 0,'19'-2'213'0,"-19"2"-33"0,0 0-24 0,0 0-23 16,0 0-13-16,0 0-40 0,0 0-19 0,22-2-34 15,-22 2-37-15,0 0-47 0,24 0-91 0,-24 0-177 16,21-3 54-16</inkml:trace>
  <inkml:trace contextRef="#ctx0" brushRef="#br0" timeOffset="122098.98">10371 12600 423 0,'0'0'260'16,"0"0"-35"-16,0 0-21 0,10-7-24 0,-10 7-21 0,0 0-19 15,0 0-16-15,5-6-16 0,-5 6-28 0,0 0-31 16,0 0-31-16,0 0-29 0,9-10-34 0,-9 10-27 16,0 0-43-16,0 0-110 0,0 0-268 0,8-6 79 15</inkml:trace>
  <inkml:trace contextRef="#ctx0" brushRef="#br0" timeOffset="127791.97">10808 12326 317 0,'3'-4'156'0,"2"-2"-13"0,-5 6-17 16,6-10-14-16,-2 8-6 0,-4 2-9 0,7-9-5 16,-4 4-1-16,-3 5-8 0,5-10-10 0,-2 5-4 15,-1 0-5-15,-2 5-6 0,6-5-5 0,-6 5-8 16,3-7-1-16,-3 7-5 0,7-8-6 0,-6 3-4 16,-1 5-2-16,6-3-5 0,-6 3-2 0,0-10 1 15,0 10-5-15,0 0 5 0,8-7-7 0,-8 7 1 0,2-3 1 16,-2 3-5-16,0 0 1 0,6-6 0 15,-6 6-4-15,0 0-8 0,0 0 0 0,0-6-2 0,0 6-1 16,0 0 0-16,0 0-1 0,3 15 2 0,-3-2 2 16,-3 9 4-16,-5 18 5 0,-6 2 1 0,3 3 1 15,-5 0-7-15,2 4 8 0,-2-2-3 0,-4-1-2 16,7-2 1-16,-6-3-1 0,5-1-2 0,0-1 0 16,1-3 2-16,-2-3-2 0,4-8-1 0,1-2 5 15,1-7-2-15,4 0-3 0,-3-2 3 0,3-1-4 16,-1-3 2-16,0 0-2 0,1-2 1 0,-1 1-1 15,4 0 5-15,0 1-1 0,-4-5-1 0,3 3-4 0,1-4 2 16,2-4 5-16,-4 10 4 0,4-10 5 0,-3 6 7 16,3-6 3-16,-2 7 6 0,2-7 1 0,0 0 0 15,-3 4 2-15,3-4 1 0,0 0-2 0,0 0-1 16,0 0-5-16,0 0-5 0,0 0 3 0,0 0 1 16,0 0-6-16,0 0-4 0,0 0-5 0,0 0 4 15,8-27-5-15,1 10-3 0,-1-4-1 0,-3 0 1 0,9-13-3 16,-1 1 1-16,5-3-3 0,-8 1-1 0,3 0-2 15,2 8 3-15,-4 0-3 0,3 7-1 0,-7 2 1 16,6 0-2-16,-3-5 1 0,-2 6-1 0,4-1-1 16,0 5 0-16,2-2 0 0,-6 0 1 0,3-1-3 15,0 2 0-15,0 4 1 0,-3 0-1 0,0 3 1 16,0 0 1-16,3 0-1 0,0-1-1 0,-5 3-1 16,2 0 2-16,1 0-3 0,-7 3-4 0,9-4 0 15,-11 6 3-15,10-2 2 0,-10 2-3 0,0 0 0 16,17 5 2-16,-17-5-4 0,14 7 0 0,-8 1 2 0,-1-1-3 15,1 3 0-15,-1 0 1 0,0 3-1 0,-2-4-2 16,3 13 2-16,-3-4 1 0,-1-2 0 0,2 0 0 16,-4-4 0-16,0 0 0 0,-4 1 0 0,2 7 7 15,-7-3-2-15,-2-1 0 0,3 3 2 0,-6-5-2 16,-2 1 2-16,-1-6 4 0,1 5-6 0,-3-4 3 16,6 2 1-16,-4-9 0 0,6 4 0 0,0-4 0 15,2 3 2-15,4-2 1 0,5-4-1 0,-15 3 2 0,7 0-1 16,8-3 3-16,-7 2 5 0,7-2 0 15,-8 2 1-15,8-2-2 0,0 0-2 0,0 0-1 0,-12 3 2 16,12-3-5-16,0 0-1 0,-7 5-1 0,7-5 0 16,0 0 0-16,0 0-2 0,-6 2 0 0,6-2-3 15,0 0 1-15,0 0-1 0,0 0-2 0,-2 8 2 16,2-8 3-16,0 0-2 0,5 10-1 0,-5-10 0 16,5 10 2-16,0-5 1 0,2 3 0 0,1-1 0 15,2 2 2-15,2-2-2 0,1 9 0 0,4-6 0 16,2 2 3-16,3 0 3 0,-4-3-6 0,7 3 3 0,-4-3-18 15,-4 0-15-15,3 1-17 0,-6-5-30 0,-3 5-19 16,-1-5-23-16,2 2-21 0,-2-4-22 0,4 2-99 16,-5 0-312-16,-2-2 90 0</inkml:trace>
  <inkml:trace contextRef="#ctx0" brushRef="#br0" timeOffset="128299.77">11188 12952 268 0,'6'-7'120'0,"-6"7"-12"0,9-11-10 0,-4 5-17 15,-1 2 3-15,-4 4-13 0,16-10 0 0,-8 5-9 16,0 0-19-16,0 0 11 0,3 3-7 0,-11 2-9 16,19-3 2-16,-19 3-5 0,19 0-4 0,-19 0 3 15,19 5 0-15,-10 0 5 0,-1 2 2 0,0 1 12 16,-3 1-7-16,2 1 0 0,-3 3-3 0,2 6-7 15,-1-2-3-15,-5 1 6 0,3-5-10 0,-3 1 1 0,0-1-10 16,0 0 9-16,-3-5-5 0,3 5-5 0,0-3 2 16,0-2 0-16,-5 1-4 0,5-9-2 0,-3 13 4 15,3-13-3-15,-5 9 12 0,5-9-1 0,-2 7 4 16,2-7-3-16,0 0-2 0,0 0-3 0,0 0-3 16,0 0-4-16,0 0-2 0,0 0-3 0,0 0 0 15,4-29-3-15,2 16 1 0,2-4 3 0,4-1-8 16,-2-2 4-16,4 4-6 0,-6 1 3 0,0 1-1 0,0 4-4 15,1 0 1-15,-2 2-2 0,2 1 3 16,-1-2-1-16,1 2-2 0,1-1-1 0,1 0-1 0,1 3 2 16,-4 0-3-16,2 3 5 0,3-1-2 0,0 1-6 15,0 2 1-15,-13 0 2 0,21 2 4 0,-6 1-4 16,-6 2 3-16,4 0 1 0,4 7 7 0,-4 1 1 16,-3-2-1-16,-3 2 2 0,2 4 1 0,-3-2-3 15,3 2 1-15,-7-7-1 0,4 3 0 0,-6-4 2 16,5 3 0-16,-5-2-4 0,0 1 0 0,-3-1-1 15,1 2-7-15,-1-2-8 0,-2-3-8 0,2-1-20 0,-3 4-13 16,-2-4-15-16,1-2-25 0,7-4-23 0,-17 8-26 16,8-8-90-16,9 0-276 0,-19-8 79 15</inkml:trace>
  <inkml:trace contextRef="#ctx0" brushRef="#br0" timeOffset="128734.57">11671 11770 322 0,'0'0'181'0,"0"-15"-20"0,0 15-22 15,1-10-24-15,-1 10-11 0,7-7-11 0,-7 7-12 16,6-6-16-16,-6 6-8 0,0 0-6 0,0 0-4 16,27 8-10-16,-5 4-1 0,-3 3-1 0,17 15-6 15,2 1-3-15,0 5 9 0,-5 0 0 0,6 2-2 16,-4 3 3-16,20 18-8 0,-14-10 4 0,-8-8-1 15,-3 2-3-15,0 2-2 0,0-3-5 0,-8 4 2 16,2-1-2-16,1 3 1 0,-8-3 16 0,-1 3 5 0,-6-4 6 16,-4 3 0-16,-3-3-11 0,3 1 3 15,-8-4-4-15,-7-1 4 0,4 4 5 0,-7-4 12 0,-5-1-2 16,-4 1-3-16,-4-3 0 0,-5-3-4 0,0 1-5 16,0-3-2-16,2-1-3 0,2-3-4 0,1-9-3 15,7-4-2-15,3 0 1 0,0 0 0 0,0 0 4 16,3-2-3-16,-1-6 0 0,2-1 3 0,0 3-5 15,0-6 0-15,2 5-3 0,-1-2 1 0,1 0-1 16,9-6-3-16,-13 6 4 0,7-1-5 0,6-5 1 0,0 0 6 16,-11 5-10-16,11-5 2 0,0 0-1 0,-7 5-4 0,7-5-4 15,0 0 1-15,0 0-1 0,0 0-1 16,-12 2 0-16,12-2-15 0,0 0-14 0,0 0-15 0,0 0-17 16,0 0-22-16,0 0-26 0,0 0-32 0,0 0-37 0,-22-7-42 15,22 7-150-15,-8-10-428 0,-3 4 119 16</inkml:trace>
  <inkml:trace contextRef="#ctx0" brushRef="#br0" timeOffset="129264.32">13092 12638 321 0,'0'0'219'0,"0"0"-20"0,0 0-20 0,0 0-11 0,0 0-22 16,0 0-1-16,0 0-12 0,0 0-8 0,0 0-10 15,0 0-8-15,0 0-5 0,-11-6-4 0,11 6-17 0,0 0-9 16,0 0 1-16,0 0-14 16,0 0-2-16,0 0-7 0,0 0-2 0,24-12-5 0,-24 12-5 0,39-5-5 15,2 0-3-15,6 0-3 16,-4 5-4-16,7-5-2 0,-4 5-4 0,1 0-1 0,-4 5-2 0,4-5 0 16,-9 0-3-16,-5 0-9 0,-6 4-13 0,-4-3-10 0,1 1-10 15,-7 1-11-15,5 0-8 0,-7 1-17 16,-4-1-22-16,4 2-22 0,-8-3-33 15,1 4-14-15,-8-6-115 0,0 0-324 0,15 10 92 16</inkml:trace>
  <inkml:trace contextRef="#ctx0" brushRef="#br0" timeOffset="129454.48">13162 12861 361 0,'0'0'213'0,"0"0"-24"0,0 0-9 15,-10 3-4-15,10-3-8 0,0 0-10 0,0 0-24 0,0 0-14 0,0 0-12 16,0 0-10-16,0 0-8 16,0 0-9-16,35 3-9 0,3-6-8 0,12 3-8 0,0 0-10 0,1-3-26 15,7 6-31-15,-1-3-22 16,1 3-26-16,-3-3-42 0,-1 3-46 0,-2-12-114 16,1 3-312-16,2 0 89 0</inkml:trace>
  <inkml:trace contextRef="#ctx0" brushRef="#br0" timeOffset="129750.8">15055 12048 333 0,'0'0'172'0,"0"0"-29"0,0 0-13 15,0 0-8-15,-47 10-11 0,6 7 3 0,-2 8 1 0,-10-3-4 0,-15 22-9 16,-7-1-3-16,9 6-1 0,8-1-2 15,8-5-6-15,8-5-6 0,-15 17-9 0,19-6-12 0,8-12-1 0,11 4-4 16,-3-1-5-16,4-1-4 16,8 3-4-16,2-4-3 0,8 1-5 0,3 1-5 0,10-2-6 15,7-2-2-15,2-6 5 0,10 1-3 16,2-6-6-16,5 1 0 0,-5-5-13 0,9 1-7 0,2-6-13 16,-4-4-10-16,6 0-8 0,1-7-14 0,-3-5-22 0,6 0-16 0,-1-7-16 15,2-6-32-15,-1-3-26 16,-1-7-98-16,0-6-304 0,-8-4 87 0</inkml:trace>
  <inkml:trace contextRef="#ctx0" brushRef="#br0" timeOffset="130094.76">15687 12485 325 0,'6'-5'191'0,"-1"0"-16"0,-5 5-7 0,11-8-13 16,-11 8-4-16,5-2-20 0,-5 2-11 0,0 0-16 0,0 0-17 0,0 0-3 16,0 0-5-16,0 0-5 15,0 0 2-15,0 0 0 0,-10 22 0 0,-1-3-3 0,1 3-2 16,3 1-10-16,-1 0-6 0,3 0-2 15,3 2-3-15,4 1-7 0,2-3-9 0,0 0 6 0,6-1-5 16,13 11-3-16,-7-8-1 0,6-6-5 16,-3-5-4-16,2-1-9 0,4-1-1 0,-3-4 3 0,19 1-10 15,4-3-15-15,-5-3 1 0,1-6-8 16,-14-3-11-16,1-1-3 0,-6-5-5 0,-2 0 1 16,-2-6 6-16,-4 1 1 0,-3-2 0 0,-3-7 1 0,-2 4 4 0,-6 0 2 15,0-1 6-15,-9 2 1 0,-1-1 7 16,-4 3 4-16,-2-3 3 0,-4 9 3 0,4-5 5 0,-16-2 9 15,4 0 5-15,8 8 2 16,-2 2 1-16,9 3 0 0,2 0-7 0,-3 2 4 0,4 0-1 0,1 0-2 16,9 5-5-16,-14-7 2 0,6 4-4 15,8 3-1-15,-11-5-5 0,11 5-8 0,0 0-7 0,0 0-14 16,0 0-14-16,0 0-28 0,0 0-22 0,0 0-26 0,0 0-38 16,-11 13-136-16,11-13-341 0,0 0 96 15</inkml:trace>
  <inkml:trace contextRef="#ctx0" brushRef="#br0" timeOffset="130314.62">16368 12659 282 0,'15'15'147'0,"-13"2"-10"0,4 3-12 0,-4-3-9 0,3 6-8 15,-7 0-8-15,-1-2-13 0,1 4 1 16,-12 13-8-16,0-5-4 0,-5 0-5 0,4 1-10 15,-11-5 1-15,9-3-8 0,-2-9-12 16,1-2 0-16,-2-1-2 0,3 1-6 0,4-6-13 0,-1 1-13 0,3-2-26 16,1 0-18-16,1-3-35 0,9-5-55 15,-14 2-70-15,14-2-233 0,0 0 67 0</inkml:trace>
  <inkml:trace contextRef="#ctx0" brushRef="#br0" timeOffset="130574.64">17237 12546 426 0,'0'0'216'0,"13"-2"-24"0,-13 2-10 16,8-2-17-16,-8 2-21 0,0 0-21 0,0 0-18 0,0 0-3 0,0 0-23 0,17 7 3 15,-17-7 3-15,-5 16-3 0,0-4-1 16,-4 8-10-16,-6 1-3 0,-6 11-8 0,3-8-8 0,3 1-5 15,2-8-5-15,-1 5-4 16,1-1-2-16,-4-3-3 0,6 0-7 0,1 2-16 0,-2-3-19 0,4 0-15 16,3-2-21-16,1 1-17 0,2-5-19 15,2-1-9-15,0 0-28 0,6 0-30 0,-6-10-112 16,13 13-309-16,-5-11 88 0</inkml:trace>
  <inkml:trace contextRef="#ctx0" brushRef="#br0" timeOffset="130834.43">17574 12734 427 0,'0'0'201'0,"9"-8"-25"0,-9 8-14 0,4-7-18 15,-4 7-16-15,0 0-17 0,5-5-12 0,-5 5-12 16,0 0-17-16,0 0-10 0,0 0-18 0,0 0-16 0,19-5-17 0,-19 5-26 16,0 0-15-16,36 5-21 0,-12 0-21 0,2-3-23 0,15 3-2 15,-3 0 0-15,-6-2 10 16,10 1 12-16,-1 0 17 0,0-2 22 0,-11 3 28 0,-5-5 18 15,-3 2 17-15,-6-2 21 0,0 1 14 16,1-1 8-16,-17 0 3 0,36 0-10 0,-20 0 6 0,6 0-17 0,-1 0-3 16,2 0-5-16,-1 3 2 15,-4-3-7-15,-2 0-2 0,7 4-21 0,2-2-24 0,-4-2-27 16,2 3-23-16,1 0-25 0,1-3-22 0,2 7-67 0,12-4-207 16,0 3 62-16</inkml:trace>
  <inkml:trace contextRef="#ctx0" brushRef="#br0" timeOffset="130944.77">18865 12813 290 0,'14'0'167'0,"-14"0"-19"0,25-3-16 0,-17 0-17 0,3 1-10 16,-11 2-17-16,25-5-9 16,-11 2-5-16,7 1-21 0,5 0-27 0,-5-1-33 15,4 3-34-15,2 0-32 0,11 0-71 0,-5-3-167 16,-3 3 51-16</inkml:trace>
  <inkml:trace contextRef="#ctx0" brushRef="#br0" timeOffset="131044.74">19550 12797 255 0,'0'0'205'0,"25"-2"-37"15,-25 2-22-15,16-2-23 16,-16 2-15-16,25 0-35 0,-3 0-41 0,5 2-29 0,14 0-50 16,0-2-82-16,6 0-155 0,2-2 48 15</inkml:trace>
  <inkml:trace contextRef="#ctx0" brushRef="#br0" timeOffset="131394.5">20936 12681 290 0,'5'-10'263'0,"-5"10"-41"0,0 0-20 16,0 0-12-16,-13-12-13 0,13 12-14 16,-20 0-7-16,-2 4-12 0,2-2-13 0,-6 3-16 0,1-1-10 15,0 5-12-15,0 2-6 0,4-1-10 16,2 5-9-16,-1 2-3 0,2-2-6 0,6-1-11 0,1 4 1 16,6-1-3-16,0 3-5 0,5-4-3 0,5 6-5 0,6-6-2 0,3 4-2 15,12 7-5-15,8-6-1 16,-1 1-9-16,5-3-4 0,3-5-6 0,1-4-1 0,-10-3-1 15,12-3-8-15,-1-4-1 0,-13-4-5 16,10-3 0-16,-13 0-4 0,-6-8 4 0,-1 3-8 0,-4-6 1 16,1-1 8-16,-4-1 0 0,-2-16 3 15,2 4 2-15,-13-1 6 0,0-2 3 0,-5 4 5 0,-3 6 3 16,-3 2 5-16,-2-1-3 0,-1 5 3 0,0-4 0 0,1 6-5 0,-2-1-1 16,2 5-3-16,-1 0-2 15,3 3-11-15,1 2-19 0,1 1-13 0,-2 2-23 0,11 5-23 16,-17-6-20-16,17 6-25 0,-13 0-23 15,13 0-17-15,0 0-125 0,0 0-351 0,0 0 100 0</inkml:trace>
  <inkml:trace contextRef="#ctx0" brushRef="#br0" timeOffset="131784.34">21333 11989 420 0,'8'-8'229'0,"-8"8"-44"16,19-8-22-16,-5 8-20 0,13 3-18 0,15 8-15 0,4 6-12 15,0 5-14-15,28 16-8 0,3 10-8 16,-7 6-8-16,-7 2-4 0,5 5-6 0,-11 5 1 0,-4 0 2 16,-5 6 7-16,-8-8-6 0,-4 5 10 15,-11-15-2-15,-6-7-7 0,-5-1 1 0,-7 2-3 0,-3-2 5 16,-8 2-5-16,-3-2-4 0,-10-4 2 0,-5-1-6 0,1 2 0 16,-9-4-3-16,-4-1-6 0,-7-1 0 15,6-4-6-15,-7 0 0 0,1-3-4 0,-2-2 2 0,7-2-4 16,0-1-7-16,8-8-1 0,-6 2 2 15,6-4-2-15,9-8-1 0,2 7 1 0,4-7 3 0,-4 0-1 16,10-2 1-16,-4 0-2 0,11-5 4 16,-17 8 1-16,11-3 3 0,6-5 2 0,-16 4 4 0,16-4 7 15,0 0-2-15,-14 7 6 0,14-7 1 16,0 0 5-16,-9 7-3 0,9-7 3 0,0 0 3 0,0 0-2 16,-13 3 6-16,13-3-7 0,0 0-5 0,0 0 0 0,0 0-1 15,0 0 0-15,0 0-11 0,0 0-2 16,0 0 0-16,0 0-2 0,0 0-15 0,0 0-19 0,0 0-13 15,0 0-31-15,-25-10-29 16,25 10-41-16,0 0-54 0,-8-7-67 0,8 7-211 0,-24-19-543 0,6 4 149 16</inkml:trace>
  <inkml:trace contextRef="#ctx0" brushRef="#br0" timeOffset="136354.29">3183 13728 225 0,'0'0'141'0,"-8"-10"-17"15,8 10-5-15,-9-11-15 0,9 11-9 0,-7-7-8 0,7 7 2 16,-9-10-6-16,4 3-4 0,5 7-3 0,-9-8-5 0,9 8-1 0,-9-6-8 16,9 6 4-16,-9-4-9 15,9 4 1-15,-8-6-10 0,8 6 0 0,-14-7-1 0,14 7-5 0,-11-8-2 16,11 8 0-16,-13-6-1 15,13 6-10-15,-12-2 2 0,12 2-5 0,-8-5 0 0,8 5 1 16,0 0-6-16,-11-5-2 0,11 5-2 16,0 0 2-16,-9-5 0 0,9 5-2 0,0 0-3 0,0 0-2 15,0 0-4-15,-7-7-3 0,7 7 3 16,0 0 0-16,0 0-3 0,0 0 5 0,0 0-10 0,0 0 3 16,16-10-3-16,-16 10 5 0,22-5-5 0,-13 3 3 0,4-2 0 0,-2 1 0 15,13 0 0-15,-2-1 1 16,1 1 1-16,-2-6-2 0,2 5 0 0,4-1-3 0,13-2 2 15,-10 0-1-15,12-1 3 0,-9 3-3 16,-6-2-5-16,0-1 5 0,-2 3 0 0,0 0-5 0,-4 1-8 16,-4 1-3-16,0 0-3 0,-7 0-4 15,-10 3-3-15,22 0-5 0,-22 0-7 0,17-4-7 0,-17 4-14 16,0 0-5-16,20-3-7 0,-20 3-7 0,0 0-9 0,0 0-8 0,0 0-16 16,-4 13-83-16,4-13-230 15,-16 12 67-15</inkml:trace>
  <inkml:trace contextRef="#ctx0" brushRef="#br0" timeOffset="136644.29">3129 13718 300 0,'-11'2'88'15,"11"-2"-7"-15,0 0-14 0,-8 8-9 16,8-8 7-16,0 0-10 0,0 0-3 0,-8 4-3 0,8-4 8 15,0 0-23-15,0 0 16 0,0 0-6 16,0 0 8-16,0 0 1 0,25 8-10 0,-25-8-4 0,32-2 6 16,-10 2-1-16,0-3-7 0,3 3-9 15,-7-3 2-15,2 1-3 0,-3 2-7 0,-4-2 1 16,4 2-2-16,-17 0-4 0,24 0-1 0,-24 0 5 0,16-3-6 0,-16 3-4 16,20 0 5-16,-20 0-8 0,11-3 6 15,-11 3-5-15,0 0-1 0,16 0 0 0,-16 0 3 0,0 0-2 16,0 0-20-16,16-2-9 0,-16 2-21 15,16 0-18-15,-16 0-31 0,22-2-81 0,2-1-203 0,0-5 60 16</inkml:trace>
  <inkml:trace contextRef="#ctx0" brushRef="#br0" timeOffset="137444.6">15384 13244 364 0,'0'0'154'0,"0"0"-20"0,0 0-21 0,14-6-1 16,-14 6-7-16,7-2 4 0,-7 2-10 15,8-1-10-15,-8 1 2 0,15-7-13 0,-15 7-1 0,0 0-3 16,15-3-15-16,-15 3-1 0,15-5-1 0,-5 5-11 0,1-6-8 0,-11 6-1 16,22-4-4-16,2 4 0 15,17-3-1-15,1-1-3 0,11 1-7 0,-5 3 1 0,4-3-3 16,6 3-2-16,-4 3-3 0,3-3 3 15,-4-3-6-15,-1 6 2 0,-1-6-2 0,-9 6-2 0,4-3-2 16,-18 0 1-16,-2 0-14 0,-8 3-13 16,-5-3-15-16,-2 0-15 0,-11 0-7 0,0 0-10 0,20 1-13 15,-20-1-22-15,0 0-26 0,0 0-90 16,0 0-260-16,-44 3 75 0</inkml:trace>
  <inkml:trace contextRef="#ctx0" brushRef="#br0" timeOffset="137614.76">15651 13332 233 0,'28'3'187'0,"-3"0"-19"0,2-1-19 0,-3-2-21 0,3 2-16 16,19 4-14-16,-1-4-8 0,4 0-8 0,1-2-9 0,-1 3-7 16,-5 2-18-16,-6 0-31 0,-7-3-34 15,-7 4-39-15,-8-2-43 0,2-4-62 0,-18 0-188 0,12 4 56 16</inkml:trace>
  <inkml:trace contextRef="#ctx0" brushRef="#br0" timeOffset="138874.71">3887 14491 289 0,'0'-6'204'0,"0"6"-26"0,0-12-19 0,0 12-18 15,0-8-20-15,0 8-17 16,0 0-4-16,0 0-20 0,0 0-9 0,0 0-5 0,0 0-15 15,0 0-3-15,0 0-10 0,0 0-1 16,0 0 3-16,-8 39-4 0,3-5-2 0,-7 5 9 0,4 6 1 16,-2 4-1-16,1 1-3 0,-2 0 0 15,-2-1 2-15,0 24-7 0,6-14 0 0,-1-18-8 0,-3 1 3 16,5-1-4-16,1-10-3 0,1 4-6 0,0-7 0 0,2-3 1 0,-1-6-1 16,3 2-6-16,-3-8 4 15,1 0-3-15,2 0-1 0,-3-3 1 16,3-1-3-16,-4-5 2 0,4-4-3 0,0 13-1 0,0-13 3 15,4 13-1-15,-4-13 3 0,0 0-1 0,0 7 3 0,0-7-4 16,0 0 0-16,0 0-1 0,0 0 0 16,0 0-1-16,0 0-2 0,26-29-3 0,-17 9 4 0,2 0-2 15,8-15-2-15,-3-4-3 0,5 2-4 16,-5-2-12-16,5-3-2 0,-1-1 6 0,1 2-1 0,-5 1-3 16,-2 2 5-16,5 0 3 0,1 4 2 0,-9 6-1 0,-1 4 0 15,2 6-1-15,-1-1 1 0,-1-1-1 16,-1 8-1-16,-4-3 6 0,3 7-2 0,0-2-3 0,1 0 3 15,-1 1 0-15,3 5-1 16,-2-8 1-16,1 8 1 0,-3-6-3 0,6 8 3 0,-3-6 4 0,1 3-5 16,-1 3-1-16,2 0-7 0,-12 2 3 15,25-6-1-15,-15 6-1 0,-10 0 0 0,24 3-2 0,-15 2-1 16,-2-3 4-16,3 6 2 0,-2-3 2 0,-3 5-2 0,-2-4 4 16,0 7-1-16,-2-3-2 0,-2 2 6 15,-2-2-4-15,-5 10 2 0,0-5 2 0,-2 5 3 0,-5-5-3 16,-2-1 6-16,3 4-10 0,-7-4 5 15,5-1 2-15,-3-1 5 0,-1-2-7 0,1 0 3 0,-1-1 1 16,1 1 0-16,4-5 2 0,0 0 4 16,4-3-5-16,1 1 8 0,-2 0 1 0,12-3-2 0,-19 4 5 15,12 0 5-15,7-4-3 0,0 0 2 16,-20 2 0-16,20-2 3 0,0 0 0 0,-10 2-1 0,10-2-2 16,0 0-4-16,0 0-3 0,-17 3 1 0,17-3-5 0,0 0 2 15,0 0-2-15,0 0-4 0,-8 5-3 16,8-5 2-16,0 0-3 0,-9 7-1 0,9-7 0 0,-3 13 3 15,1-6-2-15,2 5 3 16,0-2 1-16,0 2 0 0,0 8-7 0,2-3 5 0,5-2 1 0,-2 1-4 16,-3 7 2-16,7-5 4 0,-4 2-1 15,0-5 3-15,4 3-2 0,0 0-4 0,1-6 4 0,-1 1-7 16,2 5-2-16,-4-4-3 0,1-5-12 0,4 4-10 0,-5-4-14 16,4-1-13-16,-4 2-20 15,1-5-14-15,-4 5-20 0,5-5-23 0,-3 3-23 16,-6-8-84-16,13 1-284 0,-13-1 82 0</inkml:trace>
  <inkml:trace contextRef="#ctx0" brushRef="#br0" timeOffset="139104.37">4205 15213 253 0,'0'0'155'0,"7"-6"-23"0,-7 6-19 0,0 0-7 0,0 0-14 0,12-7-15 15,-12 7-6-15,0 0-7 0,0 0-1 16,0 0 7-16,0 0 1 0,14 16-1 0,-9-8 6 0,-5 4 2 15,6 8-5-15,-6 3 0 16,2-1 0-16,-2 2-4 0,0 1-4 0,3 12-9 0,-3 0-4 0,3-7-2 16,-2-3-7-16,-1-1-3 0,4-5-10 15,-4 1 5-15,6-3-4 0,-6 2-2 0,4-2-12 0,-4-4-13 16,4-1-15-16,-4-4-17 0,3 4-17 0,-3-11-17 0,5 6-7 16,-5-3-26-16,0-6-31 0,0 0-108 15,0 0-280-15,18 4 80 0</inkml:trace>
  <inkml:trace contextRef="#ctx0" brushRef="#br0" timeOffset="139324.76">4511 15058 303 0,'4'-12'170'0,"-4"12"-24"0,0 0-14 0,2-10-17 16,-2 10-14-16,0 0-13 0,0 0-7 0,4-10-10 0,-4 10-14 15,0 0-2-15,0 0-9 16,15-6-2-16,-15 6 0 0,19-6-9 0,-19 6-3 0,22 0-7 0,-22 0 3 16,36-1-13-16,-15-2-15 15,1 3-19-15,-2 0-12 0,-20 0-16 0,33-3-19 0,-20 3-18 16,-13 0-84-16,25 3-202 0,-25-3 59 0</inkml:trace>
  <inkml:trace contextRef="#ctx0" brushRef="#br0" timeOffset="139524.47">4553 15142 319 0,'0'0'123'16,"0"0"-15"-16,0 0-6 0,0 0-13 0,0 0-8 0,0 0-6 0,13 18-6 15,-2-13-10-15,0 0-3 16,11 5-5-16,-1-3-10 0,6-4-3 0,13 7-8 0,3-6-16 0,-2 2-14 15,4-6-35-15,-7 3-26 16,2-6-82-16,-10-6-170 0,10 1 54 0</inkml:trace>
  <inkml:trace contextRef="#ctx0" brushRef="#br0" timeOffset="139884.56">5287 14891 376 0,'0'0'147'0,"0"0"-6"16,0 0-7-16,0 0-3 0,0 0-6 16,-30 45-6-16,18-23-16 0,1 0-6 0,6 1-11 0,-3 12-8 15,-1-4-6-15,6-3-3 0,1-5-13 16,2-1-5-16,2-2-6 0,6 1 4 0,-1 0-7 0,3-3-3 16,1-5-4-16,5 0 0 0,3 0-5 0,1-3-1 0,-3-7-3 15,4 2-4-15,5-3 0 0,-10-2-2 16,-16 0-2-16,30-7 1 0,-20 2-8 0,10-5 2 0,-4-3-4 15,-2-2-9-15,-3 0 1 0,-3-8 0 16,-6 5 2-16,-2-2-2 0,0 0-2 0,-2 1 6 0,-5 2 8 16,3-3-4-16,-4 2 1 0,-3 2 2 15,0 3 3-15,0 3 5 0,2 1 2 0,1-1 1 0,0 2 1 16,-1 0 2-16,1 4-1 0,8 4-5 0,-15-13 4 0,8 5-9 16,7 8 3-16,-9-4-11 0,9 4-14 15,-13-6-15-15,13 6-22 0,0 0-27 0,0 0-19 16,0 0-23-16,-16-7-24 0,16 7-25 0,0 0-87 15,0 0-296-15,0 0 84 0</inkml:trace>
  <inkml:trace contextRef="#ctx0" brushRef="#br0" timeOffset="140114.72">5916 15207 261 0,'17'17'133'0,"-9"0"-9"16,0 3-7-16,-4-2-6 0,6 0-13 0,-5 5-6 0,0-3-7 0,-2 5-5 16,0-3-4-16,-1 4 0 0,-4-5 2 15,-1 1 3-15,-2 3 3 0,-1-3-7 0,-6-2-4 16,2-1-6-16,0-1-5 0,-4-3-6 0,0 1-5 0,-5-4-6 0,-4 1-6 16,5 0-21-16,-5-6-23 0,8-2-24 15,-7 0-33-15,2-3-42 0,20-2-129 0,-35-12-277 0,20 0 80 16</inkml:trace>
  <inkml:trace contextRef="#ctx0" brushRef="#br0" timeOffset="140734.37">5259 13052 271 0,'0'0'88'0,"0"0"-17"0,0 0-8 16,0 0-4-16,0 0-2 0,0 0-12 0,0 0-9 0,0 0 4 15,0 0-4-15,0 0 2 0,0 0-3 16,-26-7-4-16,26 7-4 0,0 0-10 0,0 0 1 0,0 0-6 16,0 0-17-16,0 0-14 0,0 0-24 0,0 0-59 0,0 0-120 15,0 0 38-15</inkml:trace>
  <inkml:trace contextRef="#ctx0" brushRef="#br0" timeOffset="141174.59">5738 12064 282 0,'0'0'68'0,"0"0"-6"0,0 0-8 15,0 0 3-15,0 0-14 0,0 0 8 16,0 0-11-16,0 0 2 0,-6 43-3 0,4-36-1 0,2-7 1 15,-2 24-8-15,2-14 7 0,0-10 2 16,-4 18-3-16,4-18-4 0,4 15 7 0,-4-15-4 0,2 16-1 16,-2-16 2-16,5 9-4 15,-5-9-3-15,12 10-3 0,-12-10-2 0,18 3 4 16,-18-3-10-16,36 0 1 0,-12-5-9 0,1-3 5 16,14-7-3-16,-2-3-5 0,2 1 5 0,0-1 5 0,-1-2 3 0,-3-3 3 15,2 5 0-15,-6-4-1 0,-2 9 7 0,-8-3-5 16,-1 6-1-16,-7 0 0 0,1 1-8 0,-1 3 2 15,-13 6-4-15,20-10-2 0,-12 5-6 0,-8 5-12 0,22-10-20 16,-22 10-19-16,25-5-21 16,-6 3-26-16,3 2-91 0,-22 0-216 0,49 2 66 0</inkml:trace>
  <inkml:trace contextRef="#ctx0" brushRef="#br0" timeOffset="142384.53">17358 12699 273 0,'0'0'105'0,"8"-9"6"0,-8 9-28 0,0 0 13 15,6-9-11-15,-6 9-10 16,0 0 2-16,6-10-6 0,-6 10-2 0,8-4-5 0,-8 4-2 0,0 0-7 16,2-8-11-16,-2 8 4 0,0 0-9 15,0 0-6-15,0 0 0 0,0 0-5 16,0 0 1-16,0 0 5 0,0 0 4 0,-25-1 0 0,0 8-3 0,3 2-3 0,-3 4 7 16,-10 4-9-16,2 3 10 0,0 2-8 15,0-3 0-15,6 3 0 0,7-9-1 0,4 2-4 16,2 2 0-16,1-1-7 0,5-5 2 0,1 1-4 15,-3 0 2-15,6-1-4 0,4-1 1 0,0 0-1 0,4 0-2 16,-1 0-2-16,6 1 3 0,6 2-6 16,5 2-2-16,1-3 6 0,4-4-1 0,17 4-7 0,-12-4 5 15,-3-7-4-15,-5 3 1 16,2-4 0-16,-1-4-3 0,-1 3 1 0,-6-7-3 0,3 0 2 16,-1-4-4-16,-6 0-2 0,-1-1 0 0,-6 2 2 0,1-10 0 0,-3 2-3 15,0-1-3-15,-6-2 4 0,0 3 0 16,-3-1 4-16,-2-1 0 0,3 1-2 0,-7 0 6 0,2 4-2 15,-3-1 4-15,3 4 5 16,3 1 1-16,-1 4 4 0,2-2 7 0,-3 2 0 0,5 2 0 16,-2-1-6-16,6 7 5 0,-8-11 0 15,-1 4 0-15,9 7 1 0,-7-7-3 0,7 7-1 0,-7-7-1 16,7 7-5-16,-6-6-1 0,6 6-2 0,0 0-9 0,-4-7 6 16,4 7-6-16,0 0-11 0,0 0-6 0,0 0-11 15,-11-5-7-15,11 5-14 0,0 0-13 16,0 0-19-16,0 0-31 0,-15 18-36 0,14-11-127 15,1-7-322-15,-8 20 92 0</inkml:trace>
  <inkml:trace contextRef="#ctx0" brushRef="#br0" timeOffset="143074.26">16645 13025 284 0,'0'0'212'15,"0"0"-34"-15,0 0-21 16,0 0-25-16,0 0-15 0,0 0-18 0,0 0-7 0,0 0-3 0,-11 13-10 15,-11 1-8-15,-2-5-8 16,-12 11-1-16,-5 0-5 0,6-1-9 0,2 3-5 0,0-2-7 0,6-2-9 16,4-1-9-16,7-4-17 0,-3 3-18 15,-1 2-34-15,5-1-22 0,-2-2-35 0,3 2-101 16,7 0-248-16,4-2 73 0</inkml:trace>
  <inkml:trace contextRef="#ctx0" brushRef="#br0" timeOffset="143284.37">17537 13130 246 0,'0'0'136'0,"23"-2"-22"0,-23 2-16 15,0 0-13-15,0 0-9 0,0 0-7 16,0 0-16-16,0 0-12 0,0 0 2 0,-31 27 2 0,12-15-2 15,-16 6-25-15,5-6 6 16,-9 4-29-16,11-4-30 0,5-2-92 0,1-3-151 0,0 0 46 0</inkml:trace>
  <inkml:trace contextRef="#ctx0" brushRef="#br0" timeOffset="144304.24">29929 11365 295 0,'0'-13'182'0,"0"3"-25"0,0 0-12 16,4 0-13-16,0 0-8 15,-4 4-13-15,0 6-12 0,6-15-1 0,-1 11-14 0,-1-7-4 0,4 4-14 16,-1-1-7-16,13-4-6 15,1 2-7-15,5-1-5 0,15-1-3 0,5 0-4 0,3 5-5 0,6-3-2 16,30 0-10-16,2 8 3 16,1 2-3-16,3 2-2 0,7 1 2 0,6 4-7 0,6 3-2 15,85 5 1-15,-59-2-8 0,47 11-2 16,-54-7 7-16,-25-2-4 0,87 14-4 0,-64-11 1 0,-28-4-4 16,8 4 4-16,-1 2 1 0,81 6-2 0,-63-11 2 0,-27 0 0 0,4-2 3 15,0-1-3-15,3 0 4 16,-6 2 1-16,1-4-2 0,-9-4-1 0,3 3-1 0,-7-1 5 15,-24-6-2-15,-14 1-1 0,-2-3 1 16,3 0 0-16,-13 0 1 0,-9 0-4 0,14 0 4 0,-11-3 0 16,-5 3 1-16,-7-2-5 0,2 2 5 15,-3-2-5-15,-7 2 6 0,-10 0-4 0,0 0-1 0</inkml:trace>
  <inkml:trace contextRef="#ctx0" brushRef="#br0" timeOffset="146444.79">7571 14697 330 0,'0'-14'226'0,"4"11"-27"0,-2-6-24 0,-2 9-12 0,3-12-15 16,-3 8-13-16,0 4-14 16,4-10-7-16,-4 3-12 0,0 7-8 0,0-8-7 0,0 8-10 0,0-10-8 15,0 10-8-15,2-5-11 16,-2 5-8-16,0 0-8 0,0 0-4 0,0 0-3 0,0 0-8 0,0 0-1 16,0 0 0-16,0 0 0 0,-15 40-3 0,2-2 3 0,2 5 2 15,-4 1-3-15,-2 6 2 0,4 0 4 16,-4-4 0-16,-3 1-4 0,1-6-1 0,5 4-1 0,1-7 0 15,6-5-3-15,-5-5-5 16,1-3 1-16,6-8 2 0,-1-1-3 0,6-3 0 0,-6-4 2 0,2 1-2 16,0-2 2-16,4 0 0 15,0-8 4-15,-3 10-3 0,3-10 8 0,0 0-5 0,-2 10-2 16,2-10 0-16,0 0 0 0,0 0-3 0,0 0-1 0,9-28-1 0,1 8-5 16,1-16 2-16,8-2-5 0,-3-4 0 15,4 1-4-15,1-3-8 0,4-1 4 0,-2 0-2 16,1 1-1-16,-3 2 3 0,5 3 0 15,-3 4-1-15,0 5 21 0,2-1-11 0,-6 6 7 0,-5 7-2 0,-1 5-2 16,4-3-4-16,-4-1 3 16,2 4-1-16,-2 6-1 0,-4-3-1 0,5 2-1 0,-5 4 1 0,2-2-7 15,0 2 0-15,-3 2-3 16,-8 2-9-16,23-6 7 0,-23 6 1 0,16 2-3 0,-16-2 2 0,19 8 0 16,-14-3 4-16,1 2-3 0,-4 3 2 0,1 0-1 0,0 1 3 15,-3-1 0-15,0 11 3 16,-8 0-3-16,2-2 1 0,-4 3 3 0,-10 9 0 0,1-6 2 0,-3 5 2 15,0-9-4-15,3-4 3 16,0-1-1-16,2-1 5 0,4 0 2 0,-2-7 5 0,-3 4 2 0,4-4 3 16,1 3-4-16,1-3 4 15,-1-4-5-15,5 2 2 0,8-6-1 0,-12 10-4 0,4-6 2 16,8-4-1-16,-10 11 1 0,2-4-1 0,8-7 1 0,-12 7-2 0,12-7-1 16,-5 10 0-16,5-10-1 15,-4 13 2-15,4-13-8 0,-1 10 8 0,1-10 1 0,1 15-1 16,-1-5-1-16,4-7-1 0,-4-3 3 15,5 18-5-15,3-10 3 0,-4-1 0 0,1 3-3 0,3-2-4 0,1 0-11 16,2-1-13-16,-3-1-14 16,3 3-21-16,0-3-11 0,-1 1-17 0,1-1-22 0,1 1-12 0,-2-4-22 15,0 1-20-15,5-4-106 16,-15 0-322-16,36-2 93 0</inkml:trace>
  <inkml:trace contextRef="#ctx0" brushRef="#br0" timeOffset="146704.81">7994 15038 235 0,'7'-8'131'0,"8"2"-5"15,-7-1-17-15,3 0-16 16,0 0 7-16,0 1-1 0,0 2-11 0,-1-4-8 0,2 6-7 16,-12 2-7-16,21-10-19 0,-7 7 5 15,-14 3-6-15,23-2-12 0,-23 2 4 0,21 2-8 0,-21-2 1 16,11 7 0-16,-3 1 4 0,-8 4 3 0,3-2 8 0,-6 15-3 0,-5-5 6 16,-6 19-3-16,-2-4 0 15,-3-1-2-15,-6-1-2 0,4-4 6 0,1-5-2 0,6-1 2 0,1-8 2 16,2-2-3-16,5 0-4 15,1-4 3-15,-4-3 2 0,3 4 1 0,5-5 0 0,1-5-2 16,-6 10-5-16,6-10-4 0,-3 8-3 16,3-8-4-16,0 0 0 0,0 0-4 0,0 0-13 0,27 0-18 15,-27 0-23-15,50-16-24 0,-12 4-29 16,4-8-41-16,-4 7-51 0,-3-13-117 0,1-1-347 0,-4-4 98 16</inkml:trace>
  <inkml:trace contextRef="#ctx0" brushRef="#br0" timeOffset="146914.44">8476 14893 286 0,'0'0'194'0,"2"-12"-22"0,-2 12-8 0,0 0-10 0,0 0-9 0,3-10-13 16,-3 10-12-16,0 0-14 0,0 0-11 0,9-7-14 0,-9 7-7 0,10-6-16 16,-10 6 1-16,23-10-5 15,-5 4-3-15,-1 0-6 0,5 0-9 0,-1 1-2 0,4-3-4 16,0 1 1-16,1 2-3 0,-2-3-9 15,0 1-12-15,0 2-19 0,-2 0-22 0,2 2-19 0,-1 1-26 16,-6 1-41-16,-2-2-127 16,-15 3-292-16,25-3 83 0</inkml:trace>
  <inkml:trace contextRef="#ctx0" brushRef="#br0" timeOffset="147354.21">8717 14930 417 0,'-10'6'182'15,"0"0"-11"-15,-1 0-19 16,4 1-15-16,7-7-17 0,-12 10-9 0,7-2-12 0,5-8-8 0,-6 12-10 16,4-2-13-16,2-10 0 0,0 18-9 15,2-9-6-15,-2-9-4 0,17 23-5 0,-6-10-10 0,6-2-11 16,4-1-13-16,-2 2-22 0,4-6-18 0,0-2-7 0,5 2-12 16,14-6-17-16,-9 0-17 0,-6-8 4 15,14-2-17-15,-3-3 10 0,-11 1 1 0,-5 0 6 0,0-4 20 16,-8 2 16-16,2 2 45 0,-5-1 8 15,3 3 32-15,-9 3 9 0,5-3 11 0,-10 10 11 0,10-9-5 16,-10 9 1-16,7-9 0 0,-7 9 0 16,0 0 3-16,6-7-1 0,-6 7 0 0,0 0-8 0,0 0-4 15,0 0 1-15,0 0-8 0,0 0-7 16,0 0-2-16,-8 35-5 0,8-22-3 0,0-3-3 0,2 1 1 16,1 1-4-16,5 8-5 0,1-7 1 0,2 4 0 0,8-4-4 15,-3-3-3-15,-2-2 0 0,0-4 0 16,6 4-2-16,1-7-3 0,-5 1-2 0,-16-2-4 0,27-2-3 15,-27 2-2-15,23-9-12 16,-13 5 2-16,-2-6-2 0,-1-1 2 0,1 1 0 0,-8-8-1 0,0-4 1 16,-8 3-1-16,-1-1 3 0,0 3-1 15,-1-1 3-15,-3 4-5 0,-1 2 5 0,2 2-3 16,-1 0-10-16,5 5-13 0,8 5-18 0,-20-14-17 0,10 10-26 0,10 4-32 16,-17-2-27-16,17 2-108 0,0 0-306 15,0 0 89-15</inkml:trace>
  <inkml:trace contextRef="#ctx0" brushRef="#br0" timeOffset="147564.69">9735 15079 240 0,'14'12'226'0,"-11"-4"-27"0,1 0-17 0,0 5-14 15,-1-1-10-15,-3 8-12 0,-3 1-13 16,-1 1-12-16,0-1-11 0,-13 17-12 0,-3-3-9 0,5 1-13 15,-5-3-7-15,8-4-4 16,-9 0-9-16,3-1-10 0,1-10-16 0,6 1-17 0,-3-3-25 0,3 2-23 16,0-5-31-16,3-1-28 0,3-2-41 15,2-2-112-15,3-8-295 0,0 0 86 0</inkml:trace>
  <inkml:trace contextRef="#ctx0" brushRef="#br0" timeOffset="148154.37">10698 14603 292 0,'9'-6'201'0,"-9"6"-31"0,8-7-29 0,-8 7-16 0,9-7-19 0,-9 7-9 15,0 0-13-15,0 0-8 0,0 0 9 16,16 20-2-16,-13-8 6 0,-1 8 7 0,1 16-4 0,-6 4-3 15,-2 1 0-15,0 0-6 16,-6-2 1-16,-6 3-8 0,4 0-6 0,-1 3-1 0,0-9-9 0,-5 3-7 16,5-1-5-16,1-5-2 15,-2-2-5-15,5-9-6 0,2-5-4 0,3 1-4 0,-7-6 2 16,9 1-3-16,-1-4-2 0,-3-2 2 0,7-7-3 0,-7 12 4 0,7-12-2 16,-7 8 3-16,7-8-8 0,0 0-1 15,0 0-6-15,0 0-4 0,0 0-5 0,25-40-4 16,-5 4 0-16,5-6-3 0,1 1-8 0,2-4-2 15,2 3-1-15,4-6 5 0,-10 10 3 0,3 0-1 0,3 4 0 16,-8 4-1-16,-3 8 1 16,6 5 0-16,-8-1 0 0,-4 5 0 0,6 5 1 0,-8-2 0 0,-1 2-1 15,2 1 0-15,-1 2-2 16,-11 5 7-16,17-7-3 0,-17 7-1 0,15-3 1 0,-15 3 1 0,0 0-1 16,28 5 1-16,-28-5-2 0,8 7-1 0,-8-7-1 0,9 10 1 15,-7-2 0-15,4 2 4 16,-6-10 0-16,0 18-2 0,0-5 1 0,-6-3-1 0,1 10 3 15,-6 0-1-15,-8 13 0 0,2-8-3 16,-2-4 6-16,-9 5 0 0,2 6-1 0,-4-7 2 0,5-2-1 0,4-7 0 16,6-4 1-16,-2 4-2 15,4-4-1-15,1-2 5 0,5 0-1 0,-1-3 0 0,0 4 1 16,-2-4-2-16,8 1 6 0,-6 2-1 0,8-10 3 0,-5 13-1 16,2-3 0-16,3-10-2 0,-2 18 0 15,2-11 2-15,0-7-2 0,2 18 0 0,3-12 1 0,-2 6-3 16,5-5-13-16,1 2-13 0,-4-2-20 15,6 3-21-15,-4 0-34 0,3-2-33 0,-2-1-47 0,-8-7-119 0,10 10-352 16,2-7 101-16</inkml:trace>
  <inkml:trace contextRef="#ctx0" brushRef="#br0" timeOffset="148574.47">11212 15013 309 0,'0'0'148'0,"0"0"-15"16,0 0-17-16,6-13-17 0,-6 13-7 15,0 0-9-15,0 0-13 0,0 0-5 0,0 0-13 0,0 0-4 16,0 0-6-16,7-13-11 0,-7 13 0 0,0 0-5 0,0 0 8 0,0 0-15 16,0 0-1-16,30 0-6 15,-17 0 5-15,-13 0 4 0,28 0-5 0,-28 0-1 0,24 6-1 16,-24-6-14-16,19 4 2 0,-4 2 10 15,-8-2-3-15,-7-4 10 0,14 15-3 0,-10-7 11 0,-4 0 2 0,0 6 9 16,-4 3 8-16,-4 5 5 16,-2-2 1-16,-2-2-3 0,-2 1-4 0,6-2 0 0,0 3-4 15,-3-4-5-15,3-1-4 0,2-2 1 16,4 2-9-16,-4-3-1 0,6 1 2 0,-3-3-4 0,6 2-7 16,3 7 3-16,2-4-1 0,-3 5 1 0,6-7-6 0,-3-1-2 15,1-1 1-15,-1-1 0 0,-3 3-1 16,0-4-2-16,2-1 3 0,-2 2-1 0,0 0 9 0,-2-3 1 15,2 1 3-15,-2-2 7 0,-3-6 2 16,0 13 5-16,0-13-6 0,-6 10 0 0,1-2-5 0,-2-4-2 16,-13 6-3-16,3-4-11 0,1-2-11 15,-3-1-19-15,0 2-18 0,1-5-31 0,18 0-25 0,-27 0-46 16,9-8-159-16,3 1-356 0,2-3 101 0</inkml:trace>
  <inkml:trace contextRef="#ctx0" brushRef="#br0" timeOffset="148754.31">11757 14858 375 0,'15'-6'199'0,"2"-1"-28"0,-1 2-15 0,0 0-21 0,3 2-9 16,1-4-18-16,1-1-18 0,2 4-8 0,1-2-11 0,0 4-11 15,17 0-26-15,1-1-22 0,-9 3-31 16,-3 0-30-16,-5 3-42 0,-1-6-96 0,-24 3-221 0,34 3 65 15</inkml:trace>
  <inkml:trace contextRef="#ctx0" brushRef="#br0" timeOffset="149184.41">11875 15024 457 0,'0'0'215'0,"0"0"-21"0,-10 8-15 0,10-8-13 16,0 0-20-16,0 0-16 0,0 0-13 15,0 0-12-15,0 0-16 0,0 0-4 0,16 14-8 0,10-8-9 16,-3 0-13-16,19-5-29 0,-4 1-20 16,8 3-23-16,-1-5-9 0,1 0-19 0,-2-5-13 0,-1 3-21 15,4-5-11-15,-6-7-8 16,0 2-5-16,-2-1 8 0,1-3 1 0,-9 2 23 0,-6 1 43 0,-3 4 23 16,-1 0 35-16,-4-1 17 0,-2 2 4 0,-1 0 27 0,-5 3 5 15,-2 0 5-15,-7 5-1 16,15-9-4-16,-15 9-9 0,8-3 3 0,-8 3-5 0,0 0-3 0,0 0-1 15,0 0-1-15,0 0-7 16,0 0-5-16,0 0-5 0,0 0-6 0,0 0-3 0,0 0-5 0,-9 30-1 16,5-22-5-16,1 5-3 0,3-3-6 15,0 0 4-15,3 2-5 0,2 8 2 0,1-3-3 16,-1-5 0-16,0-2-4 0,4 2-2 0,2-6-2 0,-1 1-4 0,1-2-1 16,3-2-6-16,9 4-3 0,-8-4-3 15,-15-3-1-15,30-5-1 0,-18-3-8 0,-1 1-1 0,2-4 4 16,-2-2 1-16,-3-6-2 0,0 6 2 15,1-3 4-15,-9 4-3 0,3-5 4 0,0 1 2 0,-3 2-11 16,-3 0-1-16,0 6-6 0,3 8-24 16,0-19-25-16,0 19-40 0,-6-14-59 0,6 14-128 0,-3-7-354 15,3 7 101-15</inkml:trace>
  <inkml:trace contextRef="#ctx0" brushRef="#br0" timeOffset="149414.6">13536 15003 492 0,'18'-8'281'16,"-12"0"-20"-16,-1 6-19 0,4-3-15 0,-9 5-14 0,16-10-18 16,-16 10-22-16,9-9-18 0,-9 9-13 15,7-6-16-15,-7 6-17 0,9-7-10 0,-9 7-12 0,0 0-14 16,14-6-10-16,-14 6-16 0,10 0-21 15,-10 0-18-15,23-6-33 0,-23 6-32 0,23 2-31 0,2 2-39 16,0-1-39-16,0 4-177 0,0-4-410 16,21 4 114-16</inkml:trace>
  <inkml:trace contextRef="#ctx0" brushRef="#br0" timeOffset="149574.81">14591 14970 290 0,'13'-5'304'0,"-13"5"-52"0,10-4-35 16,-10 4-25-16,11-6-23 0,-11 6-20 0,0 0-18 0,16-7-19 0,-7 4-13 16,-9 3-20-16,33-3-28 15,-9-3-27-15,0 6-30 0,18 0-28 0,-1 0-39 0,2 2-41 0,-1 2-127 16,-4-4-288-16,5 3 83 0</inkml:trace>
  <inkml:trace contextRef="#ctx0" brushRef="#br0" timeOffset="149694.37">15635 15038 379 0,'16'-2'187'16,"-16"2"-34"-16,20-4-12 0,-20 4-20 0,22 0-16 0,-22 0-26 0,35-6-36 15,-13 6-53-15,3-2-73 16,-1 2-53-16,17 0-163 0,-11 0 49 0</inkml:trace>
  <inkml:trace contextRef="#ctx0" brushRef="#br0" timeOffset="149824.65">16490 15038 277 0,'21'-3'146'0,"-1"-8"-61"0,1 11-54 16,-2-4-84-16,6-3-58 0,1 1 20 0</inkml:trace>
  <inkml:trace contextRef="#ctx0" brushRef="#br0" timeOffset="150624.74">18639 14516 355 0,'14'-7'207'15,"-7"1"-31"-15,2 0-24 0,-9 6-17 0,7-4-18 0,-7 4-15 16,0 0-14-16,0 0-8 0,15 11-1 15,-15-11 6-15,2 20 4 0,-4 2 7 0,-4 17 1 0,-8 4-7 16,6 0 3-16,-5 7-6 0,-5 0-6 16,-3-4 7-16,-3 26-7 0,-1-19-6 0,3-2-4 0,2-8-13 15,-1 0-9-15,4-2 4 0,0-1-8 16,4-5-2-16,0-8-6 0,4-5 0 0,1-5-9 0,3-2 1 16,-1-2 1-16,4-5-5 0,-4 2 0 0,3-4 5 0,0 1 9 15,3-7 2-15,0 0-2 0,-5 10 0 16,5-10-4-16,0 0-6 0,0 0-1 0,0 0-3 0,25-29-3 15,-12 9-4-15,14-17 1 0,1-6-5 16,10 2-2-16,20-22-4 0,-3-2 4 0,2 3-2 0,4 8-2 16,-21 7-1-16,-4 13-3 0,-1 2 0 15,-1 4-6-15,-4 1 0 0,-6 5 3 0,2 7-7 0,-9 3 8 16,3-1-5-16,5 4 1 0,-6 1 2 0,3 1-4 0,-5 3 0 16,-3 1 3-16,-1 0 0 0,2 1-2 15,-15 2 1-15,20 8-3 0,-11-7 2 0,4 8-2 0,-5-6 1 16,1 7 0-16,-4 0 1 0,1-2 2 15,-3 4-4-15,-1 1 2 0,-2 7-1 0,-2-2-1 0,-1 3 6 16,-5-1-2-16,-4-1-1 0,-1 1 2 16,2-3-4-16,-8 0 0 0,2 0 4 0,-11 11-2 0,7-7 2 15,-1-2 2-15,3-3-4 0,0-3 5 16,-1-3-4-16,1 3 1 0,6-2-3 0,0-3 5 0,1-2 1 16,1 1-5-16,1-4 2 0,3 7 2 0,0-9 3 0,7-1-4 15,-15 10 2-15,7-8 4 0,8-2-1 16,0 0 1-16,-13 10-4 0,10-5 1 0,3-5 2 0,-9 7 0 15,9-7-1-15,-7 8 1 16,1-2-1-16,6-6-4 0,-5 9 4 0,5-9 0 0,-9 14-2 0,7-4 0 16,-1 0-4-16,0-2 4 0,3 4 5 15,0 1-5-15,3 5 2 0,0 3 0 0,3-2-1 0,3 1-10 16,-2 3-14-16,0-6-11 0,5 2-25 0,1-1-4 0,2-4-12 16,0 4-15-16,-3-1-11 0,4-4-13 15,1 0-8-15,-4-5-11 0,1 0-13 0,-3-3-12 0,5-3-19 16,-7-2-117-16,-9 0-349 0,33-10 99 15</inkml:trace>
  <inkml:trace contextRef="#ctx0" brushRef="#br0" timeOffset="151034.22">19440 15074 258 0,'0'0'193'0,"9"-8"-32"0,-9 8-22 16,0 0-13-16,0 0-21 0,14-5-5 0,-14 5-8 0,0 0-10 15,0 0 0-15,0 0 6 16,10 18 0-16,-7-8-1 0,-1 8-6 0,-2 5-4 0,4-3-8 0,-4 3-7 15,0-1-7-15,-4 3-2 16,4-4-7-16,0 2 1 0,-2-2-1 0,-1 1-8 0,1-6 0 0,2-1-6 16,-6-3-2-16,4-2 1 0,2 0-4 15,-3 0 9-15,3-10 6 0,-4 11 5 0,4-11 2 0,0 9-3 16,0-9-9-16,0 0 1 0,0 0-3 0,0 0-6 0,0 0 1 16,0 0-1-16,0 0-10 0,20-42 3 15,-9 22-3-15,-3-2-7 0,15-10 1 0,1-4-6 0,-2 8 3 16,-6 1-7-16,-2 7 8 0,-3 5-3 15,0-1 1-15,3 9-6 0,-9-2 1 0,6 2-1 0,0 4-1 16,-11 3-1-16,0 0 0 0,17-9 1 16,-17 9 0-16,0 0-3 0,28 12-1 0,-18-9 4 0,-2 5-4 15,1 2-1-15,1 8 2 0,1-3 2 16,1 5 4-16,-8-6-2 0,2-1 0 0,-1 2 2 0,1 2 0 16,0 0 3-16,-5-5-2 15,5 0 0-15,-6-1-1 0,3-2 0 0,-3 3 3 0,4-5-1 0,-4 3 0 16,0 0-3-16,0 3-9 0,-4-6-16 0,4-7-20 15,-3 19-20-15,1-9-27 0,-2 2-27 16,4-4-16-16,0-8-22 0,-1 15-27 0,1-15-109 0,0 0-345 16,0 0 97-16</inkml:trace>
  <inkml:trace contextRef="#ctx0" brushRef="#br0" timeOffset="151234.53">20233 15014 218 0,'7'-9'255'0,"-4"-1"-36"0,2 2-10 0,-3-2-6 15,5 3-2-15,-5-2-14 0,4 3-14 0,-6-4-17 0,0 10-27 16,10-11-12-16,-3 3-6 16,-7 8-16-16,5-10-11 0,-5 10-14 0,10-9-4 0,-2 6-5 0,4 0-9 15,-2-1-6-15,14 4-5 16,5-4-8-16,12 8-19 0,6-2-9 0,1 0-21 0,-1 4-14 0,5-6-20 16,-3 4-20-16,-3 1-29 0,-1 0-30 0,-2 3-35 0,-10-7-127 15,-6 3-346-15,-4-4 99 0</inkml:trace>
  <inkml:trace contextRef="#ctx0" brushRef="#br0" timeOffset="151404.49">20544 15074 412 0,'-11'5'214'0,"11"-5"-20"16,-17 5-17-16,17-5-6 0,-13 5-14 0,13-5-9 0,0 0-10 0,-11 4-7 16,11-4-14-16,0 0-14 0,0 0-13 15,0 0-8-15,-6 11-6 0,6-11-8 0,0 0-8 16,22 15-3-16,-2-4-12 0,1-1-22 15,15 5-27-15,8 0-35 0,2-2-38 0,4-1-42 0,-1-3-53 0,1-3-100 16,7-3-322-16,0-6 92 16</inkml:trace>
  <inkml:trace contextRef="#ctx0" brushRef="#br0" timeOffset="151767.01">21700 14934 548 0,'5'-10'300'15,"0"5"-41"-15,-5 5-33 0,6-10-24 0,-6 10-17 0,0 0-14 16,0 0-17-16,0 0-17 0,0 0-12 0,0 0-14 0,0 0-15 0,0 0-7 15,0 0-8-15,-20 27-7 16,15-8-6-16,-4 1-8 0,5 0 0 0,-2-1-8 0,4 3-4 0,2-4-4 16,-3-1-6-16,8 3-3 15,-2-4-1-15,2 3-6 0,8-3 1 0,2 2-7 0,3-3 0 16,2-3-1-16,5-2-4 0,-3 0-9 0,2-4 0 0,2-3-6 16,0-3-7-16,1-3 0 0,12-3-1 15,-9-6 0-15,-5 0-1 0,-6-1-1 0,2 3 2 0,-1 0 2 16,-3-2 2-16,-8 0 0 0,4 0 0 15,-9 2-4-15,2-1 0 0,-3 2 8 0,-3-1 0 0,-3-3 0 0,-5 4-2 16,2-2 2-16,-7-4-1 16,-4 2 4-16,-5 0-3 0,1-2 1 0,-3 5-6 0,1-3 2 15,-18 3 0-15,11 0 2 0,5-2-1 16,-1 8 1-16,2-3 1 0,8 2 0 0,-6 0 1 0,4 0-1 16,-7 2 2-16,8-1-3 0,1 0-7 0,16 4-11 0,-23-4-9 15,23 4-16-15,-24-3-14 0,24 3-18 16,-25-3-27-16,1 3-22 0,3 0-37 0,-7-2-56 0,3 1-119 15,-19-8-400-15,0 2 114 0</inkml:trace>
  <inkml:trace contextRef="#ctx0" brushRef="#br0" timeOffset="155124.72">3542 16242 223 0,'30'8'64'0,"3"-8"2"16,8 0-4-16,6 2 8 0,3-4-17 0,-2 2 14 0,7 0-1 0,33-8 9 16,-4 6-5-16,4-3-8 15,0-1-1-15,-1 0-1 0,-2 0-7 0,-3-1-4 0,6 0-11 16,0 1 0-16,2 2 4 0,-22 0-9 0,23 1 5 0,-6-2-11 0,0-2-6 16,2 4-2-16,-2-2 6 15,-16 3-5-15,15 2-6 0,4-2-5 0,-23-1 5 0,-7 3-6 16,32-3-8-16,-24 1 9 0,-11-4-6 15,33-1 1-15,-23 4-1 0,20 0-4 0,-22-3 1 0,-11 3 5 16,3 0-2-16,-3-3 4 0,0 3-9 16,-3-4 12-16,-2 1-7 0,2 5-2 0,0-6 4 0,-3 1-6 15,-4 2 12-15,4-7-9 0,-1 7-1 16,3-4 6-16,-1 0-7 0,3 1 7 0,4-2-11 0,-2-1 6 16,34-5 1-16,-22 5-3 0,-8 0 9 0,28-5-9 0,-18 3 6 0,-11 7 7 15,2-6-23-15,2 5 16 16,-5 2 1-16,3 1-7 0,0-2 7 0,3 3-5 0,-5-2-1 15,3 3-1-15,27-2 3 0,-19 0-1 16,-14 1-7-16,2 0 7 0,3 2-4 0,-1 0 3 0,-1 0 5 16,3 0-5-16,-1-3 1 0,-3 3 4 15,3 0-2-15,0-3-2 0,-1 1-1 0,2 0-2 0,23-4 1 16,-21 4 0-16,-5-3 3 0,31 0-6 0,-18 3 1 0,-19-4 3 16,5-1 4-16,-4 7-3 0,5-2-7 15,-6-4 5-15,3 6 3 0,3-7-6 0,-5 7 2 0,1-3-4 16,-1 3 3-16,2 0 3 0,-3 0-1 15,7 3 5-15,-5 4-11 0,3-7 6 0,-2 3-3 0,3 2 1 16,0-1 2-16,-3-3 3 0,3 4 1 16,-3-2-4-16,3-3-1 0,-1 2 1 0,3 0-7 0,0 1 8 15,-1 0-1-15,3-3 5 0,-3 0-4 16,5 2 3-16,-5 0-4 0,2 1 1 0,-4 0-2 0,32 4 6 16,-26-4-16-16,-8-1 10 0,0 0 5 15,-2 1 2-15,-2 0-11 0,4-3 5 0,1 5-3 0,5-3 1 16,-8 3 2-16,6-4-1 0,-3 1-4 0,4-2 8 0,-1 4 0 15,2-1 9-15,0-2-9 16,27-1-5-16,-22 2 4 0,-6-2-7 0,1 4 8 0,-3-4 0 0,2 3-3 16,0 1-1-16,31-1-3 0,-22-1 3 15,-9 0 0-15,-2 1 2 0,3 2-2 0,-1-3 2 16,30 3 1-16,-24 0 6 0,-9-2-16 0,2-1 14 0,3 6-6 0,-3-4 3 16,-1-4-14-16,29 8 3 0,-17-3 6 15,-13-4-11-15,31 6-2 0,-19-1-1 0,-8-4 7 0,26 4-2 16,-15-2 13-16,18-1-17 0,-24 4 8 15,-3-7-1-15,26 6 12 0,-21-2-14 0,19-1 12 0,-17 0-2 16,-13-1-5-16,4 0 3 0,-1 3-4 16,26-2-5-16,-15 2 7 0,-13-3 0 15,30 4 0-15,-19-4 11 0,20 3-5 0,-19 2-5 16,-9-1-3-16,25 1 6 0,3-1-3 0,-3 4-2 0,-21-1 7 0,-4-2-4 16,-2 0 0-16,0-2 5 0,1 2-5 0,3 1 3 0,23 4-2 15,1-2 5-15,-20-4-6 16,-8 3 6-16,-3 0 0 0,4-2-1 0,28 3-7 0,-19 0 13 0,-8 0-14 15,-1-4 8-15,30 3-3 16,-2-3 1-16,-16 1-3 0,-12-6 4 0,31 3 3 0,0-2 2 0,-1 1-8 16,1-2 5-16,-4-2 3 0,1-8-1 15,1 9-8-15,-22 0 16 0,25 0-13 0,-26 0 0 16,-3 0 2-16,21 0-1 0,-17-1-6 0,-12-2 4 0,3 6-1 0,-3-3 3 16,-3 0-1-16,3 0 2 15,-2 0-2-15,-2 0-1 0,7 0-4 0,-2 0 13 0,1 0-9 16,-2-3 10-16,0 3-5 0,7-4 5 15,-2-2-6-15,-3 6 8 0,3-5-3 0,30-2-2 0,-4 0 0 0,-1 1-12 16,-12 4 12-16,16-8-2 16,-20 8-2-16,-9-6 1 0,30 3-5 0,-20 0 2 0,-13 1 1 0,4-2-3 15,-6 3 8-15,-3-3-12 16,-2 2 13-16,-4 0 3 0,2-3 5 0,-2 5 7 0,-10-3 3 0,-6 0 2 16,-2 0-1-16,1 0-4 0,-6-3 0 15,3 0-5-15,-4 1-4 0,2 1-1 0,1-3-1 0,1 6-1 16,2-6-4-16,-1 2 2 0,3 0 0 0,-2 0-2 0,14-3 1 15,-13 2-2-15,2 1-3 16,-6 1 5-16,3 2-8 0,-8-2 3 0,7-1-4 0,-2 0 4 0,-4-1-2 16,-1 7 5-16,-1-4 2 15,-5-2 4-15,-11 7 5 0,23-6-1 0,-16 2 3 0,2-2-1 16,-9 6-3-16,14-10 1 0,-14 10-3 0,14-10 0 0,-10 5-2 0,-4 5 2 16,8-10-3-16,1 3-1 15,-9 7 0-15,11-14 2 0,-6 5-8 0,1 1 3 0,0-3 2 16,-3 1-3-16,9-7 4 0,-3 1-5 15,0-3 2-15,-1 0 2 0,0-1-6 0,3-3 2 0,0-1 1 16,2-7-2-16,1-4-1 0,0-3-2 16,-3 7 0-16,2-6-4 0,-3 0 7 0,4 2-4 15,-2 0 2-15,-1 6 0 0,3-6-3 0,-6 9 0 16,1-2 2-16,4-6-2 0,-4 3 2 0,1-5 1 0,1 9-4 16,-3-1 5-16,7-5-1 0,-3-5 0 0,-1 7-4 0,0 1 5 0,3-6-2 15,2 2-1-15,1 0 1 16,3-1 0-16,-8 9-1 0,3-7-1 0,9-5 0 0,-8 3 1 0,4-1-1 15,1 1-2-15,-4 0 1 16,5-3 2-16,-4 1-3 0,2 2 4 0,0-3-1 0,-4 0-1 16,6 2-3-16,-6 3 3 0,1 1-1 15,-1-3 1-15,-2 9 2 0,-4 3-2 0,-2 6-2 0,1-2 4 16,2 2-3-16,-6 2 2 0,3-1-4 0,-4 6 4 0,1 0-3 0,-1 0-2 16,0 2 5-16,-4 8-1 15,5-17 2-15,-2 9-1 0,2 0 1 0,-5 8 1 0,4-10-1 16,-4 10-1-16,5-12-4 0,-5 12 4 15,4-10-1-15,-4 10 2 0,0 0-7 0,1-13-1 0,-1 13 4 16,0 0-3-16,0 0 1 0,-5-14-1 16,5 14 2-16,-9-5 1 0,9 5-1 0,-21-7-1 0,9 4 1 15,12 3 1-15,-35-10 2 0,13 8-4 16,-2 0 3-16,-4-1 3 0,1 0-4 0,2 1 4 0,-5 2-3 16,-11-2 1-16,1-1 2 0,-5 3-1 0,-1 0-8 15,-1 0 6-15,-2-3 0 0,-3 1-1 0,0 2-1 16,-2-2 2-16,-1-1 0 0,-5 1 0 0,5-2 0 0,-3-2 2 15,3 0-5-15,-35-1 3 0,5 0-1 16,3 1 6-16,-6-6-3 0,3 6-7 0,1-2 5 0,-4-1 1 16,-1 3 2-16,3-2-1 0,-5 4-1 15,1-4 4-15,0 6-1 0,-1-3-6 0,10 2 7 0,-7 1-5 16,0 1 1-16,-1 1 3 0,-1 0 3 0,-2-3-7 0,-1 6 2 16,2-3-1-16,-3 0 2 0,2 0-6 15,-5 0 2-15,-8-3 4 0,5 0-1 0,-1 3-1 0,3 0 0 16,3 0-2-16,3 0 2 0,-2-3-1 15,6 3-4-15,-3 3 1 0,1-3-1 0,0 3 4 0,-2 0-4 16,-2-2 1-16,6 1-7 0,-3 3 0 16,-4-5-2-16,5 3 0 0,-4-1 4 0,1 6-1 15,0-6 3-15,0 0-4 0,2-2 4 16,-6 3-1-16,0-3-1 0,-1-3 3 0,0 3-5 0,-3-2-3 0,-4 0 0 16,-5-1-10-16,6 1 5 0,6-1-4 0,-12 1-11 0,3-1 1 15,-2 1 9-15,2-1-5 0,-2 0 2 16,-1-3 7-16,3 3-3 0,-3-4 3 0,1 3 5 0,-2 2 3 15,6-2 3-15,4 2-2 16,4 0 2-16,-1-1 3 0,5-2 7 0,2 0-4 0,-3 5 5 0,5-2 0 16,-1-4 2-16,0 4 0 0,-4 0 6 15,-2-1 3-15,-6 3-6 0,-5-3-1 0,-2 3-2 16,4-2 0-16,-5 2 1 0,3-2-10 0,8 2 22 0,4 0-10 0,1 0 0 16,1-3-4-16,6 3 0 0,-4 0 0 15,7 3-5-15,15-3-1 0,11 2 4 0,-26-2-4 0,-4 2-2 16,4 1-1-16,15 0 5 0,11 1-1 15,-2-1 0-15,-30 5 6 0,1-4-4 0,3 2-2 0,-2-2-5 16,-2 0 5-16,8 5 1 0,-6-5-2 16,-3 2 13-16,7-3-12 0,-3 3-1 0,-1-1 3 0,0 2 8 15,20-4-11-15,-20 1 2 0,20 2 3 16,-20-4-2-16,6 4-5 0,0-4 7 0,15 0-2 0,11 1 0 16,-27-1 6-16,13-2-6 0,-13 5 2 15,1-2 1-15,13-1 2 0,14-2 3 0,0 3 3 0,-1-2 1 16,-29-1-7-16,19 6 0 0,11-6 7 0,-3 3-3 0,4-2-5 15,-7 1 7-15,4 2 6 16,-25 2-6-16,14-3-9 0,16 4 5 0,-6-4-2 0,4 0 2 0,-5-1 3 16,10 3-4-16,-5 0 1 15,0-2 5-15,1 4-1 0,-2-2-5 0,6 3-3 0,-4-4 1 16,5 4 3-16,-7-3 1 0,2-1-8 0,3 4 7 0,-1-4-8 0,3 2 6 16,-2-2-2-16,3-2 5 0,-3 5-4 15,3-6 1-15,-3 5-2 0,3-4 3 0,-3 0-4 16,-1 1 2-16,1-1 3 0,-2 1-3 0,3-1-4 15,-2 3 6-15,1-2-9 0,-1 2 2 0,-5-3-2 16,4 3 2-16,3 0-1 0,-6 1 2 16,9-2-4-16,-6 1 8 0,2 3-2 0,1-2 2 15,-6 3-1-15,6 0-2 0,1-2-2 0,-3 0 1 16,5 1-3-16,-4 2 4 0,3 0-13 0,2 1 11 0,-3-2 0 0,2-2 3 16,-3 2-9-16,8-1 12 0,0-1-1 0,-1 4-5 0,2-7 6 15,-1 4 0-15,-3-3-2 16,12 0-1-16,-11 2 5 0,6-2 7 0,-7 4-12 0,7-3 0 0,-6 0-2 15,2 4 7-15,10-7-6 16,-9 6 1-16,2-6 0 0,5 3 0 0,3 1 2 0,4-2 4 16,-13 0-11-16,2 0 10 0,-1 3-7 15,5-4 1-15,3 2-3 0,4-1 4 0,0-1-2 0,-12 4-1 16,2-2 0-16,9 0 3 0,2 0 7 0,1-5-13 0,-1 4 10 16,-2-1-3-16,7-1-9 0,-5 0 4 15,4-1 8-15,0 3 3 0,-5-2-10 0,1-1 4 0,5 1 3 16,-8-1-6-16,3 0 2 0,0 2 4 15,-2 0-5-15,0-2 0 0,0 4-1 0,2-4 2 0,0 1 9 0,-3-1-13 16,-12 2 11-16,10 2-11 16,5-6-2-16,2 3 9 0,5-2-1 0,4-1 0 0,-2 2-3 15,16-2 2-15,-25 4 1 0,25-4-1 16,-25 0 10-16,25 0-1 0,-25 2 4 0,25-2-1 0,-19 2-4 16,19-2 0-16,-16 0 0 0,16 0 0 0,0 0-5 0,-19 0-2 15,19 0 4-15,0 0-5 0,0 0-1 16,0 0 4-16,-25 0-4 0,25 0 0 0,0 0 1 0,0 0 2 15,0 0-3-15,0 0-4 0,0 0 4 16,-19 2-4-16,19-2 4 0,0 0-2 0,0 0 1 0,0 0 1 16,0 0-5-16,0 0 0 0,0 16 6 15,0-16-1-15,8 22 3 0,-2-2-6 0,7 15-3 0,-5-1 11 16,1 4-1-16,-1 3 4 0,0 6-6 0,-3-4 10 0,1 8-4 16,-3 0 1-16,-1 0-1 0,4 24 2 15,-6-16-3-15,-3-5-18 0,0 23-18 0,-2 2-29 0,-3 0-25 16,-6 2-100-16,-8-2-217 0,3-21 65 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1T11:36:16.524"/>
    </inkml:context>
    <inkml:brush xml:id="br0">
      <inkml:brushProperty name="width" value="0.05292" units="cm"/>
      <inkml:brushProperty name="height" value="0.05292" units="cm"/>
      <inkml:brushProperty name="color" value="#FF0000"/>
    </inkml:brush>
  </inkml:definitions>
  <inkml:trace contextRef="#ctx0" brushRef="#br0">1811 3257 245 0,'0'0'110'0,"6"-7"-5"0,-6 7 1 0,0 0-20 16,0 0-9-16,7-9-7 0,-7 9 0 0,0 0-9 16,4-4-5-16,-4 4-1 0,0 0-7 0,0 0-14 15,0 0 2-15,9-6-7 0,-9 6 0 0,0 0 4 0,0 0-6 0,0 0-6 16,0 0-5-16,8-6 2 0,-8 6 7 0,0 0-9 16,0 0 1-16,10-7-1 0,-10 7-1 0,12-10 4 15,-4 4-8-15,1-1 1 0,-2-3 1 0,4 5-9 16,-3-8 5-16,3 3 0 0,6-8 2 0,-7 0 1 15,2 3-8-15,-1 0 6 0,-6 3-5 0,4 2-1 0,-9 4 1 16,0 6-12-16,8-16 9 0,-8 16-3 16,0-10-1-16,0 10-4 0,-8-7 7 0,8 7-5 15,-25 3-6-15,25-3 8 0,-44 7-1 0,19 3-10 0,-12 3 6 16,7 0 1-16,4-1 0 0,5-2 5 0,1 1-3 16,1 4-5-16,5-5 6 0,-3 6 3 0,4-6-2 15,3 8 1-15,-2-6-4 0,7 3 1 0,-1-5 8 16,6 2-1-16,-2-2-5 0,4 0-4 0,1 2 4 15,5 5-5-15,4 3 8 0,-2-4-3 0,3 3 4 16,4 0-3-16,0-2 8 0,-1 1-11 0,1-1 4 16,-1 0 2-16,-2 0-9 0,2-2 3 0,-5 3 6 0,-1-3-9 15,-1-1-4-15,-1-3 5 0,1 1-2 16,-6-3 0-16,-2-2 2 0,3 3 0 0,-4-10 0 16,-4 20 1-16,0-12-1 0,-2 5 6 0,-7 1-1 0,-4-1 4 15,1-2-1-15,-4 2 0 0,-1-3-1 0,1 2 18 16,-2-4 3-16,4-1 5 0,-3 1 8 0,-3-3-13 15,5-2 25-15,0 0 4 0,3 0 0 0,2-3 5 16,14 0-3-16,-25 0 2 0,12 0-4 0,13 0 4 16,-25-3 4-16,12 0 1 0,13 3 4 0,-20-2-5 15,10 1-3-15,10 1-5 0,-17-3-4 0,17 3-1 16,-13-7-9-16,13 7-4 0,-11-3-3 0,11 3-7 0,-9-5-8 16,9 5-12-16,0 0-17 0,-10-5-17 0,10 5-33 15,0 0-12-15,0 0-34 0,0 0-27 0,-11-7-138 16,11 7-327-16,0 0 94 0</inkml:trace>
  <inkml:trace contextRef="#ctx0" brushRef="#br0" timeOffset="203.12">1848 3419 303 0,'0'0'155'0,"0"0"-14"0,0 0-38 0,10-7-19 16,-10 7-14-16,20-6-25 0,-1 2-18 0,2-3-13 15,3 2-17-15,-1 0-25 0,2 2-20 0,0 1-53 16,-4 0-116-16,-1 2 38 0</inkml:trace>
  <inkml:trace contextRef="#ctx0" brushRef="#br0" timeOffset="374.96">1900 3612 330 0,'0'0'163'0,"0"0"-25"16,0 0-18-16,0 0-17 0,0 0-13 0,0 0-9 16,60-10-14-16,-19 4-35 0,-11 0-17 0,0 1-25 15,8-2-41-15,-8 2-22 0,-2-1-49 0,-8 2-141 16,1-4 45-16</inkml:trace>
  <inkml:trace contextRef="#ctx0" brushRef="#br0" timeOffset="953.07">2559 3081 282 0,'6'-12'141'0,"-6"12"-22"0,2-9-20 0,-2 9-21 15,10-13-1-15,-8 3-10 0,6 3-10 0,0-3-2 16,1 2-13-16,-2-2-4 0,7-2 0 0,2 1-15 16,-2-2-10-16,-2 4 9 0,-1-1-9 0,-4 2-6 15,1 0-3-15,-8 8 7 0,12-10-5 0,-12 10 1 16,5-9 2-16,-5 9-10 0,0 0 4 0,0 0-3 15,0 0 0-15,0 0-2 0,-25-6 2 0,25 6 2 0,0 0 3 16,-44 10 1-16,23-5 0 0,1-2-1 16,7 4 0-16,3-2-4 0,0 0-2 0,10-5 1 15,-16 10-2-15,14-4-1 0,2-6 2 0,-6 16 4 0,6-16-2 16,6 17 3-16,2-7-2 0,2 8-2 0,7-1 0 16,3-1 10-16,-4 2-10 0,3-2 2 0,-3 3 0 15,1-2 4-15,-1 3-2 0,-5-4-7 0,0 5 8 16,-3-4-8-16,-3 3 9 0,-1 0 3 0,-4-2 1 15,-4 0 3-15,2-1-4 0,-4-3 6 0,3-4 0 16,-4 3 1-16,1-3-6 0,4 2-4 0,-5-4 8 16,5 2 1-16,-4-2 1 0,6-8-3 0,-8 17-6 0,6-9-3 15,2-8-6-15,-3 11 13 0,1-1-11 16,2-10 9-16,0 15-9 0,0-6 3 0,0-9 0 16,0 18-2-16,2-5 1 0,-2-13 6 0,0 20 0 0,0-8 6 15,-2 0 1-15,-2-3 0 0,-1 4 0 0,2 7 1 16,-2-5 2-16,-1 0-1 0,3-3 0 0,-4 5-7 15,0-2 3-15,2-6-1 0,1 5 0 0,-3-5-2 16,5 1 0-16,2-10 1 0,-5 16-2 0,5-6-8 16,0-10-14-16,5 13-15 0,-3-6-30 0,-2-7-14 15,14 13-19-15,-5-8-92 0,1 0-218 0,-10-5 65 16</inkml:trace>
  <inkml:trace contextRef="#ctx0" brushRef="#br0" timeOffset="1235.97">3025 3116 225 0,'5'-7'121'0,"-5"7"-26"15,0 0-8-15,0 0 4 0,0 0 9 0,0 0 2 16,22 25-19-16,-19-16-5 0,5 8-9 0,-2 3-13 15,-1-5-1-15,1 0-12 0,-1 4 3 0,0-5-7 16,-2 2-9-16,0 4 4 0,3-3-2 0,2-1-8 16,-6-3-7-16,4 5-9 0,3-4-4 0,-7-1-11 15,4-1-19-15,-5-2-13 0,3-2-10 0,-2 1-8 0,-2-9-6 16,8 18 4-16,-5-16 6 0,-3-2 9 0,6 11 3 16,-6-11-14-16,0 0-9 0,0 0-39 0,13 1-120 15,-13-1 37-15</inkml:trace>
  <inkml:trace contextRef="#ctx0" brushRef="#br0" timeOffset="1439.08">3313 3263 230 0,'5'-20'16'0,"0"8"15"0,1 1 16 16,-4 1 8-16,1-2 21 0,3 4-15 0,-6 8 18 16,5-17-10-16,-2 11 9 0,-3 6 4 0,3-14 0 15,-3 14-11-15,2-10 1 0,-2 10-13 0,0 0-10 16,8-9-8-16,-8 9-1 0,0 0-5 0,0 0-12 16,0 0 6-16,0 0-5 0,0 0-9 0,0 0 4 0,0 0 1 15,9 23 9-15,-6-10 4 0,-3 9-2 16,0-2-1-16,-3 3 1 0,3-1-9 0,-3-3 0 0,3 3 2 15,-3 1-4-15,0-1 1 0,3 0 4 0,-5 1-19 16,2-2-19-16,1-1-21 0,-4 0-18 0,6 0-17 16,-5-5-6-16,2-1-12 0,3-3-13 0,-3 1-59 15,3-12-187-15,-5 14 57 0</inkml:trace>
  <inkml:trace contextRef="#ctx0" brushRef="#br0" timeOffset="1735.91">3370 3453 277 0,'0'0'73'0,"3"-10"-11"0,-3 10-4 15,0 0-7-15,0 0 5 0,5-7-5 0,-5 7-1 16,0 0 2-16,0 0-6 0,0 0 4 0,0 0-8 16,0 0-2-16,0-9-4 0,0 9-3 0,0 0 5 15,0 0-7-15,0 0-9 0,0 0-1 0,0 0-2 0,0 0-1 16,0 0-3-16,0 0-3 0,0 0-5 15,0 0 6-15,0 0-9 0,0 0 7 0,0 0 6 0,0 0-3 16,0 0-8-16,0 0 2 0,0 0 3 0,0 32 0 16,0-22-3-16,0 2 11 0,0 1-7 0,0-1 0 15,3 6 5-15,-3 3-6 0,0-3 0 0,3 4-4 16,-1-2 3-16,1-1-7 0,-3-4-10 0,5 5-15 16,-2-5-27-16,0 0-16 0,2 1-17 0,1 1-58 15,-6-4-166-15,3-5 50 0</inkml:trace>
  <inkml:trace contextRef="#ctx0" brushRef="#br0" timeOffset="2813.96">3078 3202 290 0,'0'-12'103'0,"0"12"-27"0,-4-15 21 16,4 15-17-16,-2-18 8 0,2 11-6 0,0 7-1 16,0-16-13-16,0 16 2 0,0-15-1 0,0 15-4 15,-3-17-6-15,3 17-4 0,0-14-6 0,0 14 5 16,0-12-8-16,0 12 7 0,0-10-9 0,0 10-8 16,0 0-5-16,0 0-2 0,-4-13-5 0,4 13 2 15,0 0-8-15,0 0 4 0,0 0-10 0,0 0 6 16,0 0-2-16,0 0-6 0,0 0 2 0,13 51 5 15,-13-26-4-15,2-4-5 0,3 14 4 0,3 2-5 0,1-6-3 16,-7-5 0-16,4-1-2 0,-1-4 7 0,0 1-1 16,2 1-5-16,1-1 0 0,-1-2 2 0,1 2-2 15,1-3 0-15,-3-3 7 0,-1-4 0 0,-3 3-10 16,7-5 5-16,-4-4-2 0,-2 6-1 0,0-6 4 16,1 1 0-16,-4-7 0 0,7 13-3 0,-7-13 4 15,6 7 5-15,-6-7-6 0,0 0 2 0,7 6-3 16,-7-6-8-16,0 0 6 0,20 2 2 0,-20-2-2 0,0 0-3 15,24-5 0-15,-24 5-2 0,19-7 4 0,-10 1-3 16,-9 6-1-16,18-10 2 0,-6 8-2 0,-12 2 0 16,16-11 2-16,-7 5 3 0,-4 0-10 0,3 0 7 15,-8 6-1-15,17-12 3 0,-12 2-2 0,1 5 0 16,1-5-3-16,-7 10 3 0,11-18 3 0,-8 8-6 16,3 0-2-16,-1 0 5 0,-2-2-1 0,0 1 1 15,2-7 0-15,0 3-4 0,-2-3 8 0,1-2-3 16,-1 5-1-16,-1-3 2 0,0-5-4 0,-2 2 4 15,3 2-9-15,-3 0 6 0,3-1 1 0,-1 6-3 16,-4-4 11-16,2 8-4 0,2-1-2 0,1-2-1 0,-3 3 3 16,0 10 1-16,3-22-2 0,-3 13 2 0,0 9 0 15,0-21 1-15,0 10 0 0,0 11-4 0,0-13 3 16,0 3-1-16,0 10-1 0,2-12-1 0,-2 12 5 16,0 0-2-16,2-16 1 0,-2 16-3 0,0 0-3 15,0-10 0-15,0 10 3 0,0 0-1 0,0 0-4 16,0-12-1-16,0 12 3 0,0 0 0 0,0 0 0 15,0 0-7-15,0 0 3 0,0 0-12 0,-4-10-8 16,4 10-5-16,0 0-11 0,0 0-21 0,0 0-9 0,0 0-9 16,0 0-20-16,0 0-22 0,0 0-70 15,0 0-226-15,0 0 67 0</inkml:trace>
  <inkml:trace contextRef="#ctx0" brushRef="#br0" timeOffset="3143.71">3469 3466 328 0,'0'0'154'0,"0"0"-21"0,0 0-14 0,0 0-10 16,0 0-14-16,0 0-23 0,0 0 4 0,0 0-8 15,0 0-11-15,0 0 3 0,18 3-6 0,-18-3 1 16,3 15-4-16,-3-15-11 0,-5 22-1 0,7-13-7 16,-4 3-3-16,2 8 4 0,-3 0-1 0,3 1-5 0,-3 0-6 15,2-1 1-15,1-3-1 0,0 1 1 0,-4-6-5 16,4 7 2-16,0-2-3 0,-2-4 2 0,-1 2-7 16,3-15-3-16,-5 20-14 0,5-10-10 0,0-10-25 15,0 19-6-15,0-19-37 0,0 17-2 0,0-7-24 16,0-10-75-16,0 0-218 0,5 10 64 0</inkml:trace>
  <inkml:trace contextRef="#ctx0" brushRef="#br0" timeOffset="3440.57">3838 3271 330 0,'0'0'158'16,"0"0"-35"-16,0 0-7 0,0 0-18 0,0 0-7 15,0 0-20-15,0 0-9 0,0 0-9 0,0 0-7 16,0 0-2-16,0 0-10 0,0 0 2 0,0 0 9 0,14 31-2 16,-12-21-10-16,-2 12 7 0,0-3-4 0,-2 1 3 15,4-1-11-15,-2-2-1 0,0 1 2 0,-5 2-7 16,0-1-5-16,-1-1 6 0,-5 0 2 0,0 4-4 15,-7-3-4-15,-2 11 3 0,-7-5-5 0,2-4-12 16,9-1-15-16,-4-6-22 0,1-1-9 0,5 0-18 16,3-2-20-16,-2-3-15 0,5-4-85 0,8-4-214 15,-16 3 65-15</inkml:trace>
  <inkml:trace contextRef="#ctx0" brushRef="#br0" timeOffset="3915.85">4035 3041 336 0,'0'0'114'0,"0"0"-21"0,0 0-2 0,0 0 4 0,0 0-15 16,13 33 2-16,-9-13-13 0,1 2 1 0,3 12 10 31,0-2-2-31,1-6-10 0,-6-3-1 0,2 3-17 15,-2-4-2-15,1 3-1 0,0-4-6 0,1 1-1 0,1 1-10 0,-3-3-2 0,5-1 3 0,0 1-4 32,-3-6-4-32,-1 0-9 0,1-2-1 0,-2-2-13 15,2-3-6-15,-5-7 11 0,3 16-14 0,-3-16 1 0,5 7-18 16,-5-7-23-16,0 0 0 0,0 0-14 0,0 0 4 16,0 0-6-16,30-23 4 0,-19 6 7 0,3-9 2 15,4-8 3-15,-1 0 10 0,0 2-4 0,-9 5 25 16,0 5 4-16,0 2 4 0,2-1 25 0,-6 5 1 15,2-1 16-15,-1 5 7 0,-3-1 7 0,1 3 4 16,0 0 6-16,-3 10-6 0,5-15 2 0,-5 15-8 16,4-10 7-16,-4 10-10 0,0 0-7 0,0-9-6 0,0 9-3 15,0 0 2-15,0 0 2 0,0 0 1 16,0 0 0-16,0 0-5 0,0 0-2 0,-30 26 10 16,18-11-1-16,-4 5-4 0,6 0 2 0,-5-1-4 0,2 3 5 15,-1-1-14-15,3-1-1 0,-4 1-3 0,5 1 3 16,0 1-5-16,2-1-1 0,-4-2-19 0,2 2-20 15,3-3-19-15,2 2-26 0,-4-1-16 0,7-5-15 16,0 0-23-16,2-5-74 0,0-10-240 0,0 13 70 16</inkml:trace>
  <inkml:trace contextRef="#ctx0" brushRef="#br0" timeOffset="4243.92">4360 3427 359 0,'6'-12'150'16,"-6"12"-20"-16,7-9-10 0,-7 9-6 0,0 0-18 16,0 0-18-16,7-8-4 0,-7 8-10 0,0 0-6 15,10-8-5-15,-10 8-10 0,17-2-5 0,-17 2-1 16,22-6 0-16,-8 6-15 0,-14 0 0 0,24 0 5 16,-24 0-2-16,24 6-6 0,-11-2 3 0,-6 2-3 15,3 1-4-15,-1 0 4 0,-1 0 1 0,-1 3 0 0,-2 2 6 16,-2 0-2-16,-3 1 1 0,-3 5-2 0,0 0 7 15,-6 4 7-15,1-3-1 0,-5 1-1 0,0-3 6 16,-1-1-4-16,-1 3-2 0,3-5-3 0,-3-2-3 16,7-2 0-16,1-2-1 0,1-1-3 0,6-7-1 15,-12 13-1-15,12-13-1 0,-5 7 0 0,5-7-3 16,0 0-4-16,0 0-9 0,0 0-11 0,17 9-12 16,-17-9-20-16,36-5-20 0,-9 1-9 0,13-6-23 0,5-2-44 15,-2-6-117-15,-5 1-296 0,4 0 84 16</inkml:trace>
  <inkml:trace contextRef="#ctx0" brushRef="#br0" timeOffset="4465.92">5078 3279 277 0,'0'0'147'0,"25"15"-12"16,-20-7-19-16,-2 2-15 0,0 2-18 0,-3-1-3 15,0 9 0-15,0 0-7 0,-3 0 8 0,-5 0-23 16,5-1-9-16,-6 0 3 0,2 2 3 0,-1-1-16 16,-3-5-5-16,-2 3 1 0,6 0-3 0,-1-6-15 15,-3 1-8-15,0-1-24 0,6-4-16 0,-4-2-2 0,4 3-16 16,5-9-23-16,-13 10-99 0,13-10-203 0,0 0 61 16</inkml:trace>
  <inkml:trace contextRef="#ctx0" brushRef="#br0" timeOffset="4918.96">5190 3053 255 0,'0'0'166'0,"7"-8"-24"0,-7 8 0 0,4-10-27 0,-4 10-7 16,0 0-24-16,0 0 1 0,3-8-11 0,-3 8 2 15,0 0 5-15,0 0-16 0,0 0-5 0,11 23-4 16,-9-10-10-16,5 3-2 0,-2 3-5 0,0 2-3 15,1 1-4-15,1-6 2 0,3 7-2 0,-3-3-9 16,-1 0 0-16,2-3-7 0,1 3 7 0,-2-1-5 16,1-1 1-16,4 0-4 0,-5-3-2 0,2 1-15 15,2-6-6-15,-3 0-13 0,1-3 0 0,1 1-12 0,-10-8-2 16,20 10-12-16,-20-10-4 0,19 2-5 16,-19-2 3-16,0 0 0 0,28-10 6 0,-28 10-11 15,15-3068 14-15,-6 6113-3 0,-1-3065 5 0,6 2 2 0,-6-5-3 16,1 1 15-16,-4-2 14 0,3 1 0 0,-3 1 24 15,6-16-8-15,-5 12 34 0,-1 4-5 0,-2 5 6 16,0 0 10-16,-1 1 5 0,1 4 6 0,-1 2 1 16,0 0 5-16,-2 0 8 0,0 10-3 0,4-15-5 15,-4 15-10-15,0-12-7 0,0 12-9 0,0 0 3 16,0-10-11-16,0 10-1 0,0 0-3 0,0 0 2 16,0 0-3-16,0 0-4 0,0 0-2 0,-19 47-3 0,11-27 3 15,-1 2-7-15,1 3 0 0,-5 10 5 0,2-4-7 16,-3 7-1-16,0-5-15 0,-2 0-9 15,6 2-14-15,-5-9-25 0,7-1-34 0,6-5-19 0,-5 0-31 16,2-1-94-16,-1-7-278 0,4 0 81 0</inkml:trace>
  <inkml:trace contextRef="#ctx0" brushRef="#br0" timeOffset="5653.29">5694 3327 228 0,'0'0'110'0,"6"-6"-18"16,-6 6-24-16,0 0 6 0,0 0 3 0,0 0 5 16,0 0-12-16,0 0-6 0,2-9-11 0,-2 9 5 15,0 0-8-15,0 0 4 0,0 0-3 0,0 0 3 16,0 0-8-16,0 0-3 0,0 0-11 0,8-10 6 15,-8 10-7-15,0 0-12 0,0 0 7 0,0 0-5 16,11-8-6-16,-11 8 0 0,7-6-4 0,-7 6-1 0,0 0 0 16,10-7 0-16,-10 7-4 0,0 0 8 0,11-7-4 15,-11 7-10-15,0 0 2 0,0 0 2 0,9-8-1 16,-9 8 2-16,0 0 2 0,0 0-3 0,0 0-3 16,0 0 7-16,10-3-10 0,-10 3 7 0,0 0-5 15,0 0 1-15,0 0-1 0,0 0 3 0,0 0-4 16,0 0-2-16,9-10 5 0,-9 10-8 0,0 0 4 15,0 0 4-15,0 0-1 0,0 0-1 0,0 0-1 16,0 0-2-16,0 0 2 0,0 0 3 0,0 0-2 16,8-6 9-16,-8 6-7 0,0 0-2 0,0 0 3 15,0 0 2-15,0 0-1 0,0 0-1 0,0 0 12 0,0 0-6 16,0 0 0-16,0 0 1 0,0 0-5 0,0 0 4 16,13-7-6-16,-13 7 3 0,0 0-7 0,0 0 2 15,17-3 0-15,-17 3-2 0,0 0-2 0,16-2-2 16,-16 2 2-16,0 0 5 0,19 0-5 0,-19 0 0 15,0 0 0-15,0 0 4 0,0 0-14 0,0 0 3 16,22 2 8-16,-22-2-7 0,0 0 11 0,3 10 2 16,-3-10-3-16,0 0 3 0,-5 17 2 0,5-17-6 15,-11 15 5-15,4-10 6 0,7-5 3 0,-12 12-3 0,12-12-1 16,-9 10 3-16,9-10-4 0,-6 6-2 16,6-6 8-16,0 0-5 0,-3 9-4 0,3-9-4 0,0 0 1 15,0 0 5-15,0 0-2 0,0 0-7 0,3 14-2 16,-3-14 10-16,15 12-5 0,-15-12-4 0,12 8 4 15,-1-3 4-15,-2 0-3 0,-1 3 2 0,3-1-3 16,-2 1 0-16,-1-1-4 0,-3 0-6 0,3 0 5 16,-6 2 8-16,5 0-2 0,-7-9-3 0,5 20 2 15,-5-10 5-15,0-1 9 0,-2 4 4 0,-5-6-1 16,2 5 1-16,-3-1 5 0,0-2 0 0,-1 0-1 0,-5 7 0 16,2-4 1-16,-2-2-3 0,-2 3-2 0,-2-3-5 15,3-6 2-15,3 2 1 0,2 2-4 16,10-8 0-16,-17 12-1 0,17-12-12 0,-13 3-11 0,13-3-24 15,0 0-26-15,-15 8-38 0,15-8-154 0,0 0-301 16,0 0 88-16</inkml:trace>
  <inkml:trace contextRef="#ctx0" brushRef="#br0" timeOffset="6810.81">6316 2906 353 0,'-8'-8'126'15,"8"8"-8"-15,0 0-25 0,-3-7-1 0,3 7-19 0,0 0-3 16,0 0-15-16,0 0-1 0,0 0-13 0,8-15 3 16,-8 15-7-16,19-3-8 0,-8 0-6 0,-1 0-3 15,2-1 2-15,0 1 2 0,-12 3-10 0,21-3-6 16,-21 3 2-16,15 3-4 0,-15-3-3 0,15 4 10 16,-15-4-16-16,8 9 5 0,-3 0-3 0,-2-3 2 0,0 4 0 15,-3 1-2-15,0 1 2 0,0 10-2 0,-3-1 2 16,-2 0-3-16,2 2 7 0,-2-1-3 0,2-1 3 15,0 2-7-15,1-1 6 0,-4 3-3 0,2-3-1 16,0 2 0-16,1-1 5 0,3-3 2 0,0 5-10 16,-3-3 7-16,1 0-1 0,-1 1-3 0,3-1 5 15,0 1-5-15,-3-3-2 0,1 3 2 0,2-4 6 16,-2 3-1-16,-3 0 0 0,2-4 2 0,1 5 3 16,-2-5-3-16,3 4 2 0,-4-3 0 0,2 1-2 15,3-1-1-15,0-5 2 0,0 6 2 0,0 0-4 16,3-5-3-16,-1 3 5 0,6 1-4 0,2-5 3 0,0 7-1 15,2-7-2-15,3 6 4 0,-2-5-7 0,1 5 3 16,0-3-1-16,-3 0-3 0,3 0 1 0,-4 4-1 16,5-6 0-16,-5 1 9 0,3 1-9 0,-3 4 4 15,-3-4-8-15,1-3 11 0,1-2-6 0,-6 0-1 16,2 2 9-16,-5-2-4 0,5-2-11 0,-2 1 17 16,-3 1-3-16,0 1 1 0,0 5 13 0,0 2-1 15,-3-6 3-15,-2-1 2 0,0-1 6 0,-4-2-1 0,4 0-3 16,-2-1-3-16,-6 9 1 0,0-8-6 15,-4 2-1-15,1 1-1 0,-1-1-8 0,-4-3-17 16,4-2-17-16,-2 3-25 0,3-2-35 0,5-3-35 0,-1-5-84 16,12 0-241-16,0 0 70 0</inkml:trace>
  <inkml:trace contextRef="#ctx0" brushRef="#br0" timeOffset="17691.43">2723 6789 250 0,'0'0'141'0,"0"0"-11"15,0 0-16-15,0 0-14 0,0 0 13 0,0 0-13 0,0 0-12 16,0 0 1-16,0 0-7 0,0 0-15 0,0 0-4 15,0 0-2-15,0 0-12 0,0 0-11 0,0 0 9 16,0 0-11-16,0 0-3 0,0 0-1 0,0 0 1 16,0 0-17-16,0 0 10 0,0 0-7 0,0 0 3 15,0 0-2-15,0 0-1 0,0 0-4 0,-13-18-2 16,13 18-5-16,0 0 5 0,0 0-4 0,2-16-2 16,-2 16 1-16,0-11 0 0,0 11 1 0,3-13-3 0,0 6 0 15,-3 7-5-15,3-18 3 0,-1 8-3 16,-2 4-1-16,6-4 3 0,-6 3-1 0,6-3 2 0,-5 0-6 15,-1 2 9-15,0 8-6 0,6-13-3 0,-6 13-1 16,3-12-15-16,-3 12 18 0,3-8-5 0,-3 8 1 16,3-7-1-16,-3 7-8 0,0 0 11 0,0 0-10 15,2-6 6-15,-2 6-1 0,0 0 3 0,0 0-4 16,0 0 4-16,0 0-5 0,0 0 2 0,7 31-4 16,-5-11 4-16,-4 4 2 0,-5 14 1 0,5 1 3 15,-1 2 3-15,-3 2-2 0,-1 2 6 0,-1-1 2 0,2 2-4 16,-3-1 2-16,5-3 3 0,1-3-10 15,-3 4 4-15,-3-7 3 0,7 4-2 0,-4-14-4 16,4 2 2-16,2-6 7 0,-6-1-7 0,4-2-6 0,-1 0 11 16,1-4-3-16,-2-3 2 0,1 1-1 0,1-3-5 15,2-10-3-15,-3 15 1 0,3-15 3 0,0 13 4 16,0-13 1-16,0 0 8 0,0 11 1 0,0-11 6 16,0 0 9-16,-3 10 12 0,3-10 1 0,0 0-1 15,-2 7-4-15,2-7-3 0,0 0-5 0,0 0-2 16,0 0-3-16,0 0-4 0,0 0-3 0,0 0-4 15,-6-31 1-15,3 11-2 0,3 2-1 0,0-4-3 0,3 1 0 16,1-1-7-16,-2-14 0 0,3 6 1 0,-2 3 2 16,-1 6-2-16,5-4 4 0,-2-1-7 0,3-5-3 15,0 1-6-15,1 7 2 0,-7 0 4 0,4 3 3 16,1 0-4-16,2 2-2 0,-7 3 1 0,7-2-2 16,-5 2-1-16,2 1-6 0,3 1 2 0,-7 3-1 15,7 1 4-15,-1-1-4 0,1 1 5 0,-5-1-6 16,5 0 4-16,-3 0-5 0,2 0 1 0,1 2-1 15,-1 1-5-15,-3-3-1 0,3 5 6 0,-8 5-2 16,17-11 1-16,-12 4-4 0,-5 7-3 0,15-6 3 16,-15 6-2-16,10-6-3 0,-10 6 2 0,13-3 1 0,-13 3-5 15,0 0 9-15,0 0 1 0,0 0 3 0,0 0-1 16,25 0 2-16,-25 0-2 0,0 0 0 0,10 9-3 16,-10-9 0-16,9 9-2 0,-9-9 8 0,7 10 1 15,-6-3-1-15,-1-7 5 0,3 13 1 0,0-3-2 16,-3-10 4-16,-6 20-1 0,6-14 4 0,-5 7-3 15,2-3 5-15,-6 0 8 0,-1 8 0 0,0-4-3 16,-5 5-9-16,2-1 3 0,-1-8 6 0,-2 4-8 0,4-1 7 16,1-3-1-16,1-2 6 0,-1-1-1 0,2 0 2 15,1-1 0-15,8-6-8 0,-17 12 7 16,10-11 0-16,7-1-5 0,-17 9 11 0,6-6 0 0,11-3 2 16,-11 6-3-16,11-6 0 0,0 0 0 0,-17 4 1 15,17-4 0-15,0 0 1 0,-13 4 0 0,13-4-1 16,0 0 1-16,0 0 1 0,0 0-2 0,-14 4 4 15,14-4-6-15,0 0-2 0,0 0 0 0,0 0 2 16,0 0-11-16,0 0 9 0,0 0-3 0,-16 3-4 16,16-3-19-16,0 0 17 0,0 0 2 0,0 0 0 15,0 0-5-15,0 0 0 0,0 0 0 0,0 0 2 0,-14 2-5 16,14-2 0-16,0 0-3 0,0 0-1 0,0 0 0 16,0 0 1-16,0 0-4 0,0 0 0 15,-7 10 4-15,7-10-2 0,0 0 3 0,4 16-4 0,-4-16 3 16,6 20 4-16,-1 1 1 0,-1-1 0 0,3-1-2 15,1 5-2-15,0-1 4 0,10 12 0 0,-8-8-9 16,1-3 13-16,-4-2-4 0,8 1 1 0,-6-3 1 0,1-2 0 16,-1 2-6-16,2-2 9 0,-6-3-1 0,3-2-2 15,-2-3-2-15,0 0 6 0,-1-2-2 0,-2-2 1 16,-1 1-1-16,-2-7 0 0,3 10 3 0,-3-10 4 16,5 10 1-16,-5-10 7 0,3 8 3 0,-3-8 1 15,0 0 5-15,3 7 2 0,-3-7 4 0,0 0-5 16,2 7-6-16,-2-7 0 0,0 0-1 0,0 0-3 0,0 0-7 15,0 0-10-15,0 0-9 0,0 0-23 16,0 0-5-16,0 0-9 0,0 0-19 0,0 0-27 16,0 0-11-16,0 0-22 0,0 0-112 0,0 0-282 0,0 0 80 15</inkml:trace>
  <inkml:trace contextRef="#ctx0" brushRef="#br0" timeOffset="18113.28">3060 7355 216 0,'0'0'159'0,"5"-8"-26"16,-5 8-18-16,0 0-7 0,0 0-9 0,0 0-28 15,0 0-9-15,0 0-4 0,0 0-13 0,7-9 2 16,-7 9-15-16,0 0 3 0,0 0-5 0,0 0-6 15,0 0 6-15,0 0-18 0,0 0 18 0,0 0-3 16,13 32 2-16,-13-19 6 0,0-2-14 0,5 10 2 16,-2 0 2-16,-3-3 3 0,0 5-7 0,0-1 0 15,3-3-8-15,-3 1 10 0,0-3-4 0,0-1-5 0,0 5-3 16,0-5 8-16,0-2 2 0,0-2-12 0,0-2-1 16,0-10 7-16,-3 19-5 0,3-8-7 0,0-11 11 15,0 15 2-15,0-15 2 0,0 10 1 0,0-10 1 16,0 6 4-16,0-6 2 0,0 0 1 0,0 10 3 15,0-10-3-15,0 0-1 0,-3 7-1 0,3-7-1 16,0 0-1-16,0 0-6 0,-3 10 6 0,3-10-3 16,0 0-4-16,0 0 2 0,0 0-1 0,0 0-3 0,0 8-2 15,0-8-1-15,0 0-13 0,0 0-8 16,0 0-16-16,0 0-20 0,0 0-13 0,0 0-30 16,-2 10-17-16,2-10-134 0,0 0-284 0,0 0 81 0</inkml:trace>
  <inkml:trace contextRef="#ctx0" brushRef="#br0" timeOffset="18881.59">3402 6899 319 0,'0'0'138'0,"0"0"-18"16,0-13-13-16,0 13-3 0,0 0-6 0,0 0-5 15,3-9 0-15,-3 9-7 0,0 0-3 0,0 0-6 16,0 0-6-16,0-16 5 0,0 16-8 0,0 0-3 0,0 0-4 16,3-8-3-16,-3 8-12 0,0 0-6 0,0 0-4 15,0 0-6-15,0 0-8 0,0 0-4 16,0 0-2-16,0 0-3 0,0 0-3 0,0 0 2 0,0 0-9 16,16 30 5-16,-10-12 3 0,3 5-4 0,-4 2-3 15,0 9 5-15,3 3-1 0,-1-7 1 0,1-3-6 16,-2-5 5-16,1-3-4 0,-2 4 0 0,4-1 3 15,-6-5-3-15,1 3-12 0,5-5-8 0,-4-1 3 16,4-4-16-16,-6 1-4 0,-3-11-11 0,8 17 1 16,-1-10-4-16,-7-7 1 0,12 10 9 0,-12-10-6 15,0 0-17-15,16 2-1 0,-16-2-5 0,0 0 0 0,28-15-4 16,-15 0 9-16,1-2 8 0,-5 0 4 0,0-3 3 16,3-2 7-16,-5-1 8 0,2 5 9 15,0-5 1-15,-1 1 17 0,0 1 12 0,-3-5 6 0,1 7 11 16,0-1-5-16,-1-1 20 0,3 4 4 0,1-2-8 15,-1 4 10-15,-5 3-5 0,2 0 6 0,-4 1 1 16,3 1-2-16,-1 2 5 0,-1-2 6 0,-2 10-18 16,6-18 8-16,-6 10 0 0,0 8-7 0,3-15 5 15,-3 15-1-15,3-12-9 0,-3 12-4 0,3-10 2 16,-3 10-10-16,0 0-3 0,0 0-11 0,0-11 6 16,0 11-4-16,0 0 0 0,0 0-9 0,0 0 3 0,0 0-2 15,0 0-9-15,0 0 10 0,0 0-1 0,0 0-6 16,0 0 3-16,0 0-1 0,-11 41 8 0,7-21-4 15,-1 3-4-15,1-2 2 0,-2 1-1 0,-2 3-3 16,-1 14 4-16,1-1 1 0,0-9 1 0,5-2-3 16,-6-5 0-16,4 16 3 0,0-12-1 0,-1-4 0 15,1 1 0-15,2-3 0 0,-3-2 6 0,3-2-8 16,1-1 4-16,-2-3 1 0,0 0-3 0,1-2 2 0,3 0 0 16,-3 0-11-16,3-10-14 0,-2 19-9 15,2-19-21-15,-3 18-12 0,3-8-19 0,0-10-26 16,-4 15-114-16,4-15-266 0,0 0 79 0</inkml:trace>
  <inkml:trace contextRef="#ctx0" brushRef="#br0" timeOffset="19148.05">3989 7192 228 0,'0'0'127'0,"0"0"-24"0,0 0-13 0,0 0-10 0,0 0-14 16,0 0 2-16,0 0-13 0,0 0 5 0,16 23 4 15,-16-23-1-15,0 23-12 0,0-11-10 0,0 7-5 16,4-2 7-16,-8 3-7 0,4-4 2 0,-2-3-14 16,-1 9 10-16,-1-6-5 0,4 3-5 0,-2-5 6 15,0 5-11-15,2-8-3 0,0 4-2 0,0-15-19 0,-3 20-23 16,-1-7-16-16,2-3-31 0,2 2-87 0,-3-3-190 15,3-9 56-15</inkml:trace>
  <inkml:trace contextRef="#ctx0" brushRef="#br0" timeOffset="19482.98">4418 6992 241 0,'0'0'216'0,"9"-12"-27"15,-9 12-11-15,0 0-30 0,0 0-11 0,6-7-21 16,-6 7-14-16,0 0-13 0,0 0-3 0,0 0-19 16,7-6-3-16,-7 6-10 0,0 0-5 0,0 0-3 15,0 0-11-15,23 0 2 0,-23 0-5 0,19 0-5 0,-19 0 9 16,43 0-7-16,-18 3-6 0,2-6-7 0,1 6 1 15,-2 0 2-15,-1-3-2 0,0 0-5 0,0 4-4 16,2-8-8-16,-5 8 2 0,-3-4-14 0,-3 0-2 16,-16 0-14-16,25 0 0 0,-25 0-1 0,0 0-7 15,27 0 3-15,-27 0-4 0,0 0-10 0,0 0-10 16,17 0-17-16,-17 0-19 0,0 0-7 0,0 0-2 16,0 0-1-16,0 0 6 0,0 0-53 0,0 0-176 0,-25-24 54 15</inkml:trace>
  <inkml:trace contextRef="#ctx0" brushRef="#br0" timeOffset="19686.14">4736 6912 774 0,'-22'-11'-24'16,"0"1"19"-16,8 5 13 0,1-1 5 0,-1 0 12 15,6 2 13-15,8 4 6 0,-19-10 3 0,19 10 10 16,-11-7 11-16,11 7-4 0,-12-6 9 0,12 6 0 16,0 0-3-16,-13-7-3 0,13 7 1 0,0 0 0 15,-8-8-8-15,8 8-6 0,0 0-14 0,0 0-8 16,0 0 4-16,0 0-4 0,0 0-7 0,0 0-2 16,0 0-7-16,0 0 3 0,0 0-9 0,-22 23-1 15,19-11 5-15,1-2-3 0,2 2-6 0,-3 13 7 16,0-3-3-16,3-1-4 0,-6 17 4 0,6-11 2 0,-3 1-2 15,3 8 1-15,0-6-1 0,-2-2-1 0,0-5-6 16,2 12-10-16,0-8-13 0,0-3-17 0,0 0-22 16,2-2-32-16,-2-3-37 0,2-2-84 0,1-2-255 15,3-5 75-15</inkml:trace>
  <inkml:trace contextRef="#ctx0" brushRef="#br0" timeOffset="20426.75">5247 6655 324 0,'0'0'153'0,"10"-10"-11"15,-10 10-20-15,0 0-25 0,7-10-17 0,-7 10-7 16,0 0-9-16,0 0-6 0,0 0-6 0,0 0-2 15,8 22-10-15,-8 1 5 0,-2 2-1 0,2 14-5 16,-6 3 5-16,-1 4-2 0,-3-1-2 0,10 2-4 0,-5 2 0 16,-13 25 12-16,3-17-3 0,10-14-9 0,-2-3-1 15,-5 2 1-15,6-4-1 0,-2-9-4 0,6-3-6 16,-4-8-1-16,0 2 1 0,2-5-7 0,4 0 1 16,-1-5-5-16,1 2-1 0,-3-2 4 0,3-10-3 15,0 12-2-15,0-12 4 0,-3 10 3 0,3-10-4 16,0 0 9-16,0 0 3 0,0 0-5 0,0 0-8 15,0 0-13-15,0 0 4 0,0 0-5 0,0 0-9 0,11-42 4 16,-2 5-4-16,-6-3 3 0,2-1 1 16,0-2 5-16,1 0-3 0,6-2-2 0,-8 6 1 15,2-2-2-15,4 0 1 0,-3 4 1 0,-2 9 4 0,0 2 0 16,1 3-4-16,1 4-1 0,3-3 0 16,-3 2 2-16,1 1-2 0,7 1 1 0,-8-2-8 0,7 6 2 15,-1-1 1-15,0 3 5 0,-3-1-1 0,4 3 4 16,-7 5-5-16,5-4-2 0,-12 9 1 0,18-10-1 15,-6 4-4-15,-12 6-1 0,19-1-7 0,-19 1 6 16,0 0-3-16,24 0 6 0,-24 0-1 0,17 11 0 0,-9-5-3 16,-8-6 0-16,7 19 11 0,0-7-3 0,-5 9-2 15,-2 0 2-15,0-1-2 0,-9 3 6 0,8-1-1 16,-7-2-2-16,-6 1 0 0,-8 14 1 0,3-11 6 0,2-1-3 16,-4 4 2-16,-1-5 0 0,2-4-2 0,1-5 2 15,0 3 2-15,-1-1 2 0,1-5 7 0,3 0-5 16,5-2 8-16,1-1 2 0,10-7 0 0,-17 12 6 15,9-8-5-15,8-4-2 0,-12 8 0 0,12-8 0 16,0 0-2-16,-13 7-5 0,13-7-2 0,0 0 0 16,-5 7 0-16,5-7 0 0,0 0-2 0,0 0 1 15,0 0-3-15,-12 8-2 0,12-8 2 0,0 0-3 16,0 0 3-16,6 17-5 0,-3-7 2 0,2 0 1 16,1-2-2-16,2 1 7 0,-3 1-5 0,4 1 3 15,-1-5 0-15,0 7 3 0,1-5-5 0,7 6 5 0,-6 1-3 16,1-3-3-16,0-2-9 0,1 0-7 0,-2-3-9 15,1 1-14-15,1-1-23 0,-4 0-20 16,-8-7-15-16,19 13-21 0,-12-8-88 0,-7-5-245 0,20 5 73 0</inkml:trace>
  <inkml:trace contextRef="#ctx0" brushRef="#br0" timeOffset="20825.55">5593 7118 251 0,'4'-10'159'0,"-4"10"-24"0,0 0-20 0,0 0-8 15,0 0-17-15,0 0-10 16,0 0-3-16,0 0-16 0,0 0-4 0,7-9-9 16,-7 9-9-16,0 0 7 0,0 0-11 0,0 0-2 15,0 0-7-15,0 0-2 0,0 0-1 0,0 0-10 16,0 0 2-16,0 0 0 0,41 13-4 0,-41-13 0 15,16 14 2-15,-8-8-2 0,-2 6-11 0,-1-3 9 16,0 11-7-16,4-3 7 0,-9 1-4 0,0 2 2 16,-3-1 1-16,-3 1 5 0,-2-1 3 0,0 3 9 0,-2 1 5 15,-4-4 0-15,-2-2-1 0,0 1 4 0,4-3-1 16,-2 0-4-16,3-2 1 0,2-2 8 16,-1-4-2-16,4-2-4 0,6-5 6 0,-10 16 3 0,10-16 5 15,-5 7-10-15,5-7-2 0,0 0-1 0,-6 7-3 16,6-7-14-16,0 0 3 0,0 0 2 0,0 0 0 15,0 0-10-15,21 8 4 0,2-8 0 0,-23 0-2 16,47-5-1-16,-26 2-8 0,1 3-21 0,-1-2-8 16,-21 2-17-16,39-2-15 0,-23 2-20 0,-1-3-19 15,-15 3-22-15,18-3-124 0,-18 3-288 0,22-4 83 16</inkml:trace>
  <inkml:trace contextRef="#ctx0" brushRef="#br0" timeOffset="21155.72">6091 6931 235 0,'0'-13'134'0,"3"1"-24"16,-3 12-4-16,4-15-5 0,-4 15-7 0,1-11-5 15,-1 11-8-15,3-10-6 0,-3 10-7 0,0 0-14 16,0 0-10-16,0 0-7 0,0 0-14 0,0 0 13 0,0 0-14 16,0 0 1-16,0 0-9 0,0 0 7 0,13 34-1 15,-7-14-4-15,-3 0 2 0,-3 3-2 0,0 0-2 16,0-1 8-16,4 4-5 0,-4 10-4 0,0-6-1 16,0-5 1-16,1-1 2 0,2-4-10 0,-3-1 0 15,5 1-7-15,-2-4-7 0,0-5 1 0,-1 1-13 16,2-2-4-16,-4-10-8 0,5 13-5 0,-5-13-2 15,6 10-16-15,-6-10-32 0,0 0 13 0,0 0-68 16,0 0-169-16,0 0 53 0</inkml:trace>
  <inkml:trace contextRef="#ctx0" brushRef="#br0" timeOffset="21390.1">6252 7112 601 0,'9'-28'-24'15,"0"1"30"-15,-3 2 8 0,1 1 8 0,-1 1 7 0,-2-2-3 16,5-9 15-16,-1 7 14 0,-2 5-5 0,1 5 14 16,0 0-6-16,-2 4-3 0,-2 1 11 0,-1 2-2 15,1 1 1-15,-3 9 4 0,6-16-12 0,-6 16-13 16,2-12-3-16,-2 12-7 0,2-10-1 0,-2 10-6 15,0 0-11-15,3-10 6 0,-3 10-10 0,0 0-1 16,0 0 0-16,0 0-6 0,0 0 7 0,0 0-3 16,0 0 3-16,0 0 3 0,-13 48-5 0,5-29 3 0,-1 3 3 15,4-1-10-15,-3 2 7 0,0 11-9 16,-4-3 7-16,4-7 0 0,-2 11-4 0,-4 2 11 16,3-5-5-16,-2-3-2 0,4-3-5 0,1-5-12 0,3 1-22 15,-3-2-12-15,1 0-18 0,2 0-22 0,0-2-13 16,3-2-93-16,-4-6-220 0,-2 0 64 0</inkml:trace>
  <inkml:trace contextRef="#ctx0" brushRef="#br0" timeOffset="21749.45">6340 7170 269 0,'0'0'138'0,"0"0"-22"0,0 0-11 0,0 0-22 15,11-10 5-15,-11 10-14 0,0 0-13 0,0 0-13 16,0 0-3-16,0 0 0 0,0 0-4 0,12-7-6 16,-12 7-2-16,0 0-9 0,0 0 3 0,0 0-12 15,0 0 5-15,0 0-1 0,18-3-5 0,-18 3 1 16,0 0-5-16,0 0 1 0,32 7-1 0,-32-7-5 16,23 10 7-16,-15-4-2 0,-8-6-16 0,17 12 15 15,-9-5-5-15,-3 6 2 0,1-3 4 0,-4 0 3 0,1 3-4 16,-3-13 18-16,0 31-4 0,-3-11 14 0,-5-1-4 15,0 4 5-15,3-7-3 0,-3 2 4 16,-1 2 3-16,-2-7-7 0,3-3 2 0,0 0 1 0,4 0-3 16,4-10-1-16,-7 13 0 0,2-5-1 0,5-8 1 15,-3 10-4-15,3-10-1 0,0 0-8 0,-3 10 0 16,3-10 0-16,0 0-4 0,0 0 1 0,18 8-18 16,-18-8-15-16,40-3-16 0,-16 0-34 0,21-5-17 15,-5-4-54-15,-2-3-99 0,1 4-280 0,-3-9 81 16</inkml:trace>
  <inkml:trace contextRef="#ctx0" brushRef="#br0" timeOffset="22000.03">6882 7114 424 0,'0'0'199'16,"0"0"-22"-16,9-13-25 0,-9 13-22 0,0 0-16 15,0 0-6-15,13-5-23 0,-13 5-5 0,25-10-4 0,-2 8-13 16,0-5-6-16,18-1-7 0,-11 0-2 16,0 7-11-16,-2-6-4 0,15 1-9 0,-13 4-14 0,0-4-17 15,-4 6-11-15,-1-1-6 0,-7 1-11 0,4-6-5 16,-22 6-10-16,28-2-5 0,-28 2-4 0,20 0 1 16,-20 0-4-16,0 0-4 0,0 0-16 0,15-5-10 15,-15 5-61-15,0 0-178 0,0 0 56 0</inkml:trace>
  <inkml:trace contextRef="#ctx0" brushRef="#br0" timeOffset="22187.48">7137 6922 213 0,'-14'-8'76'0,"10"0"-6"16,4 8 18-16,-17-12 10 0,17 12-12 0,-9-8 9 0,9 8-9 15,0 0 10-15,-8-9 0 0,8 9-8 0,0 0-21 16,0 0-1-16,0 0-11 0,0 0-9 0,0 0-18 16,0 0 2-16,0 0-2 0,0 0 7 0,0 0-8 15,0 0-5-15,-22 29 12 0,19-17 0 0,3 11-3 16,0-1-4-16,-5 0-1 0,5 1-3 0,0 1-1 15,-2 13-6-15,2-10 2 0,0-1 8 0,0-4-9 16,0 1 1-16,-4 0-13 0,1 2-19 0,10 13-23 16,-5-2-35-16,0-7-41 0,1-3-88 0,0-7-237 15,3 3 70-15</inkml:trace>
  <inkml:trace contextRef="#ctx0" brushRef="#br0" timeOffset="23047.5">7789 6618 341 0,'0'0'114'16,"0"0"-13"-16,0 0-15 0,0 0-13 0,0 0-6 15,0 0-14-15,0 0-6 0,-3 27-4 0,0 8-2 16,-5 1 4-16,1 7-1 0,-2-2-7 0,2 6-4 16,-7-3-2-16,2 4 9 0,-3 0-7 0,2 0 7 15,3-4-7-15,-2-1 1 0,-1-5-4 0,5-3-6 0,-3-8 2 16,2-5 0-16,4-5-2 0,2-1-3 0,-3-7-2 15,3 1-6-15,1 0 5 0,0-4 5 0,2-6 7 16,0 10 7-16,0-10 8 0,-4 9 6 0,4-9 2 16,0 0-3-16,0 0-7 0,0 0-3 0,0 0-11 15,0 0 3-15,0 0-12 0,8-25-3 0,1 5-2 16,-1-5-4-16,7-11 1 0,-2-2-2 0,-5 1-2 16,6 3 2-16,-3 4 1 0,-1 5-5 0,2 9-1 15,-4-4-1-15,2 0 1 0,0 0-3 0,3 2-4 0,-6 2 3 16,5 4-4-16,-4-1-1 0,3 3 1 0,-3 0 0 15,0 3-1-15,-2-1-3 0,-1 1 2 0,3 3-16 16,-3-2-3-16,-5 6 1 0,9-7-4 0,-9 7-6 16,11-6 6-16,-11 6-4 0,0 0 6 0,10-1-7 15,-10 1 3-15,0 0 6 0,0 0-6 0,17 13 9 16,-11-6 2-16,-1-1-4 0,-2 4 3 0,-1 0 3 16,-2 0 1-16,0 3 2 0,-2 7 0 0,-1-2 6 15,-2 0 7-15,-2 2-9 0,-2-3 7 0,0 0 2 16,-2 4-9-16,-3-4 6 0,3-5 1 0,3-2-3 15,0 3-1-15,0-3 6 0,2-6 1 0,-2 5 7 0,0-3 2 16,0 0-2-16,-1 0 1 0,4 1 4 0,5-7 6 16,-8 7-3-16,8-7 2 0,-7 8 4 0,7-8-1 15,-8 5 3-15,8-5-11 0,-4 7 2 0,4-7-7 16,0 0-1-16,-6 5 6 0,6-5-11 0,0 0 1 16,-5 10 3-16,5-10 1 0,0 0-4 0,-3 8 2 15,3-8-1-15,0 0 1 0,0 12 0 0,0-12 9 16,6 13-6-16,2-7-3 0,0 3 4 0,11 2-5 0,3 2-3 15,3-1-12-15,11 3-10 0,-3-4-20 16,4-1-25-16,2 3-24 0,-7-4-20 0,-1-3-89 0,-7-3-233 16,-1-3 68-16</inkml:trace>
  <inkml:trace contextRef="#ctx0" brushRef="#br0" timeOffset="23531.79">8188 7180 233 0,'-8'-5'152'0,"8"5"-18"15,0 0-7-15,0 0-10 0,-5-8-8 0,5 8-1 16,-4-7-6-16,4 7-9 0,0 0-7 0,-5-7-1 15,5 7-6-15,0 0-9 0,-2-8-13 0,2 8-1 16,0 0-11-16,0 0-9 0,2-13-3 0,-2 13-9 16,14-10-1-16,-6 4-8 0,14 2 0 0,-6 0-5 15,-2 0 1-15,3-1-7 0,-4 5 1 0,-13 0-7 0,19-3-4 16,-19 3-2-16,0 0 1 0,24 0-1 0,-24 0-2 16,0 0 0-16,7 5 2 0,-7-5 3 0,0 13-3 15,0-13 5-15,-6 18 4 0,5-6-2 0,-8-3 3 16,2 5-4-16,2-6-1 0,0 2 4 0,-1-3 1 15,4 6-2-15,-3-2 3 0,1 1-4 0,4-1 4 16,4 1-7-16,-1 0 5 0,1-1-3 0,4 9 7 16,0-2-3-16,4 1-2 0,-1-6 0 0,-4 0-4 15,0 0 0-15,-2-6 3 0,0 1 3 0,1 1-6 16,-4-3 6-16,1 0-5 0,-3-6 6 0,3 10 2 16,-3-10 8-16,0 9 4 0,0-9 4 0,0 0 2 0,-11 14-2 15,1-9 1-15,-10 5-2 0,-5-1-4 0,3-1-5 16,-2-2-11-16,2-2-10 0,0 4-3 0,0-7-18 15,8-1-16-15,-2 0-31 0,16 0-29 0,-22-4-105 16,14-3-251-16,-1-1 73 0</inkml:trace>
  <inkml:trace contextRef="#ctx0" brushRef="#br0" timeOffset="24062.98">8547 6908 290 0,'0'0'101'0,"6"-7"-16"16,-6 7 13-16,2-7-8 0,-2 7 5 0,0 0-16 16,6-8-6-16,-6 8-12 0,0 0-8 0,0 0-10 15,0 0 5-15,0 0-5 0,0 0 5 0,0 0-2 0,38 18-7 16,-30-8-6-16,3 7 1 0,-3 3-2 0,3 2-2 15,6 10 5-15,-8-5 3 0,5-2-10 0,-7-1 1 16,6 9-4-16,-1-6-5 0,-4-1 0 0,0-8-1 16,1 5 2-16,-2-6-7 0,-1-3-6 0,2 0-7 15,-3-4-14-15,0-2-1 0,1 0-5 0,-6-8 11 16,9 12-4-16,-9-12-10 0,7 5-18 0,-7-5-5 16,0 0 2-16,0 0 3 0,23-15-6 0,-9 1 5 15,-3-3 11-15,-4-5-6 0,10-14 0 0,-4-3 7 16,2 0-3-16,-4-1 17 0,-1 1 9 0,-1-1 3 15,2 5 12-15,-3 6 12 0,-1 4 11 0,0 5 15 0,-2 4 10 16,0-1 3-16,1 4-7 0,-3 1 6 0,-1 4-3 16,-2-2 1-16,0 10-4 0,5-11-9 0,-1 4-4 15,-4 7-6-15,3-9-7 0,-3 9-6 0,0 0-7 16,0 0 1-16,0 0-4 0,0 0-3 0,0 0 0 16,0 0 1-16,0 0-2 0,0 0-4 0,0 0 3 15,-8 45-1-15,8-33-1 0,-9 11-1 0,1 0 0 16,0 3 6-16,-1-2 0 0,0 13-4 0,-3-2 3 15,0 2-9-15,2-8 0 0,4-4-19 0,-3-2-16 16,1 0-20-16,3-1-22 0,0 1-12 0,2-3-16 0,-2-1-10 16,-2-1-68-16,5-6-218 0,2-2 65 0</inkml:trace>
  <inkml:trace contextRef="#ctx0" brushRef="#br0" timeOffset="24531.18">9116 7139 228 0,'3'-10'124'0,"0"3"-15"15,-3 7-4-15,5-14-3 0,-5 14-7 0,0 0-14 0,3-12 0 16,-3 12-2-16,0 0-1 0,0-12-4 0,0 12-5 16,0 0-11-16,0 0-1 0,0 0-1 0,0-10 0 15,0 10-8-15,0 0-4 0,0 0-4 0,0 0-2 16,7-11-14-16,-7 11-3 0,0 0-4 0,12-3 1 15,-12 3 0-15,16-3-2 0,-16 3 0 0,17-7-16 16,-17 7 7-16,19-3-5 0,-19 3 0 0,14 0-2 16,-14 0-3-16,0 0-1 0,0 0-6 0,23 4 2 15,-23-4 4-15,4 9 1 0,-4-9-1 0,3 14 4 16,-3-4 4-16,0-10 2 0,-3 17 0 0,-1-4 0 16,0-1-1-16,-1 1 3 0,-1 3-1 0,0 2-8 0,1-6 11 15,2 1-7-15,2-1 1 0,1-2-1 0,0 1 0 16,4 9-2-16,1 0-5 0,3 0-4 0,1 1 3 15,2-2-1-15,3-3 3 0,-1 7-4 0,4-8 2 16,-1 2 3-16,1-1-6 0,-4 2 4 0,-2-5-3 16,-1-1 5-16,-4-2-2 0,3-2-6 0,-4-1 11 15,-1 1 4-15,-4-8 3 0,8 8 10 0,-8-8 15 16,0 8-2-16,0-8 4 0,-8 8-8 0,-1-1 2 0,-10-2-6 16,-3 3 2-16,-3-3 3 0,-5-3-7 15,3 0-4-15,4-2 3 0,-1 0-11 0,1 0-5 16,-3-2-16-16,11 0-29 0,-3-3-33 0,2 2-19 0,5-2-25 15,3-3-105-15,-3 1-265 0,1-2 77 0</inkml:trace>
  <inkml:trace contextRef="#ctx0" brushRef="#br0" timeOffset="24796.79">9842 7032 253 0,'6'-7'255'0,"-6"7"-29"0,0 0-18 15,0 0-19-15,2-7-15 0,-2 7-21 0,0 0-13 16,0 0-18-16,0 0-12 0,6-8-16 0,-6 8-9 16,0 0-10-16,7-5-8 0,-7 5-9 0,20-7-8 0,8 4-6 15,12-5-15-15,7 1-5 0,-1 4-13 16,6 3-13-16,-5-4-13 0,0 4-15 0,-4-3-19 15,2 6-17-15,1-3-17 0,-8 4-8 0,-5-4-12 0,-6 0-18 16,-5 6-14-16,3-4-82 0,-6 3-258 0,-5-3 75 16</inkml:trace>
  <inkml:trace contextRef="#ctx0" brushRef="#br0" timeOffset="25016.29">9930 7153 311 0,'0'0'169'0,"0"0"-14"16,0 0-20-16,-9 10-10 0,9-10-19 0,0 0-4 0,0 0 0 15,0 0-9-15,0 0-8 0,25 10-6 0,-3-6-11 16,19 4-4-16,-3-3-4 0,9-3-12 0,2 6-10 16,8-6-16-16,-4-2-18 0,4-2-16 0,1 4-24 15,-2-4-13-15,2 0-15 0,0-6-15 0,27-5-7 16,-27 3-8-16,-6 0-76 0,-1-2-201 0,2-2 59 0</inkml:trace>
  <inkml:trace contextRef="#ctx0" brushRef="#br0" timeOffset="25457.69">11414 6904 370 0,'30'-13'-14'0,"-4"5"13"0,-2-2 8 0,-3 0 15 15,-5 4 6-15,-2-1 15 0,-1 2 3 0,-1 0 9 16,-4 0 12-16,-8 5-4 0,18-10-4 0,-18 10-1 16,12-7 2-16,-12 7-12 0,4-6 1 0,-4 6 6 15,0 0-5-15,0 0 3 0,6-12-9 0,-6 12-1 16,0 0 7-16,0 0 0 0,0 0 2 0,0 0 1 15,-27-1 5-15,27 1 2 0,-35 9-5 0,12-2-3 16,5 6 3-16,-18 6-4 0,4 4-2 0,-1-2 3 0,3 6 9 16,0 4-1-16,2-3 2 0,3 3-9 0,0 0-2 15,15-3-7-15,-4-6-1 0,6 1-5 0,2 0 1 16,1-1-6-16,5 1 0 0,3-1-5 0,-1-2-1 16,8-1 0-16,2 1-2 0,7-2 0 0,14 7-4 15,2-7 1-15,7-2-2 0,1-7 0 0,4 1 0 16,5-7-8-16,-3 0 4 0,1-6-4 0,-1-4-1 15,-8-1-3-15,0-6 1 0,-5-5 1 0,-1-4-5 16,-10 1 4-16,-8 2 0 0,-1 1-6 0,-2-1 5 16,-3-1-5-16,-6 1 0 0,0-2 1 0,-2 3 0 0,-6-3-4 15,-2 2-1-15,0 5 4 0,-3-3-5 0,-7 5 7 16,2-5-4-16,-1 6-1 0,-2-4-3 0,2 7 3 16,-2-4 0-16,-4 3 0 0,8 3 0 0,-3-1 0 15,4 2 2-15,-3-1-1 0,6 6 3 0,-3-4 2 16,3 1 1-16,8 4-3 0,-16-8 1 0,8 6 0 15,8 2 0-15,-9-6 0 0,9 6 1 0,-8-5 1 0,8 5-5 16,0 0 4-16,-14-5-4 0,14 5 2 0,0 0-5 16,0 0-12-16,0 0-10 0,-10-7-18 0,10 7-16 15,0 0-14-15,0 0-17 0,-22 0-39 0,22 0-15 16,0 0-155-16,-47 5-355 0,19-5 103 0</inkml:trace>
  <inkml:trace contextRef="#ctx0" brushRef="#br0" timeOffset="28104.47">11701 6857 286 0,'0'0'83'0,"0"0"-11"0,0 0 3 0,0 0-18 15,0 0-8-15,-3-10 1 0,3 10-7 0,0 0 13 16,0 0-22-16,0 0 2 0,0 0 4 0,0 0-1 15,0 0 11-15,-2-7-16 0,2 7-8 0,0 0 6 16,0 0-8-16,0 0 4 0,0 0-5 0,-3-10-9 0,3 10 8 16,0 0-13-16,-8-5 28 0,8 5-24 15,-14-10-8-15,14 10 4 0,-13-3-5 0,13 3-3 16,-16-4 3-16,16 4-1 0,-12-3 0 0,12 3-8 0,0 0 13 16,-18-3-11-16,18 3 0 0,-21 3 3 0,21-3 10 15,-21 3-14-15,9-1 4 0,2 0-2 0,-5 6 4 16,6-6 1-16,-5 4-9 0,2 1 4 0,-7 1-2 15,2-1 4-15,4 0-4 0,-1-3 2 0,0 2-2 16,4 0 3-16,-1-2 4 0,0 2-3 0,1-3 4 16,3 2-4-16,-4 0 0 0,4 0-1 0,-5 0 2 15,4 3 1-15,0-4-2 0,-1 4 4 0,1-2-5 0,0 3-5 16,3-1 13-16,-3-2-6 0,-1 2 0 16,4-1-3-16,-1 3 2 0,1-3-2 0,0 1 0 0,-1 2 5 15,6-10 4-15,-8 17-15 0,2-7 11 0,4-1-4 16,-4 1 5-16,1 0-3 0,1 2 2 0,-1-1 6 15,1-1-7-15,3-3 3 0,-5 4-4 0,4-1-8 16,-1-3 6-16,1 3 1 0,2-10-1 0,-4 16 5 16,1-4-4-16,3-6 0 0,0 4 4 0,0-1 3 15,0-9-3-15,0 20-7 0,7-10 9 0,-5-3-2 16,1 3-3-16,-1 1 5 0,4-2-10 0,-5 1 8 16,5-2-1-16,-3 1 7 0,4-1-15 0,-5-1 4 0,4 0 6 15,-1 1-3-15,-2-2 2 0,-3-6-1 16,8 10 3-16,-2-4 6 0,-6-6-12 0,8 9 6 0,-8-9 0 15,2 8 8-15,-2-8-9 0,11 8 8 0,-11-8 0 16,11 7-3-16,-5-2-1 0,2 0 7 0,-8-5-4 16,19 7-5-16,-11-2 7 0,6 1-6 0,-2-4 5 15,-2 3-5-15,2-2 3 0,2 1-6 0,7 0 0 16,-5 2-7-16,-2-3 10 0,2 0-5 0,-6-2 4 16,1 1 1-16,-11-2 4 0,23 3 1 0,-12-1-1 15,-11-2 3-15,18 0 1 0,-18 0 0 0,23 0-4 0,-23 0 2 16,22-2-3-16,-12-3 2 0,5 4-1 0,3-2 0 15,7-6-5-15,-8 8-1 0,5-6-1 0,-6 1 3 16,3 2-5-16,4 0 3 0,1-3 1 0,-8 5-7 16,-2 0 3-16,-1-6 4 0,1 6-4 0,-6-1-1 15,4-2 2-15,-12 5 4 0,21-5 0 0,-21 5 5 16,16-3 6-16,-7-1-3 0,-9 4 3 0,10-6 4 16,-10 6-1-16,9-3 2 0,-9 3 3 0,9-6-3 0,-9 6 5 15,7-6-5-15,-7 6-1 0,8-7-3 16,-8 7 3-16,9-9-3 0,-9 9 1 0,6-8 0 0,-2 4-6 15,-4 4 0-15,9-13-3 0,-3 6 0 0,-3 0 2 16,2-3-4-16,-2 2 1 0,1-1-3 0,-1-2 2 16,3 1-3-16,-4 1 0 0,2-1-1 0,-1 0 2 15,-1-3-1-15,1 3 1 0,0 0-1 0,-1-4 3 16,-2 6-2-16,2-2 2 0,2-3-1 0,-4 3-4 16,0-1 7-16,0 1-4 0,0 3-2 0,0-4 1 15,0-1 0-15,-4 2-2 0,2 0-4 0,0-1 2 0,2 3 2 16,-3-2-2-16,0 0 3 0,1 3-5 0,-1-3 1 15,-3 2-2-15,3 1 0 0,0-3 3 0,0 3-3 16,-1-1-4-16,1 2 0 0,0-2 7 0,-2 3-1 16,-1-3-3-16,3 2 2 0,-3 0-4 0,2-1 1 15,-2 2 1-15,1-3 4 0,-4 2-2 0,3 0-6 16,2 5 3-16,-3-9 4 0,0 7-4 0,-2-2 0 16,-2 0 1-16,1 0 0 0,1 0-3 0,1-3 2 0,-5 4 1 15,1 1 1-15,-1-2 0 0,1 0-2 16,-1 2-2-16,-8-1 0 0,5-2 2 0,-2 3 1 15,-1-1-3-15,5-1 4 0,1 4-3 0,-1-2 2 0,3 0 1 16,-2 0-5-16,-1 0 0 0,3 3 5 0,-3 0-3 16,3-3 3-16,-3 3-4 0,-5-3 5 0,1 3-1 15,1 0 0-15,4 0-1 0,-1 0 0 0,-2 0 4 16,3 0-6-16,0 3 2 0,13-3-1 0,-24 0-1 16,10 3 2-16,3-3 1 0,11 0 4 0,-19 0-3 15,8 0-6-15,11 0 5 0,-17 3 0 0,17-3 0 16,-11 3-1-16,11-3-3 0,-14 3 3 15,14-3 1-15,-8 0-2 0,8 0 1 16,-10 3-2-16,10-3-2 0,-14 3 2 0,14-3 2 0,-11 3-1 16,11-3 3-16,-11 4-4 0,6-3 3 0,5-1 0 15,-14 8 0-15,14-8-3 0,-14 4 2 0,6 2-1 16,8-6 2-16,-11 7 0 0,6-2-3 0,-3 0 2 16,8-5-5-16,-12 10 3 0,7-2 4 0,-1-4-5 15,1 0 3-15,5-4-2 0,-12 12-1 0,10-8 1 16,2-4-2-16,-8 12 0 0,0-2 4 0,3-3-2 15,1-1-1-15,4-6-3 0,-5 12-1 0,0-7 0 0,5-5 0 16,-6 15 2-16,4-8 0 0,-4 2 4 0,4-2-5 16,-5 3 1-16,7-10-1 0,-2 10-1 0,2-5 4 15,0-5-3-15,-6 13-2 0,6-13 1 0,0 15 2 16,-2-5-4-16,2-2 5 0,-3 4-3 0,3-12 1 16,-4 13 2-16,8-3-3 0,-4 1 0 0,0-1 3 15,3-3-4-15,-6 4 7 0,6-1-1 0,-3-1-2 16,2 1 2-16,-2 2 0 0,4-5 2 0,-2 3-2 0,-2-3 2 15,2 3-4-15,-2-2-7 0,0 2 9 16,7-3 3-16,-7-7 0 0,2 13 0 0,-2-7-2 16,0-6-2-16,6 13 2 0,-6-13-4 0,2 9 5 0,7-1-4 15,-7 0 0-15,3 0-1 0,-1-4-3 0,-4-4 4 16,8 13-9-16,-6-8 9 0,5 2 2 0,-3-1-5 16,-4-6 7-16,12 6-3 0,-7-2-1 0,-5-4 2 15,13 9 3-15,-8-5 1 0,4 1-1 0,-1-1-3 16,-8-4 2-16,17 6-3 0,-17-6 4 0,13 5 3 15,-13-5-1-15,14 5 0 0,-14-5-10 0,14 5 7 0,-14-5 7 16,13 5-3-16,-13-5-2 0,20 0 0 0,-20 0 1 16,16 0-3-16,-16 0-4 0,19 3 6 0,-19-3 1 15,20 0-3-15,-20 0 6 0,18 0-8 0,-18 0 2 16,19 0 2-16,-19 0-3 0,19 2 2 0,-19-2 1 16,20-2-2-16,-20 2-2 0,19-3 4 0,-19 3-2 15,22 0 1-15,-8 0 0 0,-14 0 1 0,25-3 1 16,-11 3-2-16,-14 0 0 0,21-4 1 0,-8 1 2 0,-1 0 0 15,0 3-1-15,14-2 5 0,-9-3 1 16,-7 2 3-16,1 1 0 0,0 1-4 0,3-3 5 16,-14 4-1-16,19-9 1 0,-11 3 2 0,3 3-1 0,-3-3 1 15,2-2 3-15,-3 4-3 0,1-1-5 0,3-3 5 16,-3 1 2-16,0 2-2 0,0-3-4 0,-1 0 3 16,0 4-1-16,1-5-2 0,-2 3 0 0,-1 1 0 15,-5 5-2-15,11-11 2 0,-5 3-1 0,-1 0-1 0,-5 8-2 16,8-10-1-16,-4 6 4 0,-4 4-1 15,5-11 3-15,-3 4-2 0,-2 7-1 0,9-5 2 16,-9 5 2-16,0-8 0 0,5-2-5 0,-5 10 4 0,0-12-6 16,0 12 2-16,0-13-3 0,0 13 2 0,0-10 0 15,0 10-2-15,0-10-2 0,0 10 6 0,-5-11-5 16,5 11 0-16,0-12 2 0,-2 7-2 0,2 5-1 16,-7-15 3-16,7 7-1 0,-2 4-3 0,2 4 2 15,-4-12-1-15,4 12 0 0,-1-7 2 0,1 1 1 16,0 6-4-16,-6-10 0 0,6 10 1 0,-3-7-1 15,3 7 1-15,0-7 0 0,0 7-8 0,-5-6 12 16,5 6-4-16,0 0 1 0,-3-10-4 0,3 10 0 16,0-7 3-16,0 7-1 0,-6-8-1 0,6 8-1 0,-2-4-4 15,2 4-5-15,0 0-5 0,-5-10-13 0,5 10-8 16,0 0-23-16,-4-8-27 0,4 8-31 0,0 0-34 16,-13-10-110-16,3 6-312 0,0 2 90 0</inkml:trace>
  <inkml:trace contextRef="#ctx0" brushRef="#br0" timeOffset="32291.6">2447 8840 225 0,'0'-10'180'0,"0"10"-32"0,3-10-10 0,-3 10-11 16,3-10-13-16,-3 10-11 0,0-10-6 0,0 10-6 16,3-7-1-16,-3 7-4 0,0 0-7 0,2-13-7 15,-2 13-6-15,0 0-9 0,0-7-8 0,0 7-8 16,0 0-6-16,0 0-9 0,0 0-1 0,0 0-3 15,0 0-4-15,0 0-3 0,0 0 2 0,0 0 0 16,3 29-4-16,-6-9-3 0,1 3 0 0,-1 12-1 0,-3-6-4 16,0-2 7-16,4 10-6 0,-4 0 0 0,1 1-1 15,0-7-5-15,2-6 4 0,-1-3 0 16,3 2-1-16,-3-1 0 0,2-1-1 0,-5-1 8 0,6 1-8 16,-2-6 0-16,0-1 1 0,1-3 2 0,2 1-3 15,-3-3-1-15,-1-4 2 0,4 6-1 0,0-12 5 16,-1 10 2-16,1-10-4 0,-4 12 7 0,4-12-1 15,0 0 5-15,0 6 10 0,0-6 9 0,0 0 6 16,0 10 4-16,0-10 8 0,0 0 0 0,0 0-3 16,0 0-5-16,0 0-5 0,0 0-5 0,0 0-9 15,0 0-1-15,0 0-5 0,5-28-3 0,-1 12-7 0,1-6-1 16,-5-1-1-16,6 1-4 0,-5-1-8 0,6-1 2 16,-5 2-4-16,3-3-5 0,-1 2 5 0,1 2-5 15,1 4 5-15,-4-6-2 0,4 3 0 0,-4 1-3 16,4 2 2-16,-3-3 2 0,3 5-6 0,-1 0 2 15,0 4 2-15,-2 1-4 0,1-2 0 0,3 6 3 16,0-4-5-16,-7 10 4 0,7-15-12 0,1 10 1 16,-8 5-5-16,16-7 0 0,-16 7 0 0,15-6-4 0,-15 6-5 15,18 0 1-15,-18 0 0 0,0 0 0 16,28 6 5-16,-18-1 1 0,-2 0 3 0,-8-5 0 16,17 10-1-16,-9-3 2 0,-3-1 0 0,2 1 0 0,-7-7 1 15,10 12 1-15,-6-8 5 0,-4-4-1 0,4 10 3 16,-4-2 5-16,0-8 2 0,0 14 2 0,0-14-3 15,-4 16 4-15,-5-7 5 0,-8 4-3 0,0 2 1 16,1-4 5-16,-6 2-6 0,6-1 6 0,-2-5-4 16,3 4 5-16,0-4-2 0,6-2 5 0,-5 0 3 15,5 0 1-15,9-5 7 0,-10 5 2 0,2 0 1 16,8-5 5-16,0 0 0 0,-14 6 6 0,14-6-2 0,0 0-1 16,-8 0 0-16,8 0 3 0,0 0-6 15,0 0 1-15,-11 10-7 0,11-10-3 0,0 0 0 0,0 0-3 16,0 0-1-16,0 0-1 0,-9 3 2 0,9-3-6 15,0 0-3-15,0 0 3 0,0 0-4 0,0 0 1 16,-9 4 0-16,9-4-8 0,0 0 6 0,0 0-2 16,0 0-3-16,0 0 2 0,0 0-5 0,0 0 2 15,-4 6 0-15,4-6 0 0,0 0 1 0,0 0-4 16,0 0 4-16,4 12 1 0,-4-12 2 0,13 13-1 16,-5-6 0-16,-3 1 1 0,3 2-1 0,-1-1-2 0,3-1 6 15,-2 2-4-15,4 6 2 0,2-5-1 0,-7 1 0 16,2-2-2-16,1 0-10 0,-2-2-6 15,0 2-9-15,3 0-10 0,-2-3-11 0,-1 2-25 0,5 4-21 16,4 4-10-16,-7-5-18 0,2-2-99 0,-3-2-261 16,-2 1 76-16</inkml:trace>
  <inkml:trace contextRef="#ctx0" brushRef="#br0" timeOffset="32593.91">2779 9387 350 0,'0'0'143'15,"0"0"-28"-15,0 0-16 0,11-4-14 0,-11 4-11 16,0 0-11-16,0 0-1 0,0 0-11 0,0 0-7 0,0 0-15 16,0 0 3-16,0 0-9 0,0 0 3 0,0 0 0 15,0 0-1-15,0 0-1 0,0 0 5 0,16 17-1 16,-16-8 2-16,0-9 11 0,3 23-15 0,-3-11 3 15,2 0-2-15,2 5-2 0,-4 4-5 0,1-3 3 16,3 2 1-16,-4-4 6 0,3-1-13 0,-3-1 1 16,2-1 2-16,-2-4-3 0,3 3-4 0,-3-1 4 15,2-1-15-15,-2-1-25 0,0-9-8 0,3 22-30 0,-3-12-19 16,3-3-26-16,-3-7-73 0,5 19-211 16,-5-19 62-16</inkml:trace>
  <inkml:trace contextRef="#ctx0" brushRef="#br0" timeOffset="33069.17">3391 8726 295 0,'0'0'144'0,"-5"-12"-24"15,5 12-7-15,0 0-9 0,-5-13-14 0,5 13-8 16,0 0-9-16,-11-7-11 0,11 7-5 0,0 0-6 15,0 0 2-15,0 0 8 0,-49 22 1 0,21 6-4 16,1-1-1-16,2 4-4 0,4 7-2 0,-7-1-12 0,8 8 5 16,-2 0-4-16,7 6-2 0,3-8-5 0,1 5 4 15,9-3-6-15,-4 1-6 0,12-2 0 16,-4-4 3-16,9-2-6 0,2 3-2 0,1-7-2 0,2-6 2 16,1-7-1-16,3-4-3 0,-3 1-1 0,2 0-1 15,2-5 1-15,-2 0-4 0,5 0 3 0,-1-3 0 16,2-3-5-16,-6 1 0 0,2-1-6 0,-1-2-5 15,-4 0-1-15,-4-2-5 0,1-2-5 0,-13-1-15 16,22 3-4-16,-22-3-8 0,0 0-6 0,30 0-15 16,-30 0-20-16,0 0-18 0,19-4-127 0,-19 4-268 15,0 0 79-15</inkml:trace>
  <inkml:trace contextRef="#ctx0" brushRef="#br0" timeOffset="36276.04">4238 8884 226 0,'0'0'207'0,"0"0"-29"0,0 0-19 15,0 0-14-15,0 0-14 0,-6-7-8 0,6 7-12 16,0 0-8-16,0 0-10 0,0 0-5 0,0 0 2 0,0 0-6 16,0 0-8-16,0 0-2 0,-6-10-7 0,6 10-6 15,0 0-5-15,0 0-10 0,0 0-3 0,-2-10-3 16,2 10-7-16,0-12-6 0,0 2-1 0,0 0 1 16,0-3-8-16,2 3-4 0,-2-2 6 0,2-1-7 15,2 1 1-15,2-7-3 0,-2 5-2 0,-3 0 1 16,-1 2-1-16,0 2 0 0,0 4 5 0,0 6 0 15,3-17-4-15,-3 17 2 0,0-10-8 0,0 10 1 0,0 0-1 16,0 0 1-16,0 0-1 0,0 0 2 0,0 0 0 16,0 0 3-16,0 0-1 0,-4 48 1 0,-4-25-2 15,2-2-5-15,4 17 4 0,-6-9-4 0,6 9 4 16,-2-2-3-16,-3-6 2 0,4-2-3 0,-3 8 0 16,4-6 1-16,-4 7 0 0,1-10-4 0,0 0 8 15,2-6 0-15,-1 2-4 0,4-1-14 0,-1-2-21 16,-3 3-13-16,2-4-14 0,-1-4-24 0,3 4-25 15,-3-3-33-15,3-1-150 0,-2-3-343 0,-1-6 98 16</inkml:trace>
  <inkml:trace contextRef="#ctx0" brushRef="#br0" timeOffset="36557.33">4703 9045 233 0,'0'9'91'0,"3"0"3"0,-3 5-7 0,0 5 2 16,0 1 4-16,-3 3 3 0,-2 1-6 0,2-4 0 15,-3 1 2-15,1 1-2 0,-3 1-7 0,0-1-7 16,-4-2-3-16,4 1-8 0,0-1-7 0,-1-4-3 15,-1 3-5-15,-1-6-2 0,2 0-9 0,2-2 0 16,-4-3-13-16,-4 5-19 0,2-2-25 0,3-3-26 16,-1-3-26-16,-2 0-33 0,13-5-94 0,-21 2-233 15,21-2 70-15</inkml:trace>
  <inkml:trace contextRef="#ctx0" brushRef="#br0" timeOffset="36979.17">5133 8973 223 0,'0'0'198'15,"0"0"-20"-15,0 0-20 0,0 0-20 0,0 0-18 16,0 0-8-16,0 0-14 0,0 0-4 0,0 0-7 0,0 0-12 16,0 0-4-16,-3 7-3 0,3-7-7 0,0 0-2 15,0 0-6-15,0 0-4 0,0 0-3 16,0 0-1-16,0 0 0 0,0 0-4 0,0 0-2 0,0 0 0 15,0 0 1-15,0 0-8 0,0 0-3 0,14 3-4 16,-14-3 0-16,0 0-2 0,0 0-5 0,27-6-1 16,-16 6-3-16,-11 0 1 0,22-4-2 0,-22 4-3 15,23-3-2-15,-23 3-11 0,18-3-9 0,-18 3-20 16,19 0-17-16,-19 0-23 0,25-2-23 0,-25 2-24 16,19 2-13-16,-19-2-111 0,20 3-288 0,-20-3 83 15</inkml:trace>
  <inkml:trace contextRef="#ctx0" brushRef="#br0" timeOffset="37385.42">5551 8759 245 0,'0'0'179'0,"0"0"-26"16,0 0-17-16,0 0-15 0,0 0-16 0,0-10-17 15,0 10 1-15,0 0-19 0,0 0-4 0,0 0-9 0,0 0-6 16,0 0-4-16,16-8-10 0,-7 6-4 0,14-3-3 16,-1 3-3-16,2-1-4 0,-2 3-5 0,-5 0 1 15,-17 0-1-15,26 0-8 0,-15 3 0 0,-11-3-4 16,19 12 3-16,-10-7-3 0,-3 1 2 0,-1 6 3 16,-3-2 2-16,-2 12 7 0,-4-1-5 0,-2 4 5 15,-11 7 0-15,-3 2-2 0,-1-1-4 0,2 0 6 16,-6-2-4-16,9-9-2 0,3-4 9 0,-4-5-3 15,0 3 1-15,9-7-3 0,-3 1 0 0,6 0-1 16,-5-2 2-16,3-4-1 0,7-4 6 0,-5 11 1 16,5-11 1-16,-5 6-7 0,5-6 1 0,-3 9 1 0,3-9-1 15,0 0-7-15,0 0 6 0,0 0 0 0,0 0 1 16,18 11-3-16,-6-11 2 0,-12 0-6 0,34 0 2 16,-10 0-3-16,-8 0-2 0,0 0-1 0,-2 0 0 15,-14 0-20-15,24 2-18 0,-24-2-21 0,24 0-25 16,-24 0-29-16,25 0-27 0,-13 0-122 0,-12 0-302 15,21-2 87-15</inkml:trace>
  <inkml:trace contextRef="#ctx0" brushRef="#br0" timeOffset="37604.21">6105 9008 214 0,'0'0'107'0,"9"7"-18"15,-9-7 3-15,7 11-6 0,-4 1-2 0,2-2 2 16,-5 11 4-16,0 1-11 0,0-2-1 0,-1 4-1 16,-6-2-11-16,1-2-3 0,-2 3-7 0,0-1-4 15,3-3-5-15,0 1-7 0,-4-2-2 0,1-1-12 0,2-3-8 16,1-2-18-16,3-2-22 0,0 2-21 0,-2-6-26 16,4-6-103-16,-6 13-202 0,6-13 61 0</inkml:trace>
  <inkml:trace contextRef="#ctx0" brushRef="#br0" timeOffset="38403.61">6646 8777 328 0,'0'0'129'0,"0"0"-22"0,0 0-6 0,0 0-4 0,0 0-2 16,0 0 1-16,-13-16 0 0,13 16-3 15,0 0-10-15,-3-12-7 0,3 12-8 0,-1-10-9 0,1 10-7 16,0-17-6-16,0 17-6 0,1-17-6 0,-1 6 2 16,3 1-10-16,6-1-3 0,-1 5-2 0,8-8-8 15,1 1 8-15,-1 1-4 0,0 2 1 0,1 2-14 16,2 0 4-16,-5 2-6 0,-2 3-2 0,3 0 1 15,-15 3-4-15,24-3 3 0,-24 3 4 0,0 0-6 16,20 6 4-16,-12 1 1 0,-8-7-6 0,9 10 9 16,-9-10 0-16,0 12 1 0,0-12-4 0,-3 20 4 0,-3-9-1 15,-1-1 2-15,3-2 0 0,-1 4 1 0,2-5-2 16,-2 4-3-16,-1-3 2 0,6-8-1 0,-8 13 4 16,8-13-9-16,-3 10-3 0,3-10 3 0,3 14 3 15,-3-14 1-15,8 19-4 0,-2-7 7 0,7 4-6 16,-2 1 3-16,6-2-2 0,-1 5-1 0,-2-4-1 15,-1 0-3-15,-2-2 8 0,0 1-5 0,-3-3-2 16,-4 2 5-16,2-5 5 0,-2 1 3 0,0 2 2 16,-2-2 0-16,0 2 3 0,-2 5 5 0,-2 1 7 15,-8 1 3-15,3 2 0 0,-6-2-2 0,-12 11-1 16,6-7 2-16,0-7-6 0,2-1-3 0,1-1-3 0,-1-1 0 16,1 1-3-16,2-3 0 0,3-4-1 0,0-1 1 15,3 4-3-15,0-7-1 0,-3 4-5 0,2-4-15 16,1 2-8-16,-1 0-15 0,9-5-16 0,-17 5-41 15,17-5-29-15,-17 0-32 0,17 0-95 0,-22-7-292 16,11-1 84-16</inkml:trace>
  <inkml:trace contextRef="#ctx0" brushRef="#br0" timeOffset="38864.06">6841 8408 321 0,'0'0'100'15,"0"0"2"-15,20 14-13 0,-1 2 0 0,-3-4-14 0,3 5 3 16,-2 1-10-16,10 13 2 0,8-1 4 0,1 1 3 16,3 1 5-16,-10 1-8 0,8-2-6 0,3 2-2 15,-4 2-12-15,-1-5-3 0,-3 4-3 0,-2-1-7 16,0-4-2-16,0 5-13 0,-1-3 6 0,-10 2 5 15,-3-5-7-15,-4-3 6 0,-2 8-10 0,-2-3 9 16,-5-5-1-16,-3 1-4 0,0-4 7 0,-8 14 0 0,-3-1 6 0,-8 1 4 16,-3 2-9-16,-5-5 3 0,2 2 1 0,-5-5-5 15,-2-2-4-15,4-2-1 0,6-4-5 0,1-5-2 16,4-1 2-16,-3-4 1 0,10 0-3 0,-5-4-2 16,4 2-2-16,4-3 1 0,2-2 1 0,-4 0-6 15,3 0 1-15,6-5-1 0,-10 10-3 0,10-10 5 16,-8 7-1-16,8-7-2 0,-9 6 0 0,9-6 1 0,-4 3-3 15,4-3 3-15,0 0-2 0,-9 6 0 16,9-6 3-16,0 0-2 0,-8 4 0 0,8-4-4 0,0 0-1 16,0 0-1-16,-12 9 0 0,12-9 0 0,0 0-1 15,0 0-6-15,-11 3-11 0,11-3-15 0,0 0-17 16,0 0-19-16,0 0-25 0,0 0-18 0,0 0-32 16,-10 4-43-16,10-4-124 0,0 0-360 0,0 0 103 15</inkml:trace>
  <inkml:trace contextRef="#ctx0" brushRef="#br0" timeOffset="39317.15">7879 9081 218 0,'0'0'185'16,"0"0"-22"-16,0 0-18 0,0 0-9 0,0 0-20 15,0 0-11-15,0 0-9 0,0 0-11 0,0 0-10 16,0 0-9-16,0 0-2 0,0 0-9 0,0 0-7 16,46 3-6-16,-18-3-3 0,-4 2-3 0,4-4-5 15,-3 4-1-15,2 1-5 0,-3-3-1 0,1 0-1 16,0-3-6-16,-6 3-1 0,6 3 0 0,-4-3-2 0,4 2 4 16,0-2-12-16,-1 3 5 0,-2-3 1 0,-1 0-5 15,-4 0 5-15,-17 0-3 0,28 2 3 0,-28-2-3 16,19 0-1-16,-19 0 3 0,0 0-2 0,22-2-3 15,-22 2-6-15,0 0-5 0,0 0-7 0,16 0-9 16,-16 0-19-16,0 0-31 0,0 0-16 0,0 0-13 16,0 0-5-16,0 0-12 0,0 0-67 0,0 0-218 15,0 0 65-15</inkml:trace>
  <inkml:trace contextRef="#ctx0" brushRef="#br0" timeOffset="39660.86">8205 9020 436 0,'0'0'-9'0,"-17"-8"21"0,17 8 9 15,-17-7 12-15,17 7 6 0,-7-5 3 0,7 5 8 0,0 0 12 16,-8-10-10-16,8 10-4 0,0 0 7 0,-8-7 0 15,8 7-15-15,0 0 9 0,0 0-7 0,-7-10-4 16,7 10-1-16,0 0-9 0,0 0 2 0,7-18-3 16,-7 18 7-16,0-10 0 0,0 10-6 0,2-9 7 15,-2 9-1-15,3-12 7 0,-3 12 0 0,0 0 3 16,3-15 7-16,-3 15-11 0,0-8-2 0,0 8-6 16,0 0-6-16,2-10 1 0,-2 10-8 0,0 0-2 0,0 0 1 15,0 0-7-15,0 0 0 0,0-11 2 0,0 11-9 16,0 0 0-16,0 0-5 0,0 0 8 0,0 0 8 15,0 0 5-15,-2 31 0 0,-1-13-1 0,-2 4-2 16,5 0 0-16,-7 13 7 0,-2 2 9 0,8-1 4 16,-5 1 1-16,1 0-5 0,3 1-2 0,-5-9 0 15,2 5-3-15,0-1 1 0,2-6 0 0,0-8-9 16,-2 1 0-16,5-2-1 0,-3-4 0 0,3 3-3 16,-2-6-3-16,2-1 0 0,-4-1 1 0,4-9-3 15,-3 12 0-15,3-7-5 0,0-5-5 0,0 10-8 16,0-10-6-16,0 0-13 0,0 0-16 0,-2 12-15 0,2-12-31 15,0 0-56-15,0 0-121 0,0 0-314 0,0 0 90 16</inkml:trace>
  <inkml:trace contextRef="#ctx0" brushRef="#br0" timeOffset="41175.68">8868 8599 330 0,'0'0'191'15,"2"-13"-29"-15,-2 13-21 0,0 0-24 0,2-9-17 16,-2 9-7-16,0 0-22 0,0 0-11 0,0 0 2 15,0 0-10-15,6 25 3 0,-6 1-7 0,0 13-4 0,-3 3-2 16,6 4-5-16,-6-2-1 0,0 4-3 0,1 1-1 16,0 0-2-16,-9-1 5 0,4-3 2 0,2-2-7 15,0-2-3-15,0-13 0 0,5-5-2 0,-4-3-4 16,4-3-3-16,-2-5 0 0,2 1-3 0,-2-4-6 16,2 1 9-16,0-3 0 0,0-7-2 0,-7 10 6 15,7-4 18-15,0-6 8 0,0 10 9 0,0-10 6 16,0 0-7-16,0 0-3 0,0 0-13 0,0 0-8 0,0 0-9 15,0 0-1-15,0 0-4 0,-2-39-9 16,4 16-4-16,2-15-8 0,1 1 5 0,-3-2 2 16,5-1-7-16,-3 4 3 0,2-6-2 0,3 4 1 0,-1-1-2 15,-1 6 3-15,2-5-6 0,2 8 6 0,2-5-1 16,-5 9 0-16,1 1 1 0,-3 5-1 0,2 1-1 16,-1 0 4-16,2 1-7 0,1 0 4 0,3-2-3 15,-3 4-1-15,4-2 1 0,-3 0-2 0,2 4-1 16,4-1-2-16,2-1-3 0,0 3 8 0,0 1-1 15,-2 2-4-15,-1-3 2 0,1 8-1 0,-4-3-6 16,1 6 4-16,-6 0-2 0,4-4-2 0,-12 6 3 0,0 0-1 16,21 6-5-16,-13-2 8 0,-2 4-3 0,-1 0 4 15,-1-1-9-15,-4 6 10 0,2 2 0 0,-4 11 0 16,-4-4 3-16,-3 3-2 0,-5 9 5 0,-10 4 1 16,8-1-1-16,-6-5 1 0,-3 1 2 0,0-2 0 15,-3-2 3-15,10-6-13 0,-2-4 10 0,2-5-1 16,-4-1-2-16,6 2 2 0,-1-3 2 0,2-1-1 15,0-1 2-15,0-6 4 0,0 1-6 0,4-1-1 16,2 2 6-16,9-6 2 0,-13 4 2 0,13-4 2 16,-12 5 0-16,12-5 5 0,-8 5-3 0,8-5-1 0,0 0 1 15,-7 8-1-15,7-8 3 0,0 0-4 0,0 0 5 16,-7 4-6-16,7-4-3 0,0 0 0 0,0 0-2 16,0 0-1-16,0 0-1 0,-4 8 0 0,4-8 1 15,0 0-5-15,0 0 1 0,0 0-3 0,11 12-5 16,-11-12 5-16,7 13 3 0,-2-5-1 0,2 0-3 15,-2 1 2-15,8 10-8 0,-5-4 12 0,-4 0-6 16,7 2 5-16,-4 4-3 0,1 1 1 0,-1-3 1 0,-2 3-2 16,2 1-2-16,2-3 2 0,-4 3 1 0,-1-3 0 15,1 3 4-15,0-1-3 0,1-6 0 16,-1 2 2-16,0-1 1 0,2-4 1 0,-5 0-6 0,4-6 1 16,-1 2 2-16,-2-3-1 0,3 1-1 0,-6-7 3 15,5 12-1-15,-5-12 0 0,5 10-8 0,-5-10 9 16,3 7-4-16,-3-7 6 0,0 0-6 0,3 8-11 15,-3-8-15-15,0 0-32 0,0 0-56 0,0 0-64 16,0 0-112-16,0 0-346 0,0 0 98 0</inkml:trace>
  <inkml:trace contextRef="#ctx0" brushRef="#br0" timeOffset="41960.38">9272 9289 342 0,'0'0'135'0,"0"0"-13"0,0 0-3 16,0 0-16-16,0 0-4 0,0 0-18 0,0 0 5 16,0 0-4-16,0 0-10 0,0 0 0 0,0 0-2 15,0 0-6-15,0 0-6 0,0 0 1 0,0 0-4 16,-13-16-4-16,13 16-6 0,0 0-9 0,0 0-2 15,0 0 0-15,0 0-7 0,0 0-3 0,0 0-5 0,0 0-5 16,0 0-2-16,16-12 5 0,-16 12-12 0,0 0 8 16,25 0-9-16,-25 0 2 0,0 0-7 0,22 8 2 15,-12-4-1-15,-1 2-3 0,-4 2 3 0,4-1 3 16,-9 3-5-16,5 2-2 0,-3-3 6 0,-2 4-2 16,0 6 2-16,-2 4-2 0,-6-3 13 0,-3 2-2 15,-8 12 2-15,2-11 0 0,4-2-2 0,-1-3 2 16,4-6 0-16,1 0 1 0,0-1 5 0,4-1-3 0,-2-3 0 15,1-2 3-15,-1 3 0 0,7-8 2 16,-5 10-1-16,5-10 1 0,-5 6-4 0,5-6 1 16,0 0-3-16,-6 10-1 0,6-10 3 0,0 0 2 0,0 0 0 15,0 0-7-15,0 0 1 0,8 9-1 0,4-5-2 16,-12-4 1-16,21 0 0 0,-7 0 1 0,-3 0-3 16,1 0-4-16,-12 0 6 0,18 2-5 0,-6-2-1 15,-12 0 1-15,22 0 1 0,-22 0-1 0,13 0-2 16,-13 0 2-16,10 0 0 0,-10 0-1 0,0 0 0 15,18 2 2-15,-18-2-3 0,0 0 2 0,8 0 2 16,-8 0 0-16,0 0-1 0,0 0-1 0,15 0-3 0,-15 0-3 16,0 0-6-16,0 0-13 0,23-2-18 0,-23 2-25 15,17 0-28-15,-17 0-39 0,20-8-163 0,-8 7-348 16,10-8 98-16</inkml:trace>
  <inkml:trace contextRef="#ctx0" brushRef="#br0" timeOffset="42695.37">10275 8483 240 0,'8'-10'172'0,"-8"10"-21"0,2-8-17 0,-2 8-30 0,6-8-5 16,-6 8-14-16,0 0-8 0,5-7-14 0,-5 7-4 16,0 0-5-16,0 0-11 0,5-5-1 0,-5 5-3 15,0 0-8-15,0 0-6 0,4-7 4 0,-4 7-3 16,0 0-2-16,0 0-4 0,0 0 0 0,5-6-2 15,-5 6-4-15,0 0 5 0,0 0-7 0,0 0 3 16,6-10-1-16,-6 10-1 0,0 0-1 0,8-7-1 16,-8 7-7-16,2-9-1 0,-2 9 3 0,9-10-2 15,-4 5 3-15,1-2-1 0,-1 0 3 0,2-1-4 0,0 2 1 16,-4-1-3-16,-3 7 11 0,8-10-9 0,-8 10 18 16,3-7-15-16,-3 7 2 0,0 0-1 0,0 0-2 15,0 0-1-15,0 0 4 0,0 0 8 0,-36 10 3 16,1 18 12-16,-10 5 14 0,-19 22 0 0,-6-2 1 15,5 6-5-15,7 4-5 0,6-2-3 0,14-11-1 16,9-6 1-16,5 3-5 0,3 0-1 0,6 3 0 16,11-2-3-16,1 0 1 0,6 1 0 0,5-1-2 0,6-3-1 15,4-2-4-15,6-2 2 0,5-3-4 16,1-5 1-16,3-2-1 0,2-4-6 0,1-2 3 16,-1-6-2-16,4-2-4 0,-7 1-11 0,-2-6 17 0,-1-6 0 15,-8 3-7-15,-4-5 2 0,0 2-2 0,-7-3 3 16,1-2 3-16,-11-1 5 0,17 5 0 0,-17-5 2 15,13 0 0-15,-13 0-1 0,0 0-4 0,0 0 2 16,17 0-7-16,-17 0-11 0,0 0-17 0,0 0-19 16,10-5-28-16,-10 5-38 0,0 0-59 0,0 0-162 15,-5-11-386-15,5 11 108 0</inkml:trace>
  <inkml:trace contextRef="#ctx0" brushRef="#br0" timeOffset="43554.7">8890 8384 253 0,'2'-7'68'0,"-2"7"4"0,3-10 4 15,0 4-2-15,-3 6 2 0,0-10-5 0,0 10 5 16,0-10-30-16,0 10 21 0,0 0-8 0,2-9-7 16,-2 9-6-16,0 0 0 0,2-10-9 0,-2 10 0 15,6-7-5-15,-6 7-5 0,3-9-8 0,-3 9 4 16,6-8 5-16,-6 8-12 0,8-8 1 0,-5 3 3 16,-3 5 4-16,4-8 0 0,-4 8-1 0,9-10-5 15,-9 10 15-15,2-4-10 0,-2 4-2 0,0 0 10 16,7-8-3-16,-7 8-3 0,0 0-6 0,5-8-4 15,-5 8 1-15,0 0-1 0,0 0-7 0,0 0 0 0,0 0-2 16,0 0-6-16,0 0 1 0,0 0 1 0,0 0 3 16,0 0 0-16,11 23 3 0,-11-3 7 0,0 2-2 15,-4 4 3-15,2 13-5 0,0-1 3 0,-6 0 0 16,-1-1-20-16,9-9 15 0,-9 10 1 0,2-10-2 16,2-3-2-16,-4-2 4 0,6 2 2 0,-3-2 8 15,-1-2-7-15,2 4 0 0,-2-5 7 0,2 1-5 16,-3 5 4-16,6-7-2 0,-7 1-1 0,3-3-3 0,1 1-1 15,-1-5-5-15,4-2 4 0,0 2 1 16,-1-6-3-16,-1 6-2 0,2-5 3 0,2 4 3 16,-2-5-1-16,-1 2-6 0,3-2-6 0,0-1 7 0,-4 1 3 15,4-7-7-15,-2 10 2 0,-1-5 3 0,3-5-6 16,-3 10 4-16,3-10-3 0,0 10 3 0,0-10-5 16,-2 5 0-16,2-5 6 0,0 6-2 0,0-6 1 15,0 0-3-15,0 9-3 0,0-9 4 0,0 0 2 16,-2 6-4-16,2-6 0 0,0 0-1 0,0 0-5 15,-4 8-10-15,4-8-10 0,0 0-11 0,0 0-15 16,0 0-27-16,0 8-26 0,0-8-28 0,0 0-94 0,0 0-266 16,0 0 78-16</inkml:trace>
  <inkml:trace contextRef="#ctx0" brushRef="#br0" timeOffset="45923.45">10871 8883 313 0,'0'0'116'0,"0"0"-9"16,23-10-8-16,-23 10-1 0,0 0-7 0,0 0-5 15,0 0 0-15,5-6 2 0,-5 6-16 0,0 0 4 16,2-10-1-16,-2 10 1 0,6-8-6 0,-6 8-6 15,2-9-5-15,-2 9-3 0,6-8-4 0,-6 8-4 16,2-10-8-16,-2 10-3 0,3-7-5 0,-3 7-5 16,0 0-4-16,6-10-5 0,-6 10 2 0,0 0-5 0,0 0-3 15,3-6-5-15,-3 6 1 0,0 0 0 0,0 0-2 16,0 0-7-16,0 0 0 0,0 0 8 0,0 0-2 16,0 0-10-16,0 0 10 0,-5 31-3 0,5-21-1 15,0-1 5-15,2 2 0 0,-2 0 4 0,0 1-1 16,7-1 1-16,-6 1 1 0,2 0-4 0,2-1 0 15,3 5-2-15,5 2 2 0,-4 2 0 0,-3-6-5 16,5 4 6-16,-3-1 9 0,3 5-1 0,-5-7 1 16,5 2-8-16,-6-2 12 0,-2-5-4 0,-1 5 9 15,1-2 0-15,1-4 2 0,-2 0-5 0,-2 1 3 16,0 0 2-16,0 0 3 0,-2-2-3 0,-5 1 4 0,2 2-2 16,-8 2 3-16,-4 0-7 0,4 0-1 0,-10-4-2 15,1 5-2-15,4-4-1 0,-10-1 0 16,6-1-9-16,0-3-7 0,2 2-8 0,-1-5-9 0,5 2-13 15,2-4-17-15,3 0-21 0,11 0-18 0,-25-4-34 16,18-2-31-16,-1-2-140 0,-1 0-339 0,3-9 94 16</inkml:trace>
  <inkml:trace contextRef="#ctx0" brushRef="#br0" timeOffset="46127.8">11005 8759 405 0,'9'-10'182'0,"-4"5"-18"0,-5 5-6 16,8-10-12-16,-8 10-7 0,6-8-13 0,-1 4-12 16,4-4-13-16,-1 0-8 0,1 3-11 0,-5-2-12 0,5 3-8 15,1-3-4-15,1 1-7 0,11-1-8 0,1 0 0 16,1-1-13-16,3 3-1 0,15-3-15 0,-2 4-17 16,4 1-28-16,-3 3-20 0,-2 3-36 0,-7-1-49 15,-4 0-99-15,-7 1-281 0,-1 2 81 0</inkml:trace>
  <inkml:trace contextRef="#ctx0" brushRef="#br0" timeOffset="46377.78">11802 8973 321 0,'15'4'177'0,"-15"-4"-23"0,10 0-19 0,-10 0-29 15,8 6-8-15,-8-6-6 0,5 10-5 0,-1-3-4 16,-1 1 2-16,-3 2-2 0,-7 2 5 0,-1 6-11 16,-3 3-4-16,-3-4-5 0,-10 15-4 0,2-11-6 15,-5 5-4-15,-3 2-7 0,5-9-1 0,-5 7-9 0,6-10-3 16,2 1-3-16,1-4-13 0,6-1-22 0,4-2-17 16,-4 0-13-16,5-4-23 0,4 0-20 0,-1-2-16 15,4 2 1-15,3-6-31 0,0 0-86 0,0 0-247 16,0 0 72-16</inkml:trace>
  <inkml:trace contextRef="#ctx0" brushRef="#br0" timeOffset="46818.32">12473 8714 372 0,'10'-13'153'15,"2"6"-9"-15,-1 3-4 0,-4-6-16 0,-7 10-8 16,12-9-13-16,-12 9-11 0,6-6-11 0,-6 6-8 15,0 0-12-15,0 0-7 0,0 0-4 0,0 0-6 16,0 0 3-16,0 0-2 0,0 0-4 0,0 0-2 16,0 0 3-16,-33 28-3 0,16-15-5 0,1 3 4 15,0 1-2-15,-1-1 1 0,4 6-5 0,-4-4 0 16,0 2 1-16,7 0-11 0,-7 2 4 0,7-2-2 0,-3-1-3 16,3 1-1-16,-1 0-1 0,2 1-4 0,4-1 2 15,0 3-5-15,5-3 3 0,0 1-2 0,0-1-2 16,0 3-2-16,5-6-5 0,4 4 2 0,-7-8-8 0,5 2-4 15,-5-2-2-15,6-3 5 0,-6-3-7 16,3 0 8-16,-1 1 3 0,-4-8-4 0,5 9 3 0,-5-9 0 16,4 8-2-16,-4-8-1 0,0 0-1 0,0 0-1 15,10 3 2-15,-10-3-3 0,0 0 0 0,0 0 3 16,0 0 3-16,5-20-2 0,-5 20-9 0,-3-12 7 16,3 12-1-16,-2-18 6 0,2 13 3 0,0 5 6 0,-6-12-5 15,6 12 2-15,-2-9-1 0,2 9 5 16,-2-10-3-16,2 10 2 0,-6-7-3 0,6 7 0 15,-3-11-4-15,3 11-9 0,-6-5-11 0,6 5-17 0,0 0-9 16,-15-10-20-16,8 8-34 0,7 2-15 0,0 0-36 16,-22-8-89-16,22 8-282 0,-14-2 83 0</inkml:trace>
  <inkml:trace contextRef="#ctx0" brushRef="#br0" timeOffset="47256.82">12853 9057 408 0,'3'6'189'0,"-3"-6"-27"0,3 18-7 16,-6-10-19-16,3-1-13 0,-3 3-6 0,0 2-16 15,-2-4-5-15,2 5-14 0,-3-4-2 0,2 3-11 16,-8 5-5-16,4 1-8 0,0-3-6 0,-6 1-2 16,4-3-15-16,-4 2-21 0,-3 0-23 0,2 0-22 15,6-5-35-15,2 2-41 0,-2-6-121 0,0 0-271 16,9-6 77-16</inkml:trace>
  <inkml:trace contextRef="#ctx0" brushRef="#br0" timeOffset="47661.49">13292 8983 367 0,'0'0'142'0,"8"-6"-9"16,-8 6-20-16,0 0-25 16,5-7-12-16,-5 7 2 0,0 0 5 0,0 0-15 0,0 0-5 15,8-5 0-15,-8 5-5 0,0 0 3 16,0 0-6-16,0 0-1 0,0 0-3 0,9-8 1 0,-9 8-8 16,0 0-3-16,0 0 0 0,0 0-7 0,0 0 3 15,0 0-5-15,0 0 1 0,0 0-5 0,8-3-1 16,-8 3 3-16,0 0-2 0,0 0-5 0,0 0 0 15,0 0 1-15,0 0-2 0,0 0 2 0,0 0 2 0,7-5-1 16,-7 5 3-16,0 0 0 0,0 0 1 0,0 0-1 16,0 0 2-16,9-8-1 0,-9 8-2 0,0 0 0 15,9-5-2-15,-9 5 2 0,8-4-6 0,-8 4 3 16,13-6 0-16,-1 2 3 0,-3 0-3 0,4 2-9 16,0-3 7-16,9 0-3 0,1-2-4 0,0 4-6 15,2-2 5-15,3 3-3 0,-4-1 3 0,3 1-14 16,0-2-5-16,-2 4-15 0,1 0-23 0,-5 0-24 0,-5-3-27 0,1 6-31 15,-4 0-39-15,-13-3-121 0,20 0-339 0,-20 0 96 16</inkml:trace>
  <inkml:trace contextRef="#ctx0" brushRef="#br0" timeOffset="47927.08">13995 8618 393 0,'9'-8'208'0,"-9"8"-22"0,9-5-21 15,-9 5-21-15,0 0-19 0,7-5-20 0,-7 5-12 16,0 0-2-16,0 0-10 0,0 0-11 0,0 0-5 16,0 0-3-16,10 18-4 0,-10-8-12 0,0-10-2 0,-1 22-2 15,1-2-5-15,-4 3-3 0,-1-2-6 0,2 1 0 16,0 1-9-16,-2-2 3 0,2 4-7 15,1 0 4-15,2-2-10 0,-6 1-20 0,3 0-21 0,3-1-19 16,0 2-28-16,0-7-33 0,0 2-138 0,0-5-297 16,0-2 84-16</inkml:trace>
  <inkml:trace contextRef="#ctx0" brushRef="#br0" timeOffset="48833.31">12569 8496 219 0,'11'-6'119'0,"-11"6"-21"0,0 0 2 0,13-7-13 16,-13 7-4-16,0 0-22 0,17-6 20 0,-17 6-7 15,0 0-15-15,8-4 9 0,-8 4-20 0,0 0 3 16,0 0-3-16,0 0-13 0,0 0-3 0,0 0 5 15,0 0 2-15,0 0-2 0,0 0 8 0,0 0 3 16,0 0 5-16,-1 29 0 0,-17-13-1 0,-1 2-6 16,-6 15-8-16,-2-6 1 0,-3-1-7 0,5 7 0 0,-6 2 5 15,4-7-9-15,0 5 9 0,2-1-6 16,-3 0-1-16,4-2-4 0,5-8-2 0,-3 7-1 0,3-7-2 16,0-1-3-16,8-3-2 0,-3-2 4 0,3 1 1 15,2 1-4-15,-5 0-6 0,5-3 0 0,2 1 0 16,0-4-3-16,-2 0 1 0,7 1-3 0,-1-3 3 15,-2-3 5-15,2 4-6 0,2-1 2 0,1-3 2 16,0 4-2-16,0-4-1 0,1 3 0 0,4 0-1 16,1-2 0-16,-2 0 1 0,6 1-1 0,-2-1-1 15,0-2-2-15,4 0 5 0,-6 0 1 0,1-2-2 16,2 2-5-16,5-5 2 0,-14-1-1 0,20 2 0 0,-20-2 1 16,25-2 2-16,-3 1-4 0,-11-5-2 0,3-1 5 15,-1-2-8-15,4-3-6 0,2 1-5 0,-2-5 2 16,1-1 2-16,-5 2 2 0,7-1 1 0,-4-2 2 15,2 1-2-15,-5-4 1 0,-3 8-1 0,5-2-1 16,-2 0 2-16,-4 3 2 0,-1 2 0 0,-3-1 0 16,1 1 1-16,-2 0 2 0,-1 3-3 0,-3 7 2 15,9-15 2-15,-9 5-1 0,0 10-2 0,3-13-1 16,-3 13 4-16,-5-10 1 0,5 10-8 0,-10-13 6 16,3 5-2-16,-1-2 4 0,0 5-1 0,-3-1 1 0,0-1 1 15,-1 1 5-15,-1 0 4 0,5 0 1 0,-6 0-1 16,14 6 2-16,-19-7-8 0,10 3 5 0,1-2-4 15,8 6 2-15,-16-7-6 0,16 7-3 0,-11-5-3 16,11 5-15-16,0 0-19 0,-13-5-12 0,13 5-13 16,0 0-13-16,0 0-19 0,0 0-24 0,0 0-22 15,0 0-106-15,0 0-292 0,0 0 84 0</inkml:trace>
  <inkml:trace contextRef="#ctx0" brushRef="#br0" timeOffset="49308.08">13713 8184 228 0,'0'0'196'0,"20"0"-35"15,-20 0-31-15,41 0-7 0,3 0-5 0,-1 5-20 16,8-3-6-16,-6 3-5 0,2 3-12 0,-1 2-6 16,1 1-6-16,1 5-3 0,2 3 0 0,0 6 5 0,21 15-1 15,-17-6-10-15,-10-2-4 0,-6 5-6 0,1 0-6 16,14 22-3-16,-19-10-1 0,-4-10-2 15,-4 9-18-15,-8-2 12 0,1 2-7 0,1-3-1 0,-6 3-2 16,-1-4-5-16,0 1 4 0,-4-4-5 0,-3 2 2 16,-1-3 2-16,0-1-1 0,-5-6-3 0,0-10 8 15,-5-1-1-15,0 1 3 0,-1-1 6 0,-3-3 2 16,-4 1-1 0,0 0 3-16,-1 0 2 0,-3 1-3 0,-2-8-1 0,0 2-2 15,0 0-3-15,-3-3 3 0,1-2-6 0,-3 3 1 16,5-4 0-16,-5-2-6 0,2 2-1 0,1-2-10 15,-2-3-11-15,7-1-15 0,2 2-16 0,0-3-15 16,14-2-17-16,-21 3-20 0,21-3-31 0,-17 2-36 16,17-2-110-16,-16-5-318 0,16 5 91 0</inkml:trace>
  <inkml:trace contextRef="#ctx0" brushRef="#br0" timeOffset="49701.98">15440 8830 216 0,'0'0'258'0,"0"0"-29"0,0 0-24 16,0 0-20-16,0 0-17 0,0 0-17 0,3-8-12 0,-3 8-19 16,0 0-12-16,0 0-9 0,0 0-15 0,0 0-7 15,0 0-8-15,12-4-13 0,-12 4-7 0,22 0 1 16,-1-3-10-16,23 0-3 0,0 3-6 0,5-2-1 16,-3 0-5-16,1-1-2 0,2 0-3 0,3 0 1 15,-19 3-4-15,11-4-3 0,-11 2-1 0,-2 2-7 16,-12 0 7-16,0 0-1 0,-19 0-2 0,27 2-2 0,-27-2-1 15,21 0-1-15,-21 0-2 0,0 0-7 0,20-2-8 16,-20 2-17-16,0 0-15 0,0 0-15 0,0 0-21 16,19 0-25-16,-19 0-19 0,0 0 0 0,0 0-16 15,0 0 10-15,0 0-101 0,0 0-271 0,0 0 77 16</inkml:trace>
  <inkml:trace contextRef="#ctx0" brushRef="#br0" timeOffset="49951.95">15950 8696 325 0,'-5'-16'108'16,"-1"6"8"-16,-3-5-11 0,4 5-1 0,2-3 1 0,-4 6-10 15,4-3 9-15,3 10-3 0,-9-15 3 0,5 11-4 16,4 4 1-16,-4-12 3 0,-1 5-4 0,5 7-3 16,-6-8-3-16,6 8-9 0,-5-8-7 0,5 8-10 15,0 0-5-15,-6-7-14 0,6 7-4 0,0 0-10 16,0 0-1-16,0 0-9 0,0 0-4 0,-11-5-1 16,11 5-4-16,0 0-3 0,-13 14-1 0,7-6 1 15,-8 11-1-15,4 1 0 0,1 5-1 0,-7 10-2 16,2 1 1-16,3 2 2 0,1-11-5 0,1 1 3 15,3 5-3-15,-2 5 3 0,3-4-1 0,2-2 2 0,3-8-6 16,0 13-1-16,3-8-12 0,0-1-16 0,-1-9-10 16,1 4-12-16,2 3-19 0,3-7-12 0,1 0-13 15,-1 1-19-15,0-3-28 0,0-2-124 0,5-7-310 16,-1-2 88-16</inkml:trace>
  <inkml:trace contextRef="#ctx0" brushRef="#br0" timeOffset="50794.65">16716 8394 250 0,'9'-7'183'0,"-1"-1"-12"0,1 0-20 0,-5 4-13 0,5-2-16 15,-9 6-5-15,8-10-11 0,-8 10-6 16,11-7-4-16,-11 7-13 0,6-5-18 0,-6 5-3 0,0 0-16 16,0 0-3-16,7-5-5 0,-7 5-9 0,0 0 1 15,0 0-9-15,6 20-1 0,-6-11 1 0,0 14 2 16,-3-1-6-16,0 20-1 0,-1 2-2 0,1-2 0 16,-3 3-2-16,0-1 2 0,-2-2 3 0,3 0-5 15,0 3-1-15,-1 0-1 0,4-6-2 0,-5-4 0 0,5 3 1 31,-4-10 0-31,6-4 2 0,-2-4 0 0,2-3-3 0,0-2 1 16,0-4-3-16,0 1 2 0,0-5 4 0,0 2 6 0,-6-2 4 16,6-7 5-16,-3 12-1 0,3-12 7 0,0 11 8 15,3-6 1-15,-3-5 10 0,0 0 3 0,0 0 8 16,0 0 0-16,0 12-12 0,0-12-10 0,0 0 0 16,0 0-4-16,0 0-4 0,0 0-3 0,6-30-2 15,2 10-4-15,1-1-7 0,4-16-3 0,-3-1-3 16,8-1-3-16,-5 3-8 0,4 1 1 0,-4 8 3 15,6-5-1-15,-6 5-8 0,2 7 9 0,-7-1-1 0,2 4-1 16,2 0-1-16,-1 0-4 0,3 5-1 0,-6 2 4 16,2 0-3-16,2 0-1 0,-4 3 1 0,2-1-4 15,-2 0 6-15,4 2-5 0,-1-3 3 0,0 3-3 16,0 2 1-16,-2-2-3 0,5 2 0 0,-5-2-1 16,2 4 0-16,1-3-1 0,-12 5-2 0,21-5 1 15,-21 5-1-15,18 0-3 0,-18 0-1 0,0 0-1 16,30 2-4-16,-30-2 3 0,10 8-1 0,-10-8 6 0,14 12 0 15,-12-2-5-15,4-1 6 0,-6 1 0 0,0-10 0 16,0 20-2-16,-2-10 5 0,-2 2 3 0,-5 6-3 16,2-7 0-16,-3 8 5 0,-8-4-1 0,6-2-2 15,-6 1 4-15,-1 0 3 0,0-5-3 0,0 3 2 16,-3-2 0-16,0-1 0 0,2 0 2 0,-4-5 0 16,8-1 0-16,2 3 1 0,4-4 2 0,1 3-2 15,9-5 0-15,-21 3 1 0,21-3-1 0,-15 2 1 0,15-2 1 16,0 0 4-16,-13 5 0 0,13-5 0 0,0 0 1 15,0 0 0-15,0 0-3 0,-17 3-1 0,17-3-1 16,0 0-1-16,0 0-2 0,0 0 4 0,0 0-6 16,0 0-1-16,-10 4-3 0,10-4 2 0,0 0-2 15,-3 8 4-15,3-8-6 0,0 0 9 0,0 9-3 16,0-9 0-16,3 14 5 0,2-4-1 0,0 3 1 16,6 2-7-16,3 2 5 0,0 1 1 0,5-3 2 0,-2 1 0 15,-1 0-1-15,0-4-4 0,0 1 3 16,4-1-2-16,-1 0 6 0,-3-3-1 0,3 1-2 0,-7-1-2 15,1-3-7-15,-2-1-20 0,0 3-15 0,-11-8-27 16,13 7-23-16,-6-2-36 0,-7-5-43 0,0 0-116 16,14 5-341-16,-14-5 94 0</inkml:trace>
  <inkml:trace contextRef="#ctx0" brushRef="#br0" timeOffset="51294.61">17378 9057 251 0,'-12'-12'148'0,"12"12"-18"16,0 0-9-16,0 0-26 0,0 0 12 0,0 0-15 15,0 0-2-15,-8-10-1 0,8 10-5 0,0 0 1 16,0 0-15-16,0 0-2 0,0 0-3 0,0 0 4 15,0 0-8-15,0-13 4 0,0 13-6 0,0 0-5 0,0 0-5 16,0 0-6-16,0 0-4 0,0 0-7 0,8-12-7 16,-8 12 0-16,0 0 2 0,15-5-6 0,-15 5-3 15,23-3-6-15,-1-2 2 0,-6 5 0 0,1-2 0 16,-17 2-6-16,27-2-1 0,-27 2 3 0,16 0-6 16,-16 0-1-16,21 0-3 0,-21 0-2 0,0 0 1 15,17 2-4-15,-17-2 2 0,0 0-4 0,0 0 9 16,9 7-2-16,-9-7-3 0,0 0 0 0,0 0 0 0,-5 13-2 15,5-13 10-15,0 15-2 0,0-15-2 0,-9 19-2 16,9-8-2-16,0-2 3 0,-3 6 3 16,3-3-1-16,3 8 1 0,-3-1-5 0,5 3 4 0,-1-2-2 15,-1 0 3-15,-1-2 1 0,3 2 3 0,-2-1 1 16,0 0-6-16,2-3 4 0,-5-4 0 0,3-1 2 16,-3-1 0-16,1 0-2 0,-1-2-5 0,0-8 4 15,0 15-2-15,0-15 3 0,0 10 1 0,0-10 1 16,-1 10-4-16,1-10 1 0,-8 10 3 0,1-2-10 15,-14-1-15-15,-6-3-18 0,-22-2-21 0,-9-4-33 16,-32-8-32-16,-8-14-134 0,-83-14-302 0,63 0 86 0</inkml:trace>
  <inkml:trace contextRef="#ctx0" brushRef="#br0" timeOffset="53105.37">18448 8218 393 0,'0'0'215'16,"0"0"-20"-16,4 4-14 0,-4-4-18 0,0 0-8 16,0 0-13-16,0 0-14 0,0 0-10 0,0 0-14 15,0 7-14-15,0-7-9 0,0 0-13 0,0 0-10 16,0 0-7 0,0 0-4-16,-11 16-2 0,-5 2 6 0,-12 12 7 15,-7 2 0-15,-3 6-1 0,-23 21-1 0,18-16-6 16,-15 21-3-16,1-6-6 0,21-10-2 0,4-10-7 15,2 5-2-15,12-4-2 0,0 1-2 0,4-3-3 0,0 2 0 16,8-1-2-16,4 2-1 0,7-2 0 0,6 1-6 16,9 1 0-16,-2 0-10 0,7-2-6 0,5-5-13 15,6 2-13-15,2-3-18 0,1-3-19 0,4-1-16 16,-2-7-20-16,-7 1-23 0,4-3-21 0,0-7-25 16,-5-4-117-16,-3-6-344 0,-5-2 97 0</inkml:trace>
  <inkml:trace contextRef="#ctx0" brushRef="#br0" timeOffset="53627.05">18924 8508 251 0,'0'-6'146'0,"0"6"-14"0,0-12-12 15,0 12-6-15,0-13-9 0,0 13-11 0,0-10-4 16,0 10-2-16,0-10-12 0,0 10-9 0,5-7-5 16,-5 7-11-16,13-10-6 0,-5 5-8 0,4 2-2 0,1 3 2 15,8-7-9-15,2 4-2 0,1-1-5 0,4 4 2 16,-3 0-7-16,2 4-2 0,-2-4-8 0,0 6 3 15,-4-2 3-15,-1 2-6 0,-2 1 1 0,-6-5-2 16,-2 6-2-16,-2-3 2 0,-8-5 6 0,12 15 1 16,-10-5 3-16,-2-10-1 0,-2 20 6 0,-3-10 1 15,-2-1 1-15,-3 11-1 0,-4-3 0 0,3-1-4 16,0 3-1-16,0-3-4 0,0 2-1 0,3-6 2 0,3 9 0 16,-1-7-2-16,4 2-3 0,2-4-2 15,2 9 4-15,1-1-5 0,0-1 0 0,5 3-1 0,0-1-1 16,0-1 5-16,3 1-3 0,-3 0-2 0,0-7 2 15,4 6-3-15,-4-2-1 0,-3-4 2 0,0-1 0 16,2-2 5-16,-7-1 4 0,3 0 5 0,-3 0 1 16,0 0 8-16,0-10 8 0,-3 18 5 0,-6-10 3 15,1 4-1-15,-6 1-5 0,-5-1-1 0,0 2-3 16,-3-5-3-16,-13 9-4 0,-5-4-2 0,10-6-12 0,3 1-16 16,3-5-15-16,2 1-22 0,1-1-20 0,4-2-33 0,3 3-21 15,0-3-18-15,14-2-131 0,-22-2-316 0,22 2 92 16</inkml:trace>
  <inkml:trace contextRef="#ctx0" brushRef="#br0" timeOffset="53836.68">19638 8771 266 0,'13'6'181'15,"-13"-6"-20"-15,7 13-18 0,-7-13-11 0,4 15-8 0,-8-5-5 16,4-10-4-16,-7 30 2 0,-1-14-12 0,-3 6-5 15,-2-1-10-15,-10 7-10 0,5-5-6 0,1-1-9 16,-8 9-6-16,1-9-4 0,-1 5-9 0,3-11-8 16,3 2-23-16,3-5-28 0,-1 1-26 0,4 0-27 15,2-5-27-15,-1 0-24 0,1-2-112 0,7-1-273 16,4-6 80-16</inkml:trace>
  <inkml:trace contextRef="#ctx0" brushRef="#br0" timeOffset="54242.87">20051 8445 260 0,'17'-5'137'0,"-6"0"-11"0,6 2-12 0,-2 3-2 16,6 0-14-16,-1 0-7 0,2 0 1 0,0 6-7 0,6-4 0 16,-4 5-2-16,-2 3-3 0,3 3-9 0,-3 0 1 15,-3 0-4-15,-4 6-3 0,0 0-5 0,-4 3 0 16,-3-1-2-16,-2 2-2 0,-3-1-5 0,-3 3-6 16,-6-2-1-16,-7 12 8 0,-2-8-6 0,0-5 1 15,-10 7-5-15,-2-2 1 0,1-7 0 0,2-5-6 16,5 0-2-16,2-2-3 0,-1 0-4 0,1-3-1 15,7 0-4-15,-3-2 0 0,6-4-1 0,-1 2 2 0,2 2 0 16,6-8 5-16,-14 7 0 0,14-7-1 0,-5 5-2 16,5-5-1-16,0 0-5 0,0 0 2 0,0 0-2 15,0 0-5-15,25 7-2 0,-1-4-3 0,0-6-4 16,18 3-16-16,1 0-17 0,2-2-22 0,-6 2-30 16,4-5-39-16,-2 2-33 0,-8-2-166 0,-5 1-377 15,-6 1 106-15</inkml:trace>
  <inkml:trace contextRef="#ctx0" brushRef="#br0" timeOffset="54461.61">20831 8870 375 0,'0'13'175'15,"0"-7"1"-15,0-6-16 0,-7 27-11 0,-2-7-10 16,-5-1-14-16,1 3-13 0,-11 6-10 0,-2-1-11 15,-2 2-10-15,5-6-9 0,6-1-5 0,1-6-9 0,-1 1-7 16,0-2-15-16,4-4-23 0,0 1-26 0,1-2-27 16,1 0-37-16,3 1-28 0,3-4-29 0,-1-2-74 15,6-5-247-15,-3 6 71 0</inkml:trace>
  <inkml:trace contextRef="#ctx0" brushRef="#br0" timeOffset="54852.32">21507 8384 294 0,'0'0'207'0,"8"-7"-30"16,-8 7-25-16,0 0-15 0,0 0-11 0,0 0-23 16,0 0-9-16,0 0-15 0,12-6-9 0,-12 6-7 15,0 0-5-15,0 0-2 0,0 0 4 0,10 20 2 16,-7-11-1-16,1 9-11 0,-3 2-3 0,3 2 0 15,-8 1-7-15,3 12-3 0,-3 6-2 0,4-1-6 16,-5-4 4-16,0 2-7 0,2 0 0 0,-3 0-1 16,4-1-12-16,-2-1-16 0,3-9-15 0,1-3-23 0,0-3-14 15,0-1-19-15,1-2-15 0,3-5-17 0,-2-1-19 16,1-2-96-16,-3-10-260 0,8 10 75 0</inkml:trace>
  <inkml:trace contextRef="#ctx0" brushRef="#br0" timeOffset="55216.23">21795 8067 284 0,'16'-4'142'0,"-16"4"-25"0,36 4-8 15,-17 4-11-15,6 0-14 0,-3 4 4 0,14 13-4 16,-1-1 11-16,1 9-14 0,-4-4 2 0,-2 9 1 16,-6-2-10-16,0 2-1 0,-1 3-11 0,-3 0-3 15,-7 4-1-15,2-5-6 0,-9 9 3 0,0-6-4 0,-6 2-2 16,-6 0 2-16,0 2 1 0,-2 0-5 0,-6 0 3 16,-5 0 2-16,-3-3 0 0,-1-2-2 0,-1-3-3 15,0-1-3-15,-4 1 3 0,-2-5 1 0,5-3-3 16,-1 2-1-16,0-5 0 0,1-9 1 0,7 1-1 15,-2-3 1-15,1-5-6 0,3 0-3 0,-1 4-3 16,3-6 0-16,1-3-2 0,4 1-7 0,1-2 1 16,-2 0-1-16,0 0-2 0,10-6-3 0,-10 6-8 0,10-6-15 15,-10 4-20-15,10-4-27 0,0 0-43 0,0 0-53 16,0 0-61-16,0 0-121 0,0 0-394 0,0 0 112 16</inkml:trace>
  <inkml:trace contextRef="#ctx0" brushRef="#br0" timeOffset="55513.11">23276 8610 477 0,'0'0'252'0,"7"-10"-25"0,-7 10-14 16,0 0-18-16,4-10-14 0,-4 10-15 0,0 0-18 16,3-6-12-16,-3 6-14 0,0 0-14 0,0 0-10 15,9-11-4-15,-9 11-17 0,0 0-6 0,0 0-11 0,7-4-7 16,-7 4-7-16,14-2-8 0,-14 2-10 0,33 0-9 16,-6 0-14-16,18 2-5 0,4-2-10 0,-3 4-9 15,2 0-16-15,-3 0-14 0,-4-1-15 0,-8-1-16 16,-6-1-18-16,-2 2-17 0,-3 3-38 0,-3-3-138 15,-2-2-347-15,-4 4 97 0</inkml:trace>
  <inkml:trace contextRef="#ctx0" brushRef="#br0" timeOffset="55731.85">23148 8906 410 0,'-6'8'249'0,"6"-8"-31"15,0 0-3-15,0 0 7 0,0 0-7 0,0 0-8 16,0 0-21-16,0 0-18 0,0 0-22 0,0 0-16 16,0 0-17-16,0 0-13 0,22 8-10 0,3-8-5 15,21 0-20-15,2-4-18 0,-3 4-32 0,7-2-29 0,3 0-36 16,3 4-37-16,27-2-50 0,-20-5-67 0,-8-2-116 16,1-1-380-16,-2-5 106 0</inkml:trace>
  <inkml:trace contextRef="#ctx0" brushRef="#br0" timeOffset="67186.92">25498 7867 221 0,'0'-6'206'15,"1"0"-27"-15,2 2-22 0,-3 4-11 0,3-10-10 0,-3 5-7 16,0 5-9-16,5-10-10 0,-5 10-10 0,0-8-9 15,0 8-14-15,3-7-15 0,-3 7-11 16,0 0-8-16,0 0-6 0,0 0-7 0,0 0-4 0,0 0-2 16,0 0-1-16,-38 28-5 0,7-4-1 0,-4 8 1 15,-3 5-4-15,0 1 2 0,-25 18-2 0,19-9-1 16,10-12 2-16,-3 4 0 0,4-2-2 0,-4 1-3 16,11 0-4-16,1-3 3 0,8 4 1 0,1-4-1 0,2 2 4 15,-2 2 0-15,8 3 0 0,2 0-1 0,9-2-1 16,0 1 0-16,10-1 1 0,-5 3-8 15,7-4-3-15,1 0-6 0,3-2-9 0,2 0 1 0,2-5-23 16,1 0-11-16,4-2-22 0,-6-6-19 0,8 3-23 16,0-2-34-16,-2-10-80 0,-2-4-268 0,-5-3 79 15</inkml:trace>
  <inkml:trace contextRef="#ctx0" brushRef="#br0" timeOffset="67624.39">25924 8415 240 0,'0'-9'154'0,"0"9"-9"0,0 0-25 16,0 0-20-16,0 0-9 0,0 0-9 0,0 0-4 15,0 0-6-15,0 0-6 0,-17 26 6 0,12-11 1 0,-3 8-8 16,0-3-3-16,-1 2-2 0,1 15-5 0,3-9-8 15,3-6-2-15,2-3-3 0,-4 3-4 0,4-5-4 16,4 3-6-16,-4-4 0 0,0-4-3 0,2-3 4 16,-2 1-6-16,5-2-8 0,-5-8 8 0,3 12 1 15,-1-7 0-15,-2-5-2 0,6 6 0 0,-6-6-2 16,0 0-2-16,22 0-2 0,-22 0-4 0,22-11-1 16,-6-4 0-16,0 0-1 0,1-3 2 0,-4-1 4 15,1-1 3-15,-2 1 7 0,-4-1 3 0,2 2-2 16,-4 2-3-16,0 3-2 0,-3 1 0 0,-1-1-3 0,-2 3-3 15,0 3 2-15,0 0 0 0,3 0-7 0,-3 7 0 16,0-13-2-16,0 13 0 0,-3-9-2 0,3 9-3 16,0-8-3-16,0 8 1 0,-2-8 4 0,2 8-4 15,-3-4-1-15,3 4 2 0,0 0-6 0,-4-8-7 16,4 8-8-16,0 0-7 0,0 0-9 0,0 0-6 16,-13-8-18-16,13 8-18 0,0 0-21 0,-22 0-28 15,22 0-17-15,-21 8-95 0,9-6-282 0,4 1 83 0</inkml:trace>
  <inkml:trace contextRef="#ctx0" brushRef="#br0" timeOffset="67906.69">26581 8483 303 0,'0'0'91'0,"10"2"-8"16,-10-2-14-16,0 0-2 0,4 20 7 0,-4-10 2 16,0 9 2-16,-4 1-3 0,1 3-5 0,1-1-5 15,-3-3-3-15,2 3-5 0,-5-5-5 0,3 3 0 16,0-4-6-16,-4 2-3 0,1-3-2 0,2-2 0 0,0-1-6 16,1-2-1-16,-6 0 1 0,3-1-2 15,-9 4-2-15,-5 2-6 0,1-5 3 0,-14 7-13 0,-5-3-18 16,10-3-22-16,0-4-34 0,10-1-31 0,-6 4-16 15,7-9-71-15,0 1-211 0,7-4 61 0</inkml:trace>
  <inkml:trace contextRef="#ctx0" brushRef="#br0" timeOffset="68329.75">27172 8442 338 0,'5'-2'150'16,"-5"2"-33"-16,0 0-17 0,0 0-14 0,0 0-11 15,0 0 0-15,0 0-15 0,0 0 4 0,0 0-10 16,-16 30-4-16,8-20-5 0,0 6-1 0,-6 3-9 16,3 0 15-16,0 1-7 0,3-1-1 0,0 1-4 15,0-1-4-15,1-3 0 0,3 3-4 0,-2-3 0 16,4 4-7-16,-1-9 6 0,3 4-4 0,0-2 1 0,0-3-5 15,5-1 2-15,-5-1-3 0,6 2 1 0,-4-4-5 16,4 0 2-16,2 0-1 0,-8-6 2 0,19 6-3 16,-8-6-2-16,-11 0 3 0,33-6-7 0,-17 0-2 15,6-4-1-15,-6-2 3 0,0 2 6 0,-7 0 7 16,6-1 5-16,-8 7-4 0,1-5 0 0,-2-2-4 16,0 3-1-16,-1-1 0 0,1-1 0 0,-4 3 4 15,-2 0-5-15,0 7 2 0,0-18-1 16,0 11 6-16,0 7-5 0,-6-16-3 0,2 9 1 15,-3-2 1-15,5 0 4 0,-4 3 1 0,6 6-3 16,-5-3067-1-16,2 6116-6 0,3-3049-2 0,-7-9 2 0,7 9-9 16,-6-8-10-16,6 8-24 0,0 0-19 0,-4-10-25 15,4 10-34-15,0 0-37 0,0 0-125 0,-5-7-319 0,5 7 91 16</inkml:trace>
  <inkml:trace contextRef="#ctx0" brushRef="#br0" timeOffset="68556.64">27657 8556 245 0,'8'5'172'0,"-8"-5"-33"15,0 0-21-15,9 6-22 0,-9-6-6 0,3 6-12 16,-3-6-7-16,4 14-3 0,-1-2-2 0,-3 7-4 0,0-2-3 16,-5 3-4-16,3-2-7 0,-5 5-2 15,2-3 1-15,-3 0 2 16,-2-1-7-16,0-1-2 0,2 2-1 0,0-1-5 0,-4-3-3 15,-1 1-1-15,6-5-5 0,-5 1 4 0,1 1-4 16,1 1 1-16,-1-3-13 0,2-1-24 0,-1-4-27 16,2 0-28-16,-4 2-25 0,4-3-26 0,0 0-78 15,3 2-231-15,5-8 67 0</inkml:trace>
  <inkml:trace contextRef="#ctx0" brushRef="#br0" timeOffset="68947.87">28411 8432 230 0,'6'-4'167'0,"-6"4"-26"16,0 0-20-16,0 0-14 0,0 0-14 0,0 0-10 16,-18 25-4-16,7-15-4 0,-1 10-7 0,2-1 1 0,-3 1-6 15,-1-1-5-15,-3 13-6 0,6-9-4 0,-2-1 1 16,5-2-8-16,-1-1 2 0,0 1-15 0,3-3 7 15,5 3-7-15,2-2 0 0,-2-4 0 0,2 5 2 16,-1-4-7-16,0-2 2 0,6-1 0 0,-3-5-1 16,5 3 0-16,1-2-3 0,-3-3 4 0,-6-5-5 15,11 7 2-15,-11-7-6 0,19 0-1 0,-19 0 0 0,0 0-1 16,38-14 2-16,-21 1-1 0,-7-2-2 0,4-2-2 16,0-1 2-16,-6-1 0 0,0 2-2 0,-2-3-2 15,-1 4 0-15,1-4 2 0,-6 10-1 0,0-6 4 16,2 4 3-16,-2-1-7 0,-2 6-2 0,2-6 2 15,-6 1-2-15,5 3-3 0,-6-1 0 0,-2-2-1 16,1 4 2-16,-2-9-4 0,-4 5 1 0,0-2-3 16,0 6-13-16,4-2-13 0,2 3-19 0,-2-1-22 0,3 3-29 15,7 5-19-15,-14-5-19 0,14 5-96 16,-11-5-271-16,11 5 77 0</inkml:trace>
  <inkml:trace contextRef="#ctx0" brushRef="#br0" timeOffset="69338.5">28785 7735 424 0,'0'0'182'0,"0"0"-26"0,0-5-28 15,0 5-13-15,0 0-11 0,0 0-19 0,21 35-4 16,2-4-7-16,1 7-7 0,1 2-9 0,2 4-6 15,3-1-5-15,14 22-7 0,-11-14-4 0,-9-3 2 16,2-2-1-16,-5-1-6 0,-4 4-3 0,-1-2 7 16,-5 2-9-16,5 28 4 0,-4-21-3 0,-10-9-4 15,-2 2 1-15,-2-4-1 0,-5 3-1 0,-1-2 0 16,-2-2 2-16,-2 1-4 0,-6-3 2 0,1-3 2 16,-4 3-7-16,-2-6 6 0,-1 2-3 0,-1-8 6 0,-1-2 2 15,-3 3-6-15,10-9 1 0,0-3-1 0,3-4-3 16,-1 0-5-16,1 0 4 0,-1-3-3 15,4-2-4-15,1 0 7 0,2-4-5 0,2 4-1 0,-1-4 1 16,6-1 1-16,-6 0-4 0,5-3-2 0,4-2 4 16,-8 7-6-16,5-4-11 0,3-3-16 0,0 0-12 15,-11 7-22-15,11-7-20 0,0 0-27 0,-15 4-55 16,15-4-110-16,-31-11-318 0,-8-6 91 0</inkml:trace>
  <inkml:trace contextRef="#ctx0" brushRef="#br0" timeOffset="80380.39">2237 11005 231 0,'0'0'85'0,"0"0"-5"16,0 0-6-16,0 0-2 0,0 0-6 0,0 0-6 15,0 0-9-15,0 0-3 0,0 0-4 0,0 0 0 16,21-15-12-16,-21 15 3 0,0 0-2 0,0 0-8 0,2-7 11 16,-2 7-3-16,0 0-4 0,0 0-4 15,0 0-1-15,7-10 1 0,-7 10 7 0,0 0-2 0,5-6-10 16,-5 6 10-16,0 0-2 0,0 0-1 0,3-7-2 15,-3 7-5-15,0 0 1 0,0 0-1 0,5-11-5 16,-5 11 3-16,4-7-1 0,-4 7-3 0,0 0-3 16,1-8 4-16,-1 8 0 0,0 0-1 0,6-8 3 15,-6 8-2-15,0 0-2 0,0 0-3 0,0-8-7 16,0 8-1-16,0 0 0 0,0 0-9 0,0 0 3 16,0 0-7-16,0 0 4 0,0 0-2 0,0 0 8 0,0 0-1 15,-37 31-9-15,17-15 9 0,-5 16 0 0,-5 3 0 16,5-3 1-16,-2 5-4 0,5-3 7 0,-3 6-1 15,3 0 0-15,3-4 5 0,0 0-4 0,3-3 2 16,2-3 1-16,5-3-14 0,4-4 15 0,0-2 6 16,2 4-5-16,3 0 0 0,0 0 1 0,4-3 5 15,5 0 0-15,0 1 1 0,-1-5 2 0,3 5-1 16,3-1 5-16,-1-4-9 0,1 3-2 0,13 7 5 16,-5-6-4-16,-4-5 1 0,0-1-3 0,1-3 2 15,-6-1-3-15,7 2 0 0,-3-2 0 0,-1 0 2 16,-2-4-3-16,0 1 2 0,-4-3-1 0,4-2 4 0,-6 0 1 15,-8-4 9-15,22 12-7 0,-14-11 0 0,3 5 7 16,-11-6-1-16,17 4 2 0,-17-4-6 0,17 2 5 16,-17-2-1-16,10 6 0 0,-10-6-2 0,0 0 1 15,14 2-4-15,-14-2 1 0,0 0 6 0,0 0-5 16,14 5-3-16,-14-5-5 0,0 0-1 0,0 0-13 16,0 0-7-16,0 0-14 0,13 5-21 0,-13-5-16 15,0 0-17-15,0 0-32 0,0 0-17 0,0 0-87 0,0 0-257 16,0 0 76-16</inkml:trace>
  <inkml:trace contextRef="#ctx0" brushRef="#br0" timeOffset="81970.22">2866 11061 235 0,'0'0'73'0,"3"-13"1"0,1 1-15 0,0 2-7 16,2 2 0-16,-4-2-14 0,4 2 2 0,-4-2 1 0,4 0 9 15,-6 3-5-15,2-2-5 0,4 0-8 0,0-1 0 16,-1 1-2-16,1 1 0 0,-4 1-1 0,1 0 1 16,-1-3-2-16,-2 10-4 0,9-13-1 0,-6 9 2 15,-3 4-3-15,5-7 5 0,-5 7-15 0,6-9 3 16,-6 9-2-16,0 0 0 0,2-10-3 0,-2 10 1 15,0 0 3-15,6-6-6 0,-6 6-1 0,0 0-9 16,0 0 10-16,2-10-4 0,-2 10-1 0,0 0 0 16,0 0 2-16,0 0-2 0,6-5 0 0,-6 5-7 15,0 0 8-15,0 0-4 0,0 0-5 0,0 0 6 16,5-8-1-16,-5 8 0 0,0 0 1 0,0 0-2 16,0 0 2-16,0 0 0 0,0 0-1 0,0 0 5 0,0 0-8 15,4-10 4-15,-4 10-6 0,0 0-1 0,0 0 6 16,0 0-4-16,0 0-4 0,0 0 7 0,0 0 0 15,0 0-2-15,0 0-4 0,0 0 5 0,0 0-2 16,0 0 4-16,0 0-2 0,0 0-2 0,0 37-1 16,-4-19 0-16,-1 4-2 0,2 0 8 0,-2-1-2 15,-3 17-4-15,1-3 8 0,0-5-3 0,-2 4 0 16,2-4 0-16,0-4 6 0,-3-4-8 0,4 4 0 16,1-5 4-16,0 1-4 0,-1 1 8 0,-2-1-8 15,4 1 2-15,0-5-2 0,-2 5-2 0,1-3 10 16,2 0-9-16,-2-1 4 0,1-4 1 0,1-3-5 0,-1 3 2 15,1-5 3-15,0 3-3 0,3-1 2 0,-3-4 1 16,1 0 3-16,-1 2-3 0,1 3 0 0,2-3 1 16,-3 0 0-16,-1-2 5 0,3 2-8 0,1-10 1 15,-4 17 1-15,2-11 2 0,2 3 3 0,0-9-9 16,-6 13 4-16,6-13-4 0,0 11 0 0,0-11 6 16,0 0-2-16,-3 15 0 0,1-10-2 0,2-5 1 15,0 10-4-15,0-10 6 0,0 0 0 0,0 0-1 0,-6 12-1 16,6-12 1-16,0 0 1 0,-2 8-6 15,2-8 12-15,0 0-9 0,0 0-3 0,0 0 9 16,-4 11-3-16,4-11 5 0,0 0 4 0,0 0 7 0,0 0 3 16,0 8 6-16,0-8 2 0,0 0 11 0,0 0-2 15,0 0 1-15,0 0-2 0,0 0-6 0,0 0-5 16,0 0 1-16,0 0-9 0,0 0 6 0,0 0-3 16,0 0-8-16,12-24-1 0,-7 14-1 0,1-10-3 15,0 4 0-15,2-6 2 0,-1 4-2 0,2-3-4 16,-5-1 0-16,6 2-4 0,-2-1 1 0,0 1 2 15,-4-3-3-15,6 6-10 0,-2-5 11 0,0 2-17 0,0 0 5 16,3 3-1 0,-3-3 5-16,-1 1-5 0,3 1 1 0,1 1-2 15,-6 2-1-15,3 3 0 0,-2-1 7 0,2 3 2 0,-3 2-9 16,3-3 2-16,-2 1 5 0,3 3 1 0,-4-3-5 16,3 3 0-16,0-2 4 0,1 0 6 0,0 3-10 15,-5-1-1-15,4 1 0 0,1 0-4 0,-9 6 12 16,9-9-3-16,-9 9-4 0,7-7 3 0,-7 7-1 15,0 0 1-15,8-5-4 0,-8 5 1 0,0 0 1 0,0 0-5 16,11-3-2-16,-11 3 3 0,0 0 0 0,0 0 2 16,0 0-3-16,0 0 10 0,0 0-1 0,19 10-4 15,-19-10 5-15,4 8 1 0,-4-8-3 0,5 8-5 16,-2-2 10-16,-3-6 0 0,1 14-5 0,-1-6 2 16,0 2 14-16,-1 0-9 0,1 0-1 0,-3-3-1 15,0 3 6-15,-3 1 0 0,1-3 6 0,-3 2-12 16,2 0 4-16,-2-2 0 0,-3 2 0 0,-5 5 14 15,2-5 1-15,0 0-8 0,0 2-2 0,-2-1 1 0,5-4-5 16,0 2-1-16,1-5 2 0,1 2-3 0,-5-2 7 16,6 4-4-16,0-6 1 0,8-2 3 0,-14 8-6 15,14-8 3-15,-9 5 1 0,9-5 5 0,-10 5-2 16,10-5-1-16,-8 5-3 0,8-5 3 0,0 0-1 16,0 0-3-16,-8 5-4 0,8-5 7 0,0 0 1 15,0 0-2-15,0 0-4 0,-8 5-2 0,8-5 4 16,0 0 2-16,0 0-2 0,0 0 3 0,0 0-3 0,0 0-2 15,-10 5 3-15,10-5-3 0,0 0 2 0,0 0 3 16,0 0-8-16,0 0 0 0,0 0 6 0,0 0-6 16,0 0-6-16,0 0 8 0,-7 4-6 0,7-4 7 15,0 0-4-15,0 0 1 0,0 0-7 0,5 12 7 16,-5-12-4-16,6 10 5 0,0-5-10 0,-4 6 9 16,4-1-4-16,2-3 5 0,-6 5-3 0,4-2 3 15,4 0-1-15,-6-1-1 0,4 4-7 0,3 2 8 16,-3-1 1-16,0-1 3 0,-2-3-4 0,-1 0-1 15,1 0 7-15,0-4-3 0,-1 3 5 0,-3-3-4 16,4 2 4-16,-1-1-7 0,-5-7-7 0,8 13 0 0,-8-13-15 16,6 10-2-16,-6-10-13 0,7 8-9 0,-7-8-10 15,1 7-9-15,-1-7-12 0,6 7-4 0,-6-7-8 16,5 5-56-16,-5-5-170 0,0 0 51 0</inkml:trace>
  <inkml:trace contextRef="#ctx0" brushRef="#br0" timeOffset="82298.32">3156 11587 264 0,'0'0'91'16,"0"0"-14"-16,3-10-8 0,-3 10-11 16,0 0 5-16,0 0 2 0,7-6-7 0,-7 6-8 0,0 0 2 15,0 0-16-15,0 0-1 0,0 0-9 0,6-6 1 16,-6 6-8-16,0 0-3 0,0 0 2 0,0 0 0 15,0 0 3-15,0 0 0 0,0 0-8 0,0 0 6 16,0 0 6-16,14 28 5 0,-14-18-1 0,3 1 5 16,0 1-9-16,-3-4 3 0,3 4 5 0,-3 1-8 0,1-1 0 15,-1-3 1-15,0 4-2 0,0-1-7 0,4-2 7 16,-4-10-9-16,0 20 4 0,3-7-3 0,-3-13 0 16,0 13-7-16,0-13 3 0,0 12 1 0,0-12-1 15,0 14-2-15,0-14 1 0,0 0 1 0,0 12-2 16,0-12-1-16,0 0-2 0,0 12-10 0,0-12-1 15,0 0-20-15,0 0-4 0,0 10-19 0,0-10-13 16,0 0-42-16,0 0-71 0,0 0-203 0,0 0 60 0</inkml:trace>
  <inkml:trace contextRef="#ctx0" brushRef="#br0" timeOffset="83711.12">3718 11436 240 0,'0'0'98'0,"0"0"-15"15,0 0-6-15,0 0-12 0,0 0-11 0,0 0 0 0,0 0-14 16,0 0 6-16,0 0-17 0,0 0 1 0,0 0-3 16,0 0 5-16,0 0-7 0,0 0-2 0,0 0-5 15,0 0 4-15,0 0 6 0,0 0 5 0,0 0-5 16,0 0-2-16,0 0-8 0,0 0 7 0,0 0 5 15,0 0-7-15,0 0 6 0,0 0-5 0,0 0-6 16,0 0 7-16,0 0-3 0,0 0 1 0,0 0-2 16,0 0-5-16,0 0 9 0,0 0-6 0,0 0 4 15,0 0-2-15,0 0-2 0,0 0 0 0,0 0-6 16,0 0 1-16,0 0-4 0,0 0 3 0,0 0-4 16,0 0 1-16,0 0-4 0,0 0 2 0,0 0-5 0,0 0 5 15,0 0 0-15,0 0-5 0,0 0 8 0,0 0-7 16,5 20 9-16,-5-20-3 0,0 0 1 0,0 0 7 15,0 0 1-15,0 0 1 0,0 0 0 0,11 5 4 16,-11-5-1-16,0 0 5 0,0 0-6 0,0 0 4 16,0 0-9-16,0 0 9 0,0 0-5 0,0 0 4 15,0 0-7-15,0 0 0 0,9 3-3 0,-9-3 2 16,0 0-2-16,0 0-2 0,0 0-1 0,0 0 3 16,0 0-4-16,0 0 3 0,0 0-2 0,0 0 2 15,0 0-1-15,0 0-3 0,0 0 3 0,0 0-5 16,0 0-2-16,0 0 1 0,0 0-5 0,0 0 1 0,0 0 0 15,8 5-1-15,-8-5 2 0,0 0-1 16,0 0-4-16,0 0 2 0,0 0-3 0,0 0 4 0,0 0-6 16,0 0 2-16,0 0 1 0,0 0-3 0,0 0 6 15,0 0-4-15,0 0 0 0,0 0-4 0,0 0 1 16,0 0-1-16,0 0-1 0,0 0 1 0,0 0 2 16,0 6-1-16,0-6 5 0,0 0-3 0,0 0-1 15,0 0 2-15,-8 12 0 0,8-12 2 0,0 0-1 0,-9 7 10 16,9-7-8-16,0 0-2 0,-8 6 4 0,8-6 1 15,-8 6 4-15,8-6-3 0,0 0-1 0,0 0 7 16,-12 3-4-16,12-3 0 0,0 0 3 0,0 0-4 16,0 0 2-16,0 0-2 0,0 0 2 0,0 0-3 15,0 0-4-15,0 0 2 0,-16-12-1 0,16 12 2 16,0 0-3-16,0 0 1 0,-2-10-2 0,2 10 1 16,0 0 1-16,0-8-8 0,0 8 1 0,0 0 5 15,0 0-6-15,0 0 8 0,0 0-7 0,5-13-6 16,-5 13-1-16,0 0-1 0,0 0 9 0,0 0-11 15,0 0 5-15,0 0-2 0,0 0-5 0,0 0 2 16,0 0 3-16,0 0 2 0,0 0 1 0,0 0-2 0,0 0 1 16,-8-7-2-16,8 7 3 0,0 0 3 0,0 0-1 15,0 0 6-15,0 0-7 0,0 0 3 0,0 0 6 16,0 0-3-16,-12-5 3 0,12 5-1 0,0 0 1 16,0 0-3-16,0 0-4 0,0 0 8 0,0 0-6 15,0 0 1-15,0 0 4 0,0 0-5 0,0 0 0 16,-2-8 0-16,2 8 3 0,0 0 1 0,0 0-7 15,0 0 5-15,0 0-1 0,0 0-4 0,0 0 2 16,0 0-7-16,0 0 8 0,0 0-4 0,0 0 1 0,-8-7 4 16,8 7-5-16,0 0 5 0,0 0 4 0,0 0-1 15,0 0 8-15,0 0-8 0,0 0 4 0,-15-3-1 16,15 3 3-16,0 0 1 0,0 0 0 0,0 0 2 16,0 0-3-16,0 0 3 0,0 0-7 0,-9-2-2 15,9 2 4-15,0 0 1 0,0 0-6 0,0 0 3 16,0 0-3-16,0 0 6 0,0 0-2 0,0 0-4 15,0 0-4-15,18-15 4 0,-18 15 0 0,0 0-4 16,10-3 1-16,-10 3 2 0,0 0-2 0,0 0 2 0,0 0-1 16,14-1-1-16,-14 1 0 0,0 0-5 15,0 0 2-15,0 0 1 0,0 0-3 0,0 0 2 0,0 0-4 16,0 0 7-16,0 0-2 0,0 0 1 0,0 0 1 16,0 0 4-16,0 0 0 0,0 0-1 0,0 0 6 15,0 0-9-15,0 0 4 0,0 0 4 0,0 0 0 0,0 0 4 16,0 0 1-16,-18 19 1 0,18-19 1 0,0 0 0 15,0 0 2-15,0 0-1 0,0 0-6 0,0 0 2 0,0 0 0 16,0 0-7-16,0 0 4 0,0 0 0 0,0 0-2 16,0 0-1-16,0 0 3 0,0 0-7 0,0 0-1 15,47-8 1-15,-47 8-2 0,0 0-2 0,26 2 0 16,-26-2-1-16,17 6 2 0,-9-4-6 0,-8-2 4 16,17 13-4-16,-12-6 4 0,1 1 4 0,-1-1 0 15,-5-7 3-15,3 19 3 0,-3-6 0 0,-3 6-3 16,0-1-2-16,-2 2 3 0,-3-3 6 0,0 0-7 0,-1 0 1 15,1-2 1-15,0-2 2 0,3-1 0 0,-1-2 0 16,-2 0 3-16,0-1-4 0,0 1 2 0,-1-4-13 16,1 1-15-16,0 0-8 0,-1 1-26 0,0-4-20 15,9-4-27-15,-21 13-112 0,21-13-257 0,-19 0 76 16</inkml:trace>
  <inkml:trace contextRef="#ctx0" brushRef="#br0" timeOffset="84117.4">4065 11370 221 0,'0'0'176'0,"0"0"-25"0,0 0-12 0,0 0-11 0,0 0-15 16,0 0-9-16,0 0-7 0,0 0-10 0,0 0-4 16,0 0-9-16,0 0-5 0,0 0-4 0,17 0-6 15,-17 0-10-15,0 0 1 0,0 0-8 0,24 0-2 16,-10-3-2-16,11 3-4 0,1 0-3 0,19-7-4 15,-3 4 2-15,-8-2-6 0,-7 3 0 0,1 0-1 16,-2-1-4-16,-5 0-4 0,-2 1 0 0,-3 0-3 16,0 2-1-16,-4-3 0 0,-12 3-2 0,21 0-3 0,-21 0-10 15,13-3-1-15,-13 3-5 0,0 0-14 0,0 0-9 16,15 0-16-16,-15 0 5 0,0 0-2 16,0 0-15-16,0 0-15 0,0 0-24 0,0 0-22 0,0 0-66 15,0 0-225-15,0 0 67 0</inkml:trace>
  <inkml:trace contextRef="#ctx0" brushRef="#br0" timeOffset="84858.62">4859 11155 313 0,'0'0'104'0,"11"-5"-25"31,-11 5-1-31,0 0-21 0,0 0 6 0,0 0-6 16,0 0-9-16,0 0-4 0,0 0-1 0,0 0-5 0,-28 20 4 15,19-15-12-15,-5 0-2 0,5 0 4 0,-4 0-10 16,1-2-1-16,-7 4 1 0,0-4 0 0,5 2 3 16,-2-5-5-16,2 2 0 0,14-2 3 0,-22 0 7 15,22 0-12-15,-23-2 8 0,23 2-7 0,-15-8 2 16,10 3-8-16,5 5 2 0,-10-10-3 0,8 5 12 15,2 5-15-15,-2-15 4 0,2 5-7 0,4 0-1 16,-1 0 7-16,4 3-3 0,-2-3-6 0,0 3 6 16,3 0-2-16,1-1-4 0,-6 3-4 0,7-3 16 0,-10 8-16 15,11-6-1-15,-11 6 1 0,17-6 4 16,-17 6 6-16,16 0-11 0,-16 0-1 0,17 10 5 0,-9-8-11 16,0 9 3-16,-3-4 2 0,4 1 17 0,-1 1-13 15,-3 5-6-15,7 2-1 0,-7 1 13 0,3-2-2 16,-3 0-7-16,-2-2-5 0,1-1 8 0,1 0-1 15,-2 0-8-15,-3 8 8 0,0-3 5 0,0 3-3 16,0-1-2-16,-3-1 2 0,-3-1-1 0,-2 1 4 16,-3 2 5-16,-1-4-1 0,-1 0 2 0,3 1-5 0,-5-3 1 15,-1 1-1-15,2-5 2 0,-3 3 4 0,-1-1 1 0,-1 0-9 16,2-2 6-16,0 0-5 0,4-3 4 0,0-2 2 16,2 0 2-16,2 0 8 0,1 0 8 15,8-5 6-15,-16 5-1 0,16-5-2 0,-14 1-2 0,14-1-3 16,0 0-2-16,0 0-3 0,0 0-10 0,0 0 9 15,0 0-2-15,0 0-1 0,0 0-6 0,0 0 1 16,-9-11-3-16,9 11-3 0,0 0 2 0,0 0-5 16,23-15-3-16,-23 15 7 0,14-7 2 0,-4 1-4 0,-1 2 3 15,-9 4-4-15,16-8 3 0,-8 6 1 0,0-4-4 16,-8 6 1-16,14-6-6 0,-14 6 5 0,11-6 0 16,-11 6-1-16,11-4 0 0,-11 4-3 0,11-2-1 15,-11 2 1-15,0 0-1 0,13-4-4 0,-13 4-1 16,0 0 4-16,0 0-1 0,0 0-2 0,25 6 2 15,-25-6 1-15,11 4 0 0,-5 2 0 0,-1-2-2 16,3 4 1-16,0-1-4 0,-2 0 13 0,-1 1-6 16,4 2 5-16,-1-2-5 0,0-1 0 0,-3-1-1 15,4 3-5-15,-4-2-11 0,-5-7-9 0,11 12-14 16,-7-7-10-16,-4-5-6 0,10 7-14 0,-10-7-6 0,5 8 2 16,-5-8-13-16,8 5-17 0,-8-5-73 15,0 0-208-15,0 0 62 0</inkml:trace>
  <inkml:trace contextRef="#ctx0" brushRef="#br0" timeOffset="85686.69">5114 11094 246 0,'0'0'123'15,"2"-5"-12"-15,-2 5-15 0,0 0-20 0,0 0-2 16,6-10-12-16,-6 10-11 0,0 0-7 0,0 0-4 16,0 0-2-16,0 0-12 0,0 0-2 0,0 0-8 15,0 0-1-15,0 0 13 0,14 22-12 0,-11-12-3 16,-1 11 3-16,-2 2-2 0,0 15 11 0,-2-11-12 16,-1 9 7-16,3 2 3 0,-9-4 11 0,4-5-14 15,2-1 5-15,-2 8-10 0,2-8 2 0,-2-4-1 0,-1-1 4 16,1-4-4-16,-1 4 4 0,3-6-4 0,-2 5-4 15,2-6 6-15,3-5-4 0,-2 1 6 0,-1 0-20 16,3-1 16-16,0-11-1 0,-3 15-2 0,3-15 5 16,0 10 0-16,0-10-2 0,0 0 1 0,0 0-9 15,0 0-20-15,0 0-7 0,0 0 0 0,0 0-5 16,0 0-15-16,41-38-2 0,-27 16 1 0,5-12 0 16,0-1 5-16,0 0-1 0,0 1 3 0,-3 2 9 15,1 4 1-15,-4 3 8 0,-3 7 12 0,3-3 2 16,-3 4 2-16,-1 1-2 0,2-2 5 0,-3 3 0 15,1 5 9-15,-1 0 4 0,-3 2-5 0,3-1 10 0,-2 2-4 16,-6 7-2-16,11-12 1 0,-8 7-2 0,-3 5 2 16,7-11-8-16,-7 11 3 0,0 0-3 0,6-9-7 15,-6 9 0-15,0 0-2 0,0 0-4 0,0 0 0 16,9-8-1-16,-9 8 2 0,0 0-2 0,0 0 1 16,0 0 13-16,0 0-12 0,0 0 0 0,10 23 4 15,-10-23-1-15,2 10-7 0,-2-10 10 0,0 12-4 16,3-2-3-16,-3-10 7 0,-3 17-1 0,3-7 9 15,0-10-3-15,-4 18 5 0,-2-8-6 0,4-1 12 16,-7 1-6-16,3-1 2 0,-10 6 1 0,1-3-7 16,-2 3-1-16,-3-2 2 0,1-3 1 0,-2 0-5 0,4-4 3 15,1 4-3-15,-1-5 1 0,0 0 0 0,6 1 2 16,-2-4 3-16,4 0-4 0,9-2 15 0,-16 8-5 16,16-8 11-16,-11 5-4 0,11-5 1 0,-11 0 5 15,11 0 1-15,0 0-2 0,-11 5-4 0,11-5 0 16,0 0-1-16,0 0-6 0,0 0-3 0,-5 7 0 15,5-7-4-15,0 0-2 0,0 0-1 0,0 0-4 16,0 0-1-16,0 10 0 0,0-10-1 0,0 0 4 0,11 10-1 16,-11-10-4-16,5 9-1 0,-5-9 3 15,11 16-9-15,-2-12 5 0,-4 6 5 0,0-2 1 0,-1-1-5 16,3 3-4-16,-1 0 1 0,-1 0 1 0,1-4-1 16,-1 4 7-16,0 2-10 0,-2-2 5 15,4-2 3-15,-3 2-3 0,2 1 3 0,-1 1-8 0,0-2 7 16,2 1-2-16,-2-3 7 0,0 2-1 0,1 3-2 15,-4-4-2-15,1 1-8 0,2 0-14 0,2 0-15 16,-7-10-15-16,7 14-14 0,-1-4-20 0,-1-2-5 16,0-2-7-16,-5-6-6 0,9 10-82 0,-9-10-218 15,0 0 65-15</inkml:trace>
  <inkml:trace contextRef="#ctx0" brushRef="#br0" timeOffset="85953.14">5412 11535 228 0,'0'0'127'0,"0"0"-25"15,0 0-16-15,0 0-16 0,0 0-5 0,0 0-2 0,0 0 0 16,0 0 1-16,0 0-5 0,0 0-2 16,0 0-2-16,23 25-8 0,-21-15-4 0,1 0-5 0,0 3-9 15,-1-3 0-15,9 8-5 0,-8 0 2 0,-1-1 1 16,-2-4 4-16,6-2-6 0,-6 2-1 0,3 1-10 15,-3-14 13-15,3 23-5 0,-3-11 2 0,0-2 2 16,0-10-4-16,2 21-2 0,-2-11-2 0,0-10-13 0,6 18-14 16,-6-18-20-16,1 20-17 0,-2-13-20 15,2 3-21-15,-1-10-80 0,0 13-198 0,0-13 60 16</inkml:trace>
  <inkml:trace contextRef="#ctx0" brushRef="#br0" timeOffset="86607.34">6195 11416 245 0,'0'0'114'0,"0"0"-7"15,0 0-18-15,0 0-17 16,0 0-1-16,0 0-14 0,0 0-9 0,0 0-9 16,14-1-8-16,-14 1-3 0,0 0 0 0,0 0-4 0,0 0-7 15,0 0-2-15,6 13-3 0,-6-13 6 0,1 16-6 16,3-6-3-16,-4-10 12 0,0 19-6 15,0-9-6-15,0 3 12 0,0 0-8 0,0-2 2 0,-4-1 1 16,3 2 2-16,1-2 0 0,-3 1-2 0,0 1 7 16,-3-4 5-16,3 3-2 0,-2-1 5 0,-2 0 2 15,1 0-12-15,-3 0 5 0,1-2 1 0,1 1-16 16,-6-4-11-16,5 4-11 0,0-3-20 0,-2 0-19 16,10-6-29-16,-20 6-77 0,20-6-187 0,0 0 56 15</inkml:trace>
  <inkml:trace contextRef="#ctx0" brushRef="#br0" timeOffset="87233.42">6595 11185 279 0,'0'0'103'0,"-11"-8"-8"0,11 8-6 0,-5-7-14 16,5 7-6-16,-9-10-6 0,9 10-6 0,-3-10-9 0,3 10-1 16,0-15-12-16,3 8-3 0,-3 7-4 0,14-14-14 15,-6 4 11-15,0 2-8 0,14-1 3 0,-5-1-7 16,3 2-3-16,-4-2 1 0,-2 5 1 0,-1 2 4 16,-13 3-15-16,19-3 9 0,-19 3-11 0,16 0-2 15,-16 0 3-15,0 0 2 0,0 0 4 0,19 9-4 16,-19-9 4-16,3 14 10 0,-3-2 4 0,-3 1 4 15,0 0 2-15,-3 4-10 0,-1 2-3 0,-1-1 4 0,2-1-5 16,1-2 2-16,-1 0-2 0,4-5-3 16,-1 2 9-16,-1-5-5 0,4-7-8 0,0 17 3 15,0-7-1-15,0-10-1 0,9 21 9 0,2-7-9 0,-2 1 2 16,-1-3-1-16,5 2-4 0,1 1 3 0,-3 1-3 16,3-4 1-16,-6-3 0 0,0 3-1 0,1-3 6 15,-1-3-9-15,-3 5 11 0,3-1 3 0,-5-3-2 16,3 3 3-16,-6-10 3 0,3 16 3 0,-3-16 10 15,0 15 4-15,-3-5 1 0,-1 0 1 0,4-10-3 16,-10 18-1-16,5-11-8 0,-1 0 1 0,-3 1-2 16,-4 0-6-16,-4 4 5 0,1-1-4 0,2-5 1 0,1 1-3 15,0 2-5-15,2-8-8 0,11-1-18 0,-20 7-13 16,10-4-18-16,10-3-12 0,-17 0-33 16,17 0-16-16,-17-5-105 0,12-1-251 0,5 6 74 0</inkml:trace>
  <inkml:trace contextRef="#ctx0" brushRef="#br0" timeOffset="87845.4">7102 10983 260 0,'0'0'102'0,"0"0"-11"0,11-6-23 15,-11 6-6-15,0 0-3 0,0 0-9 0,0 0-11 16,13 23 13-16,-7-11-2 0,-3 6-6 0,-3 3 1 15,0 5 0-15,2 11-1 0,1-1 1 0,-3 1 6 16,3 1-10-16,-3-2-1 0,0 0 5 0,-3-5-8 0,3-4 1 16,0-5-3-16,-3 1 0 0,1-2-10 0,2 0-2 15,-3-4-2-15,3 3 3 0,0-3 0 0,-4-4-1 16,4-4-7-16,0-9 6 0,0 17-10 0,0-17 1 16,0 13 6-16,0-13-3 0,4 10 4 0,-4-10 0 15,0 0 19-15,0 0 1 0,0 12-4 0,0-12-7 16,0 0-6-16,0 0-6 0,0 0-8 0,0 0-4 15,8-40-7-15,-1 19-2 0,8-13-4 0,-2 1 1 0,-2-5-2 16,3 1 2-16,2 2 0 0,-7 9 1 0,2 1-1 16,-3 5 3-16,3 1-1 0,-3 3-1 15,3-2-3-15,0 5 2 0,-3 1 2 0,0 2-4 0,-3 0 3 16,4 2 2-16,-2 1-1 0,-7 7-1 0,9-13 4 16,-3 10-3-16,-6 3 1 0,11-10-2 0,-11 10-4 15,11-4 5-15,-11 4-2 0,0 0-1 0,0 0 2 16,16-2 1-16,-16 2 1 0,0 0 0 0,0 0 4 15,11 16 0-15,-11-16 0 0,0 13 7 0,0-13 2 16,-8 18-5-16,-2-8 9 0,1 7-3 0,-8-3 0 16,4 2-11-16,-4-4-1 0,1 4 12 0,2-8-4 0,3 0 8 15,-2-1 0-15,5 1 2 0,-1-4 3 0,9-4-4 16,-20 11-2-16,10-8 7 0,10-3-1 0,-16 9 2 16,16-9 0-16,-9 6 1 0,9-6 7 0,-11 7-9 15,11-7 4-15,0 0-8 0,-8 6 0 0,8-6-5 16,0 0 0-16,0 0-5 0,0 0 0 0,-5 10 2 15,5-10 1-15,0 0-7 0,0 0 3 0,3 15-2 16,-3-15-1-16,2 10 2 0,-2-10-2 0,8 17 5 0,-2-9-2 16,-1 0 3-16,1-1-3 0,-1 2-9 0,1-2-12 15,-2 2-12-15,5 0-17 0,0-1-16 16,-4-1-15-16,2 0-9 0,2 1-15 0,0-1-19 0,-9-7-86 16,13 12-244-16,-3-8 70 0</inkml:trace>
  <inkml:trace contextRef="#ctx0" brushRef="#br0" timeOffset="88081.3">7487 11444 269 0,'0'0'125'0,"0"0"-18"16,0 0-11-16,0 0-5 0,0 0-10 0,0 0-12 15,0 0-10-15,20 20 0 0,-14-13-6 0,-2 3-7 16,-1-4 2-16,2 4 1 0,-2 2 3 0,1-1-3 15,-2 1-8-15,1 1 1 0,0 7-12 0,0-4 1 0,-1 2 0 16,0-3-3-16,-2 5-6 0,3-5-1 0,-3 0-2 16,0-6-13-16,0-9-16 0,0 20-4 0,0-8-17 15,0-2-22-15,0-10-18 0,-3 13-13 0,3-13-74 16,0 14-186-16,0-14 55 0</inkml:trace>
  <inkml:trace contextRef="#ctx0" brushRef="#br0" timeOffset="88534.4">7723 10526 264 0,'0'0'117'0,"0"0"-21"0,0 0-13 16,5 38-5-16,1-15-5 0,12 15-8 0,-4 2 11 0,9-1-15 16,1 6-4-16,3-4 2 0,0 4-2 0,20 19 21 15,-8-12-8-15,-7-13-2 0,1 3-10 0,-3-3-6 16,-2 4-3-16,-2-3-3 0,0-4-3 0,-6 0-6 15,1 2-2-15,-4-1-2 0,-7 0 0 0,2-8-5 16,-7-3 0-16,-2-3 1 0,-3 3 4 0,-3-2 2 16,-2 0-3-16,-1-2-4 0,-5 1 2 0,-2 9-1 15,-7-5-4-15,0 5 4 0,0-9-3 0,3-3-8 0,1-2 5 16,1-2-6-16,0 1 0 0,0-5-1 16,5 1-4-16,-2-3 2 0,4 0-3 0,-1-2-1 0,5 0 3 15,-5 0-6-15,5 0-8 0,4-8-22 0,-13 12-13 16,9-7-18-16,4-5-17 0,-5 14-18 0,5-14-25 15,0 14-18-15,0-14-86 0,0 0-260 0,7 12 77 16</inkml:trace>
  <inkml:trace contextRef="#ctx0" brushRef="#br0" timeOffset="88846.92">8853 11406 253 0,'0'0'174'0,"0"0"-27"0,0 0-24 0,0 0-12 15,0 0-11-15,0 0-2 0,0 0-8 0,34 3-7 16,-34-3-11-16,38 0-4 0,3 0-3 0,3 0-9 0,2 0 1 15,6-3-6-15,-3 3-3 0,2-2-4 0,-11 1-6 16,1-2-7-16,-5 0 7 0,-9 3-13 0,-8-3-3 16,3 3-7-16,-3 0-3 0,-19 0-9 0,24 0-8 15,-24 0-14-15,20-1-17 0,-20 1-19 0,0 0-13 16,19 0-22-16,-19 0-9 0,0 0-86 0,0 0-221 16,8-8 67-16</inkml:trace>
  <inkml:trace contextRef="#ctx0" brushRef="#br0" timeOffset="89043.22">9330 11183 362 0,'0'0'180'15,"0"0"-30"1,0 0-22-16,0 0-20 0,0 0-15 0,0 0-9 0,0 0-7 16,0 0 8-16,0 0 6 0,0 0 0 0,-17 29-2 15,14-16-5-15,1 6-11 0,-4 1-7 0,4 3-4 0,-2-1-6 16,3 1-6-16,1 0-2 0,-3 15-6 0,3-10-4 15,3 10-4-15,-3-10-20 0,1-3-28 0,-1 1-28 16,4 11-29-16,1-1-40 0,-5 2-134 0,-3-4-291 16,1-2 83-16</inkml:trace>
  <inkml:trace contextRef="#ctx0" brushRef="#br0" timeOffset="89915.81">10698 10924 260 0,'0'0'73'0,"3"-6"-1"0,-3 6-8 0,0 0-1 16,0 0-10-1,0 0 4-15,0 0-7 0,0 0-4 0,0 0-2 16,0 0-2-16,0 0-2 0,0 0-8 0,0 0-8 16,0 0 6-16,-18 14-10 0,18-14 6 0,-8 10-11 0,1-7 5 15,5 6 9-15,2 1-17 0,-6-1 13 0,6-2-17 16,0 6 13-16,0-1-8 0,8 8-4 15,-1 0 3-15,5 1 10 0,-1 0-5 0,-2-2-13 0,8 1 2 16,-3-1 1-16,-1 1-2 0,1 0 8 0,-1 3 0 16,-3-3 7-16,5 1-4 0,-7-1-1 0,3-2 2 15,-1 4 0-15,-3-3 7 0,-2-2 0 0,-3-2 5 16,0 2-13-16,-2-4 6 0,0 0 0 0,0-4 4 16,0 0 3-16,-2 2 6 0,0-1 3 0,-1-3-3 15,1 3 3-15,-4-3 3 0,-5 2 3 0,3-3-6 16,-8 7-3-16,-4-4-4 0,-2 0-2 0,1-3-2 0,-1 1-9 15,-1-2-15-15,8-3-22 0,-10 1-19 0,8 0-23 16,1-3-30-16,2-3-22 0,0 0-96 0,7-4-246 16,-5 2 71-16</inkml:trace>
  <inkml:trace contextRef="#ctx0" brushRef="#br0" timeOffset="90119.53">10758 10932 231 0,'15'-6'177'15,"0"1"-30"-15,0 2-23 0,-2-1-11 0,3 1-14 16,-7 1-10-16,8-1-18 0,4 1-1 0,1-1-6 16,3 1-11-16,-4 2-12 0,4 0-16 0,-2 0-29 0,-1 0-25 15,3 2-31-15,-3 3-27 0,-5 0-52 16,0-2-162-16,-4-1 50 0</inkml:trace>
  <inkml:trace contextRef="#ctx0" brushRef="#br0" timeOffset="90900.02">11306 10942 248 0,'9'-8'142'0,"-9"8"-24"15,5-6-20-15,-5 6-5 0,11 0-14 0,-11 0-9 0,0 0 0 16,0 0-9-16,19 14 0 0,-10-5-8 16,1 7-1-16,-2 4 2 0,2 5-9 0,0 11-1 15,-2-1 0-15,1 4 6 0,-6 4 2 0,-1 0 2 0,-4-3-5 0,2-1-7 16,0-1-1-16,-6 2-7 0,3-11 3 0,0-4-9 15,0-5-1-15,1 0-3 0,2-4 4 0,-3-1-6 16,0-2-3-16,3-4 1 0,-1-1 1 0,1 0-6 16,-4-1 4-16,4 0 0 0,0-7 3 0,-2 10 8 0,2-10 10 15,0 8 8-15,0-8 5 0,0 0-4 0,0 0-5 16,0 0-10-16,0 0 1 0,0 0-5 0,0 0-6 16,0 0-8-16,6-22-7 0,-2 2-5 0,1-2-15 15,7-13-1-15,-5-1 2 0,4-4-6 0,1 3-2 0,4-1 2 16,-8 1 1-16,9 3 2 0,-8 7 4 0,-2 2-6 15,7 3 6-15,-5 2 0 0,0 1-2 0,3 2 4 16,1 2-6-16,-1 0 2 0,-2 5 4 0,-2-2-2 16,4 4 0-16,-4 1 4 0,2 0-3 0,-1-2-1 15,2 5 1-15,-3-3-2 0,4 4 3 0,-5-1-1 16,0 1 0-16,6 1-3 0,-13 2-2 0,16 2 4 0,-16-2 3 16,11 7-3-16,-3-4-2 0,-2 2 1 15,-1 1 5-15,0 4-2 0,1-1 1 0,-1 0 0 0,-2 1 1 16,0 3 5-16,1-3-7 0,-2-1 0 0,-2 4 3 15,0-2-2-15,-2 1 3 0,-2-2 1 0,1 3-9 16,-4-1 10-16,6-2-10 0,-5 3 15 0,-2-3-1 16,0 0-2-16,-6 5 0 0,1-1 2 0,-4-2 1 15,4-2 3-15,-4-2-2 0,9-1-5 0,-5 0 5 16,0-1-2-16,6 1 4 16,-2-2 4-16,-1-2-1 0,2 2 1 0,2-2 5 15,6-3-5-15,-14 7 4 0,10-6-5 0,4-1 3 16,-9 5-3-16,9-5-5 0,-5 3 4 0,5-3-3 15,-7 4 3-15,7-4-4 0,0 0 2 0,-8 6-7 16,8-6 5-16,0 0-5 0,-7 4-3 0,7-4 5 16,0 0-1-16,-7 10 2 0,7-10-3 0,-1 5 2 15,1-5-1-15,-3 10 1 0,0-4-4 0,3-6 6 16,-3 12 1-16,3-7-3 0,0-5 1 0,3 16 1 16,0-7 1-16,0 1 0 0,2-1 3 0,-2 1 1 0,4-3-3 15,1 3 7-15,4 0-7 0,4 6 0 0,1-6-1 16,1 3 1-16,-6-3-5 0,1-2-13 0,1-1-17 15,-3 0-18-15,1-1-22 0,1-2-31 0,-3-1-160 16,-10-3-309-16,23 3 90 0</inkml:trace>
  <inkml:trace contextRef="#ctx0" brushRef="#br0" timeOffset="91325.8">11827 11436 382 0,'0'0'143'0,"0"0"-5"16,0-8-31-16,0 8-4 0,0 0-20 0,0 0-4 15,0 0-9-15,0 0-2 0,0 0-7 0,0 0-3 16,0 0-3-16,0 0-5 0,5-7 0 0,-5 7-1 16,0 0-1-16,0 0-4 0,0 0-5 0,0 0-3 15,0 0-3-15,8 0-6 0,-8 0 1 0,0 0-3 0,17 0-10 0,-17 0 3 16,13 4 1-16,-2-4-3 0,-2 1-2 0,5 1-5 15,-3 4 2-15,-4-4-7 0,4 4 5 0,-2-2-6 16,1-1-1-16,-1 4 0 0,0-2 1 0,-1 3-1 16,-1-2-1-16,-1 2 2 0,-4 3 7 0,5-5 2 15,-5 6-3-15,-4-2 0 0,2 3 0 0,-3-3 2 16,-1 3-4-16,2-4 2 0,-1 4 0 0,-3-3-3 16,4-1 0-16,0 3 2 0,-1-4-5 0,0 1 10 0,3-9-7 15,-2 14 7-15,2-12 0 0,0-2 2 16,-3 12 4-16,3-12 4 0,0 5 3 0,0-5 6 15,0 0-5-15,0 10-2 0,0-10 1 0,0 0-3 0,11 6 1 16,-1-3-4-16,4-3-2 0,11 3-4 0,3-3-3 16,-2 0-21-16,20-3-20 0,-7 0-27 0,5-1-34 15,0 2-44-15,-3-8-134 0,-8 3-322 0,-6-1 91 16</inkml:trace>
  <inkml:trace contextRef="#ctx0" brushRef="#br0" timeOffset="91876.92">12976 11254 350 0,'0'0'162'0,"0"0"-25"0,0 0-13 0,0 0-16 16,0 0-14-16,9 5-13 0,-9-5 2 0,0 0-7 15,6 10-16-15,-4 0 1 0,4 0-14 0,-6-2 4 16,2 4 0-16,3 7-4 0,-5-2-3 0,0-2-1 16,0 5-3-16,-5-6 0 0,5 8-3 0,-2-2-2 0,-4-2 0 15,1 1-7-15,0-2 1 0,-5-1-1 0,4-2-4 16,2-2-2-16,-4 1-4 0,4-3-16 0,-4 0-14 16,1 0-8-16,-1-4-20 0,2 3-13 0,-3-3-30 15,5 4-25-15,4-10-105 0,-14 10-252 0,14-10 75 16</inkml:trace>
  <inkml:trace contextRef="#ctx0" brushRef="#br0" timeOffset="92624">14069 10891 209 0,'8'-10'112'16,"-3"2"-13"-16,-5 8-11 0,7-12 2 0,3 6-16 15,-4 0 3-15,-6 6 8 0,10-14 1 0,-3 9-6 16,-7 5-12-16,13-12-7 0,-8 4-10 0,3 1 7 16,1-3-6-16,-1 4 7 0,1-1-9 0,-9 7 7 0,13-15-7 15,-9 11 0-15,-4 4-6 0,13-10-7 16,-13 10-5-16,4-7-9 0,-4 7 0 0,0 0-7 0,0 0-6 15,0 0 3-15,0 0-5 0,0 0 0 0,0 0 1 16,-32 51 2-16,8-18 1 0,-4 0 3 0,3 5 0 16,-1-1-1-16,-3 0-6 0,2-2 6 0,5 2 1 0,6-1-7 15,-1-8 6-15,9-2-2 0,0 9-2 0,4-5 7 16,0-5-7-16,8-1 3 0,-3 0-6 0,5 0 5 16,2-1 3-16,3-1-3 0,0-1-3 0,-1-3-5 15,5-2 5-15,-6 2-2 0,-2-12 3 0,2 5 1 0,-4-7-1 16,-3 4 1-16,-2-8 1 0,8 5-3 0,-8-5 2 15,0 0-7-15,0 0 5 0,0 0-8 0,0 0 0 16,16-21 4-16,-16 12-1 0,-2-4 4 0,-4-6-7 16,-2-1 1-16,0 1 0 0,2-1 14 0,1 4 5 15,-3 5 2-15,4-1 0 0,-3 2-9 0,5 0 2 16,-4 2-4-16,3 1 3 0,3 7-4 0,-6-12-10 16,6 12-18-16,-2-10-21 0,2 10-23 0,-6-7-29 0,6 7-20 15,0 0-12-15,0 0-14 0,-2-9-90 0,2 9-268 16,0 0 78-16</inkml:trace>
  <inkml:trace contextRef="#ctx0" brushRef="#br0" timeOffset="93280.2">14504 10899 228 0,'6'-8'174'0,"-6"8"-23"0,5-8-22 16,-5 8-12-16,0 0-15 0,5-3-17 0,-5 3-19 15,0 0-24-15,0 0 15 0,0 0-12 0,0 0-2 16,0 0 3-16,17 24-3 0,-14-7-6 0,1 4 1 16,-3 4-3-16,-1 11 0 0,3 3 2 0,-6 0-5 15,2-2-2-15,-6 0-6 0,5-2-7 0,-4 1-3 0,1-1 7 16,1-7 1-16,-4-5-2 0,3-3 1 15,1-4 1-15,0-1-8 0,2-3 3 0,-1-2 1 0,0-1-2 16,-3 1-6-16,3-2 3 0,1-1-1 0,2-7 4 16,0 13 3-16,0-13 6 0,-6 7 9 0,6-7 10 15,0 7 3-15,0-7 7 0,0 0-3 0,0 0-1 16,0 0-14-16,0 0-12 0,0 0-6 0,0 0-1 16,8-25-5-16,4 7-5 0,-2-5-3 0,13-15-8 15,-2 2-1-15,-2-1-6 0,1 3 3 0,1-1 2 16,5 5-1-16,-10 5 1 0,0 2 1 0,-2 7-2 0,-2 1 3 15,6 3-6-15,-2-3 2 0,-2 5 1 0,-2 1 2 16,4 3 2-16,-6-1-3 0,1 5-5 16,-3-2 1-16,1 3 1 0,-1-2-4 0,-8 3 0 0,0 0 0 15,16 4 10-15,-16-4 2 0,0 0-8 0,9 13 3 16,-9-13 1-16,-2 15 2 0,-5-5 3 0,-7 7-1 16,1-2-1-16,-1 3 2 0,-2 0-6 0,-1-5 8 15,1 2 2-15,-2-2-2 0,9-1 0 0,-6-2-3 16,5-2 1-16,-1-1 4 0,2-1-3 0,1 0 3 15,8-6 0-15,-10 10 2 0,5-7 4 0,5-3 7 16,-9 7 2-16,9-7-4 0,0 0 2 0,-8 7 2 0,8-7 1 16,-7 5-4-16,7-5-1 0,0 0-4 0,0 0-4 15,-4 10 2-15,4-10-9 0,0 0 7 0,0 7-1 16,0-7-1-16,0 10 1 0,0-10 1 0,3 13-3 16,2-3 3-16,-2-2-4 0,5 0 6 0,-3 4-2 15,9 6-3-15,-1-3 3 0,2 1-9 0,-2 0-5 16,1 2-21-16,-2-5-14 0,4 3-23 0,-6-4-11 15,1 1-19-15,0-7-25 0,-3 2-133 0,0-1-302 0,-2-3 87 16</inkml:trace>
  <inkml:trace contextRef="#ctx0" brushRef="#br0" timeOffset="93592.69">14879 11415 376 0,'6'-6'156'0,"-6"6"-20"15,12-5-18-15,-12 5-11 0,10-7-13 0,-10 7-14 16,10-3-4-16,-10 3-11 0,14-1-3 0,-14 1-8 16,0 0-6-16,19-3-8 0,-19 3 4 0,0 0-17 0,17 7 7 15,-17-7-1-15,11 12-7 0,-5-5 7 0,-3 2-4 16,1 0-3-16,0 1-3 0,-1 0-3 0,-3 2 2 16,-3-3 4-16,3 3-1 0,-4 7 4 0,4-3-2 15,0-3-5-15,0 0-1 0,0-3 2 0,-2-1-4 16,0-1 0-16,2-8 7 0,0 15-3 0,0-15 2 15,0 13 0-15,0-13 5 0,2 8-1 0,-2-8-4 16,2 8 6-16,-2-8 0 0,7 7-3 0,-7-7-1 0,10 8 1 16,4-3-5-16,7 0-3 0,4-3-5 15,-1 1-21-15,19-1-30 0,0-2-26 0,-2-5-61 0,-1-2-155 16,0-6-332-16,-8 1 96 0</inkml:trace>
  <inkml:trace contextRef="#ctx0" brushRef="#br0" timeOffset="94504.88">14288 10780 332 0,'10'-7'116'0,"-10"7"-9"15,0 0-5-15,15-8-13 0,-15 8-10 0,0 0 4 16,8-6-16-16,-8 6-1 0,0 0 2 0,11-8-2 15,-11 8-2-15,0 0-9 0,8-7 3 0,-8 7-7 0,0 0-3 16,0 0-4-16,0 0 3 0,6-8-7 0,-6 8-7 16,0 0-2-16,0 0-8 0,0 0-2 0,0 0-9 15,0 0 2-15,0 0 1 0,0 0-2 0,0 0-2 16,0 0 0-16,0 0 4 0,0 0-5 0,-40 28 8 0,20-15 1 16,-11 13 2-16,7-7-9 0,4 4 1 0,-7 3 4 15,-3 4 1-15,3-3-10 0,-1 0-1 0,6 5-2 16,3-1 11-16,0-7-1 0,5 0 1 0,3-1-2 15,3-3-1-15,-3 3 3 0,3 0 0 0,0-3-6 16,5 2 2-16,-1 3 6 0,-3-5-7 0,7 2 2 16,-3 1-3-16,6-6 3 0,-3 1-1 0,0 0 0 15,3-6 0-15,-3 1-2 0,0-3 0 0,4-4 3 16,-2 6-6-16,3-2 5 0,-5-4-5 0,0-6 1 0,2 10 7 16,-2-10 6-16,6 9 9 0,-6-9 4 0,0 0 1 15,5 6 0-15,-5-6-7 0,0 0 0 0,0 0-8 16,0 0 3-16,28-6-3 0,-19-1-2 0,1 2-7 15,1-2 4-15,-3 2-7 0,3-5 4 0,5 1-4 0,-2-3-2 16,-3 4 3-16,1-2 1 0,-3 3-5 16,0-1 1-16,-1 3-2 0,-2-2 4 0,1 1-3 15,-7 6 2-15,15-12-2 0,-10 8 0 0,1-1 5 0,-6 5 1 16,8-7-1-16,-8 7-3 0,5-11 3 0,-5 11 1 16,6-7-3-16,-6 7-2 0,2-7-1 0,-2 7-8 15,7-8 0-15,-7 8 8 0,0-12 2 0,0 12-1 16,0-10 1-16,0 10-1 0,-4-17 3 0,1 10-4 15,3 7-1-15,-2-18 2 0,-7 11-1 0,9-3-2 16,-6 0 2-16,5 3-6 0,-8-2 3 0,4-3-1 16,-1 5 2-16,-3 0-1 0,2-3 4 0,1 1-3 15,1 1 2-15,-1 1 2 0,-1 2 0 0,1-3-2 16,6 8-2-16,-9-12-4 0,4 7 3 0,5 5-10 0,-3-7-17 16,3 7-19-16,0 0-24 0,-8-8-33 0,8 8-26 15,0 0-8-15,0 0-19 0,0 0-135 0,0 0-345 16,0 0 97-16</inkml:trace>
  <inkml:trace contextRef="#ctx0" brushRef="#br0" timeOffset="95131.66">15522 11239 300 0,'20'-4'240'16,"-20"4"-31"-16,0 0-26 0,3-7-18 0,-3 7-23 15,0 0-14-15,0 0-11 0,0 0-12 0,5-3-10 16,-5 3-13-16,0 0-5 0,0 0-8 0,0 0-5 16,0 0-11-16,6-5-3 0,-6 5-4 0,0 0-8 15,0 0-1-15,0 0-10 0,0 0 2 0,5-5-5 16,-5 5-1-16,0 0-6 0,0 0-1 0,0 0-6 0,0 0-4 16,0 0 2-16,0 0 2 0,0 0-7 0,0 0 2 15,0 0 0-15,0 0 2 0,0 0-7 0,0 0 0 16,14 11 1-16,-14-5-2 0,3 4 5 0,-1-1-5 15,-4 4 0-15,-1-4 3 0,3 5 2 0,0 5-4 16,-5-3 0-16,1 0 3 0,-1 1 1 0,0 1 1 16,2-6 4-16,-5-3-2 0,5 3 5 0,-3-2-1 15,3-1-1-15,-5 0-3 0,3 1 4 0,-3-5-2 0,3 5 4 16,-4-3-8-16,3 0 4 0,-4 1 1 0,1-2-4 16,-2 1-12-16,-2-1-19 0,-4 4-24 15,2 0-30-15,3-2-33 0,-2-1-44 0,3-2-123 0,0 0-331 16,1 0 94-16</inkml:trace>
  <inkml:trace contextRef="#ctx0" brushRef="#br0" timeOffset="95492.42">16098 11157 390 0,'0'0'293'15,"0"0"-23"-15,0 0-25 0,0 0-18 0,0 0-20 16,-5-7-20-16,5 7-20 0,0 0-19 0,0 0-14 15,0 0-10-15,0 0-13 0,0 0-14 0,0 0-9 16,0 0-9-16,2-8-9 0,-2 8-6 0,16-7-12 0,9 7-5 16,21-3-9-16,1 3-11 0,-1 0-9 15,8 0-8-15,-6 3-6 0,-2-3-13 0,-1 7-7 16,-7-7-11-16,-8 0-12 0,-5 0-12 0,-8 0-21 0,-1 3-23 16,-3-3-26-16,-2 3-28 0,-3-1-23 0,0 2-141 15,-8-4-374-15,0 0 106 0</inkml:trace>
  <inkml:trace contextRef="#ctx0" brushRef="#br0" timeOffset="96419.95">16656 10822 317 0,'3'-10'226'0,"2"3"-30"0,-5 7-20 0,8-12-13 15,-5 6-16-15,-3 6-21 0,7-10-4 0,-7 10-13 16,7-13-8-16,-4 4-9 0,0 5-7 0,-3 4-6 16,5-12-2-16,-5 12-3 0,2-11-7 0,-2 11-6 15,7-10-4-15,-7 10-7 0,1-7-1 0,-1 7-6 16,4-7-5-16,-4 7-5 0,0 0-11 0,5-8 2 0,-5 8 2 16,4-3-4-16,-4 3 2 0,0 0-8 0,0 0 0 15,4-12 0-15,-4 12-2 0,0 0-4 16,0 0-6-16,6-4 4 15,-6 4-3-15,0 0 0 0,0 0 3 0,13-6-1 16,-13 6-6-16,0 0-4 0,11-4 7 0,-3 2 1 16,-8 2-2-16,18-2 0 0,-18 2-2 0,22-4 1 15,-14 4 0-15,-8 0-1 0,19-2-2 0,-19 2-3 16,19 0 5-16,-19 0-1 0,22 2-1 0,-22-2-2 0,22 4-3 16,-14 0 1-16,3 2 3 0,5 11-3 15,-2-3 1-15,-3 3-2 0,0 4 1 0,-1 14 0 0,-2-4 1 16,-4 6 1-16,1-1 0 0,-5 1-2 0,0 0 7 15,-1-5-3-15,-7 6 2 0,0-4-3 0,6-2-6 16,-4-7 8-16,4 1-2 0,-4-5 2 0,1 1-4 16,2-3 5-16,-1 2 1 0,0-7 1 0,1 1-3 15,-2-3 0-15,5-2 2 0,0 1 3 0,-3-4-4 16,0 0-1-16,3-7 0 0,-2 15 4 0,2-15-1 16,0 12-3-16,0-12 1 0,-3 7 4 0,3-7 0 0,0 0-1 15,-4 10 0-15,4-10 1 0,-1 10 1 0,1-10 2 16,0 0 5-16,0 0 4 0,0 8 14 15,0-8-3-15,0 0 8 0,0 0-1 0,0 0-6 0,0 0-5 16,0 0 5-16,0 0-6 0,0 0 2 0,0 0-6 16,0 0 0-16,0 0-4 0,16-25 3 0,-6 6-8 15,2 1-1-15,-2-4-2 0,14-9-9 0,-4-2-6 16,2 1-6-16,3-3 7 0,-4 3 0 0,1-3-3 16,6 5-6-16,-3 4 0 0,-10-2 7 0,8 8-1 15,-6 3 1-15,-4-1-2 0,4 0 4 0,-1 3-4 16,-2 0 2-16,0 4 1 0,2-2-2 0,-2 2-2 15,-3 4 2-15,2 0 0 0,-5 2 2 0,4 0-4 0,-4 0-3 16,-8 5 2-16,15-5 0 0,-8 2-3 0,-7 3-5 0,0 0 1 16,0 0 2-16,0 0-1 0,24 6 3 15,-24-6-2-15,10 12 2 0,-9-3 0 0,-1 1 3 16,0 2 3-16,-1-2-9 0,-3 10 8 0,-8-3 1 0,4 4 5 16,0-6 1-16,-10 4-1 0,4-5 0 0,-3 2 1 15,-6 1 2-15,5-5 2 0,-5 5-3 0,2-7 1 16,-1 2 3-16,1-2-1 0,1 0 0 0,4-5 0 15,2 3 7-15,4-3-5 0,-3-3-1 0,13-2 4 16,-16 5-1-16,16-5 1 0,-10 6 1 0,10-6-2 16,-9 6 2-16,9-6 0 0,0 0 0 0,-8 4-1 15,8-4-4-15,0 0 0 0,0 0-1 0,-8 10-2 16,8-10 2-16,0 0-4 0,0 8 3 0,0-8 5 16,0 0-2-16,5 15-3 0,-2-7 3 0,0 2-4 0,2 0 5 15,0 1 3-15,1 0-3 0,2 6 0 0,6 0-4 16,-5 0-8-16,1 0-10 0,-2-3-12 0,1-1-12 15,0-1-10-15,-2-2-14 0,1 10-13 0,4-7-14 16,-5-1-23-16,-1-2-13 0,3 0-10 0,-4-1-107 16,-1-3-294-16,-4-6 83 0</inkml:trace>
  <inkml:trace contextRef="#ctx0" brushRef="#br0" timeOffset="96783.17">17378 11387 336 0,'8'-7'149'16,"-8"7"-11"-16,0 0-16 0,7-13-1 0,-7 13-10 16,3-2-12-16,-3 2 0 0,0 0-6 0,2-10-7 15,-2 10 0-15,0 0-1 0,6-5-9 0,-6 5 1 16,0 0-3-16,0 0-2 0,4-10-3 0,-4 10-6 0,0 0-7 16,0 0-4-16,7-5-7 0,-7 5-3 0,0 0-7 0,0 0-5 15,0 0 1-15,13-3-7 0,-13 3-3 0,0 0-2 16,28 6-5-16,-17-4 0 0,0 3-6 0,-3 2 2 15,3-2-5-15,-3 5 2 0,-3 0-3 0,4 0 1 16,-4 0 0-16,0 2-1 0,-2 0 1 0,0-1-1 16,-3 11-2-16,0-7 3 0,-3-3 7 0,0 1 4 15,1-1-5-15,-2-3 3 0,0-2 1 0,-1 3-1 16,1 0-3-16,1 0-1 0,1-2-2 0,2-8 4 16,-3 15-1-16,3-10 1 0,0-5-4 0,3 16 0 0,2-8 4 15,4-1-3-15,7 3-16 0,9 1-8 16,-6-4-12-16,9 0-16 0,10 1-14 0,5-6-20 0,-1-2-32 15,-1-5-43-15,-4-10-126 0,3 0-332 0,-5-2 96 16</inkml:trace>
  <inkml:trace contextRef="#ctx0" brushRef="#br0" timeOffset="97245.27">18000 10270 225 0,'0'0'214'0,"-5"-10"-38"0,5 10-38 0,0 0-14 16,0 0-19-16,0 0-16 0,0 0-9 0,0 0 0 15,0 0-7-15,22 37-11 0,-2 4-7 0,3 2-2 0,14 26 1 16,1 2-11-16,3 1-5 0,-2 0 0 15,-4 5-1-15,1-4-2 0,4 1 0 0,-7 1 5 0,-3-4-5 16,-8-15-3-16,-8-5 3 0,-4 0-9 0,-1 25 6 16,-5-17 0-16,-4-7 2 0,-7 0 10 0,-7 25 0 15,-2-5-9-15,0-17-1 0,-6-8 5 0,0 0-3 16,0-1-5-16,-4 2 1 16,0-5 1-16,-1 2 4 0,-3-2 4 0,0-7-3 0,-3 5 0 15,3-6-4-15,-3-2-5 0,-1-1 0 0,2-3-2 16,1 1 6-16,1-7 4 0,6-2 3 15,2-6-3-15,0 0-3 0,6 0 4 0,-6-4-2 0,9-2 1 16,-3 1-2-16,-1-1 0 0,3-3 1 0,0 3-1 16,3-7-6-16,3 4 2 0,-3-2-4 0,0-1-5 15,11-3-2-15,-16 7 1 0,11-4-1 0,5-3 0 16,-11 5-6-16,11-5-5 0,-9 5-12 0,9-5-11 16,-14 4-16-16,14-4-15 0,-16 3-16 0,2 0-17 15,14-3-26-15,-46 2-24 0,8 0-18 0,-4-4-45 16,-7-6-140-16,-1-1-394 0,2-4 112 0</inkml:trace>
  <inkml:trace contextRef="#ctx0" brushRef="#br0" timeOffset="97987.37">10683 10306 219 0,'4'-21'214'0,"-4"21"-35"0,0 0-11 15,0 0-20-15,0 0-19 0,3-10-17 0,-3 10-24 16,0 0-8-16,0 0-17 0,0 0-7 0,0 0-2 15,0 0-12-15,-35 35 4 0,5-4 3 0,-2 15 9 16,-19 24 6-16,-3 7-3 0,-2 1-3 0,0 9-4 16,-35 62-3-16,33-55-1 0,17-21-7 0,4 1 0 15,12-3-9-15,3-11 3 0,9-14-6 0,4 4-5 0,6-1 0 16,6-2-2-16,2 0-2 0,4 0 1 0,7-5-3 16,3 0 3-16,6 0-3 0,7-1-1 0,5-2-7 15,1-3 6-15,2-8 0 0,7 5-8 0,0-6 6 16,-1-5 0-16,-2-3-3 0,0 4-1 0,-3-5-2 15,-6-1-2-15,-4-7 5 0,-10 0-4 0,2-1-2 16,-5-3 0-16,-3 0-2 0,-4-1-4 0,0 1 1 16,-1 1 1-16,-1-4-2 0,2 1-2 0,-3 1-3 15,-3 0 8-15,-5-5-5 0,17 8-4 0,-12-3 4 0,-5-5-5 16,8 8-11-16,-2-4-7 0,-6-4-13 16,8 9-20-16,-4-6-22 0,2 7-21 0,-2-1-33 0,1-1-152 15,-2 0-341-15,5-4 94 0</inkml:trace>
  <inkml:trace contextRef="#ctx0" brushRef="#br0" timeOffset="99406.95">19377 11532 466 0,'0'0'228'0,"0"0"-18"0,0-7-17 16,0 7-15-16,0 0-16 0,3-10-17 0,-3 10-16 15,5-6-13-15,6 0-16 0,-2 0-11 0,16 3-12 16,16-4-7-16,-1-1-7 0,2 4-4 0,5-2-9 0,-6 1-2 16,2 5-8-16,5-3-4 0,-16 3-6 15,-6 0-2-15,-1 0-2 0,3 0-6 0,-8 0-3 0,2 3-1 16,-7-3 0-16,0 0-2 0,-5 0-1 0,1 2-2 0,0-2-3 16,-11 0 2-16,19 3-6 0,-19-3-11 0,14 0-12 15,-14 0-14-15,11 2-11 0,-11-2-16 0,0 0-13 16,0 0-15-16,14 4-18 0,-14-4-11 0,5 4-1 15,-5-4-10-15,0 0-8 0,0 0 2 0,0 0-73 16,0 0-248-16,0 0 71 0</inkml:trace>
  <inkml:trace contextRef="#ctx0" brushRef="#br0" timeOffset="99641.32">19747 11228 211 0,'-8'-12'138'0,"3"4"-2"0,0 0-29 15,1 1 12-15,-1-1-6 0,5 8-3 0,-8-12-2 16,2 4 2-16,6 8-7 0,-2-8-2 0,2 8-11 15,-6-7-14-15,6 7-4 0,0 0-14 0,0 0-11 16,0 0-1-16,-11-2-3 0,11 2-12 0,0 0 8 16,0 0 1-16,-8 25 0 0,3-5 1 0,-1-1 4 15,0 4-10-15,2 15 5 0,3-7-6 0,-5 5 2 0,6-3-1 16,-2 3-5-16,2 1-1 0,0-8-2 0,2 8-2 16,4-1-3-16,-5-1 4 0,3-2-6 15,-1 5-5-15,4-9-1 0,-5-2-21 0,8 12-20 0,0-1-27 16,0-4-39-16,-5 3-60 0,0-8-123 0,1-6-326 15,-1-3 93-15</inkml:trace>
  <inkml:trace contextRef="#ctx0" brushRef="#br0" timeOffset="100860.9">20637 10852 256 0,'-25'9'144'0,"-2"7"-1"0,5-2-22 0,-13 11-1 15,3 1 9-15,-6 9-3 0,6-4-8 0,0 6-6 16,4-1-11-16,3 3-11 0,1 1-2 0,4 4-7 15,7 0-4-15,4-3-5 0,7 5-4 0,2-1-5 16,9 1-6-16,4-1-4 0,4 2-4 0,7 0 0 0,17 20-6 16,-5-19-5-16,-6-8-1 0,3-1-5 0,2-1 1 15,1-7-10-15,-4 2-11 0,4-4-14 0,-1-4-16 16,-1-2-15-16,-10-3-22 0,-5-7-19 0,-2-3-17 16,-4 0-35-16,1-4-129 0,-4-6-302 0,3 0 86 15</inkml:trace>
  <inkml:trace contextRef="#ctx0" brushRef="#br0" timeOffset="101444.86">21210 11352 214 0,'0'-7'176'0,"0"7"-28"0,2-13-4 0,-2 13-17 16,-5-13-11-16,5 6-16 0,0 7-10 0,-4-16-1 16,4 9-11-16,0-3-6 0,0 10-5 0,0-13-6 15,0 13-7-15,0-10-9 0,0 10-7 0,7-8-7 0,1 2-15 16,2 0 5-16,4 5-6 0,11-6-3 0,-6 5-4 15,7 1-2-15,17 1 1 0,-11 1-2 0,-6 1-1 16,0 2 1-16,-1 0-4 0,-9-1-6 0,1 6-2 16,-7-6 7-16,2 2-2 0,-7 3-3 0,3-1-2 15,-3 1 9-15,-2 0 0 0,-6 1 6 0,1 1 1 16,-6 0 1-16,2-1 5 0,-8 6-2 0,-4 0-1 16,4-3 0-16,-2 2-2 0,4-2-3 0,4-2 5 15,-2-4-7-15,4 1 7 0,-4-2-6 0,9 6-2 16,-5-7 1-16,6 6 0 0,0-10-1 0,0 20 2 0,3-11-1 15,8 12-8-15,-2-5 6 0,-2 4-2 0,4 0 3 16,3 3-3-16,-6-4-1 0,3 1-3 0,-2-2 2 16,1-1-1-16,-4-1-4 0,-1-4 10 0,-1 1 1 15,-3 0 0-15,-1-4 5 0,0 1 7 0,0 0-1 16,-1 0 4-16,-3-3-1 0,1 3 6 0,-2 1 0 16,-3-1 0-16,1-3 3 0,-5-5-2 0,-6 10-2 15,-3-4-4-15,5-3 0 0,-6 0-4 0,0 0 1 0,-3-3-2 16,4 0 0-16,-4-2-1 0,0 0-4 15,-3-2-1-15,9 0-2 0,-2-1-6 0,3-2-11 0,3 3-5 16,1-1-16-16,0 1-10 0,14 2-23 0,-16-8-23 16,16 8-23-16,-8-7-28 0,8 7-94 0,-3-11-278 15,3 11 82-15</inkml:trace>
  <inkml:trace contextRef="#ctx0" brushRef="#br0" timeOffset="102226.73">21902 11281 208 0,'0'0'108'0,"0"0"-22"0,0 0-2 0,0 0-21 0,0 0 7 15,0 0-9-15,13 20 13 0,-13-11 10 0,0 9-6 16,4 6-7-16,-4 1 2 0,0 13-1 0,-6-4-6 16,-3 7-2-16,4-3-7 0,0 1 1 0,0-2-3 15,-4 1-7-15,1-3 1 0,2-7-3 0,1-1-6 16,2-4-3-16,-2 2 8 0,2-6-11 0,-4 1-1 16,5 3-3-16,2-10-3 0,-5-1 1 0,5 1-6 15,-2-3 2-15,2-3 3 0,0-7-3 0,-3 13 6 16,3-13 6-16,0 12 5 0,0-12 0 0,0 0-2 15,-3 8-3-15,3-8-2 0,0 0-2 0,0 0-3 0,0 0-5 16,0 0-1-16,0 0-2 0,25-37-5 0,-14 19 0 16,-2-3-5-16,9-12-9 0,1 1 2 0,0-2-12 15,3-1-2-15,0-2 0 0,2 8-1 0,-1-6 1 16,-6 10-2-16,-2 6 1 0,2-1 1 0,-4 5 2 16,4-3-2-16,-1 6 2 0,4-1-2 0,-4 3 3 15,1-2 0-15,-9 3 0 0,2 4 1 0,5-2 1 16,-9 2-2-16,8 2-1 0,-4 1 0 0,0 0-2 0,4-4 10 15,-6 6-7-15,-8 0-1 0,20 3 0 0,-9 0 2 16,-11-3 0-16,16 4-4 0,-11-1 5 0,1 2 0 16,-1 0-9-16,-2 2 5 0,-3-7 8 0,3 13-4 15,-3-2-1-15,-3-1 2 0,0 0 2 0,1 0 4 16,-7 0-3-16,1 0-1 0,-5 5 3 0,-1 0 2 16,-5-2-1-16,-1 0-1 0,4 0-1 0,-8-3 3 15,2-3-2-15,-4 1 4 0,5 2-6 0,1-5 0 16,4 2 6-16,0-2-1 0,3-1 1 0,1-4 3 15,12 0-1-15,-16 6 0 0,16-6 5 0,-17 4 1 0,13-2-1 16,4-2 2-16,-14 3-1 0,14-3-7 0,0 0 4 16,0 0-5-16,-9 7 1 0,9-7-3 0,0 0 0 15,0 0-1-15,-11 3 1 0,11-3 0 0,0 0-3 16,0 0 2-16,-5 6-2 0,5-6-2 0,0 0 5 16,-6 7-3-16,6-7 2 0,0 0-4 0,-3 9 3 15,3-9 4-15,3 13-2 0,-3-3 3 0,2 0 1 16,2 0 0-16,-1 0 3 0,5-2 0 0,-3 6-2 0,4 3-1 15,5-2 2-15,-7 0-2 0,5 0 4 0,-3-3-3 16,0 0 0-16,-1-5-3 0,1 3 3 0,-5-3-1 16,5 1-9-16,-3-1-7 0,-1 1-22 0,4 0-15 15,-4-1-21-15,0-4-27 0,-5-3-21 0,8 13-21 16,-5-9-111-16,-3-4-296 0,9 6 85 0</inkml:trace>
  <inkml:trace contextRef="#ctx0" brushRef="#br0" timeOffset="102727.68">22349 11970 292 0,'0'0'99'0,"0"0"-11"0,0 0-1 0,0 0-4 15,0 0-9-15,0 0-5 0,5-9-6 0,-5 9-3 16,0 0 1-16,0 0-2 0,0 0-2 0,0 0 5 16,0 0-5-16,5-3 0 0,-5 3-14 0,0 0 0 15,0 0-1 1,0 0-1-16,5-9-5 0,-5 9-7 0,0 0-5 16,15-4-3-16,-15 4-1 0,16-3-4 0,-16 3 1 15,17-4-3-15,-7 4-5 0,-10 0-1 0,22-2 3 16,-22 2-6-16,19-1-5 0,-19 1 6 0,13 0-3 0,-13 0 0 15,0 0-6-15,17 3 10 0,-17-3-4 0,0 0-2 16,6 7 8-16,-6-7-2 0,0 0 2 0,0 0 7 16,0 10-2-16,0-10-3 0,0 0 0 0,-9 15 1 15,9-15-4-15,-5 13 6 0,2-2-7 0,3-4 5 16,-2 1-2-16,2 2-5 0,0-1 5 0,0 1-9 16,2 0 9-16,5 2-3 0,-6 1 2 0,8 7-4 15,-3-3 4-15,2 1-3 0,-2 2-5 0,1-4-1 0,-1-4 5 16,-2 1 2-16,0-5 0 0,-1 4 2 0,3-5 8 15,-6-1 0-15,0 4 3 0,0-7 5 16,0-3 13-16,0 10 2 0,0-10-1 0,-6 10 1 0,3-7-7 16,-8 2 0-16,2-1-6 0,-5 2 1 0,4-4-2 15,-1 0-3-15,-2 1-4 0,1 0-13 0,-9-1-18 16,1-2-18-16,4 0-24 0,16 0-33 0,-28 0-29 16,15-2-20-16,0-1-113 0,1-2-295 0,1 0 84 15</inkml:trace>
  <inkml:trace contextRef="#ctx0" brushRef="#br0" timeOffset="104197.73">24005 11415 295 0,'-7'-9'153'0,"0"6"-28"16,7 3-11-16,-20-10-13 0,11 2-8 0,-3 3-8 16,3 0-7-16,0 0-6 0,9 5 3 0,-12-5-8 15,7 0-1-15,5 5-1 0,-11-5-12 0,11 5 0 16,-6-7-10-16,6 7 3 0,-5-6-8 0,5 6-1 0,0 0-6 16,7-10-4-16,-7 10-3 0,15-7-6 15,-5 1 1-15,1 3-4 0,3-1-2 0,-2 2-6 0,9 1 4 16,1-2-1-16,2 6 2 0,-2-3-4 0,3 0-2 15,-6 3-5-15,3 4 2 0,-2-1-2 0,0 4 2 16,0 0-1-16,0 5-2 0,-2 0-2 0,2 3-1 16,-7-2 3-16,-2 3 0 0,8 14-1 0,-10-7 4 15,-4-1-3-15,1-2 0 0,-6 2 3 0,-8 9-3 16,-1 4 1-16,-2-9 3 0,-5 6 5 0,-7-1-4 16,7-9-1-16,-5 7 3 0,-4-13-1 0,0 1 6 15,6-4 2-15,-3-4-3 0,3-1 0 0,0 1 4 16,0-2-2-16,-3-2 1 0,3 0 4 0,2-4-4 15,0-4-2-15,4 3 3 0,13-3 3 0,-26 0-5 0,26 0 8 16,-15-3-6-16,15 3 2 0,-13-10-5 0,9 6-1 16,4 4-1-16,-2-16 0 0,2 6-3 0,0 10 0 15,6-16 1-15,-2 7-3 0,5-1-2 0,-1-1 7 16,8-4-8-16,-2 6-1 0,-1-1 0 0,2 3 2 16,-4 0-1-16,0 1 2 0,2 0-1 0,-2 6 1 15,-11 0-1-15,36-2-4 0,-14 4 2 0,-6-2-1 16,0 6 2-16,2-3-1 0,2 3-2 0,0 1 1 0,2 3 2 15,-3 1-2-15,3-4 2 0,-5 6-8 0,1-5-11 16,5-2-11-16,-8 2-18 0,0 0-15 0,-5-4-15 31,5 2-15-31,-8-3-9 0,1 0-24 0,-8-3-97 16,23 5-264-16,-23-5 77 0</inkml:trace>
  <inkml:trace contextRef="#ctx0" brushRef="#br0" timeOffset="104775.81">24788 11355 308 0,'0'0'190'0,"4"-7"-34"0,-4 7-26 0,0 0-9 16,9-8-29-16,-9 8-7 0,0 0-9 0,0 0-13 16,0 0-10-16,0 0 1 0,9 17 0 0,-9-7-10 15,0 10-1-15,-4 2 2 0,3-3 6 0,-5 7-8 16,-1 10 4-16,3 2-9 0,-4-8 1 0,1-7-7 15,2 0-2-15,5-1-3 0,-2 3-2 0,-4-1 0 16,4-2 2-16,-4 1-9 0,4 2 0 0,2-5 4 16,-7 2-4-16,7-5 0 0,0-2-4 0,0 0-3 0,0-7-3 15,-2 4-3-15,2-2 3 0,0-4-5 16,0-6 3-16,0 0-13 0,2 15-14 0,-2-15-8 16,0 0-7-16,0 0-3 0,0 0-7 0,0 0 10 0,25-21-2 15,-11 3 2-15,-4-2 10 0,4 0-2 0,6-15 1 16,5 2-1-16,-3 2 9 0,-2 1 8 0,1 7 0 15,-8 3 14-15,4 2-6 0,-1 1 6 0,-2 5-3 16,-1 0 5-16,-1 2 1 0,-2 3-2 0,-2-1 5 16,0 0-1-16,1 4 4 0,-1-2-5 0,0 2 0 15,-8 4-4-15,11-8-1 0,-11 8-2 0,14-2 0 16,-14 2-3-16,0 0 3 0,0 0-2 0,0 0 2 0,0 0 6 16,0 0 2-16,0 0 4 0,0 0-1 15,-20 22 2-15,4-12 0 0,-6-2 3 0,4 1-8 0,-2 1 14 16,-6-4-2-16,4 4 0 0,-1-4-7 0,6-1 5 15,1-3-3-15,4 3-5 0,2 0 3 0,0-2-3 16,-2-1-8-16,12-2 7 0,-16 7 2 0,7-1-3 16,2-1 2-16,7-5 0 0,-11 7-1 0,8 1 3 15,3-8-2-15,-3 7 6 0,3-7 3 0,0 14-1 16,0-6 4-16,6 2 2 0,-4 2 0 0,9 5 2 16,1-1-3-16,-2 1-1 0,3-1 0 0,2 2-4 0,-3-1-3 15,6-2 0-15,-6 0-3 0,3 0-13 0,-4-2-18 16,1-2-20-16,-5-1-14 0,1 0-21 0,-2-2-12 15,-1-1-24-15,1 1-13 0,2-1-106 0,-3 0-270 16,-5-7 78-16</inkml:trace>
  <inkml:trace contextRef="#ctx0" brushRef="#br0" timeOffset="105432.03">25253 11893 256 0,'0'0'165'15,"0"0"-16"-15,0 0-20 0,0-10-4 0,0 10-7 16,0 0-11-16,0 0-4 0,0 0-14 0,0 0-9 16,6-8-9-16,-6 8-12 0,0 0-4 0,0 0-5 0,0 0-6 15,19-2-5-15,-19 2 0 0,0 0-13 0,18 7-8 16,-18-7 0-16,15 5-5 0,-15-5 3 15,12 10-12-15,-8-5 7 0,2 2-4 0,-2 4 4 0,-4-11-1 16,4 14 0-16,-4-4-1 0,0-1 2 0,-4-1 8 16,4 3-5-16,-10-2 1 0,6-1-1 0,-3 2 6 15,-1-1 6-15,3 1 5 0,-5-6-2 0,3 8-2 16,2-12-4-16,-3 10 3 0,8-10-3 0,-10 9 2 0,6-5-1 16,4-4-1-16,-6 9 0 0,3-6 4 15,3-3 1-15,-5 6 1 0,5-6 3 0,-3 4-2 16,3-4 3-16,0 0 1 0,-6 6 1 0,6-6-6 0,0 0-1 15,-3 4-2-15,3-4 0 0,0 0-2 0,0 0-3 16,0 0 4-16,-4 8-6 0,4-8-2 0,0 0-3 16,0 0 0-16,0 0 1 0,-6 5-4 0,6-5-3 15,0 0 1-15,0 0-7 0,0 0 2 0,0 0 2 16,0 0-1-16,6 12-1 0,-6-12-2 0,13 10 3 16,-7-7-3-16,5 0 1 0,-4 4-2 0,5 0 2 15,-4-4-3-15,-3 1-2 0,3 1 5 0,-2-3-4 0,2 3-1 16,-2 0-2-16,-6-5 0 0,8 5-2 15,-8-5 2-15,6 5-3 0,-6-5 1 0,4 5 1 0,-4-5 1 16,0 8 0-16,0-8 4 0,-10 12-3 0,6-4 1 16,0 2 2-16,-7-4-1 0,2 1 0 0,-3 3-1 15,3-2 4-15,-8 5 0 0,1-3 2 0,0 0-4 16,-3-3 1-16,-5 0 6 0,7 0-3 0,-5-1 0 16,5-4 0-16,-5 2-1 0,-1-4 1 0,6 3 1 0,3-6 0 15,14 3 1-15,-25-2-1 0,13-2 2 16,12 4-1-16,-18-6 0 0,12 5-2 0,-5-7-2 0,11 8-2 15,-11-10-8-15,7 5-11 0,0-5-7 0,-6 3-11 16,10-1-22-16,0-2-30 0,0 10-31 0,0-17-29 16,0 9-156-16,0 8-366 0,10-19 103 0</inkml:trace>
  <inkml:trace contextRef="#ctx0" brushRef="#br0" timeOffset="106922.32">26734 11212 376 0,'11'-4'205'0,"-6"-4"-29"16,4 3-29-16,-5 3-16 0,-4 2-24 0,4-6-10 15,-4 6-15-15,0 0-12 0,0 0-10 0,0 0-7 16,8 17-9-16,-6-5-2 0,-2 7-3 0,-2 2-9 0,4 14 3 16,-7 2-7-16,3 0-2 0,-1-8-2 15,0 9 3-15,-2 1-2 0,0 0 1 0,-7 1-3 0,4-3-3 16,3-8 1-16,-2 9-7 0,-3-12 3 0,10-3-3 15,-3-6 2-15,-2 3 0 0,2-2-5 0,1-6 2 16,-1-1-2-16,3 1-1 0,-3-6 3 0,2 1 2 16,1-7 0-16,-4 10 7 0,4-10 17 0,-3 8 7 15,3-8 6-15,0 0-8 0,0 0-3 0,0 0-4 16,0 0-3-16,0 0-5 0,0 0-2 0,27-31-5 16,-13 9 0-16,10-7-5 0,-2-3 2 0,3-3-2 0,1 2-4 15,-5 0-3-15,7-5 4 0,-7 7-8 0,6 0 1 16,-2 1-3-16,3 0 0 0,-6 7 19 0,-3 3-4 15,-3 7-6-15,0 0 1 0,6-2-2 0,-5 2 2 16,-4 1-1-16,7 4-3 0,-7-4-2 0,-2 4 0 16,-3 2-2-16,3 1 1 0,-5 0-2 0,-6 5-3 15,13-7 1-15,-13 7-3 0,9-6-2 0,-9 6-3 16,8-4-4-16,-8 4 2 0,0 0-2 0,0 0 2 0,0 0 0 16,0 0 1-16,0 0-3 0,0 0 0 15,0 0 5-15,0 0-2 0,-13 27 3 0,6-21 1 16,-1 2 1-16,0 0-2 0,-3-1 0 0,3 0 4 0,-3 1-2 15,0-3 2-15,0 5 1 0,3-5-3 0,-3 2-1 16,3-3 3-16,0 2 4 0,-3 0-2 0,11-6-1 16,-15 10 5-16,9-9-5 0,6-1 3 0,-12 5-1 15,12-5-3-15,-9 6 2 0,9-6 4 0,0 0-3 16,-10 6-2-16,10-6 0 0,-8 4-3 0,8-4 3 16,0 0-6-16,-8 3 5 0,8-3-1 0,0 0 2 15,-9 8 0-15,9-8-8 0,0 0 5 0,-8 10-6 0,8-10 4 16,-5 8-1-16,5-8 5 0,-6 15-1 0,4-9 0 15,-2 0 3-15,1 3-3 0,1 1 5 0,2-1-8 16,-2 0 10-16,2 1-2 0,0 0 0 0,2 2 0 16,0 1 0-16,1 4 1 0,3 2 6 0,2-2-5 15,3 3 6-15,-2-2-2 0,1-1-1 0,3 5 5 16,-1-5 2-16,0-2-1 0,6 2 3 0,-4 0-2 16,5-3 4-16,-3 2-2 0,6-4-1 0,-3 1 2 15,0-1-4-15,-2-2 3 0,-1 0-2 0,-4-2-2 16,1-4 0-16,-3 2-2 0,0-3-2 0,-3 0 0 0,-7-3-16 15,14 7-10-15,-14-7-14 0,0 0-19 0,17 6-19 16,-17-6-21-16,0 0-30 0,10 4-30 0,-10-4-150 16,0 0-355-16,0 0 100 0</inkml:trace>
  <inkml:trace contextRef="#ctx0" brushRef="#br0" timeOffset="107273.92">27325 11838 414 0,'12'-4'205'0,"-12"4"-29"16,0 0-27-16,0 0-18 0,0 0-27 0,0 0-15 0,0 0-6 0,0 0-13 16,0 0-8-16,0 0-3 0,0 0-7 0,0 0-8 15,8 20-1-15,-8-10-4 0,0-10-2 0,-4 31 8 16,3-11 0-16,-2 0-6 0,3 3 2 0,-3-8-3 15,0 9-1-15,0-5-5 0,0 1 6 0,-2-1-1 0,5 1-3 16,-3 0-4-16,3-3-3 0,-2-1-1 0,2-2 2 16,0-2-2-16,0 0-2 0,0-2-1 0,0 1-4 15,0-1-2-15,0-3 3 0,0-7-2 0,2 16 3 16,-4-8-3-16,2-8-2 0,2 14 1 0,-2-14-4 16,0 6 2-16,0-6-2 0,0 10 0 0,0-10 0 15,0 0-6-15,0 0-8 0,0 9-17 0,0-9-31 0,0 0-39 16,0 0-52-16,0 0-160 0,0 0-357 0,0 0 101 15</inkml:trace>
  <inkml:trace contextRef="#ctx0" brushRef="#br0" timeOffset="113985.35">23013 11656 241 0,'0'0'109'0,"0"0"-14"15,14 3-8-15,-14-3-14 0,0 0-10 0,0 0-5 16,14 5-8-16,-14-5-6 0,0 0-12 0,9 1-1 15,-9-1-9-15,0 0 1 0,0 0-5 0,8 8 2 16,-8-8-5-16,0 0 1 0,0 0-4 0,0 0-4 16,0 7-1-16,0-7 3 0,0 0-5 0,0 0-2 15,0 0 2-15,0 0 3 0,0 0 0 0,0 0 4 16,0 0 0-16,0 13 0 0,0-13 16 0,0 0-10 0,0 0-3 16,0 0 6-16,0 0-6 0,0 0-2 0,0 0 3 15,2 7-7-15,-2-7 0 0,0 0-1 0,0 0 2 16,0 0 2-16,7 5-5 0,-7-5-2 0,0 0 4 15,0 0-10-15,7 5 9 0,-7-5-5 0,0 0-1 16,0 0-3-16,0 0 5 0,0 0 2 0,7 8-1 16,-7-8-4-16,0 0 6 0,0 0 1 0,0 0-7 15,0 0 0-15,0 0-3 0,0 0 7 0,0 0 5 16,0 0-2-16,0 0 0 0,0 0 5 0,0 0 12 0,0 0-2 16,0 0 2-16,7 4 2 0,-7-4-3 15,0 0 1-15,0 0-9 0,0 0 0 0,0 0 2 0,0 0-3 16,0 0 3-16,0 0-7 0,0 0-2 0,0 0 0 15,0 0 3-15,0 0-1 0,0 0-5 0,0 0 2 16,0 0-5-16,0 0 3 0,0 0 2 0,13 3-4 16,-13-3 3-16,0 0-4 0,0 0-1 0,0 0 4 15,0 0-5-15,0 0 7 0,0 0-7 0,0 0 4 16,0 0 6-16,0 0-5 0,0 0 1 0,0 0 1 16,0 0 7-16,0 0 6 0,0 0-3 0,0 0 4 0,0 0 2 15,0 0-6-15,0 0 1 0,0 0-2 0,0 0-2 16,0 0-4-16,11-15 1 0,-11 15 0 0,0 0-2 15,11-3-5-15,-11 3 5 0,8-4 0 0,-8 4-5 16,11-6 1-16,-11 6-2 0,0 0-2 0,17 0-2 16,-17 0-4-16,0 0 1 0,0 0 2 0,19 6-3 15,-19-6 3-15,8 4-4 0,-8-4 1 0,8 3-4 16,-8-3 4-16,0 0 1 0,4 8-2 0,-4-8-6 0,0 0 10 16,7 7-5-16,-7-7 0 0,0 0 0 15,0 0 0-15,0 0 2 0,0 10 3 0,0-10-1 0,0 0 0 16,0 0 2-16,0 0 4 0,0 0 3 0,-8 10-1 15,8-10 4-15,0 0 1 0,0 0-3 0,0 0-1 16,0 0 4-16,0 0-4 0,0 0 2 0,0 0-3 16,0 0-3-16,0 0 5 0,0 0-6 0,0 0 3 15,0 0-2-15,0 0-2 0,0 0 3 0,0 0 0 16,17-23-8-16,-17 23 11 0,0 0-6 0,8-4-8 16,-8 4 8-16,0 0-5 0,0 0 3 0,10-3-2 0,-10 3-8 15,0 0 11-15,0 0-3 0,0 0 0 0,0 0 0 16,0 0-2-16,22 7-2 0,-22-7 0 15,6 6 1-15,-6-6-2 0,0 0 3 0,5 7-3 0,-5-7 1 16,4 7 1-16,-4-7 2 0,0 0 0 0,0 0-2 16,5 7 4-16,-5-7 3 0,0 0-8 0,0 0 7 15,0 0 2-15,0 0 0 0,0 0 4 0,0 0-4 0,0 0 9 0,0 0-2 16,0 0-3-16,0 0 4 0,0 0-3 0,0 0 3 16,0 0-3-16,0 0-3 0,0 0 4 0,0 0-1 15,0 0-4-15,0 0 3 0,0 0-5 0,0 0 0 16,0 0-2-16,0 0-4 0,9-17 6 0,-9 17-1 15,4-2-1-15,-4 2-1 0,0 0-3 0,0 0 3 0,30 2-1 16,-30-2-3-16,20 6 6 0,-10-2 0 0,1 2 2 16,-2-5-7-16,-1 8 0 0,0-2 5 0,-3-2 0 15,4 1-4-15,-5 1 1 0,2 3-8 0,-3-4 10 16,3 1 4-16,-6-7 3 0,2 10-3 0,-2-10 2 16,4 10-3-16,-4-10 4 0,-4 10-4 0,4-10 4 15,-5 6 3-15,5-6 2 0,0 0-1 0,-13 7 1 16,13-7-8-16,-17 2 11 0,17-2 3 0,-16 3 3 0,16-3 0 15,0 0 7-15,-22 0 5 0,22 0-1 0,0 0-2 16,-15-5-2-16,15 5-2 0,-7-7-1 0,7 7-2 16,0 0-1-16,-8-8-4 0,8 8 1 0,-2-6-3 15,2 6-2-15,-7-4-2 0,7 4 0 0,0 0-2 16,0-10 0-16,0 10-3 0,0 0-4 0,0-8 2 16,0 8-1-16,0 0-2 0,0 0 3 0,7-7-2 15,-7 7-3-15,0 0 3 0,7-2-3 0,-7 2 1 16,0 0 0-16,23 0 1 0,-23 0-5 0,15 0 1 15,-15 0-2-15,17 4 1 0,-7 1 0 0,-3 0-3 16,1-2 2-16,-1 4-1 0,2 0 0 0,0 1 1 0,-7 2 0 16,4-1 1-16,-4 1-1 0,-2 2 1 0,0-2-1 15,-2 3 2-15,-4-3 1 0,-8 8 1 0,-2-1-1 16,-14 9 2-16,0-3-26 0,-8-1-21 0,-9-2-26 16,7 4-30-16,-5-4-35 0,1 3-19 0,2-12-90 15,5 7-292-15,6-5 83 0</inkml:trace>
  <inkml:trace contextRef="#ctx0" brushRef="#br0" timeOffset="115595.54">25872 11834 225 0,'8'-8'44'0,"-8"8"-2"0,9-2 2 0,-9 2 6 16,13-5-5-16,-13 5 1 0,8-3-6 0,-8 3-2 15,9-2-8-15,-9 2-4 0,0 0-8 0,0 0 2 0,7-5 2 16,-7 5-7-16,0 0-5 0,0 0 4 0,0 0-5 16,0 0 3-16,0 0-3 0,0 0 5 0,0 0 0 15,0 0-7-15,0 0 0 0,0 0 3 0,-16-8 1 16,16 8 5-16,-8-4 0 0,8 4 0 0,0 0 5 15,0 0-1-15,-13-3-3 0,13 3 1 0,0 0-1 16,0 0-1-16,0 0-11 0,0 0 6 0,0 0 0 16,0 0-2-16,0 0 0 0,0 0 4 0,0 0 2 15,0 0-4-15,0 0 3 0,0 0-3 0,0 0-6 0,0 0 3 16,0 0-7-16,0 0 4 0,0 0-2 16,0 0 2-16,0 0-4 0,0 0-2 0,0 0 6 0,0 0 0 15,0 0-3-15,0 0 0 0,0 0 1 0,0 0 1 16,0 0-3-16,0 0 1 0,0 0-1 0,0 0 1 15,-12 10 1-15,12-10 8 0,0 0-5 0,-15 2 6 16,15-2 10-16,0 0-13 0,-10 0 11 0,10 0 2 16,0 0-7-16,0 0 3 0,0 0 1 0,0 0-5 15,-13-5 3-15,13 5 11 0,0 0-3 0,0 0-5 16,0 0 0-16,-3-7-1 0,3 7-2 0,0 0-1 0,0 0-2 16,0 0-5-16,0 0 3 0,0 0-2 0,0 0 5 15,0 0-2-15,12-11-2 0,-12 11-2 0,14 0-2 16,-14 0 4-16,7-2-2 0,-7 2-3 0,0 0 4 15,20 0 2-15,-20 0-2 0,18 0-1 0,-18 0 2 16,15 2-8-16,-15-2-3 0,10 0 3 0,-10 0 1 16,0 0-2-16,11 6-8 0,-11-6-3 0,6 4 6 15,-6-4-4-15,0 0-1 0,0 0-2 0,0 0 4 0,0 6 3 16,0-6 3-16,0 0-5 0,-17 10 6 16,7-8-4-16,-2 3 8 0,4-5-3 0,-5 3-3 0,13-3-3 15,-17 2-4-15,17-2 21 0,-14 0-5 0,14 0 3 16,-11 3 4-16,11-3 7 0,0 0 0 0,-11 0 5 15,11 0 5-15,0 0-7 0,0 0-6 0,0 0 3 16,0 0-8-16,0 0 2 0,0 0-3 0,0 0-7 16,0 0 2-16,0 0 2 0,0 0-4 0,0 0-4 15,0 0 3-15,0 0-5 0,0 0 0 0,0 0 0 16,0 0-8-16,0 0 5 0,0 0-5 0,0 0 6 0,0 0-3 16,0 0 2-16,0 0 1 0,0 0-1 0,0 0-1 15,-14 0 4-15,14 0-2 0,0 0 0 16,-13 2 5-16,13-2 0 0,0 0-2 0,-17 2 1 0,17-2 5 15,0 0-2-15,-11 4 6 0,11-4-1 0,0 0 4 16,0 0 0-16,0 0-1 0,0 0 0 0,0 0-2 16,-13-4 0-16,13 4 0 0,0 0-4 0,0 0-2 15,0 0 1-15,0 0-5 0,0 0-1 0,0 0-2 0,0 0 3 16,0 0-11-16,0 0 9 0,0 0-3 16,0 0-2-16,0 0-3 0,0 0-2 0,0 0 2 15,0 0 0-15,0 0-2 0,0 0-5 0,22-9 5 0,-22 9 3 16,0 0 0-16,0 0 2 0,0 0 3 0,0 0-5 15,0 0 7-15,0 0-2 0,0 0 6 0,0 0 0 16,0 0 4-16,0 0-1 0,0 0 4 0,0 0 0 16,0 0 2-16,0 0-7 0,0 0 8 0,0 0-2 15,0 0-2-15,5-8-3 0,-5 8-2 0,11-2 1 16,-3-3-2-16,0 0 1 0,1 3-8 0,2-2 4 16,-1 0-2-16,0 2 6 0,-3-2-7 0,4 4 3 0,-11 0 1 15,19-2-4-15,-19 2 1 0,16 2-4 0,-7 2 0 16,2-2-3-16,-3 2 3 0,3 2 4 0,-3-1 0 15,-3 2-4-15,3 1 1 0,-1 1 1 0,-3 1 1 16,0 3-1-16,5 6 0 0,-8 1 2 0,-1 0 6 16,-1 2-9-16,-5 4 3 0,-5 10 6 0,-6-4-1 15,-5 0 1-15,-6-5 1 0,-1 2-4 0,-5-1-18 0,-7-1-33 16,1-2-31-16,2 0-38 0,-2-2-96 16,0-7-255-16,7 1 74 0</inkml:trace>
  <inkml:trace contextRef="#ctx0" brushRef="#br0" timeOffset="116697.78">27074 12051 226 0,'0'-9'124'16,"0"9"-8"-16,0 0-19 0,-3-10-16 0,3 10-10 16,0-12-7-1,0 12-1-15,0 0-6 0,3-11 1 0,-3 11-8 16,0-10 0-16,0 10-8 0,2-5-2 0,-2 5-5 15,2-11-6-15,-2 11 6 0,7-10-8 0,-7 10-5 0,5-7-3 16,-5 7-1-16,11-8-6 0,-6 1-1 16,4 4-4-16,-9 3 3 0,14-10-1 0,-7 8-9 15,-7 2 10-15,20-6-4 0,-9 4 1 0,-1 2 3 0,-10 0-9 16,22-6-1-16,-7 6 9 0,-15 0-8 0,18-2 0 16,-18 2 0-16,21-2 1 0,-21 2 2 0,17 0-1 15,-17 0-4-15,17 2-3 0,-17-2 4 0,13 0 1 16,-13 0-4-16,11 5-1 0,-11-5-10 0,0 0 9 15,14 5 3-15,-14-5-9 0,9 6 6 0,-9-6 0 16,11 12 0-16,-6-9 4 0,-1 7-3 0,0-1 1 16,-1 0 3-16,0 3-10 0,0-4 10 0,0 4 5 0,-3-3-6 15,1 3 5-15,-2 1-7 0,1 0 8 0,-3-4-7 16,0 4 0-16,0-3 11 0,-3 3-13 0,-1 4 3 16,-4-2-7-16,2-2 7 0,1-5-2 0,-8 7 4 15,2-3 20-15,1-1-20 0,1-4 3 0,-6 2 2 16,3 1 2-16,0-5-3 0,0 2 8 0,4-4-3 15,0 0-1-15,0 1-6 0,-2-4 3 0,2 3 3 16,-3-3 3-16,14 0 3 0,-22 0-10 0,22 0 12 0,-21-3-8 16,9 3-3-16,4-4 5 0,0 1 3 0,8 3 4 15,-19-7-2-15,11 4 2 0,8 3-5 0,-8-5 3 16,8 5-7-16,0 0 4 0,-9-4-9 0,9 4 4 16,0 0-2-16,0 0-6 0,0 0 6 0,0 0-2 15,0 0-7-15,0 0 3 0,25-2 0 0,-25 2 3 16,19 2 0-16,-11 1-2 0,6 0-1 0,-3 0 2 15,-3 0-4-15,6 1-4 0,-3-1 1 0,-3 4-4 16,3-4 3-16,-3 2-1 0,3 3 1 0,-6-1 4 16,3 1-13-16,1-1 15 0,-1 4-3 0,-3-2 1 0,1 1 13 15,-4 2-11-15,5 0-4 0,-4-2-5 0,3 7 2 16,-6 3 7-16,1-4-1 0,-1 2 0 0,-1-5 3 16,1 1 30-16,-4-1 3 0,-1 7 0 0,-4-5-3 15,3-2 0-15,-2-2 1 0,1-1-4 0,-2-3 4 16,1 0 0-16,-3 1-4 0,-6 5 3 0,-4-8 3 15,-1 2-7-15,0-3-2 0,-1 2 1 0,-7-6-3 16,-7 2-5-16,-6-4-1 0,13-2-4 0,-9 1-4 0,6-2-15 16,2 0-11-16,9-3-17 0,-1 1-23 0,-3 2-34 15,4-5-30-15,0 0-120 0,0 0-286 0,5-1 82 16</inkml:trace>
  <inkml:trace contextRef="#ctx0" brushRef="#br0" timeOffset="117280.48">27424 10709 300 0,'0'0'91'0,"0"0"-5"0,0 0-15 0,0 0-6 15,0 0-13-15,0 0 4 0,0 0-14 0,0 0-4 16,0 0 7-16,0 0 5 0,31 15-13 0,-21-11 6 15,6 10 2-15,5-5 2 0,13 13 5 0,2 2-3 16,-1 1-3-16,7 1-8 0,-1 3 4 0,-1 3-7 0,5 1 0 16,20 15-1-16,-15-8-5 0,16 11-1 15,-26-6 5-15,-4-8-12 0,2 3 4 0,-8 1-2 0,-3 2 1 16,-2-2-6-16,-3 6-2 0,1-1-1 0,-10-1-1 16,-5 1 2-16,1 2-2 0,-9 3 0 15,-4 3 2-15,-7 26 3 0,1-6-1 0,-7-16-3 0,1-10-6 16,2 3 7-16,-2-1-7 0,-14 21 2 0,5-20 3 15,5-12-2-15,3-4-10 0,-6 3 5 0,-2-1-1 16,3-8 0-16,-2 4 4 0,2-11-1 0,-7 6 5 16,-1-5 3-16,4-5 2 0,1-3 8 0,-12 5 1 0,-2-8 2 15,8 0-1-15,1-5-4 0,5-2 4 0,1 2-7 16,-2-1 4-16,4-4 1 0,-4 4-8 0,10-6 8 16,-1 2-1-16,7-2 1 0,10 0-2 0,-23 0-1 15,23 0 5-15,-16 0-7 0,16 0 1 0,0 0-3 16,-16-2-9-16,16 2-16 0,0 0-23 0,-12-6-17 15,12 6-28-15,0 0-36 0,-3-8-53 0,3 8-101 16,0 0-313-16,9-19 90 0</inkml:trace>
  <inkml:trace contextRef="#ctx0" brushRef="#br0" timeOffset="117561.68">28672 11722 424 0,'11'-2'225'0,"-11"2"-26"0,9-5-20 0,-9 5-24 16,0 0-24-16,11-5-10 0,-11 5-20 15,0 0-12-15,17-3-7 0,-17 3-9 0,21 3-6 0,1-3-9 16,5 5-4-16,17 2-12 0,0-1-3 0,-3 1 0 15,0-4-15-15,-11 4-12 0,0-3-15 0,-8 2-15 16,0-3-15-16,0 0-22 0,-5 3-15 0,-2-2-32 16,-3-2-33-16,-2-2-86 0,-10 0-262 0,12 7 77 15</inkml:trace>
  <inkml:trace contextRef="#ctx0" brushRef="#br0" timeOffset="117753.54">28542 11955 328 0,'0'0'224'0,"0"0"-27"16,0 0-18-16,21 11-25 0,-10-6-17 0,11 5-16 15,0 0-12-15,16-2-14 0,-5 2-12 0,11 1-5 16,-4 1-10-16,2-6-18 0,2 4-20 0,-1-3-18 16,1-2-16-16,-11-1-26 0,-3-1-14 0,8-3-36 15,-5-7-16-15,9-1-11 0,-12-2-86 0,11-4-228 0,0 2 66 0</inkml:trace>
  <inkml:trace contextRef="#ctx0" brushRef="#br0" timeOffset="118008.53">29967 11370 235 0,'23'-13'149'0,"-13"4"9"16,4 1-2-16,-3 0-10 0,-2 4-10 0,-5-4-14 16,-4 8-21-16,9-8-19 0,-9 8-7 0,0 0-14 15,0 0-4-15,0 0-6 0,0 0-12 0,0 0-9 16,0 0-1-16,-50 20 2 0,13 0-7 0,-11 1-5 15,5 3 7-15,-4 4-4 0,1-2 2 0,2 6-3 16,3-3-6-16,-2 4 6 0,7-1-2 0,2 2-5 16,-1 4 7-16,10 0 0 0,6 3 2 0,0 1-6 0,5-1 0 15,7 3 9-15,3 1-6 0,4-3 0 0,5-1-4 16,8 0 3-16,3-1-3 0,0-4 1 0,3-4-11 0,9-3-4 0,-7 1-10 16,3-11-12-16,-1-4-9 0,2-5-20 0,-4-3-11 15,4-1-24-15,2-6-20 0,-2-6-26 0,16-4-79 16,-3-13-250-16,6-3 73 0</inkml:trace>
  <inkml:trace contextRef="#ctx0" brushRef="#br0" timeOffset="118367.88">30589 11540 219 0,'0'0'153'0,"0"0"-24"0,-46 30-13 0,24-17-2 0,-5 13-21 16,-3 4-1-16,-4-4-18 0,9-4-9 0,9-2 1 15,2 1-2-15,4 0-6 0,-1 0-1 0,2 2-8 16,1 0 2-16,4-1-7 0,0 1-3 0,4-1-1 16,4 0 1-16,-3-2-1 0,5 0 1 0,2-4-4 0,1-1 5 15,1-2 0-15,1-5 9 0,-2-1-2 16,1-2 0-16,1-3-4 0,-11-2-3 0,26-2-4 16,-26 2-2-16,21-12-6 0,-5-4-13 0,-2 1 11 0,-3-6-1 15,6-12-7-15,-8 4 1 0,0 1-5 0,-4 5 1 16,-4 0-5-16,-1 1-1 0,3 2-2 0,-6 1 3 15,2 3 8-15,-4 2-3 0,2 3-2 0,1 0-5 16,2 2-3-16,0-1 4 0,0 10-3 0,-5-12-2 16,5 12 3-16,0-9 0 0,0 9-4 0,-3-10-14 15,3 10-7-15,0 0-12 0,0 0-5 0,0-7-10 16,0 7-6-16,0 0-3 0,0 0-13 0,0 0-20 0,0 0-19 16,0 0-18-16,0 0-114 0,0 0-282 15,0 0 80-15</inkml:trace>
  <inkml:trace contextRef="#ctx0" brushRef="#br0" timeOffset="118576.07">30817 11781 316 0,'8'12'86'0,"-3"-6"8"0,0 4-14 0,-5 2-18 15,3 9 3-15,-3-2 7 0,-3 3-9 0,-2-2-4 0,-4 5-10 16,-2-5-3-16,1 3 7 0,-5 0-16 0,-3 7 4 15,-2-6-4-15,2-2-4 0,1-5 2 0,2-1-2 16,-3-1-11-16,2-1 4 0,-3 2 2 0,2-5-16 16,4-1-10-16,-1-3-7 0,0 0-24 0,4-1-24 15,2-1-24-15,1-2-70 0,7-3-174 0,0 0 53 0</inkml:trace>
  <inkml:trace contextRef="#ctx0" brushRef="#br0" timeOffset="118959.64">31337 11732 273 0,'0'0'108'0,"3"10"-16"0,-3 0-10 0,0-10 13 16,-3 21-10-16,3 0 0 0,-4 1-6 0,-1 0-4 15,5-2 1-15,0 2-3 0,0 3 0 0,0-2-5 16,0-2 1-16,9 0 3 0,-9-8 1 0,8 8-6 15,-1-6-5-15,0-2-4 0,0 0-1 0,2-3-4 16,2-1-7-16,5 2-4 0,1-1-3 0,5-2 4 16,-7-4-4-16,5 2 2 0,-5-6-14 0,-15 0-2 15,36-10-1-15,-16 2 0 0,2-4-6 0,-2-3-2 0,3-1-6 16,-6 0 2-16,12-11 0 0,-14 7-1 0,4-1-2 16,-8 5 5-16,2-1-3 0,-4 2 5 15,-1 2-2-15,-2 1-1 0,0 2 0 0,-5 0 0 0,-1 0-1 16,4 4-8-16,-4 6 3 0,0-17 0 0,-4 9-6 15,4 8 3-15,-4-13-2 0,4 13-1 0,-9-7-6 16,9 7 2-16,-8-5-25 0,8 5-4 0,-16-5-11 16,16 5-11-16,0 0-18 0,-21 3-11 0,21-3-7 0,0 0-12 15,-18 7-9-15,15-2-15 0,3-5-80 16,0 0-246-16,0 0 74 0</inkml:trace>
  <inkml:trace contextRef="#ctx0" brushRef="#br0" timeOffset="119178.39">32105 12004 218 0,'4'22'99'0,"-4"0"13"0,-4 0-29 0,4-2-3 16,-5 2 22-16,2 1-22 0,1-2-4 0,-4 2-6 0,1-5-10 16,0 5-4-16,-4-5-4 0,1-1-4 0,4-2-4 15,-5 0-3-15,2-5-9 0,-1 1 8 0,0-1-20 16,-6 2-3-16,-2-2 18 0,-3 3-3 0,6-3-13 15,-1-2-21-15,-8-4-13 0,5-1-27 0,-3 0-28 16,-1-3-92-16,2-6-190 0,6 2 56 0</inkml:trace>
  <inkml:trace contextRef="#ctx0" brushRef="#br0" timeOffset="119537.72">32525 11680 311 0,'0'0'112'15,"0"0"-13"-15,0 0-9 0,-28 25-1 0,23-15-16 16,-8 7 0-16,4 3 3 0,-5 1-13 0,6 3-2 16,-3 13-1-16,3-7 2 0,3-7 3 0,3 15 5 15,-2-8-9-15,8 6 4 0,0-7-10 0,1-1-3 16,2-6 1-16,7-2-3 0,-2 0 0 0,6-4-2 0,-3 0 3 15,2-4 2-15,-1-2 4 0,-2-5-1 0,2-3-1 16,-4 0 4-16,-12-2-5 0,21-4-6 0,-7-1-8 16,-6-5-2-16,11-2-4 0,-6-5-3 0,-2-3-3 15,6-12-5-15,-4 4-2 0,-4 3-4 0,-6 4 3 16,2 1-8-16,-3 0 2 0,5-1-2 0,-5 3-3 16,2 3 3-16,-4 0-2 0,1 5-6 0,-1 0-2 15,0 1-3-15,0 9 2 0,0-15-3 0,-1 7-12 0,1 8-12 16,-6-10-7-16,6 10-16 0,-9-9-17 0,9 9-10 15,-17-8-22-15,10 3-20 0,-4 3-19 16,11 2-110-16,-23-7-293 0,13 3 83 0</inkml:trace>
  <inkml:trace contextRef="#ctx0" brushRef="#br0" timeOffset="119962.37">32489 11281 359 0,'0'0'147'0,"16"0"-14"0,-16 0-23 0,22 8-7 15,0 4-9-15,-2-1-10 0,9 17-10 0,-1-1-9 0,4 9 3 16,2-3-6-16,-5 4-8 0,5 2-1 0,-4 4 6 16,-3 1-7-16,14 26-5 0,-10-17-4 0,-13-4 3 15,4-1-11-15,3 26 0 0,-9-18 1 0,-2-4-11 16,-6-5 7-16,-3 5-2 0,-2-3-3 0,-6-1 6 15,-2 0-7-15,-3-2-4 0,-6-1-2 0,-2-5-2 16,-3-1-5-16,-3 1 1 0,-2-5-5 0,-7-4-2 16,1 2 1-16,-3-4-4 0,3-3 6 0,-2-3-3 0,-4 3 4 15,0-3-7-15,3-3 5 0,-3 0-4 16,9-5-3-16,2 0 7 0,4-2-5 0,1-3-1 0,-2-4 4 16,2 4-4-16,2-3 8 0,6-1-3 0,-2-2-2 15,5 2 0-15,1-1 4 0,-5-3-3 0,4 3 2 16,9-5 3-16,-14 5 2 0,14-5 5 0,-14 5 3 15,14-5-1-15,-8 5-4 0,8-5 4 0,0 0 2 16,-8 2 2-16,8-2-2 0,0 0 0 0,0 0-2 16,0 0-6-16,-14 6-3 0,14-6 5 0,0 0-5 15,0 0-6-15,0 0-16 0,0 0-19 0,0 0-16 0,0 0-31 16,0 0-32-16,0 0-32 0,-28-13-134 0,15 8-327 16,-6-5 93-16</inkml:trace>
  <inkml:trace contextRef="#ctx0" brushRef="#br0" timeOffset="128040.29">2820 11948 308 0,'0'0'128'0,"-11"-10"-11"16,11 10-17-16,0 0-7 0,-6-3-11 0,6 3 4 16,0 0-14-16,-5-3-4 0,5 3-19 0,0 0 16 15,0 0-12-15,0 0-10 0,-8-4 4 0,8 4-6 0,0 0-7 16,0 0-2-16,0 0-1 0,-9-3-3 0,9 3 5 15,0 0-7-15,0 0-13 0,0 0 4 16,0 0 3-16,0 0 2 0,0 0-7 0,0 0 0 0,0 0 1 16,0 0-1-16,0 0 0 0,0 0-3 0,0 0-2 15,34-5-5-15,-13 5 10 0,6 0-5 0,11-2-4 16,8 4 4-16,-7-2-6 0,2 2 6 0,-8 1-6 16,-3 2 1-16,-5-3 2 0,-4 1-5 0,2 0-1 15,-1 1-4-15,-7-4-4 0,5 3 2 0,-6 0 3 16,-3-2-4-16,-11-1 3 0,25 2-3 0,-15-2-4 15,-10 0-6-15,20 4 0 0,-13-4-10 0,-7 0-13 0,18 0-11 16,-18 0-14-16,10 3-12 0,-10-3-27 0,9 1-68 16,-9-1-203-16,0 0 61 0</inkml:trace>
  <inkml:trace contextRef="#ctx0" brushRef="#br0" timeOffset="128290.27">2745 12122 370 0,'0'0'153'0,"0"0"-26"0,0 0-14 0,0 0-11 16,0 0-7-16,0 0-11 0,0 0 1 0,0 0-6 15,0 0-8-15,0 0-13 0,0 0-5 0,0 0-5 16,41-8-9-16,-16 4-1 0,19-3-8 0,-3-1 4 15,10 0-5-15,-6 4-16 0,4-2-34 0,3 2-26 16,-3 4-28-16,1-3-114 0,-1 0-225 0,6 3 67 0</inkml:trace>
  <inkml:trace contextRef="#ctx0" brushRef="#br0" timeOffset="130027.9">1910 13358 295 0,'0'0'153'0,"8"-6"-14"0,-8 6-15 15,6-2-1-15,-6 2-19 0,0 0-10 0,6-8-3 16,-6 8-11-16,0 0-12 0,5-4-6 0,-5 4-13 0,0 0-3 16,0 0-5-16,7-6-3 0,-7 6-3 15,0 0-8-15,0 0-5 0,0 0-7 0,0 0 2 16,0 0-2-16,0 0-6 0,0 0-1 0,0 0 3 0,0 0-2 16,0 0-1-16,4 16-1 0,-4-16 1 0,-11 22-4 15,3-5 1-15,-1-1 3 0,-4 2-3 0,5-1 1 16,-1-1 0-16,5-4-2 0,-5-3 1 0,4 3 0 15,-1-6 0-15,0 1-1 0,3 0 3 0,2-1-5 16,1-6 0-16,0 9 7 0,0-9 0 0,1 8-4 16,-1-8 0-16,15 5 4 0,-7-2-2 0,5-3 3 15,8 4 0-15,-3-4 0 0,3 3 1 0,-4 0-4 0,0-3-2 16,4 7 2-16,-4-4 1 0,-1-1-2 16,1 0-2-16,-4 1 1 0,-2 1 0 0,8 4 0 0,-1-2-5 15,2 4 0-15,-6 1-2 0,-3-1 4 0,1-3-5 16,-2 0 4-16,-2 1 4 0,0 0-6 0,1 0 2 15,2 4-1-15,-6-5 0 0,0 2 0 0,2 1 21 16,-3 0 2-16,3-3 0 0,-1 4-6 0,-5-1-3 16,2-3 3-16,-1 3-5 0,-2-3 7 0,3 0-4 15,-3 1 6-15,0-1 1 0,-3 2-1 0,1-1 0 16,-1 2 0-16,-2-2-1 0,0-1 3 0,-3 3-2 0,-1-2 1 16,-2 0-1-16,5-1 1 0,-1-4-2 0,-13 9 2 15,6-6 5-15,1 1-7 0,3-1 6 0,-5-2-5 16,4 2 2-16,3-2 5 0,8-4 6 0,-22 6-5 15,14-4-4-15,-2 3 1 0,3-2-10 0,-1-1 7 0,8-2 2 16,-13 3-4-16,13-3 3 0,-9 2-2 0,9-2 3 16,0 0 1-16,-13 5-4 0,13-5 5 0,0 0-2 15,0 0 1-15,-12 0 0 0,12 0 0 0,0 0 0 16,0 0 0-16,0 0-2 0,-7 3-1 0,7-3-2 16,0 0 0-16,0 0 0 0,0 0-5 0,0 0 0 0,0 0-2 15,0 0 3-15,0 0-1 0,0 0 0 16,-14 0-2-16,14 0 0 0,0 0 0 0,0 0 2 0,0 0 0 15,0 0-1-15,0 0 6 0,0 0-3 0,0 0-1 16,0 0 1-16,0 0-4 0,0 0-6 0,0 0 5 16,0 0-2-16,0 0-3 0,0 0-4 0,-14-8 1 15,14 8 3-15,0 0-1 0,0 0 1 0,0 0-1 16,0 0-3-16,0 0 4 0,0 0-6 0,0 0 1 16,-8-7-1-16,8 7-4 0,0 0 2 0,0 0-11 15,0 0-9-15,0 0-11 0,0 0-23 0,0 0-20 16,0 0-19-16,0 0-26 0,0 0-31 0,0 0-31 0,0 0-37 15,0 0-119-15,-8-6-403 0,8 6 112 0</inkml:trace>
  <inkml:trace contextRef="#ctx0" brushRef="#br0" timeOffset="131343.65">778 13530 350 0,'0'0'195'0,"16"-5"-25"0,-16 5-16 0,0 0-28 16,0 0-6-16,0 0-16 0,0 0-10 0,5-7-3 16,-5 7-7-16,0 0-7 0,0 0-4 0,0-11-9 15,0 11-5-15,0 0-6 0,3-10-6 0,-3 10 1 0,2-10-10 16,-2 10 1-16,3-6-3 0,-3 6-1 16,3-10-1-16,-3 10-5 0,5-7-3 0,-5 7-4 15,4-8 0-15,-4 8-3 0,0 0-4 0,0-10-3 0,0 10-3 16,0 0-6-16,0 0 0 0,0 0-6 0,0 0 2 15,0 0-1-15,0 0 2 0,0 0 3 0,10 41-3 16,-10-21 2-16,-3 18 2 0,1 0-2 0,-3 5 7 16,1 0-3-16,-1 1 4 0,-1-2 0 0,4 0-7 15,2-5 3-15,-6-1-1 0,4-6-2 0,0-5 0 16,-2-5 1-16,2-1 3 0,2-2-4 0,-4-5 1 16,0 1 4-16,3-3-4 0,1 0-2 0,0-10 2 0,-3 10 4 15,0-4-1-15,3-6 12 0,-2 10 0 16,2-10 2-16,0 0 7 0,0 8-4 0,0-8 0 0,0 0-4 15,0 0 0-15,0 0-2 0,0 0-1 0,0 0-3 16,0 0 0-16,0 0-3 0,0 0-3 0,0 0 3 16,0 0 0-16,5-24-7 0,-2 17 2 0,-2-6 1 15,7 3 1-15,-2-13-5 0,1 6-10 0,-2-4 8 16,1 1-4-16,3-5 1 0,4-10-9 0,4 0 1 16,-7 9 7-16,6-9 0 0,-5 1-3 0,0 6-3 15,0 4 0-15,-5 2-8 0,5-1 2 0,-3 1-1 0,9-11-1 16,-4 8 5-16,-4 2-4 0,-1 3 0 0,-1 5 3 15,2-2-7-15,0 3 8 0,-4-1-2 0,2 5 1 16,0-3 6-16,-5 3-1 0,3 3-5 0,1-3 9 16,2-1-6-16,-2 5 0 0,3-1 2 0,-1 0 0 15,-3-1-4-15,-5 8 1 0,15-10-3 0,-5 5-2 16,-10 5 1-16,16-8 2 0,-16 8-1 0,0 0 1 16,19 3-1-16,-19-3 3 0,0 0 2 0,19 7-1 0,-19-7-1 15,14 15 4-15,-9-5 2 0,-2-2-2 16,0 0-1-16,-3-8 4 0,5 21-3 0,-5-9-1 15,3-2 5-15,-3 3 3 0,-3-1 0 0,3-2 0 0,-4 2 0 16,-5 5-1-16,-2 1 3 0,-3-1 0 0,3-2-2 16,-6 2 1-16,-1-3-5 0,1-2 5 0,1 1-2 15,-6-3 1-15,3 0 3 0,0 0 1 0,-3-2 0 16,5 0-3-16,4-4 0 0,-2-1-1 0,15-3 3 16,-18 6 1-16,10-2-1 0,8-4 2 0,-15 5 2 15,15-5 5-15,0 0-4 0,-17 3 2 0,17-3 0 16,0 0-3-16,-13 3 4 0,13-3 0 0,0 0-5 0,0 0-6 15,0 0 8-15,-17 7-8 0,17-7 3 0,0 0-4 16,0 0 3-16,0 0-2 0,0 0 2 0,0 0 2 16,-10 6-7-16,10-6 0 0,0 0 2 0,0 0 2 15,0 7-3-15,0-7-1 0,0 0 3 0,5 13 1 16,-1-6-2-16,-3 3-3 0,3 0 1 0,1 0 3 16,1 1 3-16,2 8-3 0,-1-2 6 0,-1 0-4 15,3 3 0-15,-4-5 1 0,0 0 0 0,4 1-2 16,-3 4 5-16,-1-5-7 0,3-2 3 0,-3-5 1 15,-5 8-1-15,9-9 0 0,-6 3 2 0,0 0 1 0,-1 0-2 16,0 0-1-16,-2-3 4 0,6 3-4 0,-3 0-9 16,3-4-11-16,-6 4-12 0,5-4-11 0,-5-6-14 15,10 17-17-15,-4-9-14 0,-3-1-35 0,6-2-8 16,-9-5-99-16,5 5-273 0,-5-5 79 0</inkml:trace>
  <inkml:trace contextRef="#ctx0" brushRef="#br0" timeOffset="131648.41">1158 13806 325 0,'0'0'125'0,"0"0"-29"0,0 0-5 0,0 0-17 15,8-7-1-15,-8 7-2 0,0 0-4 0,0 0-4 16,0 0 3-16,0 0-3 0,8 27-2 0,-8-17 4 15,4 0-9-15,0 2-5 0,2 5-1 0,-2 3 4 16,-3 0 0-16,2 0-2 0,0 0 2 0,-3-1-6 0,0-2 4 16,0 3-9-16,2-2-5 0,1-5 1 0,-3 3 3 15,0-6-8-15,0 2-2 0,0 1-2 0,0-3-4 16,0 0-2-16,0-1 2 0,0 1-3 0,0 3 0 16,0-4-4-16,0-2-13 0,0-7-17 0,0 20-18 15,0-12-25-15,0 0-25 0,0-8-27 0,0 10-29 16,0-10-86-16,0 12-264 0,0-12 77 0</inkml:trace>
  <inkml:trace contextRef="#ctx0" brushRef="#br0" timeOffset="132410.04">1335 13793 352 0,'0'0'138'0,"0"0"-12"16,0 0-7-16,0 0-15 0,0 0 0 0,0 0-8 16,0 0-6-16,0 0-14 0,0 0-1 0,0 0-8 0,0 0-10 15,0 0-5-15,0 0-2 0,0 0-4 0,0 0-6 16,3-10 0-16,-3 10-6 0,0 0-3 15,0 0-4-15,0 0 1 0,0 0-4 0,0 0 0 0,0 0-5 16,0 0 1-16,0 0 4 0,0 0-6 0,0 0-5 16,22 0 4-16,-22 0-4 0,0 0-3 0,27 3 3 15,-27-3-3-15,23 0-1 0,-23 0-1 0,35 3-1 16,-15-1-2-16,-4-2 1 0,-16 0 0 0,22 2-2 16,-22-2-8-16,25 0 3 0,-15 4-6 0,-10-4 0 15,22 0-7-15,-22 0-5 0,18 2-2 0,-18-2 1 16,23 0-10-16,-23 0-1 0,22 0-8 0,-22 0 15 0,0 0-8 15,27-2 1-15,-27 2 1 0,0 0-3 16,17-6-4-16,-17 6 3 0,0 0-7 0,13-2-8 16,-13 2 4-16,0 0-5 0,0 0 1 0,9-9 0 0,-9 9-5 15,0 0 11-15,0 0 0 0,0 0-7 0,0 0 3 16,0-11 5-16,0 11 10 0,0 0 0 0,0 0 6 16,-12-11 0-16,12 11 4 0,0 0 7 0,-8-12 10 15,8 12-2-15,-8-6 5 0,8 6 2 0,-5-8 14 16,5 8 0-16,0 0 0 0,-9-12 0 0,9 12 4 15,-5-10-1-15,5 10-2 0,-5-10 2 0,5 10 11 16,-6-7-3-16,6 7 8 0,-5-13-4 0,5 13 3 0,-3-9 1 16,3 9-9-16,-5-12 6 0,5 12 0 0,-3-7 6 0,3 7-1 0,-6-14 4 15,6 14 5-15,-3-10-6 0,3 10-1 0,0 0 2 16,-5-14-9-16,5 14 4 0,0-10-3 0,0 10 1 16,-5-11-1-16,5 11-1 0,0 0-5 0,-3-10 3 0,3 10-2 15,-1-8 0-15,1 8 0 0,0 0 4 16,0 0-3-16,-7-13 0 0,7 13-2 0,0 0-5 15,0 0 1-15,-7-10-4 0,7 10-3 0,0 0-6 0,0 0 1 16,0 0 0-16,0 0-4 0,0 0 1 0,0 0-4 16,0 0 0-16,0 0 0 0,0 0 1 0,0 0-1 15,-10 31 1-15,5-10 0 0,2 1 5 0,-1 4-3 16,-1-7 0-16,2 3 0 0,1 3-1 0,-3-1-4 16,5 1 0-16,-3-3 3 0,3 0 1 0,-5 1 3 15,2-2 0-15,3-1-3 0,-5 0-4 0,5 0-11 16,-4 0-9-16,4-3-18 0,0-5-10 0,0 3-31 0,0-3-25 15,0-2-25-15,0 3-91 0,0-7-260 16,0 3 74-16</inkml:trace>
  <inkml:trace contextRef="#ctx0" brushRef="#br0" timeOffset="132934.57">1871 13222 256 0,'0'0'123'0,"0"0"-6"0,0 0-21 16,0 0-13-16,0 0-7 0,0 0-11 0,-4-9-11 15,4 9 4-15,0 0-15 0,0 0-4 0,0 0 0 16,0 0 6-16,0 0-7 0,0 0 0 0,0 0 3 16,0 0 5-16,0 0 9 0,0 0 6 0,51 9 4 15,-31-6-8-15,2-3-3 0,3 1-5 16,1-2-5-16,2 1-3 0,16 0-4 0,-6 0-5 16,-5 1-4-16,-8-2 0 0,-4-2 0 0,1 3-6 15,-5 0-2-15,-17 0 0 0,24-2-3 0,-24 2-1 16,21 0-2-16,-21 0-1 0,0 0-1 0,16-4-1 15,-16 4-2-15,0 0-4 0,0 0-4 0,0 0-9 16,0 0-17-16,0 0-11 0,21 4-28 0,-21-4-18 16,0 0-20-16,0 0-24 0,0 0-74 0,0 0-237 15,0 0 69-15</inkml:trace>
  <inkml:trace contextRef="#ctx0" brushRef="#br0" timeOffset="133693.73">2518 13352 282 0,'0'0'147'0,"0"0"-48"0,15 0-16 16,-15 0-11-16,0 0-5 0,0 0-12 0,0 0-5 0,10 15-4 16,-4 8 1-16,-4 0 4 0,4-2-1 15,-4 20 10-15,1 2 2 0,0 1-1 0,-3 3-8 16,-3-4 3-16,6 2-5 0,-6 0-9 0,0-4-2 0,3 0-4 16,0-13-2-16,0 0-4 0,0-8-4 0,0 0 2 15,0-2-1-15,0-4-2 0,0-2-3 0,0-2-2 16,-2-3 5-16,2 3 6 0,0-10 7 0,-3 13 16 15,3-13 4-15,0 0 7 0,0 7-3 0,0-7-9 16,0 0-2-16,0 0-10 0,0 0-6 0,0 0-4 16,0 0-8-16,13-47-1 0,-3 21-10 0,-3-9-12 15,4-4-3-15,-2 1-6 0,5-5 4 0,-5 5-1 0,5 0 0 16,-5 11 3-16,-1-1 2 0,1 12-4 16,2-6-3-16,-1-1 2 0,1 3 4 0,2 4-4 15,2-4 2-15,-2 5-2 0,0-2 2 0,4 1 0 0,-1 4 0 16,1 1-1-16,-4-1-2 0,1 4 3 0,-3 0 2 15,-2 3-2-15,2 0-2 0,-3 0 2 0,-8 5-12 16,19-7 8-16,-19 7-2 0,11-1 0 0,-11 1-1 16,0 0 1-16,0 0 0 0,0 0-1 0,22 6 3 15,-22-6 1-15,5 17 1 0,-2-9 0 0,-3-8 3 16,0 22-1-16,0-13 3 0,-5 3-5 0,5 1 4 16,-7 5 0-16,-3 2 6 0,2-3-2 0,0-1-1 0,-10-4 0 15,8 4 4-15,2-6-3 0,-4-3 1 0,2 3-2 16,2-5 6-16,-2 2 3 0,1 1 5 0,9-8 2 15,-20 10-4-15,13-2 10 0,-2-7 2 0,9-1-4 16,-17 10 1-16,17-10-6 0,-8 5 4 0,8-5-5 16,-10 7-1-16,10-7 0 0,0 0-6 0,-12 6 1 15,12-6-3-15,0 0-3 0,-8 7 0 0,8-7-1 16,0 0 3-16,0 0-3 0,-7 7-3 0,7-7 4 0,0 0-6 16,-3 11 6-16,3-11 0 0,3 12-3 0,-3-12 0 15,4 15 3-15,-1-8-2 0,3 0 3 0,2 3-1 16,-1-3-1-16,2 3 2 0,-1-3-3 0,9 9 5 15,3-6-3-15,-7 1-3 0,7 1-7 0,-2-2-16 16,2 2-17-16,-2-2-29 0,-4-4-27 0,4 1-22 0,-5 1-34 16,3-6-97-16,3 6-295 0,-3-6 84 0</inkml:trace>
  <inkml:trace contextRef="#ctx0" brushRef="#br0" timeOffset="134075.73">3205 13735 219 0,'0'0'128'16,"0"0"-22"-16,0 0-3 0,0 0-14 0,0-13-5 15,0 13-14-15,0 0-5 0,0 0-14 0,0 0 0 16,0 0-2-16,0 0-12 0,0 0-2 0,0 0-3 15,20-2-3-15,-20 2-4 0,0 0 2 0,27 15-5 0,-16-8 0 16,-3 3-3-16,4 5 1 0,-2 1 3 16,0 2 2-16,-7 2 2 0,4 1-1 0,-7-2 6 15,2 3 5-15,-4-2 1 0,-1-1-2 0,-4 1 1 0,7-3 3 16,-6 0 3-16,5-2 7 0,-5-2-2 0,4-3 6 16,-3-4-4-16,1 6 0 0,-2-6 1 0,6-6-7 15,-2 14 5-15,2-14 3 0,-5 8 0 0,5-8 2 16,0 8 1-16,0-8-1 0,0 0-2 0,0 0-4 15,0 0-5-15,0 0-6 0,5 7-1 0,-5-7-5 16,0 0-6-16,25-5-1 0,-25 5-3 0,38-10-8 16,-21 5-12-16,5-2-24 0,-1 1-17 0,-4 6-18 15,-4-6-29-15,2 0-24 0,-2 5-25 0,-13 1-20 16,26-9-112-16,-19 8-319 0,-7 1 90 0</inkml:trace>
  <inkml:trace contextRef="#ctx0" brushRef="#br0" timeOffset="134810.06">3917 13715 241 0,'0'0'123'16,"0"0"1"-16,0 0-13 0,0 0-16 0,0 0-2 15,0 0-5-15,0 0-10 0,0 0-7 0,0 0-3 16,0 0-11-16,0 0-4 0,0 0-10 0,0 0-1 16,0 0 3-16,0 0-5 0,0 0 0 0,0 0 1 15,0 0-7-15,0 0 5 0,17 17-7 0,-4-17 1 0,-13 0 1 16,26 3-5-16,-26-3-5 0,23 0-4 0,-10 0 1 15,-13 0-4-15,24 5-1 0,-24-5 1 0,22 2-6 16,-12 1 6-16,-10-3-2 0,17 0-7 0,-17 0 0 16,0 0 3-16,24 1-2 0,-24-1-5 0,17 0 4 15,-17 0-1-15,0 0 0 0,0 0 5 0,22 4-4 16,-22-4 0-16,0 0 0 0,0 0-6 0,19 0 3 16,-19 0-1-16,0 0 3 0,0 0 1 0,27-4-1 0,-27 4 1 15,17 4 3-15,-17-4 0 0,0 0-4 16,26-4 7-16,-26 4 1 0,17 0 2 0,-17 0 0 0,0 0-3 15,0 0 4-15,25 0-1 0,-25 0 1 0,0 0-3 16,0 0-1-16,16 0 5 0,-16 0-6 0,0 0-3 16,0 0 1-16,0 0-5 0,0 0 0 0,22-1 5 15,-22 1-3-15,0 0-4 0,0 0 3 0,0 0-1 16,0 0-1-16,22 0-1 0,-22 0 1 0,0 0-2 16,0 0 0-16,0 0 3 0,23 0-1 0,-23 0 1 15,0 0-1-15,0 0 1 0,0 0 3 0,15 0-4 16,-15 0 1-16,0 0 3 0,0 0-2 0,0 0-1 0,0 0 2 15,23 0-5-15,-23 0 2 0,0 0-3 16,0 0 1-16,0 0-1 0,0 0-2 0,0 0 3 0,16 0 0 16,-16 0-2-16,0 0 2 0,0 0-3 0,0 0 1 15,0 0 1-15,0 0 2 0,0 0 4 0,20 1 0 16,-20-1 2-16,0 0 3 0,0 0 3 0,0 0 3 16,0 0 2-16,0 0 3 0,0 0 4 0,0 0 3 15,0 0 0-15,0 0-2 0,0 0 0 0,0 0-1 16,0 0 2-16,0 0-4 0,0 0-2 0,0 0-2 15,0 0-4-15,0 0-5 0,21-1 1 0,-21 1-4 0,0 0-14 16,0 0-10-16,0 0-23 0,0 0-18 0,0 0-27 16,0 0-23-16,0 0-28 0,0 0-28 15,0 0-136-15,0 0-355 0,0 0 103 0</inkml:trace>
  <inkml:trace contextRef="#ctx0" brushRef="#br0" timeOffset="135106.9">4123 13507 300 0,'-3'-10'151'0,"3"10"-8"0,0 0-18 16,0 0-13-16,0-16-10 0,0 16-10 0,0 0-13 16,0 0-10-16,0 0-5 0,0 0-12 0,0 0-3 15,0 0-10-15,0 0 0 0,0 0-2 0,0 0-1 16,0 0-3-16,21 29 5 0,-12-11 2 0,-6 4-5 15,0 3 5-15,2-1-1 0,-2 13-6 0,-3-8 1 16,2 11 3-16,-2-3-2 0,-2-3 0 0,2 4-6 0,-3-10 1 16,0 0-3-16,3-5-3 0,-2 2-3 15,2-5 2-15,-3 6-6 0,3-7-12 0,0 4-28 0,0 0-24 16,0-7-18-16,0-1-27 0,0 2-17 0,0-7-24 16,0 3-73-16,0-13-245 0,0 13 73 0</inkml:trace>
  <inkml:trace contextRef="#ctx0" brushRef="#br0" timeOffset="135622.49">4463 13571 273 0,'0'0'157'0,"0"0"-10"0,0 0-10 0,-6-9-7 16,6 9-13-16,0 0-6 0,0 0-8 0,0 0-14 15,0 0-8-15,0 0-9 0,3-14-11 0,-3 14-5 16,10-8-8-16,-10 8-7 0,17-12-1 0,-9 6-10 0,1-1-1 16,4 2-10-16,6 1 4 0,0-2-5 0,-3 3-3 15,-4-1-4-15,-12 4 0 0,0 0-1 0,33 4-3 16,-23 2-4-16,-2-2 0 0,1 7 1 0,-4-4-2 15,1 3 2-15,-4 3-2 0,-2 8 3 0,0 1-4 16,-2-2 9-16,-4 5-1 0,4-2-4 0,-4-2 9 16,-3-1-9-16,4 0 3 0,0 0 2 0,0-1-2 15,2-7-5-15,0 3 3 0,1-4 1 0,-1-2-2 16,3 1 3-16,0 0 3 0,3 0-7 0,-1-4 3 0,1 4-1 16,2-1-2-16,1 0 8 0,1-2-7 0,2 1 12 15,2 2-1-15,-4-2 0 0,7 2-3 0,-8-3-1 16,2 3 2-16,1-4-4 0,-1 4 4 0,-2-1-3 15,-1-3-1-15,-2 2 7 0,2 2-3 0,-5-10 9 16,3 12 1-16,-3-6 6 0,-3 3-1 0,3-9 3 16,-8 18 0-16,3-12-1 0,-2 6-5 0,-11-2 3 15,6-2-3-15,-9 5-6 0,1-3-1 0,2 0 1 16,3-6-11-16,0 2-12 0,0-2-7 0,5 2-19 16,10-6-15-16,-22 0-24 0,22 0-17 0,0 0-31 0,-25-10-31 15,25 2-120-15,-3-2-317 0,6-10 91 0</inkml:trace>
  <inkml:trace contextRef="#ctx0" brushRef="#br0" timeOffset="136263.1">4985 13419 317 0,'0'0'124'0,"9"-13"-22"0,-9 13-4 15,0 0-25-15,0 0-8 0,0 0-6 0,0 0-4 16,0 0-2-16,0 0 2 0,0 0-2 0,21 28 2 16,-14-8 6-16,-1 1 7 0,6 17 6 0,-4-1-9 15,-4 0-4-15,0 0 7 0,1 3-8 0,-5-1-1 16,9-2-2-16,-9-6-6 0,6-5-4 0,-6 11-6 16,2-10 1-16,-2-3-5 0,0-6-6 0,0 4 0 15,0-11-2-15,0 5-3 0,0-7-1 0,0-1-2 0,0 2-2 16,0-10 0-16,0 12 1 0,0-12 5 0,0 10 7 15,0-10 7-15,0 0-8 0,0 0-3 16,0 0-3-16,0 0-8 0,0 0-7 0,0 0-9 0,0 0-11 16,13-46-3-16,-6 21-7 0,3-15-6 0,1 2 0 15,0-5-2-15,3 1 4 0,-1 3 3 0,1-2-2 16,2 6 8-16,-6 7-2 0,0 3 1 0,0 7 2 16,6-1-2-16,-7 2 4 0,6 0 1 0,-2 2-2 15,-3-1 5-15,-1 6-2 0,-1 2 5 0,-3-2-4 16,-5 10 2-16,15-10-1 0,-15 10-6 0,8-7 3 15,-8 7-3-15,0 0 5 0,0 0-4 0,0 0-1 0,0 0 12 16,0 0-5-16,0 0 2 0,16 17-1 0,-13-7 4 16,-3-10-4-16,-14 28 1 0,12-13 3 0,-12 5-1 15,0 0-4-15,1-2 10 0,-4-1-8 0,4 0 7 16,-2-3 3-16,6 0-7 0,-3-4 16 0,0 2-4 16,2-5-1-16,1-1 2 0,1 4 4 0,0-4 3 15,8-6-2-15,-14 12 2 0,7-10-1 0,7-2 5 16,-9 13-3-16,9-13 0 0,-8 8-2 0,8-8 1 0,-6 4-6 15,6-4 2-15,0 0-3 0,0 0-1 16,-8 10-3-16,8-10 1 0,0 0-3 0,-6 13 3 0,6-13-3 16,-2 10-2-16,2-10 4 0,2 15-1 0,-2-15 6 15,6 17 1-15,-1-10-3 0,1 3 4 0,2 0-1 16,-3-4 1-16,6 6-1 0,3 1 0 0,0-3 0 16,2 2-2-16,-2-2 3 0,4 3-6 0,-1-3-6 15,-3 0-12-15,0-2-16 0,-1-4-27 0,-2 2-12 16,1 1-30-16,-12-7-23 0,16 7-25 0,-11-1-127 15,-5-6-318-15,0 0 91 0</inkml:trace>
  <inkml:trace contextRef="#ctx0" brushRef="#br0" timeOffset="136877.54">5459 13797 295 0,'0'0'75'0,"0"0"12"0,0 0-1 0,0 0-7 0,0 0-3 16,0 0 1-16,0 0-2 0,0 0-5 0,-11-16-1 16,11 16-7-16,0 0-1 0,0 0-13 0,0 0-3 15,0 0-3-15,0 0 1 0,0 0-9 0,11-14-13 16,-11 14-2-16,11-8 0 0,-11 8 8 0,12-4-12 0,-12 4-2 16,0 0-7-16,21-9 2 0,-21 9-7 0,0 0 0 15,0 0 1-15,0 0 5 0,0 0-4 0,0 0 0 16,30 15 6-16,-27-9 3 0,-3-6 2 0,2 19 8 15,-2-8-3-15,0 1 3 0,-2-2-1 0,-1 9 3 16,-3-5 2-16,4 1-1 0,-2-2-3 0,-1-3 2 16,5 3-4-16,-3-6 4 0,3-7-4 0,-2 20-2 15,2-14-1-15,0-6-1 0,0 16 2 0,0-16-6 16,5 7 5-16,-5-7-4 0,9 15-3 0,-9-15 0 0,11 12 3 16,-6-7-5-16,3 5 5 0,0-5 1 15,3 3-7-15,-5-2 0 0,3 3 3 0,-3-2-2 0,2-1 1 16,-1 4 0-16,1-2-1 0,-3 0 2 0,1 1 3 15,0 1 3-15,-4 0-1 0,1 0 2 0,0 0 6 16,-3-10-1-16,0 18 1 0,-3-8 2 0,3-10-3 16,-3 16 1-16,1-6 7 0,-4 0 1 0,-4 0-3 15,3-4-1-15,0 4 1 0,-3-1-4 0,3-3-1 16,-4 1-2-16,0-4 1 0,-3 3-5 0,4-2-4 16,-13 4-10-16,10-6-16 0,-6 1-19 0,19-3-19 0,-31-3-25 0,31 3-37 15,-30-10-37-15,13 0-121 0,-1-3-323 0,4-5 92 16</inkml:trace>
  <inkml:trace contextRef="#ctx0" brushRef="#br0" timeOffset="137196.96">5792 13687 328 0,'0'0'133'0,"0"0"-13"15,0 0-14-15,0 0-1 0,0 0-7 0,17-4-3 16,-17 4-8-16,19 0-7 0,-19 0-5 0,35-3-4 0,-9 3-5 15,-5-3-6-15,4 0-7 0,-3 0-10 0,-3 1-2 16,-2-2-2-16,-17 4-8 0,27-1-15 0,-13 1-11 16,-14 0-15-16,23-3-13 0,-23 3-21 0,15 0-34 15,-15 0-13-15,0 0-88 0,0 0-211 0,22 3 62 16</inkml:trace>
  <inkml:trace contextRef="#ctx0" brushRef="#br0" timeOffset="137447.76">5785 13893 342 0,'0'0'190'0,"0"0"-17"16,-8 7-8-16,8-7-14 0,0 0-12 0,0 0-4 15,0 0-10-15,0 0-3 0,0 0-6 0,21 7-5 16,-21-7-13-16,24 0-8 0,4 0-8 0,-3-2-9 15,3 2-5-15,-5-2-10 0,2 2-8 0,0 0-12 0,0 0-21 16,1 0-20-16,-3-3-17 0,-1 3-25 0,0 3-19 16,-2-3-21-16,-2 0-25 0,-18 0-10 0,33-3-11 15,-24 0-99-15,-9 3-274 0,26-4 79 0</inkml:trace>
  <inkml:trace contextRef="#ctx0" brushRef="#br0" timeOffset="138369.54">6642 13619 274 0,'0'0'67'0,"0"0"-8"0,0 0-5 15,0 0 4-15,0 0 0 0,0 0-9 0,0 0 7 16,0 0-20-16,0 0 12 0,0 0-11 0,0 0-5 15,0 0 3-15,0 0-2 0,0 0-6 0,0 0 3 16,0 0-3-16,0 0 7 0,0 0 1 0,0 0-1 0,0 0 3 16,0 0 12-16,-53 7-7 0,43-2-1 0,1 6 3 15,-7-1 3-15,2 3 2 0,0 5-4 16,3-4-4-16,-2 4 1 0,5-3-3 0,-4 1 2 0,7 3-1 16,0-8-2-16,-3 2-5 0,5-1 1 0,3 1-3 15,-3-1 2-15,6-2 1 0,0 3 4 0,-3-4-4 16,2 3 2-16,4-2-1 0,4 7 1 0,4-1-3 15,-3-4-3-15,1-1 1 0,-5-2-7 0,1-2 2 16,0 0 1-16,4 0-7 0,-1 3 3 0,0-5-4 16,1 3 0-16,0-6 2 0,-3 4 1 0,4 1-1 15,-2-5 2-15,6 1 2 0,-8-1 0 0,-9-2 5 0,24 3 4 16,-14-1 4-16,-10-2-1 0,22-2-3 0,-22 2-1 16,0 0 0-16,30-3-2 0,-19-2 0 0,-2 5-2 15,-1-5-5-15,-8 5 1 0,22-12-6 0,-14 4 1 16,0 1-3-16,1-1-1 0,-1 1-2 0,-3 0 1 15,-1-3-4-15,3 3-1 0,2-3-3 0,-4 3 1 16,0-4 1-16,3 4-2 0,-2-3-3 0,-3 0 2 16,2 4 2-16,-5 6-6 0,8-19 0 0,-2 13 2 0,-4-1-4 15,-2 7 2-15,6-18 0 0,-5 8 0 16,-1 10-1-16,4-15 3 0,-1 7-3 0,-3 8 2 16,3-11-1-16,-3 11-3 0,0-13 1 0,0 13 0 0,0-15-2 15,0 15 3-15,-3-14-2 0,3 14 2 0,0-13 1 16,0 13 1-16,-7-10 0 0,7 10 0 0,-1-10-3 15,1 10 2-15,0 0 4 0,-6-15-5 0,6 15 1 16,-2-7 0-16,2 7 0 0,0 0-3 0,-8-14 2 16,8 14 0-16,-6-5 1 0,6 5 0 0,0 0-1 15,-8-12 0-15,8 12-2 0,0 0 2 0,-8-8 1 16,8 8-5-16,0 0 2 0,-8-8 0 0,8 8 1 0,-11-8-2 16,11 8-1-16,0 0 2 0,-17-4 1 0,17 4-1 15,-13-5 0-15,13 5 0 0,-17-5-1 0,17 5-1 16,-17-8 3-16,17 8 2 0,-13-2-2 0,13 2 2 15,0 0-1-15,-17-1-1 0,17 1 6 0,0 0-6 16,-16-6 1-16,16 6-2 0,0 0-1 0,0 0 1 16,-14-6 2-16,14 6-2 0,0 0 1 0,0 0-2 15,0 0 3-15,0 0 0 0,-20-1 0 0,20 1-2 16,0 0 1-16,0 0-2 0,0 0 5 0,-16-3-5 16,16 3 2-16,0 0 0 0,0 0-1 0,0 0 1 15,-14-4 0-15,14 4 0 0,0 0-1 0,0 0 2 0,0 0 3 16,0 0-6-16,-17-3 2 0,17 3 1 15,0 0 0-15,0 0 0 0,0 0-1 0,0 0 1 0,0 0 1 16,0 0-2-16,0 0 3 0,-17-3 2 0,17 3-5 16,0 0 2-16,0 0-1 0,0 0 0 0,0 0-2 15,0 0 1-15,0 0 1 0,-13-6-2 0,13 6-1 16,0 0-10-16,0 0-5 0,0 0-11 0,0 0-12 16,0 0-19-16,-13-4-18 0,13 4-34 0,0 0-42 0,0 0-44 15,0 0-113-15,0 0-372 0,0 0 104 16</inkml:trace>
  <inkml:trace contextRef="#ctx0" brushRef="#br0" timeOffset="149227.87">550 15193 225 0,'0'0'147'0,"0"0"-16"0,-5-10-7 0,5 10-10 16,0 0-7-16,-3-6-5 0,3 6-16 0,0 0-8 15,0 0-4-15,-9-7-5 0,9 7-11 0,0 0-3 16,0 0-9-16,0 0-3 0,-10-8-3 0,10 8-2 16,0 0-3-16,0 0-4 0,0 0-5 0,-17-2 0 15,17 2-6-15,0 0 0 0,0 0 3 0,0 0-1 16,-16 0 2-16,16 0 0 0,0 0-3 0,0 0 3 16,0 0 0-16,0 0-3 0,0 0-3 0,-11-2 1 0,11 2-5 15,0 0 1-15,0 0 3 0,0 0-2 0,0 0 4 16,0 0 4-16,0 0-5 0,0 0-2 0,57-8-3 15,-32 3-2-15,1 0 0 0,3 3 2 0,-5-1-2 16,1 0-1-16,0 3-4 0,-1-2-2 0,-2 1 0 16,4 1-4-16,-6-3-1 0,2-1-4 0,-2 4-7 15,-2-2-3-15,2 1-6 0,-7 1-11 0,-13 0-7 16,25-3-9-16,-13 3-11 0,-12 0-12 0,18-2-22 0,-18 2-5 16,17 2-20-16,-17-2-83 0,0 0-237 0,16 0 70 15</inkml:trace>
  <inkml:trace contextRef="#ctx0" brushRef="#br0" timeOffset="150143.47">1248 14914 221 0,'0'0'77'0,"0"0"-3"16,0 0-13-16,0 0 7 0,0 0-14 0,0 0 4 16,0 0-8-16,0 0 0 0,-3 20-6 0,3-20-2 15,-13 11 0-15,7-4-6 0,-5-1-4 0,3-2-4 0,0 2-2 16,1-1 0-16,7-5 0 0,-21 7-2 16,13-2-8-16,-3-5 2 0,11 0 2 0,-16 5 11 0,16-5 8 15,-18 3 11-15,18-3 2 0,0 0-10 0,-15 0 0 16,15 0-8-16,0 0 1 0,-15-8-5 0,15 8-2 15,0 0-1-15,-7-8-3 0,7 8-4 0,0 0-4 16,-3-9 0-16,3 9-4 0,3-10 1 0,-3 10 2 16,7-16-4-16,3 10-3 0,-5 0 2 0,3 0-4 15,3-2-1-15,0 3 7 0,-3-2-10 0,3 2 3 16,0-1-7-16,0 4 2 0,0 0-5 0,-11 2 1 16,19-6 2-16,-19 6 1 0,22 3-4 0,-22-3 5 0,16 5-6 15,-4-3 1-15,-7 4 1 0,-5-6-9 0,8 10 7 16,-8-10 3-16,3 10 3 0,-1-3-1 0,-2-7-4 15,-2 16 6-15,2-10 5 0,-6 4 0 0,1 0-6 16,-6-3-1-16,2 3 2 0,2 0 2 0,-3-5 4 16,-3 5-2-16,3-6-5 0,3 4 5 0,-7-4 2 15,2 2 0-15,4-3-1 0,-4-2 0 0,12-1 3 16,-18 0 11-16,18 0-9 0,0 0 1 0,-22-4 2 16,16-4 4-16,6 8-8 0,-9-11 1 0,4 3-6 15,5 0 10-15,-2-4-6 0,2 2 2 0,0 10-5 0,2-17 0 16,0 4-5-16,1 4 3 0,1 2 5 0,1-3-6 15,1 0-6-15,-1 2 5 0,2-2-4 0,3 2-1 16,-2 1 2-16,2 2-1 0,2-2-1 0,-4 2-1 16,4 4 9-16,2-5-11 0,-2 6 5 0,-12 0-2 15,25-4 8-15,-12 8-7 0,1-1 2 0,9 3-3 16,-8 2-6-16,-1-1 11 0,5 6-5 0,-7 2 1 16,4-3 2-16,-3 6 2 0,-1 3-1 0,-5-3 1 15,4 6 5-15,1 11-1 0,-7-6-1 0,0 9-1 16,-5-2-1-16,-3-9 4 0,-3 1-4 0,-3 8 1 15,0-1 5-15,-3 1-10 0,5-10 5 0,-7-4 3 0,1-2-11 16,1-4 8-16,0 3-1 0,-1-3 0 0,3-1 0 16,-4 0 1-16,3-5 2 0,3 3 3 0,-3-7 1 15,5 0 0-15,-2-2 8 0,3 1 0 0,5-5 7 16,-11 7 3-16,11-7-1 0,0 0-3 0,0 0 5 16,0 0-8-16,0 0-3 0,0 0-1 0,-25-12-1 15,25 12 1-15,-2-10-5 0,2 10-1 0,2-9 1 16,-2 9-6-16,3-12 2 0,-3 12-3 0,8-13 0 0,-5 8 1 15,-3 5-2-15,9-10-2 0,-4 5-2 0,-5 5 0 16,10-5 1-16,-10 5-2 0,17-2 2 16,-17 2-2-16,19-1 0 0,-19 1 0 0,22 0 3 0,-22 0 1 15,22 3-4-15,-11 0 2 0,3 2-4 0,-5-3 3 16,3 1 3-16,0 2-2 0,9 2-1 0,-2-2-5 16,-1 3-11-16,-6-3-4 0,-1-3-16 0,-11-2-11 15,23 8-11-15,-23-8-16 0,14 5-19 0,-14-5-11 16,10 1-10-16,-10-1 2 0,11 4-9 0,-11-4-66 15,0 0-221-15,0 0 65 0</inkml:trace>
  <inkml:trace contextRef="#ctx0" brushRef="#br0" timeOffset="150882.59">1686 14945 325 0,'7'-15'125'0,"-7"15"-9"0,1-6-15 0,-1 6-5 16,0 0-12-16,0 0-4 0,0 0-16 16,5-10-9-16,-5 10-9 0,0 0-2 0,0 0-6 15,0 0-9-15,0 0 2 0,0 0-10 0,0 0 6 0,0 0-1 16,0 0-7-16,8 34 3 0,-5-12 0 0,4-5-3 16,-5 9-2-16,3 9 7 0,-2-4-4 0,-3-3 3 15,3 5-9-15,-1-3 10 0,-2-3-7 0,0-2-3 16,3-1 0-16,0 1-2 0,-3 1-5 0,-3-4 5 15,3-1-2-15,0-1-1 0,-3 0 5 0,6-3-4 16,-3 0-3-16,-3-5 5 0,3 0 0 0,3-4-5 0,-3-8 8 16,0 15 0-16,0-15 1 0,0 13 2 0,0-13 5 0,0 7 14 15,0-7 3-15,0 0 2 0,0 0-4 0,0 0-6 16,0 0-6-16,0 0-7 0,0 0-2 0,22-29 1 16,-14 6-5-16,1 1-2 0,2-13-2 0,-1-2-1 15,-1 3 1-15,7-3-3 0,-5 9 1 0,-1 5-3 16,-1 0-1-16,2 1 3 0,-1 2-3 0,16-8 0 15,-13 5-2-15,-5 2-1 0,7 4 0 0,-6 3 2 16,6 4-3-16,-9-1-2 0,-1 1 0 0,-5 10-2 0,13-11 3 16,-13 11-4-16,9-8-2 0,-9 8 2 0,0 0 0 15,0 0-2-15,11-8 0 0,-11 8-2 0,0 0-1 16,0 0-6-16,0 0 11 0,0 0-2 0,14 23 2 16,-14-23 0-16,0 22-4 0,0-13 1 0,0 2 1 15,-4 1 3-15,2 10-2 0,-9-1 5 0,-2-2 1 16,0 0 1-16,1-2 3 0,-6 4-3 0,3-4 6 15,-2-1-3-15,-5-1-3 0,4 0 9 0,-2-2 1 16,4-1 2-16,2-2 4 0,3-6 5 0,0 4 2 16,11-8 4-16,-17 8 2 0,15-2 4 0,2-6 5 15,-11 6 1-15,11-6-1 0,-8 3 0 0,8-3-2 0,0 0-6 16,0 0-4-16,-11 7-6 0,11-7-4 0,0 0-2 16,0 0 0-16,0 0-3 0,0 0-3 0,0 7 0 15,0-7-3-15,0 0 0 0,0 0-1 0,5 15 4 16,-5-15-2-16,6 7-4 0,-6-7 2 0,5 10-2 15,4 0 2-15,-4-2-3 0,3-1 4 0,-1 3-1 16,3 0-2-16,3 2 1 0,1 0-3 0,0 1-5 16,-4-1-10-16,6 1-7 0,-3-1-6 0,0 0-11 0,-5-2-9 15,8 4-7-15,-2-1-10 0,2 2-9 16,-7-2-10-16,3-2-16 0,1-3-3 0,-5 2 0 0,0 0 1 16,-3-6-4-16,4 4-1 0,-4-1 3 0,3 1 6 15,-8-8 7-15,11 10 7 0,-11-10-51 0,8 4-157 16,-8-4 48-16</inkml:trace>
  <inkml:trace contextRef="#ctx0" brushRef="#br0" timeOffset="151165.09">2167 15413 274 0,'3'8'93'0,"1"2"-6"0,1 11-5 0,0-2-7 0,-2 3-11 16,0 0 6-16,2-2 2 0,-2 3 6 15,-1-4-7-15,5 3-8 0,-5-2-3 0,0-1-3 16,4-5-7-16,-6-1-2 0,3-1-5 0,-3 4-5 0,2-6 0 16,1 0-2-16,-3 0-5 0,3-1-2 0,-1-1-5 15,2 2 3-15,-1-2-5 0,-3-8-1 0,0 11 1 16,0-4-6-16,0-7 1 0,2 10 0 0,-2-10-4 15,0 0-9-15,2 11-14 0,-2-11-17 0,0 0-19 16,0 0-13-16,4 10-22 0,-4-10-5 0,0 0-83 16,0 0-199-16,0 0 61 0</inkml:trace>
  <inkml:trace contextRef="#ctx0" brushRef="#br0" timeOffset="152940.84">2682 15448 308 0,'0'0'182'0,"-2"-10"-22"0,2 10-22 15,0 0-15-15,0 0-12 0,0 0-18 0,0 0-10 16,0 0-11-16,0 0-10 0,0 0-10 0,0 0-4 16,0 0-3-16,0 0-1 0,10-12-2 0,-10 12-10 0,0 0 0 15,31-2-1-15,-10 2 1 0,5 0 1 16,17-3-3-16,1 1-4 0,4-3-4 0,3 0-1 0,-5 0-2 16,3-2 2-16,-2 1-1 0,-3 2-4 0,-3-3-3 15,-9 7-8-15,-4 0-8 0,-3-3-9 0,-3 1-10 16,-4-1-7-16,2 3-2 0,-20 0-12 0,27-2 0 15,-27 2-8-15,20-2-7 0,-20 2-8 0,0 0-5 16,21 0-4-16,-21 0-5 0,0 0-1 0,0 0-7 16,0 0-56-16,0 0-169 0,17-3 51 0</inkml:trace>
  <inkml:trace contextRef="#ctx0" brushRef="#br0" timeOffset="153227.09">3082 15155 218 0,'0'0'107'0,"0"0"-9"0,0 0-19 15,0 0-7-15,-4-10-13 0,4 10-8 0,0 0-1 0,0 0-9 0,0 0-5 16,0 0 7-16,0 0-2 0,0 0-3 0,0 0 10 16,-9 28 2-16,9-8 10 0,0 3 14 0,-4 13-7 15,2 1-7-15,2 3 4 0,0-4-4 0,2 3 2 16,2 1-11-16,-4-3 4 0,0 2-1 0,0 1-8 15,9-1-6-15,-9-2 2 0,2-2-8 0,3-6-1 16,-5-1-2-16,2-6-2 0,1-1-6 0,0 1 0 16,0 1 5-16,3-1-6 0,-4-2-2 0,2-3-5 15,-2-2-14-15,0-2-2 0,4-1-23 0,-6-3-26 16,5 3-22-16,-1-2-27 0,1-1-23 0,-2 0-93 16,2-4-255-16,-5-5 74 0</inkml:trace>
  <inkml:trace contextRef="#ctx0" brushRef="#br0" timeOffset="153829.54">3783 14846 228 0,'0'0'83'0,"0"0"-15"0,0 0 0 15,-30 23 1-15,13-3-1 0,-4 10 8 0,-4 3 11 16,0 10 0-16,-1-2 1 0,-3 2-3 0,2 4 0 15,6-3-9-15,-5-1-10 0,5 0-7 0,5-2-5 16,-1-3-5-16,9-1-1 0,-4-2-3 0,7-1 1 16,0-4-6-16,5-8-3 0,0 0 3 0,0 1-3 15,5-3-2-15,2-1-3 0,7 1 2 0,-2-3-2 16,4 0 0-16,1 0-4 0,5-3-1 0,-3 1-4 16,6-2-3-16,-5-3-1 0,-2-3 0 0,3 3-3 15,2-4 0-15,-1-1 1 0,0-5-2 0,-3 2 1 0,-19-2-2 16,27-2-2-16,-16-1 0 0,-11 3 0 0,17-8-3 15,-9 4-1-15,0-4 2 0,-8 8 3 0,8-15-7 16,-5 2 2-16,0 5-3 0,-3-5 1 0,0 3-1 16,-3-12 2-16,-2 1 0 0,-8 5-1 0,6-3 3 15,2 3 0-15,-6-4 1 0,2 3 0 16,0 5 1-16,0-1-2 0,1 4 0 0,-1-1-1 16,4 1-4-16,5 9 1 0,-20-8 1 0,10 0-3 15,-1 6 2-15,11 2-4 0,-22-8 1 0,7 3-4 16,15 5 1-16,-21-2 1 0,21 2-2 0,-18-5 4 15,18 5-3-15,-17 0 0 0,17 0 0 0,0 0 4 0,-22-3-2 16,22 3 0-16,0 0-2 0,0 0 2 0,-20-2-12 16,20 2-20-16,0 0-21 0,0 0-15 0,0 0-27 15,0 0-16-15,0 0-5 0,0 0-15 0,0 0-92 16,0 0-261-16,0 0 76 0</inkml:trace>
  <inkml:trace contextRef="#ctx0" brushRef="#br0" timeOffset="154659.13">4164 15000 286 0,'0'0'83'0,"6"-13"-13"0,-6 13-4 16,0 0-9-16,0 0-15 0,1-10-12 0,-1 10 5 15,0 0-3-15,0 0 2 0,0 0 2 0,0 0 2 16,0 0 10-16,12 43-5 0,-7-11 20 0,1 7-11 0,-4 0 13 16,0 6 1-16,2-4 1 0,-1 4-4 0,-6-2-7 15,6 1 6-15,-3-2 0 0,-3 2-1 0,3-7 1 16,-4-1-9-16,2-5 3 0,0-4-7 0,2-5-4 16,-3 0-3-16,3-5-4 0,0 3-2 0,0-4-3 15,-3-3-2-15,1-3-3 0,2-2-3 0,-3-1 1 16,3-7 0-16,0 15 3 0,0-15 0 0,0 8 4 15,0-8 0-15,0 0-3 0,0 0-3 0,0 0-4 0,0 0 0 16,0 0-5-16,0 0 2 0,0 0-8 0,3-30 4 16,-3 30-3-16,2-31-3 0,4 10 1 0,-4 1-2 15,4-4-1-15,0 2-1 0,-2-1-1 0,2 1 1 16,0-1-2-16,-2 3-5 0,6 2 2 0,-2-5 0 16,4 6-2-16,-2 1 1 0,6-6-3 0,-2 8-2 15,-3-3 0-15,2-3 3 0,4 5 0 0,-4 0-8 16,4 2 7-16,-4 1 1 0,2 1 0 0,1 1-3 0,-2 0-4 15,-4 2 3-15,1 0-2 0,-2 5 1 16,-9 3-2-16,13-9-1 0,-13 9 3 0,14-6-4 16,-14 6-1-16,7-6 1 0,-7 6-1 0,0 0-2 0,0 0 5 15,0 0-1-15,0 0-2 0,0 0 1 0,0 0-1 16,20 12 3-16,-20-12 0 0,-3 12 0 0,3-12 0 16,-4 21 1-16,0-9 3 0,-1 1 0 0,1 4-3 15,-5 2 6-15,-3-1-1 0,2 2 2 0,-5-3 0 16,3-1 1-16,-3 2-2 0,4-3 4 0,-2 2-1 15,-1-4 0-15,3-5 4 0,1 1-3 0,1-1 2 16,1-2 3-16,0-1 3 0,-1 2 1 0,9-7 5 0,-13 6 0 16,13-6 5-16,-10 4 3 0,10-4 1 0,-10 6 3 15,10-6-4-15,0 0-2 0,-8 2 0 16,8-2 0-16,0 0-3 0,0 0-3 0,0 0-1 0,-12 5 2 16,12-5-1-16,0 0-5 0,0 0-3 0,0 0 1 15,-10 5-5-15,10-5-2 0,0 0 0 0,0 0-3 16,0 0-1-16,0 0 2 0,-8 5 0 0,8-5-4 15,0 0 2-15,0 0-1 0,-3 10 1 0,3-10 2 16,-2 8-3-16,2-8 1 0,2 12 3 0,-2-3-2 16,3 1 1-16,1-2-2 0,0 4 0 0,2-2 3 15,5 10 0-15,-2-8-2 0,1-1 0 0,-2 2 3 0,3-1-1 16,-6-4 4-16,7 4-2 0,-4-4-3 0,0 2 3 16,1-2-1-16,-2 1-3 0,0-3-10 0,0 1-10 15,-2 0-14-15,4-1-4 0,-4-2-15 0,-5-4-12 16,0 0-13-16,8 9-23 0,-8-9-20 0,0 0-24 15,0 0-115-15,0 0-308 0,0 0 87 0</inkml:trace>
  <inkml:trace contextRef="#ctx0" brushRef="#br0" timeOffset="155020.73">4530 15466 298 0,'0'0'159'0,"0"0"-15"0,0 0-30 15,0 0-12-15,0 0-17 0,8-7-8 0,-8 7-11 16,0 0-3-16,0 0-8 0,0 0-7 0,0 0-3 16,26 0-5-16,-26 0-3 0,0 0-7 0,32 7-2 15,-20-4-1-15,-12-3-7 0,18 6 1 0,-6 0-2 16,-2-2 2-16,0 4 0 0,0-1-11 0,0 0 2 16,-2 1 1-16,1 2-4 0,-1 0 0 0,-2 0 8 15,2 7-1-15,-3 0 1 0,-2-3 4 0,-3 2 6 0,-3 1 4 16,0 3 12-16,-5-1-3 0,3 0 3 15,-3 0-1-15,-1 1 3 0,-2-5-3 0,5-1 1 16,-1-1-2-16,-2-7-1 0,4 4-1 0,2-2-1 0,-2-4-1 16,5-4 1-16,-3 14-4 0,3-14-1 0,-6 7-1 15,6-7 2-15,0 0-5 0,0 10 0 0,0-10-4 16,0 0-1-16,17 5-3 0,-17-5-1 0,33-3-4 16,-11 1-4-16,2-1-11 0,-2-2-18 0,0 0-20 15,3 1-21-15,0-4-31 0,1 2-20 0,-1-1-22 16,-3-3-25-16,1 2-100 0,-2-2-305 0,-2-2 86 15</inkml:trace>
  <inkml:trace contextRef="#ctx0" brushRef="#br0" timeOffset="155501.1">5070 15452 281 0,'0'0'134'0,"0"0"-17"0,0 0-10 16,0 0-7-16,0 0 2 0,0 0-11 0,8-6-3 0,-8 6-3 15,0 0-5-15,0 0-1 0,0 0-4 16,36 6-3-16,-36-6-6 0,22 2-8 0,-9 0-10 0,-13-2-2 16,36 3-3-16,-20-3-4 0,-2 2-5 0,-14-2-1 15,30 1-8-15,-11 3-9 16,-5-4-7-16,-14 0-5 0,24 3-6 0,-24-3-18 0,17 0 14 15,-17 0-18-15,0 0-3 0,0 0 1 0,0 0-11 16,25 0 1-16,-25 0-17 0,0 0-6 0,0 0-10 0,0 0-6 16,0 0-4-16,0 0-2 0,0 0 5 15,0 0 3-15,0 0 1 0,0 0 11 0,-9-17 6 16,9 17 8-16,-14-14-2 0,7 7 14 0,1 0 7 0,-2-3 13 16,8 10 17-16,-13-14 4 0,4 4 14 0,9 10 20 15,-14-15 4-15,11 8 3 0,3 7 6 0,-11-13 3 16,11 13-4-16,-8-7-11 0,8 7-3 0,0 0-6 15,-8-8-5-15,8 8 13 0,0 0-1 0,0 0 1 16,0 0-3-16,0 0 7 0,0 0-1 0,-13 25 7 16,9-15-2-16,-1 6-5 0,0 7 4 0,2-6-1 15,-2 6-6-15,5-2-2 0,0 1-4 0,0 1 1 0,-2 2-3 16,4-1-4-16,3-2-3 0,-2 1-4 0,5-1-20 16,-2 1-18-16,6-8-20 0,-3 4-19 0,10-5-35 15,-5 2-29-15,5-7-86 0,4 1-245 0,18 0 73 16</inkml:trace>
  <inkml:trace contextRef="#ctx0" brushRef="#br0" timeOffset="157079.63">5773 15229 260 0,'-8'15'102'0,"8"-15"-1"0,0 0-12 0,-18 8 1 16,18-8-5-16,-15 2-7 0,15-2-4 0,-11 2 0 15,11-2-3-15,0 0-9 0,-19-2 8 0,19 2 1 0,-13-6-2 16,13 6-1-16,-14-10-1 0,6 3 6 0,2-2-8 16,-2 3-2-16,2 0-7 0,4-3 5 0,-4 1-3 15,4 0-4-15,2 8-3 0,-8-12-3 16,8 4-10-16,0 8-3 0,0-13-10 0,0 13 1 16,2-7-4-16,-2 7 0 0,14-10-6 0,-6 5-7 0,3 4 4 15,2-2-1-15,-1-1 4 0,1 4-8 16,13 4-1-16,-7-1 0 0,4 0-4 0,-3 7 0 0,-1-2 0 15,0 4-3-15,1 1 2 0,-5-1-2 0,2 2 0 16,3 5 0-16,-7-3 21 0,-3 4-3 0,0 5-4 16,-2-5 4-16,0 4-6 0,-8-1 2 0,2 1-2 15,4 11-2-15,-10-4-1 0,-3-7-3 0,-1 11 3 16,-7-4-1-16,-3 1 0 0,4-8-2 0,1-5 0 16,-2 2 3-16,4-7 0 0,-1 0-3 0,-3-1-3 15,8-1 5-15,-4-2-1 0,2 0 2 0,-4-4 0 0,5-2-2 16,-1 2-3-16,1-2 11 0,8-4 3 15,-17 3-6-15,17-3 5 0,-11 3-2 0,11-3 1 16,0 0-2-16,0 0 0 0,0 0-2 0,-11-13-3 0,11 13-1 16,0-10 0-16,0 10 5 0,3-13-5 0,3 3 4 15,-1 4 1-15,3-3-3 0,1-1-1 0,7-1 3 16,1-1 1-16,-1 2-2 0,5 0 4 0,-1 0 0 16,-1 4-3-16,-2 0-11 0,0 0 10 0,-4 2-4 15,-2 4-3-15,0-2-1 0,2 2 1 0,-13 0-1 16,22 2-1-16,-11 2 2 0,0-1-3 0,3 3 2 15,-6-3-1-15,3 1-2 0,-3 0-14 0,6 4-3 0,-6-3-12 16,1 5-9-16,-2-5-13 0,1 2-12 0,1-2-14 16,-9-5-20-16,16 11-12 0,-10-4-8 0,-6-7-4 15,10 3-6-15,-10-3-130 0,0 0-307 0,0 0 87 16</inkml:trace>
  <inkml:trace contextRef="#ctx0" brushRef="#br0" timeOffset="157735.79">6391 15066 208 0,'0'0'168'15,"0"0"-29"-15,4-8-17 0,-4 8-14 0,0 0-18 16,3-10-7-16,-3 10-17 0,0 0-5 0,0 0-7 16,0 0-10-16,0 0 3 0,0 0-12 0,0 0 1 15,0 0-8-15,25 26 11 0,-20-3 17 0,-2 0-8 16,5 15 2-16,-3-1 1 0,-5 4-2 0,0-1 4 15,3 4 0-15,-6-6-10 0,-2 1-4 0,5 0 3 16,-8-4-3-16,8-6-9 0,-6-4-5 0,4-2 3 0,-4-3-7 16,2-4 1-16,2 1-1 0,0-2-1 0,2-5-3 15,-3 0 2-15,3-2-4 0,0-8 1 16,0 12 7-16,0-12-5 0,0 0 2 0,3 6-6 0,-3-6-6 16,0 0-15-16,0 0-4 0,19-16-3 0,-8-6 1 15,11-9-7-15,-1-2-2 0,1-7 7 0,-2 4-4 16,5-4 7-16,-7 0-3 0,3 6 5 0,-4 2 1 15,0 4 3-15,-4 9 0 0,-2 2 5 0,2-1 3 16,-6 3 2-16,3 5 8 0,-1 1-2 0,-1 0 1 16,1-3-4-16,-6 6 1 0,5-2-4 0,-8 8-1 15,10-10 0-15,-10 10-3 0,9-9 4 0,-9 9 0 0,0 0-4 16,5-8-2-16,-5 8 1 0,0 0 0 0,0 0-3 16,0 0-3-16,0 0 7 0,0 0-2 0,0 0 1 15,0 0 0-15,0 0 3 0,-18 41-2 0,4-26-3 16,-6 4 3-16,4-2 1 0,-3-3-3 0,-1 4 0 15,2-5-1-15,1-3 2 0,-2 6 3 0,1-4 8 16,0-2-3-16,4-3-2 0,0 3 7 0,4-2-4 16,-1-3 5-16,2 0-1 0,4 0 3 0,5-5 1 0,-13 5-3 15,13-5-2-15,-9 3-1 0,9-3-1 16,0 0-2-16,-8 8 3 0,8-8-1 0,0 0 5 16,-3 8-4-16,3-8 4 0,0 0 0 0,0 0 2 0,9 12 0 15,-9-12-2-15,11 10 0 0,-3-5-2 16,-3 5 5-16,3-2-6 0,1-1 1 0,7 7 1 0,-4-2 0 15,0 4-4-15,3-4 5 0,-2 3-3 0,-2 0 1 16,4 2-4-16,-6-2 3 0,3-1-7 0,4 4 1 16,-2-3 4-16,-3-1-4 0,2 0 1 0,-1-1-3 15,-4-3-6-15,-2 0-18 0,1 2-11 0,2-6-11 16,-4 4-25-16,4-3-15 0,-7 1-21 0,3-1-21 0,1-2-22 16,-6-5-97-16,5 6-292 0,-5-6 86 15</inkml:trace>
  <inkml:trace contextRef="#ctx0" brushRef="#br0" timeOffset="158267.6">6850 15517 231 0,'3'-7'119'0,"-3"7"-16"16,0 0-20-16,0 0-4 0,0 0-4 0,0 0-16 0,0 0 3 15,0 0-7-15,0 0-3 0,0 0 0 0,0 0 8 16,0 0-22-16,0 0 12 0,0 0 1 0,0 0-5 16,-3-13-3-16,3 13 1 0,0 0-7 0,0 0 1 15,0 0 3-15,0 0-3 0,0 0-5 0,0 0-2 16,0 0 4-16,0 0-4 0,0 0-5 0,5-12-15 16,-5 12 13-16,0 0-6 0,16-6-2 0,-7 2-1 0,-9 4-1 15,24-4 11-15,-24 4-11 0,25-2-6 16,-16-1 1-16,-9 3-3 0,26 0 1 0,-26 0-4 15,22 3 0-15,-11 2 3 0,-11-5-4 0,15 7-1 0,-11-3 3 16,-4-4 1-16,6 18 5 0,-3-6 0 0,-6-2 0 16,3 10 1-16,-3-3 1 0,-2 2-1 0,-4-1 0 15,1 2 1-15,3-5-1 0,-1-3-1 0,2 1-3 16,4-7 4-16,-3 4 0 0,-1 0-4 0,1-2 0 16,6 2 1-16,1 0-1 0,-1 0 3 0,4-1 2 15,1-1 0-15,0 2 3 0,6 8-4 0,2-5 3 16,2-1-5-16,-2 2 3 0,-5-2-4 0,4-1 4 15,-3 1 2-15,0-2-1 0,-5 0-2 0,-1-4 2 16,2 1 3-16,-3 1-2 0,-3-4 4 0,-2-4 4 0,6 13 8 16,-6-13-2-16,0 10 3 0,0-10 1 0,0 0-3 15,-8 14-4-15,-2-6-1 0,1-4-4 0,-10 6-1 16,5-4 4-16,1 0-4 0,-4-2 2 0,7-2-1 16,-4 0 0-16,14-2-9 0,-23 0-17 0,23 0-16 15,-19-2-21-15,19 2-23 0,-22-9-27 0,17 0-24 16,-1 1-29-16,4-2-127 0,-4-11-326 0,9-1 94 15</inkml:trace>
  <inkml:trace contextRef="#ctx0" brushRef="#br0" timeOffset="158642.6">7532 15338 271 0,'0'0'165'0,"0"0"-11"0,0 0-6 0,0 0-9 16,0 0-1-16,0 0-7 0,0 0-10 0,0 0-11 15,0 0-2-15,0 0-6 0,0 0-8 0,0 0-7 16,0 0-6-16,2-6-9 0,-2 6-3 0,0 0-10 15,0 0-6-15,0 0-6 0,0 0-3 0,0 0-6 16,21-3-1-16,-21 3-6 0,31-4-5 0,-7 4 2 16,1-2-6-16,0 2-1 0,0-3-2 0,-4 2-4 0,4-2-2 15,-8 3 0-15,-17 0-4 0,27 0-3 0,-27 0-3 16,24 0-2-16,-24 0-10 0,17 4 0 0,-17-4-9 16,0 0-9-16,21 0-10 0,-21 0-16 0,0 0-13 15,0 0-9-15,16 9-16 0,-16-9-29 0,0 0-19 16,0 0-101-16,0 0-285 0,0 9 82 0</inkml:trace>
  <inkml:trace contextRef="#ctx0" brushRef="#br0" timeOffset="158868.15">7386 15530 388 0,'0'0'185'0,"0"0"-25"0,28 8-15 16,-15-6-11-16,9 0-9 0,-1 1-10 0,2 0-10 15,1-1-11-15,-1-2-10 0,-1 0-6 0,0 0-7 16,1 0-8-16,3 2-9 0,-2-2-4 0,-5 0-7 16,6 0-14-16,-3 0-23 0,-3 0-14 0,-19 0-22 15,26 3-25-15,-11-3-19 0,-15 0-32 0,25 0-109 0,-25 0-255 16,24-5 75-16</inkml:trace>
  <inkml:trace contextRef="#ctx0" brushRef="#br0" timeOffset="159416.53">8925 15079 308 0,'0'0'147'0,"0"0"-10"16,0 0-8-16,0 0-6 0,-60 28-10 0,40-13-4 16,-1 3 6-16,-13 10 2 0,8 1-3 0,-4 0-6 15,7-7-9-15,5 1-9 0,6-1-5 0,1-5-7 16,3 5-2-16,0-2-6 0,1 3-5 0,0-5-2 16,7 3-6-16,0-1-3 0,8 0-1 0,0-3-5 15,6-1-5-15,2 0-3 0,1-2-3 0,7-1-4 16,1-3-2-16,10 8-5 0,7-7-1 0,-3-5-3 0,-9-4 0 15,0-2-3-15,-3-2-1 0,1-2-5 16,-5 1 1-16,16-10-3 0,-11 3 0 0,-4-5-2 0,-5 0 2 16,2 3-3-16,-6-6-1 0,-7 2-3 0,3-5 2 15,-4 2-3-15,0-1 1 0,-2 1 1 0,-1-1 0 16,-4 0 0-16,0 2-4 0,0 6 2 0,-4-1-1 16,-1 3 0-16,5 10 2 0,-7-21-3 0,7 14 0 15,0 7 0-15,-13-21 4 0,8 14-5 0,5 7 2 16,-8-15-2-16,8 15 0 0,-13-12-2 0,4 5 4 15,9 7-3-15,-19-10 3 0,19 10-2 0,-22-7 2 16,11 4-2-16,11 3-3 0,-25-7 0 0,25 7 1 0,-24-5 2 16,24 5-1-16,-24-2 4 0,24 2-6 15,-25-3 1-15,25 3 0 0,-22-2 2 0,22 2 0 0,-22-3 0 16,22 3 2-16,0 0 1 0,-25-3-2 0,25 3 3 16,0 0-1-16,-16-2-1 0,16 2 4 0,0 0 3 15,0 0-3-15,0 0-5 0,0 0 1 0,-20-2 1 16,20 2 1-16,0 0-8 0,0 0-1 0,0 0-13 15,0 0-13-15,0 0-12 0,0 0-23 0,0 0-15 16,-18-6-35-16,18 6-22 0,0 0-27 0,-15-10-125 16,15 10-345-16,-15-12 97 0</inkml:trace>
  <inkml:trace contextRef="#ctx0" brushRef="#br0" timeOffset="160388.97">7102 11932 290 0,'24'0'82'16,"0"3"-24"-16,-4-3 1 0,2 0-2 0,2 0-6 15,-7 0-6-15,8 0-9 0,-7-3-8 0,4 6 12 16,-2-3-10-16,0 0-6 0,-2 0 0 0,-6 0-13 16,6 0 9-16,-10 1-6 0,-8-1 1 0,20-1-2 15,-20 1-13-15,18 0-1 0,-18 0-7 0,17 0-7 16,-17 0-12-16,13 1-20 0,-6 1-5 0,-7-2-31 0,0 0-98 15,0 0 33-15</inkml:trace>
  <inkml:trace contextRef="#ctx0" brushRef="#br0" timeOffset="160763.93">6929 12085 230 0,'0'0'145'0,"0"0"-31"0,0 0-11 0,0 0-11 16,0 0-9-16,0 0-13 0,0 0 4 0,0 0-11 15,0 0-2-15,0 0-4 0,0 0-13 0,0 0-11 16,35 5 2-16,-24-2-5 0,-11-3 3 0,22 2-8 15,-7-2-2-15,-5 2-2 0,14 1-5 0,-1-3-3 0,-2 3 7 16,2-1-8-16,1 0 3 0,-3 1 0 0,2-3-2 16,-4 2-2-16,2-2-2 0,-5 0 0 0,2 0-2 15,-18 0 1-15,27 0-3 0,-16 0 3 0,-11 0-1 16,19 0-1-16,-19 0 1 0,19 0 2 0,-19 0-1 16,21-2-2-16,-21 2 2 0,0 0 2 0,16-3-2 15,-16 3-2-15,10-2-6 0,-10 2-14 0,0 0-19 16,0 0-21-16,16-2-23 0,-16 2-21 0,0 0-64 0,0 0-194 15,0 0 58-15</inkml:trace>
  <inkml:trace contextRef="#ctx0" brushRef="#br0" timeOffset="162216.37">1002 16548 376 0,'0'0'167'0,"0"0"-20"0,0 0-8 0,0 0-13 0,-9 6-16 15,9-6-10-15,0 0-10 0,0 0-7 0,0 0-7 16,0 0-5-16,0 0-5 0,0 0-5 0,0 0-3 15,0 0-1-15,-21 2-4 0,21-2-2 0,0 0 7 16,0 0-2-16,0 0 1 0,0 0 1 0,0 0-6 0,0 0 1 16,-15-8-7-16,15 8-1 0,0 0-6 0,-2-7-1 15,2 7-6-15,0 0-4 0,0 0-5 16,8-20-5-16,1 13 1 0,-1-4-8 0,8-1 4 0,1 0-2 16,1 2-3-16,-2-1-4 0,-2 1-1 0,1 2 0 15,-3 3-3-15,0 0-7 0,-4 0 2 0,2 3-3 16,-10 2-2-16,23-3-5 0,-23 3 3 0,21 3-2 15,-21-3 0-15,15 5-1 0,-10-1 4 0,5 2-3 16,-6 1 1-16,1 3 3 0,1 0-3 0,-6 0 2 16,0 2 0-16,0 8-1 0,0-1 6 0,-6-4-1 15,4 0 0-15,-4 4 1 0,5-7 3 0,-3 4-1 0,-2-6-1 16,6 0 0-16,-4-3 0 0,0 3 1 0,4-10 4 16,0 6-1-16,0-6 3 0,0 10-4 0,0-10 2 15,0 0-3-15,0 12-1 0,0-12 1 0,8 10-1 16,3-9 2-16,3 4-1 0,8 4 0 0,-3 1 2 15,-3-4-4-15,4 1-1 0,-4-2-1 0,-2 3-1 16,-1-3 4-16,-5 1-4 0,4 2 1 0,-4-4-2 16,2 6 3-16,-1-4-1 0,-6 1 0 0,5 1 0 15,-3 2 4-15,-2-3-10 0,-1 3 12 0,-2-10-1 16,0 15 12-16,-2-6 0 0,-1-1 0 0,-2-2-1 16,5-6 5-16,-11 20 6 0,2-14 4 0,-1 1 3 0,-1 1 6 15,2-4 10-15,-3 4 5 0,12-8 9 0,-21 8 6 16,12-6-8-16,9-2 3 0,-21 6 0 0,21-6-2 15,-13 0-2-15,13 0-3 0,0 0-3 0,-22 0-7 16,22 0-5-16,0 0-2 0,0 0-7 0,-22 0-10 16,22 0-13-16,0 0-19 0,0 0-15 0,0 0-23 15,-16-6-18-15,16 6-23 0,0 0-25 0,0 0-20 16,0 0-36-16,-7-10-20 0,7 10-121 0,0 0-373 0,9-22 106 16</inkml:trace>
  <inkml:trace contextRef="#ctx0" brushRef="#br0" timeOffset="163240.53">1645 16393 226 0,'8'-12'153'0,"-8"12"-6"0,8-10-9 15,-8 10-1-15,0 0-13 0,6-12-4 0,-6 12-9 16,0 0-9-16,0 0-9 0,2-13-9 0,-2 13-7 16,0 0-10-16,0 0-6 0,0 0 0 0,0 0-8 15,0 0-8-15,0 0-4 0,0 0-9 0,6-10-4 0,-6 10-4 0,0 0-8 16,0 0-1-16,0 0-4 0,0 0 2 15,0 0 0-15,0 0-4 0,0 0-3 0,11 35 4 0,-11-13 0 16,3 2 0-16,-3-1 6 0,5 14 0 0,-5 0 3 16,0-7 0-16,3-3-3 0,-6-5 3 0,3 2-5 15,0 1 5-15,0-2-5 0,0-2 1 0,0 2 1 16,0-3-4-16,0-3 1 0,0-1-4 0,0-3 1 16,0-1-3-16,-1-2 4 0,1 0-4 0,0-10 3 15,0 23-5-15,0-17 6 0,0-6-6 0,-4 16 2 16,4-16 7-16,0 10-1 0,0-10-4 0,0 0 6 0,4 12 10 15,-4-12 5-15,0 0 10 0,0 0 4 0,0 10 11 16,0-10 3-16,0 0-4 0,0 0-7 0,0 0-2 16,0 0-5-16,0 0-4 0,0 0-7 0,0 0 3 15,26-28-8-15,-13 14-2 0,-4-3-2 0,4-3 1 16,-2 0-4-16,3 0-1 0,-3 1-3 0,-1-1-4 16,5 1-5-16,-5 2 0 0,5-4-4 0,-5 4 1 15,1 3-2-15,-1-4 1 0,3 3-6 0,-2 3 2 16,2 3 2-16,-9 0-5 0,-4 9-3 0,12-13 4 15,-12 13-2-15,11-6-3 0,-11 6-6 0,0 0-3 16,7-10-2-16,-7 10 2 0,0 0-5 0,13-7 4 0,-13 7 2 16,0 0-1-16,0 0-1 0,0 0 1 0,0 0 2 15,0 0-2-15,0 0 1 0,0 0 4 0,0 0 1 16,0 0 0-16,0 0 3 0,0 0 2 0,2 30 1 16,-2-30 2-16,0 0 1 0,0 0 2 0,-11 18-2 15,11-18 3-15,-11 16-1 0,6-12 4 0,5-4 1 16,-9 10-3-16,9-10 0 0,-11 13 2 0,11-13 1 15,-8 8 0-15,8-8 4 0,-14 7-3 0,14-7-3 0,0 0 2 16,-13 7-1-16,13-7-1 0,0 0 4 0,-11 4 1 16,11-4 0-16,0 0 3 0,0 0 3 0,-10 9 1 15,10-9 1-15,0 0-1 0,0 0-1 0,0 0-5 16,0 0 0-16,0 0-2 0,-14 6-5 0,14-6 0 16,0 0 1-16,0 0-3 0,0 0 2 0,0 13 0 15,0-13 0-15,0 0 1 0,5 23-2 0,-5-23 2 16,9 19-2-16,-5-9 2 0,5 0 0 0,-5-1-1 15,3 4 5-15,6 4-3 0,-2 1 2 0,-5-4-1 16,-2-1 0-16,8 3 0 0,-1 0-1 0,0 1 0 0,-2-5-1 0,-4 0 5 16,0 2-1-16,2-5-3 0,-1 1-5 0,1-1-9 15,1 1-10-15,-3 3-10 0,3-3-12 0,-8-10-11 16,9 17-5-16,-1-9-9 0,-3-1 1 0,-5-7 3 16,8 13 6-16,-8-13-10 0,0 0-12 0,11 3-26 15,-11-3 1-15,0 0-5 0,0 0 13 0,0 0 9 0,26-16 7 16,-19 6-2-16,2 0-2 0,-1-10 4 15,0 2 5-15,-4-5 6 0,4 3 13 0,-1 0 1 0,-2 0 14 16,3-1 13-16,-1 7 9 0,-4 0 5 0,4 1 15 16,-4 3 10-16,-3 10 11 0,5-14-15 0,-5 14 8 15,5-9-3-15,-5 9 0 0,0 0 5 0,3-15 5 16,-3 15 6-16,0 0 17 0,0 0 2 0,0 0 16 16,0 0-5-16,0 0 4 0,0 0-4 0,0 0 13 15,22 28 8-15,-14-5-3 0,-4-3-1 0,3 2 3 16,-1 2 6-16,-1 1 0 0,1 10-5 0,-4-3-3 15,2-7-6-15,3-4 0 0,-3 1-1 0,-1 4-1 0,3-4-10 16,-5-3 3-16,2-2-7 0,-3 2-7 16,2-8-7-16,-2 1 0 0,3-2 2 0,1 1-10 0,-4-1-2 15,0-10-1-15,2 17-6 0,-2-17-8 0,3 13-22 16,-3-13-15-16,0 8-24 0,0-8-27 0,0 0-23 16,3 10-26-16,-3-10-16 0,0 0-15 0,0 0-111 15,0 0-317-15,10 5 91 0</inkml:trace>
  <inkml:trace contextRef="#ctx0" brushRef="#br0" timeOffset="163724.87">2597 16862 274 0,'0'0'134'16,"0"0"-11"-16,0 0-19 0,0 0 2 0,0 0-9 15,0 0 2-15,0 0-5 0,0 0-4 0,0 0 0 16,0 0-2-16,0 0-10 0,0 0-4 0,0 0-3 0,0 0-5 16,3-14-4-16,-3 14-1 0,0 0-7 15,0 0-1-15,14-2-4 0,-14 2-1 0,34-1-3 0,-15-4-3 16,2 1 1-16,3 2 0 0,0 2-3 0,8-2-5 16,-5 2-5-16,-2-2-1 0,-2 4-3 0,3 0-3 15,1-2-3-15,-5 6-1 0,0-6 0 0,0 5-3 16,0-4-2-16,-6 1-1 0,-2 2-1 0,-1-1 3 15,-13-3-2-15,22 1 4 0,-22-1-1 0,20 6 5 16,-20-6 5-16,16 0 0 0,-16 0-2 0,0 0 6 16,19 2-8-16,-19-2-1 0,0 0-1 0,23-2-1 0,-23 2-2 15,0 0-2-15,15-6 3 0,-15 6-2 0,0 0-3 16,14-4-3-16,-14 4-2 0,0 0 0 0,0 0 2 16,14-6-8-16,-14 6-5 0,0 0-8 0,0 0-6 15,0 0-12-15,0 0-12 0,9-6-16 0,-9 6-11 16,0 0-11-16,0 0-15 0,0 0-10 0,0 0-4 15,0 0-7-15,0 0-6 0,0 0 6 0,0 0 3 16,0 0-2-16,-44-6 9 0,44 6 11 0,-25-2 5 16,25 2 11-16,-20-7 4 0,20 7 7 0,-21-5 5 15,7 0 11-15,14 5 6 0,-16-10 9 0,4 5 1 16,12 5-4-16,-13-10 0 0,13 10-48 0,-14-10-100 0,14 10 33 16</inkml:trace>
  <inkml:trace contextRef="#ctx0" brushRef="#br0" timeOffset="165492.78">3276 16617 277 0,'0'0'149'0,"12"-4"-35"0,-12 4-8 0,0 0-18 16,0 0-17-16,0 0-4 0,0 0-10 0,0 0-9 16,0 0 5-16,0 0-15 0,0 0-1 0,0 0-3 15,0 0-6-15,0 0-3 0,0 0-2 0,0 0-3 16,0 0 2-16,0 0-3 0,0 0-6 0,0 0 5 16,0 0-6-16,0 0 6 0,0 0-2 0,0 0 3 15,0 0 5-15,0 0 4 0,0 0-5 0,0 0 3 16,0 0 10-16,0 0-7 0,0 0 1 0,0 0-6 15,0 0 0-15,0 0 0 0,0 0-2 0,0 0-6 16,9-10-1-16,-9 10 6 0,0 0-7 0,0 0 1 0,0 0-9 16,0 0 18-16,0 0-13 0,0 0 4 0,0 0-2 15,0 0-2-15,0-13 2 0,0 13 2 0,0 0-3 16,0 0 4 0,0 0-4-16,0 0 7 0,0 0-5 0,0 0 1 15,0 0 4-15,0 0-3 0,0 0-1 0,0 0 2 16,0-15 2-16,0 15-2 0,0 0-4 0,0 0 4 15,0 0-5-15,0 0 1 0,0 0 0 0,0 0-3 16,0 0 0-16,0 0-8 0,0 0 5 0,0 0 4 16,0 0-2-16,0 0-2 0,0 0 1 0,0 0 0 15,6-9-1-15,-6 9-1 0,0 0-4 0,0 0 3 16,0 0 1-16,0 0-3 0,0 0 4 0,12-10-5 0,-12 10 0 16,0 0-2-16,14-8 0 0,-14 8-3 15,0 0 3-15,8-7 2 0,-8 7-1 0,0 0 0 0,16-7-2 16,-16 7 1-16,17-5 3 0,-17 5-3 0,11-8-1 15,-11 8 0-15,0 0 0 0,13-5 1 0,-13 5-3 16,0 0 3-16,17-3 0 0,-17 3 0 0,0 0-2 16,0 0-2-16,16-6 1 0,-16 6 2 0,0 0-2 15,0 0-1-15,0 0-1 0,0 0 3 0,19-4 1 16,-19 4-3-16,0 0 3 0,0 0-2 0,0 0 2 16,0 0-1-16,0 0 2 0,28 10-3 0,-28-10 1 0,0 0-1 15,0 0 5-15,11 8-3 0,-11-8-2 0,8 8 3 16,-8-8-5-16,0 0 0 0,9 15 3 0,-9-15-1 15,4 10-1-15,-4-10 4 0,6 17-3 0,-3-7 5 16,-1-1 3-16,4 14 3 0,-6-4 2 0,6 4 1 16,-3 0-3-16,-3-5 0 0,2 5-1 0,0-2 1 15,2 1-1-15,-4-1 2 0,2-1-7 0,1 0 1 16,-1-1 3-16,-2 3 0 0,6-2-3 0,-4-3 4 16,2-1 0-16,-1 3-1 0,-1-3 6 0,0-6-7 15,-2 3 2-15,0-3 1 0,4 2-4 0,-4-2 3 16,0-10-1-16,2 16-3 0,-2-7 3 0,0-9 2 0,3 13-2 15,-3-13 5-15,4 9-3 0,-4-9 5 0,0 0 1 0,0 12 4 16,0-12 3-16,0 0 5 0,0 0 0 0,1 10-1 0,-1-10 4 16,0 0 2-16,0 0-4 0,0 0 2 0,0 13 1 15,0-13 1-15,0 0 0 0,0 0 4 0,0 0-3 16,0 0-2-16,0 0 3 0,0 0-6 0,0 0 2 16,0 0-3-16,0 0-1 0,0 0 2 0,0 0-3 15,0 0-4-15,0 0-3 0,0 0-2 0,0 0 0 16,0 0-1-16,0 0-1 0,0 0 0 0,0 0-4 15,12-41-4-15,-9 32 5 0,-3 9-2 0,1-29-3 0,3 9-2 16,1-2-4-16,0-1-5 0,1-1-4 16,5-13-1-16,-5 9-2 0,2-8 1 0,-3 6-2 0,4 2 2 15,-1-5-3-15,-4 5 5 0,5 6-3 0,0-1 2 16,-4 5-1-16,1-3 1 0,-1 7 2 0,0-2-3 0,-1 7 2 0,4 0 2 16,-8 9 3-16,8-17-1 0,-3 6 0 0,0 4-1 15,-5 7-2-15,9-18 1 0,-9 18 2 0,8-13-1 0,-8 13-1 16,11-12-2-16,-3 8 5 0,-8 4-2 0,17-10 0 15,-17 10-1-15,9-8-1 0,-9 8 2 16,0 0-2-16,21-1-4 0,-21 1 5 0,0 0-2 0,0 0 5 16,0 0-4-16,27 9 5 0,-27-9-5 0,8 10 1 15,-8-10 0-15,8 13 3 0,-4-4-2 0,-4-9-1 16,8 15 3-16,-6-5-5 0,-2-10 8 0,0 22 4 16,0-12-6-16,0-10-3 0,-2 21 8 0,0-8-2 15,2-13 1-15,-10 17-4 0,0 4 3 0,4-7 0 16,-2-4-1-16,-2-1 2 0,3 4-2 0,-1-6 4 15,-3 9-4-15,0-4 2 0,-2-2-3 0,1 0 6 0,3-3-3 16,9-7 1-16,-14 13 1 0,14-13 4 0,-16 9-2 16,9-3-1-16,7-6 0 0,-8 6 4 0,8-6 0 15,0 0 3-15,-15 10-1 0,15-10 1 0,0 0 7 16,0 0-7-16,-9 5 2 0,9-5 2 0,0 0 1 16,0 0-4-16,0 0 3 0,0 0-2 0,0 0 1 15,-12 8 0-15,12-8-3 0,0 0 0 0,0 0 0 16,0 0-3-16,0 0-1 0,0 0-2 0,0 0 0 0,0 0-1 15,0 0 0-15,-9 10-2 0,9-10-2 16,0 0 6-16,0 0-8 0,0 0 0 0,0 0 0 16,0 0 1-16,0 0 0 0,0 0 0 0,0 0-1 0,0 12-1 15,0-12 0-15,0 0-1 0,14 15 2 0,-14-15 0 16,9 18 1-16,-3-7-1 0,8 4 0 0,-4 2 2 16,4-1 2-16,-3 3-3 0,0-7-1 0,-3 2 2 15,6 2 0-15,-6-4 0 0,0 1 3 0,-4-6-3 16,6 6 4-16,-2-4-1 0,-5-5 1 0,5 6-1 15,-8-10 1-15,11 16-5 0,-7-12 2 0,3 4 0 16,-7-8 5-16,5 12-6 0,-5-12 0 0,8 9-1 0,-8-9-7 16,4 8-7-16,-4-8-16 0,8 11-11 15,-8-11-13-15,8 9-11 0,-8-9-15 0,5 9-12 0,-5-9-9 16,0 0-11-16,15 10-7 0,-15-10 0 0,7 8-4 16,-7-8-6-16,0 0-106 0,0 0-282 0,11 0 83 15</inkml:trace>
  <inkml:trace contextRef="#ctx0" brushRef="#br0" timeOffset="166160.04">4048 16800 208 0,'0'0'147'0,"0"0"-33"0,12-5-16 0,-12 5-12 0,0 0-9 15,0 0 1-15,0 0-7 0,0 0 2 0,0 0-10 16,0 0-7-16,0 0-4 0,22 20 0 0,-22-20-5 15,3 10 1-15,-3-10 1 0,0 15-1 0,0-15-1 16,-3 16-1-16,3-16-1 0,-6 15-5 0,6-15 1 16,-6 18-7-16,6-18 4 0,-5 12-4 0,5-12-2 15,-8 8-2-15,8-8 4 0,0 0-2 0,-11 8-4 16,11-8-3-16,0 0-2 0,0 0-1 0,0 0 0 16,0 0 0-16,0 0 0 0,0 0-4 0,0 0-2 0,0 0-4 15,0 0 4-15,-28-26-5 0,28 26-3 0,4-12 2 16,-4 12-5-16,0 0 1 0,0 0 2 0,11-21-1 15,-11 21-3-15,10-6 0 0,-10 6-3 0,14-10 3 16,-14 10-4-16,13-6 0 0,-13 6 0 0,20-2 2 16,-20 2-4-16,0 0 0 0,0 0 4 0,41 8 0 15,-31-4-4-15,-10-4-7 0,29 18 12 0,-13-6-3 16,0 1 2-16,-2 1 3 0,-2 0-3 0,3-1 2 0,-7 2-3 16,7 2 0-16,-8-1 4 0,-1-4-4 0,-1 1 3 15,3-2-3-15,-8-1 8 0,6 2 0 0,-6 0-2 0,0 9 5 16,-3-6 4-16,0 0-8 0,-1-3 3 0,0 7 3 15,-4-4 2-15,0-2-5 0,-2 4 2 0,-5 1 1 16,4-8 0-16,-5 7-2 0,-2-6-4 0,3 2 2 16,3-1-2-16,2-4 5 0,-1-1-2 0,1-2 1 15,10-5-2-15,-17 8 2 0,17-8-1 0,-11 5 4 16,11-5-5-16,0 0 6 0,-17 2-3 0,17-2 2 16,0 0-3-16,0 0 1 0,0 0-4 0,0 0-1 0,-22-12-5 15,22 12 2-15,0 0 5 0,0-13-8 16,0 13 1-16,0 0 2 0,5-20-3 0,2 13 1 15,-7 7-1-15,10-13-2 0,-2 7-1 0,1-1 0 0,-1-3 0 16,-8 10 2-16,16-8 0 0,-7 3-5 0,-9 5 3 16,21-5 1-16,-9 3-1 0,-12 2-3 0,20 0 3 15,-20 0 2-15,23 0-3 0,-23 0 0 0,22 4 0 16,-22-4 2-16,25 3 1 0,-14 2 0 0,2 0 2 16,-3-4-2-16,2 5 0 0,-12-6 3 0,25 7-2 15,-14-4-3-15,3 3 3 0,-4-3 3 0,13 2-2 16,-5 0-2-16,2 0-11 0,2 0-15 0,-4-3-18 0,-2 4-23 15,-16-6-29-15,36 2-32 0,-16-2-40 16,-1-2-98-16,3-6-317 0,0 3 90 0</inkml:trace>
  <inkml:trace contextRef="#ctx0" brushRef="#br0" timeOffset="169467.74">5233 16817 400 0,'-16'-2'219'0,"16"2"-21"0,0 0-15 0,0 0-21 15,0 0-11-15,0 0-13 0,-13 0-14 0,13 0-9 16,0 0-5-16,0 0-7 0,0 0-6 0,0 0-4 15,0 0-5-15,0 0-6 0,0 0-5 0,-14-2-8 0,14 2-5 0,0 0-5 16,0 0-10-16,0 0-8 0,0 0-1 0,0 0-4 16,0 0-5-16,0 0-1 0,0 0-1 0,37-8-6 15,-37 8-2-15,34 0-3 0,-6 0 0 0,-3 2-5 16,12 4 2-16,-3-2-2 0,-4-1-1 0,11 2-1 16,-8 0-6-16,-6-1-1 0,-2 4 4 0,2-4-12 15,-2 2 3-15,3 4-4 0,-4-4-8 0,-2 0-8 0,2-1-3 16,-5 0-9-16,3 0-8 0,-2-3-7 15,-7 0-7-15,-1 1-7 0,-1 2-4 0,-11-5 0 0,19 2-6 16,-19-2-11-16,0 0-2 0,0 0-4 0,0 0-9 16,0 0 1-16,0 0 7 0,0 0-5 0,8-12 12 15,-8 12 5-15,0 0 4 0,-23-20 6 0,13 13 8 16,-2-2 8-16,-3-4 2 0,-2-4 16 0,-2 2 0 16,5 0 25-16,-2 0 1 0,2 0 10 0,0 2 4 15,3-5 0-15,-2 0 14 0,3 5 14 0,4 3-13 16,-2-2 16-16,1 2-2 0,7 10 0 0,-5-15-5 15,3 5 3-15,-4 4 1 0,6 6 4 0,-6-13-7 0,6 13 6 16,-4-10 9-16,4 10-1 0,0 0-1 16,-1-12-5-16,1 12-3 0,0 0-5 0,-3-10 2 0,3 10-7 15,0 0 2-15,0 0-11 0,0 0 7 0,-5-8-5 16,5 8 6-16,0 0-4 0,0 0 5 0,0 0-1 16,0 0 3-16,0 0 1 0,0 0 0 0,0 0 4 15,0 0 0-15,8 53 3 0,-7-28 5 0,3 13 1 16,6-1-2-16,-3 8 4 0,-7 0 2 0,0-1-4 15,2 3-6-15,4 4 0 0,-6-3-5 0,1 1-3 16,3-1 0-16,0-3-5 0,-2 0-3 0,4-4-20 0,-4 2-10 16,4-14-14-16,-1-4-13 0,-2-2-14 0,2-1-13 15,-2-3-26-15,3-4-20 0,-4-3-19 0,-2-2-15 16,6-2-12-16,-4-4-103 0,-2-4-308 0,0 0 88 16</inkml:trace>
  <inkml:trace contextRef="#ctx0" brushRef="#br0" timeOffset="170206.69">6346 16593 311 0,'0'0'119'0,"0"0"-11"0,0 0 11 0,0 0-7 15,13 32 2-15,-7-12-3 0,2 19-4 0,-5-2-8 16,2 4-3-16,-3-3-5 0,-2 4-7 0,3 0-5 16,2 0-4-16,-5-3-3 0,-5-1-3 0,2-2-5 15,11 4-3-15,-8-2-4 0,0-15-7 0,0 5-4 16,2-9-2-16,-2-3-7 0,2 5 3 0,-2-4-7 15,3-4-4-15,-3-5-5 0,0 1 2 0,0 1-1 16,0-10-4-16,0 12 0 0,0-12 0 0,0 8 0 0,0-8-4 16,0 0 1-16,0 0-1 0,0 0-2 0,0 0-1 15,0 0-3-15,0 0-4 0,0 0 0 16,0 0-7-16,0-45-4 0,0 23 0 0,3 2-3 0,-3-4-1 16,5-14 0-16,0 3 0 0,1-1-7 0,0 1 7 15,2-1-4-15,5-2 1 0,-2 6-1 0,3 3 3 16,-3 4 3-16,0 3-3 0,2 0 3 0,9-7-2 15,1 6 1-15,-2-5 2 0,1 5 0 0,-2 5-1 16,-2 4-1-16,-2 0 0 0,1 0 4 0,0 3-4 16,-1-2 1-16,-2 3 3 0,2 5-1 0,-5-5-3 15,-11 10 1-15,19-5-3 0,-19 5 0 0,14-5-1 0,-14 5 2 16,0 0-2-16,0 0 6 0,0 0-4 0,22 12 4 16,-22-12 1-16,3 20 0 0,-3-7 2 0,-9 6 2 15,0 0-5-15,2 4 7 0,-7-1-8 0,-2 10 8 16,-5-2 0-16,-2 0 0 0,-4-2-3 0,4-5 1 15,7-5 3-15,-2-1-1 0,-2-3-2 0,4 1 5 16,-2-2-6-16,0-3-2 0,2-1 4 0,2 1 5 16,3-4-3-16,0 1 3 0,3-4-2 0,8-3 1 0,-16 10 2 15,16-10-1-15,-11 7 0 0,11-7-4 16,-9 4 7-16,9-4-5 0,0 0 2 0,0 0-2 0,-8 11 3 16,8-11 1-16,0 0-1 0,0 0 3 0,0 0 1 15,11 17 6-15,0-10 0 0,0 0 0 0,8 8-4 16,0-3-2-16,0 2-1 0,13 9 0 0,-6-3 0 15,2 3 3-15,-7-5-3 0,1 4-6 0,-5-9-6 16,1 7-12-16,2-2-13 0,-4 1-14 0,1-2-10 16,-1 2-21-16,2-3-16 0,-3 1-19 0,-1 0-8 15,0-5-17-15,-6 0-114 0,1-4-291 0,0-2 83 16</inkml:trace>
  <inkml:trace contextRef="#ctx0" brushRef="#br0" timeOffset="170666.6">7158 17036 255 0,'0'-12'152'0,"0"12"-23"0,0 0-17 0,0 0 1 16,0 0-9-16,0 0-9 0,0 0-6 0,0 0-12 15,0 0-5-15,0 0-3 0,0 0-15 0,0 0-4 0,4-11-1 16,-4 11-10-16,0 0-1 0,0 0-6 0,24-6-4 16,-24 6 3-16,35-4 1 0,-19 1-11 0,-16 3-3 15,26-3-2-15,-26 3 2 0,25 3-14 0,-25-3 12 16,18 5-7-16,-18-5 1 0,17 9 1 0,-11 0 6 16,-1 0 8-16,-1 0-1 0,0 4 8 0,-4 7 9 15,0-1 0-15,-5 2 4 0,2 0 3 0,0-1-9 16,1 0-1-16,2 2-2 0,-6-5-4 0,5 0-3 15,-3-2-1-15,4-3-4 0,4-1 0 0,-3 1-4 16,5 0 2-16,7 2-4 0,1 2-2 0,2 1 0 16,6 1-3-16,-4-1-3 0,-3-1-1 0,7 0 0 0,-6 1-3 15,4-2 2-15,-3 0 4 0,-4-3-4 0,6 3-1 16,-3-2 2-16,-8 0 0 0,1-5 6 0,-1 2 1 16,-6-3 5-16,1 1 4 0,-3-8 5 0,4 15-4 15,-4-15-1-15,0 0-4 0,-17 13-1 0,5-10-3 16,2 4-2-16,10-7-6 0,-38 3-12 0,16-3-11 15,-3 0-20-15,0-2-24 0,2-6-23 0,3 5-24 16,-4-9-32-16,9 4-36 0,-4-10-104 0,8-2-330 0,0-3 93 16</inkml:trace>
  <inkml:trace contextRef="#ctx0" brushRef="#br0" timeOffset="170916.64">8219 16744 268 0,'7'-13'235'0,"-7"13"-31"16,0 0-24-16,7-5-17 0,-7 5-25 0,0 0-13 16,21-7-11-16,-21 7-13 0,20-5-13 0,-20 5-7 15,35-5-10-15,-10-1-9 0,-4 4-6 0,4-3-4 16,16 5-7-16,3-5-15 0,-11 0-19 0,7 3-25 15,0-1-22-15,-8 3-29 0,-5 0-32 0,-5 3-26 16,0-3-97-16,0 6-260 0,-3-5 76 0</inkml:trace>
  <inkml:trace contextRef="#ctx0" brushRef="#br0" timeOffset="171088.44">8297 16983 251 0,'0'0'209'0,"0"0"-20"0,-5 7-16 0,5-7-11 0,0 0-20 16,0 0-11-16,0 0-12 0,0 0-17 0,0 0-6 16,22 15-8-16,-11-13-9 0,14 1-11 0,0 0-20 15,-1 1-21-15,15-1-34 0,1-3-34 0,5 3-31 16,-6-3-39-16,4-6-104 0,-15 2-253 0,1-2 74 0</inkml:trace>
  <inkml:trace contextRef="#ctx0" brushRef="#br0" timeOffset="171388.4">9199 16719 317 0,'0'0'229'16,"0"0"-30"-16,0 0-21 0,0 0-3 0,0 0-6 15,0 0-11-15,0 0-11 0,0 0-12 0,-12 33-14 16,10-20-13-16,-1 5-10 0,-1 2-9 0,4 2-9 16,0-2-6-16,0-1-8 0,4 1-7 0,-1-3-3 15,6-1-8-15,5 1-2 0,-2-3-10 0,6 0-7 16,-2-4-10-16,5 1-8 0,-1-4-7 0,4-2 0 15,0-3-3-15,-2-2-4 0,1-2-4 0,1-6-5 0,-3 1 1 16,-1-3 2-16,2-5-4 0,-6 2 4 0,0-3 3 16,-4-3 12-16,-1 1 12 0,-4-2 2 15,-3-1-4-15,-4 3 3 0,0 3 6 0,-3-3 4 0,-2 1 2 16,-9 2 2-16,2-2-1 0,-6 0 5 0,2 0-2 16,-4 2-5-16,3-3-1 0,-1 6-5 0,-1-1 0 15,0 2-3-15,4 6-11 0,5-5-24 0,-4 5-32 16,14 5-32-16,-19-12-36 0,19 12-53 0,-14-8-183 0,14 8-418 15,0 0 115-15</inkml:trace>
  <inkml:trace contextRef="#ctx0" brushRef="#br0" timeOffset="172374.29">10428 13352 300 0,'0'0'215'0,"0"0"-29"0,0 0-27 15,0 0-19-15,0 0-11 0,0 0-27 0,-10-2-8 16,10 2-12-16,0 0-12 0,0 0-6 0,34-5-7 16,8 0-3-16,1-5-13 0,9 8-3 0,-3-4-8 15,9 6-6-15,0-3-2 0,27 0-2 0,-4 0-4 16,-14 3-2-16,-19 0 1 0,4 0-7 0,-2 3-10 0,1 3 6 15,-3 0-7-15,-5-2-4 0,1 4-11 16,-6-3 5-16,-5 2-4 0,-6-1-1 0,-4 1 3 0,-5 1-14 16,-1-1 13-16,-1-6-6 0,-1 8 0 0,-7-6 4 15,2 4 0-15,2-3 2 0,-4 5-2 0,0-3 2 16,-1 1-1-16,2 1-1 0,-3 4 3 0,-2-2 2 16,10 13 4-16,-13-2 2 0,7 21 8 0,-8-1 20 15,0 7 0-15,0 4 4 0,-5 26 0 0,1-1 2 16,-10 5-6-16,7 2-3 0,-5-3-3 0,-1 5 0 15,3-2 4-15,-6 5 2 0,2-3 3 0,5 3 2 0,-2-1-4 16,-2 4 3-16,4-4-4 0,1 6 6 0,3 0-1 16,1-3-3-16,-3 3 6 0,10-6 25 0,-6 2 5 15,6 3 3-15,1 1 5 0,0-5-12 0,1-6-3 16,3 1-4-16,-6-3-4 0,5-5-6 0,-3 3-10 16,0 1 1-16,1-18 2 0,0 14-1 0,-5-21-5 15,6-6 2-15,-6-1 2 0,6 3-2 0,-3-2 5 16,2 0 2-16,-2 30 2 0,3-23-9 0,-5-6-3 15,5-3-1-15,-4 2-2 0,2-4 0 0,-1-4-3 16,-2-2-1-16,3 2 0 0,-1-11-2 0,-1-4-1 0,-2-3 1 16,0-4-4-16,4 1-4 0,-4-4 3 0,0-1-3 15,0-2 3-15,0 0-2 0,0-3-1 0,0-3 0 16,2 3 0-16,-2-10-2 0,-2 15-4 0,2-8 5 16,0-7 2-16,0 10 0 0,0-10-4 0,-4 9 5 15,4-9-1-15,-9 8 0 0,9-8 1 0,-13 7-4 16,5-4-3-16,8-3 6 0,-19 2 1 0,19-2-2 15,-24 0-1-15,4 0-1 0,-2-2-2 0,-2-1 0 0,0-2 0 16,-4 0-1-16,-11-2 0 0,9 0-1 0,0 0 5 16,6-2-2-16,-4 1-1 0,2 0-3 15,2-2 5-15,1 3-2 0,3-3-8 0,1 0 9 0,3-3-12 16,0 4 1-16,-4 0-9 0,9-1-11 0,1-4-16 16,1 5-17-16,4-4-25 0,-4-4-20 0,9-3-24 15,5 3-48-15,-1-22-168 0,12 1-411 0,3-1 115 16</inkml:trace>
  <inkml:trace contextRef="#ctx0" brushRef="#br0" timeOffset="173094.05">12060 15525 216 0,'0'0'201'0,"0"0"-30"0,-5-12-18 0,5 12-17 0,0 0-17 16,-9-10-16-16,9 10-8 0,0 0-6 0,-8-6-6 15,8 6 4-15,0 0-2 0,-17-12-1 0,17 12-2 16,-11-6-4-16,11 6-2 0,-10-5-3 0,10 5-6 16,0 0-5-16,-12-5 0 0,12 5-6 0,0 0-3 15,-10-8-9-15,10 8-1 0,0 0-4 0,0 0-2 16,-11-5-5-16,11 5 3 0,0 0-8 0,0 0-3 15,0 0-1-15,0 0-1 0,0 0-5 0,0 0-5 0,0 0 5 16,38-2-2-16,3 2-8 0,11 0 7 0,0 0-3 16,41 2-1-16,-8-2 2 0,6-4-6 15,1 6 3-15,7-4 4 0,5 2 2 0,2-6 6 0,84 1-2 16,-58-2 9-16,-29 2 0 0,4 0 1 0,0 2-6 16,-6-2 1-16,9 2-3 0,-17-6-1 0,-6 9-1 15,1-7-1-15,-28 1-2 0,-8 5-1 0,-5-2-3 16,-1 1-1-16,-5-3-3 0,-8 5 2 0,-5 0-3 15,-7 0-2-15,-4-3 4 0,-17 3-2 0,25 0-1 16,-25 0-1-16,16-2-2 0,-16 2 0 0,0 0 0 16,22 0 0-16,-22 0-1 0,0 0 1 0,0 0-3 0,16 0 0 15,-16 0-3-15,0 0 0 0,0 0-2 0,0 0 2 16,0 0-3-16,0 0-4 0,0 0-1 0,0 0 0 16,0 0 2-16,0 0 2 0,0 0-1 0,0 0-8 15,-24-27 10-15,24 27-1 0,-20-13 1 0,10 7 0 16,0-3 2-16,0-1 2 0,-7 1-1 0,1-3 0 15,-1-3 3-15,4 0-3 0,-4 2 3 0,0-2 0 16,7 4 1-16,-4-5 2 0,4 7 4 0,-2-1 1 0,4 2 1 16,8 8 1-16,-10-12 1 0,10 12-4 0,-5-10 1 15,5 10-6-15,0 0-1 0,-12-13 1 0,12 13-3 16,0 0-1-16,0 0 0 0,0 0-1 0,0 0 1 16,0 0 1-16,0 0-4 0,0 0 1 0,0 0-3 15,55 31 4-15,-39-14-2 0,0 0 0 0,2 2 0 16,3 11-1-16,-2-1-1 0,-6 2 2 0,-3-7 1 15,-8-2 2-15,-2 1-1 0,0 1-2 0,-2 1 2 16,-5-3 2-16,-3 15-1 0,-4-10 2 0,3-2 3 16,-2-2-3-16,1-4-5 0,-2 3-3 0,7-5-17 0,-7 5-26 15,5-5-27-15,2-2-27 0,4 2-17 0,-2-7-17 16,5 3-22-16,0-3-139 0,0-10-360 16,9 10 103-16</inkml:trace>
  <inkml:trace contextRef="#ctx0" brushRef="#br0" timeOffset="173570.14">15274 15017 264 0,'13'-10'302'0,"-1"6"-61"0,-4-2-34 16,-8 6-25-16,10-4-26 0,-10 4-24 0,0 0-16 16,0 0-15-16,0 0-17 0,0 0-4 0,20 20-1 15,-18-1-4-15,-2 18-3 0,0 5-7 0,-2 2-5 16,-4 5-5-16,-2 3 1 0,-6 24-2 0,4-17-8 15,-2-6-3-15,-1-4-4 0,2 0-2 0,0 2-6 0,0-6 0 16,3-3-2-16,-4-5-8 0,7-8 4 0,0-6-2 16,2-3-2-16,-2-6 2 0,2-1-5 0,0-3 5 15,-1 0 3-15,4-10 9 0,-2 12 10 0,2-12 3 16,0 7-5-16,0-7 1 0,0 0-5 0,0 0-5 16,0 0 1-16,0 0-4 0,9-36-4 0,2-2-3 0,1-1-8 0,6-3 2 0,0 1-3 15,2-7 0-15,0-1-5 0,10-23-1 0,-9 16 0 16,1 7-3-16,-3 2 3 0,3-2 0 0,0 6-3 15,-5 4 7-15,-1 2 4 0,-2 9 1 0,-6 6 5 16,3 3-3-16,-2 7 0 0,-4-1-5 0,0 1-1 16,0 6 0-16,-5 6-7 0,8-13 0 0,-8 13 1 0,9-9-6 15,-9 9-2-15,0 0 1 0,0 0-1 0,17-4 0 16,-17 4-1-16,0 0 0 0,32 20 5 0,-15-6-2 16,-2 4-2-16,13 9-2 0,-3 2-1 0,3 1 10 15,-4-3-3-15,-5 0 1 0,9 3-4 0,-9 0 4 0,-3-4-15 16,3-4-7-16,-8-2-12 0,1 3-23 0,-2-7-10 15,-2 6-13-15,1-6-18 0,-6 3-22 0,-1 2 1 16,-2-6-16-16,-5 4-8 0,-4-5-11 0,-7 4-32 16,-3-8-138-16,-6 3-378 0,-16-2 107 0</inkml:trace>
  <inkml:trace contextRef="#ctx0" brushRef="#br0" timeOffset="174101.37">15110 15515 442 0,'-20'-2'287'0,"20"2"-50"16,0 0-30-16,0 0-18 0,0 0-18 0,0 0-11 15,0 0-13-15,0 0-13 0,0 0-12 0,0 0-23 16,62 0-9-16,-21 2-3 0,7 3-14 0,1-5-19 16,6 3-16-16,0-3-15 0,3 0-15 0,-1 2-12 15,-2-2-11-15,1-2-12 0,30-8-15 0,4 0-12 16,-24-6-13-16,16-9-16 0,1-6-3 0,-10-9 5 0,-2-1-6 16,-8-12 9-16,-19 8 5 0,-8 6 11 15,7-32 13-15,-13 15 4 0,-13 8 5 0,-6-3 5 16,-6-2-1-16,-8 0 13 0,-15-21 1 0,-7 19 11 0,-2 10 11 15,-29-12 3-15,-12 7-2 0,-11 9 27 0,-11 8 1 16,-7 7 18-16,-6 11 8 0,-7 7 17 0,3 11 7 16,6 8 8-16,-1 11 7 0,4 9-5 0,13 8 0 15,1 10-7-15,1 10-10 0,12 11 2 0,-47 62-3 16,54-35-3-16,16-13-6 0,10 7 0 0,-15 69-7 16,35-49-5-16,15-27 1 0,14 5 6 0,8-5-6 15,12-3 4-15,12-7-7 0,13 1-6 0,4-14 3 0,10-7-1 16,1-9-4-16,13-8-3 0,2-11-3 0,3-6 0 15,3-5-8-15,4-12 4 0,-6-11-4 0,6-9-4 16,-6-7-1-16,3-14 2 0,-2-7-1 0,59-48-6 16,-57 21-2-16,-32 9-2 0,-5-11-2 0,-1-11 0 15,-5 1 1-15,-17-4-1 0,-8-1-6 0,-12 1 3 16,-8-2 5-16,-5 6-5 0,-16 3-1 0,-14 5-3 16,-3 2 1-16,-15 8-3 0,-6 4-3 0,-5 10-3 15,-10 7 0-15,12 17 5 0,10 2-7 0,3 9 4 16,4-1-2-16,-3 6-1 0,12 4 1 0,6 5 1 0,3-2-2 15,0 1 0-15,5 1-2 0,17 3 4 0,-30 3 2 16,30-3-2-16,-19 6-1 0,8-2 0 0,11-4-1 16,-10 10-4-16,3-2-6 0,7-8-10 0,0 14-8 15,0-14-12-15,0 15-12 0,0-15-14 0,3 18-22 16,3-12-27-16,-6-6-36 0,8 22-49 0,-5-16-161 16,-3-6-439-16,5 12 123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1T11:39:56.868"/>
    </inkml:context>
    <inkml:brush xml:id="br0">
      <inkml:brushProperty name="width" value="0.05292" units="cm"/>
      <inkml:brushProperty name="height" value="0.05292" units="cm"/>
      <inkml:brushProperty name="color" value="#FF0000"/>
    </inkml:brush>
  </inkml:definitions>
  <inkml:trace contextRef="#ctx0" brushRef="#br0">1659 1553 361 0,'0'0'132'0,"0"0"-8"0,13-3-14 15,-13 3-12-15,0 0-4 0,0 0-4 0,0 0-11 16,0 0 2-16,12-7-12 0,-12 7-15 0,0 0 0 16,0 0-11-16,0 0-7 0,0 0-8 0,0 0 2 0,0 0-8 15,0 0 3-15,-28-8-7 0,28 8 0 16,-36 0-6-16,14 2-4 0,0-2 1 0,2 0 3 15,-3 3-3-15,4 0 4 0,2-1-12 0,1-2 13 0,16 0-4 16,-25 2-10-16,14-2 0 0,11 0 0 0,-19 3-2 16,19-3 4-16,-16 3-3 0,16-3-8 0,-17 4 4 15,17-4-2-15,-8 3-1 0,8-3 6 0,-11 5-1 16,11-5-9-16,-9 7-1 0,9-7 13 0,-8 8-10 16,4 0 8-16,-2-1-4 0,-3 3-1 0,6-4-1 15,-2 4 3-15,2 0-3 0,-1 2-4 0,-5 6-2 16,0 1 14-16,4 3-2 0,-1-1 7 0,1 1-6 0,0 3-8 15,-4 13 4-15,1 1 0 0,-3-4 10 16,3 6-2-16,-1-4 9 0,4 1 0 0,-3 0-1 0,-3 1 4 16,5 4-5-16,1-1 3 0,-3 0-8 0,0-3 5 15,-2 5 10-15,6 1-6 0,1-1 9 0,-5 3 0 16,-1-1-2-16,3 5 3 0,2-8-5 0,-4 5 0 16,0-2-10-16,5 1 8 0,-4 2-3 0,3 2 2 15,-4 2 3-15,5-6-11 0,-5 0 5 0,1 2-3 16,0 0-3-16,2 2 0 0,-3-2 0 0,1 2 1 15,2 1-4-15,-4-6 5 0,5 1 0 0,-2 0-5 16,-3 3 7-16,7-4 0 0,-3 2-1 0,1-2 1 0,-3-2-5 16,2 1 6-16,2-2-2 0,-1 0-2 0,2-2 7 15,-4 2-6-15,1 3-3 0,3-1 4 0,-1-1 2 16,-5-4-3-16,2 3-2 0,3-5-1 0,0 2 2 16,-2-1-1-16,3-11-3 0,-4-1 4 0,6-3-4 15,-3 0-1-15,1-1 2 0,2 2 0 0,0-4 1 16,-4 4-1-16,8 0-3 0,-8 0 3 0,8-6-1 15,-4 4-1-15,2-9 0 0,-2 1 5 0,3-2-3 16,0-3 1-16,2-1 3 0,0 1 0 0,3-3 4 0,4 1-5 16,6 0 1-16,8-4-4 0,15-1-14 0,0-8 0 0,5-5-21 15,1-3-15-15,2-5-6 0,0-5-35 0,26-15-27 16,-27 2-134-16,-7-1-293 0,1-1 83 16</inkml:trace>
  <inkml:trace contextRef="#ctx0" brushRef="#br0" timeOffset="484.76">2360 1718 287 0,'10'-7'104'16,"-4"-2"-25"-16,3 2 10 0,-1 4-10 0,-8 3 5 16,9-12-5-16,-9 12-1 0,13-4-11 0,-13-3051 1 15,0 6110-14-15,8-3062-3 0,-8 7-11 0,0 0 4 16,0 0-7-16,0 0-7 0,0 0 1 0,0 0-1 16,0 0-7-16,0 0 6 0,16 15-9 0,-16-7-3 15,2 5 23-15,-2 9 12 0,0 4 5 0,-2 7-6 0,-1 5-8 16,0-1 1-16,1-6-7 0,-4-8 0 0,-3 15-1 15,2-5-7-15,-1 5 3 0,0-11-5 0,0-3-1 16,2-4-7-16,-3 3-9 0,4-1-1 0,3 1-18 16,2-5-19-16,-3 3-31 0,0-7-27 0,6-1-35 15,0-5-96-15,-1-2-256 0,-2-6 76 0</inkml:trace>
  <inkml:trace contextRef="#ctx0" brushRef="#br0" timeOffset="1416.78">3616 1643 233 0,'14'-4'92'0,"-14"4"1"0,0 0-22 0,0 0 10 15,0 0-13-15,0 0-8 0,0 0 11 0,0 0-7 16,0 0-6-16,0 0 1 0,9 15-12 0,-9-15 5 15,-9 20-15-15,9-20 4 0,-8 18-3 0,2-5-5 16,-1-3 3-16,3 0 0 0,-1 2-5 0,0-2 1 16,2 0 0-16,0 0-3 0,3-10-2 0,0 19-10 15,0-9 5-15,3 2 0 0,-3-12-2 0,13 13-10 16,-5-5 8-16,14 2-4 0,-2 2 6 0,1 1 2 0,-4-3-1 16,2-2-8-16,3 2 5 0,-5 0-4 0,-2 0-1 15,2 1 6-15,-3-4 3 0,2 6 4 0,-2-3 1 16,-3 1 3-16,-3-1-1 0,-2 1 1 0,-4-2 3 15,2-1 3-15,-4-8-1 0,4 19 2 0,-9-11 2 16,2 2-4-16,-5-2-3 0,-6 11-1 0,-5-5-1 16,0-2-4-16,3-2 4 0,-6 3-10 0,0-5 3 15,0 2-4-15,0-3-3 0,3 0 0 0,5-4 1 0,0 1-4 16,4 2 3-16,10-6-3 0,-23 3 0 0,23-3-6 16,-21 0-7-16,21 0-6 0,0 0-8 0,-17-12-11 15,17 12-10-15,-6-8-16 0,6 8-13 0,4-16-9 16,-4 16-43-16,5-27-18 0,3 7-111 0,1-3-291 15,-1-1 83-15</inkml:trace>
  <inkml:trace contextRef="#ctx0" brushRef="#br0" timeOffset="1693.8">3781 1578 258 0,'0'0'205'0,"0"0"-18"16,0 0-24-16,0 0-16 0,0 0-18 0,0 0-7 0,0 0-8 0,0 0-9 0,0 0-3 15,8-6-12-15,-8 6-3 0,0 0-11 0,0 0-9 16,0 0-3-16,9-7-6 0,-9 7-2 0,10-8-6 16,-2 1-8-16,0 2-1 0,3-3-6 0,8-2-1 15,1 4-9-15,1-6-1 0,4 2-13 0,0-1-17 0,10-3-29 16,3 4-25-16,-4 2-38 0,9-1-45 0,-7-2-114 15,-3 6-306-15,-3 1 89 0</inkml:trace>
  <inkml:trace contextRef="#ctx0" brushRef="#br0" timeOffset="2398.79">5098 1565 321 0,'0'0'129'0,"0"0"-3"0,0 0-11 15,-7-15-15-15,7 15-4 0,0 0-6 16,0 0-5-16,-5-13-1 0,5 13-9 0,-2-4-1 15,2 4 1-15,0 0-14 0,-6-9-3 0,6 9-5 0,0 0-5 16,-2-10-9-16,2 10-5 0,2-12 0 0,-2 12-4 16,17-8-3-16,4-2-6 0,2 0-4 0,15-3 3 15,-8 6-11-15,13-4 3 0,-9 4 3 0,-4 2-5 16,-6 1 4-16,3 2-7 0,-2-2-2 0,-3 2 2 16,3 2 2-16,-6 0-3 0,-19 0-3 0,25 0-1 15,-25 0 3-15,17 6-3 0,-17-6 5 0,7 6 6 16,-7-6-3-16,0 10 1 0,0-10 3 0,-7 20-3 0,-9-5 0 15,1 3-2-15,-4-1 7 0,-1-4-4 0,4 0-5 16,2 3-3-16,-2-2 2 0,7-1 2 16,1-1 2-16,3-2-7 0,3-1 5 0,2 1-2 0,0-10-8 15,2 20 8-15,2-7-1 0,5 2 5 0,6 4-8 16,0-2 1-16,13 11-2 0,2-1 0 0,-9-7 4 16,5-4-3-16,4 9 1 0,-1-7-1 0,-9-3 4 15,-3 0-3-15,0-2-3 0,-1 0 6 0,-6-3-4 16,2 0 6-16,-4 0 3 0,-3 0-6 0,0-2 11 15,-5-8 0-15,7 17 2 0,-7-11 3 0,0-6-1 16,-7 16 2-16,-1-10-1 0,8-6 0 0,-16 14 0 0,8-7-7 16,-3-2 3-16,0 2-1 0,0-2-2 0,11-5-2 15,-23 10-4-15,13-7-12 0,-1 1-17 16,-4 0-18-16,15-4-31 0,-28 10-27 0,11-3-34 0,4-2-142 16,13-5-322-16,-22 1 89 0</inkml:trace>
  <inkml:trace contextRef="#ctx0" brushRef="#br0" timeOffset="8326.62">1861 3250 221 0,'0'0'172'15,"0"0"-39"-15,-7-13 1 0,7 13-16 0,0 0-9 0,-6-6-15 16,6 6 13-16,0 0-16 0,-7-4-6 0,7 4-4 16,0 0-13-16,0 0-6 0,-7-7-8 0,7 7-5 15,0 0-5-15,0 0-9 0,0 0-3 0,0 0-6 16,-10-5 1-16,10 5-7 0,0 0 2 0,0 0-9 15,0 0 7-15,0 0-16 0,0 0 11 0,0 0-8 0,0 0-1 16,0 0 7-16,0 0-3 0,0 0-3 0,0 0 5 16,0 0 0-16,0 0 1 0,0 0-11 0,0 0 11 15,0 0-2-15,0 0-5 0,67 5 1 0,-40-5-3 16,18-2-1-16,-4 2 4 0,0-3 2 0,-9 3-5 16,-4-3 0-16,-4 1 0 0,1 2-5 0,0 0-2 15,-4 0 2-15,-4-2 5 0,0 2-11 0,-17 0-6 16,24 0-11-16,-24 0-6 0,17 0-8 0,-17 0-3 15,13 0-14-15,-13 0 3 0,0 0-11 0,14 2-16 16,-14-2-18-16,0 0-94 0,8 5-226 0,-8-5 67 0</inkml:trace>
  <inkml:trace contextRef="#ctx0" brushRef="#br0" timeOffset="8982.83">2589 3041 356 0,'0'0'140'0,"0"0"-19"0,0 0-19 0,0 0-20 0,0 0-6 16,0 0-7-16,0 0-4 0,0 0-6 0,0 0-4 16,0 0-11-16,0 0 1 0,0 0-9 0,0 0-3 15,0 0 4-15,-42 19-6 0,42-19-11 0,-18 3 7 16,18-3-4-16,-16 1-3 0,16-1 5 0,0 0-9 15,0 0 6-15,-22 0-4 0,22 0 4 0,0 0-2 16,0 0 4-16,-18-7-5 0,18 7 3 0,0 0-4 16,-9-12 4-16,9 12-2 0,-3-8 0 0,3 8-2 15,-3-12-9-15,3 12 1 0,3-13-2 0,-3 13 0 0,3-12 4 16,-3 12-5-16,7-12 4 0,-1 4-5 16,-6 8-6-16,14-14 5 0,-3 8 0 0,-4 3-3 0,8-3 1 15,4-2 0-15,3 1-7 0,0 2 8 0,0 3 1 16,-1-1-4-16,4 3-2 0,0 0 4 0,3 5 0 15,-4-2-2-15,-3 4 0 0,5 1 2 0,-5 0-5 16,-1 5 0-16,-1 2 10 0,-3 2-7 0,-5 3 2 16,-4 3 1-16,3 1-1 0,-8 1 1 0,-2 10-4 15,0 2-1-15,-8-1 2 0,-6-3 0 0,1 3-1 16,-7-3 5-16,-1 0 1 0,-5 0-2 0,5-3-4 16,1-5 3-16,-7 3 1 0,2-2-3 0,4-9 6 15,4-1-7-15,0-3 2 0,2-1-2 0,0 1 5 0,5-6 1 16,2 1 3-16,0 0 12 0,8-8 4 0,-12 7 1 15,12-7-5-15,0 0 0 0,0 0-1 0,0 0-6 16,0 0 0-16,0 0 0 0,-20-15-3 0,20 15 1 16,2-18-1-16,0 6-8 0,-2 12 3 0,6-20 2 15,2 3-7-15,0 0 2 0,3 0-3 0,0 0 0 16,3 4 2-16,-3 0-2 0,3 1-1 0,0 3 3 16,1-1 3-16,2 2-8 0,-7 4 7 0,5-1-10 15,-5 2 3-15,11-2 4 0,0 5 0 0,1-2-1 0,-3 2-1 16,-19 0 0-16,30 0 4 0,-17 2-1 0,-13-2-2 15,25 5 4-15,-12 0-1 0,1-2-4 0,10 4 1 16,-4 0-14-16,2-1-4 0,0 1-26 0,-1 0-7 16,2-1-14-16,-4 1-22 0,6-3-7 0,-4 3-16 15,4-2-106-15,0-5-255 0,1 0 74 0</inkml:trace>
  <inkml:trace contextRef="#ctx0" brushRef="#br0" timeOffset="9404.67">4103 2711 313 0,'0'0'122'0,"-27"0"-12"0,27 0-9 0,0 0 2 16,-46 13-18-16,25-3-5 0,-15 7 13 0,10 6-22 15,-9-5 7-15,2 8-21 0,3 1 7 0,2 4-7 0,1 2 5 16,3-1-6-16,-1 3-8 0,3-3 4 0,2 0-6 16,5 2 0-16,0 1 1 0,7-9-5 0,6-1 3 15,2-3-5-15,4 4-4 0,0-7-4 0,7 1-1 16,0-3-2-16,6 0 1 0,0-2-4 0,7-2 0 16,-5-1-3-16,0-2-1 0,3-6-2 0,-1 1-3 15,1-2-1-15,-2-3-3 0,1-3 1 0,1 0-3 16,-3 0 3-16,0-6-1 0,-8 3 0 0,0-1-2 15,1-1-7-15,-7 0 2 0,1-2 1 0,-6 10-2 16,3-17 0-16,-3 11-4 0,0 6 5 0,-9-20-8 16,4 12 0-16,-4 0 2 0,-5 3-5 0,-5-7 6 0,4 7 0 15,-3-2-1-15,6 4 0 0,-3 0-2 0,15 3 2 16,-21-7-5-16,9 4-12 0,12 3-14 0,-19-4-16 16,19 4-3-16,0 0-10 0,-22 0-16 0,22 0-8 15,0 0-29-15,0 0-116 0,0 0-273 0,0 0 80 16</inkml:trace>
  <inkml:trace contextRef="#ctx0" brushRef="#br0" timeOffset="10154.62">5645 2843 347 0,'0'0'117'0,"0"0"-15"0,0 0 0 0,0 0-9 0,0 0-10 16,12 12-11-16,-12-12 1 0,0 0-6 0,0 0-9 15,-28 21-7-15,8-12 5 0,0 1-3 0,-1-3-2 16,-1-3-14-16,1 4-3 0,-4-3 1 0,3-3-5 16,3 1 5-16,5-1-10 0,14-2 1 0,-25 0-2 15,25 0 0-15,0 0-7 0,-22-5-4 0,22 5 9 16,-8-7-11-16,8 7 3 0,0 0-5 0,2-18 3 16,-2 18-5-16,15-17 2 0,-10 8 1 0,-5 9 0 15,23-15-7-15,-8 5 8 0,2-2-3 0,2 1-4 0,3 4 3 16,-5-3-10-16,2 7 9 0,-3-7 0 15,-2 8 1-15,-14 2-2 0,19-2-3 0,-19 2 2 0,19 0-2 16,-19 0 7-16,19 2-3 0,-11 6-1 0,-8-8 8 16,14 14-1-16,-6-6-5 0,-5 5 4 0,5 7-1 15,-3 0 5-15,-2 3-3 0,1 15 4 0,-3-8-5 16,-2 6 3-16,-3-6-6 0,1-7 2 0,-2 3-1 16,-3 9 0-16,-3-6-3 0,0-5 4 0,0-1-5 15,1-3 3-15,1 1 1 0,-6-2-2 0,0 0-1 16,0 0 2-16,-6-1 5 0,2-3-4 0,-3-1-1 0,-1 1 3 15,2-2 0-15,0-3 3 0,-1-1-2 0,2-1-5 16,-1 0 3-16,4-6-6 0,1 0 8 0,16-2-4 16,-25-2-6-16,25 2 8 0,-22-5-7 0,14 0 3 15,8 5-6-15,-17-12-2 0,15 4 6 0,-4 1 5 16,6 7-7-16,-7-16 1 0,4 4 1 0,3 12-1 16,3-14-4-16,-3 14 3 0,2-17-5 0,3 9 5 15,-5 8 0-15,6-12-6 0,-6 12-1 0,8-8 5 16,-8 8-1-16,9-5 2 0,-9 5-1 0,13-5-4 15,-13 5 2-15,21 0 3 0,-21 0 2 0,34 3 1 16,-16 2-4-16,-3-3 0 0,9 3-3 0,-5 2 2 0,0 1 3 16,-2-2-3-16,7 1 2 0,-2 0 1 0,-5 1 0 15,2-1 5-15,0-3-3 0,-4 4-1 0,3-4 1 16,-6 2 0-16,4-4-3 0,-16-2-17 0,18 8-15 16,-18-8-10-16,14 7-18 0,-14-7-9 0,14 5-21 15,-14-5-10-15,10 3-26 0,-10-3-94 0,0 0-259 16,0 0 76-16</inkml:trace>
  <inkml:trace contextRef="#ctx0" brushRef="#br0" timeOffset="11130.16">2312 1698 273 0,'0'0'89'0,"0"0"-13"0,0 0 9 0,0 0-18 16,0 0-4-16,0 0-11 0,0 0-2 0,0 0-6 0,0 0 1 16,-2-10-6-16,2 10-7 0,0 0 8 0,0 0-3 15,0 0 2-15,0 0-5 0,0 0-3 16,0 0 5-16,0 0-5 0,17-8 6 0,-17 8-5 0,0 0 3 15,19-4-4-15,-19 4-8 0,0 0-3 0,17-5 4 16,-17 5-6-16,9-2 2 0,-9 2-9 0,0 0 7 16,14-5-3-16,-14 5 1 0,0 0-6 0,0 0 1 15,0 0-4-15,16-3-1 0,-16 3 1 0,0 0-11 16,0 0 15-16,0 0-9 0,0 0 2 0,0 0 7 0,0 0-4 16,0 0-4-16,0 0-5 0,0 0-1 0,0 0-1 15,0 0 4-15,23 5-5 0,-23-5 2 0,0 0 2 16,0 0 3-16,3 13 2 0,-3-13 6 0,0 0 2 15,-8 19-3-15,3-9 3 0,-1 0-2 0,-5 5 0 16,-1-1-1-16,-2 2-8 0,5-3 5 0,-3-3 2 16,1 2-1-16,3-1 4 0,-6 1 2 0,-2 3 18 15,-2-2 2-15,1 2 2 0,4-5-5 0,-4 1 0 16,2-1-3-16,2-3-3 0,2 1-6 0,3-3 4 16,8-5 2-16,-13 10 4 0,3-5 5 0,10-5 3 15,-8 5-11-15,8-5 3 0,0 0 2 0,-8 8 1 0,8-8-2 16,0 0-4-16,0 0-1 0,0 0-4 0,0 0-5 15,0 0 2-15,0 0 1 0,0 0-4 0,0 0-5 16,0 0 1-16,0 0-2 0,0 0-8 0,-22-3-7 16,22 3-10-16,0 0-18 0,0 0-11 0,0 0-21 15,0 0-7-15,0 0-13 0,0 0-18 0,0 0-11 16,-16 7-114-16,16-7-274 0,0 0 79 0</inkml:trace>
  <inkml:trace contextRef="#ctx0" brushRef="#br0" timeOffset="11567.62">1942 2371 378 0,'0'0'144'0,"0"0"-3"16,0 0-22-16,0 0-10 0,0 0-13 0,0 0-11 0,0 0-5 15,0 0-11-15,0 0-3 0,0 0-6 0,0 0-8 16,0 0-7-16,0 0-7 0,0 0 6 0,0 0-5 16,0 0-6-16,-12 8 1 0,12-8-5 0,0 0 3 15,0 0-3-15,0 0-14 0,35 7 11 0,-35-7 2 16,39 2-7-16,-15 4 4 0,17-2-3 0,-1 4-1 16,5-5 0-16,-4-1-1 0,3 2 1 0,-3 2-3 15,2-2-1-15,-1 2 1 0,-1-10-4 0,0 8-3 16,0-1 0-16,-8-2 0 0,5-1-3 0,-5 2-2 15,-3-2 5-15,-8 3-2 0,1-6 3 0,-8 3-6 16,-15 0 5-16,30 0-1 0,-30 0-3 0,23-2 5 0,-23 2-2 16,18 0-1-16,-18 0 1 0,0 0 0 0,22-1 3 15,-22 1-2-15,0 0 0 0,0 0 0 0,17 0-4 16,-17 0 1-16,0 0 1 0,0 0-1 0,0 0-4 16,0 0 2-16,19-3 0 0,-19 3-2 0,0 0 0 15,0 0-2-15,0 0-2 0,0 0-2 0,0 0-5 16,0 0-11-16,19 3-13 0,-19-3-12 0,0 0-14 15,0 0-16-15,0 0-25 0,9 9-30 0,-9-9-110 16,0 0-283-16,0 0 80 0</inkml:trace>
  <inkml:trace contextRef="#ctx0" brushRef="#br0" timeOffset="16546.68">2269 4235 260 0,'0'0'143'0,"0"0"-14"16,-11-4-16-16,11 4-3 0,0 0-10 0,0 0-9 15,0 0-6-15,0 0-11 0,0 0-4 0,0 0-11 16,0 0 3-16,-10-6-12 0,10 6 0 0,0 0-6 0,0 0 3 16,0 0-9-16,0 0 3 0,0 0 0 0,0 0 2 15,0 0-4-15,-7-6-5 0,7 6 2 0,0 0-4 16,0 0-1-16,0 0-5 0,0-13-1 0,0 13-4 15,0 0 2-15,4-12-6 0,-4 12-3 0,5-10 0 16,-5 10 0-16,5-10-2 0,-5 10-5 0,5-7-5 0,-5 7 3 16,9-7-1-16,-9 7-1 0,15-9-3 0,-8 5 7 15,4 0-8-15,-11 4-6 0,21-3 3 0,-9 3-8 16,-12 0 2-16,22 0-4 0,-22 0 1 0,19 3-4 16,-9 1 3-16,-10-4-5 0,12 4 4 0,-4 2 4 15,-8-6-5-15,9 7 6 0,-9-7-1 0,5 10 0 16,-2-5 4-16,-3-5-3 0,0 15 5 0,0-7-3 15,0 2 1-15,0-10 5 0,0 12-3 0,0-12 0 0,0 11 4 16,0-11-8-16,0 10 5 0,0-10 0 0,0 12 0 16,5-4 3-16,-2 0 1 0,2 1 2 0,9 9-6 15,-3 0 1-15,5-5 5 0,1 6-4 0,-2-2 4 16,9 12-2-16,0-4-1 0,-8-9 5 0,-2 4-6 16,3-2 0-16,-7-1 4 0,1 3-3 0,-2-4 1 15,-8-3 0-15,5 3 8 0,-3 1-1 0,-3-1 7 16,0-1 3-16,-9 5 2 0,4-5 0 0,-5 2 1 15,-5 0-7-15,-1 1 7 0,-3-4-3 0,0 1-3 16,1-2 1-16,-2-1 0 0,1 1 2 0,-2-5 2 16,9 1 1-16,-6-3 4 0,6-2-2 0,-3 0 11 0,15-4-4 15,-18 8 2-15,18-8 3 0,-19 4 4 0,19-4-3 16,-22 0 7-16,22 0-4 0,0 0 1 16,-19-7-4-16,19 7-4 0,-11-5-6 0,11 5 0 0,0 0-1 15,-15-8-14-15,15 8-17 0,0 0-13 0,-10-8-25 16,10 8-27-16,0 0-24 0,-11-7-41 0,11 7-148 15,0 0-340-15,-16-6 96 0</inkml:trace>
  <inkml:trace contextRef="#ctx0" brushRef="#br0" timeOffset="17049.68">3542 4453 415 0,'0'0'201'0,"0"0"-18"15,0 0-26-15,0 0-1 0,0 0-27 0,0 0 1 0,0 0-11 16,0 0-10-16,-27-13-9 0,27 13-7 0,0 0-8 15,0 0-8-15,0 0-7 0,0 0-6 0,0 0-9 16,0 0-5-16,0 0-4 0,0 0 1 0,0 0-13 16,0 0-2-16,0 0-2 0,0 0-3 0,0 0-3 15,60-6-2-15,-35 6 1 0,0 0-7 0,2 0 2 16,14 0-3-16,0 0-7 0,-11 0-5 0,-8 0-10 16,0 0-12-16,-6 0-8 0,-16 0-10 0,28 0-16 0,-28 0-9 15,0 0-17-15,30 0-10 0,-30 0-17 0,13 0-6 16,-13 0-23-16,0 0-102 0,0 0-282 0,0 0 82 15</inkml:trace>
  <inkml:trace contextRef="#ctx0" brushRef="#br0" timeOffset="17346.54">4024 4157 295 0,'9'-14'137'0,"-9"14"-3"16,0 0-24-16,7-8 1 0,-7 8-15 0,0 0-9 0,0 0-6 16,0 0-11-16,0 0-12 0,8-10-3 15,-8 10-9-15,0 0-5 0,0 0 1 0,0 0-8 0,0 0 1 16,0 0 0-16,0 0 5 0,17 22 2 0,-15-9-1 16,4 3 4-16,-1 2-5 0,2 0-2 0,-2 4 1 15,0-3 0-15,-3 1-2 0,7 2-2 0,-3-2-2 16,-3 2 0-16,-1-2-2 0,4-1-6 0,-2 1-3 15,0-1 2-15,-1 0-2 0,-1-8-3 0,-2 4-2 16,5-2-9-16,-5-4-12 0,0 4-22 0,4-3-22 16,-4 3-24-16,3-2-33 0,-1 9-26 0,4-5-91 15,-9-3-265-15,6 1 76 0</inkml:trace>
  <inkml:trace contextRef="#ctx0" brushRef="#br0" timeOffset="17997.12">5606 4141 297 0,'0'0'100'0,"0"0"-1"16,0 0-15-16,6-8-4 0,-6 8-14 0,0 0 11 16,0 0-3-16,0 0-10 0,1-13 4 0,-1 13 5 15,0 0-4-15,0 0-9 0,0 0-7 0,0 0-8 0,0 0-3 16,0 0-9-16,0 0-6 0,10-10-1 15,-10 10-8-15,0 0-4 0,0 0-1 0,0 0 5 0,0 0-3 16,0 0-1-16,0 50 5 0,-2-31 2 0,2 4 2 16,-9 16-2-16,3-5 1 0,-1-4 4 0,1 8 2 15,2-7-2-15,2 7 8 0,-2-13-4 0,4 3-1 16,-4-5 1-16,1-3-3 0,3 1-1 0,-2 1-2 16,-1-2-3-16,3-1 2 0,3-4 0 0,-6-2 2 15,3-1-4-15,0-2 1 0,0-10-1 0,0 17-4 16,0-17-4-1,0 13 4-15,0-13-1 0,3 10 1 0,-3-10-5 0,0 0 3 16,0 12-3-16,0-12 2 0,0 0 2 0,0 0 2 16,0 13 0-16,0-13-3 0,0 0 0 0,0 0-3 15,0 0-3-15,0 0-8 0,0 0-11 0,0 14-29 16,0-14-27-16,0 0-34 0,0 0-33 0,0 0-126 16,0 0-306-16,-11 10 88 0</inkml:trace>
  <inkml:trace contextRef="#ctx0" brushRef="#br0" timeOffset="41983.68">6850 1476 277 0,'3'-10'79'0,"-3"10"4"0,0-7-10 0,0 7-9 16,0 0 2-16,2-10-9 0,-2 10-5 0,3-8-4 15,-3 8-3-15,3-11-5 0,-3 11-4 0,0-11-3 16,0 11-2-16,5-11 6 0,-5 11-14 0,3-10-1 0,-1 0-2 16,1 2-3-16,-3-2-5 0,6 3-2 0,-6-1-4 15,0 8 6-15,8-12-13 0,-8 4 6 0,0 8 10 16,3-8 2-16,-3 8-10 0,0 0-3 0,2-8 3 15,-2 8-12-15,0 0 1 0,0 0 2 0,0 0 12 16,0 0-4-16,0 0-12 0,0 0 2 0,0 0-1 16,6 21-3-16,-6 2 0 0,0 14 5 0,-6 3-2 15,1 4 4-15,-1 2 8 0,1 4-7 0,-6 0 0 16,3-1 5-16,-6 25-5 0,6-13-4 0,0-11-8 16,-4 1 16-16,-1 26 4 0,-4-3-2 0,4 0 0 15,5-16 2-15,-6 16 0 0,6-15-1 0,2-6 2 0,-5 26-8 16,0 1 12-16,1-5-3 0,-2-15-3 0,4-12 10 15,-2 31-5-15,-6 1 1 0,7-5 2 0,-6-17 7 16,9-10-5-16,-1 0 7 0,-1-2-13 0,3 2-1 16,-4-3 6-16,1 4-6 0,0-4 3 0,3 0-3 15,2-3-5-15,-6 3 2 0,4 3 0 0,2-5 2 16,-2-1-9-16,0-3 10 0,1-1-1 0,1-2 1 16,3-6-10-16,0 10 8 0,-2-4 1 0,2-6-5 15,0-6 3-15,0-1 2 0,0-1-4 0,2-1 3 0,-2 1 2 16,0-6-14-16,3-1 9 0,-3-3-7 15,0 1 15-15,0-3-11 0,0-10 3 0,4 18 2 0,-4-9 4 16,0-9-9-16,0 9-1 0,0-9-6 0,3 10 4 16,-3-10 1-16,0 0-13 0,0 0-31 0,0 0-34 15,0 0-28-15,0 0-64 0,0 0-202 0,0 0 61 16</inkml:trace>
  <inkml:trace contextRef="#ctx0" brushRef="#br0" timeOffset="42754.48">7808 1560 268 0,'-11'22'65'0,"-3"1"-10"0,6-4-1 16,-1 0-1-16,4-1 0 0,3-3 4 0,-1 1-6 0,0-6-4 16,2 3-11-16,1-3 16 0,0-10-15 15,1 20 10-15,-1-10 7 0,6 0 8 0,-6-10-3 0,9 15 6 16,1-10 6-16,1-2-11 0,-1 4 6 0,1-7-6 16,-11 0-7-16,36 0 0 0,-15-7-9 0,2 4-2 15,-4-8-6-15,3 2-1 0,0-3-1 0,-4-4-6 16,2 2 1-16,-4-1-5 0,1-1-2 0,-1 3-1 15,-1-5 3-15,-2 4 0 0,-3-3-2 0,-1 5-2 16,-1-1-5-16,-2 0-13 0,-1 1 13 0,0 2 3 16,2 0-2-16,-5-3-7 0,1 3 4 0,-1-2-1 15,1 1-7-15,-3-1-1 0,3 4 2 0,-6-5 3 16,0 3-9-16,3 10-1 0,0-18 5 0,-2 6-4 16,-1 4-7-16,1 0 7 0,0 1-2 0,-3-2-1 0,5 9 1 15,-10-11-2-15,7 5 3 0,3 6-6 0,-11-10 4 16,2 6-1-16,9 4-3 0,-13-8 5 0,13 8 1 15,-10-7-3-15,10 7 1 0,-11-3 2 0,11 3 0 16,-17-5 3-16,17 5-3 0,-17-2 4 0,17 2-3 16,-19 0-5-16,19 0 4 0,-20 2-9 0,20-2-15 15,0 0-5-15,-18 5-12 0,18-5-24 0,-16 5-11 16,7 0-18-16,1 0-16 0,1 2-81 0,-2 1-229 16,-3 2 69-16</inkml:trace>
  <inkml:trace contextRef="#ctx0" brushRef="#br0" timeOffset="43397.78">7603 2470 349 0,'0'0'117'0,"0"0"-13"15,0 0-24-15,0 0 1 0,-11 10-21 0,11-10-9 16,0 0-10-16,-8 10 5 0,-1 0-5 0,-2 8-11 15,2 0-1-15,-6 3 1 0,3 1-2 0,1 1-1 16,-4 8-9-16,0-1 6 0,4-8-7 0,4 2 13 16,3-2 5-16,1 1-5 0,-2-1-4 0,8-6-1 15,-3 7-1-15,2-8-5 0,1 0 5 0,2-3-4 0,-1 1 7 16,5-4 1-16,-5-2 6 0,2 2 4 0,3-2-4 16,-2-3 0-16,-7-4 0 0,19 8-4 0,-19-8-2 15,22 2 3-15,-22-2-6 0,21-2-1 0,-21 2 1 16,21-10-7-16,-10 2 3 0,7-3-10 0,2-1 1 15,-1-1 2-15,-8 3 12 0,3 0-2 0,-3 0 0 16,-3 0 2-16,-1 2 3 0,2-2 5 0,-1 3-4 16,0 0 0-16,-2-2 1 0,0 1-1 0,-6 8-5 15,11-17-1-15,-9 10-2 0,3-4-3 0,-3 4-4 0,-2 7-3 16,7-18 2-16,-4 9-3 0,-3-1 0 16,0 10-4-16,0-19-4 0,-3 9 3 0,0 0 3 0,-1 0-7 15,4 10 1-15,-9-18 3 0,3 8-5 0,1 4-3 16,-5-5 2-16,3 1 5 0,-10 1-11 0,4-4 3 15,0 4 4-15,1 1-5 0,4 0 5 0,-3 3-3 16,11 5 2-16,-19-9-4 0,11 1 2 0,8 8-2 16,-25-4 3-16,17-2 0 0,-3 2-2 0,11 4 1 15,-19-5 1-15,19 5-16 0,-20-5-5 0,20 5-17 16,0 0-11-16,0 0 1 0,0 0-13 0,-34 7-10 16,25-1-27-16,0 1-12 0,1-1-14 0,-3 9-91 15,0 3-260-15,0-3 75 0</inkml:trace>
  <inkml:trace contextRef="#ctx0" brushRef="#br0" timeOffset="43885.07">7177 3534 264 0,'-4'9'118'0,"-2"-2"-24"0,-3 6-3 16,-2 2-13-16,1 2 6 0,-1 0-12 0,0 0 0 15,3 0-11 1,3-2-3-16,-2-2-10 0,5 2 8 0,2-2-7 15,0 5-4-15,2-3 10 0,5 0-4 0,-2-2-9 16,3-3 4-16,9 6-4 0,-4-1-7 0,7-3-1 16,-8-4 0-16,6-1-4 0,-6-2-8 0,11 2 11 15,-3-4-7-15,-4 0 3 0,-16-3-9 0,27 0 11 16,-27 0-6-16,19-10 4 0,-8 5-3 0,-3-3-2 0,-1 1-2 16,1-3 4-16,-6-3-3 0,3-3-12 0,-2-4 10 15,-6 3 2-15,3 1 1 0,0 4-1 0,0-1-3 16,-5 1 2-16,-1 2-1 0,2 1-2 0,0-1-5 15,1 0 0-15,-2 0 0 0,1 0-3 0,-6 3-1 16,10 7-1-16,-8-15-3 0,0 8 0 0,8 7-3 16,-8-10 4-16,8 10-4 0,-10-7-1 0,10 7 7 15,-7-7-15-15,7 7 2 0,0 0-11 0,0 0-13 0,0 0-13 16,-13-11-18-16,13 11-15 0,0 0-16 16,0 0-15-16,-8-7-12 0,8 7-97 0,0 0-253 15,-4-17 73-15</inkml:trace>
  <inkml:trace contextRef="#ctx0" brushRef="#br0" timeOffset="45054.36">8431 1350 233 0,'0'0'100'0,"-7"-3"-9"0,7 3 4 0,0 0-12 0,0 0 6 15,0 0-10-15,-16-10-8 0,16 10-1 0,0 0 1 16,0 0-11-16,-9-4 0 0,9 4-2 0,0 0-5 16,-9-8-2-16,9 8-6 0,-8-6 0 0,8 6-6 15,-7-5 8-15,7 5 1 0,-8-5-3 0,8 5-5 0,-9-7 3 16,9 7 0-16,-6-8-2 0,6 8-7 0,0 0 3 0,-8-8-5 15,8 8-1-15,0 0-4 0,-3-7-5 16,3 7 4-16,0 0-6 0,0 0-1 0,-4-10-7 0,4 10-2 16,0 0-3-16,15-10-8 0,-3 7 1 0,6-3-2 15,8-1-11-15,-3 4 15 0,6 0-5 0,9 1-2 16,-6-6 7-16,-1 6-12 0,9 2 1 0,-12-2 4 16,-3-4 1-16,0 6 4 0,-1 0 0 0,-2 0-3 15,-6-2 0-15,-16 2 1 0,28-3-1 0,-28 3 0 16,18 0-5-16,-18 0 4 0,0 0-7 0,21 0-2 15,-21 0 3-15,0 0 1 0,0 0-5 0,19 5 7 0,-19-5-11 16,8 6 4-16,-8-6 7 0,5 12-6 0,0-6 1 16,0 6 6-16,4 9-18 0,-3-1 19 0,-6 0-4 15,5 16 2-15,-3-1 0 0,-4 1 5 0,4 2-3 16,-4 2-6-16,2 1 3 0,0 1 6 0,-2 2-3 16,4 1 1-16,-4 2 2 0,-1-2-3 0,3 3 2 15,-3-2 2-15,0 7 1 0,6 0 3 0,-6-2 4 16,-3-1-7-16,3 26 4 0,-2-14 0 0,0-17-1 15,0 8-3-15,1-2 5 0,-3 0-3 0,1 25 0 16,0 0 4-16,-2-19-7 0,-1-11 4 0,1 2 1 16,6 1-5-16,-6 27 6 0,0 0 0 0,3-16-1 0,-4-8-1 0,1-1 1 15,5-4 7-15,-7 4-8 0,6 2 5 0,-4-2-1 16,5-1 1-16,-2-4-2 0,0-1-1 0,-1-4-1 16,0 2 4-16,1 4-7 0,-1-2-2 0,1-4 4 15,1-1 2-15,0-1-4 0,1 0 8 0,0 3 0 16,-2 0-3-16,-1-3 0 0,1 1-3 0,-3-5 3 15,-2 2 1-15,9-10-7 0,-2-5 6 0,-2 4-1 16,2-4-1-16,-2 17-2 0,-4-6 2 0,3-3-1 16,4-5 5-16,-5-2-5 0,6-5 0 0,-5 5 3 0,4-5-3 15,-1-1-5-15,1-3 5 0,-1-2-1 0,-3-2 2 16,6 0-5-16,-3 3-4 0,3-13 4 0,-5 17-3 16,5-9 9-16,0-8-3 0,-6 17 2 0,4-11-4 15,2-6 3-15,-6 9-3 0,6-9-3 0,-2 13 6 16,2-13-7-16,0 0 4 0,-7 11 3 0,7-11-2 15,-2 5 1-15,2-5 5 0,0 0-6 0,-13 10 10 16,13-10-9-16,-12 5-1 0,12-5 5 0,-16 8-3 0,16-8-1 16,-21 2 0-16,7-2 6 0,14 0-6 15,-33 0-2-15,11 0 1 0,-1 0 2 0,23 0-3 0,-41 0 2 16,17 0 1-16,4 0 0 0,-3-2-3 0,0 2 1 16,1-3-1-16,-2 3 2 0,2-3-2 15,22 3 0-15,-33-2-2 0,15 2-3 0,18 0 9 0,-26 0 0 16,26 0-7-16,-21-2 5 0,21 2-2 0,-25 0 1 15,25 0 2-15,-20 0-3 0,20 0 0 0,0 0-1 16,-22 0 3-16,22 0 5 0,0 0-2 0,0 0 3 16,-21 0-3-16,21 0 7 0,0 0 5 0,0 0-1 15,0 0 8-15,0 0 0 0,0 0 2 0,-20 0 0 0,20 0 8 16,0 0 2-16,0 0 2 0,0 0-3 0,0 0-2 16,0 0 1-16,0 0-6 0,0 0-3 0,-15-3 1 15,15 3-10-15,0 0-13 0,0 0-14 0,0 0-25 16,0 0-39-16,0 0-49 0,-9-7-168 0,9 7-350 15,-16-8 99-15</inkml:trace>
  <inkml:trace contextRef="#ctx0" brushRef="#br0" timeOffset="45919.21">6526 3785 273 0,'8'1'89'0,"-8"-1"-9"16,0 0-13-16,0 0-9 0,0 0-13 0,0 0-4 16,0 0-6-16,0 0 2 0,0 0-9 0,6 12 2 15,-4-4-22-15,-2 2 8 0,0 0 10 0,3 10-3 16,-3 0 14-16,0 3-8 0,0 0-5 0,0 2 4 15,0 14-15-15,-3-1 6 0,3 1-6 0,-2-2 4 16,-1 2-1-16,0-1 5 0,1-1-8 0,-1 2 6 16,0-2 1-16,-4 1-9 0,3-3 12 0,-4 3 16 0,3-4-3 15,-1-2-7-15,1-7-2 0,2-2-2 16,0 0 0-16,-2-5 0 0,-3 3-10 0,5-2 8 16,-2-3-1-16,2-3 4 0,-3 0-8 0,6-1 4 0,-2-2 2 15,2 0 3-15,-3 0-4 0,0 0-5 0,3-4-2 16,0-6-10-16,-3 12 9 0,3-12 5 0,-5 10-6 15,5-10-3-15,0 11 5 0,0-11-9 0,0 7 9 16,0-7 0-16,0 0-5 0,-3 10 2 0,3-10 4 16,0 0 4-16,0 10-5 0,0-10-1 0,-3 3 5 15,3-3-4-15,0 0 8 0,0 0-6 0,0 0 5 16,0 0-1-16,0 0 0 0,-2 12-1 0,2-12-5 0,0 0-3 16,0 0 1-16,0 0-4 0,0 0 0 0,0 0-5 15,0 0-7-15,0 0-16 0,0 0-23 0,0 0-21 16,0 0-34-16,0 0-35 0,0 0-90 0,0 0-261 15,0 0 76-15</inkml:trace>
  <inkml:trace contextRef="#ctx0" brushRef="#br0" timeOffset="54629.85">12442 2154 450 0,'3'-4'222'0,"-3"4"-28"0,6-13-25 16,-1 11-11-16,-5 2-19 0,9-10-15 0,-4 8-12 15,-5 2-5-15,3-11-11 0,3 9-13 0,-6 2-11 16,2-8-12-16,-2 8-8 0,0 0-9 0,5-4-7 0,-5 4-9 16,0 0 0-16,0 0-4 0,0 0-1 0,0 0-9 15,0 22 0-15,-5-2 0 0,0 3-4 16,-6 10-5-16,2 2 5 0,-2 4 1 0,-2 3-3 0,0-3 6 15,-1 1-4-15,2-4-3 0,4 4-10 0,-2 1 14 16,-2-6-3-16,1 3-4 0,3-8 4 0,-3 2 0 16,6-5-5-16,-1-5 4 0,2-5-2 0,-3-2-7 15,5-3-3-15,-3 1 1 0,5-1-5 0,-4-4 7 16,4-1 2-16,0-1 0 0,0-6 4 0,-5 10-1 16,5-10 5-16,0 0-4 0,0 0 5 0,0 0-6 15,0 0 4-15,0 0-3 0,0 0 2 0,25-16-5 0,-12 1 3 16,-2-5-4-16,5-2 0 0,4-11 0 0,-1 2-1 15,3 1 0-15,-3-3 1 0,-3 10-3 0,-2 1-1 16,-1 2 5-16,2-2-3 0,0 5 5 0,0-4-3 16,-4 4-5-16,3 1 2 0,-6 3-3 0,0 1 4 15,0 1-3-15,2 4-4 0,-6-3-2 0,4 3 2 16,0 2-7-16,-8 5-3 0,19-12 0 0,-11 6-2 16,-8 6-6-16,20-4-2 0,-20 4 2 0,18-4 1 15,-18 4 0-15,0 0-5 0,25 8 9 0,-20 0-5 16,2-1 6-16,-2 3 5 0,0 0-5 0,-2 10 2 0,0-1 6 15,-6 3-1-15,0-4 5 0,2 7 1 0,-8-6-3 16,0 3 7-16,-2 1-1 0,-3-3-4 0,6-2-3 16,-8 2 6-16,2-2 5 0,-2-1 0 0,-4-1 1 15,2-5 6-15,-2 0-7 0,0-1 8 0,5-3-4 16,3-1 5-16,2-3 4 0,2 0 2 0,8-3 4 16,-12 5-6-16,12-5 4 0,0 0 6 0,-13 2-6 15,13-2 1-15,0 0-2 0,0 0-5 0,0 0 3 0,0 0 1 16,0 0-7-16,0 0 0 0,0 0 1 0,0 0-6 15,0 0 4-15,0 0-2 0,0 0 0 16,33 10-1-16,-19-5 1 0,-3 0-3 0,-1 3-1 0,2 0 4 16,-2-4-11-16,10 9-6 0,-4 1-13 0,3 0-12 15,-5-8-11-15,5 6-13 0,-6-2-17 0,-2 0-17 16,-2 0-1-16,-1-5-102 0,0 3-239 0,1-4 70 16</inkml:trace>
  <inkml:trace contextRef="#ctx0" brushRef="#br0" timeOffset="54802.6">12875 2855 214 0,'0'0'68'0,"-5"19"-9"0,1-8-9 16,0 0-5-16,4 2-1 0,-9 7-1 0,5-2-7 15,-3 1-1-15,1-3-10 0,2 4-2 0,-5-4-23 16,6-4-14-16,3 3-17 0,-5-7-30 0,2 3-72 15,1-1 27-15</inkml:trace>
  <inkml:trace contextRef="#ctx0" brushRef="#br0" timeOffset="55130.71">13220 2650 228 0,'0'0'28'16,"5"5"-2"-16,-5-5 0 0,9 10-7 0,-7-2 1 15,-2-8 2-15,7 17-6 0,-7-9-1 0,0 5-4 16,0-3-2-16,0 12 0 0,0-1 7 0,-9-5-4 0,4 6-3 16,1 1-1-16,-4-5 6 0,0 3-1 15,-2-3 2-15,-2 4 1 0,1-5-2 0,-3 3-17 0,1-4-8 16,-2 0-41-16,5-1-58 0,-2-3 21 0</inkml:trace>
  <inkml:trace contextRef="#ctx0" brushRef="#br0" timeOffset="56170.97">14039 2340 218 0,'0'0'85'16,"5"-13"-12"-16,-5 13-4 0,8-8-6 0,-8 8-18 15,0 0 6-15,6-7-17 0,-6 7-8 0,0 0-8 16,0 0 2-16,0 0-3 0,0 0-10 0,0 0 2 16,0 0 1-16,11 35-4 0,-13-13 0 0,-7 18 3 15,-5-2-5-15,6 3 5 0,-8 1-8 0,-4-1 7 16,1 0 0-16,0 4-5 0,3-6 5 0,-4-1-3 0,7-1-4 15,-4-3 2-15,4-9 5 0,2 0-3 0,3-10 0 16,2 0 2-16,1-4-2 0,0-1 4 0,2-2 1 16,-1 2 6-16,4-10 14 0,-5 10 12 0,5-10 22 15,-2 7 5-15,2-7-8 0,0 0-6 0,0 0-5 16,0 0-12-16,0 0-5 0,0 0-4 0,0 0-1 16,16-35-2-16,-8 17-4 0,0-3-6 0,12-11-9 15,-4-1 0-15,3-5-4 0,-2 5-1 0,7 0-2 16,-2 0-5-16,-2 3 7 0,5 4-1 0,-4 1 1 15,-2 5-5-15,-6 5 5 0,4 2-6 0,-3 1 1 16,0 3-5-16,2-4 1 0,-2 3 1 0,3 3-17 0,-7 2 17 16,3 0-7-16,-4 0 1 0,-9 5-2 0,22-5-3 15,-22 5 1-15,22 2-3 0,-22-2-1 0,18 5 2 16,-18-5-8-16,18 10 10 0,-12-2 3 0,0-2 0 16,2 3-1-16,-6 4 0 0,0-4-1 0,4 3-1 15,-6 0 8-15,2 8-8 0,-4-5 7 0,-1 1 1 16,0-6-4-16,-1 3-2 0,-6 7 5 0,0-2 3 15,2-7-7-15,-4 1 4 0,1 0 5 0,3-1-1 0,2-2 1 16,-1-3 7-16,1 4-7 0,-2-3 7 16,3 1-1-16,-4-3 3 0,9-5 1 0,-9 12 2 15,9-12-7-15,-7 8 0 0,7-8 1 0,0 6 4 0,0-6-9 16,0 0 9-16,-6 12-1 0,6-12-3 0,0 0 10 16,6 18 2-16,-5-10-1 0,5 4-2 0,5 3 3 15,4 3-2-15,0-2 0 0,2 0-13 0,3-2 1 16,-4 3-25-16,1-4-14 0,-1 1-20 0,-2-3-67 15,-1 1-148-15,-2-6 46 0</inkml:trace>
  <inkml:trace contextRef="#ctx0" brushRef="#br0" timeOffset="56452.2">14620 2860 246 0,'5'7'65'16,"-2"2"-14"-16,-1 0-3 0,2 2-5 0,-4-1-7 15,0 3-3-15,0 7 2 0,-6-2-11 0,-1 1 7 16,6-3-9-16,-5 0 4 0,0-6-6 0,3 2 1 0,2-2 0 16,-3-3-1-16,-1 3-3 0,5-3 4 0,0-7-1 15,-5 10 0-15,5-10 6 0,-3 11-9 16,3-11 6-16,0 0-1 0,0 11-5 0,0-11 19 0,8 8-10 15,1-3-7-15,1 0-11 0,4-3-15 0,8 1-9 16,2-1-12-16,0-2-13 0,0 0-12 0,5-5-47 16,-4 3-120-16,2-3 38 0</inkml:trace>
  <inkml:trace contextRef="#ctx0" brushRef="#br0" timeOffset="56624.59">15065 2966 209 0,'6'-6'37'0,"-6"6"6"0,6-9 0 16,-6 9-3-16,5-8 5 0,-5 8-8 0,6-9 2 15,-6 9 0-15,0 0-4 0,8-10-5 0,-8 10 4 16,0 0-5-16,9-10-3 0,-9 10-6 0,0 0-3 16,5-8 5-16,-5 8-6 0,0 0-4 0,5-8 1 15,-5 8 6-15,0 0-15 0,0 0-2 0,7-7-12 16,-7 7-7-16,0 0-17 0,7-5-7 0,-7 5-37 16,0 0-90-16,0 0 30 0</inkml:trace>
  <inkml:trace contextRef="#ctx0" brushRef="#br0" timeOffset="57421.41">15140 2850 238 0,'0'0'30'0,"0"0"2"15,0 0-7-15,0 0 0 0,0 0 1 0,0 0 0 0,0 0-4 16,0 0 1-16,0 0 0 0,0 0 0 15,0 0 9-15,0 0-2 0,0 0-12 0,0 0 3 16,0 0 1-16,0 0 3 0,0 0-2 0,0 0 5 0,0 0 5 16,0 0-5-16,0 0-5 0,0 0-1 0,0 0 1 15,0 0-1-15,0 0 3 0,0 0-2 0,0 0-6 16,0 0-7-16,0 0 9 0,0 0-3 0,0 0 2 16,0 0-5-16,0 0-1 0,0 0-4 0,0 0 3 15,0 0 0-15,0 0-6 0,5-13 5 0,-5 13-2 16,0 0-5-16,0 0 5 0,0 0-5 0,0 0 2 15,0 0 0-15,0 0-3 0,0 0-4 0,0 0 5 16,0 0-6-16,0 0 8 0,0 0-7 0,0 0 2 0,0 0 4 16,0 0-6-16,0 0 6 0,0 0-5 15,0 0-2-15,0 0 2 0,0 0-4 0,0 0 5 0,0 0 1 16,0 0 2-16,0 0-7 0,0 0 8 0,0 0-7 16,0 0 1-16,0 0 3 0,0 0 0 0,0 0-2 15,0 0 1-15,0 0 1 0,0 0 2 0,0 0-9 16,0 0 8-16,0 0-6 0,0 0 6 0,0 0 0 15,0 0-3-15,0 0-2 0,0 0 0 0,0 0 5 16,0 0 2-16,0 0 2 0,0 0 5 0,0 0-5 16,0 0 5-16,3-10-1 0,-3 10 4 0,0 0 4 15,0 0 2-15,0 0 3 0,0 0 0 0,0 0-2 0,0 0 1 16,0 0 2-16,0 0 3 0,0 0-3 0,0 0 1 16,0 0-1-16,0 0 5 0,0 0 1 0,0 0-18 15,0 0 14-15,0 0-1 0,0 0-1 0,8-7-1 16,-8 7-3-16,0 0-3 0,0 0-8 0,0 0 1 15,17-5 0-15,-17 5-5 0,18-3 10 0,-18 3-10 16,20-4-1-16,-20 4 1 0,35-3-1 0,-18 0-3 16,-1 3 4-16,-16 0 1 0,30 0 1 0,-30 0-10 15,33 0 5-15,-11-4 1 0,-1 4-2 0,-4 0 5 16,-17 0-9-16,38-3 0 0,-20 6 0 0,3-3-4 0,1 0 1 16,-5 0-13-16,-17 0 1 0,32 4-13 0,-21-4-3 15,-11 0-8-15,22 0-14 0,-22 0-19 0,0 0-11 16,22 0-78-16,-22 0-192 0,8 0 58 0</inkml:trace>
  <inkml:trace contextRef="#ctx0" brushRef="#br0" timeOffset="57624.52">15263 2873 246 0,'19'6'84'16,"-8"-3"-15"-16,8 3-2 0,0 1-11 0,4-4-6 15,-2 3 0-15,2-1-8 0,-2 0-16 0,0 0-11 16,1 0-15-16,1-3-21 0,-1 3-14 0,0-2-34 16,-1-1-79-16,-1-2 25 0</inkml:trace>
  <inkml:trace contextRef="#ctx0" brushRef="#br0" timeOffset="57936.99">16086 2736 241 0,'0'0'45'16,"0"0"-6"-16,0 0-8 0,0 0-3 0,7 21 2 15,-7-21-3-15,-3 19-5 0,3-7-5 0,-4 8-4 16,2 2-1-16,-1-2 1 0,-2 0 2 0,2-2-2 16,1 3 0-16,-4-1 5 0,4-6-11 0,-5 0 7 15,4 2-6-15,1-7-1 0,-3 4 3 0,2-3 1 16,0 3-3-16,3-13-12 0,-2 17-7 0,2-7-17 15,-5-4 1-15,5-6-6 0,0 15 5 0,0-15 5 16,-4 10-23-16,4-10-49 0,0 0 17 0</inkml:trace>
  <inkml:trace contextRef="#ctx0" brushRef="#br0" timeOffset="58265.08">16185 2833 214 0,'7'-8'55'15,"-7"8"-3"-15,7-10-6 0,-7 10 8 0,5-10-1 0,-5 10-6 16,0 0-2-16,3-10-14 0,-3 10 7 0,0 0 2 16,7-7-4-16,-7 7 4 0,0 0-12 15,8-9-2-15,-8 9 4 0,0 0-6 0,0 0 0 0,6-10-3 16,-6 10-10-16,0 0 6 0,7-5-3 0,-7 5-2 16,0 0 0-16,0 0-7 0,7-7 2 0,-7 7-2 15,0 0-6-15,0 0 15 0,0 0-12 0,12-8 12 16,-12 8-18-16,0 0-2 0,0 0-4 0,0 0-5 15,0 0-3-15,0 0-2 0,0 0 1 0,0 0 0 16,0 0-5-16,0 0 12 0,0 0 0 0,0 0-4 16,0 0 3-16,0 0 2 0,0 0-1 0,0 0 3 0,0 0 1 15,0 0-1-15,0 0 6 0,0 0-3 0,0 0 2 16,-14 30 4-16,14-30-23 0,-5 9-15 0,5-9-40 16,-6 7-88-16,6-7 29 0</inkml:trace>
  <inkml:trace contextRef="#ctx0" brushRef="#br0" timeOffset="-176734.62">722 6786 273 0,'0'0'124'0,"-8"9"-9"0,8-9-15 0,0 0-15 16,0 0-8-16,0 0 0 0,0 0-8 0,0 0-12 15,0 0 1-15,0 0-6 0,0 0 0 0,0 0-16 16,0 0-3-16,0 0-1 0,0 0-14 0,0 0-9 15,-8 5 5-15,8-5-7 0,0 0-5 0,0 0-2 0,0 0 8 16,-3 12-5-16,3-12-8 0,0 0 3 16,-2 13-3-16,2 0 1 0,0-1 8 0,0 8-4 15,-3 1 10-15,3 17-4 0,-3 0 8 0,3-3-15 0,-3 8 15 16,6-2-5-16,-6 2 3 0,3 1 2 0,-6-2 1 16,6-1-4-16,-2 7 0 0,-1-2 2 0,0 2-4 15,1-7-4-15,-1-3 2 0,3-9-5 0,-3-3 5 16,3-3-2-16,-2-3-1 0,2 1 3 0,0-6-9 15,0-2 2-15,0-1 2 0,0-2 2 0,0-10-2 16,0 15 18-16,0-7 11 0,0-8 13 0,0 8 19 16,0-8 21-16,0 0-3 0,0 0 0 0,0 0-16 0,0 0-13 15,0 0 7-15,0 0-10 0,0 0-4 0,-3-43-5 16,3 20-1-16,0-13-7 0,0-1-8 16,0-1 0-16,0 1-7 0,3-1 4 0,-1-2-2 0,-2 2-3 15,0 3-1-15,3 2 0 0,-3 5 0 0,3 6-11 16,-1-15 2-16,-2 8-4 0,3 1 6 0,2 5-2 15,-5-3 1-15,6 3-2 0,0-1-5 0,-1 3 3 16,3-2-6-16,-1 5 6 0,7-6 0 0,-7 3-3 16,2 3-4-16,5-2 1 0,-7 6 2 0,6-5 2 15,4 5-3-15,-1 2-1 0,1-3-3 0,-4 5 0 16,1 0 4-16,-3 5-6 0,3 0 4 0,-3 4-1 0,-11 1-1 16,21-3 1-16,-21 3 0 0,26 4-2 0,-13 1 4 15,-5 0 2-15,1 3-2 0,2-1-5 0,2 10 1 16,-4 1 5-16,-4-1 0 0,0 2-3 0,1 1 4 15,-6 0-2-15,0 5 0 0,0-6-1 0,-8 3 2 16,5-2 0-16,-5 3 0 0,-1-1 2 0,-4-5 0 16,1 5-2-16,-1-4 0 0,0-3 6 0,-4 1-4 15,4 2 1-15,-2-4-2 0,4-1 1 0,0-5 5 16,3-1 0-16,3 0 7 0,5-7 6 0,-12 10-2 16,12-10 1-16,-10 6-2 0,10-6 0 0,0 0 1 15,-8 7-1-15,8-7-5 0,0 0 0 0,0 0-6 0,-8 9-1 16,8-9 0-16,0 0-1 0,-5 12-2 0,5-12 1 15,3 21-1-15,-1-12 4 0,-2 4-9 0,5 6 6 16,0 3-4-16,1 1 5 0,-4-1 3 0,6-2-2 16,-2 3-7-16,3-2 5 0,-4-1 0 0,4 1 4 15,-2-1-3-15,2 0-6 0,-1 0-1 0,3 0-12 16,-2-3-11-16,1 1-10 0,-1-1-17 0,-1-3-15 16,-1-1-14-16,8 5-34 0,-7-8-21 0,2-1-121 0,2-5-309 15,-4 2 90-15</inkml:trace>
  <inkml:trace contextRef="#ctx0" brushRef="#br0" timeOffset="-176340.75">1393 7402 384 0,'2'-8'155'0,"-2"8"-25"15,0 0-25-15,0 0-16 0,0 0-9 0,7-9-14 16,-7 9-7-16,0 0-2 0,0 0-15 0,0 43-1 0,-4-22 4 15,-1 19 4-15,-3-4-12 0,-3 4 1 16,-3-3-3-16,7 5-9 0,-11-2 10 0,2-4 0 16,2 1-2-16,-2-1-2 0,-1-3-4 0,4-5 9 0,-1-8-8 15,3-5-4-15,1 1-2 0,1-3 10 0,1-1 1 16,2-3 9-16,1-1 3 0,-3 0 9 0,8-8 7 16,-14 8-6-16,14-8-2 0,-11 7-9 0,11-7 0 0,-19 1-2 15,19-1-1-15,-19 0 3 0,10 2-2 0,9-2-6 16,-16 4-7-16,16-4-8 0,-16 2 4 0,5 3-6 15,-1 0-2-15,-6 7-9 0,-1 3 8 0,0 1 1 16,-11 12-4-16,-3 2-3 0,5 9 5 0,-2-1-6 0,2 1-2 16,4-1-1-16,-1-2 3 0,6 0-2 15,0 4-1-15,2-2 0 0,1 0-7 0,2-5-11 0,6-5-11 16,3-5-13-16,-1-3-16 0,4 0-14 0,-1-3-18 16,3 0-9-16,0-2-26 0,3-2-6 0,-3-6-14 15,0-7-115-15,0 0-299 0,16 7 85 0</inkml:trace>
  <inkml:trace contextRef="#ctx0" brushRef="#br0" timeOffset="-175640.07">2370 6576 295 0,'0'0'134'0,"-2"-13"-34"16,2 13-9-16,0 0-6 0,-17-12-16 0,6 7-5 0,11 5-6 15,-25-7 4-15,25 7-15 0,-24-3 2 0,24 3 0 16,-37-2-18-16,13-1 9 0,3 3 1 0,-1 0-1 16,22 0-5-16,-50 0-4 0,30 3 5 0,0-3-7 15,20 0 4-15,-28 2-8 0,28-2 0 0,-24 3-3 16,13 2-6-16,11-5 4 0,-23 7-6 0,13-2 2 16,2 0 2-16,-4 3 5 0,3 0-8 0,-3 7 1 15,3 1-5-15,-1 1-9 0,2 5 2 0,-1 14 8 0,-3-7 2 16,10-2-7-16,-6 11 3 0,3 0 1 0,-1 4 4 15,1-3-3-15,3-3-10 0,-4 5 2 16,3 1 5-16,-1 0 4 0,3-3-2 0,-2 4 2 0,0-2-1 16,0 4-4-16,-3-3 4 0,1 3 5 0,-4 3 4 15,5 0 3-15,-5 3-1 0,5-4-1 0,-5 2-1 16,5-2 3-16,2 2-1 0,0 0-2 0,-7 1 1 16,6-1 0-16,-5-2-4 0,2 2 1 0,-1-2-3 15,-2 2 0-15,1-1-2 0,5 3 2 0,-2-2 7 16,-3 3 1-16,-1 22 10 15,1-17-8-15,1 20 1 0,-3-19-1 0,5-9 0 16,-4 31-3-16,2-1-2 0,-2-15 2 0,1-16-5 16,3 0 0-16,2 0-6 0,-2 1-2 0,2-6 4 15,3 7-5-15,0-5 1 0,-6 1 0 0,6-2 0 16,-2 1-4-16,-1-1-1 0,6-4 2 0,-6-1 1 16,3-2 2-16,3 2-3 0,2-7-4 0,1 5 2 15,-6 0 2-15,3-9-4 0,2-3 2 0,0-3 3 0,-2-3-5 16,2 2-1-16,2-4 3 0,-2-3-3 0,3-1 2 15,-3-1 2-15,0-3-1 0,5 1 2 0,5 5 2 16,2-5-3-16,-1 0-4 0,9 0-7 0,0-5-10 16,14 0-21-16,4-1-29 0,2-5-29 0,3-5-49 15,-2-4-161-15,7-7-364 0,2-2 104 0</inkml:trace>
  <inkml:trace contextRef="#ctx0" brushRef="#br0" timeOffset="-163367.19">7985 6399 236 0,'0'0'99'0,"0"0"-16"16,0 0-8-16,-10 5-2 0,10-5-8 0,0 0 1 15,0 0-1-15,0 0-3 0,0 0-2 0,0 0 2 0,0 0-1 16,0 0 2-16,0 0-10 0,0 0 3 16,0 0-7-16,0 0-3 0,0 0-8 0,0 0 3 15,0 0-11-15,0 0 1 0,0 0-1 0,0 0-3 0,0 0-7 16,0 0-4-16,0 0-1 0,0 0-2 0,0 0 3 15,0 0-8-15,0 0-3 0,0 0-5 0,0 0-4 16,0 0 4-16,0 0-3 0,0 0-5 0,0 0 11 16,0 0-3-16,0 0-1 0,0 0-6 0,0 0 7 15,0 0-1-15,0 0 1 0,0 0-6 0,0 0 12 16,0 0-7-16,0 0 1 0,0 0-4 0,0 0 7 16,0 0-6-16,0 0 3 0,0 0-4 0,0 0 11 0,0 0-10 15,0 0 5-15,0 0-1 0,0 0-1 16,0 0-3-16,0 0 5 0,0 0 11 0,0 0-16 15,0 0 1-15,0 0-2 0,0 0 4 0,0 0 7 0,0 0-1 16,0 0-12-16,0 0-1 0,0 0-2 0,0 0 3 16,0 0 4-16,0 0 1 0,0 0-5 0,0 0-1 15,0 0 7-15,0 0-1 0,0 0-1 0,0 0 11 16,0 0-8-16,0 0 5 0,0 0 2 0,0 0 0 16,0 0 3-16,0 0 2 0,0 0 0 0,0 0 3 15,0 0-6-15,0 0 2 0,0 0 0 0,0 0-3 16,0 0 2-16,0 0-4 0,0 0 2 0,0 0-4 0,0 0 3 0,0 0 2 15,0 0-14-15,0 0 4 0,0 0 1 0,49-13 1 16,-49 13-1-16,20 0-1 0,-9-5 2 0,10 3-7 16,1-1 5-16,0 1-4 0,3 2 3 0,-4-5 0 15,1 2 1-15,-5 1 1 0,-1 0 2 0,-16 2-3 0,30-4-1 16,-30 4-2-16,19-2 3 0,-19 2 2 0,19 0-5 16,-19 0 5-16,20 0-3 0,-20 0-3 15,16-2 2-15,-16 2-6 0,0 0 6 0,27 0-14 0,-27 0 8 16,0 0 4-16,23 4-2 0,-23-4 4 0,15 6-5 15,-8-1 0-15,1 2-2 0,1 1 6 0,-9-8 3 16,15 15-3-16,-6-7 5 0,-3 2-8 0,7 11-1 16,-5-4 6-16,3 6-2 0,-4-1 2 0,5 12-1 15,-1 1-2-15,-1-1 1 0,-6 5-4 0,-1 0 7 16,2-1-7-16,-5 5 5 0,0-2 1 0,2 6 2 16,-2 4 6-16,0 26-4 0,-2-15-1 0,2-11 9 0,0 28-2 15,-5-19 1-15,2-9 4 0,6 33-2 0,-1-3 5 16,-2 3-1-16,3-3-4 0,-3-7-1 0,2-14 1 15,0-9 1-15,2 2-1 0,-2 28 4 0,5 2 2 16,-5-6-6-16,6-18 2 0,-2-9-3 0,-6-4-2 16,5 4 1-16,-2 1 1 0,-3-2-3 0,6 26-2 0,2-1 12 15,-6 2-7-15,1-24-2 0,1-5 2 0,-4-4 1 16,0 2 0-16,7 0-2 0,-10-3 2 0,6 0 0 16,-3 0-4-16,0 0 4 0,-3 2-4 0,-1-2-2 15,4 7 5-15,-1-5-3 0,-5 0 3 0,4-5-2 16,-1-10-6-16,3-1 6 0,0-7-8 0,0-1 7 15,-2 4-4-15,2-8 0 0,0-2-1 0,-3-2 4 16,-1 0-3-16,2-2 0 0,2-10 3 0,0 17-5 16,-7-7 4-16,7-10 3 0,0 15-5 0,0-15 5 15,-1 10-1-15,1-10 3 0,-8 7 1 0,8-7-3 16,-8 8 0-16,-5-3-3 0,13-5 3 0,-24 10-2 0,14-8 0 16,-12 6-3-16,-1-6 2 0,5 2 0 0,-3 2 0 15,-3 0-1-15,3-5-3 0,-4 2-1 0,6 3-1 16,-7-6 5-16,8 0 1 0,-4 1-2 0,3-1 0 15,0 2 3-15,19-2-2 0,-27 3 2 0,27-3-5 16,-23 0 5-16,23 0-4 0,-21 0 2 0,21 0 1 16,-19 3-1-16,19-3-1 0,0 0-7 0,-23-3-10 15,23 3-12-15,0 0-16 0,-15-3-26 0,15 3-49 0,0 0-149 16,-12-13-316-16,9 0 89 0</inkml:trace>
  <inkml:trace contextRef="#ctx0" brushRef="#br0" timeOffset="-162648.49">7072 6857 241 0,'0'-14'100'15,"0"14"-5"-15,-3-11-12 0,3 11-5 0,0 0-7 16,0-17 6-16,0 17-7 0,3-10-7 0,-3 10-7 0,2-13-8 16,-2 13-5-16,0-15-3 0,2 5-7 0,2 2 1 15,-4 8 4-15,3-15-9 0,-1 5 5 0,2 0-4 16,-4 10-3-16,1-10-15 0,-1 10 6 0,3-9-10 16,-3 9 0-16,0 0-7 0,0 0 0 0,5-11-3 15,-5 11-2-15,0 0 5 0,0 0-2 0,0 0-6 16,0 0 3-16,6 40 2 0,-6 0 8 0,0 6-6 15,-2 7 3-15,-2 29 7 0,1 8-1 0,-3-3 8 16,0 10-6-16,-12-1 11 0,2 73 5 0,6-57 9 16,-2-22-4-16,7 0 8 0,-3 1 1 0,-1-5-5 15,1 11 2-15,3-6-1 0,2-4-5 0,-4-3-5 0,0-7-2 16,4-3 2-16,-2-13-3 0,2-11 3 0,1-2-1 16,-4 4 3-16,4 0-1 0,-4-1 3 0,0 2-8 15,1 1-1-15,0-7-1 0,-1-3 2 0,2 1-8 16,-3-9 2-16,0 4-5 0,3-11 5 0,1-7-3 15,-2 1-6-15,2-3-15 0,1-5-17 0,-1-2-13 16,0-2-25-16,3-1-4 0,0-10-9 0,-3 14-4 16,3-14-28-16,0 0-110 0,0 0-259 0,0 0 75 0</inkml:trace>
  <inkml:trace contextRef="#ctx0" brushRef="#br0" timeOffset="-162086.03">7627 6945 260 0,'-6'28'62'0,"3"-1"1"0,3 1-6 16,-2-6-7-16,2 14-4 0,0-6-3 0,2-1-5 16,1-7-7-16,3 3 2 0,-3-5-3 0,5-1-1 15,0 1 3-15,1-2-6 0,-1-3 8 0,3-5 1 16,-4-3-5-16,2 0 14 0,2-3-3 0,-11-4-1 16,19 4-9-16,-19-4-6 0,0 0 2 0,39-20-3 15,-23 5-4-15,-5-3-6 0,0-1 6 0,-3-3 0 16,-3-2 0-16,6-17-6 0,-11 6 4 0,3 7 17 15,-3 1-2-15,0 7 14 0,0 3 0 0,-5-1-3 0,2 6-1 16,0-1-7-16,-2 3-4 0,2 0-6 0,3 10-2 16,-6-16-4-16,4 9-1 0,2 7-6 0,-6-13 0 15,6 13-4-15,-8-9-1 0,8 9 1 0,0 0-6 16,-8-6 5-16,8 6-10 0,0 0-7 0,0 0-19 16,0-3055-6-16,0 6110-11 0,-29-3040 3 0,17 5-17 15,4-8-16-15,-4 10-14 0,2-2-10 0,-4 16-57 16,0 0-182-16,1-1 54 0</inkml:trace>
  <inkml:trace contextRef="#ctx0" brushRef="#br0" timeOffset="-161646.62">7577 8186 327 0,'-2'22'124'0,"2"-1"-13"0,-4-5-9 16,3-4-25-16,2 1 6 0,3 0-12 0,1-3-6 15,-1-3-11-15,-4-7 2 0,4 15-11 0,5-12 3 16,-9-3-6-16,8 10-1 0,-8-10-10 0,22 1 5 16,-22-1-4-16,36-7-7 0,-21 1 2 0,0-4-12 15,3 2-10-15,-1-7-2 0,3-3-10 0,-7-2 10 16,1 0-12-16,-6 1 8 0,0 2 5 0,-2-1 9 16,-4 3 6-16,-2 3-8 0,-2-7 6 0,-4 4-2 15,1 5-2-15,-3 0 3 0,-2 0-5 0,3 3 13 0,-2 1-10 16,-1-1 4-16,10 7-1 0,-19-9-4 15,7 5-2-15,12 4-1 0,-15-8 0 0,15 8 3 0,-18-3-16 16,18 3-11-16,0 0-15 0,0 0-17 0,-21 8-25 16,21-8-24-16,-7 11-83 0,-2-3-211 0,6 4 65 15</inkml:trace>
  <inkml:trace contextRef="#ctx0" brushRef="#br0" timeOffset="-161209.12">7635 8944 344 0,'-8'21'129'0,"2"1"-8"16,-1 1-14-16,-2-3-14 0,1-1-10 0,6 3-12 0,-5-2-3 15,7 0-6-15,-4 1-8 0,0-5-11 16,4 1 2-16,0-2-8 0,0-2-1 0,4-4-4 0,-2 1-1 16,0-2-1-16,7-2-2 0,-9-6-2 0,17 12 2 15,-6-11-8-15,-11-1 2 0,21 0-2 0,-21 0-2 16,22-7-6-16,-12 1 1 0,8-5-3 0,-6-4-5 15,3 0 2-15,-4-3-3 0,-3 1 1 0,2-1-2 16,-9 0 5-16,5 0 9 0,-4 1 1 0,-2-2 3 16,-2 4-3-16,2 0 2 0,-6 3 4 0,5-1-1 15,-5 5-3-15,2-2 11 0,-2 0 0 0,-2 3-4 0,3-3-1 16,5 10-2-16,-9-15-2 0,3 11-5 0,6 4-9 16,0 0-20-16,-7-15-22 0,7 15-29 0,0 0-24 15,-5-8-30-15,5 8-97 0,0 0-254 0,0 0 74 16</inkml:trace>
  <inkml:trace contextRef="#ctx0" brushRef="#br0" timeOffset="-159313.78">9960 7063 362 0,'0'0'143'0,"0"0"-14"16,0-12-14-16,0 12-9 0,0 0-19 0,0-6-7 0,0 6-6 15,0 0-18-15,0 0-12 0,0 0 3 0,0 0-16 16,0 0-4-16,0 0-2 0,0 0-5 0,2 36-2 16,4 5 9-16,-9 0-11 0,6 4-3 0,-9 6 14 15,4 2-3-15,-4-2 4 0,3-2-7 0,-2 2-9 16,2-4 4-16,-2-2-1 0,0-4-2 0,2-1-1 16,3-9 0-16,-6-8-3 0,6-1 1 0,-3 1-7 15,3-8 5-15,0 0 1 0,0-3 2 0,0-3-2 16,0-1 2-16,-4 2 3 0,4-6 16 0,0-4 15 15,-1 10 5-15,1-10-5 0,0 0-6 0,0 0-5 0,0 0-3 16,0 0-8-16,0 0 1 0,-8-24-7 0,5 4 1 16,1-4-9-16,-1-16-4 0,-1-1-2 0,-1-2-4 15,5 0 5-15,-4-2 0 0,4 1-4 0,0-1 3 16,0 1-3-16,4-1-3 0,-2 3 2 0,5 1 2 16,-2 2-2-16,3 3 1 0,0 1-3 0,1-1 1 15,2 6 1-15,-1 6 4 0,1 4-11 0,-2 1 9 16,7-1-8-16,1 0 2 0,1-1 1 0,-4 7 1 15,6 0-3-15,-4-3 0 0,4 3-2 0,-2 2 4 16,1 5-2-16,-3-3 3 0,-1 5-6 0,-2 4 3 16,0-2 0-16,-13 3 0 0,0 0-2 0,37 9 8 0,-30-2-8 15,8 11 7-15,-5 0-4 0,-4 3 7 0,3 16-9 16,-7 1 3-16,-4-3-3 0,-5 3-1 0,1 0 6 16,-1 3 5-16,-7-6-3 0,1 1 4 0,-4-1-9 15,-3-3 4-15,4-5 0 0,0-5 3 0,-14 9-3 16,5-4 1-16,-2-6 1 0,5-4 2 0,4-3-7 15,0-2 4-15,2-5 6 0,6-1-1 0,1 2 2 16,1-3 4-16,-1 2 4 0,1-4 5 0,8-3-2 0,-8 5 4 16,8-5 2-16,0 0 2 0,-8 5-5 0,8-5-2 15,0 0-3-15,0 0-1 0,0 0-1 16,0 0-3-16,0 0-5 0,0 0 4 0,0 0-10 0,0 0 9 16,0 0-6-16,0 0 1 0,33 8-6 0,-23-6 5 15,-3 3-3-15,7 0 0 0,-4 0-3 0,6 5 6 16,0 3 0-16,-1-4-3 0,0 5 2 0,3-2-4 15,-3 4 2-15,0-4 3 0,-5 1 3 0,1-3-6 16,0-2 0-16,-2 1 2 0,-3 1-5 0,0-6 3 16,1 6-2-16,-3-5 4 0,-4-5-4 0,9 10 5 15,-4-7-2-15,-5-3 1 0,6 10 0 0,-6-10 2 0,6 4-4 16,-6-4 2-16,0 0 3 0,5 8-4 0,-5-8 2 16,0 0-2-16,8 5 3 0,-8-5-6 15,0 0 5-15,5 6-8 0,-5-6-16 0,0 0-20 0,0 0-26 16,0 0-37-16,8 4-32 0,-8-4-110 0,0 0-293 15,0 0 85-15</inkml:trace>
  <inkml:trace contextRef="#ctx0" brushRef="#br0" timeOffset="-158344.3589">9302 7267 342 0,'0'0'124'0,"8"-8"-24"0,-8 8-17 15,0 0-5-15,0 0-17 0,0 0-15 0,0 0 3 16,9-8 0-16,-9 8-16 0,0 0 3 0,0 0-3 15,0 0-2-15,0 0-8 0,0 0-3 0,0 0-3 16,0 0 3-16,0 0-8 0,0 0 0 0,0 0 0 16,0 0-5-16,0 0 4 0,6-7 1 0,-6 7 2 15,0 0-8-15,0 0 3 0,0 0-2 0,0 0 1 16,0 0-2-16,0 0-3 0,0 0 6 0,0 0-2 0,0 0-11 16,0 0 7-16,0 0-3 0,0 0 6 0,0 0-6 15,0 0 4-15,0 0 0 0,0 0-1 0,0 0 0 16,0 0 0-16,0 0 3 0,0 0-3 0,0 0 1 15,0 0-4-15,0 0 0 0,0 0 10 0,0 0-1 16,0-13-11-16,0 13 4 0,0 0 3 0,0 0-8 16,0 0-3-16,0 0 8 0,0 0 2 0,0 0 1 15,0 0 0-15,0 0-1 0,0 0-4 0,0 0 1 16,0 0 6-16,0 0-13 0,0 0-3 0,0 0 6 16,0 0-7-16,0 0-11 0,0 0-11 0,0 0-7 15,0 0-17-15,0 0-16 0,0 0-63 0,0 0-162 0,0 0 49 16</inkml:trace>
  <inkml:trace contextRef="#ctx0" brushRef="#br0" timeOffset="-156696.15">10358 7794 298 0,'0'0'123'0,"0"0"-8"16,-4-5-13-16,4 5-13 0,0 0-4 0,0 0-6 0,0 0-7 16,0-12 0-16,0 12 2 0,0 0-19 15,0 0-4-15,0-10-3 0,0 10-3 0,0 0 4 0,2-12-16 16,-2 12 1-16,0-8-3 0,0 8-4 0,2-9-7 15,-2 9 0-15,7-10 0 0,-7 10 7 0,3-10-15 16,-3 10 4-16,3-8-5 0,-3 8-6 0,0 0 4 16,2-8 9-16,-2 8-14 0,0 0-1 0,0 0 0 15,6-9 2-15,-6 9-4 0,0 0 2 0,0-7 3 16,0 7-4-16,0 0 5 0,0 0-3 0,0 0-1 16,2-9-2-16,-2 9 5 0,0 0-6 0,0 0 3 0,0 0-1 15,0 0 4-15,3-8-10 0,-3 8 8 0,0 0-6 16,0 0 4-16,0 0-2 0,0 0 1 0,4-8-2 15,-4 8 6-15,0 0 0 0,0 0-4 0,0 0 0 16,0 0 3-16,0 0-8 0,0 0 2 0,4-7 8 16,-4 7-6-16,0 0-2 0,0 0 0 0,0 0 0 15,0 0 4-15,0 0-4 0,0 0 1 0,0 0 4 16,0 0-7-16,0 0 6 0,0 0-4 0,6-8 1 16,-6 8-5-16,0 0 5 0,0 0-1 0,0 0 2 15,0 0 1-15,0 0 1 0,0 0-3 0,0 0-1 16,0 0 1-16,0 0-2 0,0 0 7 0,0 0-4 0,5-7 2 15,-5 7-4-15,0 0 7 0,0 0-5 0,0 0-3 16,0 0 3-16,0 0-3 0,0 0 2 0,0 0 1 16,0 0-3-16,0 0 6 0,0 0-5 0,0 0 7 15,0 0-5-15,0 0 1 0,0 0-3 0,0 0-3 16,0 0 3-16,0 0 4 0,0 0-4 0,0 0 4 16,0 0-4-16,0 0 2 0,0 0-1 0,0 0 3 15,0 0-2-15,0 0 0 0,0 0 1 0,0 0-2 16,0 0-3-16,0 0 7 0,0 0-6 0,0 0 4 0,0 0-4 15,0 0 0-15,0 0 5 0,0 0-6 16,0 0 3-16,6-8-5 0,-6 8 5 0,0 0 4 0,0 0-11 16,0 0 4-16,0 0 3 0,0 0-3 0,0 0-2 15,0 0 2-15,0 0 2 0,0 0-3 0,0 0-1 16,0 0 0-16,0 0 2 0,0 0 11 0,30 10-9 16,-30-10-1-16,0 0 8 0,8 5-8 0,-8-5-6 15,0 0 6-15,0 0 2 0,8 8 1 0,-8-8-3 16,0 0 17-16,0 0-16 0,0 9 2 0,0-9 0 15,0 0 0-15,0 0-5 0,0 0 2 0,-7 11 6 0,7-11 1 16,0 0 0-16,0 0 12 0,0 0 3 0,-4 10-7 16,4-10 0-16,0 0 3 0,0 0-2 15,0 0-3-15,0 0 1 0,0 0 5 0,0 0 4 0,0 0-1 16,0 0 1-16,0 0-2 0,0 0-5 0,0 0-1 16,0 0-3-16,-11-25 1 0,11 25-1 0,0 0-1 15,0-10-6-15,0 10 6 0,0 0-5 0,0 0-2 16,6-10-1-16,-6 10 1 0,0 0 0 0,5-8-3 15,-5 8-2-15,0 0 2 0,8-5-3 0,-8 5 3 16,0 0-4-16,0 0 0 0,0 0 2 0,0 0 2 16,12-4-4-16,-12 4-3 0,0 0 0 0,0 0 3 0,0 0-9 15,0 0 4-15,0 0 8 0,0 0-4 0,0 0-2 16,0 0-6-16,0 0 6 0,0 0 6 0,0 0-6 16,0 0-1-16,0 0-2 0,0 0-2 0,-23 19 8 15,23-19 1-15,0 0 4 0,-8 5-4 0,8-5 10 16,0 0-2-16,0 0 0 0,0 0 5 0,0 0 1 15,-15 3 4-15,15-3-7 0,0 0 2 0,0 0 0 16,0 0-9-16,0 0 1 0,0 0 2 0,0 0 0 0,0 0 5 16,0 0-5-16,0 0-2 0,0 0 1 15,0 0-3-15,0 0 0 0,0 0 3 0,0 0-7 16,0 0 8-16,0 0-7 0,0 0 2 0,0 0-1 0,0 0-2 16,0 0 3-16,0 0 0 0,0 0-2 0,0 0-1 15,0 0 0-15,0 0 3 0,0 0-3 0,0 0 2 16,0 0-12-16,0 0 17 0,0 0-1 0,0 0 0 15,0 0 0-15,-9 5 2 0,9-5 2 0,0 0-4 16,-7 5 1-16,7-5-1 0,0 0 1 0,0 0 4 16,-10 4 0-16,10-4 0 0,0 0 6 0,0 0 0 15,0 0-1-15,0 0-1 0,0 0-3 0,0 0 3 0,0 0-2 16,0 0-3-16,0 0-1 0,0 0 1 0,0 0-6 16,0 0 1-16,0 0-9 0,0 0-14 15,0 0-17-15,0 0-15 0,0 0-22 0,0 0-21 0,0 0-94 16,0 0-225-16,0 0 66 0</inkml:trace>
  <inkml:trace contextRef="#ctx0" brushRef="#br0" timeOffset="-155633.75">10358 7677 218 0,'18'0'32'0,"-18"0"-3"0,0 0 19 0,0 0-13 16,0 0 2-16,0 0-9 0,16 0 0 0,-16 0 3 16,0 0-1-16,0 0-7 0,0 0-3 0,0 0-2 15,0 0 2-15,0 0-2 0,0 0-6 0,0 0-1 16,0 0 4-16,0 0-3 0,0 0 5 0,0 0-9 15,0 0 1-15,0 0 9 0,0 0-6 0,0 0 2 16,0 0-3-16,0 0-6 0,0 0 3 0,0 0-6 0,0 0-1 16,0 0 0-16,0 0 7 0,0 0-1 15,0 0 8-15,0 0 5 0,0 0 6 0,0 0-13 0,0 0-1 16,0 0-2-16,0 0 4 0,0 0-6 0,0 0 2 16,0 0 4-16,0 0 0 0,0 0 0 0,0 0-1 15,0 0-6-15,0 0 8 0,0 0-4 0,0 0-2 16,0 0-3-16,0 0-2 0,0 0 6 0,-11 16 0 15,11-16-7-15,0 0 7 0,0 0-8 0,0 0 5 16,0 0 8-16,0 0 3 0,0 0 4 0,0 0-6 16,0 0 6-16,0 0-4 0,0 0 5 0,0 0-5 15,0 0-7-15,0 0 1 0,0 0 0 0,0 0-5 0,0 0 0 16,0 0-1-16,0 0-9 0,0 0 10 0,0 0-5 16,0 0 10-16,0 0-11 0,0 0 5 0,30-16-5 15,-30 16 2-15,0 0-6 0,0 0 8 16,0 0-2-16,0 0-7 0,0 0-1 0,0 0 2 0,22 0-2 15,-22 0-2-15,0 0 1 0,0 0 3 0,11 12 0 16,-11-12 6-16,8 13 2 0,-2-5-11 0,-2 4 10 16,-2 1-8-16,0-3-2 0,-2 2 15 0,0 8-6 15,-2 2 0-15,0-3 4 0,-5 4-3 0,-1-7 2 16,-3 4 9-16,-3 1-11 0,3-1 4 0,-2-3 0 16,-4-1-3-16,1 0 4 0,-1 0-1 0,0 0-1 0,-1-4 4 15,5 1 0-15,-2-8 0 0,8 2-5 0,-8 1 1 16,7-5 7-16,0 1 6 0,8-4 1 0,-17 4-12 15,17-4 9-15,-13 0-2 0,13 0 0 0,0 0-1 16,0 0-7-16,-14-11 2 0,14 11 3 0,3-12-6 16,-3 12 2-16,6-14-3 0,-1 4 7 0,3 1-7 15,0 1 3-15,1 1-3 0,6-4 7 0,6-1-2 16,-3 6-1-16,3-4 8 0,2 4-5 0,-5-1 0 16,3 5 2-16,2 0-6 0,-8-1 2 0,1 3-6 15,-16 0 4-15,22 0-1 0,-11 3-1 0,-11-3 0 16,22 2-5-16,-22-2 1 0,19 5 3 0,-7-2-3 15,-12-3 1-15,18 9-3 0,-10-7 0 0,3 4-7 0,-11-6 10 16,14 5-3-16,-14-5 1 0,17 7-12 0,-17-7-20 16,16 6-11-16,-11-2-16 0,-5-4-15 0,12 6-23 15,-12-6-17-15,13 1-63 0,-13-1-205 0,0 0 61 16</inkml:trace>
  <inkml:trace contextRef="#ctx0" brushRef="#br0" timeOffset="-155133.76">10818 7481 228 0,'0'0'195'0,"0"0"-24"0,0 0-18 0,0 0-23 16,0 0-16-16,0 0-12 0,8-7-13 0,-8 7-10 15,0 0-4-15,0 0-11 0,0 0-1 0,22-5-9 0,-8 3-7 16,9 2-4-16,1-4-9 0,1 0 0 0,0 1-2 16,3 1-3-16,-6-1-12 0,4 1-9 0,-4-1-3 15,-5-2-8-15,-1 3-8 0,-2-1-9 0,-14 3-7 16,24-2-11-16,-24 2 1 0,15-5-4 0,-15 5-8 16,0 0-4-16,18-4-7 0,-18 4-3 0,0 0 4 15,6-9-7-15,-6 9 3 0,0 0-1 0,0 0 4 16,0 0 10-16,0 0 0 0,-19-18 2 0,8 10 10 15,2 3 14-15,-1-3 6 0,10 8 7 0,-22-7 14 16,13 0 11-16,9 7 8 0,-22-8 8 0,22 8 3 16,-10-10 22-16,2 9-5 0,8 1 12 0,0 0 1 0,-14-12 3 15,14 12-2-15,-8-7-8 0,8 7-3 0,0 0-7 16,0 0-11-16,-11-3-4 0,11 3-3 0,0 0-4 16,0 0-1-16,0 0-2 0,0 0 0 0,0 0-3 15,-9 25-1-15,9-15 1 0,3 13-1 0,-3-3-3 16,0 5-2-16,0-1 4 0,-3 1 1 0,0 0-5 15,3-2 0-15,0 0 1 0,-2 2 0 0,-1 11-4 16,6-6 6-16,-3-3-8 0,-3-4 1 0,1-4-19 0,2 6-22 16,-2-5-18-16,-2 0-21 0,2-1-19 15,2-4-11-15,0-3-86 0,2 1-223 0,-2-6 65 16</inkml:trace>
  <inkml:trace contextRef="#ctx0" brushRef="#br0" timeOffset="-154477.56">11630 7096 211 0,'0'0'125'15,"0"0"-20"-15,0 0-3 0,16 18-10 0,-16-18-8 16,-4 12 0-16,4-12-14 0,-9 15-4 0,3-6-8 16,-3-2-1-16,-4 9-3 0,-4-9-6 0,4 3-6 15,-8 0 1-15,0 0-7 0,6-4-4 0,1 0 6 16,-3-3 0-16,7 0-14 0,10-3 7 0,-26 1-3 16,26-1 3-16,0 0-2 0,-27-4-4 0,27 4-9 0,-13-10 6 15,13 10-4-15,-9-15-2 0,7 7-1 0,2 8-1 16,0-17-5-16,0 5 1 0,2 2 2 0,1 1 0 15,6 0-10-15,-6 0 6 0,4-1-6 0,1 2 2 16,-2-1 0-16,7 4-1 0,-4-3-5 0,1 3 7 16,5 1-5-16,-2 0 2 0,-13 4-5 0,26-10 6 15,-17 10-1-15,-9 0 3 0,28 0-6 0,-28 0 4 16,35 14-9-16,-23-7 7 0,1 5 1 0,4 4-7 0,-6-2 2 16,0 4-2-16,-3-2 3 0,-4 4 1 15,0 2 1-15,-1 1 0 0,-3 2-1 0,-8-1 2 16,0 14 1-16,-6-3 6 0,-2 3-7 0,-6-7 7 0,-3 4-6 15,-3-2 5-15,-2-5-1 0,0-2-4 16,0-1 3-16,6-5 0 0,-1-9-2 0,3 1 6 0,2-2-3 16,2 0 3-16,4-2-7 0,-2-3 6 0,2-3 1 15,14-2 1-15,-16 3-4 0,16-3-1 0,0 0-1 16,0 0 2-16,-25-8-2 0,25 8 3 0,-8-12-3 16,5 4-3-16,3 8 5 0,3-20 1 0,-1 11-2 15,4-1-3-15,-4 3 1 0,-2 7 0 0,14-15-2 0,-5 5 8 16,9 3-8-16,-1-3 2 0,6 4-3 15,-5 2 5-15,7 1-1 0,-1 6 0 0,-1-3 1 0,0 0-1 16,1 4 0-16,0-1 3 0,-2 4-3 0,-1-1-2 16,-4-1 3-16,2-1 1 0,-4 2-2 0,0-2-1 15,-1 2 3-15,-4-2-3 0,2 0-14 0,-12-4-2 16,16 9-20-16,-5-6-16 0,-11-3-15 0,19 7-16 16,-11-5-14-16,-8-2-13 0,19 2-88 0,-19-2-228 15,23-7 67-15</inkml:trace>
  <inkml:trace contextRef="#ctx0" brushRef="#br0" timeOffset="-153883.84">12191 7000 302 0,'0'0'80'0,"0"0"-2"0,0 0-2 0,0 0-4 15,-3 51 12-15,-8-13-10 0,3 4-12 0,-4 0-3 16,-2 5-2-16,2 0-5 0,-2-2-1 0,3 0-4 15,-2 0 2-15,1-1-11 0,-1-4-5 0,0-4-6 16,4-3 6-16,1-8-3 0,5-6-4 0,-5 0 0 16,-1-3 1-16,3-4 7 0,4 1 5 0,0-3 11 0,-1-2 9 15,0-1 8-15,3-7 0 0,-5 6-1 0,5-6-11 16,0 0-7-16,0 0-6 0,0 0-3 0,0 0-7 16,-15-39-3-16,15 17-8 0,0-17-7 0,9-4-1 15,-3-2 1-15,2-3-4 0,3-1 1 0,8-28-6 16,-8 18 4-16,6 10-5 0,-4-1 5 0,4 2-6 15,1 0 2-15,-1 4 1 0,-2 1 0 0,3 1-6 16,-2 11 0-16,3 0 0 0,-5 3-6 0,5 5 3 16,-5 6 2-16,2 1-1 0,4 0 5 0,1 0-5 15,-1 4-2-15,2 3 1 0,3-1 1 0,-2 5-2 0,-1-2-2 16,2 5 4-16,0 4-2 0,-3 3-2 0,1 2 3 16,-5 3-2-16,-1 3 5 0,-3 2-2 0,-4 3-3 15,-4 2 2-15,-2 0-1 0,-6 3 0 0,1 2 4 16,-13 11 0-16,0-1 1 0,-10-1 2 0,-2 1 2 15,-3-2-2-15,0-2 1 0,-7-1-2 0,3-5 2 16,-3-1-5-16,10-7 2 0,-8 3 1 0,10-8-1 16,3 1 0-16,3-3 4 0,2-4-6 0,8 3 4 15,-7-6 4-15,8 0 3 0,8-3 2 0,-16 7 2 0,16-7-4 16,-11 6-1-16,11-6-1 0,-8 8 2 16,8-8-1-16,0 0-3 0,0 0 1 0,0 0 1 0,-5 9-4 15,5-9 0-15,0 0 4 0,16 22-5 0,-8-12-3 16,2-3 5-16,6 8 0 0,2 2-1 0,-6-4 0 15,6 4-2-15,-2-2 1 0,1-2 3 0,-1 1-1 16,-2-2-3-16,2 1 3 0,-2 0-5 0,-3-3-12 16,-2-1-17-16,-2-1-16 0,7-2-10 0,-6 0-25 15,-2 0-16-15,-6-6-13 0,19 10-12 0,-14-4-103 16,-5-6-269-16,0 0 77 0</inkml:trace>
  <inkml:trace contextRef="#ctx0" brushRef="#br0" timeOffset="-153698.75">12601 7312 325 0,'0'0'114'16,"0"0"6"-16,20 19-7 0,-15-10-5 0,-5 4-1 15,0 7-3-15,0 5-14 0,0-5-3 16,0 6-12-16,0 11 0 0,-5-8-6 0,5 8-3 0,-3-7-9 16,-2-2-8-16,2-7 1 0,3 4-5 0,-3-2-4 15,-1-1-5-15,4-3-1 0,0 4-11 0,-2-6-20 16,-3-1-32-16,5-1-29 0,-3 0-43 0,3-5-107 15,-2-3-248-15,2-7 71 0</inkml:trace>
  <inkml:trace contextRef="#ctx0" brushRef="#br0" timeOffset="-153511.26">13056 7461 379 0,'0'0'180'0,"5"-10"-29"16,-5 10-20-16,0 0-21 0,0 0-30 0,3-10-39 0,-3 10-54 15,0 0-52-15,0 0-55 0,0 0-139 16,0 0 43-16</inkml:trace>
  <inkml:trace contextRef="#ctx0" brushRef="#br0" timeOffset="-151496.9">2869 6705 298 0,'0'0'165'0,"0"0"-24"0,0 0-22 16,4-11-20-16,-4 11-6 0,0 0-11 0,0 0-1 16,0 0-17-16,0 0-14 0,0 0-1 0,10-10-2 15,-10 10-5-15,0 0 3 0,0 0-15 0,0 0 4 0,0 0-8 16,0 0 4-16,0 0-3 0,2-4-6 0,-2 4 2 16,0 0 0-16,0 0-5 0,0 0 4 15,0 0-7-15,0 0 4 0,0 0-8 0,0 0 5 0,0 0-1 16,0 0 11-16,0 0-6 0,6-7-12 0,-6 7 15 15,0 0 2-15,0 0 1 0,0 0-8 0,0 0 3 16,0 0 3-16,0 0-3 0,0-8 0 0,0 8 1 16,0 0-4-16,0 0 1 0,8-10-4 0,-8 10-3 0,0 0-1 15,2-8-1-15,-2 8-5 0,0 0 0 16,6-7 0-16,-6 7-1 0,0 0-1 0,0 0-3 16,0 0-7-16,0 0 10 0,0 0-7 0,0 0 5 0,6 37 3 15,-8-15-11-15,-2 15 14 0,-4 4-11 0,2 0 8 16,4 1-2-16,-12-6-11 0,8 7 9 0,1-5 3 15,0-7 6-15,-1 6 1 0,1-9-3 0,1-5 3 16,1-3 1-16,1-1-4 0,2 1 0 0,-2-2-3 16,-4-6 5-16,6 1-7 0,-3-3-4 0,3-2 6 15,0-8-12-15,-5 15-13 0,5-15-24 0,0 13-17 16,0-13-23-16,-5 7-35 0,5-7-116 0,0 0-278 16,0 0 80-16</inkml:trace>
  <inkml:trace contextRef="#ctx0" brushRef="#br0" timeOffset="-150963.15">4487 6665 344 0,'0'0'138'0,"0"0"-29"0,0 0-16 0,0 0-15 16,0 0-2-16,0 0-6 0,0 0-15 0,0 0-2 15,8-5-1-15,-8 5-2 0,0 0-9 0,0 0 3 0,0 0-9 16,0 0-5-16,0 24 2 0,0-24-7 16,0 15 1-16,0-15-7 0,2 17 2 0,1-4 1 0,1-3-4 15,3 10 3-15,7-5 0 0,-1 1-9 0,2 2 3 16,-2-4 0-16,4 4-4 0,-2-3 3 0,3-3-7 15,-3 4 6-15,-6-5 2 0,2 1-6 0,-4-2 1 16,3 0 0-16,-2-4 2 0,-3 3 1 0,3 1 2 16,-5-1 10-16,3 1 3 0,-6-10-2 0,4 17 0 15,-4-6-7-15,0 1 14 0,0-12 5 0,-7 20-6 16,1-11 3-16,-2 2-5 0,-1 2 0 0,-7 5-2 16,6-5-8-16,-5 1 1 0,0-4-9 0,7 1-19 15,-4-1-18-15,1-4-27 0,1-1-21 0,-1-2-36 16,11-3-124-16,0 0-276 0,-30 0 81 0</inkml:trace>
  <inkml:trace contextRef="#ctx0" brushRef="#br0" timeOffset="-150775.65">4601 6647 277 0,'4'-4'206'16,"-4"4"-25"-16,11-11-25 0,-6 4-10 0,5 2-29 0,-1-3-10 15,13 1-14-15,0-2-12 0,3 2-5 0,15-5-12 16,1 4-24-16,3 0-24 0,-3 0-28 0,-8 6-40 16,-3 0-42-16,-4-3-85 0,-2 2-210 0,1 1 63 15</inkml:trace>
  <inkml:trace contextRef="#ctx0" brushRef="#br0" timeOffset="-149936.68">6132 6674 335 0,'0'0'144'0,"0"0"-21"16,-17 0 4-16,17 0-17 0,0 0 2 0,0 0-14 15,0 0-5-15,0 0-6 0,0 0-5 0,0 0-2 16,0 0-9-16,-16-4-16 0,16 4-4 0,0 0-3 15,0 0-3-15,0 0-8 0,15-20-10 0,-8 13-3 0,4 2-1 16,9-5-1-16,1-3-4 0,1 6-2 0,3-1-4 16,-3-2 1-16,-5 6-3 0,-1 2-1 0,-2-1-2 15,-3-1-5-15,-11 4-1 0,19 4-1 0,-19-4-1 16,13 8 0-16,-13-8 1 0,11 11 0 0,-8 1 2 16,0-4-5-16,-3 2 4 0,0 3-6 0,2 7 0 15,-4-6 5-15,2 5 0 0,0-3 0 0,0-4 5 16,0 0-6-16,2 1 4 0,-2-1-2 0,5 7 0 15,2 1-2-15,1 0 2 0,-2 0 2 0,8 1 1 16,-4 1 0-16,2-4 0 0,0 5-3 0,2-3-2 16,0-1-2-16,-3-2 10 0,-1 1-10 0,-2 2 0 0,4-6 4 15,-7 1-2-15,0-2 7 0,-2 0-4 0,-3-5 9 16,3 2 3-16,-3-10 1 0,0 21 6 0,-3-11 7 16,-2-3 8-16,-1 3 2 0,-5 4-3 0,-5 0 1 15,0-1-1-15,-6-1-1 0,0 1-6 0,-4-3-2 16,2 0-2-16,0-6-5 0,2 2-14 0,-6-3-24 15,4-3-36-15,0 0-20 0,3-3-44 0,0-7-150 16,8-3-322-16,-2-1 93 0</inkml:trace>
  <inkml:trace contextRef="#ctx0" brushRef="#br0" timeOffset="-147909.22">2964 7667 325 0,'0'0'157'0,"0"0"-13"0,0 0-11 0,0 0-15 15,0 0-16-15,0 0-5 0,0 0-11 0,0-11-7 16,0 11-19-16,0 0-2 0,0 0-10 0,0 0-4 0,0 0-3 16,0 0 5-16,-16 21 2 0,8 1 5 0,-14 11-4 15,5 2-9-15,1 2-2 0,2-5 2 0,4 6-19 16,-1-4 12-16,4-7-5 0,3-2-4 0,4-6-3 15,-3 1 5-15,3-1-5 0,0-1-4 0,3-3 4 0,4 1-8 16,0 0 3-16,-2-4 3 0,3 1-2 0,-1-5-3 16,5 1-3-16,-1-2 4 0,10 2-6 15,-5-3 4-15,5-2-2 0,4-4-1 0,-4 0 5 0,4-4-3 16,-1-2-4-16,-4 0-1 0,1-1 3 0,1-5 3 16,1 1-9-16,-5-4 2 0,-1 0 2 0,-1-3-2 15,3 2-2-15,-4-1 0 0,-5-3 1 0,3 0-2 16,-4 3 4-16,2-3-3 0,-3 5 2 0,-3-5 5 15,2 6 2-15,-5-1-4 0,1 2 3 0,-3 4 3 16,0-1-5-16,0 0 2 0,0-2 0 0,0 1 4 16,0 11 1-16,-3-17-2 0,1 9 0 0,2-1 1 0,0 9-3 15,-4-14 4-15,-2 9-2 0,6 5 3 0,-2-12-7 16,2 12 3-16,-4-8-5 0,4 8 1 16,-4-7 1-16,4 7-4 0,0 0-9 0,-5-10 8 0,5 10 0 15,0 0 0-15,-8-6-2 0,8 6 0 0,0 0-3 16,-11-7 2-16,11 7 2 0,-11-5-3 0,11 5-10 15,0 0-10-15,-15-8-14 0,15 8-22 0,-18-6-22 16,6 0-31-16,-6 0-28 0,-5-7-156 0,4-2-347 16,-17-10 97-16</inkml:trace>
  <inkml:trace contextRef="#ctx0" brushRef="#br0" timeOffset="-144634.8589">4484 7570 317 0,'3'-10'150'0,"-3"10"-19"16,4-17-16-16,0 6-15 0,-4 11-9 0,2-10-14 15,-2 10 10-15,7-14-7 0,-7 14-1 0,0-8-6 0,0 8 7 16,0 0-9-16,4-11-13 0,-4 11-1 0,0 0-10 16,0-8-6-16,0 8-4 0,0 0-4 0,0 0-7 15,0 0-5-15,0 0-4 0,3-7-3 0,-3 7-4 16,0 0-2-16,0 0-4 0,0 0 2 0,0 0-4 16,0 0-4-16,0 0 3 0,0 0 4 0,0 0-1 15,-16 41 5-15,5-6-6 0,-3 2 7 0,-2 5-3 16,-1 3-3-16,4-4 7 0,-4 4-4 0,7-1 2 15,-5 3-6-15,2-5 3 0,3 0 2 0,-2-4-1 16,4 3-3-16,-1-4 3 0,4-11-5 0,-1-1-8 0,4-7-16 16,-1 3-17-16,3-6-19 0,0 0-18 0,0-2-15 15,0-3-21-15,0 0-85 0,3-4-234 0,-3-6 69 16</inkml:trace>
  <inkml:trace contextRef="#ctx0" brushRef="#br0" timeOffset="-144140.68">4794 7631 264 0,'3'-9'129'0,"-3"9"-26"16,0 0-18-16,0 0-13 0,2-11-10 0,-2 11-6 15,0 0-15-15,0 0 2 0,0 0-23 0,0 0 4 16,0 0-4-16,0 0 11 0,0 0 3 0,0 0 7 31,0 0 7-31,-12 35 11 0,-1 3 14 0,-1-4-4 0,-2 8-3 16,-3-3-3-16,0 3-1 0,2 0-5 0,1-3 4 15,1 2-8-15,5 0-2 0,-4-4-6 0,6-1-4 16,3-8-6-16,2-1-1 0,3-3 3 0,0-1-4 16,3-1-3-16,0-1-1 0,7-2-5 0,2 0-1 15,-2-2-2-15,7 1-4 0,-1-3 0 0,4-3 1 16,1 4-1-16,-2-10-2 0,1 4-1 0,-4-3 0 15,-2-1-2-15,-1-4 3 0,2-2-3 0,-15 0-4 16,18 0 0-16,-18 0 2 0,22-6-4 0,-14 4 0 16,-1-5 0-16,0-1-4 0,-1 1-1 0,-1-3-1 15,-5-1-1-15,5-1-1 0,-2 1 1 0,-3 1 2 0,-3-2 4 16,3-1 7-16,-1 3-4 0,-3-2 4 0,1-1 2 16,-5-4 1-16,1 3 0 0,0 1-1 0,-1 1 0 15,0 3 1-15,-1 0-3 0,-1-1-2 0,-1 4 0 16,0 0-2-16,3-3-2 0,-3 5 0 0,-1 0-1 15,2 0-2-15,-1 1 0 0,0-2 2 0,-3 3-4 16,14 2 1-16,-22-5-1 0,22 5-7 0,-21-3-12 16,21 3-14-16,-25 0-15 0,25 0-14 0,-25 0-24 0,25 0-23 15,-22 3-27-15,22-3-120 0,-21 2-304 0,21-2 88 16</inkml:trace>
  <inkml:trace contextRef="#ctx0" brushRef="#br0" timeOffset="-143329.15">4747 7550 264 0,'0'0'103'0,"0"0"-1"0,0 0-18 0,0 0-4 15,0 0-15-15,0 0-1 0,0 0-9 0,0 0-3 16,17-7-15-16,-17 7-4 0,0 0 2 0,0 0-7 0,0 0-5 15,0 0 1-15,0 0-5 0,10-11-1 0,-10 11-1 16,0 0-5-16,5-7 0 0,-5 7-7 16,0 0 9-16,8-7-1 0,-8 7-2 0,0 0-6 0,0 0-5 15,10-12 7-15,-10 12-1 0,0 0-3 0,6-7 6 16,-6 7-4-16,0 0-5 0,7-5 2 0,-7 5 2 16,0 0-8-16,0 0 10 0,0 0-4 0,0 0-3 15,5-10 2-15,-5 10-6 0,0 0-2 0,0 0-8 16,0 0 1-16,12-7-1 0,-12 7 4 0,0 0-2 15,0 0-7-15,7-6 6 0,-7 6-11 0,0 0 8 16,0 0-3-16,0 0-4 0,16-4 5 0,-16 4 0 0,0 0 2 16,0 0-5-16,0 0 2 0,15-6 3 0,-15 6 3 15,0 0 0-15,0 0 0 0,0 0 6 0,0 0 0 16,0 0 3-16,0 0 9 0,0 0 0 0,10-5-2 16,-10 5 5-16,0 0-2 0,0 0 1 0,0 0 2 15,0 0-1-15,0 0 2 0,0 0-2 0,0 0-4 16,0 0 1-16,0 0-2 0,0 0 0 0,0 0 1 15,0 0 0-15,0 0 3 0,0 0 3 0,0 0 1 16,7 23 2-16,-7-12 0 0,-4 1-1 0,4-12 0 16,-3 33 3-16,-5-11-2 0,2 1 4 0,4-1 4 15,-7-2-5-15,1 2 4 0,3-3-4 0,2 4 4 16,-4-7-3-16,-1 4 1 0,4 0 0 0,-1-5-5 0,-1-1-1 16,5 1 8-16,-5-5-12 0,3 0-6 0,-4 0-9 15,5 0-19-15,-1 0-21 0,-2 0-19 0,2-1-64 16,2-1-150-16,1-8 45 0</inkml:trace>
  <inkml:trace contextRef="#ctx0" brushRef="#br0" timeOffset="-139062.87">6428 7841 233 0,'0'0'106'0,"0"0"-21"0,0 10 13 15,0-10-16-15,0 0 1 0,3 10-4 0,-3-10-10 16,0 0-11-16,5 9-5 0,-5-9 6 0,0 0-3 15,3 7-8-15,-3-7 7 0,0 0-3 0,0 0-1 16,5 6-3-16,-5-6 9 0,0 0-6 0,0 0 2 0,0 0-4 16,0 0-10-16,0 0 1 0,28-13 0 0,-20 6-8 15,0-1 3-15,0-1-2 0,3-8-2 0,-3-1-3 16,1 0 0-16,-1-4-3 0,0 4-3 0,-3 0-4 16,2 1 1-16,-5-1 0 0,-2 4-6 0,4 2-3 15,-4-8 0-15,-4 5-4 0,4 5 1 0,-5-1-4 16,5 11-5-16,-12-13 6 0,4 4-3 0,8 9-3 15,-19-6 1-15,8 3-3 0,0 0 2 0,11 3-1 16,-24 0-2-16,24 0 2 0,-25 6-1 0,11-2 2 0,2 1-4 16,0 1 0-16,2-3 3 0,-4 5 0 0,5 0 4 15,0-3-2-15,1 2 1 0,0 1 0 0,3-1-3 16,2 1 0-16,-2 2-1 0,1-2-1 0,4-8 2 16,4 19-1-16,1-10 1 0,-2-2 0 0,12 16-2 15,0-8-1-15,12 12 3 0,-9-5 1 0,5-3-3 16,-4-1-3-16,8 9 5 0,-5-1-4 0,-2-7 1 15,-7-2 1-15,2 0 0 0,-2 1 2 0,1-1-3 16,-5 2 3-16,-2-1-2 0,-2 0 0 0,-5-5 0 16,3 2 3-16,-3-2 4 0,0 4-4 0,-6 5 2 0,1-5 2 15,-8 1-1-15,-1 2 4 0,3-6 0 0,-6 4 4 16,2-7 4-16,-3 4-1 0,-1-2 11 0,6-4-5 16,-1-1 7-16,0-3-1 0,3 0 4 0,1 0 2 15,-4-2 0-15,3-1 1 0,11-2 9 0,-22 2 0 16,22-2-3-16,-20 0-2 0,20 0 0 0,-18-4 1 15,18 4-3-15,-12-6 3 0,7 2-2 0,5 4-5 16,-11-8-5-16,9 3 1 0,2 5-2 0,-8-12-1 16,1 6 0-16,5-4 1 0,2 10-1 0,-6-16-2 0,6 6 0 15,-2 3-3-15,2 7 0 0,0-12-3 0,0 12-3 16,-3-14-3-16,3 14 2 0,3-9-2 0,-3 9-1 16,6-13-3-16,-4 4 2 0,-2 9-1 0,9-16-1 15,-7 12-6-15,4-3-6 0,-1 2-17 0,-5 5-15 16,10-10-19-16,-3 3-27 0,-7 7-22 0,16-10-30 15,-9 4-39-15,3 2-103 0,-10 4-333 0,20-12 95 16</inkml:trace>
  <inkml:trace contextRef="#ctx0" brushRef="#br0" timeOffset="-130999.46">9836 8684 219 0,'0'0'163'0,"0"0"-22"16,0 0-19-16,0 0-5 0,0 0-13 0,0 0-4 0,0 0-16 16,0 0-4-16,0 0-12 0,0 0-4 0,0 0-9 15,0 0-6-15,0 0-5 0,0 0-5 0,0 0-3 16,0 0-1-16,0 0-4 0,0 0-2 0,0 0-5 15,0 0-3-15,0 0-4 0,0 0 0 0,0 0-5 16,0 0-1-16,0 0-2 0,0 0-4 0,0 0 1 16,0 0 5-16,0 0-17 0,0 0 13 0,0 0 4 15,0 0-3-15,0 0-1 0,0 0-6 0,0 0 4 0,0 0-4 16,0 0 4-16,0 0-1 0,0 0-1 16,0 0-1-16,0 0-2 0,0 0-1 0,0 0-2 0,6-21 1 15,-6 21 6-15,0 0-4 0,3-6-2 0,-3 6 8 16,0 0-1-16,0 0-3 0,3-7-2 0,-3 7-5 15,0 0 2-15,0 0 4 0,0 0-7 0,0-8 4 16,0 8 1-16,0 0-1 0,0 0 0 0,0 0 1 16,5-4-1-16,-5 4-11 0,0 0 12 0,0 0 0 15,0 0-2-15,0-8-2 0,0 8 8 0,0 0-2 16,0 0 3-16,0 0-7 0,0 0 3 0,0 0-2 0,0 0 8 16,0 0-3-16,0 0-2 0,3-8-2 0,-3 8 3 15,0 0-2-15,0 0 2 0,0 0-2 0,0 0 1 16,0 0 0-16,0 0 0 0,0 0-1 0,0 0-3 15,1-4 9-15,-1 4-1 0,0 0 3 0,0 0 2 16,0 0 1-16,0 0 3 0,0 0 4 0,0 0 3 16,0 0 0-16,0 0-2 0,0 0 2 0,4-8-5 15,-4 8-3-15,0 0-5 0,0 0-2 0,0 0-5 0,0 0 3 16,0 0-4-16,0 0-4 0,0 0 2 0,0 0 0 16,0 0 0-16,2 20-1 0,1-10 3 0,2 0-2 15,-5 13 2-15,1 0 0 0,2 3 0 0,-6-4 2 16,9 1-6-16,-6 3 5 0,2 11 2 0,1-12-1 15,-3 0 5-15,3-6-9 0,-3 0 11 0,1-1-12 16,-1-3 5-16,0-3 2 0,4-2-4 0,-4 0 2 16,0-3 4-16,0 0-2 0,0-7 6 0,0 18 5 15,0-15 4-15,0-3 5 0,0 8 3 0,0-8 3 16,0 6 7-16,0-6 5 0,0 0 4 0,0 9 0 0,0-9 4 16,0 0 11-16,0 0-10 0,0 0-3 15,0 0-5-15,0 0-12 0,0 0 4 0,0 0-4 16,0 0-3-16,0-29-6 0,0 19-3 0,-4-12-2 0,8-1-2 15,-2 2-7-15,1-4-3 0,1-13-2 0,-1 3 2 16,2-4 3-16,3 1-10 0,-3 11 2 0,0-1 4 16,-1 6-5-16,1 1 1 0,1-4-4 0,-1 2 3 15,3 4 2-15,-2 0-4 0,2 1 1 0,-5 0-5 0,5 1 6 16,-3 1-2-16,-1 4-2 0,3 1 3 16,0 3 0-16,-5 1 1 0,3-3-3 0,-2 5-1 15,-1-3-1-15,-2 8 1 0,8-7-1 0,-8-1-2 0,0 8 0 16,10-7 2-16,-6 4-2 0,-4 3 1 0,0 0 0 15,0 0-3-15,14-4-1 0,-14 4-2 0,0 0 1 16,0 0 4-16,27 10 1 0,-19-6-4 0,1 6 3 16,-1-2-6-16,5 9 6 0,-4-4-3 0,-1 0-3 15,0-1 1-15,-3-2-3 0,-1-1 6 0,-1 1 2 16,1 2 0-16,-4-2 1 0,0 3 0 0,0-5-8 16,0 5 9-16,-2-1 0 0,-3 6-1 0,-4-3 3 15,-2 3 2-15,-3-4-1 0,1 2 1 0,-4-5-1 16,0 1 1-16,-1 0 1 0,4-1-3 0,3-4 1 0,3 1-2 15,-3-3 4-15,7 1 4 0,-6 0-3 0,2-2-3 16,8-4 5-16,-8 8-3 0,8-8 3 0,-8 7-1 16,8-7 1-16,0 0 1 0,-8 6 1 0,8-6-1 15,0 0-1-15,-6 7-4 0,6-7 2 0,0 0 1 16,0 0-3-16,-3 9 1 0,3-9 1 0,0 0-1 0,3 10 3 0,-3-10-2 16,3 10 3-16,2 0-1 0,1-2-4 0,-3-1 6 15,5 3-5-15,0 0-1 0,7 6 4 0,-3-3 5 16,2 2 0-16,2 0-3 0,2 0 1 0,-3-1-1 0,2 1 1 15,-4 0-2-15,6-3-2 0,-5-1 0 0,0 1 5 32,2-2-2-32,-4-1-6 0,-1 0-16 0,-1-3-14 15,-5 0-6-15,4 0-14 0,-1-1-17 0,-8-5-31 0,11 8-16 16,-11-8-31-16,11 5-99 0,-11-5-292 0,0 0 85 16</inkml:trace>
  <inkml:trace contextRef="#ctx0" brushRef="#br0" timeOffset="-130499.52">10358 8941 385 0,'0'0'160'16,"7"-5"-15"-16,-7 5-10 0,3-7-9 0,-3 7-18 16,0 0-11-16,0 0-1 0,3-11-20 0,-3 11 2 15,0 0-7-15,0 0-10 0,0 0-9 0,0 0-1 16,2-7-4-16,-2 7-2 0,0 0-12 0,0 0 3 15,0 0-7-15,0 0-1 0,0 0 1 0,3-7-1 16,-3 7 0-16,0 0-3 0,0 0-4 0,0 0-7 0,8-8 1 16,-8 8-1-16,0 0-6 0,14-5 6 15,-6 0-5-15,-8 5-4 0,18-3 3 0,-18 3-6 0,20-3 0 16,-9 0 1-16,-11 3 2 0,0 0-4 0,19-4-3 16,-19 4 8-16,0 0-10 0,18 4 9 0,-18-4 2 15,7 6-10-15,-7-6 8 0,5 6-1 0,-5-6 7 16,3 10 4-16,-3 0 4 0,-3-1-1 0,3-9 0 15,-2 18-4-15,-1-10-2 0,0 2-2 0,3-1 1 16,-2 1-2-16,0 0 0 0,-2 0 1 0,4-1 0 16,0 1-1-16,4 0-3 0,0 0-1 0,-1 3 4 15,10 2-2-15,-1 2 0 0,4 0-1 0,-6-2-4 0,7-2 5 16,0 4-7-16,-4-6 4 0,4 4-4 0,-6-5 0 16,0 0-2-16,-3-2 2 0,-1-1 4 0,-1 1-6 15,0-4-2-15,-6-4 8 0,12 13 7 0,-12-10 7 16,0-3 12-16,0 13 1 0,0-13-2 0,-7 10-1 15,7-10 0-15,-11 12-5 0,4-6-1 0,-1-2 5 16,-1 4-12-16,-1-2 6 0,1-4-3 0,9-2-5 16,-17 7-7-16,7-4-15 0,10-3-16 0,-14 5-8 15,14-5-24-15,0 0-24 0,0 0-30 0,-19-8-41 16,10 3-140-16,9 5-345 0,0-20 99 0</inkml:trace>
  <inkml:trace contextRef="#ctx0" brushRef="#br0" timeOffset="-130054.36">10959 8822 336 0,'0'0'203'0,"0"0"-16"16,0 0-23-16,0 0-15 0,0 0-14 0,0 0-16 15,0 0-6-15,0 0-14 0,0 0-9 0,0 0-14 0,0 0-5 16,0 0-9-16,0 0-3 0,0 0-8 16,0 0-4-16,0 0-2 0,0 0-11 0,5-4 1 15,-5 4-8-15,0 0-4 0,20 0-2 0,-20 0 6 0,35 0-2 16,-10 0-2-16,2 0-10 0,-2-3 4 0,3 0 0 15,-4 3-2-15,3 0 0 0,-4 0-5 0,0-2 1 16,-6 2 5-16,0 0-5 0,-4 0-2 0,-13 0 2 16,22-2 4-16,-22 2 1 0,16 0 2 0,-16 0 4 0,11-3-4 0,-11 3 7 15,0 0-5-15,0 0 4 0,22 0 0 0,-22 0-3 16,0 0-2-16,0 0 0 0,0 0-1 0,0 0-4 0,15 0 0 16,-15 0-3-16,0 0-2 0,0 0 2 15,0 0-1-15,0 0-13 0,0 0-3 0,0 0-17 16,0 0-22-16,0 0-22 0,0 0-37 0,18-3-32 0,-18 3-37 15,0 0-110-15,0 0-339 0,0 0 96 0</inkml:trace>
  <inkml:trace contextRef="#ctx0" brushRef="#br0" timeOffset="-129381.61">11558 8500 373 0,'0'0'155'0,"0"0"-20"0,3-13-15 0,-3 13-16 16,6-7-17-16,-6 7-2 0,13-10-25 0,-2 5 5 15,1-3-4-15,6 1-5 0,7-3-1 0,-6 2-8 16,3 1 1-16,3 0-2 0,-1 1 1 0,-1 2-8 16,-3 2-6-16,0 0-4 0,-5 2-2 0,-2 0-1 15,-13 0 0-15,22 2-4 0,-14 0 2 0,-8-2-2 16,11 10 5-16,-5-6 3 0,-6 6 1 0,0-10 1 0,-6 15 0 16,3-5-2-16,-8 10 0 0,-3-4-4 15,1 3-4-15,0-5-1 0,-4 4 4 0,-1-3-4 16,6-3-3-16,4-2-4 0,-1 2-1 0,2-3 3 0,3-1 2 15,-1 0-3-15,-1 2-3 0,6-10-2 0,0 12 3 16,3-5 2-16,2 3-5 0,2-2 1 0,11 4-1 16,0 1-4-16,2-2 0 0,0 2 0 0,5-1-3 15,-4-2-1-15,-5-2 1 0,10 3 0 0,-11-1 0 16,5 2-1-16,-1-3-2 0,-5-2 2 0,-4 2 3 16,2-1-3-16,-7 0 2 0,3-1 2 0,-6-2 7 15,2 3 0-15,-4-8 1 0,2 11 11 0,-2-11-1 0,-8 18 3 16,3-8-1-16,-3-3-1 0,-1 3-3 0,1-3-1 15,-2 3-1-15,-8 3-3 0,8-5-3 0,-4 1-2 16,4-5 0-16,-1 5 1 0,2-3 0 0,-1-1-3 16,1 0 1-16,9-5-3 0,-14 7 2 0,9 1-2 15,5-8 2-15,-11 5 4 0,11-5 1 0,-14 5-2 16,14-5-3-16,0 0 7 0,-11 5-3 0,11-5-4 16,0 0 2-16,-19 2 1 0,19-2-1 0,-18 0-2 15,18 0-5-15,-23 0 4 0,23 0-5 0,-22 0 2 16,22 0 2-16,-22-5-1 0,11 5 0 0,11 0-7 0,-19-2 4 15,19 2-4-15,-18-5 7 0,18 5-7 0,-9-3 7 16,9 3-6-16,0 0-4 0,-14-2-8 16,14 2-11-16,0 0-15 0,0 0-11 0,-11-5-13 0,11 5-27 15,0 0-22-15,0 0-29 0,0 0-37 0,0 0-120 16,3-13-353-16,-3 13 99 0</inkml:trace>
  <inkml:trace contextRef="#ctx0" brushRef="#br0" timeOffset="-128474.46">12355 8428 290 0,'0'0'183'0,"0"0"-29"0,0 0-19 16,0 0-23-16,5-10-12 0,-5 10-14 0,0 0-11 16,0 0-1-16,0 0-3 0,15 22 2 0,-8 3 7 15,-1-3-4-15,3 20-10 0,-7 0-1 0,1 5 1 16,1 0-6-16,-4 2 2 0,-1-2-7 0,1-3-2 0,-3 0-5 15,0 1-2-15,1-7-4 0,-5-3 0 16,5-7-5-16,-1-5-1 0,0-2-11 0,3-6 7 0,-2-3-2 16,4-1 8-16,-4-4 4 0,2 3 5 0,0-10-3 15,0 12 11-15,0-12-2 0,0 0-2 0,-2 10-5 16,2-10-7-16,0 0-5 0,0 0-4 0,0 0-7 16,7-27-9-16,-4 7-2 0,2-8-10 0,4-11-6 15,1-3 0-15,4-4-4 0,0-5-4 0,6-22-2 16,-7 17 4-16,-3 12-2 0,5-6-2 0,-2 3 5 15,4 0-2-15,-6 7 4 0,3-1-8 0,2 4 3 16,2 0 6-16,-6 2-2 0,7 4 3 0,-5 8 0 0,-1 4-1 16,1 3 3-16,-1 2-3 0,4-1-5 15,-4 2 4-15,3 6 1 0,-7-3 1 0,6 6-3 0,6-1 2 16,-2-3 3-16,-2 6-2 0,-1 2 1 0,-16 0 0 16,27 5-1-16,-16 0 0 0,1 2 3 0,-2 1-2 15,-2 0 1-15,4 11-3 0,-2-3 4 0,-2 4-4 16,-5-4 3-16,1 3 3 0,-8 3-1 0,1 0 7 15,-7-1-3-15,-1-2-1 0,-15 17-1 0,0-8 2 16,-2-1-2-16,-2 1 3 0,-4-7-2 0,5-3-1 16,7-3 0-16,0-3 3 0,1 0 0 0,4-5-7 0,-2 3 5 15,2-2 2-15,4-4 3 0,2 2 0 16,11-6 2-16,-16 4 7 0,16-4-1 0,-15 8 3 0,15-8-4 16,0 0 1-16,-10 5-5 0,10-5 0 0,0 0 2 15,0 0-3-15,0 0-5 0,-8 8 3 0,8-8-1 16,0 0-3-16,0 0 3 0,0 0-3 0,15 14 0 15,-5-8 1-15,-5 4 2 0,3-3-1 0,-1-1-4 16,8 12 3-16,-2-6 0 0,3 3-2 0,-7-2 1 0,5 0-1 16,-3 0 4-16,2 2-7 0,-2 0 1 15,3-3 5-15,-1 6-2 0,-1-5-11 0,1 1-9 16,-1-1-14-16,1-2-15 0,4 2-17 0,-6-1-9 0,-1-4-18 16,4 0-23-16,-3-1-29 0,10-1-32 0,-4-6-95 15,-17 0-320-15,30 0 92 0</inkml:trace>
  <inkml:trace contextRef="#ctx0" brushRef="#br0" timeOffset="-128208.85">13174 8810 335 0,'0'0'183'0,"0"0"-27"0,8-5-17 0,-8 5-16 16,0 0-13-16,5-5-5 0,-5 5 0 0,0 0-2 16,0 0-4-16,0 0-1 0,8 25-4 0,-4-5 0 15,-4-2-4-15,-4 8-11 0,2 11 1 0,-4 0-11 16,4 0-8-16,-4 2-1 0,-1-1-4 0,4 1-4 15,-1-1-9-15,-4 1-2 0,6-4-4 0,-4 8-5 16,6-4-1-16,-1-1-9 0,2-6 3 0,-1-12-4 16,0 2 1-16,0-8-6 0,0 1 1 0,0-3-5 15,0 2 4-15,3-4-4 0,-3-1 0 0,0-3 1 16,0-6-2-16,0 16-1 0,0-16-2 0,3 10-13 0,-3-10 2 16,2 7-13-16,-2-7-18 0,0 0-37 0,0 0-37 15,0 0-39-15,0 0-160 0,0 0-368 0,0 0 103 16</inkml:trace>
  <inkml:trace contextRef="#ctx0" brushRef="#br0" timeOffset="-124634.63">2179 4315 258 0,'0'0'101'0,"0"0"-13"0,0 0-4 0,0 0-18 16,0 0 6-16,0 0-20 0,0 0 13 0,0 0-13 15,0 0-3-15,0 0-12 0,0 0-11 0,0 0 8 16,0 0 7-16,0 0-6 0,0 0-12 0,0 0 6 16,0 0 5-16,-9-9-3 0,9 9 9 0,0 0-6 0,0 0 7 15,0 0-12-15,0 0 2 0,0 0-6 0,0 0 2 16,0 0-8-16,0 0 2 0,0 0 1 0,0 0 0 16,0 0-13-16,0 0-6 0,9-18 4 0,-9 18 4 15,13-13-4-15,-5 8 2 0,1-2-1 0,-1 1 0 16,-8 6-16-16,13-14 14 0,-2 6 1 0,-2 2-1 15,1 2-3-15,-10 4-3 0,18-11 2 0,-5 9 7 16,-13 2-18-16,19-10 7 0,-8 6 2 0,-11 4-11 0,21-4 8 16,-21 4-3-16,23-5 4 0,-23 5-12 0,21 0 6 15,-21 0 2-15,23 5-4 0,-23-5 6 0,19 4 0 16,-19-4-7-16,19 6-5 0,-10-2 13 0,-1 0-7 16,-8-4 14-16,16 9-11 0,-8-1-2 0,0-3 11 15,-1 2-6-15,7-3-1 0,-5 4-1 0,-2-1 7 16,3 3-14-16,-2-3 15 0,3 1 4 0,-3-1-8 15,-1 1-2-15,0-2 11 0,1 3-18 0,-3-2 5 16,-2 0-1-16,-3-7 1 0,9 14 2 0,-4-6-1 16,-5 2 2-16,4-2 2 0,-4 2-1 0,0-10 2 15,-7 17 0-15,5-7 0 0,-3 3-3 0,-7 2 3 0,1 1-3 16,0 1 9-16,-2 1-4 0,-1-3-1 0,4-3 3 16,1 0-8-16,-2-5 0 0,5 3 4 0,1-5-10 15,-3 2 15-15,2-1 3 0,6-6 5 0,-8 10-15 16,8-10 9-16,-9 7 2 0,9-7-2 0,-5 5 7 15,5-5 6-15,0 0-6 0,0 0 11 0,-5 8 0 16,5-8 9-16,0 0 3 0,0 0-3 0,-5 3-6 16,5-3 9-16,0 0-4 0,0 0-1 0,0 0-9 15,0 0 2-15,0 0-6 0,0 0-1 0,0 0-2 16,0 0-4-16,0 0 1 0,0 0-3 0,0 0-6 16,0 0 0-16,0 0-5 0,31-16 6 0,-24 14-9 0,1-3 4 15,-8 5-5-15,16-5 0 0,-5 0 1 0,-11 5-4 16,22-2 12-16,0-4-12 0,-6 6 3 0,-1 0 1 15,6 0-6-15,-5 2 9 0,-2 4-5 0,-2-4-1 16,1 1 0-16,-5 0-4 0,-8-3 1 0,17 7 5 16,-10-5-4-16,2 1 3 0,-9-3-8 0,15 7 5 15,-15-7-5-15,9 4 7 0,-9-4-1 0,8 8 0 16,-8-8-1-16,0 0 9 0,7 7-1 0,-7-7-1 0,0 10-4 16,0-10 3-16,-7 10 4 0,5-2 0 15,-7-1-3-15,3 3 3 0,-1-3 3 0,-7 1 0 16,1 4-3-16,-1 1-3 0,0-7 2 0,0 3-3 0,4-2 9 15,1 0-6-15,-2-2 5 0,1 2-11 0,-1-2 15 16,2 0-5-16,-2 0 7 0,3 0-1 0,8-5-3 16,-16 8 7-16,8-6 1 0,8-2 3 0,-10 6 5 15,10-6-11-15,-14 4 11 0,14-4-2 0,0 0 4 16,-7 5 3-16,7-5 3 0,0 0-3 0,-9 3 4 16,9-3-6-16,0 0 0 0,0 0 0 0,0 0-3 15,-14 3 0-15,14-3 1 0,0 0-6 0,0 0-4 16,0 0 0-16,0 0 2 0,-9 4-4 0,9-4-4 15,0 0 1-15,0 0-2 0,0 0 2 0,0 0-5 0,0 0-2 16,-7 4-15-16,7-4-3 0,0 0-13 0,0 0-6 16,0 0-18-16,0 0-15 0,0 0-19 0,0 0-23 15,-21 5-20-15,11-2-98 0,10-3-271 0,-23 4 78 16</inkml:trace>
  <inkml:trace contextRef="#ctx0" brushRef="#br0" timeOffset="-121485.93">3082 9126 243 0,'-4'-8'151'16,"4"8"-19"-16,-9-9-9 0,9 9-9 0,-9-5-2 16,9 5-17-16,-5-8-10 0,5 8-11 0,0 0-6 15,-7-2-13-15,7 2-13 0,0 0 3 0,0 0-6 16,0 0-1-16,-29 10-10 0,21-3-6 0,-1 4 4 0,-4 2 0 16,-1 7-8-16,3 0 11 0,-2 0-10 15,2 0 1-15,2 0-4 0,4-1 5 0,0 0-5 0,1-1-9 16,0 0 1-16,2-5 4 0,2 0-5 0,2 0 6 15,3 6-8-15,6-1 11 0,0-1-13 0,0-3 4 16,2 4-1-16,4-3-2 0,-1-3 5 0,1 0-2 16,-4-1-2-16,1-5 0 0,-3 3 6 0,-3-2-4 15,1-3 10-15,0 1 1 0,-9-5 7 0,7 7 14 16,-7-7 8-16,8 3 2 0,-8-3-4 0,0 0-5 16,0 0-4-16,0 0-3 0,19-10-7 0,-13 1 3 0,3-10-7 15,-1 1-4-15,-3-5 0 0,-3 2-2 0,6-17-2 16,-2 1-4-16,-3 9 2 0,0 0-3 0,1 3-3 15,-4 4 2-15,0-1 2 0,4 4 4 0,-4-3-2 16,0 7 2-16,0-2 0 0,-4 7-3 0,8 0 3 16,-4 9 1-16,-4-17-2 0,3 11 3 0,1 6-1 15,-3-12 0-15,3 12 1 0,-3-10-1 0,3 10-3 16,0-10-3-16,0 10 2 0,-6-11 0 0,6 11 0 0,0 0-1 16,-4-7-4-16,4 7 4 0,-7-6-2 15,7 6-1-15,0 0 2 0,-7-6-1 0,7 6-1 16,0 0 1-16,-12-6 1 0,12 6-1 0,-8-7 0 0,8 7-1 15,-13-2 1-15,13 2 0 0,-17-7-5 0,12 5 3 16,5 2-2-16,-17-4 0 0,17 4-1 0,-19-4 3 16,10 2-4-16,9 2-7 0,-21-5-14 0,9 0-20 15,2 3-11-15,10 2-18 0,-36-8-22 0,20 3-30 16,-7-3-34-16,-1 1-135 0,-14-6-345 0,8 0 97 16</inkml:trace>
  <inkml:trace contextRef="#ctx0" brushRef="#br0" timeOffset="-115168.55">4141 9210 313 0,'0'0'111'0,"-18"2"-7"0,18-2-5 16,0 0 0-16,0 0-9 0,0 0 5 0,0 0-2 0,0 0 0 15,0 0-2-15,0 0-9 0,0 0-1 0,-11 3-8 16,11-3-9-16,0 0 0 0,0 0-8 0,0 0-8 15,0 0 3-15,0 0-4 0,0 0-1 0,0 0 1 16,0 0-2-16,0 0-1 0,0 0 3 0,0 0-8 16,0 0 1-16,0 0-6 0,0 0-1 0,0 0-3 15,0 0-4-15,0 0-1 0,0 0-4 0,0 0-4 16,0 0 2-16,0 0-3 0,52-3-5 0,-30 3 4 0,4-2-3 16,-6 2-3-16,5 0 2 0,-3 0-6 15,-3 2-3-15,-5-2 3 0,-1 3-2 0,1-3-4 16,-1 1-2-16,-13-1-1 0,21 6-7 0,-14-3-4 0,3-2-12 15,-10-1-8-15,15 6-14 0,-15-6-16 0,10 6-12 16,-10-6-9-16,9 6-25 0,-9-6-19 0,9 5-97 16,-9-5-271-16,0 0 79 0</inkml:trace>
  <inkml:trace contextRef="#ctx0" brushRef="#br0" timeOffset="-114836.51">4689 8812 290 0,'0'0'85'15,"0"0"-6"-15,0 0 6 0,0 0 3 0,0 35 3 0,-3-12 7 16,3-2-5-16,-8 20-2 0,-2-6-2 0,7 3-4 16,-11 2-7-16,6-1-4 0,3-1-7 0,-2-3-7 15,2 3-3-15,0-1-4 0,0-6-5 0,2-3-5 16,0-3-5-16,3-3-6 0,-2 0-4 0,2 1 0 0,0-2-14 16,0 0-20-16,0 0-21 0,0-6-19 0,0 1-23 15,2-6-20-15,-2 2-21 0,0-2-74 0,3-7-219 16,-3-3 64-16</inkml:trace>
  <inkml:trace contextRef="#ctx0" brushRef="#br0" timeOffset="-114336.56">5028 8845 219 0,'0'0'63'0,"0"0"-3"0,0 0-2 0,0 0-3 0,0 0 18 16,0 0 1-16,-2 41 10 0,-2-21 0 0,3 3-4 15,-5 15 4-15,-2 0-2 0,2 5 17 0,-1 0 6 16,-4 5-5-16,-1 0-3 0,1 3-3 0,2-2-7 16,-1 2-4-16,-1-4-10 0,6-4-6 0,-3 0-7 15,5-4-3-15,-3-1-5 0,6-2-8 0,3-5 0 16,0-7-3-16,-3-4-6 0,6 1-2 0,-5-2-4 15,8 0-3-15,-1-5-1 0,4 3-4 0,-2-5 0 0,1-2 0 16,1-1-1-16,-1-2-3 0,2-1 2 16,1-6 0-16,-14 0-3 0,24 3-2 0,-24-3 0 0,23-2-2 15,-23 2 2-15,18-7-6 0,-9 4 0 0,-1-4-3 16,0-5-3-16,-3 4 0 0,6-11-2 0,-5 1-4 16,0-2 0-16,-1 0 1 0,-3-1-4 0,-2 1 4 15,0-1 1-15,3 2-2 0,-3 0 5 0,0 2-1 16,0 2 0-16,-3 2 1 0,3 0 2 0,-2 3 1 15,2 0-2-15,-3 4 4 0,3 6-4 0,-5-12 4 16,2 5-6-16,3 7 1 0,-3-14 1 0,3 14-2 16,-8-4 2-16,8 4 2 0,-8-8-7 0,8 8 5 0,-11-2-2 15,11 2 2-15,-17-5-2 0,7 0 1 16,10 5 1-16,-18-3-2 0,18 3 2 0,-18-2-3 0,18 2-6 16,-19-2-10-16,11-4-13 0,8 6-13 0,-23-4-24 15,23 4-22-15,-22-10-25 0,4 4-27 0,2-6-123 16,-10-2-316-16,0-11 91 0</inkml:trace>
  <inkml:trace contextRef="#ctx0" brushRef="#br0" timeOffset="-108268.99">5861 9187 306 0,'0'0'115'0,"0"0"-7"0,0 0-4 16,2-10-6-16,-2 10 2 0,0 0-9 0,0 0-7 15,0 0-3-15,3-10 1 0,-3 10-2 0,0 0-6 16,0 0-8-16,0 0-2 0,0 0-6 0,0 0-4 16,0 0-3-16,4-7-4 0,-4 7-4 0,0 0-8 15,0 0-3-15,0 0-5 0,0 0-6 0,0 0-1 16,0 0-4-16,0 0 4 0,0 0-4 0,0 0-6 16,2-6 3-16,-2 6-1 0,0 0-2 0,0 0 2 15,0 0-2-15,0 0 1 0,0 0-4 0,24-4 5 16,-24 4 0-16,23 0-4 0,1-2-2 0,1-1 3 15,4 2-1-15,13-4-6 0,-9 1-10 0,-3 1-17 0,-4-3-17 16,-2 2-18-16,-3 4-16 0,4-6-24 0,-3 1-26 16,-5 0-81-16,-4-5-243 0,-2 5 69 0</inkml:trace>
  <inkml:trace contextRef="#ctx0" brushRef="#br0" timeOffset="-107480.33">6332 8990 245 0,'0'0'69'16,"0"0"-5"-16,0 0-3 0,0 0-10 0,0 0 11 15,0 0-5-15,0 0-18 0,0 0-7 0,0 0 7 16,0 0-7-1,0 0 1-15,14-7 3 0,-14 7-6 0,0 0 2 0,13-6-3 16,-1 2-7-16,-12 4 0 0,20-10-1 0,-13 2 7 16,1 4 3-16,-1-3 1 0,0-1 0 0,1 1 4 0,0-4-11 15,-3 4 8-15,1 0-1 0,-6 7-2 16,14-18-3-16,-11 9-7 0,-1-1 1 0,4 0-4 0,-6 0-4 16,0 10 4-16,0-17-4 0,2 7 3 0,-2 10-3 15,-5-18-4-15,5 9 0 0,-5-1-5 0,-1 0 0 16,1 2-2-16,5 8-2 0,-14-11-1 0,6 3-7 15,8 8 8-15,-11-7 3 0,11 7-4 0,-19-7 8 16,19 7-7-16,-20-3 0 0,20 3-3 0,-18 0 0 16,18 0 9-16,0 0-5 0,-28 7 4 0,28-7-9 15,-12 8 6-15,5-3-2 0,-1 1 0 0,8-6 4 16,-15 12 0-16,7-6 0 0,8-6 2 0,-9 13-5 0,8-4-1 16,-4 1 3-16,5-10-3 0,-7 17 2 0,5-9-4 15,2-8 5-15,5 19 3 0,-1-8-1 0,-2-1 0 16,2 3-8-16,11 3 17 0,-4 3-14 0,0-1 6 15,6 1-8-15,2 11 2 0,3-5 5 0,-2-5-4 16,-5-2-3-16,-1 0 3 0,-1 0-2 0,1 2 6 16,0-2-1-16,-3-1 0 0,-1-1-4 0,2 2-3 15,-4-6 14-15,0 3-10 0,-3-5-5 0,2 2 3 16,-3-2 4-16,-1-1 5 0,2 1-8 0,-2 0-5 16,0-2 8-16,-1 2-5 0,-2 0 12 0,0-3-10 15,0-7 5-15,0 14 0 0,0-14 6 0,-2 18 9 0,-1-11-11 16,-2 2 6-16,-1-5-5 0,6-4 7 0,-14 9 3 15,6 1-3-15,0-7 0 0,3 2 8 0,-4 3 1 16,9-8 0-16,-16 4 0 0,11 2-2 0,5-6 2 16,-14 4-2-16,14-4 3 0,-14 0 2 0,14 0 4 15,0 0 2-15,-16 3-4 0,16-3 3 0,0 0-6 16,0 0 1-16,-19-3-3 0,19 3 2 0,-12-4-3 16,12 4-1-16,-9-8 2 0,9 8-1 0,-6-8 0 15,6 8-5-15,-6-10 0 0,0 0-2 0,3 3-3 16,0 1-2-16,3-6-2 0,-2 2 0 0,2-2-2 0,0 3 3 15,0-3-6-15,0 2 4 0,0-3-6 0,2 1 0 16,-2-1-1-16,6 4 1 0,-2-11 3 0,1 3-4 16,0-3 0-16,3 2-1 0,-6 2 0 0,6 1 1 15,-1-2-2-15,-2 2-5 0,1 2-8 0,-2 1-9 16,3 0-14-16,-2 3-15 0,1-1-28 0,-1-2-27 16,3 1-37-16,1-7-124 0,-1-2-319 0,0-2 91 15</inkml:trace>
  <inkml:trace contextRef="#ctx0" brushRef="#br0" timeOffset="-104182">1363 11525 321 0,'0'33'99'0,"-3"3"-14"0,3 2-5 0,-3 5-1 16,1 2 4-16,0-4-10 0,-4 4-2 0,3-5-18 15,-2 1 3-15,4 0-7 0,-2-5-6 0,3-6-6 16,-2-5-4-16,2-6-3 0,-3 1 0 0,3-3-9 16,-3-5 11-16,3 1 2 0,0-6-2 0,0-7 5 15,0 15 10-15,0-15 15 0,-2 13 15 0,2-13 15 0,0 0-5 16,0 0-9-16,-2 7-10 0,2-7-8 0,0 0-8 15,0 0-11-15,-9-35-11 0,5 11-7 0,2-17-3 16,2-7-7-16,-3-1-4 0,3-3-4 0,3-25-5 16,-1 16-9-16,7-14 1 0,-9 14 3 0,8 12 2 15,-5-1 0-15,6 3-3 0,-1 2 0 0,0 4 5 16,2 2-4-16,-1 0 2 0,-2 3 0 0,-1 5-3 16,2 5 1-16,-1 5-2 0,1-1 4 0,-3-1-1 15,0 5-1-15,3-5 1 0,4 5 0 0,-7 4-3 16,4 1 5-16,-2 3-6 0,2 1-1 0,-4 3 2 15,1-3 0-15,1 5-1 0,-7 4 0 0,15-6-2 0,-15 6 5 16,0 0 2-16,22 10-1 0,-14-1-5 0,5 6 5 16,1 2-2-16,-6 1-4 0,0 2 3 0,1 3 2 15,-1 0-6-15,-5 2 9 0,2 10-4 0,-2-2 4 16,-6-8-5-16,-2 11-7 0,-3 0 13 0,-2 0-1 16,-5-1 5-16,-2-2-3 0,-4 1 1 0,-1-2 2 15,3-7-3-15,2-5 4 0,0 0 0 0,2-6-1 16,-3 1 3-16,3-3 6 0,-2-1 2 0,4-1 4 0,1-6-3 15,-1 4 12-15,4-3-1 0,1 1 6 0,8-6 2 16,-16 6-2-16,16-6 2 0,-14 6-8 16,14-6-3-16,-7 6-6 0,7-6-3 0,-9 7-5 0,9-7 1 15,0 0-2-15,-4 17-1 0,3-9 0 0,1 5-4 16,5 8 0-16,0-3 5 0,0 4-1 0,3 0-2 16,4 13 0-16,1-1 2 0,4-7-2 0,-1 4 0 15,-4-3-7-15,3 5-15 0,5 0-18 0,-7-7-14 16,2-4-19-16,-3-2-26 0,2 2-31 0,0-6-26 15,-3 2-82-15,0-8-277 0,0 0 80 0</inkml:trace>
  <inkml:trace contextRef="#ctx0" brushRef="#br0" timeOffset="-103822.63">1930 12156 241 0,'3'10'126'16,"-3"3"-20"-16,-3 12-12 0,0-7 6 0,-8 18-9 15,0-7-1-15,-3 6 4 0,-6-1-2 0,-3-3-2 0,0 2-9 16,-2-3-3-16,-1-3-10 0,1 0 0 0,0-7-5 16,6-6-5-16,0-1 2 0,2-3 1 0,-5 0-2 15,4-4 0-15,-2-2 1 0,-1 2 5 0,4-6-3 16,2 0 1-16,-3 0 2 0,18 0 3 0,-22 0-4 15,22 0 0-15,-19 0-8 0,19 0-4 0,-16 0-7 16,16 0-4-16,0 0-11 0,-20 3-2 0,20-3-8 16,-11 3 1-16,11-3-8 0,-13 12 2 0,4-7-4 0,1 5 4 15,-2 5-5-15,-5 2-1 0,1 1-1 0,5-1 1 16,0 2-2-16,-1-1-3 0,1 0 4 0,0 1-1 16,1-5-4-16,4 1-11 0,0-2-18 0,-5-1-15 15,7-2-21-15,-4 1-29 0,4 11-43 0,-4-6-12 16,5 1-14-16,-3-4-109 0,1-1-320 0,3-12 92 15</inkml:trace>
  <inkml:trace contextRef="#ctx0" brushRef="#br0" timeOffset="-103088.33">3384 10732 226 0,'0'0'155'16,"0"0"-20"-16,0 0-13 0,-31-8-21 0,31 8-6 15,-24-3-11-15,-2 0-5 0,-1 3-4 0,-16-2-11 16,2 0-9-16,-2 2 0 0,2-3 0 0,-2 3-7 16,8-7 0-16,5 7 0 0,5 0-2 0,-2 2-3 15,3-2-4-15,1 0-5 0,5 3-3 0,-4-1-2 16,4 1-8-16,5-1 0 0,13-2-3 0,-24 8 2 0,13-4-10 15,-5 10 7-15,-1-2-4 0,0 5-3 0,7 2 2 16,-10 13-2-16,4 7 1 0,5 1-8 0,-3 4 6 16,7 6-2-16,-5 3-6 0,-2 21 8 0,0 4-7 15,9-5 4-15,-3-14-1 0,-6 18 1 0,3 1-4 16,6-17 2-16,-2 19 0 0,-3-5 0 0,5 2-1 16,-3-3 11-16,5-13-2 0,-5-10-2 0,-2 2-3 15,3-2 0-15,2 27 2 0,2-20-3 0,-2-9 5 0,1 2-3 16,-3 26 5-16,-1-15-2 0,5-10 4 0,-5 0 1 15,2-1 0-15,0 1 0 0,1-3 2 0,3 2 0 16,-6 2 0-16,2-3-8 0,6 1 0 0,-3 1 4 16,3 0-4-16,-6 27-1 0,4 5 3 0,2-5-2 15,0-3 4-15,0 0-7 0,2-14 10 0,-2 17 6 16,0 7 4-16,2 3-2 0,-2-8-3 0,0 5 0 16,4-9-4-16,-4-5-2 0,0-13-1 0,3-16-2 15,-3 2-1-15,3-3-3 0,0-2-2 0,2-2 4 16,-2-10-3-16,-1-3-1 0,1-2 1 0,1-5 0 15,0 5 0-15,6-5-3 0,-9 2-1 0,5-5 1 0,-4-1 3 16,4-1 2-16,-5-4-6 0,5 1 4 0,3-3 2 16,-1 3-3-16,-1-2 2 0,3 0-1 0,9 2-2 15,0 2-3-15,0-3 2 0,3 1 2 0,0 0-3 16,16 2-1-16,3-5-5 0,-2 6-9 0,5-6-17 16,3-3-21-16,-1 8-27 0,2-11-39 0,2 9-34 15,1-8-139-15,-3-4-343 0,12-5 97 0</inkml:trace>
  <inkml:trace contextRef="#ctx0" brushRef="#br0" timeOffset="-101855.05">3992 11342 376 0,'0'0'146'0,"0"0"-19"0,0 0-13 0,0 0-13 15,0 0-12-15,0 0-8 0,0 0-7 0,0 0-9 16,0 0-3-16,0 0-14 0,0 0 2 0,0 0-5 16,0 0-2-16,0 0-4 0,0 0-8 0,0 0-12 0,17-17 1 15,-17 17 3-15,9-16 0 0,-3 8-3 0,0-4 8 16,-3 4 2-16,1 0 6 0,2-1 8 16,-3-1-5-16,3 4-1 0,-1 0-3 0,-5-1-4 0,3 0-8 15,-3 7-8-15,5-6 3 0,-5 6-3 0,2-6-2 16,-2 6-3-16,0 0-2 0,0 0-4 0,0 0-4 15,6 40 8-15,-9-17-2 0,-2 17 4 0,3-4 3 16,-4 6 2-16,-3 3 1 0,4-6-5 0,-1 0 3 16,-4 1-4-16,1-1-1 0,1-2 3 0,-2-2-2 15,4-9-2-15,4-1-2 0,-1-2 3 0,-3-1-4 16,3-2 4-16,-4-1-5 0,7 1-15 0,-4-4-16 0,1-3-18 16,1-3-32-16,-2 0-29 0,4-2-32 0,0-8-91 15,0 0-272-15,0 0 79 0</inkml:trace>
  <inkml:trace contextRef="#ctx0" brushRef="#br0" timeOffset="-101292.59">5790 11338 251 0,'8'-10'163'0,"-8"10"-15"15,9-9-19-15,-9 9-4 0,2-7-9 0,-2 7-11 0,6-6 4 16,-6 6-15-16,0 0-6 0,0 0-2 0,0 0-9 16,3-10-9-16,-3 10-7 0,0 0-8 0,0 0 1 15,0 0-11-15,0 0-6 0,0 0-2 0,0 0-4 16,0 0-4-16,0 0-6 0,0 0-4 0,0 0 4 16,0 0-9-16,0 0 3 0,0 0 0 0,0 0-6 15,0 0 0-15,0 0 0 0,0 0 2 0,0 0-10 16,-11 29 4-16,13-22-1 0,4 6-3 0,-6 7 3 0,7-4 2 15,2 7 2-15,5-2-4 0,-3 0 1 0,5 12-1 16,3-9-1-16,3 8-2 0,-2 0 2 0,-4-5-6 16,0-5 10-16,2 11-7 0,5-2-4 0,-2 1 9 15,-12-4-2-15,5-7 3 0,0 5-3 0,-4-7-3 16,5 3 1-16,-6-1 0 0,-2-3 6 0,-5 2 2 16,5-2 2-16,-7-1 11 0,0-1 3 0,-4 1 5 15,-4-1-1-15,-3 2-1 0,-6-3-7 0,0 0 5 16,-6-2-7-16,-10 6-3 0,-5-3 0 0,8-6-5 15,2-2-13-15,5-3-6 0,2-2-16 0,-7-1-21 0,7-2-19 16,-1-2-34-16,0-6-38 0,3-4-129 0,2-3-312 16,-8-17 88-16</inkml:trace>
  <inkml:trace contextRef="#ctx0" brushRef="#br0" timeOffset="-101120.73">5777 11365 417 0,'2'-8'199'0,"4"1"-15"0,1-1-14 0,-1-2-17 16,3 3-12-16,-1-2-15 0,8-6-18 16,1 3-12-16,5-1-9 0,-1 3-12 0,14-7-9 0,7 3-15 15,-1 4-21-15,3 0-30 0,1 5-30 0,2 3-46 16,3-2-57-16,0 3-83 0,1 1-256 0,-4 0 75 16</inkml:trace>
  <inkml:trace contextRef="#ctx0" brushRef="#br0" timeOffset="-100495.77">7414 11461 208 0,'0'0'207'0,"0"0"-31"0,0 0-14 0,0 0-18 16,0 0-16-16,0 0-16 0,0 0-21 0,-9-29-4 0,9 29-12 15,7-11-9-15,3 6-10 0,-10 5-2 16,32-13-11-16,-3 4-2 0,11-4-3 0,4 7-11 16,3-2 1-16,-4 6-5 0,-4 2-6 0,-7 0 3 0,-1 2-6 15,-7-2-7-15,-5 6 3 0,3-2 0 0,-6 0 0 16,-3 8 3-16,-6-8-3 0,-2 5 5 0,0 1 0 15,-5-10 5-15,4 20-3 0,-8-10 1 0,-1 10 6 16,-3-3 0-16,-3 0-5 0,0 1-1 0,0 2 1 16,3-3-6-16,0-2 1 0,-1-4-6 0,4 2 2 15,2-3 1-15,1 0-5 0,-1 0 1 0,3-10 4 16,5 30-4-16,3-11 1 0,1 1-10 0,4 2 5 0,6 11-2 16,-2-10-3-16,0 0 5 0,7 7 2 0,-8-5 0 15,-2-7-6-15,-3-2 6 0,-5-2 0 0,4 4-3 16,-1-3 3-16,-4-3-4 0,-3 1 1 0,2-2-2 15,-8-4 5-15,4-7 10 0,-2 21 3 0,-3-9-1 16,-4-2 2-16,-7 6-5 0,-3-6 2 0,-3 0-2 16,1-2 0-16,-3-3-5 0,-2 0-11 0,4 0-12 15,0-5-12-15,-2 0-14 0,24 0-25 0,-31-5-30 16,17 0-32-16,4-2-132 0,10 7-308 0,-11-20 88 16</inkml:trace>
  <inkml:trace contextRef="#ctx0" brushRef="#br0" timeOffset="-100112.9399">8656 10973 228 0,'11'-8'83'0,"-5"0"-10"16,-6 8-7-16,11-8-8 0,-11 8-6 0,8-7-11 15,-8 7-1-15,1-3-2 0,-1 3-25 0,0 0 24 16,0 0 3-16,0 0-4 0,16 26-7 0,-11-1 23 16,0 17 17-16,-2 7 1 0,-3 27 3 0,-5 6-12 15,-5-1 9-15,4 5 0 0,-11 2-4 0,3 5-3 16,-9 75-6-16,2-53 15 0,5-19-4 0,-11 94-5 16,2-10-5-16,3-56-6 0,-3 44 1 0,6-52 2 15,8-24-7-15,4 8-2 0,-7 73-6 0,11-62-2 0,-1-21-2 16,8 4-5-16,-1-1-2 0,5 1-8 0,-6 2 3 15,4-9-1-15,1 3-5 0,5-9 4 0,-5-7-3 16,-1-16-4-16,2-10 1 0,-1-4-4 0,0-3 0 16,1 1 4-16,1-3-7 0,-3-11-7 0,2-1-16 15,0-7-23-15,-2-1-17 0,-3-4-20 0,4-5-28 16,-1-5-177-16,-6-5-331 0,16 4 94 0</inkml:trace>
  <inkml:trace contextRef="#ctx0" brushRef="#br0" timeOffset="-99534.85">10047 11232 273 0,'0'0'139'16,"0"0"-1"-16,0 0 2 0,-25 24-8 0,12-4-7 16,-9 14-7-16,-3 6-16 0,1 0-6 0,-1-4-10 15,5 7-10-15,2-3-7 0,0 1-6 0,3-4-1 16,0-3-9-16,8-1-7 0,2-10-3 0,2 0-2 16,1-1-1-16,-2 1-9 0,10-3-1 0,-1 2 3 15,3-3-7-15,3-1 4 0,1-6-6 0,3 3-2 16,2-5 0-16,3-4-3 0,1 2 0 0,4-6-1 0,-3-4-2 15,-2-3 2-15,4-7 0 0,-4 0-1 16,10-15-4-16,-3-3 1 0,-9-1-6 0,4-5-2 16,-11 10 4-16,3-9-2 0,-8 6 3 0,-3 6 6 0,-1 1 8 15,-2 2-4-15,0 1 4 0,0 3-6 16,0 4 0-16,0 1 1 0,0-1 5 0,-2 2-3 0,2 2 1 16,-7-2-2-16,7 0-1 0,-2 0-4 0,-3 3 2 15,5-1-5-15,-4-1 0 0,2 0-1 0,2 9-5 16,-3-10 4-16,0 4-9 0,3 6-6 0,-5-10-15 15,2 5-10-15,3 5-13 0,0 0-24 0,-7-12-20 16,0 6-30-16,-1 6-36 0,-3-7-125 0,-8 4-329 0,-6 1 93 16</inkml:trace>
  <inkml:trace contextRef="#ctx0" brushRef="#br0" timeOffset="-95764.92">11649 11404 255 0,'0'0'214'0,"0"0"-38"0,0 0-18 16,0 0-22-16,0 0-9 0,0 0-11 0,0 0-11 0,0 0-1 15,0 0-11-15,0 0-8 0,0 0-6 0,0 0-9 16,0-24-8-16,0 24-9 0,0-7-7 0,0 7 2 15,0-8-8-15,0 8-5 0,0-10 0 0,0 10-8 16,0-5-1-16,0 5-2 0,0 0-7 0,0-10-2 16,0 10 0-16,0 0-1 0,0-8-1 0,0 8 1 15,2-7-3-15,-2 7-1 0,0 0-4 0,4-6-1 0,-4 6-3 16,5-9-2-16,-2 5 1 0,5-1-2 0,0-2-8 16,0 2 7-16,6-1 1 0,8-4-4 15,-2 6-1-15,6-4 0 0,12-2 0 0,4 3-4 0,-1-1 2 16,-1 4 2-16,5-2-3 0,-12 5 1 0,-3-2-3 15,-5 1 6-15,-3-2-1 0,2 4-4 0,0 4 7 16,1-4 0-16,-2 0 1 0,-2 0-8 0,-4 2 5 16,-2 1 2-16,0-2-6 0,-2 1 4 0,0 5-6 15,0-3 3-15,3 6-1 0,2-3 0 0,-1 3 7 16,-1 5-7-16,-4-2 3 0,1 5 0 0,0 2-3 16,-4 3 6-16,4 12-7 0,4 0 6 0,-7 1-6 0,-3 3 11 15,-3 6-4-15,3 0-3 0,-5 4 4 0,4 27 2 16,-12 2 1-16,-5-4-3 0,2-13 1 0,-1 15-5 15,1-16 3-15,1-10 3 0,-8 27 1 0,5 5 4 16,3-4-4-16,-3-1-1 0,-3-2 4 0,1-1 0 16,1-11-1-16,4 11-3 0,-3-14 1 0,4-12 1 15,3 4 2-15,-4 0 2 0,0-3-4 0,-1 2 2 16,4-1 0-16,-3-4 2 0,0 5-7 0,-3-8 4 16,0 5-1-16,3-5 2 0,5 2-3 0,-5-6 0 15,5 1 0-15,-5-2 1 0,5-10 2 0,3 10-1 0,-5 2-8 16,5-1 6-16,-3 8 5 0,3-1-3 0,0 2-3 15,3-4 2-15,-3 3-2 0,2-3 1 0,1-2-5 16,-3 2 4-16,0-1 3 0,3-4-1 0,-3-2-3 16,0-7 4-16,5 9 0 0,-5-2-3 0,0 0 3 15,0-10 2-15,3-5-1 0,-3-5-4 0,0 1 3 16,-3-6-6-16,3 0 6 0,0-4-1 0,-4-1 1 16,4 3-3-16,-1-5 6 0,1-5-6 0,0 9 3 0,0-1 5 15,0-8-1-15,-3 7-1 0,3-7 6 0,-5 7 3 16,5-7 19-16,0 0-7 0,-6 6-1 0,6-6-1 15,-11 2-3-15,0 2-3 0,-2-4-1 0,-7 1-2 16,-4-2-6-16,5-5-2 0,-8 3-8 0,-9-7-16 16,-9 3-18-16,5-7-16 0,-7-4-33 0,-4 1-26 15,-21-23-161-15,-7-4-321 0,4-2 92 0</inkml:trace>
  <inkml:trace contextRef="#ctx0" brushRef="#br0" timeOffset="-93604.2399">13962 11925 250 0,'0'0'111'0,"0"0"-6"0,0 0-8 0,0 0-11 0,0 0-1 15,0 0-6-15,0 0 1 0,17-10-7 0,-17 10-9 16,0 0-6-16,0 0-1 0,0 0-4 0,0 0-7 15,2-10-2-15,-2 10 0 0,6-8-5 0,-6 8-1 16,2-10-12-16,4 6 6 0,-3-6-4 0,3 1 9 16,-4-1 2-16,5-2 2 0,-3 4 2 0,4-10-7 15,-3 3-1-15,1-3-5 0,2 0-4 0,0 2-2 16,-2 5 0-16,-4-2 0 0,5 6 1 0,-5-4 0 0,2 1-3 16,0 6-4-16,-4 4 1 0,5-13-4 15,-2 6-10-15,-3 7 0 0,3-8-3 0,-3 8-2 0,0 0-1 16,6-6-7-16,-6 6 4 0,0 0-1 0,0 0 1 15,0 0-4-15,0 0 4 0,0 28-2 0,-6-8 6 16,0-2 0-16,-1 18-1 0,1-4-3 0,-3-9 4 16,1 3 3-16,6-4-1 0,-4 1 0 0,1 0 0 15,0 2-4-15,0-2 0 0,5 0 3 0,-7 2-3 16,5-5 1-16,-4 2-13 0,5 0-11 0,-3-5-12 16,1 1-24-16,3-3-12 0,-2 3-16 0,2-2-12 0,-4-1-98 15,2-3-236-15,-1-2 69 0</inkml:trace>
  <inkml:trace contextRef="#ctx0" brushRef="#br0" timeOffset="-93369.88">13483 12303 385 0,'0'0'194'0,"0"0"-32"0,0-6-20 0,0 6-18 15,0 0-17-15,21-6-17 0,2 6-2 0,2-4-10 16,18 2-8-16,1 2-3 0,0 0-10 0,0 0-7 16,-4 0-6-16,4 2-1 0,3 2-2 0,-1-4-5 15,1 4-7-15,-3 1-8 0,-3-1-31 0,-8 2-20 16,-5 0-27-16,-1 3-42 0,-3-2-113 0,-2-3-250 16,-1 6 74-16</inkml:trace>
  <inkml:trace contextRef="#ctx0" brushRef="#br0" timeOffset="-92805.88">13938 12677 317 0,'-10'6'166'0,"10"-6"-21"0,0 0-24 0,0 0-5 0,0 0-19 16,0 0-9-16,0 0-6 0,0 0-6 0,0 0-8 15,0 0-12-15,0 0-10 0,40 4 6 0,-40-4-8 16,21 0-5-16,-21 0-3 0,25-4-2 0,-25 4-6 16,25-6 0-16,-12 3-2 0,-5 0 1 0,7-3-6 15,-15 6-3-15,22-7-5 0,-14-3 4 0,0 2-6 16,1 0-1-16,-4-2 0 0,-5 10-9 0,3-17-2 16,-3 9-9-16,0 8 7 0,-15-16-13 0,10 9 19 0,-6-2-6 15,-3 5 0-15,4-1 0 0,10 5-2 0,-31-7 3 16,12 4-3-16,7 1 0 0,12 2 7 0,-26 2-7 15,26-2 5-15,-19 5-1 0,10 0 0 0,9-5 6 16,-8 9-5-16,6 0 3 0,4 0-1 0,1 5-3 16,0-6-1-16,12 12 1 0,-6 0-3 0,8-2 8 15,10 10-2-15,-2 2-2 0,-2-5 0 0,-8-6 0 16,2-1-1-16,-4-1-8 0,0 3-1 0,-1-4 5 16,-1-3 14-16,-4 2-5 0,-3-3-3 0,-2 1 7 15,-2-3 3-15,0 2-3 0,-2-2 4 0,-3 3 4 0,-10 2 3 16,-3 0 7-16,-2-2-5 0,-2-3 1 15,-3 3-4-15,1-3 4 0,1-2 1 0,-3-1 8 16,7-6 1-16,-3 5 4 0,2-3-3 0,7-3 6 0,-4 0-2 16,17 0-3-16,-24-9-1 0,16 5 2 0,0-4-6 15,0 4 5-15,1-6-3 0,4 0-1 0,1-3 2 16,2 1 2-16,2-8-2 0,5 1-2 0,-2-1-7 16,3-3 0-16,2 4-4 0,2 3 1 0,-1-4-2 0,0 2-8 15,-1 5 2-15,-3 3 1 0,0-3-8 0,-1 4-17 16,0-1-24-16,2 4-21 0,0-1-25 15,3 1-39-15,-2-2-21 0,1 6-149 0,1-5-348 0,14-1 99 16</inkml:trace>
  <inkml:trace contextRef="#ctx0" brushRef="#br0" timeOffset="-91696.56">14671 11938 261 0,'6'-16'205'0,"-3"6"-26"0,0 1-16 15,-3 9-11-15,5-18-21 0,-2 8-9 0,-3 10-11 0,1-14-11 16,3 8-20-16,-4 6-11 0,2-9-4 0,-2 9-12 16,0 0-9-16,3-10-5 0,-3 10-6 0,0 0-7 15,0 0-2-15,0 0-1 0,-5 39-1 0,1 1-3 16,0 4-4-16,-7 6 1 0,2-1 0 0,-9 28-2 15,4-2-1-15,6-15-2 0,-3-11-3 0,2 3 0 16,-1-3 3-16,2-4-1 0,-1-6-4 0,6 1 0 16,-1-10 2-16,0-7 0 0,-1 0-4 0,-1-5-1 0,1 2 5 15,1-7 0-15,2-1 6 0,2-4 6 0,0 2 5 16,-3-2 8-16,3-8 13 0,0 10 10 0,0-10 3 16,0 0-5-16,0 0-4 0,0 0-5 0,0 0-9 15,0 0-1-15,0 0-2 0,0 0-9 0,9-48-2 16,2 9-6-16,-6 0-2 0,6-3-6 0,-2-3-3 15,5-1-2-15,-1-2 0 0,-2 5-1 0,2-7 1 16,4 4-8-16,-1-2 10 0,2 6-4 0,0 4-3 16,-2 0 4-16,1-2 1 0,1 5 0 0,-3 7-3 15,-5 3 1-15,1 5-4 0,3-1 3 0,-3 1 1 0,4-1-1 16,-3 1 1-16,2 1-2 0,0 3 1 0,-4-2 0 16,4 3-1-16,2-1-5 0,-2-1 6 0,-3 2-4 15,2 3-1-15,-1 3-1 0,-4 1 0 0,1-2 0 16,-2 6-3-16,6-2-4 0,-4 1 0 0,-9 5 0 15,17-4 2-15,-6 1-1 0,-11 3 0 0,21 0 0 16,-21 0-1-16,20 7-4 0,-10 1 2 0,-1-1 7 16,2 1 2-16,-1 10-3 0,4 1 1 0,-5 1 1 0,-2-1 2 15,2 3 1-15,-5 1-1 0,-3-4 3 0,-2 1-2 16,-3 2-1-16,4 1-2 0,-5-3 2 16,-3 1 0-16,3 2 2 0,-3-2 1 0,-5-3-2 0,1 4 2 15,-2-7 1-15,0 5-1 0,-6-3 0 0,1-3-5 16,1 2 2-16,1-2 4 0,-4-1-4 0,1-1 2 15,3-2 2-15,-4 0-3 0,7-2 3 0,0-1-5 16,4-3 5-16,-4 1-3 0,6 2 4 0,-2-4 3 16,10-3-1-16,-12 7 5 0,12-7-3 0,-10 3-3 15,10-3 4-15,-7 5-3 0,7-5-3 0,0 0 3 16,-8 5-1-16,8-5 2 0,0 0-4 0,-8 5-1 0,8-5 5 16,0 0-5-16,0 0-2 0,-8 5 1 0,8-5 0 15,0 0 0-15,0 0 0 0,-6 8 0 0,6-8-5 16,0 0 6-16,-3 10-2 0,3-10 3 0,0 0 1 15,6 17-1-15,-3-11 3 0,5 4-4 0,-3 0 2 16,6 6 2-16,6 1-4 0,-1-5-6 0,3 4 10 16,3-3 1-16,11 12-7 0,-9-5 5 0,2-5 0 15,-5 0-2-15,12 7 1 0,-9-5 2 0,1-3-2 0,-5 2 4 16,-1-4-4-16,-3 1 2 0,0-5-8 16,1 5 10-16,-6-6-7 0,-3 1-3 0,3-1-10 0,-6-1-11 15,1 1-8-15,-6-7-29 0,11 10-2 0,-4-5-18 16,-7-5-26-16,4 8-28 0,-4-8-104 0,3 10-285 15,-3-10 81-15</inkml:trace>
  <inkml:trace contextRef="#ctx0" brushRef="#br0" timeOffset="-90321.68">15410 12561 264 0,'0'0'165'0,"0"-10"-31"0,0 10-11 0,0-9-5 15,0 9-17-15,0 0-9 0,-2-14-2 0,2 14-8 16,-3-7-14-16,3 7-9 0,0 0-1 0,0-9-8 16,0 9-3-16,0 0-3 0,0 0-2 0,0-9-3 15,0 9-1-15,0 0-6 0,-3-12-6 0,3 12 4 0,0 0-4 16,0 0-2-16,0 0 4 0,0-10-7 16,0 10-6-16,0 0 5 0,0 0-4 0,0 0-4 15,0-8 3-15,0 8-1 0,0 0-2 0,0 0-4 0,8-10 3 16,-8 10-7-16,0 0 2 0,9-5-2 0,-9 5 0 15,9-6 3-15,-9 6-4 0,10-4-5 0,-10 4 8 16,11-6-11-16,-11 6 8 0,0 0-7 0,11-4 3 16,-11 4 0-16,0 0 1 0,10-6 2 0,-10 6-6 15,0 0 4-15,0 0-1 0,0 0-2 0,12-4-3 16,-12 4 4-16,0 0 4 0,0 0-6 0,0 0 1 16,0 0 2-16,0 0-3 0,0 0 4 0,21 7 2 0,-21-7-4 15,0 0 2-15,0 0-1 0,9 5-1 0,-9-5-1 16,0 0 1-16,8 2 0 0,-8-2 3 0,0 0 1 15,0 0-4-15,9 6 8 0,-9-6-5 0,0 0 0 16,0 0 1-16,0 0-3 0,0 0 4 0,0 0-1 16,0 0 2-16,0 0-2 0,0 0-1 0,0 0 2 15,0 0-6-15,0 0 0 0,0 0 2 0,0 0-3 16,0 0 5-16,0 0-1 0,0 0 4 0,0 0-8 16,0 0-2-16,0 0 10 0,0 0 1 0,0 0-8 15,0 0 3-15,0 0-2 0,0 0 6 0,0 0-2 0,0 0-4 16,0 0 0-16,0 0 6 0,0 0-2 0,0 0-2 15,0 0 0-15,0 0 3 0,0 0-3 16,0 0-2-16,0 0 2 0,0 0 2 0,0 0-4 0,0 0 2 16,-28-13 1-16,28 13 1 0,0 0-4 0,0 0-2 15,0 0 0-15,0 0 4 0,0 0 4 0,0 0-1 16,0 0-1-16,0 0-1 0,-9-7-1 0,9 7 3 16,0 0-7-16,0 0 2 0,0 0 2 0,0 0-2 0,0 0 1 15,0 0-5-15,0 0 5 0,-10-3-5 0,10 3 0 16,0 0-8-16,0 0-4 0,0 0 3 15,0 0-3-15,0 0 3 0,0 0 2 0,0 0-1 0,0 0 1 16,0 0 0-16,-17 10 8 0,17-10 0 0,-7 7-5 16,7-7 0-16,-15 10-3 0,10-2 9 0,-5-3-2 15,-1 3 2-15,-1-4-2 0,1 0 7 0,1 2 2 16,-2-2-9-16,4 2 7 0,-6 0 6 0,6-5 3 16,8-1 2-16,-15 5 3 0,15-5 3 0,-13 5 2 15,13-5 0-15,0 0-6 0,-13 2 5 0,13-2-3 16,0 0 1-16,0 0 8 0,0 0-3 0,0 0-5 0,0 0 0 15,-18-10-3-15,18 10-1 0,0 0 1 16,0 0-6-16,10-15-2 0,-10 15 0 0,0 0-2 0,14-14-2 16,-9 10 2-16,3-2-1 0,-8 6 0 0,17-7-8 15,-7 5 4-15,-10 2-3 0,17-3 1 0,-17 3 2 16,25 3 0-16,-25-3-8 0,16 5 11 0,-2-3-4 16,-3 3-1-16,-1 2 2 0,-1-3 0 0,2 6-1 15,-6-1 0-15,3-3 1 0,-2 4 2 0,0 0-3 0,-1-2-1 16,-3 2 2-16,1-3 1 0,-3 3 1 15,0-10 1-15,0 13 1 0,0-13-3 0,-3 13 4 0,3-13-3 16,-6 6 2-16,-1 1 1 0,-2-2 5 0,1-1 0 16,8-4-2-16,-19 3 1 0,19-3-5 0,-15 0 3 15,15 0 6-15,0 0-8 0,-23-3 5 0,23 3 0 16,-11-9-5-16,11 9 3 0,-5-7 4 0,1 1-6 16,4 6 2-16,-5-16 4 0,5 16-7 0,4-12-2 15,-3 4 3-15,3 1-2 0,-4 7-2 0,9-13 1 16,-5 6-1-16,2 2 2 0,-6 5-2 0,11-7-3 15,-11 7 0-15,9-6 1 0,-9 6-2 0,0 0 4 16,12-2-9-16,-12 2 6 0,0 0-2 0,18 8 3 16,-11-1-3-16,1 0 4 0,-2 1 1 0,1 2-1 0,5 7 3 15,-3-3-1-15,-1 1-1 0,-1 4-2 0,2 0-1 16,0 1 5-16,-7-1-4 0,1 1 4 0,0-1-4 16,-1 1 5-16,-2-4-1 0,-5 1 4 0,5-5 3 15,-3 0-5-15,-3 8 0 0,-5-3 1 0,-2-1 5 16,-1 0 0-16,-2-4-1 0,-1 4 0 0,4-7 1 15,-7 1-3-15,7-3-4 0,-1-2 7 0,0 0-4 16,3-2 0-16,3-1 2 0,8-2 0 0,-18 5 0 0,18-5-5 16,-15 0 6-16,15 0-3 0,0 0-7 0,0 0 1 15,0 0 2-15,-8-10-6 0,8 10 2 0,0 0 4 16,0 0-2-16,16-17-2 0,-8 12-1 0,5 0-4 16,-1 3 4-16,-3-2 1 0,7 2-1 0,-16 2-2 15,25 0-2-15,-6 0 6 0,0 2-1 0,-1 2 1 16,-1 0 5-16,0 4-3 0,3-1 2 0,-1 3-4 15,-6-2 0-15,-2-2 3 0,2 2-3 0,-1-1-4 16,-4-1 7-16,-1 1-2 0,3-1 1 0,0 0 0 16,-4-1-1-16,2 3 2 0,-8-8 1 0,14 4-2 15,-9 2-2-15,-5-6 0 0,7 7-2 0,-7-7 2 0,10 5 2 16,-10-5 1-16,5 5-4 0,-5-5 2 0,8 4-4 16,-8-4-3-16,0 0-5 0,6 8-13 0,-6-8-9 15,0 0-14-15,0 0-20 0,0 0-20 0,8 4-36 16,-8-4-132-16,0 0-303 0,0 0 87 0</inkml:trace>
  <inkml:trace contextRef="#ctx0" brushRef="#br0" timeOffset="-87756.7399">3797 12450 338 0,'0'0'148'0,"-6"-8"-21"0,6 8-21 0,0 0-18 16,0 0 5-16,0 0-4 0,0 0-11 0,0 0-4 16,0 0-7-16,0 0-1 0,0 0-12 0,-25 13 1 0,16-3 2 15,5 0-7-15,-6 6-2 0,1 5-4 0,-2-2 1 16,6 1-3-16,-3 0-4 0,4 2-8 0,1-3-3 15,1 4 6-15,2 0-2 0,0-7-5 0,0 4 2 16,9 0-7-16,-4-6 3 0,0 0-6 0,9 3-4 16,0-1 0-16,4-4 3 0,-1 4-1 0,2-6 3 15,0-1-5-15,4-1-3 0,-1-2-2 0,-1-2 1 16,4 1-2-16,-5-5 0 0,-2 0 3 0,-2 3-2 0,-2-6-3 16,0 0 2-16,-3-3-4 0,-1 2 1 15,2 0-1-15,-4-4 1 0,9-5-3 0,-6-1-2 0,-1-2-2 16,-1 3 3-16,-1-9-4 0,-3 4 2 0,1-2 0 15,-1 3 2-15,-5-3 4 0,0 3 2 16,4-1-2-16,-2-2-2 0,1 5 1 0,-6 1 4 0,6 0 0 16,-3 1 4-16,0 3 3 0,0 0-6 0,0 0-1 15,0 0 5-15,-3-2-4 0,3 2 2 0,0 1 2 16,-2-1 1-16,-2 2 1 0,4 8-5 0,-3-17-1 16,1 9 2-16,-2-2-2 0,4 10-2 0,-4-12 0 0,1 7-1 15,3 5-4-15,-12-11 2 0,12 11-1 0,-5-7 2 16,5 7-1-16,-10-6-2 0,10 6 2 0,-11-4 0 15,11 4-3-15,-15-4 0 0,15 4 1 0,-13-2-1 16,13 2 1-16,-19-5-2 0,19 5 2 0,-13 0-13 16,13 0-8-16,0 0-14 0,-19 0-19 0,19 0-20 15,0 0-19-15,-13 7-35 0,13-7-17 0,0 0-98 16,0 0-288-16,-1 8 83 0</inkml:trace>
  <inkml:trace contextRef="#ctx0" brushRef="#br0" timeOffset="-86381.9299">6145 12450 330 0,'0'0'128'0,"15"-2"-9"0,-15 2-12 0,0 0-17 16,0 0 1-16,0 0-8 0,14 10-11 0,-14-10 0 16,0 7-6-16,0-7 1 0,-1 16-11 0,-2-7 1 15,-7 7-5-15,2-1-5 0,-4-5-4 0,-4 5 3 16,-1-2-8-16,-1-1-6 0,3 0-9 0,0-2-1 0,-2-3 8 15,3 2-5-15,3-6-1 0,-2 3-1 16,2-4-3-16,-3 0-3 0,14-2 3 0,-22 3-4 16,22-3 2-16,-19-5 0 0,14 0-3 0,5 5-9 0,-12-15 3 15,10 8-3-15,2-5 0 0,-3 2 0 0,6-2 5 16,-1-1-6-16,3-5 0 0,4-1-3 0,-3 4 4 16,-1 1-1-16,2 1-1 0,0 4 0 0,1-1 2 15,3 0-5-15,3 4 5 0,2-6-7 0,2 2 2 16,-6 6-2-16,2-2 1 0,-1 3-3 0,-2 3 3 15,3 0 0-15,-14 0 3 0,24 0 0 0,-2 3 0 16,-1 6-1-16,-9-6-1 0,2 0-4 0,-3 4-7 16,9 6 10-16,-7-3-2 0,5 3 1 0,-3-4 1 15,-1 1-1-15,0 4-2 0,2 1 5 0,0-2-2 0,-2 2 0 16,-3 0-6-16,-1 0 7 0,-1-4 4 0,-1 1-5 16,-4-2 2-16,2 3-12 0,2 5 8 0,-1-4 5 15,-4-4 1-15,2 3-3 0,-5-1 10 0,0 1-3 16,-3-2-1-16,1-1 2 0,-1 3-3 15,-4 5-1-15,-1-1-4 0,1-5 1 0,2 0 1 0,-1 0-5 16,-8 3 7-16,6 0 1 0,0-5-3 0,-1 0-4 16,2-3 5-16,-2 0 3 0,1 1 1 0,-3-1-5 0,3-1 2 15,0 1-1-15,-1-3-2 0,9-4 5 0,-14 10-4 16,7-7-3-16,7-3-8 0,-8 7 7 16,8-7-1-16,-15 5 6 0,15-5-5 0,0 0 12 0,-10 5-6 15,10-5-2-15,-9 3 2 0,9-3-4 0,0 0 3 16,0 0-1-16,-11 4 1 0,11-4-3 0,0 0 5 15,0 0 0-15,0 0-5 0,0 0 0 0,-13 2-2 16,13-2 3-16,0 0 1 0,0 0 3 0,0 0 0 16,0 0 1-16,0 0 0 0,0 0 0 0,-12 4 0 15,12-4-4-15,0 0-4 0,0 0 5 0,0 0 0 16,0 0-2-16,0 0 2 0,0 0-2 0,0 0-2 0,0 0 3 16,0 0-1-16,0 0-4 0,0 0 8 0,0 0-4 15,0 0 1-15,-9 2-2 0,9-2-4 0,0 0 5 16,0 0-1-16,0 0 2 0,0 0-6 0,0 0 7 15,0 0-2-15,0 0-3 0,0 0 2 0,0 0 2 16,0 0 1-16,0 0-3 0,0 0 1 0,0 0 1 16,0 0-1-16,0 0-2 0,0 0 3 0,0 0-5 15,0 0 3-15,0 0-1 0,-15-8-2 0,15 8-1 0,0 0 7 16,0 0-5-16,0 0 3 0,0 0-1 0,0 0-4 16,-6-7 6-16,6 7-3 0,0 0 2 0,0 0-4 15,0 0-1-15,0 0 6 0,0 0-1 0,-2-10 1 16,2 10-3-16,0 0 4 0,0 0-4 0,0 0 0 15,-6-7-2-15,6 7 2 0,0 0 0 0,0 0 1 16,0 0 0-16,0-13-8 0,0 13 10 0,0 0-4 16,3-10 2-16,-3 10-1 0,5-10 0 0,-2 6-5 15,6-4 8-15,-4 4-6 0,1-3 1 0,1-1 2 16,0 0-1-16,3 1 1 0,-2 2 0 0,0-2-3 0,-1 1 3 16,1-1-2-16,-8 7-2 0,15-7 2 0,-3 4-4 15,-4 0 2-15,-8 3 4 0,11-7 0 0,-11 7 2 16,15-5-5-16,-15 5 1 0,13 0 0 0,-13 0 3 15,0 0-3-15,24 0-3 0,-24 0 6 0,17 2-4 16,-17-2 0-16,13 3 1 0,-13-3 2 0,16 7 0 16,-4-7-2-16,-2 6-3 0,0-2 4 0,-3 4 5 15,4-3-18-15,0 3 15 0,0 2-9 0,5-2 11 0,1 8-3 16,1-7-7-16,-4 1 10 0,-3 0-2 16,1-2 2-16,-5 0-2 0,1-1-1 0,0 0 2 15,2-2-3-15,-3 3 4 0,1-2 3 0,-2 0 0 0,0 0 2 16,-1 1-3-16,-5-7 5 0,11 9-1 0,-6-3-2 15,-5-6 1-15,5 9 3 0,-5-9-5 0,4 4 1 16,-4-4-2-16,5 8 2 0,-5-8 0 0,0 0-9 16,2 8-10-16,-2-8-13 0,0 0-16 0,4 12-25 15,-4-12-32-15,-4 8-31 0,4-8-115 0,0 0-292 16,0 12 86-16</inkml:trace>
  <inkml:trace contextRef="#ctx0" brushRef="#br0" timeOffset="-84930.19">7708 12711 313 0,'0'0'132'0,"0"0"-18"0,10-10-12 0,-10 10-8 16,0 0-24-16,0 0-2 0,0 0-9 0,0 0-10 15,0 0 4-15,0 0-13 0,5-7-2 0,-5 7-5 16,0 0 4-16,0 0-11 0,0 0-1 0,0 0-1 15,0 0-1-15,0 0 2 0,0 0 0 0,0 0-4 0,5-7-1 16,-5 7 2-16,0 0-7 0,0 0 4 16,0 0-4-16,0 0 1 0,0 0-3 0,0 0 1 15,3-13-2-15,-3 13 0 0,0 0-5 0,0 0 1 0,5-7 3 16,-5 7-1-16,0 0-7 0,6-9 8 0,-6 9-8 16,0 0 10-16,10-13-8 0,-10 13 1 0,1-7-14 15,-1 7 17-15,0 0-4 0,8-13 3 0,-8 13-5 16,0 0 9-16,5-10-6 0,-5 10-3 0,0 0 6 15,2-10-8-15,-2 10 2 0,0 0-1 0,7-8 6 16,-7 8-5-16,0 0-2 0,7-10 6 0,-7 10 5 16,0 0-7-16,4-12-1 0,-4 12 10 0,0 0-1 0,5-10 1 15,-5 10-1-15,6-4-5 0,-6 4 9 16,0 0-6-16,0 0 3 0,2-10 2 0,-2 10-6 0,0 0-5 16,0 0 5-16,0 0-4 0,6-5-5 0,-6 5 2 15,0 0-3-15,0 0 0 0,0 0 5 0,0 0 4 16,0 28 2-16,0-5 4 0,-6-2 2 0,4 6 0 15,-4 8-6-15,-2-1 5 0,3 4 1 0,-1 0-4 16,0-8 7-16,1-2-6 0,3-6-3 0,-1-1 0 16,-1-1 3-16,-2-1-3 0,2 2 0 0,-2-2-3 15,4-4 0-15,-1 0 1 0,3-5 3 0,-3-2-3 0,3 0-1 16,-2 1 3-16,2-9-5 0,0 13 0 0,0-13 1 16,0 0-3-16,-3 11 0 0,3-11 2 0,0 0-1 15,-3 10 1-15,3-10-3 0,0 0-2 0,0 0-13 16,0 10-14-16,0-10-27 0,0 0-28 0,0 0-41 15,-2 8-127-15,2-8-296 0,0 0 84 0</inkml:trace>
  <inkml:trace contextRef="#ctx0" brushRef="#br0" timeOffset="-84185.81">10287 12504 355 0,'0'0'160'0,"0"-10"-16"0,0 10-17 0,0 0-13 0,0 0-20 16,-2-13-10-16,2 13-11 0,0 0-7 0,0 0-1 15,-30 4-1-15,30-4-6 0,-32 12 0 0,9 0 0 16,2 0 2-16,-13 11-5 0,4 2-10 0,7-7-1 16,-5 10-4-16,0-1-4 0,12-4-3 0,2-1-5 0,3-8-1 15,3 6-8-15,5-5 7 0,-2 0-8 0,5-2 2 16,0-2 0-16,2 1 1 0,1-2-1 16,8 8-2-16,3-1-2 0,2-4-2 0,3 0-3 0,5-4 4 15,-7 0-4-15,5-2 3 0,0-1 0 0,1-1-1 16,-5-2-7-16,2-3 4 0,2-3 1 0,-9 0-4 15,9-1 6-15,-8-3-1 0,3-2-1 0,-1-3-2 16,-2-2-1-16,-5-1 3 0,5 0-1 0,-2-3-2 16,-1 1 4-16,-7 2 5 0,6 1 2 0,-5 1 2 15,-2 3 5-15,0-2-1 0,-1 2 2 0,1 1 5 16,-3-1-4-16,4 0-3 0,-4 3 1 0,4-4-3 0,-4 11-8 16,-4-14 6-16,4 14-1 0,-4-13-4 0,1 6-2 15,3 7-5-15,-8-13-12 0,8 13-12 0,-15-7-16 16,8 2-18-16,7 5-26 0,-25-3-32 0,0 3-67 15,-13 3-118-15,2 0-348 0,-5-1 99 0</inkml:trace>
  <inkml:trace contextRef="#ctx0" brushRef="#br0" timeOffset="-81412.4299">14143 13425 381 0,'5'-11'141'16,"-5"11"-17"-16,4-10-13 0,-4 9-11 0,0 1-11 16,5-12-10-16,-5 8-6 0,0 4-9 0,3-7-6 15,-3 7 2-15,0 0-6 0,0-10-5 0,0 10-4 16,1-5-3-16,-1 5-2 0,0 0-6 0,0-10 1 15,0 10-1-15,4-5-1 0,-4 5 1 0,0 0-1 16,0 0 3-16,2-10-2 0,-2 10 3 0,0 0 3 16,3-5-2-16,-3 5-1 0,0 0-3 0,4-7-2 0,-4 7-5 15,0 0-5-15,0 0-5 0,2-6-3 0,-2 6-5 16,0 0 3-16,0 0-5 0,0 0-2 0,0 0-4 16,0 0 1-16,0 0 1 0,0 0 5 0,-2 26-5 15,2-16 1-15,-4-1 1 0,1 11 1 0,-3-1-3 16,5 3-1-16,1-1-2 0,-3 1-11 0,-2-3-15 0,5 4-10 15,-4-1-13-15,1-2-20 0,3 0-9 0,-2-2-15 0,2 5-15 16,-3-3-13-16,0-4-80 0,3-3-238 0,-6-3 69 16</inkml:trace>
  <inkml:trace contextRef="#ctx0" brushRef="#br0" timeOffset="-81171.33">13793 13791 303 0,'0'0'198'0,"-12"-5"-16"0,12 5-18 0,0 0-11 16,-7-6-7-16,7 6-12 0,0 0-15 0,-9-6-8 15,9 6-10-15,0 0-7 0,0 0-16 0,0 0-3 0,0 0-9 16,0 0-8-16,0 0-8 0,0 0-5 16,13-13-7-16,-13 13-2 0,40-2-4 0,0 2 1 0,4-1-5 15,-3 2-3-15,3-1-2 0,-11 0-4 0,11 2-1 16,-11 4-13-16,-3-4-22 0,10 5-14 0,-10-3-24 15,-4 2-7-15,-2-1-27 0,-3 1-34 0,-1 1-25 16,-2-5-88-16,-6 3-282 0,-4 0 80 0</inkml:trace>
  <inkml:trace contextRef="#ctx0" brushRef="#br0" timeOffset="-80327.63">14110 14032 311 0,'0'0'210'0,"0"0"-20"16,0 0-20-16,0 0-12 0,0 0-23 0,0 0-16 15,0 0-16-15,0 0-16 0,0 0-5 0,0 0-11 0,0 0-14 16,-3 10-3-16,3-10-6 0,-2 13-3 16,0-3-7-16,-2 2-4 0,2 11-1 0,-7 13-7 0,3-6 0 15,-1 8-4-15,-8-4-1 0,7 5 3 0,0 3-6 16,-2 0-2-16,1-6 0 0,-2 2-5 0,3-8 0 15,2-5-3-15,1-8-1 0,-1-3 5 0,4 1 0 16,2-3-7-16,-3-1 5 0,0-5-2 0,1 3 1 16,2-9-1-16,-3 13-4 0,3-13 8 0,-2 10-2 15,2-10 2-15,-2 6-2 0,2-6-4 0,0 0-2 16,0 0 4-16,0 0-3 0,0 0 0 0,0 0 3 16,0 0-2-16,0 0 3 0,0 0-5 0,0 0 1 0,7-32 0 15,-5 23-4-15,4 1 6 0,-6-2-7 0,0 2 7 16,2-2-5-16,4 0 5 0,-3 1-9 0,-1-1 4 15,2 0 1-15,-2 0 0 0,-2 1-1 0,7-1 0 16,-6 0 3-16,2 0-3 0,0 0-1 0,2 1-1 16,-1-3 0-16,-4 2-4 0,5-4 7 0,-3 2-6 15,-2-5 7-15,8-3-4 0,-2 2 2 0,2-1-4 16,-6-1 2-16,11 3-4 0,-9-1 0 0,1 1 2 16,2-2 4-16,3 2-7 0,1-1 3 0,-6 3-3 15,4 4 2-15,-3-2 2 0,-1 3 2 0,0 1-2 0,0 1-5 16,2-2 4-16,-5 2 0 0,4 1 1 0,-1 0-7 15,4-1 4-15,-7 1 1 0,3 1-3 0,-5 6 2 16,14-10-3-16,-5 0-1 0,2 8 5 0,-3 1-1 16,-8 1-6-16,15-10 4 0,-3 10 4 0,-12 0-2 15,18-3 1-15,-8 1-3 0,-10 2 5 0,20-5 0 16,-8 5-6-16,-12 0 3 0,18-3 3 0,-18 3 0 16,20 0 3-16,-20 0-3 0,20 0-3 0,-20 0 1 0,0 0-1 15,19-2 3-15,-19 2-8 0,10 2 6 16,-10-2 1-16,17 5 1 0,-9 0-2 0,-8-5 3 15,12 8-3-15,-5-3-3 0,-1 2 0 0,-4 2 9 0,6 1-4 16,-5 0-4-16,4 10 5 0,-7 0 0 0,6-5-2 16,-6 3 4-16,-4 3-3 0,2-1 3 0,-5-2-3 15,-1 4 3-15,0-3-4 0,-2-5 2 0,1 2 1 16,-7-1-2-16,-1-3 7 0,-2 0-9 0,0 0 5 16,-3-2-1-16,0-3 6 0,0 1-2 0,0-6 1 15,1 4 0-15,4-2 3 0,4-4 1 0,-5 0 2 16,18 0 3-16,-21 0 0 0,21 0 2 0,-16-2-2 0,16 2 3 15,-15-2 2-15,15 2-3 0,0 0 2 0,-10-6-5 16,10 6-3-16,0 0 3 0,0 0-6 0,0 0-1 16,0 0 2-16,0 0-5 0,0 0 2 0,0 0-3 15,0 0 2-15,41 13-4 0,-26-8 3 0,2 2-3 16,6 1 3-16,-4-2-1 0,6 6-2 0,-4-2 2 16,1-2-15-16,0 2-13 0,-3 3-13 0,6-3-13 15,-6 0-25-15,0 0-3 0,0-1-37 0,0 1-9 16,-2-4-134-16,-6 1-309 0,0-4 87 0</inkml:trace>
  <inkml:trace contextRef="#ctx0" brushRef="#br0" timeOffset="-79932.61">13182 13538 376 0,'0'0'173'0,"0"0"-19"0,-8-10-14 0,8 10-16 0,0 0-4 15,0 0-15-15,0 0-3 0,0 0-10 0,-5-8-5 16,5 8-11-16,0 0-12 0,0 0-5 0,0 0-8 16,0 0-6-16,0 0-3 0,0 0-3 0,0 0-6 0,0 0-2 15,0 0 1-15,0 0-4 0,0 0-4 0,0 0-4 16,0 0 3-16,0 0 3 0,0 0 3 0,0 0-2 16,0 0 3-16,0 0-4 0,46 12-4 0,-21-6-1 15,15 4 2-15,2 0-1 0,-1-3-3 0,0 3-5 16,0-4-15-16,3 3-23 0,-5-2-18 0,1 0-27 15,-8 0-29-15,-2-4-47 0,-5-3-108 0,0 2-299 0,-2-2 85 16</inkml:trace>
  <inkml:trace contextRef="#ctx0" brushRef="#br0" timeOffset="-79033.97">15055 13725 330 0,'0'0'146'0,"0"0"-32"16,0 0-9-16,18 7-12 0,-18-7-9 0,7 14-3 15,-5-1-7-15,1 8-2 0,-3 0-4 0,-3 16-6 16,-2 0 2-16,-1 1-8 0,0 1-6 0,-1 0-2 16,-1-1-4-16,-1-3-7 0,-2-6-4 0,6-5 4 0,-3-5-6 15,4 1-2-15,-1-2-5 0,2-3 1 0,2-3 1 16,-3-3-5-16,2 1 6 0,-1-1-2 0,-1 0 1 16,4-9 5-16,-2 10 6 0,2-10 8 0,-2 10 3 15,2-10 6-15,0 0-4 0,0 0-7 0,0 0-4 16,0 0-6-16,0 0-1 0,0 0-9 0,0 0-2 15,0-36-3-15,4 15 5 0,3-1 0 0,-1-15-10 16,0-2 4-16,6 0-4 0,-4-1-2 0,-4-1 1 0,9 7 3 16,-2-5-5-16,-1 3 0 0,2-2 3 15,0 8-4-15,-3 5 1 0,5 3-3 0,-7 1-1 16,7 1 1-16,-2-5-4 0,1 7 2 0,1-5-1 0,-3 7 3 16,3-4-5-16,2 3-1 0,5 1-2 0,-5 2 1 15,7 0 0-15,0 4-3 0,-2-3 1 0,1 6-2 16,0 0-1-16,-1-1-1 0,-4 4 0 0,0 1 7 15,-4 0-4-15,-13 3 3 0,20-3-1 0,-20 3-2 16,0 0-1-16,30 3 2 0,-30-3-2 0,16 6-2 16,-16-6 3-16,12 12-2 0,-7-5 1 0,0 3 4 15,-5 0-2-15,2 3-4 0,-4-2 4 0,0 11 2 0,-4-2-4 16,-3-3 1-16,-4 4-1 0,2-1 2 0,-3-2 2 16,-2 2 0-16,2-2 0 0,-4-1-2 0,-1-1 3 15,1-3-2-15,-1 2-2 0,0-2 1 0,0-3-1 16,0 2 2-16,5-4-4 0,3 1 7 0,0-5-7 15,0 6 3-15,3-10 1 0,0 9 1 0,0-5 2 16,2 1-6-16,6-5 5 0,-11 7-5 0,11-7 4 16,-8 6-2-16,8-6 3 0,-8 7-1 0,8-7 0 15,0 0-8-15,-9 7 12 0,9-7-8 0,-5 8 6 16,5-8-7-16,0 10 10 0,0 3-4 0,0-5-5 0,0 2 4 16,5 2 6-16,-3 6-6 0,8-1 2 0,-2 4-2 15,4-5 1-15,2 6-1 0,-2-4 4 16,2 2-5-16,2-3 5 0,-2-2-5 0,2 1-7 0,-2 2-13 15,2 0-18-15,-1-3-17 0,-5-3-15 0,6 3-12 16,-5-2-30-16,0-4-44 0,0-5-88 0,-2 4-294 16,-9-8 85-16</inkml:trace>
  <inkml:trace contextRef="#ctx0" brushRef="#br0" timeOffset="-78565.19">15706 14095 327 0,'0'-10'109'15,"0"10"-12"-15,0 0-11 0,0-12-4 0,0 12-17 16,0 0 2-16,0 0-9 0,-2-13 13 0,2 13-1 16,0 0-4-16,0 0 1 0,-3-12 3 0,3 12-3 0,0 0-3 15,0 0 3-15,0 0-3 0,-4-10-3 0,4 10-5 16,0 0-3-16,0-6-5 0,0 6-6 0,0 0-6 15,0 0 0-15,0 0-4 0,0 0-8 0,1-13 1 16,-1 13-6-16,11-8-5 0,-11 8 0 0,19-5-5 16,-19 5-1-16,22-5 4 0,-22 5-6 0,19-2-4 15,-19 2 2-15,16 0 2 0,-16 0-3 0,0 0-7 16,0 0 3-16,20 7 3 0,-20-7-10 0,0 0 7 0,2 13 1 16,-7-3 7-16,2-3-5 0,-4 2 1 15,-3 4-4-15,0 2 1 0,-1 2 2 0,-3 0-3 0,3 1-4 16,3-1 7-16,0-3-4 0,2 4 1 0,4-1-2 15,-1-2 3-15,6 4 0 0,2 1 0 0,1 0 2 16,2 0-7-16,3-1 2 0,-1-4 0 0,6 2 5 16,-7 3-2-16,8-2-1 0,-9-7 3 0,0 1 0 15,1-2-2-15,-4 2 3 0,0-6 3 0,1 1 1 16,-6-7 1-16,8 16 7 0,-8-12 3 0,0-4 1 16,-3 13 3-16,3-13 0 0,-8 12-6 0,0-9 0 15,-3 2 3-15,0 1-5 0,1-4-8 0,-13 8-13 16,1-6-20-16,0-2-17 0,-2 3-35 0,-1-3-37 15,0 1-135-15,-3-3-300 0,5 0 86 0</inkml:trace>
  <inkml:trace contextRef="#ctx0" brushRef="#br0" timeOffset="-71999.52">4106 13966 260 0,'0'0'102'0,"0"0"-35"16,0-7 6-16,0 7-13 0,0 0 0 0,0 0-15 16,0 0-7-16,0 0-1 0,0 0-4 0,0 0 8 15,0 0-10-15,0 0 6 0,0 0-15 0,6-7 14 16,-6 7 6-16,0 0-5 0,0 0 18 0,0 0 3 15,0 0-4-15,0 0 7 0,0 0-1 0,0 0-4 16,0 0-5-16,0 0 1 0,0 0-3 0,0 0-5 16,0 0-2-1,0 0-4-15,0 0-1 0,3-10-6 0,-3 10-3 16,0 0-8-16,0 0 4 0,0 0-8 0,0 0-6 16,0 0 6-16,0 0 2 0,0 0-3 0,-30 39-4 15,18-16 13-15,-4 5 9 0,-1 13-6 0,-1-1 0 16,-1-1-3-16,5 0-4 0,0 0 3 0,3-1 0 15,0-2-3-15,5-6-5 0,1-3 1 0,5-5-4 16,3-1 1-16,-1 0 4 0,4-1-5 0,7 0 1 0,-4-4-1 16,5 3 0-16,2-5 3 0,3-2-2 15,-3 0-3-15,9-2-2 0,0 1 5 0,0-5-6 0,-4 0 0 16,4-2-2-16,-3-2 1 0,-3-2 3 0,-3 0-4 16,-2-2 3-16,0-2 0 0,-3-2 2 0,0 2-5 15,-3-5 2-15,8-5-3 0,-6-5-2 0,-3 3 4 16,-2-7-4-16,-2 1 1 0,2-4 0 0,-2 4 3 15,2-17-4-15,-5-1 0 0,0 6 0 0,0 5 0 0,-2 3-1 16,-1 4-1-16,3-1 1 0,-3 2-1 16,-2 1 1-16,2 2 2 0,-2 0-4 0,2 3 0 15,1 0 3-15,0 2 1 0,-2 4-3 0,-2-1 3 0,2 0 0 16,0 4-4-16,1-6 2 0,-2 6-3 0,1-2 2 16,4 8 1-16,-6-10 2 0,2 3-2 0,4 7-1 15,-8-8 4-15,8 8 0 0,-11-10 2 0,2 5-4 16,9 5-1-16,-8-7 5 0,8 7 0 0,-10-5-2 15,10 5 0-15,-11-6 1 0,11 6 2 0,-11-3-5 16,11 3 4-16,-8-6-5 0,8 6 4 0,0 0-5 16,-16-4 0-16,16 4 0 0,0 0-7 0,-14-3-8 15,14 3-11-15,0 0-16 0,0 0-18 0,-20-4-32 0,20 4-2 16,0 0-21-16,0 0-28 0,0 0-102 0,0 0-291 16,-21 7 83-16</inkml:trace>
  <inkml:trace contextRef="#ctx0" brushRef="#br0" timeOffset="-70771.33">6137 14142 264 0,'8'-6'252'0,"-8"6"-34"16,0 0-32-16,13-7-10 0,-13 7-21 0,0 0-17 0,7-4-18 15,-7 4-15-15,0 0-10 0,0 0-10 0,0 0-6 16,5-5-8-16,-5 5-10 0,0 0-2 0,0 0-13 15,0 0 2-15,0 0-10 0,0 0-1 0,0 0-7 16,0 0-5-16,0 0 3 0,0 0-3 0,-27-7-6 16,13 7-1-16,14 0-1 0,-24-3-2 0,10 3-3 15,-5-3 3-15,-3 1-4 0,11-3 3 0,-5 2-1 16,2 1-4-16,6-3 6 0,8 5-5 0,-20-7 4 0,10-1-5 16,4 1-1-16,1-1 2 0,-2-4-4 0,5 6-1 15,0-6-1-15,2-7 0 0,4-1-1 0,3-2 0 16,4 2-1-16,-1-1-3 0,2 0 1 0,1 4 2 15,1 1-1-15,0 0-3 0,2 0 1 0,-2 4-1 16,-6 1 1-16,3 3 0 0,0 1-3 0,0 2 4 16,-1-1-5-16,3 4 3 0,-1 0-1 0,-12 2 2 15,25 0 2-15,-2 4-4 0,-2 2-1 0,-2 1 0 0,3 1 0 16,-2 4-2-16,1 0 3 0,-2 5 0 16,-3 2 3-16,1-3-3 0,-1 4-1 0,-2 0 0 15,6 14-5-15,-7-7 6 0,-2-2-1 0,0 11-2 0,-6-8 5 16,-2-1-2-16,-3-2 0 0,-3-1-2 0,1-1 5 15,-9 14-1-15,0-11 0 0,3 0-2 0,-2-4 3 16,-5-2-2-16,-2-1 4 0,-4 11-1 0,2-8 0 16,-4-6-1-16,2 0 1 0,1-1 1 0,-2-1-2 15,1-1 0-15,1-3 4 0,-2 0 2 0,1-4-1 16,1 0-3-16,5-2 3 0,0-2-2 0,-1-2 1 16,5 4 1-16,11-4-1 0,-22-6 0 0,22 6 0 0,-16-6-1 15,9 1-1-15,0 0-1 0,7 5-1 16,-8-13-1-16,5 9 3 0,3 4-6 0,0-13 4 0,0 13-3 15,0-10-5-15,4 3 6 0,3-2 1 0,0 0 0 16,0 3-1-16,1-1 0 0,7 3-3 0,-6-4 3 16,2 4-1-16,11-3 0 0,-2 4-2 0,1 1 5 15,-1 2-2-15,2 0-2 0,-1 5 3 0,-2 0-3 16,4-1 1-16,-2 4 1 0,-2-2-2 0,1 4-1 16,1-4 0-16,-1 1 6 0,-1 3-4 0,-3-2 2 15,-4-1-3-15,1 0 0 0,-6-1 6 16,5 1-3-16,-1-3 2 0,-3 0 2 0,-8-4-4 0,11 7 3 15,-2-6-4-15,-9-1-10 0,8 6-17 0,-8-6-9 16,0 0-19-16,10 4-16 0,-10-4-28 0,0 0-53 16,0 0-109-16,0 0-315 0,0 0 90 0</inkml:trace>
  <inkml:trace contextRef="#ctx0" brushRef="#br0" timeOffset="-69250.61">13130 13631 223 0,'0'0'85'15,"9"-7"-8"-15,-9 7-17 0,5-8-23 0,-5 8 7 0,8-5 9 16,-8 5-9-16,8-7 1 0,-8 7-4 0,5-5 1 16,-5 5 2-16,0 0-1 0,9-8-2 0,-9 8-4 15,0 0 5-15,5-4-13 0,-5 4-1 0,0 0-2 16,0 0-7-16,8-7 3 0,-8 7-2 0,0 0-9 15,0 0 1-15,8-5 0 0,-8 5 2 0,0 0 0 16,14-8 0-16,-14 8-5 0,8-5-5 0,0 1 0 16,-8 4 2-16,18-10 2 0,-11 7-14 0,2-2 16 15,2 0-9-15,-1 0 3 0,2 0-1 0,-4 0 0 16,-1-2-1-16,4 1 3 0,1 2-3 0,-1-2 3 16,0-1-4-16,-3 0 0 0,3-1 1 0,-2 2-1 0,1 1 10 15,-3-3-5-15,2 1 0 0,3 0 1 0,-2-1-4 16,-2 2 12-16,1 3 2 0,-1-6 4 0,-2 6 6 15,-6 3 12-15,9-9-10 0,-2 5 12 0,-7 4-2 16,11-7-2-16,-11 7-5 0,5-3 7 0,-5 3-2 16,0 0-6-16,7-10-1 0,-7 10-8 0,0 0-2 15,0 0-1-15,6-3-3 0,-6 3 3 0,0 0-4 16,10-7 0-16,-10 7-6 0,0 0-2 0,0 0 5 16,0 0-4-16,7-5 3 0,-7 5-4 0,0 0 7 15,0 0 4-15,0 0-3 0,6-5 1 0,-6 5-2 16,0 0 7-16,0 0-3 0,5-5 3 0,-5 5 0 0,0 0-3 15,0 0 0-15,0 0-2 0,0 0-3 0,0 0-7 16,0 0-1-16,0 0 1 0,10-3-2 0,-10 3-4 16,0 0-3-16,0 0 2 0,0 0-5 0,0 0 6 15,0 18 4-15,-6 3 0 0,2 1-4 0,-4 14 1 16,-4-2-1-16,-2 5-1 0,2 1 6 0,-6-3-4 16,9 2 4-16,-8-6 2 0,1 3-1 0,-4 2-4 15,10-12 3-15,-1 0 2 0,2-4-5 0,0 1-1 0,2-7 7 16,-1 3 0-16,2 1-7 0,1-4 1 15,1-4 3-15,0-1-1 0,-2-2-2 0,6-2 1 0,-5 2 0 16,1-1 3-16,4-8-3 0,-5 10-3 0,5-10 6 16,-3 10 3-16,3-10 0 0,-3 8 1 0,3-8 5 15,0 0 4-15,0 0 2 0,-2 9 3 0,2-9-10 16,0 0 6-16,0 0-11 0,0 0 6 0,0 0-6 16,0 0 5-16,0 0-2 0,0 0-2 0,0 0 1 15,0 0-1-15,8-35-2 0,1 16 1 0,-1-1-2 16,-3 1-2-16,3-1 1 0,1-3-5 0,4 5 7 0,-2-5-7 15,1 0-4-15,1 3 1 0,-1 1 5 0,-2-3 0 16,3-1-4-16,-1 6 3 0,1-5-1 0,-2 3 0 16,3-1 0-16,-2 2-2 0,2 3 2 0,-5-3 0 15,2 5-2-15,1-5-1 0,-4 6 4 0,-3 0-3 16,3 2 2-16,-1 2-2 0,-3 1-3 0,2 0 7 16,-6 7-1-16,8-13 2 0,-8 13-5 0,5-10 1 15,-5 10 1-15,5-8-2 0,-5 8-2 0,6-6 3 0,-6 6-2 31,3-8-2-31,-3 8 3 0,0 0-1 0,0 0-3 16,6-7 1-16,-6 7-3 0,0 0-4 0,0 0-5 0,0 0-5 16,0 0-6-16,0 0-4 0,0 0-18 0,0 0-9 15,0 0-8-15,0 0-16 0,0 0-1 0,0 0-25 16,21 15-8-16,-21-15-17 0,3 12-86 0,-3-12-257 16,4 16 74-16</inkml:trace>
  <inkml:trace contextRef="#ctx0" brushRef="#br0" timeOffset="-67613.75">5752 14334 287 0,'0'0'85'0,"0"0"-10"15,0 0-10-15,-22-3-3 0,22 3-8 0,0 0 1 16,0 0-9-16,0 0-5 0,0 0-4 0,0 0-7 15,0 0 3-15,-16 0-12 0,16 0-1 0,0 0 1 16,-14-2-3-16,14 2 2 0,0 0-3 0,0 0 1 0,-25-3 4 16,25 3-5-16,0 0-2 0,0 0-4 0,0 0 5 15,-22 0-3-15,22 0-2 0,-14 0 2 0,14 0 0 16,0 0-7-16,0 0 11 0,-16 0-5 0,16 0-8 16,0 0 9-16,0 0 6 0,0 0-3 0,-17 3-5 15,17-3-1-15,0 0-7 0,0 0 5 0,0 0 1 16,0 0-2-16,0 0-10 0,0 0 17 0,-23 0 4 15,23 0 5-15,0 0 1 0,0 0 2 0,0 0 0 16,0 0 6-16,0 0-2 0,0 0-1 0,0 0 7 0,0 0-3 16,-15 2 0-16,15-2-3 0,0 0 0 15,0 0-3-15,0 0-9 0,0 0 7 0,0 0-4 0,0 0-3 16,0 0-4-16,0 0 1 0,0 0-4 0,0 0 2 16,0 0 0-16,0 0-2 0,0 0-5 0,0 0 1 15,53-2 0-15,-53 2-2 0,32-3 2 0,-16 3 1 16,4 0-1-16,-4 0-2 0,-16 0-3 0,23 0-3 15,-23 0 3-15,21 3 0 0,-21-3-3 0,16 0 5 16,-16 0-2-16,14 0-6 0,-14 0 4 0,0 0-2 16,13 2 4-16,-13-2-4 0,0 0-1 0,15 0-3 0,-15 0 5 15,0 0 5-15,15 3-12 0,-15-3 3 0,0 0 0 16,11 2 2-16,-11-2-1 0,0 0 1 0,0 0 2 16,0 0 0-16,15 0 2 0,-15 0-6 0,0 0 2 15,0 0 1-15,0 0 1 0,0 0-4 0,0 0 2 16,0 0-4-16,0 0 6 0,0 0-10 0,8 8-4 15,-8-8 12-15,0 0-5 0,0 0 3 0,-28 8-3 16,28-8 10-16,-25 4-3 0,14-1-2 0,11-3 2 0,-24 5-5 16,14-3 5-16,10-2 0 0,-20 3-5 15,20-3 7-15,-23 5 1 0,23-5-1 0,-18 0-4 16,18 0 1-16,-13 5 3 0,13-5 0 0,0 0 3 0,-17 2 1 16,17-2 0-16,0 0-1 0,0 0-3 0,0 0 2 15,-17 2-1-15,17-2 3 0,0 0 1 0,0 0 0 16,0 0-6-16,0 0 5 0,0 0-4 0,-13 2-1 15,13-2 3-15,0 0-7 0,0 0 4 0,0 0 0 16,0 0 0-16,0 0 4 0,0 0-4 0,0 0-5 16,0 0 10-16,0 0-3 0,0 0-1 0,38 2-4 15,-38-2 0-15,22 4 2 0,-12-4 0 0,-10 0 6 0,25 0-5 16,-25 0 2-16,23 0 0 0,-10 2-3 16,-13-2 2-16,22-2-2 0,-22 2-2 0,17 0 6 0,-17 0-1 15,0 0 1-15,18 0 6 0,-18 0-6 0,0 0 3 16,20 0 0-16,-20 0 0 0,0 0-1 0,0 0 6 15,16 0 1-15,-16 0-6 0,0 0 12 0,0 0-2 16,0 0-3-16,0 0 4 0,14-4 0 0,-14 4-3 16,0 0 1-16,0 0 1 0,0 0-3 0,0 0-6 15,0 0 2-15,0 0 2 0,0 0-13 0,16-2-16 0,-16 2-3 16,0 0-29-16,0 0-13 0,0 0-46 0,0 0-29 0,0 0-77 16,0 0-253-16,0 0 74 0</inkml:trace>
  <inkml:trace contextRef="#ctx0" brushRef="#br0" timeOffset="-66594.51">7520 14229 384 0,'0'0'154'15,"0"0"-20"-15,0 0-7 0,-13-7-18 0,13 7-10 16,0 0-7-16,0 0-26 0,0 0 7 0,0 0 7 15,0 0-2-15,-14-3-1 0,14 3 1 0,0 0-1 16,0 0 0-16,-8-3-4 0,8 3-4 0,0 0-4 0,0 0-3 0,0 0-5 0,-9-6-5 0,9 6-9 16,0 0-3-16,0 0-6 0,0 0-5 0,0 0-3 0,0 0-7 15,0 0-2-15,0 0 0 0,0 0-6 0,0 0 5 32,0 0-4-32,0 0-4 0,31-4 0 0,-6 4 3 0,-4 0-5 0,1 1-2 0,6-2 6 0,-6 1-3 31,-1 0-1-31,4 1-1 0,-3-1-3 0,-9 0 1 15,4 0-1-15,-17 0 2 0,29 0-2 0,-20 0-2 16,-9 0 5-16,22 0-1 0,-22 0-2 0,25 0 3 16,-25 0 1-16,19 0-5 0,-19 0 2 0,17-1-1 0,-17 1 0 15,0 0 1-15,16 0-6 0,-16 0 1 16,0 0-15-16,0 0-10 0,17 0-12 0,-17 0-7 16,0 0-7-16,0 0-23 0,0 0-11 0,0 0-19 0,0 0-23 0,15 0-116 0,-15 0-294 0,0 0 85 0</inkml:trace>
  <inkml:trace contextRef="#ctx0" brushRef="#br0" timeOffset="-66273.47">8101 13971 369 0,'10'-12'146'0,"-10"12"-13"0,0 0-19 15,0 0-11-15,0 0-15 0,9-4-4 0,-9 4-8 0,0 0-7 16,0 0-22-16,5-3 6 0,-5 3-11 0,0 0-19 16,0 0 8-16,0 0-3 0,0 0-8 0,0 0 5 15,0 0-7-15,0 0 3 0,13 14 4 0,-13-1 4 0,0-1-5 16,0 13 0-16,0-5 4 0,-6 4-8 0,5 13 1 16,1-8-1-16,-6-3 5 0,4-2-3 0,-1-3-5 15,1 4 4-15,-5-2 2 0,4 0-2 0,-3 0-7 16,5 0 2-16,-2-6-2 0,-2 4 3 0,2-4 0 15,3-3-11-15,-3 0 10 0,3-4 0 0,0-2-5 16,-2 5-15-16,-2-6-15 0,4-7-13 0,0 23-31 16,0-13-25-16,0-3-37 0,0-7-82 0,4 15-248 15,-2-12 74-15</inkml:trace>
  <inkml:trace contextRef="#ctx0" brushRef="#br0" timeOffset="-65677.83">10351 13842 219 0,'7'-6'202'0,"-7"6"-33"0,0 0-14 15,0 0-21-15,0 0-16 0,0 0-13 0,7-7-20 16,-7 7-15-16,0 0-2 0,0 0-7 0,0 0-9 15,0 0 1-15,0 0-6 0,0 0 3 0,-22 23 6 16,10-5-4-16,-2 2-5 0,-7 10-11 0,3 2 4 16,1-5 2-16,6-2-5 0,-1-3-6 0,1-3 0 0,4 4-3 15,2-1 0-15,-2 1-3 0,7-4-3 16,0 1-4-16,4-1 5 0,-1 1-7 0,5-5 1 0,-1-2 0 16,5 3 1-16,1-6 2 0,2 0-4 0,2 0 1 15,6-2-1-15,2-4-4 0,-2 2 1 0,0-4-5 16,-2-2 3-16,-1-2-2 0,2-4-2 0,0-3 2 15,0-1 1-15,0-3 0 0,-3-2-6 0,15-9 4 16,-13 1 0-16,-2 4-3 0,-8 1 2 0,2-2-2 0,-4 4 9 16,-1-1-2-16,3-3-2 0,-9 5 2 15,1-1 2-15,0 4-2 0,-3 1 9 0,3 1-5 0,-3 0-3 16,0 10 2-16,-6-20 4 0,1 7-2 0,1 5 1 16,0-1-11-16,-5-4 7 0,4 7 0 0,-3-4-1 15,0 0-5-15,-1 3 1 0,1-1-3 0,8 8 1 16,-18-15-3-16,9 10-12 0,-1 0-17 0,10 5-16 15,-26-3-29-15,4 3-35 0,-1 3-43 0,-21 4-151 16,2 6-357-16,1-3 101 0</inkml:trace>
  <inkml:trace contextRef="#ctx0" brushRef="#br0" timeOffset="-63346.19">15452 12618 223 0,'0'0'63'16,"0"0"1"-16,0 0-18 0,6-8 5 0,-6 8-5 15,0 0-7-15,0 0 3 0,0 0-8 0,4-5 0 0,-4 5 3 16,0 0 3-16,0 0 4 0,0 0-2 0,0 0 1 16,6-8-5-16,-6 8-2 0,0 0 4 15,0 0-13-15,0 0 6 0,0 0-6 0,5-7-10 0,-5 7 9 16,0 0-9-16,0 0 6 0,0 0 1 0,0 0-12 15,6-7 5-15,-6 7-6 0,0 0 2 0,0 0-7 16,0 0 4-16,0 0-3 0,6-8-1 0,-6 8-6 16,0 0 8-16,0 0 2 0,0 0-5 0,0 0 4 15,0 0 1-15,5-4-14 0,-5 4 8 0,0 0-9 0,0 0 9 16,0 0-7-16,0 0 1 0,0 0 9 0,0 0-11 16,0 0-11-16,0 0 14 0,0 0 7 0,5-7 1 0,-5 7-7 15,0 0-4-15,0 0 11 0,0 0-14 0,0 0 11 16,0 0-9-16,0 0 3 0,0 0 3 0,0 0-2 15,0 0-1-15,0 0-2 0,0 0 4 0,6-8-2 16,-6 8 4-16,0 0-2 0,0 0-5 0,0 0 6 16,0 0 3-16,0 0-8 0,0 0 10 0,0 0-8 15,0 0 2-15,0 0 3 0,0 0-3 0,0 0 4 16,0 0-8-16,0 0-3 0,0 0-3 0,0 0 16 0,0 0 0 16,6-5-8-16,-6 5-15 0,0 0 15 15,0 0-1-15,0 0 0 0,0 0 4 0,0 0-2 16,0 0 4-16,0 0-4 0,0 0-1 0,0 0 7 0,0 0-10 15,0 0 8-15,0 0-4 0,0 0 1 0,0 0 0 16,0 0-2-16,0 0-2 0,0 0 4 0,0 0-3 16,0 0 4-16,0 0 0 0,0 0 4 0,0 0-9 15,0 0 5-15,0 0-1 0,0 0-9 0,0 0-11 16,0 0 2-16,0 0 6 0,0 0 9 0,0 0-2 16,0 0-28-16,0 0-16 0,0 0-10 0,0 0-63 15,0 0-147-15,0 0 46 0</inkml:trace>
  <inkml:trace contextRef="#ctx0" brushRef="#br0" timeOffset="-53242.55">6239 8139 241 0,'0'0'45'0,"22"-10"-10"0,-22 10-14 0,9-4 13 15,-9 4-7-15,13-9 2 0,-13 9-10 0,13-6 4 16,-7 1-9-16,-6 5-1 0,11-5-1 0,-11 5 3 0,10-5-4 16,-10 5-1-16,12-5 7 15,-12 5-6-15,5-7-4 0,-5 7 1 0,0 0-9 16,11-6 7-16,-11 6-2 0,8-4 0 0,-8 4-4 0,0 0 0 15,9-6 14-15,-9 6-9 0,0 0-1 0,5-4-8 16,-5 4 8-16,0 0-6 0,0 0 7 0,10-8-2 16,-10 8-3-16,0 0 4 0,10-4-3 0,-10 4 5 15,0 0 1-15,10-6-2 0,-10 6-2 0,0 0 1 16,8-6-3-16,-8 6 6 0,6-3-3 0,-6 3 3 16,11-7-4-16,-11 7-1 0,5-5 4 0,-5 5-6 15,6-8 1-15,-6 8 18 0,8-5-20 0,-8 5 3 0,11-7-4 16,-11 7-1-16,11-10 4 0,-3 5-3 15,-8 5 7-15,11-10-1 0,-8 8-4 0,-3 2-3 16,11-7 2-16,-6-2 4 0,-5 9-9 0,15-10 4 0,-11 6 3 16,-4 4-1-16,11-9 0 0,-11 9 1 0,8-8-1 15,1 3 2-15,-9 5 3 0,8-10-8 0,-3 5 13 16,-5 5-8-16,9-5-10 0,-9 5 8 0,6-7 0 16,-6 7 0-16,0 0-4 0,0 0 3 0,7-8 2 15,-7 8-5-15,0 0 2 0,0 0-4 0,6-7 12 16,-6 7-4-16,0 0-6 0,0 0 8 0,5-6-4 15,-5 6 2-15,0 0-2 0,0 0 6 0,0 0-4 16,9-3 0-16,-9 3 10 0,0 0-4 0,0 0 4 16,0 0-5-16,5-7 1 0,-5 7-2 0,0 0 2 15,0 0-1-15,0 0-3 0,6-10 1 0,-6 10 2 0,0 0-23 16,0 0-9-16,0 0-62 0,0 0-99 0,0 0 34 16</inkml:trace>
  <inkml:trace contextRef="#ctx0" brushRef="#br0" timeOffset="-47973.07">14184 14248 243 0,'0'0'73'16,"0"0"-25"-16,0 0-5 0,0 0 0 0,-3-6-8 16,3 6-12-16,0 0-3 0,0 0-6 0,0 0-6 15,0 0-8-15,0 0 9 0,0 0-8 0,-7-10-6 16,7 10 2-16,0 0-7 0,0 0-7 0,0 0 1 0,0 0 0 16,0 0-3-16,0 0-2 0,-7-3 1 0,7 3-16 15,0 0-40-15,0 0 13 0</inkml:trace>
  <inkml:trace contextRef="#ctx0" brushRef="#br0" timeOffset="-46297.74">14167 14229 330 0,'0'0'-21'0,"0"0"26"0,0 0-10 15,0 0 4-15,0 0 10 0,0 0 1 16,-6-9 13-16,6 9 6 0,0 0 13 0,0 0 10 16,0 0-7-16,0 0-1 0,0 0 10 0,0 0 2 15,0 0-13-15,-4-6 17 0,4 6 2 0,0 0 2 0,0 0-2 16,0 0 2-16,0 0-9 0,-5-8 2 16,5 8-4-16,0 0-1 0,0 0-4 0,-4-9 1 15,4 9-8-15,0 0-2 0,0 0-4 0,-3-11-7 0,3 11 5 16,0 0-6-16,-2-10 2 0,2 10-7 0,0 0 3 15,0-7 0-15,0 7-4 0,0 0-6 0,0 0 3 16,0-13 1-16,0 13-4 0,0 0 3 0,0 0-8 0,0-10 4 0,0 10 4 16,0 0-5-16,0-10 2 0,0 10-4 0,0 0 5 31,2-7-7-31,-2 7 5 0,0 0-1 0,3-12-4 0,-3 12 4 0,4-7-4 0,-4 7-3 0,2-10 0 0,-2 10 9 16,3-7-6-16,-3 7 5 0,4-10-1 15,-4 10 5-15,4-10-5 0,-4 10 0 0,5-5-1 16,-5 5-1-16,6-8-1 0,-6 8-2 0,5-12-7 0,-5 12 7 15,3-6-3-15,-3 6 2 0,7-10-3 0,-7 10-1 16,6-8 3-16,-6 8-8 0,3-8 2 0,-3 8 1 16,8-10 1-16,-8 10-2 0,9-7 1 0,-9 7-2 15,8-8 2-15,-8 8-1 0,9-10-8 0,-9 10 5 16,11-5-2-16,-11 5 3 0,8-10-1 0,-8 10 1 16,8-5 4-16,-8 5-8 0,14-6 3 0,-14 6-8 15,11-3 6-15,-11 3 2 0,10-6-1 0,-10 6 3 16,12-4-1-16,-12 4 2 0,13-4-3 0,-13 4 6 15,17-2-4-15,-17 2-1 0,13-1 2 0,-13 1 0 0,0 0-2 16,0 0-1-16,25 1 1 0,-25-1 0 0,8 0 1 16,-8 0-1-16,0 0 0 0,19 6-4 0,-19-6 2 15,8 7 2-15,-8-7 1 0,8 3 2 0,-8-3-1 16,8 6-9-16,-8-6 13 0,9 6-5 0,-9-6-2 16,5 10 2-16,1-5-1 0,-6-5-2 0,8 12 1 15,-6-2 2-15,1-2-2 0,1 2 3 0,-4 0-5 16,3 3 0-16,-1-3 7 0,-2-2-1 0,4 5 1 0,-3-3-3 15,-1 2-5-15,0-2 8 0,0 2-5 0,0-3 3 16,-1 3-1-16,1-1-2 0,-6 1 3 0,3-2 0 16,-1 0 3-16,-4 10-6 0,3-7 3 0,-3-2 4 15,-6 6 0-15,3-1-6 0,-3-4 3 0,6-2 1 16,-5 1-3-16,4 1 1 0,-2-5 0 0,-5 5 1 16,1-3 2-16,3 4-3 0,2-5-1 0,-8 6 1 15,1-1 1-15,1-1-1 0,-3 1 9 0,0-2-2 16,2 4-7-16,-2-3-1 0,3 4 9 0,3-5-3 15,-8 1-1-15,8-2 0 0,0 3 0 0,-4-1 2 16,6-2-5-16,1 0 3 0,-5 2 0 0,7-4-5 0,0 1 2 16,1 0 1-16,-2 0-4 0,3-2 4 0,5 3-5 15,-8 0 0-15,3-3 1 0,0 4 4 0,1-4-1 16,2 3-2-16,0 0 5 0,3 0-2 0,-2-1 0 16,-1 0 2-16,1 1-1 0,4 4-2 0,-2-7 0 15,3 5 0-15,-3 0-2 0,2-2 4 0,4 1-4 16,-4-2 0-16,4 0 6 0,3 1-1 0,0-2-3 15,-2 2-1-15,2-2 4 0,6 7-3 0,1-8-2 0,-1 3 7 16,-8-3-12-16,14 0 8 0,-2 2 5 0,-6-6-4 16,-3 2 1-16,5-1-1 0,-15-4 2 0,24 3 0 15,-11-3 2-15,-13 0-3 0,0 0 4 0,34-3-9 16,-20-1 7-16,-4 2 1 0,3-3-3 0,7-3-2 16,-2-1 3-16,2-1-3 0,0 0-4 0,-4-2 6 15,1-3 0-15,-4 5-3 0,-5 0 8 0,1-1 0 16,-1-1-4-16,9-4 3 0,-10 4 3 0,1-1-4 15,-2 1 5-15,-1 0 1 0,-1 1-1 0,-1-1-2 16,3 3 1-16,-6-1 2 0,1 0 1 0,-1-3-3 0,0 13-1 16,-1-17-3-16,-3 5 3 0,2 6 1 0,-5-6-6 15,2 1-2-15,2 2 3 0,-2 0-6 0,-1 1 4 16,-1-2-2-16,0 1-2 0,2 1 3 0,-3 1 1 16,-3 0-5-16,3 0 1 0,2-2 2 0,-4 3-1 15,1 1 1-15,1-2-1 0,-3-1 0 0,3 3 6 16,3-3 0-16,-5 4-1 0,3-4 2 0,-1 3-1 15,1 0-1-15,-3-3 2 0,2 5 0 0,-2-6 0 0,0 6 0 16,0-7 0-16,5 6 1 0,-3-4-2 0,-1 4 0 16,4-3 2-16,-3 2-4 0,8 5 1 15,-15-10-1-15,7 5 1 0,-1-3-7 0,9 8 0 0,-15-10 6 16,9 5-2-16,-3 3 0 0,2-5 0 0,7 7 3 16,-17-8 2-16,11 4-3 0,-1-2-3 0,7 6 5 15,-14-13 0-15,7 9 1 0,1-3 1 0,-3 2 3 16,1-2 3-16,8 7 2 0,-13-10 3 0,6 4-1 15,2-1 1-15,5 7-2 0,-11-7 0 0,6-1 3 16,5 8 1-16,-9-11-1 0,4 2 0 0,2 3-3 16,3 6-1-16,-5-13 0 0,1 3-3 0,4 0-9 0,-7 0 9 15,5 1-3-15,2-1 3 0,0 0-4 0,0-2-1 16,0 2-4-16,0-3-1 0,0 3 1 0,0-4 2 16,-4 5-2-16,8-3-1 0,-2 2-1 0,-2 0 0 15,0 2 3-15,0 8-5 0,3-18 0 0,1 13 1 16,-4 5-4-16,0-10 2 0,0 10-3 0,0-12-1 15,0 12-5-15,1-8 7 0,-1 8-2 0,0 0 0 16,8-7 2-16,-8 7-1 0,0 0-1 0,14 0-2 0,-14 0-1 16,0 0 5-16,22 0-2 0,-22 0-4 15,17 0 4-15,-17 0 0 0,19 2-8 0,-19-2 4 16,16 3 4-16,-16-3 3 0,17 0-2 0,-17 0 2 0,16 2-1 16,-16-2-7-16,17 3 6 0,-17-3-1 0,14 0 3 15,-14 0-1-15,13 2-4 0,-13-2 0 0,0 0 2 16,17 3-4-16,-17-3 6 0,13 0-1 0,-13 0-2 15,14 4-4-15,-14-4 3 0,7 6-3 0,-7-6 0 16,9 2-5-16,-9-2 2 0,8 6-6 0,-8-6 0 16,11 7 1-16,-11-7 0 0,9 7 1 0,-4 1-2 15,1-3-1-15,-1 1 0 0,2 0 1 0,-7-6 5 0,10 12-5 16,-8-5 4-16,4-2 0 0,-1 5 3 0,-2-3 2 16,1 3 0-16,3-2-3 0,-2 0 7 0,1 2 0 15,-4-1 2-15,4-2-5 0,2 0 5 0,-2 3 0 16,-1-2 0-16,-2 2 3 0,0-3-2 0,2 1-2 15,0 2 1-15,-2-6 3 0,-3-4 0 0,8 13-1 16,-8-9-3-16,0-4-1 0,6 9 4 0,-6-9 2 16,5 10-1-16,-5-10 0 0,3 3-3 0,-3-3 2 15,0 0 3-15,3 10-1 0,-3-10-1 0,0 0 0 16,0 0 1-16,2 8-1 0,-2-8-4 0,0 0-1 0,0 0 7 16,0 0 0-16,3 8-1 0,-3-8-1 0,0 0-3 15,0 0 6-15,0 0-4 0,0 0 2 0,0 0-6 16,3 7-5-16,-3-7-15 0,0 0-10 0,0 0-21 15,0 0-23-15,0 0-31 0,0 0-51 0,0 0-97 16,0 0-306-16,0 0 89 0</inkml:trace>
  <inkml:trace contextRef="#ctx0" brushRef="#br0" timeOffset="-38844.18">18313 886 282 0,'0'0'129'0,"0"-4"-18"0,0 4-9 16,0 0-11-16,5-10-11 0,-5 10-9 0,0 0-15 15,0 0-12-15,0 0-3 0,0 0-3 0,0 0-1 16,0 0-10-16,0 0-4 0,21 13 7 0,-13-2-12 16,1 9-4-16,8 20 3 0,-3 2 1 0,-6 1-6 15,4 4 2-15,-2 31-5 0,-2 3 6 0,-3 3-1 16,0-3-1-16,-6 6-10 0,-3-1 9 0,-1 3-3 15,-1 0-7-15,4 5 10 0,-6-1-5 0,-4 80 4 16,-6-8 2-16,10-44-2 0,-4 46 2 0,0-53-2 16,-2-18 10-16,2 75-14 0,4-54 8 0,-6-24-2 15,3 6-5-15,0 66 5 0,3-51-3 0,0-25 0 0,2 75 8 16,6-50 2-16,0-22 1 0,6 78 2 0,-1-54 1 16,0-20 0-16,1 3-2 0,8 66 0 0,-9-54-4 15,-2-15 10-15,11 0-1 0,-6 2-5 0,10 82 0 16,-6-66-1-16,-7-23-1 0,2 7-5 0,3-1 2 15,4 76-2-15,-6-7-1 0,0-46 3 0,-2-26-1 16,2 73-4-16,-6-58 4 0,-2-23 0 0,6 6-8 16,3 1 2-16,1 75-1 0,-2-52 8 0,0-25-1 0,-3 5 5 15,10 72-3-15,-5-59-2 0,-7-18-1 0,3 2 0 16,-1-3-2-16,-5 6-2 0,4-7-6 0,-4 2 7 16,-4-4-6-16,4 5 2 0,0 5-4 0,-5 81 3 15,8-59 5-15,3-27 0 0,-4-3-2 0,3 5 2 16,-5-1-4-16,8 6 4 0,1-5 0 0,-3 2 2 15,-2 0-2-15,7 0 2 0,1 85 1 0,-5-64-1 16,-7-20 2-16,6 71-4 0,3-62 3 0,-6-22 2 16,-6-1-2-16,-3 7 5 0,3-2 2 0,0-2 1 15,-4 3 1-15,4-1 1 0,-3-1 3 0,-5-1 6 16,3 13-3-16,0-3-1 0,5 3 1 0,-6-3-3 0,1-2 2 16,0-6-7-16,3-3 1 0,-4 1 0 0,1-2 1 15,4-3 3-15,0-5-6 0,-5-2-3 0,8-14-3 16,-6-9 2-16,-1 24 3 0,0-16-8 0,6-15-1 15,-7 5 2-15,6 0-3 0,-5-1-1 0,6 0 0 16,-4-3-2-16,2-1 2 0,-3-1-1 0,4-2-1 16,-2-1-2-16,2-4 0 0,1-3-3 0,-1-8-6 15,3 0-2-15,0-4-9 0,3 4-8 0,-3-3-7 0,2 0-5 16,-2-3-16-16,3 2-10 0,0-1-6 16,-1-2-10-16,-2-5-10 0,3 2-8 0,0-5-10 0,-3-10-13 15,0 23-21-15,0-13-16 0,0-10-114 0,-3 13-318 16,3-13 91-16</inkml:trace>
  <inkml:trace contextRef="#ctx0" brushRef="#br0" timeOffset="-31399.1">19410 2581 277 0,'-10'31'119'0,"2"0"-26"0,-4 4-8 0,4 1-7 0,-2-7-7 16,-2 7 2-16,1-7-15 0,1-4-2 0,1-3-10 15,1-1 2-15,4-1-10 0,-2 3 0 0,-4-8-5 16,8-2-1-16,-4-3-4 0,4 2 15 0,-1-5-2 15,0-1 11-15,1 0 10 0,2-6 18 0,-2 10-1 0,2-10-2 16,-3 4-6-16,3-4-11 0,0 0-7 16,0 0-7-16,0 0-5 0,7-26-13 0,4 3 2 15,4-14-9-15,0-3 2 0,13-6-12 0,-3-2-10 0,1 2-1 16,-6-4 1-16,13-18 2 0,-6 16-1 0,-8 10-3 16,4 3-1-16,-5 1-1 0,2 2 3 0,-1 1 1 15,-7 10-6-15,4 4 3 0,-8 1-1 0,5 5 1 16,4-5 1-16,-9 5-3 0,5-2-1 0,-1 5 5 15,-2 0-1-15,-2 4-4 0,4-1-8 0,-4-1 9 16,2 4-4-16,2-1 4 0,-2 2 1 0,1-3-3 16,0 5-1-16,0 0 1 0,-3-3-3 0,3 3 6 0,-11 3-6 15,0 0 7-15,26 3-5 0,-26-3 0 16,13 6-1-16,-13-6 2 0,8 4 4 0,-6 3-1 0,5-2-1 16,-5 7 2-16,-2-2-1 0,0 3-4 0,0 7 6 15,-2-1 0-15,-5 1-6 0,5 0 4 0,-6 0 3 16,-3 0-2-16,-3 0 0 0,-2-4 3 0,-1 2 3 15,4 2-5-15,-4-5 3 0,-1 1 7 0,1-1-4 16,-3-2-19-16,4 2 18 0,-2-3-3 0,3 0 4 16,2-3-5-16,2-1 1 0,3 0-8 0,-3-1 3 15,2 0 2-15,1 1 4 0,0 0-3 0,-6 6 1 16,1-1-1-16,-2-1 2 0,5 4 1 0,-2 2-1 0,-4-3 7 16,3 5-1-16,2 1-4 0,0 1-3 15,0-1 0-15,1 1 2 0,1 1 2 0,-2-2 0 0,5-1-1 16,3 5 0-16,-2-8-1 0,5 5 3 0,-5-5 6 15,5 6-1-15,0-6-1 0,2 0-5 0,5-1 2 16,3 0-4-16,1 1 10 0,2 1-6 0,7-3-14 16,-5 0-39-16,19 8-23 0,-4-11-64 0,-11-3-83 15,6-1-260-15,-8-4 76 0</inkml:trace>
  <inkml:trace contextRef="#ctx0" brushRef="#br0" timeOffset="-30977.25">19854 3010 263 0,'-6'12'79'0,"-5"7"-21"16,4 3 8-16,-13 9-7 0,4 4-12 0,-9-4 3 16,3 1-4-16,-5-2 9 0,-1-2-8 0,8-7-4 15,-1-4-1-15,2-1 2 0,3-1-1 0,-6-3 0 16,3 0 3-16,1-2-4 0,3-3 0 0,0-2 6 16,0 0 2-16,0-2 1 0,5-3-4 0,10 0-6 15,-24 0-7-15,24 0 1 0,-24-8 5 0,10 6 3 16,2-4 4-16,4 4 7 0,-3 0-3 0,0-1-2 0,11 3-9 15,-19-3-10-15,14-1-4 0,5 4-4 0,-14 0-4 16,14 0-3-16,-19 4 0 0,10 4-2 0,0-3-4 16,-9 10 1-16,0 0 2 0,0 1-2 0,8 5 1 15,-7-1-2-15,-7 12 4 0,7-5-6 0,6-3-3 16,-1-4 3-16,5 3-3 0,2-4-7 0,-1 1-20 16,4-1-19-16,0-1-31 0,2 4-26 0,2-7-128 15,0-3-269-15,6-2 77 0</inkml:trace>
  <inkml:trace contextRef="#ctx0" brushRef="#br0" timeOffset="-30079.89">21521 1596 321 0,'3'-8'108'0,"-3"8"-6"0,0-10-17 15,0 10-7-15,0 0-9 0,0-15-10 0,0 15-6 16,-3-10-4-16,3 10-1 0,-2-10-5 0,2 10-3 0,-5-10 1 16,1 2-14-16,-1 1-4 0,-3 0 0 15,2-2-7-15,2 3 4 0,-6-2-2 0,2 4-13 16,0-4 6-16,-2 1-1 0,-2 2-1 0,4 0 4 0,-14-1-7 15,6-4-4-15,4 8 7 0,-1-6-7 0,2 6 0 16,0 1 0-16,-2-4-4 0,13 5 0 0,-21-6 10 16,12 5-10-16,9 1 8 0,-25-3-8 0,13 0 2 15,-4 3 1-15,16 0-4 0,-22-3 0 0,9 2 2 16,13 1-5-16,-20 0-1 0,20 0 5 0,-21 1-14 16,21-1 10-16,-19 0-6 0,19 0 12 0,-17 9-1 15,6-8-2-15,3 1-10 0,-1 4 12 0,-1-2 0 0,1 6 0 16,2-4-2-16,-10 8 0 0,7 1-1 15,-5 1 2-15,7 1 0 0,-6-1 6 0,6 4-8 16,-3 0 1-16,3 0 9 0,-2 0-9 0,3 1 7 0,-1 2-4 16,3 2 1-16,0 9 4 0,-4 3-5 0,1 0 7 15,3-3-1-15,2 7-1 0,-2-6 0 0,-2 8 3 16,0-6 1-16,1 2 9 0,4 1-8 0,-4 1 1 16,1 2 9-16,-2-2 16 0,5 2-12 0,-6 1 2 15,3-2-7-15,2 3 5 0,-6-7-7 0,4 5-8 16,-3 1 6-16,5-1-6 0,-2 0 3 0,-4 1 4 15,4 1 1-15,-3 1-5 0,3 1 1 0,-1-2 0 0,0 0 0 16,-1 4-2-16,1-5 12 0,-2 3-6 0,2-2-6 16,0-3 4-16,2 2-6 0,-3-1 0 15,1 0 0-15,5-4 1 0,-8-2 1 0,3 3-4 0,-4 1 9 16,2-3 2-16,1-2-3 0,2 4 6 0,-9 1-6 16,10-3 4-16,-11 4-8 0,6 0 4 0,0-2 2 15,-8 1 0-15,9 4 7 0,-1 0-6 0,-2-6-1 16,5 1-2-16,-7-2 2 0,5-3-2 0,3 2-4 15,-1-9-1-15,4-4 0 0,-4-3-1 0,3 2 3 16,1-3-3-16,-1 0 2 0,3-3-7 0,-3 3 2 16,0-8-1-16,3 3 0 0,-2-5-1 0,2 2-2 0,0-2-2 15,0 3 8-15,0-1-3 0,0-3 1 0,0-9 0 16,0 20-3-16,2-8 8 0,-2-2-9 0,6 0-1 16,-3 0 1-16,5 0-7 0,0-3-5 0,8 7-18 15,3 0-19-15,5-4-32 0,13 2-39 0,10-5-125 16,-7-7-288-16,10-7 83 0</inkml:trace>
  <inkml:trace contextRef="#ctx0" brushRef="#br0" timeOffset="-29407.75">22392 1747 273 0,'0'0'162'0,"8"-10"-16"0,-8 10-16 15,0 0-15-15,0 0-2 0,4-4-7 0,-4 4-6 16,0 0-13-16,0 0-4 0,0 0-2 0,8-8-6 16,-8 8-8-16,0 0-2 0,0 0-12 0,0 0-2 0,0 0-1 15,0 0-9-15,6-5-6 0,-6 5-5 16,0 0-11-16,0 0 4 0,0 0-6 0,0 0-1 0,0 0 0 15,0 0-4-15,-15 47-5 0,9-28 0 0,1 4 3 16,-3-3-3-16,3 2 0 0,-4 1-4 0,1 1 4 16,5-4-4-16,-2 5 5 0,-4-2-5 0,1-1 3 15,3 1-2-15,2-3-1 0,-2 0 1 0,2-1 2 16,-3 1-1-16,3 0-2 0,1-5 3 0,2-3 1 16,0 1-6-16,-3 0 9 0,3-5-9 0,0-8 5 15,-3 17-1-15,3-17-1 0,-2 16 0 0,2-16 7 16,0 12-5-16,0-12-6 0,-3 9-4 0,3-9-14 0,0 0 0 15,0 16-7-15,0-16-18 0,0 0-23 16,0 16-20-16,0-16-17 0,3 8-33 0,-3-8-74 0,0 0-249 16,0 0 73-16</inkml:trace>
  <inkml:trace contextRef="#ctx0" brushRef="#br0" timeOffset="-28794.8">24687 1643 292 0,'2'-10'216'16,"-2"10"-26"-16,0 0-22 0,6-7-18 0,-6 7-12 0,0 0-16 16,0 0-20-16,0 0-15 0,3-7-12 15,-3 7-6-15,0 0-3 0,0 0-13 0,0 0-6 0,0 0-5 16,0 0-7-16,0 0 1 0,0 0-3 0,0 0-7 16,0 0-6-16,0 0-3 0,0 0-1 0,0 0-3 15,0 0-1-15,0 0-6 0,0 0 4 0,0 0-8 16,-28 20 5-16,28-20-4 0,2 12-2 0,-2-12-2 15,6 20-2-15,-1-11 6 0,7 13-4 0,-2-4-2 0,4-1 9 16,-1 3-7-16,-2-1 6 0,4 1-4 0,-5-2-1 16,2-1-4-16,4 1 4 0,-6-1-1 0,2-1-1 15,-4 4-11-15,2-4 10 0,-3 1 4 0,-2-5-2 16,0 1 3-16,1-1-4 0,-4-2 5 0,0 2 0 16,2-2-4-16,-4 2 4 0,0 1 1 0,0-1-1 15,0-2-1-15,0-10 6 0,-6 19-6 0,4-9 2 16,-1-2-2-16,0 2-5 0,-2 0 12 0,-7-3-6 15,7 1-6-15,-11 4-18 0,6-4-16 0,-3 0-26 0,1 1-21 16,12-9-43-16,-20 3-100 0,20-3-270 0,0 0 78 16</inkml:trace>
  <inkml:trace contextRef="#ctx0" brushRef="#br0" timeOffset="-28599.42">24826 1695 260 0,'5'-15'226'0,"-1"9"-32"0,-4-4-15 0,1 3-17 16,-1 7-18-16,4-14-16 0,-4 14-12 0,5-10-19 15,-5 10-12-15,8-9-11 0,-2 4-10 0,2-3-10 16,6 2-9-16,8-1-17 0,16-1-21 0,8 0-24 16,1 4-26-16,2 1-44 0,0 0-137 0,1 1-264 15,-1 2 76-15</inkml:trace>
  <inkml:trace contextRef="#ctx0" brushRef="#br0" timeOffset="-28046.93">26132 1476 264 0,'0'0'114'0,"0"0"-9"16,0 0-11-16,0 0-25 0,0 0 3 0,0 0-10 16,28-27-12-16,-7 25-17 0,4-4 12 15,1 5-10-15,0-3-6 0,-2 1 8 0,1 3-12 0,-3 0 1 16,-1 0-13-16,-4 0 15 0,-17 0-10 0,28 3-2 16,-28-3-3-16,17 5 1 0,-17-5 4 0,7 8-6 15,-7-8 15-15,0 12-3 0,0-12 7 0,-7 18 0 16,-2-9-13-16,-5 9 10 0,0 0 4 0,-2-5-10 15,2 5 1-15,1-1 4 0,5-1-5 0,-4 1-8 16,4-3 6-16,3 3-1 0,2 1-7 0,3-3-1 16,3 8 5-16,5-4 1 0,0 3-8 0,14 10 4 0,3-2-8 15,-7-1 2-15,10 4-2 0,-9-10 7 0,-2-1-5 16,-1-6-3-16,1 3 10 0,-4-1 2 0,-5-3-6 16,4 1 7-16,-5-4 2 0,2 1-5 0,-4-3 9 15,-1 0-5-15,-4-10 3 0,2 16 6 0,-2-16-12 16,-6 17 10-16,6-17-3 0,-14 8 4 0,10-1-9 15,-7-4 2-15,-1 3-3 0,-10 4-13 0,4-6-24 16,3 2-18-16,-3-4-25 0,4 0-42 0,14-2-121 16,0 0-269-16,-31 0 77 0</inkml:trace>
  <inkml:trace contextRef="#ctx0" brushRef="#br0" timeOffset="-27579.67">27545 1292 400 0,'0'0'169'0,"0"0"-23"0,2-11-17 0,-2 11-20 16,0 0-17-16,0 0-12 0,0 0-20 0,0 0 1 16,0 0-7-16,0 0-9 0,0 0-12 0,0 0 5 15,-2 38-9-15,-1-2 2 0,-3 4-5 0,1 6 9 16,-8 7-8-16,-3 28 9 0,-7 1 3 0,1 1-3 16,-2-2-2-16,-4 6-5 0,3 1-2 0,-5 6-4 0,5 2 5 15,-10 68 3-15,15-61-3 0,4-20 0 0,3 1-2 16,2 10 4-16,5 4 2 0,5-1 1 0,1 2-3 15,4-1-1-15,1-2 5 0,4 0-3 0,3-4-3 16,0-1 2-16,2 1-5 0,2-6-5 0,4-5 3 16,-4 3-3-16,7-3 3 0,-6-4-5 0,9-8-3 15,-2-12-2-15,-4-15 2 0,-4-1-1 0,-1 2-3 16,3-7-2-16,1 0-3 0,-2-2-13 0,-7-7-18 0,1-5-14 16,0-5-15-16,-3-4-26 0,-2-4-19 15,-1-2-34-15,-5-7-128 0,0 0-312 0,0 0 90 0</inkml:trace>
  <inkml:trace contextRef="#ctx0" brushRef="#br0" timeOffset="-26978.1">28766 1425 258 0,'1'-10'169'0,"-1"10"-33"0,0 0-16 15,4-10-24-15,-4 10-16 0,0 0-11 0,0 0-15 16,0 0-2-16,0 0-8 0,0 0-9 0,0 0-16 16,0 0 14-16,0 0-1 0,0 0-3 0,-16 28-4 15,7-5 1-15,2-3 4 0,-2 0-9 0,1 5-4 0,2-6 0 16,-1 4 5-16,1-1-9 0,-1-2 7 0,6 5 4 16,-2-6-3-16,0 3-7 0,3-1-5 15,0-2 3-15,3 0 4 0,0-4-9 0,-2 0 8 0,6-3 1 16,-5-2-8-16,4-4 15 0,-4 2-7 0,-2-8 9 15,12 12-1-15,-12-12 0 0,16 3-6 0,-16-3 1 16,14 0 13-16,-14 0-6 0,0 0 3 0,30-13-1 16,-22 10 1-16,0-6-6 0,4 3 8 0,-7-4 2 15,3 0-1-15,0 0-3 0,1 3 3 0,-4-6 0 16,0 3-7-16,1 1 0 0,-1 0 0 0,1-1 0 16,-3-2 7-16,-1 1-4 0,1 1-3 0,0 0 0 0,-1 0 1 15,1 1 1-15,0-2 2 0,-1 1-1 0,-2-1 4 16,3 5-5-16,0-4 0 0,-3 0-4 0,3 1 4 15,-3 9-2-15,2-16-4 0,1 9 1 0,-3 7 1 16,0-15-8-16,0 11 1 0,0 4-8 0,0 0 7 16,0-15-8-16,0 15-4 0,0-10-13 0,0 10-10 15,0 0-10-15,-3-12-17 0,3 12-13 0,0 0-7 16,-8-10-13-16,8 10-12 0,0 0-16 0,-21-3-14 16,21 3-21-16,-22 0-106 0,22 0-296 0,-25 5 84 15</inkml:trace>
  <inkml:trace contextRef="#ctx0" brushRef="#br0" timeOffset="-26332.14">28494 2714 306 0,'0'0'206'0,"0"0"-39"15,0 0-30-15,6-9-14 0,-6 9-18 0,0 0-13 0,0 0-17 16,0 0-1-16,0 0-19 0,0 0 2 0,-19 36-6 16,8-16-18-16,3-1 14 0,0 3-9 15,2 1-4-15,1-1 1 0,-1 1-3 0,2 2-3 0,0-1 2 16,6-4-6-16,4 1-4 0,-3-1 4 0,4 0-4 16,0-5 0-16,-2-3-7 0,3-2 7 0,0-2 0 15,3-2-1-15,0 0-3 0,1 0-1 0,-12-6 4 16,35 1 3-16,-16-5-7 0,0-3 0 0,1-1 7 15,-2-2 8-15,-2-5-3 0,1-3-2 0,-5 4-4 16,3-5 6-16,-3-1 1 0,-1 0 3 0,-3-3 0 16,1 2-3-16,-3 0-4 0,1 0-1 0,-1-2-2 0,-4 5 0 15,0 2-7-15,-2-1-2 0,0 7-3 16,0 0 1-16,-2-3-13 0,2 13-6 0,-8-17-9 0,1 9-20 16,7 8-10-16,-15-15-25 0,-4 9-18 0,-3 1-21 15,-19 0-31-15,-6-1-111 0,0 5-299 0,-4 1 85 16</inkml:trace>
  <inkml:trace contextRef="#ctx0" brushRef="#br0" timeOffset="-25012.18">22721 3173 218 0,'2'-13'248'0,"-2"13"-35"0,0-7-19 16,0 7-20-16,0 0-21 0,-2-12-17 0,2 12-17 16,0 0-15-16,-3-10-15 0,3 10-4 0,0 0-18 15,0 0-4-15,0 0-11 0,0 0-5 0,0 0-6 16,-33 10-11-16,15 2 2 0,1 2 2 0,-3 1-10 16,1 3 2-16,3 2-3 0,-4-3-8 0,5-1 3 15,0 5-1-15,5-4-3 0,1 4-1 0,-2-2 1 16,6 0-5-16,5 1 3 0,0 0-7 0,3-4-4 15,4 5-3-15,5-7 0 0,5 2-1 0,-1-2 1 16,0-4-11-16,9-1-1 0,-1-3-2 0,1-6-1 16,0 2 3-16,-1-4-2 0,1-4-4 0,0 0 2 0,-1-4 4 15,-2-3-5-15,-6 1 5 0,-2-6-3 16,0 2 3-16,-3-7 3 0,-6 1-3 0,5-14-6 0,-1 0 15 16,-6 7-1-16,-6 1 9 0,0 7 3 0,1-4 5 15,-2 3-4-15,-1 2 0 0,-3 1 4 0,-5-1 0 16,11 4 0-1,-5 3-1-15,2 2-4 0,-1 1 3 0,1 3-3 0,2 0-3 16,-1-2-3-16,4 9-10 0,-10-8-4 0,10 8-7 16,0 0-23-16,0 0-13 0,-10 0-14 0,10 0-22 15,0 0-18-15,0 0-110 0,-8 17-262 0,8-4 76 16</inkml:trace>
  <inkml:trace contextRef="#ctx0" brushRef="#br0" timeOffset="-24365.1698">24300 3104 233 0,'0'0'166'0,"0"0"-39"0,0 0 4 16,0 0-21-16,0 0-11 0,0 0-3 0,-10-19-6 15,10 19-10-15,0 0-7 0,0 0-14 0,0 0-6 0,8-6-4 16,-8 6-12-16,15 0-1 0,-15 0-5 0,37 0 3 16,-16 2-17-16,4 2 5 0,16 2 2 15,-8-1-4-15,-3 1-4 0,-8 1 1 0,3 3 1 0,-1 0 2 16,-1 2-6-16,-5 0 2 0,1 1-4 0,-2 1 2 15,-8 1-10-15,2 2 13 0,-7 2-2 0,-6 0 4 16,0 0 3-16,-5 0-7 0,-6-1 0 0,-1 1 0 16,-10 11-5-16,1-10-3 0,3 0 0 0,0-9 0 15,-4 4-1-15,1-2 5 0,1 0 3 0,3-1-6 16,0-2-10-16,1 0 10 0,6-5 7 0,1 1-3 16,3 0 7-16,0-4 4 0,8-2-2 0,-12 11 2 0,12-11-3 15,-9 3-1-15,9-3 2 0,0 0-2 0,0 0-5 16,0 0 1-16,0 0-2 0,30 12-1 0,-4-12 1 15,17 3-5-15,3-3-1 0,-6 0 5 0,-5 0-3 16,3 3-5-16,-1-6-2 0,-7 3 4 0,-6 0 0 16,0 0 0-16,-1 0-3 0,-8 0 2 0,-15 0-5 15,32-2-4-15,-32 2-21 0,18-1-14 0,-18 1-27 16,0 0-23-16,22 1-29 0,-22-1-30 0,0 0-81 0,0 0-270 16,18-1 78-16</inkml:trace>
  <inkml:trace contextRef="#ctx0" brushRef="#br0" timeOffset="-23874.87">25910 3035 338 0,'0'0'132'15,"9"-8"-4"-15,-9 8-25 0,5-7 1 0,-5 7-8 16,0 0-11-16,8-8-9 0,-8 8 1 0,0 0-14 15,8-7 5-15,-8 7-8 0,0 0 0 0,0 0-4 16,12-10-5-16,-12 10-1 0,0 0-11 0,7-5-1 0,-7 5-3 16,0 0-10-16,0 0-1 0,0 0-1 15,0 0-2-15,0 0-1 0,0 0-4 0,27 12 3 0,-20-2 1 16,-1 13 2-16,4 11 4 0,-5 1-1 0,-3 2-3 16,5 4 0-16,-5 2 0 0,2 1 9 0,-4-1 0 15,-4 0-8-15,4 2 4 16,0-2 4-16,-2-2-11 0,-1-1 5 0,3-1-4 15,0-10-1-15,-4-2-5 0,2-5 4 16,2 1 0-16,-2-1-4 0,-1 4-1 0,3-8-1 0,0-1-3 16,-4 1 5-16,8-3-7 0,-4 0 2 0,0-4-1 15,0-1-1-15,0-10-8 0,0 18-15 0,0-18-19 16,-4 19-19-16,4-19-29 0,0 17-39 0,0-11-150 16,0-6-322-16,0 0 94 0</inkml:trace>
  <inkml:trace contextRef="#ctx0" brushRef="#br0" timeOffset="-19342.45">22822 4092 341 0,'0'0'142'0,"0"0"-13"0,0 0-12 16,10-7-5-16,-10 7-11 0,0 0-8 0,0 0-4 0,3-5-5 16,-3 5-3-16,0 0-6 0,0 0-11 0,0 0-4 15,7-10-8-15,-7 10-1 0,0 0-13 0,0 0-2 16,0 0-2-16,0 0-11 0,0 0-4 0,0 0-6 16,0 0-1-16,0 0-3 0,-18-4 1 0,18 4-4 15,0 0-3-15,-27 9 1 0,8 4 1 0,3-1 3 16,-1 3-2-16,-2 3-1 0,-8 12-1 0,-1-4-4 15,7 1 3 1,-4 2-1-16,6-4 4 0,5-3-6 0,3-2 2 16,3 2 1-16,0-3 1 0,-1 4-2 0,4-3 1 15,3 3 29-15,2-5-3 0,0 2-6 0,4 0 0 0,-1-1 0 16,6 0-6-16,-1-3 7 0,0-1-6 0,0-2-3 16,3-1-4-16,-4-4 5 0,7-1-3 0,-10-1 2 15,4 0-3-15,2-2 2 0,0 2-4 0,-2-2 0 16,-2-4 3-16,-6 0-3 0,21 0-2 0,-21 0-7 15,16-10 6-15,-8 6 0 0,6-2-5 0,-6 0 3 16,3-4 3-16,3-5-4 0,-1 0 3 0,1 0-3 16,0-1 0-16,0 1-1 0,-4 3 0 0,-2-1-3 0,2 1 2 15,-3 2-1-15,7-8 8 0,-7 4 0 0,2 1 2 16,-1 3-1-16,-2-2 4 0,0 2 0 16,-3 1 3-16,1 1 0 0,3-1-3 0,-1-1-2 0,-5-1 1 15,2 0-3-15,-1-1-1 0,2 4 2 0,-4-2 0 16,0-1 3-16,0-1-5 0,0 4 5 0,0-6-2 15,0 5-3-15,0-1 0 0,0 2-1 0,0-2 1 16,0 0-2-16,0 3 1 0,-6-3-4 0,6 5 1 16,0 5 2-16,0-14 1 0,-3 7-3 0,3 7 5 15,0-10-6-15,0 10 4 0,0-8-1 0,0 8-2 16,-1-10 1-16,1 10 1 0,0-5-5 0,0 5 5 0,0 0 3 16,-4-10 2-16,4 10-4 0,0 0 1 0,0-10 0 15,0 10 5-15,-2-5 0 0,2 5-5 0,0 0 2 16,-3-7 2-16,3 7 0 0,0 0-2 0,-4-8 3 15,4 8-5-15,0 0 6 0,0 0-3 0,-4-7-1 16,4 7 0-16,0 0-3 0,-3-6 1 0,3 6 1 16,0 0-1-16,-4-7-3 0,4 7-1 0,0 0-2 15,0 0-1-15,0 0 0 0,-5-3-6 0,5 3-7 16,0 0-11-16,0 0-12 0,0 0-18 0,0 0-24 16,0 0-13-16,-5-12-19 0,5 12-20 0,0 0-17 0,0 0-24 15,0 0-99-15,0 0-320 0,0 0 91 0</inkml:trace>
  <inkml:trace contextRef="#ctx0" brushRef="#br0" timeOffset="-17410.1">24478 4260 230 0,'0'0'79'16,"0"0"-4"-16,0 0-8 0,0 0 0 0,-19 0-4 15,19 0-2-15,0 0-8 0,0 0-9 0,0 0 8 16,0 0-6-16,0 0 3 0,0 0-12 0,0 0 0 15,0 0-3-15,0 0 7 0,0 0-14 0,0 0 2 16,0 0-6-16,0 0 0 0,0 0 5 0,0 0-2 16,0 0-2-16,0 0-1 0,0 0 2 0,0 0-6 15,0 0-5-15,0 0-1 0,0 0 4 0,0 0-5 16,0 0 6-16,0 0-10 0,0 0-5 0,0 0 7 16,0 0-3-16,0 0-8 0,0 0 9 0,0 0-12 15,0 0-6-15,0 0 2 0,0 0 17 0,0 0-4 0,0 0-2 16,0 0 10-16,0 0-9 0,0 0-1 0,0 0 4 15,0 0-2-15,0 0-5 0,0 0 5 0,0 0-7 16,0 0-10-16,0 0 13 0,0 0 1 0,0 0 0 16,0 0 5-16,0 0-5 0,0 0 0 0,-11 3-3 15,11-3 2-15,0 0 1 0,0 0-8 0,0 0 18 16,0 0-10-16,0 0-12 0,0 0 9 0,0 0 2 16,0 0-10-16,0 0 12 0,0 0-2 0,0 0 2 0,0 0-6 15,0 0 7-15,0 0-9 0,0 0 2 0,0 0 5 16,0 0 3-16,0 0 0 0,0 0-3 0,0 0-2 15,0 0 4-15,0 0-10 0,0 0 6 0,0 0-4 16,0 0-3-16,0 0 3 0,0 0-2 0,-5 7-11 16,5-7 21-16,0 0 5 0,0 0-6 0,0 0-2 15,0 0 8-15,0 0 0 0,0 0-7 0,0 0 3 16,0 0-4-16,0 0 4 0,0 0-1 0,0 0 1 16,0 0 4-16,-3 10 2 0,3-10 4 0,0 0 0 15,0 0-3-15,0 0-3 0,0 0-1 0,0 0 4 16,0 0 3-16,0 0-11 0,0 0 5 0,0 0 1 0,0 0 1 15,0 0-11-15,0 0-4 0,0 0 7 0,0 0 2 16,0 0-20-16,0 0 8 0,0 0 13 0,0 0-6 16,0 0 3-16,0 0-3 0,-5 5-2 0,5-5 5 15,0 0 0-15,0 0 1 0,0 0 1 0,0 0-2 16,0 0-2-16,0 0-2 0,0 0 5 0,0 0-14 16,0 0 10-16,0 0 1 0,0 0 4 0,0 0 1 15,0 0 2-15,0 0-7 0,0 0 5 0,0 0 1 0,0 0 0 16,0 0-4-16,0 0 3 0,0 0-2 0,0 0-7 15,0 0-4-15,0 0 8 0,0 0 1 0,0 0-5 16,0 0 3-16,0 0-1 0,0 0-1 0,0 0 5 16,0 0 4-16,0 0-13 0,0 0 3 0,0 0 2 15,0 0 2-15,0 0 0 0,0 0-1 0,0 0-4 16,0 0 2-16,0 0 9 0,0 0-7 0,0 0 3 16,0 0-2-16,0 0-5 0,0 0 3 0,0 0-5 15,0 0 3-15,0 0 4 0,0 0-1 0,0 0-16 16,0 0 4-16,0 0 14 0,0 0 5 0,0 0-7 0,0 0-4 15,0 0 4-15,0 0 6 0,0 0-11 0,0 0 5 16,0 0 2-16,0 0-1 0,0 0 2 0,0 0-3 16,0 0-1-16,0 0 0 0,0 0 4 0,0 0-7 15,0 0 12-15,0 0-6 0,0 0-11 0,0 0 7 16,0 0 2-16,0 0 1 0,0 0-5 0,0 0 2 16,0 0 7-16,0 0-3 0,0 0 2 0,0 0-4 15,0 0 3-15,0 0-2 0,0 0 2 0,0 0-8 0,0 0 19 16,0 0-1-16,0 0 5 0,0 0 4 0,0 0-9 15,0 0 3-15,0 0 1 0,0 0-1 16,0 0-4-16,0 0-1 0,0 0-3 0,0 0 4 0,0 0 3 16,0 0-15-16,0 0 6 0,0 0-1 0,0 0 0 15,0 0 4-15,0 0-5 0,0 0-3 0,0 0 1 16,0 0 5-16,0 0-2 0,0 0-7 0,0 0-1 16,0 0-1-16,-22-3 4 0,22 3 4 0,0 0-13 15,0 0 10-15,-8 8-2 0,8-8 6 0,-9 10-2 16,9-10-1-16,-8 6-3 0,0 3 4 0,-1-2 3 15,0 0-2-15,2 1-5 0,2 1 6 0,1-2-3 0,-6 4-1 16,4-4 4-16,-2 3-6 0,3-2 3 0,1-1 2 16,-1 3-4-16,3-4 1 0,2 4 1 0,0 2 6 15,0-1-4-15,0-3 3 0,5 2-2 0,-3 0-3 16,7-1 0-16,-3-1 6 0,-2 2-5 0,10-4-2 16,-7 3 3-16,2-3-1 0,6 1 12 0,-4-4 1 15,0 2-2-15,0 0 3 0,0 0 6 0,-1-2 0 16,2-1-1-16,-12-2-1 0,20 2 0 0,-20-2-2 0,29 0-1 15,-21-2 2-15,8 0-2 0,-16 2-7 16,33-8 2-16,-15 1-4 0,2 2-3 0,-3-3 2 0,-4 2 2 16,8-4-2-16,-5 1 0 0,-2 1 2 0,5-3-1 15,-4 4 1-15,0-3-2 0,-4 3 5 16,-1 1 3-16,-1-1 2 0,-4 1 1 0,3 0 1 0,0 0 0 16,-8 6 0-16,9-10-2 0,-4 6 2 0,-5 4 0 15,8-10-1-15,-8 10-2 0,6-7 0 0,-6 7 1 16,5-10-5-16,-5 10 0 0,0-7 4 0,0 7-6 15,4-10 0-15,-4 10 0 0,1-7-2 0,-1 7-2 0,0 0-2 16,0-14 3-16,0 14-10 0,-1-9 8 0,1 9-2 16,0 0 4-16,-9-12-5 0,9 12 0 15,-8-7 3-15,8 7-8 0,-6-10 5 0,-3 5 0 0,4 0-2 16,5 5-3-16,-16-13 7 0,7 8-2 0,1-2 2 16,1 2 3-16,-2 0 0 0,-2 2-7 0,3-7 6 15,-3 6-2-15,0-2-3 0,3-2 2 0,-3 4 0 16,0 0 1-16,1-1-7 0,1 1-11 0,-3 0-20 15,12 4-17-15,-18-6-23 0,18 6-20 0,-25-4-23 16,0 4-38-16,3 0-138 0,-5 4-345 0,-17-2 99 16</inkml:trace>
  <inkml:trace contextRef="#ctx0" brushRef="#br0" timeOffset="-15812.65">26510 4285 309 0,'0'0'197'16,"0"0"-28"-16,-3-10-24 0,3 10-17 0,0 0-14 0,-2-10-12 15,2 10-7-15,0 0-9 0,0-8 3 0,0 8-1 16,-3-7-9-16,3 7-4 0,0 0-6 0,-4-9-10 15,4 9-6-15,0 0-6 0,-5-7-11 0,5 7-5 16,0 0 0-16,-6-3-6 0,6 3-3 0,0 0-4 16,-22 12 1-16,4 2-6 0,1-4 4 0,-5 8-2 15,3-3-3-15,-11 10 1 0,5-4-3 0,6-3 0 16,3 2 1-16,3-2-3 0,1-1 1 0,1-1-3 0,0 2 1 16,7-1 3-16,0-5-1 0,1 1 0 15,3-2 0-15,3 1 1 0,1-1 0 0,10 6-1 0,-2-2-4 16,6-2 4-16,19 5-4 0,-7-5 3 0,-3-6-1 15,-1-1 0-15,-5-2-1 0,-1-4 0 0,-1 0 0 16,2 0 0-16,-1 0 1 0,-5-2-4 0,4-6 8 16,4 4-6-16,-12-6 2 0,3 2-2 0,-3 2 4 15,-3-2-3-15,-4-1-1 0,8 1 5 0,-4-2-1 16,-5 0 2-16,2 0 2 0,3-1-1 0,0-1-3 16,-7 2 7-16,7 2 3 0,-5-5-4 0,1 3-1 15,3-2 2-15,-4 2 2 0,2 1 3 0,-5-4 0 0,3 4 3 16,0-5-4-16,-1 5 4 0,-2-1-1 0,0 0 2 15,3 0-4-15,-6 1 0 0,6-1-1 0,-3-1-4 16,0 1-2-16,-3 1 1 0,-2-1-5 0,5 0-1 16,-4 0-8-16,-3 0 7 0,-2 3-1 0,4-3-1 15,-3 2-2-15,3-2 0 0,1 4-1 0,-4-2 1 16,3 1 2-16,0-3-4 0,-1 4 2 0,6 6-7 16,-9-9-4-16,9 9-17 0,-5-8 0 0,5 8-12 15,-2-7-15-15,2 7-10 0,0 0-14 0,0 0-13 16,0 0-14-16,0 0-8 0,0 0-16 0,0 0-24 0,0 0-120 15,16-10-323-15,6 10 94 0</inkml:trace>
  <inkml:trace contextRef="#ctx0" brushRef="#br0" timeOffset="-15166.15">28960 4229 373 0,'0'0'153'0,"2"-8"-18"0,-2 8-14 16,2-7-12-16,-2 7 0 0,0 0-10 0,0-10-6 16,0 10-2-16,0 0-9 0,0-10-9 0,0 10-8 0,0 0-3 15,-2-8-11-15,2 8-8 0,0 0 0 0,0 0-7 16,-8-10-13-16,8 10 4 0,0 0-7 0,0 0 0 15,-27 8-4-15,8-1 3 0,0 4 0 0,0-1-2 16,0 2 1-16,-1 1-2 0,2 3-6 0,1-2 3 16,6 4-3-16,-7-1 2 0,9 0-1 0,-6-2-2 15,7 2-3-15,-1-1 2 0,8-2 2 0,-2-1-1 16,3-1 1-16,3-6-1 0,-3 4-2 0,1 2 3 0,6-6-2 16,-1 1-1-16,5-1 3 0,-1 1-4 15,1-7 1-15,3 3 5 0,7-3-5 0,2-3 4 0,-4 0 0 16,0-4 6-16,3-3-2 0,-6-2-1 0,3-4 5 15,1 2-2-15,-4-5-2 0,-2 1 1 0,2 0 5 16,-2 0 2-16,-1-1 3 0,-1 3 5 0,1-1 1 16,-5 1 2-16,1 0-1 0,-4 4 0 0,1-1-2 15,-1 1-2-15,-1 2 0 0,-3 0 1 0,-1 0 0 16,3 0-1-16,-3 10-4 0,3-13-2 0,-3 13 0 16,0-11-3-16,0 11-2 0,3-12-12 0,-3 12 0 0,-3-8 7 15,3 8-10-15,0 0 5 0,3-12-3 16,-3 12-8-16,0 0-13 0,0 0-12 0,-3-13-16 15,3 13-16-15,0 0-23 0,0 0-19 0,0-7-22 0,0 7-35 16,0 0-135-16,0 0-348 0,-6-8 100 0</inkml:trace>
  <inkml:trace contextRef="#ctx0" brushRef="#br0" timeOffset="-14150.45">29742 1343 266 0,'0'0'130'0,"0"0"-11"16,0 0-7-16,0 0 0 0,0 0-4 0,0 0 1 16,0 0 1-16,0 0-6 0,0 0 1 0,0 0-7 15,0 0-4-15,0 0-8 0,0 0-9 0,0 0-5 16,0 0-12-16,0 0-5 0,0 0-4 0,0 0-7 15,0 0-7-15,0 0-3 0,60-10-3 0,-18 4-2 0,-4 0-3 16,9 4-5-16,-1-3-1 0,0 0-5 16,-1 2 0-16,-1-1 1 0,-8 1-5 0,2-2 4 0,-8 3-6 15,-5-2 2-15,-4 2-6 0,-4-3 4 0,-4 5-3 16,0-2-2-16,-13 2 1 0,21 0-2 0,-21 0-2 16,16-3 5-16,-16 3-5 0,0 0-4 0,17 0-2 15,-17 0-1-15,0 0 1 0,0 0-2 0,15 3 0 0,-15-3 2 16,8 13-2-16,-4-1 3 0,1 8-2 15,-3 3 0 1,4 12 2-16,-6 4-1 0,0 9 1 0,-2-3 2 0,2 6-4 16,-6 2 4-16,-3 21-2 0,1 4 6 0,1-1-2 15,1-19-2-15,4-3 4 0,-10 26-1 0,7-22-1 16,-6 20 0-16,1-1 1 0,9-1 3 0,-5-2-2 0,-2 4 0 16,1-24 4-16,0-2-3 0,2 25-2 15,-3-3 3-15,-3-16-3 0,2-4 1 0,-1 18 0 0,-1-14 2 0,3-7-3 16,-1-3 1-16,-4 28 1 0,-1-21 0 0,6-9 1 15,-3 1 0-15,3 1-2 0,-3-3 3 0,3 1-3 16,0-4-1-16,-2-2 1 0,4-1 2 0,-1-1-2 16,-3 1 0-16,3-1 3 0,0 0-2 0,-1-4-1 15,2-8 0-15,-3-2-1 0,7-6 2 0,-3 4-3 0,-1-4 0 16,1-4 2-16,0 0-3 0,-2-3 1 0,3 6 1 16,-5-3-5-16,4-1 6 0,2-4-2 0,-6 0 0 15,7 0 3-15,-4 2-4 0,3-4-1 0,-3 1 2 16,5 1 2-16,-5 1-3 0,6-11 1 0,-6 11-1 15,1-1 6-15,5-10-9 0,-8 13 3 0,8-13 4 16,-5 10-3-16,5-10 0 0,-8 10 2 0,8-10-2 16,-9 4 1-16,9-4 2 0,0 0 0 0,-8 11-3 15,8-11 1-15,-6 2 9 0,6-2 0 0,-9 5 8 16,9-5 5-16,0 0 0 0,-13 3 5 0,13-3 4 16,0 0 4-16,0 0 3 0,0 0 1 0,0 0 3 0,-25-6-3 15,25 6 0-15,0 0-3 0,0 0-4 16,-13-9-2-16,8 3-4 0,5 6-2 0,0 0-3 0,-12-12-2 15,12 12-12-15,-8-10-11 0,8 10-18 0,-8-12-20 16,2 4-21-16,4-2-28 0,2 10-29 0,-9-17-32 16,4-2-163-16,-3-1-376 0,0 0 107 0</inkml:trace>
  <inkml:trace contextRef="#ctx0" brushRef="#br0" timeOffset="-12373.62">31199 2743 302 0,'3'-7'201'15,"0"-3"-21"-15,-3 10-19 0,2-12-14 0,-2 12-11 16,3-9-11-16,-3 9-8 0,4-9-13 0,-4 9-16 16,0 0-9-16,5-6-9 0,-5 6-10 0,0 0-12 15,0 0-5-15,0 0-6 0,0 0-4 0,0 0-5 0,0 0-3 16,0 0-7-16,0 0 2 0,2 41-1 0,-4-18 2 16,-2 11-11-16,-1 5 1 0,2-2 5 15,-5 3-4-15,7-1-3 0,-8-2 1 0,4 1-6 0,1-6 8 16,-4-8-7-16,3-4 1 0,5 2 0 0,-6-3 3 15,4 3-6-15,-4-9 5 0,3-1-2 0,3 1-2 16,-3-3-6-16,3 0 9 0,0-10-2 0,-4 12 3 16,4-12 0-16,-1 10 1 0,1-10 2 0,-3 6 4 15,3-6 1-15,0 0 5 0,-2 8-4 0,2-8 5 16,0 0-2-16,0 0-7 0,0 0 0 0,0 0-3 16,0 0 3-16,0 0-5 0,-3-33-4 0,11 10-3 0,-8 1-4 15,8-10 6-15,-1 0-3 0,0-3 1 0,1-2-3 16,4 0-2-16,-5 7 0 0,7-4 2 15,2 0-4-15,-5-1 0 0,6-2-2 0,2 2 7 0,-2 11-5 16,1-11-2-16,-1 10 5 0,-4 4-2 0,15-6 1 16,-11 1-3-16,0 7 3 0,-4-1 1 0,0 3-4 15,4 0 3-15,-2 2 0 0,0-3 1 0,0 5-2 16,3-3 0-16,-6 6 3 0,6-2-2 0,-7-1 1 0,4 6-3 16,-6-3 3-16,2 3-4 0,-3-1 6 15,1 4-3-15,-9 4-2 0,13-10 1 0,-5 4-3 0,-8 6-1 0,14-4 2 16,-14 4 0-16,0 0-2 0,16-5 3 0,-16 5 0 15,0 0 0-15,0 0-9 0,0 0 4 0,28 13-4 16,-22-7 4-16,-3 3-2 0,5 0 4 0,-6 1-1 16,6 12 1-16,-8-2 1 0,3 3-2 0,-3-5 4 15,-3 3 0-15,1 3 0 0,-4-3 0 0,-7 2 1 0,4-3 1 16,-7 13 1-16,-3-6-3 0,-9-1 3 0,6-3-2 16,-2-6 5-16,2-6 0 0,0 5 0 15,-14 1-1-15,8-5-3 16,1 1 3-16,6-6 1 0,2 1 4 0,-1-3-2 0,4 2-1 15,3-4 4-15,1 1 1 0,2-2 3 0,10-2 3 16,-20 6 6-16,20-6 3 0,-10 3 1 0,10-3 6 16,-12 1-1-16,12-1-1 0,0 0 3 0,0 0-2 15,-13 5-3-15,13-5-4 0,0 0-3 0,0 0-2 16,0 0-2-16,-8 5-4 0,8-5 2 0,0 0-7 16,0 0-2-16,0 0 0 0,-7 6-3 0,7-6-1 15,0 0 0-15,0 0 2 0,0 10-1 0,0-10 2 16,7 17-1-16,-1-10 4 0,-2 6-5 0,2-5 4 15,3 14-2-15,-1-9 0 0,-1 5-1 0,8-1-2 0,-2 1 2 16,-5-3 3-16,1 1 0 0,-1-1-7 0,-1-4-9 16,2 1-6-16,0 0-10 0,-1-4-14 0,0 1-16 15,1 1-10-15,-2 0-19 0,-1-3-16 0,2 5-19 16,-1-4-120-16,3-3-289 0,-10-5 82 0</inkml:trace>
  <inkml:trace contextRef="#ctx0" brushRef="#br0" timeOffset="-11840.33">31643 3116 410 0,'0'0'177'0,"0"0"-15"0,0 0-14 0,0 0-10 16,0 0-10-16,0 0-11 0,6-7-13 0,-6 7-10 15,0 0-11-15,0 0-14 0,0 0-7 0,9-5-5 16,-9 5-13-16,0 0-4 0,12-2-5 0,-12 2-2 16,22-4-5-16,-11 2-6 0,11 2 1 0,-2 0-4 15,-6 0-7-15,-14 0-2 0,24 2 0 0,-14 2-7 16,-10-4-5-16,17 0-2 0,-17 0 0 0,11 4-4 15,-11-4 0-15,0 0-3 0,9 8 4 0,-9-8 1 16,0 0-4-16,-7 12 4 0,7-12-2 0,-13 15 4 16,5-9-3-16,-1 4 4 0,-1-7 1 0,2 4-1 0,-4 4-3 15,4-7 1-15,-1 4-2 0,5-3 3 0,-5 2-4 16,5 1-2-16,4-8 3 0,-9 10-1 0,5-3-5 16,4 1 3-16,-2 4 14 0,4-2-11 0,-2 2 6 15,4 0 1-15,1 9-4 0,-1-7 12 0,0 1-12 16,-4 1 7-16,6-6-8 0,-3 0 2 0,1 1 4 15,0-1-1-15,-4-3-6 0,0 3 4 0,0-10 0 0,0 13 3 16,0-13 2-16,-4 11 1 0,0-6 1 0,4-5 6 16,-9 13 5-16,1-7-1 0,-1 0 6 0,-4-1 1 15,2 0-5-15,-2-3 1 0,-7 3-4 0,4 0 1 16,1-5 0-16,2 0 0 0,0 3-5 0,13-3-7 16,-19 2-10-16,19-2-23 0,0 0-29 0,-19 0-31 15,19 0-37-15,0 0-99 0,-11-7-268 0,11 7 78 16</inkml:trace>
  <inkml:trace contextRef="#ctx0" brushRef="#br0" timeOffset="-11527.8697">32058 2810 273 0,'0'0'160'0,"0"0"-21"0,0 0-21 0,0 0-13 16,9-5-16-16,-9 5-4 0,0 0-5 0,12-3-9 15,-12 3-11-15,0 0 1 0,24 0-6 0,-13 0-5 16,14 0-3-16,-4 0-7 0,4 0-4 0,0 3-1 16,12-3-5-16,8 3-1 0,-12-3-14 0,-3 4 7 15,-7-4-2-15,0 3-4 0,0-3 0 0,-3 0-5 16,-2 0 7-16,-1 0-6 0,-17 0-3 0,26 3 4 15,-17-3-10-15,-9 0-3 0,18 0-9 0,-18 0-7 0,0 0-8 16,17 0-16-16,-17 0-16 0,0 0-2 16,0 0-15-16,0 0-5 0,0 0-12 0,0 0-70 15,0 0-188-15,0 0 55 0</inkml:trace>
  <inkml:trace contextRef="#ctx0" brushRef="#br0" timeOffset="-11223.8498">32407 2708 263 0,'-6'-12'113'0,"6"12"-9"0,-5-10 0 15,5 10-2-15,0 0-6 0,-3-8-1 0,3 8-11 16,-2-8-6-16,2 8-2 0,0 0 3 0,0 0-3 16,-3-7-8-16,3 7 0 0,0 0-11 0,0 0 2 15,0 0-6-15,0 0-11 0,-6-8-3 0,6 8-5 16,0 0-6-16,0 0-1 0,0 0-8 0,0 0 0 0,0 0-5 16,0 0-3-16,0 0 0 0,0 0-2 0,0 0 0 15,-21 15-3-15,6 1 1 0,2 3-3 0,0 2 5 16,0 0-2-16,-8 11-5 0,8-6 0 0,-7 12 3 15,10-11 0-15,-7 9 2 0,-3-1 0 0,4-3-5 16,9-5 0-16,-7-2 2 0,8-5-1 0,-2-1 2 16,5 3-3-16,-3-4 3 0,-1 2-2 0,3-3 4 15,2-1 1-15,-1 0-10 0,-2-4-18 0,5 1-12 0,-3-1-22 16,3-2-25-16,-6-1-21 0,4-1-19 16,2 2-78-16,0-10-234 0,-2 6 69 0</inkml:trace>
  <inkml:trace contextRef="#ctx0" brushRef="#br0" timeOffset="-10145.05">32932 2450 322 0,'0'0'171'0,"8"-7"-33"16,-8 7-23-16,0 0-15 0,0 0-7 0,9-6-23 16,-9 6-3-16,0 0-14 0,0 0-3 0,0 0-4 15,0 0-9-15,11 18-5 0,-11-8 6 0,0 3-19 16,0 11 3-16,-3-2 2 0,3 3-5 0,0 12 3 0,-4 1 0 16,0 1-8-16,-1-10 3 0,0 8-5 0,-4-2-2 15,1 3-1-15,-4-13 1 0,1 12-2 16,3-10 3-16,1-4-4 0,-2-1 4 0,1-1-4 0,2 1 0 15,-3-6 2-15,-1 1-5 0,5-2-1 0,-1-2-1 16,4-3 4-16,-4 0 2 0,5-4-3 0,-3 2 3 16,4-8-3-16,-6 14 6 0,2-8 2 0,4-6 12 15,-4 10 16-15,4-10 6 0,-3 8 7 0,3-8 8 16,0 0-3-16,0 0-9 0,0 0-4 0,0 0-2 16,0 0-4-16,0 0-2 0,0 0-6 0,0 0-4 15,0 0-3-15,11-27-2 0,0 6-6 0,-3 2 1 0,3-4 0 16,6-7-2-16,2-2-5 0,-3-2-2 0,6-1 3 15,1 1-6-15,-2 2 0 0,-2-1 2 0,-3 10-3 16,4-12-1-16,2 3 1 0,5 3-1 0,-7 3-4 16,-3 6 2-16,-2 2-1 0,2-1-2 0,-4 0 1 15,1-1-2-15,0 0 3 0,2 4-2 0,0-4 0 16,1 3-1-16,-4 2 2 0,4-1-1 0,-4 3 0 16,-1-2 1-16,1 2 1 0,-2 1-4 0,-3 2 0 15,1 2 1-15,-1 1-1 0,-3-1 0 0,-5 8 2 16,17-10-7-16,-12 2 6 0,-5 8-2 0,13-9 1 15,-3 6-1-15,-10 3-2 0,18-6-1 0,-18 6 0 0,22-6 2 16,-22 6 0-16,14-1 2 0,-14 1-2 0,22 1-3 16,-22-1 0-16,0 0 6 0,22 6-7 0,-13-1-1 15,-9-5 1-15,13 7 4 0,-13-7-4 0,8 6 1 16,-6 2-4-16,-2-8 2 0,11 18-3 0,-11-11 3 16,3 3 1-16,-3 2 0 0,0-12-2 0,-7 29 3 15,0-9-1-15,0 3 3 0,-2-3-1 0,-5 1-3 16,1-2 6-16,-1 2-2 0,-5-1 0 0,2-3 1 0,-10 10-2 15,-3-2 10-15,0 0-8 0,0-8 4 0,-3 3-1 16,-3-3-3-16,1 0 3 0,2-6 0 16,8-1 0-16,0-3-2 0,3 0 0 0,4-2 5 0,-7-1-2 15,5 2 7-15,2-2-5 0,3-2-1 0,2-2 1 16,-1 3 2-16,14-3 2 0,-19 7 1 0,19-7-4 16,-16 0 5-16,16 0 1 0,-14 0-1 0,14 0-2 15,0 0 0-15,0 0 1 0,-22-7-1 0,22 7 2 16,0 0-8-16,-8-5 5 0,8 5 1 0,0 0-2 15,-4-8 4-15,4 8-2 0,0 0-2 0,0 0 1 16,-7-8 0-16,7 8-4 0,0 0 7 0,-3-8-2 0,3 8 2 16,0 0-5-16,0 0 2 0,0 0-4 0,-4-7 5 15,4 7-6-15,0 0 3 0,0 0-3 0,0 0 1 16,0 0-1-16,-1-10 0 0,1 10-1 0,0 0-2 16,0 0-1-16,0 0-1 0,0 0 4 0,0 0-2 15,0 0 3-15,0 0-3 0,0 0-1 0,0 0 2 16,0 0 3-16,0 0-5 0,0 0 2 0,0 0 2 15,0 0-2-15,0 0-3 0,15 30 4 0,-13-19 4 0,5 7-7 16,1-1 5-16,1 3 2 0,2-1 0 16,0 2-1-16,-1-2 0 0,-1 3-7 0,2 1 6 0,-2-6-1 15,1 2 1-15,-2-2 0 0,3 1-1 0,-5-5 1 16,3-1-2-16,-5-4-2 0,2 3 2 0,-4-1 2 16,5-3-3-16,-5 0 2 0,4 1 3 0,-3 0-2 15,1 2 0-15,-1-5 3 0,-3-5-1 0,5 12-1 16,-2-8-1-16,-3-4 0 0,4 8-1 0,-4-8-9 15,2 14-3-15,-2-14-13 0,0 0-12 0,6 10-9 16,-6-10-16-16,0 11-8 0,1-7-19 0,-1-4-18 16,6 13-22-16,-3-6-72 0,-3-7-241 0,6 10 69 0</inkml:trace>
  <inkml:trace contextRef="#ctx0" brushRef="#br0" timeOffset="-9355.4">33329 3153 248 0,'6'10'73'16,"-6"-10"-18"-16,0 10 2 0,0-10-14 0,0 0-1 15,-6 12-3-15,6-12-6 0,0 0 4 0,-8 13 16 16,8-13-19-16,-8 7 1 0,8-7-6 0,-8 5 5 16,8-5 2-16,0 0-2 0,-16 8 8 0,16-8 8 15,0 0-9-15,-17 2 3 0,17-2 2 0,0 0 9 16,0 0-10-16,0 0 1 0,0 0-8 0,0 0 9 0,0 0-20 16,-19-10-5-16,19 10 6 0,0 0-13 15,0 0 8-15,5-15 4 0,-5 15-2 0,0 0-6 0,14-17 3 16,-11 9 0-16,-3 8-1 0,8-7-4 0,-8 7-1 15,8-6-4-15,-8 6-5 0,0 0-4 0,6-10 2 16,-6 10-3-16,0 0-5 0,0 0 4 0,0 0-1 16,13-6-3-16,-13 6 1 0,0 0-4 0,0 0 6 15,0 0-1-15,0 0-5 0,11 25 6 0,-8-18-4 16,0 5 8-16,-1 1-8 0,-2-1 8 0,0 9-4 16,0-1-1-16,0 0-2 0,0 3 7 0,0-1-8 0,-2-3 1 15,-4 1 9-15,1 0-3 0,-1 0-5 0,1 0 3 16,-3-1-2-16,0 0 3 0,1-3 8 0,-3 1-5 15,-1-1-1-15,0-3 1 0,-3 6-6 0,6-6 8 16,-2-3-5-16,-2 3 4 0,4-5 0 0,-2-1 6 16,-7 6 0-16,3-5 0 0,3 1 3 0,0-3 2 15,1-1-4-15,1 0 5 0,9-5 0 0,-19 8 0 16,8-6 12-16,11-2 2 0,-16 8 2 0,16-8 5 16,-12 2-3-16,12-2-1 0,-11 0 1 0,11 0-5 15,0 0 0-15,0 0-6 0,0 0 0 0,-15-10 0 16,15 10-5-16,0 0-1 0,-4-7-3 0,4 7-3 0,0 0 1 15,-3-13-2-15,3 13 0 0,3-9-1 0,-3 9 1 16,0 0-3-16,4-14-1 0,-4 14-3 0,2-6 1 16,-2 6 0-16,6-4-6 0,-6 4 8 0,7-8-8 15,-7 8-1-15,11-5 0 0,-11 5-2 0,13-8 0 16,-13 8-1-16,15-2 2 0,-15 2-1 0,15 0 3 16,-15 0-1-16,0 0-4 0,34 2 3 0,-34-2-3 15,22 6 4-15,-14-1 1 0,-8-5-3 0,23 7 0 0,-13-2 0 16,0 0 1-16,0-2-1 0,-10-3 3 0,16 14-5 15,-5-8 3-15,0 0 0 0,-6 1-2 16,6-2 2-16,-1 2 1 0,-3 1 0 0,-2 0 0 0,-5-8-1 16,14 12 4-16,-6-4-1 0,-3-3-6 0,-5-5 5 15,14 8 0-15,-14-8 0 0,11 10-8 0,-4-4-12 16,-7-6-14-16,6 10-22 0,-6-10-23 0,6 7-32 16,-6-7-13-16,0 0-10 0,2 10-91 0,-2-10-268 15,0 0 79-15</inkml:trace>
  <inkml:trace contextRef="#ctx0" brushRef="#br0" timeOffset="-6779.76">27956 2033 216 0,'0'-9'45'0,"2"-1"-3"15,-2 0 2-15,0 10-6 0,0-16 1 0,0 10-8 16,0 6 6-16,0-16-6 0,3 13 9 0,-3 3-13 16,0-18 7-16,0 10-5 0,0 8-3 0,0-14 0 15,0 3-2-15,-3 1 1 0,3 10-4 0,-2-14 0 16,-1 5-1-16,0 0-8 0,3 3-2 0,-3-4 12 0,3 10-12 16,-6-18-1-16,4 8-1 0,-1 0-4 15,0 2 5-15,1-4-1 0,2 2-5 0,-3 0 9 16,3 4 1-16,0-4 3 0,-3 0-3 0,3 10 3 0,0-17-8 15,0 7 8-15,0 1 0 0,-2 0-2 0,2-1 10 16,0 10-7-16,-3-16 1 0,3 8-2 0,0 8-3 16,0-17 6-16,-4 10-3 0,4-1-5 0,0 8 6 15,-1-18-6-15,-3 12 0 0,2-4-6 0,2 1 2 16,-3 1-4-16,-1-2 3 0,4 10 0 0,-1-15-7 16,-2 5 11-16,0 2-1 0,1 0-5 0,-1-4-4 15,-1 5 6-15,4-2-10 0,-1-1 8 0,1 10-3 0,-6-18 6 16,6 8 5-16,-3 3 3 0,3 7-1 0,0-17-7 15,-4 6 10-15,2 2 4 0,2 9-3 16,0-15 0-16,0 5 3 0,0 10-3 0,-2-12-1 0,2 4 1 16,0-2-1-16,0 10-5 0,-6-15 4 0,6 8-8 15,0 7 2-15,-2-13-3 0,2 13 0 0,-7-10-4 16,7 10 5-16,0-8-3 0,0 8 1 0,-2-10 0 16,2 10 4-16,-5-10-5 0,5 10-3 0,-4-11 4 15,4 11-3-15,-2-9-13 0,2 9 10 0,-2-10 2 16,2 10-4-16,-6-6 5 0,6 6-6 0,0 0-6 15,-2-13 11-15,2 13-1 0,0-9-1 0,0 9-3 0,0 0 10 16,-7-10-11-16,7 10 4 0,-2-6 1 0,2 6-2 16,-6-10-2-16,6 10 3 0,-3-7 1 0,3 7-5 15,0 0 1-15,-7-13 3 0,7 13 2 0,-5-7-3 16,5 7 3-16,-3-6-4 0,3 6 8 0,-6-10-10 16,6 10 9-16,0 0-8 0,-6-9 1 0,6 9 8 15,-1-6-6-15,1 6 0 0,0 0 6 0,-4-10-4 16,4 10 3-16,0 0-1 0,-2-8 3 0,2 8 2 0,0 0-5 15,0 0 2-15,-6-8 2 0,6 8-3 0,0 0 3 16,0 0-1-16,0 0-10 0,0 0 0 16,0 0 3-16,-3-10-1 0,3 10-5 0,0 0 4 0,0 0-6 15,0 0 0-15,0 0 6 0,0 0-9 0,0 0 0 16,0 0 9-16,0 0-8 0,0 0 5 0,0 0-4 16,0 0 9-16,0 0-6 0,-14 29-1 0,11-16 7 15,-4 6-7-15,-1 7 5 0,-1-4-4 0,-5 12 4 16,4 6-2-16,-7-1 6 0,4-2-5 0,-4 1 8 15,1 3-10-15,-4-1 4 0,8 1 2 0,-6 1-2 16,0 2 1-16,3-1 1 0,2 2 5 0,-6-2-2 0,2 2 1 16,1 2 1-16,4-4-6 0,-4 2 2 0,2 0 2 15,-2 2 1-15,8-4 0 0,-3 3-5 0,-3-4 8 16,3 2-2-16,-2-5 4 0,2 3-3 0,-1-4 0 16,5 0 5-16,-4 3-11 0,-1-6 6 0,2 3-7 15,2-8 3-15,1-5-1 0,-3 14-2 0,-1-10 4 16,2 6-1-16,1-5-1 0,-7 3 1 0,5 2 2 15,3-5-3-15,-4 7 1 0,6 0 1 0,-7-2 0 0,7 4-2 16,-6-1 4-16,2-3 1 0,4 3-5 16,0-8 9-16,-1 6-11 0,1-6 3 0,-4-5 5 0,7-3-3 15,-4 0-1-15,1 1-1 0,0-4 3 0,-1 1 1 16,3-4-5-16,-2-3-2 0,-1-1-2 0,3-2 4 16,-2 4 1-16,5-5 2 0,-5 1-1 0,2-1-2 15,0 4 0-15,1-3 4 0,-1 0-6 0,0 2 6 16,3 1-4-16,-6-5 1 0,4 13-3 0,-4-7 7 15,4 2-6-15,-1 1 4 0,0-1-3 0,1 6-2 16,0 0 0-16,-3-6 7 0,5 7-3 0,-3-4-5 16,1-2 3-16,-2 3 2 0,3-3-3 0,-2 1 1 0,0-6-3 15,3 1 5-15,-2-4 0 0,-1 5-7 0,3-6 9 16,-2 2-4-16,2-10-2 0,0 23 0 0,-3-16-3 16,3 3 6-16,0-10-1 0,-4 19-4 0,4-10 7 15,0 2-5-15,0-11 4 0,0 17-4 0,0-9 0 16,0-8 1-16,0 23-1 0,0-16 1 0,0-7-2 15,0 18-2-15,0-10 6 0,4 4-1 0,-4-12-2 16,3 18 3-16,-3-8-2 0,0 0-5 0,0-10 1 16,2 20 6-16,-2-10 2 0,0-1-4 0,0-9 0 15,3 19 2-15,-3-8 0 0,0-11-3 0,0 15 3 0,2-8-1 16,-2-7-3-16,0 16 2 0,3-6-2 0,-3-10 4 16,4 13-5-16,-4-13 4 0,0 12-3 0,0-12 0 15,4 13 5-15,-4-13 2 0,0 10-11 0,0-10 1 16,5 10 3-16,-5-10-1 0,0 10 2 0,0-10-2 15,0 12 1-15,0-12 2 0,5 13-3 0,-5-13-1 16,0 13 4-16,0-13 3 0,4 13-6 0,-4-5 6 16,0-8-7-16,0 14-1 0,3-6 4 0,-3-8 1 15,3 18 2-15,-3-8 0 0,0-10-2 0,0 16 6 0,2-9-6 16,-2-7-1-16,0 13 0 0,0-13 3 16,0 10-3-16,0-10 2 0,0 12 3 0,0-12 6 0,0 0-2 15,3 10 8-15,-3-10 7 0,3 8-2 0,-3-8 7 16,0 0-2-16,0 0 4 0,0 9 0 0,0-9 5 15,0 0-3-15,0 0-10 0,0 0 5 0,0 0-4 16,0 0-6-16,0 0-19 0,0 0-20 0,0 0-54 16,0 0-65-16,0 0-121 0,0 0-314 0,0 0 91 15</inkml:trace>
  <inkml:trace contextRef="#ctx0" brushRef="#br0" timeOffset="-3603.57">21958 5015 277 0,'0'0'92'0,"0"0"-11"0,0 0-6 16,0 0-9-16,0 0-8 0,0 0-13 0,0 0-1 15,0 0 0-15,0 0-10 0,0 0-7 0,0 0 3 16,0 0-12-16,0 0-1 0,0 0-3 0,0 0 1 16,9 5-4-16,-9-5-2 0,0 0 0 0,3 13-1 0,-3-5-2 15,0 2 1-15,0 12 0 0,-3-4 0 0,1 5 1 16,-4 13-6-16,-2 2 3 0,2-8-4 0,-7 9 3 16,0-2 2-16,1-9 3 0,1 10 9 0,-2 0-20 15,-4-5 9-15,4-7 4 0,1-2-9 0,5-7-4 16,-8 3 7-16,7-8 2 0,0 1 0 0,3-3 0 15,-3-3 12-15,8-7 1 0,-7 13 8 0,3-6 8 16,4-7-1-16,-6 8 1 0,6-8 7 0,0 0 0 0,-2 8 3 16,2-8 0-16,0 0 1 0,-3 9 0 15,3-9-7-15,0 0-6 0,0 0-5 0,-3 7-4 0,3-7 0 16,0 0-5-16,0 0-2 0,0 0-6 0,0 0 8 16,0 0-11-16,16 7-1 0,-4-4-2 0,-12-3 0 15,20 4 3-15,-5-1-3 0,7 2-2 0,1-3-4 16,3 3 4-16,3 0-2 0,10 8-1 0,-2-9 3 15,5 2-1-15,5 1-4 0,-2 3 4 0,0-4-3 16,5 4 9-16,0 0-8 0,-1-4 2 0,3 4-6 16,-3-1 0-16,0-3 3 0,1 4-3 0,1-8 7 0,2 8-2 15,-9-2 2-15,2-1-7 0,3-1 3 0,0 3 0 16,3-3-1-16,-5-1 1 0,3-3 1 0,-1 9-3 16,0-1 1-16,3-8 4 0,-3 6-1 0,3-3 0 15,-2 0 3-15,-1 3-12 0,3-8 7 0,0 4 0 16,-3 2 5-16,3-3-6 0,-2 1-6 0,1-2-2 15,-1-1-2-15,1-1 0 0,-4 3 1 0,3-3-3 16,-3 3 7-16,2-3-7 0,-1 2 3 0,-1 2-1 0,0-4 1 16,-1 1 2-16,0-2 0 0,4 1-2 15,-3 0 3-15,3-4 7 0,-4 4-15 0,3 0 6 0,0 0-6 16,-4-2 0-16,3-1 0 0,-7 0-1 0,1 0-3 16,-1-4 1-16,-1 1-11 0,-7 2 7 0,6 0 0 15,-6 0 3-15,-3-1 2 0,11 0 9 0,-8 0-6 16,-3 2 4-16,-5-4-2 0,15 2 1 0,1 0 0 15,-8-3 2-15,-6 6-1 0,-2-4 3 0,0 3-1 16,0 0 1-16,2 0 5 0,-3-3-1 0,3 6-4 16,-3-3 1-16,8-1 3 0,-8 2-4 0,4 1-4 0,-1-2 11 15,0 0-2-15,-2 3-6 0,2-2 5 0,-2 2-1 16,-1 0 3-16,-1 0 6 0,-2-5-6 0,1 5 1 16,2 0-2-16,0-3-1 0,-3 3 1 0,1 0 7 15,0 0-8-15,-4-2-1 0,5 2 1 0,-4 0 3 16,-3-2 1-16,6 2 5 0,-7 0-11 0,9 0 6 15,-4 0-5-15,-5 0 8 0,0 0-6 0,-15 0 6 16,27 0-4-16,-6 2-2 0,1-2-2 0,0 0 8 16,-3 2-5-16,-6 1 5 0,-13-3-1 0,29-3 2 15,-19 3-3-15,-10 0 1 0,20 0 3 0,-20 0 3 16,21 0 3-16,-21 0 8 0,14-2-5 0,-14 2-3 0,0 0-1 16,16-2 7-16,-16 2-7 0,14-3 12 0,-14 3-9 15,20-5-7-15,-10 3 11 0,1-4-16 16,-2 4 11-16,2-3 5 0,-1 0 3 0,1 2-5 0,3-1 4 15,-6-2-1-15,14-6-2 0,-2 2-6 0,-2 0 2 16,2 1-5-16,-4-1 6 0,0 0-5 0,-2-2 12 16,2-1-3-16,-2 6-3 0,3-7-1 0,1 1-3 15,0 4 4-15,-8-4-1 0,7 0 1 0,1 1-1 0,-3 1-5 16,7-1 4-16,-10-2-6 0,9 0 2 0,-5 1 2 16,3-5-2-16,-1 4-2 0,15-7-2 0,-9 1 2 15,2 4 0-15,-4 4 1 0,-3-3 0 0,0 0-2 16,1 0 3-16,1 2-1 0,-1 3-3 0,-1-2 3 15,-3 1 10-15,-2 1-3 0,2 2-1 0,-8-2 3 16,1 2-1-16,-1 5-1 0,3-6-3 0,-3 3 0 16,-1-1-2-16,0-1-2 0,-1 3 1 0,1-2-4 15,2 1 2-15,-4-1-2 0,0 0 4 0,1-1-6 16,3 1 3-16,-7 1-2 0,4-1-3 0,-1 0-2 0,3-1 3 16,-3 2 21-16,2-2 0 0,0-1-1 0,-1 3-3 15,-1-2-6-15,0-2 5 0,2 6 0 16,-2-4-6-16,0 1-2 0,1 1 3 0,-4-3 0 0,4 2 1 15,-3 0-5-15,-3 7 3 0,8-10-3 0,-8 10 0 16,3-10-3-16,-3 10-1 0,5-10-1 0,-5 10 1 16,3-10-4-16,-3 10 1 0,5-8 4 0,-5 8-1 15,0 0-1-15,6-10-2 0,-6 10 4 0,3-4-1 0,-3 4-3 16,0 0-1-16,0 0 3 0,2-9-5 16,-2 9 2-16,0 0 1 0,0 0 3 0,6-12-4 15,-6 12-6-15,0 0 5 0,3-7 0 0,-3 7 0 0,0 0 3 16,0 0-1-16,0 0-2 0,2-7 0 0,-2 7 1 15,0 0-2-15,0 0-3 0,0 0 3 0,0 0-2 16,0 0-4-16,3-9 2 0,-3 9-2 0,0 0-12 16,0 0-1-16,0 0-9 0,0 0 2 0,0 0-6 15,0 0-8-15,0 0 1 0,0 0-8 0,0 0 4 16,2-8-4-16,-2 8 8 0,0 0 4 0,0 0-1 16,0 0 10-16,0 0-2 0,0 0 1 0,0 0 5 0,0 0 5 15,0 0 1-15,0 0-3 0,0 0 3 16,0 0 11-16,0 0 5 0,0 0-2 0,0 0 4 0,0-10 2 15,0 10 2-15,0 0 0 0,0 0 3 0,0 0-5 16,0 0 0-16,0 0-12 0,0 0 12 0,0 0 4 16,0 0-4-16,0 0 3 0,0 0-3 0,0 0-1 15,0 0 2-15,0 0 1 0,0 0-8 0,0 0-7 16,0 0-14-16,0 0-16 0,0 0 6 0,0 0-32 0,0 0-12 16,0 0-31-16,0 0-76 0,-21-5-218 15,21 5 64-15</inkml:trace>
  <inkml:trace contextRef="#ctx0" brushRef="#br0" timeOffset="13546.88">20944 7689 250 0,'0'0'72'0,"0"0"2"0,0 0-7 16,0 0-8-16,5 19 0 0,-8-9-6 0,1 10 8 16,-4 3-2-16,-4 12 0 0,-2 3-2 0,-1-2 5 15,-4 6-7-15,-3 3 8 0,2-1 5 0,-4 0-4 16,-3 4 1-16,-11 20-3 0,-2 0-4 0,8-17-5 0,3-3-5 16,-6-7-4-16,8 5-4 0,-13 22-1 0,5-25-5 15,10-6-1-15,-3 2-3 0,7-1-4 0,-3-8-2 16,9-4-1-16,1-4-1 0,4-1-3 0,0-9 0 15,3-2-3-15,0 0 3 0,-1-4 2 0,3 3 7 16,0-5 2-16,3-4 3 0,-3 5-9 0,3-5 0 16,0 0-3-16,0 0-3 0,11-18-1 0,3 0-4 15,11-15-4-15,-2-3-2 0,5-9-11 0,14-23 1 16,1 6 2-16,1-6-2 0,4 2-4 0,-3 0 3 16,-3 1-3-16,-11 11 2 0,8-13 2 0,7 1-1 0,-21 14 2 15,-2 12-3-15,-1 1 3 0,0 2-3 0,-4-1 3 16,5 5 1-16,-5-2 1 0,-1 7 2 0,-4 5-4 15,-1 3 1-15,1 1-4 0,-1 4-1 0,-2-6 6 16,1 4 0-16,1 2-3 0,-5 0-1 0,1 4-2 16,0 0 2-16,-1 4 0 0,-3 0-2 0,3-2-2 15,-7 9 2-15,7-8 1 0,-7 8-4 0,9-6 5 16,-9 6-6-16,0 0 2 0,0 0 11 0,0 0-12 0,0 0 3 16,21 23 0-16,-21-11 4 0,3 7-3 0,2 4 4 15,-5-1-1-15,0 15-3 0,0-8 1 16,0 9 1-16,-5-4 4 0,5 3 5 0,-3-1 2 0,3 2 5 15,-5-8 2-15,5-5-3 0,-2-1-3 0,2-2-1 16,-3 4 1-16,-1-3-1 0,4 2-2 0,-2 0 1 16,2-2 4-16,-5-2-5 0,2 1-4 0,3 1 6 15,0-7-4-15,-3 6 1 0,0-1 0 0,3-1 2 16,0-3 0-16,0-1 0 0,0 6-1 0,0-9-4 16,-1 9-10-16,2-8-7 0,-1 0-11 0,3 1-16 15,-3-3-7-15,0 2-15 0,3-4-6 0,-3 3-11 0,0-1-11 16,3 1-7-16,-3-3-13 0,-3 0-70 0,3-2-216 15,-3 0 65-15</inkml:trace>
  <inkml:trace contextRef="#ctx0" brushRef="#br0" timeOffset="13818.38">20654 8206 424 0,'-4'-12'195'0,"-1"2"-15"0,5 3-12 0,0-3-10 15,-3 3-6-15,3 7-11 0,0-9-17 16,0 9-14-16,0 0-10 0,0-10-12 0,0 10-7 0,8-3-11 16,-8 3-7-16,17-6-7 0,-6 6-7 0,14 0-5 15,19 0-2-15,-1 3-6 0,4 0-15 0,7-2-8 16,-4 1-24-16,-4 1-13 0,1 0-24 0,-4-1-23 15,1 3-21-15,-1-3-21 0,-4 2-24 0,-11-4-101 16,-7-6-283-16,0 1 81 0</inkml:trace>
  <inkml:trace contextRef="#ctx0" brushRef="#br0" timeOffset="14162.09">21579 7431 390 0,'0'0'158'0,"0"0"-26"0,11-6-12 0,-11 6-16 16,0 0-14-16,0 0-12 0,8-9-9 0,-8 9-12 0,0 0-9 16,0 0-4-16,0 0-6 0,0 0-7 0,0 0 3 15,0 0-4-15,5 23-6 0,-1 1 4 0,-8-1 2 16,1 13-1-16,-5 9 1 0,6-4 3 0,-4 10-1 15,-1-5 2-15,-8 4 5 0,2 26 4 0,-4-2 10 16,-1-16 0-16,-2 18 0 0,6-22-3 0,-2-6-7 16,-6 25 1-16,3-22-6 0,2-6-7 0,1 1-1 15,2 2 2-15,-2 1-6 0,5 0 2 0,-5 0-3 0,-1-1 0 16,6-7-3-16,-3 3-5 0,5-4-5 0,-3-5-9 16,3-4-15-16,-2-9-17 0,6 1-22 0,0-3-26 15,-2-2-33-15,2-2-41 0,2-1-99 0,-2-5-296 16,0-2 84-16</inkml:trace>
  <inkml:trace contextRef="#ctx0" brushRef="#br0" timeOffset="14591.04">20371 7269 308 0,'9'-10'177'0,"-1"2"-23"0,-8 8-19 16,12-10-26-16,-12 10-7 0,5 0-19 0,-5 0-6 0,0 0-6 16,0 0-7-16,10 18 1 0,-7 2 4 0,-3 0 2 15,0 16 4-15,-5 4-6 0,-7 3-1 0,-1 2 3 16,0 4 5-16,-11 29 4 0,-2-7-9 0,-4-2 0 16,5-10-4-16,-10 9-5 0,7-13-1 0,-13 16-6 15,3-3-2-15,8-19-2 0,0-5-6 0,4 1-5 16,-3-2-4-16,2 0-4 0,-2 0 1 0,8 0-4 0,0-5-6 15,-4 1-17-15,4-4-23 0,0 0-29 0,3-2-22 16,-2-1-31-16,13-5-30 0,-2-5-21 0,5-2-135 16,3-5-340-16,1 5 96 0</inkml:trace>
  <inkml:trace contextRef="#ctx0" brushRef="#br0" timeOffset="15107.34">21967 8125 362 0,'8'-9'217'0,"-8"9"-16"15,0 0-12-15,9-4-17 0,-9 4-13 0,0 0-14 16,0 0-16-16,6-7-10 0,-6 7-10 0,0 0-12 0,0 0-12 15,0 0 0-15,0 0-4 0,0 0-4 0,7-5-5 16,-7 5-2-16,0 0-9 0,0 0-5 0,0 0-5 16,0 0-5-16,7-7-6 0,-7 7-3 0,18-3-5 15,-3 3-1-15,6-3-4 0,20 1-6 0,0 0 0 16,9 2-1-16,-7-3-3 0,7 6-4 0,-7-3 1 16,6 0-3-16,-6-3 1 0,-11 0-3 0,-2 3 2 15,-5 0 0-15,-4 0-2 0,-2 0-1 0,-4-2 3 0,-2 2-3 16,-13 0-2-16,22-2 0 0,-22 2-5 15,16 0-10-15,-16 0-16 0,0 0-18 0,25 0-18 0,-25 0-22 16,0 0-27-16,17 0-20 0,-17 0-22 0,0 0-27 16,10 2-108-16,-10-2-344 0,0 0 97 0</inkml:trace>
  <inkml:trace contextRef="#ctx0" brushRef="#br0" timeOffset="15388.59">21984 8305 261 0,'0'0'232'16,"0"0"-35"-16,0 0-21 0,0 0-15 0,0 0-13 16,0 0-10-16,0 0-11 0,0 0-9 0,0 0-12 15,0 0-7-15,0 0-8 0,0 0-9 0,30 5-8 16,-16-5-6-16,10 0-9 0,4 0-4 0,-3 2-9 15,21-2-2-15,-4 0-6 0,6 3-2 0,2-3-6 16,-1 1-1-16,0 1-3 0,6 2-4 0,-3-1-11 0,1 0-12 16,-4 1-13-16,-4-2-7 0,3 2-13 0,-5-4-19 15,-9 0-20-15,-5 1-20 0,-2-1-27 0,-5 0-34 16,1-1-98-16,-2-8-298 0,-5 5 86 0</inkml:trace>
  <inkml:trace contextRef="#ctx0" brushRef="#br0" timeOffset="15816.3">23498 7977 364 0,'0'0'155'0,"0"0"-6"0,0 0-6 0,0 0-13 15,-41 27-9-15,9-5-8 0,-1 3-12 0,-4-1-13 16,5 3-3-16,-4 0-5 0,3-2-10 0,3 2-8 16,3 0-5-16,8-3-5 0,5-6-6 0,2-1-11 15,2 3 5-15,4 3-6 0,4-1 1 0,-1-5-3 16,8 1-7-16,-3 2 1 0,12-3-3 0,-2 1-5 16,6-2 3-16,5-1-9 0,-1-8-4 0,3 6-1 15,15-6-5-15,-9-4 0 0,-4-1-7 0,0-2 3 16,1-5-5-16,-3 0 6 0,0-5-1 0,-4 0 3 0,-2-5-3 15,1 0 1-15,6-16-1 0,-6 6-3 0,-3 5 9 16,-9-1 5-16,-3-1 3 0,0 1-4 0,-3 1 0 16,2-1 10-16,-4-1 4 0,-4 4-2 0,0 0 0 15,-4 1-2-15,4-1 0 0,0 6-2 0,-6 1 4 16,3-1 2-16,2 1 3 0,-3 1 0 0,1 2-2 16,2-2 1-16,-3 0 0 0,-9-2-2 0,4 2-3 15,2 1-2-15,0 2-4 0,2 2 1 0,2-3 1 0,-2 3-4 16,2 0-16-16,-7 3-15 0,14 2-22 0,-25-8-25 15,12 8-26-15,13 0-21 0,-25-2-34 0,13-1-126 16,12 3-326-16,-18-2 93 0</inkml:trace>
  <inkml:trace contextRef="#ctx0" brushRef="#br0" timeOffset="17875.2">24306 7412 393 0,'7'-7'162'16,"-7"7"-31"-16,0 0-14 0,0 0-16 0,0 0-14 16,0-11-7-16,0 11-9 0,0 0-9 0,0 0-10 15,-18-11-6-15,6 5-3 0,-6-1-3 0,-7 0-13 0,-16-6 3 16,3 8-3-16,-9-5-4 0,-5 3-1 0,3-3-3 15,-6 4-4-15,1-2 3 0,-26 0-3 0,11-2-1 16,14 5-3-16,-29-7 0 0,16-1 0 0,-17 7-3 16,-3-3 2-16,5 3 0 0,-4-7-7 0,0 7 5 15,2-2-3-15,-3-8-5 0,3 4 3 0,0 2-6 16,-5 3 4-16,26-3 1 0,-22-4-1 0,16 7-1 16,14-3-2-16,-2 2-1 0,-27-7-5 0,20 5 8 15,10 5-4-15,-2-2 1 0,-2-1 5 0,4 0-2 16,1-2-3-16,2 6 11 0,0-4-7 0,0 4-1 0,-1-3-3 15,8 1 7-15,-7-1-6 0,-3 2 3 0,0 3-3 16,-3-6-1-16,1 6 3 0,0-1 3 0,-1-2-6 16,5 5 5-16,-4-5-2 0,9 0 1 0,-6 5-1 15,-2-3 0-15,4 3-9 0,0 0 10 0,1 0-2 16,6 0 4-16,-2 0 5 0,4 0-7 0,1 0 4 16,9-4-3-16,3 4-4 0,8 0 3 0,1 0 3 15,1 0-4-15,4-3 0 0,-1 6 0 0,17-3-1 0,-24 0 2 16,24 0-5-16,-19 0 7 0,19 0-5 0,-22 0-4 15,22 0 6-15,-20 4-1 0,20-4-2 0,-18 0 3 16,18 0-6-16,-19 0 7 0,19 0-2 0,-14 3-5 16,14-3 8-16,0 0-5 0,-16 0 15 0,16 0-4 15,-14 3 3-15,14-3 2 0,0 0-2 0,-16 0 8 0,16 0 1 16,0 0 1-16,-20 0 2 0,20 0 4 0,-14 2-1 0,14-2-5 16,0 0-1-16,-18 0 2 0,18 0-1 0,0 0-6 15,-17 2 0-15,17-2-4 0,0 0 4 0,0 0-3 16,0 0-4-16,-17 0-2 0,17 0 0 0,0 0-1 15,0 0-4-15,-13 3 3 0,13-3-2 0,0 0 0 16,-11 2 0-16,11-2 1 0,0 0-2 0,-12 10 2 0,12-10-3 16,-13 13-2-16,8-6 3 0,-4 1 2 15,-4 9 2-15,3-3-4 0,-3 6 1 0,0-2-2 16,-1 5 0-16,1-4 0 0,-9 15-1 0,3 1 2 0,-3-1 4 16,2 3-3-16,-5-2 0 0,4 6-1 0,-2 2 4 15,-3 1-2-15,-12 22 1 0,10-11-2 0,0-9-1 16,-15 20 12-16,13-13-10 0,2-9 4 0,4 0-4 15,-1 5 4-15,-5-6 0 0,0-2 2 0,3 4 2 16,-3 0-6-16,2-1 0 0,4 0 1 0,1-2-2 16,-1 1 4-16,2-4-5 0,6-2-1 0,-1 2 1 15,1-1 0-15,-1-1 1 0,4-1-4 0,2 1 0 16,-1-9 5-16,3 6-3 0,0-6-2 0,-5 5 3 0,3 5-3 16,-1-11 2-16,4-2 1 0,0-6 2 0,1 4-5 15,-2-1 2-15,3 1 1 0,4-1 0 0,-4-1-2 16,-2 1 0-16,0-3 1 0,2 3 1 0,-2-4-1 15,3-3 1-15,2 1 0 0,0-3-1 0,-2-3-1 16,2 0-1-16,0 2-1 0,0-4 2 0,1 0 1 16,-1 1-3-16,0-3 0 0,3 1 1 0,-2-2 0 15,2-5-3-15,-3 10 2 0,3-2 6 0,0-8-6 16,0 10 1-16,0-10 1 0,0 9-2 0,0-5 0 0,0-4 2 16,3 8-1-16,-3-8 0 0,5 8 2 0,-2-4 1 15,8 1 6-15,-3 0-6 0,3 0 0 0,14 0 3 16,-9 0-3-16,3-2 3 0,6-1-1 0,0 3 0 15,18-3 2-15,-10 2-1 0,17-4-1 0,-2 0-2 16,5 0 3-16,4 4 1 0,2-4 1 0,-6 3-3 16,5 0 2-16,-1-3-4 0,0 0-1 0,26 3 2 15,-15 1 4-15,16-2-4 0,-17 2 0 0,18-1-3 16,-1-1 5-16,-1 3-2 0,5 0-3 0,-23-2 2 0,26 4 0 16,-9-2 0-16,-19 0 3 0,22 2-4 0,-20-1-2 15,-8-4 2 1,28 5 2-16,-22-5 0 0,-8 4-3 0,3-1 2 15,0-4-3-15,-1 5 0 0,0-2 1 0,-2 2 2 0,2 0-3 16,1-5 3-16,27 1-1 0,-17 5-2 0,-10-6 1 16,30 6-3-16,0-4 0 0,-20-1-4 15,20-4 2-15,-20 2 2 0,-11-3-6 0,28 3 3 0,-16-2-2 16,-15-1 2-16,1 3-2 0,0 0-1 0,2 0 4 16,-2 0-6-16,3 0 9 0,-7 0-2 0,2 0 1 15,-1 0 2-15,-3 0-4 0,3 0 0 0,-7 3 3 16,6-3-1-16,-5 5-6 0,3-3 0 0,1 0-2 0,-4 1-5 15,1-3-1-15,2 5-3 0,-5-3 5 0,2 2-4 16,0-2 4-16,-7-2 2 0,-6 2 2 0,-3-2-2 16,-5 3 1-16,0-6 4 0,-4 6 0 0,4-6 3 15,-8 3 0-15,0-2 4 0,-4 2 1 0,-13 0 4 16,24-2 3-16,-15-2 3 0,-9 4-2 0,18-2 8 16,-18 2-7-16,15-2 2 0,-15 2-3 0,13-3 2 15,-13 3-3-15,0 0-1 0,14-3 3 0,-14 3 0 16,0 0-4-16,12-4 5 0,-12 4-5 0,0 0 4 15,12-3 0-15,-12 3 2 0,9-5 0 0,-9 5 2 0,8-3-2 16,-8 3 5-16,7-9 4 0,-7 9-3 0,7-11-2 16,1 5 0-16,-3-1 2 0,-2-4-1 15,2 2 0-15,0-3-4 0,4-6-1 0,-1-2 5 0,-2-3 0 16,-4 5 0-16,4-5-2 0,0-1 2 0,2-13 0 16,-3 0-2-16,6-5 3 0,0 0-2 0,0 3 0 15,2-1 7-15,-3-3 1 0,5 5 1 0,0 0 2 16,-2 2-1-16,-2-1-1 0,5-1 0 0,-3 2-3 0,4 0-6 15,-4 3 4-15,2 1-3 0,-2 4 1 16,-2 3 2-16,5-8-6 0,-8 4 1 0,1 3-1 16,3 4-4-16,-3-13-1 0,3 5 2 0,-7 6-4 0,1 2 1 15,-1-1-3-15,1 2 1 0,2-2 0 0,-3 1-2 16,-3-1 0-16,4-3-1 0,-3 3-1 0,6 1 0 16,-4-3 0-16,1 3 2 0,-1 1 1 0,4-2-5 15,-6 1 0-15,2 2 3 0,3 1-1 0,-3-1-3 16,-2 2 1-16,3 5-2 0,-1 0 0 0,-2 0 4 15,0 3-2-15,-1 0-2 0,1-2 2 0,2-1 0 0,-2 3 0 16,-3 0 1-16,2 1 1 0,0 0-1 0,-2-4-2 16,0 3 1-16,4 0 0 0,-1 3 4 15,0-3-6-15,-3 0 3 0,3 1-1 0,-3 0 1 0,2-1 0 16,-2 4-1-16,3-4 6 0,-3 10-8 0,0-13 1 16,3 6-2-16,-3 7 2 0,2-15-1 0,-2 15 2 15,0-10-1-15,0 10 0 0,3-10 1 0,-3 10-1 16,3-10 0-16,-3 10-1 0,0-9 1 0,0 9-2 0,0-7 3 15,0 7-2-15,0 0 0 0,0-13 0 16,0 13 2-16,0 0 0 0,1-9 3 0,-1 9 0 16,0 0-3-16,0-10 2 0,0 10-2 0,0 0 4 0,-1-13-2 15,1 13-2-15,0 0 2 0,0-10 0 0,0 10-1 16,0 0 0-16,0-10 1 0,0 10-2 0,0 0-2 16,0-9 1-16,0 9 4 0,0 0 0 0,-3-10 1 15,3 10 4-15,0 0-2 0,0 0-3 0,-3-10 0 16,3 10 0-16,0 0 1 0,-2-7-3 0,2 7 2 15,0 0-4-15,0 0 3 0,-3-11-2 0,3 11 0 16,0 0 4-16,-3-10-6 0,3 10 0 0,0 0 2 0,-8-7 0 16,8 7-1-16,-7-7-2 0,7 7 0 15,-4-6 0-15,4 6 6 0,-8-7-6 0,8 7 0 0,-8-6 1 16,2-3 0-16,6 9-1 0,-11-4 5 0,11 4-4 16,-8-9 1-16,8 9 2 0,-10-6-1 0,10 6 2 15,-9-4-3-15,9 4 2 0,-7-6-3 0,7 6 1 16,-9-5-1-16,9 5-1 0,-12-5 1 0,12 5-1 15,-9-5 3-15,9 5-3 0,-21-5 1 0,10 3-1 0,-6-3-3 16,8 3-1-16,-14-1-6 0,3-2-2 16,4 3-3-16,2-2-6 0,1 4-5 0,13 0-12 0,-28-4-11 15,28 4-23-15,-33-3-18 0,15 6-21 0,18-3-30 16,-32 0-31-16,20 0-130 0,12 0-367 0,-22 0 104 16</inkml:trace>
  <inkml:trace contextRef="#ctx0" brushRef="#br0" timeOffset="45737.84">20068 10156 408 0,'0'0'229'16,"0"0"-18"-16,0 0-14 0,0 0-17 0,0 0-12 0,-6 5-10 16,6-5-9-16,0 0-16 0,0 0-7 15,0 0-8-15,0 0-6 0,0 0-3 0,0 0-6 0,0 0-5 16,0 0-10-16,0 0-7 0,0 0-1 0,0 0-9 16,0 0-12-16,0 0 0 0,0 0-5 0,0 0-10 15,0 0-7-15,0 0-4 0,0 0-3 0,0 0-4 16,0 0-7-16,0 0-1 0,0 0-4 0,0 0-6 15,0 0-4-15,0 0-4 0,0 0-4 0,0 0 0 16,-8 8-3-16,8-4 2 0,0 10 1 0,0 9-4 0,-3 15 7 16,0 7 1-16,1 3-2 0,-6-2 4 0,-9 30-1 15,4-21 0-15,1-2 2 0,3-6-3 0,0 0 0 16,1-1-1-16,-5-3 2 0,3-2 1 0,-1-4-2 16,6-8 1-16,-3-3-1 0,5-7 0 0,-2 1 2 15,2-4 0-15,-3-3-1 0,3-1-3 0,0-2 5 16,0 0-3-16,3-4 2 0,-4 1 1 0,4-7 1 15,0 10 0-15,0-10-2 0,-3 5-1 0,3-5-3 16,0 0-5 0,0 0 1-16,0 0-4 0,0 0 4 0,0 0-1 0,0 0 4 15,0 0-3-15,0-22-2 0,0 12-3 0,3 0 2 16,-1 1-1-16,3-13-1 0,-5 4 1 0,8-2 4 16,-1-1-1-16,-2 2 0 0,0 0-1 0,3-1 3 15,1 0-3-15,-4 2 2 0,1-2 0 0,2 4 1 0,1-7 0 16,-1 9-1-16,0-1 2 0,-3-4 0 15,4-2-4-15,-1 4-3 0,5 0 3 0,-6-3-4 16,3 2 3-16,0 2-4 0,4-4 0 0,0 1 1 0,-3 2-1 16,4-2 2-16,-3 8 0 0,-1-4 0 0,-2 8 1 15,1-4 1-15,-2 1-2 0,2 6 2 0,-6-2 0 16,4-1 2-16,0 0 0 0,-8 7 1 0,17-6-5 16,-9 4 1-16,-8 2-2 0,12-4 4 0,-12 4 1 15,0 0-2-15,0 0-1 0,21 6 3 0,-13-3-3 16,1 4-1-16,-7-1-3 0,4 1 5 0,-1 0-2 15,-2 3 2-15,2 1-2 0,-1 1 1 0,-4-2 5 0,0 1-2 16,2-1 0-16,-4 2 3 0,-2 2 1 0,-1-4-5 16,2-1 0-16,-2 1 2 0,-6 6 0 0,-3-3 0 15,7-3-2-15,-11 2 0 0,-1 1-6 0,-3-3-3 16,3-3-2-16,3 1 0 0,2-3 3 0,0-1-1 16,1 0 2-16,2-2 4 0,11-2 0 0,-19 2 2 15,5 1-1-15,14-3 3 0,-19 0 2 0,19 0 2 16,-14 0-4-16,14 0 6 0,0 0-3 0,-20-3 2 15,20 3 1-15,0 0 1 0,0 0-2 0,-14-4 0 16,14 4-2-16,0 0 0 0,0 0-1 0,0 0 4 0,-4-8-2 16,4 8 2-16,0 0-2 0,0 0-1 0,0 0-1 15,0 0 2-15,0 0-3 0,0 0 1 0,0 0-1 16,0 0 4-16,0 0 6 0,0 0-3 0,41 10 0 16,-33-8-4-16,3 4 1 0,-3 1 0 0,3 0-1 15,3 7 2-15,-2-1 3 0,6-1-3 0,-6 4 5 16,4-3-4-16,-6-1 0 0,4 8 2 0,-3-4 0 15,2 1 1-15,-1-2 2 0,1 2-4 0,-5-5 2 0,3 5 3 16,-2-2-2-16,1-2-4 0,-1-1 4 0,-4 1-2 16,1-5-12-16,2 4-26 0,-3-2-29 0,1-1-28 15,0-2-40-15,-1 0-139 0,0 1-323 0,-5-8 92 16</inkml:trace>
  <inkml:trace contextRef="#ctx0" brushRef="#br0" timeOffset="46003.46">20456 10901 300 0,'0'0'138'0,"0"0"-17"0,8-7-16 0,-8 7-20 0,0 0-6 16,0 0-7-16,0 0-11 0,0 0 17 0,0 0-1 15,0 0 9-15,22 12 1 0,-20-4 1 0,2 2 3 16,0 0-3-16,-2 1-8 0,2-1-5 0,-3 12-4 15,2-4-7-15,-3 2-6 0,2 0-3 0,-2-4-8 0,3 2-3 16,-3 2-5-16,0-5-3 0,0-1-3 0,3 0-4 16,-6-4-6-16,6-2-13 0,-3 2-14 15,0 0-19-15,0-3-26 0,0 3-18 0,0-10-21 0,2 13-26 16,-2-13-7-16,0 10-108 0,0-10-272 0,0 0 79 16</inkml:trace>
  <inkml:trace contextRef="#ctx0" brushRef="#br0" timeOffset="49468.18">21282 10709 243 0,'0'0'43'0,"0"0"3"0,0 0-14 15,0 0 0-15,0 0-2 0,0 0-9 0,0 0 1 16,0 0-2-16,0 0-4 0,0 0 2 0,0 0-3 16,0 0-3-16,0 0 1 0,0 0-6 0,0 0-3 15,0 0 3-15,0 0-7 0,0 0 7 0,0 0-3 16,0 0 1-16,0 0 3 0,0 0-4 0,0 0-2 16,0 0-1-16,0 0-1 0,0 0-3 0,0 0 2 0,0 0 5 15,0 0-1-15,0 0-2 0,0 0-1 16,0 0-7-16,0 0 10 0,0 0-3 0,0 0 1 0,0 0-2 15,0 0 0-15,0 0 10 0,0 0-10 0,0 0 1 16,0 0 3-16,0 0-1 0,0 0-2 0,0 0 7 16,0 0-7-16,0 0 3 0,0 0-3 0,0 0 3 15,0 0-6-15,0 0 4 0,-16-15 2 0,16 15-7 16,0 0 5-16,0 0 1 0,0 0-5 0,0 0 4 16,0 0 2-16,0 0 1 0,0 0-1 0,0 0-2 15,0 0-6-15,0 0 9 0,0 0 0 0,0 0 3 0,0 0 6 16,0 0 2-16,0 0-1 0,0 0-3 0,-24 7-5 15,24-7 1-15,0 0 2 0,0 0-3 0,-14 0 16 16,14 0-18-16,0 0 3 0,-16 0 2 0,16 0 0 16,-14 0 7-16,14 0 0 0,-10 3-6 0,10-3 2 15,0 0 0-15,-20 0-6 0,20 0 3 0,-10 0 1 16,10 0 2 0,-14 0-10-16,14 0-2 0,0 0 3 0,-14 0 6 15,14 0-3-15,0 0 5 0,-16 0-3 0,16 0 9 0,0 0-1 16,0 0-5-16,-14 2 6 0,14-2 3 0,0 0-4 15,0 0 7-15,0 0-5 0,0 0 13 0,0 0-9 16,-20 0 5-16,20 0 2 0,0 0-8 0,0 0 13 16,-5 5-4-16,5-5 0 0,0 0 1 0,0 0 4 15,0 0 0-15,0 0 2 0,0 0-1 0,0 0 3 16,-11 3-7-16,11-3 4 0,0 0 3 0,0 0-4 16,0 0-4-16,0 0 2 0,0 0-3 0,0 0-2 0,0 0-3 15,0 0 0-15,0 0 2 0,0 0-9 0,0 0 0 16,46-3 3-16,-24 3-6 0,1-5 0 15,1 5-3-15,-5-2 0 0,3-1-1 0,0 3-5 0,-3 3 3 16,2-6-2-16,-6 3-3 0,0 3 5 0,3-3-7 16,-18 0 5-16,25 0-3 0,-14 2 1 0,-11-2 0 15,24 0-1-15,-13 0-3 0,-11 0-1 0,19 5 1 16,-19-5 1-16,14 3-2 0,-5-3 3 0,-9 0 0 0,0 0 1 16,21 2-5-16,-21-2 9 0,0 0-6 15,13 0-1-15,-13 0 0 0,10 2-4 0,-10-2 3 16,0 0 0-16,0 0-3 0,0 0 3 0,0 0 0 0,15 3-6 15,-15-3 9-15,0 0-7 0,0 0-9 0,0 0-12 16,0 0-11-16,0 0-17 0,0 0-15 0,0 0-18 16,0 0-20-16,17 0-11 0,-17 0-81 0,0 0-234 15,0 0 69-15</inkml:trace>
  <inkml:trace contextRef="#ctx0" brushRef="#br0" timeOffset="49786.93">21325 10564 214 0,'-6'-8'153'0,"6"8"-15"0,0 0-9 0,0 0-16 16,-8-7-12-16,8 7-5 0,0 0-13 0,0 0-11 16,-3-5-8-16,3 5-6 0,0 0-12 0,0 0 2 15,0 0-9-15,0 0 0 0,0 0 0 0,0 0 2 16,0 0 6-16,0 0 2 0,0 0-1 0,3 25 4 0,-2-7-6 15,3 5 0-15,-1 15 0 0,-3-5 3 0,-7 10 1 16,7-3-1-16,-4-1-2 0,-1-2 2 0,-3 3-8 16,4-4-4-16,-1-1-2 0,-3 1-4 0,0-8 0 15,-1-4-4-15,6-4 0 0,-3 0-6 0,4-5-1 16,-3 0-1-16,2-4-1 0,3 1-10 0,-5-5-11 16,5 2-16-16,-4-2-14 0,4-2-12 0,0-5-13 15,-2 10-19-15,2-10-35 0,0 0-155 0,0 0-317 0,0 0 91 0</inkml:trace>
  <inkml:trace contextRef="#ctx0" brushRef="#br0" timeOffset="50228.31">22055 10428 233 0,'5'-8'169'0,"-5"8"-18"0,0 0-25 0,9-5-14 0,-9 5-10 16,0 0-18-16,0 0-6 0,0 0-4 15,0 0-1-15,0 0-5 0,0 0-5 0,0 0-3 16,0 0-7-16,-36 20 1 0,25-13 1 0,-2 6-7 0,1 2-10 16,-1-5-1-16,2 0 0 0,3 0-8 0,1-1 0 15,-2-2-2-15,4 1-1 0,1 0-1 0,1 2-3 16,1-1-1-16,2 1-3 0,2 0-2 0,5 0-2 15,0-1 2-15,7 10-2 0,3-6-5 0,-2 3 2 16,2-2 1-16,-1 1-4 0,0-1-4 0,5-1 5 16,-8-3-5-16,-2 0-2 0,3 0 2 0,-4-2 0 15,-2 2-3-15,4-3 1 0,-7-1 1 0,4 4 2 16,2 8 5-16,-3-4 2 0,-6 1 6 0,1-5 2 0,0 3 4 16,-3 0 0-16,-6-2 1 0,4 10 1 0,-4-7 1 15,-3 3 1-15,-1 4-2 0,-1-8 2 0,-2 6-6 16,-1-6 1-16,-6 0-4 0,4 2 0 0,-3-2-4 15,-1-5 2-15,4 2-4 0,-6 2-13 0,5-6-12 16,7-1-18-16,-6 0-18 0,2-3-23 0,3-2-25 16,-3 3-42-16,14-3-133 0,-30-12-323 0,16 6 92 15</inkml:trace>
  <inkml:trace contextRef="#ctx0" brushRef="#br0" timeOffset="50463.53">21954 10422 233 0,'0'0'187'16,"11"-7"-23"-16,-3 1-21 0,-8 6-14 0,17-10-15 16,-7 2-14-16,10 1-6 0,-1-4-8 0,5 2-8 15,2-1-10-15,15 0-8 0,2-6-3 0,-3 10-9 16,2-6-3-16,-9 5-7 0,-6 1-8 0,-2-1-4 15,-3 4-15-15,-2 1-22 0,1 2-24 0,1-2-31 16,-3 2-27-16,-3 0-100 0,-16 0-229 0,25 0 66 16</inkml:trace>
  <inkml:trace contextRef="#ctx0" brushRef="#br0" timeOffset="51182.21">22729 10297 387 0,'13'-7'162'0,"-13"7"-12"15,0 0-23-15,10-5-16 0,-10 5-17 0,0 0-12 16,0 0-14-16,0 0-10 0,0 0-7 0,0 0-9 0,0 0 3 16,0 0-4-16,0 0-3 0,15 18 6 0,-14 4-2 15,-2 14 0-15,-2 7 4 0,1 1 0 0,-6 1 3 16,6 4 4-16,-8 2-4 0,-1-2-3 0,-2-1-7 15,-1 1-1-15,6-5-4 0,-3-2 0 0,2-6-3 16,0-1-3-16,5-7 1 0,-1-3 2 0,0-9-4 16,-2-1-2-16,4 0-2 0,1-5-3 0,-2 0 0 15,3 0-2-15,-2-5 0 0,0 1 8 0,3-6 3 0,0 9-2 16,0-9-2-16,0 0 2 0,0 0-6 16,0 0-1-16,0 0-1 0,0 0-7 0,0 0 3 0,7-27-3 15,-1 9-2-15,4-5-4 0,-2 1 2 0,5-12-4 16,4-4 0-16,-1 0 1 0,0-2-1 0,3 2-3 15,1 5-1-15,2 0 4 0,-6-1-3 0,3 7 3 16,-3 5-1-16,-2 0-3 0,0 3 2 0,5-12-2 16,-2 6 1-16,-3 7-4 0,2 0 3 0,-9 3 0 15,2 2 2-15,8 1-2 0,-4 2 0 0,-2 0-1 16,-2 0-1-16,-1-1 0 0,2 6-2 0,-3-7 4 0,3 6-8 16,-10 6 8-16,16-10-3 0,-7 5-2 0,-9 5 0 15,12-7-1-15,-12 7 2 0,13-3 0 0,-13 3 0 16,0 0-1-16,0 0 1 0,0 0 0 0,0 0 2 15,24 17 0-15,-22-9-2 0,-2 2 0 0,2 3 4 16,-4-2-2-16,0 2 2 0,-4 7-4 0,-2-1 5 16,3-1-2-16,-6 1 1 0,0-2 0 0,-2 1 3 15,-4-1-3-15,4-2 1 0,-7-3 0 0,3 1 0 0,-1-4-1 16,2 4 3-16,-1-6-1 0,4-2 1 16,0 3-3-16,6-4 2 0,-5 2-2 0,12-6 3 0,-17 4 0 15,12-1-2-15,5-3-1 0,-10 4 3 0,10-4-3 16,-11 6 2-16,11-6-2 0,0 0 0 0,-12 6-5 15,12-6-2-15,0 0 3 0,-8 6-1 0,8-6 3 16,0 0-2-16,-8 6-6 0,8-6 7 0,0 10 0 16,0-10 1-16,-2 11-1 0,0-1 4 0,-1 0-3 15,3 0 1-15,0 0 1 0,0 1 3 0,3 11-1 16,1-2 1-16,2 1-3 0,-4-7 1 0,6 3 2 0,2 4-4 16,-6-4-6-16,5 0-19 0,-1-3-18 0,3 2-23 15,0-5-16-15,-3-1-19 0,-2-1-27 0,1-3-22 16,0 1-96-16,-7-7-292 0,16 0 82 0</inkml:trace>
  <inkml:trace contextRef="#ctx0" brushRef="#br0" timeOffset="51635.45">23194 10755 241 0,'0'0'143'0,"-8"-6"-12"0,8 6-9 0,0 0-2 15,0 0-7-15,-4-13-9 0,4 13-10 0,0 0-4 16,0 0-9-16,-4-8-11 0,4 8-7 0,0 0-7 16,0 0-9-16,0 0-4 0,0 0-8 0,11-14-1 0,2 14-8 15,-1-3-2-15,-12 3-4 0,24-5 4 0,-13 3-8 16,-11 2-3-16,25 0 0 0,-25 0 0 0,25 2-5 15,-25-2 2-15,18 3-3 0,-10-1-4 0,-8-2 7 16,9 5 3-16,-9-5 3 0,3 10 1 0,-3-10-3 16,6 13 2-16,-12-3-3 0,3-4-2 0,-1 4-1 15,-1 2 2-15,3-6-4 0,-4 6 9 0,4-4-9 16,2 1-4-16,0 4-4 0,-2-3-9 0,4 10 14 0,0-2 4 16,1 3-5-16,5 1 1 0,1-4 0 15,-1 2-3-15,0-4-2 0,1 1 0 0,2 1 0 0,-4 2 2 16,1-6 3-16,1-2-6 0,-6-2 12 0,-2 0 0 15,3 0 10-15,-2-2 1 0,-2-1 4 0,0-7 5 16,0 13 2-16,0-13-1 0,-6 13-4 0,2-3-2 16,-1-7-3-16,-4 4 1 0,-1-1-9 0,-5-4-15 15,7 2-20-15,-14-1-10 0,0 0-36 0,0-6-29 16,7 1-45-16,-2-3-111 0,7-3-300 0,0 1 86 16</inkml:trace>
  <inkml:trace contextRef="#ctx0" brushRef="#br0" timeOffset="51889.32">23750 10681 316 0,'0'0'203'15,"14"-4"-21"-15,-5 0-17 0,1 2-22 0,-10 2-20 16,22-6-11-16,0 4-20 0,-1-2-4 0,5 0-12 15,15-1-10-15,-1 5-3 0,-9-2-8 0,-1 4-12 16,-6-4-2-16,1 2-3 0,2 0-1 0,15 2-3 16,-15 0-8-16,-3-2-1 0,-2 0-8 0,-9 0-12 15,4 0-9-15,-17 0-13 0,22 0-12 0,-22 0-14 0,16 0-27 16,-16 0-29-16,8-2-13 0,-8 2-8 0,7-8-66 16,-7 8-220-16,0 0 64 0</inkml:trace>
  <inkml:trace contextRef="#ctx0" brushRef="#br0" timeOffset="52076.78">24205 10561 562 0,'-15'-10'-14'0,"2"3"25"0,5 2 9 0,-4 0 10 15,12 5 6-15,-13-8 9 0,13 8 16 0,-7-5 4 0,7 5 10 16,-10-5 11-16,10 5 3 0,0 0 1 0,0 0 0 16,-13-4 0-16,13 4-8 0,0 0-6 0,0 0-13 15,0 0-3-15,0 0-3 0,0 0-5 0,0 0 1 16,0 0 0-16,0 0-6 0,-22 9 0 0,17-2-12 16,2 4 5-16,-5-1-4 0,-1 12-2 0,-2-3-1 15,1 3-2-15,-4 14-4 0,0-13-6 0,4 5 0 16,0-9-3-16,3 5-3 0,-1-1-21 0,0 12-20 0,-1-7-28 15,4-7-33-15,2 1-33 0,0 1-136 0,-2-8-305 16,5 0 88-16</inkml:trace>
  <inkml:trace contextRef="#ctx0" brushRef="#br0" timeOffset="52644.43">24590 10349 376 0,'0'0'179'0,"0"0"-21"0,-5-15-17 16,5 15-18-16,0 0-16 0,0 0-14 0,0 0-15 0,2-12-8 15,-2 12-5-15,0 0-8 0,23-10-8 0,-13 4-7 16,12 3-7-16,4 0-4 0,-5-2-3 0,3 3-2 16,4-4-3-16,-7 6-2 0,2 0-4 0,-3 0-2 15,-20 0-4 1,26 3-1-16,-14 2-2 0,-12-5-1 0,13 8 6 15,-13-8-2-15,5 9 5 0,-3 1 4 0,-9 7 3 16,-1 3-1-16,0-2-2 0,-1-1-3 0,-1 1 0 0,-1 2-3 16,-3-4 0-16,6 1 0 0,-3-1-2 0,0-1-6 15,5 1 0-15,1-2 1 0,2 6-14 0,1-1 9 16,4 3 4-16,6 1-2 0,-2-1-3 0,10 11 5 16,3-2-4-16,-5-6 1 0,0-4-2 0,-3-2 1 15,2 0 1-15,1-4-4 0,0 2 2 0,-2-1 1 0,2-4 1 16,-13-3-3-16,7 1 2 0,-2-2 3 15,-6-2 4-15,0-6 9 0,9 10 9 0,-9-2-1 0,0-8 16 16,-4 10 1-16,-1-2 3 0,-6-1-6 0,-9 3-5 16,2-2 0-16,-4 0-7 0,0-1-2 0,3-1 1 15,5-1-3-15,-2 0-9 0,4 0-15 0,4-2-19 16,8-3-25-16,-17 4-21 0,17-4-21 0,-11 0-27 16,11 0-31-16,0 0-120 0,0 0-317 0,0 0 91 15</inkml:trace>
  <inkml:trace contextRef="#ctx0" brushRef="#br0" timeOffset="53332.64">25349 10325 350 0,'2'-9'183'0,"-2"9"-22"15,6-10-14-15,-6 10-12 0,6-9-17 0,-6 9-14 0,5-7-12 16,-5 7-18-16,0 0-7 0,6-10-8 0,-6 10-1 15,0 0-17-15,5-5 5 0,-5 5-12 0,0 0-6 16,0 0 1-16,0 0 2 0,16 15 4 0,-10-5 1 16,-1 12-6-16,-2 2 0 0,0 11-4 0,-3 2-1 15,0 2 1-15,-6 0-3 0,4 1 1 0,-4-3-2 16,1 2-2-16,-6-1 4 0,3-5-7 0,2-2-4 16,1-6-1-16,-1-5 1 0,0-2-3 0,4-2-1 0,-4-1 0 15,4-5-1-15,-2 0 2 0,4 0 1 0,-4-3 0 16,4 3 1-16,-3-6-3 0,3-4 6 15,-3 8 7-15,3-8 1 0,0 0-7 0,0 0 2 0,0 0-2 16,0 0-4-16,0 0 1 0,0 0-4 0,11-32 3 16,-3 12-3-16,9-15 0 0,-4 1-4 0,1-1 3 15,-3 5-2-15,5-3-1 0,5-3-2 0,-12 11 1 16,6 2-1-16,-5 1 0 0,-2 4-1 0,6-3-2 16,-1 3 4-16,2 0-1 0,-5-1-2 0,3 3 0 15,2-1-1-15,-2 2 5 0,-1-1 1 0,3 3-3 0,0-4 0 16,-1 2-1-16,2 2 1 0,0-1-3 0,-2 2 5 15,-2 2-6-15,-3 0 0 0,3 3 1 0,-4 1-4 16,-1 2 2-16,3-4 0 0,-10 8-1 0,13-5 2 16,-13 5-5-16,10-8-2 0,-10 8 0 0,9-1 0 15,-9 1 0-15,0 0-1 0,0 0-1 0,0 0 2 16,16 9-3-16,-16 4 6 0,0-3 0 0,-2 2-2 16,-4 6 4-16,-4 4-4 0,-6-1 0 0,2-1 4 0,-11 10-1 15,0-4-7-15,3-6 7 0,6 1-1 0,0-7 3 16,-1-1 0-16,0 1 1 0,4-2-3 15,0-2 4-15,0-2-1 0,2-3 0 0,4 2 2 0,4-4 3 16,3-3 1-16,-13 10-1 0,10-5 5 0,3-5-3 16,0 0-1-16,-9 7 0 0,9-7-2 0,0 0 0 15,-8 6 1-15,8-6 1 0,0 0-4 0,-4 6-2 16,4-6 0-16,0 0-1 0,-6 4 0 0,6-4-1 16,0 0 0-16,-3 13-4 0,3-13 7 0,0 15 3 15,0-8-1-15,3 3-4 0,3 0 4 0,-6 0-1 16,1 1 2-16,5-1-3 0,-4 0 0 0,4 3 0 0,3 5 1 15,-5-4-6-15,2 0-11 0,2-5-21 0,-3 1-22 16,4 0-30-16,-1-4-35 0,0 4-144 0,1-7-318 16,2 2 91-16</inkml:trace>
  <inkml:trace contextRef="#ctx0" brushRef="#br0" timeOffset="53821.49">25869 10645 350 0,'0'0'175'16,"0"0"-24"-16,0 0-16 0,0-10-14 0,0 10-7 16,0 0-11-16,0 0-5 0,0 0 0 0,0 0-6 15,3-10-7-15,-3 10-9 0,0 0-9 0,0 0-5 16,0 0-4-16,0 0-11 0,5-7-6 0,-5 7-4 0,0 0-9 15,17-6 3-15,-4 4-6 0,6 1-5 0,4-3 0 16,-2 4-5-16,2 0-1 0,-7 0-6 0,5 0-1 16,-1 4-1-16,-7-4 0 0,-1 1-3 0,0 1-1 15,-12-2-4-15,18 0 0 0,-18 0-3 0,12 6 0 16,-12-6 1-16,4 7 7 0,-4-7-6 0,0 10 2 16,0-10-2-16,-8 13 2 0,0-4-1 0,5-1-1 15,-6 0 2-15,3-1 0 0,2 3 0 0,1-1-5 0,-5-2 4 16,8 5 2-16,-6-2-1 0,6 1-3 15,0 1 4-15,2 1 1 0,2 3-3 0,4 4-1 0,-1 0 6 16,2-2-10-16,0 1 7 0,3-3 0 0,-3 2-3 16,3-3 3-16,-4 0 4 0,-3-2-3 0,0-5 3 15,0 1-4-15,-1-3 7 0,-1 1 1 0,-1-4 9 16,-2 7 0-16,0-10 4 0,0 6 11 0,0-6 0 16,-5 10 1-16,-4-3-7 0,-4-4 0 0,0 2-5 15,0-3 2-15,-8 3-6 0,5-2-1 0,-9-1-1 16,6-2-3-16,3-2-12 0,-1 2-17 0,4-3-27 0,2 0-28 0,-1-4-42 15,4 2-42-15,1-2-104 0,0-3-308 0,7 0 87 16</inkml:trace>
  <inkml:trace contextRef="#ctx0" brushRef="#br0" timeOffset="54047.21">26614 10432 372 0,'0'0'267'0,"2"-4"-16"0,-2 4-22 0,0 0-18 0,0 0-23 15,0 0-18-15,5-10-25 0,-5 10-11 0,0 0-21 16,0 0-12-16,0 0-11 0,9-6-8 0,-9 6-10 16,0 0-9-16,14-3-8 0,-4 0-10 0,2 1-20 15,10-2-22-15,-1 3-28 0,4-4-24 0,16 2-28 16,1 3-30-16,-10-4-40 0,-4 4-147 0,-3 0-350 15,1 0 98-15</inkml:trace>
  <inkml:trace contextRef="#ctx0" brushRef="#br0" timeOffset="54234.68">26739 10516 405 0,'0'0'178'0,"0"0"-19"15,0 0-20-15,0 0-18 0,0 0-13 0,0 0-13 16,0 0-6-16,0 0-12 0,24 16-8 0,-7-12-3 16,8 2-9-16,2-4-22 0,-2 3-29 0,22-3-23 15,-3 3-33-15,3-5-35 0,-4-2-100 0,1-3-221 0,0-5 67 16</inkml:trace>
  <inkml:trace contextRef="#ctx0" brushRef="#br0" timeOffset="54610.03">27767 10252 231 0,'0'0'199'0,"0"0"-37"0,5-4-19 0,-5 4-10 0,0 0-10 15,0 0-5-15,0 0-7 0,-24 17 5 0,6-5-7 16,-1 8-3-16,-11 8-2 0,0-2-8 0,3 4-14 16,-1-2-5-16,1 1-7 0,11-4-10 0,2-7-3 15,3 4-3-15,6-1-12 0,-3-1 1 0,2 1-8 16,8 1 0-16,2 0-8 0,1-3-1 0,9 1-7 15,-1-5-5-15,9-1-12 0,3-4-5 0,16 2-8 16,1-7-9-16,1-3 3 0,-3-4-6 0,5-1 0 16,-4-5 0-16,-8-5 5 0,-1-4 2 0,-4-1-3 0,-6 1 17 15,-6-1-1-15,-2 1 6 0,2 1 17 0,1-2 10 16,-9 1 4-16,0 3-5 0,-1 1-1 0,-5 2-4 16,-2 0-1-16,2-1 5 0,1 1-2 0,-3 4 2 15,0 7 3-15,3-15-2 0,-3 5 3 0,0 0-2 16,0 10-2-16,-3-16 0 0,0 10-1 0,3 6-1 15,-2-19 0-15,0 13-5 0,-5-2 1 0,0 1-4 16,6 0-3-16,1 7 1 0,-8-10-8 0,2 2-16 0,-1 1-19 16,-5 1-18-16,-7 0-22 0,-5-4-32 15,-16 1-35-15,3 1-45 0,-12-7-126 0,3 5-364 0,-4 0 103 16</inkml:trace>
  <inkml:trace contextRef="#ctx0" brushRef="#br0" timeOffset="57794.85">22020 12042 219 0,'0'0'217'0,"10"0"-34"0,-10 0-22 0,0 0-17 15,0 0-18-15,0 0-9 0,0 0-17 0,0 0-13 16,16 3-10-16,-16-3-11 0,0 0-5 0,0 0-6 16,0 0-3-16,0 0-8 0,9 6-1 0,-9-6-6 15,0 0-3-15,0 0-7 0,3 7-2 0,-3-7 1 16,0 0 1-16,0 0-7 0,-6 15 2 0,6-15-8 15,-7 4 3-15,7-4-1 0,-8 8-2 0,8-8-1 16,-9 8-2-16,9-8 6 0,-14 4-1 0,14-4-3 0,0 0 0 16,0 0 1-16,0 0-5 0,0 0 1 0,0 0-4 15,0 0-1-15,-17-12-2 0,17 12-2 0,6-18 0 0,-5 6 2 16,7 2-3-16,0-3 5 0,-3 7 2 0,0-4 1 16,4 3 0-16,-3-3-8 0,1 5 8 0,1-6-2 15,4 7-3-15,-4-4 3 0,1 3-5 0,1 0 3 16,1 3-4-16,0 1 0 0,-11 1 1 0,22-7 0 15,-22 7-4-15,19 7 4 0,-5-6-1 0,-14-1 0 0,17 7-2 16,-7-2 1-16,-6 3 3 0,5 2-3 0,-2 0 0 16,-2 0 5-16,0 1 7 0,1 11-7 0,-4 0 6 15,-2 1-2-15,0 15 6 0,-2-9-1 0,-9 8 2 16,-1-3-5-16,3-4 3 0,3-5 1 0,-2-1-3 16,-6-3-2-16,3 0 2 0,-4-3-4 0,0 1 1 15,-2-2 1-15,2 2 0 0,2-6 1 0,0 0-1 16,2-3 0-16,0-2 2 0,-1-4-4 0,3 2-1 15,0-2 2-15,9-4-1 0,-16 0-2 0,16 0-1 16,0 0 0-16,-22-4 3 0,14-2-5 0,8 6-1 0,-9-12 0 16,3 5 1-16,4-1-1 0,2 0 0 0,0 8 2 15,0-17-2-15,0 6-1 0,0 4 1 0,2-3-2 16,4 4 2-16,-6 6 0 0,6-17 0 0,-1 12-3 16,1-5 4-16,1 5-2 0,0-3-1 0,-7 8 2 15,18-8-3-15,-10 5 1 0,4 0 1 0,-12 3 0 16,25 0 0-16,-16 0-1 0,-9 0 0 0,23 3-2 15,-10-2 2-15,-2 7 1 0,1-6 0 0,-1 6 5 0,8-1-1 16,-1 3-1-16,-6 0 5 0,4 0-6 0,-2 0 2 16,2-1 0-16,-2 3-2 0,0-4 0 0,-3 0 1 15,8 6-2-15,-6-4 1 0,4 3-7 0,-1-5-10 16,1-1-11-16,-4-2-16 0,0 0-20 0,-1-4-14 16,0 2-18-16,-12-3-17 0,23 0-16 0,-23 0-13 15,37-9-100-15,-24-1-287 0,-2 0 83 0</inkml:trace>
  <inkml:trace contextRef="#ctx0" brushRef="#br0" timeOffset="58533.92">22842 11811 314 0,'0'0'182'0,"7"-12"-21"15,-4 6-13-15,-3 6-10 0,5-13-13 0,-5 13-11 16,0 0-15-16,6-10-14 0,-6 10-20 0,0 0 4 15,0 0-9-15,0 0-7 0,0 0-4 0,0 0 2 0,0 0 2 16,11 29 9-16,-15-4-7 0,-1 12 2 0,0 2-2 16,0 6 0-16,-6-1 0 0,-1-1-2 15,4 0-9-15,3 2-1 0,-2-1 1 0,-5 1 0 0,4-4-10 16,0-1-3-16,-1-5-3 0,6-4-1 0,-2-8-2 16,0-5-2-16,2 0-6 0,3-1 2 0,-5-4-1 15,5 0-1-15,-2-4-1 0,2-1 0 0,0-8-2 16,-4 15 1-16,1-11 2 0,3-4 2 0,0 0-2 15,3 10-2-15,-3-10 1 0,0 0-2 0,0 0-2 16,0 0-3-16,0 0 1 0,0 0-1 0,16-24-4 0,-13 11-1 16,8-6 1-16,0-1 0 0,0-2-1 0,5-11 0 15,-2 6-1-15,-2 3 1 0,6-8-2 0,-8 2-2 16,5 8 1-16,-5 3 0 0,-1-3 2 0,2-2-3 16,-3 5-3-16,1-3 3 0,2 2-2 0,-4 3 0 15,-1-3 3-15,3 0-2 0,3 3-2 0,-1-1 0 16,-2 4 2-16,5-1-1 0,-3 3-1 0,4-6 1 15,-2 6-3-15,4-1 0 0,-3 5 1 0,-2-2 3 0,-1 2-5 16,-3-2 1-16,1 3 2 0,-9 7-2 0,17-10 2 16,-7 4-2-16,-10 6 0 0,16-4-1 15,-16 4-1-15,18-3 1 0,-18 3 0 0,0 0 1 0,0 0 1 16,15 13 1-16,-15-13-1 0,0 17 2 0,0-7-1 16,-3 2-1-16,-2 1 5 0,-2 7 2 0,-8 1-3 15,0-3 0-15,-1 4-3 0,-12 7 0 0,0-1 2 16,-2-4 0-16,5-3 2 0,3-7-2 0,2 2 3 15,2-5-1-15,2-1 0 0,-4 0 0 0,10 0 5 16,-5-5-4-16,1 2-1 0,3-2 2 0,2-2 1 16,9-3-2-16,-21 1 6 0,14 3-3 0,7-4 3 0,-18 2 0 15,18-2 1-15,0 0-1 0,-15 0 0 0,15 0 0 16,0 0 0-16,0 0-1 0,-17 0 0 0,17 0-1 16,0 0-3-16,0 0-1 0,0 0 0 0,0 0-1 15,0 0-2-15,-14 3 2 0,14-3 1 0,0 0-5 16,0 0 5-1,0 9-3-15,0-9 2 0,8 14 2 0,-2-4-2 16,2-2 0-16,6 9 1 0,-4-3 1 0,5 5 1 0,1-4 2 16,-1-2-6-16,2 5 4 0,6-3 1 0,-4 1 0 15,1-3-2-15,-2 2 2 0,1 2-2 16,-2-7 1-16,0 3 1 0,0-1-3 0,1-2-11 0,-6-2-12 16,2 1-15-16,-2-3-23 0,-1-2-25 0,-11-4-29 15,19 5-33-15,-11-2-34 0,-8-3-116 0,0 0-352 16,0 0 101-16</inkml:trace>
  <inkml:trace contextRef="#ctx0" brushRef="#br0" timeOffset="59081.18">23315 12359 255 0,'0'0'150'0,"0"0"-29"0,8-8-16 0,-8 8-11 16,0 0-14-16,0 0-7 0,0 0-10 0,0 0-8 16,0 0-2-16,7-5-6 0,-7 5-4 0,0 0-2 0,0 0-1 15,0 0-1-15,0 0 0 0,0 0-1 0,0 0-7 16,0 0 1-16,0 0 11 0,0 0-10 0,0 0-3 16,0 0-2-16,0 0-4 0,0 0 1 0,0 0-3 15,0 0-2-15,0 0 3 0,0 0 5 0,0 0 6 16,0 0 2-16,0 0 1 0,0 0-2 0,-35 0 0 15,35 0-3-15,0 0-1 0,0 0-2 0,0 0-3 16,-8-8-2-16,8 8-2 0,0 0-4 0,0 0 0 0,0 0-3 16,3-10-2-16,-3 10 3 0,0 0-11 0,0 0 8 15,19-3-5-15,-19 3 4 0,19-3-3 0,-19 3-3 16,22 3 2-16,-22-3-2 0,25 9-2 0,-8-1 4 16,1-1-2-16,-3 5-5 0,0 0 3 0,0 2-3 15,1 3 2-15,-2-1 2 0,-4 2 2 0,-1 2 2 16,2-3 2-16,-6 2 4 0,1 1 0 0,-4 0 8 15,-2-3-4-15,0 1 2 0,-2-4 2 0,-4 0 2 0,1-2 3 16,-4 4-3-16,-4-1 0 0,0 3 3 16,-2-6 0-16,1-1 0 0,3-1-1 0,1-2-2 0,2-1 1 15,-1 1 2-15,1-3-1 0,8-5 2 0,-8 9-2 16,8-9 2-16,-12 6 1 0,12-6-1 0,-2 4-2 16,2-4-6-16,0 0 1 0,0 0-5 0,0 0 3 15,0 0-5-15,0 0-5 0,0 0 2 0,0 0-2 16,42-4-8-16,-19-2-9 0,0 2-16 0,1-4-19 15,1 6-22-15,3-3-25 0,0-3-28 0,-6 4-28 16,18-6-35-16,-11-3-125 0,-1 4-366 0,-3-1 105 0</inkml:trace>
  <inkml:trace contextRef="#ctx0" brushRef="#br0" timeOffset="59362.44">24059 12326 228 0,'0'0'239'0,"0"0"-34"0,0 0-26 16,-8-4-30-16,8 4-9 0,0 0-17 0,0 0-16 16,0 0-11-16,0 0-9 0,0 0-10 0,0 0-6 15,38-3-10-15,-13 6-6 0,18-3-5 0,-12 0-5 16,-1 0-3-16,11 0-5 0,-5 0-4 0,-6 3-5 15,-8-6-4-15,2 6-3 0,1-3-4 0,-8 1-6 16,-4-1-14-16,-13 0-12 0,25-1-14 0,-25 1-23 0,0 0-14 16,25 0-19-16,-25 0-12 0,0 0-16 0,10 0-15 15,-10 0-69-15,0 0-235 0,0 0 69 16</inkml:trace>
  <inkml:trace contextRef="#ctx0" brushRef="#br0" timeOffset="59613.13">24322 12189 300 0,'-9'-10'148'0,"9"10"-19"0,-5-10-4 0,3 5-7 16,2 5-9-16,0 0-7 0,-6-13 1 0,6 13-3 0,-2-6-7 15,2 6-8-15,0 0-6 0,-3-9-12 0,3 9-6 16,0 0-8-16,0 0-8 0,-5-8-8 0,5 8-3 16,0 0 7-16,0 0 5 0,0 0 1 0,0 0 1 15,-15 20 4-15,10-4-3 0,-4 7 4 0,2-1-4 16,-2 1-5-16,-1 12-3 0,-1 4-2 0,2-1-7 15,1-1 1-15,2 2-4 0,2-4-5 0,-3 1 2 16,2-8-7-16,5-3-9 0,-3-4-14 0,6 1-16 16,-3 0-24-16,0-3-14 0,5-2-34 0,4 1-23 0,-1-4-41 15,0-4-105-15,4-6-312 0,1 4 90 0</inkml:trace>
  <inkml:trace contextRef="#ctx0" brushRef="#br0" timeOffset="60359.4">24881 11806 341 0,'0'0'168'0,"8"-7"-27"0,-8 7-16 15,0 0-23-15,0 0-8 0,0 0-6 0,14-2-1 0,-14 2 1 16,0 0 5-16,5 22 1 0,1-3-8 0,-6 7-2 16,2 13 3-16,-4 0-8 0,2 0 4 0,-6 4-9 0,5 3 1 15,-9-2-4-15,2-2-5 0,0-1-2 16,5 4-10-16,-2-7-7 0,2-4-2 0,-4-4-7 0,3-5-2 16,1-7-5-16,0 5-2 0,1-5-5 0,-1-1 2 15,3-4-5-15,-3-4-1 0,3 1-2 0,0-2 0 16,0-8-1-16,0 12 3 0,0-12-4 0,-2 12 4 15,2-12-3-15,0 0 0 0,0 0-4 0,0 0 1 16,0 0-1-16,0 0-4 0,0 0-1 0,0 0 1 16,0 0 5-16,8-28-8 0,0 14 0 0,-4-5-2 15,6-4-6-15,-2-2 0 0,2-11-3 0,7-2 2 0,2 3-3 16,0 2 1-16,-5 3 0 0,5-4 0 0,-3-4-1 16,4 7 2-16,-4 3-2 0,-5 6 1 15,6 2 1-15,-4-3 0 0,0 10-2 0,2-7 3 0,-2 2 2 16,2 1-2-16,-3 1-4 0,3 0 3 0,-1 2-2 15,-3 1 5-15,-1 3-5 0,-1 5-3 0,-2-2 8 0,2 1-6 16,-1-1 1-16,-2 2 1 0,-6 5-1 0,13-7-1 16,-13 7 0-16,0 0 1 0,19 0 0 0,-19 0 2 15,9 7 0-15,-1 1-3 0,-5 2 0 0,2 0 2 16,-5 0 1-16,1 9-1 0,-1 4 0 0,0-2 0 16,-1 2 3-16,-4 2-2 0,-3-3 2 0,-12 12-2 15,0-4 2-15,-1-2 1 0,-6 0 2 0,-2-5 2 16,3 2-6-16,-2-9 1 0,9-1 3 0,-5-5 2 0,4 3-2 15,1-6 0-15,3-2 0 0,2-2 3 0,0 4-3 16,7-7 3 0,7 0-3-16,-17 5 4 0,17-5 0 0,-14 2-2 15,14-2 1-15,0 0 0 0,-11 4 1 0,11-4 0 16,0 0-1-16,0 0-2 0,0 0-5 0,0 0 4 0,0 0 1 16,0 0 0-16,0 0 0 0,0 0-2 0,0 0 0 15,22 12 1-15,-11-9-3 0,0 3-4 0,11 1 7 16,-6 2 1-16,6 1 2 0,-3-2-4 0,6 5 2 15,-6-3 1-15,4 0-4 0,-5-2 2 0,3 5 0 16,-1-1 1-16,-1-4-2 0,1 4 2 0,-2-4 0 16,-3 0-21-16,-2 2-23 0,1-3-21 0,-3-2-32 15,-1 0-36-15,-1 0-37 0,2-4-114 0,-11-1-338 0,17 6 97 16</inkml:trace>
  <inkml:trace contextRef="#ctx0" brushRef="#br0" timeOffset="60819.35">25579 12306 325 0,'0'0'213'16,"0"0"-28"-16,0 0-11 0,-3-6-19 0,3 6-16 15,0 0-11-15,0 0-9 0,-3-9-10 0,3 9-12 0,0 0-1 0,0 0-8 16,0 0-4-16,0 0-6 0,0 0-10 15,0 0-6-15,0 0-9 0,0 0-5 0,6-11-5 16,-6 11-4-16,16-7-4 0,-2 4-7 0,8 0-2 0,0 1-2 16,0 0-2-16,4 4-6 0,-4-2-2 0,-2 2-1 15,2 4-2-15,-3-4-2 0,-5 3-3 0,-1-2 1 16,-2 1-3-16,-2 0 0 0,-1 5-2 0,-5-3 2 16,-1 4-1-16,1-1 4 0,-6 0-2 0,3 1 2 0,-5 0-2 15,0 0 3-15,-4-1 3 0,2 5-6 0,-5-1 1 16,4-1-1-16,0 1-1 0,-1 0-1 0,7-3 1 15,-1 0-2-15,0-1 1 0,6 1 0 0,0 0 0 16,2 3-1-16,6 3 0 0,5 2-3 0,4-1 2 16,11 9-1-16,5-3 0 0,-10-3 1 0,-7-5-2 15,0-2 2-15,-2-2-2 0,-3 1 0 0,-4-3 2 16,1-2-5-16,-5-3 6 0,3 4 6 0,-5-3 6 0,-1 0 8 16,-3-5 3-16,2 5 1 0,-2-5-2 15,0 0-2-15,-15 12-2 0,1-10 0 0,-9 4-3 0,-1-4-6 16,-3 0-8-16,-1-2-12 0,-10 0-15 0,5-2-15 15,8 0-31-15,4-4-30 0,4 6-38 16,4-7-189-16,0 0-392 0,7-3 111 0</inkml:trace>
  <inkml:trace contextRef="#ctx0" brushRef="#br0" timeOffset="61101.62">26701 12103 305 0,'11'-8'218'0,"-1"0"-18"15,-3 4-19-15,1-4-7 0,-8 8-8 0,17-8-16 16,-8 1-7-16,-5 2-8 0,-4 5-13 0,10-7-13 0,-1 1-7 16,-9 6-14-16,19-6-9 0,-14 2-12 0,-5 4-6 15,22-6-6-15,-10 4-5 0,1-2-8 16,9 3-1-16,1-2-7 0,3 1-3 0,0-1-3 0,0 3-4 15,19-2-10-15,-2 4-11 0,-2-2-11 0,-3 5-12 16,-5-2-17-16,-6-3-26 0,-2 0-21 0,0 1-25 16,-3-1-25-16,-3 0-31 0,-6 0-100 0,-13 0-314 15,29 0 90-15</inkml:trace>
  <inkml:trace contextRef="#ctx0" brushRef="#br0" timeOffset="61335.97">27090 12114 427 0,'0'0'211'16,"0"0"-24"-16,0 0-25 0,0 0-13 0,-8 8-22 16,8-8-14-16,0 0-11 0,0 0-11 0,0 6-6 0,0-6-8 15,0 0-10-15,14 14-7 0,-1-8-4 0,7 2-8 16,1-3-4-16,20 7-12 0,0-4-21 0,1-2-16 15,1 1-20-15,1-7-20 0,3 3-19 0,2-3-18 16,-4 0-20-16,6-6-15 0,-2 4-3 0,-2-8-70 16,-4 4-227-16,2-3 67 0</inkml:trace>
  <inkml:trace contextRef="#ctx0" brushRef="#br0" timeOffset="61710.96">27980 12070 738 0,'27'-12'3'16,"-10"2"27"-16,-1 4 19 0,-2 0 26 0,-4 2 0 0,-1-2 10 16,-9 6 6-16,14-7 7 0,-14 7 9 15,10-8 1-15,-10 8 1 0,8-2-3 0,-8 2-7 0,0 0-10 16,4-8-9-16,-4 8-8 0,0 0-8 0,0 0-6 15,0 0 11-15,0 0 0 0,0 0 0 0,0 0-2 16,-28 23-6-16,20-15-3 0,-6 8-10 0,2 0-3 16,-3 0-2-16,4 1-6 0,3 0-1 0,2 4-3 15,1-5-1-15,2-3-3 0,3 2-4 0,0-3-2 16,4 1-1-16,4-3-3 0,2 8-3 0,9-2-1 16,0-1-3-16,1-3-10 0,1-4-4 0,20 4-6 0,-2-4 0 15,-9-7 2-15,0-1 0 0,-8-1 2 0,2-7-2 16,1 0-2-16,-6-4 0 0,1 0 5 0,-1-6-6 15,-5 1 1-15,-1-1 1 0,4-1 5 0,-7-1 2 16,-2 3-7-16,-2-2 9 0,0 2 4 0,-6 2 2 16,0-1 1-16,0-1 2 0,0-1 4 0,-6 4 6 15,6 2 2-15,-4 0 0 0,0 2 5 0,-2 0-2 16,0-3 3-16,2 3 0 0,-6 0-1 0,-2-3-1 0,4 0-2 16,1 0-1-16,0 3-7 0,-1 3 2 15,2-1-5-15,-3 1 3 0,4-3-6 0,-3 3 1 0,8 7-4 16,-13-12-7-16,8 6-12 0,-4 0-13 0,1-1-15 15,-4 1-22-15,1 2-18 0,1-2-22 0,-13-4-21 16,8 3-20-16,-10-1-26 0,1 1-29 0,-13-11-119 16,5 3-377-16,-4-1 108 0</inkml:trace>
  <inkml:trace contextRef="#ctx0" brushRef="#br0" timeOffset="65943.28">26789 4408 223 0,'0'0'90'16,"0"0"-4"-16,4-12-12 0,-4 12 1 0,1-7-11 15,-1 7-4-15,0 0-19 0,0 0 20 0,0-13-13 0,0 13-6 16,0 0-5-16,0-7-2 0,0 7-6 15,0 0 5-15,0 0-2 0,0-12-4 0,0 12-1 16,0 0-9-16,0-7-13 0,0 7 2 0,0 0 19 0,0 0-1 16,3-10-4-16,-3 10 1 0,0 0-6 0,0 0 4 15,0-11-2-15,0 11-2 0,0 0 5 0,0 0-9 16,0-10 6-16,0 10-11 0,0 0 20 0,0 0-13 16,0-9 4-16,0 9-3 0,0 0 1 0,0 0 2 15,-3-8-3-15,3 8-7 0,0 0 8 0,0 0-10 16,-5-10 1-16,5 10 5 0,0 0-7 0,0 0 2 15,-3-10 3-15,3 10-7 0,0 0 4 0,-2-7-2 0,2 7 3 16,0 0-5-16,-7-8-1 0,7 8 2 0,0 0 0 16,0 0-20-16,-5-10 16 0,5 10 8 0,0 0 1 15,0 0-5-15,-5-7-3 0,5 7 7 0,0 0-8 16,-4-7-2-16,4 7 9 0,0 0-4 0,-9-6-4 16,9 6-2-16,0 0 8 0,-12-6-5 0,12 6-5 15,-5-6 2-15,5 6 7 0,-11-4-2 0,11 4-5 16,-19-5 5-16,8 1-2 0,11 4-13 0,-18-6-6 15,18 6 20-15,-12-4 1 0,12 4 12 0,-12-4-3 16,12 4-8-16,0 0 7 0,-13-4-1 0,13 4-2 16,0 0 2-16,-11-3-3 0,11 3 3 0,0 0-2 0,0 0-5 15,-16-2 2-15,16 2-7 0,0 0 10 0,0 0-7 16,-14-3 0-16,14 3-1 0,0 0 2 0,0 0 4 16,-16-2-3-16,16 2 0 0,0 0-2 0,0 0 1 15,-23 5-6-15,23-5 0 0,-16 5-7 0,6-3-9 16,-1 0-12-16,-3 2-19 0,-6 6-24 0,-2-3-20 15,7-1-77-15,-5 4-203 0,1-2 60 0</inkml:trace>
  <inkml:trace contextRef="#ctx0" brushRef="#br0" timeOffset="92469.05">20312 13961 226 0,'0'-15'130'0,"-4"7"-13"0,4 8-16 15,0-10-4-15,0 10-18 0,0-18-1 0,-3 13-13 16,3 5 3-16,0-12-5 0,0 12-7 0,0-10 1 15,0 10-6-15,0 0 1 0,3-13-6 0,-3 13-8 16,0 0-18-16,-3-9 13 0,3 9-6 0,0 0-10 16,0 0 2-16,-2-9 1 0,2 9-7 0,0 0-4 15,0 0 4-15,0 0-5 0,0 0 7 0,-13 25 3 16,7-2-2-16,-5 13 8 0,3 7-1 0,-7-2 3 0,0 9 8 16,4 2-3-16,-3 0-1 0,-6 19 0 0,10-12-1 15,-1-11-2-15,4-3 1 0,-3 0-8 0,10 0-1 16,0-3 2-16,3 0 6 0,6-3-3 0,-4-3-4 15,6-5 1-15,5 3-2 0,0-11 1 0,5-2-3 16,-4-2-1-16,6-8 4 0,16 7-8 0,-1-6 0 16,0-5 3-16,-8-4-4 0,-2-6-2 0,-4 1 3 15,2-3-1-15,-4-3-8 0,4 1-7 0,-4-6-4 16,16-3 0-16,-15-3 3 0,-5 3-1 0,0-1-3 16,-6-3 5-16,0 2-4 0,-4-4 3 0,0 1 3 15,-3 0-4-15,-3-3 1 0,-2 2-3 0,-2-1 2 0,-1 4 2 0,1-1-1 0,-4 1 3 16,-2-2 0-16,0 2 3 0,-1 4-8 0,1 2 2 0,-2 4 0 15,4 0-1-15,-2 2 3 0,-3-3 2 0,2 6-5 16,1 2 3-16,8 2 0 0,-18-7 7 0,3 7 3 16,15 0 0-16,-19 7 2 0,3 5 2 0,4 2 1 15,-4 7 0-15,3-1 5 0,-2 12 2 0,3-3-2 16,4-4 3-16,-2 12 0 0,10-1-1 0,0-8-2 16,6-4 9-16,-2-2-4 0,1-4-3 0,3 2 0 15,-1-3-4-15,7-1 5 0,-2-3-2 0,2-1-4 0,5-2 1 16,0-2-1-16,5-3-3 0,-2-5 1 15,3 0-6-15,5-5 5 0,8-5-6 0,-8-1 3 16,-8-4-7-16,1 0 1 0,-5 0-4 0,15-15 0 0,-12 0-5 16,2-7 0-16,0 2-1 0,-10-6-2 0,1-2-1 15,-1-2 1-15,-2-1 2 0,-2 0-3 0,-4 1 2 16,-2-1 0-16,-1-1 1 0,-2 0-1 0,0 5 1 16,0 0 3-16,0 3 1 0,-2 1-1 0,2 1-2 15,-3 8 1-15,0 3 2 0,1 8 3 0,2 3-3 16,0 0 2-16,0 2 3 0,-3 3-4 0,3 10 3 15,0-15-4-15,0 15-2 0,-3-10 0 0,3 10 0 0,0 0-4 16,0-12 3-16,0 12 3 0,0 0 0 0,0 0-2 16,0 0 4-16,-11 37 8 0,0-1 3 0,2 6 4 15,4 2 6-15,-3 5-4 0,0 0 2 0,-1 0-1 16,0 29 4-16,8-19 0 0,-2-10 0 0,3 3-3 16,0-7-1-1,3-2-4-15,-2-1 3 0,5-2-4 0,6-7 2 16,-6-3-5-16,2-2 3 0,-1-5-2 0,5-4-6 15,1 1 4-15,1-3-3 0,0 0-14 0,-1-2-5 0,4-2-17 16,-4-4-12-16,4 0-13 0,-2-1-9 0,-1-6-12 16,-2 1-26-16,-12-3-20 0,0 0-28 0,30-7-89 15,-21-1-288-15,-2 1 83 0</inkml:trace>
  <inkml:trace contextRef="#ctx0" brushRef="#br0" timeOffset="92625.28">20941 14468 316 0,'-5'-8'210'15,"5"8"-31"-15,-3-12-29 0,3 4-15 0,0 8-15 16,11-15-9-16,-3 5-19 0,8-1-7 0,3-2-8 16,17-7-10-16,5 3-1 0,5-1-17 0,4 4-16 15,2 2-24-15,-3 5-41 0,2-5-31 0,0 11-45 16,-10-6-83-16,2 4-230 0,-10 0 69 0</inkml:trace>
  <inkml:trace contextRef="#ctx0" brushRef="#br0" timeOffset="93381.66">22414 14020 221 0,'-2'-14'187'0,"2"7"-29"0,0 7-5 15,-3-16-20-15,3 16-10 0,-5-7-11 0,5 7-15 0,0 0-12 16,0 0-13-16,0 0-7 0,0 0-5 16,0 0-4-16,0 0 0 0,0 0-5 0,15 40-4 0,-9-1 1 15,2 3 0-15,-6 3-2 0,5 2-7 0,-3 6 0 0,2-4-1 0,-6 4 0 16,0-4 0-16,0 0-3 0,0 0 2 0,0-4-4 0,0-6 1 16,3 1-6-16,-3-13-2 0,2-1-1 15,-2-8-5-15,0-5 2 0,0 2-3 0,0-5-1 0,0 0 1 16,3-2 10-16,-3-8 6 15,0 6-7-15,0-6-1 0,0 0-3 0,0 0-2 16,0 0-3-16,0 0-3 0,0 0-3 0,16-39 0 0,-10 13-5 16,2-11-4-16,-5-2-4 0,6-6 1 0,-5 2-1 15,3 1-2-15,-1-3 2 0,-5 4-4 0,5-4 2 16,0 6-3-16,2 2 2 0,-3-1 2 0,1 10-4 16,-1 3 2-16,4 2 0 0,-4 3 1 0,0 1-1 15,9-3-5-15,-5 4-4 0,4 1 4 0,-2-1-3 16,4 0-1-16,3 0 0 0,-2 3 6 0,1 3 1 15,2-3-7-15,-3 3 3 0,3-2 4 0,-2 8-1 0,-1 2-3 16,-5 1-2-16,-11 3 1 0,23 0 1 0,-23 0 4 16,21 5 1-16,-9 1-5 0,-5 0 1 0,1 1 2 15,0 2 1-15,3 9-2 0,-2-1 5 0,-4 6 0 16,0-7 0-16,-1 10 0 0,-8-4-3 0,-1 1 7 16,0-1-2-16,-15 12 0 0,4-2-3 0,-3-1 4 15,-5-3-2-15,2-3 0 0,-3 3 1 0,-5-7 1 16,5 1-4-16,1-9 3 0,5 2-3 0,-5-6 6 15,9 1 0-15,4-6 6 0,-2 6 1 0,4-7 2 16,1 0 6-16,8-3-3 0,-14 7 2 0,14-7-4 0,-11 2 2 16,11-2 0-16,0 0-7 0,0 0 4 0,0 0-6 15,0 0-4-15,0 0 7 0,0 0 0 0,0 0-4 16,0 0-6-16,0 0 3 0,0 0 2 0,0 0-2 16,0 0-1-16,25 13 3 0,-17-10-2 0,3 1-3 15,0 4 1-15,0 0 3 0,4 3-6 0,1 1 3 16,-2 4-1-16,4-4 2 0,-2 3-5 0,-2 3 5 15,2-4 2-15,-2 4 1 0,0-2-3 0,2 1 2 16,-5 1-2-16,3-1-1 0,0 0 0 0,-1-2-11 0,-1-3-7 16,-2 1-11-16,4 2-9 0,-7-3-17 0,8 4-8 15,-5-6-22-15,-1 0-18 0,2-1-20 0,-6 0-20 16,4-4-101-16,-9-5-289 0,7 5 83 0</inkml:trace>
  <inkml:trace contextRef="#ctx0" brushRef="#br0" timeOffset="93928.55">23085 14565 379 0,'-9'-6'161'15,"9"6"-21"-15,0 0-7 0,0 0-17 0,0 0-10 16,0 0 1-16,-9-7-9 0,9 7-5 0,0 0-3 0,0 0-8 15,0 0 1-15,0 0-5 0,-7-10-8 0,7 10-6 16,0 0-8-16,0 0-5 0,0 0-4 0,0 0-15 16,-2-11 1-16,2 11 0 0,0 0-5 0,0 0-4 15,9-12-4-15,4 7-1 0,-13 5-4 0,18-11-2 16,-8 5-2-16,3 0 2 0,-3 5-4 0,-10 1 0 16,22-9-3-16,-11 8 0 0,-11 1-4 0,0 0-1 15,25-3 2-15,-25 3-2 0,0 0 0 0,23 10-7 0,-23-10 8 16,7 10 0-16,-4-3 0 0,-3-7-2 0,0 20 2 15,0-10-5-15,-3 2 6 0,-2 4-7 0,-4 3 6 16,2-3 0-16,3-3 0 0,-1 2 0 0,2-5 0 16,0 0 2-16,3-10-1 0,-5 14 0 0,1-5 0 15,4-9 6-15,4 13-6 0,-4-13 0 0,8 10 5 16,-3-2-3-16,2-3-1 0,7 2 1 0,-2-2-2 16,8 5 1-16,-2 2-8 0,4-4 9 0,-6 5-1 15,4-4-1-15,-6-2-1 0,-5 3 2 0,1-2-1 16,-1 2 5-16,-4-3-2 0,1 3 2 0,-4 0-1 15,-2 0 5-15,0-10-2 0,-2 19 7 0,-4-9-2 16,1 1 5-16,-2-2-3 0,-5 6 1 0,-8-3-4 0,-3 2 8 16,6-2-3-16,-6-2-1 0,1-1 2 0,3-2 0 15,-3 0-1-15,3 1 1 0,0-6-1 0,2 0-1 16,6 4-1-16,11-6 0 0,-25 2-1 0,25-2-2 16,0 0-13-16,-25-2-10 0,25 2-13 0,0 0-24 15,-14-10-24-15,14 10-24 0,0 0-34 0,-1-13-44 16,1 13-115-16,5-18-343 0,4 0 96 0</inkml:trace>
  <inkml:trace contextRef="#ctx0" brushRef="#br0" timeOffset="94215.27">23690 14336 245 0,'0'0'228'0,"0"0"-27"0,-7-7-23 0,7 7-19 15,0 0-13-15,0 0-13 0,0 0-17 0,0 0-17 16,0 0-9-16,0 0-10 0,1-10-8 0,-1 10-6 16,0 0-4-16,13-5-10 0,-1-2-1 0,16 3-12 0,10-9 2 15,5 0-3-15,4-2-5 0,-1 3-4 16,4 0-8-16,-3 3-13 0,-6-1-23 0,2 1-11 0,-10 5-23 15,-6-1-5-15,-2 1-22 0,-1 4-19 0,2-4-30 16,-9 4-103-16,-4 0-271 0,-13 0 80 0</inkml:trace>
  <inkml:trace contextRef="#ctx0" brushRef="#br0" timeOffset="94402.72">23797 14481 273 0,'0'0'196'15,"-9"9"-23"-15,9-9-3 0,0 0-13 0,0 0-13 0,0 0-12 0,0 0-7 16,0 0-13-16,0 0-11 0,33 3-10 0,-10-3-4 16,-6 0-19-16,12 0-1 0,-4 0-6 0,1-2-4 15,-1 2-13-15,17-1-13 0,-7-2-18 0,3 1-21 16,-5-2-23-16,8 0-30 0,-6 2-29 0,-7-4-24 16,-2 2-121-16,13-9-279 0,-5 1 80 0</inkml:trace>
  <inkml:trace contextRef="#ctx0" brushRef="#br0" timeOffset="94749.83">24831 13725 266 0,'5'-15'170'16,"-5"15"-8"-16,4-13-11 0,-4 13-19 0,0-14-14 15,0 14-15-15,0 0-17 0,0 0-11 0,0 0-14 16,0 0-5-16,0 0-3 0,0 0-2 0,0 0-7 0,0 0 1 15,0 0 4-15,-5 37-4 0,1-15 6 0,-4 17 6 16,0 4 11-16,-1 0-8 0,2 5 3 16,-2 3-10-16,1 2 1 0,-6-4 5 0,6 3-1 0,-2-1-6 15,1-3-3-15,3-2-8 0,1-4-3 0,3-3-2 16,2 0 1-16,0-2-3 0,0-1 1 0,4-7 1 16,5-3-3-16,0-8 0 0,1 3-1 0,1-4-5 15,3-3 1-15,6 3-4 0,-4-2 0 0,6-8-5 16,2 3-2-16,0 0-9 0,1-6-7 0,5 5-13 15,-5-9-14-15,16 4-15 0,-8-4-8 0,-3-4-13 0,-5-5-5 32,-3 8-9-32,-4-9-8 0,-2 5-7 0,-1-3-5 15,-4-1-9-15,-3 1-2 0,-3 0-1 0,1-4-9 16,-6 12-4-16,5-16 4 0,-5 6 5 0,0 10-66 0,-7-21-212 16,0 12 64-16</inkml:trace>
  <inkml:trace contextRef="#ctx0" brushRef="#br0" timeOffset="95967.08">24969 14379 463 0,'-23'-8'-12'0,"8"-2"24"15,0 5-3-15,6 1 5 0,-7-2 3 0,6 2 12 16,10 4-5-16,-22-11 1 0,14 9 10 0,8 2-2 0,-20-10-4 16,10 5 8-16,-1-2 14 0,11 7-4 0,-20-10 4 15,12 4 1-15,8 6-3 0,-16-6 11 0,8 1-5 16,8 5 4-16,-17-7-2 0,17 7-6 0,-11-5-2 16,11 5-6-16,0 0 3 0,-19-8 1 0,19 8-6 15,-9-5-7-15,9 5 3 0,0 0-5 0,-15-5-1 16,15 5 0-16,0 0-3 0,0 0-4 0,-17-5 10 15,17 5-1-15,-11-3 4 0,11 3 6 0,0 0-1 0,0 0 6 16,-17-4-2-16,17 4 0 0,0 0 0 0,0 0-4 16,0 0-2-16,-11-8-9 0,11 8 1 0,0 0 3 0,0 0 2 15,0 0-5-15,0 0 0 0,0 0 0 16,-14-1-3-16,14 1 0 0,0 0-2 0,0 0-1 0,0 0-4 16,-10-4 0-16,10 4-3 0,0 0 2 0,0 0-7 15,-13-3-3-15,13 3-3 0,0 0 7 0,0 0 0 16,0 0-4-16,0 0-1 0,-15-2 1 0,15 2-1 15,0 0 1-15,0 0 1 0,0 0-6 0,0 0-4 16,0 0 6-16,0 0-5 0,0 0 3 0,0 0 0 16,0 0-1-16,31-14-1 0,-12 5 1 0,9 5-3 0,-7-3 0 15,3 0 2-15,-1-1-1 0,2 3-1 0,-4-2-3 0,0 2 2 16,0 3 2-16,1-4-2 0,-12 5 0 0,-10 1-1 16,22-7 1-16,-22 7 0 0,16 0 0 0,-16 0-9 15,14-2 7-15,-14 2-1 0,0 0 2 0,0 0-1 16,17-4 2-16,-17 4-4 0,0 0 4 0,0 0-1 15,0 0 0-15,0 0-1 0,17-3 2 0,-17 3-1 16,0 0-2-16,0 0 4 0,0 0-4 0,0 0-2 16,0 0 2-16,0 0 0 0,0 0 0 0,0 0-6 0,0 0-4 15,0 0 9-15,0 0 0 0,0 0-4 0,-50-4 3 16,50 4-1-16,-28 1 3 0,6-1-4 0,4 3 0 16,-7 3 2-16,5-6-1 0,-5 1 2 0,4 1-4 15,4 5 0-15,1-7 9 0,2 1-1 0,14-1-1 16,-21 3 2-16,9-3 0 0,12 0 0 0,0 0 2 15,-18 3 1-15,18-3-2 0,0 0-2 0,-14 2 1 16,14-2 3-16,0 0-4 0,0 0 3 0,-16 0 0 0,16 0-1 16,0 0 0-16,0 0-4 0,0 0 2 15,0 0 1-15,-15 2 0 0,15-2-2 0,0 0 2 16,0 0 0-16,0 0-2 0,0 0 0 0,0 0 0 0,0 0 1 16,0 0 1-16,0 0-1 0,0 0-1 0,0 0-7 15,0 0 7-15,0 0 3 0,0 0-1 0,0 0-1 0,0 0-1 16,0 0 3-16,41-10-4 0,-41 10 3 0,34-4 0 15,-10-2-3-15,0 5 4 0,-7-5 0 0,-1 3-3 0,-1 2-1 16,-15 1 3-16,23-5-1 0,-8 2-2 0,-15 3 2 16,18-3-2-16,-18 3-1 0,23-1-2 0,-23 1 2 15,14-3 0-15,-14 3 0 0,0 0 2 0,16-3-1 16,-16 3-3-16,0 0 1 0,0 0 0 0,19-2-1 16,-19 2-1-16,0 0 2 0,0 0-3 0,0 0 5 15,0 0-2-15,19 0-1 0,-19 0 2 0,0 0-3 16,0 0-3-16,0 0 1 0,0 0-4 0,0 0-1 0,0 0 0 15,0 0 2-15,0 0-5 0,0 0 5 16,0 0-1-16,0 0-4 0,0 0 7 0,11 8 2 0,-11-8 0 16,0 0-2-16,0 0 2 0,-38 12 2 0,27-8-4 15,-8 3 1-15,-3 2 4 0,3-5-1 0,2 3 4 16,3-2-7-16,-7 0 6 0,4 0-5 0,4 0 7 16,-2-2 0-16,15-3 0 0,-22 7-6 0,22-7 7 15,-19 3 1-15,19-3 7 0,-13 2-5 0,13-2 2 16,-10 6 6-16,10-6 0 0,0 0 2 0,-14 0-2 15,14 0 2-15,0 0-1 0,0 0 0 0,0 0-5 0,-12 0 1 16,12 0-2-16,0 0-1 0,0 0 1 0,0 0-2 16,0 0 0-16,0 0-1 0,0 0-2 0,0 0 0 15,0 0-1-15,0 0 1 0,0 0-3 0,0 0 2 16,56-6 2-16,-35 4-3 0,3-4 2 0,1 4-4 16,-1-3 3-16,-1 3-1 0,2-1 1 0,0-2-2 15,-1 3 1-15,0-3 3 0,1 2-3 0,-2 1 3 16,-8 0-6-16,2-1 5 0,-17 3-1 0,21-4-3 0,-6 1 1 15,-15 3 0-15,16-4 0 0,-16 4 3 16,0 0 2-16,19-2-5 0,-19 2 3 0,0 0-3 16,16-1-1-16,-16 1-6 0,0 0 8 0,0 0-1 0,0 0 1 15,18-3-1-15,-18 3 0 0,0 0 2 0,0 0-1 16,0 0-2-16,0 0-2 0,0 0 2 0,17-3 1 16,-17 3 0-16,0 0 2 0,0 0-4 0,0 0 0 15,0 0-4-15,0 0-9 0,0 0 3 0,0 0-4 16,15-3-3-16,-15 3-3 0,0 0-7 0,0 0-3 15,0 0-5-15,0 0-2 0,0 0-13 0,0 0-7 16,0 0-5-16,0 0-26 0,0 0-47 0,0 0-138 0,0 0-328 16,0 0 95-16</inkml:trace>
  <inkml:trace contextRef="#ctx0" brushRef="#br0" timeOffset="96484.73">24758 13955 238 0,'-6'-10'83'0,"6"10"-4"0,0 0-25 0,0 0 11 16,-5-10 6-16,5 10-11 0,0 0 3 15,-4-13-2-15,4 13-5 0,0 0 4 0,0 0-9 0,7-19 4 16,-7 19-6-16,8-10-1 0,-8 10-5 0,2-16-2 16,-2 16-2-16,6-10-11 0,-6 10 4 0,5-12-14 15,-5 12 1-15,6-13 8 0,-6 13 0 0,5-12 5 16,-5 12-1-16,3-9 0 0,-3 9-7 0,5-12 4 16,-5 12-7-16,2-10 0 0,-2 10 2 0,0 0-3 15,4-18-2-15,-4 18-2 0,5-14 5 0,-1 6-9 16,-4 8 3-16,0 0-4 0,5-17 4 0,-5 17-6 0,5-10-2 15,-5 10 3-15,0 0-9 0,6-14 3 0,-6 14 3 16,5-11 0-16,-5 11 1 0,0 0 1 0,5-14-3 16,-5 14-1-16,5-6 4 0,-5 6-4 0,0 0 5 15,4-13-3-15,-4 13 4 0,0 0 0 0,0 0-10 16,0 0 9-16,5-13 0 0,-5 13-5 0,0 0-3 16,0 0-6-16,0 0 9 0,0 0-7 0,0 0-1 15,0 0 0-15,0 0-1 0,0 0 5 0,0 0-2 0,0 0-2 16,0 0 7-16,0 0-7 0,0 0 8 15,3 46 2-15,-3-21-4 0,0-2-1 0,-3 13 8 16,1 2 1-16,-1-3 9 0,-1 1-4 0,-1-6-4 0,3-2 1 16,-1-7 3-16,0 16-1 0,1-8-9 15,-1-4 1-15,3-2-18 0,3-2-41 0,-6 3-47 0,0-1-141 16,1-3-285-16,-5-4 85 0</inkml:trace>
  <inkml:trace contextRef="#ctx0" brushRef="#br0" timeOffset="114202.53">29029 10173 223 0,'-4'-7'127'16,"-1"2"-20"-16,5 0-12 0,0 5-9 0,-8-8-6 15,8 8-10-15,0-9 5 0,0 9-18 0,-3-7-8 0,3 7 3 16,0 0-5-16,-5-7 3 0,5 7-1 16,0 0-5-16,0-7 1 0,0 7-1 0,0 0 2 15,-5-6-2-15,5 6-4 0,0 0 5 0,0 0-15 16,0 0-1-16,-4-7 1 0,4 7-5 0,0 0-5 15,0 0-7-15,0 0-2 0,0 0-4 0,-5-3-3 0,5 3-1 16,0 0 0-16,0 0 1 0,0 0-4 0,0 0 5 16,0 0-5-16,0 0 2 0,-6-5-2 0,6 5-2 15,0 0 7-15,0 0 0 0,0 0-11 0,0 0 9 16,0 0-6-16,0 0-2 0,0 0 1 0,0 0 3 16,0 0-2-16,0 0 1 0,0 0 2 0,0 0-1 15,0 0 2-15,0 0-1 0,0 0-1 0,0 0 1 16,48 3-1-16,-5-1 2 0,0-2 4 0,12 6-3 15,33 1 2-15,-3-4 0 0,-19-1-3 0,-9 0-5 16,31-2 8-16,-5 0 0 0,-18 3-5 0,-12-2 6 0,3-1-4 16,3 0-4-16,-8 0 3 0,0 0-3 15,4 0 6-15,-5 0 1 0,-4 0-4 0,-2-1 3 0,-3 1-1 16,-8 0 2-16,-6 0-4 0,-4 0 6 0,-5-3-1 16,3 3-6-16,-6-2 8 0,2 0-6 0,-7 2-1 15,4 0 1-15,1 0 0 0,2-3-2 0,6 0 2 16,-3 1-1-16,1 2 2 0,-2-2-7 0,3-1 6 15,-5 0 1-15,8 3-2 0,-11 0 0 0,2 0 4 0,-3-2-3 16,-2-1-2-16,0 3 1 0,-11 0 3 0,19-4-3 16,-8 4 1-16,-5 0-1 0,-6 0 5 0,13-3-3 15,-13 3-1-15,11 0 16 0,-11 0-11 0,6-3-3 16,-6 3 3-16,0 0-1 0,8-2-1 0,-8 2 2 16,0 0 2-16,8 0-2 0,-8 0-6 0,0 0 3 15,0 0-1-15,6-5 2 0,-6 5 2 0,0 0-6 16,0 0-6-16,0-5-3 0,0 5-2 0,0 0-6 0,0 0 6 15,-9-11 6-15,1 2-12 0,3 5-4 0,-7-2 5 0,4 0 0 0,0-1 1 16,0 3 6-16,-3 0-1 0,0-2 1 0,3 2 1 16,-3-1 1-16,3 2 7 0,0-4 0 0,-3 4-2 15,-2-2 5-15,7 1-5 0,-2-2 8 0,-2 4-5 16,3-4 42-16,-1 3 3 0,1-3-6 0,-3 3 0 16,10 3-4-16,-11-6-6 0,11 6-4 0,-5-4 0 0,5 4 1 15,-6-3-6-15,6 3-4 0,0 0-3 0,0 0 1 16,-8-9-6-16,8 9 1 0,0 0-6 15,0 0 3-15,0 0-12 0,0 0 5 0,0 0 1 0,0 0 0 16,0 0-10-16,0 0 7 0,0 0 4 0,22 18-9 16,-14-9 10-16,2-2-6 0,5 7 0 0,-5-2 2 15,2-2-5-15,-4-3 8 0,0 3-4 0,1 0 3 16,-7-1-5-16,6 0 4 0,-2 1-7 0,-4-4 7 0,4-1-4 16,-3 3 1-16,-1 2 2 0,-2-10 1 15,-2 17 3-15,-7-7-5 16,1-2 1-16,-9 12 3 0,2-4-7 0,-9-1-11 15,-7 7-15-15,4-5-26 0,-7 6-19 0,8-7-29 16,3-3-115-16,3-6-260 0,7 3 76 0</inkml:trace>
  <inkml:trace contextRef="#ctx0" brushRef="#br0" timeOffset="114642.67">31435 9938 231 0,'0'0'198'16,"0"0"-28"-16,8-6-28 0,-8 6-13 0,0 0-24 0,0 0-10 16,0 0-17-16,10-2-11 0,-10 2-13 0,0 0 0 15,0 0-14-15,0 0-12 0,7 12-7 0,-4-3 14 16,-3 1-6-16,0 2-5 0,2 9 5 0,-2-1-13 15,-2-2 6-15,2 4-7 0,-3-3 2 0,3 1 1 0,-4-5 0 16,4-1-6-16,0-4 4 0,0 2-7 16,0-2 1-16,-3 0 3 0,3-10-3 0,0 13 1 0,0-13-1 15,0 12-3-15,0-12-15 0,3 10-1 0,-3-10-20 16,0 0 7-16,0 11-11 0,0-11-12 0,0 0-32 16,0 8-20-16,0-8-83 0,0 0-214 0,0 0 64 15</inkml:trace>
  <inkml:trace contextRef="#ctx0" brushRef="#br0" timeOffset="115025.27">31337 9753 273 0,'0'0'73'0,"0"0"-12"0,0 0-8 0,0 0-4 0,0 0-6 16,-22 31-5-16,10-14-2 0,1 4-2 0,1-1-8 15,-10 15-1-15,7-7 2 0,-4 5-6 0,9-7 12 16,-2-1-12-16,1-3-4 0,2-1 1 0,0 4 0 16,0-5 0-16,3 3-1 0,4 2 1 0,-3-2-3 15,10-5 4-15,-2 5 2 0,8 8-5 0,0-6-4 16,4-3 2-16,5-6 0 0,12 7-18 0,3-4-13 16,8-5-17-16,1-4-31 0,3-3-42 0,-1-14-126 0,8-3 39 15</inkml:trace>
  <inkml:trace contextRef="#ctx0" brushRef="#br0" timeOffset="115290.93">31859 9671 258 0,'0'0'111'0,"0"0"-26"0,0 0-14 15,0 0-4-15,0 0-13 0,0 0-2 0,0 0-9 16,0 0-4-16,0 0-1 0,3 34-8 0,3-14-8 16,-1 3 5-16,3-1-2 0,-3 1-8 0,2 0-3 15,-5 15 9-15,6-5-10 0,-8-2-1 0,0-4 2 16,6 9 2-16,-4 1-2 0,-2-7 6 0,0-3-7 16,0 10-5-16,0 2 0 0,-5 1-6 0,2 1-10 15,-7-6-23-15,-6 4-17 0,-2 4-74 0,-1-5-142 16,-11 0 44-16</inkml:trace>
  <inkml:trace contextRef="#ctx0" brushRef="#br0" timeOffset="115719.45">30522 11496 211 0,'-18'1'62'15,"18"-1"-13"-15,-10 6-9 0,10-6 0 0,-12 6 0 0,5-3-6 16,7-3-9-16,-11 10 0 0,5-4-6 0,6-6-1 15,-8 7 2-15,8-7 5 0,-6 5 9 0,6-5 3 16,0 0 6-16,0 0 9 0,0 0 12 0,-6 12 4 16,6-12 10-16,17 6-3 0,-6-4-5 0,30-2-3 15,3 3-5-15,3-6-2 0,8 1-2 0,31-6 3 16,5 0-7-16,-6-2-8 0,3 0 7 0,-23 3-8 16,-6 2-5-16,-2-2-4 0,-1 1 2 0,-4 3-5 15,1-4 4-15,-7-5-7 0,-4 8-4 0,-2-3 0 0,-12 2-1 16,-2-3-1-16,-6 3-4 0,-3 3-4 0,-4-3 3 15,-1 2-14-15,-3 1-10 0,-9 2-15 0,12-6-14 16,-12 6-18-16,11-3-17 0,-11 3-29 0,0 0-21 16,11-4-89-16,-11 4-247 0,0 0 71 0</inkml:trace>
  <inkml:trace contextRef="#ctx0" brushRef="#br0" timeOffset="116085.32">31695 11142 367 0,'-3'-10'165'15,"3"10"-18"-15,0 0-21 0,0 0-17 0,0 0-16 16,0 0-16-16,-4-6-5 0,4 6-8 0,0 0-11 0,0 0-1 16,0 0-19-16,0 0 3 0,0 0-5 0,0 0-8 15,0 0 0-15,0 0-3 0,0 0-1 16,0 0-5-16,0 0 2 0,0 0-1 0,0 0-9 0,21 22 8 15,-16-16-8-15,1 0 4 0,-1 1-4 0,0 1 3 16,2 0-8-16,-2-1 1 0,-1 3 2 0,0-2-6 16,-4-1 0-16,5 0-2 0,-5 3 6 0,4 0 3 15,-4 2-8-15,-4 0 5 0,-1 5-6 0,-6 4 4 16,1-5-1-16,-5 4 3 0,-4-3-4 0,-9 11 3 0,1-1 1 16,-3-3-4-16,5-4 1 0,6-5 4 0,3 1 2 0,0-3-4 15,5-1-2-15,-3-2 3 0,6 0-9 0,0-4-7 16,2 1-10-16,0 0-9 0,6-7 0 0,-5 13-16 15,2-8 7-15,3-5-13 0,0 0-11 0,10 10-20 16,0-7-65-16,-10-3-176 0,0 0 53 0</inkml:trace>
  <inkml:trace contextRef="#ctx0" brushRef="#br0" timeOffset="116311.63">32256 11048 277 0,'21'11'98'0,"-21"-4"-9"15,6 4-13-15,-6 1-1 0,3 13 8 0,1-4-18 16,-4 1-3-16,-4 4-10 0,4-5 0 0,-3 17-11 0,1-9 1 16,-2-3-5-16,2-3-8 0,2 2 2 0,-5 0-1 15,5-1-6-15,-2-2-16 0,2-2-15 16,0 0-25-16,-3-1-8 0,6 0-23 0,-6-7-61 0,3 0-147 15,3-5 47-15</inkml:trace>
  <inkml:trace contextRef="#ctx0" brushRef="#br0" timeOffset="116530.35">32514 11142 367 0,'0'0'139'0,"0"0"-19"15,5-7-20-15,-5 7-18 0,0 0-11 0,0 0-14 16,0 0-6-16,0 0-2 0,8 20-4 0,-5-10-7 0,-1 12-1 16,-2-1-1-16,-5 3-7 0,5 0 2 0,-5 11-9 15,-1 2 4-15,2-8-7 0,4-1-1 0,-3-7-1 16,-1 1-2-16,4 4-24 0,-3-5 0 0,3 1-14 16,0-1-28-16,3-7-16 0,1 6-7 0,-1-5-66 15,-1-5-165-15,3-4 50 0</inkml:trace>
  <inkml:trace contextRef="#ctx0" brushRef="#br0" timeOffset="117075.32">32737 10849 230 0,'-7'-11'73'16,"-2"1"-10"-16,2 0-11 0,-7 2-3 0,6 1-7 15,-3-1-1-15,3 0-10 0,-7 4 0 0,0-8-2 16,-2 6-2-16,1-4-3 0,1 6-2 0,-6-1-1 16,0 3-2-16,-5 0-6 0,1-1-5 0,2 0 1 0,-2 6-2 15,-3 0-3-15,-10 4 0 0,5-1 0 16,8 4-3-16,-13 5-2 0,2 5 3 0,1 2 6 16,3 1-12-16,-2 5 19 0,6 3-9 0,-4 1 5 0,2-1-2 15,-3 5 0-15,3-3-3 0,2 2 1 0,1 0 2 16,3 1-3-16,2-3 8 0,-2 2 0 0,6-1-4 15,2 1 8-15,-1-2 1 0,4 3-7 0,0 1-1 16,4-1 15-16,1 2-5 0,8-3 6 0,0 1 0 16,6-1 0-16,-2-6 3 0,11-4 0 0,7 10 2 15,7-2-5-15,-2-2 9 0,12-1-2 0,2-7-3 16,-3 0 0-16,3-1-4 0,-2-4-2 0,2-10-1 16,3-1-3-16,2-1 3 0,0-6 4 0,-4 3 4 0,5-6-4 15,-4-3-1-15,2-1-2 0,3-7 0 0,1 0 1 16,-1-6-9-16,-3-3 1 0,0-3 2 0,-4-4-2 0,0-5-3 15,0 1-4-15,-6-6-1 0,1-1-6 16,-9-4 1-16,1 0 1 0,-6-2-4 0,-9 0-2 0,-5 6-1 16,-3-3 3-16,1 2 5 0,-6 3 2 0,0-1 2 15,-2 7-1-15,-3 9-2 0,-2 2 3 0,-1-3 2 16,3 3-5-16,-4-1-2 0,1 2-1 0,0 3 8 16,0-2 0-16,0 2-2 0,-1 1 1 0,1 1-1 15,1 4 0-15,1-1-4 0,0 3-2 0,1 2 2 16,-3-1-2-16,5 0-5 0,-5 2-15 0,8 7-18 15,-11-13-17-15,3 8-17 0,-3 0-27 0,-1 2-20 16,-12 3-94-16,-17 3-247 0,-3 2 71 0</inkml:trace>
  <inkml:trace contextRef="#ctx0" brushRef="#br0" timeOffset="121160.9">22855 15717 250 0,'2'-14'92'0,"1"4"-7"16,0-3-4-16,3 4-10 0,-6 0-11 15,0 9-1-15,5-24-2 0,-3 15-8 0,1-4-6 16,0 4-3-16,0-5-8 0,2-4-1 0,0 1 1 0,-1-1-3 15,-1 1-1-15,-1 4 1 0,-2 0 1 0,2 1-7 16,-2 2 1-16,4-3 7 0,-1 7-2 0,-3 6-5 16,6-18 4-16,-5 9 1 0,-1 9 3 0,3-13-9 15,-3 13-4-15,6-12 1 0,-6 12-8 0,0 0 2 16,0-13-8-16,0 13-1 0,0 0-2 0,0 0 1 16,0 0-3-16,0 0-1 0,0 0 1 0,0 0 10 15,16 47-4-15,-12-23 2 0,-4 14 7 0,4 4 0 0,-1 3 1 16,-3-1-6-16,0 0 1 0,2 1-5 0,-4-6-1 15,-1 3 1-15,3-3 1 0,-3-2 3 0,3-7 0 16,0-2-7-16,0-5 1 0,-1-2 2 0,1 1-4 16,0-6 1-16,0 7 4 0,0-8-5 0,0-2 1 15,0-4-1-15,-4 1 1 0,4-2-2 0,0-8 4 16,4 15-2-16,-3-11 5 0,-1-4-4 0,0 10 8 16,0-10 8-16,0 0 7 0,3 11 1 0,-3-11 4 15,0 0-3-15,0 0-2 0,0 0-4 0,0 0-3 16,0 0 2-16,0 0-2 0,0 0-5 0,0 0-5 15,0 0 2-15,0 0-2 0,0-30-2 0,3 20 4 0,-3 0-1 16,0-3-6-16,0-7 2 0,2-3-2 0,2-3 0 16,4-11-3-16,-1 1-2 0,2-1-2 0,-3 6 3 15,5-5 2-15,-3-1-1 0,3 0-3 0,2 2-1 16,-7 5-1-16,8-5-3 0,-9 9-2 0,6 3-4 16,-6 1 1-16,4 6 1 0,-1-4 0 0,-3 5 3 15,-2 2-3-15,2 3-1 0,-3 0 4 0,5 0-1 16,-1 2 3-16,-6 8-5 0,10-13 1 0,-7 6-1 0,-3 7 5 15,4-7-4-15,-4 7-3 0,0 0 1 16,0 0 3-16,15-6 4 0,-15 6-5 0,0 0 0 0,0 0 3 16,19 15-3-16,-9-7 2 0,-6 4-1 0,4 4 4 15,0 2-3-15,2 2 6 0,-6 0 0 0,4 0-5 16,0 2 0-16,-2-5 9 0,0 3-3 0,-4-2-4 16,4-1 0-16,-6-6 0 0,2 6 0 0,-2-7-6 15,3 0 9-15,-3 3 2 0,-3-3-2 0,1 2-2 16,-1-2 2-16,-4 7 4 0,-6-3-3 0,6 0 2 15,-7 0-1-15,0 1 0 0,-6-3-3 0,2 2 3 16,7-8 4-16,-3 1-9 0,-2 1 8 0,7-4-2 0,-1 4 2 16,2-3 1-16,-4-2 1 0,3 4-3 0,9-7 4 15,-12 5-2-15,12-5-1 0,-11 5 2 0,11-5-2 16,-7 4 3-16,7-4-5 0,0 0 0 0,0 0 1 16,-4 8 2-16,4-8 1 0,0 0 1 0,0 0 1 15,11 10 1-15,-11-10-1 0,14 10-2 0,-6-4 1 16,2-2-3-16,2 0 0 0,8 6-1 0,3 0 1 15,-6-3 1-15,2 3-3 0,3 1 4 0,1-8-1 0,-3 9 0 16,2-5-4-16,3-1 1 0,-4 4 3 0,4-4-1 16,-5-2 0-16,2 2 1 0,-6-2 0 0,1 1-1 15,-4-2-5-15,-1 0 1 0,-4-1 1 0,-8-2 5 16,15 5-7-16,-15-5-2 0,12 3 1 0,-12-3-5 16,11 2-19-16,-11-2-11 0,0 0-22 0,10 5-25 15,-10-5-31-15,0 0-111 0,12 1-268 0,-12-1 79 16</inkml:trace>
  <inkml:trace contextRef="#ctx0" brushRef="#br0" timeOffset="121676.46">23588 15935 230 0,'0'0'103'15,"0"0"-15"-15,-2-7-13 0,2 7-4 0,0 0-14 16,0 0-2-16,0 0-4 0,0 0-16 0,0 0 5 15,0 0-7-15,0 0-5 0,0 0 5 0,0 0-3 16,26 0-4-16,-26 0-1 0,20 2 0 0,-6 4-5 16,7-4 1-16,-4 6-2 0,3 1-7 0,-4-2-1 15,-2-3-2-15,-1 4 1 0,-5-1 6 0,1 1 2 0,0 2-5 16,-5-2 4-16,-1 1 14 0,2 1-7 0,-5 0 5 16,-2-1-4-16,-1 4-4 0,-2-3 6 15,-1 9-1-15,-2-6 0 0,-3 0 6 0,4-2-2 0,-2 0-1 16,0-1 7-16,4-3 1 0,-1-3 7 0,1 4-2 15,-4-1 2-15,9-7-3 0,-8 10 1 0,8-10 3 16,-5 8-4-16,5-8 0 0,-3 8 3 0,3-8-3 16,0 0-6-16,-5 6-4 0,5-6-3 0,0 0-2 15,0 0-4-15,0 0 3 0,0 0-3 0,0 0-3 16,25 4 1-16,-15-4-2 0,-10 0-5 0,25 0 2 16,-3 0-5-16,2-6 1 0,-2 2-6 0,6 4-21 0,-3-4-14 15,0 2-13-15,1 0-28 0,1-1-22 0,1 1-23 16,-3-1-28-16,2-4-85 0,-2-1-272 15,-3 4 79-15</inkml:trace>
  <inkml:trace contextRef="#ctx0" brushRef="#br0" timeOffset="121910.84">24265 15838 264 0,'3'-9'175'0,"-3"9"-26"0,0 0-11 0,0 0-18 0,0 0-13 15,6-13-14-15,-6 13-7 0,0 0-10 0,9-5-10 16,0 1-12-16,5-2-3 0,8-2-7 0,3 4-4 16,-1-4-6-16,0 1-13 0,1 2-20 0,16-2-29 15,-11 3-18-15,-8 1-22 0,0 0-16 0,-3 3-79 16,-19 0-192-16,22 0 59 0</inkml:trace>
  <inkml:trace contextRef="#ctx0" brushRef="#br0" timeOffset="122067.06">24375 15913 321 0,'-13'4'164'0,"13"-4"-16"0,0 0-18 0,0 0-16 15,0 0-14-15,0 0-11 0,0 0-4 0,0 0-5 16,0 0-15-16,0 0-3 0,56 6-21 0,-34-6-23 15,1 0-31-15,3 0-28 0,14-3-29 0,-5-2-93 0,-12 0-192 16,2 0 59-16</inkml:trace>
  <inkml:trace contextRef="#ctx0" brushRef="#br0" timeOffset="122535.78">25212 15569 240 0,'0'0'153'0,"0"0"-28"15,0 0-5-15,0 0-7 0,0 0-10 0,0 0-7 16,0 0-15-16,0 0 2 0,0 0-6 0,0 0-4 0,0 0-1 16,0 0-2-16,0 0-5 0,0 0-2 0,0 0 0 15,0 0-7-15,0 0-2 0,0 0-5 0,0 0-1 16,0 0-9-16,0 0-4 0,0 0-7 0,0 0 1 15,0 0-7-15,0 0-1 0,28-14-3 0,-7 7 0 16,4-1-5-16,16-2 1 0,0 3-2 0,-11-3-1 16,1 4-3-16,-10 2 6 0,1-2-7 0,-2 6-3 15,1-7 1-15,-4 7 1 0,-4-3 0 0,-13 3-3 0,22-3-4 16,-22 3-7-16,17-3-4 0,-17 3-14 16,0 0-10-16,17-2-18 0,-17 2-15 0,0 0-19 15,0 0-25-15,16-4-109 0,-16 4-266 0,0 0 79 0</inkml:trace>
  <inkml:trace contextRef="#ctx0" brushRef="#br0" timeOffset="122848.26">25886 15041 303 0,'6'-11'123'15,"-4"1"-13"-15,3 0-4 0,-5 10-11 0,11-15-8 0,-11 5-9 16,0 10-1-16,9-10-2 0,-9 10-6 0,0 0-2 16,7-13-2-16,-7 13-11 0,0 0-1 0,0 0-8 15,6-7-4-15,-6 7-5 0,0 0-3 0,0 0-6 16,0 0 8-16,0 0-6 0,0 0 1 0,0 0 7 16,11 25-1-16,-2-5 2 0,-7 4-11 0,0-2 13 15,4 18-2-15,2-4-8 0,-3-6-2 0,2 8 2 16,-3-4-7-16,0-2-2 0,1-4 0 0,0-5-1 0,0-1-2 15,2-1-1-15,-3 1 2 0,5-3-10 0,-4 3-11 16,1-4-10-16,5-1-20 0,-3 4-22 16,0-5-27-16,1 6-20 0,-1-6-34 0,-1-1-83 0,-7-3-257 15,9 0 75-15</inkml:trace>
  <inkml:trace contextRef="#ctx0" brushRef="#br0" timeOffset="123061.55">25730 15862 260 0,'0'0'178'0,"0"0"-19"0,0 0-15 0,0 0-8 0,0 0-17 15,0 0-7-15,0 0-15 0,0 0-9 0,0 0-10 16,0 0-11-16,0 0-6 0,0 0-9 0,41-20-3 16,-20 16-5-16,4 0-4 0,2-1-14 0,11-3-14 15,4 1-32-15,-1 2-15 0,-1-3-41 0,-9 6-24 16,-1 0-91-16,-5 2-227 0,-6-4 68 0</inkml:trace>
  <inkml:trace contextRef="#ctx0" brushRef="#br0" timeOffset="123546.42">25975 15946 268 0,'0'0'174'16,"0"0"-19"-16,0 0-26 0,-8-8-3 0,8 8-11 15,0 0-14-15,0 0-4 0,-2-3-18 0,2 3-9 16,0 0-7-16,0 0-7 0,0 0-6 0,0 0-3 0,0 0-5 16,19-12-5-16,-19 12-5 0,19-3-3 0,-19 3 0 15,22-3-6-15,-22 3-1 0,25 6-2 0,-25-6-5 16,27 5 1-16,-8 3-4 0,0 2-3 0,1 2 3 15,-8-4-2-15,2 2-5 0,-5 0 4 0,-1-3-1 16,-2 3-3-16,-4 3 5 0,7 7-1 0,-9-4 1 16,3 0-10-16,-3 1 9 0,-6 3-8 0,0-1 8 15,1-2-1-15,-3 4 0 0,0-7 5 0,-3 3-4 16,4-3 9-16,0-5 1 0,2 0 2 0,-4-2-1 0,0-1 3 16,5-2-6-16,4-4 4 0,-11 10 1 15,5-2 2-15,6-8 4 0,-9 8 3 0,9-8 6 0,-4 7 2 16,4-7 4-16,0 0-5 0,0 0 0 0,-3 4-3 15,3-4 0-15,0 0-6 0,0 0-2 0,0 0 0 16,0 0-6-16,0 0 0 0,-5 11-5 0,5-11-2 16,0 0 2-16,0 0-2 0,30 0-1 0,-12-3 2 15,24-5-6-15,-1 4-1 0,1-3 1 0,6-1-1 16,-7 0 2-16,6 1-6 0,-6 2 1 0,-1-5 0 16,0 3-2-16,-10 1-9 0,-5 3-5 0,-7-1-6 0,-1 1-13 15,-4-1-7-15,-13 4-13 0,22-6-16 0,-14 6-3 16,-8 0-19-16,16-4-24 0,-16 4-30 0,0 0-137 15,17-7-333-15,-17 7 96 0</inkml:trace>
  <inkml:trace contextRef="#ctx0" brushRef="#br0" timeOffset="124441.17">26722 15197 325 0,'0'0'108'0,"-10"-17"-16"15,10 7-1-15,0 10-13 0,-3-22-9 0,-2 9-8 16,5 13-4-16,3-21 0 0,-3 0-6 0,0 7-13 16,2-6 0-16,-2 2-2 0,0 3-7 0,0 3 3 0,0 12-2 15,3-17 3-15,0 7 3 0,-3 10-12 16,3-14 8-16,-3 14-15 0,0 0-1 0,4-12-8 0,-4 12 5 16,0 0 9-16,0 0-2 0,0 0-3 0,0 0 6 15,0 0 13-15,7 39 1 0,-7-17 2 0,-3 1-7 16,6 16 7-16,-6 3-3 0,3 0 6 0,-4 4 5 15,4-4 6-15,-4 6 0 0,8-2-8 0,-3-5 0 16,5 2-6-16,2-3 2 0,-6-1-9 0,7-4-2 16,-1-6 1-16,0-5-4 0,3-1-2 0,0-6-3 15,5 4-1-15,1-6-4 0,13 13 0 0,-2-10-1 0,-3-3-9 16,-3-3-6-16,-1-3-10 0,4 1-10 0,0-3-1 16,-2 1-15-16,1-3-7 0,2-1 2 15,-1 0-5-15,0-4 0 0,-9-4-12 0,-16 4 0 0,30-4-17 16,-19-1-14-16,-2 0-8 0,-2 0-7 0,-1-1-15 15,-1-3-65-15,-5 9-217 0,0-17 64 0</inkml:trace>
  <inkml:trace contextRef="#ctx0" brushRef="#br0" timeOffset="124738.57">26556 15352 313 0,'0'0'113'0,"0"0"-6"0,-13-2-10 0,13 2-18 15,0 0-6-15,0 0-11 0,0 0 2 0,0 0-12 16,0 0-8-16,0 0 4 0,0 0-3 0,0 0 3 0,0 0 0 16,0 0-7-16,0 0 12 0,0 0-7 0,0 0-1 15,0 0 0-15,0 0 2 0,0 0 1 0,0 0-2 16,0 0 1-16,0 0-1 0,65 10-6 0,-37-12 3 15,12-4-7-15,6 4-3 0,-1-3-1 0,-2-2-6 16,0 1-3-16,-3-1-1 0,-2 1-1 0,-4-3-11 16,-11 9-9-16,-3-3-12 0,0-3-19 0,-7 2-15 15,-3 4-28-15,-10 0-31 0,17 0-114 0,-17 0-260 16,0 0 76-16</inkml:trace>
  <inkml:trace contextRef="#ctx0" brushRef="#br0" timeOffset="128791.56">22093 13683 284 0,'0'-12'92'0,"0"12"-4"0,0 0-9 16,0 0 2-16,0-7-17 0,0 7-6 0,0 0-8 15,0 0-8-15,0 0-8 0,0 0-7 0,0 0-2 16,0 0-3-16,0 0-1 0,0 0-6 0,0 0 0 15,0 0 7-15,13 33-1 0,-7-10-2 0,5 15 3 16,-2-3-4-16,-1 8 6 0,1 1 1 0,-2 1-11 16,-1-1-3-16,0 6 36 0,2-9-3 0,-1 4-4 15,3-4-6-15,-2-1 4 0,-3-4-5 0,2 2 4 0,3-1-1 0,-8-3-1 0,4-1-1 16,-4-6-2-16,4 10 5 0,-4 0-3 0,-2 1 0 16,0-5 3-16,0 5-10 0,0-2 5 0,0-4-4 15,0 7-3-15,0-1 5 0,-5-5-9 0,5 5-5 16,-5 0 7-16,-1-2-5 0,4-9 0 0,-5 1-4 15,7-5-1-15,0-3-1 0,-3 3-4 0,1-1 2 0,2-3 3 16,2 1-7-16,-2 0 4 0,-2-7 0 0,2 1-3 16,2 0 3-16,-2-2-5 0,0-2-2 0,0-1 3 15,0 1-8-15,3 0 3 0,-3-3 5 0,0 3-5 16,0 0 7-16,0-2-7 0,0-4 3 0,0-4-2 16,5 10 3-16,-3-4 2 0,-2-6 0 0,2 7-6 15,-2-7 4-15,0 4-1 0,0-4 0 0,6 5-8 16,-6-5 9-16,5 7-2 0,-5-7 1 0,11 2 2 15,-3 1-1-15,-8-3-5 0,19 3 6 0,-8-3-2 16,-11 0-2-16,25-3-1 0,-14 0 1 0,2 1 2 0,-13 2-5 16,36-1 3-16,-18-3-2 0,-3 2 3 0,7-1 0 15,-3 1-1-15,6-2-3 0,-4 0 1 0,2 2-1 16,-1 1-1-16,-1-5 2 0,4 3 1 0,0 3 2 16,-3-4-5-16,3 4-2 0,-2-3 6 0,2 1 0 15,0 0-4-15,16 4 2 0,-11-4 1 0,-3-1-1 16,14-2 2-16,0 3 3 0,-7-1-4 0,9 0-2 15,1-1-1-15,-4 1 2 0,1-2 0 0,3 0 0 0,-2 3 1 16,2-1 3-16,1-2-5 0,-3 0-3 0,0 0 7 16,-2 3-6-16,1-4 8 0,-2 0-1 15,2-4-5-15,-8 5 1 0,11-2 1 0,0-4-5 0,-3 4 6 16,-1 0-2-16,3-1 4 0,-2-2-3 0,-4 3 1 16,7-2-5-16,-7-1 3 0,6-1 3 0,-2 4-4 15,-1 0 4-15,1-8-2 0,1 5-4 0,4 0 2 16,0-3 1-16,-2 6 2 0,6-6-2 0,-4 7-1 15,4-4 4-15,-1 3-3 0,3-3 3 0,-7 0-4 16,-2 2-2-16,1 3 4 0,2-1-1 0,-5 0 0 16,0 1-1-16,-10-3 2 0,-4 6 0 0,-4 1-1 0,3-2 4 15,-1-4-6-15,-1 4 1 0,1 0 4 0,-4 1-3 16,2-2 1-16,-1 0-2 0,-1 2-1 0,1-3 8 16,0 0-6-16,1 0 0 0,0 0 0 0,-3 0 0 15,5 0-3-15,0 0 6 0,-2-3-2 0,3 1-2 16,-4 1 2-16,2 0-3 0,1-1 0 0,-1-2 4 15,1 5-1-15,0-2 2 0,2-2 0 0,-6 0-4 16,4 6-2-16,-3-6 1 0,1 6 1 0,-2-3 3 0,-4 3 0 16,-1-4-3-16,-6 4 2 0,-10 2-1 15,23-2-1-15,-16-2 2 0,0 2 1 0,-7 2-4 0,13-1 6 16,-13 1-3-16,11-4 3 0,-11 4-6 0,12-3-1 16,-12 3 6-16,7-2 0 0,-7 2 2 0,12-1 3 15,-12 1 0-15,9-6-2 0,-9 6-1 0,14-3-1 16,-10 1 6-16,-4 2-3 0,12-10-5 0,-3 9 3 15,-2-5 3-15,-7 6 1 0,14-7 6 0,-14 7 2 16,9-7 3-16,-9 7 1 0,7-8-4 0,-7 8 6 16,8-5-4-16,-8 5 1 0,5-10-2 0,-5 10 1 0,3-10-2 15,-3 2 0-15,0 8 2 0,2-16-1 0,-4 6-2 16,2 0-1-16,-3-3-6 0,0 1 5 16,-2-5-3-16,0-2-3 0,-7 0 0 0,4 0 2 0,0-3-2 15,-4 1-2-15,5-5-1 0,-1 4-1 0,1-3 2 16,-8-8-1-16,4 3 1 0,2-5-3 0,-2 1-1 15,3 3 0-15,1-3 1 0,-2 2-1 0,3 8-5 16,-3-1 3-16,2-11 0 0,1 8 1 0,-5-10 1 0,5 10 0 16,-1 3-1-16,-2 2-1 0,1 3-6 15,0-1 6-15,-1-2 2 0,2 3-4 0,-1 0 3 16,2 1 0-16,1-3 1 0,-4 5 0 0,4-4-4 0,-2 4 4 16,-2 1-5-16,3-6 5 0,3 8-4 0,-2 0-1 15,2 1 0-15,-1 5-2 0,0-5 5 0,4 3 0 16,-5-1-4-16,5 11-1 0,-7-17 7 0,7 10-1 15,0 7 3-15,-5-17-3 0,2 9-2 0,3 8 0 16,-2-10 2-16,2 10-2 0,0 0 0 0,-3-13 2 16,3 13-1-16,-1-10 1 0,1 10-2 0,0 0 2 15,-4-8-2-15,4 8 2 0,0 0-1 0,0-13-2 0,0 13 3 16,0 0 1-16,-5-10-2 0,5 10-1 16,0 0 0-16,0 0 4 0,-4-10-11 0,4 10 5 0,0 0-5 15,0 0 7-15,-8-8 0 0,8 8-2 0,-13-4 3 16,13 4-3-16,-17-3 2 0,17 3 1 0,-19-5-4 15,19 5 0-15,-25-1-2 0,3 1 3 0,0 0 0 16,-2 1 2-16,-3 1-4 0,2 1 2 0,1 0 0 16,-19-3 2-16,12 4-2 0,6 0 0 0,-5-2 0 15,2 3 2-15,-10-5-3 0,-3 5 0 0,0 2 4 16,-3 1-6-16,-3 2 2 0,4-2-1 0,2-5-1 0,-4 4 2 16,0-4-1-16,0 4 1 0,0 1 1 0,1-3 1 15,5 0-1-15,1 0-1 0,-3-3 2 0,-2 4 2 16,11-4-2-16,8 0-2 0,-7 1 4 0,-9 0-1 15,-1 4 3-15,-1-4-4 0,1 1-1 0,9-1 2 16,2-3 0-16,2 2 2 0,-10 2-2 0,-4 0-2 16,9-4 1-16,3 5 2 0,6-4-2 0,-15 5 2 15,-1 0 0-15,9 0-3 0,-13 1 1 0,11 1 1 0,-5-3-1 16,5 0-2-16,5 2 2 0,5 0 4 16,-2-3-5-16,-15 6 5 0,6-10-6 0,6 9 1 15,2-5 3-15,1 2 0 0,1-3 0 0,-2 0-2 0,4 0 4 16,-3 4-4-16,1-4 1 0,0 0 4 0,-4 1-6 15,2-1 3-15,0 2 0 0,2-3 2 0,-18 4-6 16,10-4 4-16,1 1 2 0,6-1-1 0,-1-2-2 16,-13 8 0-16,6-6 1 0,8 0-2 0,-1 1-3 15,3-3 5-15,-1 5 1 0,0 0-2 0,1-5 2 16,-1 0-2-16,2 1-2 0,-1 3 6 0,5-2-3 16,-3-2 0-16,6 3 0 0,-1-3-1 0,16 0 0 0,-25 0 5 15,11 0-9-15,14 0 6 0,-24 0-3 0,13 0 0 16,11 0 1-16,-26 0 4 0,26 0-7 0,-21-3 2 15,8 3 2-15,13 0 0 0,-26-2-1 0,15-2 2 16,11 4-3-16,-23 0 2 0,23 0-5 0,-24 6 4 16,15-6 1-16,9 0-2 0,-23 0 1 0,23 0 2 15,-19 3-4-15,19-3 3 0,-19 0 0 0,19 0 0 16,-14 3 0-16,14-3 1 0,0 0-1 0,-16 1-4 16,16-1 4-16,0 0 4 0,-17 0-1 0,17 0-3 15,0 0-3-15,-16 0 2 0,16 0-1 0,0 0 3 0,-19 0 0 16,19 0 1-16,0 0-1 0,-15 2 0 0,15-2 1 15,0 0 0-15,-20-2 0 0,20 2-1 0,0 0 0 16,-18 0-2-16,18 0-1 0,-18 0-1 0,18 0 4 16,-19 0-2-16,19 0 1 0,-16-1 1 0,16 1 0 15,-15 0-5-15,15 0 3 0,0 0 0 0,-16-3-1 16,16 3-1-16,0 0 5 0,0 0 0 0,-19 0-4 16,19 0 1-16,0 0-1 0,0 0 1 0,-20-3 3 0,20 3-4 15,0 0 3-15,0 0-4 0,0 0 7 0,-14 0-3 16,14 0-2-16,0 0 1 0,0 0 1 15,0 0 1-15,0 0-2 0,-16-2 3 0,16 2-4 0,0 0-2 16,0 0 2-16,0 0 1 0,0 0-5 0,0 0 3 16,0 0 3-16,0 0 0 0,0 0 2 0,0 0-2 15,0 0-1-15,0 0 1 0,0 0-2 0,-16-4 0 16,16 4 3-16,0 0-13 0,0 0-8 0,0 0-10 16,0 0-21-16,0 0-19 0,0 0-21 0,0 0-17 15,0 0-11-15,0 0-36 0,0 0-89 0,0 0-288 16,-5 19 83-16</inkml:trace>
  <inkml:trace contextRef="#ctx0" brushRef="#br0" timeOffset="130446.79">22529 14064 263 0,'0'0'61'0,"3"-9"-4"16,-3 9-3-16,0 0-4 0,3-10-10 0,-3 10 2 0,0 0-1 0,0 0 4 0,1-9-8 15,-1 9 7-15,0 0 9 0,0 0-11 0,4-7 8 16,-4 7-7-16,0 0-2 0,0-10 0 0,0 10-14 15,0 0 2-15,0 0 15 0,0 0 1 0,0-15-9 16,0 15 1-16,0 0-4 0,-4-13-2 0,4 13-4 16,-1-12 0-16,1 12-3 0,-3-10-3 0,3 10 0 15,-3-11-6-15,3 11-1 0,-6-12 2 0,6 12-4 16,-3-14 7-16,3 7-6 0,0 7 2 0,-1-18-1 0,1 18 4 16,0-12-7-16,0 12 2 0,-4-15 2 15,4 15-1-15,0-15 4 0,0 15 4 0,-2-13-8 0,2 13 0 16,-3-10-5-16,3 10 0 0,0-12 3 0,0 12 0 15,0 0-3-15,0 0 4 0,-4-11-5 0,4 11 2 16,0 0-1-16,0 0-8 0,0 0 7 0,0-13-6 16,0 13 3-16,0 0-1 0,0 0 4 0,0 0-15 15,0-9 19-15,0 9-7 0,0 0 7 0,0 0 0 16,0 0 4-16,0 0 0 0,0 0 3 0,0 0-2 16,0-14-1-16,0 14-4 0,0 0 5 0,0 0-1 0,0 0-4 15,-1-12 0-15,1 12-3 0,0 0-1 0,0 0-3 16,0-12 6-16,0 12-6 0,0 0-4 15,0 0 7-15,0 0-8 0,1-13 0 0,-1 13 1 0,0 0-4 16,0 0 1-16,0 0-1 0,0 0 1 0,0 0-2 16,0 0 2-16,0 0-8 0,0-11 4 0,0 11-2 15,0 0 2-15,0 0 3 0,0 0 4 0,0 0-8 16,7 34 4-16,-5-14 3 0,2 2-1 0,3 13-3 0,-4 2 6 16,3-7-4-16,-1 6 4 0,-2-6-3 15,3 7 2-15,1-8-1 0,-7-4-1 0,6 0 3 16,-3-3-1-16,2-1-3 0,-2 2-12 0,-1-3-19 0,4 3-4 15,-1-2-35-15,-2 2-29 0,6-3-120 0,-7 2-262 16,4-2 76-16</inkml:trace>
  <inkml:trace contextRef="#ctx0" brushRef="#br0" timeOffset="146461.73">22089 15621 276 0,'0'-12'156'0,"-4"4"-24"0,4 8-10 0,0-10-12 16,0 10-5-16,0-10-12 0,0 0-1 0,0 10-3 16,0-13-9-16,0 13-3 0,4-10-4 0,-4 10-15 0,0-10-10 15,0 10-1-15,2-8-2 0,-2 8-7 0,0 0-7 16,0 0-2-16,2-10-3 0,-2 10-6 15,0 0 3-15,0 0-11 0,0 0 6 0,30 22-15 0,-13-2 13 16,3 15 2-16,3 4-1 0,7 2-6 0,-4 7 4 16,-2-2-1-16,12 29-1 0,-6-4-3 0,3 1 0 15,-7-19-6-15,-14-5 1 0,6 0 1 0,-3 3 2 16,4 22-2-16,-2-19-3 0,-10-8 6 0,6 2-7 0,-3 0 5 0,-3-5-7 16,-3 2 5-16,1-4 4 0,0-1-8 0,-2-11-3 15,0-1 7-15,0-3-4 0,0-3 1 0,-3-1 4 16,3 1-2-16,2-6 2 0,-5 1-8 0,0-1 3 15,0-5 2-15,3 0-1 0,-1 0 2 0,2 1 2 16,-4-1-3-16,0-4 0 0,2 3-3 0,-2 1 0 0,2-1 0 16,1-1 4-16,-3 1-5 0,4-1-2 15,1 1 6-15,-3 3-12 0,1-3 9 0,0 2 2 0,5-5 2 16,0 13 0-16,1-7 0 0,6 2 1 0,2-2-6 0,-6-2 4 16,9 1-3-16,-7-2 5 0,9 0-4 0,0 0-3 0,5-4 4 15,-4 0-7-15,21 1 11 0,-10-2-5 0,7 0 1 16,1-3 1-16,-1-2-1 0,0 0-9 0,6 0 14 15,-1-2-6-15,2-3-1 0,2-1 2 0,5-6-2 16,1-2 0-16,28-3 4 0,-21 5-3 0,-3 0 0 16,18-11-1-16,7 7 3 0,-21-2 0 0,16-4-2 15,-1 4 3-15,-14 5 3 0,-10 1-2 0,28-4 0 16,-21 1-3-16,-13 5 1 0,6 2-3 0,0 3 3 0,-2 0 2 16,1 0-9-16,-5 0 8 0,6 3-4 0,-2 1-2 15,3-3 1-15,-4 8 4 0,1-4-6 16,-7-4 3-16,9 2 1 0,3 2-1 0,-9 0 0 0,12 0-2 15,23-7 7-15,-16 4-3 0,19-4-1 0,1 2 6 16,-5-8-7-16,5 6 6 0,-1-6 2 0,0-1 4 16,1-1 6-16,-3-4-4 0,5 0-5 0,-2 5 1 15,-5-5 1-15,-2-4-2 0,-18 8 0 0,22 2 2 0,0-5-4 16,-3-3-2-16,-24 9 1 0,-9-3 2 16,3 6-2-16,0-1-2 0,4 1-1 0,-10-5 4 15,8 2-3-15,-2 0 1 0,0 2-2 0,2-1-2 0,1-1 5 16,0 2-2-16,3 1 5 0,23-3-7 0,-14 2 3 31,-13 2 1-31,1-2-4 0,0 3 3 0,1-3 0 0,-6 2-4 16,3-4 5-16,-2 4-1 0,-1 0 0 0,1 0-2 15,0 1 2-15,-8-1-9 0,-2-2 8 0,0 0-3 16,0 3 2-16,-8 1-1 0,-7-1-3 0,-3 1 2 16,1-1 1-16,-7 5 3 0,3-4-2 0,-2 1-3 15,4 2 4-15,-4-5 0 0,1 6-1 0,-3-5 1 16,0 5 1-16,-2-4 1 0,0 4-1 0,-14 2-1 15,19-8 0-15,-8 6 4 0,-11 2 0 0,19-10-3 0,-11 5-3 16,3 0 5-16,-1 0-7 0,-10 5 10 0,20-11 0 16,-10 4 4-16,-6-3 1 0,4 2-1 0,0-2 3 15,-5 0-3-15,5-7-2 0,-5-3-1 0,2 1 0 16,-2-4-3-16,-6 1 1 0,1-1 2 0,-4-2-3 16,3 4 1-16,-8-19 0 0,1 4-3 0,-4 0-2 15,-3 1 1-15,1 2-1 0,0 0-2 0,-2-1 4 16,0 2-5-16,2-4 2 0,-1 0-1 0,1 2 1 0,-4-1 2 15,0 1-1-15,2-1-2 0,2-1-1 0,-6 0 1 16,2-1-1-16,2 1 1 0,1 1-1 0,-3-6-1 16,-1 6 2-16,2-5-3 0,-3 6 1 0,3-4 0 15,-3 3-3-15,1-1 4 0,1 1-1 0,-2 4 2 16,6-1-1-16,-4 4-1 0,7 7-1 0,2 1-1 16,0-3 1-16,-1 6-1 0,2-2 3 0,-4-1 0 15,3 5 0-15,0-2-1 0,6 1-2 0,0 7-2 0,-4-4 3 16,3 4-1-16,3-1 5 0,-1 3-4 0,4 7 2 15,-8-15-1-15,8 15 0 0,-7-13 0 0,7 13-1 16,-5-8 2-16,5 8-2 0,-4-10-1 0,4 10 1 16,-6-6-2-16,6 6 2 0,0 0-3 0,-11-9-1 15,11 9 0-15,-9-9 0 0,9 9-2 0,-10-4 3 16,10 4-3-16,-20-9-1 0,6 8 2 0,14 1 0 16,-24-5-1-16,1 3-2 0,5-1-3 0,-4 3 1 0,-2 0 3 15,4-3-3-15,-2 3 2 0,0 0-3 16,-2 0 0-16,-1 3 0 0,-17 4 1 0,10-7-4 0,-9 3 3 15,3 2 1-15,-4 0-1 0,1-2 6 0,1-2-2 0,-5-1 5 16,7 9-5-16,-3-6-4 0,7 0 9 0,-8-3052-6 0,1 6107 4 16,-1-3050 3-16,-2 0 0 0,-4 2 2 0,3-5-2 15,-4 7 1-15,3-4-1 0,-7-4 2 0,-2 6-7 16,4 1 5-16,-2-5 2 0,-1 4-1 0,1-2 2 16,-3 2-2-16,1-3 2 0,0 3-5 0,2-5-1 15,2 0 5-15,-4 5 0 0,3-4 4 0,3 3-2 16,-3-6 1-16,-2 1 0 0,4 3-2 0,-1-2-2 15,6 0 2-15,4 0-2 0,-4 1 0 0,5-5 2 16,-1 4-1-16,0 0-1 0,-1 3 2 0,2-3-1 16,-1 0-1-16,-3 2 0 0,3-2-3 0,-5 3 5 15,5-1 2-15,-3-1-1 0,-6 0-5 0,0 1 2 0,4 0 2 16,-3 1-1-16,5 5-1 0,1-3-3 0,-4-6 2 16,-2 6 1-16,2 3-1 0,0-7 2 0,2 6 1 15,1-4-2-15,-1-2 1 0,5 6 4 0,1-5-2 16,-2 1-5-16,8-1 2 0,-1-4-2 0,10 1 1 15,-1 0 2-15,-14 6 0 0,5-3 0 0,4-5 0 16,5 1-1-16,-3-2 1 0,0 5-3 0,-9 0 7 16,-4 2-10-16,8-3 5 0,3 0 0 0,-10 3 2 0,-2-4-2 15,1 7 0-15,0-9 5 0,2 8-5 0,-2-5-1 16,1 0 1-16,10-3-2 0,-12 5 5 0,8-4-1 16,-3 3-5-16,4-3 7 0,3 1-2 0,6-2-4 15,1 0 3-15,-1 0 3 0,-2 1-3 0,5-1-1 16,-4-2-1-16,7 4 2 0,-4-3-1 0,-1 1 1 15,7 1-1-15,0 0 2 0,0-3-1 0,16 0 0 16,-25 2-2-16,11 0 2 0,-5 4-5 0,-3-4-5 16,0 1 5-16,6-1-6 0,-2 1 4 0,-2 2-6 15,-2-3 9-15,2 1-2 0,1 2-1 0,-5 0 3 0,-2-4 1 16,2 5-6-16,5 0 6 0,-5-2 0 0,1 2 3 16,-1-3-6-16,5 0 4 0,-3 4 3 0,2-4-3 15,4-1 1-15,-6 2-4 0,0-1-1 0,3 0 4 16,0 0-1-16,3-3 3 0,-1 2 0 0,17-2-3 15,-25 5 1-15,1 0-5 0,5-3 2 0,-1 1 1 16,4 0-1-16,16-3 0 0,-27 2 6 0,6 0-2 16,4 1-2-16,4-3 2 0,13 0-1 0,-29 5-2 0,29-5 1 15,-21 5-4-15,9-5 9 0,12 0-2 0,-24 2-3 16,24-2 5-16,-19 3-5 0,19-3-1 0,-20 1 1 16,20-1 2-16,-19 4-2 0,19-4 2 0,-19 5 0 15,19-5 1-15,-19 1 0 0,19-1 2 0,-19 6-6 16,19-6 4-16,-19 3-2 0,19-3 0 0,-22 4 0 15,8-1-1-15,14-3 2 0,-20 6 1 0,20-6 3 16,-18 1-1-16,18-1-4 0,-19 2 4 0,19-2-2 16,-23 3 0-16,23-3 1 0,-13 5-1 0,13-5-1 15,-14 2 4-15,14-2-1 0,0 0 1 0,-16 3 1 16,16-3-1-16,0 0-3 0,0 0 2 0,0 0-4 0,-19 2 3 16,19-2 5-16,0 0-11 0,0 0 5 0,0 0 4 15,0 0-10-15,-16 3 3 0,16-3-2 0,0 0-8 16,0 0-10-16,0 0-4 0,0 0-4 0,0 0-13 15,-20 0-5-15,20 0-22 0,0 0-17 0,0 0-13 16,0 0-22-16,0 0-84 0,-18 2-246 0,18-2 73 16</inkml:trace>
  <inkml:trace contextRef="#ctx0" brushRef="#br0" timeOffset="161918.16">23392 10699 241 0,'0'0'41'0,"0"0"7"0,-4-12-19 0,4 12 0 16,0 0-5-16,0 0-1 0,-3-6 0 0,3 6-8 15,0 0 5-15,0 0-5 0,0 0-1 0,0 0-8 16,0-8 2-16,0 8-5 0,0 0 1 0,0 0 2 16,0 0 0-16,0 0-2 0,0 0-8 0,0 0 4 15,0 0 1-15,0 0-2 0,0 0 1 0,0 0-2 16,0 0 1-16,0 0-1 0,0 0 0 0,0 0-1 16,0 0 1-16,0 0 2 0,0 0 0 0,0 0 3 15,0 0-3-15,-15 17-3 0,7-8 3 0,-7 6 0 16,2 3 5-16,-4-1 0 0,-1-1-1 0,2 2 5 15,-2-4-9-15,5 1 1 0,3-2-2 0,-3-3 2 0,3 0 4 16,3-3-3-16,0 0-7 0,0-2 2 0,6 1 3 16,-5-3-10-16,6-3 13 0,-8 8-3 0,8-8 5 15,-5 8 0-15,5-8-4 0,-6 5 19 0,6-5 1 16,-5 2 9-16,5-2-4 0,0 0-6 0,0 0-6 16,0 0-1-16,0 0 6 0,0 0-7 0,0 0 2 15,0 0-3-15,0 0-5 0,0 0 14 0,-8-15-11 16,8 15-3-16,5-14-2 0,-2 6 2 0,-2-2-1 0,5 3-1 15,2-3 4-15,-8 0 9 0,4 3-9 0,-1 0-5 16,2-4-3-16,-2 1 7 0,5 3-2 16,-5-2-2-16,3 2 4 0,-1-3 7 0,0 5-1 0,-2-2-6 15,2-3-1-15,1 4-4 0,-6 6 5 0,8-12 9 16,-5 7-6-16,2 0-7 0,-2 0 5 0,-3 5-3 16,8-6-12-16,-3 3 11 0,-5 3 2 0,13-9-11 15,-13 9-1-15,7-1 0 0,-7 1 10 0,16 0-10 16,-16 0 0-16,17 3 2 0,-6 1-1 0,-2 2 4 15,1 0-4-15,10 6 5 0,-5 3 9 0,2 1 2 16,0-3-7-16,-2 9 1 0,11 6 0 0,-8-5-1 0,5 6 3 16,-7-3-4-16,5 7 6 0,-6-7 1 0,-3-1-2 15,6 8-4-15,-8-7-1 0,2-3 3 0,-4-3 8 16,-3 2-6-16,1-4 2 0,-1 5 1 0,-2-5 12 16,0 2-4-16,-3-3 0 0,0 0 1 0,-6 4 2 15,3-4-4-15,-2 2 4 0,0-1-11 0,-6 0 3 16,-1 1 0-16,2-3 1 0,-4 0 2 0,-2 1 3 15,5-5-8-15,-6 4 1 0,4-5 1 0,-1 0-6 16,3-5 1-16,1 5-1 0,-3-7 4 0,3 4-5 16,1-3 3-16,-2 0-5 0,4 0 9 0,-5-3-13 15,7 1 0-15,-7-1-2 0,12-2-6 0,-18 0 5 0,18 0-3 16,-21-2 4-16,12-1-1 0,3 1 5 16,2-3-5-16,4 5-3 0,-15-10-4 0,10 2-6 0,-1 0 3 15,2 1 0-15,0-5 10 0,-1 6-9 0,5-7 3 16,-5 3 1-16,5 0 4 0,-4-3-2 0,4 4-4 15,-3 1 10-15,6-4-2 0,-3 3-3 0,0 0 2 16,0 0-3-16,0-1 0 0,4 2-2 0,-4 1 4 16,1 0-2-16,3-1 1 0,-2 1 2 0,-2 7-3 0,7-10 8 15,-3 2-5-15,-1 0 1 0,2 5-5 16,0 0-7-16,4-3 7 0,-1 2 1 0,3 0-1 0,-5 0 10 16,5 3-14-16,-11 1 9 0,19 0-3 0,-6 0 2 15,-13 0-3-15,26 1 6 0,-8 5-4 0,2-4 2 16,2 6-1-16,-4-3 5 0,5-2-1 0,-1 5-8 15,0 0 9-15,-6-3 4 0,6 2-4 0,-6-2-5 16,3 3 1-16,-3-1 6 0,0-2-8 0,-4 1 8 16,-1 1-3-16,0-5 4 0,0 3-3 0,0 0 0 15,-3 1 3-15,3-2-9 0,-2-1 12 0,-1 3-5 16,0-3 3-16,-3 1-3 0,4-4-7 0,-5 6-9 16,2-4-2-16,-3 0-11 0,-3-2-16 0,0 0-17 15,8 8-9-15,-8-8-60 0,3 5-147 0,-3-5 45 0</inkml:trace>
  <inkml:trace contextRef="#ctx0" brushRef="#br0" timeOffset="174999.22">24604 17548 353 0,'0'-16'162'0,"0"16"-20"0,-3-9-4 15,3 9-15-15,0-10-11 0,0 10-13 0,0-13-1 16,0 13-11-16,-2-10-5 0,2 10-11 0,0-11-6 15,0 11-5-15,-2-10-5 0,2 10-3 0,0-11-6 16,0 11-7-16,-3-10-3 0,3 10-7 0,-4-12 1 16,4 12-5-16,-3-7 2 0,3 7-7 0,0-10 0 15,0 10-2-15,0 0-9 0,-2-10-1 0,2 10-2 0,0 0-4 16,0 0 5-16,0 0-8 0,0 0 0 0,0 0-3 16,0 0-2-16,0 0 5 0,22 35-2 0,-14-10 3 15,2 13 0-15,5 10-1 0,-1-4 1 0,-3 3 0 16,-4 0 0-16,8 0 3 0,-7-1-2 0,-1 2-4 15,-1-2 0-15,5-3 3 0,2 3 1 0,-2-6-1 16,-2-7 7-16,5 3-5 0,-7-9 1 0,0-3 1 16,-2-7-4-16,2-1 3 0,-3 3-3 0,1-5 4 15,0-2-2-15,-1-2 1 0,1-4 3 0,-5-6 0 0,3 12 1 16,-3-12-1-16,0 0-5 0,0 0-5 16,0 0-6-16,0 0-9 0,0 0-1 0,0 0-3 0,0 0 0 15,11-28 3-15,-9 10 0 0,-4-5 8 0,2 2-12 16,-6-1 3-16,6-4 0 0,-2 4-1 0,2-1 4 15,-3 0-3-15,3-3 11 0,-3 2-4 0,6 1 4 16,-6 1 2-16,1-1 2 0,2 5-6 0,0-5 1 16,0 3 3-16,0 0 1 0,2 1-1 0,-2 2 4 15,3 1-2-15,0 0 0 0,-1 4-4 0,1 0 0 16,0-1 2-16,-1 1-1 0,3-6 0 0,2 1 1 0,-2 1-3 16,0 4 7-16,1 1-9 0,-4 3-1 0,4-2 4 15,0 0-2-15,-6 10 3 0,10-15 3 0,-4 10-9 16,-6 5 4-16,11-10-11 0,-11 10 4 0,7-10 4 15,-7 10 0-15,0 0 3 0,9-3 3 0,-9 3-6 16,0 0 1-16,0 0 1 0,0 0 5 0,0 0-6 16,0 0 11-16,0 0-6 0,28 16 3 0,-26-9-1 15,-2-7 1-15,7 18 1 0,-7-6-2 0,0-2 5 0,0 3 0 16,0 5 0-16,-1 0 1 0,-2-3-5 0,0 5 8 16,-2-1-3-16,1-1 0 0,-6 1 3 15,2-1-5-15,3-6 8 0,-1 4 0 0,-2-7-1 0,1 1-5 16,0 0-1-16,-1-1 8 0,0-2 2 0,-1 3-1 15,1-2-2-15,0-3-5 0,8-5 5 0,-14 12-1 16,6-6 10-16,8-6 0 0,-10 8 3 0,10-8 0 16,-12 9 0-16,12-9 0 0,-9 4 1 0,9-4 0 15,0 0-1-15,0 0-5 0,0 0 2 0,-7 10-4 16,7-10-1-16,0 0-1 0,0 0-3 0,0 0-1 16,0 0-1-16,-5 8-1 0,5-8-3 0,0 0 4 0,0 0-2 15,0 0-7-15,8 14 7 0,0-8-4 0,1 1 2 16,-1 0 5-16,2 3 2 0,10 0 0 15,0 3-2-15,-2-2 3 0,1-1-8 0,3 2 7 0,-3-2 2 16,3 0-3-16,-1 0 1 0,-1 0 3 0,1 1-1 16,1-7-4-16,-1 4-5 0,0-2-17 0,-5 0-11 15,1-3-20-15,-1 1-9 0,-5-2-17 0,-11-2-18 16,22 7-84-16,-11-6-208 0,-11-1 61 0</inkml:trace>
  <inkml:trace contextRef="#ctx0" brushRef="#br0" timeOffset="175249.43">25330 17989 251 0,'8'10'110'0,"3"0"-7"31,0 7 0-31,3 2-17 0,-4 4-9 0,1-4-3 15,0 1-9-15,8 14-14 0,-5-6 3 0,-3-6-7 16,-2-3 0-16,4 4-6 0,-2-6-4 0,0-2-8 0,0 5 1 16,-6-5-3-16,4-5-12 0,-2 3-12 15,-3-7-21-15,1 1-7 0,0 1-18 0,0-4-22 0,-5-4-69 16,0 0-159-16,0 0 48 0</inkml:trace>
  <inkml:trace contextRef="#ctx0" brushRef="#br0" timeOffset="175468.18">25743 17697 269 0,'17'-12'148'0,"-1"-1"-23"0,3 3-25 16,-3 0 7-16,4 2-22 0,1-2-4 0,21-5-4 15,-7-3-17-15,6 4-2 0,-12 5-12 0,-5-4-11 16,0 3-21-16,-3 3-22 0,-2-1-24 0,-1 3-19 16,-2 2-18-16,1 1-58 0,-17 2-149 0,22 0 46 15</inkml:trace>
  <inkml:trace contextRef="#ctx0" brushRef="#br0" timeOffset="175642.84">25790 17911 266 0,'0'0'155'0,"0"0"-23"0,0 0-13 0,0 0-15 15,57-6-3-15,-35 1-15 0,3-2-12 0,3-1-10 16,12-2-9-16,-9 0-7 0,5-3-31 0,-5 7-27 16,-4-1-30-16,-1-2-37 0,-4 3-57 0,-1-7-158 15,4 5 50-15</inkml:trace>
  <inkml:trace contextRef="#ctx0" brushRef="#br0" timeOffset="176132.78">26868 17310 336 0,'0'0'180'0,"0"0"-24"15,0 0-16-15,0 0-14 0,0 0-15 0,0 0-9 0,-8 7-10 16,8-7-9-16,0 0-5 0,0 0-11 0,0 0-9 0,0 0 8 15,0 0-13-15,0 0-5 0,0 0-6 16,0 0 0-16,0 0-3 0,0 0-6 0,60-7-2 0,-22 0-5 16,1-7-2-16,2 6-7 0,-1-4-17 0,-9 5-11 15,-4 1-25-15,-2 2-13 0,-2-2-23 0,-8 1-20 16,3 5-14-16,-5-2-99 0,-13 2-242 0,19-8 71 16</inkml:trace>
  <inkml:trace contextRef="#ctx0" brushRef="#br0" timeOffset="176420.44">27341 16790 246 0,'0'0'126'0,"9"-22"-16"16,-9 22-2-16,4-16-14 15,-4 16-5-15,0 0-10 0,1-13-4 0,-1 13-11 0,0 0-10 16,0 0 2-16,0 0-10 0,9-13-3 0,-9 13-5 16,0 0 4-16,0 0-4 0,0 0 3 0,0 0-5 0,20 29-1 15,-13-9-4-15,4-2 9 0,-1 4-9 0,11 9-2 16,-8 4 2-16,6-2-6 0,-5 1-2 16,2 1-3-16,0 2 1 0,1-3-3 0,-3 1-10 0,2-4-14 0,-1 4-22 0,1-3-21 0,-3-2-14 15,-2-6-19-15,-5-7-23 0,2 6-68 16,0-7-203-16,-2 0 60 0</inkml:trace>
  <inkml:trace contextRef="#ctx0" brushRef="#br0" timeOffset="176623.6">27408 17569 342 0,'0'0'163'0,"0"0"-20"15,0 0-25-15,0 0-11 0,0 0-14 0,0 0-9 16,43-24-19-16,-4 9-4 0,2 0-16 0,-3 3-22 16,2-1-20-16,2 4-15 0,-12-1-25 0,-2 5-25 15,0 1-15-15,-2 0-52 0,-1 2-151 0,-1 0 47 16</inkml:trace>
  <inkml:trace contextRef="#ctx0" brushRef="#br0" timeOffset="176987.78">27684 17672 284 0,'0'0'142'0,"0"0"-29"0,0 0-17 16,0 0-8-16,0 0-13 0,0 0-7 0,0 0-9 15,41-14-2-15,-41 14-4 0,33 0-8 0,-33 0-4 16,33 7 1-16,-19-1 0 0,-4 1-4 0,7 5-4 0,-3 5-2 15,-3-1 6-15,-6 6-2 0,1-2 6 0,-6 4-1 16,-8 16-1-16,-6-4 4 0,-5 2-5 0,-3-2-4 16,-3-1-2-16,5-2-1 0,5-10-5 0,0-5 0 15,5-4-1-15,-1 2 6 0,2-7-1 0,1 1-1 16,0 0 2-16,5-4 3 0,3-6 7 0,-7 11 2 16,7-11 3-1,-7 10 1-15,7-10-4 0,0 0-4 0,0 0-5 16,0 0-8-16,0 0 0 0,0 0-1 0,44-11-5 0,-5-5 0 15,-1-1-9-15,9-3-9 0,-3-2-6 0,0 0-8 16,2-1-12-16,-4 6-9 0,4-3-15 0,-8 2-16 16,1 4-26-16,-13 3-18 0,-1-1-3 0,-5 4-22 15,2 0-96-15,-7-5-271 0,3 1 78 0</inkml:trace>
  <inkml:trace contextRef="#ctx0" brushRef="#br0" timeOffset="177371.59">28353 16630 294 0,'0'0'78'0,"0"-17"-17"15,0 17 1-15,0 0-9 0,0 0 3 0,0 0 19 16,0 0-5-16,0 0-4 0,-3 55 29 0,3-16 2 16,3 6 5-16,-1 3-3 0,-4 0-1 0,-1 5-5 15,3 24-4-15,3-19-5 0,-3-8-6 0,5-1-1 16,3 3-2-16,2-3-7 0,2-1-2 0,3-2-1 16,3-4-8-16,4-3 1 0,-1 2-5 0,7-8 2 15,2-1-9-15,5-1-5 0,1-8-1 0,3 2 0 16,8-7-8-16,-4 2 0 0,2-6-5 0,6 0 1 0,-5-5-4 15,-2-2-9-15,0 0-9 0,-1-2-14 0,-2-5-11 16,-7 0-10-16,-8-5-15 0,0 4-11 0,-2-5-19 16,-5-1-10-16,1-2-12 0,-8 5-7 0,1-4-20 15,-8 2-12-15,0-4-98 0,-5 10-278 0,0-20 81 16</inkml:trace>
  <inkml:trace contextRef="#ctx0" brushRef="#br0" timeOffset="177717.46">28265 17284 277 0,'0'0'184'0,"0"0"-22"0,0 0-15 0,0 0-11 16,-8-10-11-16,8 10-16 0,0 0-9 0,0 0-12 15,0 0-9-15,0 0-6 0,0 0-9 0,0 0-2 0,0 0-10 16,24-12-4-16,-24 12-2 0,25-10-6 15,-1 2-4-15,15-5-1 0,3-1-6 0,1 0-4 0,-3 4 2 16,-2-3-4-16,2 3-4 0,-10 0 0 0,-7 2-5 16,1 4 5-16,-8-2-8 0,2-1 0 0,-5 2 0 15,-13 5 0-15,20-7-1 0,-20 7 3 0,17-6-4 16,-17 6-2-16,0 0 1 0,17-3-2 0,-17 3-1 16,0 0 2-16,10-7-3 0,-10 7-3 0,0 0-3 15,0 0 6-15,0 0-2 0,0 0-1 0,16-6 0 0,-16 6 2 16,0 0-7-16,0 0 1 0,0 0-1 0,0 0-9 0,0 0-4 15,0 0-7-15,0 0-16 0,0 0-11 0,0 0-10 16,12-8-29-16,-12 8-14 0,0 0-15 0,0 0-92 16,0 0-251-16,0 0 74 0</inkml:trace>
  <inkml:trace contextRef="#ctx0" brushRef="#br0" timeOffset="203349.81">31258 6235 241 0,'0'0'48'0,"-9"-4"-2"0,9 4-2 0,0 0 1 0,0 0-9 16,0 0-3-16,0 0 10 0,0 0-13 0,0 0 1 16,0 0-2-16,0 0-5 0,0 0-2 0,-6-9 1 15,6 9 0-15,0 0 1 0,0 0 0 0,0 0 1 16,0 0-4-16,0 0 1 0,0 0-1 0,-3-8 2 15,3 8-2-15,0 0-5 0,0 0 1 0,0 0 1 16,0 0-7-16,0 0-2 0,0 0 0 0,0 0 3 16,0 0-3-16,3-10-3 0,-3 10-1 0,0 0 1 0,0 0 1 15,0 0-4-15,0 0 1 0,2-8 4 16,-2 8-6-16,0 0 2 0,0 0-4 0,0 0 1 16,0 0 2-16,0 0-2 0,0 0 4 0,4-10-5 0,-4 10-3 15,0 0 0-15,0 0 3 0,0 0 3 0,0 0 1 16,0 0 0-16,0 0-5 0,5-5 2 0,-5 5 0 15,0 0-2-15,0 0 1 0,0 0-5 0,0 0 11 16,0 0-10-16,0 0 3 0,0 0 0 0,0 0 8 16,0 0-6-16,0 0-4 0,0 0 0 0,0 0 2 15,0 0 0-15,0 0 0 0,4-10 3 0,-4 10-7 16,0 0 4-16,0 0 1 0,0 0-3 0,0 0 0 16,0 0 0-16,0 0 2 0,0 0 2 0,0 0-8 0,0 0 5 15,0 0-1-15,0 0 0 0,0 0 4 16,0 0 3-16,0 0-1 0,0 0-3 0,0 0 1 0,0 0-1 0,0 0-4 15,0 0 12-15,0 0-7 0,0 0-6 0,0 0 0 16,0 0 1-16,0 0-7 0,2-8-17 0,-2 8-15 0,0 0-22 16,0 0-38-16,0 0-120 0,0 0 39 15</inkml:trace>
  <inkml:trace contextRef="#ctx0" brushRef="#br0" timeOffset="206156.29">29096 8287 269 0,'-16'-2'200'0,"16"2"-36"16,0 0-11-16,0 0-23 15,0 0-14-15,0 0-9 0,0 0-20 0,0 0-9 16,25-18-9-16,-3 8-11 0,3 0 2 0,13-5-16 16,3 1-18-16,-2 2-21 0,2 2-26 0,-3-2-26 15,-8 5-25-15,-3-1-26 0,-8 2-70 0,6 3-198 16,-6-1 60-16</inkml:trace>
  <inkml:trace contextRef="#ctx0" brushRef="#br0" timeOffset="206322.57">29283 8312 241 0,'0'0'204'16,"0"0"-37"-16,0 0-18 0,0 0-19 0,0 0-10 15,0 0-12-15,28-12-19 0,-11 2-12 0,6 3-17 0,5-1-19 16,10-7-22-16,-8 5-15 0,-2 1-28 0,10-7-29 15,-11 5-45-15,-4-4-55 0,1 2-183 0,-7-4 54 16</inkml:trace>
  <inkml:trace contextRef="#ctx0" brushRef="#br0" timeOffset="-158229.04">23898 17407 251 0,'-3'-14'79'0,"-2"8"-1"0,2-3-9 0,3 9-3 16,-6-13-10-16,6 13-6 0,-5-13-1 0,5 13-9 16,-6-10-4-16,6 10-3 0,-2-7-14 0,2 7 12 15,-7-10 5-15,7 10 1 0,0 0-11 0,-4-15 0 16,4 15-1-16,-3-15-6 0,0 5 7 0,3 10-7 15,0-16 7-15,-3 5 0 0,3 11-1 0,-3-17 0 16,3 7 4-16,0 10-6 0,0-14 13 0,-1 4-15 0,1 10 8 16,-4-14-20-16,4 14 10 0,-3-13-1 0,3 13-4 15,0-10-1-15,0 10-4 0,0 0-8 0,0 0-2 16,0-12-1-16,0 12-5 0,0 0 3 0,0 0-3 16,0 0 0-16,0 0-1 0,0 0 1 0,0 0 3 15,0 0-2-15,23 37 6 0,-13-15-7 0,5 17 10 16,0 0-4-16,-4 4 2 0,3-2-7 0,-3 4 5 15,3 3 3-15,-2 7-3 0,6-4 13 0,0 23-14 16,5 4 24-16,-6-7-16 0,-1-10-4 0,-3-13 7 0,1 4-6 16,8 22 0-16,-6-20 11 0,-6-8-11 15,5 2 3-15,2-3-6 0,-4-2 2 0,3 2 6 0,-5-6-7 16,3 2 4-16,2 7 4 0,4-6-6 0,-3-3-2 16,2-3 8-16,-8-8-4 0,2 9-1 0,-2-9-4 15,-1-5 0-15,4-2 6 0,-10-3-1 0,6 1-1 16,-2-3-4-16,-1 0 6 0,-2-4-5 0,3-2 6 15,-4 0-3-15,3 0-3 0,-5-3 4 0,5 3-3 16,-7-10 1-16,7 13 4 0,-4-7-1 0,-3-6-6 16,4 9 7-16,-4-9-2 0,9 7 2 0,-9-7-3 15,0 0 3-15,9 10-3 0,-9-10-3 0,0 0 2 0,0 0-2 16,11 4 0-16,-11-4 2 0,0 0-7 0,22 0 10 16,-22 0 1-16,0 0-5 0,36-4 3 0,-26-2 3 15,18 2-2-15,-4-2-5 0,2-1-1 0,11-6 1 16,1 2-1-16,1-1 0 0,2-4 2 0,-3 1 3 15,1-2-9-15,7 1 8 0,1 1-4 0,2-2-7 16,-3-1 8-16,1 0 7 0,-1 3-7 0,0-1 0 16,8-4-1-16,-5 3 5 0,3-1-6 0,4 1 3 0,-3 1 0 15,25-17 3-15,-14 7-1 0,14 1-5 0,-17-1-1 16,-8 9 1-16,27-8 1 0,-20 2 1 0,-5 5-11 16,-4-3 15-16,-1 7-5 0,5-7 6 0,24-3-3 15,-19 10 8-15,-12-1-10 0,2 3 2 0,1-3-5 0,6 2 2 16,24-4 2-16,-21 3 1 0,-13 6-3 0,8-4-3 15,0-1 9-15,-3 2-2 0,3 0-2 16,1 0 1-16,0-2-5 0,2-2 4 0,23-5-4 0,-18 5 4 16,-5 3-1-16,0 0-3 0,24-7 6 0,-1-2-7 15,-1-1 3-15,-17 6 0 0,-7 3-2 0,1 1-2 16,24-10 1-16,-15 6 3 0,16-4 4 0,-2 0-9 16,-20 4 4-16,-3 1-3 0,25-2 7 0,-24 1-1 0,-6 6-3 0,-3 0 0 15,6 1 2-15,-6-1-2 0,-2 0-2 0,0 0 1 31,-1 1-1-31,1-1 4 0,-4 0-4 0,7 0 3 0,-4 2 4 16,4 1-5-16,-1-2-2 0,0-2-2 0,1 1 0 16,1 3 4-16,-1-3 0 0,2 0-13 15,2 0 1-15,-4-2 0 0,2 0 0 0,-2 0-5 0,4-1 1 16,-2 1 10-16,-3 0-4 0,-2-3 2 0,1 2 3 16,-3 0-1-16,-2 0 4 0,3 0-4 0,-7 4 1 15,-6-1 4-15,-8 2 1 0,-4 3-13 0,-1-3 13 16,-3 3-2-16,-2 0-3 0,-15 5 3 0,23-7-1 0,-23 7 6 15,19-7-4-15,-10 1 6 0,-9 6-5 0,21-8 1 16,-8 5-5-16,-13 3-3 0,23-7 10 0,-23 7-4 16,25-8 2-16,-4-2 7 0,-2 5-9 0,4 0 3 15,-10-2-5-15,4 1 2 0,-17 6 5 0,20-7-3 16,-20 7 2-16,20-6-4 0,-12 0 7 0,-8 6 1 16,16-6-1-16,-16 6 11 0,0 0-3 0,15-7-1 15,-15 7 3-15,0 0-1 0,8-9-1 0,-8 9 5 0,0 0 0 16,0 0-3-16,0 0-11 0,8-20 6 15,-8 20 1-15,0 0-7 0,0 0 0 0,-11-25 2 16,3 13-2-16,-4-1-3 0,-4-4 2 0,0 3 2 0,0-3-2 16,-12-8 2-16,0-1-5 0,-2 1 3 15,7-3-3-15,-5 1 3 0,1-2-6 0,2-1 3 0,3-1 0 16,3 5 3-16,5 1-3 0,1 3 5 0,-2-11 0 0,-1 0-4 0,2 5-2 16,6 4 2-16,-6 5 0 0,6-2 2 0,3 1-1 15,-1 5-1-15,1 0-1 0,-3-1 3 0,-2-3 4 16,9 5-3-16,1 14 2 0,-6-19 0 0,6 19-3 15,-8-20-1-15,8 20 4 0,-1-18 0 0,1 18-3 16,-4-19 0-16,4 19 1 0,-2-20-4 0,2 20 1 0,-4-17 5 16,4 17-5-16,-4-19 4 0,2 9 0 0,2 10-12 0,-2-18 9 15,2 18 3-15,-3-17-2 0,3 7-2 0,0 10-1 16,-2-15 4-16,2 15-2 0,-6-15 2 0,6 15 0 16,-1-12-4-16,1 12 6 0,0 0-2 0,0 0-4 15,-8-16 3-15,8 16-4 0,0 0 3 0,-6-8 2 16,6 8-8-16,0 0 4 0,-7-8-4 0,7 8 7 15,0 0-3-15,-19-7-3 0,19 7 3 0,-19 0 0 16,19 0-6-16,0 0 3 0,-63 2 0 0,38 1 1 0,-16 2-3 16,9 2 3-16,-7-1 2 0,8 0 3 0,-9 4 1 15,4-3-1-15,-8-2-6 0,6 3 1 16,0-1 0-16,-6-2 3 0,-1 2-2 0,3 3 0 0,-3 0 0 16,-1 0-2-16,2-1 8 0,-4 3-3 0,3-2-4 15,1 1 0-15,-6 1 1 0,2-2 4 0,-4 2-1 16,-2 2 0-16,4 2-6 0,-1-4 6 0,-3 1 2 15,7 1-4-15,-37 11-2 0,24-11 4 0,5 1-1 16,0-2-2-16,3-4-1 0,-2 7 7 0,0-6-5 16,4 2-1-16,0-3 1 0,2 3 2 0,-5 1-1 15,9-4-1-15,-5 0-2 0,2-2 4 0,4-2-2 0,-3 3 3 16,1-1-6-16,2 0 1 0,-1-1 1 16,-3 1-3-1,1-1 6-15,-1 3-1 0,-3-2-2 0,1-1-2 0,3 4-1 16,-4-4 5-16,-1 4 1 0,-4-3-2 0,5 5 0 15,1 2 0-15,-3-5-5 0,3 1 1 0,-1 2 5 16,4 2-2-16,0-4-8 0,-1 3 11 0,1-3 0 16,-2 2 0-16,3-2-1 0,-2-1-6 0,4 1 3 15,-2 6 6-15,2-6-8 0,-4-1 2 0,9 1 1 16,-6 0 4-16,5 2-2 0,-4-1 2 0,5-2-6 16,-1 0 2-16,8-1-1 0,1 0 0 0,7-1 2 0,-19 3 0 15,4 0-4-15,5 0 4 0,5-2-1 0,-10 2-1 0,-2 1 0 16,0 1 6-16,6-2-3 0,0 0 0 0,8 0 1 0,-17 3-1 15,11-3-5-15,6-4 5 0,-3 2-3 0,-9 6-1 16,0-1 3-16,-6-1 3 0,6 1-2 0,-3-3-1 16,7 3 1-16,-3-2-3 0,7 0 3 0,-9 0-3 15,9-3 0-15,5 0 4 0,-3-1-10 0,6 0 9 16,1-2 2-16,-1 0-5 0,-7 2 2 0,7-3-3 16,-2 2 2-16,-2 2 5 0,1-3-4 0,4-1-2 15,-1 2-1-15,-1-2 6 0,1 1-2 0,6-1-1 0,16-4 1 16,-30 1-2-16,30-1 2 15,-22 2-1-15,22-2 0 0,-25 3 2 0,25-3-4 16,-18 0 4-16,18 0 4 0,0 0-14 0,-32 0 7 0,32 0-2 16,0 0 5-16,-24-3 3 0,24 3-8 15,0 0 3-15,-27-2 0 0,27 2 0 0,-17-1 4 0,17 1 1 16,0 0-1-16,-24-4-6 0,24 4 3 0,-17-5 0 16,17 5-2-16,0 0 1 0,-23-4-5 0,23 4 4 15,0 0 1-15,-15-2 0 0,15 2 0 0,0 0-2 16,0 0-2-16,-22-7 13 0,22 7-11 0,0 0 3 15,-19-1 0-15,19 1-1 0,0 0-1 0,-22-2 2 0,22 2-3 16,0 0 8-16,-27-3-6 0,27 3 0 0,0 0-4 16,-30 0-5-16,30 0 6 0,-26 3-4 15,26-3 4-15,-21 2 0 0,21-2-4 0,-24 1 4 0,24-1 1 16,-28 7-5-16,17-5-2 0,11-2-2 0,-36 6 14 16,23-6 2-16,13 0-7 0,-30 7 1 0,18-6-4 15,12-1 3-15,-20 2 2 0,20-2 2 0,0 0-4 16,-30 3 5-16,30-3-1 0,0 0-3 0,-31 0 5 15,31 0-4-15,-22-3 1 0,22 3 2 0,0 0-4 16,-30-2 2-16,30 2 5 0,-14-1-3 0,14 1 5 16,0 0-4-16,-27-7-2 0,27 7 2 0,-21-2 0 15,21 2-3-15,0 0-2 0,-21-1-6 0,21 1-11 16,0 0-16-16,0 0-16 0,0 0-18 0,0 0-12 0,-24 0-4 16,24 0-8-16,0 0-67 0,-9 10-187 0,9-10 57 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4T07:54:01.821"/>
    </inkml:context>
    <inkml:brush xml:id="br0">
      <inkml:brushProperty name="width" value="0.05292" units="cm"/>
      <inkml:brushProperty name="height" value="0.05292" units="cm"/>
      <inkml:brushProperty name="color" value="#FF0000"/>
    </inkml:brush>
  </inkml:definitions>
  <inkml:trace contextRef="#ctx0" brushRef="#br0">2484 9519 313 0,'0'0'102'0,"0"0"-5"0,-2-12-11 16,2 12-9-16,0 0-11 0,-2-11-12 0,2 11 5 15,0 0-12-15,-3-8-9 0,3 8 8 0,0 0-16 16,0 0 15-16,-2-10-6 0,2 10-14 0,0 0 7 15,0 0-9-15,-5-12 11 0,5 12-9 0,0 0-6 0,-2-12 0 16,2 12-7-16,0 0 11 0,0-9-4 0,0 9-10 16,0 0 19-16,0 0-10 0,-2-13 3 0,2 13 0 15,0 0-3-15,0 0-4 0,0 0-7 0,-2-9 4 16,2 9-1-16,0 0-7 0,0 0 4 0,0 0-6 16,0 0 7-16,0 0 3 0,0 0-6 0,0 0-1 15,18 24-2-15,-5-9-4 0,-5-1 5 0,4 4 4 16,5 7-5-16,-4-7 4 0,-2 2-7 0,9 5 3 15,-7-5-2-15,-1-4-2 0,0 0 3 0,1-1-2 16,0 1 6-16,-2 0-10 0,2-4 7 0,-2 2-6 16,-2 0 5-16,1-4 2 0,-2-2-3 0,-2 1-1 0,-2-3-3 15,-4-6 12-15,11 10-6 0,-11-10 12 0,9 8-2 16,-9-8 16-16,0 0-5 0,7 6 3 0,-7-6-7 16,0 0 0-16,0 0-1 0,0 0-1 0,0 0-1 15,0 0-4-15,10-22-2 0,-7 14-1 0,-3 0 0 16,4 0-4-16,-4-10 0 0,3 5 4 0,-1-1-3 15,0-2-1-15,-2 7-1 0,0-6 0 0,0 6-2 16,0-7 5-16,0 2-7 0,0 3 2 0,0 1 0 0,2-6-4 16,-2 4 2-16,0 0 6 0,2 2-4 0,-2 0 10 15,0 2-15-15,0-1 7 0,0 1 1 16,0-2 2-16,0 10-1 0,0-18 7 0,0 10-2 0,0-4-4 16,0 5 2-16,0-3-1 0,0 10 5 0,-2-14 3 15,2 4 2-15,0 10-4 0,-2-14 4 0,2 4-1 16,0 10-1-16,0-12-1 0,0 12-1 0,0-10-2 15,0 10-4-15,0-7-3 0,0 7 3 0,0 0-4 16,0 0 3-16,-4-12-4 0,4 12-1 0,0 0-1 16,0 0 0-16,0 0 0 0,-3-8 2 0,3 8-7 15,0 0-5-15,0 0-20 0,0 0-18 0,0 0-18 0,0 0-20 16,0 0-17-16,0 0-22 0,0 0-90 0,0 0-254 16,0 0 74-16</inkml:trace>
  <inkml:trace contextRef="#ctx0" brushRef="#br0" timeOffset="264.08">3073 9896 260 0,'0'16'70'0,"4"-2"-7"0,-2-2-11 16,1-2-5-16,-3-10-8 0,4 17-3 0,-4-17-2 15,2 14 0-15,-2-14-9 0,4 14-1 0,-4-14-3 16,0 12 0-16,0-12-6 0,2 11-2 0,-2-11 3 16,0 0-16-16,0 18-21 0,0-18-63 0,0 0-96 0,-6 12 30 15</inkml:trace>
  <inkml:trace contextRef="#ctx0" brushRef="#br0" timeOffset="1399.05">3274 9565 228 0,'0'0'85'0,"0"0"-10"0,0 0-5 0,0 0-15 16,-10-4 1-16,10 4-8 0,0 0-5 0,0 0-5 16,0 0 2-16,0 0-8 0,0 0-4 0,0 0-4 15,0 0-2-15,0 0-3 0,0 0 1 0,0 0 1 16,0 0-10-16,0 0 6 0,0 0-7 0,0 0 4 0,0 0-8 15,0 0 6-15,0 0 0 0,0 0-6 16,0 0 1-16,0 0-5 0,0 0 1 0,0 0 3 0,0 0 1 16,0 0-2-16,0 0 0 0,0 0-3 0,0 0 0 15,0 0-2-15,0 0 0 0,0 0 6 0,0 0-3 16,0 0 3-16,0 0-3 0,45-8-3 0,-45 8-2 16,0 0 0-16,0 0 8 0,0 0-8 0,0 0-1 15,20-2 3-15,-20 2 8 0,0 0-6 0,0 0 4 16,0 0-1-16,0 0-1 0,0 0 3 0,0 0 9 15,0 0 3-15,22-2-5 0,-22 2 5 0,0 0-2 16,0 0 4-16,0 0 3 0,0 0-5 0,0 0-2 0,0 0 1 16,0 0 6-16,0 0-11 0,0 0-6 0,0 0 4 15,15-6-3-15,-15 6-5 16,0 0 6-16,0 0 0 0,0 0 3 0,0 0-10 0,0 0 8 16,0 0-9-16,0 0 1 0,0 0 7 0,0 0-6 15,0 0-5-15,0 0 5 0,0 0-3 0,0 0 4 16,0 0-5-16,0 0-2 0,0 0 7 0,0 0-4 15,0 0-7-15,0 0 9 0,0 0-10 0,0 0 7 16,0 0-4-16,0 0 5 0,0 0 2 0,0 0-6 16,0 0 5-16,0 0 4 0,0 0-5 0,0 0-4 15,0 0 2-15,0 0-3 0,0 0 7 0,0 0 4 0,0 0-8 16,0 0 5-16,0 0-1 0,0 0-4 0,0 0 0 16,0 0-2-16,0 0 3 0,0 0 5 0,0 0 6 15,0 0-11-15,0 0 2 0,0 0 3 0,0 0-8 16,0 0 6-16,0 0-4 0,0 0 5 0,0 0 7 15,0 0-11-15,-48 12 5 0,48-12 0 0,0 0-8 16,0 0 1-16,0 0 2 0,0 0-1 0,0 0 5 16,-13 4-3-16,13-4-4 0,0 0 9 0,0 0-6 15,0 0 5-15,0 0-5 0,0 0 5 0,0 0 2 16,0 0-9-16,0 0 3 0,0 0 10 0,0 0-7 16,0 0-1-16,0 0-7 0,-13 2-3 0,13-2-39 15,0 0-35-15,0 0-79 0,0 0-188 0,0 0 56 16</inkml:trace>
  <inkml:trace contextRef="#ctx0" brushRef="#br0" timeOffset="6047.99">4350 9247 241 0,'0'0'92'0,"2"-8"-7"0,-2 8-7 16,0 0-8-16,0 0-6 0,0 0-4 0,0 0 1 0,0 0-1 16,0 0-6-16,0 0-3 0,0 0-1 0,0 0-4 15,0 0-4-15,2-8-5 0,-2 8-1 0,0 0-7 16,0 0 1-16,0 0-1 0,0 0-6 0,0 0 6 16,0 0-9-16,0 0-2 0,-2-11 2 0,2 11 6 15,0 0 0-15,0 0 4 0,-2-8-9 0,2 8-1 16,0 0 1-16,0 0-12 0,0 0-4 0,0 0-10 15,0 0 2-15,0 0-3 0,0 0 0 0,0 0 9 0,0 0-11 16,16 29 8-16,-12-13-9 0,9 12 1 0,-6-7 11 16,4 9-10-16,-1-3-4 0,0-5 10 0,-2-2-8 15,1 10 2-15,1-11 1 0,-2 3-1 0,-2-4 2 16,0-2 4-16,3-1 0 0,-2 1-2 0,-1 0 10 16,-1-2 4-16,1-1-10 0,0 0-6 0,0-4 5 15,-4-1 4-15,0 0-2 0,2-2 3 0,-4-6 1 16,4 12 0-16,-4-12-5 0,5 9 2 0,-5-9 0 15,0 0-12-15,4 13 5 0,-4-13 5 0,0 0-8 0,6 5 5 16,-6-5-8-16,0 0-4 0,0 0 12 16,8 4-10-16,-8-4 11 0,0 0-13 0,0 0 7 15,0 0-3-15,14-15 3 0,-9 8-8 0,-1 0 7 0,-1-1 5 16,1-2-5-16,3-4 10 0,-3-2-6 0,0 1-3 16,-2-2 0-16,0 2 0 0,0-1 8 0,1 0-4 15,0 3 6-15,-1-3-3 0,0 2 7 0,0 2-13 16,-2 0 18-16,0 2-7 0,0 1-5 0,2-1 2 15,-2-6-2-15,2 2 4 0,-2 5 8 0,2-4-4 16,-2 4 0-16,0-1 3 0,2 2 2 0,-2 8-2 16,3-18 3-16,-1 10-7 0,-2 0 8 0,0 8 2 15,2-13-3-15,-2 13 7 0,2-16-5 0,-2 10-12 16,0 6 13-16,2-10-6 0,-2 10 3 0,2-8 5 16,-2 8 5-16,0 0-5 0,0-10-3 0,0 10 2 0,0 0-2 15,0-8-4-15,0 8 1 0,0 0-6 16,0 0 5-16,0 0-7 0,0 0-13 0,0-10 7 15,0 10-3-15,0 0-3 0,0 0 6 0,0 0-7 0,0 0-1 16,0 0 5-16,0 0 3 0,0 0-10 0,-2 36 2 16,0-20 4-16,2 3-1 0,-2 11 2 0,0 2 2 15,2-1 12-15,-5 0-7 0,3 1 4 0,0-2-8 16,0 2-1-16,-2-5 0 0,4-3 0 0,-2-2 0 16,2-5-3-16,0-1 9 0,-2 4 5 0,2-4-13 0,0 2 16 15,-3-1-4-15,3-1-13 0,0 1-12 16,0-1-26-16,-3 0-21 0,1 0-25 0,2-4-91 15,0-2-212-15,-2 0 62 0</inkml:trace>
  <inkml:trace contextRef="#ctx0" brushRef="#br0" timeOffset="9448.24">3750 9529 292 0,'0'0'77'0,"0"0"-8"0,0 0-12 16,0 0-7-16,0 0-8 0,0 0-7 0,0 0-4 15,6-6-5-15,-6 6-8 0,0 0-2 0,0 0 1 16,0 0 2-16,0 0-5 0,0 0 1 0,0 0-3 16,0 0 3-16,0 0 4 0,0 0-14 0,0 0 8 15,0 0-4-15,-8 32-3 0,4-26 2 0,4-6 0 16,-8 11 2-16,4-4 3 0,4-7-5 0,-11 13-4 16,7-7 6-16,4-6-5 0,-11 8 1 0,6-2 1 15,5-6 10-15,-6 8-10 0,6-8-1 0,0 0 4 16,-13 6-1-16,13-6 13 0,0 0-7 0,0 0 13 15,0 0-10-15,-13 2 6 0,13-2-8 0,0 0-5 0,0 0 9 16,0 0-1-16,0 0-4 0,0 0-9 0,0 0-1 16,0 0-2-16,0 0-2 0,0 0 2 0,0 0 2 15,0 0-5-15,0 0-4 0,0 0 4 0,0 0-8 16,0 0 3-16,0 0 3 0,0 0-1 0,0 0 4 16,0 0-9-16,0 0 5 0,-11 6 3 0,11-6-2 15,0 0-1-15,-4 12 1 0,4-12 7 0,-4 8-5 16,4-8-5-16,0 0 1 0,-8 10 7 0,8-10 6 15,0 0-1-15,-4 7 4 0,4-7-9 0,0 0 5 16,0 0-2-16,0 0 3 0,0 0-9 0,0 0 4 0,0 0-2 16,0 0-4-16,0 0-2 0,0 0-2 0,0 0 3 15,0 0 0-15,0 0 0 0,0 0 0 0,0 0-3 16,0 0 9-16,0 0-9 0,0 0-2 0,44-9 1 16,-44 9-2-16,0 0 12 0,0 0-4 0,15 3-2 15,-15-3-4-15,0 0 4 0,0 0 2 16,9 6 0-16,-9-6-4 0,0 0-1 0,0 0 7 0,0 0-1 15,4 10-1-15,-4-10 11 0,0 0-5 0,0 0 1 16,0 0-4-16,0 0 4 0,0 0 2 0,0 0-2 16,0 0-6-16,0 0 23 0,0 0-10 0,-11 12-5 15,11-12 3-15,0 0-2 0,0 0 6 0,0 0-2 16,0 0-4-16,0 0-6 0,0 0 0 0,0 0 6 0,0 0 2 16,-26-18-6-16,26 18 2 0,0 0 3 0,-7-6-6 15,7 6-5-15,0 0-5 0,0 0 8 16,-4-12-4-16,4 12-5 0,0 0 8 0,0 0-13 0,7-13 7 15,-7 13-2-15,8-8 7 0,-8 8-8 0,10-8-2 16,-10 8 7-16,12-4-7 0,-12 4 1 0,14-4-2 16,-14 4 8-16,17-2 0 0,-17 2-10 0,18 2 10 15,-18-2-2-15,15 2-5 0,-15-2 2 0,18 6 7 16,-10-4-15-16,1 4 10 0,-2-2 1 0,8 5-1 16,-7 1 0-16,2 0 3 0,-4-2 3 0,-2 2-14 15,3 8 14-15,-5-4-1 0,2 3 2 0,-4-1-2 16,-4 2 1-16,0 0 5 0,-3 0 3 0,-9 9 0 15,-1 1 4-15,0-5-6 0,2-5 4 0,-7 6-2 16,-1-1-14-16,-5-1-38 0,-3 2-98 0,0-1-166 0,-1-3 51 16</inkml:trace>
  <inkml:trace contextRef="#ctx0" brushRef="#br0" timeOffset="26784.76">9117 9358 260 0,'4'-8'67'0,"-4"8"-6"0,2-8 6 0,-2 8 1 15,2-8 6-15,-2 8-17 0,0 0-10 0,2-10-3 16,-2 10 9-16,0 0-7 0,2-8-4 0,-2 8 8 16,4-8-2-16,-4 8 3 0,0 0-18 0,2-12 13 15,-2 12-12-15,2-8 2 0,-2 8 1 0,0-7-2 16,0 7-9-16,0 0 6 0,2-12 0 0,-2 12-5 15,2-8 3-15,-2 8-6 0,0 0 1 0,2-8-4 16,-2 8-9-16,0 0-5 0,0 0-4 0,4-8-1 0,-4 8 0 16,0 0-6-16,0 0 3 0,0 0-6 0,0 0-5 15,0 0 12-15,23 18 0 0,-13-6 3 0,1 1-8 16,-2 2 5-16,2 0-2 0,-1-1 6 0,11 12 2 16,-11-9-9-16,2 1 1 0,-2-2-1 0,2-2-1 15,-6 0 8-15,3-1-2 0,-1 1 0 0,2-4-8 16,-6 0-4-16,0 0 9 0,3-2-1 0,-3 0 4 15,0-1 5-15,0-1-1 0,4 2-9 0,-6-2 6 16,2 0-13-16,2 0 16 0,-6-6-10 0,7 12 12 0,-3-8-6 16,-4-4 0-16,7 7-6 0,-7-7 8 0,7 7 0 15,-7-7 4-15,4 5 1 0,-4-5 3 0,6 5-11 16,-6-5-2-16,0 0 1 0,10 5 3 0,-10-5-9 16,0 0 18-16,4 6-9 0,-4-6 2 0,0 0 3 15,0 0-5-15,8 6-3 0,-8-6 9 0,0 0-5 16,0 0-2-16,0 0 4 0,0 0-2 0,5 6-1 15,-5-6-2-15,0 0 10 0,0 0-1 0,0 0-6 16,0 0-7-16,0 0 1 0,0 0 1 0,0 0-2 16,0 0 8-16,0 0-2 0,0 0-2 0,20-12-13 0,-20 12 8 15,0 0-3-15,6-8 13 0,-6 8-3 0,4-8-2 16,-4 8-1-16,5-9 0 0,-5 9 0 0,6-10-8 16,-6 6 8-16,0 4-2 0,7-12 6 0,-7 12-9 15,7-12 6-15,-5 6 2 0,0-2-6 0,-2 8 10 16,4-13-10-16,-4 5 5 0,4 0-4 0,-1 0 2 15,2-2-5-15,-3 4 6 0,0-4-1 0,0 2-1 16,-2-2 2-16,2 0 1 0,2-3 2 0,1-1-3 16,-3 4-1-16,0 0-1 0,0 2 1 0,0-2 1 0,-2 3 2 15,5-1-2-15,-5-2-1 0,3 2 0 0,-1-2-2 16,-2 2 3-16,2-2-2 0,0 2-1 0,0-2-9 16,-2 0 10-16,4-3 3 0,-2-1 1 0,3-2-12 15,-3 4 0-15,0 2 9 0,0 0 6 16,-2 1 10-16,3-1-10 0,-1 2 13 0,-2 8-8 0,2-13 0 15,0 6 7-15,-2 7-8 0,0-11 7 0,0 11-10 16,3-7 2-16,-3 7 1 0,0 0-2 0,0-9 0 16,0 9-2-16,0 0 3 0,0 0-6 0,2-10 5 15,-2 10-6-15,0 0 3 0,0 0 0 0,0 0-7 16,0-10 4-16,0 10-2 0,0 0-1 0,0 0 9 0,0 0-17 16,0 0-1-16,0 0-24 0,2-10-11 0,-2 10-14 15,0 0-19-15,0 0-11 0,0 0-12 0,0 0-66 16,0 0-199-16,0 0 60 0</inkml:trace>
  <inkml:trace contextRef="#ctx0" brushRef="#br0" timeOffset="33756.39">9781 9724 208 0,'0'0'17'0,"0"0"-1"16,0 0-1-16,0 0-2 0,0 0 0 0,0 0 2 16,0 0 15-16,0 0-16 0,0 0-8 0,-31 12 2 0,24-9-4 15,7-3 10-15,-13 1 4 0,13-1 3 0,-10 2 3 16,10-2 6-16,-10 2 0 0,10-2-8 0,0 0-1 15,0 0-1-15,-17-4-5 0,17 4 1 0,0 0 2 16,-2-6-6-16,2 6 2 0,0 0-4 0,0 0-9 16,11-13 7-16,-3 6-4 0,8 0 6 0,-1 1 28 15,3-2-5-15,-1 0 3 0,1 0-15 0,2 2-9 16,-5 2 7-16,-2-1-1 0,0 2-10 0,-5 0 6 0,2 1-3 16,-2 0-5-16,-8 2 2 0,15-3-6 15,-15 3 5-15,0 0-1 0,18 0-1 0,-18 0-5 16,0 0 0-16,7 5-5 0,-7-5 5 0,0 0 2 0,4 5-2 15,-4-5-4-15,0 0 8 0,0 0 4 0,0 0-8 16,-7 12 7-16,7-12 3 0,-6 4 0 0,6-4 14 16,-6 6 11-16,6-6 0 0,0 0 16 0,-12 4-5 15,12-4 6-15,0 0-3 0,0 0-2 0,0 0-14 16,-10 0-5-16,10 0 2 0,0 0-1 0,0 0-6 16,0 0-4-16,-9-10-3 0,9 10 1 0,0-8-12 15,0 8 1-15,0-8 2 0,0 8 3 0,0-10 2 16,0 10-6-16,4-9 4 0,-2 5-1 0,-2 4-10 15,7-10 4-15,-1 4-8 0,-2 0 4 0,4 2 5 16,-8 4-6-16,12-8-3 0,-7 4-7 0,-5 4 10 0,13-6-17 16,-13 6 9-16,0 0 0 0,13-2 0 0,-13 2 1 15,0 0-5-15,0 0 5 0,0 0-8 0,13 8 8 16,-13-8 1-16,0 8-5 0,0-8 11 0,-11 14 1 16,7-8-12-16,-2 2 9 0,-6 4 3 0,-1-1-3 15,1 1 6-15,-4-4-7 0,5 2 11 0,0-4-4 16,2 0-12-16,-1 0 2 0,2-4 18 0,8-2-13 15,-13 6 6-15,13-6 0 0,-8 1 5 0,8-1 0 16,0 0 3-16,0 0-6 0,0 0-8 0,0 0 2 0,-18-9 9 16,18 9-9-16,-2-8 13 0,2 8-10 0,2-12 1 15,-2 6-4-15,0 6 0 0,2-10 8 0,-2 10-9 16,4-13 1-16,2 6 2 0,-2 2 0 16,0 1-4-16,-4 4 5 0,6-8 7 0,1 2-14 0,-3 0 10 15,3 4-9-15,-7 2 4 0,13-8 1 0,-7 6-8 16,-6 2-14-16,12-6 9 0,-12 6-5 0,0 0 12 15,11-2-8-15,-11 2 2 0,0 0-6 0,0 0 3 16,0 0-6-16,0 0 8 0,12 8 5 0,-12-8 7 16,-2 8-12-16,2-8 5 0,-4 10-3 0,0-2 9 15,-3 0-2-15,3-1 1 0,-5 0-4 0,-2 6 3 0,-2-5-7 16,0 2 13-16,0 0 3 0,1-2-4 0,2-2 1 16,1-3-6-16,1 2-8 0,8-5 21 0,-14 5 0 15,14-5 6-15,-8 2-13 0,8-2 0 0,0 0 7 16,0 0 2-16,0 0 3 0,0 0-4 0,-23-9 2 15,23 9-4-15,-2-8-7 0,2 8 9 0,-2-14-12 16,2 8 9-16,0 6-6 0,0-14 1 0,2 8-3 16,-2 6-2-16,7-13-2 0,-5 6-10 0,5 0 11 0,-1-1 5 15,1 2-5-15,-1 0 4 0,3 0-7 0,9 0 3 16,-4-2 3-16,4 3-9 0,0 0-4 16,-1 3 1-16,-1 1 6 0,-5 1-1 0,-11 0-7 0,22 1-1 15,-14 1 1-15,1 3 3 0,-2 0-14 16,2 1 16-16,-3 0-3 0,0 0 4 0,8 8 0 15,-7 1 4-15,1-2 0 0,-2 2 6 0,2 1-11 0,-6 0 0 16,0 1 3-16,-2-1 7 0,-2 2-12 0,0 0 8 16,0 0 2-16,-6-1 0 0,-2 11 2 0,-1-6 2 15,-7 3-1-15,0-1 3 0,3-2-6 0,-5 0 6 16,3-7-5-16,1-1 1 0,0-2 5 0,0-2-4 16,1-1 6-16,-1 0 3 0,-3-4-7 0,3 1 6 0,-1-2-6 15,-3 0 8-15,2-2-5 0,-1 0 7 0,5-2-3 16,14 0 5-16,-24-2 5 0,13 0-3 0,3-2-5 15,8 4 0-15,-16-10-1 0,10 6 4 0,-3-2-3 16,5 1 1-16,4 5-5 0,-9-12 1 0,6 6-3 16,3 6-7-16,-4-14 1 0,4 8 5 0,0 6-4 15,4-12 0-15,-1 5-6 0,-3 7 7 0,11-12 0 16,-2 7-10-16,-1 0 7 0,2 0-1 0,0 2-1 16,8-1-12-16,-1 0 13 0,-1 0-1 0,-1 4-11 15,3-2 10-15,-1 4 7 0,-4-2-9 0,4 2-9 16,1 2 12-16,-3-2 4 0,3 4-10 0,-5-2 9 15,3 2 4-15,-2-3-5 0,0 3 1 0,-1 1-2 16,3 0 0-16,-4-3-3 0,1 2-3 0,-5-2 6 0,0 2-10 16,0-2 11-16,2 0-7 0,-10-4 3 0,15 8-4 15,-9-2-8-15,4-3-5 0,-4 4-3 0,5-4-16 16,-5 2-3-16,-6-5-17 0,18 7-8 0,-12-4-16 16,3 0-60-16,-9-3-170 0,16 0 51 0</inkml:trace>
  <inkml:trace contextRef="#ctx0" brushRef="#br0" timeOffset="34126.91">10512 9628 290 0,'0'0'82'0,"0"0"-4"0,0 0-3 16,-7 6-3-16,7-6-9 0,0 0-10 0,0 0 0 16,0 0-3-16,0 0 0 0,0 0 0 0,0 0-3 15,0 0-9-15,0 0 3 0,0 0-15 0,38 2 14 16,-21-4-12-16,0 0 1 0,3 0-2 0,3 0-9 15,-4 0 3-15,3 0-8 0,-4 0 7 0,1 0-2 16,1 2-7-16,2-2 4 0,-3 2 3 0,1-2-1 16,-2 2-2-16,-5 0-9 0,3-2-5 0,-16 2-10 15,21 0 7-15,-21 0-11 0,20 0-7 0,-20 0-16 16,17 0 2-16,-17 0-19 0,16 0-16 0,-16 0-70 16,11 0-164-16,-11 0 51 0</inkml:trace>
  <inkml:trace contextRef="#ctx0" brushRef="#br0" timeOffset="34430.78">10464 9776 263 0,'0'0'87'0,"0"0"2"16,0 0-15-16,0 0-13 0,29 6-4 0,-10-6-6 0,1 2-7 15,0-2 1-15,13 0-7 0,-5 0-3 0,-6-2 0 16,0 4-6-16,-2-2-3 0,-1 0 1 0,3 2-6 16,0-2-2-16,-5 0-3 0,1 2-7 0,-3-2 4 15,-3 1-11-15,0 1 3 0,-12-2 4 0,18 3-14 16,-18-3 14-16,15 2-1 0,-15-2-4 0,16 2 6 16,-16-2 1-16,13 1-7 0,-13-1 4 0,0 0-13 15,13 2 15-15,-13-2 4 0,0 0-7 0,13 3-8 16,-13-3-7-16,9 3-12 0,-9-3-29 0,0 0-2 15,18 4-69-15,-18-4-142 0,10 2 43 0</inkml:trace>
  <inkml:trace contextRef="#ctx0" brushRef="#br0" timeOffset="36355.94">11369 9259 255 0,'0'0'91'0,"-5"-10"-25"0,5 10 7 16,-2-8-10-16,2 8-17 0,0-8-2 15,0 8-6-15,0 0 3 0,-2-10-7 0,2 10-10 0,0 0-1 16,0 0-3-16,0 0-9 0,0 0 1 0,0 0-6 16,0 0-5-16,0 0 1 0,0 0 8 0,22 22-10 15,-15-8 3-15,-3 4-7 0,6 13 0 0,-2-1 3 16,0 2-1-16,-1 1 9 0,-3 1-9 0,2 1 5 16,-6 0-3-16,0 1 9 0,0 1-1 0,-2-1 2 15,-2 0 0-15,2-1-6 0,-2-1 3 0,-1-3 5 16,-1 1 0-16,1-3-6 0,3-5 7 0,-5-5-14 15,5-1 3-15,-2 0 15 0,4 0-10 0,-2-4-6 0,2-2 2 16,-4 0 4-16,4-2 0 0,-3-3-2 0,3 1 12 16,0-8-4-16,-5 14 10 0,5-14 7 0,-2 8 7 15,2-8 9-15,0 0 8 0,0 10-4 0,0-10-1 16,0 0 0-16,0 0-4 0,0 0-4 0,0 0-2 16,0 0-7-16,0 0-3 0,0 0-8 0,0 0 5 15,0 0-6-15,0 0-4 0,0 0 0 0,0 0-4 16,0-38 2-16,0 29 1 0,5-8-15 0,-3 0 12 15,1-1 2-15,-1-2-14 0,0-7 4 0,0 3 0 16,0 2-6-16,2 3-3 0,3-9-2 0,-2 4 0 16,1 4 3-16,1 1-10 0,-1-1 4 0,-2 2-3 0,0-1-5 15,4 1 2-15,0 0-6 0,1 0 8 0,-1 1-3 16,2 1 2-16,-4 0 2 0,5 0-13 0,-2 3 14 16,4 1 2-16,-5-2-3 0,2 2 5 0,-4 4 3 15,3 0 4-15,-3 2-7 0,1-1 0 0,0 0-2 16,-1 2 5-16,-6 5-7 0,15-8 1 0,-8 4 4 15,-7 4-2-15,17-3 2 0,-17 3-5 0,16 0 1 16,-16 0-4-16,17 3 12 0,-17-3 0 0,20 7-10 16,-2 0 5-16,-7 1 5 0,-1-1-12 0,4 3 13 0,-6 0-5 15,1 0 2-15,2 2 4 0,-4-1-16 16,-1-1 10-16,1 0 11 0,-3-2-10 0,1 0 6 16,-3-2-10-16,0 2 14 0,-2-8-3 0,0 16-3 15,0-8-4-15,-2 0 7 0,-5-1-7 0,0 1 6 0,-3 4 3 16,-6-2-1-16,1 0 0 0,-3 0-10 0,-12 2 16 15,-3 1-7-15,0-1 2 0,-2-2-9 0,4 0 2 16,1-4 10-16,3 0-5 0,5-2 12 0,1 0-13 16,3-3-7-16,-1 3 11 0,1-1-7 0,0-1 11 15,5-1 0-15,3-1-14 0,10 0 10 0,-20 2 5 16,20-2 6-16,-13 0 1 0,13 0 0 0,0 0-3 0,0 0 4 16,-20-3-5-16,20 3-11 0,0 0 5 0,0 0 1 15,0 0-1-15,-2-9-6 0,2 9-4 16,0 0 16-16,0 0-11 0,0 0 11 0,0 0-15 0,22-11 2 15,-16 5 5-15,-6 6-1 0,13-2 1 0,-13 2-4 16,14-6-1-16,-14 6-8 0,10-4 8 0,-10 4 6 16,13-4-4-16,-13 4-6 0,12-4 2 0,-12 4 2 15,0 0 5-15,8-2-13 0,-8 2 15 0,0 0-6 16,13-6 1-16,-13 6-2 0,0 0 0 0,0 0 0 16,0 0 1-16,11-2 0 0,-11 2 0 0,0 0-2 15,0 0-9-15,0 0 4 0,21 6-3 0,-21-6 10 16,14 6-1-16,-7-2-5 0,1 0 0 0,-1 2 10 15,2 0-11-15,6 4 1 0,-4-1-1 0,2 1 4 16,1 2 0-16,-4-4 6 0,1 0-8 0,1 4 1 0,-2-2 0 16,-1-2 13-16,-2-1-9 0,1 1-3 0,-1 0 9 15,-1 0-1-15,1-2 0 0,0 2-1 0,-3 0-7 16,2-2 6-16,1 2-6 0,-3 0 5 0,1-3-5 16,-5-5 12-16,13 17-11 0,-11-14-2 0,2 3 0 15,1 2 1-15,-5-8-4 0,7 10 12 0,-7-10-4 16,4 6-1-16,-4-6-2 0,4 7 0 0,-4-7 2 15,0 0 8-15,7 9-6 0,-7-9 6 0,0 0-4 16,0 0 2-16,6 8-1 0,-6-8-2 0,0 0-1 0,0 0 5 16,4 8-9-16,-4-8 1 0,0 0 3 0,0 0-17 15,0 0 15-15,0 0 2 0,8 7 3 0,-8-7 1 16,0 0-9-16,0 0 4 0,0 0 5 0,0 0 1 16,0 0-5-16,0 0-2 0,0 0 0 15,4 8-3-15,-4-8 0 0,0 0 2 0,0 0-4 0,0 0 0 16,0 0 10-16,0 0-3 0,0 0-1 0,2 6-3 15,-2-6 0-15,0 0 6 0,0 0 0 0,0 0-5 16,0 0 4-16,0 0-3 0,0 0 0 0,0 0 6 16,0 0-5-16,0 0 7 0,0 0-6 0,0 0 6 15,0 0-11-15,0 0 8 0,0 0-4 0,6 8-10 0,-6-8 10 16,0 0 7-16,0 0-11 0,0 0 6 0,0 0 3 16,0 0-2-16,0 0-7 0,0 0 3 0,0 0-1 15,0 0 3-15,0 0 3 0,0 0-5 0,0 0-3 16,0 0 10-16,0 0-5 0,0 0 6 0,0 0-10 15,0 0 5-15,0 0-6 0,0 0 3 0,0 0 3 16,0 0 0-16,0 0-10 0,0 0 5 0,0 0 6 16,0 0-2-16,0 0-6 0,0 0 7 0,0 0-4 0,0 0 9 15,0 0-7-15,0 0 1 0,0 0-5 16,0 0 4-16,3 6-11 0,-3-6 4 0,0 0 5 16,0 0 0-16,0 0 1 0,0 0-11 0,0 0 10 0,0 0 0 15,0 0 1-15,0 0 0 0,0 0-4 16,0 0 12-16,0 0-9 0,0 0-6 0,0 0 1 0,0 0 12 15,0 0-5-15,0 0-6 0,0 0 7 0,0 0 6 16,0 0-6-16,0 0 3 0,0 0-10 0,0 0 7 16,0 0 10-16,0 0-8 0,0 0-4 0,0 0 0 15,0 0-1-15,0 0-7 0,0 0 16 0,0 0-5 16,0 0-7-16,0 0 2 0,0 0 12 0,0 0-17 0,0 0 4 16,0 0 3-16,0 0-7 0,0 0-2 0,0 0 6 15,0 0 0-15,0 0-7 0,0 0-5 0,0 0 2 16,-37-6 3-16,37 6-5 0,0 0-5 0,0 0 6 15,-14-6-5-15,14 6 1 0,0 0-5 0,0 0-2 16,-13-2-12-16,13 2 6 0,0 0 7 0,-10-2 0 16,10 2-10-16,0 0-5 0,0 0 11 0,0 0-11 15,0 0-1-15,0 0-10 0,-18 0-57 0,18 0-123 16,0 0 37-16</inkml:trace>
  <inkml:trace contextRef="#ctx0" brushRef="#br0" timeOffset="37739.94">12158 9464 277 0,'0'0'120'0,"-3"-10"-16"0,3 10-4 16,-4-9-26-16,1 1-14 0,1 3-1 0,0-4-5 15,-2 3 2-15,4 6-3 0,-3-16-15 0,1 10 4 16,2 6-3-16,-2-14-10 0,2 14 13 0,0-11-16 16,0 11 6-16,-2-10-2 0,2 10-1 0,-2-8-5 15,2 8-13-15,0 0 1 0,0-10-10 0,0 10-3 16,0 0 9-16,2-6-13 0,-2 6 1 0,0 0 2 15,0 0 2-15,0 0-5 0,0 0 7 0,0 0-4 16,15 16-7-16,-6-5 4 0,-2 6 0 0,1 0 1 0,8 9 6 16,-5-4-8-16,-1 7 6 0,0-7 0 0,-2 5-3 15,3 1 5-15,-2-4-1 0,-2-5 2 16,1-1 0-16,-4 0 1 0,3 1-21 0,2-4 23 0,-7 2-9 16,5-3 11-16,1 2-4 0,0-3 1 0,-2-1 1 15,0-2-7-15,-4 0-4 0,3-2 13 0,-1-2-7 16,-2 0 2-16,3 2 3 0,-3-4-5 0,0 2 17 15,-2-6-8-15,7 5-2 0,-7-5-3 0,4 5 9 16,-4-5-9-16,0 0-1 0,0 0 8 0,11 2-7 16,-11-2 11-16,0 0-10 0,16-8 2 0,-12 4-5 15,2-4-1-15,0 0-6 0,4-4-1 0,-2-6 10 0,1 4-1 16,0-3-2-16,0-9-3 0,-1 4 3 0,1 2 3 16,-2 3-3-16,-3-1 1 0,1 1-1 0,1-3-1 15,-2 2-4-15,0 0 6 0,2 0-7 0,-2 2 1 16,0-1 0-16,0 1 4 0,1-2 4 0,-1 4-3 15,0-1-9-15,1-1 5 0,-2 0 0 0,1 2-2 16,-2 3-1-16,2-1 7 0,-2 2-5 0,0 0 6 16,0 4 2-16,1-4-4 0,1 4-4 0,-2-2 5 15,1 3-3-15,-3-2-6 0,0 7 12 0,2-9-4 16,-2 9-18-16,4-9 13 0,-4 9-6 0,0-7 0 16,0 7 4-16,0 0 2 0,0 0-5 0,3-8 3 0,-3 8-1 15,0 0 2-15,0 0 4 0,0 0-3 16,0 0 7-16,0 0-8 0,0 0 9 0,0 0-9 15,0 0 1-15,0 0-3 0,0 0 7 0,0 0 6 0,0 0-14 16,0 0-2-16,0 0 13 0,-7 30 6 0,7-25-18 16,-2 3 0-16,-1 2-11 0,1-2-18 0,-2 8 7 15,-1 2 2-15,1-3-10 0,0 1-4 0,-2 4-15 16,-6 6-69-16,3-3-151 0,3-5 46 0</inkml:trace>
  <inkml:trace contextRef="#ctx0" brushRef="#br0" timeOffset="38153.47">12626 9831 219 0,'2'16'60'0,"0"0"5"0,0-1-13 0,-2-1 0 0,3 4-11 16,-3 0 9-16,0 0-10 0,2-1-3 0,-2 1-5 15,-2 2 10-15,4 9 2 0,-4-5-8 0,-1-5-7 16,3 1-2-16,0-2 6 0,-2 0-13 0,2 0 12 15,0-7-11-15,-2 6 7 0,2-6-17 0,0-1 10 16,-2 0-1-16,0-4-5 0,2 0-6 0,0-6 15 16,0 10 5-16,0-10 7 0,0 0 8 0,-2 9 1 0,2-9-2 15,0 0 1-15,0 0 0 0,-2 10-3 0,2-10-8 16,0 0-1-16,0 0-5 0,0 0 4 0,0 0-28 16,0 0-2-16,0 0-1 0,0 0-38 15,0 0-13-15,0 0-24 0,0 0-95 0,0 0-204 0,0 0 62 16</inkml:trace>
  <inkml:trace contextRef="#ctx0" brushRef="#br0" timeOffset="39398.21">11857 9442 236 0,'0'0'111'15,"7"-5"-4"-15,-7 5-26 0,0 0 0 0,0 0-11 16,4-5-13-16,-4 5 1 0,0 0-15 0,0 0 9 16,5-5-15-16,-5 5-14 0,0 0 13 0,2-7-11 15,-2 7 8-15,0 0-16 0,0 0-6 0,0 0 2 0,0 0-2 16,0 0-6-16,2-7 0 0,-2 7-13 0,0 0 3 16,0 0 8-16,0 0-3 0,0 0 5 0,0 0 1 15,-20 17-10-15,14-12 4 0,-8 7 0 0,1-1 4 16,1 1-21-16,-2 2 25 0,-3-1-3 0,1 2-9 15,-6 4 7-15,5-3-2 0,-3-2-1 0,5 0-1 16,-1-2-2-16,-1-1 3 0,4 1 4 0,-2 0-6 16,3-4 4-16,-1 2-1 0,0-1-4 0,4 1 14 15,-1-4-17-15,0 0-10 0,4 0 23 0,-3 0-1 16,3-2-2-16,0 2-2 0,-2-4-8 0,4 4 18 16,4-6-9-16,-11 4 0 0,11-4 2 0,-6 6 2 15,6-6 1-15,-7 3 7 0,7-3 0 0,-7 5-4 16,7-5 3-16,0 0 4 0,0 0 0 0,-6 5-4 15,6-5-4-15,0 0 8 0,0 0 2 0,-6 2-1 0,6-2-2 16,0 0-10-16,0 0 8 0,0 0-11 0,0 0 5 16,0 0 5-16,-5 6-6 0,5-6-1 0,0 0 3 15,0 0-2-15,0 0 2 0,0 0-15 0,0 0-6 16,0 0 6-16,0 0 14 0,0 0-11 0,0 0 5 16,0 0-3-16,17-18 6 0,-10 15-4 0,0-3-4 0,2-2-9 15,-3 2 16-15,12-4-6 0,-5-2 1 16,0-1-12-16,0 1 11 0,0 0-11 0,3 0 5 15,-2 0 3-15,0 1-5 0,-1-2 4 0,1 4-4 0,-2-1 3 16,2 0-7-16,-1-2 7 0,-1 2-1 0,0 2-4 16,-4 2 9-16,-1 1-17 0,2-2 11 0,-4 4 3 15,1-1 4-15,-6 4-3 0,6-6 4 0,-6 6-6 16,7-6 1-16,-7 6-6 0,4-4 2 0,-4 4 3 16,0 0 0-16,7-4-1 0,-7 4-2 0,0 0 6 15,0 0 5-15,4-6-3 0,-4 6-2 0,0 0-5 16,0 0 3-16,0 0 5 0,0 0 0 0,5-4 5 15,-5 4-21-15,0 0 14 0,0 0 2 0,0 0-3 0,0 0 0 16,0 0 3-16,0 0 2 0,0 0-1 16,0 0 2-16,0 0-8 0,0 0 1 0,0 0 2 0,-27 14-1 15,21-8 3-15,-3-2-2 0,-4 6-2 0,-2 0 9 16,-3-1-8-16,1 1 4 0,-1-2-4 0,-2 2 0 16,3-2 0-16,-3 2 8 0,5-2-2 0,-1-3-7 15,4 3 5-15,-2-4-7 0,3 2 13 0,5-2-7 16,-4 0 0-16,2 0 2 0,2-2 1 0,-3 2 0 15,4 0-14-15,5-4 9 0,-13 6 5 0,9-4 3 16,-5 0-12-16,9-2 14 0,0 0-4 0,-9 4 3 16,9-4 1-16,-9 4-11 0,9-4 10 0,0 0-3 0,0 0 6 15,-12 2 7-15,12-2-5 0,0 0 4 0,0 0-5 16,0 0-8-16,-10 0 5 0,10 0 6 16,0 0-20-16,0 0-4 0,0 0-19 0,0 0-18 0,0 0-24 15,0 0-68-15,0 0-162 0,0 0 48 0</inkml:trace>
  <inkml:trace contextRef="#ctx0" brushRef="#br0" timeOffset="42480.91">14170 9592 214 0,'-4'14'46'16,"-4"0"-14"-16,3-4 6 0,0 2-10 0,3 0 7 16,2-2-1-16,-2 0-8 0,2-1 10 0,2 1-9 15,0 0-1-15,6 4-5 0,0 0 6 0,-2-1 2 16,5-1-2-16,3 0-1 0,-4-2 3 0,4 0-3 0,1 0 4 15,-1-4 0-15,-4-1 3 0,5 2-2 16,-1-4 8-16,-2-1-1 0,0-2-1 0,-12 0-6 0,19-2 3 16,-12 0-9-16,2-2-3 0,-3 0-3 0,1 1 4 15,-1-4-10-15,-1-1 3 0,2 1-2 0,-3-1 0 16,-2-2 6-16,2-4-5 0,-4 1 5 0,0 0-7 16,-2 1 10-16,0 3 0 0,0-1-2 0,-7-2-9 15,5 0 4-15,-3 3-4 0,-2-4 1 0,-3 0-4 16,2 1 4-16,-1 4-3 0,3 0 3 0,-6-3-3 15,4 3 5-15,1-1 4 0,0 1 3 0,2 3-2 16,1 0 4-16,0 0-3 0,-2-1-3 0,4 0 2 16,0 0-7-16,0 0-4 0,1 0 7 0,1-2-3 0,2 1-1 15,0 7-6-15,5-15 1 0,-3 10-4 0,2-1-1 16,2-4 2-16,2 6-10 0,0-2 4 0,-2 0 1 16,1 2 3-16,0 0-8 0,0 0-3 0,3 1 10 15,-1 3-2-15,2-3 1 0,-11 3-1 0,29 3 1 16,-14-1-3-16,3 3-2 0,-1-1 2 0,3 6 1 15,10 4-3-15,-1 0 0 0,-7-1 1 0,-3-1 2 16,3 8-2-16,5 0 3 0,-12-4-5 0,0-1 1 16,-2 1-2-16,-1 0 6 0,-4 0-7 0,-1 2 5 0,-1 0 0 15,-2-1-6-15,-4 1 5 0,3-1 1 16,-6-1 7-16,-1 0-4 0,0 2 11 0,-3-5-8 16,-1 2 2-16,-2-2 9 0,4-1 3 0,0-4 13 0,-1-2 10 15,-1 2 15-15,0-6 3 0,2 1 6 16,6-3-5-16,0 0-2 0,-15-1-3 0,15 1-6 0,-9-10-2 15,5 2-4-15,1-10-6 0,3 0-9 0,5-13-3 16,-1-3 1-16,7 1-3 0,2-3-13 0,5 1-6 16,-1 0-10-16,-1-1-18 0,8 6-16 0,-7 1-25 15,1 3-40-15,-1 8-39 0,-1 2-108 0,-1 3-299 0,1-1 85 16</inkml:trace>
  <inkml:trace contextRef="#ctx0" brushRef="#br0" timeOffset="43268.9">15653 9373 250 0,'2'-6'185'0,"4"-1"-18"0,-4 2-22 0,-2 5-23 0,4-7-14 16,-4 7-28-16,4-4-8 0,-4 4-9 0,0 0-11 16,0 0-2-16,0 0-12 0,0 0-3 0,22 14 0 15,-17-7-3-15,5 8-3 0,1 0-5 0,-2 1-7 16,0 2 1-16,1-2 8 0,4 9-13 0,1-3 6 16,-3-4-7-16,-4-1 4 0,3-3-11 0,0 2 10 15,0-1-10-15,-1 0 11 0,4 0-6 0,-3-3-4 16,-1 2 8-16,4-2-3 0,-1 0-2 0,-4 0-18 0,2-2-15 15,-5-1-1-15,3 1-18 0,-2-6-11 0,-1 4 1 16,1-2-6-16,1-3-2 0,-3 4 1 16,2-6 0-16,1 3-7 0,-8-4-4 0,11 0 2 0,-11 0 2 15,16-4 9-15,-10 1-2 0,0-3 2 0,4 0 8 16,0-4 4-16,1-4 5 0,-1 2-1 0,-2-3 7 16,1-1 8-16,-1 0 6 0,-1 0 22 0,2-2 4 15,-1 0 10-15,-1 3 9 0,2-3-3 0,-2 1 4 16,-1 0-2-16,-2 0 10 0,2 1 0 0,2-2-5 15,-4 2 1-15,0 1 3 0,1-3-1 0,-1 2-7 16,0 2 0-16,-2 1-7 0,1 1 4 0,1 2-2 0,-4 0 3 16,5 2-4-16,-3 0 7 0,0 0 1 15,0 0 1-15,-2 8-11 0,4-13 7 0,-2 5-6 16,-2 8-8-16,7-10 1 0,-4 4-2 0,-3 6-1 0,4-6-7 16,-4 6 5-16,0 0 7 0,0 0-16 15,2-8-7-15,-2 8 10 0,0 0-1 0,0 0-1 0,0 0 1 16,0 0-1-16,0 0 2 0,0 0-5 0,0 0 2 15,0 0 1-15,-9 34-1 0,2-19-1 0,1 5-1 16,-2 8 4-16,-2-1-2 0,-3 3 6 0,3 1-3 16,-4-1 1-16,1 0 6 0,3 0 2 0,-4-3-10 15,3-1 1-15,0-4 6 0,0-3 2 0,5-3-3 0,0 1-1 16,-4-2-1-16,6 2 5 0,-3-3-10 0,3 2-8 16,0-3-16-16,2 2-24 0,-5 0-19 0,2-1-48 15,-1 2-139-15,0-6 43 0</inkml:trace>
  <inkml:trace contextRef="#ctx0" brushRef="#br0" timeOffset="43597.92">16250 9717 219 0,'0'0'68'15,"0"0"-17"-15,0 0-13 0,0 0-4 0,0 0 1 16,0 0-4-16,0 0-6 0,0 0 6 0,0 0 1 16,4 25 1-16,-2-9-6 0,-2 0-2 0,0 1-2 0,0 13-7 15,-2-8 7-15,0-4 3 0,-2-1 7 16,4 1-11-16,-4 0-5 0,2-2 0 0,-2 2-2 0,4-1 3 15,-2 1 0-15,2-6-4 0,-4 0 0 0,2-3-3 16,0 1 2-16,2-10-3 0,-3 16 4 0,1-8-11 16,2 0-18-16,0-8-25 0,-2 14-19 0,2-14-38 15,2 8-115-15,-2-8 38 0</inkml:trace>
  <inkml:trace contextRef="#ctx0" brushRef="#br0" timeOffset="43888.95">16565 9512 305 0,'-2'-8'159'0,"2"8"-14"0,0 0-16 0,-2-7-16 16,2 7-9-16,0 0-7 0,0 0-7 0,0-7-3 15,0 7-7-15,0 0-6 0,0 0-10 0,0 0-6 16,2-8-6-16,-2 8-8 0,6-6-4 0,-6 6-6 0,11-4-1 16,-2 2-3-16,2-2-4 0,-3 0-2 0,10-2-1 15,4 2-1-15,-2-1-5 0,12 0-2 0,1 0-15 16,-2-2-13-16,-5 4-19 0,-4-1-19 0,1 4-26 16,-4-3-8-16,1 3-16 0,0-1-92 0,-3 1-229 15,-3 0 66-15</inkml:trace>
  <inkml:trace contextRef="#ctx0" brushRef="#br0" timeOffset="44098.57">16567 9659 214 0,'0'0'167'0,"0"0"-20"0,0 0-25 0,46-12-6 15,-26 9-19-15,10-7-13 0,5 4-11 0,2-2-1 16,1 2-11-16,1 2-6 0,-2-2-6 0,0 2-19 16,2 1-30-16,-2 0-29 0,2 1-26 0,-2 0-24 0,-2 2-60 15,-9 0-162-15,-2-3 50 0</inkml:trace>
  <inkml:trace contextRef="#ctx0" brushRef="#br0" timeOffset="45067.87">17491 9277 209 0,'0'-10'91'16,"0"10"-15"-16,0 0-7 0,3-10-9 0,-3 10 1 0,0 0-11 15,0 0-14-15,2-8-5 0,-2 8-7 0,0 0-1 16,0 0-10-16,0 0 10 0,0 0-11 0,0 0-6 16,2 24 5-16,-2-7-7 0,2 1 4 0,-2 14 0 15,-4-2-1-15,4-1 5 0,0 2-8 0,0-1 8 16,-2 2-5-16,-3-9 9 0,3-1 2 0,0-2-1 16,-2-2-7-16,2-1-6 0,-1 1 4 0,1-2 3 15,-3 2-4-15,1-6 1 0,2-1 5 0,2-1-5 0,-2-2 5 16,0 0 1-16,2 0-9 0,0-8 7 15,-2 12-1-15,2-12 9 0,-3 9-5 0,3-9 1 0,-2 9 11 16,2-9 4-16,0 0 3 0,-4 8 5 0,4-8 5 16,0 0 2-16,0 0-5 0,-3 7 0 0,3-7-6 15,0 0-1-15,0 0 1 0,0 0-3 0,0 0-1 16,0 0-6-16,0 0-5 0,0 0-1 0,0 0-1 16,-2-24-1-16,4 15-4 0,1 1 1 0,-1-4-4 15,5-4 0-15,-3 1-1 0,0-3-6 0,2 2 1 16,2-2-2-16,-6 0-5 0,6-12-4 0,-1 11-7 15,1 1 8-15,-3 3-9 0,2-1 4 0,1 2-1 0,-1 0-9 16,-1 2 7-16,1 0-3 0,2 2 2 0,-7 1 2 16,4-1 3-16,1 4 4 0,0 0-6 0,-3-2 5 15,5 2 1-15,-5 0-2 0,2 0 2 0,-6 6-1 16,12-12 3-16,-6 9 5 0,-6 3-10 0,9-10 1 16,-2 6 1-16,-7 4-2 0,9-8 1 0,-5 4 1 15,-4 4 4-15,10-6-6 0,-10 6 5 0,8-6 4 16,-8 6-5-16,10-4 0 0,-10 4-1 0,0 0 2 15,11-4-3-15,-11 4-1 0,0 0-3 0,0 0 8 16,18 0-4-16,-18 0-2 0,0 0 0 0,0 0 3 16,15 6 0-16,-15-6 1 0,6 6-6 0,-6-6 4 0,5 6 2 15,-5-6-3-15,5 8 1 0,-5-8 5 0,0 14-7 16,0-14-3-16,-5 13 11 0,3-9-3 0,2-4 4 16,-7 14-1-16,1-6 1 0,1-2-1 0,-1 0-4 15,-4 0 3-15,4 0 9 0,0 0-5 0,-3-2-2 16,1 1 0-16,8-5 2 0,-14 8-1 0,8-3 3 15,-3-3-4-15,9-2 0 0,-13 7 3 0,13-7 0 16,-11 6 1-16,11-6-6 0,-12 4 3 0,12-4-2 16,-8 2 4-16,8-2 2 0,0 0-5 0,-15 4 1 0,15-4 0 15,0 0-4-15,-12 4 6 0,12-4-3 16,0 0-8-16,-12 2-6 0,12-2-2 0,0 0 2 0,-11 4-4 16,11-4 1-16,0 0-2 0,0 0-1 15,-9 4 1-15,9-4 8 0,0 0 0 0,0 0-4 0,0 0 4 16,-9 6 0-16,9-6 3 0,0 0 0 0,0 0-7 15,0 0 12-15,0 0-6 0,0 0 0 0,2 12 7 16,-2-12-3-16,0 0 1 0,11 13-2 0,-6-6 1 16,1-2-1-16,1 3 3 0,-1-2-8 0,-2 4 10 15,4-2-7-15,2 5 2 0,1-1 11 0,1 2-9 16,-4-2-5-16,3 2 4 0,-5 0 7 0,6-3 1 0,-2 4-4 16,-3-5 10-16,2-1-2 0,-3-1-7 0,-1 0 0 15,1-2 8-15,0 2-8 0,0-2 5 0,0-1-1 16,-2 2-6-16,0-2 10 0,-4-5-7 0,11 10 9 15,-4-4-15-15,0 0-16 0,-3-2-15 0,-4-4-20 16,13 10-53-16,-8-6-126 0,-5-4 40 0</inkml:trace>
  <inkml:trace contextRef="#ctx0" brushRef="#br0" timeOffset="45822.87">18173 9223 269 0,'0'0'73'16,"4"-7"-8"-16,-4 7-6 0,4-6-4 0,-4 6-6 15,7-8 7-15,-7 8-2 0,3-8-8 0,-3 8-1 16,0 0-4-16,6-6-12 0,-6 6-14 0,0 0-2 16,0 0-5-16,0 0 2 0,0 0-5 0,0 0-2 15,15 12 3-15,-13-2 3 0,3 5-5 0,-5 3 2 16,2 0-1-16,0 11-3 0,0-1 5 0,-2-4 1 15,0-3 0-15,3-3-3 0,-3 2 0 0,0-1 1 0,0-1 3 16,2 0-4-16,-2 0 6 0,2 0 0 16,0-3-6-16,0 1 5 0,0 0-10 0,0-4 10 0,3-1-3 15,-2-1 1-15,-1 0 2 0,0-2-3 0,0-1-5 16,-2-2 4-16,4-1-8 0,-4-4 2 0,7 8-9 16,-7-8-2-16,6 4-9 0,-6-4-4 0,9 0 2 15,-9 0-7-15,0 0-3 0,20-6 2 0,-14 2 5 16,1-2 0-16,2-2 3 0,1-4 5 0,4-1 0 15,-5 1 4-15,1-4 3 0,0 2-2 0,0-1 16 16,-1-1 0-16,0-2 7 0,0 0-8 0,-1 3 2 0,-2-5 0 16,4 4 3-16,-2-4 1 0,-1 2-2 0,7-7 7 15,-8 3 3-15,2 4 4 0,-1 0-4 0,-1 1-5 16,1 1 9-16,2 0-1 0,-3 0 7 0,1-1 2 16,2 3 5-16,-5 0-2 0,3-4-2 15,-3 9-4-15,2 1 10 0,-4 1-5 0,2 0-3 16,-4 7-1-16,6-10-2 0,-6 10 1 0,4-8-4 0,-4 8-5 15,0 0-9-15,2-8-3 0,-2 8-2 0,0 0-3 16,0 0 1-16,0 0 3 0,0 0-2 0,0 0 0 16,0 0 3-16,0 0-7 0,0 0 3 0,-2 26-4 15,-4-12 5-15,-2 3 0 0,0 13-2 0,-1-4 5 16,1-1-1-16,-6 3 0 0,2-2-6 0,-2 3 11 0,1-3-10 16,-3-1 4-16,4-3 1 0,-1-4-3 0,1-1 7 15,4 1-8-15,-3-2 3 0,-3 0 11 0,4-1-17 16,-2 0 7-16,2 0 3 0,1-1-3 0,-2 0-15 15,2 0-4-15,1-1-27 0,1-3-13 0,2 0-16 16,1-2-5-16,0 0-66 0,1 0-164 0,3-2 51 16</inkml:trace>
  <inkml:trace contextRef="#ctx0" brushRef="#br0" timeOffset="46312.91">18591 9569 286 0,'5'-7'111'0,"-5"7"-7"16,0 0-8-16,0 0-18 0,4-7-3 0,-4 7-9 0,0 0-12 15,0 0-11-15,0 0 1 0,0 0-5 16,6-4-8-16,-6 4-3 0,0 0-6 0,0 0-3 0,14 0 1 15,-14 0-7-15,0 0-1 0,23 6-5 0,-15-2 1 16,2 2-10-16,-3-1 10 0,6 5 0 0,0 0-5 16,-4 2 1-16,2 0-4 0,-7 0-4 0,5 4 7 15,-7-4 0-15,0 1 0 0,-4-3 0 0,0 4-1 16,-5 2 3-16,1-1-1 0,-3 0-2 0,-4-2 8 16,2 1-4-16,-4-2 0 0,0 1 8 0,-1 0 3 15,3-4-4-15,2 1-1 0,2-2 5 0,1-2-3 16,-2 0-2-16,6-2 6 0,-3 0 5 0,7-4 9 0,-4 5-5 15,4-5 2-15,-4 7-7 0,4-7 0 16,0 0-7-16,0 0 2 0,15 8-1 0,3-8-3 0,2 0 10 16,13 0-12-16,2 0 6 0,-1-2-7 0,1-2 1 15,-2 0-4-15,0 2 5 0,4-1-8 0,-4-2 4 16,-7 1-5-16,5-2 4 0,-5 0-1 0,-6 4 6 16,-5-2-3-16,3-2-7 0,-5 4 1 0,-1-2 4 15,0 0-5-15,-3 0 0 0,-9 4 2 0,16-5 0 16,-8 0-3-16,-8 5-3 0,9-5-14 0,0 0-11 15,-9 5-17-15,8-5-26 0,-8 5-29 0,11-8-88 16,-7 2-221-16,-4 6 65 0</inkml:trace>
  <inkml:trace contextRef="#ctx0" brushRef="#br0" timeOffset="49662.68">21412 9512 233 0,'2'7'103'0,"-2"-7"-15"0,0 0 4 0,0 0-7 15,0 0-3-15,3 6 10 0,-3-6-1 0,0 0 13 16,0 0-1-16,0 0-11 0,0 0 7 0,0 0-6 15,0 0-12-15,0 0-10 0,0 0-7 0,0 0-5 16,0 0-6-16,9-18-7 0,-7 8-12 0,2 1 7 16,1-5-8-16,-1-4-2 0,0 2-3 0,-2-1-2 15,0 1-5-15,4-2 3 0,-4 2-10 0,0 1 4 0,0 3-5 16,0 2-3-16,0 0-2 0,-2 2-3 16,2 0 7-16,-2 8-9 0,2-12-1 0,-2 9 0 15,0 3 1-15,3-8-7 0,-3 8-12 0,0 0 9 0,2-6 1 16,-2 6 2-16,0 0-2 0,0 0-3 0,0 0 2 15,0 0 2-15,4 17 4 0,-4-7-5 0,2 8 1 16,-2 0 3-16,0 0-2 0,0 1-2 0,0 13 1 16,-2-8 5-16,0 5-6 0,0-5 2 0,0-4 3 15,-1-1-9-15,-1-1 11 0,2-3 2 0,-2 3-1 16,4 0-7-16,-2-2 6 0,0-2-3 0,-4 0-3 16,2-4 7-16,2 0 0 0,-2-1-1 0,2 1-4 0,-3-2 3 15,3-2 0-15,-2 4-2 0,2-4 4 16,0 0 1-16,2-6-2 0,-5 9-4 0,5-9 5 0,-5 8 1 15,5-8 0-15,0 6 3 0,0-6 3 0,-2 6-2 16,2-6 2-16,0 0 3 0,0 0-4 0,0 0 4 16,0 0-7-16,2 10 6 0,-2-10-10 0,10 4 11 15,-10-4-4-15,17 0-2 0,3 0-1 0,-5 0-2 16,5 0 3-16,0 0 0 0,-1 0 0 0,1-2-5 16,-5 0 5-16,1 2-10 0,3-2-20 0,-8 0-12 15,2 0-17-15,-13 2-24 0,18-2-28 0,-7 2-32 0,-11 0-77 16,0 0-255-16,18-2 74 0</inkml:trace>
  <inkml:trace contextRef="#ctx0" brushRef="#br0" timeOffset="50195.9">21837 9685 298 0,'0'0'122'0,"5"-4"-23"16,-5 4-10-16,0 0-3 0,0 0 0 0,0 0-9 15,0 0-4-15,0 0-9 0,0 0 1 0,0 0-9 16,0 0 6-16,0 0-2 0,0 0-11 0,8-7-3 16,-8 7-22-16,0 0 13 0,0 0-3 0,0 0-5 15,0 0 3-15,0 0-8 0,0 0 1 0,5-5 2 16,-5 5-7-16,0 0 2 0,0 0-3 0,0 0-2 0,0 0 3 15,0 0-1-15,0 0-1 0,5-5-1 0,-5 5 7 16,0 0-1-16,0 0 1 0,0 0-7 16,0 0 6-16,0 0-6 0,0 0 0 0,0 0 2 0,0 0 1 15,0 0-3-15,0 0 2 0,0 0-7 0,0 0 2 16,2-7 5-16,-2 7-7 0,0 0 5 0,0 0-1 16,0 0-7-16,0 0 1 0,0 0-3 0,0 0-2 15,0 0-7-15,0 0-1 0,0 0 5 0,0 0-2 16,0 0-2-16,0 0 2 0,0 0 1 0,0 0 4 15,0 0-6-15,0 0 4 0,0 0 2 0,0 0-2 16,0 0 6-16,0 0 5 0,0 0 6 0,0 0 4 0,0 0 3 16,0 0-1-16,0 0-1 0,0 0-1 0,2-5-5 15,-2 5 1-15,0 0-2 0,0 0-2 0,0 0-2 16,0 0-2-16,0 0-1 0,0 0-1 0,0 0-1 16,0 0-3-16,4-6-4 0,-4 6 2 15,0 0-6-15,0 0-4 0,0 0 2 0,0 0-3 0,11-2-8 16,-11 2 0-16,0 0-11 0,0 0-7 0,0 0-4 15,0 0-18-15,0 0-12 0,13-2-25 0,-13 2-32 16,0 0-124-16,0 0-297 0,0 0 84 0</inkml:trace>
  <inkml:trace contextRef="#ctx0" brushRef="#br0" timeOffset="52205.87">22521 9535 338 0,'0'0'128'16,"0"0"-18"-16,6-4-7 0,-6 4-17 0,0 0-9 16,0 0-9-16,0 0 1 0,0 0-16 0,7-4-9 15,-7 4 7-15,0 0-9 0,0 0-3 0,0 0-3 0,7-5 2 16,-7 5-6-16,0 0 10 0,0 0-8 16,4-7-3-16,-4 7-3 0,0 0-2 0,0-5-1 15,0 5 3-15,0 0-8 0,0-8 3 0,0 8-8 16,0 0 4-16,0-12-8 0,0 12 5 0,-4-8-4 15,2 2-2-15,2 6-2 0,-9-10-1 0,2 2-4 0,1 2-4 16,-3 1-5-16,1 0 6 0,-6-5 2 0,1 3-6 16,-3-1-3-16,6 2 7 0,-8 0 0 0,3 2-8 15,-3-2 1-15,-1 6 5 0,-3 0-6 0,-1 0 4 16,1 2-1-16,3 0-3 0,-14 8 8 0,1-4-7 16,9 2-3-16,1-1 8 0,3 0-7 0,3 1 2 15,-1 1-6-15,4 1 10 0,0 0-3 0,1-2-2 0,4 2 2 16,-1-5-2-16,5 5 2 0,-1-2 1 0,3 0 6 15,-2 2-5-15,4-2 3 0,0-8 1 0,0 18 0 16,4-10 0-16,1 2 9 0,4 3 5 0,-1-3 2 16,8 2 0-16,-3-2-2 0,5 0 4 0,-2-2-3 15,2 1-1-15,-3-4-5 0,5 3 0 0,-3-5 9 16,1 1-2-16,-2-2-8 0,1-2 6 0,-3 0 0 16,-2 0-3-16,-1-4-9 0,7-1 2 0,-1-1 12 15,1-4-1-15,0 0 1 0,-3-4-3 0,7-8-5 16,-3 1-1-16,-5-1 1 0,1-6-10 0,-4-4 10 15,4 5-6-15,-3-1-2 0,-4-1-1 0,1 3-6 16,-1-3 4-16,1 1 3 0,-4 3-3 0,-3 5 5 0,2 0-6 16,-4 2 5-16,2-1-6 0,-2 1 2 0,2 0 3 15,-2-2-2-15,0 2-2 0,0 0 1 0,-2-1-3 16,2 1 6-16,-2 0-2 0,2 1 1 0,0-1-3 16,-4-2 4-16,2 5-3 0,0-3 4 0,-1 0-8 15,-1 4 2-15,1 2 4 0,-1 2 2 0,2 0-8 16,0 3 6-16,2 7-7 0,-2-13 5 0,2 13-5 15,-3-7-2-15,3 7 5 0,0 0-7 0,-4-8-1 0,4 8 0 16,0 0 4-16,0 0 3 0,0 0 0 0,0 0-5 16,-10 24 4-16,6-11 0 0,2 7 1 0,-2 0-3 15,4 12 12-15,-2-1-8 0,2 3 3 0,0-3 2 16,0 3 1-16,0-3 2 0,0-1-2 0,2 1-11 16,2 1 8-16,-2-1 8 0,2 1-1 0,-2 0-5 15,2-3 7-15,0 1-2 0,3-3-5 0,-1 1 9 16,-2-4 0-16,3-4-4 0,-2-5 0 0,1 1-2 15,0 0-12-15,4-2-5 0,-6-3-6 0,7 1-7 16,-3-2-18-16,4-2-13 0,-4 0-6 0,1-2-22 16,0-2-85-16,2-2-202 0,-11-2 60 0</inkml:trace>
  <inkml:trace contextRef="#ctx0" brushRef="#br0" timeOffset="53275.85">22830 9539 216 0,'2'-6'139'0,"-2"6"-21"0,0 0-10 0,0 0-13 15,0 0-10-15,5-6-18 0,-5 6-7 0,0 0-14 16,0 0-6-16,0 0-2 0,0 0-6 0,0 0-6 0,0 0-20 16,0 0 11-16,0 0 14 0,0 0-8 0,0 0-1 15,0 0 6-15,15 10 0 0,-15-10-8 0,8 6 3 16,-8-6 5-16,0 0 3 0,8 4 1 0,-8-4 1 16,8 2 5-16,-8-2-13 0,0 0 5 0,11 2-4 15,-11-2 1-15,0 0-1 0,0 0-3 0,16-6-1 16,-16 6-9-16,8-6 3 0,-4 0 1 0,5-2 0 15,-4 0-7-15,3-5 3 0,-1 1-6 0,-3 2 0 0,0 0-2 16,1 0 1-16,0 2-2 0,-3 1-2 16,0 0 0-16,0-1 1 0,0 5-3 0,-2 3-6 15,0-10 1-15,0 10 0 0,-2-8 1 0,2 8 3 0,0 0-10 16,-8-4 9-16,8 4-3 0,0 0-3 0,-29 6 2 16,13 4 4-16,1-3-5 0,0 5 4 0,0 0 2 15,-1 2 0-15,1 0 6 0,3 0-5 0,4 0 1 16,-3-1 1-16,4 1-4 0,3-2 6 0,0-2-3 15,4 0-1-15,0 0-1 0,0-2 7 0,2-1-7 16,4 1 6-16,6 4 2 0,0-2-5 0,2-2 6 16,5 0 0-16,1-2-1 0,11 2 2 0,-5-6-2 0,-1 1-7 15,-6-3-12-15,1 3-3 0,-1-6-14 0,3 0-1 16,-2-1-9-16,-1-1 8 0,-1-2-4 0,0-1-6 16,-3-4 4-16,-2 0 0 0,0-2 4 15,-2-1 5-15,1-2 3 0,-2 2-10 0,-1-3 13 16,-5 3 10-16,5-2 11 0,-6 0 1 0,1 1 6 0,0 4 8 15,-2 2 9-15,0 0 1 0,0 1-7 0,0 1 12 16,-2 8-13-16,0-12 8 0,0 12-3 0,5-10-9 16,-5 10-3-16,0-8-1 0,0 8-12 0,0 0 8 15,0 0-8-15,0 0 5 0,0 0 5 0,0 0-7 0,0 0-1 16,13 28 4-16,-13-9 5 0,0-1-4 0,3 12-4 16,-1 0 1-16,2 3 7 0,-2 1 2 0,-2-1-5 15,-2 1 6-15,4 1-2 0,-4 0 4 0,2-1-2 16,0 4 3-16,0-5-6 0,-2-3 7 0,4 2-1 15,-2-1 0-15,-2-7 2 0,-2 5-6 0,4-7 2 16,0-1 0-16,2-1-2 0,-2-4 2 0,2 0 1 16,-2-4-1-16,0-1 1 0,0-1 0 0,0-2-13 15,0-8 12-15,0 14 6 0,0-8-11 0,0-6 8 0,2 12 4 16,-2-12-7-16,0 0 3 0,0 8 1 16,0-8-3-16,0 0-16 0,0 0-12 0,0 0-13 0,0 0-4 15,8-32 4-15,-4 13 3 0,-4-11-2 16,6 0 3-16,-2-1-4 0,-2-3 12 0,2 5-2 0,-6-3 0 15,4 2 6-15,1-1 1 0,-3 1 1 0,0 5 9 16,4-3 4-16,-4 4-1 0,0 2-7 0,2 1 4 16,0-7 17-16,-2-1-2 0,0 5-10 0,3 4 8 15,-3 3-4-15,-3-3 0 0,3 0-1 0,0 0-5 16,0 2 8-16,0 1-6 0,3-1 4 0,-3 1 1 0,0 1-2 16,4-2 3-16,-1 2-1 0,-1 2-2 0,0-2 2 15,0 3-7-15,0 3-4 0,2 0 2 0,0 2 5 16,-1 0-5-16,-1 0-5 0,-2 8 9 0,7-12-8 15,-3 6 1-15,-4 6 5 0,7-12-4 0,-1 9 3 16,0-3 2-16,-6 6-2 0,10-6 1 0,-10 6-10 16,10-2 1-16,-10 2-4 0,0 0 4 0,0 0 0 15,27 6 2-15,-23-2 4 0,3 2-3 0,0 0 3 0,-1 1-7 16,1 9 1-16,-1-2 1 0,0 0 2 16,-4 0 3-16,6 0 3 0,-6 1-2 0,0 1 1 15,0-4 0-15,0 3 0 0,-2-3-7 0,0 1 14 16,-2-4-7-16,0 9 3 0,-4-4 2 0,-4 2 4 15,4-4-5-15,-3-1-2 0,3 3 2 0,-6-2 6 0,2-1-5 16,1-1-1-16,0-2 0 0,2 1-7 0,-1-4 13 16,0 3 0-16,-2-4 1 0,2 2 0 0,-1-2 5 15,0 0-6-15,0 0 3 0,1-2-2 0,-4 0 0 16,12-2-1-16,-17 4 3 0,7-2-3 0,10-2-6 16,-16 0-24-16,16 0-5 0,-18 0-23 0,18 0-30 0,-13-2-29 15,2-2-79-15,11 4-219 0,-9-8 66 16</inkml:trace>
  <inkml:trace contextRef="#ctx0" brushRef="#br0" timeOffset="54099.32">23686 9360 228 0,'0'0'61'0,"0"0"-1"0,0 0-13 16,0 0 2-16,0 0-17 0,0 0-1 0,-8-5 0 15,8 5-3-15,0 0-4 0,0 0-2 0,0 0-8 16,0 0 8-16,0 0-14 0,0 0 17 0,0 0-12 16,0 0-3-16,0 0-1 0,-7-3 0 0,7 3 1 15,0 0-8-15,0 0 6 0,0 0-2 0,0 0 10 16,0 0-18-16,0 0 10 0,0 0-5 0,0 0 3 15,0 0 5-15,0 0-14 0,0 0-3 0,0 0 4 0,0 0 4 16,0 0 4-16,0 0-8 0,0 0 4 0,0 0 2 16,0 0 5-16,0 0-1 0,0 0-1 0,0 0-10 15,0 0 7-15,0 0-5 0,0 0 1 0,0 0 0 16,0 0 0-16,0 0-3 0,0 0 6 0,0 0-3 16,0 0 0-16,0 0 0 0,0 0-3 0,-20 3 6 15,20-3-1-15,0 0-4 0,0 0 6 0,0 0 1 16,0 0-9-16,0 0 7 0,0 0-7 0,0 0 8 15,0 0-4-15,0 0 4 0,0 0-3 0,0 0-6 16,-8 5-2-16,8-5 10 0,0 0-10 0,0 0 7 16,0 0-6-16,0 0 12 0,0 0-6 0,0 0 0 0,0 0 7 15,0 0-6-15,-4 5-2 0,4-5-3 0,0 0 5 16,0 0 3-16,0 0-16 0,0 0 8 0,0 0 11 16,0 0-3-16,0 0-2 0,0 0 2 0,0 0-6 15,0 0 4-15,-8 5-2 0,8-5 0 0,0 0-1 16,0 0 6-16,0 0-3 0,0 0 1 0,0 0-6 15,0 0 6-15,0 0-6 0,0 0-9 0,0 0 21 16,0 0-4-16,0 0-5 0,0 0 8 0,0 0-8 16,0 0 5-16,-4 7 7 0,4-7-1 0,0 0 4 0,0 0 1 15,0 0 5-15,0 0-7 0,0 0 2 0,0 0 6 16,0 0-12-16,0 0-3 0,0 0 7 0,0 0-4 16,0 0-4-16,0 0 7 0,0 0-4 0,0 0 3 15,-4 4 2-15,4-4-6 0,0 0-1 0,0 0-4 16,0 0 0-16,0 0-21 0,0 0 18 0,0 0 10 15,0 0-8-15,0 0 0 0,0 0 2 0,0 0 2 16,0 0 1-16,0 0 7 0,0 0-6 0,0 0 3 16,0 0-1-16,0 0 0 0,0 0 3 0,0 0-3 15,0 0-1-15,0 0-1 0,0 0 5 0,0 0-4 16,0 0-3-16,0 0-9 0,0 0 14 0,0 0-10 0,0 0 5 16,0 0-3-16,-2 8 0 0,2-8 7 0,0 0-6 15,0 0-4-15,0 0-2 0,0 0 10 0,0 0-1 16,0 0 5-16,0 0-16 0,0 0 10 0,0 0 1 15,0 0 2-15,0 0-1 0,0 0-1 0,0 0-11 16,0 0 9-16,0 0-10 0,0 0-9 0,0 0-17 16,0 0-8-16,0 0-1 0,0 0-16 0,0 0-17 15,0 0-55-15,0 0-151 0,0 0 47 0</inkml:trace>
  <inkml:trace contextRef="#ctx0" brushRef="#br0" timeOffset="84796.03">4168 11319 260 0,'0'0'56'0,"0"0"0"0,0 0 1 0,0 0 7 0,0 0-7 16,0 0 9-16,0 0-7 0,0 0-5 0,0 0 5 15,0 0-16-15,0 0 9 0,0 0 3 0,0 0 3 16,0 0-5-16,0 0 5 0,0 0-9 0,0 0 4 16,0 0-6-16,0 0-13 0,0 0-1 0,0 0-12 15,0 0-5-15,0 0 2 0,0 0-13 0,0 0 3 16,0 0 0-16,0 0-5 0,24 0 1 0,-20 7-7 16,-1 1 13-16,8 8-7 0,-5 0-2 0,3 2 3 0,3 9 0 15,-2 1 6-15,1-1-7 0,0 1 4 16,2 0-1-16,-4-7-9 0,0-1 6 0,-1-2 5 15,-1 0-15-15,1-1 7 0,0 1-4 0,-2-2 8 0,0 0 0 16,-1 0-1-16,1-7 3 0,-1 3-5 0,-1-4 2 16,-1 0-5-16,1-2 5 0,0 0 2 0,-2 0-5 15,-2-6 20-15,4 8-11 0,-4-8 9 0,3 5 9 16,-3-5 3-16,0 0 8 0,4 10 6 0,-4-10 3 0,0 0 6 16,0 0 3-16,5 6 6 0,-5-6-3 0,0 0 1 15,0 0-6-15,4 4-3 0,-4-4-7 16,0 0-4-16,0 0-5 0,0 0-6 0,0 0 3 0,0 0-4 15,15-10 0-15,-15 10-7 0,10-12 0 0,-6 5-3 16,0-1 1-16,0 0-6 0,1 0 0 0,3-6 0 16,-3 1 0-16,2-4-1 0,-1 2-3 0,0-1 2 15,-1 0-3-15,-1 1 0 0,1-3-1 0,1 2-3 16,-1 0-1-16,-3-2 0 0,2 1 2 0,-2 1 1 16,2-2-3-16,2 0-1 0,-6 7 0 0,2-3 0 15,0 4 0-15,-2 0-2 0,2 2 0 0,-2 0 1 16,2 1-1-16,-2 7 2 0,4-15-5 0,-4 15 2 15,0-13 1-15,2 9 1 0,-2 4-1 0,3-10 2 16,-3 10-1-16,0-10-3 0,0 10-1 0,2-8 6 0,-2 8-4 16,0 0 0-16,0-10 0 0,0 10 1 0,0 0 0 15,0-7-3-15,0 7-3 0,0 0 0 0,0 0 0 16,0-10-2-16,0 10-6 0,0 0-5 0,0 0 3 16,2-10-9-16,-2 10-3 0,0 0-15 0,0 0-1 0,0-8-13 15,0 8-18-15,0 0-16 0,0 0-23 16,0 0-4-16,0 0-10 0,0 0-101 0,0 0-272 15,0 0 79-15</inkml:trace>
  <inkml:trace contextRef="#ctx0" brushRef="#br0" timeOffset="85098.47">4530 11707 246 0,'0'10'48'16,"2"4"-4"-16,0 3-7 0,0-2 0 0,0 2-4 16,0 3-1-16,0 10-8 0,1-1 3 0,0 1-5 15,-1-7 1-15,-2 5 1 0,2-2-6 0,-2-7-2 16,2-1-1-16,0 0 4 0,-2 2 2 0,2-7-6 15,-2 5 1-15,0-4-6 0,2-2 6 0,0-2-1 16,-2-1-3-16,0 0-6 0,0-9 2 0,2 13 6 0,-2-7-3 16,0-6-13-16,3 10-23 0,-3-10-27 0,0 8-29 15,0-8-94-15,0 0 33 0</inkml:trace>
  <inkml:trace contextRef="#ctx0" brushRef="#br0" timeOffset="85480.84">4773 11678 297 0,'0'0'136'0,"0"0"-14"0,0 0-14 0,0 0-6 0,0 0-11 15,0 0-17-15,0 0 0 0,0 0-2 16,0 0-2-16,24-10-11 0,-7 6-7 0,3 2-4 15,0-2-8-15,-1 0-6 0,1 2 3 0,-3-2-7 0,1 0-7 16,0 2-5-16,-1 0-14 0,-1 0-12 0,1 0-16 16,-17 2-10-16,22-2-12 0,-22 2-8 0,18 0-3 15,-18 0-19-15,13 2-72 0,-13-2-174 0,0 0 53 16</inkml:trace>
  <inkml:trace contextRef="#ctx0" brushRef="#br0" timeOffset="85698.16">4871 11796 298 0,'0'0'134'0,"0"0"-11"16,0 0-3-16,0 0-13 0,0 0-10 0,0 0 1 15,0 0-8-15,0 0-4 0,25 8-7 0,-25-8-11 16,17 2-4-16,-6-2-10 0,6 0-1 0,17 0-7 0,-11-2-19 15,1 2-11-15,-1 0-25 0,9 0-30 16,1-2-31-16,-4 2-33 0,-7 0-66 0,-5-2-201 0,5 0 60 16</inkml:trace>
  <inkml:trace contextRef="#ctx0" brushRef="#br0" timeOffset="86387.8">5708 11202 221 0,'-15'18'61'0,"-3"2"38"0,-1 9 2 0,-1 3-6 16,-2 1-16-16,-11 21-2 0,9-17-12 0,7-3-19 0,3 1-3 15,-1-5 6-15,7-1-14 0,-4 1-7 0,6-7 8 16,-1-1-16-16,5-4 7 0,0 0-8 0,4 0 3 16,0-1 3-16,7 1-2 0,-3 0 0 0,8-3-7 15,10 10 5-15,-1-6 0 0,8 1-2 0,0-4 0 16,2-1-5-16,-1-1-31 0,2-2-18 0,1-4-21 16,-2 2-11-16,0-6-13 0,-1 2-47 0,1-5-151 15,-2 1 48-15</inkml:trace>
  <inkml:trace contextRef="#ctx0" brushRef="#br0" timeOffset="86972.01">6166 11699 228 0,'2'16'67'16,"0"0"-3"-16,2-2 6 0,2-2-4 0,-2-4-9 16,0-1-1-16,2 3 4 0,1-4-9 0,2 0 5 15,-2 2-6-15,7-2-1 0,4 0-5 0,-1-2-2 16,3-2-8-16,0 0 6 0,2-4-2 0,0-3-5 15,-2 2-4-15,8-9-10 0,-6 0 4 0,-2 0-6 0,-4 1-2 16,-4-1 0-16,4-2 1 0,-7-2-4 16,-1 0 4-16,-2 0-9 0,-1 1 2 0,-2 1 4 0,-1-4-7 15,-2 4 5-15,0 0-10 0,-2 1 0 0,-1 1 3 16,1-4-4-16,-1 6 5 0,-1-2-3 0,2 5 3 16,2 7 0-16,-6-15-3 0,1 6-4 0,3 1 7 15,2 8-6-15,0 0 2 0,-11-20-1 0,9 14 5 16,-3-1 7-16,5 7-5 0,-8-10-6 0,2 3 3 15,6 7-8-15,-12-11 2 0,4 7 1 0,8 4-4 16,-16-8 7-16,9 4-3 0,7 4 2 0,-19-6-4 0,19 6 2 16,-18-4 3-16,18 4-4 0,-22 0-3 0,22 0 0 15,-17 0 0-15,17 0 1 0,0 0 7 0,-26 2-5 16,26-2-5-16,-14 2 7 0,14-2 0 0,-13 6-7 16,13-6 2-16,-8 4 12 0,8-4-12 0,0 0 3 15,-14 8-6-15,6-2 9 0,8-6 0 0,-9 9-1 16,1-2-2-16,2 0-1 0,0 1 1 0,0-2 10 15,6-6-4-15,-11 16-5 0,4-10 7 0,2 2-5 16,5-8 0-16,-10 12-6 0,6-5-6 0,-1-2-11 16,5-5-19-16,-7 10-6 0,7-10-17 0,-4 7-12 15,4-7-53-15,0 0-151 0,-4 8 47 0</inkml:trace>
  <inkml:trace contextRef="#ctx0" brushRef="#br0" timeOffset="87479.78">6742 11642 230 0,'0'0'78'0,"0"0"-13"0,0 0-2 0,0 0-6 16,0 0-14-16,0 0-9 0,0 0-3 0,0 0-17 15,0 0 4-15,0 0-1 0,7 8-3 0,-5 0-3 16,-2-8 1-16,4 15 0 0,0 2-2 0,1-4 4 16,-2 3 0-16,-1 0 0 0,2-1 1 0,-4 0-5 15,0-2 5-15,0 3-8 0,-2-4 8 0,0 0-4 16,0-2-2-16,2-1 6 0,-5-1 2 0,2 0-9 0,-3 0 6 15,2 0 0-15,-3 0 1 0,-3 5 6 0,-8-4-21 16,3 0 6-16,-1-2 4 0,0-2-8 0,3-1-5 16,1-4-1-16,12 0-12 0,-22 2-10 0,22-2-24 15,-21-2-49-15,21 2-116 0,-14-4 35 0</inkml:trace>
  <inkml:trace contextRef="#ctx0" brushRef="#br0" timeOffset="87939.8">7244 11445 295 0,'0'0'84'0,"0"0"0"0,6-8-11 15,-6 8-8-15,0 0-5 0,0 0-6 0,7-14 5 16,-7 14-3-16,7-10-3 0,-3 4 2 0,-4 6-11 15,6-10-7-15,-6 10-6 0,7-6-9 0,-7 6 5 16,0 0-7-16,0 0-16 0,7-9 5 0,-7 9-1 16,0 0-5-16,0 0-7 0,0 0 0 0,0 0 0 0,0 0 2 15,0 0 3-15,0 0-7 0,8 29 0 0,-8-13 3 16,0 2 7-16,0 1-8 0,-2 11 8 0,2-4 0 16,-2 2-7-16,0-3 8 0,0-5-3 15,2 0 2-15,-2-3-9 0,2 1 5 0,0-2-1 0,0 0 7 16,0-1 2-16,2-1-5 0,-2-2 1 0,2-4-13 15,-2 2-19-15,0-4-16 0,0-6-30 0,2 13-44 16,-2-13-140-16,2 7 42 0</inkml:trace>
  <inkml:trace contextRef="#ctx0" brushRef="#br0" timeOffset="88296.75">7708 11652 268 0,'4'16'62'16,"1"-1"-10"-16,-2 1-4 0,-3 0-9 0,2 0 0 15,-2 0-7-15,-2 0 9 0,-4 1-5 0,0-3-5 16,0 2-4-16,-1-1 0 0,-1-3-3 0,-4 4 0 16,-1 0 0-16,0-4 0 0,-2 0-5 0,-1 0-2 0,-1-2 1 15,1-1-4-15,-1-3 4 0,4-2-9 16,0-2-19-16,13-2-29 0,-18 0-59 0,18 0-113 15,-15-10 35-15</inkml:trace>
  <inkml:trace contextRef="#ctx0" brushRef="#br0" timeOffset="88864.77">7998 11374 256 0,'4'-8'123'16,"-4"8"-20"-16,8-8-21 0,-8 8-2 0,0 0-19 15,18-6 3-15,-18 6-18 0,17-4-2 0,-17 4-1 16,23 0-3-16,-6 2-2 0,3 0-6 0,-3 2-5 0,0 0-6 16,1 2 1-16,-1 2-10 0,-1 0 7 0,-3-1-7 15,1 3 0-15,-2 2 4 0,-2 0-7 0,0 0-1 16,1 0 3-16,-5 2-6 0,-4-2 6 0,4 6-10 16,-6-3 9-16,-6 1 11 0,4 0-13 0,-6-1-1 15,-3 3 0-15,-7 6-2 0,4-6 6 0,-11 3 2 16,3 1-6-16,3-8 2 0,1-1-3 0,7-3 6 15,-4 2-7-15,4-4 0 0,-3 0 4 0,6 0-1 16,-1-2 4-16,9-6 8 0,-13 8-2 0,6-3 3 16,7-5-1-16,-10 5 8 0,10-5 2 0,-9 7 9 15,9-7-7-15,0 0 5 0,-7 5-6 0,7-5-4 0,0 0 0 16,0 0-1-16,0 0-2 0,0 0-4 0,0 0-4 16,48-2-3-16,-28-1 4 0,11 1-4 0,2-1-1 15,0 1-3-15,0-1-1 0,-5 3-3 0,-7-2 2 16,-1 2 0-16,0 0 2 0,-3 0-17 0,3 0 14 15,1 0-1-15,-9 0-2 0,-12 0 5 0,22 2-11 16,-11-2 5-16,-11 0-3 0,18 0-7 0,-18 0 3 16,17 3-10-16,-17-3-6 0,14 2-11 0,-14-2-7 0,14 2-11 15,-14-2-20-15,16 1-16 0,-16-1-23 0,17 0-76 16,-17 0-219-16,16-1 66 0</inkml:trace>
  <inkml:trace contextRef="#ctx0" brushRef="#br0" timeOffset="89529.76">8352 11104 271 0,'0'0'78'0,"0"0"-7"0,0 0-18 0,0 0-3 16,0 0-4-16,0 0-7 0,0 0-5 0,0 0-4 15,44 1-4-15,-27 6-1 0,14 3-7 0,-5 1 3 16,7 3-5-16,-2 1 1 0,0 2-5 0,1 1-2 16,-1 5-3-16,0-1-2 0,-3 3 7 0,-1-1-9 15,1 4 5-15,-3-1 1 0,-6 3-1 0,1-2-4 0,-8 1-4 16,2-1 10-16,-3-1-10 0,-7-3 5 15,-2-2-2-15,0-3 7 0,0 11-3 0,-4-7 4 0,-2-1 7 16,-2-4-8-16,-3 0 8 0,1 0 4 0,-4-5 8 16,-8 11 0-16,-1-2 1 0,-1-6-1 0,-1 3 4 15,2-5 1-15,-7 0 3 0,6-3-6 0,-1-1-2 16,6-3-6-16,-3-2 1 0,0 3 6 0,3-3-4 16,1-2 1-16,2 1 1 0,0 0-1 0,3-2-6 15,3 0 0-15,8-2 0 0,-16 4-2 0,16-4 0 16,-11 4-7-16,11-4 0 0,0 0 1 0,-10 4 6 15,10-4-11-15,0 0 1 0,-12 2-7 0,12-2 9 16,0 0-1-16,0 0-7 0,0 0 0 0,-10 4 5 16,10-4-4-16,0 0-1 0,0 0-1 0,0 0 3 0,0 0-6 15,0 0 4-15,0 0 2 0,-9 4 0 0,9-4 0 16,0 0 0-16,0 0-3 0,0 0 3 0,0 0-4 16,0 0-2-16,0 0-10 0,0 0-9 0,0 0-14 15,-11 3-27-15,11-3-28 0,0 0-110 0,0 0-237 16,0 0 70-16</inkml:trace>
  <inkml:trace contextRef="#ctx0" brushRef="#br0" timeOffset="90102.78">9411 11745 226 0,'6'13'102'0,"0"-1"-6"0,-3 0 8 16,1 0-19-16,-2-2-4 0,-2 0-1 0,-2 0-24 15,0-1 14-15,-3-1-12 0,-3 6 4 0,-4 0-1 16,0 0-12-16,-4-2-2 0,-1 0-8 0,-10 5 0 16,3-5-6-16,5-2-1 0,1-2-16 0,0 0-21 15,-1-3-45-15,1-2-111 0,5-1-190 0,13-2 58 0</inkml:trace>
  <inkml:trace contextRef="#ctx0" brushRef="#br0" timeOffset="90796.48">10381 11240 333 0,'0'0'217'0,"0"-10"-24"15,0 8-20-15,0 2-17 0,0 0-23 0,2-10-13 0,-2 10-20 16,0 0-14-16,0 0-9 0,2-8-12 0,-2 8-12 16,0 0-6-16,0 0-2 0,0 0-3 0,16 22-5 15,-8-5 0-15,-4 1-13 0,10 10 5 0,-5 1-5 16,1-1 1-16,-3-1-1 0,0-2-12 0,4 0 5 16,-5-1 0-16,0-4-1 0,0-2 2 0,2 1-15 15,-6-3-18-15,4 1-21 0,-1-1-18 0,-1-2-18 0,3-2-25 16,-5-4-20-16,3-2-109 0,-5-6-268 15,6 6 79-15</inkml:trace>
  <inkml:trace contextRef="#ctx0" brushRef="#br0" timeOffset="91048.23">10769 11184 228 0,'8'-12'154'0,"-6"7"-15"0,-2 5-12 16,5-8-12-16,-5 8-15 0,2-8-16 0,-2 8-6 15,0 0-19-15,0 0 0 0,4-6-17 0,-4 6-5 16,0 0-2-16,0 0-6 0,0 0-9 0,0 0-1 16,-8 34 3-16,1-16 2 0,-1 9-4 0,-4 1-5 0,6-3 7 15,-5 5-9-15,0 2 6 0,-2-3-3 0,2 0-1 16,2 1-2-16,0-6 2 0,1 3-2 0,0-5-4 16,2 0 1-16,2-5-4 0,-5 3 4 0,3-4 10 15,-3 2-2-15,4 0-8 0,-1-1-6 0,0 1-14 16,1 0-26-16,-4-4-40 0,2 1-35 0,3-5-65 15,2 0-208-15,2-2 61 0</inkml:trace>
  <inkml:trace contextRef="#ctx0" brushRef="#br0" timeOffset="91522.38">10957 11565 300 0,'0'0'185'0,"0"0"-25"0,2-9-10 16,-2 9-12-16,0 0-16 0,0 0-9 0,0 0-20 15,0 0-8-15,0-10-12 0,0 10-4 0,0 0-14 16,0 0-3-16,0 0-10 0,0 0-7 0,13-3 2 16,-13 3-1-16,18-2-10 0,-18 2-4 0,17 2-3 0,-8 1-1 15,2 0-1-15,-3 1-1 0,2 2-9 0,5 4 2 16,-9 0-6-16,6 2 4 0,-4-2-5 16,-4 5 3-16,1 2-2 0,-3 0 1 0,-4 3 4 0,-5 8-1 15,1-5 0-15,-8 4-3 0,1 0 5 0,-7-2-1 16,8-7-4-16,-6-3 2 0,5-3-3 0,-1 2 0 15,4-2-2-15,1-2 9 0,-1-4-2 0,4 0 5 16,2 0 7-16,0-3 4 0,4-3 11 0,-4 8 9 16,4-8 2-16,0 0-5 0,-5 7-8 0,5-7 1 15,0 0-5-15,0 0-5 0,0 0-2 0,37-17-6 16,-6 7-8-16,4-3-13 0,-2 1-10 0,2 0-15 0,3-1-25 16,-1-2-12-16,0 8-23 0,-4-1-25 0,-1-2-24 15,-7 2-104-15,-5-2-290 0,-1 4 85 0</inkml:trace>
  <inkml:trace contextRef="#ctx0" brushRef="#br0" timeOffset="91782.12">11691 11429 417 0,'0'0'202'16,"9"-6"-21"-16,-9 6-21 0,0 0-16 0,8-4-14 16,-8 4-10-16,0 0-18 0,9-6-5 0,-9 6-13 15,15-6-12-15,-6 5-5 0,11-4-10 0,0 1-1 16,13-2-12-16,-3 1-3 0,-1-2-24 0,2 6-16 16,-4-3-33-16,-7 4-10 0,3 2-38 0,-7-2-1 0,7 2-13 15,-5 2-18-15,-1 2-87 0,-6-3-238 16,0 2 70-16</inkml:trace>
  <inkml:trace contextRef="#ctx0" brushRef="#br0" timeOffset="91936.53">11642 11680 393 0,'0'0'198'15,"0"0"-19"-15,0 0-24 0,0 0-19 0,0 0-13 0,0 0-20 16,47-8-10-16,-10 0-13 0,2 0-31 15,-2 0-32-15,3-2-30 0,6 2-41 0,-3-4-132 16,4 7-222-16,-4-11 65 0</inkml:trace>
  <inkml:trace contextRef="#ctx0" brushRef="#br0" timeOffset="92348.76">13053 11009 219 0,'-20'0'81'0,"20"0"6"0,-28 4-16 0,7 3 9 16,-12 10-10-16,-1 0-4 0,3 5-6 0,-1 2-7 16,1 3 12-16,0 3 1 0,-14 19-5 0,12-11-6 15,6-5-3-15,7 3-6 0,-1-1 2 0,5 1-1 16,4-1-7-16,-2-1 2 0,10 1-4 0,2-1 6 15,2-3 3-15,6-1-4 0,3 0 2 0,6-1-5 16,1-3-7-16,3-3 3 0,10-1-9 0,6 0-2 0,0-4-23 16,-3-3-21-16,4-1-27 0,-1-4-37 0,2-2-115 15,-4-6-236-15,0 0 70 0</inkml:trace>
  <inkml:trace contextRef="#ctx0" brushRef="#br0" timeOffset="93901.73">13516 11252 214 0,'0'0'14'0,"0"0"11"16,0 0-9-16,0 0-1 0,-14-3-4 0,14 3-8 15,0 0 5-15,0 0 7 0,0 0 2 0,0 0-6 16,0 0 4-16,0 0 2 0,0 0 2 0,0 0 2 0,0 0-6 16,0 0 10-16,0 0-6 0,0 0-4 0,-19 0-5 15,19 0-4-15,0 0 8 0,0 0 0 0,0 0-8 16,0 0-5-16,0 0 5 0,0 0 1 0,0 0-9 15,-16 5 0-15,16-5 2 0,0 0 5 0,0 0-6 16,-11 3 4-16,11-3-3 0,0 0 1 0,0 0-11 16,-10 2-3-16,10-2 19 0,0 0-4 0,-14 5-1 15,14-5 0-15,0 0-2 0,-8 5 2 0,8-5-3 0,0 0 0 16,-9 4 4-16,9-4 2 0,0 0 1 16,-9 6-2-16,9-6 0 0,0 0-3 0,-9 6 1 15,9-6-15-15,-6 6 20 0,6-6-6 0,0 0-7 0,-7 8 8 16,7-8-6-16,-7 4 10 0,7-4 8 0,0 0-13 15,-6 8 1-15,6-8 9 0,0 0-3 0,0 0 3 16,-7 6 4-16,7-6-3 0,0 0 0 0,-4 5-5 16,4-5 3-16,0 0 5 0,0 0-2 0,0 0-11 15,-6 9 1-15,6-9-1 0,0 0 1 0,0 0-1 16,0 0 6-16,-8 5-6 0,8-5-1 0,0 0 3 16,0 0-6-16,0 0 6 0,-6 6 1 0,6-6 1 0,0 0-2 15,0 0-4-15,0 0 2 0,-4 6 2 0,4-6-3 16,0 0 6-16,0 0-11 0,-4 6 4 15,4-6 5-15,0 0-4 0,0 0 0 0,0 0 4 0,0 0-8 16,-7 6 10-16,7-6-4 0,0 0-2 0,0 0 6 16,0 0-6-16,-4 8 7 0,4-8-4 0,0 0-2 15,0 0-2-15,0 0-2 0,0 0 7 0,0 0-4 16,-5 6 1-16,5-6 2 0,0 0-6 0,0 0 2 16,0 0 2-16,0 0 6 0,0 0 1 0,-4 8 8 15,4-8-3-15,0 0 3 0,0 0-3 0,0 0 0 16,0 0 0-16,0 0 1 0,0 0 8 0,0 0-1 15,0 0-3-15,0 0-8 0,0 0-1 0,0 0 0 0,0 0-1 16,0 0 2-16,0 0-4 0,-5 6-1 16,5-6-1-16,0 0 0 0,0 0 5 0,0 0-11 0,0 0-10 15,0 0 0-15,0 0 19 0,0 0-1 0,0 0-5 16,0 0 8-16,0 0 0 0,0 0-7 0,-4 8 1 16,4-8 1-16,0 0-8 0,0 0 1 0,0 0 3 15,0 0 7-15,0 0-10 0,-6 5 1 0,6-5 4 16,0 0 4-16,0 0-2 0,0 0-5 0,0 0-4 15,0 0 7-15,0 0 2 0,-5 6-4 0,5-6 6 16,0 0 1-16,0 0-4 0,0 0 4 0,0 0-11 0,-7 8 6 16,7-8-3-16,0 0 4 0,0 0-6 0,0 0 7 15,-6 6-8-15,6-6 0 0,0 0 2 0,0 0 1 16,-5 8 7-16,5-8-5 0,0 0-5 0,0 0 8 16,-4 6-14-16,4-6 8 0,0 0-3 0,0 0 0 15,-8 8 3-15,8-8-8 0,-2 6 3 0,2-6 6 16,0 0-7-16,-6 12 4 0,6-12 7 0,-6 8-3 15,6-8-4-15,-2 9-1 0,0-3 0 0,0 1 9 16,0 0-4-16,-3-1-5 0,3 0 5 0,-2 2-3 16,4-8 2-16,-5 8 3 0,5 0 5 0,0-1-2 15,0 0 4-15,-2-2 1 0,-1 3-3 0,3-8-1 0,-2 12 8 16,2-4 4-16,0-8-6 0,0 12 1 0,2-4 4 16,-2-3 4-16,3 4-4 0,-1-3-1 0,0-1-6 15,1 3 3-15,1-2-5 0,0 0 4 0,-4-6 5 16,9 10-10-16,-3-4 14 0,-1-2-6 0,-5-4-22 15,13 10 27-15,-6-6 7 0,1-1-1 0,2 2 3 16,-10-5 4-16,14 5-5 0,-5-3-2 0,-9-2-3 16,18 3 2-16,-18-3-5 0,18 3 2 0,-18-3 0 15,17 0-6-15,-17 0-1 0,18 0-7 0,-18 0 5 0,19 0-4 16,-1-2 2-16,-6 2-2 0,6-1-15 0,-18 1 14 16,25-5-4-16,-15 3 0 0,-10 2 4 15,20-1 6-15,-9-4-8 0,-3 3 10 0,2 1-1 0,-4-3-3 16,-6 4 3-16,17-6-3 0,-7 4-1 15,-4-2 2-15,3-2-4 0,-9 6 1 0,13-10 2 0,-6 4-3 16,-1 0-3-16,0 1-2 0,1-2 6 0,0-1-3 16,-3 1-5-16,1 1 0 0,1-4 1 0,-2 2 2 15,-2 0 0-15,4-2 2 0,0-3-3 0,-2-2-1 16,-2 0-2-16,0-1 5 0,0 4-5 0,3 0-9 0,-3-3 14 16,0 3-5-16,-2 0 1 0,2 0 0 0,-2 4-6 15,3-2 8-15,-3 2 1 0,0-2-5 0,0 10-3 16,2-15-10-16,-4 9 10 0,2 6 4 0,-3-16 1 15,1 8-9-15,2 8 1 0,-4-10 7 0,-1 5-2 16,5 5 2-16,-4-8-9 0,-2 1 4 0,6 7 2 16,-14-10 2-16,10 7-4 0,4 3 1 0,-15-8-5 15,8 2 7-15,7 6 8 0,-13-6-10 0,7 0 8 0,6 6-2 16,-14-4 0-16,14 4-6 0,-11-8-1 16,11 8-1-16,-8-4-20 0,8 4-15 0,0 0-15 15,-12-4-23-15,12 4-31 0,0 0-82 0,0 0-224 0,0 0 65 16</inkml:trace>
  <inkml:trace contextRef="#ctx0" brushRef="#br0" timeOffset="94920.76">14074 11429 297 0,'0'0'127'0,"0"0"-23"0,0 0-10 15,0 0-11-15,0 0-5 0,0 0-20 0,0 0 5 16,0 0-12-16,18 16-2 0,-16-10-9 0,0-1-1 16,-2 3 2-16,2 2-13 0,-4-2-1 0,2 1-3 15,0 0 7-15,-2 1-4 0,0 0 0 0,-3-4-2 0,3 4 3 16,-3-3-5-16,3 3-4 0,-2-2-4 16,0 2 11-16,-3-4-6 0,0 2-8 0,3 0 1 0,-2 0 2 15,-3-1 1-15,5 0-3 0,-8 1-5 0,2-1-15 16,-1 1-18-16,-1-4-51 0,0-2-104 0,12-2-214 15,-18 0 64-15</inkml:trace>
  <inkml:trace contextRef="#ctx0" brushRef="#br0" timeOffset="95744.58">14520 11112 322 0,'0'0'102'0,"0"0"-3"16,0 0-13-16,0 0-9 0,0 0-12 0,0 0-12 15,8-8-5-15,-8 8-7 0,0 0-7 0,17-4-1 16,-17 4-9-16,20 4-2 0,-20-4-8 0,18 6-3 16,-1-1 7-16,-5 2-8 0,6 2 1 0,-2 3-3 15,-1 0-4-15,-2 0 0 0,3 0-1 0,-4 1 5 16,0 1-6-16,-4-2 2 0,3 2-5 0,-1-2 2 0,-4 1-1 15,-2-5 6-15,2 0-13 0,-3 2 20 16,-1 0-13-16,0-2 5 0,-2-8 0 0,-4 13 2 16,1-3-3-16,-1-3-3 0,0 1 2 0,-7 5-1 0,0-3-1 15,2-2-3-15,1 0 9 0,-6 2-10 0,1-2 9 16,7 0-3-16,-6-3-5 0,6 1 1 16,-2-2 2-16,8-4 4 0,-12 8 3 0,8-4-3 0,4-4 1 15,0 0 0-15,-11 8 23 0,11-8-12 16,-4 4 2-16,4-4 1 0,0 0 3 0,0 0 6 0,0 0-7 15,0 0 13-15,0 0-6 0,15 12-6 0,-4-11 1 16,-11-1-1-16,26 3-2 0,-8-1-5 0,-6-2-2 16,6 2-5-16,-2-2-16 0,3 0-3 0,-5 0-16 15,-14 0-13-15,23 0-7 0,-23 0-18 0,20 0-10 16,-9-2-13-16,-11 2-60 0,27-2-173 0,-12-1 55 0</inkml:trace>
  <inkml:trace contextRef="#ctx0" brushRef="#br0" timeOffset="96036.81">15344 11358 219 0,'0'16'44'0,"0"-2"7"0,0-1-7 16,-2-1-11-16,-2 4 0 0,-2 0 4 0,1 0-13 15,-2 1 7-15,-1 1 1 0,-1-2-6 0,-1-2-3 16,-4 3-1-16,5-4-2 0,-4 0 0 0,0 1-1 16,2-2-2-16,0-2 3 0,-2 0 0 0,4-4-2 0,0 1-2 15,3-1-12-15,-3-2-10 0,3 0-30 0,6-4-45 16,-12 0-93-16,12 0 30 0</inkml:trace>
  <inkml:trace contextRef="#ctx0" brushRef="#br0" timeOffset="96647.7">15608 11042 330 0,'0'0'140'0,"8"-5"-4"16,-8 5-13-16,7-7-14 0,-7 7-25 0,0 0-1 16,0 0-20-16,6-3-2 0,-6 3-15 0,0 0-5 15,0 0-2-15,0 0-6 0,7 15-8 0,-5-5-1 0,-4 0-5 16,4 8 3-16,-4-1 3 0,4 13-8 15,-2-8 7-15,0-2-6 0,0-2 4 0,0-3-12 16,0 1 6-16,0 0-5 0,3-1 6 0,-1-2-4 0,2 4 0 16,0-5-3-16,-2-2 4 0,2 0-3 0,2-2 3 15,0-1-3-15,0-1 0 0,1-2-4 0,-1 2-8 16,1-2-5-16,-7-4-9 0,17 4-10 0,-17-4-3 16,21-2 5-16,-21 2 0 0,16-4 4 0,-6 0-3 15,1 0 9-15,-3-1-3 0,6-5-1 0,-2 0 9 16,-3 0-4-16,0 0 3 0,-2 0 0 0,-1 2 11 15,-2 0-9-15,1 0 6 0,2 0 7 0,-3 1-6 0,0-1 13 16,1 2-5-16,-1-4-2 0,-2 4 2 16,-2 6-6-16,4-15 3 0,-1 8-3 0,-3 7 2 15,5-11-2-15,-1 7 0 0,-4 4 3 0,2-10-5 0,-2 10 6 16,2-6-9-16,-2 6 3 0,0 0-2 0,0 0 2 16,0 0-6-16,0 0 2 0,0 0-7 0,0 0 2 15,0 0-10-15,0 0 7 0,0 0 12 0,0 0 4 16,6 28-8-16,-6-11 5 0,0-1-2 0,-2 1 1 15,2 3 10-15,0-2-6 0,-2 11-5 0,2-4 1 16,0-6 3-16,0-1-5 0,-2 2-1 0,2-2 5 16,-2 1 8-16,2 1-20 0,-2-2 6 0,0-1 1 0,2 1 4 15,0-2-2-15,-2 2 5 0,2-5 4 0,0 1-2 16,0 2-3-16,0-4 11 0,2-2-15 16,-2 0-13-16,2 0-15 0,-2-2-20 0,0-8-24 15,2 11-16-15,0-5-58 0,-2-6-171 0,0 0 52 0</inkml:trace>
  <inkml:trace contextRef="#ctx0" brushRef="#br0" timeOffset="97164.73">16041 10726 297 0,'2'-7'157'0,"-2"7"-24"0,0 0-19 0,5-8-20 0,-5 8-14 16,0 0-13-16,0 0 0 0,16 0-10 0,-16 0-9 16,21 8 6-16,-3 2-22 0,-1-1 0 15,11 11-1-15,1 2-4 0,1 1 0 0,1 3-12 0,0 2 4 16,-1 0 8-16,1 1-15 0,0 5-3 15,-5-5 4-15,-1 5-2 0,-1-3-2 0,-5 3 5 0,-1 0-5 16,-3-3 2-16,-2 3-4 0,-2-3-2 0,-5 3 4 16,0-1-1-16,-4 1-1 0,-2-1-2 0,0-1 6 15,-2 0-2-15,-6-3 2 0,-2 2-5 0,1-1 0 16,-7-2 4-16,4 1 2 0,-13-5-8 0,3 6 4 16,-2-7 0-16,3 1 1 0,-4-3-1 0,-1-1 6 0,-1-2-6 15,1 2 5-15,7-6 1 0,1-4-1 0,3 0 4 16,-3-3 6-16,8 1 4 0,-2-4-2 0,1 2 3 15,5 0-1-15,-6-2-1 0,6 0 4 0,0-2-2 16,-1 2 3-16,7-4-3 0,-13 4 3 0,13-4-1 16,-7 1 0-16,7-1 1 0,0 0-4 0,-10 7 1 15,10-7-2-15,0 0-3 0,-12 2-1 0,12-2 1 16,0 0-4-16,0 0 1 0,-6 1-3 0,6-1-4 16,0 0 0-16,0 0 0 0,0 0 1 0,0 0-1 15,0 0-10-15,0 0-9 0,0 0-19 0,0 0-38 16,0 0-62-16,0 0-159 0,-17 0-338 0,17 0 96 15</inkml:trace>
  <inkml:trace contextRef="#ctx0" brushRef="#br0" timeOffset="107711.93">5272 13440 264 0,'0'0'151'0,"4"-8"-13"0,-4 8-16 16,0 0-9-16,0 0-17 0,0 0 1 0,8-9-6 16,-8 9-17-16,0 0-3 0,0 0 1 0,2-9-12 15,-2 9-4-15,0 0-8 0,0 0-3 0,4-8-8 16,-4 8-3-16,0 0-3 0,0-6-6 0,0 6 6 15,0 0-8-15,0 0 0 0,2-8-10 0,-2 8 8 16,0 0 2-16,0 0-2 0,2-10 8 0,-2 10-8 16,0 0 0-16,0 0 0 0,0 0-2 0,0 0-10 0,2-8 0 15,-2 8 0-15,0 0-4 0,0 0-4 0,0 0-7 16,0 0 5-16,0 0-2 0,0 0-5 16,0 0 3-16,0 0-2 0,0 0 2 0,0 0 1 0,15 36-1 15,-7-18 4-15,-4 1-1 0,2 11-3 0,5 0 0 16,-6-1 1-16,1 2 3 0,-1-1 3 0,1-4-3 15,2 3-2-15,-2-5-1 0,0-4 2 0,0-2-8 16,1-3 8-16,-1 3-3 0,-1-4 10 0,0 2-10 16,1-4 9-16,-2-2 4 0,0 0-8 0,-1-1 1 15,1-3-3-15,1 2 2 0,-3-2 6 0,-2-6-6 16,7 12 0-16,-5-6 6 0,-2-6-4 0,4 8 3 0,-4-8-2 16,4 7-1-16,-4-7 5 0,0 0-3 0,4 8 7 15,-4-8 2-15,0 0 4 0,5 6 2 0,-5-6 0 16,0 0 8-16,0 0 0 0,0 0-1 0,5 8-3 15,-5-8 0-15,0 0 5 0,0 0-1 0,0 0-7 16,0 0 0-16,0 0 0 0,0 0-1 0,0 0-4 16,0 0 1-16,0 0-2 0,0 0-1 0,0 0-5 15,0 0 2-15,15-17-2 0,-13 10 2 0,-2 7-1 0,4-13 1 16,-2 5-2-16,3 0-3 0,-3 0-3 16,1-2 0-16,-1 2 1 0,0 0-3 0,-2-2 5 15,4-5-1-15,-2 1-2 0,2-2 3 0,-1 4-10 0,1 0 8 16,-2 1 0-16,1 1 3 0,-1-4-3 15,0 0-7-15,3 2 4 0,-3 0 4 0,0 2 1 16,2 3-1-16,-2-1-10 0,0 0 6 0,2-2 2 0,-1 2 2 16,0 0-5-16,-1 0 3 0,2 0-6 0,-2 1 7 15,0 0 2-15,0-1-10 0,-2 8 2 0,5-11 2 16,-1 5 6-16,-4 6-9 0,0-10 3 0,2 6 1 16,-2 4 3-16,2-8-2 0,-2 8-1 0,0-6-4 0,0 6 2 15,0 0 1-15,2-12 0 0,-2 12 0 0,2-3 0 16,-2 3 1-16,0 0-1 0,4-8-1 15,-4 8 0-15,0 0 2 0,0 0-4 0,0-8 2 0,0 8 2 16,0 0-2-16,0 0 1 0,2-6-2 0,-2 6 2 16,0 0 2-16,0 0 1 0,0 0-4 0,0 0-1 15,0-10-2-15,0 10 5 0,0 0-2 0,0 0 6 16,0 0-1-16,0-8 2 0,0 8-3 0,0 0 2 16,0-7-3-16,0 7 4 0,0 0-9 0,2-9 9 15,-2 9-4-15,0 0-3 0,2-6 1 0,-2 6 1 16,0 0 3-16,0 0-3 0,0-10-6 0,0 10-1 15,0 0-4-15,0 0-8 0,0-11-6 0,0 11-6 0,0 0-10 16,0 0-11-16,0 0-20 0,-2-10-25 16,2 10-25-16,0 0-127 0,0 0-296 0,0 0 84 0</inkml:trace>
  <inkml:trace contextRef="#ctx0" brushRef="#br0" timeOffset="108585.68">5925 13725 223 0,'0'0'72'0,"11"6"-11"16,-11-6 6-16,0 0-17 0,2 6-17 15,-2-6 11-15,0 0-9 0,0 0-4 0,3 10-3 0,-3-10-16 16,0 0 11-16,-9 16 4 0,0-10-8 0,-2 4 9 16,-2 0-11-16,-3-3-3 0,-2 3 7 0,1-2-8 15,0-2 6-15,0 2-6 0,1-6 7 0,-1 4 0 16,3-2-2-16,1-2 10 0,2 0 2 0,11-2 10 15,-17 0 1-15,17 0 14 0,0 0-6 0,-18-4-3 16,18 4-2-16,-9-4-3 0,9 4-9 0,0 0 13 16,-2-12-11-16,2 12-2 0,0-8-6 0,0 8-3 15,7-14-10-15,-3 8-1 0,3 1 0 0,-3-2 6 0,3 2-4 16,-1-1 0-16,1 0-12 0,-7 6 0 16,13-10 4-16,-6 6 6 0,1 0-7 0,-8 4-8 15,16-8 8-15,-10 6-2 0,-6 2 4 0,15-4-3 0,-15 4-6 16,18 0 2-16,-18 0-9 0,16 0 2 0,-16 0 1 15,15 2-1-15,-15-2 9 0,18 6-12 0,-10-4 9 16,-1 4-3-16,1-2-1 0,-1 0 2 0,2 2 2 16,-1 0 5-16,-1 2-7 0,0 0-12 0,6 4 19 15,-3-1 1-15,-2 1-12 0,0-2 6 0,-4-2 0 16,3 2 0-16,-5-1 2 0,2 1-6 0,1 4 3 16,-3 0 1-16,-2 2 2 0,0-3-7 0,-2 4-1 0,-3-2 9 15,-1-1-2-15,-3 2 3 0,1-3 3 0,-4 2-3 16,0-2-4-16,1 1 5 0,-3-2 4 0,-1 1-10 15,2 0-6-15,-2-4 9 0,-1 1 7 0,1 0 2 16,1-2-7-16,2-2-2 0,0 0 7 0,4-2 4 16,-1-2-14-16,-1 2 9 0,10-4-1 0,-18 3 1 15,18-3 5-15,-16 3 12 0,16-3 3 0,0 0-7 16,-15 0 0-16,15 0 6 0,0 0 1 0,0 0-9 16,-13-4 1-16,13 4-4 0,0 0 2 0,-5-10-5 15,5 10-5-15,0 0-1 0,0-12 5 0,0 12-2 16,5-10 1-16,-5 10-8 0,7-10 5 0,-1 0-6 0,-2 5 4 15,3-2-3-15,2 2 1 0,-1-1-1 0,1 0 1 16,-3 0-5-16,12-2 2 0,-3 4 4 0,-3-2-5 16,0 4 2-16,0-2 3 0,-12 4-9 0,19-2 6 15,-7 0-4-15,-12 2 0 0,19 0-3 0,-1 2 11 16,-1 0-12-16,1 0-7 0,-6 0 13 0,2 2 2 16,-3-2 0-16,0 2-5 0,4 2 3 0,5-2-3 15,-3 2 1-15,3-2 5 0,-9 2-3 0,3-4-5 0,-2 3 12 16,-1-5-4-16,-2 5-3 0,8-2 0 15,-5-1 5-15,-2 0 1 0,-10-2-5 0,21 3-10 0,-21-3-10 16,14 1-11-16,-14-1-30 0,16 2-20 0,-16-2-30 16,0 0-89-16,0 0-237 0,24-6 69 0</inkml:trace>
  <inkml:trace contextRef="#ctx0" brushRef="#br0" timeOffset="108981.77">6501 13743 238 0,'0'0'89'0,"0"0"7"16,0 0-18-16,0 0-2 0,0-9 4 0,0 9-11 15,0 0-22-15,0 0 14 0,0 0-2 0,0 0-10 16,0 0 10-16,0 0-8 0,0 0-1 0,0 0 4 16,6-7 5-16,-6 7-7 0,0 0-17 0,0 0 14 0,12-3-3 15,-12 3-3-15,29-5-5 0,-17 2 4 0,8 1-19 16,-3 0 0-16,3-1 2 0,3 1 7 16,-4 1-14-16,-1 1 5 0,-1 0-6 0,3 0-3 0,-2 0 0 15,-4 0-4-15,2 0 3 0,-16 0-3 0,24 1-3 16,-15 1-11-16,-9-2 4 0,17 0 1 0,-17 0 2 15,14 3-9-15,-14-3 6 0,0 0 0 0,15 2-5 16,-15-2 1-16,0 0-7 0,0 0-10 0,10 3 0 16,-10-3-7-16,0 0-4 0,0 0-10 0,0 0-15 15,10 5-17-15,-10-5-29 0,0 0-67 0,0 0-202 16,0 0 61-16</inkml:trace>
  <inkml:trace contextRef="#ctx0" brushRef="#br0" timeOffset="109283.75">6560 13874 248 0,'0'0'65'0,"0"0"-5"0,0 0-12 15,-10 2-3-15,10-2 0 0,0 0-8 0,0 0 10 0,0 0 6 16,0 0 5-16,0 0-15 0,0 0 20 0,0 0 4 15,0 0-17-15,0 0 15 0,0 0-3 0,0 0 5 16,21 13-11-16,-9-11-1 0,7-2-6 0,3-2 6 16,11 0-9-16,-1-2-9 0,-7 2-5 0,-1 2-3 15,-5 0-4-15,1 0-2 0,0-2 0 0,-3 0-9 16,-1 2-3-16,-3-1-10 0,-13 1-13 0,22-2-17 16,-22 2 13-16,17 0-11 0,-17 0-8 0,18 0-8 15,-18 0-7-15,18-3-13 0,-18 3-22 0,17 0-68 0,-17 0-178 16,16-5 56-16</inkml:trace>
  <inkml:trace contextRef="#ctx0" brushRef="#br0" timeOffset="109911.71">7593 13595 255 0,'0'0'150'0,"-10"-6"-15"16,10 6-21-16,0 0-19 0,0 0-3 0,0 0-14 16,0 0-7-16,0 0-5 0,12-12-3 15,-12 12-9-15,15-5-10 0,-7 3-9 0,-8 2 0 0,20-3-4 16,-2 1-4-16,-18 2-5 0,33 2 0 0,-20 1-8 15,2 1-1-15,-2-1-1 0,5 5-1 0,-5 0-2 16,-3 0 3-16,4 2-6 0,-3 0-1 0,-5 1-1 16,1-1-1-16,2 2 8 0,-3 4-11 0,1 0 1 15,-3-2 5-15,-2 2-2 0,1-5 1 0,-1 5 2 16,-4 0-14-16,-1-1 4 0,-1 3 4 0,-3-4 3 0,1 0 1 16,0-2 0-16,-6 6-4 0,1-4 5 0,3-2-5 15,-6 1 0-15,4-3 6 0,1 2-4 0,-2-4 3 16,4-1 1-16,1 0 13 0,6-7 9 0,-9 10 2 15,6-7 3-15,3-3 7 0,-6 6-4 0,6-6-2 16,0 0-1-16,-4 6-3 0,4-6 3 0,0 0-3 16,0 0-6-16,0 0 1 0,0 0-10 0,32 2 1 15,-11-2 0-15,3-2-2 0,9-2-3 0,-1 1 1 0,1 3-2 16,0-3 1-16,0 3-5 0,-3-2-6 16,-3 2-16-16,-5 0-17 0,-1 0-14 0,-1 0-3 0,3 2-17 15,9 1-15-15,-5-3-9 0,-8 0-21 0,-1 1-94 16,-1-7-244-16,1 4 72 0</inkml:trace>
  <inkml:trace contextRef="#ctx0" brushRef="#br0" timeOffset="125247.66">8358 13668 209 0,'0'0'108'0,"6"-8"-11"15,-6 8-10-15,0 0-11 0,4-8-4 0,-4 8-7 16,0 0-4-16,4-8-10 0,-4 8-3 0,0 0 3 16,0 0-16-16,6-7 0 0,-6 7-11 0,0 0-2 15,0-6 2-15,0 6-3 0,0 0-8 0,5-8 7 16,-5 8-7-16,4-8-9 0,-4 8 9 0,0 0-3 15,4-8 7-15,-4 8-13 0,5-8-3 0,-5 8 3 0,5-7-1 16,-5 7 2-16,2-9 5 0,0 5-9 16,-2 4-2-16,6-9 0 0,-6 9 1 0,2-8-3 15,-2 8 8-15,3-8-4 0,-3 8 3 0,4-6-8 0,-4 6 12 16,5-8 0-16,-5 8-4 0,0 0-4 0,2-8 0 16,-2 8-2-16,2-4-2 0,-2 4-2 0,0 0 0 15,0 0 7-15,0 0-4 0,4-8-2 0,-4 8 5 16,0 0 2-16,3-5-4 0,-3 5-2 0,0 0 0 15,0 0 6-15,0 0 1 0,6-7 5 0,-6 7-4 16,0 0 4-16,0 0-4 0,6-8 3 0,-6 8 0 16,0 0 9-16,8-5 0 0,-8 5-7 0,0 0 3 0,6-6-6 15,-6 6-6-15,0 0 2 0,6-6 1 0,-6 6-8 16,0 0-8-16,9-2 2 0,-9 2 0 16,0 0-4-16,0 0 3 0,0 0 1 0,14 8 4 0,-14-8-8 15,8 13 8-15,-4-5-6 0,3 8 7 0,0-2-4 16,1 3 6-16,-1 0-2 0,-1 1 0 0,1 1 5 15,2-1 1-15,4 11-4 0,-2-7 1 0,-4-2 0 16,1-3-2-16,1 0 9 0,0-2-2 0,0 1 0 16,-1 0-2-16,4-3 7 0,-4 2 4 0,-1-6 5 15,1 1-2-15,4 4 3 0,-6-6-2 0,2 0 7 16,-1-2 1-16,0-1 9 0,-7-5 0 0,11 5 5 0,-11-5 4 16,12 3 1-16,-12-3 1 0,16 2 1 0,-16-2-6 15,17-8 4-15,-17 8-5 0,16-7 4 0,-3-3-1 16,1-2-7-16,-6 2 4 0,3-2-8 0,-4 1-2 15,1-4-2-15,1 2-2 0,-1-1-3 0,0-2 2 16,-2 0-4-16,0 5-4 0,-1-6-3 0,1 4 2 16,-1-3-1-16,2 2 0 0,-3 2 0 0,0 1-8 15,3 1 2-15,-3 0-1 0,-4 2-3 0,5-2 4 0,-1 4-3 16,-2-4-4-16,3 2 5 0,-3 1 1 16,2-1-2-16,-2 0-3 0,0 0 3 0,0 2-2 15,0-2-2-15,2 2 0 0,-4 6 1 0,6-10 1 0,-6 4 1 16,0 6-2-16,4-7 3 0,-4 7-5 0,2-8 4 15,-2 8-2-15,4-7 2 0,-4 7 3 0,3-5-5 16,-3 5 3-16,0 0-4 0,4-8 2 0,-4 8 0 16,0 0-2-16,2-6 1 0,-2 6-4 0,0 0-20 15,0 0-18-15,0 0-19 0,0 0-10 0,5-8-19 16,-5 8-19-16,0 0-14 0,0 0-79 0,0 0-241 16,0 0 69-16</inkml:trace>
  <inkml:trace contextRef="#ctx0" brushRef="#br0" timeOffset="125650.65">9119 13743 228 0,'-15'10'49'0,"15"-10"-9"0,0 0-7 0,0 0-10 0,-2 8 4 15,2-8-10-15,-3 12-1 0,3 4 4 0,0-3 1 16,-2 5 1-16,0 0 1 0,-1 2 6 0,1 11-3 16,-2 1 12-16,0-1 0 0,2-1 3 0,0 1-3 15,-1-3-2-15,-1-2-3 0,1-5-9 0,1-5 13 16,0 4-10-16,2-2-3 0,-2-2-1 0,2-1 4 15,0 1-6-15,-2-2 7 0,4-4 2 0,-2-3-6 16,0-7-10-16,0 15 10 0,0-15-1 0,0 11 6 0,0-11 6 16,0 8-1-16,0-8 8 0,0 6 0 0,0-6 6 15,0 0 1-15,0 8-3 0,0-8 0 0,0 0-3 16,0 0-5-16,0 6-1 0,0-6-3 0,0 0-10 16,0 0-14-16,0 0-15 0,0 0-33 0,0 0-40 15,0 0-28-15,0 10-79 0,0-10-221 0,0 0 65 16</inkml:trace>
  <inkml:trace contextRef="#ctx0" brushRef="#br0" timeOffset="134571.62">7671 14209 211 0,'0'0'79'0,"0"0"-14"0,-9-2-8 15,9 2-8-15,0 0 3 0,0 0-6 0,-8-2-15 16,8 2 5-16,0 0-8 0,0 0 0 0,-14-2-1 15,14 2-3-15,0 0-7 0,0 0 3 0,0 0-8 16,-17-2 9-16,17 2 4 0,0 0 4 0,0 0 14 16,0 0 7-16,-11-4-3 0,11 4 8 0,0 0 6 0,0 0-7 15,0 0 2-15,0 0 1 0,-9 0-7 0,9 0-5 16,0 0-4-16,0 0-6 0,0 0-8 16,0 0 1-16,0 0-8 0,0 0-2 0,0 0 6 0,0 0-6 15,0 0-4-15,41-4-1 0,-23 6-4 0,1-2 4 16,2 0-6-16,-1 2 0 0,-3-2-1 0,3 0 0 15,2 2 2-15,-1 0 1 0,-1 0-3 0,4-2-1 16,-4 0 3-16,-3 0 1 0,1 2 3 0,-1-2-8 16,1 0 5-16,-3 0-5 0,-1 0 4 0,-14 0 0 15,19 0-5-15,-19 0 2 0,16 0 0 0,-16 0 1 16,10-2-4-16,-10 2 2 0,0 0-4 0,14 0 6 0,-14 0-6 16,0 0 5-16,11-2-3 0,-11 2 3 0,0 0 0 15,10-4-3-15,-10 4-8 0,0 0 11 0,0 0-2 16,0 0-4-16,0 0-7 0,0 0-18 0,0 0-10 15,16-2-7-15,-16 2-17 0,0 0-16 0,0 0-7 16,0 0-18-16,4-2-74 0,-4 2-203 0,0 0 61 16</inkml:trace>
  <inkml:trace contextRef="#ctx0" brushRef="#br0" timeOffset="135104.91">7386 14292 268 0,'27'10'78'0,"-27"-10"-13"0,26 0-2 0,-11 0-11 16,5 1 2-16,-1-1-7 0,14 0-10 0,-7 0 0 16,5 0-24-16,-4 0 11 0,-5 0 3 0,-3 0-12 15,3 0 5-15,-2 2 0 0,-1-2 8 0,-1 2-10 16,0 1 2-16,-5-1-23 0,-1-2 10 0,2 1 4 16,-14-1 3-16,19 4-2 0,-7-2 2 0,-12-2-2 15,19 4 1-15,-10-4-5 0,-9 0 7 0,20 4 8 16,-13-2 0-16,-7-2-3 0,19 4 13 0,-19-4 3 0,20 2-8 15,-11 0-7-15,-9-2 4 0,17 0-12 0,-17 0 10 16,15 4-8-16,-15-4 6 0,0 0-8 16,20 2 3-16,-20-2-3 0,0 0 2 0,0 0-4 0,15 0 4 15,-15 0 3-15,0 0-3 0,0 0-5 0,0 0-1 16,0 0-1-16,18 2 3 0,-18-2 5 0,0 0-4 16,0 0 3-16,0 0 0 0,0 0 2 0,0 0-4 15,13 0 7-15,-13 0-5 0,0 0-2 0,0 0 0 16,0 0 3-16,0 0-2 0,0 0-2 0,0 0-2 15,0 0-5-15,0 0 9 0,14-4-5 0,-14 4-14 16,0 0 11-16,0 0-3 0,0 0 3 0,0 0-17 0,0 0-11 16,0 0 3-16,0 0-24 0,6-6-10 0,-6 6-20 15,0 0-24-15,0 0-73 0,0 0-202 16,0 0 61-16</inkml:trace>
  <inkml:trace contextRef="#ctx0" brushRef="#br0" timeOffset="143386.28">16948 11618 287 0,'0'0'80'0,"0"0"-15"16,0 0-1-16,-4-7-12 0,4 7-6 0,0 0 2 0,0 0-6 16,0 0 0-16,0 0-5 0,0 0-1 0,0 0-7 15,0 0 6-15,0 0-7 0,0 0 8 0,0 0-12 16,0 0 5-16,0 0 6 0,0 0-5 0,22-3-4 15,-22 3 6-15,55 8-9 0,-16-3 0 0,0-3-8 16,5-1 3-16,24 8-6 0,0-6 16 0,9 3-12 16,-9-2 3-16,-13 0-5 0,15 2 3 0,-1 0 4 15,-16-4-3-15,19 2-1 0,-4 1-3 0,-13-2 1 16,15 1-6-16,-17-4 1 0,-5 3 4 0,18-1-3 16,-13-2 3-16,-14 5-1 0,0-5-1 0,0 1 1 15,1 1-7-15,-3-2 6 0,-2 2-8 0,0-2 5 0,-6 0 4 16,1 0-8-16,-7 3 7 0,-7-3 0 15,2-3 1-15,-3 3-4 0,-15 0-7 0,20 0 3 16,-20 0 3-16,18 3-5 0,-18-3 1 0,17-3 1 0,-17 3 2 16,0 0-4-16,20 0 1 0,-20 0 4 0,0 0-5 15,15 0 2-15,-15 0-4 0,0 0 2 0,12-2 4 16,-12 2-10-16,0 0 9 0,0 0-3 0,0 0-2 16,15-2 6-16,-15 2-7 0,0 0 1 0,0 0-1 15,0 0 1-15,0 0-5 0,0 0-2 0,0 0 4 0,11-3-4 16,-11 3-4-16,0 0-1 0,0 0 1 15,0 0-5-15,0 0-2 0,-20-18 7 0,4 10 2 0,1 0-4 16,-5-2 7-16,1 0-9 0,-7-1 0 0,-3-4 7 16,1 4-2-16,-1-1 3 0,3 2-2 0,4 2 0 15,3 2 3-15,-10-7-1 0,-2 1 5 0,9 2-2 16,2 4 0-16,5-2 1 0,2 4 3 0,2-2 1 16,2 2-9-16,3-2 11 0,6 6-1 0,-16-6 10 15,16 6-9-15,-8-5 6 0,8 5 1 0,-9-3-3 16,9 3-3-16,0 0 15 0,-7-5-18 0,7 5 5 15,0 0 0-15,0 0-9 0,0 0 5 0,0 0-5 0,0 0 5 16,0 0-3-16,0 0 4 0,0 0-4 16,0 0 0-16,0 0-2 0,53 13 3 0,-23-3-6 0,3 2 7 15,4 0 2-15,1-1-4 0,-1 4 1 0,-2-2-6 16,0 1 7-16,-4 0-7 0,-5 0-2 0,5 1-1 16,-9-3 6-16,-5-2 3 0,-1 0-7 0,-5 0 0 15,2 2 8-15,-4-2-4 0,-1 0-7 0,-4-2 9 16,-1-1-1-16,-1 1 3 0,-4 0-2 0,-1 2 4 15,-1 4-8-15,-6 1 7 0,0 0 2 0,-5 0-7 16,3-1 9-16,-13 7-4 0,1-3-3 0,0 2 7 0,-1-6-14 16,8-2 12-16,-1-1 1 0,1-1-6 0,2 0 3 15,-2-2 3-15,-12 6 3 0,7-2 0 0,0-4 2 16,5 0-6-16,-1-1-21 0,1 1-16 0,-1 2-26 16,0-2-26-16,1 0-91 0,-3 0-208 0,3 0 64 15</inkml:trace>
  <inkml:trace contextRef="#ctx0" brushRef="#br0" timeOffset="144822.57">20484 11556 303 0,'0'-13'120'16,"4"1"-5"-16,-4 1-22 0,2 1 5 0,0 2-16 16,0-2-1-16,1 0-6 0,-1 4-2 0,3-1-14 15,-3-1 1-15,-2 8-8 0,6-14-8 0,-4 6 1 16,0 0-4-16,1 2-10 0,-1-2-4 0,-2 8-2 15,4-10-4-15,-4 10-4 0,5-8-2 0,-5 8 6 16,0 0-9-16,2-10-5 0,-2 10-4 0,0 0-1 16,2-5-6-16,-2 5 3 0,0 0-1 0,0 0 0 15,0 0-4-15,0 0 3 0,0 0 2 0,0 0 0 0,7 33 4 16,-7-17-2-16,-2 14-7 0,0-5 2 16,-1 7 11-16,-1-3-10 0,2-1 1 0,-7 3 1 15,6-6 1-15,-1-6-2 0,0 1-3 0,0-2 7 0,-1 1-3 16,0-1 1-16,1-2-3 0,2-1 5 0,-4 2-5 15,3-4 7-15,-1-3-4 0,2 0-1 0,0-3 3 16,0 2 1-16,2-9 6 0,-2 9 4 0,2-5-4 16,0-4 16-16,0 10 3 0,0-10-4 0,0 0 3 15,2 8-3-15,-2-8 3 0,10 6-2 0,-1-2-5 16,7 0-4-16,1 0-2 0,3-2-4 0,13 2 2 0,1 0-11 16,1-2 14-16,-2 0-3 0,3 0-6 0,-5-2-1 15,-6-2-2-15,-3 4 8 0,-2-2 0 0,-3 0-7 16,1-2-4-16,-5 2-6 0,-1 0-2 0,-12 0-8 15,17 0-15-15,-17 0-7 0,13 0-25 0,-8-2-26 16,-5 2-28-16,0 0-72 0,0 0-225 0,0 0 67 16</inkml:trace>
  <inkml:trace contextRef="#ctx0" brushRef="#br0" timeOffset="145096.57">21044 11768 403 0,'0'0'171'16,"0"0"-26"-16,8-3-23 0,-8 3-8 0,0 0-22 16,0 0-10-16,8-5-4 0,-8 5-14 0,0 0-9 0,0 0-2 15,0 0-11-15,13 0 3 0,-13 0-8 0,0 0-2 16,18 0 2-16,-18 0-13 0,19 3 2 15,-10-3-4-15,10 2-3 0,-1-2-5 0,0 1-3 0,-5-1-12 16,5 2-8-16,-5-2-16 0,-13 0-10 0,22 2-21 16,-14-2-14-16,-8 0-9 0,13-2-18 0,-13 2-70 15,12-2-195-15,-12 2 58 0</inkml:trace>
  <inkml:trace contextRef="#ctx0" brushRef="#br0" timeOffset="145513.6">21126 11832 230 0,'0'0'70'0,"0"0"2"0,0 0-8 16,0 0-1-16,0 0 1 0,0 0-4 0,-2-7-3 15,2 7 0-15,0 0-4 0,0 0-8 0,0 0 4 16,0 0-6-16,0 0-4 0,0 0-3 0,0 0-9 0,0 0 9 16,0 0-12-16,0 0 3 0,0 0 9 15,0-10-3-15,0 10 1 0,0 0-9 0,0 0 2 0,0 0-8 16,0 0 4-16,0 0-5 0,0 0-22 0,0 0-17 16,0 0-28-16,0 0-26 0,0 0-72 0,0 0-173 15,22-1 55-15</inkml:trace>
  <inkml:trace contextRef="#ctx0" brushRef="#br0" timeOffset="146856.44">22111 11808 241 0,'5'-12'59'0,"-5"12"-4"0,0-12-17 16,0 6-2-16,0 6-1 0,-2-12-6 0,2 12-3 15,-9-13-2-15,7 8-3 0,-5-2-5 0,0 1 5 16,7 6-5-16,-15-10-6 0,6 6 4 0,-8 0-5 0,1 0 5 16,-3 2-2-16,-1 0-4 0,0 4 0 0,-11 4 2 15,8 0 3-15,1 2 6 0,-9 4-7 0,7-2 3 16,7 2-5-16,-3-1-1 0,-5 7 6 0,6-2-1 15,6-2 7-15,2-3-7 0,3 4 6 0,0-2-5 16,4 1 3-16,-2-1 7 0,6-1 0 0,0 1 9 16,2-4 7-16,4-1 4 0,4 0-2 0,0 2-1 15,3 0-2-15,5-4 0 0,-3 0-2 0,0-3 5 16,6-1 6-16,-2-2-12 0,-1-2-4 0,1-1 2 16,-1-3 0-16,2-4-3 0,-1 0-6 0,7-8-7 15,1 0 7-15,-1-3-6 0,-2-5-13 0,-2 0-3 16,2-1-5-16,-4-3 2 0,1 0-1 0,-3-3 0 15,4 4-5-15,-5-3 1 0,-1 0-1 0,-3 3 6 0,1-1 0 16,-4 8-5-16,-1 3 4 0,-3 3 2 0,-1-1-7 16,2-1 3-16,-1 4 2 0,-2 2-1 0,-2 0 7 15,5 4-4-15,-4 0-3 0,-1 0 0 0,-2 8-4 16,2-10 2-16,-2 10-5 0,0-7 7 0,0 7-7 16,0 0-8-16,0 0 12 0,0 0-3 0,0 0-8 0,0 0 9 15,0 0-3-15,0 0 6 0,0 0-3 0,-38 27-1 16,21-1 2-16,-5 1 0 0,5 3 0 15,-5 0 3-15,2 1 2 0,-5 1-1 0,10-3-3 0,-5-1 9 16,10 1-3-16,-6-3 2 0,7-2-3 0,3-4 4 16,-2-3-1-16,5 3 0 0,3-4 1 0,0 3 3 15,3-1 4-15,3-2 4 0,0 2-2 0,8-2 1 16,1-2-5-16,11 5 5 0,3-1-2 0,-1-5-4 16,3-3 4-16,4 0 1 0,-4-3-5 0,1-2 1 15,1-5 4-15,2 0-8 0,-11-4 6 0,-1-2-5 16,-4 2-14-16,1-4-3 0,8-3-7 0,-5-1 8 15,-6 0-18-15,-4 0 3 0,-2-1-6 0,-1-1 0 16,2 0 1-16,-6-2 6 0,-1 0-4 0,-1 1 2 16,-2-2 0-16,-2 4 6 0,0 1-3 0,-2 0 9 0,0 2-1 15,-2 0-6-15,1 2 8 0,-1-1 0 0,2 1 3 16,-5 0-10-16,2 2 5 0,-1-2 5 0,2 2-8 16,-3-1 9-16,7 7-4 0,-11-8 5 0,5 3-7 15,6 5 1-15,-13-5 1 0,13 5-2 0,0 0 4 0,-20 2 4 16,20-2-3-16,-15 8 7 0,8-3-7 15,-2 1 3-15,5 2 9 0,-5 6-1 0,2 2-3 16,-4-2-4-16,7 5 9 0,2-3-1 0,2 2 2 0,0 0 7 16,2-1-1-16,5 1 0 0,1-2 4 0,-1-1-1 15,10 10-2-15,-1-8 1 0,1-5-3 0,-1-2 0 16,5 0-2-16,-3-4 6 0,2-1 1 0,11 2 0 16,-5-5-16-16,0-2-6 0,-4-2-6 0,-2-5-2 15,13-1-13-15,-5-3 1 0,1-7-3 0,-8 2 0 16,3-4 3-16,-4 5-1 0,-5-3 14 0,-3 4 8 15,1 0 12-15,-3-2 14 0,2 5-9 0,-4 1 12 16,-3 2-6-16,1 2-2 0,-1 0-4 0,-5 6-9 16,9-8-4-16,-9 8 6 0,0 0-2 0,0 0 1 15,0 0 0-15,0 0 0 0,0 0-4 0,8 18 5 0,-8 2 7 16,-4 11-13-16,-5 1 1 0,7 1 11 0,-5 1-3 16,-4 4 0-16,5 1 4 0,-3 2 1 0,0-1-10 15,0 2 3-15,1-3 1 0,-1 0 4 0,2 0 6 16,-1-3-7-16,3 2 3 0,-1-3-1 0,1-4 5 15,3-1-6-15,0-8 7 0,-1-4-2 0,3-3-4 16,-2-5-2-16,0-2 4 0,2 2 6 0,0-2-14 16,0-8 36-16,0 12 17 0,0-12-6 0,0 0-10 15,0 0 0-15,0 0-20 0,0 0-5 0,0 0-4 0,16-34 0 16,-7 7-7-16,1-9-10 0,2 0-4 16,-2-7-8-16,7-16 3 0,1 0-2 0,4 2-5 0,1 0 4 15,-9 9 1-15,7-9 3 0,-7 13 1 0,4 7-1 16,-3-1 2-16,3 1-5 0,-9 2 7 15,9 1 7-15,-4 3-2 0,0 1 0 0,3 2 1 0,1 4-4 16,-7 9 4-16,-1-1 0 0,0 2-8 0,2 4 2 16,-5 0 2-16,4 5 1 0,-4-2-7 0,-7 7 5 15,15-5 5-15,-4 3-2 0,-11 2-6 0,17 2 2 16,-17-2 3-16,16 7-10 0,-3 3 9 0,0 5-1 0,-4-2-3 16,1 5 1-16,-5 0 13 0,0-1-12 0,1 13 9 15,-6-1-7-15,0 3 8 0,-6-4-7 0,-6-1 1 16,-2 1 6-16,-4-2-7 0,-1-1 14 0,-4 1-8 15,-1-4 6-15,-2-2 2 0,-1-5-9 0,-1 3 2 16,6-6-1-16,2-2 5 0,2-3 2 0,6-1 0 16,1 0 11-16,2-4-11 0,2 2-4 0,7-4-29 15,-13 2-36-15,13-2-33 0,0 0-72 0,0 0-197 16,0 0 58-16</inkml:trace>
  <inkml:trace contextRef="#ctx0" brushRef="#br0" timeOffset="147218.59">23584 11899 214 0,'6'-4'165'0,"-6"4"-25"0,0 0-2 0,0 0-19 15,0 0 2-15,4-6-19 0,-4 6-28 0,0 0 9 16,0 0-7-16,0 0-8 0,0 0-8 0,5-6-1 16,-5 6-7-16,0 0-8 0,0 0-3 0,0 0-2 15,0 0-11-15,0 0 4 0,0 0-3 0,0 0-4 0,0 0 0 16,0 0-7-16,0 0-6 0,0 0 0 15,0 0 0-15,0 0 1 0,0 0-3 0,0 0-5 0,0 0 0 16,0 0 0-16,0 0 2 0,0 0-3 0,4-4 1 16,-4 4 3-16,0 0 0 0,0 0-8 0,0 0 1 15,0 0 4-15,0 0 1 0,0 0-1 0,0 0-1 16,0 0-2-16,0 0 1 0,0 0 4 0,0 0-3 16,0 0 2-16,0 0 7 0,0 0 0 0,0 0 0 15,0 0 2-15,0 0-1 0,0 0 0 0,0 0 1 16,0 0-7-16,0 0 3 0,0 0-3 0,0 0 1 0,0 0-2 15,0 0-1-15,0 0 0 0,0 0-2 16,0 0-3-16,0 0 1 0,0 0-10 0,0 0-13 0,0 0-28 16,0 0-39-16,0 0-33 0,0 0-110 0,0 0-276 15,0 0 80-15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4T08:00:33.150"/>
    </inkml:context>
    <inkml:brush xml:id="br0">
      <inkml:brushProperty name="width" value="0.05292" units="cm"/>
      <inkml:brushProperty name="height" value="0.05292" units="cm"/>
      <inkml:brushProperty name="color" value="#FF0000"/>
    </inkml:brush>
  </inkml:definitions>
  <inkml:trace contextRef="#ctx0" brushRef="#br0">3386 5599 263 0,'0'0'54'0,"0"0"-4"16,2-5-7-16,-2 5 1 0,0 0 1 0,0 0-12 16,5-8-1-16,-5 8-4 0,0 0 10 0,0 0-19 15,0 0-3-15,0 0 1 0,0 0-13 0,2-8 11 16,-2 8-11-16,0 0 5 0,0 0-5 0,0 0-3 15,0 0 1-15,0 0-1 0,0 0 4 0,0 0-5 0,0 0 4 16,6-6-13-16,-6 6 14 0,0 0-3 0,0 0 2 16,0 0 4-16,0 0-4 0,0 0-4 0,0 0 5 15,0 0-4-15,0 0-1 0,0 0 2 0,0 0 2 16,0 0-2-16,0 0 8 0,0 0-12 0,0 0 11 16,0 0-6-16,-21-8-2 0,3 8 2 0,-1 2 1 15,-15 0-5-15,1 0 3 0,-2 2 1 0,-2 0-2 16,4 0 1-16,5-2 0 0,6 1 2 0,3 2 0 15,-1-3-5-15,3 1-1 0,1 1-4 0,0-1-1 0,5 0 2 16,3 1-3-16,-1 0 7 0,9-4-3 16,-9 8-1-16,9-8-1 0,2 12 8 0,-2-12 6 15,22 16-12-15,-6-5 5 0,13 6-4 0,0-2 7 0,5-1 0 16,-1 0 0-16,2 0-4 0,0-3-2 0,-2 1 0 16,-3 2 0-16,-1-2 0 0,-5-4 2 0,-3 0 0 15,-3 0 3-15,0-1-3 0,-1 1-4 0,-6-2 8 16,0 0-4-16,0-2-1 0,-11-4-5 0,14 8 5 15,-14-8-6-15,8 8 10 0,-8-8-6 0,2 6 3 16,-2-6 0-16,0 0-2 0,0 0 4 0,-8 9 0 16,8-9-4-16,-16 9 9 0,5-8-3 0,-7 4 6 15,-1-3 2-15,-3-1 7 0,0 1 3 0,3 0 10 16,-3 0 6-16,-3-2-3 0,5 0 7 0,1 0-1 16,-1-2 14-16,0 2-2 0,1 0 3 0,3-2-6 0,3 2 1 15,13 0 1-15,-22-2 4 0,22 2 0 0,-15-3-7 16,15 3-6-16,-15-3-5 0,15 3-3 0,-11-2-6 15,11 2-11-15,0 0-20 0,-16-3-18 0,16 3-19 16,0 0-26-16,-8-5-34 0,8 5-83 0,0 0-218 16,0 0 65-16</inkml:trace>
  <inkml:trace contextRef="#ctx0" brushRef="#br0" timeOffset="324.77">3640 5773 246 0,'0'0'142'0,"0"0"-14"0,0 0-13 0,12-8-24 16,-12 8-8-16,0 0-11 0,14-10-13 0,-14 10 0 0,16-8-5 15,1 2-9-15,1-1-7 0,15-3-5 0,-2 2-1 16,1-2-9-16,1 0 4 0,0 4-1 0,0-2-12 16,0 2 3-16,2 2-25 0,-3-2-15 0,-1 2-16 15,-5 1-16-15,-5 1-9 0,-2 2-72 0,1-3-163 16,-20 3 49-16</inkml:trace>
  <inkml:trace contextRef="#ctx0" brushRef="#br0" timeOffset="504.72">4092 5818 240 0,'28'3'15'16,"-3"-3"-25"-16,-2 1-9 0,10-2 7 0</inkml:trace>
  <inkml:trace contextRef="#ctx0" brushRef="#br0" timeOffset="1220.81">4757 5201 228 0,'0'-16'36'0,"0"16"6"0,0 0-7 16,-4-14-4-16,4 14 2 0,0 0 3 0,-11-10-8 15,11 10-4-15,0 0-1 0,-20-10-3 0,20 10-8 16,-15-3 6-16,15 3-8 0,-22-2 4 0,22 2-12 15,0 0 5-15,0 0-2 0,-37 4-5 0,37-4 4 0,0 0 3 16,-22 6-7-16,22-6-2 0,-7 5 4 0,7-5-1 16,0 0-1-16,0 0-3 0,5 20 1 15,-5-20 3-15,13 16-1 0,-2-2 4 0,2-5-4 0,0 6 3 16,-6-6-7-16,1 1 6 0,2-2-3 0,-10-8 1 16,8 16-3-16,-6-6-2 0,-2-10 6 0,5 15-6 15,-5-15 6-15,0 18-2 0,0-8 5 0,-5-2-7 16,3 2 3-16,2-10 1 0,-6 18 1 0,1-8 2 15,0-2-5-15,1-1-2 0,2 3 3 0,2-10 1 0,-6 16-1 16,1-8 0-16,3 0-4 0,2-8 7 16,-4 18-7-16,-1-3-1 0,3 1 3 0,-3 0 6 15,-1-1 0-15,2 0-4 0,0 0 4 0,-1-1-5 0,0 2 1 16,1-3 0-16,-2 4 0 0,-1-4 1 0,1-1 3 16,-4 3-1-16,0-2-7 0,3 2 4 0,-1-5 4 15,1 0-1-15,0 0 1 0,3 0-4 0,0-4-1 16,0 2 10-16,4-8-7 0,-8 15-2 0,2-9-2 15,6-6 4-15,-4 12 0 0,4-12 2 0,-3 14-1 16,1-8 0-16,2-6-6 0,-2 10 2 0,2-10 8 16,0 0-6-16,0 15-1 0,0-15 1 0,0 0 5 15,2 12-2-15,-2-12-3 0,0 8-2 0,0-8 2 16,5 10 2-16,-5-10 5 0,0 0-5 0,4 10-3 0,-4-10 1 16,4 8 5-16,-4-8 3 0,0 0-8 0,14 10 2 15,-8-6 7-15,-6-4-8 0,9 5 2 0,-9-5 0 16,9 5 0-16,-9-5-8 0,0 0-20 0,13 7-51 15,-13-7-87-15,0 0 29 0</inkml:trace>
  <inkml:trace contextRef="#ctx0" brushRef="#br0" timeOffset="5632.96">4709 5250 236 0,'0'0'73'0,"0"0"-9"0,0 0-11 0,0 0-12 16,0 0 0-16,0 0-1 0,0 0-11 0,0 0-14 16,0 0 10-16,0 0 3 0,0 0-16 0,0 0 6 15,0 0 5-15,0 0-10 0,0 0 15 0,0 0 0 16,0 0 5-16,0 0 11 0,0 0-4 0,0 0 4 15,0 0-7-15,0 0 4 0,17-15-6 0,-17 15-5 16,0 0 12-16,0 0-7 0,0 0-9 0,0 0 7 16,0 0-12-16,8-8-5 0,-8 8 2 0,0 0-3 0,0 0 0 15,6-9-2-15,-6 9 1 0,4-5-2 16,-4 5-3-16,5-10 0 0,-5 10-1 0,0 0-1 16,6-12-1-16,-6 12 4 0,7-6-1 0,-7 6-2 0,0 0 7 15,4-10-6-15,-4 10-5 0,0 0 7 0,3-10-7 16,-3 10 1-16,0 0-3 0,0 0 2 0,0-9 1 15,0 9-1-15,0 0 0 0,0 0-2 0,-12-6-1 16,12 6 7-16,0 0-5 0,-13-4-4 0,13 4 3 16,0 0-2-16,-18-3 7 0,18 3-14 0,-12 0 13 15,12 0 1-15,0 0-8 0,0 0 0 0,-23 3-7 16,23-3 6-16,-10 4-1 0,10-4-5 0,-11 3 3 0,11-3 6 16,-9 8-18-16,4-4 20 0,5-4 0 0,-10 6-4 15,8 2 3-15,2-8 3 0,-4 12 4 16,1-8-5-16,3-4 1 0,0 16-4 0,3-10-5 0,-1 2 10 15,0 2-1-15,2-3-2 0,4 7 1 0,1 2 2 16,3-3-5-16,-2 2-4 0,4-2 12 0,-1 1-4 16,-3-2-5-16,4 0 7 0,-3 2-3 0,0-2-16 15,-2-1 6-15,-3 1 6 0,2 0 0 0,0-2 0 16,-4 0 0-16,0 0-3 0,-2 0 4 0,3 3-6 0,-3 1 10 16,-4 0-8-16,2 0 4 0,-5-2 4 15,3-1 0-15,-2 1-4 0,2-2-2 0,0-2 0 0,-8 6 2 16,4-4 3-16,2 0 7 0,2-3-7 0,-1-1-12 15,3-6 11-15,-6 12-1 0,6-12 4 0,-3 8-9 16,3-8 13-16,0 8-9 0,0-8 1 0,0 9 9 16,0-9-16-16,5 9 13 0,-1-3 0 0,-4-6-6 15,7 12-3-15,-5-7 0 0,2 1-4 0,-4-6 4 16,7 12 2-16,-2-4-1 0,-5-8 4 0,2 10-2 16,0-4-4-16,-2-6-2 0,2 13 7 0,-2-13 5 0,-2 15-7 15,2-8 4-15,0-7 4 0,-4 14-6 16,-1-8 2-16,2 0-4 0,-1 2-3 0,4-8 3 15,-6 12-3-15,4-7 5 0,2-5 2 0,-2 12-4 0,2-12 3 16,-5 8-3-16,5-8 0 0,0 10-1 0,0-10-2 16,0 8 4-16,0-8 2 0,2 16 3 0,-2-8-3 15,3-3 3-15,-1 5-12 0,-2-10 5 0,4 14-4 16,-2-4-1-16,-2-2 16 0,0 0-4 0,0 2-13 16,2-3 1-16,0 1 3 0,-4 2 4 0,2 0 1 15,0-10-6-15,-4 18 5 0,4-12 2 0,-2 2 1 16,2-8-8-16,-2 12 9 0,0-4-2 0,2-8 8 0,0 7-1 15,0-7-9-15,0 0 4 0,-3 13-1 0,3-13-6 16,0 0 3-16,3 7 11 0,-3-7-12 16,4 6 10-16,-4-6 0 0,15 8 3 0,-6-6-5 0,2 2-8 15,7 2 0-15,1-4 13 0,-1 2-4 0,-1 0-4 16,-4-2 3-16,0 0-6 0,-1 0 8 0,-12-2-2 16,17 1 5-16,-17-1 0 0,13 2-1 0,-13-2 11 15,0 0-3-15,15 3 4 0,-15-3 4 0,0 0-4 16,0 0 1-16,14 2 0 0,-14-2-2 0,0 0-6 15,0 0-5-15,0 0 4 0,0 0-7 0,0 0-13 16,13 2-3-16,-13-2-19 0,0 0-16 0,0 0-26 0,0 0-35 16,0 0-114-16,0 0-257 0,0 0 74 0</inkml:trace>
  <inkml:trace contextRef="#ctx0" brushRef="#br0" timeOffset="9903.71">5612 5392 277 0,'0'0'61'0,"0"0"-23"0,0-10 25 16,0 10-13-16,0 0-4 0,0 0 4 0,0 0-12 0,0 0-4 15,0 0-8-15,2-7 10 0,-2 7-14 16,0 0-4-16,0 0-3 0,0 0 1 0,4-10 1 15,-4 10-4-15,0 0-3 0,3-6-2 0,-3 6 4 0,0 0-6 16,2-12 8-16,-2 12-1 0,0 0-5 0,0-10-6 16,0 10-5-16,0 0 12 0,0 0 0 0,-5-10-2 15,5 10 0-15,0 0 7 0,-15-2-13 0,15 2 14 16,-18 0-6-16,18 0 0 0,-19 4-4 0,10 2 10 16,0 0 5-16,-4 6-9 0,0 0 7 0,0 1-3 15,2 1-10-15,0 0 8 0,2 4-7 0,1 0 8 16,0-1 4-16,2 1-9 0,4 2-1 0,0 0 7 0,2-1-5 15,2-1 3-15,4 10-5 0,6-6 3 0,-1-3 3 16,-1-3-1-16,4-1 4 0,1 0-7 16,-2-2 1-16,14 5 3 0,-8-4-7 0,-1-2 5 0,-5-4 0 15,2 4-4-15,-2-5-1 0,1-1 3 0,-4 0-9 16,-1-2 6-16,-1 0-2 0,-8-4 1 0,16 6 1 16,-9-2-3-16,-7-4 1 0,11 6-5 0,-11-6 19 15,7 4 6-15,-7-4-3 0,8 3-8 0,-8-3 6 16,0 0 4-16,0 0 5 0,9 5-11 0,-9-5-3 15,0 0 1-15,0 0 4 0,9 5-6 0,-9-5 0 16,0 0-3-16,0 0-6 0,0 0 6 0,0 0-4 16,0 0-1-16,8 5-26 0,-8-5-4 0,0 0-12 15,0 0-19-15,0 0-23 0,0 0-20 0,0 0-71 16,0 0-199-16,0 0 61 0</inkml:trace>
  <inkml:trace contextRef="#ctx0" brushRef="#br0" timeOffset="10568.54">6035 5410 269 0,'-11'14'90'16,"2"-3"-16"-16,-2 6-5 0,5-6-11 0,-1 3-6 15,2-2 0-15,1 0-9 0,0-2-1 0,-1 1-11 16,3 5 9-16,-2-4-14 0,4 0 3 0,-2-2 4 16,2-3-7-16,2 1-3 0,0 2 4 0,2-2-2 15,1-2-2-15,3 2 0 0,8 2-2 0,-1-2-3 16,1-2-3-16,-2-2 2 0,6 0-1 0,-2-4-6 15,-1 2 9-15,1-2-8 0,-18 0 3 0,31-2-2 16,-18-2-1-16,-13 4-4 0,20-6-2 0,-10 2 3 0,-3-2-2 16,-7 6-2-16,16-12 9 0,-12 6-13 0,-4 6-4 15,10-12 9-15,-4 5-4 0,0 0-1 16,-6 7 0-16,2-15-1 0,-2 7 3 0,0 8 0 0,0-16-5 16,0 6 3-16,0 10 6 0,0-14-6 0,0 14 1 15,-2-17 3-15,0 11 6 0,2 6-12 0,-7-16 1 16,4 8 2-16,3 8 6 0,-8-14-8 0,6 6 8 15,2 8-8-15,-9-11-1 0,9 11 5 0,-13-10-6 16,8 6 6-16,5 4-3 0,-14-6-1 0,14 6 6 16,-18-6-3-16,18 6-2 0,-17-2 0 0,17 2 0 15,-18-4-2-15,18 4 4 0,-20 0-4 0,20 0 4 16,-17 0 3-16,17 0-6 0,-16 2 0 0,16-2-16 0,-11 2-1 16,11-2-5-16,0 0-17 0,-16 4-9 0,16-4-16 15,0 0-68-15,0 0-159 0,-4 6 50 0</inkml:trace>
  <inkml:trace contextRef="#ctx0" brushRef="#br0" timeOffset="10915.72">6528 5716 228 0,'-7'12'58'0,"5"-3"-2"0,-2 0-2 0,4-9 3 16,-5 13-1-16,0-7-6 0,5-6 3 0,-10 12-9 16,5-10-3-16,5-2 0 0,-17 10-10 15,8-6 1-15,9-4-12 0,-18 6-7 0,10-2-21 0,-1-1-26 16,9-3-56-16,-20 3-106 0,20-3 36 0</inkml:trace>
  <inkml:trace contextRef="#ctx0" brushRef="#br0" timeOffset="11489.33">6812 5398 223 0,'-2'-10'105'0,"2"10"-3"15,0-11-11-15,0 11-17 0,0 0 3 0,2-8-12 0,-2 8-26 16,0 0 1-16,0 0-10 0,0 0 3 0,0 0-6 16,0 0-4-16,0 0 10 0,0 0-6 0,0 0 3 15,4 37 3-15,-2-21-2 0,-4 2 1 0,2-1-10 16,-2 3 0-16,2 0-5 0,0 0 6 0,0-3-9 16,0 3 7-16,-2-2-2 0,2-1 1 0,0 1-6 15,0-2-3-15,0 2 0 0,-2-2 3 0,2-4-5 16,0-1 5-16,0-1 4 0,0-2-3 0,0-8-25 0,0 16-15 15,0-8-14-15,0-8-23 0,0 12-25 0,0-12-57 16,0 10-167-16,0-10 51 0</inkml:trace>
  <inkml:trace contextRef="#ctx0" brushRef="#br0" timeOffset="11800.94">7110 5653 214 0,'-6'11'75'0,"2"1"-17"16,-2-4-5-16,0 2-2 0,0-2-9 0,-5 4 7 15,2-2-17-15,-4 0 6 0,2 0-9 0,-2-1-9 16,-2 1-9-16,3-4-12 0,-3 2-25 0,4 0-43 0,0-4-78 16,1 0 27-16</inkml:trace>
  <inkml:trace contextRef="#ctx0" brushRef="#br0" timeOffset="12555.7">7262 5604 282 0,'0'11'85'0,"0"-1"-4"0,2-2-11 0,2 0-9 16,-2 0-2-16,-2-8 0 0,16 12-11 0,-10-9-7 15,11 5 2-15,1-1-6 0,2-4-4 0,-1 1 0 16,-1 0-9-16,1-2 4 0,4-2-6 0,-3 0 2 0,-20 0-8 16,34-2-10-16,-19-2 15 0,-1 0-6 0,-14 4-6 15,19-6 2-15,-9 1-3 0,-10 5 5 0,10-9-5 16,-6 4 8-16,-4 5-9 0,7-10-7 0,-7 10 3 15,3-12 1-15,-3 12-1 0,0-16 0 0,-3 8-1 16,3 8 0-16,-4-14 1 0,-1 9-3 0,5 5 5 16,-6-14-2-16,2 8 5 0,4 6-4 0,-7-16 6 15,2 10-9-15,5 6 8 0,-6-14 2 0,2 7-1 16,4 7 2-16,-9-12 5 0,5 4 0 0,4 8 2 0,-10-10-5 16,10 10-6-16,-8-8 1 0,8 8-8 15,-9-10 6-15,9 10-1 0,-11-8-3 0,4 2 0 0,7 6 2 16,-14-5-4-16,14 5 0 0,-12-9-1 0,12 9 5 15,-17-6 3-15,9 4-3 0,8 2-1 0,-16-3-5 16,16 3-2-16,-18-7 0 0,18 7 4 0,-15-3-1 16,15 3 9-16,0 0-12 0,-16-2 1 0,16 2 1 15,0 0 1-15,-11-6 7 0,11 6-13 0,0 0-11 16,0 0-14-16,-8-2-15 0,8 2-5 0,0 0-26 16,0 0-8-16,0 0-46 0,0 0-155 0,0 0 47 15</inkml:trace>
  <inkml:trace contextRef="#ctx0" brushRef="#br0" timeOffset="13134.94">7219 5544 211 0,'-4'10'42'0,"2"-4"-5"0,2-6-3 0,-6 12-3 16,1-5 8-16,1 0-9 0,0 1-1 0,2-3 3 0,2-5-6 15,-6 14-5-15,4-8 6 0,-4 2-9 16,6-8 3-16,-2 12-3 0,2-7 1 0,0-5 2 15,-2 10-6-15,2-10-2 0,0 10 0 0,0-10 1 0,4 10-2 16,-4-10 0-16,4 8-6 0,3-2-10 16,-2 0-24-16,-5-6-17 0,13 10-27 0,-7-6-81 15,-6-4 28-15</inkml:trace>
  <inkml:trace contextRef="#ctx0" brushRef="#br0" timeOffset="16033.69">7472 5136 223 0,'0'0'66'0,"0"0"6"0,-2-10-13 16,2 10-18-16,0 0 3 0,0 0-1 0,0 0-18 16,-3-6 6-16,3 6-7 0,0 0 0 0,0 0-4 15,0 0-9-15,0 0 8 0,0 0-6 0,22-2 2 0,-22 2-4 16,0 0-9-16,35 12 6 0,-19-6 0 15,-1 4-6-15,3-3 3 0,-4 5-2 0,11 8-2 16,-5-2 3-16,-5-3-4 0,5 9 0 0,-2 0 8 0,-1 3 0 16,-5-7-2-16,0 8 5 0,-2 0-2 15,2 1 3-15,-6 1-2 0,-1-1 7 0,1 5 2 0,-6-6-10 16,0 3 5-16,0 1-1 0,0-3 6 0,-4 1-4 16,-3 0 3-16,3-1 7 0,0-5-1 0,-3-4 1 15,2-3-2-15,-5 11-2 0,-2-6 6 0,2-5-4 16,-1 1 3-16,1-2 3 0,0-2 6 0,-3-1 1 15,2-1-6-15,0 0-1 0,-2 0-6 0,2-2-1 0,0-2-5 16,-1-3 11-16,4 2-9 0,0-2-9 16,1-1 16-16,-2 0-16 0,2 2-13 0,1-4-17 15,6-2-22-15,-13 6-22 0,13-6 9 0,0 0-39 0,-13 2-54 16,13-2-174-16,0 0 53 0</inkml:trace>
  <inkml:trace contextRef="#ctx0" brushRef="#br0" timeOffset="16359.02">8055 5679 258 0,'2'9'97'15,"2"-1"-13"-15,-2-2 13 0,-2 4-17 0,0-2-6 16,2 0-9-16,-2 1 2 0,0 1-6 0,0 8-1 0,0-2-2 16,-2-2-3-16,-2 0 3 0,0-2-7 0,1-3-8 15,-2 1-5-15,-1-2-7 0,2 0 7 16,4-8-8-16,-11 14 5 0,4-6-17 0,-2-3-12 0,9-5-23 15,-12 12-26-15,4-8-31 0,8-4-84 0,0 0-191 16,-10 4 59-16</inkml:trace>
  <inkml:trace contextRef="#ctx0" brushRef="#br0" timeOffset="17507.68">8692 5165 298 0,'0'-12'86'0,"0"12"-15"0,0 0-18 0,0 0 1 15,-11-7-4-15,11 7 2 0,0 0-18 0,0 0-1 16,0 0 10-16,-41 17-8 0,23-5 10 0,-9 8 1 15,1 2-14-15,2 1-7 0,4 1 9 0,-6 0-8 16,6 5 7-16,5-1 9 0,-1 2-2 0,4-5-4 16,1 5-6-16,2-5 7 0,6-1-11 0,1-2 3 15,7-4 6-15,4 11-2 0,2-7-9 0,1-3-6 0,8 5 2 16,5-2-5-16,1-3 6 0,5-1 3 0,-1 0-9 16,-1-4 2-16,4 0-3 0,-3-1-5 0,-6-3 1 15,-4-4 5-15,-2 2-3 0,-1-4-12 0,-1 4 6 16,3-4-1-16,-3 2-1 0,-4-4-10 0,2 2-1 15,-14-4-1-15,19 6-8 0,-7-4-9 0,-12-2-4 16,12 4-9-16,-12-4-10 0,9 1-5 0,-9-1-14 16,0 0-12-16,16 3-72 0,-16-3-178 0,0 0 55 15</inkml:trace>
  <inkml:trace contextRef="#ctx0" brushRef="#br0" timeOffset="18155.68">8981 5298 209 0,'0'0'141'15,"2"-8"-27"-15,-2 8-9 0,0 0-17 0,5-10-19 16,-5 10-5-16,0 0-10 0,0 0-7 0,0 0-19 16,0 0 13-16,0 0-7 0,0 0-6 0,0 0 11 15,12 22-3-15,-7-7-1 0,-3 1 0 0,-4 4 0 16,2-3-18-16,-2 15 9 0,-1-2-4 0,3-7-13 15,3-1 16-15,-6 8 4 0,3-7-18 0,-2-3 6 16,2-2 0-16,0 0 2 0,0 0-4 0,0-3 0 16,5-1-4-16,-5 0 2 0,2-4-23 0,0-1-9 0,-2 1-16 15,3-4-13-15,-3-6-27 0,2 14-83 0,2-8-186 16,-4-6 55-16</inkml:trace>
  <inkml:trace contextRef="#ctx0" brushRef="#br0" timeOffset="18472.88">9325 5447 274 0,'0'0'76'0,"0"0"-2"0,13-2-10 16,-13 2-7-16,0 0-12 0,16 10-1 0,-12-2 8 16,4 4-7-16,-1 4 4 0,0 0-9 0,-3 1 3 15,-2-1-7-15,1 4-1 0,-1 9-4 0,-2-5-2 16,0-4-2-16,-2-2 3 0,-3 0-4 0,-2-1 1 16,3-1-10-16,-3 0-7 0,-1 0 7 0,2-3 9 15,-2-1-13-15,4-2-2 0,-2 4 12 0,-5-2-23 0,7-6 5 16,-6 2-21-16,4-3-24 0,-3-1-21 0,9-4-76 15,0 0-159-15,-18 4 50 0</inkml:trace>
  <inkml:trace contextRef="#ctx0" brushRef="#br0" timeOffset="18860.39">9767 5359 230 0,'4'8'83'16,"1"2"-3"-16,0 0-6 0,-3-1-5 0,-2 7-8 15,0 0 2-15,-2 0-8 0,-5-1 4 0,2 1-5 0,-3 2-4 16,1-2-1-16,-4 2 0 0,0-1-11 0,3-3 3 16,-2 2-5-16,2-3-3 0,2-1-5 0,-1-2 6 15,1-2-18-15,3-2 9 0,-4 2 1 0,7-8 1 16,-4 10 17-16,4-10 1 0,-4 8 3 0,4-8-4 16,-2 5 5-16,2-5-1 0,0 0-9 0,0 0 0 15,0 0-10-15,0 0 5 0,20 3-13 0,-20-3-3 16,37-6-1-16,-18 2-13 0,3 0-13 0,-2-2-21 15,1 4-24-15,-1-2-26 0,3 0-14 0,9 0-97 16,-5 0-227-16,-6-2 67 0</inkml:trace>
  <inkml:trace contextRef="#ctx0" brushRef="#br0" timeOffset="19084.71">10144 5572 260 0,'0'0'118'16,"0"0"-7"-16,0 0-8 0,0 0-23 0,7 17-1 16,-5-9 1-16,-2-8-10 0,-2 24-5 0,-3-6-7 15,1 0-14-15,-1-1 7 0,1 1 0 0,-4 2-6 16,-2 5-1-16,2-3-9 0,-1-4 2 0,1 0-10 0,-2-2 4 16,4-1-4-16,0-1-2 0,-3 0-3 0,2-2-18 15,3-2-20-15,-1-3-26 0,1 1-20 0,4-8-21 16,-4 10-76-16,4-10-187 0,0 0 57 0</inkml:trace>
  <inkml:trace contextRef="#ctx0" brushRef="#br0" timeOffset="19616.39">10376 5455 273 0,'0'-11'79'0,"0"11"14"0,0 0-6 0,3-12-11 16,-3 12-6-16,0 0-14 0,2-12-10 0,-2 12 4 0,8-12-10 15,0 6-6-15,-2 2 0 0,2-2-7 16,10-1 5-16,-5-1-4 0,3 1-9 0,1 2 3 15,-3-1-7-15,2 2-4 0,-2 0 2 0,-1 2-8 0,-13 2 0 16,18-2-1-16,-18 2 2 0,0 0 1 0,19 0-3 16,-19 0 17-16,0 0-9 0,0 0-6 0,16 8 17 15,-16-8-7-15,0 0-3 0,2 8 15 0,-2-8-6 16,0 0-6-16,0 0-3 0,-4 14 0 0,4-14-4 16,0 0-4-16,-2 13 2 0,2-13-2 0,0 12 4 0,0-12 0 15,0 14-5-15,0-6 5 0,0-8-5 16,8 18 5-16,0-7-8 0,-1 3 7 0,2 0-12 15,-2 0 9-15,5 2-1 0,-2 0-8 0,-2-3 2 16,1 3 11-16,-1 0-6 0,-2 1-5 0,2-1 4 16,-2 0 1-16,1 2 10 0,-3-3 0 0,3 2-5 0,-5 0 6 15,1-3-5-15,-1 0 2 0,0-2-6 0,0-1 2 16,-2-1-2-16,-2 6 0 0,2-6 3 0,-2 2 4 16,2-12-10-16,0 14 1 0,-2-6 6 0,2-8-1 15,-7 12 4-15,7-12-4 0,-7 5-8 0,7-5 3 16,-6 6 4-16,6-6-12 0,-15 4-7 0,15-4 3 15,0 0-30-15,-33-6-12 0,15 0-8 0,2-2-27 16,3-2-79-16,-1-3-196 0,0-3 57 0</inkml:trace>
  <inkml:trace contextRef="#ctx0" brushRef="#br0" timeOffset="19935.72">10894 5108 295 0,'23'10'93'0,"-3"2"-8"16,2-4-1-16,5 10-15 0,1 1-3 0,1 1 4 0,-4 2-17 16,-1 1 1-16,3 1-8 0,-5 0-11 0,-1 3 6 15,-1 1-6-15,-4-2-2 0,-3 3 1 0,-2 3-9 16,-6-3 13-16,-3 3-10 0,0 1 1 0,-4-1 3 15,-3-1 6-15,-4 1-2 0,1-2-3 0,-3 1 7 16,-3-5-4-16,2 2-3 0,-6-3-4 0,5-3 2 16,-1-4-3-16,-5 5 1 0,3-5-4 0,2-2-9 15,-2-4 9-15,1 0-3 0,1-1-4 0,-1-1-10 16,-1-2-10-16,6 0-19 0,1-2-19 0,-2-2-31 16,11-4-31-16,-15 4-84 0,15-4-220 0,0 0 64 15</inkml:trace>
  <inkml:trace contextRef="#ctx0" brushRef="#br0" timeOffset="20172.68">11712 5864 211 0,'-2'14'106'0,"0"-3"-21"0,0 3 9 0,0-4-7 0,-2 0 9 16,-1 0-5-16,1 0-4 0,-1-2-2 0,1-1-22 16,-7 8 0-16,0-8-12 0,0 5 1 0,-4-2-3 15,-1-2-5-15,1 0 1 0,-1 2-13 0,2-5-30 16,-4 0-24-16,3-2-26 0,-3 1-40 0,1-4-60 16,17 0-172-16,-31-4 53 0</inkml:trace>
  <inkml:trace contextRef="#ctx0" brushRef="#br0" timeOffset="20582.71">12203 5104 248 0,'0'0'113'0,"0"0"-13"0,-57 26 2 15,36-6-19-15,-6 3 4 0,3 3-12 0,0 2-1 16,-3-1-12-16,8 4 3 0,-1-1-15 0,3 0 0 16,3 0 1-16,0-1-12 0,2 2 0 0,6 1-7 15,4-2 0-15,4 2 3 0,0-3-3 0,6 2-2 16,4-1-1-16,1-2-1 0,5-3 1 0,6 1-1 0,1-2-6 16,4-2-1-16,1-7-1 0,1 3-7 0,0-2-15 15,-3-5-19-15,5 1-27 0,-2 0-26 0,2-4-111 16,-9-6-217-16,9 0 64 0</inkml:trace>
  <inkml:trace contextRef="#ctx0" brushRef="#br0" timeOffset="22549.7">12471 5495 292 0,'0'0'105'0,"0"0"-1"15,0 0-11-15,0 0-12 0,0 0-1 0,0 0-7 0,0 0-14 16,0 0-10-16,0 0-8 0,0 0-7 0,0 0 4 15,0 0-9-15,0 0-3 0,0 0 2 0,0 0-4 16,0 0-6-16,0 0-6 0,0 0 10 0,0 0-15 16,18-18 4-16,-18 18-5 0,10-2-4 0,-10 2 5 15,0 0 1-15,13 0-6 0,-13 0-8 0,0 0-6 16,16 0 18-16,-16 0-8 0,0 0-4 0,12 6 6 16,-7-2-8-16,-5-4 0 0,11 10 3 0,-6-6 0 15,-1 2-1-15,-2-2 0 0,0 4 7 0,0-3 2 0,-2 3-2 16,0 0-3-16,-2 0-1 0,2 0 1 15,0 0-4-15,-2-2 5 0,0 2 2 0,0 0-1 0,2-8-3 16,0 11 15-16,-2-7-15 0,2-4 4 0,0 10-2 16,0-10-2-16,0 8 7 0,0-8-11 0,4 10 7 15,0-2 0-15,0-2 6 0,0 2-7 0,4 0 3 16,0-1 3-16,3 8-6 0,1-4 3 0,2 1 0 16,-5-2 2-16,2 2-3 0,2-2-3 0,-6 2 3 15,2-5-13-15,-5 1 16 0,3-2-8 0,-5 2 11 16,0-2-1-16,0 2 5 0,-2-8 1 0,-2 12 10 0,-2-4 5 15,-3-1-9-15,1-1 10 0,-8 6-2 16,1-4-8-16,-2 0 1 0,2 0 5 0,-1 0-6 16,1-4 1-16,1 2 2 0,0-4 1 0,4 1 0 0,1-1 1 15,7-2-1-15,-16 3-6 0,16-3 5 0,-14 0-27 16,14 0-14-16,-12-5-29 0,12 5-30 0,-11-5-104 16,3-3-219-16,4 2 65 0</inkml:trace>
  <inkml:trace contextRef="#ctx0" brushRef="#br0" timeOffset="22965.43">13393 5694 231 0,'4'10'85'0,"-4"-2"-17"15,0-8 1-15,0 14-19 0,-2-4 10 0,0 0-11 16,0-3-2-16,-2 3-7 0,-8 4 4 0,1-2-7 0,1 0 7 16,-4 1-13-16,-1-1 6 0,2-2-14 0,-2 0 4 15,-3 0-6-15,5 0-14 0,-5-5-11 0,7 4-24 16,-2-3-22-16,4-3-54 0,1-1-121 0,8-2 38 15</inkml:trace>
  <inkml:trace contextRef="#ctx0" brushRef="#br0" timeOffset="23244.47">13577 5529 248 0,'6'-7'140'0,"-6"7"-23"0,0 0-30 0,0 0-1 16,0 0-18-16,0 0-1 0,0 0-8 0,0 0-9 16,0 0-1-16,0 0-13 0,18-2-1 0,-18 2 5 15,0 0-4-15,21 4-7 0,-21-4 3 0,29 3-3 16,-9-1-5-16,0-2-9 0,-1 0 8 0,-1 1-22 0,1 1-15 15,1-2-11-15,0 0-8 0,-3 2-12 0,1-2-17 16,-1 0-18-16,-1 0-42 0,-3 0-144 0,-13 0 45 16</inkml:trace>
  <inkml:trace contextRef="#ctx0" brushRef="#br0" timeOffset="23527.71">14056 5300 273 0,'0'0'76'0,"0"0"-7"0,-2 27 3 16,0-19 2-16,0 8-3 0,0 0-7 0,0-1 3 15,-3 1-9-15,3 0-12 0,2 0 6 0,-2-1-11 16,2 2 0-16,-2-2-6 0,2 1-2 0,-2 0-7 15,0-3-9-15,2-1 20 0,0 0-16 0,-2-2-2 0,2 6-2 16,-4-4 6-16,4-2-12 0,0 0 4 16,0-3-5-16,-2 1-11 0,2 0-11 0,0-2-26 15,0-6-14-15,2 14-19 0,-2-8-63 0,6 0-158 0,-6-6 50 16</inkml:trace>
  <inkml:trace contextRef="#ctx0" brushRef="#br0" timeOffset="23800.69">14558 5570 233 0,'-2'14'88'0,"2"-1"-9"16,-2 1-2-16,2-2-6 0,-3-2-11 0,3 0 3 16,-4 0-8-16,2-1 1 0,-2 1-14 0,-1-2-2 15,-1 6-3-15,-6-2-2 0,4 2-2 0,-5-3-5 16,-3 2-8-16,4-4-16 0,-6 1-31 0,1 0-21 0,-1-2-64 16,-2-2-132-16,3-2 41 0</inkml:trace>
  <inkml:trace contextRef="#ctx0" brushRef="#br0" timeOffset="24290.66">14999 5284 228 0,'0'0'86'0,"0"0"-7"16,0 0-2-16,-9 26 2 0,3-11-2 0,0 1-9 16,2 2-4-16,-2 0 6 0,2-1-19 0,1-1-5 0,1 0-2 15,0 2-6-15,0 0-1 0,2-3 0 16,2 3-3-16,0-1-4 0,3-2-2 0,-1 0 3 15,4 1 2-15,-3-2-7 0,6-2 1 0,-2-2 1 0,3 1-3 16,4-1-4-16,-3-4-3 0,1 0 3 16,-6-4-3-16,4 0 1 0,-2 0-3 0,5-4 3 0,-1 0 1 15,-1 0-9-15,-2-4 0 0,-2 2-6 0,5-6 5 16,-4 2-7-16,1 1 6 0,-5-1 0 0,0 0 3 16,2 0 2-16,-4 0-6 0,0 0 14 0,0 0 4 15,1 0-2-15,-3-1 1 0,0-1 6 0,0 2-10 16,0 0 0-16,1 0 0 0,-3-2-5 0,0 0 2 0,0 4-1 15,-3-2-5-15,3 1-4 0,-2-1 0 0,-2 1-2 16,4 7 10-16,-5-13-5 0,1 7-7 0,4 6-3 16,-6-10-1-16,-1 6-3 0,7 4-14 0,-9-8-12 15,9 8-17-15,-13-6-12 0,7 4-19 0,6 2-20 16,-16-6-15-16,8 4-74 0,8 2-220 0,-12-5 64 16</inkml:trace>
  <inkml:trace contextRef="#ctx0" brushRef="#br0" timeOffset="24800.69">15254 4869 271 0,'25'20'59'0,"-11"-8"-4"16,7 12 1-16,5 2 8 0,3-3-2 0,-3 7-6 16,5-3-8-16,-1 3 4 0,-1 2-5 15,-3-3-8-15,1 0-1 0,-2 3-7 0,0 0 6 0,-3-1-13 16,-3 1 7-16,-1-3-14 0,-4 1 1 0,-4 0-2 16,-1 1 5-16,-5-3 2 0,0-2-7 0,-4-5 7 15,0-3 9-15,-4 10 1 0,0-5-10 0,-3-5 1 16,3 0 10-16,-4-2-7 0,0-1 9 0,0-1-9 15,-1 2-2-15,0-4 2 0,0-1-3 0,1-1 5 16,1-2 2-16,0 0 3 0,1-2-7 0,-1 2 2 16,-1-2 2-16,2-2-4 0,-2 2 3 0,2 0-4 15,-1-2 3-15,1-1-2 0,6-3-6 0,-11 8 1 0,4-3-3 16,7-5-3-16,-10 7-2 0,3-3 0 0,0 0 1 16,1 2 0-16,-1-4-7 0,7-2 5 0,-14 8-3 15,8-4-2-15,0 0-2 0,6-4 3 0,-13 4 3 16,8 0-8-16,5-4 4 0,-9 4-3 0,9-4 0 15,-8 4 2-15,8-4-3 0,0 0 3 0,-11 4-4 16,11-4 4-16,0 0-3 0,-7 3-1 0,7-3 3 0,0 0 1 16,0 0-8-16,0 0 9 0,-9 5 2 15,9-5-7-15,0 0-10 0,0 0-16 0,0 0-9 16,0 0-25-16,0 0-23 0,0 0-14 0,0 0-28 0,0 0-86 16,-22-10-247-16,16 8 71 0</inkml:trace>
  <inkml:trace contextRef="#ctx0" brushRef="#br0" timeOffset="27292.56">16188 5536 255 0,'0'0'162'0,"0"0"-15"16,-11-7-28-16,11 7 1 0,0 0-19 0,0 0-25 16,0 0-1-16,0 0-14 0,0 0-4 0,0 0-9 15,0 0-1-15,0 0-9 0,0 0-1 0,0 0-7 16,0 0-10-16,0 0 5 0,0 0-3 0,0 0 0 0,16 21-2 16,-8-5-5-16,-2 0 1 0,1-1-3 15,0 3-6-15,-3-2 2 0,1 4-3 0,-3-2 3 0,0 1-8 16,-2 1 7-16,-2 0 6 0,0-1-8 0,-7 11-1 15,-2-4 7-15,2-5-6 0,1-3 1 0,-2-2 6 16,-3-3 0-16,3 4-5 0,0-6 1 0,0 1 4 16,-1-2 0-16,0 0-1 0,-4 0 2 0,3-5 0 15,2 2-1-15,1-2-4 0,-3 0-15 0,2-2-12 16,-5-1-29-16,-3 0-39 0,3-2-119 0,-5-2-244 16,2-2 70-16</inkml:trace>
  <inkml:trace contextRef="#ctx0" brushRef="#br0" timeOffset="27692.01">17023 5100 221 0,'-22'22'104'15,"7"-2"-12"-15,-3 6-13 0,-4-1 2 0,3 2-13 16,-1 3-4-16,4 0 7 0,-1 1-12 0,3 1-5 15,1 0 1-15,3-1-9 0,2 3-9 0,6-5 0 0,2 4 0 16,2-3 0-16,4 2 0 0,4-2 5 0,5-1-11 16,3-1 0-16,2 0-1 0,3-5 3 0,2 1-4 15,3-3-1-15,5-1-4 0,-7-2-3 0,7-2 4 16,-4-3-13-16,2-3 6 0,-1 2 0 0,1-4-4 16,-7-2-15-16,-2-2-22 0,0-2-28 0,-2-2-26 15,2 0-99-15,-3-4-207 0,14 0 61 0</inkml:trace>
  <inkml:trace contextRef="#ctx0" brushRef="#br0" timeOffset="28184.9">17559 5410 263 0,'0'0'56'0,"0"0"6"16,0 0-33-16,-4 20 18 0,2-15-3 16,-2 4 3-16,1-1-12 0,1 2 5 0,0-3-10 15,4 1 3-15,-2 0 0 0,2 0-2 0,5 1 1 0,3 6-15 16,4-3 15-16,1 3 3 0,1-3-4 0,1 0 2 16,9 6-7-16,-4-7-2 0,-3 1-4 0,-3 0 7 15,2-2-9-15,-3-2 0 0,1 0-1 0,-1 2-6 16,-7-3 3-16,0 1 2 0,-2-1-2 0,2-2 7 15,-3-1 2-15,-1 2 0 0,-4-6 14 0,0 12 4 16,0-12 0-16,0 14 0 0,0-14-10 0,-6 14 7 16,1-11-3-16,-3 6-18 0,4-6 12 0,-6 3-6 15,4 0 3-15,-3 0-8 0,3 0 3 0,-6-2-5 16,-3 2 3-16,4 0-8 0,-2-2-22 0,3-2-9 0,0-1-26 16,10-1-25-16,-17 3-121 0,17-3-227 0,-20-4 67 15</inkml:trace>
  <inkml:trace contextRef="#ctx0" brushRef="#br0" timeOffset="28401.41">17752 5345 276 0,'13'-2'86'0,"-13"2"-15"0,13 0 1 16,-13 0-1-16,31-2-24 0,-13 4 2 0,4-4-18 15,9 6-36-15,-6-4-71 0,-1 0-88 0,11 2 30 16</inkml:trace>
  <inkml:trace contextRef="#ctx0" brushRef="#br0" timeOffset="28665.66">18367 5734 208 0,'-6'13'100'0,"-5"1"-8"0,5-2-2 0,-6 0-11 16,2-1-3-16,-4 2-11 0,1-1-9 0,-2 1 2 0,-2-1-5 16,2 0-5-16,-12 6-8 0,5-6-3 0,2-3 2 15,1-1-19-15,1 2-13 0,1-4-18 0,-3 0-21 16,2 0-21-16,3-4-63 0,1-2-136 0,14 0 41 16</inkml:trace>
  <inkml:trace contextRef="#ctx0" brushRef="#br0" timeOffset="29088.03">18639 5599 282 0,'-2'10'90'0,"2"-2"-17"16,0 0 3-16,0 0-12 0,2 0-3 15,2 0 8-15,2 0-14 0,-2-1-1 0,4 0-9 16,7 2 2-16,3-1-5 0,0 0-3 0,1-2 3 0,12 2-5 16,-7-4-4-16,0-2-2 0,-7 0 0 0,3-4 0 15,-5 2-8-15,-15 0-4 0,29-6 0 0,-11 0-2 16,-8 0 4-16,4 0 2 0,-5-2 2 0,3-2-12 15,-2 0 0-15,0-3-6 0,-5 3 0 0,-1-2-4 16,5-2 2-16,-7 3 4 0,-2-1-2 0,0 2-2 16,0-2 1-16,0 4 9 0,-2-2-6 0,0 2 3 15,2-2-5-15,0 10 6 0,-7-15-4 0,5 8 0 0,-3 0 7 16,3-1 2-16,-2 4-12 0,4 4 5 0,-8-12-9 16,6 6 2-16,-6 4-4 0,8 2-2 0,-6-8 5 15,6 8-11-15,0 0-21 0,-11-6-16 0,11 6-11 16,-8-4-26-16,8 4-87 0,0 0-199 0,0 0 59 15</inkml:trace>
  <inkml:trace contextRef="#ctx0" brushRef="#br0" timeOffset="29388.15">19349 5517 384 0,'0'0'154'0,"0"0"-31"16,0 0-15-16,0 0-23 0,0 0-11 0,6 5-11 16,-6-5-9-16,0 0-1 0,5 7-5 0,-3-2-12 15,1 3 8-15,-3 0-14 0,0 0-3 0,0 2 3 16,2 0 1-16,-2-1-2 0,2 8-6 0,-4-4-3 0,0 1 2 16,2-2-8-16,0-1 0 0,0-1-2 0,-3 0 1 15,1-2-4-15,0 2-2 0,-1 0 4 0,-1 0-7 16,-2 2 9-16,-3 0-3 0,-3-1 2 0,0 1 9 15,-1 0-9-15,-3-4-1 0,-1 2 2 0,1-3-8 16,-4 0-15-16,3-1-13 0,-1-4-15 0,1 1-13 16,2-1-23-16,4-2-34 0,11 0-58 0,-22-5-196 15,13 0 58-15</inkml:trace>
  <inkml:trace contextRef="#ctx0" brushRef="#br0" timeOffset="29719.62">19752 5240 221 0,'0'0'92'0,"-2"24"-9"16,2-14-2-16,0 6-12 0,-2-1-3 0,-1 3 0 16,3 0-10-16,-2 0 1 0,0 0-7 0,0-1 2 15,2 3-6-15,-4-4 4 0,4 1 0 0,-2 3-7 16,0-2-6-16,-1-2-10 0,0 0 4 0,6 1-6 16,-6-5 0-16,3 0-3 0,3 0 3 0,-3-3-4 15,3 7-7-15,1 0 5 0,-2 0-4 0,0-4-20 16,2-2-8-16,-2 0-29 0,3 0-22 0,-1-3-89 15,1-1-178-15,-1 0 56 0</inkml:trace>
  <inkml:trace contextRef="#ctx0" brushRef="#br0" timeOffset="30139.67">19870 4974 263 0,'0'0'69'0,"25"12"-8"0,-11-4 7 0,4-2-10 15,11 10-8-15,2 1 5 0,-1 3-1 0,5 0-2 16,0 1 5-16,0 5-3 0,3 2-9 0,10 13-4 15,-16-7-5-15,-5-5-5 0,-5 1 2 0,2 1-1 16,-5 1 0-16,-3 1-18 0,-1-1 10 0,-1 0-6 16,-4 3 6-16,1-3-4 0,-9 1-7 0,0 1 2 15,-2-5 4-15,0-1-2 0,-4-4-5 0,-4 3 1 16,-1-3 7-16,-5 4-6 0,2-9 10 0,-2 1-9 0,-5 1 9 16,1-3 1-16,1-4 4 0,-5 8 9 0,4-8-3 15,3-5 11-15,-3-1-2 0,5 0 0 0,1 0 2 16,0-2-1-16,1 0 0 0,3-2-2 0,-2-2 1 15,2 2-11-15,8-4 1 0,-16 4-3 0,12-2-6 16,4-2 1-16,-13 2-6 0,13-2-25 0,-8 2-20 16,8-2-33-16,0 0-28 0,-14 0-52 0,14 0-85 15,-13-4-267-15,13 4 77 0</inkml:trace>
  <inkml:trace contextRef="#ctx0" brushRef="#br0" timeOffset="30759.27">18698 5444 233 0,'-8'3'61'0,"-1"2"-2"0,2-2-16 16,-1 4-3-16,3-6-2 0,-1 3-4 0,0 2-4 15,0-2 2-15,0 4 2 0,2-2-3 0,-1-2 1 16,1 3-4-16,2 0 6 0,0 1-8 0,0 2 5 15,-1-3-9-15,3 3 0 0,0 0 0 0,0 6 1 16,3 0-1-16,-1-1 1 0,2-1-10 0,3 4-21 0,1-2-30 16,2-3-66-16,0 1-120 0,3 0 37 15</inkml:trace>
  <inkml:trace contextRef="#ctx0" brushRef="#br0" timeOffset="31666.35">20600 4625 279 0,'0'0'68'0,"13"-8"-7"0,-4 4-16 15,2 0-6-15,7 0 0 0,-1 0-11 0,1 2 0 16,1 0-2-16,-1 0-4 0,-3 4-5 0,0 0-4 0,-4 0-2 15,1 0-8-15,-4 2 2 0,-2 2 5 0,-1 0-5 16,-1 0 6-16,-2 1 9 0,-2 3-4 16,0 6 8-16,-4 0 2 0,0 0 4 0,-5 0 1 0,-3 2-1 15,2-3-2-15,-1 1-2 0,-5 11 4 0,6-7-4 16,-3 0 7-16,4-4-2 0,2 0-8 0,-1-3-4 16,1 3-1-16,0 0 1 0,5 2-3 0,0-2-3 15,4 3 6-15,2-1 4 0,1 2-3 0,6 9 0 16,-3-1 0-16,6 0 7 0,-1-7-2 0,-7-1-3 15,6-4-5-15,-6 2 4 0,3 0-10 0,-3-3 4 16,0-1-4-16,4 2 0 0,-6-6-2 0,-2 2 2 16,0-3-3-16,1 3-9 0,-1-4 14 0,0 2-2 0,-2 0-5 15,2-1 1-15,0 8 2 0,1 0-3 16,-1-1-3-16,0 0 4 0,0 2 0 0,-2-1-2 0,5 1 0 16,-1 0 6-16,0-1-4 0,0 3-2 0,-1-2 0 15,4-1-1-15,-3 1-1 0,0 0-3 0,-2 2 3 16,3-2 4-16,-3-2-3 0,-2 1-2 0,0 1-2 15,-2-1 3-15,0 1 0 0,-1 0 1 0,1 0-4 16,-2 0 5-16,0 2-4 0,2-1 2 0,-3-1 9 16,0 13-7-16,5-3-4 0,-2 2 6 0,4-9-1 15,0 1 1-15,3 6 2 0,2-5-4 0,-1-3-1 0,-1 0-5 16,3 9 10-16,-2-5-8 0,4-6 5 0,-8-4-4 16,2 2 6-16,1-1-7 0,1-1-2 0,-4-2 3 15,3-2-2-15,-3 0 2 0,0-1-2 0,-2-3 0 16,3 4 4-16,-1-2-2 0,-2-8-7 0,0 16 17 15,-5-8-7-15,5 0-4 0,-2 0 8 0,-3 0-2 16,1 0-1-16,-5 3 1 0,1-1-2 0,-2 0-1 16,2-2 1-16,-5 0 1 0,-3 0-2 0,2 0 3 15,-2-1 2-15,-3 1-9 0,-1-1-20 0,-11 2-34 16,2-5-35-16,-3 2-119 0,-1-2-250 0,0 0 73 0</inkml:trace>
  <inkml:trace contextRef="#ctx0" brushRef="#br0" timeOffset="36410.35">6523 6596 281 0,'0'0'113'16,"0"0"-6"-16,0 0-18 0,11-2-20 0,-11 2-14 16,0 0-2-16,0 0-20 0,0 0 17 0,16 4-3 15,-16-4-12-15,8 3-1 0,-8-3-13 0,7 10-7 16,-3-4 11-16,3 3-10 0,-3-2 3 0,5 9 0 15,-3 0 7-15,3-3-14 0,0 7 6 0,0-2-1 16,3 12 11-16,2-5-4 0,-3 5 2 0,2-3 3 16,-6 3 0-16,1-8-15 0,4 5 10 0,-2-7-4 15,-5-2 3-15,3-4-5 0,-4-1-8 0,2-3 4 16,-2 2 0-16,0-4-1 0,0 0 4 0,-2 0-6 0,3-2-1 16,-1 0 4-16,-2 1 3 0,3-2 12 0,-5-5 11 15,0 0-2-15,11 10 15 0,-11-10-2 0,4 0 5 16,-4 0-5-16,0 0 0 0,0 0-7 0,0 0-5 15,18-12-2-15,-14 6-4 0,3-10-2 0,-1 2-1 16,-2 0-2-16,4-1-3 0,-4-1-4 0,2-2 1 16,-2 0-3-16,3 2-4 0,-3 1-1 0,3-1-3 15,-2 2 3-15,-1 0-2 0,0-1-2 0,0 5 1 16,-1-2-2-16,-1 2 1 0,0 2-11 0,0 0 9 0,1 0-10 16,-3 8 7-16,4-16 3 0,-2 8 0 0,0 1 1 15,1-1-3-15,-3 8 2 0,2-12 1 0,-2 6 1 16,0 6-4-16,2-10-3 0,-2 10 0 0,2-8 3 15,-2 8-7-15,0 0 4 0,2-9-5 0,-2 9 2 16,0 0 0-16,0 0-3 0,2-9-1 0,-2 9-16 16,0 0-7-16,0 0-7 0,0 0-9 0,0 0-15 15,0 0-10-15,0 0-12 0,0 0-22 0,0 0-16 16,0 0-110-16,0 0-272 0,0 0 79 0</inkml:trace>
  <inkml:trace contextRef="#ctx0" brushRef="#br0" timeOffset="36700.64">7049 6960 264 0,'4'8'80'15,"-4"-8"-10"-15,2 10-7 0,-2-2-1 0,0-8-4 0,2 14 1 16,-2-6-6-16,0 2 4 0,-2 0 2 15,4 6-1-15,-2 1-13 0,-2-1 7 0,2 2-15 0,0-3-2 16,-2 5 5-16,2-2 7 0,0 0-6 0,0 2-4 16,-2-2 1-16,2-1-5 0,0 3 4 0,0 0-2 15,0-1-9-15,-2-1 5 0,2 0-10 0,0 0 4 16,0-1-3-16,0-1-3 0,0 0-2 0,0 0-2 16,0-4 7-16,2-2-23 0,0-1-6 0,0-1-29 15,-2-8-31-15,7 16-37 0,-5-12-66 0,-2-4-200 16,14 8 59-16</inkml:trace>
  <inkml:trace contextRef="#ctx0" brushRef="#br0" timeOffset="37490.33">8911 6787 219 0,'0'0'98'0,"4"-8"-10"0,-4 8-1 0,0 0-2 0,9-6-2 15,-9 6 0-15,0 0-18 0,0 0 0 0,9-8 4 16,-9 8-4-16,0 0 3 0,6-6-11 0,-6 6-9 15,0 0-3-15,0 0-19 0,0 0 5 0,12-8 2 16,-12 8-4-16,0 0-3 0,0 0-7 0,8-5 3 16,-8 5-7-16,0 0 0 0,0 0-7 0,0 0 3 15,0 0 0-15,0 0-7 0,0 0-8 0,0 0 7 16,0 0 1-16,29 7 9 0,-29-7-7 0,6 6 1 0,-6-6-4 16,11 10 0-16,-6-4 7 0,-5-6-6 15,8 8-4-15,-8-8 4 0,7 10 0 0,-3-2-7 0,-4-8 11 16,8 10 4-16,-8-10-1 0,8 9 3 0,-6-6-1 15,-2-3-6-15,8 12-3 0,-8-12 6 0,9 11-4 16,-7-5-5-16,-2-6-1 0,9 10 5 0,-4-4 2 16,-5-6-1-16,6 14-2 0,-2-8 5 0,-4-6-8 15,5 12 2-15,-1-7 1 0,-4-5-5 0,9 14 4 16,-5-10-1-16,-4-4-6 0,7 12 4 0,-7-12 3 16,4 8-1-16,-4-8 4 0,6 7 3 0,-6-7-1 0,6 5 5 15,-6-5 7-15,0 0 3 0,4 8 0 16,-4-8 7-16,0 0 0 0,11 2-2 0,-11-2-9 0,0 0 4 15,0 0-3-15,0 0-4 0,24-10 2 0,-16 4 4 16,1 0 1-16,2-6-4 0,12-8 5 16,-9 2-6-16,1 1 0 0,-3 3-2 0,-2 0 1 0,0-1 1 15,3 0-4-15,-3 0-2 0,2 3 1 0,-6 0-6 16,3 4 5-16,-5 0-2 0,-2 3-3 0,2-3-2 0,-4 8-1 16,10-10 3-16,-8 6-5 0,-2 4 1 15,0 0-3-15,4-10-3 0,-4 10-4 0,0 0-7 16,0 0-5-16,9-8-18 0,-9 8-8 0,0 0 0 0,0 0-13 15,0 0-15-15,0 0-15 0,0 0-22 0,0 0-19 16,0 0-76-16,0 0-244 0,0 0 72 0</inkml:trace>
  <inkml:trace contextRef="#ctx0" brushRef="#br0" timeOffset="37895.64">9428 6923 211 0,'0'0'94'0,"0"0"-11"0,0 0-24 0,0 0-1 15,0 0-13-15,16 2-3 0,-16-2 1 0,0 0-24 16,0 0 18-16,0 0-6 0,14 2-6 0,-14-2 2 16,0 0 6-16,9 6-10 0,-9-6 4 0,7 4-2 15,-7-4-14-15,4 8 18 0,-4-8-14 0,7 12 3 16,-5-4-3-16,0-3 1 0,-2 5 5 0,2-2-4 15,0 0 5-15,0 10-6 0,-2-4 2 0,0-5-4 0,0 1-4 16,0-2 5-16,0 2 1 0,0-2 5 16,0-8-3-16,-2 18 8 0,2-18 3 0,-2 14-2 15,0-9 9-15,2-5-5 0,-4 14 10 0,4-14-1 0,-2 10 2 16,2-10 0-16,-5 8 5 0,5-8-1 0,-2 8-2 16,2-8 0-16,0 0-4 0,0 0 3 0,0 10-7 15,0-10 3-15,0 0-3 0,0 0 2 0,0 0-3 16,-2 10-12-16,2-10 6 0,0 0-3 0,0 0-6 15,15 4 0-15,-15-4-6 0,29 0 2 0,-9 0-2 16,-1 0-4-16,3-2-9 0,0 0-12 0,11 2-20 16,0-4-17-16,0 4-26 0,1-4-21 0,1 0-30 15,2-2-100-15,4 0-266 0,-4-2 77 0</inkml:trace>
  <inkml:trace contextRef="#ctx0" brushRef="#br0" timeOffset="38616.33">13441 6399 208 0,'0'0'170'16,"15"-12"-36"-16,-15 12-16 0,7-8-13 0,-7 8-7 15,0 0-20-15,0 0-12 0,0 0-4 0,16-6-8 16,-16 6-15-16,0 0 8 0,0 0-15 0,0 0 7 0,0 0-12 16,25 29 3-16,-15-15 0 0,-4 4-2 15,-4 2 5-15,4-3-6 0,4 13-7 0,-4 0-5 0,-4-5 8 16,5 3 4-16,-3 1-8 0,-2-5 3 0,2-4-4 16,-2-4 2-16,1-1-2 0,2 1 0 0,-3-4 4 15,2-2-7-15,0 0-2 0,1-3-4 0,-5-7 4 16,6 15-4-16,1-12 4 0,-7-3 15 0,11 7-1 15,-11-7-1-15,18 0-4 0,-18 0-1 0,25-9 0 0,-9 3-3 16,-1-4 3-16,-1-1 9 0,0-5-2 16,7-6-15-16,-3 4 14 0,-6 1 0 0,-1 1-6 15,0 0 11-15,0 0-1 0,-2 1-4 0,0 3-7 0,-5 4 6 16,3-2-4-16,-3 2-2 0,-4 8-2 0,6-12 3 16,-2 5-9-16,-4 7 2 0,8-8-5 0,-8 8-3 15,4-8 2-15,-4 8-1 0,0 0-9 0,6-8 2 16,-6 8-14-16,0 0-18 0,0 0-14 0,0 0-4 15,0 0-14-15,0 0-18 0,0 0-26 0,0 0-31 16,0 0-94-16,0 0-278 0,0 0 81 0</inkml:trace>
  <inkml:trace contextRef="#ctx0" brushRef="#br0" timeOffset="39058.47">13995 6722 248 0,'0'0'99'0,"0"0"-16"16,0 0-12-16,0 0-8 0,9 12-4 0,-9-12-6 0,15 6-10 15,-15-6 0-15,20 6-10 0,-9-2-8 0,5 4 2 16,-2-1-5-16,0 1-3 0,-3 2 4 0,-3-2-23 16,0 0 17-16,-4 0-8 0,0 0 0 0,-4-8 11 15,6 15 0-15,-3-7-1 0,-3 2 0 0,0-10 1 16,0 16-2-16,0-6-5 0,0-10 3 0,0 18-21 16,0-9 17-16,0 0 9 0,0-9-13 0,2 17 1 15,0-1 3-15,2 0-4 0,0 0-2 0,4 1-3 0,-2-1 6 16,-2 4-1-16,3-4-11 0,-1 1 20 0,-1-1-11 15,-1 0-3-15,1-4 18 0,-3 0 5 16,-2-2 2-16,2 1 0 0,-2-11 3 0,2 16 5 0,-4-8 6 16,2-8 1-16,-2 14 0 0,-2-6 5 0,4-8-4 15,-9 11-2-15,2-5-4 0,-2-2-3 0,9-4-5 16,-24 12-6-16,9-6-18 0,-1-4-21 0,4 0-26 16,12-2-26-16,-21 0-51 0,21 0-79 0,-17-6-233 15,10 0 70-15</inkml:trace>
  <inkml:trace contextRef="#ctx0" brushRef="#br0" timeOffset="39829.43">18191 6550 317 0,'6'-9'107'0,"-2"1"1"0,-4 8-7 0,9-12-12 15,-5 6-6-15,-4 6 8 0,7-8-17 0,-7 8-4 16,4-10-5-16,-4 10-3 0,0 0-21 0,9-8-5 0,-9 8 6 16,0 0-1-16,0 0-9 0,4-6-5 0,-4 6-7 15,0 0-3-15,0 0 5 0,0 0-9 0,0 0 3 16,20 20-1-16,-13-4-6 0,-1 4 3 0,6 7 3 15,-4 1-2-15,3 4 4 0,-2-3-6 0,-2 2 2 16,-1 1-1-16,4-4-5 0,-2 3 4 0,-2-9 2 16,1-3 5-16,1-2 0 0,-2 0 0 0,2-1 1 15,0-2 1-15,-4-3-4 0,3-1-5 0,0-2 7 16,-3 0 7-16,3-2 9 0,-3-2 1 0,-4-4 3 0,8 6 5 16,-8-6-4-16,14 4 1 0,-14-4-9 15,17-2 0-15,-1-2-3 0,1-6-10 0,-1 0 4 0,12-5-4 16,-1-5-4-16,-4 0 1 0,1 2-2 0,3-4 1 15,-3 1-3-15,-2 1-1 0,-5 1 0 0,1 2-3 16,-5 6 0-16,3-1-2 0,-3 0 3 0,-1 0 2 16,2 2-7-16,-3 2 7 0,-2 1-3 0,-3-1-2 15,1 2-1-15,-7 6-1 0,10-8 0 0,-10 8 3 16,10-8-4-16,-10 8-11 0,6-6-11 0,-6 6-16 16,0 0-12-16,0 0-3 0,0 0-15 0,11-7-6 0,-11 7-30 15,0 0-2-15,0 0-13 0,0 0-105 0,0 0-263 16,0 0 76-16</inkml:trace>
  <inkml:trace contextRef="#ctx0" brushRef="#br0" timeOffset="40197.64">18919 6823 373 0,'0'0'148'16,"0"0"-16"-16,0 0-9 0,0 0-18 0,0 0-17 0,0 0-16 15,10 5-15-15,-10-5-9 0,0 0-12 0,0 0-1 16,-8 16 0-16,4 0 5 0,-2-2-2 0,-3 2-2 16,3 1-9-16,-3-1 7 0,4 2-7 0,-1 0 4 15,0 0-9-15,1-1-1 0,0-1 3 0,1 2 0 16,2-4-6-16,0-3 0 0,2 1-3 0,0-2-1 16,4 0 1-16,-4-10 3 0,6 16-4 0,-3-10 6 15,-3-6-9-15,11 10-3 0,-11-10 6 0,11 5-3 16,-11-5-9-16,15 2 5 0,-15-2-6 0,0 0 8 15,27-2 2-15,-27 2 2 0,0 0 2 0,23-3-3 16,-23 3-4-16,14-2 2 0,-14 2-6 0,0 0-5 16,0 0 7-16,0 0-5 0,17 3 0 0,-17-3 2 15,2 12 2-15,-2-12 1 0,-2 24-4 0,0-6-11 0,0 0 14 16,-5 11 2-16,1-1 1 0,-3 3-4 0,0 1-5 16,0 0 11-16,1 1-10 0,-4-1-21 0,2-1-26 15,1-1-40-15,0-9-139 0,-2-1-269 0,3-2 78 16</inkml:trace>
  <inkml:trace contextRef="#ctx0" brushRef="#br0" timeOffset="41374.49">8585 8864 269 0,'26'2'86'0,"-5"1"0"0,-1-2-18 15,3 5-4-15,-4-2-6 0,11 8-3 0,-7 0-15 16,3 6 3-16,3 1-8 0,-10-3-1 0,3 8 3 16,-6-6-7-16,-4-1-6 0,-1 11 7 0,3-1-5 15,-10-5-6-15,2 0 9 0,-4-4-3 0,1 12 0 0,-6-7-3 16,1-3-6-16,-4-3 4 0,4 1 8 0,0 0-1 16,-5-2 4-16,0-1-2 0,3-2 3 0,-1-4 0 15,1-1 13-15,0 0 15 0,0 0 9 0,2-4 11 16,2-4 1-16,-10 6-6 0,10-6-12 0,0 0 0 15,0 0-8-15,0 0-9 0,0 0 1 0,-8-20-10 0,12 4 0 16,-2 1-5-16,2-5-1 0,6-10-4 16,0 1-3-16,1-3-5 0,5 4-3 0,-1 1-1 15,3 1-1-15,0-1-1 0,-4-1 0 0,-3 6-2 0,3 5 0 16,-6 1 0-16,3 0-8 0,2 2 1 0,-4-2 1 16,5 3-3-16,-4 1-1 0,1-1 2 0,-2 4-1 15,-2 1-4-15,-3 2 4 0,2 0-3 0,-6 6-3 16,12-10 1-16,-12 10-7 0,8-6-5 0,-8 6-14 15,0 0-4-15,9-5-12 0,-9 5-12 0,0 0-13 16,0 0-16-16,0 0-17 0,0 0-27 0,26 3-108 16,-26-3-281-16,15 4 80 0</inkml:trace>
  <inkml:trace contextRef="#ctx0" brushRef="#br0" timeOffset="41649.68">9292 9117 286 0,'0'0'191'0,"-2"4"-38"0,2-4-9 0,0 0-23 15,0 0-9-15,0 0-20 0,0 0-3 0,0 0-10 16,27-14-14-16,-19 10-4 0,9-2-10 0,1 0-8 15,2 1-6-15,1 0-2 0,-1 0 0 0,13-3-4 16,2 4-6-16,-2-2-3 0,-7 4-6 0,-1-2-16 16,5 4-14-16,-3-2-28 0,-6 4-14 0,-3-4-15 15,0 4-20-15,-3 0-89 0,-7 0-212 0,4 2 62 16</inkml:trace>
  <inkml:trace contextRef="#ctx0" brushRef="#br0" timeOffset="41850.61">9344 9235 268 0,'-4'4'173'0,"4"-4"-22"0,0 0-9 0,0 0-22 16,0 0-14-16,0 0-11 0,0 0-15 0,0 0-10 16,0 0-5-16,42-4-3 0,-21 2-12 0,2 2-2 0,9-2-4 15,-1 0-7-15,4-2-5 0,-2 4-19 0,-3-2-12 16,-1 2-25-16,6-2-20 0,-2 2-19 0,3 2-23 15,-2-4-84-15,1 2-200 0,-6-3 60 0</inkml:trace>
  <inkml:trace contextRef="#ctx0" brushRef="#br0" timeOffset="42632.75">10389 8774 226 0,'4'-4'76'0,"-4"4"-12"16,0 0 6-16,8-12 9 0,-8 12-9 15,0 0-1-15,4-8-4 0,-4 8-10 0,0 0 2 0,0 0-11 16,0 0-10-16,0 0 1 0,6-6-15 16,-6 6-3-16,0 0 1 0,0 0-4 0,0 0 2 15,0 0-4-15,0 0 4 0,0 0-13 0,0 0 5 0,0 0-1 16,0 0-1-16,0 0-2 0,0 0 4 0,0 28-3 16,0-28 7-16,-6 17-6 0,2-1 17 0,0 2-1 15,-4 0 0-15,2 2 2 0,-5 9 4 0,0 0-6 16,0-1-1-16,0 2 4 0,0-1-4 0,0-1-3 15,1-4 6-15,4-4-5 0,-2-5-5 0,2 3-4 0,1-2 2 16,1 0 10-16,0-5-15 0,2 1 5 0,2-2-1 16,-3-2 2-16,3 0-5 0,0-8 4 0,0 11-3 15,0-11-1-15,3 13 10 0,-3-13-8 0,8 5 1 16,-1-1 0-16,-7-4 4 0,14 0-6 0,-14 0 2 16,20 0-3-16,-20 0 4 0,35-4-5 0,-15-1 0 15,-5-1-3-15,3-1 4 0,-7 2 7 0,5-3 2 16,-4 0 9-16,0 4 5 0,-4-2-2 0,-1-2 1 15,-7 8 3-15,14-10-3 0,-8 7 0 0,-6 3 0 16,13-13-6-16,-9 8-1 0,-4 5-3 0,11-10-4 16,-6 6-4-16,-5 4 5 0,8-10-5 0,-8 10 0 15,7-8-5-15,-7 8 0 0,0 0-1 0,7-8-1 16,-7 8-1-16,0 0-2 0,4-7 0 0,-4 7-4 0,0 0 1 16,0 0 0-16,0 0 0 0,0 0-6 0,6-8-4 15,-6 8 8-15,0 0-4 0,0 0 2 0,0 0 1 16,0 0-6-16,0 0 5 0,-4 39 1 0,2-23-3 15,-5 2 4-15,5 11 2 0,-5 1-1 0,-1-2 0 16,1-1 0-16,3-4-1 0,-1-3 1 0,-1-4-2 0,1 2 5 16,1 0-2-16,-2-1-1 0,-2-1 2 15,4 0-1-15,0 0 2 0,-2-1-4 0,3-3 2 0,3 0 0 16,-4-2 1-16,2-2-3 0,0-2 3 0,2-6 0 16,-5 9 1-16,5-9 3 0,-2 10-6 0,2-10 2 15,-3 8 0-15,3-8 1 0,-2 8 3 0,2-8-3 16,0 0 0-16,0 0 0 0,0 10 0 0,0-10 0 15,0 0-2-15,0 0 1 0,-2 8 4 0,2-8-6 16,0 0-7-16,0 0-16 0,0 0-32 0,0 0-29 16,-2 8-34-16,2-8-144 0,0 0-312 0,0 0 89 15</inkml:trace>
  <inkml:trace contextRef="#ctx0" brushRef="#br0" timeOffset="46796.6">8845 9946 250 0,'0'0'149'0,"-21"-3"-9"0,21 3-11 0,-12 0-7 0,12 0-4 16,-8-2-10-16,8 2-10 0,0 0-9 0,-14-3-11 16,14 3-1-16,0 0-10 0,0 0-10 0,-13-2-10 15,13 2 5-15,0 0-3 0,0 0-1 0,0 0-10 16,-10 0 0-16,10 0-3 0,0 0-2 0,0 0 1 15,0 0-6-15,0 0-6 0,0 0 1 0,0 0-4 16,0 0-1-16,0 0-1 0,0 0 2 0,0 0-2 16,0 0 6-16,0 0-2 0,0 0-3 0,0 0-1 0,0 0-3 15,0 0-2-15,0 0 3 0,63 2-3 16,-36-2-3-16,7-2 2 0,1 0 0 0,4-1-2 16,3 2-3-16,-2-1 2 0,3 0-3 0,0 2 3 0,-2-4 0 15,0 4-3-15,6 0-2 0,-6 0-1 0,0 2 3 16,1 0-4-16,-2 0-2 0,-3-2 4 15,3 6-2-15,-3-6 1 0,2 6-1 0,-2-3-2 0,0 3 2 16,1-2 0-16,-1 1 1 0,2-2 3 0,2 1-1 16,2-4-8-16,-2 4 9 0,1-2 2 0,2-6-4 15,1 2 2-15,-3 2-5 0,0-2 1 0,2-3 4 16,-5 3-1-16,-6-3 0 0,4 3-4 0,-10 1 0 0,-7-4 1 16,1 5 1-16,-5-2-1 0,1-1-1 15,-2 3 4-15,-4-2 0 0,-1 0-3 0,-10 2 0 0,14 0 0 16,-14 0 2-16,11-3-3 0,-11 3 2 0,0 0-3 15,14 0 1-15,-14 0-1 0,0 0-1 0,12-3 5 16,-12 3-5-16,0 0 3 0,12 0-1 0,-12 0-3 16,0 0-8-16,0 0-6 0,0 0-6 0,17-2-6 15,-17 2-13-15,0 0-6 0,0 0-11 0,0 0-15 16,0 0-11-16,8-2-26 0,-8 2-126 0,0 0-280 16,0 0 81-16</inkml:trace>
  <inkml:trace contextRef="#ctx0" brushRef="#br0" timeOffset="47374.01">9012 10346 255 0,'0'0'121'0,"0"0"-20"16,0 0-5-16,0 0-27 0,0 0-8 0,0 0-7 15,0 0-2-15,0 0-11 0,0 0-1 0,0 0 4 16,0 0-9-16,0 0-12 0,0 0 6 0,48-4-21 16,-28 4 18-16,-1 2 3 0,19-2-11 0,-3 0-1 15,-2 2-6-15,4 0-2 0,2 2 4 0,1-2-3 16,-1 2 4-16,2-2-5 0,2 2 2 0,0-2 4 15,-6 2 2-15,7-4-7 0,-2 2 2 0,1 0 5 16,4-1 1-16,-4-1 3 0,1 0-4 0,0 2 1 16,0-2 4-16,-3-2-2 0,1 2 8 0,2 0-11 15,-5-1 0-15,2-1 4 0,0-3-6 0,0 2 4 0,-6-1-2 16,0 0-2-16,0 2-5 0,-9-2 8 0,-4 2-5 16,-4 0-4-16,-5 0 3 0,0 0-8 0,-13 2-1 15,22-2 0-15,-22 2-2 0,14 0 3 0,-14 0 7 16,0 0-6-16,16-4 0 0,-16 4 0 0,0 0-7 15,0 0 6-15,14 0-3 0,-14 0 5 0,0 0-10 0,0 0 10 16,0 0-2-16,0 0 4 0,15 0-11 16,-15 0-5-16,0 0-1 0,0 0 6 0,0 0 10 0,0 0-3 15,0 0 4-15,13-2-3 0,-13 2 1 0,0 0-5 16,0 0 5-16,0 0-6 0,0 0 0 0,0 0-3 16,0 0 7-16,0 0-2 0,0 0-8 0,0 0 2 15,13 0 8-15,-13 0 3 0,0 0-5 0,0 0 3 16,0 0-7-16,0 0 2 0,0 0-6 0,0 0-3 15,0 0-16-15,0 0 4 0,0 0-7 0,0 0-7 16,0 0-9-16,0 0-24 0,13-4-33 0,-13 4-69 0,0 0-201 16,2-8 60-16</inkml:trace>
  <inkml:trace contextRef="#ctx0" brushRef="#br0" timeOffset="54187.83">22377 9182 264 0,'0'0'57'0,"0"0"0"0,0 0-6 0,0 0-4 16,0 0-2-16,0 0-9 0,0 0 2 0,0 0 0 16,-2-8 5-16,2 8-5 0,0 0-10 0,0 0 8 15,0 0-5-15,0 0 4 0,0 0-2 0,0 0 0 16,0 0-11-16,0 0 6 0,0 0-4 0,0-8 6 15,0 8-13-15,0 0 7 0,0 0-8 0,0 0 1 16,0 0-4-16,0 0-5 0,0 0 7 0,0 0-7 16,0 0 6-16,0-8-7 0,0 8-1 0,0 0 5 15,0 0-6-15,0 0 7 0,0 0-7 0,0 0 2 16,0 0 2-16,0 0-6 0,2-7 7 0,-2 7-3 0,0 0 8 16,0 0-2-16,0 0-2 0,0 0 5 0,0 0-7 15,0 0-1-15,2-8 1 0,-2 8 0 16,0 0 0-16,0 0 2 0,0 0 3 0,0 0-4 0,0 0-3 15,0 0 2-15,0 0-4 0,0 0 2 0,2-5-6 16,-2 5-3-16,0 0 2 0,0 0-7 0,0 0 3 16,0 0 1-16,0 0 1 0,0 0-4 0,0 0-2 15,0 0 7-15,0 0 0 0,0 0 10 0,0 0-9 0,0 0-3 16,0 0 4-16,0 0-16 0,0 0 28 0,0 0-11 16,0 0 1-16,0 0-4 0,0 0 2 15,0 0 5-15,0 0 3 0,0 0 8 0,0 0 2 0,0 0 1 16,0 0 3-16,15 0 0 0,-15 0 3 0,0 0 4 15,0 0 2-15,0 0-3 0,0 0 2 0,0 0 6 16,0 0-9-16,4-5 0 0,-4 5-6 0,0 0 1 16,0 0 1-16,0 0 1 0,8-4-4 0,-8 4 2 15,0 0-5-15,0 0 0 0,4-6-2 0,-4 6 0 16,0 0-2-16,0 0-2 0,0 0 4 0,4-6-6 16,-4 6-7-16,0 0 2 0,0 0 1 0,0 0-2 0,0 0 2 15,0 0-3-15,2-8-3 0,-2 8 0 0,0 0-1 16,0 0 2-16,0 0 2 0,0 0-6 0,0 0 1 15,0 0 1-15,2-6-4 0,-2 6 0 0,0 0 3 16,0 0-7-16,0 0 6 0,0 0 1 0,0 0-3 16,0 0-4-16,0 0 5 0,0 0-2 0,0 0 0 15,0 0 0-15,0 0 3 0,0 0 0 0,0 0-2 0,0 0 0 16,13 14 1-16,-11-6 6 0,1 0-2 16,-1 2-3-16,5 5 3 0,-3 1-13 0,-2 0 17 15,2 0-7-15,1 1 7 0,-1-1-5 0,-1 2 1 0,1 0-3 16,0 0-3-16,1-1 3 0,-3 1 3 0,0-2 0 15,0 3 0-15,0-1-1 0,2 12 1 0,-2-6 0 16,2-3 2-16,-2-1-4 0,-2-2 0 0,2 2-4 16,-2-3 7-16,0 3-1 0,0-4 0 0,0-1-2 15,0 1-1-15,0-4-4 0,0 0 7 0,0-2 10 16,2-2-12-16,-2 1 6 0,-2-4-8 0,2 0 5 16,0-5 1-16,0 10 4 0,0-10 6 0,0 6 9 0,0-6 12 15,0 6 7-15,0-6 9 0,0 0-1 0,0 0 0 16,0 0-6-16,0 0-4 0,0 0 14 0,0 0-6 15,0 0-2-15,0 0-4 0,4-25-9 0,-4 9 0 16,4-4-6-16,1 2-2 0,1-12-7 0,-2 7 0 16,1 1-6-16,2 5 1 0,-1-1-1 0,-2 0-4 15,5-2-2-15,-2 4 3 0,0 1-2 0,1-1-1 16,0 2-5-16,2 1 6 0,-4 0-7 0,1 4 2 16,-1 1 2-16,-1-2-3 0,4 4 2 0,-3-2-2 15,-2 0 1-15,3 4-4 0,-2-2 1 0,1 1 2 0,1-2-2 16,-1 4-5-16,0-2 0 0,-6 5 6 0,14-5-6 15,-8 3-1-15,-6 2 3 0,16-3 4 0,-16 3-3 16,15 3-1-16,-15-3-1 0,18 6 5 0,-12-5-5 16,3 6 2-16,-3-2 1 0,8 7 0 0,-1 0-2 15,-5 2-2-15,4 0-1 0,-4 1 8 0,3 1-4 16,-4 2 2-16,2 0-2 0,-3-2 3 0,-2-1-2 16,4 1 1-16,-4 4 4 0,0-4-2 0,-2-1 1 0,2 1-5 15,-4 0 0-15,3-4 3 0,-1 2 3 0,-2-5 0 16,2 1-3-16,-2 0 2 0,0 0-6 15,2 0 4-15,-4 0 3 0,2-2 1 0,0-1-5 0,0 1 3 16,-2 0 0-16,2-2 5 0,0-6-4 0,0 12 1 16,0-12-2-16,0 10 1 0,0-10 1 0,0 8 1 15,0-8 2-15,0 0 1 0,0 8-1 0,0-8-2 16,0 0-10-16,0 5-8 0,0-5-9 0,0 0-17 16,0 0-34-16,0 0-20 0,0 0-31 0,0 0-152 15,0 0-334-15,0 0 96 0</inkml:trace>
  <inkml:trace contextRef="#ctx0" brushRef="#br0" timeOffset="54500.59">23079 9497 238 0,'0'0'164'0,"5"-3"-26"0,-5 3-6 16,0 0-18-16,0 0-17 0,0 0-9 0,0 0-5 15,9-4-12-15,-9 4 6 0,0 0-5 0,0 0-10 16,0 0-5-16,0 0-3 0,8-2-7 0,-8 2 1 0,0 0-7 16,14-2-3-16,-14 2 6 0,0 0-10 0,17 0 0 15,-17 0-4-15,16 0-5 0,-8 0-4 0,-8 0 0 16,27 0-3-16,-10 0-1 0,-3 0 2 0,-2 0-2 16,6 2-4-16,-1-2 2 0,-3 2-4 0,-1-2-1 15,-2 2 0-15,0 0-8 0,-1 0 6 0,2-2-2 16,-12 0 1-16,17 4-5 0,-9-2-4 0,-8-2-10 15,16 3-5-15,-16-3-16 0,11 2-17 0,-7 3-29 0,-4-5-5 16,10 3-11-16,-10-3-15 0,2 4-82 0,-2-4-229 16,0 0 66-16</inkml:trace>
  <inkml:trace contextRef="#ctx0" brushRef="#br0" timeOffset="54783.58">23279 9649 330 0,'0'0'128'0,"0"0"-14"0,0 0-17 15,-4 8-17-15,4-8-9 0,0 0 0 0,0 0-11 16,0 0-1-16,0 0-4 0,0 0-1 0,-2 8-13 0,2-8-9 16,0 0 16-16,0 0-11 0,0 0 14 0,8 6 0 15,-8-6-3-15,11 6 3 0,-4-2-1 0,2-2-5 16,1-2-3-16,-1 4-7 0,4-2-1 0,4 2-1 15,1-2-4-15,5 0-1 0,-4 2-4 0,3-4 0 16,0 2-9-16,-1 0 2 0,10-2-1 0,-5 0-4 0,-3 2-3 16,-8-2-5-16,2 0-11 0,-3 0-14 15,-1-2-16-15,-13 2-23 0,20 0-21 0,-14 0-20 0,-6 0-104 16,0 0-244-16,15 0 72 0</inkml:trace>
  <inkml:trace contextRef="#ctx0" brushRef="#br0" timeOffset="55543.81">23971 9308 214 0,'0'0'148'0,"0"0"-5"15,0 0-17-15,0-10-16 0,0 10-10 0,0 0-9 16,0 0-14-16,2-10-5 0,-2 10-5 0,7-5-12 0,-7 5-5 16,15-8-7-16,-6 4 2 0,9-4-7 0,-4 4-6 15,7-2-3-15,-1 2-10 0,1 0 2 0,-1 2-5 16,2 0-2-16,0 2 1 0,11-3-12 0,-10 4 11 15,0 1-9-15,-5 0 0 0,-2 2 4 0,2 0-7 16,-3 0-1-16,3 2 4 0,-5-2-5 0,-1 2 4 16,-4-2 2-16,0 2-5 0,-1-2 1 0,0 1-3 15,-3 1-1-15,-1 3 6 0,1-4-3 0,0 3-2 16,-4-8-2-16,0 16 5 0,-2-6-2 0,-2 4 5 16,-5 1-4-16,0-1 2 0,0 0 4 0,-1 0-5 0,-4 0 4 15,1-5 8-15,3 3 4 0,-4-2-1 0,-1 0 4 16,3-2-2-16,4-2 8 0,0 0 1 0,0 0 4 15,4-5 2-15,4-1 0 0,-9 7-6 0,9-7-1 16,-6 6-1-16,6-6-1 0,-4 4-3 0,4-4-2 16,0 0-3-16,0 0-3 0,13 8 1 0,-5-5-4 15,4-1 0-15,7 4-1 0,-1-2-6 0,2 2-3 16,-1 2 8-16,14 2-5 0,-11-2 0 0,0 2-5 0,-5-5 0 16,-1 5 1-16,-1-2 2 0,-6 0-7 0,2 0 4 15,-5-2-1-15,0 0 3 0,0 0 1 16,-4 0-2-16,0 1 0 0,-2 3-2 0,-2-4 5 0,0 3-2 15,-6-2 0-15,4 1-4 0,-11 6 6 0,-1-4-9 16,2-1 10-16,-2 1 0 0,-1-3 3 0,-3 0-2 16,2-1 7-16,-1-2 0 0,-1 0 7 0,3 0 2 15,-1 0 1-15,0 0 11 0,5-2 3 0,0-2 5 16,2 2 5-16,11-2-1 0,-17 0 1 0,17 0-3 16,-16 0 0-16,16 0 0 0,-11 0-7 0,11 0-2 15,0 0-2-15,-13 2-4 0,13-2-2 0,0 0-4 0,0 0-10 16,0 0 5-16,-15-2-2 0,15 2-7 0,0 0 7 15,0 0-1-15,0 0-3 0,0 0 1 0,-16 0-4 16,16 0 2-16,0 0-4 0,0 0 1 0,0 0 3 16,0 0-4-16,-11-2 0 0,11 2-6 0,0 0 5 15,0 0-5-15,0 0-19 0,0 0-20 0,0 0-27 16,0 0-40-16,-10-2-50 0,0-2-183 0,10 4-404 16,-15-4 112-16</inkml:trace>
  <inkml:trace contextRef="#ctx0" brushRef="#br0" timeOffset="57160.28">12209 11425 321 0,'4'-8'137'0,"0"2"-14"0,2 1-9 0,-2-2-19 16,3 2-7-16,2-1-13 0,8-3-11 0,1 2-10 15,1 1-10-15,1 2 0 0,15-2-10 0,-2 4-8 0,0 4 4 16,2 0-5-16,-3 4-3 0,4 2-5 0,-5 2 2 16,2 4-10-16,0 3 8 0,-1 3-4 0,-5 2-2 15,1-3 0-15,-4 7-1 0,0-2 0 0,-2 3 0 16,-7-3 0-16,1 4-9 0,-5-7 2 0,-3-1 33 15,1 8-2-15,-2-9 1 0,-3-1-5 0,-2 0-10 16,-2-2 1-16,0-2-2 0,-2-3-3 0,2-1-1 16,-2-2 0-16,0 0-9 0,0 0 12 0,0 0 7 15,-1-3 5-15,3-5 1 0,-4 9 8 0,4-9 1 16,-7 4-4-16,7-4 1 0,0 0 6 0,-13 0-4 16,13 0-4-16,0 0 0 0,0 0-7 0,-16-13 6 0,12 8-3 15,-2-3-1-15,4 0-4 0,-1-2-4 0,3-6 0 16,-2 1-4-16,2-3-7 0,2 0 3 0,-2 0-1 15,3 1 1-15,-3 1 0 0,4 0-10 0,0 0 3 16,0-2-1-16,-1 3 0 0,2-1-2 0,-1 0 2 0,0 0-2 16,0 4 0-16,1-5 0 0,-1 3 0 15,3-2-1-15,0 3-2 0,-1-4 0 0,-2 6 3 16,0 1-5-16,4 0 0 0,-4 2 2 0,0 0-4 0,5-5 3 16,-3 3 0-16,-2 0 0 0,2 2 0 0,-4 0 3 15,2 2-3-15,-2 0-3 0,2 0 3 0,-4 6 0 16,5-8 0-16,-5 8 0 0,4-6-2 15,-4 6-1-15,2-5 2 0,-2 5 1 0,5-7 0 0,-5 7 0 16,0 0-4-16,4-3 0 0,-4 3 1 0,0 0 0 16,0 0-3-16,0 0-13 0,5-7-7 0,-5 7-18 15,0 0-14-15,0 0-21 0,0 0-32 0,0 0-25 16,0 0-117-16,0 0-302 0,22 0 87 0</inkml:trace>
  <inkml:trace contextRef="#ctx0" brushRef="#br0" timeOffset="57766.97">13476 11249 209 0,'0'0'138'0,"-3"-7"-15"16,3 7-6-16,-4-8-14 0,4 8-9 0,0 0 1 15,-2-8-7-15,2 8-13 0,0 0-1 0,0 0 6 16,-4-10-7-16,4 10-2 0,0 0-2 0,0 0 0 16,-2-8-6-16,2 8-12 0,0 0-2 0,0 0-7 15,0 0 1-15,0 0-12 0,0-10-1 0,0 10-5 16,0 0 0-16,0 0-4 0,0 0-2 0,0 0-10 0,0 0 7 16,0 0-5-16,0 0 0 0,0 0-2 0,0 0 0 15,32 12-5-15,-14-2 1 0,9 7 2 0,3 1 2 16,-4 4 2-16,7-2-7 0,1 2 5 0,5 1 0 15,-2-3-3-15,2 2-3 0,1 0 4 0,-3-3-6 16,4 1 4-16,-2-1-3 0,-1-1 0 0,0 0 3 16,-4-2 1-16,-1-2-5 0,-8-5 1 0,-5 1 1 15,-1-2-2-15,-3-2 1 0,-2-2 1 0,-3 2 0 16,-2-4 0-16,0 2-2 0,-3-2 8 0,-6-2-2 16,14 6-1-16,-14-6 7 0,6 4-1 0,-6-4-3 0,0 0 1 15,7 2-1-15,-7-2-5 0,0 0 0 0,0 0 1 16,0 0-1-16,0 0 0 0,-29 8-4 0,12-3 8 15,-1 2 1-15,-19 3 3 0,4 1-2 0,-2 1 0 16,-5 2-1-16,5-1-3 0,1 4 4 0,-4 0-7 16,4-1 7-16,-3 0-4 0,6 3 3 0,2-1 0 15,-1 0-1-15,1 0-2 0,9-5-6 0,5-1 9 16,-1 1-4-16,4-4-5 0,0-1 7 0,4 0 1 16,1-2-6-16,1 0 6 0,-4 0-5 0,10-6 4 15,-8 7-5-15,2-2 3 0,6-5-4 0,-12 7 4 0,10-4 1 16,2-3 0-16,-4 7-6 0,4-7 4 0,0 0-3 15,-9 6 3-15,9-6-2 0,0 0-6 0,-6 4-6 16,6-4-15-16,0 0-8 0,0 0-16 0,0 0-12 16,-5 6-18-16,5-6-26 0,0 0-40 0,0 0-98 15,0 0-288-15,0 0 82 0</inkml:trace>
  <inkml:trace contextRef="#ctx0" brushRef="#br0" timeOffset="58673.56">14630 11339 263 0,'-4'-8'104'0,"4"8"2"0,0 0-5 0,-6-10-19 15,6 10 0-15,-2-8-8 0,2 8 2 0,-6-9-4 0,6 9 7 16,0 0-9-16,-4-9-10 0,4 9-2 15,0 0-18-15,0-10 2 0,0 10 2 0,0 0-13 16,4-14-2-16,2 8-4 0,0 0-3 0,0 1-4 0,1 0-2 16,2 0 4-16,6-3-6 0,1 0 1 15,-1 2-3-15,3 0-3 0,-1 0 0 0,1 2-1 0,-1 0-15 16,1 2 9-16,-4 0 2 0,4 1-5 0,-3 1 6 16,-15 0-1-16,20 0-1 0,-9 1-10 0,-11-1 5 15,18 6-4-15,-10-2-1 0,2 0 7 0,-4 0-9 16,3 2-1-16,-3 0 8 0,6 6-3 0,-4-3-1 15,1 4 5-15,-7-4-3 0,2 1 0 0,3 0-3 0,-5 6-10 16,-2-1 0-16,0 2 21 0,-2-2-6 0,-5 3 3 16,1-2 4-16,-3 0-8 0,1-3 6 0,-4 5 0 15,-5 6-2-15,-1-5 3 0,3-3 3 0,2-2-4 16,-2-2 4-16,3-1 5 0,-1 1-12 0,1-2 6 16,2-2 7-16,2-2 2 0,1 0-5 0,1 0 21 15,6-6-11-15,-10 8 3 0,10-8 5 0,-6 6-2 16,6-6-6-16,0 0 0 0,-4 6-5 0,4-6-1 15,0 0 1-15,0 0-5 0,0 0 0 0,10 12 0 16,0-8-10-16,-10-4 6 0,13 6 0 0,-3-3-4 16,-2 3 4-16,6 2-3 0,-1 0 2 0,-3-2-3 15,0 2 2-15,-1-4-7 0,0 2 5 0,-2 0-4 0,-1 0 1 16,2 0 1-16,-2-1-1 0,0 1 2 0,0 0-2 16,-1 0-3-16,-1 0 5 0,-4-6-2 0,4 12 1 15,-4-12 5-15,2 10-11 0,-2-10 6 0,3 9 1 16,-3-9-2-16,0 0 1 0,-5 12-2 0,5-12 4 15,-4 6 5-15,4-6-4 0,-7 6 3 0,7-6 0 0,-8 6 9 16,8-6 0-16,-16 6 1 0,8-4 3 0,-1 0 1 16,9-2-3-16,-20 2 3 0,10 0 9 15,0 0-7-15,10-2 3 0,-17 0 2 0,9 0 4 0,8 0 3 16,-18 0-2-16,18 0-2 0,-13 0-4 0,13 0 0 16,-18 0 3-16,18 0-3 0,-13 0-5 0,13 0 0 15,0 0-1-15,-16 0-4 0,16 0 1 0,0 0 0 16,-12-2-4-16,12 2-1 0,0 0-3 0,-12-2-3 15,12 2 2-15,0 0 0 0,0 0-5 0,-13 0 6 16,13 0-5-16,0 0 2 0,0 0 2 0,0 0-13 16,-11-4 3-16,11 4-9 0,0 0-4 0,0 0-7 15,0 0-8-15,0 0-10 0,0 0-11 0,0 0-12 16,0 0-19-16,-19 0-20 0,19 0-18 0,0 0-25 0,-12 0-94 16,12 0-288-16,0 0 83 0</inkml:trace>
  <inkml:trace contextRef="#ctx0" brushRef="#br0" timeOffset="60185.8">14749 11218 330 0,'0'0'178'0,"4"-8"-34"15,-4 8-6-15,6-8-17 0,-6 8-2 0,3-8-18 16,-3 8-11-16,0 0-9 0,4-6-12 0,-4 6-7 16,0 0-13-16,0 0-7 0,5-6-1 0,-5 6-10 15,0 0-5-15,0 0-1 0,0 0-9 0,0 0 6 16,0 0-1-16,13 18-7 0,-7-2 2 0,1-2-2 15,-7 5-3-15,11 9 4 0,-7-1-3 0,1 0-6 16,-3 2 6-16,4 0-1 0,-1 1-1 0,-3 2 0 16,1-2-6-16,3-1 1 0,-6 0 1 0,2 1 0 15,-4-4-1-15,2-5 1 0,-4 9-3 0,2-6 0 16,2-4 6-16,-5-1-7 0,5 1 3 0,-5-2 0 0,3 0-11 16,2 1 14-16,-6-3-3 0,3-1 7 0,3-2-10 15,-2-4 12-15,2 1-6 0,-2-2 3 0,0-2 10 16,0 2 6-16,2-8 9 0,-2 8 5 0,2-8 4 15,-4 8 3-15,4-8-4 0,0 0 8 0,-3 5-5 16,3-5-3-16,0 0-5 0,0 0-7 0,0 0 0 0,0 0-4 16,0 0-2-16,-13-19-3 0,9 5-2 15,1-3-5-15,-1-1-8 0,0-10 7 0,4-1-13 0,0 5 4 16,-7-6-1-16,7-3 1 0,2 3-4 0,-2 6-2 16,0 3 3-16,7-9 0 0,-1 6-2 0,-6 3 1 15,7 3-1-15,1-1-2 0,0-1 1 0,-2 2-2 16,7-10 1-16,-2 7-1 0,0 3 0 0,-3 2 0 15,4 0 0-15,-4 2 2 0,7-2-3 0,-3 3 2 16,-2-1 0-16,1 0-1 0,5 2-9 0,-5-2 1 16,2 3 7-16,-4 2-1 0,1 0 0 0,0 3 1 0,-2 0-4 15,-1 2 2-15,3 0 2 0,-2 2-2 16,0-4 1-16,1 4 1 0,0-2-2 0,-9 4 0 0,17-2-1 16,-9 0-3-16,-8 2 2 0,18 2-1 0,-18-2-3 15,13 5 8-15,-3-4-2 0,-4 3 2 0,0 2-3 16,1 2 4-16,-1-2-3 0,4 9-2 0,-2-3 2 15,0 6-4-15,2-2 3 0,-4 2 7 0,5 10-4 16,-5-1 0-16,-1-4-3 0,2 5 4 0,-3-4 2 0,-2-4-4 16,2-2 0-16,-1 1 4 0,-3 1-3 15,2-2 2-15,-4-1-1 0,2 1 3 0,0 2-8 0,-5-2 7 16,5 1 0-16,-2-4 2 0,2 0-3 16,-2 1 1-16,0 2 0 0,0-5 1 0,-2 1 2 0,1-2-9 15,0-2 4-15,1-2-2 0,0 1 6 0,0 0-4 16,0-1 3-16,-2-1 1 0,-1 1-2 0,3-2 6 15,0 2-2-15,0 0 0 0,0-2-3 0,2-6 1 16,-7 12-1-16,7-8 5 0,-5 2-6 0,3-1 3 16,0 3-5-16,2-8 3 0,-4 8 2 0,2-2-3 15,2-6 3-15,-2 8-2 0,2-8 5 0,-2 6-4 16,2-6-9-16,-3 8-16 0,3-8-16 0,-7 11-13 0,3-4-9 16,0 1-25-16,-3-1-36 0,-3 5-150 0,-6-2-323 15,1 0 89-15</inkml:trace>
  <inkml:trace contextRef="#ctx0" brushRef="#br0" timeOffset="61639.56">12583 9914 233 0,'0'0'49'0,"2"-10"2"15,-2 10 1-15,4-8 4 0,-4 8-8 0,0 0-1 0,4-10-9 16,-4 10-10-16,0 0-6 0,0 0-4 15,0 0-11-15,0 0 4 0,0 0-3 0,0 0-1 16,0 0 6-16,0 0-7 0,0 0-1 0,-2 48-1 0,2-29 6 16,0-1 4-16,0 12-3 0,0-1 6 0,-2-5-2 15,0-5-5-15,6 1 4 0,-2-2-3 0,0-2 4 16,1 0-5-16,1-1-2 0,2 2 17 0,2-8-19 16,-2 1 12-16,2 0-1 0,-1-4-3 0,2 0 1 15,-2 0 4-15,10 0-1 0,-2-4 2 0,-15-2-11 16,29 0 8-16,-12-2-6 0,-3-2 2 0,3-4-1 15,-2-2-5-15,0 0 5 0,1-2 0 0,-3 3-1 0,0-1-13 16,-2-2 13-16,0 0 0 0,-2-2 5 0,0 2 5 16,-3 2 3-16,-2 3-8 0,0-1 3 15,-4 8-1-15,10-12-1 0,-8 6 2 0,-2 6-12 0,9-8-2 16,-9 8 2-16,0 0-8 0,0 0 1 0,0 0-2 16,0 0 1-16,0 0-2 0,0 0 4 0,0 0 1 15,8 24-1-15,-8-9 4 0,0 3-3 0,0 2-3 16,0 7 8-16,-2 5 9 0,2-4-12 0,0-5 0 15,0-3-1-15,2 0-3 0,-2-1 6 0,3 1 4 16,-1 0-8-16,0 9 6 0,0-1-14 0,1-6-15 16,1-2-19-16,-2-3-24 0,0-3-19 0,2 4-55 15,1-7-166-15,0-1 50 0</inkml:trace>
  <inkml:trace contextRef="#ctx0" brushRef="#br0" timeOffset="62074.37">13393 9782 263 0,'0'0'98'0,"0"0"-18"15,0 0-15-15,0 0-2 0,0 0-23 0,0 0 4 16,0 0 2-16,0 0-8 0,0 0 0 0,31 22-2 15,-17-10-6-15,4-1 2 0,11 5-8 0,6 0 4 16,0-1-3-16,2 2 1 0,3-4-7 0,-1 5 1 16,0-6-1-16,4 2 1 0,-6-3-7 0,0 3-3 15,-2-2-3-15,-1 0 6 0,-9-2 0 0,-5-1-4 16,-3-2-4-16,-1 0 1 0,-4-1-7 0,0 2 2 0,-4-2-4 16,-1 2 2-16,-1 0 5 0,-4-1-7 15,0 3 8-15,-2-10-2 0,0 26 1 0,-4-10 5 0,0 4-4 16,-5-2 16-16,-9 7 7 0,-1 3-4 0,-3-4 11 15,-2 1 4-15,0-1-2 0,-3-1 1 0,-4 1 8 16,4-2-1-16,-2-3-1 0,1-1-3 0,-1-2-1 16,9-2 1-16,0-4-2 0,5-3-1 0,3 0-11 15,2-2 6-15,4 0-8 0,-1 0 0 0,7-5-2 16,-13 6 0-16,13-6-2 0,-7 6 2 0,7-6-6 16,0 0-5-16,-10 4-11 0,10-4-12 0,0 0-42 15,0 0-29-15,0 0-48 0,0 0-86 0,0 0-255 16,0 0 74-16</inkml:trace>
  <inkml:trace contextRef="#ctx0" brushRef="#br0" timeOffset="62553.74">14571 9687 256 0,'22'-2'47'0,"-3"2"-9"0,2 2-4 16,-6 2-4-16,0 0-8 0,1 0 1 0,1 2-4 15,-5 0 2-15,-2 0-6 0,-1 1 8 0,-3 0-2 16,1 1 4-16,-2-1-2 0,-1 1 6 0,-2 0-6 16,0 2 7-16,-2-2 1 0,2 1 0 0,0 8-2 15,-4-6-4-15,0 1 4 0,2-2-5 0,0-10 1 16,-2 17-6-16,2-7 2 0,-2 0-2 0,4 6-1 0,-2-4-2 16,2 0-3-16,2 6-5 0,1-1 6 0,2-3-8 15,-1 4 3-15,-1-2 5 0,5 1-5 0,-3 0 1 16,0 0 0-16,1-1-7 0,-3 1 3 0,1-2 3 15,3 0-3-15,-6-1 10 0,-1 0-2 0,2-5 0 16,-4 4 18-16,0-4 1 0,0-9 4 0,-4 16 8 16,-3 0 2-16,-4-4-5 0,0 2-5 0,-5-2 1 15,-1-1-1-15,-11 3-2 0,-3 0-10 0,-4 0-1 16,-5-2-22-16,-1-2-13 0,-5-5-30 0,-22 3-15 0,2 2-52 16,14-8-62-16,-17 0-202 0,22 0 61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4T08:15:35.233"/>
    </inkml:context>
    <inkml:brush xml:id="br0">
      <inkml:brushProperty name="width" value="0.05292" units="cm"/>
      <inkml:brushProperty name="height" value="0.05292" units="cm"/>
      <inkml:brushProperty name="color" value="#FF0000"/>
    </inkml:brush>
  </inkml:definitions>
  <inkml:trace contextRef="#ctx0" brushRef="#br0">2311 5511 213 0,'0'0'15'0,"0"0"3"16,0 0 10-16,0 0-20 0,0 0 0 0,0 0 5 15,24-4 3-15,-24 4 3 0,0 0 4 0,0 0 1 16,0 0-2-16,22-10 0 0,-22 10-6 0,11-6 0 0,-11 6 0 16,8-8 0-16,-8 8-1 0,9-10-7 15,-9 10 7-15,7-8 2 0,-7 8 1 0,0 0-3 16,4-10 5-16,-4 10-5 0,0 0-7 0,0 0 3 0,0 0-8 15,0-10 1-15,0 10 2 0,0 0-1 0,0 0-1 16,0 0 11-16,0 0-8 0,-18-5-14 0,18 5 9 16,0 0-1-16,-19 2-7 0,19-2 4 0,0 0-8 15,0 0 10-15,-22 5-4 0,22-5 0 0,-11 6 3 16,11-6-2-16,-9 9-1 0,9-9 1 0,-6 9-1 16,6-9-2-16,-3 10 8 0,3-10-8 0,0 12 10 15,0-12-4-15,5 14 6 0,-1-7-1 0,5 1 0 16,-4-1-7-16,12 6 6 0,-4 1 2 0,4-4-4 0,-3 2-2 15,1-1 0-15,3 1 2 0,-3 0-2 0,3-2 0 16,-4 2 0-16,-2-3 0 0,1 1 4 16,-1-2-4-16,-4 1-1 0,0-4 1 0,-1 3-2 0,-3-2 2 15,0 0 0-15,-4-6-4 0,10 10 5 16,-8-4 2-16,-2-6 12 0,0 10-1 0,0-10 6 0,0 9 4 16,0-9 5-16,-7 10 8 0,7-10 1 0,-5 8 19 15,5-8 8-15,-6 8 6 0,6-8 1 0,-9 4 5 16,9-4-1-16,0 0 5 0,-12 4-1 0,12-4 2 15,0 0 1-15,-21 0 2 0,21 0-5 0,-17-4-1 16,17 4-3-16,-15-6-7 0,4 4-6 0,11 2-5 0,-18-7-6 16,10 2-2-16,-2 1-6 0,2 1-6 0,-3-3-4 15,2 2-1-15,0 0-6 0,9 4-3 0,-15-8-3 16,11 4-2-16,4 4-8 0,-14-6-16 0,6 2-13 16,8 4-17-16,0 0-14 0,-14-8-19 0,14 8-17 15,0 0-12-15,0 0-21 0,-6-8-2 0,6 8-8 16,0 0-95-16,13-10-267 0,-6 4 77 0</inkml:trace>
  <inkml:trace contextRef="#ctx0" brushRef="#br0" timeOffset="398.96">2724 5422 308 0,'5'-6'103'0,"-5"6"-21"0,0 0-5 0,0 0-12 15,5-10-2-15,-5 10-3 0,0 0-18 0,0 0-9 0,0 0-3 16,0 0-2-16,0 0-1 0,0 0-7 0,0 0 2 15,0 0-6-15,0 0 2 0,0 0-5 0,-12 29 7 16,8-12-7-16,-3 2 4 0,3-3-4 0,-2 4 8 16,2-3-8-16,0 3-2 0,2-2 6 0,0-1-7 15,0 1 1-15,2 0-2 0,0-2 2 0,2 0-3 16,0-1 3-16,0-3-1 0,4-2 4 0,-4 0-7 16,4-2 11-16,-6-8-8 0,9 10 6 0,-5-4-10 15,-4-6 17-15,11 6 9 0,-11-6 4 0,9 2-3 0,-9-2-2 16,0 0 0-16,0 0-5 0,18-10-2 0,-18 10 11 15,6-12 4-15,-4 6-3 0,1-2-1 16,-1 0 8-16,-2 8-11 0,-5-18 0 0,3 11-8 0,0-1 10 16,0 0 1-16,-3 0-4 0,-4-6 0 0,1 4-2 15,1 0-3-15,-2 5 1 0,1-3-5 0,-1 1 1 16,1 4-1-16,-2-3-3 0,2 2 0 0,-8-2 0 16,3 0-4-16,5 0 1 0,-2 2-3 0,10 4-3 15,-15-6 1-15,9 2-3 0,6 4-11 0,-12-5-18 16,12 5-14-16,0 0-11 0,-12-5-20 0,12 5-20 15,0 0-13-15,-9-5-25 0,9 5-99 0,0 0-265 16,0 0 76-16</inkml:trace>
  <inkml:trace contextRef="#ctx0" brushRef="#br0" timeOffset="674.92">2898 5086 268 0,'0'-8'144'0,"0"8"-13"0,0 0-21 15,0 0-9-15,0 0-21 0,2-11-10 0,-2 11-13 16,0 0-7-16,0 0-15 0,0 0 3 0,0 0-9 16,0 0 0-16,0 0 3 0,-2 33-4 0,2-17-15 15,-3 2-9-15,3-1 17 0,0 13-4 0,0 0 8 0,3-1-21 16,-6-1 10-16,6 2 1 0,-1-7-10 16,-2-1 9-16,0 7-7 0,2-5-1 0,0 6 6 15,0-4-4-15,-2-5 5 0,5 8-3 0,-3 1-7 0,1-6 0 16,-1-2-3-16,2 7 10 0,-2 3 3 0,0-10-2 15,0-3-9-15,0-1 12 0,0 2-13 0,3-4-4 16,-3-1-16-16,-2 1-20 0,3-4-8 0,-1 0-11 16,0-2-23-16,0-3-68 0,-2-7-176 0,2 10 53 15</inkml:trace>
  <inkml:trace contextRef="#ctx0" brushRef="#br0" timeOffset="1135.95">3057 5408 230 0,'0'0'125'16,"2"-10"-23"-16,-2 10-6 0,0 0-15 0,0 0-23 15,0 0-1-15,0 0-7 0,3-10-5 0,-3 10-8 16,0 0-2-16,0 0-10 0,0 0 4 0,0 0 0 16,13 26-6-16,-6-10-4 0,-1-2 5 0,0 5-11 15,6 9-3-15,-4 0 0 0,-1-7 1 0,-3-1 6 16,1-1-11-16,2-3 4 0,-3 2-10 0,-2-2 11 15,2-1 5-15,3 2-8 0,-5-6-12 0,1-1 17 0,-1-2-8 16,-2-8 1-16,2 14 5 0,-2-14 6 0,4 10 13 16,-4-10 0-16,0 0 4 0,4 10-1 0,-4-10-6 15,0 0 5-15,0 0-3 0,0 0-9 0,13-28-3 16,-5 12-6-16,-2-2 3 0,0 0-2 0,1-1-7 16,-1 3 2-16,3-1-1 0,0 3-2 0,-3-2-2 15,4 2-3-15,-4 0 6 0,5 4-9 0,-7 3 1 16,5-1 4-16,-2 1-7 0,-7 7 5 0,8-7-15 15,-8 7 17-15,11-8-1 0,-11 8-7 0,0 0-1 16,16-2 4-16,-16 2 4 0,0 0-4 0,0 0-9 16,24 12 10-16,-18-4-2 0,1-1 2 0,6 8 7 0,-2-4 1 15,-2 5-18-15,2-4 12 0,-4 4-6 16,1-1 14-16,-2-1-8 0,1 0-2 0,0 0-2 16,-1 1 3-16,-1-3 9 0,-1 1-5 0,-2-4 1 0,0 1-3 15,0-2 0-15,-2 2-10 0,6 0-5 0,-6 0-17 16,0-10-20-16,2 17-15 0,0-9-22 0,-2 0-59 15,0-8-177-15,0 0 54 0</inkml:trace>
  <inkml:trace contextRef="#ctx0" brushRef="#br0" timeOffset="1288.02">3629 5548 243 0,'0'0'169'0,"0"0"-38"0,7-10-14 0,-7 10-20 15,0 0-24-15,0 0-26 0,0 0-40 0,0 0-28 16,0 0-34-16,0 0-38 0,0 0-106 0,0 0 35 16</inkml:trace>
  <inkml:trace contextRef="#ctx0" brushRef="#br0" timeOffset="1444.41">3693 5728 306 0,'0'0'197'0,"0"0"-17"15,0 0-19-15,0 0-1 0,4 9-12 0,-4-9-20 16,0 0-16-16,0 0-10 0,0 0-10 0,0 0-24 16,0 0-32-16,0 0-31 0,0 0-34 0,0 0-28 15,0 0-37-15,0 0-101 0,0 0-229 0,0 0 66 16</inkml:trace>
  <inkml:trace contextRef="#ctx0" brushRef="#br0" timeOffset="1847.23">2400 6079 243 0,'-15'2'34'16,"15"-2"2"-16,-22 4-8 0,9-1 0 0,0 2 11 16,13-5-2-16,-18 4 4 0,18-4-16 0,-15 6 12 0,15-6-4 15,-14 5 9-15,14-5-17 0,-10 4-4 16,10-4 5-16,0 0-12 0,-11 6 10 0,11-6-6 0,0 0 1 16,0 0-3-16,0 0 11 0,0 0-15 0,0 0 26 15,29 10-8-15,4-6 0 0,4-2 0 0,6-2-4 16,4 2 4-16,22-2-8 0,1 0-6 0,-1 2 0 15,-1-6-2-15,-13 6-7 0,-12-4 13 0,2 2 0 16,24 2-15-16,-19 0-2 0,-4-2 7 0,-2-2-6 16,4 4 2-16,-4-4-5 0,-2 0 13 0,-5 0-5 15,0-2-5-15,-2 2 4 0,-4 2-4 0,-7 0-26 16,-7-2-2-16,-1 2-4 0,-16 0-6 0,20 0-11 16,-20 0-27-16,0 0-44 0,15-4-134 0,-15 4 42 15</inkml:trace>
  <inkml:trace contextRef="#ctx0" brushRef="#br0" timeOffset="2199.96">2208 6355 245 0,'0'0'72'15,"0"0"-13"-15,0 0 1 0,0 0-19 0,0 0-9 16,0 0 7-16,0 0-13 0,0 0 1 16,0 0 3-16,0 0-8 0,0 0-1 0,0 0 6 0,45 6-5 15,-10-6 1-15,3 0 1 0,-1-2-6 0,7 0 7 16,2 2 6-16,24-4-11 0,-4 2 7 0,6 0-4 16,-19 0-1-16,14-2-5 0,-14 2 2 0,-10 0-4 15,2 0 4-15,-2-2-4 0,0 3 9 0,-4-2-6 16,-2 3-3-16,0-2 3 0,-4 0-12 0,-7 4-1 15,-4-2 8-15,-4-2-4 0,-3 1 1 0,-15 1-1 16,20 1-1-16,-20-1-5 0,0 0 2 0,21-3 2 16,-21 3 1-16,0 0 5 0,0 0-6 0,18 0 1 0,-18 0-8 15,0 0-13-15,0 0-32 0,0 0-32 0,0 0-54 16,0 0-154-16,11-5 49 0</inkml:trace>
  <inkml:trace contextRef="#ctx0" brushRef="#br0" timeOffset="5468">7178 5666 208 0,'0'0'15'0,"0"0"-12"0,0 0 9 16,0 0-4-16,0 0-4 0,0 0 2 0,0 0 9 15,0 0-12-15,0 0 0 0,0 0-1 0,0 0-4 16,0 0 6-16,0 0-3 0,0 0 4 0,0 0-5 16,0 0-6-16,0 0 6 0,0 0-4 0,0 0 8 15,0 0-4-15,0 0 1 0,0 0-1 0,0 0 2 0,0 0 0 16,0 0-1-16,0 0 2 0,0 0-3 0,0 0 0 16,0 0-4-16,0 0 4 0,0 0-2 15,0 0 5-15,0 0 13 0,0 0-13 0,0 0 4 0,0 0-6 16,0 0 7-16,0 0 0 0,0 0-6 0,0 0-4 15,0 0 8-15,0 0-4 0,0 0-4 0,0 0 8 16,0 0-7-16,0 0 10 0,0 0-9 0,0 0 5 16,0 0-2-16,0 0-11 0,0 0 8 0,0 0-3 15,0 0 5-15,0 0-5 0,0 0-4 0,0 0 4 16,0 0 0-16,0 0 5 0,0 0-5 0,0 0 4 16,0 0-6-16,0 0 2 0,0 0 3 0,0 0 2 15,0 0-4-15,0 0-2 0,0 0 13 0,0 0-9 0,0 0-2 16,0 0 1-16,22 14 1 0,-22-14 3 0,0 12 0 15,2-2 3-15,-2 0-3 0,0 0 5 0,0 5-3 16,-2 3-1-16,2 2 6 0,-2 0-7 0,2-1 4 16,-2 11 1-16,0-1 1 0,-3 1-3 15,0 0-3-15,-1 0-1 0,4 1 3 0,0-7 4 0,-2-4-6 16,1-1 6-16,1 1 6 0,0-2-8 0,0-1 4 16,-1 13 0-16,1-8 5 0,0-3-1 0,2-3 0 15,0 0-2-15,0 0-1 0,-2-2 6 0,2 1-8 16,0 1 6-16,-3 0-4 0,1-1 3 0,2-3 1 15,0 1-3-15,-2-4-5 0,2-9 0 0,0 18 22 16,0-18-26-16,0 12 3 0,0-12-3 0,-2 8-2 0,2-8 10 16,0 0 16-16,0 12 1 0,0-12 3 0,0 0 2 15,0 0-7-15,0 0 6 0,0 0-7 0,-4 8 2 16,4-8-6-16,0 0-2 0,0 0-2 0,0 0-2 16,0 0-6-16,0-30 1 0,-2 12-8 0,-3 0 0 15,2-9-6-15,-1-3-2 0,2 6-5 0,0-7 6 16,2-1-10-16,-2 1 12 0,-2-3-6 0,1 3 6 15,3-1 2-15,3 2-8 0,-6 1 6 0,3 3 3 0,0-2-3 16,0 5-3-16,0 3 0 0,0 1 5 16,0-1 0-16,0 2-7 0,0-2 7 0,0 3 2 15,0-3-9-15,0 2 5 0,3 0-2 0,-3 0 0 16,0 3 4-16,4-5-5 0,-2 2-1 0,0 3 2 16,2-1 10-16,1 2-11 0,0-2 2 0,-3 4-5 15,0 0 3-15,2 2 5 0,-2 3-3 0,-2 7 5 0,7-18-4 16,-3 12 4-16,-1-4-7 0,-3 10 1 0,6-14-5 15,-1 7 4-15,-5 7 1 0,4-13-1 0,-4 13 0 16,8-7 2-16,-8 7 3 0,0 0 3 0,10-6-10 16,-10 6 1-16,0 0-1 0,0 0 7 0,0 0-5 15,19 0 5-15,-19 0-4 0,0 0 2 0,0 0-2 16,22 6 0-16,-22-6-1 0,11 10 4 0,-5-5-6 16,1 2 3-16,-7-7 4 0,11 15-2 0,-5-7 0 15,4 6 5-15,-4-2-6 0,1 2 0 0,-1-1-4 0,2 1 7 16,2 2-1-16,-8 0-2 0,4-3 1 0,-4-1-1 15,3 4 7-15,-3-4-5 0,-2 0-3 0,-2 3 5 16,2 1-1-16,-2 0 0 0,-5-2 4 0,3-2 0 16,-2 3 0-16,-6-1-3 0,6 0-1 0,-5-2 3 15,2 0 0-15,0 0 1 0,-1 0 0 0,-2-3 3 16,3-1-6-16,1 0 3 0,2-2-2 0,-2 0-3 16,8-6 5-16,-15 10 4 0,9-6-8 0,6-4 6 15,-14 7-2-15,14-7-4 0,-12 7 4 0,12-7-4 16,-14 6 4-16,14-6 5 0,0 0-2 0,-13 4 6 15,13-4-12-15,0 0 4 0,-13 1 1 0,13-1 1 0,0 0 1 16,0 0-6-16,0 0 3 0,-15 2-2 0,15-2 1 16,0 0-2-16,0 0 6 0,0 0-4 0,0 0 4 15,0 0-4-15,-17 2 2 0,17-2 1 0,0 0-7 16,0 0-7-16,0 0-13 0,0 0-21 0,-12 3-17 16,12-3-45-16,0 0-119 0,0 0 38 0</inkml:trace>
  <inkml:trace contextRef="#ctx0" brushRef="#br0" timeOffset="6182.96">7338 6028 225 0,'0'0'33'0,"0"10"1"0,0-10-5 16,0 0 6-16,0 11-3 0,0-11-8 0,2 10 5 16,-2-10-1-16,4 12 2 0,-4-12-6 0,7 10 2 15,0-6-1-15,-7-4 0 0,10 8-7 0,-10-8 0 16,12 4-4-16,-12-4 9 0,13 6-8 0,-13-6-4 0,10 3 4 15,-10-3-6-15,0 0 11 0,0 0-13 0,18 4 6 16,-18-4-1-16,0 0 0 0,0 0-3 0,0 0 5 16,0 0-1-16,0 0 4 0,0 0-1 0,18-10-1 15,-18 10-3-15,0 0-3 0,0 0 1 0,0-10 0 16,0 10-6-16,0 0 5 0,0 0-3 0,-5-15-3 16,5 15 2-16,0 0-1 0,-6-10 2 0,6 10 7 15,0 0-5-15,-5-12-2 0,5 12 6 0,-6-6-8 16,6 6 4-16,0 0-3 0,-4-9 1 0,4 9-2 0,0 0-2 15,-10-8 2-15,10 8 0 0,0 0-2 16,-8-7-1-16,8 7 3 0,0 0 4 0,-9-7-1 16,9 7-8-16,0 0 2 0,-11-8 0 0,11 8-2 0,0 0 5 15,-9-4-10-15,9 4 1 0,0 0 1 0,0 0 1 16,-10-6 5-16,10 6-9 0,0 0 5 0,0 0 2 16,0 0-4-16,0 0 0 0,0 0 4 0,0 0-2 15,-16-2 4-15,16 2-3 0,0 0-3 0,0 0 3 16,0 0-3-16,0 0 2 0,0 0 3 0,0 0-1 15,0 0-2-15,0 0 2 0,0 0 0 0,0 0 0 16,-27 6 3-16,27-6-1 0,0 0-15 0,0 0-6 16,0 0-14-16,0 0-9 0,-8 4-12 0,8-4-44 0,0 0-116 15,0 0 39-15</inkml:trace>
  <inkml:trace contextRef="#ctx0" brushRef="#br0" timeOffset="6819.71">7777 5686 263 0,'0'0'119'16,"0"0"-13"-16,0 0-13 0,0 0-17 0,0 0-7 15,0 0-12-15,-4-10-6 0,4 10 2 0,0 0-15 16,0 0 6-16,0 0-1 0,25-10-10 0,-9 5-1 15,-2 1 0-15,4 0-5 0,-1 0-10 0,3-1-5 16,1 2 0-16,-4-1-1 0,3 2 0 0,-1 2-10 16,-1-2-11-16,0 0-18 0,-18 2-3 0,23 0-14 15,-23 0 0-15,20 0-17 0,-20 0-56 0,13 4-135 16,-13-4 41-16</inkml:trace>
  <inkml:trace contextRef="#ctx0" brushRef="#br0" timeOffset="7048.92">7818 5767 250 0,'0'0'52'15,"0"0"1"-15,0 0-1 0,0 0-4 0,0 0-7 0,28 8-9 16,-28-8 6-16,29 0-6 0,-8-2-3 0,-1 2-3 15,0 0-3-15,-1-2-1 0,16-2-5 0,-8 2-3 16,-5 0-10-16,0 0-11 0,-3 2-8 0,1-2-20 16,0 0-37-16,-3 0-87 0,1 2 31 0</inkml:trace>
  <inkml:trace contextRef="#ctx0" brushRef="#br0" timeOffset="7889.9">8493 5497 209 0,'0'0'9'0,"0"0"3"0,2-12-4 0,-2 12 0 16,0 0-4-16,0 0 1 0,0 0 0 0,0 0-1 15,4-8-8-15,-4 8 8 0,0 0-4 0,0 0 0 16,0 0-6-16,0 0 6 0,0 0 6 0,0 0 1 16,0 0-1-16,0 0 7 0,0 0 3 0,15 37 2 15,-12-21 5-15,-3 2 2 0,2 2 3 0,0 7 1 0,2 3 0 16,-4-1-7-16,0-3 6 0,3 2-5 0,-3-5-4 15,0-3 0-15,2-4 2 0,-2 4-3 0,2-4-4 16,-2-1 2-16,0 3 14 0,0-6-11 0,2 4-5 16,-2-4 6-16,2 0-7 0,-2-5 4 0,0-7-5 15,0 16 3-15,2-8-5 0,-2-8 2 0,2 12 1 16,-2-12 4-16,0 12-3 0,0-12 1 0,0 10 5 16,0-10-4-16,0 0 8 0,0 0-4 0,0 11 3 15,0-11-1-15,0 0-2 0,0 0-3 0,0 0-7 16,0 10 5-16,0-10-22 0,0 0-17 0,0 0-28 15,0 0-63-15,0 0-135 0,0 0 42 0</inkml:trace>
  <inkml:trace contextRef="#ctx0" brushRef="#br0" timeOffset="8191.99">9000 5935 230 0,'-2'10'43'0,"0"-2"-5"0,2-8-7 0,-4 15 3 16,2-7 0-16,2-8-5 0,-4 12-1 0,4-12-2 16,-7 14 0-16,2-8-16 0,5-6-7 0,-6 10-19 15,6-10-11-15,-9 12-18 0,5-7-52 0,4-5 19 16</inkml:trace>
  <inkml:trace contextRef="#ctx0" brushRef="#br0" timeOffset="8918.19">9651 5669 255 0,'0'23'47'16,"2"-1"-8"-16,-2-2 5 0,0-1 0 0,0 1 0 15,0 8 6-15,0-3-14 0,0-5 2 0,0 0-1 16,0-3 3-16,0 1 0 0,0-2-11 0,3 0-5 15,-3-1 0-15,2 0 3 0,-2-5-6 0,2-1 3 16,-2-9-8-16,0 14 7 0,0-14-5 0,0 0 12 16,5 14 7-16,-5-14-3 0,0 0-3 0,0 0-7 0,0 0-1 15,0 0 3-15,0 0-3 0,0 0-8 0,0 0 1 16,0 0-13-16,0 0 3 0,0 0-3 0,0-37 3 16,0 19-11-16,0-2 5 0,2-8-13 0,-2-1 8 15,0-5-1-15,0 4-6 0,0-5 2 0,2 5-10 16,0-1 7-16,0 1 9 0,0 1-1 0,-2 1 3 15,4 4-8-15,-1 4 4 0,-1 5 3 0,3-1 1 16,-3-2-3-16,2 2-1 0,1 1-2 0,-1 1 3 16,0-2-3-16,0 2 3 0,4 3 6 0,-2 1-5 0,-2 0-2 15,3 2 2-15,-3 2-3 0,3-2 5 0,-7 8 1 16,15-10-4-16,-7 6 3 0,-8 4-6 16,16-9 3-16,-7 4-9 0,-9 5 6 0,18-2 3 0,-18 2 5 15,0 0-9-15,21 5-1 0,-21-5 3 0,16 9-2 16,-10-1 2-16,5 4-6 0,-4 2 8 0,2 0 10 15,-5-3-9-15,2 7 4 0,-4-4-5 0,0 2 0 16,-2-3 8-16,0 3-3 0,-2 2-2 0,-2-4 0 16,-2 2 6-16,-1-2-4 0,-1-2 3 0,-4 1 6 15,4-1-4-15,-4 0 9 0,-3 0-7 0,3-3 10 16,-2 0-8-16,-1 0-1 0,1-5 6 0,4 2 7 16,-1-4 0-16,11-2 2 0,-16 4-4 0,16-4 0 15,-18 4-7-15,18-4 11 0,0 0-9 0,-23 0-1 16,23 0 3-16,0 0 6 0,-20-4-8 0,20 4 3 0,0 0-10 15,-15-4 8-15,15 4-13 0,0 0-15 0,0 0 5 16,0 0-30-16,-14-4-16 0,14 4-18 0,0 0-58 16,0 0-154-16,0 0 48 0</inkml:trace>
  <inkml:trace contextRef="#ctx0" brushRef="#br0" timeOffset="9586.67">9916 5842 221 0,'0'0'56'0,"0"0"-3"15,0 0-5-15,0 0-3 0,0 0-4 0,0 0 1 0,0 0-12 16,0 0 0-16,15-10-2 0,-15 10 1 0,0 0 5 16,0 0-3-16,0 0-5 0,0 0-3 15,0 0-1-15,0 0 2 0,0 0-6 0,0 0 1 0,5-8 0 16,-5 8 5-16,0 0-18 0,0 0 8 0,0 0-10 15,0 0-4-15,0 0 5 0,0 0 0 0,11-8 17 16,-11 8-17-16,0 0-7 0,0 0 8 0,0 0-5 16,0 0 7-16,0 0-4 0,6-5-6 0,-6 5 0 15,0 0 7-15,0 0-5 0,0 0 9 0,0 0 3 0,0 0-1 16,0 0 5-16,0 0-9 0,0 0 1 16,9-8-7-16,-9 8-3 0,0 0-2 0,0 0 11 15,0 0-7-15,0 0-2 0,0 0-2 0,0 0 0 0,0 0 2 16,9 21 2-16,-7-13-4 0,1 0 3 15,1 8 5-15,-2 1-1 0,0-1 7 0,0 2-5 0,-2 0-2 16,2-2 11-16,0 1-8 0,1 1 0 0,0 0-1 16,-1-6 4-16,0 4-5 0,-2-3-1 0,2-1 5 15,-2-12 0-15,0 20-8 0,0-20-13 0,2 16-11 16,0-11-16-16,-2-5-20 0,2 15-52 0,-2-15-132 16,5 7 44-16</inkml:trace>
  <inkml:trace contextRef="#ctx0" brushRef="#br0" timeOffset="9853.06">10266 5649 245 0,'0'0'83'0,"0"0"-11"0,0 0 1 0,6-12-17 16,-6 12 0-16,0 0-14 0,15-6 0 0,-15 6-6 15,14-6 0-15,-14 6-8 0,18-6-1 0,-7 4-10 0,-11 2-6 16,0 0-17-16,38-2-3 0,-25 0-4 0,-13 2-1 16,22 0-22-16,-22 0-7 0,19 2-33 15,-19-2-90-15,18 2 29 0</inkml:trace>
  <inkml:trace contextRef="#ctx0" brushRef="#br0" timeOffset="10033.69">10335 5789 290 0,'0'0'89'0,"0"0"-15"0,0 0-11 15,0 0-15-15,58-4-10 0,-35-2-28 0,7 4-18 16,-3-2-56-16,-5 2-69 0,9-2 24 0</inkml:trace>
  <inkml:trace contextRef="#ctx0" brushRef="#br0" timeOffset="10880.93">11060 5493 238 0,'10'-8'70'15,"-10"8"-6"-15,12-4-16 0,-12 4-15 0,15-2 7 16,-15 2-4-16,0 0-6 0,24 8-4 0,-18-2-2 16,-6-6-2-16,20 16-4 0,-11-3 1 0,0 1-3 15,-2 2 7-15,-3 2 0 0,0-2-4 0,-2-1 6 16,-2 3 0-16,-2-2 4 0,0 0-6 0,2-5-1 0,0-11 4 15,-4 20 0-15,2-10 5 0,2-10-7 0,-2 14 3 16,2-14 3-16,-5 14 6 0,5-14 4 0,-3 8 16 16,3-8-8-16,0 0-1 0,0 0-7 0,0 0-7 15,0 0 0-15,0 0-12 0,0 0-1 0,0 0-7 16,0 0-11-16,16-32-7 0,-1 8-5 0,1-1 3 16,2-3-1-16,-6 3-8 0,3-3 1 0,-1 6 3 15,-1-3 13-15,0 8-14 0,-2 0 8 0,-5 5-1 16,2 4-3-16,-4-2 5 0,-4 10-2 0,9-13 10 15,-3 3 4-15,-6 10-7 0,0 0-8 16,4-12 9-16,-4 12 0 0,0 0-5 0,0 0-7 16,0 0-2-16,0 0 8 0,0 0 0 0,0 0-3 0,0 0 0 15,0 0 6-15,0 0-4 0,0 0 7 0,0 0-5 16,0 0 0-16,0 0-2 0,-15 43 4 16,13-29 0-16,-2 2 3 0,2-2-3 0,2 3 11 0,-3-1-7 15,1 2 9-15,4-2-19 0,1 2-10 0,-1-1-21 16,2 1-31-16,3-2-73 0,-1-2-167 0,2 0 49 15</inkml:trace>
  <inkml:trace contextRef="#ctx0" brushRef="#br0" timeOffset="11114.92">11743 5664 253 0,'0'0'89'0,"0"0"-10"0,0 0-15 0,0 0-10 16,0 0 1-16,16 20-15 0,-16-20 2 0,4 18-7 15,-4-18-8-15,2 18-2 0,-2-9 2 0,0 8-2 16,-2 0-2-16,-2-5-5 0,2 0-2 0,-3 2-1 0,0 1 6 16,1 1-4-16,-2-6-3 0,1 2 0 15,5-12-25-15,-8 17-26 0,4-10-69 0,-2 1-124 16,6-8 37-16</inkml:trace>
  <inkml:trace contextRef="#ctx0" brushRef="#br0" timeOffset="11913.9">12667 5442 250 0,'0'0'64'0,"0"-10"-12"0,0 10-10 0,0 0-5 16,0 0 0-16,0 0-7 0,0 0 0 0,0 0 2 16,0 0 2-16,3 41-4 0,-3-21 4 0,5 9 1 15,-3 5-3-15,-2-3 2 0,0 1-2 0,-2 2-3 16,2-3-6-16,0-1-3 0,0 2 9 0,0-11-5 0,0 1-8 16,-3-5 8-16,3-1-12 0,0-2 3 15,0 0-2-15,0-4 4 0,0-10-5 0,0 16 3 0,3-9-1 16,-3-7 15-16,0 0 10 0,0 14 18 0,0-14 6 15,0 0 6-15,0 8-4 0,0-8-11 0,0 0-6 16,0 0 0-16,0 0-10 0,0 0-4 0,0 0-6 16,2-32-5-16,0 15-6 0,0-13-7 0,0 0-7 15,0-1 4-15,3 0-8 0,-1-3 0 0,0 3 2 16,3-1 0-16,0 2-4 0,-3 2 7 0,2 1-12 16,-1 5 5-16,-1 6 0 0,1 1 4 0,-1-1-2 15,1 0 4-15,-1 4-5 0,2 2-3 0,-2 2 3 0,4 1-4 16,-2-3 5-16,0 4-7 0,-1-2 7 0,3 0-1 15,0 2-3-15,0 1-1 0,-8 5-2 0,17-10 2 16,-17 10 3-16,18-10-12 0,-18 10 15 0,20-4-12 16,-20 4 4-16,17 0 0 0,-17 0 2 0,16 6-2 15,-16-6-2-15,15 11 1 0,-9-4 9 0,1-2-3 16,-2 5 5-16,1 4-8 0,-2 0-6 0,-2 1 8 16,-2 3 2-16,-2 0-4 0,-2-2 5 0,0 1 0 15,-1-2 1-15,-1 2 0 0,-3-3 3 0,2 2-8 16,-1-3 6-16,0-1-1 0,2-4 8 0,0 2-4 15,2-4-1-15,4-6-8 0,-9 12-16 0,9-12-15 0,-7 6-25 16,7-6-31-16,0 0-75 0,0 0-197 0,0 0 58 16</inkml:trace>
  <inkml:trace contextRef="#ctx0" brushRef="#br0" timeOffset="12241.97">13165 5595 226 0,'5'14'45'0,"-3"-4"0"0,0 2 0 0,-2-4-1 15,0-8 4-15,-2 18 7 0,0-9-8 0,0 1 13 16,2-10-3-16,-12 22-6 0,1-8 2 0,5-4 1 15,-1-1 0-15,0-1-9 0,7-8 10 0,-10 14-8 16,6-8-8-16,4-6 1 0,-10 10 4 0,10-10 1 16,-6 8 0-16,6-8 11 0,-5 8 6 0,5-8 0 0,0 0-5 15,0 0-3-15,0 0-8 0,-4 8-7 16,4-8-5-16,0 0-7 0,0 0-11 0,0 0-17 16,0 0-16-16,44-16-18 0,-26 8-22 0,2 2-17 0,-1-2-16 15,-1 2-14-15,1 1-63 0,1-3-195 0,-2 0 58 16</inkml:trace>
  <inkml:trace contextRef="#ctx0" brushRef="#br0" timeOffset="12462.94">13459 5532 228 0,'0'0'145'15,"6"-10"-29"-15,-6 10-18 0,0 0-14 0,14-5-10 16,-14 5-15-16,17-8-2 0,-17 8-3 16,28-8-9-16,-10 4-8 0,1 0 1 0,-1 0-6 0,4 2-2 15,-22 2-8-15,37-4-18 0,-14 0-2 0,-2 2-26 16,-1 2-17-16,0-2-15 0,-3 4-65 0,1-4-142 16,-18 2 45-16</inkml:trace>
  <inkml:trace contextRef="#ctx0" brushRef="#br0" timeOffset="12632.84">13625 5601 251 0,'0'0'104'0,"0"0"-17"0,18 14-16 15,-18-14 6-15,28 2-18 0,-11 0-18 0,3-2-20 16,2 0-27-16,1 2-24 0,9-2-43 0,-8 0-84 15,-2-2 29-15</inkml:trace>
  <inkml:trace contextRef="#ctx0" brushRef="#br0" timeOffset="13120.16">14109 5394 235 0,'14'-6'115'16,"-14"6"-42"-16,17-1-1 0,-17 1-12 0,20 0-6 16,-20 0-7-16,26 7-2 0,-11 1-15 0,-1 2 10 15,-4 2 1-15,1-1-5 0,-2 6 3 0,0-4-3 0,-5 7-3 16,0-4-5-16,-4 0 2 0,0 3 2 16,0-1 4-16,-6 0-5 0,4-3 2 0,-2 2-5 15,2-2 3-15,-6-3-4 0,6 0-4 0,-4-4-1 0,1 0 0 16,5-8 3-16,-6 13 13 0,4-5 3 0,2-8 12 15,-4 6 0-15,4-6-9 0,0 0 1 0,0 0-7 16,0 0-2-16,0 0-11 0,0 0-7 0,0 0-6 16,6-29-2-16,3 13 5 0,6-12-20 0,0 1 2 15,1-3 1-15,-1 3 0 0,1-1 6 0,-1 0-4 0,0 2-1 16,-2 9 7-16,-4-1-9 0,-3 4 1 16,-1 3-5-16,4-1 7 0,-5 4 3 0,-4 8 2 0,6-14 0 15,-6 14-2-15,7-12-7 0,-7 12 4 0,0 0 0 16,5-12 0-16,-5 12-6 0,0 0-5 0,0 0 3 15,0 0 0-15,4-4 1 0,-4 4 12 0,0 0-8 16,0 0 1-16,0 0 2 0,0 0-3 0,-14 34 2 16,12-24-5-16,0-1 6 0,0 5 0 0,-2 2-8 15,2 0 14-15,0-5-6 0,2 1 2 0,0-2-4 16,2 0 4-16,0 0 5 0,0 0-4 0,4 5 1 16,1-3 3-16,0-2-7 0,4 0-6 0,1 0-19 15,0-2-17-15,-4 0-29 0,3-4-20 0,-11-4-99 16,22 2-226-16,-22-2 68 0</inkml:trace>
  <inkml:trace contextRef="#ctx0" brushRef="#br0" timeOffset="13493.93">14659 4933 297 0,'0'0'90'0,"0"0"-8"0,0 0-11 16,29 1-16-16,-29-1 2 0,0 0 8 16,28 12-24-16,-19-6 1 0,1 4-8 0,2 0 1 0,-4 0-7 15,3-1-3-15,0 4 10 0,0-4-17 0,-2 5 4 16,0-4-2-16,-1 2-1 0,-8-12-6 0,9 16 3 16,-5-10 2-16,-4-6 2 0,10 12 12 0,-10-12-8 15,6 8 5-15,-6-8 0 0,0 0 9 0,6 9 0 16,-6-9 3-16,0 0 2 0,0 0-2 0,7 10 6 15,-7-10-9-15,0 0 4 0,0 0-8 0,0 0 2 16,0 0-6-16,9 10-4 0,-9-10-7 0,0 0-4 16,0 0-5-16,0 0 6 0,0 0-4 0,0 0-3 0,9 12 9 15,-9-12-12-15,0 0 3 0,12 10-4 0,-12-10-13 16,20 6-2-16,-7 2-8 0,7-3-3 0,-2-1-13 16,1 2-9-16,1-4-7 0,11 4-5 0,-5-2-16 15,-1 0-6-15,8-2-21 0,-3 2-67 0,-4-6-193 16,-4 2 58-16</inkml:trace>
  <inkml:trace contextRef="#ctx0" brushRef="#br0" timeOffset="14963.96">14565 4968 243 0,'0'0'41'0,"0"0"-11"0,0 0 2 16,0 0-12-16,0 0 2 0,0 0 0 0,0 0-3 15,0 0-4-15,0 0 4 0,0 0-5 0,0 0 2 0,0 0 0 16,0 0-4-16,0 0 13 0,0 0-2 0,0 0 0 16,0 0-4-16,0 0 0 0,0 0-4 0,0 0 0 15,0 0 0-15,0 0 0 0,0-14-3 0,0 14-3 16,0 0 7-16,0 0-9 0,0 0 4 0,15-10-7 15,-15 10 1-15,0 0 6 0,0 0-10 0,18-3-2 16,-18 3 2-16,0 0-4 0,0 0 6 0,0 0 4 16,0 0-6-16,22 0-2 0,-22 0-1 0,0 0 4 15,0 0 1-15,0 0 4 0,0 0-11 0,0 0 5 16,8 17 2-16,-8-17 1 0,0 0 1 0,0 0-3 16,0 0 9-16,0 0-5 0,0 0 4 0,0 0-1 15,-8 18-1-15,8-18-3 0,0 0 4 0,0 0 5 0,0 0-2 16,0 0-7-16,0 0 5 0,0 0-10 0,0 0 3 15,0 0-2-15,0 0 3 0,0 0-1 0,0 0-8 16,0 0 3-16,0 0-3 0,0 0-1 0,0 0 1 16,0 0 1-16,0 0-1 0,0 0 1 0,0 0 2 15,41-16-3-15,-41 16-1 0,0 0-1 0,0 0 5 16,0 0-6-16,0 0 4 0,0 0-1 0,24 2 10 16,-24-2-4-16,0 0-2 0,0 0 2 0,0 0 5 15,0 0 1-15,0 0 2 0,0 0 0 0,0 0 4 16,0 0-2-16,0 0-5 0,0 0-1 0,-26 28 9 15,26-28-2-15,0 0-5 0,0 0 1 0,-16 4 2 16,16-4-2-16,0 0-5 0,0 0 9 0,0 0-6 0,0 0 4 16,0 0 10-16,0 0-19 0,0 0 8 0,0 0 7 15,0 0-11-15,0 0-5 0,0 0 3 0,0 0-3 16,0 0-5-16,0 0 5 0,0 0-4 0,0 0 5 16,0 0 1-16,0 0-5 0,0 0-1 0,0 0 6 15,0 0-5-15,0 0-1 0,0 0-1 0,0 0 2 16,0 0 5-16,0 0-9 0,0 0 10 0,0 0-3 15,0 0 2-15,0 0 1 0,-25 0 0 0,25 0-1 16,0 0 2-16,0 0 6 0,0 0-5 0,0 0 4 16,-25 2-7-16,25-2 6 0,0 0-3 0,0 0-3 15,0 0 6-15,0 0-5 0,-15-12-2 0,15 12-1 0,0 0 0 16,-3-12 4-16,3 12 0 0,0 0 0 0,0 0-4 16,5-18 3-16,-5 18-3 0,0 0 5 15,0 0-5-15,18-13 8 0,-18 13 3 0,18-8-11 0,-18 8 2 16,19-4-4-16,-1 1 3 0,-18 3 1 0,32 3-4 15,-32-3-2-15,35 2 5 0,-20 1-3 0,-1 4 2 16,1-4-1-16,-2 5 1 0,0 2-2 0,1 0-1 16,-1 2 3-16,0 0 3 0,-4 3 2 0,1 0-3 15,-5-2-1-15,2 3 5 0,-3 2 0 0,-2-3-2 0,-2 1 12 16,-2 2-2-16,-2-2-4 0,-5 2 8 16,4-1-1-16,-7-1 2 0,4 0 2 0,-5-1-2 15,-1 0 6-15,0-6-1 0,-3 3-3 0,1-2 6 0,-4-2-2 16,5-2-8-16,-3-1-2 0,1 0 9 0,17-5 1 15,-30 3-3-15,30-3 5 0,-27-3-5 0,27 3 3 16,-22-8 1-16,22 8-3 0,-15-8-3 0,15 8-4 16,-14-12 4-16,14 12-1 0,-8-10 2 0,8 10-10 15,-6-12-4-15,6 12-3 0,0 0-1 0,0-13 1 16,0 13 1-16,0 0-6 0,0 0 4 0,8-14-3 16,-8 14-2-16,16-10 1 0,-16 10-3 0,17-4 4 15,-17 4 0-15,20-6-4 0,-20 6 6 0,35-4-4 16,-18 4 3-16,-17 0-2 0,36 0 1 0,-36 0 0 15,37 4-2-15,-20 0-2 0,3 0-2 0,-20-4 10 0,30 8-6 16,-14-2 0-16,-1 2 2 0,-2-1 0 0,1 1-4 16,0 0 8-16,0 2-6 0,-3-2 9 0,-11-8-11 15,24 16 8-15,-11-6-4 0,3 0-9 0,-4-3-16 16,6 3-24-16,-3-2-31 0,1 0-123 0,1-2-240 16,1 0 69-16</inkml:trace>
  <inkml:trace contextRef="#ctx0" brushRef="#br0" timeOffset="15381.96">15381 5722 243 0,'-6'14'87'16,"0"-1"-7"-16,-3 1-8 0,0-4-12 0,2 0-10 15,-1-2-1-15,2 0-7 0,-1-3-10 0,7-5-26 16,-9 12-25-16,9-12-26 0,-9 8-25 0,9-8-82 0,0 0 30 15</inkml:trace>
  <inkml:trace contextRef="#ctx0" brushRef="#br0" timeOffset="15598.94">15827 5524 321 0,'0'0'158'0,"0"0"-6"16,4-7-29-16,-4 7-25 0,0 0-3 0,0 0 0 16,0 0-14-16,0 0-8 0,0 0-6 0,0 0-15 0,8-6 0 15,-8 6-12-15,0 0-3 0,0 0-8 16,0 0-11-16,0 0-24 0,27-4-14 0,-27 4-25 0,28-2-21 16,-8 2-19-16,2-3-75 0,-2 2-187 0,2-3 58 15</inkml:trace>
  <inkml:trace contextRef="#ctx0" brushRef="#br0" timeOffset="15778.94">16342 5412 219 0,'0'0'17'16,"15"-6"-3"-16,-15 6-4 0,15-4-6 0,-15 4 0 16,0 0-3-16,24-4 9 0,-24 4-3 0,16-4-1 15,-16 4-6-15,0 0 0 0,22-2 3 0,-22 2-3 16,0 0 5-16,23-4-2 0,-23 4 3 0,0 0-7 15,27-1 7-15,-18 1 5 0,-9 0-17 0,19-2-13 16,-19 2-20-16,22-3 8 0</inkml:trace>
  <inkml:trace contextRef="#ctx0" brushRef="#br0" timeOffset="15931.42">16913 5345 294 0,'0'0'208'16,"16"-6"-15"-16,-16 6-13 0,6-4-16 0,-6 4-15 15,0 0-22-15,9-6-14 0,-9 6-16 0,0 0-13 16,0 0-27-16,22-9-30 0,-22 9-28 0,13-7-30 16,-13 7-42-16,28-8-40 0,-10 3-75 0,-1-2-225 15,14-1 67-15</inkml:trace>
  <inkml:trace contextRef="#ctx0" brushRef="#br0" timeOffset="16655.91">18219 5065 295 0,'9'19'112'0,"-14"-1"-11"0,-2 10-24 16,-4 3-2-16,5-1-9 0,-5 4-1 0,2 1-8 16,-2 3-1-16,1-1 3 0,-2 0-25 0,4 3 14 15,-1-5-15-15,2 3 5 0,1-3 0 0,-1-1-7 16,1-1-3-16,4-3-3 0,0-4-6 0,-1-7 0 15,1-1 0-15,-1-2-5 0,1 0 9 0,0-4-6 0,2-12-8 16,0 22 0-16,0-22 11 0,0 13-2 16,0-13-3-16,-2 10 6 0,2-10 13 0,0 8 12 0,0-8 9 15,0 0 10-15,0 0-8 0,0 0-3 0,0 0-6 16,0 0-4-16,0 0-7 0,0 0-6 0,0 0-10 16,0 0-6-16,4-49-7 0,1 19-10 0,2-4 3 15,-3 1-13-15,-2-3-5 0,4 1 3 0,1-3-9 16,0 1-6-16,2-4 2 0,-3 1 0 0,0 1 0 15,4-1-6-15,-4 3 11 0,3-1-3 0,-1 3 5 16,2 5-2-16,-4 1 5 0,0 1-7 0,3 0 11 16,-2 6 0-16,-3 5 1 0,5 3 0 0,-3 0-1 0,1 4 2 15,2-4 1-15,2 1-2 0,-3 3-1 0,2 2 1 16,-2 0 2-16,-8 8-1 0,17-12 6 0,-17 12-4 16,20-7 0-16,-20 7-9 0,18-7 10 0,-18 7-4 15,19-2 5-15,-19 2-9 0,0 0 6 0,29 6-6 16,-29-6 10-16,18 6-1 0,-4 4-4 0,0 2-1 15,-3 0 4-15,-5 0 5 0,4 1 5 0,-4 1-8 16,0 0 0-16,1 4 5 0,-5-2-3 0,2 0 0 16,-1-1-1-16,-6 1 2 0,1-2 1 0,2 0 2 15,-4 1 8-15,-1-1-10 0,-3 2 1 0,-4 0 6 16,0-4-3-16,-3 1 3 0,-1-1-1 0,-15 6 12 16,5-4-8-16,2-2 10 0,5-4-5 0,3-1 0 15,-1-1 2-15,-1 1-4 0,5-4 0 0,13-3 2 16,-24 6 0-16,24-6 1 0,-18 4-2 0,18-4-3 0,0 0-17 15,-24 0-15-15,24 0-15 0,0 0-28 0,0 0-18 16,-20-4-73-16,20 4-185 0,0 0 55 0</inkml:trace>
  <inkml:trace contextRef="#ctx0" brushRef="#br0" timeOffset="17170.91">18549 5321 273 0,'0'0'62'0,"2"16"-9"16,-2-8 0-16,0-8-5 0,0 20-5 0,0-5 10 15,0 1-14-15,-2 2-4 0,0 0 4 0,0-3-3 16,0 3-1-16,-2-2-5 0,1-2 1 0,1-2-2 0,0 0-4 16,2-12 2-16,-4 19-5 0,2-9-4 0,2-10 1 15,-5 16-5-15,5-16 4 0,0 0 10 0,-3 15 2 16,3-15 22-16,-2 7 3 0,2-7-2 0,0 0-3 16,0 0-8-16,0 0-4 0,0 0-2 0,0 0-12 15,0 0-4-15,0 0-1 0,0 0 1 0,18-34-6 16,-9 16-6-16,-1 3 7 0,0 1-6 0,2 0-2 15,-1-2-5-15,-3 6 1 0,-1 0 0 0,-5 10-4 0,13-13-7 16,-7 5 5-16,-6 8 2 0,12-10-5 16,-12 10-2-16,8-8 2 0,-8 8 4 0,0 0-2 15,11-6-2-15,-11 6 2 0,0 0-2 0,0 0 6 0,0 0 5 16,0 0-10-16,0 0-9 0,0 0 8 0,0 0-9 16,33 14 14-16,-33-14 1 0,9 11-1 0,-9-11-3 15,5 17 10-15,-3-10-2 0,-2-7-2 0,4 16-9 16,-4-16 21-16,2 20-13 0,-2-20 3 0,2 17-6 15,-2-7 6-15,0-10-5 0,-2 16-12 0,2-16-10 16,0 16-18-16,-2-8-16 0,2-8-17 0,0 14-9 16,0-14-63-16,-4 8-169 0,4-8 52 0</inkml:trace>
  <inkml:trace contextRef="#ctx0" brushRef="#br0" timeOffset="17419.43">18976 5069 300 0,'0'0'96'0,"0"0"-15"0,0 0-16 16,0 0 8-16,0 0-17 0,0 0-1 0,0 0-8 16,0 0 0-16,0 0-8 0,0 0-5 0,37 17-3 15,-37-17-5-15,14 10-4 0,-14-10 5 0,13 12-5 16,-7-6-3-16,-6-6 6 0,14 12-14 0,-14-12 0 0,8 14 7 15,-1-8-7-15,-7-6-4 0,11 12 2 0,-11-12-16 16,7 11-14-16,-7-11-10 0,6 12-27 0,-6-12-65 16,2 10-142-16,-2-10 45 0</inkml:trace>
  <inkml:trace contextRef="#ctx0" brushRef="#br0" timeOffset="17640.08">18968 5268 328 0,'0'0'161'0,"0"0"-27"15,0 0-22-15,0 0-9 0,0 0-12 0,0 0-5 16,-11 8-8-16,11-8-11 0,0 0-10 0,0 0-6 16,0 0-4-16,0 0-4 0,0 0-4 0,0 0-5 15,0 0-5-15,54 6-4 0,-54-6-1 0,35 3-14 16,-17-3-15-16,-18 0-27 0,37 0-20 0,-17-1-31 15,-20 1-88-15,40-2-200 0,-25-2 59 0</inkml:trace>
  <inkml:trace contextRef="#ctx0" brushRef="#br0" timeOffset="18200.14">19443 5019 268 0,'0'0'79'0,"0"0"-5"0,28 2-7 15,-28-2-15-15,0 0-1 0,23 10-5 0,-23-10-5 16,14 12-5-16,-8-4 5 0,4 4-2 0,1 0 8 0,-2 1-11 16,-2 3-11-16,1 0 6 0,-4 0-7 15,-1-1 6-15,-1 2-6 0,-2-2 2 0,0 3-1 0,-2-4-4 16,-5 4 5-16,3-5-1 0,-2-1-8 0,1-2 2 15,0 0-8-15,5-10 6 0,-10 17 0 0,5-9-6 16,5-8 4-16,-10 10-5 0,10-10 12 0,-8 10-12 16,8-10 6-16,0 0 3 0,0 0-1 0,-12 8-3 15,12-8 1-15,0 0-1 0,0 0-12 0,0 0 6 0,0 0-17 16,0 0 12-16,20-36-15 0,-8 19 3 16,6-7 7-16,4 0-5 0,-2-1-4 0,0-1 6 15,1 0 6-15,3 3-7 0,-4-5-5 0,-1 4 9 0,-3 7 1 16,-1-1 2-16,-1 2 11 0,-4 5-1 0,2-4 0 15,-1 4 5-15,-3-3 7 0,1 4-6 0,-2 2-5 16,1 1 0-16,-3 0 2 0,-5 7-8 0,8-10 6 16,-8 10-4-16,7-5-7 0,-7 5 7 0,0 0-11 15,7-10-1-15,-7 10-7 0,0 0 6 0,0 0 8 16,0 0-7-16,0 0 1 0,0 0-2 0,0 0 2 16,0 0 1-16,0 0 2 0,-14 43 0 0,8-29 1 15,-1 4 2-15,1-1 0 0,0-1-2 0,3 4 6 16,-4-2-1-16,5-2-2 0,0 1 5 0,0 1 0 15,2-2 1-15,0 0-3 0,2-1-2 0,2 1 2 0,3 0-3 16,-2-4 6-16,5 1-2 0,-1 0-4 0,5-2 6 16,-4-1-10-16,-1-2-7 0,6-2-11 0,-2 0-21 15,-13-6-18-15,31 8-20 0,-20-8-25 0,-11 0-66 16,31-8-198-16,-16 0 60 0</inkml:trace>
  <inkml:trace contextRef="#ctx0" brushRef="#br0" timeOffset="18722.93">20142 4589 214 0,'0'0'63'15,"0"0"-4"-15,0 0-4 0,0 0-13 0,0 0-1 16,0 0 10-16,18 22-3 0,-14-12-6 0,-2-2 0 16,0 10-7-16,3-5 3 0,-3 1 3 0,0 2-17 0,-2-4-3 15,2 0-3-15,-2-12 3 0,0 21 5 16,2-3-6-16,-2-6 4 0,0-12-7 0,-4 19-1 16,4-19-5-16,-4 16 5 0,4-16 1 0,-2 10 2 0,2-10-5 15,0 0 16-15,-5 14 4 0,5-14 4 0,0 0 5 16,0 0-12-16,0 0 7 0,-2 6-8 0,2-6-8 15,0 0-2-15,0 0-3 0,0 0 5 0,0 0-2 16,0 0-4-16,15-30-3 0,-13 22-1 0,6 0-2 16,0-3-8-16,-2-1 9 0,1 2 0 0,-1 2-7 15,1 0 3-15,0 2-10 0,-7 6 3 0,13-12-3 16,-6 7 2-16,-7 5-2 0,13-8 3 0,-7 4 4 16,-6 4-1-16,14-6-13 0,-14 6 12 0,0 0-4 15,15-4-3-15,-15 4 1 0,0 0-5 0,0 0 5 16,0 0-3-16,24 12 6 0,-24-12-1 0,10 10 5 0,-10-10-15 15,7 12 9-15,-7-12 7 0,7 15-3 0,-7-15 3 16,4 14-3-16,-4-14-2 0,5 14 6 0,-5-14-3 16,4 14 1-16,-4-14 0 0,4 13 4 0,-4-13-5 15,0 0 5-15,2 12 2 0,-2-12-3 0,0 0-13 16,0 12 5-16,0-12-18 0,0 0-15 0,0 0-22 16,0 16-23-16,0-16-78 0,0 0-186 0,0 0 55 15</inkml:trace>
  <inkml:trace contextRef="#ctx0" brushRef="#br0" timeOffset="45566.9">6876 7259 219 0,'-5'-10'102'0,"5"10"-11"0,0 0-8 0,-4-8-2 15,4 8-27-15,0 0 17 0,-2-8-6 0,2 8-15 16,0 0-11-16,0 0 1 0,-2-8 1 0,2 8-5 15,0 0-11-15,0 0-5 0,0 0 8 0,-2-10-11 16,2 10-7-16,0 0-4 0,0 0 2 0,0 0-2 16,0 0 4-16,0 0-24 0,0 0 23 0,0 0-4 15,0 0-3-15,0 0-7 0,0 0 0 0,0 0-1 16,0 0 9-16,0 0-5 0,-7 28 1 0,4-12 5 0,-1-1 0 16,2 1-1-16,0 4 3 0,2-2-13 15,-2 0 2-15,-1 1 3 0,1 12 2 0,0-6 5 0,-2-6-5 16,4-1 3-16,-2 0-10 0,0 1 7 0,0-1 2 15,-1-2 7-15,0 0-8 0,-1 2-3 0,2-5 2 16,0 3 0-16,2-2 2 0,-2-4 6 0,0-1-8 16,0-1 3-16,2-8 2 0,-5 16-4 0,5-16-4 15,0 10-7-15,0-10 6 0,-2 12 12 0,2-12-8 0,0 0 1 16,-2 10 1-16,2-10 6 0,0 0-1 16,0 0 2-16,-2 12-6 0,2-12 3 0,0 0-6 15,0 0 8-15,0 0-4 0,0 0 10 0,0 0-4 0,0 0-15 16,0 0 10-16,0 0-1 0,0 0-2 0,0 0 0 15,0 0 8-15,0 0-8 0,0 0 1 0,0 0-5 16,0 0 4-16,0-40 1 0,0 25-3 0,2-2 0 16,0 2-7-16,-2 1 6 0,2-4-5 0,-2 4 1 15,5-1-4-15,-3-1-4 0,-2 0 13 0,4 0-5 16,-2 5-1-16,2-5 7 0,1 4-4 0,-2 0-2 16,1-2 0-16,-2 0 1 0,2 2-1 0,0 2 3 15,-1 3-1-15,-1-1-3 0,2 0 9 0,-2 0-12 16,3 0 13-16,-5 8-9 0,7-11-1 0,-3 4 7 15,2 2-6-15,-6 5 4 0,9-10 6 0,-4 8-6 0,-5 2-12 16,8-6 7-16,-8 6-1 0,0 0 3 0,17-4-6 16,-17 4 6-16,14-2 4 0,-14 2 0 0,0 0-5 15,19 2-1-15,-19-2 4 0,0 0 2 0,16 2-1 16,-16-2 1-16,9 5 1 0,-9-5-7 0,6 7-8 16,-1-2 13-16,-5-5-6 0,6 13 6 0,-3-8 2 15,-3-5-1-15,0 14 5 0,0-14-8 0,-5 14 10 16,3-6-8-16,0 0 15 0,-3 2-8 0,1-4 4 15,-5 3-4-15,5-1-1 0,-5-2-10 0,0 6 11 0,-2 0-5 16,3-4 1-16,1-2-4 0,-2 0 10 16,9-6 10-16,-11 7-9 0,5-1 3 0,6-6-3 15,-14 6-12-15,14-6 11 0,-12 4-11 0,12-4 12 0,-14 2-6 16,14-2-3-16,0 0 6 0,-17 2-1 16,17-2 1-16,0 0-7 0,0 0 2 0,-26-2-6 0,26 2 8 15,0 0-3-15,0 0-6 0,-23-2 11 0,23 2-5 16,0 0-11-16,0 0 22 0,0 0-11 0,0 0 0 15,-19 0-5-15,19 0 0 0,0 0 9 0,0 0-3 16,0 0-6-16,0 0 1 0,0 0 4 0,0 0-9 16,0 0 7-16,0 0 0 0,0 0 1 0,0 0-8 0,-13 4 9 15,13-4-2-15,0 0-5 0,0 0 0 0,0 0 2 16,0 0 14-16,0 0-10 0,13 18 1 16,-13-18-9-16,11 12 13 0,-7-4 2 0,2 2-4 0,1-5 2 15,0 3 1-15,6 6 1 0,-2 0 3 0,0-3-8 16,0-1 7-16,-5 0-4 0,4 0-2 0,-4-4 3 15,0 2-6-15,-1-2 2 0,-1 2 9 0,3 0-14 16,-1-2 8-16,-1 2 0 0,-1-3-10 0,0 4-4 16,0-1-12-16,-4-8-11 0,8 11-6 0,-4-3-5 15,0-2-9-15,1 2-62 0,-5-8-135 0,6 12 42 16</inkml:trace>
  <inkml:trace contextRef="#ctx0" brushRef="#br0" timeOffset="45833.21">7053 7638 233 0,'0'0'75'0,"0"0"-14"15,0 0 6-15,0 0 6 0,0 0-20 0,0 0-9 16,11 25 10-16,-6-9-3 0,-1 0 1 0,-2-1 1 0,3 3-15 15,-3-2 12-15,2 2-10 0,-2-3-4 16,0 3 0-16,-2 2-12 0,2-3-2 0,0-2 2 0,1 2 2 16,-3-3-2-16,3 4-6 0,-3-7 2 0,0 1-1 15,0-2-4-15,0 2-9 0,0-4-24 0,0-8-18 16,0 16-20-16,-3-9-79 0,3-7-159 0,0 10 48 16</inkml:trace>
  <inkml:trace contextRef="#ctx0" brushRef="#br0" timeOffset="47381.82">7327 7254 219 0,'0'0'32'16,"0"0"-19"-16,0 0 20 0,0 0-9 0,0 0-10 0,0 0 3 15,0 0-2-15,0 0-4 0,0 0 2 0,0 0 1 16,0 0 2-16,0 0 1 0,0 0-5 0,0 0-7 16,0 0 9-16,0 0-4 0,0 0-9 0,0 0 9 15,0 0 1-15,0 0-4 0,0 0-3 0,0 0 5 16,0 0-8-16,0 0-7 0,0 0 18 0,0 0-4 16,0 0-5-16,0 0-6 0,0 0 10 0,0 0-2 15,0 0-4-15,0 0-2 0,0 0 8 0,0 0-12 16,0 0 11-16,0 0 1 0,0 0-8 0,0 0 2 0,0 0-2 15,0 0 5-15,0 0-7 0,0 0 3 0,0 0 0 16,0 0 3-16,0 0-6 0,0 0 0 0,0 0 2 16,0 0 4-16,0 0-2 0,0 0-2 0,0 0-5 15,0 0 7-15,0 0 1 0,0 0-4 0,0 0 0 16,0 0 0-16,0 0 4 0,0 0-4 0,0 0 4 16,0 0 6-16,0 0-8 0,0 0 0 0,0 0 3 15,0 0 1-15,0 0-4 0,0 0 2 0,0 0 0 16,0 0 0-16,0 0-1 0,0 0-1 0,0 0 3 15,0 0-2-15,0 0 3 0,0 0 1 0,0 0-5 16,0 0 1-16,0 0 0 0,0 0-8 0,0 0 9 0,0 0-2 16,0 0 0-16,0 0 3 0,0 0 5 0,0 0-14 15,0 0 4-15,0 0 0 0,0 0 1 0,0 0-1 16,0 0 0-16,0 0-1 0,0 0 2 0,0 0-4 16,0 0 3-16,0 0-1 0,0 0-3 0,0 0 5 15,0 0-4-15,0 0 5 0,0 0 0 0,0 0 3 16,0 0-7-16,0 0 1 0,0 0 2 15,0 0-8-15,0 0-9 0,0 0 21 0,0 0-8 16,2 34 8-16,-2-26 0 0,0 0 7 0,4 10 3 16,-4 1-1-16,0-1 1 0,0 14 14 0,-2-2 0 15,0-1-8-15,2 2 3 0,-2 1-6 0,0 0 1 16,2 1 1-16,0-3-3 0,-2 3 2 0,0-1-3 16,0-2-1-16,0-1 3 0,-4-1-3 0,2-3 1 15,2-5-5-15,2-2 5 0,-2 1 4 0,0 1-11 0,-3-4 6 16,5 2-6-16,-2-2 4 0,-2-1-4 0,2-3 1 15,2 0 3-15,0-4-14 0,-2 0 18 0,2-8-13 16,-3 10 14-16,3-10 1 0,-2 7 7 0,2-7 6 16,-3 8 11-16,3-8 1 0,0 0 1 0,0 0 2 15,0 0-10-15,0 0-15 0,0 0 9 0,0 0-4 0,0 0-2 16,0 0 3-16,0 0-15 0,0 0-6 16,-6-33-6-16,6 15-1 0,-2 0 0 0,2 0-10 15,2-1 9-15,-2-10-4 0,-2-3-16 0,2-2 12 0,-2 3-8 16,2-1 12-16,4 1-3 0,-6-1-13 0,2 0 7 15,0 7-2-15,2-5 5 0,0 3 1 0,0-3 6 16,-2 6-6-16,0 5-2 0,0 1 2 0,2 0 5 16,-2-2 2-16,3 2 1 0,-3-1 3 0,2-1-6 15,1 4 4-15,-1-2 1 0,0 1-7 0,0 1 1 16,-2 0 3-16,2 3 0 0,0 3-4 0,3 0-2 16,-3 2 5-16,0 0-3 0,0 0 10 0,2 0-4 15,-4 8-2-15,8-12 2 0,-6 6-2 0,-2 6-3 16,6-10 8-16,-6 10-8 0,9-5-3 0,-9 5 6 15,6-5 1-15,-6 5 0 0,0 0 3 0,16-2-5 0,-16 2-3 16,0 0-7-16,22 7 11 0,-14-4-4 0,-8-3 0 16,13 10 8-16,-3-3 0 0,2 2-1 0,-1 3-4 15,1 2 10-15,-4-2-2 0,1 1-7 0,0 2 5 16,4-4-1-16,-7 3-3 0,4 0-6 0,-6-3 14 16,4 4 6-16,-1-2-10 0,-3 1 0 0,0-4-3 15,1-2 3-15,-3 2 11 0,-2-10-5 0,3 15 5 16,-3-5-4-16,0-10 9 0,-5 16 1 0,-2-2-3 15,1-2 2-15,-5 1-12 0,5-3 10 0,-6 2-3 0,4-4-5 16,-5 4-1-16,-3-2-2 0,3 0 6 16,-2 0 1-16,2-1 0 0,-1-3-5 0,3 0 4 15,1 0-6-15,0 0 10 0,10-6-4 0,-14 8 6 0,4-6-8 16,10-2 4-16,-8 6 0 0,8-6-3 16,0 0 3-16,-13 3 6 0,13-3-11 0,0 0 6 0,0 0-9 15,-12 5-9-15,12-5-12 0,0 0-17 0,0 0-13 16,0 0-5-16,0 0-21 0,0 0-49 0,0 0-142 15,0 0 45-15</inkml:trace>
  <inkml:trace contextRef="#ctx0" brushRef="#br0" timeOffset="47882.85">7518 7765 255 0,'2'15'69'0,"2"-10"-3"15,-4-5-8-15,4 10-4 0,-1-4-13 0,-3-6 6 16,7 6-10-16,-7-6 4 0,12 8-7 0,-12-8 2 0,14 6-8 15,-14-6 0-15,15 2-1 0,-15-2 0 0,20 2-5 16,-20-2 8-16,0 0-15 0,24-4 12 0,-24 4-2 16,15-6-10-16,-15 6 13 0,9-6-7 0,-9 6 11 15,7-8-4-15,-7 8-6 0,4-8-1 0,-4 8 3 16,2-10-1-16,-2 10 1 0,0 0-4 0,-2-16 1 16,2 16-5-16,-4-12 3 0,4 12 0 0,-10-9 4 15,10 9 8-15,-8-10-7 0,4 6-8 0,4 4 6 16,-12-8-14-16,12 8 10 0,-10-8 2 0,10 8-5 0,-9-8-1 15,9 8 2-15,-12-5-3 0,12 5-4 0,-8-5 4 16,8 5-7-16,0 0 3 0,0 0 1 0,-15-5-8 16,15 5 5-16,0 0-5 0,0 0 6 0,-16-3-6 15,16 3 6-15,0 0-3 0,0 0-3 0,-17-2 0 16,17 2-2-16,0 0-2 0,0 0 3 0,0 0 8 16,0 0-6-16,0 0 0 0,-24 2-2 0,24-2-7 15,0 0-8-15,0 0-19 0,0 0-5 0,0 0-11 16,-14 3-14-16,14-3-26 0,0 0-79 0,0 0-198 15,0 0 60-15</inkml:trace>
  <inkml:trace contextRef="#ctx0" brushRef="#br0" timeOffset="49980.51">7851 7454 255 0,'0'0'112'0,"0"0"-10"15,0 0-8-15,0 0-22 0,-14 2 3 16,14-2-19-16,0 0-6 0,0 0-1 0,0 0-6 16,0 0-3-16,0 0-8 0,0 0 3 0,0 0-5 0,0 0-3 15,0 0-1-15,0 0 5 0,0 0-8 0,36 5-4 16,-21-2-2-16,3-3 3 0,3 0-9 0,12 6 2 16,-7-6 2-16,-2 1-6 0,-4-1-1 0,2 2-5 15,11 1 7-15,-7-3 3 0,-6 2-4 0,0-2-7 16,-3 0-1-16,-3 0 10 0,3 0-10 0,-4 1 12 15,2-1-7-15,-6 0-1 0,-9 0-5 0,18 2 3 16,-18-2 5-16,14 0-4 0,-14 0-4 0,16-2-2 0,-16 2-2 16,0 0-4-16,15 0-10 0,-15 0 5 0,0 0 4 15,10 0-13-15,-10 0 0 0,0 0-1 0,0 0-6 16,0 0 0-16,0 0-6 0,0 0-8 0,12-1-8 16,-12 1-7-16,0 0-4 0,0 0-47 0,0 0-128 15,0 0 40-15</inkml:trace>
  <inkml:trace contextRef="#ctx0" brushRef="#br0" timeOffset="50231.83">8142 7357 233 0,'-5'-4'35'0,"5"4"8"0,-6-9 5 0,6 9 1 0,-4-10 7 16,4 10 2-16,-5-8-14 0,5 8 1 0,0 0 4 16,-2-7 2-16,2 7-8 0,0 0 12 15,0 0-12-15,-4-7-5 0,4 7-6 0,0 0-10 0,0 0 0 16,0 0-3-16,0 0 2 0,0 0-13 0,0 0 5 15,0 0 2-15,0 0-5 0,0 0 1 0,0 0-11 16,0 0 15-16,0 27 0 0,0-19-6 0,-3 8 3 16,3-2 8-16,0-4-12 0,0 6 2 0,3-1-3 15,-3 1-6-15,0 0 8 0,0 0 1 0,0-1-1 16,0-3 1-16,2 6 3 0,-2 0-11 0,-2-4-1 16,4 3-18-16,-2-1-1 0,0 0-22 0,0-2-23 15,0-4-69-15,0-1-153 0,0-9 46 0</inkml:trace>
  <inkml:trace contextRef="#ctx0" brushRef="#br0" timeOffset="53255.78">8630 7243 240 0,'0'0'127'0,"0"0"-24"0,0-10-14 16,0 10-3-16,0 0-16 0,0-10 6 0,0 10-17 15,0 0-5-15,2-8-8 0,-2 8 6 0,0 0-7 16,2-10-4-16,-2 10 7 0,0 0-15 0,0-10-4 15,0 10-6-15,0 0 3 0,0-9-4 0,0 9 3 16,0 0-8-16,0 0 3 0,0-10-2 0,0 10-7 16,0 0 7-16,0 0-10 0,0 0-8 0,0 0 3 0,0 0 4 15,0 0-10-15,0 0 8 0,0 0-3 16,0 0-4-16,0 0-3 0,0 0-1 0,0 33 6 16,0-17-1-16,-2 2 5 0,-2 11-9 0,2 1 9 0,2 2-2 15,-2-3-7-15,-2-1 9 0,1-5-8 0,3-3 4 16,-2 0-10-16,0-3 7 0,0 3 10 0,2-2-1 15,-2 0-2-15,-1-2-3 0,3-3 4 0,-4 1-11 16,2-2 12-16,2-4-8 0,0-8 7 0,0 13-1 16,0-13 3-16,-3 13 6 0,1-8-3 0,2-5 4 15,0 0 10-15,0 10-8 0,0-10 6 0,0 0 11 16,0 0 5-16,-2 10 6 0,2-10-2 0,0 0-6 0,0 0-5 16,0 0 1-16,0 0-6 0,0 0 2 15,0 0-10-15,0 0 1 0,0 0 4 0,0 0-9 16,7-33 0-16,-5 19 2 0,2-4-5 0,1 2-3 0,-1-3-5 15,1-1-4-15,3-8 4 0,1 1-7 0,-2 3-6 16,-1 6 12-16,1 0-5 0,-1 1-5 0,6-1 4 16,-6 2-6-16,2 0 4 0,-1 1 1 0,2 1 0 15,-2 4-4-15,-1-2 3 0,0 3-10 0,2 0 3 16,-2 3 0-16,0-1-1 0,1 1 0 0,1 2-8 16,0-2 6-16,-8 6-5 0,17-6 4 0,-11 4 0 15,-6 2 9-15,18-2 2 0,-18 2-7 0,0 0 2 0,20 2-3 16,-20-2 0-16,11 8 0 0,-11-8 2 0,6 8 8 15,-4-3-7-15,-2-5 1 0,2 15 9 0,-2-8-2 16,0-7 4-16,-2 18-8 0,-2-10 6 0,-5 6-8 16,1-1 10-16,-2 2-2 0,0-4 1 0,-1 1-13 15,0 0 10-15,2-2 4 0,1-3 1 0,0 0 1 16,-2-1 8-16,3-3-10 0,7-3 0 0,-13 9-1 16,6-6 12-16,7-3 1 0,-10 6 0 0,10-6 5 15,-9 4-2-15,9-4 1 0,0 0-1 0,-9 6 6 16,9-6-4-16,0 0-2 0,-9 2-10 0,9-2 6 15,0 0-7-15,0 0 4 0,0 0-3 0,-8 4-3 0,8-4 4 16,0 0-9-16,0 0-2 0,0 0 6 0,-5 8-1 16,5-8 0-16,0 0-3 0,-2 12 0 0,2-12-4 15,0 12 9-15,0-4-5 0,0-8 1 0,2 15 2 16,1-7 0-16,-3 2 0 0,0-10-4 0,4 16 3 16,0-8 3-16,2 0-2 0,-1-1-8 0,-1 1-3 15,1 0-7-15,4 0-18 0,-5-4-9 0,4 4-14 16,0-4-20-16,0 1-15 0,-8-5-91 0,15 3-218 0,-15-3 65 15</inkml:trace>
  <inkml:trace contextRef="#ctx0" brushRef="#br0" timeOffset="53631.78">8896 7495 214 0,'2'-9'94'16,"-2"9"-6"-16,0 0-2 0,6-8-15 0,-6 8-8 0,0 0-15 16,7-7-5-16,-7 7-4 0,0 0-5 0,13-3-6 15,-13 3-8-15,0 0 4 0,15-2-8 0,-15 2 2 16,0 0 0-16,0 0-4 0,26 7-5 0,-26-7 3 16,14 8 0-16,-7-3-10 0,-7-5 14 0,10 13-5 15,-6-3-21-15,1-2 11 0,-5-8 12 0,5 24 8 16,-5-12-7-16,0-1 8 0,-3 1 9 0,3-2-16 15,-2 6 7-15,0-5 8 0,-1-1-10 0,1 0-3 16,2-10 3-16,-4 14-6 0,4-14 17 0,-2 12-5 16,2-12 6-16,0 8-5 0,0-8 7 0,0 0-4 15,0 0 4-15,0 12-14 0,0-12 9 0,0 0-10 16,0 0 3-16,15 8-1 0,-15-8-3 0,18 0-3 0,2-2-2 16,-20 2 2-16,37-6-13 0,-17 4-9 15,-3-2-15-15,3 0-19 0,-1 2-9 0,-3-4-11 0,1 2-13 16,1 0-12-16,-2-2-72 0,-2-3-184 0,1-1 55 15</inkml:trace>
  <inkml:trace contextRef="#ctx0" brushRef="#br0" timeOffset="54249.99">9415 7261 238 0,'2'8'86'0,"2"7"-13"16,-2 1 0-16,1 6-7 0,1 9 3 0,-4-1-18 15,4 1-6-15,-4 3 3 0,-2-3-18 0,2 1 16 16,0 0-8-16,0 1 7 0,-2-3-15 0,2-5 9 16,-2-3-9-16,4-6 2 0,-2 3 6 0,0-1-2 15,0-2-13-15,-2 0-3 0,0-2-1 0,2-4 0 16,-3-2-3-16,3-8-3 0,-2 15 8 0,2-15-8 15,0 12-8-15,0-12 12 0,0 10-3 0,0-10 16 0,0 0-4 16,0 0 4-16,0 10-4 0,0-10-1 0,0 0 3 16,0 0-12-16,0 0-7 0,0 0 5 0,0 0 4 15,0 0-6-15,0 0-4 0,0-36 0 0,2 18-3 16,-2-1 2-16,0 1-2 0,3-11-8 0,-3 1-11 16,4-3 16-16,-2 3 1 0,0 2-9 0,-2-2-1 15,2 1 4-15,0 1 3 0,-4 4-4 0,4 5 2 16,1-1-6-16,0-2 7 0,1 3-16 0,0-1 15 0,0 2 0 15,0-2-11-15,3 2 8 0,-2 3 5 0,1-3-5 16,3 6-2-16,-5-2-6 0,5 4 13 16,-2 0-7-16,-1 3 3 0,3-2 0 0,5-3 0 0,-6 5 9 15,3-1-10-15,0 2-1 0,-2 0-3 0,-9 4 10 16,17-2-9-16,-17 2 1 0,15-2-1 0,-15 2 2 16,15 6 6-16,-15-6 3 0,14 8-10 0,-10-2 3 15,1-1-2-15,-5-5 7 0,8 16-13 0,-3-7 5 16,-3 2-1-16,0-3 6 0,1 8-2 0,-3-2 4 15,0 2-7-15,-5-1-3 0,3-1 10 0,-3 2 4 16,3-2 0-16,-7-1 10 0,1 3-10 0,-4-2 6 0,2 1 2 16,-1 0 2-16,0-5-13 0,-2 1 7 0,4-5 5 15,-2 2 1-15,0 0-3 0,3-4 1 16,8-4 2-16,-16 6-2 0,5-2 2 0,11-4-4 0,-16 2 1 16,16-2-8-16,-17 2-10 0,17-2-2 0,0 0-8 15,0 0-12-15,-24-6-18 0,24 6-13 0,-8-4-14 16,8 4-84-16,0 0-191 0,-8-8 59 0</inkml:trace>
  <inkml:trace contextRef="#ctx0" brushRef="#br0" timeOffset="54517.34">9765 7553 208 0,'0'15'122'0,"0"1"-16"0,-2 0-11 15,2 0-18-15,-2 1 6 0,2 3-7 0,0-2-4 0,0-2-14 16,0 2-2-16,0-3 2 0,-2 1-12 16,2 0-4-16,-2-3 2 0,2-3-11 0,0 0-5 0,0-10 3 15,0 16-13-15,-3-8 3 0,3-8-6 0,0 14-14 16,0-8-11-16,0-6-12 0,0 13-26 0,0-13-31 15,3 12-61-15,-3-12-163 0,0 8 51 0</inkml:trace>
  <inkml:trace contextRef="#ctx0" brushRef="#br0" timeOffset="55106.82">10031 7438 273 0,'0'0'52'15,"0"0"-5"-15,0 0 8 0,0 0-5 0,0 0-11 16,0 0-5-16,0 0-5 0,0 0 0 0,0 0 0 15,0 0-6-15,0 0 0 0,0 0-1 0,0 0-1 16,0 0-5-16,0 0-1 0,0 0 2 0,0 0-7 0,0 0-3 16,0 0 1-16,0 0 1 0,0 0 3 0,0 0-16 15,0 0 8-15,0 0 4 0,0 0-18 0,0 0 21 16,0 0-18-16,0 0-2 0,0 0 14 0,0 0 1 16,0 0-1-16,0 0 9 0,0 0-11 0,0 0 12 15,0 0-2-15,0 0-3 0,0 0 10 0,0 0-2 16,0 0-2-16,0 0 9 0,0 0-12 0,0 0 2 15,0 0-5-15,0 0 8 0,0 0-2 0,0 0-2 16,0 0-6-16,0 0-5 0,0 0 9 0,0 0-11 16,-14 2 9-16,14-2-2 0,0 0-3 0,0 0 3 15,0 0 0-15,0 0-7 0,0 0-1 0,0 0-4 16,0 0-11-16,0 0 1 0,0 0-10 0,0 0-7 0,0 0-7 16,0 0 3-16,0 0-6 0,0 0-6 15,0 0-54-15,0 0-116 0,0 0 37 0</inkml:trace>
  <inkml:trace contextRef="#ctx0" brushRef="#br0" timeOffset="58181.03">7029 7835 219 0,'0'0'49'0,"0"0"4"15,0 0-5-15,0 0 7 0,0 0-13 16,0 0 8-16,0 0-7 0,0 0-3 0,0 0-2 0,0 0 1 16,0 0-5-16,0 0-7 0,0 0 7 0,0 0-9 15,0 0 0-15,0 0 4 0,0 0-13 0,0 0 11 16,0 0-5-16,0 0-4 0,-6-6-1 0,6 6-5 16,0 0 1-16,0 0 7 0,0 0-4 0,0 0-5 15,0 0 9-15,0 0-10 0,0 0 3 0,0 0-7 16,0 0 6-16,-3-8-2 0,3 8-5 0,0 0-1 15,0 0-3-15,0 0-2 0,0 0 4 0,0 0-3 16,0 0 0-16,0 0 5 0,0 0-6 0,0 0-1 0,0 0 4 16,-4-8-9-16,4 8 4 0,0 0-3 0,0 0 4 15,0 0 3-15,0 0-7 0,0 0 3 0,0 0 11 16,0 0-7-16,0 0 3 0,0 0-6 0,0 0-4 16,0 0 1-16,-24 10-2 0,24-10 7 0,0 0 2 15,-11 4-4-15,11-4 4 0,-7 5-2 0,7-5 4 16,0 0-6-16,-9 7-2 0,9-7 8 0,-8 3-2 15,8-3-2-15,0 0-5 0,-6 6 6 0,6-6-3 16,0 0-8-16,0 0 9 0,-8 9 4 0,8-9-6 16,0 0-3-16,-6 5 2 0,6-5 11 0,0 0-14 15,-4 6-4-15,4-6 14 0,-5 8-5 0,5-8 6 0,0 0-12 16,-6 8 12-16,6-8-7 0,-2 8 0 0,2-8 9 16,-2 8-10-16,2-8-2 0,-2 10 8 15,2-10-5-15,-3 5 8 0,3-5-4 0,-3 10 1 0,3-10-5 16,-2 8 3-16,2-8-8 0,0 0-1 0,0 12 17 15,0-8-11-15,0-4 15 0,0 0-20 0,0 12 14 16,0-12 2-16,0 10-7 0,0-10-6 0,0 0 13 16,2 10-6-16,-2-10 3 0,0 0 1 0,0 8-8 15,0-8-1-15,0 0 3 0,6 5 2 0,-6-5-7 0,0 0 11 16,4 8-1-16,-4-8-5 0,0 0 1 16,0 0-4-16,6 6 0 0,-6-6 8 0,0 0 3 15,5 6-3-15,-5-6 1 0,0 0 3 0,0 0-3 0,8 6-3 16,-8-6 0-16,0 0 11 0,0 0-9 0,12 4 0 15,-12-4-2-15,0 0 1 0,0 0-8 0,10 2 11 16,-10-2 1-16,0 0 4 0,0 0-11 0,0 0 12 16,0 0 2-16,20-2-3 0,-20 2-1 0,0 0-1 15,0 0-6-15,0 0 12 0,15-6-4 0,-15 6 11 16,0 0-20-16,0 0 8 0,12-4-8 0,-12 4 4 16,0 0 5-16,0 0-11 0,8-4 9 0,-8 4 4 15,0 0 3-15,9-4-11 0,-9 4-2 0,0 0 1 0,6-6-3 16,-6 6-1-16,0 0 9 0,12-3-14 15,-12 3 6-15,0 0 1 0,0 0-4 0,6-7 9 0,-6 7-12 16,0 0 1-16,0 0 11 0,8-6-6 0,-8 6 7 16,0 0 3-16,7-5-6 0,-7 5-8 0,0 0 7 15,0 0 12-15,7-7-1 0,-7 7-3 0,0 0-4 16,4-5 10-16,-4 5-4 0,0 0-14 0,0 0 5 16,5-10 1-16,-5 10 1 0,0 0 8 0,4-6-8 15,-4 6-2-15,0 0 6 0,0 0-9 0,4-10 8 16,-4 10-4-16,0 0-7 0,2-8 1 0,-2 8 5 0,0 0-3 15,2-8 9-15,-2 8-6 0,0 0-2 0,0 0 5 16,2-10 0-16,-2 10-6 0,0 0 1 16,0 0-2-16,0-10 0 0,0 10 6 0,0 0-9 0,0-8 7 15,0 8-1-15,0 0 0 0,-2-9 3 16,2 9-5-16,0 0 2 0,0 0 0 0,-2-12-1 0,2 12-10 16,0-8 5-16,0 8 6 0,0 0-7 0,-2-10 5 15,2 10-3-15,0 0 3 0,0 0-2 0,-2-8-4 16,2 8 7-16,0 0 5 0,0 0-4 0,-2-8-11 15,2 8 3-15,0 0-3 0,-2-7 3 0,2 7 3 16,0 0-8-16,0 0 10 0,0 0-6 0,-4-10 3 0,4 10 5 16,0 0 3-16,0 0-4 0,-3-8 2 0,3 8-8 15,0 0 3-15,0 0-3 0,0 0 0 0,0 0 9 16,-4-8 0-16,4 8-8 0,0 0 6 0,0 0 0 16,0 0-2-16,0 0-5 0,-7-6 0 0,7 6 3 15,0 0-5-15,0 0 1 0,0 0 2 0,0 0 1 16,0 0 1-16,-4-8-5 0,4 8 2 0,0 0 6 15,0 0-5-15,0 0 0 0,0 0-3 0,0 0 9 16,0 0-10-16,0 0-4 0,0 0 4 0,-7-4 7 16,7 4-3-16,0 0 6 0,0 0-11 0,0 0 6 15,0 0 4-15,0 0-7 0,0 0 7 0,0 0-10 16,0 0 6-16,0 0-5 0,0 0 6 0,-22 2 4 0,22-2-3 16,0 0-7-16,0 0 1 0,0 0-1 0,0 0 8 15,0 0-11-15,0 0 12 0,0 0-1 0,0 0 1 16,-17 4-9-16,17-4 1 0,0 0 4 0,0 0 3 15,0 0 1-15,0 0-5 0,0 0-3 0,0 0 7 16,-9 4-1-16,9-4-2 0,0 0 3 0,0 0 2 16,0 0-7-16,0 0 6 0,0 0-3 0,-9 6-9 0,9-6 4 15,0 0 0-15,0 0 7 0,-4 6-4 0,4-6-1 16,0 0-5-16,0 0 4 0,-7 8 2 16,7-8 3-16,0 0 5 0,0 0-6 0,-4 6-3 0,4-6 5 15,0 0 0-15,0 0 5 0,-4 8-7 0,4-8-4 16,0 0-7-16,0 0 19 0,-5 5-7 0,5-5-7 15,0 0 7-15,0 0-1 0,0 0 5 0,-7 8-3 16,7-8 2-16,0 0-3 0,0 0 1 0,0 0-6 16,-4 9-1-16,4-9 0 0,0 0 3 0,0 0 1 15,0 0 6-15,-2 5-3 0,2-5-7 0,0 0 10 16,0 0-4-16,0 0 7 0,0 0-8 0,-4 6-2 16,4-6 4-16,0 0 1 0,0 0 0 0,0 0-2 0,-4 8-10 15,4-8 9-15,0 0-7 0,0 0 3 0,0 0 11 16,0 0-11-16,-3 8 13 0,3-8-16 0,0 0 8 15,0 0 3-15,0 0-16 0,0 0 0 0,0 0-3 16,0 0-17-16,0 0-2 0,-5 8-14 0,5-8-7 16,0 0-11-16,0 0-11 0,0 0-82 0,0 0-188 15,0 0 58-15</inkml:trace>
  <inkml:trace contextRef="#ctx0" brushRef="#br0" timeOffset="60319.77">9066 7588 255 0,'0'0'83'0,"0"0"0"0,0 0-15 0,-4-8-4 16,4 8-1-16,0 0 1 0,0 0-9 0,0 0-7 15,0 0-3-15,0 0-10 0,0 0 6 0,0 0-8 16,0 0 1-16,0 0-18 0,0 0 19 0,0 0-7 0,0 0-10 16,0 0 13-16,0 0-4 0,-4-10-6 0,4 10 3 15,0 0-10-15,0 0 4 0,0 0-2 0,0 0 9 16,0 0-16-16,0 0-7 0,4-14 16 0,-4 14-1 15,0 0-12-15,0 0 2 0,0 0-4 0,2-11 7 16,-2 11 3-16,0 0-3 0,0 0-2 0,2-10-4 16,-2 10 0-16,0 0 2 0,0 0-1 0,5-10 1 15,-5 10 2-15,0 0-7 0,0 0-4 0,0 0 13 0,0 0-17 16,2-10 7-16,-2 10 0 0,0 0-4 16,0 0-5-16,0 0 2 0,0 0 0 0,0 0 0 15,0 0-1-15,0 0 2 0,0 0-5 0,0 0 4 0,0 0 2 16,9 41-4-16,-11-13 8 0,4 4 8 0,-2-5-17 15,0 5 10-15,0-2-3 0,-2-7 3 0,2 7-1 16,-2-7-1-16,2-3 2 0,-3 0-4 0,1-4 3 16,2 1-4-16,-2-3 14 0,2 0-11 0,-3-2 8 15,1-2-9-15,2-2-7 0,0-8 13 0,0 15 7 16,0-15-1-16,0 12 10 0,0-12 11 0,0 10-2 16,0-10 9-16,0 0 7 0,0 12 0 0,0-12 2 15,0 0-7-15,0 0-1 0,0 0-23 0,0 0 14 16,0 0 4-16,0 0-4 0,0 0-7 0,0 0-8 15,0 0-1-15,-2-34-1 0,4 21 3 0,-4-5-7 0,2 0-3 16,0 4 2-16,2-2 1 0,-2-2-1 0,0 1 0 16,0 3-5-16,0-2-1 0,0 3 2 0,0 3 1 15,0 0 2-15,0 10-8 0,0-18 11 0,0 10-11 16,0 8 5-16,0-18-3 0,2 10 8 0,-2 8-9 16,0-17 2-16,0 9-5 0,3-2 4 0,-3 10-1 15,2-16 5-15,-2 7-3 0,0 9 5 0,0-18-5 16,2 10 0-16,-2 8-3 0,3-18 4 0,-3 10-9 0,0 8 8 15,4-14-2-15,-4 5 5 0,0 9-4 0,2-17 0 16,0 9-6-16,-2 8 3 0,0-13 3 16,0 13 1-16,0-16-2 0,0 16-4 0,2-12 3 0,-2 12 3 15,0 0-2-15,0-11-2 0,0 11 1 0,0 0-3 16,0-8 1-16,0 8 4 0,0 0-4 0,0 0 2 16,4-10-3-16,-4 10 0 0,0 0 4 0,0 0 1 15,0 0-8-15,0 0-1 0,0 0 5 0,0 0-2 16,0 0-1-16,0 0 3 0,0 0-5 0,0 0 9 15,0 0 1-15,0 0-9 0,3 35 3 0,-3-17 7 16,-3-2 2-16,3 3-4 0,-2 1 4 0,2 10-13 0,0 2 6 16,0-9 10-16,0-1-11 0,0-5 6 0,-2 3-7 15,2-2 4-15,-2-1 1 0,0 0-4 0,0-2 8 16,2-1-5-16,0-4 1 0,0-10-3 0,-2 16 4 16,2-8-1-16,0-8 4 0,0 10-4 0,0-10 2 15,0 0-2-15,0 13 3 0,0-13 7 0,0 0-1 16,0 0 11-16,0 10-6 0,0-10 2 0,0 0-1 15,0 0-5-15,0 0 3 0,0 0-4 0,0 0-4 0,0 0 1 16,0 0 0-16,0 0-3 0,-5-33-3 16,5 17-3-16,0 0-1 0,3-4 3 0,-3 2 0 15,0 3 1-15,-3-5-3 0,3 2 0 0,-2 3 6 0,2-3-6 16,2 2-1-16,-4 0-2 0,2 0 8 16,-2 1-6-16,4 5 9 0,-4 0-6 0,2 10 5 0,2-18-12 15,-2 18 4-15,0-14 4 0,0 14-1 0,-2-13 0 16,2 13-6-16,2-13 3 0,-2 13 2 0,0-9 0 15,0 9 0-15,0 0 1 0,0-12 2 0,0 12-2 16,0 0-2-16,2-14-1 0,-2 14 8 0,0 0-9 16,3-10 7-16,-3 10-5 0,0 0 5 0,0 0-11 0,0-12 8 15,0 12 2-15,0 0-1 0,0 0 3 0,2-8-4 16,-2 8-3-16,0 0 1 0,0 0 2 16,0 0-5-16,0 0 10 0,2-9-11 0,-2 9-6 0,0 0 10 15,0 0-4-15,0 0-2 0,0 0 2 0,0 0 1 16,0 0 0-16,0 0 3 0,0 0 3 0,0 0-1 15,0 0-8-15,0 0 3 0,-7 33 3 0,5-17 1 16,2 2 3-16,0-3-10 0,-2 3 2 0,-3 2 7 16,5-2 0-16,-2-2-6 0,0 1 8 0,2 1-2 15,-2-4-2-15,2-2-1 0,-2-1 8 0,2-1-5 16,0-10 0-16,0 14 0 0,0-14-1 0,0 12 7 16,0-12-4-16,0 10 3 0,0-10-2 0,0 0 6 15,0 10 2-15,0-10-3 0,0 0 3 0,0 0 0 16,0 0-2-16,0 0 10 0,0 0-14 0,0 0 0 0,0 0-7 15,0 0 2-15,0 0 0 0,0 0-6 0,0 0-1 16,-9-38 7-16,11 23-6 0,-2-3-2 0,-2 0 5 16,2 2 4-16,0 0-8 0,0-1 5 0,0 1-4 15,2 0-1-15,-4 3 10 0,4-2-7 0,-2 4 2 16,0-1-2-16,0 12 0 0,0-18 2 0,2 10 1 16,-2 8-1-16,0-16-2 0,0 9-2 0,0 7 3 15,2-10-1-15,-2 10 2 0,0-12-4 0,0 12 6 0,0-10-2 16,0 10-3-16,0 0-2 0,0 0 3 0,0-12 2 15,0 12-3-15,0 0-2 0,0 0 0 0,3-10-1 16,-3 10 3-16,0 0 2 0,0 0-3 0,0 0-3 16,0 0 5-16,0 0-4 0,0 0 5 0,0 0-2 15,0 0 2-15,0 0-8 0,0 0 9 0,0 0 1 16,0 0-5-16,0 0 11 0,0 0-6 0,4 32-5 16,-4-16 2-16,0 2-2 0,0-1 13 0,0 1-5 15,0 2-4-15,0 0-6 0,0 9 9 0,0-5 5 16,0-5-6-16,0-1 0 0,0-2 2 0,0 2-10 15,0-2 4-15,0-5 4 0,0 1-3 0,0-2 6 0,0 0-3 16,0-10 5-16,0 14 0 0,0-14-13 0,0 15 12 16,-2-7 0-16,2-8 5 0,0 12-12 0,0-12 6 15,0 12-12-15,0-12 9 0,0 10 5 0,0-10-7 16,0 0 3-16,-2 12-2 0,2-12 1 0,0 0 1 16,0 10 4-16,0-10-2 0,0 0 2 0,0 0 1 15,0 0-7-15,0 0 0 0,0 0 3 0,0 13 3 16,0-13 6-16,0 0 2 0,0 0-8 0,0 0 5 0,0 0 12 15,0 0-10-15,0 0-1 0,0 0 6 0,0 0-1 16,0 10-8-16,0-10 2 0,0 0 1 0,0 0-19 16,0 0 1-16,0 0-14 0,0 0-16 15,0 0-14-15,0 0-26 0,0 0-34 0,0 0-81 0,0 0-229 16,0 0 69-16</inkml:trace>
  <inkml:trace contextRef="#ctx0" brushRef="#br0" timeOffset="61076.01">10348 7537 241 0,'-6'-8'176'0,"6"8"-33"0,0 0-21 16,0 0-13-16,0 0-14 0,0 0-11 0,0 0-5 16,0 0-26-16,-5-8 5 0,5 8-19 0,0 0 3 15,0 0-2-15,0 0-4 0,0 0-8 0,0 0 5 16,0 0-8-16,0 0 0 0,0 0 0 0,29-8 4 16,-8 6-9-16,10-2-12 0,1 0 14 0,-5 0-12 15,6 2 6-15,2 0 1 0,-3 0-12 0,-5 0 7 16,-5 2-6-16,-22 0 0 0,35-2 4 0,-17 1-8 0,-18 1 4 15,21 0-5-15,-21 0 1 0,0 0-5 16,27 0-18-16,-27 0 3 0,0 0 2 0,0 0-4 16,0 0-15-16,20 3-2 0,-20-3-5 0,0 0-5 0,0 0-8 15,0 0-9-15,0 0-5 0,0 0-10 0,0 0-59 16,0 0-161-16,0 0 50 0</inkml:trace>
  <inkml:trace contextRef="#ctx0" brushRef="#br0" timeOffset="61293.8">10581 7444 286 0,'-12'-6'93'0,"12"6"-5"0,0 0-2 16,-11-12 5-16,11 12-12 0,0 0-1 0,0 0-2 0,0 0-14 16,-8-8-6-16,8 8-6 0,0 0-4 0,0 0-10 15,0 0-4-15,0 0-3 0,0 0-9 0,0 0 10 16,0 0-7-16,0 0-7 0,0 0-3 0,0 0 6 16,2 38 9-16,-2-38-13 0,0 27 4 0,0-9-6 15,0 2 1-15,0 0-3 0,0-1 4 0,0 1-5 16,2-2 7-16,-4 2-8 0,2-3-3 0,-2 3 10 15,4-2-3-15,-2-1-13 0,0 1-19 0,2-2-9 0,-2-2-16 16,2-2-14-16,0 0-18 0,0-2-82 16,-2-10-191-16,0 0 59 0</inkml:trace>
  <inkml:trace contextRef="#ctx0" brushRef="#br0" timeOffset="61637.74">11060 7085 372 0,'4'-8'144'0,"-4"8"-4"0,9-12-20 16,-9 12-15-16,5-6-10 0,-5 6-22 16,0 0-7-16,0 0-12 0,0 0-13 0,4-7-10 0,-4 7-3 15,0 0 8-15,0 0-10 0,0 0 3 0,0 0-7 16,6 37-1-16,-6-21 1 0,2 6-6 0,0 9 9 15,-2 0-3-15,3 3-10 0,-3-3 3 0,0 3-9 16,-3 0 2-16,3 1 1 0,0-1-2 0,-2-3-1 16,4 1 3-16,-2-3 2 0,0-5-3 0,0-2-1 15,3-3-1-15,-6-1 3 0,3 0-2 0,-2-2-1 16,4 0-4-16,-4-1 2 0,2-3 4 0,0-12-1 0,0 20-5 16,0-20-2-16,-2 14-5 0,2-14-11 15,0 0 0-15,0 16 4 0,0-16 2 0,0 0-8 16,0 0-13-16,0 7-20 0,0-7-24 0,0 0-21 0,0 0-69 15,0 0-194-15,0 0 59 0</inkml:trace>
  <inkml:trace contextRef="#ctx0" brushRef="#br0" timeOffset="62051.99">11450 7195 208 0,'11'-9'139'0,"-11"9"-25"0,6-7-6 0,-6 7-25 0,0 0-13 16,0 0-10-16,7-5-8 0,-7 5-8 0,0 0-18 15,0 0 11-15,0 0-11 0,0 0-11 16,0 0 5-16,0 0 3 0,0 0-1 0,0 0-7 0,-13 31 0 16,2-19 6-16,-1 2 6 0,2-2-6 0,-5-1-4 15,3 1 1-15,0 1 1 0,-2-4 2 0,-1 1-1 16,7-2 3-16,-4-2-4 0,4 1 4 0,-1-2-4 16,9-5 1-16,-14 7-1 0,14-7 8 0,-15 6-5 15,9-2 6-15,6-4-7 0,-14 5 5 0,14-5-12 16,-12 5 16-16,12-5-13 0,-14 6-2 0,14-6 1 15,-13 6-5-15,13-6-4 0,-16 4 6 0,16-4-4 0,-12 8-5 16,3-6 4-16,9-2-1 0,-16 10-9 0,10-4 5 16,6-6 2-16,-16 11 4 0,16-11-13 0,-13 12 10 15,13-12-6-15,-12 12-3 0,4-4 4 0,8-8-11 16,-6 14 13-16,6-14-5 0,-6 18 7 0,4-10-11 16,-1 5-3-16,1 1 9 0,2-14 0 0,5 20 1 15,-1-10 1-15,-4-10 0 0,8 18 10 0,4-5-14 16,-2-1-1-16,1 0 12 0,1-2-2 0,-2 4-6 15,3-5-6-15,-1 1 13 0,2-2-6 0,-2 2-1 0,1 0-7 16,-3-4-10-16,0 0-15 0,-4 0-15 16,-6-6-23-16,13 10-20 0,-4-4-91 0,-9-6-214 0,0 0 64 15</inkml:trace>
  <inkml:trace contextRef="#ctx0" brushRef="#br0" timeOffset="62432.91">11428 7580 355 0,'6'-16'144'0,"-6"16"-21"0,0 0-24 16,6-11-4-16,-6 11-16 0,12-8-14 0,-12 8 0 16,15-4-6-16,-15 4-11 0,18-6-6 0,-18 6-9 15,0 0 3-15,28 0-9 0,-28 0-3 0,0 0-5 16,37 11-7-16,-28-4 14 0,7 3-13 0,-6-1 3 15,2 1-7-15,-4 2-1 0,-1 6 4 0,-3-5-4 16,-2 5 5-16,-2-2-5 0,-2 0-2 0,0-1 10 16,-4 1-16-16,1 0 0 0,-4-2 11 0,2 2-5 15,-1-6 5-15,2 0 4 0,-1-2 2 0,0-1 0 16,7-7-2-16,-6 12 11 0,3-6-6 0,3-6 3 0,-8 8 0 16,8-8 8-16,0 0 4 0,-4 10 4 15,4-10 0-15,0 0-6 0,0 0-1 0,0 0-4 0,0 0-7 16,0 0 4-16,0 0-10 0,12 9 0 0,-12-9-3 15,0 0 2-15,27 0-4 0,-27 0-8 0,0 0 4 16,37-3-18-16,-37 3-20 0,31-2-21 0,-31 2-4 16,26 2-24-16,-15-2-20 0,-11 0-115 0,0 0-257 15,28 0 76-15</inkml:trace>
  <inkml:trace contextRef="#ctx0" brushRef="#br0" timeOffset="63482.75">12076 7302 221 0,'-2'-8'186'0,"2"8"-27"0,-2-12-15 0,2 12-16 15,0-8-4-15,0 8-18 0,0 0-15 0,0 0-13 0,-2-10-11 16,2 10-11-16,0 0-11 0,0 0 1 0,0 0-7 16,0 0-9-16,0 0 1 0,0 0-6 15,-2 36 0-15,0-7-4 0,2 1 1 0,-3 6-5 0,-1-1 1 16,1 3 2-16,1-1-10 0,2 1 5 0,-2-1-2 15,-2-1-5-15,-3-3 2 0,7-1 1 0,-4-1-2 16,2-9 1-16,2-2-1 0,-2-7-4 0,2 3-2 16,0-4-4-16,0-2 6 0,-2 0 1 0,2-2 6 0,0-8 8 15,0 12 15-15,0-12 13 0,-6 7 13 0,6-7 3 16,0 0-7-16,0 0-7 0,0 0-5 16,0 0-5-16,0 0-3 0,0 0-9 0,0-29-5 0,8-3-9 15,-4 3-3-15,4-3-7 0,1-1 1 0,-4-5-1 16,2 5-5-16,1-1-5 0,-2-2 0 0,1 3-3 15,-2-1-2-15,1 1 0 0,1 3 1 0,1 1-3 16,2 5-1-16,-4 2 2 0,-2 5 3 0,0 3-1 16,3 0-1-16,-5 6 1 0,3-1-3 0,-3 0 4 15,3 3-10-15,-1 1 12 0,-2-2-3 0,-2 7-2 16,6-5-1-16,-6 5-1 0,9-4-1 0,-9 4-2 16,0 0 2-16,16 0-1 0,-16 0 3 0,0 0 0 15,14 11 6-15,-8-3-3 0,-2 0 3 0,4 6 0 16,-1 4-3-16,-1-2 2 0,-1 0 1 0,-3 1 2 0,1 1 5 15,-1 0 0-15,-2-1-6 0,2 1-4 0,-4-2 9 16,0 2-3-16,-1-3 0 0,-1 2-1 0,-1-2 6 16,-1 1-2-16,-3-2 1 0,-1-1 2 0,-6-1-2 15,5 0 4-15,-5 0-8 0,1-2 8 0,6-4 1 16,-6 2 2-16,-1-2-1 0,6-2-11 0,-1-2-16 16,11-2-17-16,-20 2-20 0,20-2-20 0,-20-2-31 15,20 2-108-15,-15-6-259 0,9 0 75 0</inkml:trace>
  <inkml:trace contextRef="#ctx0" brushRef="#br0" timeOffset="64097.75">12446 7529 211 0,'0'0'91'16,"0"0"-3"-16,7 4-11 0,-7-4-1 0,0 0-7 16,0 0-5-16,0 0-9 0,0 0-2 0,0 0 0 15,0 0-9-15,0 0 4 0,0 0-14 0,0 0-1 16,16 2-4-16,-16-2 0 0,0 0 0 0,0 0-3 15,16-2-10-15,-16 2 5 0,0 0-7 0,27-2 2 16,-27 2-6-16,20 0-19 0,-20 0 23 0,20 2-2 16,-11 0-12-16,-9-2 2 0,16 6 4 0,-8-4-6 0,-8-2-1 15,13 10 8-15,-9-3-14 0,-2-1 13 0,0 2 6 16,0 2-2-16,-4 6 7 0,-2 0 3 16,-3-1-3-16,1 1 0 0,-3-2 4 0,-2 2 3 0,0-3 5 15,0 3-6-15,2-4-4 0,1-4-4 0,-1 2 8 16,4-2-4-16,-1 0-5 0,4-2 0 0,2-6 5 15,-7 7 2-15,7-7 4 0,-4 7 3 0,4-7 0 16,0 0-1-16,-4 8 2 0,4-8-5 0,0 0-6 16,0 0 2-16,0 0 5 0,21 5-12 0,-3-5-2 15,2-2 5-15,-1-1-9 0,14-4-16 0,2 1-14 16,-4 1-13-16,-3 1-15 0,-6 0-10 0,0 0-22 16,-2-2-15-16,0 0-89 0,0 0-221 0,-1 0 65 15</inkml:trace>
  <inkml:trace contextRef="#ctx0" brushRef="#br0" timeOffset="64353.07">13070 7454 269 0,'0'0'194'16,"0"0"-26"-16,6-6-29 0,-6 6-18 0,14-6-10 0,-5 2-14 15,9 0-19-15,4-2 2 0,9 0-20 0,4 0 3 16,-3 2-12-16,5 1-5 0,-2-3-2 0,0 4-2 16,0 2-11-16,-1-2-2 0,-1 2-7 0,2-3-12 15,-2 2-8-15,-7 1-12 0,-5-2-13 0,-1 2-17 16,-7-2 0-16,3 2-19 0,-16 0-2 0,20-2-12 16,-20 2-5-16,0 0-10 0,17 0-60 0,-17 0-172 15,0 0 53-15</inkml:trace>
  <inkml:trace contextRef="#ctx0" brushRef="#br0" timeOffset="64547.77">13491 7306 225 0,'0'0'159'0,"-8"-4"-15"0,8 4-15 15,0 0-21-15,0 0-9 0,0 0-21 0,0 0-9 16,0 0-4-16,0 0-9 0,0 0-6 0,0 0-6 16,0 0-9-16,0 0 6 0,-20 14-5 0,20-6-8 15,-2 2-1-15,2-10 8 0,-2 23-23 0,-1-5 14 16,3-2-11-16,0 2-1 0,-2-1 6 0,2 1 0 15,0-1-4-15,0 3-6 0,9 8-6 0,-5-4-11 0,0-4-19 16,4-1-21-16,-4-3-15 0,6-1-34 16,-1 0-71-16,0-5-199 0,4 0 60 0</inkml:trace>
  <inkml:trace contextRef="#ctx0" brushRef="#br0" timeOffset="65216.07">14002 7170 214 0,'0'0'17'0,"0"0"-7"16,0 0 2-16,0 0 6 0,0 0 3 0,0 0 3 15,0 0-2-15,0 0-8 0,0 0 3 0,0 0-10 16,0 0 10-16,0 0-8 0,0 0 7 0,0 0-8 0,0 0 1 16,0 0 1-16,0 0 0 0,0 0-7 0,0 0 0 15,0 0 9-15,0 0-6 0,0 0 1 16,0 0-7-16,0 0 7 0,0 0 1 0,0 0-6 0,0 0 0 15,0 0-2-15,0 0 3 0,0 0 1 0,0 0 9 16,0 0 1-16,0 0 9 0,0 0 5 0,0 0 1 16,0 0 0-16,0 0 2 0,0 0-1 0,0 0-12 15,0 0 14-15,0 0-5 0,0 0-4 0,0 0-4 16,0 0 1-16,0 0-3 0,0 0 5 0,0 0-1 16,0 0-4-16,7-4-3 0,-7 4 5 0,0 0-2 15,0 0 7-15,0 0 3 0,4-6 2 0,-4 6 0 16,0 0-8-16,0 0 4 0,0 0-4 0,0 0 3 0,0 0-3 15,2-6-6-15,-2 6-5 0,0 0-4 0,0 0-8 16,0 0 5-16,0 0 2 0,0 0 0 0,0 0-4 16,0 0-5-16,0 0-9 0,0 0 12 0,0 0 2 15,6 16 3-15,-6-9-7 0,0 3 5 0,2 0-2 16,-2 8-6-16,2 0 13 0,-2 1 5 0,0 1-5 16,0 12 11-16,0-2-1 0,-2-9-18 0,2 9 15 15,0-1-11-15,0-5 6 0,0-2-5 0,0-4 6 16,0-3-14-16,0 1 17 0,0 0-4 0,-2-3-9 15,2 0 12-15,-2-4-9 0,2-1-4 0,0 0-5 16,0-8 6-16,0 16 7 0,0-10 5 0,0-6-7 0,0 12 2 16,0-12 3-16,0 8 1 0,0-8-2 0,0 0-10 15,0 12 2-15,0-12-1 0,0 0-26 0,0 0 10 16,0 8-22-16,0-8-14 0,0 0-23 0,0 0-74 16,0 0-176-16,0 0 54 0</inkml:trace>
  <inkml:trace contextRef="#ctx0" brushRef="#br0" timeOffset="65846.75">14319 7266 208 0,'9'-5'82'0,"-9"5"-10"0,0 0-19 15,4-7-11-15,-4 7 2 0,0 0-2 0,5-3-11 0,-5 3-4 16,0 0 0-16,0 0 1 0,0 0-6 0,7-4-3 15,-7 4-3-15,0 0 4 0,0 0 0 0,0 0-10 16,0 0 0-16,0 0-1 0,0 0 4 0,0 0-5 16,0 0-2-16,0 0 1 0,0 0 5 0,0 0-10 15,0 0 1-15,0 0 1 0,0 0 1 0,0 0-9 0,0 0 0 16,0 0 5-16,0 0 5 0,0 0-4 16,0 0-7-16,0 0 4 0,0 0-2 0,0 0 4 0,0 0-3 15,8 10 3-15,-8-10-11 0,0 0-9 0,0 0 23 16,-12 12 3-16,12-12-8 0,-12 5 8 0,3 0-11 15,3-2 6-15,6-3-1 0,-16 6-1 0,8-4 0 16,-1 2 4-16,0-2 5 0,2 2-5 0,7-4 0 16,-16 4-5-16,4-2 7 0,3 2-5 0,-1-2 6 15,-2 2-3-15,4-1-3 0,-8 2 3 0,1 0-2 16,2 0 1-16,0-3 2 0,4-1-5 0,-1 3 3 16,0-1-7-16,10-3 5 0,-19 3 6 0,7 1-9 15,6-2 1-15,6-2 2 0,-18 2-11 0,18-2 18 16,-15 6-6-16,15-6 6 0,-10 2 4 0,10-2-5 15,0 0 7-15,-14 2-2 0,14-2 2 0,0 0-16 0,0 0 25 16,-11 4 7-16,11-4 8 0,0 0-11 0,0 0-3 16,0 0 4-16,0 0-13 0,0 0 7 0,0 0 6 15,0 0 2-15,-13 2-7 0,13-2 0 0,0 0-1 16,0 0 3-16,0 0-15 0,0 0 4 0,0 0 1 16,0 0-7-16,0 0-1 0,0 0 1 0,0 0-13 0,0 0 6 15,-7 4-7-15,7-4 8 0,0 0 0 16,0 0-3-16,5 16-9 0,-5-16 12 0,9 13-4 0,-7-5 9 15,2 1-7-15,5 4 3 0,-3 1 2 0,4-2 8 16,-6-2-9-16,2-1 8 0,1 0-5 16,-1-2-5-16,-2 1 11 0,4-2-5 0,-2 2 4 0,0 0-6 15,1 0-1-15,-3 0 3 0,3-3-13 0,-2 3-4 16,1-2-23-16,-2 2-4 0,2 0-21 0,0 0-15 16,0-2-82-16,-4 0-186 0,-2-6 57 0</inkml:trace>
  <inkml:trace contextRef="#ctx0" brushRef="#br0" timeOffset="66313.75">14278 7580 245 0,'4'-6'82'16,"-4"6"-16"-16,0 0 2 0,0 0-17 0,3-8-20 15,-3 8 16-15,0 0-3 0,0 0-9 0,6-6 2 16,-6 6-13-16,0 0 5 0,11-7 0 0,-11 7-8 16,7-2 1-16,-7 2-10 0,10-6 0 0,-10 6-4 15,15-4-3-15,-15 4 10 0,20-3 2 0,-9 2-6 16,-11 1 0-16,20 0 1 0,-20 0-9 0,18 0 2 16,-18 0-6-16,17 0 6 0,-17 0 1 0,14 6-5 0,-14-6 2 15,6 3 4-15,-6-3 4 0,4 8-1 0,-4-8 11 16,2 9-5-16,-2-9-2 0,-2 15 0 0,2-15 5 15,0 14-5-15,-4-10 5 0,4-4-24 0,0 16 18 16,-2-10-2-16,2 1-2 0,0-7 1 0,0 16 0 16,2-8 1-16,2 0-12 0,-2 0 11 0,5 0-5 15,2 6 6-15,0-1 6 0,3-1-5 0,0 0-7 16,-1 0 10-16,-3-2-8 0,-2-2-1 0,2 0 8 16,-2-3-1-16,-2 3 6 0,1-2-11 0,-5-6 3 15,6 10 1-15,-6-10 0 0,2 10 16 0,-2-10 1 0,-2 8-1 16,2-8-4-16,-8 12-2 0,1-6 0 0,-1-1 1 15,-2 2 0-15,-7 1-5 0,-1-1 1 0,1-3 5 16,-1 2-12-16,1-4-5 0,4 2-6 0,-4 0-20 16,3-2-14-16,1-2-25 0,13 0-25 0,-20-4-25 15,20 4-58-15,-15-10-196 0,10 5 58 0</inkml:trace>
  <inkml:trace contextRef="#ctx0" brushRef="#br0" timeOffset="66917.75">14720 7187 241 0,'5'-11'72'15,"-5"11"-9"-15,2-8 2 0,-2 8-14 0,2-10-4 16,-2 10-3-16,4-8-15 0,-4 8 3 0,5-8-4 15,-5 8 1-15,5-8-7 0,-5 8 1 0,4-7-6 16,-4 7-13-16,4-7 2 0,-4 7 5 0,0 0 8 16,2-8-2-16,-2 8-3 0,0 0 0 0,6-7 1 0,-6 7-13 15,0 0-6-15,0 0 2 0,0 0-2 16,0 0-3-16,0 0 18 0,0 0-2 0,16 17 10 16,-16-7-2-16,5 6 1 0,-1 2-2 0,-2 0-1 0,2 11 6 15,-2-5-1-15,0-2 3 0,1 7 0 0,-6-5-6 16,9 3 2-16,-6-3 3 0,2-6 5 0,0 0 0 15,-2-3-6-15,2-3-6 0,2 4-5 0,-4-4 2 16,0 0 4-16,2-5-4 0,-2 3 2 0,0-10-3 16,2 16 0-16,-2-10 4 0,0-6-5 0,3 12-3 15,-3-12 7-15,0 0-8 0,2 12 1 0,-2-12-2 16,0 0 2-16,0 0 6 0,0 12-11 0,0-12 11 16,0 0-10-16,4 7 1 0,-4-7-1 0,0 0 7 15,0 0 2-15,0 0 6 0,0 0-3 0,0 10-5 16,0-10 5-16,0 0-3 0,0 0-10 0,0 0 17 0,0 0-12 15,0 0 4-15,0 0-4 0,0 0-11 0,0 0-16 16,0 0-24-16,0 0-11 0,-4 8-20 0,4-8-92 16,0 0-198-16,0 0 60 0</inkml:trace>
  <inkml:trace contextRef="#ctx0" brushRef="#br0" timeOffset="67781.42">15056 7170 250 0,'0'0'91'0,"0"0"-20"16,0 0-3-16,0 0-6 0,0 0-7 0,0 0-25 16,0 0 14-16,4-6-9 0,-4 6 1 0,0 0-11 15,0 0-1-15,0 0 1 0,0 0-4 0,0 0-3 16,0 0 0-16,4-8 5 0,-4 8 3 0,0 0-6 16,0 0-5-16,0 0-2 0,0 0 11 0,0 0-11 15,0 0 5-15,0 0-6 0,0 0 10 0,0 0-14 16,0 0 1-16,0 0-2 0,0 0 3 0,0 0-4 15,0 0-6-15,0 0 4 0,0 0-19 0,0 0 13 0,0 0 2 16,0 0 1-16,0 0-11 0,0 0 10 0,0 0-2 16,0 0-1-16,0 0 7 0,0 0-10 0,0 0-1 15,0 0 4-15,0 0 3 0,-22-2-1 0,22 2-6 16,0 0 6-16,0 0 0 0,0 0 12 0,0 0-10 16,0 0-6-16,0 0 3 0,0 0-6 0,0 0 6 15,0 0 1-15,-23 4-18 0,23-4 19 0,0 0 5 16,0 0-4-16,0 0-1 0,0 0-4 0,0 0-4 15,-16 2-14-15,16-2-5 0,0 0-25 0,0 0 2 0,0 0-52 16,0 0-118-16,-15 0 40 0</inkml:trace>
  <inkml:trace contextRef="#ctx0" brushRef="#br0" timeOffset="68201.77">14867 7102 273 0,'0'0'111'0,"0"0"-9"0,0 0-12 0,0 0-16 15,2-11-13-15,-2 11-14 0,0 0-5 0,7-8-8 16,-1 4 5-16,-6 4-10 0,16-6-6 0,-8 4 2 15,10-4-5-15,-5 4 2 0,-2 0-3 0,2 2-3 16,-13 0-1-16,20-2-7 0,-20 2-2 0,20 2 6 16,-20-2-8-16,18 2-4 0,-18-2-1 0,17 6-2 15,-11-2 3-15,1 2 4 0,0-2 6 0,-3 4-10 16,-4-8 4-16,6 14-4 0,-2-7 6 0,-4 1-12 16,3-1 14-16,-3-7-13 0,-3 19 18 0,-1-11-3 15,0 0-6-15,2 2 16 0,-5-3-8 0,1 1 13 16,-1 0-16-16,-6 2 7 0,-1 0-6 0,0 0 14 0,-4-2 2 15,3 0-11-15,-3-2 7 0,1-1-6 0,-1 2 4 16,1-4 5-16,-1 1-8 0,1-1 0 0,1-2-4 16,3 1 0-16,-2-2 2 0,15 0-8 0,-20 0-10 15,20 0-18-15,-17 0-11 0,17 0-18 0,0 0-18 16,-21 0-91-16,21 0-187 0,-10-3 57 0</inkml:trace>
  <inkml:trace contextRef="#ctx0" brushRef="#br0" timeOffset="68711.67">15066 7294 264 0,'0'0'83'0,"0"0"8"0,0 0-14 16,0 0-15-16,0 0-8 0,0 0 6 0,14 2-2 15,-14-2-4-15,0 0-19 0,0 0-1 0,0 0 2 16,0 0-6-16,0 0-8 0,0 0-3 0,0 0 1 0,0 0 2 16,19-2-2-16,-19 2 1 0,0 0-11 0,14-2 0 15,-14 2-5-15,0 0 1 0,19 0 0 0,-19 0-4 16,16 0-7-16,-16 0 14 0,0 0 0 0,19 0-10 16,-19 0-9-16,0 0 19 0,16 0 0 0,-16 0 2 15,0 0-24-15,0 0 7 0,12 2 9 0,-12-2 2 16,0 0 3-16,0 0-8 0,8 6 0 0,-8-6 3 15,0 0 2-15,0 0-1 0,0 10 1 0,0-10-6 16,0 0-4-16,0 0 13 0,0 9 0 0,0-9-5 16,0 0 1-16,-3 10 2 0,3-10-5 0,0 12 5 15,0-12 2-15,3 14-2 0,-3-6-12 0,4 2 10 16,-2-2-2-16,4 7 8 0,1 1-3 0,2-2-6 0,0 0 6 16,-3 0-8-16,5 2 7 0,-2-5-5 15,2 1-2-15,-3 2 6 0,-4-4-9 0,4 2 8 0,-6-4 5 16,2 0 0-16,-2-2 3 0,-2-6 7 0,0 15 1 15,-2-7 13-15,-4 0 0 0,4-2-1 0,-12 6-8 16,3-4 2-16,-5 2 2 0,0 0-1 0,-2-3 10 16,-13 5-7-16,7-6-7 0,5 0-1 0,3-2 4 15,-3 0-11-15,3-2 5 0,1 2-18 0,15-4-17 0,-24 0-42 16,13 2-26-16,11-2-111 0,-16-6-233 16,16 6 69-16</inkml:trace>
  <inkml:trace contextRef="#ctx0" brushRef="#br0" timeOffset="68954.75">15573 7331 316 0,'10'-5'137'16,"-10"5"-5"-16,20-4-30 0,-11 4-14 0,8 0-12 15,3-3 2-15,0 2-16 0,-1-1-13 0,-1 2 8 16,2-2-33-16,-1 2 7 0,-1-2-10 0,-1 2-15 16,1 2-8-16,-3-2-11 0,-15 0-15 0,20 2-20 15,-20-2 1-15,18 0-3 0,-18 0-3 0,11 0 2 16,-11 0-53-16,0 0-120 0,0 0 37 0</inkml:trace>
  <inkml:trace contextRef="#ctx0" brushRef="#br0" timeOffset="69111.75">15868 7312 420 0,'-17'-16'4'0,"8"12"29"0,2 0 15 0,1 0-3 16,6 4 24-16,-16-10 2 0,10 6 0 0,6 4-2 15,-11-8 5-15,11 8 9 0,-11-3-15 0,11 3 2 0,-9-5-13 16,9 5-5-16,0 0-9 0,0 0-2 16,0 0-8-16,0 0 1 0,-17 0-16 0,17 0 4 0,0 0-5 15,-12 15 10-15,8-10-18 0,0 3 12 0,4 0-3 16,-2 2 0-16,0 6-9 0,4-1-3 16,-2 0-8-16,4 2-24 0,0-3-18 0,6 4-17 0,-2-2-33 15,5-5-73-15,3-1-198 0,1-2 60 0</inkml:trace>
  <inkml:trace contextRef="#ctx0" brushRef="#br0" timeOffset="69264.78">16223 7346 209 0,'0'0'187'16,"0"0"-28"-16,9-7-27 0,-9 7-18 0,0 0-14 15,8-5-14-15,2 0-28 0,-10 5-22 0,12-5-34 16,6 0-20-16,-1 0-22 0,3 3-19 0,-3 0-56 15,3-2-135-15,1 2 42 0</inkml:trace>
  <inkml:trace contextRef="#ctx0" brushRef="#br0" timeOffset="69380.75">16565 7288 233 0,'0'0'51'0,"20"-2"11"0,-20 2 4 15,11-2 7-15,-11 2 1 0,0 0 9 0,14-2 9 16,-14 2-19-16,0 0 7 0,0 0-24 0,16-3 8 0,-16 3-14 16,7-5 0-16,-7 5-25 0,0 0-3 15,18-4-16-15,-10 3-24 0,1-2-9 0,11-2-20 0,2 3-15 16,-1-3-6-16,12-2-42 0,0 1-133 0,3 2 43 15</inkml:trace>
  <inkml:trace contextRef="#ctx0" brushRef="#br0" timeOffset="69480.75">16990 7211 466 0,'21'-4'0'0,"-3"1"23"0,-5 0 7 0,-1 1 11 16,-12 2 15-16,19-2 4 0,-19 2 3 0,15-2 9 15,-15 2-10-15,11 0-5 0,-11 0-5 0,0 0-5 0,16-3-8 16,-16 3-10-16,15-3-23 0,-15 3-17 16,18-2-11-16,-8 1-13 0,10 1-29 0,-1-4-52 15,4 1-137-15,-3 0 44 0</inkml:trace>
  <inkml:trace contextRef="#ctx0" brushRef="#br0" timeOffset="70127.67">18041 7008 290 0,'0'0'259'0,"11"-2"-41"0,-11 2-19 0,0 0-12 16,6-6-13-16,-6 6-9 0,0 0-10 0,8-4-13 0,-8 4-13 15,0 0-14-15,0 0-13 0,0 0-12 16,8-4-9-16,-8 4-7 0,0 0-9 0,0 0-9 16,11-2-5-16,-11 2-7 0,14-2-6 0,-6 2-2 0,10-2-4 15,3 1-8-15,-1-2-2 0,13 3-6 0,0-2-6 16,-7 0-5-16,1 1-7 0,3-4 5 0,-3 1-4 16,-4 3-8-16,-3-1 1 0,0 0-5 0,-3-1-10 15,1 2-4-15,-3-1-5 0,-3 0-8 0,-2-3-4 16,-10 5-7-16,18-1-10 0,-18 1 0 0,17-4-8 15,-11 0-17-15,-6 4 6 0,14-4-11 0,-14 4-3 16,13-6-12-16,-13 6 4 0,6-6-5 0,0 2 4 0,-6 4-3 16,6-6 7-16,-6 6 13 0,4-8 3 0,-4 8 14 15,2-7 5-15,-2 7 5 0,0-8 13 16,0 8 11-16,0-8 6 0,0 8 14 0,0 0 9 0,-8-14 6 16,0 8 15-16,4 0-3 0,-2 0 10 0,6 6 7 15,-11-12 12-15,5 7 10 0,-2 0 1 0,4-2 0 16,4 7 1-16,-15-10 1 0,11 5 4 0,-3 0 6 15,7 5 5-15,-7-8 6 0,7 8-6 0,-8-8 4 16,8 8-10-16,-4-6 1 0,4 6-9 0,0 0-10 16,-8-4-7-16,8 4-5 0,0 0-5 0,0 0-4 15,0 0-4-15,0 0 0 0,0 0-2 0,0 0-4 0,-19 14-1 16,17-4 3-16,-2-3-10 0,-1 10 3 16,-2 0 6-16,3 1-1 0,0 2-5 0,0 10-4 15,-3-3-17-15,5 3-27 0,2-1-26 0,0 3-31 0,0-8-53 16,2-3-88-16,3 8-282 0,1-9 82 0</inkml:trace>
  <inkml:trace contextRef="#ctx0" brushRef="#br0" timeOffset="76774.17">18997 6730 308 0,'0'0'91'0,"0"0"-1"16,0 0-20-16,0 0-7 0,0 0-2 0,0 0-6 15,0-10-5-15,0 10-5 0,0 0 9 0,0 0-16 16,0 0-5-16,0 0-7 0,0-8 9 0,0 8 3 15,0 0-14-15,0 0-1 0,0-6-14 0,0 6 17 0,0 0-3 16,0 0-6-16,2-8 3 0,-2 8 0 0,0 0-13 16,0 0 11-16,2-7-10 0,-2 7-1 0,0 0 1 15,0 0-12-15,0-7 15 0,0 7-8 0,0 0 6 16,0 0-7-16,0 0 4 0,0 0-6 0,2-8 2 16,-2 8 0-16,0 0 4 0,0 0-6 0,0 0-3 15,0 0 3-15,0 0 4 0,0-5-1 0,0 5-11 16,0 0 15-16,0 0-8 0,0 0 2 0,0 0 0 15,0 0 5-15,0 0-8 0,0 0-3 0,0 0-3 0,0-8 15 16,0 8 2-16,0 0-10 0,0 0-8 0,0 0 19 16,0 0-2-16,0 0-1 0,0 0-7 0,0 0-2 15,0 0 5-15,0 0-19 0,0 0 22 0,0 0-2 16,0 0 3-16,4-6-8 0,-4 6 6 0,0 0-5 16,0 0 2-16,0 0-7 0,0 0 10 0,0 0-7 15,0 0 7-15,0 0-13 0,0 0 0 0,0 0 11 16,0 0-6-16,0 0 3 0,0 0-2 0,0 0 2 15,0 0 2-15,0 0 5 0,0 0-9 0,0 0 2 16,0 0 1-16,0 0 1 0,0 0 6 0,0 0 0 16,0 0-1-16,0 0 4 0,0 0-5 0,0 0 1 0,0 0-9 15,0 0-3-15,0 0 12 0,0 0-10 0,0 0 9 16,0 0 1-16,0 0-5 0,0 0-3 0,0-8 8 16,0 8-6-16,0 0-2 0,0 0 6 0,0 0 4 15,0 0-10-15,0 0 8 0,0 0 0 0,0 0 2 16,0 0-5-16,0 0 9 0,0 0-10 0,0 0 6 15,0 0 1-15,0 0 5 0,0 0 2 0,0 0-11 16,0 0 7-16,0 0-4 0,0 0-2 0,0 0-3 16,0 0-4-16,2-6 16 0,-2 6 3 0,0 0-8 15,0 0-2-15,0 0-2 0,2-10 1 0,-2 10 7 0,0 0-4 16,2-7 3-16,-2 7 4 0,0-7 0 16,0 7-2-16,0-8-2 0,0 8-5 0,3-7-2 0,-3 7 6 15,0 0-2-15,0-10-2 0,0 10 0 0,0 0 4 16,0-6-9-16,0 6 2 0,0 0-1 0,0 0-3 15,0-6 0-15,0 6-3 0,0 0-7 0,0 0 7 16,0 0-8-16,0 0 8 0,0 0-6 0,0 0-3 16,0 0 5-16,0 0 3 0,0 0-7 0,-5 26 6 0,3-11 1 15,-4 5 2-15,0 10-1 0,1 1-5 0,-6 1 5 16,6 0 0-16,-3 1-1 0,2-1 1 0,1-1 1 16,-4-2-9-16,7 3 10 0,-7-4 1 0,7-4 0 15,-4-7-1-15,4 1-3 0,-6 0 3 0,8-4-6 16,-2-1 6-16,0-1-4 0,0-2 5 0,0 0 3 15,0-4-5-15,0 1-3 0,2 1 5 0,-2-1-1 16,-1-4 5-16,3 4-5 0,0-7 0 0,0 5 9 16,0-5-7-16,-2 6 15 0,2-6 13 0,0 0 3 15,-2 6-4-15,2-6 1 0,0 0-7 0,0 0 1 16,0 0-4-16,0 0-2 0,0 0-2 0,0 0 1 0,13-22-3 16,-11 12-3-16,4-7-1 0,4 3-5 15,-2-6-3-15,-1 3-2 0,-1 1 3 0,10-10-8 0,-6 4 0 16,-1 5 6-16,0 3-9 0,-2 0 3 0,1 2-4 15,-1 0-1-15,2 1 3 0,0-1-3 0,-1 2-3 16,-1 2-2-16,2 0 4 0,-3 0 1 0,-2 4-5 16,5-2 5-16,-2 0 3 0,0 1-6 0,-1 0 5 15,-2 2-7-15,-4 3 6 0,12-7-2 0,-8 4-2 0,-4 3 5 16,0 0-2-16,11-4-4 0,-11 4 4 0,0 0-3 16,10-3 8-16,-10 3-2 0,0 0 2 0,0 0-4 15,0 0 6-15,0 0-6 0,12 7-14 0,-12-7 17 16,0 8-6-16,0-8 4 0,0 12 4 0,-2-5 4 15,-2 1-2-15,1 0-6 0,-8 4 9 0,4-2-4 16,-5 2 4-16,2-1 5 0,0 1-6 0,-4-2-1 16,5-2 0-16,1 0-1 0,0-2 1 0,-2 0-1 15,2-2 1-15,3 2-2 0,-3-2-7 0,0-1 10 16,0 2-8-16,8-5 12 0,-13 5-6 0,6-3-2 0,7-2 2 16,-11 3-3-16,11-3 6 0,0 0 0 15,-12 0-9-15,12 0 1 0,0 0 3 0,0 0-3 16,0 0 2-16,-14-5 3 0,14 5-6 0,0 0 4 0,0 0 0 15,0 0-6-15,0 0-3 0,-4-5 8 0,4 5-3 16,0 0-2-16,0 0-1 0,0 0 11 0,0 0-8 16,0 0 6-16,26-5-5 0,-26 5 4 0,18 2-1 15,-18-2-4-15,17 5 5 0,-6-2-3 0,-2-1-1 16,0 4 4-16,1-2-3 0,-2 2 0 0,6 2 4 16,0-2-2-16,1 2 7 0,-4 0-5 0,-4-2-2 15,3 0 3-15,-5 1 1 0,3-2-5 0,0 0-5 0,-2 1 7 16,0 0 4-16,1-2-15 0,2 4-2 0,-3-4-19 15,-1 4-38-15,3-4-22 0,-1 1-78 0,-7-5-204 16,15 8 60-16</inkml:trace>
  <inkml:trace contextRef="#ctx0" brushRef="#br0" timeOffset="77314.73">19367 7052 282 0,'0'0'85'0,"0"0"-16"16,0 0-7-16,0 0-3 0,0 0-4 15,22 7-3-15,-18-3-7 0,3 4 4 0,-3 0-11 16,0-2-6-16,0 4-4 0,0-3 6 0,0 3-5 0,-2-2-5 15,0 2-4-15,0-2-2 0,0 2 5 0,0-2 4 16,0 0-13-16,0 0 4 0,1-1 1 0,-1 1-3 16,-2-1-5-16,0-7-1 0,2 10 7 0,-2-10 3 15,0 7 0-15,0-7 11 0,2 6 5 0,-2-6 14 16,0 0-3-16,2 6-1 0,-2-6-2 0,0 0-7 16,0 0-7-16,0 0 0 0,0 0-6 0,0 0-3 15,0 0-2-15,14-18-2 0,-10 8-8 0,-2 2 5 16,4 0-5-16,1-5 5 0,2 1-9 0,-2 2-3 15,-3 0 0-15,2 3 4 0,-2-1-2 0,2-1-5 16,2 4 2-16,-4-3 2 0,5 2-1 0,-2-2-15 0,0 2 4 16,1 2 12-16,-2-2-12 0,4 0 8 0,-4 4-1 15,3-4 1-15,-3 5 0 0,6-1-2 0,-12 2 5 16,15-5 0-16,-9 4-10 0,-6 1 2 0,16 1 1 16,-16-1 3-16,13 5-3 0,-7-3 5 0,3 1-4 15,-2 3-3-15,-3-2 7 0,2 4-8 0,2-2 4 16,-2 0 3-16,0 2 0 0,-1 0-3 0,-3 0 1 15,2 0 6-15,0-1-3 0,-2 1-3 0,1 0 3 0,0 0 0 16,1-2 0-16,-4 2-4 0,0-2 4 16,2 2-19-16,-2-2-12 0,0-6-16 0,-2 12-22 15,2-9-21-15,0-3-78 0,0 0-198 0,0 10 60 0</inkml:trace>
  <inkml:trace contextRef="#ctx0" brushRef="#br0" timeOffset="77990.42">20153 6539 287 0,'0'0'83'0,"0"0"-15"15,0 0-14-15,18 11-4 0,-14-5-2 0,0 4 6 16,2 6-3-16,2 0-5 0,-2 13 1 0,-2 1-6 16,1 4 12-16,-3 1-13 0,2 2 14 0,-2 3-11 15,-2-1-1-15,-2 3 2 0,0-5-6 0,0 2 3 0,-3-1-6 16,8-1-4-16,-6 1 0 0,1-2 0 0,0-3-5 16,0-1 5-16,2-2-6 0,-2-7-8 0,2-6 0 15,-4 0 2-15,4-4-3 0,-4-3-1 0,0 0-1 16,4 0-2-16,-2-2-2 0,0-1 3 0,2-7 2 15,-2 10 6-15,0-5 0 0,2-5 4 0,0 7 8 16,0-7 13-16,0 0 1 0,-2 8-3 0,2-8-7 16,0 0-1-16,0 0-6 0,0 0-9 0,0 0-7 0,0 0-3 15,2-30-8-15,2 13-5 0,6-11-6 0,-4-3-1 16,2-3-7-16,1-1-7 0,0-1 14 16,0-3-6-16,-3-1 7 0,-1-1 1 0,4 1-3 0,2 3 4 15,-5-1-4-15,-2 3-3 0,6 0 10 0,-2 1-1 16,1 0 3-16,-3 3-17 0,-2-1 13 0,1 5 2 15,6-1-6-15,-9 4 2 0,5 5 7 0,-3-1-9 16,3 2 9-16,-3 2-3 0,1-1-6 0,3 1 7 16,-2 0-2-16,4 2-5 0,-4 4 5 0,1 0-5 15,1 2 4-15,-3 3 2 0,4-3-4 0,-3 4 6 16,3 0-7-16,-9 4-1 0,16-8 0 0,-8 6-1 16,-8 2 3-16,16-2-3 0,-16 2-1 0,0 0 2 15,23 2-1-15,-13 2 1 0,-10-4-7 0,10 10 8 0,-3-4 1 16,-5 2 0-16,7 5 4 0,-5 3-1 0,1 2 1 15,-5 0-2-15,0 2 10 0,0 9-20 0,-2-5 0 16,-3 5 15-16,1-5 3 0,-5-5-4 0,2-1 9 16,-3-2-8-16,-2 0 2 0,4 0 3 0,-7-2-2 15,1 1 5-15,-1-3-1 0,1 0 5 0,2 0-5 16,-4-2-2-16,1-2 5 0,-1 0-3 0,1 2 4 16,0-5-7-16,0 1-4 0,1-2-26 0,3 0-5 0,1-2-28 15,-2-2-40-15,12 0-77 0,-15-2-208 0,15 2 61 16</inkml:trace>
  <inkml:trace contextRef="#ctx0" brushRef="#br0" timeOffset="78530.7">20586 6793 290 0,'14'0'98'0,"-14"0"-7"16,0 0-7-16,11-2-20 0,-11 2-12 0,0 0 2 15,0 0-13-15,13 6-4 0,-13-6-13 0,9 8 0 16,-5-2 1-16,0 1 4 0,-2 3-13 0,6 6 7 16,-6 0-1-16,0 0-9 0,2 1 1 0,-4 0-3 15,0-2 7-15,0 1-16 0,0 0 22 0,0-3-5 16,0 3-17-16,0-6 12 0,0 0 4 0,0-2-8 0,0 0 1 15,0 0 8-15,0-8-4 0,0 10 7 0,0-10-1 16,0 12 13-16,0-12-2 0,0 3 10 0,0-3 9 16,0 0 2-16,0 8-12 0,0-8-6 0,0 0-4 15,0 0-7-15,0 0 2 0,0 0-5 0,0 0-7 16,13-21-4-16,-4 7-8 0,2-2 4 0,-3 2 3 16,4-2-5-16,-3 1 0 0,1 1-3 0,-3-2-1 15,6 4 0-15,-4 0-6 0,-3 4 3 0,-2-2-3 16,4 5-1-16,-2 0 5 0,-2 0-5 0,3-1 4 15,-1 2 2-15,-6 4-6 0,9-6 7 0,-9 6-8 0,9-2 9 16,-9 2-4-16,0 0-10 0,0 0 11 0,18 2-4 16,-18-2 8-16,13 8-3 0,-9-4-2 0,2 0-5 15,-4 1-1-15,6 3 11 0,-4 0-2 0,0 1-4 16,-2-2 1-16,0 1 2 0,1 2 4 0,-1 0 2 16,0-2-5-16,0 2 7 0,-2-1-5 0,2-1-4 15,-2 0 4-15,0 2 3 0,0-4 3 0,0 2-6 16,0 0-3-16,0 0 7 0,0-1-10 0,0-7-5 0,-2 12-26 15,2-7-21-15,0-5-20 0,-2 7-26 0,2-7-62 16,0 0-194-16,0 0 58 0</inkml:trace>
  <inkml:trace contextRef="#ctx0" brushRef="#br0" timeOffset="78848.78">21226 6691 325 0,'0'0'167'0,"0"-8"-21"0,0 8-11 16,0 0-15-16,0 0-3 0,2-8-14 0,-2 8-12 15,0 0-12-15,2-6-6 0,-2 6-8 0,0 0-4 16,10-4-9-16,-4 2-6 0,-6 2-6 0,17-6-6 15,-1 2 2-15,-3 0-8 0,7 2-2 0,0-2 0 0,13 0-8 16,2 0 1-16,-3 2-3 0,-5 0 2 0,-6 0-10 16,1 2 6-16,-4 0-7 0,-1 0 4 15,1 0-4-15,-3 0-1 0,-1-2-12 0,-4 2-3 0,-10 0-14 16,20 0-14-16,-20 0-9 0,17 2-30 0,-7-2-20 16,-10 0-18-16,12 2-77 0,-12-2-224 0,7 2 65 15</inkml:trace>
  <inkml:trace contextRef="#ctx0" brushRef="#br0" timeOffset="79122.98">21257 6823 256 0,'-9'2'176'0,"9"-2"-23"0,0 0-25 0,0 0-3 0,0 0-13 15,0 0-10-15,0 0-17 0,0 0-8 0,-6 5-15 16,6-5 0-16,0 0-8 0,0 0-5 0,0 0-3 16,0 0-8-16,0 0 1 0,0 0-6 0,0 0-8 15,37 0-3-15,-17-2-1 0,3 2-2 0,10 0-4 0,3-2-3 16,1-1-5-16,-2 3 4 0,2-3-11 0,-2 0-2 16,-4 1-11-16,1 0-2 0,-9 0-12 15,-1-1-13-15,-7 2-20 0,1-1-17 0,-6 0-35 0,1 0-64 16,-2-2-207-16,0 0 61 0</inkml:trace>
  <inkml:trace contextRef="#ctx0" brushRef="#br0" timeOffset="87104.4">22527 6481 238 0,'0'0'162'0,"0"-7"-7"0,0 7-24 0,3-7-18 16,-3 7-12-16,0 0-17 0,2-10-3 0,-2 10-14 15,2-5-1-15,-2 5-7 0,0-8-10 0,0 8-17 0,0 0 12 16,0-8-8-16,0 8-2 0,0 0-8 0,0 0 0 15,0-8-17-15,0 8 6 0,0 0-8 0,0 0 0 16,0 0 8-16,-7-4-8 0,7 4 2 0,0 0-3 16,0 0-7-16,0 0 5 0,-27 6 2 0,17-2-4 15,2 2-1-15,-3 2 3 0,-5 1-4 0,1 1 5 0,0 0-4 16,2 0-4-16,-1 2 11 0,1 0-3 16,0-2-7-16,2 2-1 0,0 1-3 0,2-3 6 15,3 0 6-15,-1-2-5 0,3 0 1 0,-2 0 1 0,0 1-2 16,4 0 2-16,0-1 4 0,0 2-5 0,2-3 3 15,0 3-5-15,2-2 2 0,2 2 5 0,0-2-9 16,0-1 12-16,2 8-3 0,3-6-4 0,0 1-6 16,4 0 1-16,-3 0 4 0,4 0 0 0,1-2 1 15,1 0 0-15,-3-3-4 0,7 2 3 0,-3-4 0 16,0 3-3-16,0-4 4 0,-1 0-4 0,2-2 2 16,-1 0 2-16,3 0-1 0,-5-2 1 0,3 2-9 15,-1-4 9-15,-1 0-3 0,1 1 4 0,-3-4-2 0,-4 4 0 16,4-2 2-16,1-2 0 0,-4 1-4 0,2 0-1 15,-7 0 6-15,3 0 0 0,-2 0-14 0,0 0 13 16,1 0-8-16,-2-2 6 0,0 3-7 0,0-2 7 16,-2-1-1-16,3 1-1 0,-3 1 0 0,0-2 2 15,1 2 1-15,-3 0 2 0,3-2 1 0,-3 2-8 16,2-2 7-16,-2 0-7 0,-2 3 1 0,2-2-4 16,0 0 11-16,-2 7-5 0,5-12 0 0,-5 6-2 15,0-2 1-15,0 8 0 0,0-12 2 0,0 12-1 0,-3-10-1 16,1 5 0-16,2 5 0 0,-2-10 2 0,2 10-4 15,-6-8 2-15,0 2 1 0,1-2-2 0,0 4-2 16,1-2 6-16,-5 2-6 0,5-4-2 0,-2 4 6 16,-4-2-4-16,6 3-3 0,-7-4 8 0,5 4-6 15,-3-4 4-15,0 4 1 0,-1-2-3 0,-6 2 1 16,-1 1 2-16,-1-2-8 0,0 0 6 0,1 4-16 16,-1-2-19-16,1 2-21 0,-1 0-30 0,1 2-103 15,-5 0-226-15,0 0 68 0</inkml:trace>
  <inkml:trace contextRef="#ctx0" brushRef="#br0" timeOffset="99247.89">25327 2295 290 0,'0'0'72'0,"0"0"-2"15,0 0-13-15,0 0-1 0,0 0-11 0,0 0 7 16,0 0-14-16,0 0-3 0,0 0-4 0,0 0-2 16,0 0 1-16,0 0-5 0,0 0-4 0,0 0-3 15,0 0-4-15,0 0 0 0,0 0 4 0,0 0-3 16,0 0-3-16,0 0 9 0,0 0-12 0,0 0 1 15,0 0-7-15,0 0 3 0,0 0-2 0,0 0 10 0,0 0-7 16,-2-20 3-16,2 20-15 0,0 0 8 0,0 0 3 16,-2-10-2-16,2 10-9 0,0 0 2 0,-5-10 4 15,5 10 3-15,-4-5-4 0,4 5-4 0,-4-8 4 16,4 8 3-16,-7-6-9 0,7 6 4 0,0 0-5 16,-9-6 7-16,9 6-6 0,-8-4 4 0,8 4-4 15,0 0 10-15,-15-6-9 0,15 6 2 0,-14 0 0 16,14 0 3-16,-15-2-3 0,15 2 3 0,0 0-7 15,-22 2 0-15,22-2 2 0,-14 4 4 0,14-4-14 0,-17 4 11 16,9 0 0-16,8-4 6 0,-16 5-1 0,7 0-4 16,3 0 6-16,-1 0-7 0,-2 0-1 0,5 1-1 15,-2 2 2-15,1-2-1 0,0 2-2 0,1 0 9 16,0 2-8-16,2-2 6 0,-3 0-2 16,5 2-3-16,0-10 21 0,-2 17-14 0,2-7-4 0,0-10-3 15,2 18 7-15,3-8-2 0,-1-2 11 0,0 1-11 16,1-1 6-16,-5-8-6 0,9 12 2 0,-3-8-4 15,-6-4 9-15,11 12-3 0,-4-8-8 0,-7-4 9 16,13 4 0-16,-13-4 5 0,13 4 0 0,-13-4-7 16,15 0-1-16,-15 0 4 0,0 0 1 0,20-4-4 0,-20 4 4 15,13-8-5-15,-9 4 2 0,3-2-3 0,-2-2-8 16,-5 8 7-16,11-13-2 0,-7 8 1 16,2-2-3-16,-4 1 17 0,3 0-11 0,2-2 1 0,-3 2 1 15,0 0-2-15,-4 6-2 0,11-14 8 0,-4 6-10 16,-2 2 4-16,-1 1-4 0,2-3-10 0,1-1 13 15,-1 4-2-15,-1-3 5 0,2 2 2 0,-1-2-16 16,0 2 16-16,-2 0-2 0,2 0-8 0,-6 6 8 16,8-12-4-16,-4 7-5 0,-4 5 2 0,9-8 3 15,-9 8 3-15,6-8-4 0,-6 8 4 0,6-6-4 16,-6 6 7-16,0 0-7 0,4-8 0 0,-4 8 7 16,0 0-10-16,6-8 8 0,-6 8 0 0,0 0 0 15,0 0-8-15,4-6 8 0,-4 6-11 0,0 0 11 16,0 0-8-16,0 0-4 0,0 0-1 0,0 0 3 0,7-6-2 15,-7 6 6-15,0 0-10 0,0 0 11 0,0 0-3 16,0 0-1-16,0 0-12 0,0 0 10 0,2 22 7 16,-2-22-5-16,-2 15-1 0,0-6 7 0,-1-1-2 15,3 0 0-15,-2 1 11 0,2-1-17 0,0 2-5 16,-2-2 19-16,2 2 1 0,0 0-4 0,0-10 6 16,-2 15-8-16,2-7-5 0,0 0-5 0,0-8-2 0,0 16-7 15,2-8-7-15,0-1-13 0,-2-7-15 16,5 15-41-16,-3-10-107 0,-2-5 33 0</inkml:trace>
  <inkml:trace contextRef="#ctx0" brushRef="#br0" timeOffset="99733.16">25566 2374 243 0,'-2'5'68'0,"-3"4"-12"15,5-9-13-15,-6 13-3 0,2-3 6 0,4-10-4 16,-7 14-7-16,7-6 8 0,0-8-11 0,-5 14-4 16,7-7 9-16,-2-7-3 0,3 15-7 0,-3-15-6 15,7 13 12-15,-1-5-11 0,-2-4 1 0,-4-4-9 16,15 8-1-16,-9-4 0 0,-6-4 3 0,17 6 5 15,-17-6-11-15,13 4 0 0,-13-4 15 0,0 0 0 16,13 2-6-16,-13-2 4 0,0 0-14 0,0 0 7 0,24-6 10 16,-24 6-3-16,0 0 0 0,11-8 4 15,-11 8-8-15,6-8-2 0,-6 8 5 0,0 0-1 0,8-10 1 16,-8 10-7-16,2-7 2 0,-2 7-3 0,0 0 4 16,2-13-11-16,-2 13 4 0,0 0-3 15,0-12-7-15,0 12 4 0,0 0-3 0,-4-11 2 0,4 11-3 16,0 0 9-16,-8-10-6 0,8 10 8 0,0 0-7 15,-6-8-5-15,6 8 0 0,0 0 5 0,-4-10-6 16,4 10 7-16,0 0 1 0,-9-6-5 0,9 6-7 16,0 0 4-16,0 0 1 0,0 0-1 0,0 0 7 15,-7-8 1-15,7 8-6 0,0 0 5 0,0 0-8 0,0 0-4 16,-7-4-6-16,7 4-22 0,0 0 6 0,0 0-20 16,0 0-10-16,0 0-11 0,0 0-13 0,0 0-55 15,-4-8-161-15,4 8 49 0</inkml:trace>
  <inkml:trace contextRef="#ctx0" brushRef="#br0" timeOffset="100582.69">26013 2259 274 0,'0'0'67'0,"0"0"-8"16,0 0-8-16,0 0-3 0,0 0-4 0,0 0-2 15,0 0-15-15,0 0 0 0,0 0-1 0,15-7-1 16,-15 7-10-16,0 0 3 0,0 0-7 0,0 0-7 16,0 0 11-16,0 0-6 0,0 0-1 0,0 0-4 15,0 0-2-15,24 2 1 0,-24-2 2 0,9 3-9 0,-9-3 12 16,8 8-9-16,-8-8 1 0,8 8 5 16,-8-8-9-16,6 8 6 0,-6-8-4 0,6 12 5 15,-6-12 2-15,5 12-1 0,-3-6-9 0,-2-6 4 0,2 11-5 16,-2-11 8-16,0 14-2 0,0-14 2 0,-2 14 1 15,2-14-10-15,-2 12 14 0,2-12-2 0,-5 12 4 16,5-12-2-16,-4 10 1 0,4-10-11 0,-4 8 16 16,4-8-9-16,0 0 5 0,-6 9-4 0,6-9-5 15,0 0-11-15,-6 10-14 0,6-10-5 0,0 0-5 16,0 0-9-16,0 0-33 0,-6 6-90 0,6-6 29 16</inkml:trace>
  <inkml:trace contextRef="#ctx0" brushRef="#br0" timeOffset="101413.66">26676 2167 209 0,'-4'-10'19'0,"4"10"-9"16,0 0 3-16,-4-6-1 0,4 6 4 0,0 0 0 15,0 0 0-15,-6-8 3 0,6 8-2 0,0 0-9 16,0 0 9-16,-10-6-7 0,10 6-2 0,0 0 2 16,-6-4 1-16,6 4 2 0,0 0-5 0,0 0 7 15,-17 0-15-15,17 0 14 0,0 0-6 0,0 0-4 16,0 0 3-16,-29 4 1 0,29-4-3 0,-16 6-3 15,10-4 15-15,0 4 3 0,-4-2-3 0,4 2-4 16,-3 0-2-16,3-1 3 0,0 0 0 0,-2 3 1 16,4-3-15-16,0 2 7 0,4-7 7 0,-11 13-1 15,9-7 0-15,0 0 3 0,2-6-1 0,-5 14-8 16,5-6 6-16,0 0-5 0,0-8-4 0,0 13 12 16,3-5 0-16,-3-8 4 0,4 12-7 0,-2-6-9 15,5 0 6-15,-1 0-4 0,-6-6 0 0,12 9-3 0,-4-2 14 16,-2-5-10-16,3 4 1 0,-9-6 1 0,14 5 2 15,-6-1-4-15,-8-4 4 0,16 4-5 0,-16-4-1 16,17 0 4-16,-17 0-4 0,0 0 2 0,18-1 0 16,-18 1-2-16,15-5 12 0,-15 5-5 0,13-5-4 15,-4 3 2-15,-3-4-7 0,-6 6 7 0,16-10 1 0,-10 6-5 16,1-2-6-16,-1 2 6 0,0-4 1 16,4 4-5-16,-4-2-3 0,1 0 1 0,1 0 14 15,-8 6-4-15,12-8 4 0,-6 3-16 0,-6 5 9 0,6-8-7 16,-6 8 8-16,9-6-1 0,-9 6-7 0,5-4 5 15,-5 4 6-15,0 0-8 0,0 0-6 0,6-6 2 16,-6 6-6-16,0 0-1 0,0 0 5 0,0 0-2 16,0 0 14-16,0 0-15 0,0 0 8 0,0 0 0 15,0 0-2-15,0 0 6 0,0 0-12 0,11 17 6 16,-11-17 4-16,-4 15-3 0,4-8-10 0,0-7 19 16,-2 18-10-16,2-10 1 0,-5 0 2 0,5 0 3 15,0-8-3-15,-2 18 4 0,2-11-3 0,0-7 3 16,-2 12-2-16,2-12-6 0,0 14 3 0,0-14-12 0,0 14-3 15,0-14-6-15,-2 13 1 0,2-8-13 0,0-5-18 16,0 12-12-16,0-12-48 0,0 13-127 0,0-7 39 16</inkml:trace>
  <inkml:trace contextRef="#ctx0" brushRef="#br0" timeOffset="101666.68">26938 2370 251 0,'0'0'81'0,"-3"16"-13"0,3-16-11 0,-2 15 1 16,-1-5-7-16,1 6 6 0,0-4-11 0,0 0-2 15,0 0-12-15,0-3 3 0,2-9-10 0,-2 18 8 16,-1-10-11-16,3-8 9 0,-2 16-16 0,0-10 1 15,2-6-9-15,0 11-16 0,0-11-5 0,-2 10-20 16,2-10-14-16,-2 8-47 0,2-8-111 0,0 0 38 16</inkml:trace>
  <inkml:trace contextRef="#ctx0" brushRef="#br0" timeOffset="102497.64">27378 2252 214 0,'-2'7'29'0,"2"-7"4"0,-7 16-3 0,5-10-6 0,-3 0 4 16,5-6-13-16,-4 10 9 0,4-10 2 0,-7 6-7 15,7-6 3-15,0 0-1 0,-6 9-1 0,6-9 1 16,0 0 13-16,-7 7 4 0,7-7 6 0,0 0-7 16,0 0 11-16,0 0-9 0,0 0-7 0,0 0-6 15,0 0-6-15,0 0-5 0,0 0-9 0,0 0 2 16,0 0-4-16,17-28 3 0,-5 14-8 0,-1 0 9 15,1 1-2-15,-4 0 2 0,4 2 0 0,-1-3-10 16,-4 4 2-16,0 0 2 0,3-2 1 0,-1 1-1 0,-2 3-1 16,-3 0-2-16,1 0 7 0,-1 2-5 15,0 0 3-15,-4 6-4 0,10-12 7 0,-10 12 3 16,6-9-3-16,-6 9 2 0,4-7-1 0,-4 7-1 0,4-7-2 16,-4 7 2-16,0 0-2 0,3-8-9 15,-3 8 1-15,0 0 0 0,0 0-6 0,0 0 5 0,6-6 2 16,-6 6-2-16,0 0 0 0,0 0-4 0,0 0 1 15,0 0 2-15,0 0-4 0,0 0 2 0,0 0 4 16,0 0 3-16,-9 33 0 0,9-33-2 0,-2 14 4 16,0-6-6-16,2-8 6 0,-2 16-7 0,2-8 4 15,-2 1 1-15,0 1-9 0,2-10 12 0,-2 16 0 0,2-16-1 16,2 16 9-16,-2-8-3 0,0-8-8 0,2 14 7 16,-2-14-4-16,4 14-3 0,0-9-3 15,-4-5-11-15,9 12-6 0,-2-8-2 0,-7-4-23 0,15 8-51 16,-9-4-114-16,-6-4 37 0</inkml:trace>
  <inkml:trace contextRef="#ctx0" brushRef="#br0" timeOffset="102802.65">28114 2445 250 0,'-4'14'53'0,"-1"-4"-12"0,-2 0 5 0,1-1-15 16,-1-3-2-16,1 2 4 0,2-2-4 0,4-6 4 15,-16 12-4-15,12-6-1 0,-5-1-6 0,9-5 4 0,-16 10-8 16,8-3 8-16,-1-4-9 0,9-3-9 0,-13 8-16 16,13-8-13-16,-11 8-54 0,11-8-87 15,0 0 30-15</inkml:trace>
  <inkml:trace contextRef="#ctx0" brushRef="#br0" timeOffset="103530.56">28596 2090 211 0,'-14'10'40'0,"4"-3"3"0,-2 3-12 15,4-2 2-15,1 0-6 0,1 0-2 0,2 0-2 0,-4-2 1 16,4 2 4-16,2-2-2 0,2-6-1 0,-4 13 3 15,4-5-5-15,0-8 5 0,0 16-4 0,2-10 2 16,-2-6-4-16,4 12 0 0,0-6 3 0,1 0-8 16,-5-6 2-16,11 10 2 0,-11-10 1 0,11 6-1 15,-7-3 1-15,-4-3-3 0,16 4-1 0,-16-4-6 16,0 0 2-16,17-2 9 0,-17 2-23 0,16-3 4 16,-8-1-3-16,-8 4-1 0,16-13-5 0,-12 8-1 15,5-1 2-15,-3-2 0 0,-2 2-4 0,4-2 2 16,-4 1 2-16,0-2 12 0,2 0-8 0,-1 2-2 0,-1 0-4 15,1-3 5-15,-1 4 0 0,1-2-6 0,-1 0 8 16,-2 2-1-16,-2 6 2 0,6-14-4 0,-1 8 0 16,-5 6 3-16,7-9 0 0,-7 9 3 0,2-10-4 15,-2 10 4-15,4-8 1 0,-4 8-4 0,0 0 8 16,2-8-2-16,-2 8-5 0,0 0-2 0,0 0 2 16,5-6-6-16,-5 6 1 0,0 0 6 0,0 0-3 15,0 0-3-15,2-8-7 0,-2 8 2 0,0 0 8 16,0 0-3-16,0 0-4 0,0 0 7 0,0 0 0 15,0 0-4-15,4-8 0 0,-4 8-1 0,0 0 3 16,0 0 0-16,0 0-7 0,0 0-1 0,0 0 6 16,0 0-10-16,0 0 14 0,0 0-3 0,0 0 1 0,0 0-1 15,0 0 2-15,2 26 4 0,-2-26-6 0,-4 14 0 16,4-4 2-16,0 0 1 0,-2-3-4 16,2 3 5-16,0 0-1 0,0 0 3 0,0-10 1 0,-2 18-3 15,2-11 4-15,0-7 2 0,0 18-6 0,0-10 6 16,0-8-3-16,2 14 2 0,0-6-2 0,-2-8 1 15,2 12-8-15,2-7-12 0,-4-5-21 0,2 13-59 16,-2-13-111-16,6 7 38 0</inkml:trace>
  <inkml:trace contextRef="#ctx0" brushRef="#br0" timeOffset="104652.68">25527 3461 260 0,'-7'-8'67'15,"7"8"-1"-15,0 0-21 0,-11-4-1 0,11 4-4 16,0 0-6-16,0 0 0 0,-27 12-5 0,17-2 0 16,-5 2-2-16,1 1 0 0,1 1-3 0,0 2 4 15,0 0-4-15,5 0-11 0,-4 1 11 0,3 1-8 16,1-2-3-16,1 0 6 0,2-5-3 0,1-1 6 0,2 2-15 15,2-2 7-15,0-10 1 0,-2 12-9 16,2-2-2-16,0-10 9 0,4 13 4 0,-4-13-9 0,9 9 8 16,-9-9-6-16,18 5 4 0,-18-5-9 0,20 0 0 15,-3-2 1-15,1-1-3 0,-2-6 4 0,0 1-13 16,3 1 0-16,-3-3 1 0,0-2-2 0,-3 0 7 16,2-2 5-16,-2 2-2 0,-4-1-3 0,1 1 5 15,0 2 0-15,-4 2 11 0,1 0-9 0,-3 1 1 16,-4 7 5-16,7-12 1 0,-3 6-1 0,-4 6 6 15,5-10-2-15,-5 10 0 0,0 0-7 0,4-10 4 16,-4 10-2-16,0 0-9 0,0 0 4 0,2-10-3 0,-2 10 2 16,0 0-4-16,0 0-8 0,0 0 6 15,0 0-2-15,0 0 2 0,0 0 0 0,0 0 6 16,0 0-8-16,0 0-1 0,-6 31 4 0,1-16 1 16,1 0 3-16,-1-1-4 0,3-4-5 0,-2 8 17 15,-1-8-16-15,3 1 2 0,0-1 4 0,0 0-5 16,2-10 1-16,-2 14-11 0,2-14-10 0,0 15-7 0,0-15-8 15,0 15-14-15,0-15-8 0,2 13-10 0,-2-13-45 16,6 8-133-16,-6-8 43 0</inkml:trace>
  <inkml:trace contextRef="#ctx0" brushRef="#br0" timeOffset="105000.67">25796 3646 264 0,'0'0'49'0,"0"0"-1"0,0 0-13 0,0 0 2 0,-5 26-1 16,5-26-10-16,-2 13 7 0,2-13-11 0,-2 13 5 15,2-13 4-15,0 14-16 0,0-14 4 0,0 9-1 16,0-9 0-16,0 0 1 0,2 10 3 0,-2-10-8 16,0 0 8-16,2 8-8 0,-2-8 4 0,0 0 0 15,0 0-7-15,0 0 1 0,18 2-2 0,-18-2-4 16,0 0 4-16,0 0-1 0,27-18 3 0,-23 12 6 0,-4 6 9 15,16-12-11-15,-14 7 15 0,-2 5 7 16,6-15-2-16,-6 15 0 0,4-11 2 0,-4 11 4 0,2-8-7 16,-2 8 6-16,0 0 3 0,3-12-2 0,-3 12-10 15,0 0-3-15,-3-9-9 0,3 9 3 0,0 0 2 16,0 0-12-16,0 0 0 0,-2-12 7 0,2 12-9 16,0 0 8-16,0 0-14 0,0 0-8 0,-6-10-21 15,6 10-10-15,0 0-22 0,0 0-15 0,0 0-19 16,0 0-67-16,0 0-184 0,-4-10 55 0</inkml:trace>
  <inkml:trace contextRef="#ctx0" brushRef="#br0" timeOffset="105279.9">26114 3481 264 0,'10'-3'139'0,"-10"3"-13"0,0 0-10 16,0 0-16-16,0 0-17 0,0 0-23 0,0 0 4 15,0 0-6-15,20-2-9 0,-20 2-6 0,0 0-5 0,35-1 4 16,-15 1-13-16,2-2 0 0,10 4 1 0,2-4 2 16,-1 0-6-16,-5 2-8 0,-6-2 11 0,0 0-20 15,-2 2-7-15,-1-2-2 0,-1 2 0 0,-1 0-13 16,-17 0-4-16,22-2-14 0,-22 2 0 0,20-2-13 15,-20 2-8-15,13 0-17 0,-13 0-13 0,0 0-45 16,12-4-149-16,-12 4 46 0</inkml:trace>
  <inkml:trace contextRef="#ctx0" brushRef="#br0" timeOffset="105502.87">26374 3334 260 0,'0'0'54'0,"0"0"-2"0,0 0 0 16,0 0-7-16,0 0-7 0,-11 22 0 0,7-14-3 15,2 10 0-15,-2-2-3 0,-1 2-5 0,-2-1-1 16,3 1-1-16,2 2 2 0,-5-3-3 0,5 3-4 16,0 0-1-16,-2-2 2 0,4-1-5 0,-2 3 3 15,2-4-18-15,2-2-4 0,-2 1-22 0,6-1-8 16,-1-2-19-16,3 0-33 0,4-2-97 0,-4-2 34 0</inkml:trace>
  <inkml:trace contextRef="#ctx0" brushRef="#br0" timeOffset="106005.89">26989 3267 223 0,'-6'-8'45'0,"6"8"-5"0,-8-3-6 15,8 3 5-15,0 0 0 0,-14-2-4 0,14 2 3 16,0 0-6-16,-21 5 2 0,11 2-1 0,-5 1 1 16,3 1-1-16,0 1 6 0,-1 2-16 0,0 2 5 15,2-2-7-15,0 1 8 0,2 1-7 0,-2 0 0 16,7-2 1-16,0-2-5 0,0 0-5 0,-2-1 1 15,6-9 7-15,-4 14-11 0,4-6 8 0,0-8 7 16,2 12-16-16,-2-12 4 0,2 12 1 0,-2-12-8 16,8 8 7-16,-8-8-2 0,6 6 5 0,-6-6-8 15,0 0-2-15,13 3 9 0,-13-3-6 0,0 0-1 16,24-3 2-16,-24 3-7 0,18-6 3 0,-9 0-1 16,-1 0-10-16,4-4 8 0,0 0-6 0,-1 2 7 15,-2-1 1-15,-2 2 6 0,-1 2-4 0,-6 5 11 16,13-10-7-16,-8 4 6 0,-5 6-1 0,7-6-5 0,-7 6-9 15,0 0-2-15,8-8-1 0,-8 8-5 0,0 0 4 16,0 0-2-16,0 0 9 0,0 0-6 0,0 0-3 16,0 0 4-16,11 24 7 0,-11-14-9 0,0-1 8 15,0 9-4-15,-3-4-4 0,1 4 9 0,0-1-5 16,2 1 1-16,-2 0 0 0,0-2 9 0,0-1-12 0,2 0-1 16,0-2 5-16,-2-3-15 0,2 2-6 15,-2-2-6-15,2-10-17 0,2 14-11 0,-2-14 1 16,0 13-10-16,0-13-3 0,2 6-50 0,-2-6-131 0,0 0 41 15</inkml:trace>
  <inkml:trace contextRef="#ctx0" brushRef="#br0" timeOffset="106190.37">27147 3522 216 0,'0'0'131'0,"0"0"-25"15,0 0-20-15,10-6-6 0,-10 6-17 0,0 0-7 16,0 0 1-16,0 0-10 0,0 0-14 0,0 0 2 0,0 0 1 15,0 0-5-15,4 26-3 0,-6-10-8 16,0-6 10-16,-3 1-1 0,3 1-15 0,2-4 1 0,0-8 1 16,-5 18-11-16,3-2-27 0,0-3-13 0,-3-3-22 15,5 2-67-15,-2-4-144 0,2-8 47 0</inkml:trace>
  <inkml:trace contextRef="#ctx0" brushRef="#br0" timeOffset="106653.87">27329 3307 289 0,'9'-6'104'0,"2"0"-28"16,-11 6 1-16,18-6-7 0,-18 6-11 0,17 0-11 15,-17 0-2-15,0 0-11 0,29 4 0 0,-19 0-8 0,0 0 0 16,-10-4-6-16,21 18 2 0,-10-6-4 0,0 1-4 15,-3 1 1-15,0 2-6 0,-4 0 10 0,0 0-6 16,-4 1-4-16,2-3 1 0,1-2 0 0,-3 2 1 16,-3-4-5-16,3-10 9 0,0 15-5 0,-2-7 3 15,2-8-6-15,0 12 1 0,0-12 3 0,-2 10-2 16,2-10 7-16,0 0 13 0,0 0 14 0,0 12 1 0,0-12-7 16,0 0-11-16,0 0-10 0,0 0-14 15,0 0-13-15,0 0-10 0,27-20 5 0,-15 6-4 0,0-1 4 16,9-9 4-16,-7 4 5 0,-1 2 15 0,-3 7-3 15,4-1 16-15,-8 0 1 0,3 4 5 0,-4 2 3 16,-5 6-2-16,6-12-5 0,-6 12-5 0,9-7 3 16,-9 7-5-16,0 0-5 0,6-8-6 0,-6 8-6 15,0 0 5-15,0 0-3 0,0 0 0 0,0 0-2 16,0 0 8-16,0 0-4 0,-6 31-3 0,4-15 5 16,-3-2 5-16,1 1-4 0,0 1 3 0,1-2-12 15,1 2 11-15,-3-3-2 0,5-3-3 0,-2 0 7 16,2-10-3-16,2 18-3 0,-2-10-9 0,0-8-18 15,5 16-9-15,-3-8-25 0,3 0-20 0,1-3-24 0,-6-5-70 16,15 10-201-16,-7-8 60 0</inkml:trace>
  <inkml:trace contextRef="#ctx0" brushRef="#br0" timeOffset="107032.52">27893 3416 298 0,'0'0'140'0,"0"0"-26"0,0 0-21 0,0 0-11 0,0 0 0 16,0 0-8-16,0 0-7 0,28 2-7 0,-28-2-8 16,37 5 5-16,-18-1-8 0,15 0-7 15,-3 2-7-15,2-2-3 0,-8 0 6 0,-1-2-15 0,-1 0-9 16,-3-2-8-16,-3 0-13 0,-2 2-17 0,-15-2-7 16,24 2-9-16,-24-2-16 0,16-2-1 0,-16 2 0 15,0 0-7-15,10-4 2 0,-10 4 3 0,0 0 5 16,2-8 2-16,-2 8 4 0,0 0 6 0,-12-16 5 15,7 11 15-15,5 5 9 0,-15-12 13 0,10 7 4 16,-3 0 9-16,4-1 8 0,4 6 9 0,-14-8 0 16,14 8 10-16,-9-8 1 0,9 8-10 0,-8-6 5 15,8 6-7-15,0 0 4 0,0 0-11 0,0 0-15 0,0 0 3 16,0 0 14-16,0 0-7 0,0 0-8 16,-27 12 6-16,23-4-5 0,-2 0 3 0,-2 6-3 0,2-1 8 15,-2 3-1-15,3-2 2 0,1 0-5 0,-5 0-6 16,7-2-3-16,-3 3 1 0,3-3 2 0,2-2-17 15,2 0-7-15,-2 0-11 0,0-10-16 0,7 15-14 16,2-9-65-16,-2 0-147 0,1 0 46 0</inkml:trace>
  <inkml:trace contextRef="#ctx0" brushRef="#br0" timeOffset="107513.37">28615 3295 241 0,'0'-12'72'0,"-2"3"0"0,2 1-12 16,0 8-3-16,0-14-11 0,0 14-13 0,-4-8 2 15,4 8-7-15,0 0-5 0,-7-8-8 0,7 8 6 16,0 0-5-16,0 0-1 0,0 0 5 0,-24 6 0 16,24-6 6-16,-22 17-5 0,7-2 2 0,-1-2-1 15,-3 11-6-15,1-4-1 0,8-5 7 0,-2 1-9 16,4-2 1-16,-3 4 5 0,4-2-3 0,2 0 0 15,1-5 1-15,0 3-9 0,2 0 6 0,0-4 2 0,4-2 0 16,-2-8-1-16,0 15 0 0,0-15 2 0,4 14-6 16,0-8 9-16,-4-6 5 0,12 8-14 0,-12-8-1 15,8 4 8-15,-8-4-6 0,0 0-6 0,22 0 5 16,-22 0-4-16,0 0-14 0,26-10 5 16,-17 4-14-16,2-5 9 0,3-1 1 0,-4-3-3 0,1 4 7 15,-5-5-7-15,2 4 2 0,0 1 3 0,-4 1 7 16,3 0 5-16,0 4 13 0,-7 6-8 0,9-14-1 15,-9 14-5-15,4-8 2 0,-4 8 3 0,4-6-16 16,-4 6 7-16,0 0 6 0,0 0-6 0,0 0-3 16,0 0 1-16,0 0 1 0,0 0-8 0,0 0 12 0,0 0 1 15,22 16-3-15,-22-16-11 0,2 16 14 16,3-7-7-16,-1-1 5 0,-2 0-4 0,0 2-1 16,-2-10 9-16,4 18 2 0,-2-10-11 0,4 8 2 0,0-6 4 15,-6-1-2-15,4 1 2 0,-2-2-25 0,-2-8-13 16,9 16-7-16,-7-10-27 0,3 2-16 0,-5-8-51 15,9 8-159-15,-9-8 50 0</inkml:trace>
  <inkml:trace contextRef="#ctx0" brushRef="#br0" timeOffset="107772.9">28930 3476 277 0,'2'9'56'0,"-2"-9"-1"0,4 15-2 0,-4-5-6 16,0-2-9-16,0 8 0 0,0-4-1 0,-4 3 6 15,2-3-8-15,2-12 8 0,0 20 5 0,0-20-2 16,-2 16-7-16,2-16 8 0,0 11-12 0,0-11 12 16,0 0 8-16,2 13 0 0,-2-13 14 0,0 0-4 15,0 9 2-15,0-9 7 0,0 0-2 0,0 0-13 16,0 0-6-16,0 0-30 0,0 0-25 0,20-2-28 0,-20 2-19 15,35-15-34-15,-17 5-96 0,9-10-215 0,-2 4 64 16</inkml:trace>
  <inkml:trace contextRef="#ctx0" brushRef="#br0" timeOffset="108251.66">29084 3274 308 0,'9'-10'100'0,"-9"10"-23"0,0 0-7 16,0 0-13-16,0 0-1 0,0 0-7 0,0 0-3 16,23 17 4-16,-17-11-20 0,4 10 4 0,-3-2-2 15,-1 2-5-15,-1-1-3 0,-3 1-8 0,1 0 7 16,-1 0 0-16,-2-1-5 0,0 1 1 0,0 0 5 15,-2 0-13-15,-1-4 9 0,3-2-9 0,-2 0 6 16,2-10-7-16,0 15 3 0,0-15-3 0,-3 10 3 16,3-10-3-16,0 0 24 0,-2 12 2 0,2-12 10 15,0 0-1-15,0 0-5 0,0 0-8 0,0 0-3 16,0 0-26-16,0 0 4 0,0 0-2 0,0 0-7 0,40-32-1 16,-16 9-6-16,-2-1 14 0,-2 2-11 15,-1-1 5-15,-3 5 7 0,-6 4 7 0,4 0 5 16,-8 4-1-16,3 3 6 0,-5-1-7 0,0 1 3 0,-4 7-2 15,10-7-11-15,-10 7-3 0,4-8-5 0,-4 8-3 16,0 0 3-16,6-4 0 0,-6 4-2 0,0 0 1 16,0 0 6-16,0 0-5 0,0 0 1 0,0 0-4 15,5 27 7-15,-5-18-2 0,0-9 3 0,-2 19 0 0,2-11 1 16,0-8-1-16,2 18-4 0,-2-8 8 16,0-2-7-16,0-8-3 0,4 17-10 0,-2-11-13 15,3 4-14-15,-5-10-13 0,7 14-16 0,-3-10-11 0,-4-4-18 16,8 8-53-16,-8-8-178 0,0 0 53 0</inkml:trace>
  <inkml:trace contextRef="#ctx0" brushRef="#br0" timeOffset="108515.85">29537 3086 248 0,'0'0'73'0,"0"0"-4"15,0 0-6-15,27 8-8 0,-19 0-1 0,-1-2-11 0,-2 0 1 16,3 7-3-16,-1 1-8 0,-1-4 1 0,-4 0-7 16,0 2 5-16,-2-4-5 0,3 2 3 0,-6 0-8 15,3-1-3-15,0-9 4 0,0 18-2 0,0-10 11 16,-2 0-23-16,2-8 13 0,-2 14-2 0,0-8 5 16,2-6 1-16,0 10-5 0,0-10-3 0,-2 7-2 15,2-7 0-15,0 0-4 0,0 10 1 0,0-10-24 16,0 0-9-16,4 8-18 0,-4-8-32 0,12 6-57 15,-4-2-151-15,3-2 48 0</inkml:trace>
  <inkml:trace contextRef="#ctx0" brushRef="#br0" timeOffset="108723.61">29758 3408 355 0,'0'0'177'0,"0"0"-27"0,0 0-29 0,0 0-11 16,0 0-18-16,0 0-9 0,16 10-9 0,-16-10-8 15,17 3-17-15,-1 2-19 0,1-4-18 0,1 1-14 16,-5 2-13-16,5-4-12 0,-3 2-15 0,2-2-9 16,-17 0-8-16,23 0-8 0,-23 0-61 0,19-2-151 0,-10-2 47 15</inkml:trace>
  <inkml:trace contextRef="#ctx0" brushRef="#br0" timeOffset="108880.4">29993 3370 226 0,'0'0'63'0,"-8"-6"-8"0,8 6-6 0,0 0-10 15,0 0-2-15,0 0 6 0,0 0-5 0,0 0-5 16,0 0 0-16,0 0-3 0,-20 18-1 0,18-12-3 16,2-6-2-16,-7 16 0 0,5-9-3 0,2-7 0 15,-2 16-7-15,-3-8-18 0,3 2-17 0,2-10-8 0,0 14-19 16,0-6-28-16,0 0-90 0,0-8 29 0</inkml:trace>
  <inkml:trace contextRef="#ctx0" brushRef="#br0" timeOffset="109014.65">30202 3455 287 0,'0'0'174'0,"0"0"-34"0,0 0-28 0,0 0-37 16,8-6-29-16,-8 6-36 0,0 0-30 0,0 0-28 0,0 0-40 15,0 0-101-15,11-6 32 0</inkml:trace>
  <inkml:trace contextRef="#ctx0" brushRef="#br0" timeOffset="109156.65">30493 3427 317 0,'0'0'225'0,"0"0"-36"16,0 0-28-16,0 0-24 0,0 0-27 0,0 0-35 15,22-1-32-15,-22 1-32 0,0 0-39 0,10-3-31 16,-10 3-87-16,16 0-174 0,-16 0 55 0</inkml:trace>
  <inkml:trace contextRef="#ctx0" brushRef="#br0" timeOffset="109284.34">30838 3439 319 0,'0'0'177'15,"0"0"-42"-15,0 0-35 0,0 0-44 0,14 4-39 16,-14-4-41-16,0 0-64 0,0 0-102 0,0 0 32 16</inkml:trace>
  <inkml:trace contextRef="#ctx0" brushRef="#br0" timeOffset="109595.8">31174 3413 241 0,'0'0'209'0,"0"0"-31"0,0 0-22 0,0 0-22 15,0 0-15-15,0 0-14 0,0 0-3 0,0 0-10 16,0 0-16-16,0 0-7 0,9 3-6 0,-9-3-7 16,0 0-7-16,0 0-8 0,0 0-4 0,21 2-2 15,-21-2-3-15,18 0-2 0,-7 1-10 0,-11-1 3 0,20 2-5 16,-20-2 0-16,29 2-5 0,-15-2 0 0,4 0 0 15,-1 3-3-15,-3-2 4 0,-14-1-1 0,24 0-6 16,-24 0 5-16,26 0-6 0,-10 0 0 0,-4 0-6 16,-12 0-7-16,25 0-10 0,-25 0-9 0,20 0-8 15,-20 0 1-15,21-1-21 0,-3-2-3 0,-18 3-6 16,22-4-9-16,-22 4-8 0,17-1-3 0,-17 1-18 16,16-5-75-16,-16 5-207 0,8-3 61 0</inkml:trace>
  <inkml:trace contextRef="#ctx0" brushRef="#br0" timeOffset="109829.65">31341 3206 228 0,'0'0'144'0,"0"0"-7"0,0 0-11 16,0 0-27-16,0 0-5 0,2-9-21 0,-2 9-9 15,0 0-2-15,0 0-7 0,0 0 0 0,0 0-6 16,4 29-2-16,-6-13-9 0,0-2-1 0,-2 4-6 15,-2-1-3-15,4 1-5 0,0-1 5 0,-2 3-15 0,2-2 7 16,-2 0-10-16,-1 1 7 0,3-1 3 0,0 2-1 16,-2-2-9-16,1 0 5 0,-2-2-29 0,5-1-7 15,0 1-24-15,0 0-24 0,3-2-26 0,-1-1-69 16,5-3-192-16,-3 0 58 0</inkml:trace>
  <inkml:trace contextRef="#ctx0" brushRef="#br0" timeOffset="110396.64">32000 3334 228 0,'0'0'58'15,"-2"-13"3"-15,2 13-15 0,0-12 0 0,0 12-8 16,-3-14 3-16,3 14-9 0,-2-10 3 0,2 10-1 15,0-9 11-15,0 9-7 0,-2-9-9 0,2 9 9 16,-2-8-17-16,2 8-2 0,0 0-4 0,-9-7 2 16,9 7 1-16,0 0-2 0,-17-6-5 0,17 6 9 15,-29 4-1-15,9 0-2 0,1 1 2 0,-1 5 19 16,-9 4-3-16,-3 2-4 0,9-2 5 0,-5 4-12 16,7-6-1-16,3 1-8 0,1-1 2 0,3 2 1 0,-1 0-1 15,1-2 0-15,8-1 2 0,-2 3-3 0,0-2-3 16,4-2 6-16,0 0-12 0,2-2 8 0,2-8 2 15,2 15-6-15,2-7 0 0,0 0 8 0,4-2-4 16,-8-6-3-16,14 12-5 0,2-4 6 0,1-2-5 16,1-4 2-16,-5-2 6 0,-13 0-11 0,31 0 5 15,-13-4 3-15,-2 0-6 0,2-4 0 0,-1 0 10 16,-1-3-11-16,-1-1-4 0,1-3 5 0,0 2 0 16,-4-3-1-16,-1 2-4 0,3 0 10 0,-4 1 2 15,-1 1 2-15,2 2 0 0,-6 0 6 0,3 0-1 16,-4 2 5-16,1 3-3 0,-5 5 4 0,7-10-4 0,-7 10-2 15,6-8-1-15,-6 8-7 0,5-7 1 0,-5 7-7 16,0 0-1-16,0 0 1 0,0 0-7 0,6-5 0 16,-6 5-5-16,0 0 1 0,0 0 4 0,0 0 0 15,0 0-2-15,0 23 0 0,0-13 1 0,-4 6 1 16,2-2 3-16,-3 2-1 0,3 2 0 0,-2-3-4 16,2 1 3-16,-5 2-2 0,4-2 3 0,-1-5 1 15,2 5 4-15,-4-2-5 0,4 2 2 0,2 0-17 0,-3-4-17 16,1 1-16-16,0-3-27 0,-1 0-20 15,1 6-20-15,-2-8-76 0,2 2-225 0,2-10 67 16</inkml:trace>
  <inkml:trace contextRef="#ctx0" brushRef="#br0" timeOffset="110844.31">32169 3530 277 0,'0'0'73'0,"11"10"-12"0,-7-4 0 0,-4-6-11 16,4 17-2-16,-2-9-7 0,-2 12-4 0,0-2 1 15,-2 0-1-15,2 1-9 0,-2-1 3 0,0-2-5 0,0 2 4 16,0-1 4-16,-1-1-13 0,1-2 1 16,-2 0-8-16,2-3-1 0,2-3 5 0,0-8 2 15,-5 14-1-15,5-14 12 0,-2 10 15 0,2-10 7 0,0 8 12 16,0-8-6-16,0 0-6 0,0 0-5 0,0 0-5 15,0 0-1-15,0 0-8 0,0 0-5 0,0 0-5 16,18-25-6-16,-12 10 1 0,8 0-1 0,-6-1-5 16,3 0-2-16,2 0 0 0,-2-1-3 0,0 3-4 15,0 2-3-15,-2-2 2 0,-1 4 0 0,2 3 0 0,-4-1-2 16,2 1-9-16,-3 2 6 0,3 1-2 16,-8 4 4-16,14-4 2 0,-14 4-6 0,15-2 1 0,-15 2-4 15,0 0 0-15,0 0 0 0,20 8 0 0,-20-8 3 16,12 9-2-16,-8-2 4 0,-4-7-5 0,4 18 10 15,-2-11 3-15,2 11-10 0,-4-3 6 0,0 3-2 16,0-1 3-16,-2-2-2 0,0 3-2 0,0-2 6 16,0 0-4-16,0-3 1 0,-2 1-4 0,0-4 1 15,2-2 1-15,2-8-22 0,-4 15-14 0,4-15 1 16,-2 10-12-16,2-10-5 0,0 8-7 0,0-8-21 16,0 0-78-16,0 0-184 0,0 0 55 0</inkml:trace>
  <inkml:trace contextRef="#ctx0" brushRef="#br0" timeOffset="111349.85">32589 3234 328 0,'0'-8'122'16,"0"8"-13"-16,0 0-22 0,2-6-7 15,-2 6-15-15,0 0-12 0,0 0 2 0,0 0-8 16,0 0-8-16,0 0-7 0,0 0 0 0,0 0-5 0,0 0-4 15,22 18-3-15,-20-10 2 0,3 7-4 0,-1 1-8 16,-4 2 7-16,4 0 4 0,-6 12-2 0,2-9-7 16,-2-3-3-16,-2-2 8 0,-1-1-12 0,1-1 8 15,0 2-2-15,0-4 5 0,-2 0-10 0,0-3 4 16,4 0 2-16,0-1-3 0,-3-3-1 0,5-5 9 16,-8 12-4-16,8-12-1 0,-4 10 11 0,4-10 7 15,-5 6-6-15,5-6 1 0,0 0-4 0,0 0 0 16,0 0 4-16,0 0-1 0,0 0-7 0,0 0-8 0,0 0 1 15,7-30-5-15,-1 15-8 0,3-3 6 16,7-8-8-16,-2-1 9 0,2 1-3 0,1 0 0 0,1 2-2 16,-3 5-4-16,-3 1 8 0,-2 4 1 0,1-2-1 15,-2 3-5-15,2 1 10 0,-5 0-3 16,1 4-1-16,-2 0 3 0,-1 0 5 0,0 3-5 0,-4 5-4 16,7-9 2-16,-7 9-5 0,4-8-3 0,-4 8 0 15,0 0 1-15,0 0-3 0,0 0-2 0,0 0 5 16,0 0 3-16,0 0-8 0,0 0 7 0,0 0-3 15,-4 36-5-15,-1-20 1 0,1 0 6 0,0-1 2 16,-1 1-1-16,0 2 6 0,3-2-5 0,-2 0-2 0,2-1 7 16,2-2 0-16,-2-2 1 0,2 3-5 15,0 0 4-15,2-3-5 0,-2-3 2 0,2 0-5 0,-2 2-8 16,4-2-12-16,-4-8 3 0,7 12-24 16,-4-6-22-16,-3-6-23 0,4 6-93 0,-4-6-216 15,0 0 64-15</inkml:trace>
  <inkml:trace contextRef="#ctx0" brushRef="#br0" timeOffset="111802.59">32928 2863 284 0,'2'8'66'0,"1"0"-13"0,-1 8 10 16,-2-1 0-16,0 3 0 0,-2-2-7 0,-1 2-14 0,3-3 3 15,-2 3-1-15,2-2-8 0,-2-2-4 0,-2-2-6 16,2 0-8-16,2-2 5 0,0-5-1 0,0-5 2 16,-2 14-4-16,2-14 2 0,-2 10-4 0,2-10 3 15,-2 6 9-15,2-6-8 0,0 0 10 0,0 0-5 16,0 0-6-16,0 0-6 0,0 0-10 0,0 0-2 0,0 0-3 15,0 0-8-15,19-24 5 0,-8 13 2 0,-2-6-3 16,-3 6 3-16,0 1 6 0,4 0-1 0,-6 4 15 16,0-2-11-16,1 3 2 0,-5 5-4 0,8-10-5 15,-6 5-1-15,-2 5 1 0,5-7 0 0,-5 7-2 16,0 0 2-16,0 0-6 0,11-5 4 0,-11 5-5 16,0 0 7-16,0 0 1 0,0 0 0 0,0 0-3 15,0 0 0-15,15 12 4 0,-15-12-6 0,5 12-2 16,-3-6 19-16,0 2-16 0,3 0 2 0,-5-8-3 15,2 14-5-15,0-8 10 0,0 2-3 0,0 0 2 0,-2-1-2 16,0-7-10-16,2 16-16 0,-2-8-9 0,0-8-13 16,-2 16-11-16,0-8-66 0,0 2-148 15,0-3 46-15</inkml:trace>
  <inkml:trace contextRef="#ctx0" brushRef="#br0" timeOffset="112272.87">33170 3372 344 0,'0'0'145'0,"0"0"-17"15,0 0-10-15,0 0-25 0,0 0-8 0,0 0-4 16,0 0-10-16,0 0-11 0,0 0-12 0,0 0-7 16,0 0 6-16,0 0-4 0,0 0-8 0,0 0-4 15,0 0-7-15,0 0 7 0,65 2-5 0,-51-2-11 16,-1 0-11-16,-13 0-12 0,22 0-7 0,-22 0-27 15,17 0-18-15,-17 0-22 0,16 0-76 0,-16 0-188 0,0 0 57 16</inkml:trace>
  <inkml:trace contextRef="#ctx0" brushRef="#br0" timeOffset="112463.66">33187 3453 321 0,'22'14'99'0,"-15"-14"-23"15,-7 0-5-15,19 2-8 0,1 0-32 0,-5 2-17 16,3-3-21-16,-3 1-19 0,3 1-42 16,2-1-79-16,-3 0 29 0</inkml:trace>
  <inkml:trace contextRef="#ctx0" brushRef="#br0" timeOffset="112969.6">33513 3421 225 0,'-2'22'77'0,"0"-4"-6"16,0 2-11-16,-4-1-8 0,1 11 6 0,-2 1-4 15,-2 1-9-15,-1 2-1 0,-2-1-5 0,4 1 3 16,-3 1-10-16,-3-1 4 0,0-1 6 0,5-1-15 16,-2-3-2-16,2-5-1 0,3-4 8 0,-4-4-11 15,10-1 8-15,-6 1-9 0,0-6 2 0,1 0-12 16,3-2 6-16,2-8 12 0,0 11 14 0,0-11 8 16,-4 9 9-16,4-9-9 0,0 0 2 0,0 0-10 15,0 0-2-15,0 0-14 0,0 0 3 0,0 0-13 16,6-40-8-16,5 11-2 0,-3-1 0 0,2-4-18 0,0-1 3 15,2-1-2-15,1-1 0 0,-1 3 1 0,2-3-9 16,-3-1-6-16,7 5 11 0,-1-3 1 0,-1 5 10 16,-2-1-15-16,2 4 8 0,-3 3 4 0,1 3 4 15,-4 6 1-15,-1 3 1 0,0 1-6 0,0 2 2 16,-3 2-2-16,0 0 2 0,1 2-2 0,2 2 3 16,-2-2-7-16,-7 6 5 0,14-5-6 0,-4 0 4 15,-10 5-1-15,11-3-3 0,-11 3 3 0,0 0 0 16,0 0-7-16,0 0 2 0,22 8 10 0,-22-8 0 15,4 7-4-15,-2 1 2 0,-2 0 1 0,-2 8 2 16,-2 0 4-16,-1-3-8 0,-2 3 9 0,1-2-6 0,-1 2 3 16,-1 0 4-16,-4-3-10 0,2 1 6 0,-1-2 7 15,0 0-7-15,2-1-7 0,1-2-6 0,1-1-22 16,0-3-3-16,3 1-21 0,4-6-5 0,-11 10-8 16,9-4-42-16,2-6-134 0,-2 6 43 0</inkml:trace>
  <inkml:trace contextRef="#ctx0" brushRef="#br0" timeOffset="113148.85">33610 3743 260 0,'-9'14'65'0,"3"-2"-3"0,-1-4-10 0,0 2 2 0,1-3-15 16,3-1-5-16,-1 0-5 0,4-6 7 0,-4 12-7 15,4-12-3-15,-4 8-1 0,4-8-3 0,0 0-5 16,0 10-1-16,0-10-16 0,0 0-13 0,0 0-17 15,8 9-49-15,-8-9-93 0,11 0 30 0</inkml:trace>
  <inkml:trace contextRef="#ctx0" brushRef="#br0" timeOffset="130961.08">5323 8965 313 0,'0'0'164'0,"0"0"-29"0,0 0-6 16,0 0-11-16,0 0-8 0,0 0-8 0,0 0 0 16,0 0-19-16,6 6-12 0,-6-6-8 0,0 0-8 15,0 0-5-15,0 0-4 0,39-6-1 0,-6 0-9 16,3 0-4-16,1 0-10 0,0-2 3 0,6 0-9 0,4 4 5 15,-6-1 2-15,4 1-3 0,-2-2-10 0,0 3-9 16,0 2-4-16,-4-1 4 0,2-2-7 0,-7 2-6 16,-1 2-17-16,-8 0 4 0,-5 0-8 0,2 0 2 15,-5 0-16-15,-3 0-11 0,-14 0-9 0,19 2-9 16,-19-2-15-16,10 2-5 0,-10-2-57 0,0 0-178 0,0 0 56 16</inkml:trace>
  <inkml:trace contextRef="#ctx0" brushRef="#br0" timeOffset="131459.1">5358 9073 316 0,'0'0'98'0,"0"0"-13"15,0 0-10-15,0 0 0 0,0 0-5 0,45 6-13 16,-9-4 5-16,1 3-5 0,2-2-2 0,3 1-8 15,4 0-7-15,3-4 4 0,18 4-5 0,-17-2-3 0,19 2-1 16,-19-4-9-16,-6 0 2 0,-3 0-12 0,3 0 3 16,-4-4 3-16,-3 4-5 0,-2 0 4 0,-7 0-10 15,-5-2-10-15,-4 0 7 0,-1 2-17 0,-18 0-6 16,22-4 11-16,-14 2-17 0,-8 2-1 0,9-7-9 16,-9 7-4-16,0-10-2 0,0 10-1 0,-7-15 4 15,-1 4 2-15,-4-5 0 0,-5-7 3 0,-1 3 2 16,-2-4 7-16,-1 1-1 0,3 3 12 0,5 2 4 15,2 2 8-15,2 2 8 0,-3-1 1 0,2-2 9 16,0 2-2-16,3 1 15 0,1-2 5 0,2 2-2 16,-2-1-10-16,4 3 1 0,2 0-6 0,0 2-3 0,2 1 10 15,0-1-14-15,4 2-2 0,6-6-1 0,1 2 0 16,3 2-2-16,-1 0-6 0,1 4-8 0,4-1 6 16,-3 2-6-16,1 2 3 0,-1 3-2 0,3 3 0 15,-2 2 0-15,-4 2 6 0,4 3-7 0,-5 4 8 16,7 12-1-16,-7-6 1 0,-2-1-3 0,-6-1-6 15,3 13 2-15,-1-1 14 0,-5 2 6 0,-7-1-5 16,3 0 9-16,-4 1 2 0,-6-2-3 0,0-2-8 16,-2 1 3-16,1-1 0 0,1-1 6 0,-4-1-8 0,3 0-1 15,-3-7 3-15,3-1-8 0,4 0-38 0,0-5-12 16,1 3-33-16,0-4-96 0,0 0-204 16,4-2 63-16</inkml:trace>
  <inkml:trace contextRef="#ctx0" brushRef="#br0" timeOffset="133143.53">7262 8744 218 0,'-3'-10'79'0,"3"10"0"0,0 0-10 16,-2-10-3-16,2 10-1 0,0 0-6 0,0-7-3 16,0 7 2-16,0 0-12 0,0 0-4 0,2-10 7 15,-2 10-6-15,0 0-16 0,0 0-2 0,0-8 3 16,0 8-11-16,0 0-11 0,0 0 3 0,0 0 1 15,0 0-5-15,0 0 0 0,0 0-1 0,0 0 2 0,0 0-10 16,5 33 5-16,-5-15 6 0,0 14 0 0,-2-1-6 16,2 0 7-16,-3 3-1 0,1 0 0 0,-3-2-3 15,3-1-8-15,-2 0 8 0,2-1 1 0,-1-6 0 16,1-3-4-16,0-3 27 0,2 0-1 16,-2-4 0-16,0 0-9 0,0-5 0 0,2 1-3 0,0-2 7 15,0-8-7-15,-2 14 4 0,2-14 2 0,0 10 3 16,0-10 7-16,0 7 5 0,0-7 6 0,0 0 0 0,0 0-2 15,0 10-1-15,0-10-3 0,0 0-6 16,0 0-21-16,0 0 15 0,0 0-6 0,0 0 0 16,0 0 0-16,0 0-13 0,0 0 4 0,-4-25-9 0,0 15 1 15,4 2-1-15,0-8-5 0,0 3 3 0,0-1 0 16,-2-4-7-16,4 2-1 0,-2 1 4 0,4-2-4 16,-4 0 3-16,4 1 2 0,-2-1-6 0,0-1 0 15,2 2-1-15,0 0-2 0,3 0 5 0,0 2 0 16,-3 1-14-16,1 3 11 0,-1 0 4 0,4-4 0 15,2 0-10-15,-6 5 9 0,2 0-1 0,3 1-10 16,-5 3 8-16,6-3-1 0,-4 2-1 0,-6 6 5 0,13-8 0 16,-9 4-2-16,-4 4 4 0,18-6-9 15,-18 6 1-15,0 0 2 0,18 0 2 0,-18 0 3 16,0 0-3-16,17 10 1 0,-11-6 9 0,-6-4-10 0,10 14 3 16,-6-8 8-16,0 2-4 0,-2 0 3 15,-2-8-12-15,7 19 8 0,-7-9 5 0,2-2-1 0,-2 0-3 16,0 2 1-16,-2 0 2 0,0-1-4 0,-3 1 8 15,-3 2-4-15,-2 0-7 0,4 0 4 0,-7 0 4 16,2-2-1-16,-2 0-1 0,0-3-1 0,-1 1 3 16,2-2 3-16,-2 0 3 0,1 0-3 0,-3-2-6 15,6 0 2-15,-1-2-1 0,11-2 7 0,-18 4 2 16,18-4 3-16,-18 2-2 0,18-2 4 0,-14 2-9 0,14-2 15 16,-13 1-4-16,13-1 7 0,0 0-17 15,0 0 14-15,-16 0-2 0,16 0-8 0,0 0-14 0,0 0 19 16,0 0-4-16,0 0 5 0,0 0-9 0,0 0-7 15,0 0 4-15,0 0-3 0,0 0 1 0,0 0 1 16,0 0 1-16,0 0-4 0,0 0-3 0,0 0 0 16,0 0 1-16,0 0-1 0,0 0 2 0,26 15-5 15,-21-10 9-15,3 1 4 0,0 0-5 0,-2 0 2 16,0 0-8-16,1 0 8 0,-1 2-7 0,1-2 7 16,0 0-1-16,-1 1-1 0,0 0 0 0,-1-1 6 15,2 1 1-15,-3-1-9 0,5 0-12 0,-5 2-12 0,0-4 1 16,4 4-12-16,-2 0-14 0,-2-3-20 15,2 2-5-15,1-1-67 0,-3-1-169 0,6-1 53 0</inkml:trace>
  <inkml:trace contextRef="#ctx0" brushRef="#br0" timeOffset="133631.53">7552 9267 238 0,'0'0'86'0,"0"0"-10"0,0 0-2 16,0 0-12-16,0 0 4 0,0 0-11 0,0 0-6 0,0 0-6 15,0 0-1-15,0 0-12 0,0 0 1 0,0 0 8 16,-19 18-12-16,19-18 1 0,-2 10-4 16,2-10 2-16,-3 8-3 0,3-8-8 0,3 11 0 0,-1-3-9 15,-2-8 11-15,7 10-1 0,-7-10-5 0,4 8 6 16,-4-8-9-16,4 10 9 0,-4-10 7 0,11 8-16 15,-6-4 4-15,-5-4-4 0,11 5 1 0,-11-5-7 16,0 0 11-16,10 3 1 0,-10-3-16 0,0 0 17 16,0 0 4-16,0 0-9 0,0 0 4 0,0 0-5 0,0 0 2 15,0 0 1-15,18-10 3 0,-18 10 2 0,0 0-1 16,-2-10-16-16,2 10 20 0,0 0-1 16,-2-12-5-16,2 12 11 0,-6-12-3 0,6 12-1 0,-8-10-5 15,6 4 2-15,2 6 4 0,-6-7 0 0,6 7 3 16,-7-8-3-16,7 8 2 0,-4-8 4 0,4 8-12 15,-7-6 3-15,7 6-5 0,-7-6 8 0,7 6-6 16,-4-6 3-16,4 6-5 0,0 0 1 0,-8-10 5 16,8 10-9-16,-7-4-3 0,7 4 0 0,0 0-1 15,0 0 0-15,-9-6 1 0,9 6-4 0,0 0-2 16,0 0 3-16,-6-6-3 0,6 6-6 0,0 0-4 0,0 0-1 16,0 0-10-16,0 0-7 0,0 0-8 15,0 0-16-15,0 0-7 0,-13-4-11 0,13 4-9 0,0 0-13 16,0 0-12-16,0 0-67 0,0 0-200 0,0 0 59 15</inkml:trace>
  <inkml:trace contextRef="#ctx0" brushRef="#br0" timeOffset="134355.56">7980 9056 300 0,'0'0'142'16,"0"0"-18"-16,0 0-2 0,0 0-19 0,0 0-12 15,0 0-10-15,0 0-13 0,0 0-3 0,0 0-9 16,4-8-6-16,-4 8 3 0,0 0-18 0,0 0-5 16,18-4 3-16,-18 4-10 0,19-4 3 0,1 4-3 15,2-4 5-15,9-2-7 0,2 2 0 0,0 2 1 16,-1-1-6-16,-5 3 3 0,-3-3-11 0,-3 1 1 15,10 2 4-15,-7-2-3 0,-2 2-2 0,-5 0-4 0,1 0 1 16,-18 0 3-16,27 0-3 0,-27 0-10 0,24 2 5 16,-24-2 8-16,17 0-2 0,-17 0-6 0,14 0 5 15,-14 0-14-15,0 0 7 0,0 0 6 0,0 0-16 16,0 0 9-16,23 0-5 0,-23 0-4 0,0 0-1 16,0 0-11-16,0 0 0 0,0 0-4 0,0 0 0 15,10-2-11-15,-10 2-6 0,0 0 2 0,0 0-5 16,0 0 1-16,0 0 8 0,0 0 16 0,0 0-2 15,-29-15-4-15,29 15 5 0,-16-8-9 0,8 4 14 16,-1-2 3-16,0 0 8 0,9 6-5 0,-15-14 4 16,1 4-1-16,6 3 18 0,-1-3 6 0,1 3 1 0,0-1 7 15,2 1 4-15,6 7-3 0,-11-14 14 0,7 8 2 16,4 6-4-16,-7-14 3 0,3 6-1 0,4 8 3 16,-5-9-4-16,5 9 1 0,-4-9-3 0,4 9 3 15,0 0-15-15,-6-9-3 0,6 9-7 0,0 0 3 16,0 0-10-16,0 0 10 0,0 0-7 0,0 0-1 15,0 0 5-15,0 0-5 0,0 0 2 0,-14 37-3 16,12-17 5-16,0-1-3 0,-2 11-1 0,1 0 10 16,1-3-11-16,-2 3 8 0,4-6-2 0,-2-5 0 15,0-3-1-15,0 2-3 0,0-2 0 0,-2 0 3 16,2-1-6-16,2-1-3 0,-2 4-2 0,2-7-7 16,-2-1-23-16,0 0-18 0,2-2-17 0,0-8-33 0,0 14-95 15,0-14-229-15,-4 6 66 0</inkml:trace>
  <inkml:trace contextRef="#ctx0" brushRef="#br0" timeOffset="136427.24">8769 8732 336 0,'6'-14'138'0,"-4"1"-11"0,0 1-21 15,3 0-2-15,-3 2-11 0,2 0-6 0,-2 1-3 16,1 0-13-16,-1 1 0 0,3 1-1 0,-5 7-10 15,2-10-8-15,-2 10-7 0,4-10-8 0,-4 10 2 16,2-6-11-16,-2 6-9 0,0 0-4 0,4-6-6 0,-4 6 9 16,0 0-2-16,0 0-2 0,0 0-3 15,0 0 3-15,7 22-6 0,-4-3-2 0,-3 1-5 0,0 10 10 16,0 0-6-16,0 1 5 0,-3 0-6 16,0 3 1-16,1-4 1 0,-2 5 2 0,0-1-7 15,-2-1 5-15,1-1-1 0,-2-5-8 0,3-3 11 0,2-2-1 16,-5-4-2-16,5-3-7 0,-2 1 0 0,0-2 6 15,1 0 2-15,0-5 1 0,1 0-4 0,0-1-4 16,2-8 2-16,-2 11-2 0,-2-5 5 0,4-6-5 16,-2 10 15-16,2-10-10 0,0 0 6 0,0 8-2 15,0-8-3-15,0 0 7 0,0 0-3 0,-5 8 0 0,5-8-1 16,0 0 0-16,0 0 0 0,0 0-5 0,0 0 1 16,0 0 0-16,0 0-6 0,0 0 8 0,0 0-5 15,0 0 4-15,7-28-2 0,-3 20-3 0,-2-1-6 16,0-1 8-16,3-8-4 0,-2 0 0 0,3 0 0 15,-2-1 3-15,5 1-3 0,0-10-1 0,-2 5 3 16,3-5-11-16,-4 6 0 0,6-5 2 0,-3 5-8 16,-3 4 4-16,2 2-12 0,0 1 9 0,2-1-10 15,-3 6 10-15,-1-2-6 0,4 4 3 0,-6 0 12 16,4 0 1-16,-1 3-9 0,0-2 5 0,1 4-7 0,-3-4 12 16,-5 7-10-16,16-7-4 0,-16 7 13 15,8-4 2-15,-8 4-5 0,0 0 3 0,0 0 5 16,0 0-10-16,0 0-11 0,0 0 17 0,15 20 3 0,-15-12-6 15,0-8 13-15,-2 15-3 0,2-7-8 0,-5 8 6 16,1-4 0-16,-2 2-6 0,2-2 8 0,-6 3-6 16,2-5 6-16,1-2-2 0,1 0 4 0,-1-1-1 15,0-2-2-15,-1 0-1 0,1 0 2 0,-2 0 0 16,9-5-1-16,-15 8 6 0,9-4 0 0,6-4-1 16,-16 3 0-16,16-3 7 0,-11 1-14 0,11-1 1 15,0 0 3-15,0 0 0 0,0 0-3 0,0 0 10 0,0 0-4 16,-22-1-2-16,22 1 10 0,0 0-7 0,0 0-5 15,0 0 3-15,0 0-7 0,-10-5 2 0,10 5 4 16,0 0-1-16,0 0-7 0,0 0 6 0,0 0-4 16,0 0-6-16,0 0 5 0,0 0 1 0,0 0 1 15,0 0-2-15,0 0 0 0,0 0 4 0,0 0 3 16,12 24-6-16,-10-18 0 0,3 2 5 0,0 0 0 16,-3 0-3-16,2-2-9 0,0 1 11 0,1 3-5 15,-1-2-2-15,0 0 13 0,0 0-9 0,2-2 0 16,-2 2 3-16,-2-2-3 0,4 2 7 0,-1-3-6 0,-1 3 2 15,0 0 0-15,3-2-14 0,-2 0-14 0,-1 0-6 16,-4-6-15-16,8 12-9 0,-3-4-11 0,0-4-10 16,-1 3-20-16,-4-7-52 0,9 7-178 0,-9-7 54 15</inkml:trace>
  <inkml:trace contextRef="#ctx0" brushRef="#br0" timeOffset="136680.54">9020 9081 238 0,'0'0'84'0,"5"-5"-6"15,-5 5-12-15,0 0-4 0,0 0-20 0,0 0 14 16,0 0-10-16,0 0-4 0,0 0-9 0,0 0-6 16,18 13 8-16,-16-5 2 0,-2 0-9 0,0-8 3 15,2 24 3-15,0-10 4 0,-2-3-14 0,0 7-3 16,0-6 6-16,2 4-11 0,-4 0-13 0,2-3 15 15,0-1-6-15,0-2 11 0,0 0-3 0,-2 0-5 16,2-10-6-16,0 16 5 0,0-7-22 0,0 0-17 16,0-9-19-16,0 13-27 0,0-5-54 0,0-8-147 0,0 10 48 15</inkml:trace>
  <inkml:trace contextRef="#ctx0" brushRef="#br0" timeOffset="137533.51">9294 8787 223 0,'0'0'90'15,"17"-2"-21"-15,-7-1 2 0,-10 3-2 0,28 0-25 0,-15 2 7 16,5-1-3-16,-3 1-3 0,5 5-10 0,-5 0 7 15,1 3-5-15,-4 2-11 0,4 0 7 0,-5 2-3 16,-1 1-1-16,2-1 6 0,-6 4-10 0,1 0 0 16,-3-1-1-16,-2 1 7 0,-2-2-4 0,-2 4 0 15,2-4 2-15,-2 1-6 0,0-1 0 0,-3-2 3 16,1-1-4-16,0-1 5 0,0-2-4 0,1-2-4 16,-2 0 9-16,3 0 3 0,2-8 7 0,-4 10 12 15,4-10 11-15,0 0-1 0,-4 6-6 0,4-6-8 16,0 0 3-16,0 0-11 0,0 0-2 0,0 0-3 15,0 0-8-15,0 0-4 0,0-26-2 0,4 10-4 0,2 1 1 16,2-1-2-16,-4 0 7 0,0 0-9 0,5 1-4 16,-3-3-1-16,1 2 1 0,2 0-1 0,-3 0-1 15,1 1-2-15,-3-1 3 0,3 0-4 0,-3 4-3 16,1 0 0-16,-3 3 7 0,2-1-2 0,0 0-5 16,1 0 3-16,-3 2-1 0,3-2-4 0,-3 2 2 15,2 1 2-15,-2-2 0 0,0 1-2 0,1 1 3 16,-3 7-1-16,4-12-2 0,-4 12-5 0,2-8 6 15,-2 8-6-15,2-8 0 0,-2 8-5 0,0 0-1 0,0 0 4 16,0 0-1-16,0 0 2 0,0 0-5 16,0 0 7-16,0 0-2 0,0 0 0 0,-19 22 1 0,10-9 2 15,0 4-1-15,1-2 3 0,-1 3 0 0,0-1 0 16,2 0 2-16,1 0 1 0,0-1-7 0,0-1 4 16,2 2 0-16,2-4 1 0,0 3 3 0,2-4 1 15,0 0-6-15,0 0 4 0,2-2 1 0,-2 0-4 16,4-3-1-16,6 7 7 0,-4-2 2 0,0-2-1 15,1 0-1-15,0-3-4 0,-1 0-1 0,-1-2 0 16,1 1 4-16,-6-6-5 0,11 10 9 0,-6-4-8 0,-5-6 1 16,8 8-6-16,-6-4 12 0,-2-4-7 0,0 0-2 15,9 10 8-15,-9-10-3 0,0 0 4 0,4 4-3 16,-4-4 8-16,0 0-1 0,0 0 0 0,8 5 0 16,-8-5 7-16,0 0-7 0,0 0 2 0,0 0 4 15,6 7-7-15,-6-7-2 0,0 0 0 0,0 0-3 16,0 0-1-16,0 0 0 0,0 0-15 0,4 5-14 15,-4-5-14-15,0 0-10 0,0 0-34 0,0 0-25 16,0 0-19-16,0 0-99 0,0 0-268 0,0 0 78 0</inkml:trace>
  <inkml:trace contextRef="#ctx0" brushRef="#br0" timeOffset="140037.1">10120 9006 322 0,'0'0'157'0,"0"0"-12"15,0 0-18-15,0 0-6 0,0 0-23 0,0 0-9 0,0 0-11 16,0 0-8-16,0 0-10 0,0 0-4 0,0 0-7 15,0 0-8-15,20-13-3 0,-9 11 1 0,-11 2-12 16,29-6 1-16,-12 2-1 0,5 0-4 0,11-2-3 16,-7 0-3-16,-3 4-2 0,-5 0-3 0,17-2-1 15,-10 0-3-15,-5 2 2 0,-1 0-2 0,-3 0 2 0,3 0-7 16,1 2 3-16,-4-1-2 0,-16 1-3 16,32 0 5-16,-19 0-5 0,-13 0-4 0,22 0-4 15,-22 0-5-15,0 0-9 0,21-3-6 0,-21 3-5 0,0 0-2 16,0 0-14-16,18 3-6 0,-18-3-7 0,0 0-4 15,0 0-5-15,0 0-2 0,0 0-3 0,0 0-6 16,0 0 6-16,9 0-45 0,-9 0-138 0,0 0 43 16</inkml:trace>
  <inkml:trace contextRef="#ctx0" brushRef="#br0" timeOffset="140279.79">10499 8861 228 0,'-10'-9'10'0,"2"1"5"0,-2-1 1 0,5 1 9 15,1 0 6-15,-3 2 2 0,0 0 9 0,7 6 15 16,-6-10 7-16,2 5-2 0,4 5 0 0,-4-8 4 0,4 8-1 15,-3-8-3-15,3 8-7 0,0 0-2 0,-4-9 7 16,4 9-14-16,0 0-10 0,0 0-1 0,0 0-12 16,0 0-4-16,-7-5-2 0,7 5-3 0,0 0 1 15,0 0-3-15,0 0 3 0,-2 25-2 0,4-9-3 16,-2 2 3-16,-2 10 11 0,2-3-14 0,0 5 12 0,-2-3 2 16,-1 3-14-16,1 0 13 0,0 0-12 15,0-7-2-15,2-1 5 0,-2-2-1 0,4-3-2 16,-2 1-2-16,0-1 0 0,2-1 6 0,-2 0-17 0,2 0-15 15,0-2-23-15,-2-2-19 0,0-3-19 0,3-1-83 16,-1 1-190-16,-2-9 57 0</inkml:trace>
  <inkml:trace contextRef="#ctx0" brushRef="#br0" timeOffset="141019.51">10931 8529 317 0,'0'0'88'15,"2"-8"-4"-15,-2 8-25 0,0 0-3 0,0 0-18 16,0 0 6-16,0 0-7 0,0 0-1 0,0 0-3 15,4 32-3-15,-4-15 0 0,2 3 11 0,0 10-12 0,-2 3-4 16,-2 1 7-16,2-3 0 0,-2 5-18 16,2-5 6-16,-2 1 5 0,-2-2 4 0,2 1-3 15,2-9-9-15,0 0-1 0,-3-7-1 0,1 3 0 0,0-2-5 16,2-4 7-16,-2-1 1 0,-1-1 4 0,3 0-13 16,0-10-4-16,-2 12 1 0,2-12 6 0,-2 10 5 15,2-10 2-15,0 8 29 0,0-8-13 0,0 0 6 16,0 0 0-16,0 0-5 0,0 0-9 0,0 0-10 15,0 0-2-15,0 0-3 0,0 0 4 0,9-35-11 16,-2 7 1-16,-1-4-12 0,4 1 3 0,4-1-1 16,-5 3 9-16,4-1-11 0,0 2 4 0,0 8-3 0,-4 1 1 15,0 5 3-15,1-2-7 0,2 1 3 0,1 1 0 16,-3 2-1-16,2 0-2 0,1-2 4 0,0 4-5 16,0 0 3-16,-2 2-2 0,0 1 16 0,-2 1-15 15,-3 2 3-15,6 0-1 0,-12 4-2 0,12-8 3 16,-5 6-10-16,-7 2 6 0,0 0 0 0,0 0-3 15,20 2 0-15,-20-2 5 0,0 0-7 0,6 6 0 16,-6-6 10-16,4 13-7 0,-4-4 1 0,0-1 2 16,0-8 1-16,-8 17 3 0,4-3 1 0,-7 2-2 15,-3-3 0-15,4 2 8 0,-6-2-5 0,-1-1 4 16,1 0-2-16,-1-2 3 0,1 2-2 0,2-4 5 16,0 0-1-16,1-3-2 0,7 1 0 0,-4-2 1 15,10-4 1-15,-12 8 3 0,12-8 7 0,-12 6 5 0,12-6 2 16,-6 2 2-16,6-2-6 0,0 0 0 0,0 0 1 15,-9 6-4-15,9-6-2 0,0 0-7 0,0 0-4 16,0 0 2-16,-6 6-1 0,6-6-12 0,0 0 9 16,0 0 1-16,0 9 2 0,0-9-2 0,4 15 0 15,-2-8 13-15,2 3-15 0,-2 0 3 0,7 4-1 0,-2 0 2 16,2 1-2-16,-1 0 0 0,2-2-3 0,0-3 0 16,-1 4 3-16,5-1-2 0,-4-1 2 0,1 0 5 15,2-2-1-15,0 2-9 0,1-4-11 0,-6-4-7 16,1 2-12-16,2-3-13 0,-2 2-15 0,-1-2-11 15,-8-3-16-15,20 4-82 0,-20-4-200 0,17-2 60 16</inkml:trace>
  <inkml:trace contextRef="#ctx0" brushRef="#br0" timeOffset="141346.54">11338 8927 279 0,'0'0'91'0,"0"0"-16"15,8-5-8-15,-8 5-16 0,0 0-2 0,14-3-1 16,-14 3-9-16,0 0-4 0,0 0-4 0,0 0 3 16,27 8-11-16,-21-4-3 0,0 2-3 0,1 1 14 15,-7-7-13-15,7 13-1 0,-3-5-3 0,-2 0-3 16,0 2 8-16,-2-2-9 0,0 2 2 0,0 0 13 16,-2-3-1-16,0 3 4 0,-2-2 6 0,2 2 4 15,-1-2-2-15,1-1 4 0,-1 1-1 0,1-1 4 16,2-7 0-16,-6 13 8 0,4-7 2 0,2-6 1 0,-2 6 4 15,2-6 1-15,0 0-3 0,-2 10-10 0,2-10-1 16,0 0-7-16,0 0 1 0,0 0-8 0,14 6-4 16,-14-6-3-16,16 0 0 0,-16 0-3 0,31 0-3 15,-12-4-7-15,3 4-12 0,0-4-22 0,1 4-11 16,-2-2-21-16,-1 2-17 0,-3-2-16 0,-1 0-22 16,-6 0-98-16,-10 2-247 0,20-4 71 0</inkml:trace>
  <inkml:trace contextRef="#ctx0" brushRef="#br0" timeOffset="141847.56">11833 8766 313 0,'0'0'99'0,"26"1"-3"15,-15 4-14-15,-11-5-11 0,20 7-9 0,-6 3-2 0,-4 2 0 16,1 2-19-16,0-2-1 0,-2 4-3 0,-5-2 3 16,0-2-2-16,1 3-5 0,-5-1-3 15,0-3 2-15,0 2 1 0,-2-4-7 0,2-9 0 0,-5 18-1 16,3-10-2-16,0 0 0 0,2-8 2 0,-6 12-2 16,4-4 2-16,2-8 11 0,-3 8 2 0,3-8 0 15,0 0-7-15,0 0-3 0,0 0-4 0,0 0-3 16,0 0 0-16,0 0-7 0,0 0-6 0,0 0 5 15,5-44-8-15,1 26 5 0,0 1-6 0,8-9 1 16,-5 4-3-16,-1 7 0 0,-4-1 4 0,6 2-4 16,-4 0 0-16,1 4 0 0,-3 0-5 0,0 0-3 0,-4 10 12 15,4-11-6-15,-4 11 1 0,8-10-8 0,-8 10 4 16,2-8-2-16,-2 8 3 0,0 0-7 0,0 0 3 16,4-8-5-16,-4 8 5 0,0 0-2 0,0 0 4 15,0 0-3-15,0 0 1 0,0 0-2 0,0 0 5 16,0 0-6-16,0 0 4 0,0 0 2 0,-6 36 6 15,0-28-1-15,6-8-3 0,0 19-1 0,0-3 11 16,0-4-9-16,4 0 2 0,-2-3 1 0,0 1 2 16,0-2-2-16,0 2 10 0,-2-10-12 0,6 18 3 15,-1-12 3-15,-1 2 2 0,3-1-8 0,0 0 2 16,-7-7-15-16,14 13-18 0,-7-8-13 0,2 0-20 0,-2-1-25 16,-7-4-90-16,18 2-211 0,-18-2 65 15</inkml:trace>
  <inkml:trace contextRef="#ctx0" brushRef="#br0" timeOffset="142198.71">12305 8397 216 0,'0'0'105'0,"12"-4"-23"0,-12 4-8 0,15 0-12 15,-15 0-4-15,20 4-2 0,-20-4 0 0,18 6 1 16,-1 2-11-16,-5-1 1 0,-2 0-9 0,-1 1 1 16,-1-3-5-16,-3 3 0 0,2 0-11 0,1 6 5 15,1 0 3-15,-4-3-7 0,-3-1-4 0,-2 2 9 16,0-2 8-16,-2 0-1 0,-5 5-1 0,0 2 0 16,-1-6 3-16,-1 7-1 0,-2-6-2 0,4 0-7 15,-1-2 1-15,2 0-3 0,-2-3 1 0,4-1 3 16,0 2 5-16,-3-2-3 0,7-6 4 0,-6 8 8 0,6-8-1 15,-5 6-6-15,5-6 0 0,0 0-5 0,-4 8 2 16,4-8-6-16,0 0-7 0,0 0-4 0,0 0 2 16,13 8-10-16,-13-8-14 0,19 4-23 0,-1-4-23 15,-1 1-22-15,1 2-32 0,0-1-23 0,-1 0-76 16,-3-1-244-16,3 4 71 0</inkml:trace>
  <inkml:trace contextRef="#ctx0" brushRef="#br0" timeOffset="142431.13">12716 8823 266 0,'0'0'200'0,"0"0"-32"16,15 2-22-16,-15-2-20 0,0 0-15 0,0 0-10 15,26-4-15-15,-14 4-10 0,9 0-7 0,-1-2-4 16,11 2-16-16,2 0 2 0,-9-4-2 0,11 6-13 0,-2-6-3 15,-3 4-6-15,-3-2-21 0,-5 2-8 0,-5-4-14 16,3 2-16-16,-7 0-10 0,3 0-17 0,-16 2-11 16,16-4-14-16,-6 2-9 0,-10 2-66 0,0 0-187 15,6-6 57-15</inkml:trace>
  <inkml:trace contextRef="#ctx0" brushRef="#br0" timeOffset="142598.51">13080 8756 469 0,'-12'-4'4'0,"2"0"3"0,-3 2 14 0,13 2 10 0,-16-4 13 15,16 4 17-15,-13-2 9 0,13 2 11 16,0 0-3-16,-13-2 2 0,13 2 0 0,0 0-10 15,0 0 2-15,-11-2-14 0,11 2-4 0,0 0-4 0,0 0-9 16,0 0-8-16,0 0-3 0,0 0-1 0,0 0 3 16,-14 10-5-16,14-10-5 0,0 14 3 0,0-14-6 15,0 14-3-15,0-4 4 0,6 7-15 0,-6-1-10 16,0 2-12-16,6-2-22 0,-2 2-16 0,3-3-23 16,-1 1-14-16,3-2-78 0,2 1-200 0,0-5 59 15</inkml:trace>
  <inkml:trace contextRef="#ctx0" brushRef="#br0" timeOffset="142731.51">13421 8882 350 0,'7'-6'135'0,"-7"6"-37"0,0 0-32 16,0 0-36-16,10-6-37 0,-10 6-31 0,10-4-29 15,-10 4-76-15,17-5 25 0</inkml:trace>
  <inkml:trace contextRef="#ctx0" brushRef="#br0" timeOffset="142863.53">13903 8811 350 0,'0'0'213'16,"11"-4"-41"-16,-11 4-23 0,9-4-22 0,-9 4-19 0,8-4-30 16,-8 4-36-16,16-5-30 0,-7 3-44 15,2-3-27-15,6 3-85 0,3-1-169 0,15-3 54 0</inkml:trace>
  <inkml:trace contextRef="#ctx0" brushRef="#br0" timeOffset="142982.51">14481 8760 303 0,'0'0'167'0,"12"2"-18"0,-12-2-30 0,0 0-13 16,0 0-18-16,0 0-24 0,0 0-21 0,0 0-27 16,25-2-24-16,-25 2-22 0,18 0-24 0,4 0-61 15,0-2-135-15,10 0 42 0</inkml:trace>
  <inkml:trace contextRef="#ctx0" brushRef="#br0" timeOffset="143113.57">15023 8734 233 0,'0'0'177'0,"13"-4"-17"0,-13 4-11 0,9-2-5 15,-9 2-16-15,0 0-5 0,13-4-15 0,-13 4-15 16,8-4-10-16,-8 4-6 0,16-3-18 0,-1-2-27 0,3 2-15 16,3-1-27-16,15 0-25 0,1-2-29 15,6 2-31-15,2 0-80 0,25-6-208 0,-15 4 64 16</inkml:trace>
  <inkml:trace contextRef="#ctx0" brushRef="#br0" timeOffset="143675.44">16618 8576 277 0,'0'0'208'16,"0"0"-29"-16,4-9-12 0,-4 9-14 0,0 0-16 15,0 0-18-15,0 0-15 0,0 0-11 0,0 0-11 16,0 0-7-16,0 0-10 0,0 0-4 0,0 0-6 0,9-4-3 15,-9 4-9-15,0 0-4 0,20-3-2 0,-1 1-4 16,3 2-6-16,11-3 0 0,2 1-4 0,4 2-1 16,-1-3-4-16,3 3 3 0,-2-1-5 0,-4 1-1 15,3-2-2-15,-11 0 3 0,-4 2-6 0,-3-2 1 16,-2 2 1-16,-3 0-6 0,1-2 4 0,-16 2-9 16,17-2-6-16,-17 2-14 0,15-2-18 0,-15 2-13 15,0 0-17-15,7-4-12 0,-7 4-13 0,0 0-2 16,0 0 2-16,0 0 7 0,0 0 4 0,0 0 15 15,-22-12-1-15,22 12 7 0,-11-4 9 0,5-2 7 0,6 6 4 16,-16-8 22-16,9 3 5 0,-1-1 25 0,1-1 14 16,7 7 13-16,-11-9 11 0,5 3 8 0,-1 0 7 15,7 6 8-15,-9-12 0 0,2 8-3 0,7 4 2 16,-6-8 1-16,2 6-9 0,4 2-3 0,0 0-7 16,-10-8-10-16,10 8-7 0,-4-4-6 0,4 4-4 15,0 0-5-15,0 0 2 0,0 0-12 0,0 0 7 16,0 0-5-16,-17 12-3 0,17-12 2 0,-9 14-4 15,4 2 2-15,1-1 2 0,-2 3-3 0,4 0-3 16,-3 12-19-16,3-1-17 0,4 1-28 0,-2 2-25 0,7 1-38 16,-1 1-137-16,-2-3-310 0,6-3 90 0</inkml:trace>
  <inkml:trace contextRef="#ctx0" brushRef="#br0" timeOffset="144905.47">17805 8144 214 0,'4'-12'210'0,"2"3"-36"0,-1 0-9 0,0 0-14 15,1 3-16-15,-4 0-11 0,2 0-14 0,-4 6-7 16,5-8-12-16,-5 8-15 0,7-5-9 0,-7 5-11 15,0 0-3-15,0 0-4 0,0 0-11 0,0 0-1 16,11 9-6-16,-9 7-5 0,-2 2-2 0,4 1-6 0,-2 13 1 16,0-2 3-16,-4 1-6 0,2-1 3 0,-2 3-4 15,2-1-5-15,-4-3 2 0,2-5 1 0,-1-2-6 16,1-5 1-16,2 1 1 0,0 2 0 0,-4-4 2 16,4 2-7-16,0-3 1 0,-2-3 4 0,2-2 0 15,0 0-4-15,0-2 4 0,2-2-3 0,-2-6 4 16,-2 9-1-16,2-9 1 0,0 9-1 0,0-9-1 15,0 0 4-15,0 0-2 0,0 0-5 0,0 0-2 0,0 0-10 16,0 0-3-16,0 0 4 0,6-18-3 16,3 0 0-16,-3 2-6 0,0-1 14 0,4 1-7 15,-2-2 6-15,3 0-1 0,1 2-6 0,-4 1 4 0,5-1-5 16,1 4 7-16,-4-2-8 0,6 2 5 0,-1 1-6 16,3-1 1-16,-3 2-3 0,3 2 0 0,-4-2 3 15,6 4-16-15,1 0 10 0,-4 2-1 0,-4 1-6 16,4 0 4-16,-5 1-1 0,-2 2 2 0,-10 0 0 15,17 5 4-15,-11-4-1 0,-6-1 6 0,8 10-3 16,-6-8 0-16,0 6-1 0,-2-8 4 0,0 12 3 16,-2-6-1-16,0 2 1 0,-4 0 1 0,1-1 2 0,-2-1 7 15,1 2-11-15,-3-2 6 0,1 0 4 0,-6 4 3 16,3-4-8-16,-2-2 1 0,2 2 1 0,3-4 4 16,-2-1-1-16,10-1-2 0,-17 3 8 0,17-3-2 15,-18-3 7-15,18 3-1 0,-15-1 1 0,15 1 3 16,-11-4 0-16,11 4-1 0,-9-4 6 0,9 4-5 15,-6-2-3-15,6 2 0 0,0 0-5 0,-8-4 1 16,8 4 1-16,0 0-3 0,0 0-2 0,-8-4-1 16,8 4 1-16,0 0-1 0,0 0-4 0,0 0 4 15,0 0-6-15,0 0 0 0,0 0-1 0,-8 12 4 0,8-12-4 16,0 14 0-16,0-9 5 0,0-5-4 0,2 16-1 16,-2-10 5-16,4 4 5 0,-2-2-3 15,3 0-5-15,0 0 6 0,1-1-1 0,5 8 0 0,0-3-3 16,0-5 2-16,2 3 1 0,2 0-17 0,0 0 0 15,1-2-26-15,2 2-22 0,1-5-21 0,-1 3-33 16,-1-4-105-16,1 0-262 0,-1-2 76 0</inkml:trace>
  <inkml:trace contextRef="#ctx0" brushRef="#br0" timeOffset="145390.28">18403 8450 211 0,'0'0'81'0,"0"0"-17"16,0 0-9-16,0 0-9 0,0 0 3 0,17 12-5 0,-15-4 3 16,0 0-3-16,3-1-5 0,-3 1-4 15,1 2-1-15,1-2-7 0,-2 2 5 0,-2 0-2 16,4-2-5-16,-1 2-5 0,-1-2 1 0,-2 2-6 0,0-2 8 15,2-1-10-15,-4-1 6 0,2-6 4 0,2 10-5 16,-2-10 4-16,0 8-9 0,0-8 9 0,-2 8 4 16,2-8-1-16,0 0 0 0,0 0-3 0,0 0-1 15,0 0-3-15,0 0-8 0,0 0 9 0,0 0-6 16,0 0-11-16,0 0-6 0,0 0 10 0,10-24 1 0,-4 16-1 16,2-6-6-16,-2 3 2 0,1 1-2 15,2 0 4-15,-5 0 1 0,3 4-4 0,1-2 12 16,-1 2 9-16,2-1-16 0,-5 0 1 0,7 2 1 0,-5 0-6 15,4 0-1-15,-2 1-3 0,-1 0 6 0,1 2-13 16,2-2 2-16,-10 4 3 0,17-2 2 0,-17 2 3 16,17 2 3-16,-8 2-3 0,-1 0-5 0,2 0 2 15,-2 2 0-15,5 4 2 0,-1-2 1 16,-4 2 6-16,-1-3-4 0,2 1-1 0,-5 0 4 0,3 0-5 16,-1 0 0-16,-2 0 0 0,-2 0-1 0,4-1 6 15,-4-1-14-15,2 2 20 0,-4 2-14 0,0-10 7 16,4 12-3-16,-4-4-23 0,-2-2-26 0,2-6-26 0,0 13-78 15,-2-8-178-15,2-5 53 0</inkml:trace>
  <inkml:trace contextRef="#ctx0" brushRef="#br0" timeOffset="146008.51">19412 8211 276 0,'16'6'108'0,"-3"4"-15"0,3-2-3 0,-6 2-22 16,1 1 8-16,0 4-13 0,-4-2-4 0,1 5-5 15,0 0-2-15,0 10-5 0,-8-7-12 0,0 1 14 16,-4-2-3-16,-6 7-3 0,0-3-5 0,3-6 2 16,-6-3-6-16,2 1 2 0,3 0-7 0,-4-2 1 0,-1 0-5 15,3-2 1-15,0-3 1 0,4 0-10 0,0-4 3 16,-1 1 14-16,3-2 8 0,4-4 2 0,-7 6-5 16,7-6-4-16,0 0-2 0,0 0-13 0,0 0-3 15,0 0-5-15,0 0 1 0,18-31-7 0,-8 13 6 16,12-8-7-16,1 0-9 0,-2-1 3 0,-1-1-2 15,4-2 0-15,-5 5 6 0,8-3-8 0,-3-3 5 16,0 3-2-16,-2 3 5 0,0-3-3 0,-2 2 4 16,0 3-5-16,-5 3-2 0,-3 4 2 0,0 0-3 15,1 1 4-15,-4-1 3 0,4 2-7 0,-3 0 2 16,-2 2 5-16,0 4-1 0,-1-2 5 0,-3 7-4 0,-2-5 11 16,4 2-14-16,-3 2 2 0,-3 4-3 15,7-8-4-15,-7 8 1 0,0 0 3 0,0-6-4 0,0 6-1 16,0 0 3-16,0 0-2 0,0 0 6 0,-18 14 4 15,3-4-3-15,1 3 0 0,4 1 1 0,-6 2 1 16,-1 8 2-16,1-4-1 0,5-3-4 0,3-1 3 16,2 0 3-16,-4 0-4 0,4-1 0 0,-1-1 1 15,5 2-1-15,2-2 11 0,-2-1-7 0,4 1 6 0,3-2-4 16,-1 2 2-16,4-2 2 0,4 1-5 0,1 0-4 16,2-2 2-16,0-1 0 0,3 0-9 0,1-2-9 15,-1-2-10-15,1 1-21 0,1 0-7 0,0-6-23 16,-3 1-13-16,1-2-18 0,-1 0-93 0,1-3-231 15,-5-4 68-15</inkml:trace>
  <inkml:trace contextRef="#ctx0" brushRef="#br0" timeOffset="146563.63">20070 7726 223 0,'0'0'85'0,"11"-4"7"0,-11 4-28 0,0 0-7 16,0 0 2-16,0 0-5 0,0 0-9 0,28 8 2 0,-21-4-7 16,-1 4-3-16,-1 0 4 0,8 4-6 15,-5 3 4-15,2-1-9 0,-4 2-7 0,-2 0 10 16,3 3-6-16,-3-3 1 0,-2 4 1 0,0-4-4 0,0 0 3 15,-4 3 0-15,2-3-11 0,-2-2 1 16,2-1 1-16,0-3-1 0,-2 0-4 0,2-2 0 0,-2 0-3 16,0 0 5-16,2-2 2 0,0-6 17 0,-2 10 1 15,2-10 12-15,0 8 14 0,0-8-4 0,0 0-4 16,0 0-7-16,0 0-8 0,0 0-4 0,0 0-4 16,0 0-5-16,0 0-5 0,24-28 0 0,-16 13 0 15,1-1-6-15,11-10-1 0,-7 6-5 0,-2 2 1 0,0 1 0 16,-3 3-4-16,2 0 6 0,1 0 0 0,-3 3 2 15,-1 1-4-15,0 2 8 0,-3 0-5 16,2 2-6-16,-1 2 0 0,-5 4 2 0,9-10-6 0,-9 10 0 16,6-6-2-16,-6 6-2 0,0 0 3 0,9-4 1 15,-9 4-9-15,0 0 5 0,0 0-1 0,20 2 2 16,-20-2-2-16,11 8 1 0,-5-4-2 0,-2 4-2 16,3 0 4-16,4 6 1 0,-2-1-1 0,-3 3 2 15,3-2-3-15,-4 2 4 0,3 0-4 0,-6-1 3 16,5 1-2-16,0-2-3 0,-5 0 3 0,0-2-1 15,0-3 3-15,-2 1-1 0,0 0-1 0,0 0 4 0,0 0-3 16,-4 6 7-16,0-5-7 0,-4 6-3 16,2-4-16-16,-2 3-12 0,-1-2-23 0,0 0-31 15,-2-3-24-15,0 1-113 0,2-2-263 0,1-2 76 0</inkml:trace>
  <inkml:trace contextRef="#ctx0" brushRef="#br0" timeOffset="146832.43">20674 8191 269 0,'0'0'219'0,"0"0"-28"15,14-1-29-15,-14 1-18 0,0 0-20 0,10-2-14 16,-10 2-14-16,0 0-7 0,18-4-13 0,-7 2-7 15,-3 2-7-15,15-2-7 0,-3 0-1 0,12 0-13 16,3 2-1-16,-4-2-4 0,2 2-12 0,0-2-10 16,-7 4-15-16,-4 0-10 0,-3-2-19 0,-1 2 0 15,1 0-27-15,-1 0-5 0,-3 0-15 0,-3 0-17 16,-4 0-14-16,1 1-70 0,-9-3-212 0,9 5 62 0</inkml:trace>
  <inkml:trace contextRef="#ctx0" brushRef="#br0" timeOffset="147048.51">20729 8375 251 0,'0'0'179'0,"0"0"-21"0,0 0-15 0,0 0-24 16,0 0-9-16,14 4-11 0,-14-4-13 15,12 2-8-15,-3 2-9 0,3-2-10 0,5 0-6 0,5 0-5 16,10 2-5-16,1 0-6 0,2-2 3 0,0 2-20 15,5-1-11-15,-3 0-15 0,2-3-10 0,1 0-25 16,2 0-8-16,3 0-19 0,-2-3-9 0,0 2-11 16,0-7-69-16,2 2-185 0,0-2 55 0</inkml:trace>
  <inkml:trace contextRef="#ctx0" brushRef="#br0" timeOffset="147580.49">22007 7955 221 0,'0'-6'123'0,"0"6"-10"0,4-10-17 0,-4 10-7 16,4-7-16-16,-4 7-6 0,0 0-7 0,0 0-25 16,0 0 2-16,0 0-3 0,0 0-2 0,0 0-1 15,0 0 10-15,0 0-15 0,0 0 6 0,-46 17-1 16,33-5 2-16,-1 2 4 0,2 1 15 0,-11 7-8 0,2 2-1 16,3-4-2-16,-4 3 0 0,11-5-5 15,-1-1-4-15,2-2 2 0,4 0-1 0,-3 1-12 16,3-4 6-16,4-2-4 0,-1 2 3 0,1-2-6 0,2-3-4 15,0 1 7-15,2 2-2 0,3-2-1 0,6 6 3 16,-1-2-2-16,4-1-1 0,1-2 1 0,1 0-7 16,3-3 2-16,3-2 0 0,-2-2-5 0,15 0 4 15,-2-2-1-15,-5-2 0 0,-6-2-3 0,0 0 2 16,8-4-1-16,-5 3-2 0,-5-2 8 0,-3 2 0 16,1-3 6-16,-6 4 2 0,0-2 5 0,-4 2 4 15,1 0-5-15,-3-2-2 0,2 0 2 0,-2 2-2 16,-2-2-11-16,0 0 7 0,1 2-5 0,-5 4-1 0,4-9-1 15,-2 3-3-15,-2 6 0 0,3-8-8 16,-3 8 5-16,0-12 2 0,0 4-5 0,0 8 2 0,-3-14-4 16,1 6 0-16,-2 1 1 0,1 0-2 0,1-1 2 15,-2-1-3-15,2 1-2 0,-2 0 0 0,0 2 2 16,-2-4-1-16,4 2 2 0,2 8-4 0,-8-13 2 16,3 5 1-16,1 1 1 0,0 0-2 0,0 1-3 15,-2-2 2-15,6 8-1 0,-6-12 1 0,2 8-2 16,4 4 1-16,-4-10-2 0,4 10 4 0,-7-8 0 15,7 8-3-15,0 0-1 0,-7-7-3 0,7 7-1 0,0 0 4 16,-4-8 1-16,4 8-5 0,0 0-2 0,-7-4-7 16,7 4-12-16,0 0-8 0,0 0-11 0,-10-6-17 15,10 6-10-15,-16-2-11 0,16 2-21 0,-19 0-23 16,1 2-125-16,0 0-303 0,-15 2 88 0</inkml:trace>
  <inkml:trace contextRef="#ctx0" brushRef="#br0" timeOffset="189296.74">28308 8588 226 0,'-4'-12'101'16,"4"12"-16"-16,0 0-11 0,0 0 3 0,0 0-16 15,0 0-3-15,0 0-2 0,0 0-11 0,0 0 7 16,0 0-8-16,0 0-1 0,-2-8-4 0,2 8-3 15,0 0-2-15,0 0 0 0,0 0 2 0,0 0-8 16,0 0 8-16,0 0-7 0,-2-8 10 0,2 8-4 16,0 0-2-16,0 0 7 0,0 0-4 0,0 0-1 0,0 0 0 15,0-7 2-15,0 7-4 0,0 0-8 0,0 0-6 16,0 0 1-16,2-10-3 0,-2 10 0 0,0 0-3 16,2-6-4-16,-2 6-4 0,0 0 1 0,7-6 0 15,-7 6-12-15,11-6 7 0,-5 2-1 0,1 0-3 16,-1 2-11-16,6-2-4 0,-4 3 4 0,3-4-11 15,0 5 0-15,4-2-2 0,3 0-5 0,-1 4 9 16,-3 0-9-16,3-2 2 0,-1 2-4 0,1 2 1 16,-4 2 6-16,2 0 6 0,1 0 1 0,-1 2 4 15,1 2 2-15,-6-2-7 0,1 2 5 0,1 0-4 16,-4 0 8-16,-2-3 1 0,6 7-2 0,-6-4 5 0,-1 2-1 16,1 2-4-16,-2-3 0 0,-2-1 1 15,0 0 0-15,-2 0 5 0,0-2 7 0,0 0 14 16,0 2-18-16,-4-2 3 0,4-8 0 0,-4 15 3 0,-2-7 4 15,-1 8-4-15,3-5 6 0,-3-1-1 0,0-2 4 16,3 1 5-16,-2-2 0 0,-1-1 2 0,0-2 7 16,3 2 1-16,4-6 1 0,-13 10 6 0,9-6 0 15,4-4 5-15,-7 8 5 0,7-8-1 0,0 0-4 0,-9 5 5 16,9-5-6-16,0 0-5 0,-4 7-2 0,4-7-3 16,0 0-3-16,0 0-4 0,0 0 3 15,0 0-2-15,0 0-5 0,0 0 1 0,0 0-8 0,0 0-2 16,0 0 2-16,0 0 1 0,32-2-6 0,-32 2-6 15,29-8-5-15,-18 4-15 0,2 2-10 0,-2-2-8 16,-3 0-27-16,4 0-14 0,-4 0-19 0,10-2-98 16,-1 2-235-16,-1-4 69 0</inkml:trace>
  <inkml:trace contextRef="#ctx0" brushRef="#br0" timeOffset="189901.34">28900 8478 209 0,'9'-2'67'0,"-9"2"-18"0,21 0-1 16,-11 4-4-16,-4-1-8 0,3 2 0 0,-1-1-13 16,-8-4-2-16,10 11 1 0,-4-3-3 0,-2 0 5 0,0 6-6 15,3 2 1-15,-2 0-2 0,-3-1 5 0,0 3-6 16,0-2 4-16,-2 2-4 0,0 0 5 0,0-3-5 16,-2 1-3-16,0 0 6 0,2-4-6 0,0-3 1 15,-2 1 7-15,0-4-1 0,2-6 0 0,0 14 6 16,0-14 8-16,0 10 9 0,0-10 12 0,0 0 9 0,0 9 15 15,0-9-8-15,0 0-8 0,0 0-4 16,0 0-8-16,0 0-5 0,0 0-7 0,0 0-3 0,17-21 1 16,-7 3-11-16,0 2 0 0,3-13-7 0,-2 1-4 15,0 1-3-15,-1-1 1 0,4 3-2 0,-3-5-1 16,-3 6-4-16,0 3 3 0,-2 3-7 0,-2 2 3 16,0 0-2-16,5-1-1 0,-5 2-2 0,-1 4-7 15,4 1 10-15,-5 0-6 0,2 2-2 0,-4 0 3 16,2 4-7-16,-2 4 4 0,2-9-4 0,-2 9-2 15,0 0-2-15,0-7 10 0,0 7-3 0,0 0-6 16,0 0 3-16,0 0 4 0,0 0-6 0,0 0 5 0,0 26 1 16,0-16 0-16,0 4 2 0,0 3 0 15,-2 1 1-15,4-2-1 0,-4 0-1 0,2-1 4 16,2 2 0-16,0-2 0 0,0 1-7 0,1-4 6 0,-1 5 5 16,0-2-9-16,3-5 4 0,-3 1 7 15,2-1 0-15,3 2 0 0,1 2-1 0,0-1 8 0,0-1-13 16,1-2-1-16,3 2-6 0,2-4-11 0,-1 2-15 15,-2-2-29-15,6-3-22 0,1 2-10 0,-1-4-73 16,1 1-201-16,2-4 59 0</inkml:trace>
  <inkml:trace contextRef="#ctx0" brushRef="#br0" timeOffset="191917.37">29310 7943 238 0,'-4'-4'76'0,"4"4"-14"0,0 0-14 0,0 0 4 16,0 0-9-16,0 0-13 0,0 0 2 0,-5-7-1 0,5 7-13 16,0 0 1-16,0 0-7 0,0 0 2 0,0 0-3 15,0 0 8-15,0 0-9 0,0 0 5 0,0 0-6 16,26 9-7-16,-20-3 6 0,0 0-2 0,0-2-2 16,0 2-4-16,-1 0 4 0,1 0-8 0,-1 0-2 15,-1 0 2-15,1 1 5 0,-1 1-9 0,-2-2 5 16,2 4-7-16,-2-2 7 0,-2 0-2 0,0 0 3 15,-2 2 1-15,0 0 6 0,0-3-2 0,-2 3-4 0,-1-2 3 16,-1 8 13-16,1-5-6 0,-1-2-3 0,1-3 11 16,1 1-3-16,2-1 10 0,0 0-3 15,2-6 9-15,-4 8-2 0,4-8 5 0,0 0 13 0,-6 10 5 16,6-10 10-16,0 0-7 0,0 4-3 0,0-4 0 16,0 0-2-16,0 0-9 0,0 0-3 15,0 0-2-15,0 0-6 0,14 6-4 0,-14-6-3 0,0 0-3 16,26-8-1-16,-9 6-6 0,1 0 1 0,-1-4 3 15,-1 4-8-15,-1 0-25 0,-1-2-12 0,-2 2-12 16,0 2-24-16,-1 0-6 0,-11 0-20 0,20 0-65 16,-12 0-185-16,-8 0 57 0</inkml:trace>
  <inkml:trace contextRef="#ctx0" brushRef="#br0" timeOffset="192282.77">29654 8468 269 0,'6'6'75'0,"-6"-6"4"0,0 0-9 15,16 4-11-15,-16-4 4 0,19 2-14 0,-1 0-4 16,1-2-3-16,3 0-2 0,0 0-6 0,13 1-2 0,-2-1 6 16,-2-1-18-16,-3-1-10 0,-5 0 8 15,-4 2-1-15,1 0-1 0,-2-2-3 0,-1 2-13 0,-4-2-4 16,-13 2-12-16,22-2-14 0,-22 2 2 0,15 0-5 15,-15 0-4-15,0 0-1 0,15 0-6 0,-15 0-2 16,0 0-33-16,0 0-89 0,12-4 29 0</inkml:trace>
  <inkml:trace contextRef="#ctx0" brushRef="#br0" timeOffset="192546.34">29993 8350 284 0,'-6'-10'75'0,"6"10"8"0,-7-6-2 0,7 6-3 15,-3-10-4-15,3 10 0 0,0 0-11 0,-6-6-6 16,6 6-3-16,0 0-7 0,0 0-7 0,-6-8-10 16,6 8-3-16,0 0-1 0,0 0-4 0,0 0 3 15,0 0-11-15,0 0 1 0,0 0 0 0,0 0 3 16,-18 20-9-16,16-14-9 0,0 4 10 0,-1 0-3 16,-1 3 6-16,2 1-7 0,-2 2-6 0,2 0 10 15,2-1-6-15,-2 1-1 0,2-2 1 0,-3 4 1 16,6-3 2-16,-6 2 2 0,6-2 2 0,-3 3-11 15,2-3-7-15,4 2-21 0,-4-2-8 0,0-3 6 16,3 0-15-16,-1 2-2 0,3 0-10 0,-3-4-2 16,1-1-59-16,1-3-140 0,0-2 42 0</inkml:trace>
  <inkml:trace contextRef="#ctx0" brushRef="#br0" timeOffset="193021.4">30317 8148 228 0,'2'-9'75'0,"-2"9"-6"16,0 0-21-16,0 0 1 0,0 0-3 0,0 0 2 0,0 0-6 15,0 0-6-15,3 39 6 0,-3-21-2 0,-3-1-12 16,1 3 12-16,2 12-1 0,-2-5-13 0,4-3 10 15,-4-2-5-15,2-2-4 0,0-1-3 0,2-1 1 16,-2 2 1-16,0-5-5 0,2 3-8 0,1-2 4 16,-3-2-6-16,0-2 1 0,4-1 1 0,-1-1 5 15,1-2-5-15,-4-8 3 0,4 12-1 0,-2-6-1 16,-2-6-2-16,11 6 3 0,-11-6-10 0,0 0 8 0,20 2 1 16,-20-2-8-16,18-8-6 0,-3 0 5 15,0-2-2-15,0-2-2 0,1-2 6 0,-3 3 1 16,3-3-2-16,-6 4 5 0,1 0 2 0,-4 2-1 0,4 1-1 15,-7 2 0-15,5 0 2 0,-9 5-16 0,7-7 2 16,-7 7 0-16,8-3-2 0,-8 3-2 0,0 0 9 16,0 0-4-16,0 0 1 0,0 0-9 0,15 10 4 15,-15-10 1-15,8 13 4 0,-6-7 5 0,0 4-8 16,0-2-1-16,2 0 0 0,-2 2 5 0,-2 0-6 0,2 0 1 16,1-1 8-16,-1 5-3 0,-2 0-2 15,2-4-8-15,-2 2-4 0,2-4-10 0,-2 2-4 16,4-3-1-16,-4-7-16 0,3 14-3 0,1-8-8 0,-4-6-10 15,7 10-6-15,-7-10-46 0,4 6-133 0,-4-6 44 16</inkml:trace>
  <inkml:trace contextRef="#ctx0" brushRef="#br0" timeOffset="193459.37">30758 8190 219 0,'0'0'81'16,"0"0"-9"-16,0 0-9 0,0 0-9 0,0 0-4 0,0 0-9 16,19 26 2-16,-17-11-3 0,3 3-1 0,2 9-6 15,-3-1 3-15,-2-6-4 0,0-2 4 0,0 1-6 16,0-1-2-16,1 2 2 0,-3-4-14 0,0-1 13 16,0 1-12-16,0-2-11 0,0-2 11 0,0-2-12 15,0-2 8-15,0-8-2 0,0 12 7 0,0-12 3 16,0 10 3-16,0-10 19 0,0 7 7 0,0-7 2 15,0 0 1-15,0 0-8 0,0 0-5 0,0 0 1 16,0 0-8-16,0 0-16 0,0 0-11 0,0 0 1 0,26-25-2 16,-17 9 6-16,0 0-6 0,2-2-3 15,-3 2-9-15,4 1 14 0,-4 1 3 0,3 2 4 0,-4-2-7 16,-1 6 5-16,1 1-9 0,-3 1 2 0,-4 6-1 16,6-10-4-16,-6 10-2 0,8-4-1 15,-8 4 0-15,0 0 0 0,0 0-4 0,0 0-4 0,0 0 4 16,17 17 7-16,-13-11-3 0,-2 2 2 0,0 2 0 15,6 8 3-15,-2-2 6 0,-4-1 1 0,2-1-6 16,-2 2-2-16,5 0 3 0,-5-5-6 0,0 1 6 16,1-2-2-16,-1-2 7 0,0 0-13 0,5 0-7 0,-5 0-7 15,2-2-10-15,0 0-16 0,6 0-12 0,-4-1-18 16,1-2-19-16,1-1-63 0,-8-2-181 0,20 0 54 16</inkml:trace>
  <inkml:trace contextRef="#ctx0" brushRef="#br0" timeOffset="193665.31">31268 8367 284 0,'0'0'145'0,"0"0"-26"0,0 0-14 0,0 0-19 16,0 0-5-16,2-9-13 0,-2 9-8 0,0 0-14 0,0 0 2 16,0 0 2-16,12-5-13 0,-12 5-7 15,0 0-2-15,26 0-19 0,-26 0 2 0,25 3-7 16,-9-3-8-16,4 0-10 0,-3 0-10 0,3 0-3 0,-9 0-17 15,-11 0 3-15,24-3 1 0,-24 3-2 0,20-2-11 16,-15 1-10-16,5-1-37 0,-10 2-116 0,13-5 39 16</inkml:trace>
  <inkml:trace contextRef="#ctx0" brushRef="#br0" timeOffset="193851.99">31538 8271 243 0,'-5'-12'23'0,"5"12"3"16,-4-8 4-16,4 8 9 0,-4-6 3 0,4 6 8 15,0 0 12-15,-10-8-14 0,10 8 4 0,0 0-10 0,0 0-9 16,0 0 4-16,-10-2-7 0,10 2 3 0,0 0-14 15,0 0 13-15,-16 16 4 0,10-8 0 0,1 2 3 16,1 4-9-16,-2 1-1 0,1 1-1 0,0 0 0 16,1 0 1-16,0 1-6 0,-1-3-3 0,3 4-3 15,0-2 2-15,2-2-14 0,0 1 12 0,0 1 5 16,2 0-15-16,0-5-19 0,1 1-10 0,-1-2-11 16,2 0-23-16,0-2-8 0,-1 0-62 0,2 0-148 15,1-4 46-15</inkml:trace>
  <inkml:trace contextRef="#ctx0" brushRef="#br0" timeOffset="194102.21">31857 8182 238 0,'0'0'90'0,"0"0"-21"0,0 0 6 0,0 0-8 15,0 0-12-15,0 0-11 0,0 0-2 0,7 31 4 16,-7-15-11-16,0 2-5 0,0 0 7 0,0 0-9 16,0 1-3-16,-2-1-6 0,2 0 5 0,0 2-4 15,-3-1 1-15,6-1 3 0,-3-2-8 0,0 3-4 0,-3-3 1 16,3 0-9-16,0 2-11 0,3-3-10 0,-1-3-13 16,-2 0-8-16,2-4-18 0,-2 2-48 15,3-4-122-15,-3-6 40 0</inkml:trace>
  <inkml:trace contextRef="#ctx0" brushRef="#br0" timeOffset="194334.34">32239 8209 336 0,'4'-5'128'0,"-4"5"-26"0,0 0-11 16,6-6 3-16,-6 6-21 0,0 0-7 0,0 0-4 15,7-7-12-15,-7 7 3 0,0 0-11 0,11-3-2 16,-11 3-6-16,15-2-2 0,-15 2-13 0,18-2 5 16,-1 0 0-16,3 0-4 0,0 0-6 0,-3 2-1 15,3 0-11-15,2 0-28 0,0-2-11 0,-2 2-8 16,2 2-10-16,11 0-20 0,-10 0-56 0,-1-2-156 16,-6 2 47-16</inkml:trace>
  <inkml:trace contextRef="#ctx0" brushRef="#br0" timeOffset="194531.34">32286 8389 221 0,'0'0'134'0,"0"0"-28"16,0 0-11-16,0 0-5 0,0 0-21 15,0 0-5-15,0 0-6 0,0 0-2 0,31 8-13 16,-9-10-2-16,11 0-16 0,2 0-5 0,0 0-17 0,5-2-18 15,-1 0-14-15,0 0-16 0,4-2-8 0,-2 0-2 16,-2-1-40-16,1-3-112 0,-1 0 37 0</inkml:trace>
  <inkml:trace contextRef="#ctx0" brushRef="#br0" timeOffset="194864.34">32969 8266 372 0,'14'-5'12'0,"-3"-1"11"0,1 0 23 0,-6 2 3 16,-6 4-1-16,8-4 10 0,-8 4-21 0,9-4 17 16,-9 4-6-16,0 0-15 0,0 0 5 0,7-4-13 15,-7 4 9-15,0 0-12 0,0 0-7 0,0 0 14 0,0 0-9 16,0 0-8-16,0 0 12 0,-22 23-2 0,20-14-2 15,-7-1-6-15,2 0 3 0,5-1-7 16,-2 3 0-16,2-2-3 0,-1 0 7 0,1 2-12 0,0-2 9 16,2-8-1-16,0 16-5 0,4-8 0 0,-1-3 6 15,5 1-1-15,-3 0 3 0,4-2-3 0,-3 0 2 16,12 4 1-16,-5-6-3 0,5-2-2 0,-1 0-7 16,3-2 9-16,-3-2-7 0,1-2 11 0,0 0-10 15,-3 0 8-15,0-3-19 0,-2-1 25 0,-4 3-7 16,0 0 2-16,-3-3 1 0,1 4 9 0,-3-2 0 15,-2 0-2-15,0 0-1 0,2 0-2 0,-4 8-7 16,0-15-2-16,0 7-2 0,0 8 3 0,-6-14-5 0,2 8 6 16,0-2-6-16,4 8 3 0,-11-10-2 15,4 4 2-15,-2 3-1 0,3-4-1 0,6 7 3 0,-14-8 2 16,6 5-18-16,8 3 6 0,-11-8-14 0,11 8-4 16,-12-4-10-16,12 4-16 0,-8-4-5 15,8 4-10-15,0 0-19 0,0 0-76 0,-17 0-182 0,17 0 54 16</inkml:trace>
  <inkml:trace contextRef="#ctx0" brushRef="#br0" timeOffset="195513.37">32867 8709 328 0,'4'-7'133'16,"-4"7"-15"-16,0 0-22 0,0 0-2 0,8-9-20 0,-8 9-4 16,10-6-13-16,1 2-10 0,9 2 7 0,13-8-18 15,2 2-6-15,0 4 6 0,2-3-16 0,1 2 2 16,1-2 1-16,-2 4-6 0,0-2-13 0,-4 3 20 16,-7 0-12-16,-4-1-14 0,0 2 5 0,-3-1-14 15,-5 0-16-15,-1 2-17 0,-13 0-11 0,18 0-15 16,-18 0 5-16,0 0-1 0,15 2-48 0,-15-2-135 15,0 0 44-15</inkml:trace>
  <inkml:trace contextRef="#ctx0" brushRef="#br0" timeOffset="195665.54">33124 8730 218 0,'23'2'42'16,"2"-2"-20"-16,-7 2-18 0,-6-2-17 0,-1 2-15 16,-11-2 4-16</inkml:trace>
  <inkml:trace contextRef="#ctx0" brushRef="#br0" timeOffset="196047.77">33057 8849 209 0,'36'-2'51'0,"-10"2"-8"15,-6 2-7-15,-4-4 6 0,-1 2-5 16,-15 0-7-16,17 0-9 0,-17 0 0 0,0 0-5 16,0 0-1-16,0 0 4 0,0 0-11 0,0 0-1 15,0 0-2-15,0 0-6 0,0 0-10 0,-81 4-2 16,46-4 10-16,-2 1 3 0,1 4 3 0,1-1-2 0,2-4-5 15,7 1 0-15,5 1 4 0,3 0-13 0,3-2 10 16,15 0 3-16,-22 0-7 0,22 0 5 0,-16 3 4 16,16-3-2-16,0 0 4 0,0 0-8 0,0 0 0 15,0 0 11-15,0 0-17 0,0 0 15 0,0 0-5 16,0 0 9-16,0 0-5 0,0 0 3 0,59-7 2 16,-41 4-5-16,-1 1-4 0,3-3-1 0,-6 4 2 15,-14 1-1-15,19-7 0 0,-7 6 7 0,-12 1-2 16,0 0 3-16,19-2-7 0,-19 2 4 0,0 0-12 0,0 0 4 15,13-4-1-15,-13 4-1 0,0 0-2 0,0 0-6 16,0 0-4-16,0 0-3 0,0 0 3 0,0 0-2 16,0 0-21-16,0 0-43 0,0 0 16 0</inkml:trace>
  <inkml:trace contextRef="#ctx0" brushRef="#br0" timeOffset="196250.34">33003 8837 214 0,'0'0'24'0,"0"0"7"0,0 0-18 0,0 0 21 16,0 0-3-16,0 0-6 0,0 0-1 0,0 0-3 0,0 0-5 15,0 0 6-15,0 0-11 0,0 0-8 16,0 0 5-16,0 0-6 0,0 0-1 0,0 0-5 0,0 0 5 16,0 0-4-16,0 0 3 0,0 0 3 0,0 0-11 15,0 0-4-15,0 0 3 0,0 0 2 0,0 0 5 16,0 0-5-16,0 0-7 0,0 0 4 0,0 0-2 16,0 0 0-16,0 0 3 0,0 0 3 0,0 0-8 15,0 0 6-15,0 0-6 0,0 0 9 0,0 0 1 16,0 0-15-16,0 0-22 0,0 0 8 0</inkml:trace>
  <inkml:trace contextRef="#ctx0" brushRef="#br0" timeOffset="197555.31">28654 8655 241 0,'2'-12'40'16,"-2"12"-15"-16,0 0-1 0,6-11 5 0,-6 11-12 16,4-14 0-16,-2 6-3 0,-2 8 0 0,2-14-8 15,0 4-4-15,-2 10 1 0,2-18-21 0,-2 0 16 0,5 3-2 16,-5-1-2-16,0 0 9 0,-3 3-12 0,3-3 1 16,-2 0 8-16,-2 0-4 0,2 2 5 15,-2 1-5-15,-4-3 4 0,2 2-2 0,-2 0-2 0,-1 4-1 16,0 2-3-16,-2-4 7 0,-2 5-1 0,2-1-2 15,0 4 5-15,-5-4-2 0,4 4-4 0,-6 2 4 16,3 0-1-16,-3 2 1 0,-1 0-1 0,-1 2 5 16,3 2-6-16,-3 2 1 0,2 2 4 0,-1 0-25 15,1 4 24-15,-9 3-2 0,3 1 1 0,5 2-2 16,-3 2 7-16,5-2-2 0,-3 5-2 0,2 4-1 16,3-3 5-16,-1 2-2 0,7-2-1 0,-1 4 2 15,0 1-4-15,4-6 0 0,2-1 4 0,2-4-1 16,0 12 0-16,2-3 0 0,4-3-2 0,-4-6 5 0,4 0-19 15,2-3 20-15,2 3 3 0,0-2-10 0,1 0 3 16,2-1-5-16,0-1 11 0,4 0-7 0,1-2-1 16,-4 0 7-16,2-2-2 0,3-1-6 0,1-1 12 15,-1-2 0-15,1 0-5 0,0-2 2 0,1 0-4 16,1-2 4-16,-3-2-5 0,5-2-2 0,-22 2 5 16,39-8-1-16,-19 4 0 0,11-8-18 0,-7 0 12 15,-4 1 4-15,-3-1-7 0,8-6 8 0,-3 2 2 16,-5 2 0-16,-3-1-10 0,-2 1-1 0,1-2-2 15,-1-2-4-15,-4 2 3 0,1 1-2 0,0-1-3 0,-3-2-7 16,1 2 5-16,-1 1 2 0,-4-1-17 16,0 4-32-16,0 2 12 0,-2 2 129 0,0 8-100 0,4-14-21 15,-4 14 8-15</inkml:trace>
  <inkml:trace contextRef="#ctx0" brushRef="#br0" timeOffset="198390.07">28253 8880 209 0,'6'8'10'15,"-2"0"-4"-15,2-2 4 0,1 1-4 0,-7-7 4 16,18 10-3-16,-10-3-17 0,10-2 26 0,-1 3-4 0,1-3-2 16,1-2-14-16,1 1 9 0,2-2 13 15,-3 0-2-15,4-4-4 0,7-4 4 0,-1 0 4 0,-9 1-1 16,-1-2 5-16,12-3-10 0,-9-1 4 0,-2-5-9 15,-7 4-5-15,5-2 12 0,3-8-4 0,-5 5-8 16,-4 1 8-16,0 0-5 0,-2 0-3 0,-1 1 2 16,-1-3 1-16,0 0-7 0,-2 0 1 0,0 1 2 15,-1-1-7-15,-1 0 8 0,1 1-1 0,-5-3-4 16,2 2-4-16,-2 2 2 0,-2-2 1 0,-1 3-3 0,3-1 5 16,-2 0-1-16,-2 0-1 0,2 3 2 15,-3-3-2-15,1 2-4 0,0 2 3 0,0 2 2 16,-2 0-5-16,2 0 3 0,0 3-6 0,4 7 11 0,-6-14-14 15,1 4 2-15,5 10 14 0,-8-12-2 0,1 6-10 16,7 6 1-16,-11-8 1 0,5 3-9 0,6 5 6 16,-14-8 2-16,14 8-2 0,-15-4 6 0,15 4-6 15,-18 0 10-15,18 0-1 0,-19-3-9 0,19 3 5 16,-22 3-2-16,22-3 7 0,-20 4-8 0,20-4 5 16,-21 6-6-16,9-3 8 0,-3 3-10 0,3 0 0 15,2 0 4-15,-3 0 12 0,6 0-4 0,-8 4-8 16,4-2 3-16,2 1-19 0,-2 3 20 0,5-2-1 0,-1 0-15 15,0 0-17-15,5 0 6 0</inkml:trace>
  <inkml:trace contextRef="#ctx0" brushRef="#br0" timeOffset="199310.21">29985 8225 209 0,'-12'16'12'0,"6"-1"5"15,2 0 0-15,-1 0 1 0,5 1-1 0,-2 2 2 16,2 0 5-16,0 0-7 0,7 11-5 0,-1-7-4 0,0-3 4 16,-1-1-1-16,4 0 8 0,8 8-7 15,-1-7 6-15,-1-3 3 0,-2-4-12 0,12 8 5 16,-6-5 8-16,-1 0-7 0,10-2 12 0,-4-3-11 0,6 2-5 15,-3-4 9-15,-5-2-5 0,0-3-3 0,-1 0 5 16,10 2-6-16,2-3 9 0,-5-2 9 0,-6 3-11 16,-1-6 8-16,0 1-1 0,-1 0-11 0,0 1 9 15,-1-1-2-15,-1-3-1 0,-5 0-5 0,5 0-5 16,-6-2 3-16,4-1 2 0,-7 0 3 0,-1 2-4 16,-1-2 0-16,0-2-3 0,-3 2 1 0,0 1-2 15,1-7 11-15,-1-2-6 0,-1 0 1 0,-1 0-4 16,-2-2 6-16,0 1-5 0,0 1 0 0,-2-4-5 0,2 1 6 15,0 1-1-15,-3 0-1 0,-1-1 1 16,1-1-2-16,-1 2 1 0,-2 0-4 0,4 1-2 0,-3-1 1 16,1 2 5-16,-1 0-12 0,1 0 12 0,2 0-9 15,-3 5 1-15,3 1-4 0,-2 0-2 0,2 0 4 16,2 10 0-16,-6-14-6 0,-2 7 2 0,2-1-6 16,6 8 5-16,-6-12 4 0,-1 7-10 0,7 5 17 15,-11-9 0-15,2 3-13 0,9 6 2 0,-13-4 6 16,13 4-3-16,-15-6 2 0,15 6-7 0,-21-4 8 15,21 4-7-15,-19 0 2 0,19 0-5 0,-22 0-9 16,22 0-4-16,-22 0-3 0,22 0-11 0,-19 4-5 0,9 0-3 16,10-4-16-16,-19 4 0 0,11 2-49 15,-2 0-125-15,2 2 39 0</inkml:trace>
  <inkml:trace contextRef="#ctx0" brushRef="#br0" timeOffset="200297.31">31441 8328 219 0,'7'22'36'0,"-5"-5"-12"0,6-3 5 16,-3 2 5-16,4-2-10 0,-1-2 3 0,6 1 9 0,1-3-4 15,-1 2 5-15,3 0 1 0,1-2-4 0,1 0-6 16,1-5-2-16,13 3 6 0,-1-1-2 16,-1-2 10-16,-5-3-11 0,-1-2-2 0,-4 0 4 0,1-2-9 15,-2 0-6-15,1-1 6 0,-1-2 2 0,-2 0-8 16,-1-2 5-16,-1-1 3 0,-1 1-5 0,-1-3 4 16,1 2-8-16,-4 0-4 0,-2-2 5 0,3-2-9 15,-2-2-2-15,-4 5 6 0,1-3 7 0,-3 2-10 16,2-6 2-16,-2 5-6 0,0-1 4 0,0-2-3 0,-4 2-13 15,2 0 8-15,-2-4 3 0,2 5 2 16,-4-1-4-16,2 2-5 0,0 10 4 0,-2-18 1 16,2 10 1-16,0 8-5 0,-4-16 7 0,4 8-5 0,0 8-1 15,-6-10 0-15,6 10-5 0,-4-13-1 0,4 13 5 16,-2-10-5-16,2 10-4 0,-2-8-1 0,2 8 13 16,0 0-4-16,0 0-6 0,-2-12 1 0,2 12 4 15,0 0 1-15,0 0-1 0,-5-10-5 0,5 10 10 16,0 0-1-16,0 0-7 0,-2-7 1 0,2 7 2 15,0 0 0-15,0 0 4 0,0 0-4 0,-6-10 6 16,6 10 1-16,0 0-13 0,0 0 5 0,-7-10 7 0,7 10-2 16,0 0 0-16,-7-6-6 0,7 6-13 15,0 0 22-15,-8-8 0 0,8 8-5 0,0 0 8 16,-4-8-12-16,4 8 10 0,0 0-1 0,-10-8-6 0,10 8 4 16,0 0-18-16,0 0 16 0,-8-6 12 15,8 6-15-15,0 0 6 0,0 0-7 0,-9-6-3 0,9 6 1 16,0 0-4-16,0 0 3 0,0 0-2 0,0 0-5 15,-10-6 0-15,10 6-9 0,0 0 7 0,0 0-14 16,0 0 15-16,0 0 1 0,0 0-6 0,0 0 10 16,0 0 0-16,0 0 3 0,-10-6 2 0,10 6 4 15,0 0-1-15,0 0-6 0,0 0 5 0,0 0 5 0,0 0-1 16,0 0-9-16,0 0 9 0,0 0 2 0,0 0 0 16,-11-3 4-16,11 3-7 0,0 0 2 15,0 0-3-15,0 0 8 0,0 0-4 0,0 0 0 0,0 0-5 16,0 0 6-16,0 0-5 0,0 0-1 0,0 0-2 15,0 0-2-15,0 0-6 0,0 0-1 0,0 0-5 16,-10-6 1-16,10 6 2 0,0 0-9 0,0 0 3 16,0 0-22-16,0 0-52 0,0 0 19 0</inkml:trace>
  <inkml:trace contextRef="#ctx0" brushRef="#br0" timeOffset="211806.07">5470 10835 250 0,'0'0'122'0,"0"0"-25"0,0 0-11 0,0 0 1 16,0 0-24-16,0 0-5 0,0 0-10 0,0 0-7 16,0 0 8-16,0 0-14 0,0 0-1 0,0 0-10 15,0 0 3-15,50 0-12 0,-16 2 9 0,1-2 2 16,1 0-3-16,-1 2-3 0,-4-2-6 0,-3 2 1 15,5-2-13-15,-8 2 0 0,-4 0 5 0,-3-2-13 0,-1 2-1 16,3 0-4-16,-4 0-9 0,1-2-14 0,-4 0-5 16,0 2-11-16,-2 0-18 0,0-2-42 0,-11 0-131 15,15 2 42-15</inkml:trace>
  <inkml:trace contextRef="#ctx0" brushRef="#br0" timeOffset="212386">5599 11017 264 0,'0'0'91'0,"0"0"-5"0,-12 3-11 0,12-3-12 16,0 0 3-16,0 0-27 0,0 0 0 0,0 0 1 16,0 0-4-16,0 0-9 0,0 0-5 0,0 0 7 15,0 0-9-15,0 0 8 0,34 10 0 0,-17-8-5 16,3 3-2-16,15-2-6 0,-2-1-6 0,2-2 5 15,2 3 2-15,-7-3-2 0,3 0-1 0,-6 0-2 16,5-3-2-16,-5 3 6 0,-5-2-13 0,-3 2 12 16,-1-2-2-16,0 1-5 0,-1-4 7 0,-3 3-9 15,-4-1-5-15,-1-1-8 0,2 0-3 0,-11 4-2 16,13-8-9-16,-9 4-2 0,-4 4-3 0,2-10 2 0,-2 10-6 16,0-12 4-16,-2 4 0 0,-2-1-2 15,-4-6 3-15,-4 2 11 0,1-1-4 0,-1 0-1 0,-2 0 5 16,-10-7 12-16,5-1 6 0,-6 2 7 0,7 5 6 15,1-2 7-15,2 4-4 0,0-1 5 0,1-2 17 16,1 4 5-16,-3-1 1 0,4-3-2 0,-1 4-17 16,1 0 10-16,2 0-4 0,1 2 4 0,2 1-1 15,1 1-5-15,-1 2-5 0,7 6 2 0,-4-10-6 16,4 10-4-16,-2-8-6 0,2 8 3 0,0 0-3 0,0 0-8 16,15-8-1-16,-15 8 4 0,28 2-5 15,-8 2 7-15,11 4-4 0,-2 4-1 0,1 2-4 0,-1 5 1 16,-3-1-2-16,2 2-5 0,-2 0 8 0,-4 3-6 15,1 1 7-15,-2 1-4 0,-3 1-1 0,-6-6-2 16,-2-1 3-16,-2-2 0 0,-1 0 0 0,-5 3-10 16,0-2 4-16,0 12 8 0,-4-9-10 0,-2 1 8 15,0-3 10-15,-7 9-1 0,-3-6 3 0,4-2-11 16,-1-5 4-16,-3-1 2 0,-8 7 7 0,1 1 0 16,1-6-5-16,3-4-1 0,1 0-7 0,1-2 10 15,-1 0-8-15,6-5-7 0,-2 3-15 0,4-3-15 16,-1-3-11-16,9-2-34 0,-18 5-21 0,18-5-62 0,0 0-191 15,0 0 58-15</inkml:trace>
  <inkml:trace contextRef="#ctx0" brushRef="#br0" timeOffset="213439.28">7687 10612 298 0,'0'0'95'16,"0"-8"-34"-16,0 8 6 0,0 0-14 0,0 0-5 15,0 0-10-15,0 0-15 0,0 0 3 16,0 0 6-16,0 0-14 0,6 24 9 0,-2-6-10 0,3 12 0 15,-3 1 9-15,0 6-18 0,-2-3 6 0,4 1-5 16,-2 1 4-16,-2 1 3 0,-2-1-13 0,0 0 10 16,2-5-8-16,-2 0 1 0,2-1 2 0,-2-2 2 15,-2-4 2-15,4-4-5 0,-2-5 0 0,0-3 3 16,0 4-6-16,0-4-4 0,0-1 6 0,0-1 1 0,0-10 1 16,0 14-6-16,0-14 5 0,0 8 13 15,0-8 25-15,0 0-4 0,0 0 7 0,-2 12-10 0,2-12-6 16,0 0-3-16,0 0 3 0,0 0-6 0,0 0-4 15,0 0-5-15,0 0 1 0,2-42-4 0,-2 24-5 16,2 1 0-16,-2-1 1 0,2-2-9 0,-2 0 6 16,0 3-1-16,2-3 5 0,1 2-4 0,-1-1-7 15,3 3 5-15,-3-2-4 0,-2 2 3 0,2 1-1 16,-2 3-1-16,2 0 3 0,0 2 0 0,1 0-2 16,-3 10-3-16,8-16-13 0,-6 11 1 0,2-3 6 15,-4 8 2-15,14-12-6 0,-8 8 1 0,-6 4 6 16,15-10-3-16,-5 6-1 0,-10 4-5 0,15-2 9 0,-15 2-7 15,18 0 0-15,-18 0-3 0,17 6-2 0,-10-2 8 16,1 2-3-16,5 6 7 0,-3-3-4 0,-2 1 0 16,-2 4-5-16,1 0 7 0,0 2-9 0,-5-5 6 15,-2 2 6-15,2-1 0 0,-2-3-3 0,-2 1 5 16,2 2-14-16,-5 0 13 0,-3 3-3 0,1-1 2 16,-3 0-4-16,-2-2 7 0,-1-2 2 0,2-1 6 15,0-1-2-15,3-1-2 0,-1-4 6 0,0 4 6 16,9-7-2-16,-17 3-4 0,17-3 4 0,-16 2-7 15,16-2 1-15,0 0 6 0,-27-4-1 0,27 4 4 0,0 0-9 16,-14-6 6-16,14 6 9 0,0 0-9 0,-11-5 5 16,11 5-11-16,0 0 3 0,-10-7-6 15,10 7 3-15,0 0-3 0,0 0-8 0,0 0-4 0,0 0 4 16,0 0 6-16,0 0-2 0,0 0-8 0,0 0 10 16,0 0-6-16,0 0-3 0,0 0 5 0,0 0-1 15,0 0 3-15,0 0-15 0,0 0 19 0,14 28-2 16,-10-20-1-16,3-2-5 0,-1 2 2 0,0-2 3 0,4 2 1 15,1 3-7-15,-1-3 1 0,0 1 0 16,-4-2-18-16,0-1-1 0,1 0-12 0,2 0-1 16,0 0-11-16,-9-6-7 0,22 16-10 0,-12-11-19 0,1 0 2 15,-1-2-55-15,0-1-156 0,-10-2 47 0</inkml:trace>
  <inkml:trace contextRef="#ctx0" brushRef="#br0" timeOffset="213813.3">8059 11192 245 0,'0'0'61'0,"0"0"-5"0,0 0-13 0,0 0-24 15,0 0 27-15,0 0-11 0,0 0-4 0,0 0 3 16,0 0-3-16,0 34-5 0,2-26-14 0,-2 2 13 0,0-10 1 16,0 18-3-16,2-9-5 0,-2 1 10 15,2 6-7-15,1-4-2 0,3-2-2 0,-2 0-3 16,0 0 13-16,4-5-11 0,0 3 3 0,-1-2 0 0,-7-6 2 15,15 10 7-15,-4-8-18 0,-11-2 10 0,20 4 9 16,-20-4-12-16,17-2 3 0,-17 2 6 0,18-6-6 16,-18 6 7-16,15-8 0 0,-15 8 2 0,9-10-6 15,-9 10-6-15,2-12 1 0,-2 12-4 0,0-14 3 16,0 14 5-16,-7-13-10 0,7 13-5 0,-11-10 3 0,7 4 3 16,4 6 0-16,-10-12-10 0,2 8 3 15,8 4 1-15,-10-8-1 0,10 8 5 0,-11-7-1 0,11 7-8 16,-12-5 8-16,12 5 1 0,0 0-7 0,-12-8-4 15,12 8 11-15,0 0 1 0,-11-3-8 0,11 3 7 16,0 0-7-16,0 0-12 0,-11-6-6 0,11 6-20 16,0 0-13-16,0 0-13 0,0 0-21 0,0 0-72 15,-7-3-178-15,7 3 56 0</inkml:trace>
  <inkml:trace contextRef="#ctx0" brushRef="#br0" timeOffset="214274.01">8446 10970 305 0,'0'0'116'0,"-8"-5"-21"0,8 5-5 15,0 0-6-15,0 0-5 0,0 0-13 0,0 0 3 16,-7-5-17-16,7 5 8 0,0 0-3 0,0 0-5 15,0 0-10-15,0 0 0 0,0 0-10 0,0 0 1 16,0 0-1-16,0 0-6 0,0 0 0 0,17-8-1 16,-17 8-4-16,20-4-15 0,0 2 16 0,0 0-16 0,0 0 8 15,0 0-3-15,-3 0 8 0,5 2-12 0,-3-2 8 16,-1 2-5-16,2 0 3 0,-3 0-13 16,-1 0 5-16,1 0 1 0,-17 0-2 0,24 2-4 0,-13-2-2 15,-11 0-9-15,15 2 1 0,-15-2-9 0,13 2-6 16,-13-2-13-16,12 4-6 0,-12-4-11 0,10 4-9 15,-10-4-8-15,0 0-10 0,9 5-56 0,-9-5-162 16,0 0 51-16</inkml:trace>
  <inkml:trace contextRef="#ctx0" brushRef="#br0" timeOffset="214514.44">8497 11095 282 0,'0'0'84'0,"0"0"-12"0,-14 5-9 0,14-5 2 16,0 0-8-16,0 0-9 0,0 0-9 0,0 0 4 16,0 0-2-16,0 0 4 0,0 0-14 0,0 0 8 15,0 0-4-15,0 0 2 0,0 0-11 0,0 0-6 16,51 0-6-16,-31-3 10 0,-1 3-3 0,1-2-3 0,0 2-4 16,-1 0 7-16,4-1 2 0,-3 1-12 15,-3 0-7-15,3-2-2 0,-3 0-7 0,-2 0-13 0,2 2-13 16,1-2-17-16,-2 0-4 0,-1 2-17 0,1-2-45 15,-16 2-133-15,21-4 42 0</inkml:trace>
  <inkml:trace contextRef="#ctx0" brushRef="#br0" timeOffset="-213665.17">9007 10703 294 0,'3'-10'118'0,"-3"0"1"0,4 0-19 16,-4 10-6-16,2-9-14 0,-2 9-6 0,0 0-3 16,2-12-17-16,-2 12-3 0,0 0-18 0,0 0 2 15,0 0-10-15,0 0 2 0,0 0-4 0,0 0-4 16,11 26-1-16,-9-9-2 0,0 3-8 0,0 13-4 0,4-1 7 15,-4 1-2-15,0 3-4 0,2-2 9 16,-4-1-15-16,0 3 6 0,6-3 12 0,-3-1-7 16,-6-9-6-16,3-1 8 0,3-4-15 0,-3-1 4 0,0-1 2 15,0 0-2-15,0-4 0 0,0-2 5 0,0 0 3 16,0-10-3-16,0 16 6 0,0-16 0 0,0 10 0 16,0-10 10-16,0 0 8 0,0 11 4 0,0-11-3 15,0 0 3-15,0 0-8 0,0 0 1 0,0 0-5 16,0 0-1-16,0 0-5 0,0 0-1 0,15-33-5 15,-10 17 0-15,3 0-2 0,-2 0-5 0,1-4-1 16,0 5 2-16,4-3-5 0,-5 2-13 0,8 0 5 16,-6 3-2-16,3-1-3 0,3 2-2 0,-2 0-4 15,0 4 3-15,-1 3 2 0,-3-3 15 0,4 3-10 16,-12 5 0-16,17-5-2 0,-17 5 4 0,17-2-6 0,-17 2 2 16,15 0-3-16,-15 0 1 0,0 0 5 15,20 4 2-15,-20-4-6 0,0 0 8 0,13 6-4 0,-13-6-7 16,4 7 5-16,-4-7 3 0,0 0 4 0,0 12-5 15,0-12 0-15,0 0 2 0,-8 14-5 0,-1-8 16 16,9-6-11-16,-15 10 4 0,6-6 3 0,1 2 2 16,8-6 2-16,-18 6-4 0,18-6 3 0,-15 6-3 15,3-3 11-15,12-3-2 0,-12 3 0 0,12-3-4 0,0 0-3 16,-21 2 10-16,21-2-1 0,0 0 4 0,0 0 5 16,-14 1-4-16,14-1 0 0,0 0-5 0,0 0-4 15,0 0 2-15,0 0-7 0,-14 4 6 0,14-4-12 16,0 0 8-16,0 0-2 0,-6 10-4 0,6-10 7 15,0 0-5-15,2 12 2 0,-2-12-1 0,2 16 3 16,-2-16-1-16,2 15-1 0,2-6 5 0,1-1-4 16,2-3 1-16,-3 3-6 0,2 0 2 0,8 2-1 15,-1 0-25-15,-3-2-14 0,6 2-12 0,-1-2-25 16,1-5-25-16,1 2-61 0,-3-4-190 0,-2 1 56 16</inkml:trace>
  <inkml:trace contextRef="#ctx0" brushRef="#br0" timeOffset="-213448.44">9505 11117 266 0,'0'0'107'0,"0"0"-27"0,0 0-7 0,0 0-14 16,0 0 5-16,0 0-11 0,0 0-6 0,0 0-8 0,0 0-20 15,6 30 15-15,-4-20-9 0,0-2 0 16,-2 9 2-16,3-5 1 0,-1 4-4 0,0-2-10 0,0-2 6 15,-2-1-3-15,4 4-6 0,-2 0 6 0,1-3-20 16,0 0-1-16,-1 0-8 0,0-4-23 0,-2-8-22 16,4 13-53-16,-4-13-133 0,4 10 43 0</inkml:trace>
  <inkml:trace contextRef="#ctx0" brushRef="#br0" timeOffset="-213227.4">9712 11027 243 0,'0'0'151'0,"5"-10"-24"0,-5 10-17 0,5-6-15 16,-5 6-1-16,8-10-17 0,-1 8-4 0,1-4-16 16,-8 6-6-16,18-8-3 0,0 0-9 0,-3 4-16 15,5 1-6-15,-1-2 10 0,1 2-14 0,2-1-8 16,-3 1-11-16,1 0-16 0,-2 3-13 0,1 0-17 15,1 0-12-15,0 3-66 0,-5-3-155 0,0 5 49 16</inkml:trace>
  <inkml:trace contextRef="#ctx0" brushRef="#br0" timeOffset="-213063.52">9896 11119 273 0,'0'0'118'0,"0"0"-32"15,0 0 11-15,0 0-19 0,0 0-4 0,0 0-16 16,40 0-1-16,-23 0-30 0,1-2-7 0,-1 2-25 16,3 0-37-16,-2-2-4 0,1 2-44 0,-1 0-106 15,-1-2 36-15</inkml:trace>
  <inkml:trace contextRef="#ctx0" brushRef="#br0" timeOffset="-212873.18">10501 10948 305 0,'0'0'94'16,"0"0"-7"-16,0 0-18 0,0 0-1 0,0 0-24 15,29 4-6-15,-16-1-25 0,-13-3-14 0,26 5-33 16,-4-2-40-16,11-1-85 0,-7 1 28 0</inkml:trace>
  <inkml:trace contextRef="#ctx0" brushRef="#br0" timeOffset="-212740.44">11099 10946 213 0,'11'-8'159'16,"-11"8"-26"-16,9-6-33 0,-9 6 2 0,8-4-22 15,-8 4-16-15,14-8-14 0,-10 4-31 0,-4 4-25 16,13-4-25-16,-13 4-27 0,18-4-37 0,-9 2-110 15,-9 2 35-15</inkml:trace>
  <inkml:trace contextRef="#ctx0" brushRef="#br0" timeOffset="-212537.4199">11579 10900 255 0,'0'0'53'0,"18"-2"-15"0,-18 2-14 15,15-2-4-15,-15 2-7 0,18-1-6 16,-18 1-2-16,17 0 4 0,-17 0-3 0,18-2-4 16,-18 2-1-16,15-3 2 0,-15 3 2 0,15 0-1 0,-15 0 4 15,0 0 0-15,22-2-5 0,-22 2-6 0,13 0 5 16,-13 0-4-16,15 0-39 0,-15 0-46 0,0 0 17 16</inkml:trace>
  <inkml:trace contextRef="#ctx0" brushRef="#br0" timeOffset="-211861.4499">12271 10474 231 0,'0'0'94'0,"0"0"2"0,5-8-31 0,-5 8 1 16,0 0-14-16,0 0-3 0,0 0-8 0,0 0-14 16,0 0 5-16,0 0-5 0,0 36 5 0,-2-16-10 15,4 9 4-15,-4 3 1 0,-8 1 8 0,8-1-4 16,0 3 1-16,-2-1-2 0,-2-3-4 0,1 3-1 16,0-3 5-16,-1-1-2 0,-1-2-12 0,1-4 6 15,2-5 1-15,2-3-6 0,-4 0 6 0,2-4-5 0,4-2 1 16,-2-1-11-16,2 1 2 0,0-10 6 0,-4 12 6 15,4-12 12-15,-2 10 13 0,2-10 8 0,0 0 0 16,0 0-7-16,-2 8-5 0,2-8-11 0,0 0-5 16,0 0-3-16,0 0-8 0,12-30-4 0,2 3-5 15,1-1 0-15,3-1-3 0,-5-3 0 0,4 0 4 16,0 1-9-16,-1 3 4 0,4-1 3 0,-7 3-3 16,0 6-4-16,-2 6-10 0,-4 1 7 0,1 3 3 15,2 2-3-15,-4 0 2 0,0 2-8 0,-6 6 11 16,13-8-6-16,-13 8 5 0,12-4-6 0,-12 4 6 0,0 0-10 15,0 0 4-15,15 0 5 0,-15 0-1 0,0 0-4 16,0 0 5-16,0 0-1 0,9 18-4 0,-9-18 1 16,-7 14 4-16,7-14-14 0,-13 20 16 0,2-7-7 15,-4-1 4-15,2 2 1 0,-5-4 2 0,1 1-10 16,-1-1 12-16,0-2-8 0,1 0 1 0,1 0 10 16,-1 0-8-16,4-4 8 0,2 0-1 0,11-4-7 15,-16 6 13-15,16-6-6 0,-15 6 8 0,15-6 1 16,-10 2-3-16,10-2-1 0,0 0-4 0,-12 3 10 0,12-3-7 15,0 0-6-15,-8 7-1 0,8-7 4 0,0 0-5 16,0 0-4-16,-7 9 8 0,7-9-2 0,0 10-3 16,0-10-3-16,0 14 5 0,0-14-1 0,7 16-2 15,-5-7 7-15,4 6-2 0,0-4-2 0,0 1-4 16,2 2-3-16,1-2 9 0,2 1-1 0,-2-3 2 16,3 0 1-16,2 0-3 0,-1 0-1 0,1-2-14 15,-2-2 1-15,1-2-14 0,1 2-19 0,1-5-9 16,0 4-11-16,0-3-29 0,3-2-12 0,-1-4-69 0,1 1-208 15,0-2 63-15</inkml:trace>
  <inkml:trace contextRef="#ctx0" brushRef="#br0" timeOffset="-211444.46">12679 10837 276 0,'0'0'59'0,"13"-4"-4"0,-13 4-4 0,18 2-15 16,-18-2 6-16,14 4-12 0,-5 0 5 15,0 2-13-15,0 0 2 0,-3 2 3 0,6 2-4 16,-2 3 3-16,1-1-2 0,-4-2-20 0,-2 0 24 0,1 0-14 16,-2 0 6-16,-2-2 4 0,1 1-9 15,-3-9 5-15,8 15-6 0,-8-10-5 0,0-5 4 16,5 10 1-16,-5-10 8 0,0 0 9 0,2 12 8 0,-2-12 6 16,0 0-1-16,5 6-4 0,-5-6 3 15,0 0-7-15,0 0-3 0,0 0-3 0,0 0-12 0,0 0 5 16,0 0-4-16,10-23-6 0,-1 8 3 0,-2 0-3 15,-1-1-3-15,1 0-4 0,-1 2-2 0,4 0 2 16,-6 2-3-16,2 1 1 0,3 3-8 0,-3 0-1 16,3 2-2-16,-2 0 7 0,-7 6-9 0,26-10 4 15,-13 6-4-15,-1 4 1 0,-12 0-1 0,23 0 2 0,-23 0 0 16,18 6 10-16,-8-2-15 0,0 2 18 0,-10-6-11 16,25 14-7-16,-15-6 14 0,5 2-2 15,-7 0-6-15,2-3-5 0,-4 1 9 0,2-2 0 0,-3 0-2 16,-5-6 4-16,11 14 15 0,-6-8-22 0,-5-6 15 15,6 12-3-15,-2-6-3 0,-4-6-8 0,4 10 5 16,-4-10-16-16,3 10 4 0,-3-10-30 0,5 7-8 16,-5-7-22-16,2 8-64 0,-2-8-159 0,0 0 50 15</inkml:trace>
  <inkml:trace contextRef="#ctx0" brushRef="#br0" timeOffset="-211184.46">13489 10689 295 0,'0'0'141'0,"0"0"-14"0,7-6-15 0,-7 6-8 16,0 0-15-16,0 0-14 0,0 0-3 0,0 0-5 0,13-7-20 15,-13 7 3-15,17-3-4 0,1 1-10 16,-1 0 2-16,3 1-4 0,2-1-5 0,11 0-14 0,2-1 8 15,-2 2 2-15,0-1-6 0,-7 2-11 0,-2 0-4 16,-2 0-6-16,0 0-19 0,-2 0-8 0,-1 2-8 16,-1-1-15-16,-3-1-14 0,-2 3-10 0,-13-3-70 15,17 4-171-15,-17-4 54 0</inkml:trace>
  <inkml:trace contextRef="#ctx0" brushRef="#br0" timeOffset="-210996.3799">13479 10810 226 0,'0'0'129'0,"0"0"-18"0,0 0-11 0,0 0-21 16,0 0-9-16,0 0 6 0,49 8-19 0,-14-6-9 16,8-1 9-16,-4-1-19 0,2 2-4 0,3 0-18 15,0 1-7-15,2-2-27 0,0 1-10 0,25-2-21 16,-24 0-65-16,-2 2-133 0,-4-4 43 0</inkml:trace>
  <inkml:trace contextRef="#ctx0" brushRef="#br0" timeOffset="-210602.17">14593 10644 219 0,'0'0'114'0,"0"0"-15"0,0 0-15 0,-30 4-1 16,30-4-10-16,-25 16-11 0,11-7-8 0,-2 1-4 15,5 2-2-15,-5 0-6 0,8 2-7 0,-1 1-2 16,-2-3-3-16,4 0-9 0,5-2 14 0,-2 0-12 16,4 0 7-16,0-10 4 0,4 18 2 0,1-8-15 15,8 1 2-15,-2 1-2 0,9-2 3 0,-3-2-1 0,1 0-2 16,15 0-8-16,-1-2 13 0,1-4-11 0,-8 0 4 16,-4-4-6-16,-1-3-4 0,0 2 6 15,-3-5 5-15,-1 0 1 0,-2-2-4 0,2-2-4 0,-7 0 6 16,4 0-8-16,-8-1 7 0,1 3-10 0,-4-2-5 15,-2 2-5-15,0 10 14 0,-4-17-5 0,-8 4-6 16,0 0-8-16,-4 3 6 0,-1 0-5 0,-12-6 6 16,5 6 9-16,2 2-9 0,1 3 6 0,-10-3-13 15,0 2 5-15,-2 0 4 0,9 4-4 0,4-2 1 16,1 0 8-16,1 2-15 0,3 0 8 0,-1 0-8 16,16 2 11-16,-20-2 2 0,20 2 0 0,-12-2-4 0,12 2 8 15,0 0-10-15,-18-2 4 0,18 2-14 16,0 0-6-16,-11-2-24 0,11 2-25 0,0 0-20 15,0 0-16-15,0 0-59 0,0 0-189 0,0 0 57 0</inkml:trace>
  <inkml:trace contextRef="#ctx0" brushRef="#br0" timeOffset="-210066.47">12618 11456 344 0,'0'0'151'0,"0"0"-19"0,0 0-25 0,-12-5-10 15,12 5-10-15,0 0-14 0,0 0-8 0,0 0-8 16,0 0-12-16,0 0-3 0,0 0-3 0,0 0 3 15,42-12-12-15,-11 10-5 0,6 0-7 0,6-2 5 16,28 2-1-16,-3-4-9 0,0 4 1 0,4 0-2 16,1-2 3-16,3 2-8 0,-6-2 8 0,2 1-2 15,0-2-1-15,0 1-2 0,6 1-3 0,-9-2-11 0,2 2 16 16,5-1-18-16,-6-2 13 0,1 2 5 0,-15 4 1 16,-11 0-7-16,2-2 6 0,-5 0-1 15,-2 0-8-15,1 0 4 0,-5 0 2 0,-3-2-1 0,-10 2-9 16,-3 2 1-16,-4 0-2 0,-16 0 7 0,23 0-6 15,-23 0-4-15,16-2-15 0,-16 2-10 0,0 0-2 16,0 0 5-16,0 0-16 0,0 0-5 0,0 0-14 16,0 0-8-16,0 0-22 0,0 0-55 0,0 0-171 15,-57 20 52-15</inkml:trace>
  <inkml:trace contextRef="#ctx0" brushRef="#br0" timeOffset="-209594.47">12374 11551 233 0,'31'5'64'0,"6"2"-12"0,4-5 1 0,6 2-1 16,27 0-10-16,1 2 1 0,3-4-5 0,2-2-2 16,-4 2 10-16,5-4-8 0,7 0 0 0,-2-2-14 15,-4 4 12-15,4-2-11 0,-1 0 3 0,-4-2 7 16,-4 0-7-16,5 0-7 0,-8-2-5 0,-2 2 15 16,-4-2-19-16,-16 6 14 0,-10-2-3 0,-2-1-6 15,-3-1 4-15,-7 1-8 0,-5 2 1 0,-9 1 0 16,-2-2 3-16,-14 2-8 0,25-2-1 0,-25 2 2 0,14 0-11 15,-14 0 9-15,0 0-5 0,16-2 0 0,-16 2-2 16,0 0-2-16,0 0 9 0,0 0-1 0,17-2-8 16,-17 2 2-16,0 0 2 0,0 0 2 0,0 0-6 15,0 0 12-15,0 0-18 0,0 0 4 0,0 0 13 16,0 0-2-16,14-2 1 0,-14 2-3 0,0 0-4 16,0 0 2-16,0 0 4 0,0 0-11 0,0 0-20 15,0 0 11-15,0 0-14 0,0 0 6 0,4-8-6 16,-4 8-9-16,0 0-4 0,0 0-6 0,0 0-2 0,0 0-5 15,0 0 2-15,0 0-9 0,0 0-33 16,0 0-109-16,0 0 37 0</inkml:trace>
  <inkml:trace contextRef="#ctx0" brushRef="#br0" timeOffset="-194514.81">22813 6093 250 0,'0'0'75'0,"6"-6"-13"0,-6 6-2 0,0 0 2 15,0 0-7-15,4-6-3 0,-4 6-3 0,0 0-5 16,0 0-8-16,0 0-5 0,7-4 8 0,-7 4-6 0,0 0-4 15,0 0 2-15,0 0-9 0,0 0 5 16,4-6-10-16,-4 6 0 0,0 0 7 0,0 0-12 0,0 0-17 16,0 0 23-16,0 0-12 0,0 0 2 0,7-4-6 15,-7 4 1-15,0 0-18 0,0 0 16 0,0 0-1 16,0 0 0-16,0 0-3 0,13 12 13 0,-7-4-10 16,-4 0-3-16,6 0 5 0,0 5-4 0,1 1 8 15,1 0-2-15,2 2-1 0,-6-1 2 0,5-1-4 16,-4 0 1-16,2 0 0 0,-3 0-2 0,0-3 1 15,4-3 14-15,-4 2-16 0,1-2 5 0,-1 0 1 0,0-2-5 16,4 2 5-16,-2-2-1 0,10 0 4 0,-3 2 5 16,-1-6 1-16,-1-2 2 0,7-2 1 15,12-1 2-15,1-4 4 0,2-3-6 0,-4-2-5 0,6-4 2 16,-4-1-1-16,4-3 8 0,-5-2 4 16,2 1 4-16,-1-3 5 0,-4 2 2 0,-2-2 8 0,-3 5-5 15,-1-3-2-15,-1 0-7 0,-5 6-6 0,-1 1-1 16,-6 3 1-16,3-4-4 0,1 4-2 0,-6-2-8 0,4 3 4 15,-4 1-2-15,-1 2-4 0,-1 0 8 0,0 2-4 16,2 0-3-16,-6 2-4 0,2-2 4 16,-4 6-8-16,8-6 7 0,-8 6-11 0,5-8 8 0,-5 8-7 15,4-3-6-15,-4 3-1 0,0 0-7 0,0 0-5 16,9-8 1-16,-9 8-11 0,3-4-7 0,-3 4-12 16,0 0-34-16,0 0-13 0,0 0-2 0,4-5-65 15,-4 5-195-15,0 0 59 0</inkml:trace>
  <inkml:trace contextRef="#ctx0" brushRef="#br0" timeOffset="-162875.59">10238 12822 282 0,'0'-8'77'0,"0"8"-3"0,0 0-6 16,0 0-7-16,0 0-8 0,0-10 0 0,0 10-3 16,0 0-2-16,0-6-9 0,0 6 3 0,0 0-7 15,0 0-2-15,0 0-2 0,0-10-11 0,0 10 9 16,0 0-13-16,-2-6 2 0,2 6 3 0,0 0 2 0,0 0-10 16,0-7 4-16,0 7-1 0,0 0 1 0,0 0 3 15,2-10-3-15,-2 10 0 0,0 0 3 0,0 0-15 16,0-8-5-16,0 8 0 0,0 0 6 0,0 0-11 15,0-6 0-15,0 6-2 0,0 0 2 0,0 0 5 16,0 0-3-16,0 0-3 0,0 0-2 0,0 0 5 16,0 26-5-16,0-9 4 0,-2 3 6 0,2-2-6 15,0 13 7-15,-2-1-4 0,0-1-3 0,4-1 0 16,-2-2 4-16,-2 3 3 0,2-1 0 0,-3-5-3 16,1-3 4-16,2 0-6 0,0 0-3 0,0-5 8 15,0 5-3-15,0-4-2 0,-2 2 3 0,2-2 6 16,0-4-5-16,0-1-1 0,-2 1 1 0,2-2 1 0,-2-2 0 15,2 0 2-15,0 0-4 0,0 0-1 0,0-3 5 16,0-5 9-16,-2 15-13 0,2-15-2 0,0 7 2 16,0-7 2-16,0 8-3 0,0-8 2 0,0 0-4 15,0 8 0-15,0-8 4 0,0 0 0 0,0 8-4 16,0-8-4-16,0 0 9 0,8 6 0 0,-8-6 2 16,11 4-2-16,-11-4-1 0,16 0-4 0,-6 2 4 15,8-2-2-15,-3 2 4 0,1-4-9 0,4 2 13 0,-7 0-11 16,7-2-1-16,-3 2 3 0,3 0 2 15,-7 0-2-15,5-2-3 0,-2 0 5 0,2 0-4 0,-3 2 5 16,-1 0 2-16,-14 0-4 0,22 0-5 16,-22 0 5-16,19 0 0 0,-19 0 4 0,16-2 0 15,-16 2-4-15,13 0 3 0,-13 0-1 0,0 0 7 0,14-2-5 16,-14 2-4-16,0 0 6 0,0 0-2 0,0 0 1 16,14-2 3-16,-14 2-8 0,0 0-3 15,0 0-9-15,0 0-18 0,11 0-14 0,-11 0-32 0,0 0-58 16,0 0-159-16,12-2 48 0</inkml:trace>
  <inkml:trace contextRef="#ctx0" brushRef="#br0" timeOffset="-162199.65">10832 13177 209 0,'0'0'7'0,"0"0"-2"0,0 0 4 15,0 0-1-15,0 0-1 0,0 0-1 0,0 0 1 16,0 0-1-16,0 0 1 0,17 18-2 0,-17-18 3 16,8 6-3-16,-4-4 0 0,-4-2-4 0,6 8 6 15,-6-8-6-15,7 5 4 0,-5 0-8 0,-2-5 1 16,6 5 7-16,-6-5-4 0,7 6-1 0,-7-6 5 0,3 6-2 16,-3-6 4-16,2 8 2 0,-2-8 5 15,0 0 0-15,-2 8 1 0,2-8-3 0,0 0 5 0,-10 8 7 16,10-8 8-16,-4 4 8 0,4-4 1 0,0 0-2 15,-7 4-1-15,7-4 2 0,0 0 0 0,0 0-4 16,0 0-5-16,0 0 3 0,0 0-10 0,0 0 0 16,-22-4 5-16,22 4-6 0,0 0-3 0,0 0-8 15,-4-8-1-15,4 8 4 0,0 0-8 0,-4-4 8 16,4 4-13-16,0 0 0 0,0 0 1 0,0 0-4 16,-2-6 2-16,2 6-1 0,0 0-8 0,0 0 3 15,0 0 13-15,0 0-13 0,0 0 4 0,0 0-4 16,0 0-1-16,0 0 7 0,0 0-2 0,0 0 8 0,0 0-7 15,0 0 0-15,0 0 0 0,0 0 2 0,0 0 0 16,-20 2 1-16,20-2 4 0,0 0-2 0,0 0-2 16,0 0 12-16,0 0-3 0,0 0 4 0,0 0 1 15,-11-2 1-15,11 2 8 0,0 0-8 0,0 0 6 16,-9-8 9-16,9 8-4 0,0 0 1 0,-4-8-6 16,4 8 1-16,0 0 3 0,-7-8-1 0,7 8-1 0,-4-3-1 15,4 3-3-15,0 0-1 0,-2-7-4 16,2 7-4-16,0 0 1 0,0 0-3 0,0 0 1 15,-5-9-6-15,5 9-9 0,0 0-12 0,0 0-9 0,0 0-14 16,-2-4-19-16,2 4-15 0,0 0-11 0,0 0-68 16,0 0-178-16,0 0 55 0</inkml:trace>
  <inkml:trace contextRef="#ctx0" brushRef="#br0" timeOffset="-161295.62">11489 12970 246 0,'2'-12'68'0,"2"4"2"0,1 2-4 16,-5 6-1-16,2-10-8 0,-2 10 1 0,0 0-12 15,3-8-5-15,-3 8 1 0,2-4-19 0,-2 4-2 0,0 0-8 16,0 0-1-16,0 0 1 0,0 0-2 0,0 0-3 16,4 18 2-16,-4-8 1 0,2 6-5 0,1 2 3 15,-1-1-3-15,2 13-2 0,-4 0 0 0,2-3 0 16,-2-1 0-16,2 1 0 0,0-3-3 0,0-4 9 15,1-2-4-15,-3 0 2 0,3-3-7 0,-1 3 11 16,0 0-9-16,0-5 0 0,-2 1-4 0,0-2-4 16,0-2-8-16,0 0-12 0,0-2-4 0,0 0-10 0,0-2 1 15,0-6-3-15,2 10 0 0,-2-10-2 0,0 7-32 16,0-7-87-16,0 0 29 0</inkml:trace>
  <inkml:trace contextRef="#ctx0" brushRef="#br0" timeOffset="-160816.62">11689 13348 214 0,'2'10'24'0,"0"-2"-7"0,0 0-3 16,-2-2-4-16,0-6 11 0,5 10-4 0,-5-10-1 15,0 8 9-15,0-8 5 0,2 6 12 0,-2-6 8 0,0 0 18 16,0 0-3-16,0 0 0 0,0 0-5 0,0 0 1 16,0 0-8-16,0 0-13 0,0 0-14 0,0 0 12 15,15-34-9-15,-10 17-7 0,-1-3-2 0,4-8 0 16,-3-4-7-16,3 5 3 0,-3 4-1 0,2 3-1 15,-3 4 10-15,2 0-18 0,-1 1 1 0,-1 0-7 16,1 5 0-16,-1-1 4 0,-2 3-4 0,3 0 0 16,1 0-4-16,-4 0 8 0,-2 8-4 0,7-12 2 15,-2 7-8-15,-5 5-4 0,6-8 14 0,-6 8-15 16,9-9 11-16,-9 9-6 0,8-1 2 0,-8 1-7 16,0 0 6-16,16 0-2 0,-16 0-1 0,0 0 6 15,20 13-5-15,-16-8 3 0,9 6 0 0,-7-1-6 16,2 2 5-16,0 2 3 0,-1-1-2 0,-1 4 2 0,-2-2 0 15,3 1-3-15,-2-4 7 0,-1 3 3 0,0 2-4 16,0-6 3-16,1 5-4 0,1 0-9 0,-3-4-20 16,-1 0-13-16,3-3-17 0,-1 1-48 0,0-2-126 15,0 2 39-15</inkml:trace>
  <inkml:trace contextRef="#ctx0" brushRef="#br0" timeOffset="-159071.79">12455 13017 211 0,'-4'-8'47'0,"-1"0"-3"0,3 3 1 16,2 5-4-16,-10-10 0 0,5 6-4 0,5 4-4 0,-13-8-4 15,13 8-5-15,-17-4 7 0,7 2-13 0,10 2-3 16,-26 0 3-16,9 4 0 0,-3 0-2 16,3 4-2-16,1 2 2 0,-3 1-3 0,1 1 10 0,-4 10-12 15,1 2 1-15,5-5-3 0,-2 7 4 0,5-3-8 16,0-1 2-16,6 0 5 0,1-4-10 0,1 0 6 16,3 1 1-16,2-1-11 0,0 0 21 0,2-1-14 15,3-1 12-15,1 2-6 0,1-6-6 0,2 2-1 16,-1-4 2-16,6 0 2 0,-3-1 5 0,-3-3 11 15,8 0-14-15,-1-2 13 0,1-2-8 0,1-2 1 16,0-2 3-16,-2-4-7 0,3-2 6 0,0 0-2 0,8-10 1 16,0 1-7-16,-4-7 1 0,0 0-5 15,-2-1-1-15,-5-1 4 0,0-1 1 0,-3-3 0 16,-2 1-7-16,-5 3 2 0,-3 4 2 0,0 5 4 0,0-3 8 16,0 0-9-16,-2 2 12 0,0-1-6 0,-2 3-1 15,0-4-1-15,0 4 5 0,-2-2-1 0,-1 3-1 16,3-1 5-16,-4 0-8 0,-2-2-1 0,4 1 2 15,0 2 2-15,-2 4-3 0,1-1 2 0,-1 2 2 16,1 0-9-16,1 0 0 0,-1 3 7 0,5 7-5 16,-8-15-9-16,6 10 9 0,2 5-6 0,-10-12-12 15,6 6 7-15,4 6 7 0,-4-8-7 0,4 8-8 0,0 0 6 16,-9-6-4-16,9 6 7 0,0 0-8 0,0 0 6 16,0 0-1-16,-22 16-7 0,14-2 1 0,1 3-1 15,-4 11 13-15,-2 4-4 0,0-2-9 0,4 5 2 16,-2 0 4-16,3 3-1 0,0-1 6 0,2-1 1 15,2-1-1-15,2 1-6 0,-1-2 3 0,1 1 3 16,2-4-8-16,2-1 2 0,-2-6 6 0,7 6-7 16,-1-11 4-16,-2 1 1 0,8-7 5 0,-1 5-2 15,2-6 7-15,2 0-4 0,1 2-4 0,1-5 1 16,3 1 3-16,-3-2 0 0,5-1 1 0,11-2-7 16,-7 0 0-16,7-5 3 0,-8-5-16 0,-1 1-8 0,9-4-7 15,-7-2-11-15,2-3-1 0,2-5-4 16,-8 4-11-16,1-6-2 0,-3-1 2 0,-5 1-1 15,-3 1 2-15,-2 1 10 0,-4 1 4 0,1 2 9 0,-3-1 3 16,-2-2 6-16,0 3 2 0,-2-1 1 0,0 2 16 16,-2 2-1-16,2 1 4 0,-4-4-2 0,2 2-2 15,-1 3 1-15,-1-2 6 0,2 4-1 0,-2-2 0 16,2 3 7-16,0-1-6 0,2 8 3 0,-8-14 1 16,4 6 0-16,0 2 0 0,4 6-7 0,-5-12 6 0,5 12-8 15,-4-10 4-15,4 10 0 0,-4-8 0 16,4 8-3-16,-4-6 5 0,4 6-4 0,0 0 1 0,-5-8 0 15,5 8 2-15,0 0 0 0,0 0-3 0,-5-7-2 16,5 7 1-16,0 0 4 0,0 0-7 0,-8-6-1 16,8 6-1-16,0 0 5 0,0 0-5 0,0 0 0 15,0 0 4-15,0 0-3 0,-7-4-1 0,7 4 0 16,0 0-2-16,0 0 0 0,0 0 2 0,0 0 2 16,-13 20-2-16,8-10 8 0,5-3-6 0,-4 9 0 15,2 0 0-15,0 0 6 0,0-4-2 0,2-1 0 16,2 1-1-16,-2-4 0 0,0 2-3 0,2-2 7 0,0 2-1 15,2-2-2-15,-1-3 9 0,1 1-9 16,1 1 3-16,-1-2 5 0,1-1-4 0,-5-4 4 0,0 0 2 16,12 6 1-16,-12-6-4 0,14 0 6 0,-14 0 3 15,0 0-6-15,15-8-5 0,-9 4 0 0,-6 4 1 16,10-13-5-16,-4 6-5 0,-4-1 0 0,2-2 4 16,-1 3 4-16,-3-1-5 0,0 0 11 0,0-2 4 15,0 10 5-15,0-16-6 0,0 10-2 0,0 6 2 16,-5-15 3-16,1 9-4 0,4 6 1 0,-6-14-3 15,4 8-2-15,2 6-2 0,-10-8-2 0,10 8 2 16,-8-8 0-16,8 8-1 0,-13-5-7 0,13 5 4 0,-10-3 5 16,10 3-11-16,0 0-2 0,-19 8 1 15,10-2 1-15,-2 8 0 0,1 2 7 0,-2 0-3 16,4 13 1-16,-3 1-2 0,2-1 7 0,6-1-6 0,3-4-4 16,0-4 12-16,3-3-8 0,2 3 2 15,1-5-1-15,3 2 2 0,-1-2 1 0,4-1-6 16,0 0 17-16,2 0-12 0,1-5 0 0,-2-2-6 0,5 0 3 15,0-3 7-15,-1 0 0 0,0-2-4 0,0-4 8 16,1 0-2-16,-3-4-2 0,3-1 4 0,0-3-16 16,-3-2-4-16,-2-2-13 0,0-2 9 0,0 0-6 15,3-11-3-15,-3-1 3 0,-2-1-1 0,-4 5 3 16,-3 4 3-16,-2 2 0 0,0-1 8 0,0 1-5 0,-2 4 15 16,0 0 13-16,0 4-14 0,2 2 6 0,-2 8-2 15,0-13-2-15,0 13-4 0,2-8-2 0,-2 8-4 16,0 0 0-16,0 0-3 0,0 0 16 0,0 0-15 15,0 0 5-15,14 24 0 0,-10-5-1 0,5 11 3 16,-1 1-7-16,4 5 9 0,-1 2-4 0,-1 1-1 16,0 20 0-16,4 2 2 0,-2-2-3 0,-3 0 8 15,-1-9 1-15,-2-11-10 0,2 4 5 0,-4-3 5 16,2 4-3-16,1-7 5 0,-3 1-6 0,0-1 1 16,4-6 2-16,-2-1 0 0,-4-8 0 0,0-4 1 15,0-3 2-15,0-3-3 0,0-2 5 0,1-2 16 0,-1 0 15 16,-2-8 14-16,0 10 2 0,0-10-6 0,0 0-6 15,0 0-2-15,0 0-8 0,0 0-14 0,-2-34-8 16,-3 2-16-16,-1-1 1 0,2-4-10 0,0-3-8 16,-6-21 5-16,-1-2-2 0,3 2 5 0,-1-3 0 15,-2 2 0-15,7 12-3 0,-1 9 4 0,1-1 3 16,2 3-2-16,-3-1 4 0,3 3-4 0,-3 2 10 16,3 1-4-16,0 0-4 0,2 5 11 0,0 5-6 0,0 6 0 15,0 2 7-15,0 4-7 0,2-1 4 16,0 1-6-16,1 4 4 0,-1-2-5 0,0 4-5 15,1-2 6-15,-3 8 13 0,8-11-14 0,-8 11-3 0,9-8 1 16,-3 6 0-16,-6 2-2 0,18 0 0 16,-18 0 1-16,17 6 5 0,-1 3 3 0,-1 1-2 15,1 4-2-15,4 8 0 0,3 0-2 0,-9 3 3 16,5 1 0-16,-3 0 5 0,-4 1-4 0,-4-3 4 0,0-5 0 16,-3-1-5-16,-1 0 3 0,-4 2 6 0,0-2-2 15,0 0-2-15,-4-1 5 0,-1 1 4 0,-3-3 1 16,-2 3 6-16,-9 4 5 0,-5-2-5 0,-3-3 2 0,-3 1-2 15,-1-2 1-15,-6-2 1 0,2 0-9 0,-5-6 7 16,-1 2-12-16,0-7-33 0,-4 1-16 16,2-1-26-16,0-3-58 0,0-5-155 0,0 2 48 0</inkml:trace>
  <inkml:trace contextRef="#ctx0" brushRef="#br0" timeOffset="-158095.65">11684 13131 248 0,'0'0'42'0,"-9"-5"3"16,9 5-1-16,-4-6-2 0,4 6-9 0,-2-8 1 15,2 8-10-15,-6-6 4 0,6 6-5 0,0 0-1 16,-5-10-3-16,5 10 8 0,-3-8-1 0,3 8 1 0,-4-10-2 15,4 10-5-15,-2-7 0 0,2 7 2 0,-4-10-5 16,4 10 2-16,-3-7-6 0,3 7-3 0,-4-9 1 16,4 9-4-16,-2-8-3 0,2 8-4 0,-2-8 7 15,2 8 0-15,-4-8 0 0,4 8-1 0,0 0-6 16,-2-10-4-16,2 10-7 0,0 0 7 0,0 0-8 16,0 0 2-16,0 0 2 0,0 0 0 0,0 0 4 0,0 0-6 15,0 0 6-15,6 36 3 0,-4-17-7 16,2 13 4-16,-2 1 4 0,5-1-7 0,-5 4 3 15,0-5 4-15,3 1 0 0,-3 1-4 0,3-1 7 0,1-4-12 16,-6-5 8-16,2-3 2 0,0-4 0 0,0 0-2 16,1-1 2-16,-1-1-1 0,0-4 3 0,0-2-2 15,1 0 0-15,-3 0 14 0,0-8-8 0,2 12 4 16,-2-12 10-16,2 7 3 0,-2-7 15 0,0 8 7 16,0-8 10-16,0 0 0 0,0 0 2 0,0 0-11 15,0 0-5-15,0 0-6 0,0 0 3 0,0 0-10 16,0 0 3-16,0 0-6 0,11-23-4 0,-7 5-2 0,-4 0-1 15,2-2-2-15,8-9-4 0,-6-3-1 16,-2 0-6-16,4 3-1 0,1 0 4 0,-1-1-1 16,-4 0-2-16,8 3-3 0,-6 5-6 0,2 2 6 0,-1 2 1 15,-3 5-4-15,7-5-4 0,-7 6 4 0,2 0 3 16,1 2-2-16,1 3-3 0,-6-1 0 0,4-1 2 16,1 0-3-16,-2 3 6 0,1-2-4 0,-4 8-3 15,4-12 3-15,-2 8-10 0,-2 4 4 0,7-8 4 16,-7 8-8-16,0 0 2 0,8-6 9 0,-8 6-8 15,0 0 4-15,0 0-9 0,0 0-3 0,22 14 7 16,-15-8 5-16,2 10-5 0,4-2 5 0,-3 4-5 16,4 7-1-16,-3-1 9 0,-5-4-5 0,4-5 4 15,-2 3-4-15,-2 2 3 0,1-5 6 0,0 3-3 16,0-4 8-16,1 0-4 0,-6-3-5 0,2-1-2 16,-4-2 3-16,2-1 2 0,-2-7-4 0,6 11-4 0,-6-11 12 15,2 10-4-15,-2-10 1 0,2 8 2 0,-2-8-2 16,0 0 10-16,0 0 0 0,0 10-9 0,0-10-11 15,0 0-12-15,0 0-33 0,0 0-32 0,0 0-70 16,0 0-186-16,0 0 57 0</inkml:trace>
  <inkml:trace contextRef="#ctx0" brushRef="#br0" timeOffset="-157328.62">13749 13185 295 0,'0'0'93'15,"0"0"-24"-15,0 0-3 0,0 0-8 0,0 0-12 16,0 0-9-16,0 0 4 0,8 8-13 0,-8-8 5 16,0 0-8-16,0 0-3 0,0 0 6 0,0 0-9 15,2 8 13-15,-2-8-19 0,0 0-3 0,0 0 2 16,0 0-3-16,0 0 1 0,0 0 6 0,0 0-6 0,0 0 7 15,2 7-9-15,-2-7 5 0,0 0-3 16,0 0 4-16,0 0-2 0,0 0-4 0,0 0-3 16,0 0 2-16,0 0-7 0,0 0-3 0,0 0-1 0,11 5-3 15,-11-5 4-15,0 0-4 0,0 0 0 0,0 0 11 16,0 0-14-16,0 0 7 0,0 0 4 0,0 8-6 16,0-8 3-16,0 0 1 0,0 0 4 0,0 0 1 15,-5 11 1-15,5-11 3 0,0 0-5 0,-6 8 4 16,6-8 0-16,0 0 12 0,0 0 8 0,0 0-6 15,-4 8 15-15,4-8-7 0,0 0 10 0,0 0-3 16,0 0 2-16,0 0-2 0,0 0-4 0,0 0 9 0,0 0 2 16,0 0 7-16,0 0 4 0,-4 2-5 15,4-2-5-15,0 0-2 0,0 0-2 0,0 0-8 16,0 0 2-16,0 0-5 0,0 0-8 0,0 0 2 0,0 0-2 16,0 0-7-16,0 0 5 0,0 0 4 15,0 0-11-15,0 0 0 0,0 0 2 0,0 0 2 0,0 0 0 16,0 0 3-16,0 0 1 0,0 0-1 0,0 0-5 15,0 0-1-15,0 0 1 0,0 0-2 0,0 0-10 16,0 0-26-16,0 0-33 0,0 0-50 0,0 0-149 16,0 0-305-16,0 0 88 0</inkml:trace>
  <inkml:trace contextRef="#ctx0" brushRef="#br0" timeOffset="-156131.0799">8880 14842 292 0,'-7'-6'105'0,"7"6"-14"0,0 0-9 0,-8-6-4 16,8 6-17-16,0 0-19 0,0 0 7 0,0 0-7 15,-6-6-1-15,6 6-9 0,0 0-6 0,0 0-4 16,0 0-8-16,0 0-11 0,0 0 8 0,0 0 9 15,0 0-14-15,0 0 13 0,37-2-11 0,-5 2 3 16,10 2 2-16,4-2-6 0,22 0 6 0,8 2-5 16,-1 0 9-16,3-4-11 0,4 0 1 0,4 0 2 15,-1 1-5-15,0-4-2 0,-2 0 3 0,3-1 5 0,-10 2-7 16,-1-1 1-16,-1 0 3 0,-4-1 2 0,-3 0-11 16,-13 2 4-16,11-6 6 0,-10 4-11 0,-12-2 10 15,0 3-2-15,0 0-3 0,0 0-4 0,-6 0-1 16,-2 0 12-16,-3-1-7 0,1 4 2 0,-4-4 3 15,-7 4-3-15,-4 0 0 0,-5 0-4 0,-1 2 4 16,-12 0 1-16,16-4 1 0,-16 4-1 0,11-4 1 16,-11 4-6-16,0 0 2 0,13-2 8 0,-13 2 2 15,0 0-5-15,0 0 3 0,0 0 2 0,0 0-10 16,0 0 0-16,0 0 15 0,0 0-16 0,0 0-6 16,0 0-12-16,0 0-9 0,0 0-16 0,0 0 4 15,0 0-16-15,0 0-18 0,0 0-59 0,0 0-152 0,0 0 47 16</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9-17T08:11:46.510"/>
    </inkml:context>
    <inkml:brush xml:id="br0">
      <inkml:brushProperty name="width" value="0.05292" units="cm"/>
      <inkml:brushProperty name="height" value="0.05292" units="cm"/>
      <inkml:brushProperty name="color" value="#FF0000"/>
    </inkml:brush>
  </inkml:definitions>
  <inkml:trace contextRef="#ctx0" brushRef="#br0">16619 9327 0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4T08:20:30.919"/>
    </inkml:context>
    <inkml:brush xml:id="br0">
      <inkml:brushProperty name="width" value="0.05292" units="cm"/>
      <inkml:brushProperty name="height" value="0.05292" units="cm"/>
      <inkml:brushProperty name="color" value="#FF0000"/>
    </inkml:brush>
  </inkml:definitions>
  <inkml:trace contextRef="#ctx0" brushRef="#br0">5796 4901 313 0,'2'-10'97'0,"-2"10"-5"0,2-8-11 0,-2 8-11 16,0-9-4-16,0 9-11 0,4-8 12 0,-4 8-20 15,3-10 6-15,-3 10 0 0,0-8-8 0,0 8-9 0,2-10 2 16,-2 10 1-16,5-8-4 0,-5 8-2 15,2-8-1-15,-2 8-5 0,0-8 5 0,0 8-9 16,0 0-4-16,2-14-6 0,-2 14 6 0,2-6-2 16,-2 6-1-16,0 0-7 0,0-10 2 0,0 10-2 15,0 0 0-15,2-7-2 0,-2 7 3 0,0 0-14 0,0 0 6 16,0 0-6-16,2-8 6 0,-2 8-3 0,0 0 6 16,0 0-7-16,0 0 0 0,0 0 8 0,0 0-1 15,0 0-14-15,0 0 3 0,0 0 0 0,-4 40 2 16,0-23 11-16,-1 1-9 0,1-1-7 0,-3 13 6 15,0 0 2-15,1 0-2 0,2-7 1 0,-2 7 6 0,-2-8-12 16,6-1 4-16,-2 7 16 0,2-7-14 16,0-1 9-16,2 0-5 0,-3-5-3 0,3 3 2 15,0-2 5-15,0 0-11 0,3-4 11 0,-3 0-8 0,2-2 4 16,0-3 6-16,-2-7-8 0,0 14 7 0,0-8-6 16,0-6 5-16,2 8 2 0,-2-8-7 0,0 0 3 15,0 10-7-15,0-10 6 0,0 0 6 0,0 0-11 16,0 0-1-16,2 8 1 0,-2-8 12 0,0 0-21 15,0 0 6-15,0 0 12 0,0 0-3 0,0 0-2 16,0 0-4-16,0 0-1 0,0 0 13 0,0 0-8 16,6-22 8-16,-6 22-9 0,8-14-3 0,-8 6 4 15,4-1-3-15,-2-1 4 0,0 2-7 0,7-8 6 16,-3 0 2-16,-1 0-3 0,2 3 1 0,-3-1 1 16,0 0 0-16,0 4-2 0,1-2 1 0,0 4 0 15,-3-2 3-15,2 3-3 0,5-7-1 0,-5 4-11 0,2 0 4 16,-4 0 2-16,6 4-2 0,-4-4 2 0,0 5 6 15,1-2-9-15,-1-1-1 0,-4 8 7 0,9-11-3 16,-2 5 2-16,-3 0-6 0,-4 6 3 0,8-12 3 16,-3 6-3-16,2 0 5 0,-7 6 2 0,6-10-6 15,-1 7 10-15,-5 3-11 0,8-8-1 0,-8 8-12 16,0 0 23-16,6-7-10 0,-6 7-8 0,0 0 13 0,10-5-13 16,-10 5 4-16,0 0 10 0,8-2-7 0,-8 2-2 15,0 0-4-15,0 0 2 0,18 0 10 16,-18 0-5-16,0 0-6 0,0 0 10 0,0 0-11 0,19 2 8 15,-19-2 5-15,0 0-7 0,12 8 4 0,-12-8-4 16,6 5-1-16,-6-5 2 0,7 7 8 0,-7-7-8 16,4 7 1-16,-4-7 3 0,6 12 2 0,-6-8-5 15,0-4 9-15,2 16-4 0,-2-10-1 0,0-6-2 16,-6 14 7-16,4-8-4 0,-2 1-3 0,-3 1-1 16,1 0 8-16,-1 0-3 0,0-2 2 0,-6 4-2 15,0 2 1-15,-2-4 5 0,-1 0-12 0,3-3 1 16,2 0 3-16,0 0 10 0,1-1-8 0,0-2-4 0,-5 0-4 15,-1 2 5-15,4-4-3 0,12 0 5 0,-22 2 8 16,22-2-2-16,-27 2-7 0,14-2 4 0,3 2 2 16,10-2-4-16,-25 0 0 0,25 0-2 0,-15 0 3 15,15 0-7-15,-17 0 0 0,17 0-5 0,0 0 7 16,-18-2 4-16,18 2-1 0,0 0-4 0,-11-2-2 16,11 2 15-16,0 0-7 0,0 0-12 0,0 0 2 15,-10-4 5-15,10 4-1 0,0 0 4 0,0 0 5 16,0 0 3-16,0 0-13 0,0 0 1 0,0 0-3 15,0 0 4-15,0 0-3 0,0 0 9 0,0 0-4 0,0 0-6 16,19-12 2-16,-19 12-4 0,0 0 9 16,0 0 1-16,0 0-10 0,0 0 6 0,0 0 3 15,0 0-6-15,0 0 8 0,26 16-6 0,-22-10 3 0,1 2-1 16,-1 0 2-16,5 6 9 0,-5-2-9 0,5 1 2 16,-3 5-5-16,2-4 7 0,-2 1 1 15,2 2-1-15,-1 0-1 0,0-3-1 0,0 2-10 0,1-3 13 16,-2 2-6-16,-1 0 2 0,4-1 2 0,-3 2-2 15,1-4-7-15,-1-2 0 0,-2-2 2 0,2-1-12 0,-2 1-6 16,2 0-5-16,-1-2 1 0,1 0-9 16,1 2-8-16,-7-8-10 0,9 7-8 0,-9-7-6 15,10 7-54-15,-10-7-140 0,0 0 43 0</inkml:trace>
  <inkml:trace contextRef="#ctx0" brushRef="#br0" timeOffset="282.89">6057 5266 228 0,'0'8'94'0,"2"0"-16"0,0-2-2 15,-2 4-9-15,4 5-9 0,-4-1 5 0,2-2-12 16,-2-2-7-16,3 0 0 0,-1 0-12 0,-2 6 3 16,2-1-5-16,0-1-6 0,0 0-10 0,0-2 4 15,1 0-2-15,-1-5 7 0,-2 1-13 0,3 2 0 16,-1-2-14-16,0 2-15 0,0 0-16 0,-2-3-21 0,0-7-50 16,4 15-123-16,-4-15 39 0</inkml:trace>
  <inkml:trace contextRef="#ctx0" brushRef="#br0" timeOffset="960.3">6361 5171 290 0,'0'28'83'0,"0"0"-9"16,0 3 0-16,3-1-15 0,-3 2-2 0,-3-3 4 15,0 0-12-15,3-5-6 0,0-4-5 0,3-2-3 16,-3-1-1-16,0-3-2 0,0-2-8 0,0-2 3 15,3-1-6-15,-3-9 0 0,0 15-4 0,0-15 9 16,0 12 0-16,0-12-4 0,0 0-3 0,0 0 1 16,0 0-3-16,0 0-5 0,0 0-2 0,0 0 10 15,0 0-8-15,0 0-1 0,-3-36-2 0,3 16-8 16,0-9-2-16,-3-1 5 0,3 1-4 0,-2-1-1 0,0-4-7 16,0 1 3-16,2 1 1 0,-2 1 2 15,0 1-6-15,2 0-3 0,0 3 8 0,0 3-6 0,2 3 0 16,-2 3 1-16,0 2 2 0,2-2-5 0,-2 0 5 15,2 3-2-15,2-2-4 0,-1 6 12 0,-3-7-11 16,3 7 2-16,1-6 1 0,-2 6 1 0,0 1-1 16,2 0 7-16,1 4-5 0,-5 6-3 0,2-16 7 15,0 11-8-15,-2 5 2 0,9-12 2 0,-9 12 2 16,7-6-6-16,-7 6 5 0,0 0-2 0,0 0 6 0,0 0-6 16,0 0-3-16,0 0 7 0,30 11 1 0,-25-3-5 15,3 6 1-15,1 2 3 0,-2 2-7 0,-1-2 9 16,3 13-4-16,2-8 11 0,-4-1-8 0,-1 0-2 15,-2-2 5-15,0 2-6 0,-1-3 9 0,2 3-11 16,-3-2 13-16,0 0-8 0,0-4 5 0,-2 1-7 16,-2 3 7-16,0-4-2 0,-3-2 13 0,0-2-2 15,-1 1-1-15,-2 3 3 0,-6-2 2 0,3 0-2 16,-4-2-4-16,0 1-6 0,2-3 3 0,-3 0-2 16,3 1 5-16,0-4-1 0,6-1-2 0,7-4 3 15,-15 8 2-15,6-4-6 0,9-4-1 0,-13 4-11 16,13-4-8-16,0 0-6 0,-13 4-20 0,13-4-19 0,0 0-9 15,0 0-43-15,0 0-127 0,0 0 40 0</inkml:trace>
  <inkml:trace contextRef="#ctx0" brushRef="#br0" timeOffset="1232.79">6724 5225 214 0,'2'13'50'0,"2"-5"-1"16,0 8-4-16,0 0 2 0,-2 1 2 0,0-1-7 16,2 2-2-16,-1 0 3 0,-1 0-9 0,4-1 1 15,-4 1-7-15,3 2 2 0,-2-5 1 0,-1 3-6 16,0 0 1-16,-4-4-7 0,4 3-2 0,-2-5-3 15,0 1 3-15,2-4-4 0,-2-1 2 0,0 0-16 16,0-8-13-16,0 14-7 0,0-14-22 0,0 10-48 0,0-10-109 16,0 0 36-16</inkml:trace>
  <inkml:trace contextRef="#ctx0" brushRef="#br0" timeOffset="1514.98">6845 5160 216 0,'0'0'79'16,"9"-7"-2"-16,-9 7-8 0,15-10-8 0,3 5-6 16,1 1-10-16,1 0-8 0,15-2-1 0,0 0 0 0,2 0 2 15,1 0-4-15,-1 2-2 0,-4 0-3 16,2 2-9-16,-7 0-1 0,-5 2-2 0,-6 0 3 0,3 0-2 15,-3 0-4-15,1 2-6 0,-18-2 2 0,26 0 7 16,-26 0-4-16,19 2 4 0,-19-2-17 0,16 2-2 16,-16-2-11-16,0 0-2 0,15 4 0 0,-15-4-15 15,0 0-4-15,0 0-11 0,0 0-7 0,0 0-41 16,0 0-109-16,0 0 38 0</inkml:trace>
  <inkml:trace contextRef="#ctx0" brushRef="#br0" timeOffset="1734.31">7057 4942 233 0,'0'0'83'0,"0"0"-15"16,0 0-14-16,0 0-9 0,0 0-3 0,0 0-4 16,0 0-10-16,0 0 0 0,0 0 2 0,0 0-10 15,-10 20 2-15,12-4 1 0,-2 0 4 0,2 3-15 16,0-1 9-16,2 12-4 0,-1-7-5 0,-1-3 5 0,0 0 2 15,5 9-6-15,-3-5 8 0,1 4-7 0,-1-6-4 16,2-3-20-16,1 1-21 0,0-2-14 16,-1 0-48-16,3-3-109 0,-3 1 38 0</inkml:trace>
  <inkml:trace contextRef="#ctx0" brushRef="#br0" timeOffset="2695.3">7697 4994 246 0,'0'24'73'0,"0"-5"-8"0,2-3-8 0,-2 2-5 0,0-1-6 16,3-1-2-16,-1 0-10 0,-2-4 6 0,2-1-18 15,-2-1 10-15,0 0-2 0,0-10-6 16,0 14-5-16,0-14 2 0,2 12 9 0,-2-12-1 0,0 0-5 15,2 10-7-15,-2-10 2 0,0 0-5 0,0 0 1 16,0 0-6-16,0 0 0 0,0 0 4 0,0 0-5 16,0 0 6-16,0 0-9 0,0 0 0 0,0 0 1 15,0-34 7-15,0 34-3 0,2-17-9 0,-2 9 3 16,0 8-2-16,0-18-8 0,0 10 12 0,0 8-1 16,0-20 0-16,0 12-1 0,0-2 2 0,0 10-2 15,0-17-4-15,2 7-1 0,-2-6-1 0,0 4 5 16,0 2-3-16,6 0 2 0,-6 10-10 0,0-17 10 0,0 9-3 15,0 8 0-15,0-14-1 0,2 4 7 0,-2 10-19 16,2-13 7-16,-2 5 0 0,0 8 1 0,2-12-2 16,-2 12-1-16,2-14 6 0,-2 14-5 0,2-10 4 15,-2 10-1-15,0 0 0 0,0-12 0 0,0 12 2 16,0 0 1-16,2-12-5 0,-2 12 3 0,0 0-2 16,0 0 6-16,0-10-4 0,0 10 4 0,0 0-8 15,0 0 10-15,0 0-4 0,0 0 1 0,2-9-4 16,-2 9 3-16,0 0-2 0,0 0 5 0,0 0 0 15,0 0 1-15,0 0-4 0,2-10 0 0,-2 10 2 16,0 0 6-16,0 0-7 0,0 0-3 0,0 0 4 16,0 0 0-16,3-10 0 0,-3 10-5 0,0 0 5 15,0 0-4-15,0 0 2 0,2-10 2 0,-2 10 0 16,0 0-6-16,0 0 6 0,0-10 3 0,0 10-3 0,0 0-4 16,2-12 7-16,-2 12-5 0,0 0 5 0,0-9 0 15,0 9-6-15,0 0-1 0,3-10 3 0,-3 10 5 16,0 0 0-16,0 0-6 0,2-10 1 0,-2 10 1 15,0 0-1-15,0 0 1 0,2-10 0 0,-2 10 0 16,0 0 12-16,0 0-14 0,0 0-3 0,2-10-2 16,-2 10 6-16,0 0 2 0,0 0-1 0,0 0-3 15,0 0 1-15,2-10 4 0,-2 10-4 0,0 0 5 16,0 0-9-16,0 0 6 0,0 0 0 0,0 0-2 0,3-9 0 16,-3 9-1-16,0 0-1 0,0 0 2 0,0 0-3 15,0 0-6-15,0 0 5 0,0 0-2 16,0 0 3-16,0 0 0 0,0 0-1 0,0 0 3 0,0 0-1 15,0 0 2-15,0 0-1 0,0 0 2 0,0 0-1 16,2 29-2-16,-2-29-3 0,0 18 3 0,2-3 0 16,-2 3 5-16,-2-2 2 0,2 2-7 0,-2 0 5 15,-1 11-1-15,3-7 0 0,-2-1 3 0,0 9 7 16,-5-2-11-16,5-3 6 0,-3-7-2 0,3 2 2 16,-2-2 6-16,2-2-13 0,0-1 6 0,-2-1-3 15,2 0-2-15,-1-5-4 0,0-1-7 0,3-8-10 16,-2 17-9-16,2-17-13 0,0 11-41 0,0-11-98 0,0 0 35 15</inkml:trace>
  <inkml:trace contextRef="#ctx0" brushRef="#br0" timeOffset="3199.69">7953 4818 218 0,'0'0'25'15,"0"10"5"-15,0-10-8 0,-4 16 4 0,-4 1-3 16,-1-2-8-16,-7 0 8 0,-4 9-5 0,-1 2-6 15,-5-5 11-15,1-1-8 0,-1-4 1 0,-3 2-2 16,10-7 1-16,-1 1-4 0,7-2-2 0,-2-4-1 16,4 0 5-16,-1-2 3 0,12-4 4 0,-19 6-9 15,19-6 3-15,0 0 0 0,-18-2-3 0,18 2 4 0,0 0 1 16,0 0-1-16,-8-10 5 0,8 10 1 0,0 0 4 16,-2-12-8-16,2 12 3 0,0 0 0 0,0 0-2 15,4-16-1-15,-4 16-5 0,0 0 2 0,6-10 2 16,-6 10-11-16,0 0 6 0,12-8 0 0,-12 8-7 15,0 0-4-15,0 0 2 0,17-2 1 0,-17 2 1 16,0 0-4-16,0 0 6 0,0 0-12 0,33 12 9 16,-33-12 4-16,18 10-2 0,-6 0-5 0,4 2 9 15,-1-2-3-15,-3 0-6 0,2-1 4 0,-1 1 0 16,3 2 6-16,-5-4-6 0,4 0-1 0,-2 2 1 16,-1-2 3-16,0 2-2 0,1-2 0 0,-3-3-12 15,0 1-7-15,-3-2-7 0,-7-4-7 0,13 8-16 16,-4-4-6-16,-9-4-4 0,8 8 6 0,-8-8-32 0,10 6-89 15,-10-6 28-15</inkml:trace>
  <inkml:trace contextRef="#ctx0" brushRef="#br0" timeOffset="3819.3">7998 5094 223 0,'0'0'53'16,"4"-8"-8"-16,-4 8-11 0,0 0 1 0,0 0-2 15,8-8-11-15,-8 8 3 0,0 0-9 0,0 0 1 0,0 0 3 16,0 0-4-16,0 0 0 0,0 0 1 0,0 0-2 16,0 0-5-16,0 0 1 0,0 0 0 15,0 0 0-15,0 0 3 0,0 0-5 0,0 0-2 0,0 0-3 16,0 0 10-16,0 0-4 0,0 0-4 0,-14 28 1 16,14-28 6-16,0 0-6 0,0 0 6 0,-14 4-6 15,14-4-1-15,0 0-2 0,0 0-2 0,0 0 6 16,0 0 0-16,0 0-11 0,0 0 3 0,-15-17-3 15,15 17 6-15,0 0-7 0,2-12 7 0,-2 12 1 0,0 0-3 16,0 0-1-16,2-14-3 0,-2 14 10 16,0 0-7-16,9-10 1 0,-9 10-3 0,0 0-5 15,8-4 4-15,-8 4 1 0,0 0-1 0,0 0 3 0,0 0-7 16,0 0 10-16,38 12-6 0,-29-8 2 0,-3 2 0 16,0 0 3-16,4-1-2 0,1 9 2 0,-1 0 4 15,0-2-2-15,-4 0-6 0,0 1 2 0,3 1 4 16,-5 0-3-16,1-2 0 0,-5-2 5 0,0 2 1 15,-2 3 1-15,-1 1-1 0,-3 2-2 0,-1-2 7 16,-3 1 0-16,0-1-2 0,-2-2 0 0,-1 2-3 16,-1-2-1-16,-1-2 6 0,-1-1-3 0,2-1 1 15,-2 0 3-15,5-2-3 0,-5-2 13 0,1 0-14 16,6-4 11-16,9-2-4 0,-19 2 6 0,19-2-3 16,0 0 2-16,0 0-7 0,-22-8 2 0,22 8-4 15,-9-10 3-15,5 4 1 0,4 6-3 0,-4-13 0 0,4 13-1 16,4-13-1-16,-4 13-9 0,4-13 7 0,3 7-4 15,-1 0 1-15,0-2-3 0,4 2-6 0,-10 6 6 16,26-12 1-16,-13 6 0 0,5 1-4 0,-1-2 7 16,-1 2 1-16,1 2 0 0,-2 1-11 0,-15 2 8 15,31-1-4-15,-16 1 0 0,-15 0-1 0,24 0-3 16,-24 0 8-16,22 3-15 0,-22-3 16 0,27 5-5 16,-14-3 2-16,-13-2 5 0,22 1-9 0,-22-1-2 0,17 2-7 15,-17-2-16-15,18 2-4 0,-18-2-9 0,17-4-10 16,-17 4-14-16,18-5-59 0,-18 5-144 15,24-10 45-15</inkml:trace>
  <inkml:trace contextRef="#ctx0" brushRef="#br0" timeOffset="4409.28">8468 4891 241 0,'0'0'46'0,"0"0"0"0,0 0-17 16,0 0 8-16,0 0-15 0,0 0 1 0,0 0-9 0,0 0 10 15,0 0 0-15,0 0 3 0,5 38 3 0,-3-19 2 16,-2 1 8-16,0 16-3 0,2-7-4 16,-2 5 11-16,0-1-7 0,2-1 7 0,-4-3-8 0,4 3 0 15,0-2-5-15,-2-9 1 0,2 1-5 0,1-3 2 16,-3-1 2-16,2 2-10 0,-2-4 4 0,0 0-8 16,5-1 4-16,-5-3 3 0,2 0-7 0,-2-4-2 15,0-8-3-15,2 14-2 0,-2-14 4 0,2 10 4 16,-2-10 1-16,0 0-1 0,0 0 3 0,0 0-5 15,0 0 0-15,0 0-3 0,0 0 8 0,0 0-12 16,0 0-4-16,0 0 0 0,-6-34-18 0,1 7-4 16,3-3-1-16,-5 0 0 0,5 1 0 0,2-5-6 0,0 3 5 15,-2-1 4-15,-3-1-3 0,5 1 4 16,-2 2-3-16,2 7 3 0,0 1-1 0,0 2 15 0,2-9-7 16,-2 9 1-16,0 1-1 0,0 2-2 15,5 2 5-15,-3 3 3 0,0 0 0 0,0 0 2 0,3 3-4 16,-3 1 3-16,1-2-3 0,1 0-5 0,0 2 5 15,0 0-2-15,3 0-6 0,4-4 5 0,-2 2-2 16,1 2 4-16,0 0-4 0,-2 3 3 0,-8 5 1 16,17-10 2-16,-9 8-4 0,-8 2 6 0,17-6 1 15,-17 6-4-15,20 0-2 0,-20 0 7 0,0 0 1 16,26 10-10-16,-17-6 3 0,-3 3 4 0,3 2-2 0,0 2 7 16,1 3-2-16,-3 0 7 0,0 4-6 0,-3 0 6 15,1-3-8-15,-3 3 6 0,0 2 3 16,-2 9 4-16,0-7-2 0,-2-1-2 0,0-3 7 0,-3 0-7 15,-1-2 8-15,-1 2-4 0,2-3 1 0,-3 0-8 16,-1 0 4-16,-2-1 4 0,0-2-6 0,-2-2-1 16,2-2 2-16,-4 2-2 0,1-2 0 0,0-5 1 15,2 3 2-15,4-4-10 0,8-2-17 0,0 0-6 16,-25 2-21-16,25-2-11 0,0 0-10 0,0 0-17 16,-17-10-47-16,17 10-151 0,-2-8 48 0</inkml:trace>
  <inkml:trace contextRef="#ctx0" brushRef="#br0" timeOffset="4869.3">8786 5045 255 0,'0'0'66'0,"0"0"-11"15,0 0 5-15,0 0 2 0,0 0-18 0,16-2 6 16,-16 2-11-16,0 0 2 0,0 0 4 0,0 0-7 16,0 0-2-16,0 0 7 0,0 0-13 0,0 0 7 15,0 0-4-15,0 0-14 0,0 0 2 0,0 0 1 16,10-4-6-16,-10 4 3 0,0 0 1 0,0 0-9 0,0 0 5 16,20-2-10-16,-20 2 4 0,0 0-1 0,39 6-7 15,-23 0 8-15,1 0-2 0,3 0-7 16,-3 2 1-16,-1-1-3 0,-3 3 13 0,0 0-10 0,0 0-5 15,-2 0 6-15,-6 0-3 0,3 6 1 0,-5-5 10 16,-3 5 0-16,-3 0 4 0,-3 0 0 0,-3 0 2 16,-2 0-6-16,0 1 1 0,-9 5 3 0,6-4 2 15,-2-5 2-15,1 1-7 0,3-4 7 0,0 2 3 16,0-4-5-16,6-2 3 0,-3 0 3 0,9-6 13 0,-8 10 1 16,8-10 1-16,-10 8 3 0,10-8-1 0,0 0-13 15,0 0 2-15,0 0-6 0,0 0 0 0,0 0 2 16,0 0-3-16,0 0-3 0,57-10-5 0,-37 6-2 15,11-2 1-15,0 0-1 0,-5 2 0 0,-5 0-23 16,-1 0-9-16,0 0-15 0,0 2-18 0,-20 2-22 16,30-6-17-16,-12 2-14 0,-1 2-76 0,-5 1-215 15,-12 1 64-15</inkml:trace>
  <inkml:trace contextRef="#ctx0" brushRef="#br0" timeOffset="5148.29">9270 5039 256 0,'13'-4'105'0,"-13"4"-3"0,0 0-13 0,0 0-8 0,26-2-9 15,-26 2 3-15,35 0-14 0,-13 2-9 16,-22-2 5-16,55 0-16 0,-28-2 3 0,-3 2 1 15,9 0-6-15,0-2-9 0,-7 2 2 0,-3 0-8 0,-3 0-1 16,1 0 4-16,-2 0-5 0,-19 0-3 0,35-2-17 16,-24 4-10-16,-11-2-2 0,21-2-8 15,-21 2-3-15,14-2-16 0,-14 2-9 0,0 0-9 0,13-4-12 16,-13 4-3-16,0 0-45 0,2-10-135 0,-2 10 42 16</inkml:trace>
  <inkml:trace contextRef="#ctx0" brushRef="#br0" timeOffset="5345.3">9656 4915 322 0,'0'0'3'0,"-16"-8"13"0,16 8 12 15,-6-8 10-15,6 8 8 0,0 0-3 0,-14-6 11 0,14 6-6 16,0 0-2-16,0 0-11 0,-8-4-7 16,8 4-8-16,0 0 8 0,0 0-10 0,0 0-3 0,0 0 0 15,0 0 6-15,0 0 5 0,0 0-4 0,0 0 2 16,-9 24-4-16,9-24 2 0,2 28-7 0,-2-15 4 16,0 5 1-16,2 1 2 0,-2-1-5 0,0 12 3 15,0-2-3-15,0-2-5 0,3-7 4 0,-3 11-9 16,0-7 6-16,2-3 3 0,2-2-21 0,-4-1-6 15,2-1-18-15,0-2-13 0,0 2-12 0,1-6-13 16,2-1-42-16,-3 1-127 0,-2-10 39 0</inkml:trace>
  <inkml:trace contextRef="#ctx0" brushRef="#br0" timeOffset="6058.28">10006 4741 219 0,'0'0'89'0,"0"0"-12"0,0 0-7 16,0 0-14-16,0 0-5 0,0 0-5 0,0 0-6 0,0 0-4 15,11 32-5-15,-11-14 1 0,0 0-1 16,0 15-4-16,2-4-4 0,-2 3 4 0,-2-1-3 15,2 1-2-15,2-2 2 0,-4-7-1 0,0 9-8 0,0-10 9 16,2-1 0-16,0-5-5 0,0 0-4 0,-3-2-1 16,1 2 3-16,2-4-7 0,-2-3 9 0,2-9-4 15,0 18-1-15,-2-12-9 0,2-6-4 0,0 12-2 16,0-12-3-16,0 0-5 0,0 0-13 0,0 0-6 16,0 0-7-16,0 0 1 0,0 0-4 0,0 0 10 15,0 0-3-15,27-34 5 0,-19 16 3 0,5-7-1 16,-2-3 3-16,0 1 4 0,0 5-3 0,-2 2 7 0,-3 2 5 15,7-9 0-15,-1 7 13 0,-4 0-9 16,1 5 2-16,2-1 4 0,-2 0-3 0,1 2 2 16,4-2-2-16,-3 3 5 0,-1-2 0 0,4 4 1 0,-6-1 6 15,1 4-6-15,0 0 4 0,-2 0 6 0,1 3-7 16,-8 5-6-16,14-8 5 0,-8 3-7 0,-6 5 1 16,13-3-2-16,-13 3 2 0,0 0 2 0,0 0 1 15,0 0-2-15,0 0-2 0,24 8 4 0,-24-8 3 16,5 10-6-16,-5-10 4 0,-3 15 7 0,3-15-5 15,-4 16-4-15,0-8 7 0,-2 0-2 0,-4 5 2 16,0-1-2-16,1-2 9 0,-5 0-7 0,2 2 5 16,-4-4-1-16,5 0-1 0,1-2-1 0,0 0-1 15,10-6 11-15,-17 8-2 0,11-6 1 0,6-2 5 16,-14 3-5-16,14-3 4 0,-13 7-3 0,13-7 3 16,0 0-6-16,0 0 15 0,-13 1-15 0,13-1 0 15,0 0 4-15,0 0-8 0,0 0-4 0,0 0 4 16,0 0-3-16,-13 4-15 0,13-4 9 0,0 0-4 0,0 0-2 15,0 0 3-15,0 0 3 0,-9 6-7 0,9-6 4 16,0 0-1-16,0 0-1 0,0 0-3 0,7 24 6 16,-7-24-4-16,8 15 4 0,-8-15 3 0,11 17-8 15,-4-2 7-15,4-1-3 0,-3-2 2 0,4 2 1 16,-1-3 1-16,1-1 1 0,0 2 1 0,-2-2-9 0,-1-2-11 16,0 0-16-16,-2-2-19 0,1-1-14 0,-8-5-9 15,14 10-16-15,-8-5-53 0,-6-5-163 16,13 5 50-16</inkml:trace>
  <inkml:trace contextRef="#ctx0" brushRef="#br0" timeOffset="6516.61">10453 5069 253 0,'0'0'64'0,"0"0"1"0,0 0-6 0,0 0 1 0,0 0-2 16,0 0-1-16,0 0-13 0,0 0-1 0,2-16-8 15,-2 16-4-15,0 0-5 0,0 0-1 0,13-10-6 16,-13 10-1-16,13-6-2 0,-13 6 2 0,16-8-8 16,-16 8 5-16,15-6-9 0,-15 6-3 0,16-5-3 15,-16 5 4-15,0 0 9 0,0 0-9 0,0 0-3 16,24-2 0-16,-24 2 11 0,0 0-11 0,0 0-2 15,0 0 7-15,0 0-2 0,11 19-4 0,-11-19 2 16,0 0 2-16,2 16-3 0,-2-16 2 0,-5 14-3 0,5-14 7 16,0 13 0-16,0-13-12 0,0 0 10 15,0 16 0-15,0-16 3 0,0 0-1 0,5 14-6 16,-5-14 0-16,6 12-2 0,-6-12 6 0,12 14-4 0,-12-14 3 16,10 12-8-16,-10-12 9 0,9 14-1 15,-9-14-8-15,9 11 8 0,-9-11-2 0,7 14-3 0,-7-14 7 16,6 14-1-16,-6-14 4 0,0 12 3 0,0-12-3 15,-6 16 11-15,6-16-7 0,-12 15-3 0,1-1 0 16,-1-4 1-16,-2 2-15 0,-1-2 20 0,-1 0-2 16,1-3-12-16,0 1 11 0,0-1-11 0,1-2 4 15,1-1-15-15,2 0-11 0,11-4-17 0,-19 4-26 16,19-4-65-16,0 0-151 0,0 0 47 0</inkml:trace>
  <inkml:trace contextRef="#ctx0" brushRef="#br0" timeOffset="7435.27">10788 4822 253 0,'0'0'93'16,"9"-8"-7"-16,-9 8-33 0,0 0 2 0,0 0-5 15,0 0-6-15,0 0-6 0,0 0-5 0,17 30-1 16,-12-15-6-16,2 3-6 0,-3 12-7 0,5 2 11 15,-5-11-1-15,0 10-6 0,0 1-2 0,-2 0-3 16,2-3 2-16,-2 1-4 0,-2-8 6 0,4 0-4 0,-4-5 4 16,2 1-4-16,-2-2 7 0,0-2-9 15,2-1 6-15,-2-3-2 0,0 0-5 0,0-10-8 16,0 0 15-16,-2 22-6 0,2-22 5 0,0 0-5 0,0 12 16 16,0-12 0-16,0 0-9 0,0 0 3 0,0 0 0 15,0 0-1-15,0 0-2 0,0 0-3 0,0 0-5 16,0 0 0-16,0 0-10 0,0 0 9 0,-18-40-2 15,14 23-7-15,2-3 14 0,0-10-9 0,-3-2-4 16,5 9 3-16,0-5 0 0,-2 4-2 0,4-5 1 16,-2 8-4-16,0 1 3 0,5 0 4 0,-5 4-2 15,-2-3 7-15,4 2-6 0,-2 0-6 0,2-1 5 16,0 0-10-16,-2 3 3 0,2-2 8 0,0 2-9 16,0-1 0-16,0 4 3 0,4 0-3 0,-2-1-6 15,-2-1 15-15,0 2-7 0,4 2 1 0,-3 0-3 16,-1 2 2-16,0 0-2 0,0-1 4 0,-2 9-3 0,6-18-2 15,0 10 0-15,-6 8 5 0,6-14-1 16,-4 8-1-16,-2 6 0 0,6-12 3 0,-6 12-8 0,7-10 1 16,-7 10 11-16,4-7-14 0,-4 7 7 0,12-4-8 15,-12 4 2-15,12-6 6 0,-12 6-1 0,20-2 2 16,-20 2-7-16,20 0-1 0,-20 0 2 0,22 4 16 16,-13 0-10-16,8 4 1 0,-3 0-4 0,-2 2 1 15,-5-5 4-15,4 3-5 0,0 6-3 0,0-2 3 16,-2 2 6-16,-3-2-4 0,-1-2-2 0,-1-1 4 15,0 1-2-15,-4 0 3 0,0-10 1 0,0 18-9 16,-4-3 8-16,-2-3 2 0,-3 2 6 0,-3 2-5 16,2-4 6-16,-2-1-1 0,0 4 7 0,-3-6 3 15,-1 1-6-15,1-2-3 0,3 0-1 0,12-8 3 0,-22 10 0 16,14-6 1-16,8-4-2 0,0 0 7 0,-21 6-7 16,21-6-8-16,0 0-7 0,-14 4-14 15,14-4-18-15,0 0-6 0,-9 1-16 0,9-1-12 0,0 0-59 16,0 0-150-16,0 0 47 0</inkml:trace>
  <inkml:trace contextRef="#ctx0" brushRef="#br0" timeOffset="8059.29">11235 4972 250 0,'0'0'53'0,"0"0"3"0,0 0-19 15,0 0 0-15,0 0-3 0,0 0-8 0,0 0-4 16,0 0-1-16,0 0-2 0,11 8 0 0,-11-8-3 16,16 0-2-16,-16 0-3 0,17 2-4 0,-17-2 1 0,0 0 4 15,22 0-12-15,-22 0-1 0,0 0-2 16,13 4 7-16,-13-4-5 0,0 0-2 0,0 0 11 15,9 8-9-15,-9-8 1 0,0 0-3 0,0 0 10 0,0 0-11 16,-20 19 8-16,20-19 1 0,-13 10-2 0,13-10 0 16,-11 8 1-16,11-8 0 0,-11 8 10 15,11-8-13-15,0 0 0 0,-8 8-1 0,8-8-5 0,0 0 1 16,-6 8 4-16,6-8 0 0,0 0 4 0,0 0-3 16,14 18 5-16,-8-13-4 0,10 5 1 0,-3-2 1 15,3 2-9-15,-3-2 1 0,3 2 1 0,-4-2 3 16,-1 2-5-16,-3-4 5 0,0-1 2 0,-2 3-2 15,-6-8-2-15,8 10 2 0,-6-2 4 0,-2-8 8 0,3 12-3 16,-3-12 6-16,-5 14 1 0,5-14-4 16,-8 12 8-16,2-6-7 0,-4 1 3 0,4-2 0 0,6-5 2 15,-17 9 9-15,5-5-8 0,12-4-3 0,-17 8 7 16,8-8-9-16,9 0 0 0,-17 6-4 0,17-6 4 16,-18 2-4-16,18-2-11 0,0 0-11 0,-27-2-9 15,27 2-21-15,-17-6-16 0,9 2-39 0,8 4-115 16,-16-12 38-16</inkml:trace>
  <inkml:trace contextRef="#ctx0" brushRef="#br0" timeOffset="8429.27">11818 4818 273 0,'0'0'74'0,"0"0"-7"0,0 0-7 0,0 0-8 16,0 0-1-16,0 0-8 0,0 0 5 0,0 0-2 16,43 2-10-16,-25-4-2 0,-18 2 2 0,52-4-6 15,-25 6-8-15,-1-4 3 0,-6 0 0 0,-1 0-8 16,-19 2 2-16,43-1-2 0,-27 1-8 0,-16 0 3 16,33-3-14-16,-33 3-15 0,22 0-7 0,-22 0-25 15,16 0-57-15,-16 0-126 0,0 0 42 0</inkml:trace>
  <inkml:trace contextRef="#ctx0" brushRef="#br0" timeOffset="8685.51">11873 4952 287 0,'0'0'100'0,"0"0"-17"0,0 0-1 16,-12 8-4-16,12-8-10 0,0 0-4 0,0 0-13 0,0 0-5 16,0 0 0-16,0 0-5 0,0 0-2 15,0 0-9-15,0 0-3 0,75-6 8 0,-55 4-10 16,2 1-2-16,0-4-6 0,-3 1 5 0,1 3-7 0,0-1-1 16,-20 2-5-16,37-5-8 0,-20 2-12 15,-17 3-16-15,31-2-8 0,-31 2-12 0,24-3-15 16,-13 2-60-16,-11 1-147 0,18 0 46 0</inkml:trace>
  <inkml:trace contextRef="#ctx0" brushRef="#br0" timeOffset="10344.34">12953 4658 221 0,'0'0'25'0,"6"-9"-7"0,-6 9 5 0,0 0-7 15,0 0 2-15,0 0-14 0,0 0 9 0,0 0-5 16,0 0 1-16,0 0-8 0,0 0 2 0,0 0 4 15,0 0-6-15,0 0 8 0,0 0-9 0,0 0 2 16,0 0-2-16,0 0 3 0,0 0-3 0,0 0 3 0,0 0-5 16,0 0 8-16,0 0-4 0,-18-9-1 0,18 9-4 15,0 0 3-15,0 0 0 0,0 0 0 0,0 0 3 16,0 0 0-16,-15-1 0 0,15 1 0 0,0 0-7 16,0 0-4-16,0 0 4 0,0 0 1 0,0 0 0 15,0 0 1-15,0 0 1 0,0 0 1 0,-22-2 0 16,22 2-2-16,0 0 1 0,0 0 4 0,0 0-8 15,0 0 1-15,0 0 5 0,0 0 1 0,-22 3-1 16,22-3-4-16,0 0 6 0,0 0-7 0,-17 7 7 16,17-7-5-16,0 0 2 0,-16 2-5 0,16-2 7 15,-10 3 4-15,10-3-14 0,-11 6 8 0,11-6 0 0,-14 4 0 16,14-4-3-16,-14 6 0 0,14-6 6 0,-14 4-3 16,14-4-4-16,-11 6 4 0,11-6-3 0,-11 6 0 15,11-6 1-15,-11 6 1 0,11-6-4 0,-11 8-3 16,11-8 2-16,-6 4 4 0,6-4 1 0,0 0-4 15,-12 8 3-15,12-8 1 0,-6 4-2 0,6-4 3 16,-6 8-4-16,6-8 3 0,0 0-1 0,-12 11-1 16,12-11 3-16,-6 10 10 0,2-4-18 0,4-6 5 15,-9 12 1-15,5-6-3 0,4-6 0 0,-10 14 4 16,8-6-2-16,2-8-1 0,-6 13 8 0,4-5-4 16,-2 0 0-16,4-8 4 0,-3 16-5 0,3-8 4 15,0-8 5-15,0 16-5 0,0-16-3 0,0 13 2 16,3-5 1-16,-3-8-2 0,0 0 9 0,6 20-2 0,-2-12 1 15,-4-8-3-15,12 14 4 0,-12-14-4 0,10 13 3 16,-5-6-4-16,-5-7 1 0,15 13 1 0,-8-5-5 16,-7-8 10-16,12 10-4 0,-12-10 0 0,16 12-3 15,-9-6-4-15,-7-6 10 0,15 10-1 0,-15-10 2 16,17 8 0-16,-17-8 2 0,15 8 7 0,-15-8-10 16,16 7 3-16,-16-7 2 0,18 8 1 0,-18-8-2 15,15 6-2-15,-15-6 5 0,18 4-10 0,-18-4 9 16,15 4 2-16,-15-4-4 0,16 6-1 0,-16-6 10 15,0 0 1-15,21 6-11 0,-21-6-4 0,0 0 5 16,20 2-1-16,-20-2-3 0,0 0 7 0,0 0-3 0,24 0-1 16,-24 0-2-16,0 0 4 0,0 0-5 15,0 0 5-15,0 0 0 0,27 0-3 0,-27 0-2 0,0 0 2 16,0 0 1-16,0 0-7 0,19-6-4 0,-19 6 8 16,0 0-6-16,0 0 6 0,18-4-2 15,-18 4-4-15,0 0-1 0,0 0 1 0,17-6 4 0,-17 6-1 16,0 0-6-16,0 0 8 0,20-4-7 0,-20 4-3 15,0 0 5-15,12-6-3 0,-12 6 1 0,0 0-3 0,0 0 5 16,14-7-1-16,-14 7 1 0,0 0-3 16,0 0 8-16,15-5-2 0,-15 5 9 0,0 0-3 15,0 0 23-15,0 0-25 0,14-8 4 0,-14 8 7 0,0 0-13 16,0 0 3-16,0 0-5 0,10-7 7 0,-10 7-6 16,0 0-3-16,0 0 4 0,0 0 3 0,9-12-11 15,-9 12 6-15,0 0 7 0,0 0-11 0,0 0 13 16,9-10-15-16,-9 10 8 0,0 0-3 0,0 0 5 15,9-10-11-15,-9 10 6 0,0 0 1 0,0 0-4 16,0 0-1-16,6-10 9 0,-6 10 0 0,0 0-5 16,0 0 2-16,6-10 3 0,-6 10-5 0,0 0 1 15,0 0-3-15,0 0-2 0,0 0 1 0,10-12-2 16,-10 12 6-16,0 0-1 0,0 0-7 0,0 0 3 16,4-11-3-16,-4 11 4 0,0 0-3 0,0 0 3 0,0 0 3 15,4-12-7-15,-4 12-1 0,0 0 1 16,0 0 4-16,2-12 0 0,-2 12 1 0,0 0-1 0,0 0 7 15,5-14-16-15,-5 14 13 0,0 0-3 0,0 0 3 16,0 0-2-16,2-14-3 0,-2 14 2 0,0 0 0 16,0 0 1-16,0 0-4 0,0-13-4 0,0 13 4 15,0 0 0-15,0 0-2 0,0 0 12 0,0 0-7 16,0-14-4-16,0 14-4 0,0 0 2 0,0 0 5 16,-2-10-10-16,2 10 7 0,0 0-1 0,0 0 1 15,-2-12-5-15,2 12 2 0,0 0 2 0,0 0-4 16,-3-12 1-16,3 12 4 0,0 0 2 0,-2-9-2 0,2 9 5 15,0 0-13-15,-4-12 10 0,4 12-2 0,0 0-2 16,-2-10 2-16,2 10 2 0,0 0 2 0,-6-10-4 16,6 10-5-16,0 0 8 0,-3-10-5 0,3 10-1 15,0 0 5-15,0 0-4 0,-7-10-2 0,7 10 3 16,0 0-2-16,-4-6-5 0,4 6 12 0,0 0-4 16,0 0-2-16,-6-8-1 0,6 8 4 0,0 0-8 15,0 0 4-15,-7-8 2 0,7 8 1 0,0 0 1 16,0 0-2-16,0 0 0 0,-9-8-2 0,9 8 4 0,0 0-2 15,0 0 4-15,-7-8-10 0,7 8 3 0,0 0 3 16,0 0 2-16,-8-7-7 0,8 7 8 0,0 0-1 16,-6-8-4-16,6 8-2 0,0 0 10 0,-12-6-7 15,12 6 2-15,0 0 1 0,-9-8 6 0,9 8-10 16,-10-8-2-16,10 8 0 0,-8-4-2 0,8 4 10 16,-8-8-2-16,8 8-2 0,0 0 0 0,-13-8 1 15,13 8-3-15,-9-4-3 0,9 4 7 0,0 0-7 16,-11-8 5-16,11 8-18 0,0 0-2 0,-10-5-15 15,10 5-8-15,0 0-11 0,-12-5-16 0,12 5-18 16,0 0-69-16,0 0-184 0,0 0 55 0</inkml:trace>
  <inkml:trace contextRef="#ctx0" brushRef="#br0" timeOffset="19525.25">4359 6591 226 0,'-3'-9'90'0,"3"9"-13"15,0 0-13-15,0 0 0 0,0 0-8 0,0 0 5 16,0 0-16-16,-4-10-9 0,4 10-5 0,0 0 1 16,0 0-11-16,0 0 1 0,0 0 0 0,0 0-6 15,0 0-1-15,0 0-1 0,0 0-2 0,0 0-2 16,-6-8 1-16,6 8-6 0,0 0 1 0,0 0 0 0,0 0 5 16,0 0-11-16,0 0 3 0,0 0 4 0,0 0 0 15,0 0-6-15,0 0 5 0,0 0-3 0,0 0-2 16,0 0 5-16,28-6-2 0,-10 6 1 0,-3-2 0 15,3-2-6-15,-1 4 11 0,3-2-9 0,0 0 3 16,-1 2-5-16,1 0 2 0,-3 0-1 0,-17 0 6 16,31 0-2-16,-18 0-4 0,-13 0 5 0,23 2-19 15,-23-2 5-15,19 0 1 0,-19 0-25 0,18 2-5 16,-18-2-4-16,17 4-10 0,-17-4-44 0,15 2-113 0,-15-2 38 16</inkml:trace>
  <inkml:trace contextRef="#ctx0" brushRef="#br0" timeOffset="19780.24">4464 6710 248 0,'0'0'77'15,"0"0"-3"-15,37 2-10 0,-37-2-6 0,39-4 4 16,-19 0-28-16,11-2 12 0,-7 2-6 0,1-2-13 16,-6 2 0-16,1 1-1 0,12-3-6 0,-7 2-2 15,-4-1-1-15,-5 4-14 0,2-1-7 0,-1 0-8 16,1-2-6-16,-1 4-19 0,-17 0-11 0,24 0-32 16,-24 0-92-16,16-2 30 0</inkml:trace>
  <inkml:trace contextRef="#ctx0" brushRef="#br0" timeOffset="20060.27">4826 6373 219 0,'0'0'87'15,"0"0"-12"-15,0 0-11 0,0 0-20 0,0 0 3 16,0 0-6-16,12-12-10 0,-12 12-1 0,0 0-4 15,0 0 0-15,49 28-7 0,-32-17 9 0,7 7-20 0,-4 2 13 16,4 3-9-16,-2 1 2 0,-4-2-2 16,-1 2-1-16,-1 3-6 0,-6-5 4 0,-1-3-4 15,-4-1 0-15,-1 0-2 0,0 0 5 0,-4 2-6 0,0-2 1 16,0-1 6-16,-2 1-7 0,-2 2 5 0,-3-5-1 16,-2 3 2-16,1 0-4 0,-1 0-7 0,0-3-8 15,0-1-16-15,1-2-23 0,0 0-41 0,0-4-106 16,2-4 34-16</inkml:trace>
  <inkml:trace contextRef="#ctx0" brushRef="#br0" timeOffset="20983.23">5914 6359 281 0,'0'0'97'0,"4"-14"-14"0,-4 14-19 0,0 0-12 16,0 0-2-16,0 0-5 0,0 0-10 0,0 0-1 15,0 0-5-15,0 0 0 0,18 37-12 0,-16-19 5 16,3 12 0-16,-1 1-10 0,0-1 6 0,0 3-4 0,-2-1-2 15,4-2 2-15,-4 1-15 0,0-1 22 16,0-1-10-16,0-1 0 0,-2-4-3 0,2-2 3 16,-2-4 2-16,0-3-5 0,0 3 4 0,0-6-6 0,2 0 0 15,1-2 3-15,-3-1-3 0,0-9 8 0,0 14-8 16,0-14 1-16,0 12 2 0,0-12 2 0,2 10 11 16,-2-10 10-16,0 0 3 0,0 0-6 0,0 0-1 15,0 0-2-15,0 0-3 0,0 0-3 0,0 0-7 16,0 0 2-16,0 0-7 0,2-40 3 0,-2 23-6 15,0-3-4-15,2-12 16 0,0 9-15 0,0-7-7 16,3 6 5-16,-3 5-1 0,3 1-5 0,-3 0 0 16,4 0 8-16,1 1-13 0,0 1-6 0,-1 0 14 15,1 0-10-15,-1 1 5 0,2 3-3 0,0 2 0 16,0 0-1-16,-8 10 15 0,13-16-19 0,-6 10 7 0,-7 6-2 16,13-10-1-16,-13 10 3 0,16-8-7 0,-16 8 3 15,11-5-1-15,-11 5-2 0,0 0 0 16,0 0-6-16,0 0 5 0,0 0 7 0,0 0-1 0,0 0 1 15,34 11 2-15,-31-5-1 0,-1 2 10 0,-2-8-13 16,2 16 3-16,-2-6 1 0,0-10-1 0,-7 24 5 16,3-13 5-16,-2 5-9 0,-4-2 6 0,2 0 1 15,-3 0 2-15,0-3-3 0,0 1 4 0,1-2 6 16,0 0-4-16,2-2-2 0,1-4-3 0,7-4 3 0,-14 10 3 16,14-10 0-16,-8 5 0 0,8-5-1 0,0 0-1 15,-13 6-2-15,13-6 5 0,0 0-6 16,0 0 1-16,-11 2 9 0,11-2-1 0,0 0 1 0,0 0-7 15,0 0 10-15,0 0-10 0,0 0-1 0,0 0 0 16,-13 5-2-16,13-5 2 0,0 0-2 0,0 0 3 16,0 0-2-16,0 0 0 0,0 0 3 0,0 0-3 15,0 0 8-15,15 17-10 0,-15-17-6 0,16 10 11 16,-10-4-1-16,0 0-10 0,12 2 7 0,-9 0 3 16,2-3-2-16,0 3 2 0,4 1-8 0,-4-2 16 15,2 1-3-15,1-2-8 0,-6 2 0 0,1-4 3 16,-1 2-3-16,-8-6-3 0,12 11 3 0,-4-6 0 0,1 2-8 15,-9-7-9-15,14 12-3 0,-8-8-7 0,2 2-13 16,0 2-2-16,-8-8-13 0,12 12-1 16,-5-6-48-16,1 1-119 0,0 0 37 0</inkml:trace>
  <inkml:trace contextRef="#ctx0" brushRef="#br0" timeOffset="21253.5">6398 6828 238 0,'5'-10'65'16,"-5"10"-4"-16,0 0-18 0,0 0-6 15,0 0-4-15,0 0-7 0,0 0-6 0,0 0 0 16,0 0-3-16,0 0-7 0,0 0 1 0,0 0 5 0,0 0-4 16,0 0 2-16,15 22 9 0,-15-22 2 0,7 18-8 15,-3-2 6-15,0-2 0 0,1 1 4 0,1 3-4 16,-2-2 6-16,1 0-8 0,-2-2-5 0,1 1 3 15,0 1-1-15,0-2-4 0,1 4 3 0,-1-8-1 16,-4 2-4-16,0-12-5 0,2 19-14 0,-2-11-10 16,2 2-12-16,-2-10-14 0,0 13-1 0,0-13-3 15,0 10-40-15,0-10-99 0,0 0 34 0</inkml:trace>
  <inkml:trace contextRef="#ctx0" brushRef="#br0" timeOffset="21731.24">6659 6552 241 0,'-11'24'40'16,"7"-6"-4"-16,-6-3-1 0,6 2 3 0,-2-2-5 15,4 1-3-15,0 0-3 0,-3-1 1 0,5 3-1 16,-2 0 7-16,4-1-5 0,0 0-5 0,3 2-1 15,1-3 3-15,8 11-14 0,-4-5 3 0,3-4 2 0,3-2 2 16,4 6 6-16,5-1-9 0,-5-7 0 0,9 3 2 16,2-2-6-16,-7-3-3 0,-5-4 2 15,3-3 0-15,-4 1-3 0,-1 0 9 0,1 0-10 0,-1-4-3 16,-3 2-5-16,-1 0 11 0,-13-4-3 0,17 4 9 16,-17-4-12-16,13 4 2 0,-13-4 2 0,14 4 0 15,-14-4-1-15,0 0 6 0,0 0-2 0,17 0-3 16,-17 0 4-16,0 0 0 0,0 0-6 0,0 0 1 15,0 0 6-15,0 0-7 0,20-4 4 0,-20 4-21 0,0 0-5 16,0 0-24-16,0 0-24 0,6-8-44 16,-6 8-128-16,0 0 39 0</inkml:trace>
  <inkml:trace contextRef="#ctx0" brushRef="#br0" timeOffset="22911.22">7362 6511 333 0,'-2'-10'136'0,"2"10"-24"0,0 0-3 16,0 0-15-16,0-10-8 0,0 10-3 16,0 0-11-16,0 0-11 0,0 0-2 0,2-10-7 0,-2 10 2 15,0 0-5-15,0 0-21 0,0 0 8 0,0-7-7 16,0 7-6-16,0 0-2 0,0 0-5 0,0 0-3 16,0 0 8-16,0 0-8 0,0 0-10 0,0 0 6 15,11 23 0-15,-6-7 5 0,-3 0-9 0,0 3-2 16,0-1 4-16,0 10-5 0,0-3 10 0,1-5-4 15,-1 0 3-15,-2-3 1 0,0 3-3 0,2-4 0 16,-2 2-8-16,0 2-3 0,2-5 3 0,-2 1 8 16,2 0-11-16,-2-5 3 0,2 1-6 0,-2-4 5 15,0 0 1-15,0-8 2 0,0 12-4 0,0-12-14 16,0 10-17-16,0-10-15 0,0 10-18 0,0-10-15 0,0 6-17 16,0-6-65-16,0 0-189 0,0 0 57 0</inkml:trace>
  <inkml:trace contextRef="#ctx0" brushRef="#br0" timeOffset="23181.28">7575 6688 223 0,'0'0'132'15,"0"0"-11"-15,8-5-31 0,-8 5 11 0,0 0-14 16,0 0-16-16,0 0-3 0,0 0-4 0,0 0-16 16,14-7 3-16,-14 7-9 0,10-3-10 0,-10 3 7 15,20-4-6-15,-20 4-3 0,17-4-10 0,-17 4 2 16,31-4-1-16,-13 0-7 0,-5 4-4 0,-13 0-9 16,20-4-10-16,-20 4-12 0,17-2-18 0,-17 2-10 15,16-2-14-15,-16 2-16 0,0 0-51 0,22 2-150 16,-22-2 47-16</inkml:trace>
  <inkml:trace contextRef="#ctx0" brushRef="#br0" timeOffset="23741.21">7965 6582 223 0,'0'0'102'0,"0"0"-13"0,10-6-14 16,-1 2-14-16,-9 4-3 0,16-6-9 16,-16 6-5-16,19-6-3 0,-19 6 1 0,18 0-1 15,-18 0-3-15,20 0-5 0,-20 0-13 0,17 2 3 0,-17-2-6 16,16 8 2-16,-8-2-7 0,-1 0 1 0,-7-6 3 16,11 12-2-16,-7-5 3 0,-2 1-12 0,-2-8 5 15,5 18 0-15,-3-8-4 0,-2 6 5 0,0-3-1 16,-2 4 6-16,-3-4-6 0,3 1 2 0,0-4-6 15,0 0 3-15,-1-2 1 0,3-8 1 0,-2 13-2 0,2-13 5 16,0 8 4-16,0-8 17 0,0 0-1 16,-2 10 4-16,2-10-3 0,0 0-8 0,0 0-1 15,0 0-7-15,0 0 1 0,0 0-3 0,0 0-1 0,24-19-5 16,-13 5-12-16,0-2-5 0,6-10 3 0,1 1-3 16,-7 3 1-16,3 2-5 0,-6 4 5 0,0-1 5 15,0 1-9-15,0-2 8 0,-3 0-5 0,1 5 6 16,2-5 6-16,-6 6-10 0,4 2 6 0,-4 0-9 15,2 2 5-15,-4 8-1 0,4-14-6 0,-4 14 2 16,5-9 5-16,-5 9-3 0,2-8-4 0,-2 8 2 16,0 0-6-16,0 0 3 0,4-10 2 0,-4 10 2 15,0 0 17-15,0 0-15 0,0 0-8 0,0 0 7 16,0 0-2-16,0 0 8 0,4 27 5 0,-4-10-3 16,-2-2-5-16,2 3 2 0,0-2 2 0,2 2 0 15,-2-1-2-15,0-3-11 0,3 2 10 0,-1-3 7 16,3-1-1-16,-1 4-10 0,-2-4 17 0,2-2-15 0,3 4 12 15,0-3 0-15,-1 1 3 0,1-4-3 0,1 0-10 16,-4 0-18-16,6-2-10 0,-4 2-14 0,1-2-7 16,-1 0-22-16,3-3-75 0,-9-3-171 0,9 7 52 15</inkml:trace>
  <inkml:trace contextRef="#ctx0" brushRef="#br0" timeOffset="24085.23">8578 6367 260 0,'17'22'61'0,"3"1"-21"16,-3 1 1-16,1-1 2 0,-1 5-3 0,1-2-2 0,0 0 5 15,-3 3-5-15,-1 1 0 0,-2-2-1 16,-3 1-2-16,2-1-7 0,-8 1 1 0,-1 0 4 16,-4-5 1-16,-1 6 7 0,-4-7 3 0,1-1-14 0,-1-4-7 15,-1 0 18-15,-2 1-13 0,0-3-5 0,1 2 5 16,-2 0-3-16,0-5 1 0,1 2-3 0,-2-2-11 16,4-1 6-16,-3 0 8 0,1-2-5 0,4-2 2 15,0-1 1-15,1-2-10 0,5-5 4 0,-6 10 0 16,6-10-3-16,0 0-17 0,-9 9-19 0,9-9-21 15,-2 4-31-15,2-4-80 0,0 0-178 0,0 0 54 16</inkml:trace>
  <inkml:trace contextRef="#ctx0" brushRef="#br0" timeOffset="24548.57">9178 6649 273 0,'0'0'109'0,"0"0"-18"15,0 0-9-15,0 0-3 0,0 0-15 0,0 0 9 16,0 0-23-16,22-2-2 0,-22 2-12 0,19-2 0 16,-1 0 4-16,2 0-9 0,2 0-4 0,0 2-5 15,-2-2 1-15,17 2-3 0,-4-2-5 0,-9 4-2 0,-3-4 2 16,-1 4-2-16,-2-2-3 0,-3 0-1 0,-15 0-2 15,22 0 0-15,-22 0-3 0,17 2-2 16,-17-2 4-16,0 0-2 0,18 0-4 0,-18 0 2 0,0 0 2 16,0 0 2-16,0 0-4 0,22 0 2 0,-22 0-3 15,0 0 5-15,0 0-1 0,0 0 0 0,0 0 3 16,0 0 4-16,17 0-6 0,-17 0-12 0,0 0-14 16,0 0-13-16,0 0-8 0,0 0-14 0,0 0-18 15,0 0-54-15,0 0-147 0,0 0 45 0</inkml:trace>
  <inkml:trace contextRef="#ctx0" brushRef="#br0" timeOffset="24827.22">9428 6501 295 0,'-7'-16'98'16,"7"16"-9"-16,0 0-14 0,0 0-12 0,0 0 3 15,0 0-15-15,0 0-8 0,-2-10 1 0,2 10-5 0,0 0-21 16,0 0 5-16,0 0 9 0,0 0 3 16,0 0-6-16,17 42-2 0,-12-26 5 0,0 1 1 15,1 13-10-15,2-6 10 0,-1 3-8 0,-5-3 4 0,3-3-15 16,-1-3 8-16,1 2-2 0,-1-2-4 0,-2 1 3 16,2-1-1-16,3 2-4 0,-2-2-1 0,-1-2 3 15,2 1-3-15,-3-3-7 0,3 2-8 0,-4-1-17 16,5 0-15-16,0-4-26 0,-3 1-19 0,0-2-68 15,1-4-171-15,-5-6 52 0</inkml:trace>
  <inkml:trace contextRef="#ctx0" brushRef="#br0" timeOffset="25673.22">9971 6213 230 0,'5'-8'106'0,"-5"8"-7"16,0 0-18-16,0 0-13 0,0 0-11 0,6-10-6 16,-6 10-5-16,0 0-10 0,0 0-6 0,0 0 1 15,0 0-1-15,20 40 0 0,-16-25 0 0,5 17-2 16,-1-2-4-16,0 1 1 0,-2 3-6 0,0-3 7 16,-1-1 9-16,-1-1-8 0,-2 1-15 0,1 2 4 15,-1-11-5-15,-2 11-3 0,0-10 3 0,0-3-5 16,0-3-4-16,0 0 9 0,2-2 5 0,-4-2-9 15,2-2 3-15,2-3 5 0,-2-7-6 0,-2 16 9 0,2-16-6 16,0 10 1-16,0-10 13 0,0 0 7 16,0 12 6-16,0-12-4 0,0 0-6 0,0 0 1 0,0 0-9 15,0 0 0-15,0 0-5 0,0 0 4 0,0 0-7 16,0 0-2-16,-7-45 0 0,7 27-4 0,2 0-2 16,1-2 1-16,-1 2 1 0,2 0-6 0,-2 1 3 15,3-3-9-15,1 4 9 0,0-1-8 0,2 1 5 16,0 0 2-16,-1 0-7 0,3 2-3 0,0 1 11 15,-2 1 0-15,-1 2 4 0,-1 0-4 0,-6 10-11 16,11-16 1-16,-11 16 3 0,13-9 3 0,-13 9-8 16,12-13 1-16,-12 13 0 0,8-7-4 0,-8 7-1 15,0 0 10-15,11-8-13 0,-11 8 5 0,0 0 3 16,0 0 2-16,0 0-3 0,0 0-1 0,0 0-3 0,16 20 7 16,-16-20-5-16,2 15 9 0,-4-5-8 0,0 0 9 15,-1 4-5-15,-4 2 8 0,1-3-8 16,-3 3 3-16,3-2 2 0,-6 0 1 0,4 1-7 0,-3-2 0 15,2-4 5-15,0-1-2 0,3 0 0 0,-3-2-3 16,9-6 8-16,-13 10-6 0,13-10 4 0,-9 6-3 16,9-6-6-16,-10 4 7 0,10-4 2 0,0 0-2 15,0 0 2-15,-14 1-12 0,14-1 12 0,0 0 11 16,0 0-13-16,0 0-5 0,0 0 2 0,0 0 2 0,0 0 0 16,0 0-6-16,0 0 6 0,0 0-1 0,-20 0 0 15,20 0-4-15,0 0-3 0,0 0-2 16,0 0 5-16,0 0 8 0,0 0-4 0,-6 8 9 0,6-8-3 15,0 0-3-15,0 0-1 0,0 14-5 0,0-14 3 16,0 0 6-16,6 16 1 0,-1-10 1 0,-5-6-7 16,11 12 11-16,-3-8-5 0,-1 2 11 0,8 2-12 15,-2-2 0-15,5 1 8 0,-7-2-7 0,2-2 0 16,-2-1-3-16,-11-2 6 0,18 6-1 0,-7-4-13 16,-11-2-15-16,15 4-17 0,-15-4-18 0,13 4-19 15,-13-4-70-15,11 4-175 0,-11-4 54 0</inkml:trace>
  <inkml:trace contextRef="#ctx0" brushRef="#br0" timeOffset="26110.57">10416 6608 231 0,'0'0'59'16,"0"0"-22"-16,0 0-6 0,0 0-2 15,0 0-4-15,0 0 13 0,0 0-16 0,0 0-2 0,28 8-6 16,-28-8 8-16,6 5-8 0,-6-5 3 0,14 10-2 16,-10-2-4-16,5-2 6 0,-9-6-7 0,12 12-6 15,-6-4 6-15,-2-2-1 0,0 1 1 0,-4-7 2 16,9 16-6-16,-7-8 0 0,0 0 8 0,-2-8 1 15,3 16-4-15,-3-6 3 0,0-10 1 0,-5 17 13 0,-4-2-6 16,1-2-2-16,-6 3 3 0,2-2-2 16,1 0-4-16,-3-1-4 0,2-1 6 0,0 0-5 15,3-4 0-15,1 2 15 0,2-5-7 0,6-5-5 0,-12 10 13 16,12-10-3-16,-6 8 7 0,6-8 1 0,0 0-6 16,-9 8 1-16,9-8 4 0,0 0-4 15,0 0 1-15,-2 8-2 0,2-8-1 0,0 0-6 0,0 0 0 16,0 0 5-16,0 0-5 0,31 2-5 0,-31-2-2 15,17 0-8-15,-17 0-7 0,0 0-14 0,0 0-12 16,42-6-16-16,-23 4-15 0,-3 0-19 0,1-2-81 16,-1 2-184-16,-1-3 55 0</inkml:trace>
  <inkml:trace contextRef="#ctx0" brushRef="#br0" timeOffset="26762.22">11038 6146 245 0,'0'0'52'16,"-38"31"-7"-16,26-15 9 0,-4 10-8 0,1 0 1 15,3-3 4-15,-2 5-14 0,3 3 3 0,2 1-3 16,-2 0-5-16,5-1 0 0,-2 3 1 0,6-1-5 16,2 1 1-16,2 1-2 0,1 1-3 0,2-1 0 15,1-1-2-15,5 3 2 0,2-1-11 0,0-3 10 16,1-1-4-16,-2 0-6 0,3-5 0 0,1-2-4 0,-5-5 2 15,0-2 0-15,0-6 7 0,0 2-10 0,-2-4 7 16,-1-2 0-16,-1 0-5 0,-1-3 1 16,4 1 1-16,-10-6-5 0,12 8 8 0,-3-4 8 0,-9-4 0 15,18 8 4-15,-8-6 1 0,-10-2 1 0,18 4 6 16,-18-4-1-16,20 2 0 0,-20-2 2 0,20 2 1 16,-20-2 3-16,17 2-3 0,-17-2 6 0,0 0-2 15,20 0-4-15,-20 0 5 0,0 0 1 0,0 0-2 16,17 0 4-16,-17 0-2 0,0 0-3 0,0 0 0 15,0 0 1-15,0 0-7 0,0 0-4 0,21-2-3 16,-21 2-3-16,0 0 1 0,0 0-3 0,0 0-2 0,0 0-3 16,0 0-4-16,0 0 3 0,0 0-1 15,0 0-7-15,0 0 2 0,0 0-2 0,0 0 2 16,17-2-3-16,-17 2 1 0,0 0 1 0,0 0-2 0,0 0-1 16,0 0-2-16,0 0 0 0,0 0-2 0,0 0 1 15,0 0-2-15,0 0 1 0,8-6-1 16,-8 6 3-16,0 0-6 0,0 0-1 0,0 0 1 0,0 0-2 15,0 0-8-15,0 0-2 0,0 0-2 0,0 0-3 16,0 0-4-16,0 0-3 0,0-10-5 0,0 10-8 16,0 0-9-16,0 0-3 0,0 0-16 0,0 0-9 15,0 0-9-15,0 0-2 0,0 0-29 0,0 0-92 16,0 0-247-16,0 0 74 0</inkml:trace>
  <inkml:trace contextRef="#ctx0" brushRef="#br0" timeOffset="27712.21">11796 6310 264 0,'0'0'171'0,"4"-4"-34"16,-4 4-19-16,0 0-28 0,0-9-22 0,0 9 7 15,0 0-16-15,0 0-2 0,0 0-9 0,0 0-3 0,0 0-2 16,0 0-10-16,0 0-3 0,0 0-4 16,0 0-2-16,0 0-8 0,0 0 5 0,0 0-1 0,-24 15 0 15,20-10-7-15,-1 0 0 0,5-5-1 0,-4 7-12 16,4-7 9-16,-4 8-4 0,4-8-2 0,0 6 5 16,0-6-2-16,2 10 0 0,2-2 5 0,0-2-8 15,3 0-2-15,0 2 7 0,6 2-5 0,0 1-6 16,-2-3 10-16,4 4 1 0,-1-4-10 0,-6 0 1 15,3-2 3-15,-4 2 5 0,0-3-9 0,-1 2 0 16,-2-2 3-16,5 1-11 0,-4 2 8 0,-1-2 2 0,0 2 4 16,-2 0-8-16,-2 0 2 0,3 0 8 15,-1 0 2-15,-2 2 1 0,0-1-3 0,-2 1-2 16,2 0 7-16,-3-2-1 0,-3 0-1 0,4 2-9 0,0 0 12 16,-3-1-1-16,0-3 5 0,1 2-6 0,0 0 1 15,-2 0-2-15,-3-4 1 0,2 2-3 0,0 0 2 16,1 0-5-16,-3 0-8 0,2-2-16 0,1-1-36 15,-3 2-9-15,1-4-32 0,8-1-79 0,0 0-209 16,-29-1 62-16</inkml:trace>
  <inkml:trace contextRef="#ctx0" brushRef="#br0" timeOffset="27964.59">11849 6286 287 0,'0'0'136'0,"0"0"-20"16,6-4-2-16,-6 4-12 0,0 0 0 0,11-4-17 16,-11 4-2-16,0 0-4 0,9-2-10 0,-9 2-5 0,11-6-8 15,-11 6-6-15,15-2-13 0,-6 0 4 0,-9 2-9 16,29-9-11-16,-12 9-20 0,3-7-13 0,-6 4-23 15,4 3-30-15,-1-2-22 0,-1 2-74 0,-16 0-188 16,22 2 56-16</inkml:trace>
  <inkml:trace contextRef="#ctx0" brushRef="#br0" timeOffset="28257.49">12282 6503 382 0,'0'0'156'0,"0"0"-19"0,0 0-13 15,0 0-19-15,5 6-12 0,-5-6-4 0,0 0-16 0,0 0-4 16,0 0-9-16,20 0-7 0,-20 0-11 0,19-2-5 15,-1 2-1-15,-1 0 0 0,1 0-8 0,0-2 0 16,-1 4-20-16,-2-2-11 0,-15 0-12 0,22 0-8 16,-22 0-16-16,20-2-11 0,-20 2-18 0,12 0-7 15,-12 0-6-15,0 0-69 0,20 0-176 0,-13 2 54 16</inkml:trace>
  <inkml:trace contextRef="#ctx0" brushRef="#br0" timeOffset="28510.23">12508 6379 300 0,'0'0'94'0,"0"0"-12"16,0 0-19-16,0 0-4 0,0 0-8 0,0 0-5 15,0 0-7-15,0 0-6 0,0 0 15 0,0 0-17 16,0 0-3-16,-9 20-1 0,7-13-6 0,0 9-1 0,0-4-2 15,0 3 2-15,0 0-3 0,2 2-4 16,-4-1-2-16,2 2 7 0,2 0-6 0,0-1-3 16,0 1-17-16,0-2-5 0,0 1-11 0,2-1-10 0,-2 2-11 15,0-2-12-15,0-1-46 0,4-3-120 0,-2-2 39 16</inkml:trace>
  <inkml:trace contextRef="#ctx0" brushRef="#br0" timeOffset="29115.21">12757 6268 233 0,'2'-10'97'0,"-2"10"-7"0,0 0-2 0,0 0-8 16,0 0-8-16,0 0-2 0,3-10-1 15,-3 10-13-15,0 0 0 0,0 0-2 0,0 0-15 0,5-6-1 16,-5 6-10-16,0 0 4 0,10-7-4 0,-10 7-2 16,13-6-9-16,-3 4-6 0,-10 2-7 0,17-4 6 15,-6 2-4-15,8-2-5 0,-7 0 3 0,-2 4 1 16,-10 0-4-16,17 0-3 0,-17 0 5 0,0 0 0 15,20 2-7-15,-20-2-3 0,11 2 7 0,-11-2-6 16,9 8 2-16,-9-8 2 0,5 10 2 0,-1-5-2 16,-2 3 6-16,0 1-9 0,-2 2 8 0,0-3-2 15,0-8-1-15,-4 16 1 0,4-8-1 0,-2 2 2 16,0-1 0-16,2-1-7 0,-2-2 6 0,2-6-5 16,-5 14 2-16,5-14 4 0,-2 12-6 0,2-6 6 15,0-6 2-15,-2 8-1 0,2-8 0 0,0 0-2 16,2 14-1-16,-2-14 6 0,4 10-7 0,-1-5 3 0,3 1-2 15,0 2 0-15,-1-2 0 0,0 0-3 0,3 2 4 16,-3 0-2-16,-1-3-3 0,2 3 3 0,-2-1-5 16,2 0-2-16,-6-7 2 0,8 12 3 0,-6-6 0 15,0 0 1-15,-2-6 2 0,5 14 1 0,-5-6-1 16,0-8 4-16,-3 12 2 0,1-5-7 0,2-7 5 16,-6 12 0-16,0-8 4 0,2 4 5 0,-2-2-6 0,6-6 13 15,-13 10-8-15,7-6 3 0,-3 0 0 16,9-4-2-16,-17 6 4 0,10-2-3 0,7-4 1 15,-16 5 3-15,16-5-6 0,-18 2 2 0,18-2-5 0,-14 3 1 16,14-3-15-16,-18 0-14 0,18 0-21 0,-15-5-20 16,15 5-17-16,-18-5-72 0,9 2-178 0,1-4 54 15</inkml:trace>
  <inkml:trace contextRef="#ctx0" brushRef="#br0" timeOffset="29701.21">13198 6248 246 0,'0'0'81'0,"9"-1"-15"0,-9 1-5 0,0 0-14 15,0 0-3-15,0 0-9 0,0 0-4 0,0 0 3 16,0 0-5-16,24 11-9 0,-18-5 5 0,-1 2-7 0,1-2 0 16,-2 4 1-16,-2-2-9 0,6 8 9 15,-6-4 0-15,0-1-8 0,4 5 4 0,-6-2-4 16,2-2 0-16,-2-2-2 0,0 0 9 0,-2-1-5 0,2-1 1 16,-4 2 1-16,2-2-2 0,-2 0 4 0,2 0-1 15,-1 0 3-15,3-8-6 0,-7 11 4 0,5-4 9 16,2-7 6-16,-4 7 10 0,4-7 8 0,0 0-6 15,-4 6 3-15,4-6-7 0,0 0-5 0,0 0-5 16,0 0-4-16,0 0-4 0,0 0-6 0,0 0 0 16,0 0-1-16,12-43-5 0,-2 27 3 0,-6-2 2 15,7-10-6-15,-1 9-6 0,2-1 1 0,-4 2 2 0,1 5-5 16,-2-3 0-16,-1 2 0 0,1 0 5 0,-1 3-1 16,-2 2-9-16,2 1 7 0,-2 3-6 15,-4 5 2-15,4-10 1 0,-4 10-6 0,4-10 6 0,-4 10-3 16,5-6 1-16,-5 6 1 0,0 0-9 0,0 0 14 15,4-8-17-15,-4 8 15 0,0 0-3 0,0 0-15 16,0 0 9-16,0 0 1 0,0 0-2 0,0 0 6 16,0 0-3-16,14 20 13 0,-14-20-6 0,2 16 8 15,0-8-9-15,-2 1-2 0,0-9 8 0,4 16 0 16,-2-8-5-16,-2 2 4 0,4-2-1 0,1 2 5 16,-3-2-5-16,-2-8-2 0,7 15 5 0,-3-5 1 15,1-2 3-15,-1 0-8 0,-2 2-14 0,4-2-13 16,-1 1-18-16,0 0-6 0,3-1-21 0,-3-3-13 0,1 3-83 15,0-2-192-15,-6-6 58 0</inkml:trace>
  <inkml:trace contextRef="#ctx0" brushRef="#br0" timeOffset="29951.24">13669 6290 355 0,'0'0'122'0,"4"-4"-11"15,-4 4-19-15,0 0-10 0,11-6-14 0,-11 6-1 16,16-6 2-16,-10 2-8 0,-6 4-7 0,18-4-6 16,-7 0-6-16,3 0 0 0,-2 3-3 0,1-2-8 15,0-1-1-15,-13 4-10 0,29-3-17 0,-18 1-21 16,1-3-18-16,-12 5-20 0,20-1-23 0,-20 1-62 0,18-2-167 15,-7 2 51-15</inkml:trace>
  <inkml:trace contextRef="#ctx0" brushRef="#br0" timeOffset="30401.22">14072 6105 246 0,'0'0'132'0,"0"0"-21"0,6-7-16 15,-6 7-8-15,0 0-19 0,7-5-4 0,-7 5-12 0,9-5 1 16,-9 5-9-16,13-3-10 0,-13 3 6 0,18-4-7 16,-18 4-8-16,19-2-7 0,-10 0 0 0,-9 2 1 15,17 0-2-15,-17 0-4 0,20 4 4 0,-13 0-5 16,-7-4-3-16,15 8-5 0,-8-4-4 0,-3 2 4 15,0 1 2-15,1-1 1 0,-3 4 0 0,0-2-4 0,-2 2-3 16,-2 6 0-16,0-1 3 0,-3 1 1 16,1 0 2-16,-2 2 2 0,1-4 0 0,-2-3 5 0,3 1-3 15,0-2-4-15,2-2-4 0,-3 0 8 0,3-2-5 16,2-6 2-16,-4 12-3 0,4-12 5 0,-5 9 1 16,5-9-6-16,-4 7 9 0,4-7 0 0,0 0 6 15,-3 10-4-15,3-10 8 0,0 0-2 0,0 0 6 16,-2 7 0-16,2-7 0 0,0 0-3 0,0 0-1 15,0 0-3-15,0 0-2 0,0 0-2 0,0 0 3 16,14 8-6-16,-14-8 3 0,17 0-4 0,-17 0-3 0,22-2 4 16,-7 0-6-16,-1 2-5 0,-14 0-11 15,33-2-14-15,-21-2-13 0,-2 4-4 0,-10 0-28 16,19-4-7-16,-19 4-12 0,18-1-18 0,-10-2-56 0,-8 3-190 16,16-7 58-16</inkml:trace>
  <inkml:trace contextRef="#ctx0" brushRef="#br0" timeOffset="30963.21">14512 6083 356 0,'0'0'155'0,"2"-10"-28"0,-2 10-14 0,0 0-18 15,0 0-13-15,4-8-9 0,-4 8-11 0,0 0-10 16,0 0-3-16,0 0-3 0,0 0-12 0,0 0-1 15,20 4-4-15,-20-4-3 0,16 10-4 0,-12-4-3 16,3 2-2-16,-1-3-8 0,1 9 1 0,-2 0 1 16,1-4 2-16,-4 6-2 0,0-1 0 0,-2 0-6 15,-2 0 10-15,-2 1-8 0,-3 2 0 0,0-2 4 16,1-3-4-16,-3 3-1 0,2-4 1 0,1-3-1 16,-1 1-3-16,3-3 8 0,0 1-6 0,4-8 7 0,-4 10 4 15,4-10 10-15,-8 7 8 0,8-7 8 16,-4 4 2-16,4-4-1 0,0 0-3 0,0 0-11 0,0 0 0 15,0 0-10-15,0 0-8 0,0 0-6 0,20-33 1 16,-9 19-6-16,5-14 4 0,-4 7-2 0,-2 3 3 16,0 2-6-16,5-12 3 0,-3 7 0 0,-2 3-5 15,1 2 0-15,-1 1 0 0,-2-2 0 0,-2 4 3 16,3-1-7-16,-4 2 5 0,1 2-1 0,-1 2 0 0,-1 0 1 16,0 3 0-16,-2-3-3 0,-2 8-1 0,4-12 5 15,-4 12-8-15,6-6-1 0,-6 6 0 16,4-6 3-16,-4 6-5 0,0 0 2 0,0 0 2 0,0 0-4 15,0 0 3-15,0 0 3 0,0 0-2 0,0 0 1 16,0 0-3-16,0 0 3 0,0 0 0 0,0 0 3 16,2 27-4-16,-2-19 5 0,2 2-2 0,-2 0 5 15,0 6 0-15,2-2 0 0,-2 0-1 0,2 1 2 16,3-1-4-16,-1-2 6 0,0 0 0 0,1-5 1 16,0 3 2-16,-1-2-7 0,-4-8 4 0,8 14-4 15,-3-6 2-15,-1-2 7 0,-4-6-8 0,11 12 2 16,-8-6-10-16,-3-6-9 0,10 8-15 0,-10-8-12 0,10 5-18 15,-10-5-16-15,0 0-22 0,14 3-79 0,-14-3-211 16,0 0 64-16</inkml:trace>
  <inkml:trace contextRef="#ctx0" brushRef="#br0" timeOffset="31380.22">14955 5627 245 0,'0'0'57'0,"0"0"-4"0,13-2-12 16,-13 2-8-16,0 0-4 0,20 8-14 0,-14-4 11 15,-6-4-4-15,13 12-3 0,-9-4 13 0,4 6-19 0,-2-1 14 16,0 3-9-16,-4-2 5 0,1 3-9 16,-1-1 5-16,-2 2 6 0,0-2-3 0,-2-1 0 0,-1 2 3 15,1-4 0-15,0-1-2 0,0-2-3 0,0-2-2 16,2 0 3-16,0-8 3 0,-4 14 3 0,4-9 5 16,0-5 13-16,-2 8 8 0,2-8-7 0,-3 8 16 15,3-8 8-15,0 0 2 0,0 0-1 0,0 12-1 16,0-12-15-16,0 0-4 0,0 0-12 0,0 0 3 15,0 0-3-15,17 2-2 0,-17-2-18 0,0 0-3 16,25-6-9-16,-25 6-16 0,15-4-12 0,-15 4-13 16,18-4-11-16,-18 4-13 0,10-2-19 0,-10 2-12 15,10-2-4-15,-10 2-76 0,8-2-200 0,-8 2 59 16</inkml:trace>
  <inkml:trace contextRef="#ctx0" brushRef="#br0" timeOffset="31769.21">15178 5509 274 0,'0'0'131'0,"0"0"-33"0,0 0-11 0,0-8-12 15,0 8-6-15,0 0-5 0,0 0-3 0,0 0-14 16,0 0-7-16,0 0-2 0,33 26-7 0,-13-5 1 15,3 5-3-15,2-1 7 0,1 5-19 0,1-5 2 16,-1 5-3-16,3 0 2 0,-6 2-6 0,6-1-7 16,-7-2-6-16,2 3 16 0,-5 0-3 0,1-3-5 15,-6 3-5-15,1 0 4 0,-9-1-5 0,6 0 8 16,-10 1-9-16,0-1 18 0,-4 1-15 0,0-2 8 16,-8 0-6-16,4-3 9 0,-7 1 3 0,-1 1-11 0,4-3 19 15,-4-4-7-15,4-5 8 0,-3 1-5 16,1-4-2-16,-1 2-4 0,3-2 0 0,-2-3 2 0,4-1 7 15,-1 0-4-15,0-4 7 0,5 2-2 0,-3-2 8 16,7-6 2-16,-8 7 2 0,8-7 2 0,-8 8-3 16,8-8-1-16,-4 4-7 0,4-4-1 0,0 0 0 15,-8 8-2-15,8-8-14 0,0 0-25 0,0 0-35 16,-9 5-34-16,9-5-147 0,0 0-274 0,-16 1 80 16</inkml:trace>
  <inkml:trace contextRef="#ctx0" brushRef="#br0" timeOffset="33413.21">16207 5925 241 0,'0'0'159'16,"-6"4"-27"-16,6-4-20 0,0 0-15 0,0 0-14 15,0 0-3-15,0 0-12 0,-6 4-10 0,6-4-10 16,0 0-3-16,0 0 1 0,-7 5-11 0,7-5 5 15,0 0-10-15,0 0-9 0,-7 5 7 0,7-5-10 16,0 0 5-16,0 0-4 0,-6 5-3 0,6-5-1 16,0 0-2-16,0 0 5 0,0 0-4 0,0 0 0 15,0 0-2-15,0 0-8 0,0 0-4 0,0 0 13 0,13 10 5 16,-2-8-5-16,9 1 1 0,-3-2-2 0,3 1-7 16,-1-2 6-16,15 2-3 0,-9-2-3 0,-5 0 2 15,3 2-2-15,-4 1-4 0,-1-3 2 0,2 1 0 16,-3-1 3-16,-4 0-5 0,4 0 5 0,-1 0-4 15,-3 2 1-15,-2-2 1 0,-11 0-5 0,22 0 2 16,-11 0 0-16,-11 0 4 0,17 0 2 0,-6 0 1 16,-11 0-4-16,20 0 0 0,-9 0-3 0,-11 0-3 15,18 0-11-15,-18 0-6 0,14-2-16 0,-6 1-7 16,-8 1-1-16,10-5-9 0,-10 5-5 0,5-2-3 16,-5 2-1-16,0 0 5 0,2-6 4 0,-2 6 9 0,0 0-3 15,0 0 7-15,0 0-8 0,-11-7 17 16,5 5 6-16,6 2 6 0,-10-5 7 0,10 5 1 0,-15-5 8 15,9 2 7-15,6 3 15 0,-14-5-4 0,8 1 16 16,6 4-8-16,-11-6 7 0,5 2 3 0,6 4-4 16,-9-6 5-16,4 2 6 0,5 4-4 0,-4-12-1 15,2 6 5-15,2 6 3 0,-4-8 0 0,4 8-2 16,-5-7-4-16,5 7 2 0,-2-10 5 0,2 10-8 0,0-6 0 16,0 6-5-16,0 0 0 0,-3-10-6 0,3 10-9 15,0 0 2-15,-2-6-5 0,2 6-3 16,0 0-4-16,0 0 7 0,0 0-7 0,0 0 2 0,0 0-2 15,0 0 0-15,0 26-4 0,2-8 5 0,1 1 0 16,-3-1-11-16,5 13 2 0,-3-1 1 0,2 2 1 16,2-1 5-16,-1 3 2 0,-1-5-2 0,3-1 0 15,-3 2 0-15,3 1 5 0,-1-3-7 0,0-7-8 16,2-1-14-16,-4-2-11 0,2 0-21 0,-1-2-12 16,1-1-33-16,0-1-21 0,-3-4-76 0,2-2-229 15,-1-2 69-15</inkml:trace>
  <inkml:trace contextRef="#ctx0" brushRef="#br0" timeOffset="34077.21">17138 5576 233 0,'0'0'69'0,"0"0"-13"16,0 0-6-16,14 11-1 0,-12-1-3 0,4 4-4 15,-1 4-3-15,2 2-7 0,-1 11 0 0,3-3-1 16,-3 1 5-16,-2 1-9 0,2 2 4 0,-2-3-4 16,0-1-1-16,0 2 3 0,1-7-5 0,-5-5-1 15,2 0-3-15,0 0 1 0,-2-3-6 0,0-3-1 16,2 2-5-16,-2-5 5 0,0 0 0 0,0-1-3 15,0-8 0-15,0 13 3 0,0-7 4 0,0-6 6 0,0 0 12 16,-2 12 4-16,2-12 8 0,0 6 2 16,0-6-11-16,0 0 2 0,0 0-5 0,0 0-6 0,0 0 0 15,0 0 1-15,0 0-8 0,-2-34 1 0,4 19-7 16,2-5-2-16,6-8-5 0,-6-1-3 0,2-1-2 16,3 0 8-16,-2 7-7 0,2 3-6 0,5-7 0 15,-2 5 6-15,-4 6-12 0,1-2 5 0,5 7-3 16,-4-4 2-16,-1 2-5 0,7 3 8 0,-8 2-3 15,3 0 2-15,-2 2-5 0,-3 2-2 0,3-2 1 16,-3 4 2-16,-6 2-3 0,14-3 0 0,-14 3-1 0,11 0 5 16,-11 0-8-16,0 0 8 0,13 10 2 15,-8-5-4-15,-1 3-4 0,-2 0 11 0,0 0-3 16,0 2 0-16,-4 6-8 0,0-1 9 0,0 3-1 0,-5-2 3 16,-2-3-1-16,3 2-3 0,-7 0 5 0,4-1-3 15,-2-2 0-15,4 0 0 0,-1-5 0 0,-2 2 6 16,4-1-7-16,2-3 3 0,-2 1-1 0,-1 0 4 15,2 0-2-15,1 0 0 0,4-6 1 0,-9 8 9 16,9-8-3-16,-4 6 1 0,4-6-6 0,-6 4 8 16,6-4-10-16,-2 6 3 0,2-6-6 0,0 0 7 15,-3 5-9-15,3-5 3 0,0 0 0 0,0 9 3 0,0-9-2 16,5 13 10-16,-3-7-5 0,-2-6-5 0,8 14 1 16,1-6-4-16,-5 0 3 0,3-2 1 0,0 2 2 15,-1-1-6-15,5 8-18 0,0-6-6 0,-2 3-23 16,-1-4-14-16,2 0-13 0,-4-2-14 0,2-1-74 15,-1 2-196-15,2-4 59 0</inkml:trace>
  <inkml:trace contextRef="#ctx0" brushRef="#br0" timeOffset="34597.18">17750 6018 233 0,'0'0'75'0,"0"0"-16"16,0 0 3-16,0 0-6 0,0 0-10 0,0 0 3 15,0 0-6-15,2-12 2 0,-2 12-2 16,0 0-9-16,0 0 3 0,7-10-6 0,-7 10-5 0,9-6 10 15,-3 2-14-15,-6 4-8 0,14-8-5 0,-8 4 1 16,2 0 4-16,1 0-5 0,3 2-6 16,-4 1 1-16,0-4 3 0,-8 5 0 0,18-2-7 0,-9 1 2 15,-9 1-6-15,16 0 3 0,-16 0 2 0,10 0 2 16,-10 0-1-16,0 0-2 0,11 3-2 0,-11-3 3 16,0 0-3-16,0 0 4 0,0 15 13 0,0-15-6 15,0 7-8-15,0-7 2 0,0 0-2 0,-2 14 8 16,2-14-6-16,-2 6-1 0,2-6 0 0,0 12-3 0,0-12 10 15,0 11-7-15,2-4 2 0,0 1 3 0,0-1 3 16,3 1-2-16,2 0-2 0,-1 8-4 0,2-5 3 16,-1-1-1-16,-2 0 3 0,-1-2 11 0,1 0-16 15,-3 0 2-15,0 0 1 0,0 0 6 0,-2 2-3 16,2-3 11-16,-2-7 7 0,-2 18-7 0,0-4 10 16,-2-2 3-16,-3-2-3 0,0 0-2 0,0-4 0 15,1 1 0-15,0-1-8 0,-6 6-2 0,2-2-1 16,-1-2 5-16,1-4-2 0,10-4-11 0,-16 8-2 15,16-8-13-15,-14 6-6 0,14-6-22 0,-17 0-29 16,17 0-26-16,-16-8-69 0,10 2-187 0,-1 2 57 0</inkml:trace>
  <inkml:trace contextRef="#ctx0" brushRef="#br0" timeOffset="35082.48">18580 5434 241 0,'-17'18'94'16,"-1"-1"-6"-16,-6 7-10 0,5 3-15 0,-4 3 0 0,5 4-4 15,4-3-8-15,3 3 0 0,-1 1-6 16,6 1-6-16,2-1-2 0,6-1-2 0,2-1 0 0,5-1-3 15,2 0 1-15,4-3-6 0,1-1-10 0,5-1 14 16,1-3-8-16,3 0-3 0,1-7-3 0,0 3 0 16,-4-8 4-16,0-2-4 0,-2-2 4 0,-5-3-6 15,3 2-2-15,-3-1 4 0,-2-3 1 0,-2 1 2 16,-3 1 14-16,-8-5-7 0,16 5 8 0,-16-5-2 0,11 2-6 16,-11-2-8-16,0 0 3 0,11 4-1 0,-11-4-2 15,0 0-5-15,11 2-12 0,-11-2-19 16,0 0-19-16,0 0-18 0,11 4-12 0,-11-4-9 0,0 0-19 15,11 4-62-15,-11-4-184 0,0 0 54 0</inkml:trace>
  <inkml:trace contextRef="#ctx0" brushRef="#br0" timeOffset="35328.42">19080 5753 290 0,'0'0'134'0,"0"0"-22"0,0 0-13 16,0 0-12-16,0 0-4 0,0 0-14 0,0 0-16 15,17 16 6-15,-15-8-14 0,5 8-8 0,0 0-4 16,-1-1-5-16,-2 3-1 0,3-2-3 0,-1 2-4 16,2-3 5-16,-4 3 1 0,2-2-15 0,1 0 7 15,-3 1 2-15,3 1-7 0,-3-2-1 0,1 0-16 16,1-1-19-16,-2 0-6 0,-2-4-32 0,3 1-13 15,-3-2-66-15,-2-4-164 0,5 2 50 0</inkml:trace>
  <inkml:trace contextRef="#ctx0" brushRef="#br0" timeOffset="35547.17">19389 5897 325 0,'13'-6'126'0,"-7"3"-14"0,2-2-4 0,2 3-17 16,7-3-12-16,1 2-12 0,-1 1-9 16,3-1-4-16,2 1-3 0,11-2-10 0,-9 2-1 0,0 0-5 15,-4 0-2-15,0 0-2 0,-1 2-1 0,1 2-9 16,-2-4-6-16,-1 2-7 0,3 0-16 0,-5 0-15 16,-2 0-24-16,-2 2-8 0,-11-2-18 0,16 0-65 15,-16 0-161-15,13 0 50 0</inkml:trace>
  <inkml:trace contextRef="#ctx0" brushRef="#br0" timeOffset="35766.06">19581 5741 271 0,'0'0'113'0,"0"0"-20"0,0 0-7 0,0 0-21 16,0 0-3-16,0 0-10 0,0 0 4 0,0 22-16 15,3-16 4-15,-1 2-8 0,2 2-1 0,2 4-9 16,4 1-1-16,-6 3 2 0,4-4-1 0,-3 2-1 16,3 0-8-16,2-1 9 0,-6 1-9 0,4 0-11 15,-1 0-18-15,2-1-17 0,-2 0-16 0,-3-4-16 0,2 1-59 16,-2-2-142-16,2-3 43 0</inkml:trace>
  <inkml:trace contextRef="#ctx0" brushRef="#br0" timeOffset="36287.75">20113 5532 282 0,'5'-10'82'0,"-3"5"-17"15,2-3-1-15,3 4-9 0,2-4-9 0,6 2-6 16,1-2-6-16,2 0 0 0,1 2-6 0,1 0-1 16,-1 5-1-16,3-6-2 0,-2 7-2 0,-1-2-7 0,1 2-5 15,-2 2 5-15,-7 2-7 0,-1 0 5 16,2 0-1-16,-8 2-4 0,3-2 0 0,-1 4 10 0,-4 0-8 15,0 0-1-15,-2 0 7 0,0 10-3 0,-6-5 3 16,2 3 3-16,-5 0-3 0,3-2-10 0,-4-1 8 16,4 3-1-16,-1-4 0 0,1-2-7 0,4-3-1 15,-3 3 0-15,3-2 3 0,0 1-5 0,2-1 4 16,0-1-2-16,0 3 0 0,4 6 2 0,3 0-7 16,-3-3 3-16,3 1 4 0,-1-2-7 0,4 4 4 15,-2-3 6-15,-2 2-8 0,3-4 2 0,-5-1 3 16,1 0-5-16,2-2 6 0,-5 0-5 0,2-2 7 0,-2 1 1 15,-2-7-5-15,2 15 12 0,0-10 12 0,-2-5 9 16,-2 12-7-16,-2-6 2 0,2 2-10 16,2-8 1-16,-14 10 2 0,8-4-3 0,-9 2 5 0,1-3-7 15,2 0-6-15,-6-1 10 0,3-3-6 0,-1 3-19 16,3-1-11-16,3-3-14 0,10 0-27 0,-25-3-24 16,19-1-32-16,-3 1-57 0,0-5-197 0,7 0 60 15</inkml:trace>
  <inkml:trace contextRef="#ctx0" brushRef="#br0" timeOffset="36744.18">20729 5564 255 0,'6'6'69'15,"4"2"3"-15,-4 1-15 0,1 5-14 0,1 0-4 0,-4 0 0 16,4 1-2-16,-4 2-6 0,-2-2-1 16,2 1-1-16,-4 0 4 0,2-2-8 0,-2-2 0 15,0 0-5-15,0-5 4 0,-2 3 7 0,0-2-2 0,-2 0-2 16,2 0-6-16,-2-2 3 0,-2 0-4 0,2 1 4 16,4-7-3-16,-6 8-1 0,6-8 0 15,-9 4-1-15,9-4-2 0,0 0-3 0,0 0 0 0,0 0-2 16,0 0-1-16,0 0-1 0,0-19-1 0,7 3-3 15,-1 0 2-15,0-4-3 0,8-5-7 0,-1-3 5 16,3 3-2-16,-4 3 6 0,0 6 2 0,-4 2 15 16,-1 1-3-16,1 3 6 0,-4 0 0 0,4 2-2 15,-4 2-3-15,0 0 1 0,-4 6-8 0,2-8-1 16,1 4 0-16,-3 4-3 0,0 0-1 0,0 0-7 16,0 0 0-16,0 0 5 0,0 0-8 0,0 0 4 0,0 0 2 15,0 0 2-15,10 20-6 0,-10-13 1 16,3 1 6-16,-3 0-7 0,-3 2 1 0,6 0 2 0,-3 0-2 15,2 0 4-15,-2 6-4 0,2-1 4 0,3-1 1 16,-1 0 2-16,-2-2-10 0,2-2-13 0,-2 0-21 16,3-2-13-16,0 2-30 0,-1-1-96 0,0-3-203 15,1 2 60-15</inkml:trace>
  <inkml:trace contextRef="#ctx0" brushRef="#br0" timeOffset="36946.28">21148 5692 342 0,'0'0'194'0,"2"-6"-24"0,-2 6-32 0,6-6-12 16,-6 6-19-16,7-6-11 0,-3 3-10 0,-4 3-9 16,18-7-11-16,-8 5-12 0,8-1 0 0,2 1-8 15,2-2-12-15,11 4-26 0,-9-2-20 0,2 2-25 16,-7 0-24-16,1-2-25 0,-2 2-93 0,-3 0-210 0,3-5 63 15</inkml:trace>
  <inkml:trace contextRef="#ctx0" brushRef="#br0" timeOffset="37435.18">21653 5444 230 0,'7'-2'136'0,"-7"2"-36"0,16-7-14 16,-16 7-10-16,14-1-13 0,-4 1-3 16,-10 0-13-16,17 3-2 0,-11 2-6 0,2-2-7 15,-2 4 1-15,0-2-3 0,1 3-6 0,-1 0 0 0,-1 6-8 16,2 4-1-16,-3-4 5 0,-2 3-10 0,-2 1 3 16,0-2 0-16,0 1 1 0,-2 0-5 0,2-2 3 15,-2 1 1-15,-2-2 0 0,-1-4-10 0,0 0 12 16,3-3-8-16,0 1 2 0,0-2 10 0,0 0 7 15,2-6 5-15,-5 10 9 0,5-10 7 0,-4 6-5 0,4-6 2 16,0 0-2-16,0 0-3 0,0 0-7 16,0 0 3-16,0 0-7 0,0 0-7 0,0 0-4 0,15-32 3 15,-10 14-4-15,6 0-2 0,-1-9 2 0,6-3-7 16,-1 3 2-16,3-1-1 0,-7 7-2 0,-5 3 12 16,3 2-3-16,-2 2 3 0,1 3-2 0,-3 1 3 15,2 0-3-15,-3 2-7 0,0 2-1 0,-2 0-3 16,3 2-2-16,-5 4-10 0,2-8 3 0,-2 8 0 15,0 0-7-15,0 0 9 0,0 0 3 0,0 0-3 16,0 0-5-16,0 0 4 0,0 0 1 0,10 18-4 16,-6-10 4-16,0 1-2 0,-2 1-1 0,0 7 5 15,4-4 1-15,1 3-3 0,-3 0 13 0,5-3-13 16,0 3 5-16,2-2-1 0,0 0-7 0,2 0-9 0,3-3-17 16,-4 1-14-16,1-2-12 0,1 0-10 0,-1-4-10 15,-4 0-10-15,2-4-13 0,-3 0-9 16,-2-2-63-16,-6 0-201 0,16-2 59 0</inkml:trace>
  <inkml:trace contextRef="#ctx0" brushRef="#br0" timeOffset="37745.17">22173 5142 308 0,'6'-6'97'0,"-6"6"-17"0,6-6-12 0,-6 6 2 16,8-4-15-16,-8 4-4 0,6-2-10 0,-6 2-3 16,0 0-3-16,11-2-9 0,-11 2-4 0,0 0 1 15,0 0-5-15,20 8 0 0,-16-2 4 0,0 0-3 16,1 2-8-16,-1 0-6 0,-2-1 5 0,1 1 4 16,-1 2-5-16,0 6-3 0,-2 0 2 0,2-4 1 0,-2 1 4 15,0-3-2-15,0 0 3 0,0-4-6 0,0 4-2 16,0-2-2-16,3 0 8 0,-3-8-1 0,0 11-4 15,2-7 8-15,-2-4-12 0,4 10 9 0,0-4-3 16,-4-6 0-16,14 8-4 0,-6-4-16 0,7 0-15 16,3 0-13-16,2-4-31 0,-3-2-58 0,1-2-151 15,-1-2 47-15</inkml:trace>
  <inkml:trace contextRef="#ctx0" brushRef="#br0" timeOffset="38077.21">22283 4887 245 0,'19'12'61'0,"-3"0"-9"0,1 2 5 0,9 3-9 15,-2 3 1-15,3 4-2 0,-1 6 2 0,2-1-9 16,0 1 6-16,-1 3 1 0,1-1-4 0,1 1 4 15,10 19-1-15,-10-13-12 0,-9-5 1 0,0 1-5 16,-5-1 5-16,0 3-7 0,-2 1-2 0,-4-3-9 0,0 2 6 16,-7 1 6-16,0-1-11 0,-4-1-10 0,0-2 11 15,-7-3-8-15,2 3 4 0,-1-5 5 0,-4 1-7 16,4-7-4-16,-1-3 1 0,-1-2 3 0,-2-2-3 16,1 0 3-16,-2-3-4 0,-2 1 4 0,1 0-1 15,-3-2-1-15,3-3 2 0,0-1-15 0,1 1-19 16,-1-1-17-16,4-7-21 0,0 3-27 0,10-4-55 15,0 0-166-15,0 0 49 0</inkml:trace>
  <inkml:trace contextRef="#ctx0" brushRef="#br0" timeOffset="38350.56">23058 5420 308 0,'0'0'161'0,"0"0"-18"0,0-6-12 0,0 6-18 15,0 0-8-15,0 0-11 0,0 0-7 0,0 0-13 0,0 0-5 16,6-6-11-16,-6 6-4 0,0 0-6 0,17-4-3 16,-17 4-9-16,18-6-2 0,0 4-3 0,-5-2 5 15,5 2-13-15,-3 0 2 0,5-1-3 0,-3 0-4 16,1 3-2-16,-1 0-16 0,3-2-12 0,-6 2-8 15,-14 0-20-15,21 0-15 0,-21 0-20 0,18 5-16 16,-10-3-13-16,-8-2-63 0,11 3-201 0,-8 1 59 16</inkml:trace>
  <inkml:trace contextRef="#ctx0" brushRef="#br0" timeOffset="38544.75">23064 5501 290 0,'0'0'109'0,"0"0"-7"16,0 0-15-16,0 0-3 0,0 0-18 0,0 0-8 15,0 0-8-15,0 0-4 0,0 0 0 0,0 0-13 16,17 11-7-16,-1-6-19 0,2-3-15 0,1 1-16 0,14 2-12 16,0 0-13-16,0-3-10 0,5-2-36 0,-1-2-112 15,0 4 37-15</inkml:trace>
  <inkml:trace contextRef="#ctx0" brushRef="#br0" timeOffset="38878.18">23785 5387 219 0,'11'-17'54'0,"-2"6"11"0,-1 1 7 16,-1-2 6-16,0 4-4 0,-5-1 2 0,2 2 1 15,1-1-4-15,-3 3-10 0,-2 5-3 0,4-8-8 16,-4 8-15-16,2-8-1 0,-2 8-7 0,0 0-3 16,0 0-4-16,0 0-10 0,0 0 6 0,0 0-2 15,0 0 2-15,0 0-13 0,0 0 4 0,-23 16-1 0,11-3 4 16,4 1-12-16,-3-2 8 0,4 2-6 0,-4 2 3 15,5 0 1-15,-1-1-10 0,2 1 14 0,1 0-5 16,0-4 9-16,2-1-4 0,2 1-7 0,2-2 10 16,-2-2 12-16,4 2-16 0,0-3 2 0,4 0 6 15,-2 1-3-15,2-3-2 0,3 0 8 0,5-3-8 16,2 1 3-16,1-3 11 0,-1 0 0 0,-1-3 4 16,1 1 7-16,-3-6 1 0,-2 1 0 0,0-3-6 0,-1 1-1 15,-4-1-7-15,0-2 4 0,-3 3-10 16,-1-3 0-16,-2 2 2 0,1 0-15 0,-3 2 9 15,0-2-5-15,-3 2-3 0,1-2-2 0,-2 3-2 0,2 0 2 16,-3-1-3-16,-1 1 0 0,2 1-1 0,-4 0-8 16,8 6-16-16,-17-8-22 0,2 4-25 0,-2 0-23 15,-6 4-111-15,-14 0-243 0,-2 4 71 0</inkml:trace>
  <inkml:trace contextRef="#ctx0" brushRef="#br0" timeOffset="44374.94">4343 8519 372 0,'0'0'180'0,"-14"0"-19"15,14 0-26-15,0 0-4 0,0 0-6 0,-21 0-16 16,21 0-13-16,0 0-2 0,0 0-12 0,-17 0-7 16,17 0-7-16,0 0-3 0,0 0-1 0,0 0-2 15,-15-2-2-15,15 2-6 0,0 0-3 0,0 0-4 16,0 0 0-16,0 0-5 0,0 0-8 0,-16 0 2 0,16 0-9 16,0 0-2-16,0 0-1 0,0 0-3 0,0 0-4 15,0 0-1-15,0 0 0 0,0 0-2 16,40-12-5-16,-7 7-10 0,0-2-10 0,-1 2-15 0,-5 0-12 15,-6 4-14-15,12-3-8 0,-9 2-4 0,-2 2-14 16,-5 0-2-16,1 0-6 0,-2 0-4 0,-16 0-2 16,21 2-7-16,-11-2-1 0,-10 0-9 0,12 5-65 15,-12-5-207-15,7 7 62 0</inkml:trace>
  <inkml:trace contextRef="#ctx0" brushRef="#br0" timeOffset="44578">4331 8663 243 0,'0'0'104'16,"-14"6"-16"-16,14-6-2 0,-9 6-2 0,9-6-18 16,0 0 4-16,0 0-8 0,-10 6-6 0,10-6-4 15,0 0-13-15,0 0 8 0,0 0-5 0,0 0-5 16,0 0-14-16,27 10 2 0,-6-10 5 0,-1 0 4 16,17 0-15-16,-2 0-1 0,2-2 0 0,-3 0-11 15,-9 0-18-15,-1 0-11 0,-4 2-11 0,-1-4-5 16,-1 2-12-16,-3-2-17 0,-1 2 0 0,1-2-48 15,-4-2-134-15,-11 6 41 0</inkml:trace>
  <inkml:trace contextRef="#ctx0" brushRef="#br0" timeOffset="44800.98">4637 8371 258 0,'7'-4'106'0,"-7"4"-7"0,19-8-20 15,1 5 1-15,2 0-11 0,-3 3-5 0,1 3-4 0,0 0-15 16,11 7 0-16,-8 2-3 0,4 6-12 16,-7-2 10-16,-5-1-5 0,-2 1-5 0,-6 0 6 0,-1 2-8 15,-2 13 6-15,-6 1-6 0,-6 1 7 0,-5 3-2 16,-9 2 0-16,-9 21-5 0,-2-6 0 0,-2-4-3 16,3-9-29-16,-8 9-13 0,5-13-27 0,4-7-26 15,0 5-88-15,-2-7-185 0,5-1 56 0</inkml:trace>
  <inkml:trace contextRef="#ctx0" brushRef="#br0" timeOffset="46075.2">5967 8679 300 0,'2'-12'148'15,"0"0"-8"-15,0-1-9 0,3 3-17 0,-3 0-15 16,2 2-4-16,-2 0-7 0,-2 8-5 0,5-10-6 16,-3 4-11-16,-2 6-4 0,2-8-7 0,-2 8-14 15,0 0-5-15,0 0-5 0,5-7-6 0,-5 7-7 16,0 0 5-16,0 0-8 0,0 0-3 0,0 0-1 0,10 21 3 15,-5-5-5-15,-3 2 6 0,5 13-3 16,-3-1 0-16,-2 1-8 0,3 1 7 0,-1-2-2 0,-4-1 0 16,2 1-2-16,0-9 0 0,0-3 3 0,-2 0 2 15,0-4-6-15,2 3-9 0,-2-4 7 0,2-4-2 16,-2-1 1-16,0 2 5 0,0-10-3 0,0 12 2 16,0-12 1-16,4 10 4 0,-4-10-1 0,0 0-6 15,0 10 1-15,0-10 9 0,0 0-7 0,0 0-1 0,0 0-3 16,0 8 2-16,0-8 5 0,0 0-4 15,0 0-1-15,0 0 0 0,0 0-7 0,0 0 2 16,0 0-1-16,0 0 5 0,-4-32-8 0,8 24 1 0,-2-2 5 16,0-7-2-16,2 0 0 0,0-1 3 15,1-1-9-15,-1 1 4 0,5 0-1 0,-4-1-2 0,9-9 4 16,-2 8-4-16,-4 0 4 0,1 5-3 0,-1-1 1 16,4 2-3-16,-1 1-5 0,-3-1-2 0,2 2 0 15,0 0 6-15,1 2 6 0,-7 4-3 0,3-2 0 16,-2 3-4-16,-5 5 4 0,10-8-4 0,-10 8 0 15,7-6-2-15,-7 6-10 0,9-3 5 0,-9 3 9 0,0 0-4 16,0 0-1-16,0 0-1 0,0 0-2 16,26 10 5-16,-19-5 2 0,-7-5 2 0,10 15-6 15,-8-9 2-15,5 4 3 0,-5-2 2 0,3 6-1 0,-3 0 6 16,0-4-5-16,-2 0-1 0,0-10-2 0,-2 17 6 16,-2-9-10-16,1 2 8 0,-3-2-3 0,-1 6 3 15,-1-4 11-15,-2-5-11 0,4 3 10 0,0-2-6 16,6-6 2-16,-11 10-2 0,11-10 0 0,-12 6-2 15,12-6 7-15,-10 4 2 0,10-4 0 0,0 0 0 16,-11 2 10-16,11-2-2 0,0 0 8 0,0 0-2 16,0 0-5-16,0 0 6 0,0 0-5 0,-24-6-1 15,24 6 5-15,0 0-6 0,0 0-3 0,-9-4-2 16,9 4-7-16,0 0 3 0,0 0 1 0,0 0-5 0,0 0 2 16,0 0-4-16,-11-4-6 0,11 4 5 0,0 0 0 15,0 0-3-15,0 0 0 0,0 0 1 16,0 0-1-16,0 0-3 0,0 0 1 0,0 0 2 0,-11 10 2 15,11-10-1-15,0 8-1 0,0-8-1 0,0 13 2 16,0-13-1-16,2 14-3 0,-2-4 7 0,2-4-1 16,1 4-3-16,-1 0 0 0,0-3 2 0,2 3 3 15,0 0-4-15,2 5 2 0,-2-4-2 0,0-1 2 16,2 0 2-16,-1 0-9 0,-1-2-2 0,1 0-10 0,-1 0 0 16,1-1-15-16,1 1-5 0,-6-8-5 0,8 14-19 15,-5-6 7-15,2-2-16 0,1 0-3 0,-6-6-7 16,6 10-12-16,-6-10-10 0,5 8-58 0,-5-8-189 15,0 0 57-15</inkml:trace>
  <inkml:trace contextRef="#ctx0" brushRef="#br0" timeOffset="46355.21">6352 9028 336 0,'0'0'146'0,"0"0"-15"0,2-7-11 0,-2 7-16 0,0 0-17 16,0 0-7-16,0 0-11 0,0 0-17 0,0 0-4 16,7-9-16-16,-7 9 1 0,0 0-1 0,0 0-1 15,0 0-9-15,0 0-2 0,0 0-3 0,0 0 5 16,15 20-1-16,-10-12-11 0,-3 2 10 0,2 4-1 16,1 1-11-16,-1-1 8 0,1 2-8 0,1-2 4 15,-4 1 2-15,4 1-4 0,-3-2-6 0,-1 0 8 0,3-2-6 16,-3-3 0-16,0 4-5 0,0-6 9 0,-2-7 0 15,2 16 4-15,-2-8-18 0,0-8-9 0,0 14-24 16,0-6-26-16,0-8-23 0,0 9-89 0,0-9-206 16,0 0 59-16</inkml:trace>
  <inkml:trace contextRef="#ctx0" brushRef="#br0" timeOffset="47119.14">6769 8876 303 0,'0'0'166'0,"-7"-6"-26"0,7 6-3 0,0 0-14 0,0 0-7 15,0 0-10-15,0 0-15 0,0 0-3 0,0 0-9 16,0 0-4-16,-11-4-16 0,11 4-4 0,0 0-5 16,0 0-6-16,0 0-11 0,0 0 3 0,0 0-8 15,0 0 0-15,0 0-1 0,0 0-8 0,0 0 5 16,0 0-3-16,0 0-9 0,0 0 1 0,44 0-2 16,-27 0-1-16,5 0 5 0,-2-2-3 0,-1 0-5 0,1 2-3 15,-3 0 0-15,1-1-2 0,0 1 7 16,-3-2-12-16,-4 2-4 0,-11 0 5 0,20 0-9 0,-20 0-2 15,0 0-4-15,18-2-2 0,-18 2-3 0,0 0-1 16,15 0-13-16,-15 0-9 0,0 0-11 0,8-3-18 16,-8 3-19-16,0 0-21 0,0 0-65 0,14-3-215 15,-14 3 64-15</inkml:trace>
  <inkml:trace contextRef="#ctx0" brushRef="#br0" timeOffset="47895.18">7325 8503 273 0,'2'-8'117'16,"-2"8"-14"-16,0 0-19 0,0 0-15 0,0 0 2 15,0 0-15-15,0 0-5 0,0 0 3 0,15 24 0 16,-13-8-11-16,5-1-2 0,-4 3-16 0,3 12 12 16,0 0-2-16,-4-1-2 0,3-1-5 0,0 2 0 15,-3-1-3-15,4-1-8 0,-1 1 15 0,-3-7-1 0,0-2-14 16,0-4-8-16,-2 1 5 0,0-1 9 0,2 0-10 16,-2-5 3-16,0-1 3 0,2 2-9 0,-2-12 0 15,-2 16 3-15,2-8-3 0,0-8-6 0,2 10 4 16,-2-10 9-16,0 0-3 0,0 12-5 0,0-12 5 15,2 6-3-15,-2-6 24 0,0 0 0 0,0 0 9 0,0 10-8 16,0-10-5-16,0 0-1 0,0 0-4 16,0 0-2-16,0 0-2 0,0 0-6 0,0 0 1 15,0 0 2-15,0 0-11 0,0-38 3 0,2 24-12 0,2-6 6 16,0-7-9-16,2-1 4 0,-2-1 2 0,3 5-7 16,-1-7 0-16,4 3-4 0,0 0-1 0,-1 4-1 15,-2 5 9-15,4 3 0 0,-3 0-10 0,4 0 7 16,-6 1 4-16,5 1-4 0,-3-2-2 0,6 2 3 15,-6 3 0-15,1 3-4 0,0-2 5 0,0 3 0 16,-3 2-1-16,-2-1 2 0,-4 6-2 0,12-8-5 16,-12 8 8-16,8-4-8 0,-8 4 4 0,9-4-2 15,-9 4-4-15,0 0 10 0,0 0-7 0,0 0 6 16,0 0-6-16,0 0 0 0,18 10 3 0,-18-10-2 16,4 12-1-16,-4-12 11 0,0 13-10 0,0-3 11 15,0-10-5-15,-6 20-9 0,-1-4 0 0,0 0 13 0,-4-2-9 16,1 2 9-16,-4-5 4 0,1 1-5 0,0 2-5 15,0-2 1-15,-3-1 1 0,3-1 1 0,5-2 3 16,-4-2 3-16,6 0 0 0,6-6-4 0,-13 10 0 16,13-10 0-16,-13 4 2 0,13-4 4 0,-9 4 3 15,9-4-2-15,-8 4 6 0,8-4-3 0,0 0 6 16,0 0 1-16,-16 2-3 0,16-2-1 0,0 0 0 0,0 0-3 16,0 0-3-16,-11 2 0 0,11-2-5 0,0 0 3 15,0 0-7-15,0 0 3 0,0 0-3 0,0 0 4 16,-6 10-8-16,6-10 4 0,0 0 1 0,2 13 3 15,-2-13-3-15,6 14 1 0,-1-6-3 0,-1 0 0 16,2 0 3-16,6 6 5 0,-6-3-7 0,5 3 0 16,-2-2 1-16,-5-4-7 0,9 4-9 0,-3-2-7 15,-2-2-17-15,-2-2-29 0,1 1 3 0,-1 1-21 16,4-1-15-16,-4-2-93 0,-6-5-227 0,15 8 69 16</inkml:trace>
  <inkml:trace contextRef="#ctx0" brushRef="#br0" timeOffset="48170.15">7769 8849 344 0,'0'0'126'0,"0"0"-13"0,0 0-25 16,0 0-6-16,0 0-10 0,0 0-20 0,0 0-7 0,0 0 7 15,0 0-14-15,0 0-1 0,0 0 2 16,0 0-1-16,0 0 4 0,10 27-14 0,-8-19-5 15,0 0 5-15,0 9-7 0,-2-2 6 0,2 2-7 0,0 1 15 16,-2-2-10-16,2 0-4 0,1-1-1 16,-1 0-8-16,0-4 11 0,-2-1-7 0,2 2 2 0,-2-5 1 15,0-7-19-15,0 20 14 0,0-14-17 0,0-6-5 16,2 16-9-16,0-8-19 0,-2-8-7 0,0 10-9 16,0-10-9-16,0 0-5 0,0 14-3 0,0-14-75 15,0 0-169-15,0 0 51 0</inkml:trace>
  <inkml:trace contextRef="#ctx0" brushRef="#br0" timeOffset="48697.84">7969 8683 209 0,'0'0'116'15,"9"-6"-21"-15,-9 6-10 0,8-4-18 0,-8 4-9 16,0 0-19-16,18-2 7 0,-18 2 1 0,0 0-8 0,26 10-3 16,-19-6-4-16,8 4 0 0,-6 4 1 15,2 1-1-15,-1 1 8 0,0 2-5 0,-4 2 0 16,-4 0-2-16,0-3-6 0,1 3 10 0,-3 0-5 0,0-2-5 16,0-1 6-16,0 1-2 0,-5-4 3 0,3-2-10 15,0 0 5-15,0 0-3 0,2-10-3 16,-4 13-1-16,4-13 4 0,-2 10 8 0,2-10 2 0,0 0-5 15,0 0-1-15,0 0-6 0,0 0-14 0,0 0 1 16,0 0-9-16,0 0-7 0,0 0-4 0,19-39 6 16,-4 9-7-16,-2-1 2 0,1 1 9 0,-3 0-3 15,-1 1-3-15,2 7 0 0,-4 3 6 0,-1 3-14 0,-1 2 9 16,1-2 9-16,-2 4 3 0,-1 3-5 0,-2-1 4 16,2 2 3-16,-2 1 7 0,-2 7-16 0,4-9 6 15,-4 9 4-15,3-10 0 0,-3 10-12 0,2-6 7 16,-2 6 1-16,0 0-5 0,0 0-2 0,5-8-14 15,-5 8 18-15,0 0-3 0,0 0-4 0,0 0-1 16,0 0-1-16,0 0 3 0,0 0 2 0,0 0 7 16,0 0 0-16,-5 36-8 0,0-17 13 0,3-3-2 15,2 4 5-15,0-4 3 0,-2 2-1 0,2-1-8 16,0 1-1-16,0-4 4 0,0 4-1 0,2-3-1 16,0-1 0-16,1 0 2 0,-1 0 1 0,5-1-4 0,-1 2-3 15,-1-4 3-15,3 5-18 0,-2-6-10 16,4 0-27-16,3 1-26 0,0-1-23 0,0 0-114 0,0-6-250 15,5 0 73-15</inkml:trace>
  <inkml:trace contextRef="#ctx0" brushRef="#br0" timeOffset="49030.38">8845 8738 246 0,'0'0'171'0,"0"0"-19"0,0 0-20 16,0 0-22-16,16-4-10 0,-16 4-11 0,0 0-8 16,23-2-10-16,-3 2-7 0,0-2-13 0,17 0-5 15,-2 2-2-15,-2-4-5 0,2 2-3 0,0 0-3 16,3-1-7-16,-5 3-2 0,-7 1-3 0,-3-2-2 0,-3 1 0 15,0 0-2-15,-3 0 1 0,-17 0-5 16,27 0 0-16,-27 0 0 0,20 1-2 0,-20-1-4 0,0 0-1 16,19 0-5-16,-19 0-4 0,0 0-4 0,0 0 2 15,18-1-13-15,-18 1-14 0,0 0 5 0,0 0-12 16,0 0-15-16,0 0-13 0,0 0-18 0,0 0-84 16,13-2-199-16,-13 2 59 0</inkml:trace>
  <inkml:trace contextRef="#ctx0" brushRef="#br0" timeOffset="49281.21">9117 8568 223 0,'-11'-5'153'16,"11"5"-28"-16,0 0-7 0,0 0-22 0,0 0-16 0,0 0-11 15,-7-6-6-15,7 6-27 0,0 0 15 0,0 0-3 16,0 0-8-16,0 0-2 0,0 0-4 0,0 0-3 15,0 0 5-15,0 0 0 0,7 29 2 0,-5-19 5 0,2 6-4 16,-1 0-5-16,1 3 1 0,-4-3-3 16,2 2-5-16,0 0-4 0,0 0 1 0,2 9 1 0,-4-5-3 15,6-3 0-15,-4-1-4 0,0 2-14 0,0-2-17 16,0 0-24-16,2 1-19 0,3 1-24 0,-3-2-109 16,-2-3-224-16,3-1 66 0</inkml:trace>
  <inkml:trace contextRef="#ctx0" brushRef="#br0" timeOffset="50098.15">10074 8470 325 0,'0'0'187'0,"6"-8"-24"0,-6 8-25 0,5-6-7 0,-5 6-18 16,0 0-11-16,5-6-10 0,-5 6-11 0,0 0-8 16,0 0-15-16,0 0-2 0,0 0-9 0,0 0-9 15,0 0-4-15,0 0 1 0,0 0-4 0,-16-8-2 16,16 8-10-16,0 0-1 0,0 0-1 0,0 0-1 16,0 0-7-16,0 0 3 0,0 0-5 0,-20 12-1 15,20-12-7-15,-4 8-5 0,4-8 16 0,2 12-2 16,-2-12 0-16,5 14-3 0,-1-7 5 0,3 1-6 0,3 6 6 15,0 0-1-15,0 0-7 0,-1-1 4 0,2-3-8 16,-4 0 4-16,5 0-8 0,0 2 10 0,-6 0-6 16,3-4 0-16,-3 0 0 0,-2 1-1 0,2-1 4 15,-2 0 3-15,0 0-2 0,-4-8-2 0,2 16 5 16,-2 0-2-16,5-2 6 0,-8-4-4 0,3-10 3 16,-4 17 6-16,2-9-4 0,-2 0 1 0,4-8-4 15,-8 14 8-15,4-6-5 0,-2-1 2 0,-1-1 2 16,7-6-5-16,-11 12-2 0,2-8 1 0,9-4 2 15,-12 8-15-15,12-8-21 0,-14 4-31 0,14-4-21 16,-19 0-48-16,19 0-104 0,-20-8-274 0,9-2 80 16</inkml:trace>
  <inkml:trace contextRef="#ctx0" brushRef="#br0" timeOffset="50311.14">10135 8361 321 0,'14'-3'106'0,"-14"3"-4"15,21-2-15-15,-21 2-2 0,22 0-16 0,-22 0-5 0,20-3-17 16,-20 3-13-16,22 3 25 0,-4-3-7 0,-18 0-11 16,28 0-10-16,-28 0-14 0,19 2-7 0,-19-2-25 15,14 0-23-15,-14 0-30 0,17 3-53 0,-17-3-142 16,14 2 45-16</inkml:trace>
  <inkml:trace contextRef="#ctx0" brushRef="#br0" timeOffset="51087.84">10532 8375 324 0,'0'0'131'0,"0"0"-10"0,0 0-19 0,0 0-15 16,0 0 0-16,13-19-21 0,-13 19-4 0,0 0-16 15,0 0-7-15,0 0-8 0,0 0 4 0,0 0-7 16,0 0-7-16,0 0 8 0,0 0-27 0,0 0 15 0,0 0 1 16,15 19 0-16,-12-9-5 0,1 6 2 0,-2 3-7 15,6 11 1-15,-2 0 7 0,-4 1-5 0,0-1 5 16,4 4 5-16,-2-5-4 0,-4 2-4 0,3-3-7 15,-1-4 9-15,0-4-1 0,0-5-1 0,-2 3 2 16,0 0-18-16,2-4 11 0,1-1 6 16,-3-13-14-16,0 20 15 0,0-20-5 0,0 14-3 0,0-14 1 15,0 14 4-15,0-14 2 0,0 0 6 0,2 11 7 16,-2-11 8-16,0 0 6 0,0 0 3 0,0 0-8 16,0 0 3-16,0 0-4 0,0 0-13 0,0 0-4 15,0 0-4-15,0 0-2 0,0 0-2 0,9-47-2 16,-5 29-2-16,0-9-4 0,1 3 10 0,2 5-10 0,-3-1 0 15,2 2 2-15,-1-1 1 0,1-1-4 0,0 4-2 16,2-4 2-16,-4 4 3 0,5-1 0 0,-3-1-4 16,3 2-4-16,-2 0 5 0,-1 1-4 0,3 2 2 15,-7 2 2-15,5-1 1 0,-1 4-6 0,-1 0 0 16,1 2-2-16,-6 6 3 0,12-14-4 0,-6 8 2 16,-6 6 5-16,13-5 0 0,-13 5-5 0,15-7 2 15,-15 7-4-15,15-1-7 0,-15 1 8 0,0 0 5 16,0 0-1-16,27 6-6 0,-27-6 4 0,12 5-4 15,-12-5 6-15,10 12-5 0,-10-12 2 0,8 10 2 0,-5-2-1 16,-3-8 4-16,2 14-8 0,-2-6 8 0,0-8 0 16,-9 18-5-16,1-6 0 0,-4 1 9 15,-1-1-16-15,-2 2 17 0,-2-3-7 0,1 2 0 0,-1-4 7 16,-1 4-3-16,3-6 3 0,1-1-3 0,4 2 4 16,-2-4-7-16,2 2 3 0,10-6-1 0,-17 8 9 15,9-4-9-15,8-4 5 0,-13 4 5 0,13-4 3 16,-10 5 4-16,10-5-2 0,0 0 5 0,0 0-2 0,-14 5-9 15,14-5 4-15,0 0-4 0,0 0 3 0,0 0-10 16,-8 5 8-16,8-5-9 0,0 0-1 16,0 0 1-16,0 0-1 0,0 0 5 0,0 12-6 0,0-12 0 15,0 0 3-15,10 12-2 0,-10-12-1 0,12 12 3 16,-6-2-1-16,1-4 0 0,-1 2 2 0,0 0-1 16,0-1-9-16,0-1 6 0,-6-6 3 0,13 16-5 15,-13-16-9-15,13 12 0 0,-6-4-7 0,-7-8-7 16,12 12-18-16,-12-12-11 0,7 9-13 0,-7-9-9 15,11 10-15-15,-9-6-19 0,-2-4-87 0,0 0-235 16,0 0 69-16</inkml:trace>
  <inkml:trace contextRef="#ctx0" brushRef="#br0" timeOffset="51444.2">10898 8671 219 0,'0'0'125'0,"0"0"-18"0,0 0-18 16,10-6-16-16,-10 6-2 0,0 0-8 0,0 0-2 16,14-4-8-16,-14 4-6 0,0 0 6 0,17-2-19 15,-17 2 0-15,0 0 8 0,24 2-4 0,-24-2-6 0,18 4-6 16,-18-4 6-16,15 4-12 0,-15-4 4 0,16 6 0 16,-7-2-12-16,-9-4 7 0,10 12-11 0,-3-6 1 15,-2 2 1-15,-5-8 6 0,4 15 3 0,-4-15-6 16,2 18 3-16,-2-18-2 0,-4 26 9 0,2-14-3 15,2-12-11-15,-5 19 4 0,0-11 3 0,3 2-1 16,2-10 1-16,-4 14-3 0,4-14 16 0,-4 10 0 16,4-10 1-16,0 7 1 0,0-7 6 0,0 0 1 15,0 0-4-15,0 13-10 0,0-13 7 0,0 0-4 16,0 0 2-16,0 0-4 0,22 2-5 0,-22-2-3 16,31-7-3-16,-12 4-1 0,-1-2-7 0,1 2-12 0,1-3-24 15,0 0-16-15,-3 2-14 0,1-2-20 16,-1 0-31-16,1 0-100 0,0-2-251 0,-4 1 75 0</inkml:trace>
  <inkml:trace contextRef="#ctx0" brushRef="#br0" timeOffset="51777.17">11571 8476 356 0,'0'0'140'16,"0"0"-23"-16,0 0-7 0,0 0-16 0,0 0-12 16,0 0-11-16,0 0-10 0,0 0 0 0,0 0 0 15,0 0-6-15,0 0-12 0,12 25 1 0,8-23-5 16,-3-2-9-16,1 0-2 0,4 0-2 0,-5 0-7 0,6 0-1 15,-3-2 0-15,-3 4-4 0,1-2-1 0,-18 0 4 16,30 0-12-16,-30 0 7 0,19 0-6 0,-19 0-2 16,16 0-4-16,-16 0 1 0,0 0-13 0,0 0-9 15,19 2-4-15,-19-2-8 0,0 0-28 0,0 0-1 16,14 2-12-16,-14-2-19 0,0 0-51 0,0 0-170 16,0 0 52-16</inkml:trace>
  <inkml:trace contextRef="#ctx0" brushRef="#br0" timeOffset="52028.13">11702 8407 321 0,'0'0'159'0,"0"0"-19"0,0 0-23 0,-7-8-20 0,7 8-1 15,0 0-22-15,0 0-10 0,0 0-3 0,0 0-15 16,0 0 0-16,0 0-9 0,0 0-8 0,0 0 7 15,0 0-5-15,0 39-2 0,0-23 0 0,0 0-6 0,0 2 3 16,0-1-5-16,0 1-5 0,5 12-3 16,-5-8-2-16,-3-1 3 0,6-3 1 0,-6 0-1 15,6 0-15-15,-3-1-15 0,2-1-17 0,0 2-26 0,0-7-12 16,0 1-19-16,2-2-73 0,-4-10-191 0,10 12 56 16</inkml:trace>
  <inkml:trace contextRef="#ctx0" brushRef="#br0" timeOffset="52640.35">12031 8310 219 0,'0'0'76'0,"-10"-8"-1"0,10 8-4 0,0 0-10 16,0 0-1-16,0 0-6 0,-4-10-1 0,4 10 4 0,0 0-12 16,0 0 5-16,0 0-8 0,-4-9-1 0,4 9-6 15,0 0-3-15,0 0-7 0,2-12 3 0,-2 12-7 16,6-12-16-16,2 6 6 0,-2 0 10 0,7-4-7 15,-2 4 3-15,6-2 4 0,-1 1-9 0,-1 0-10 16,3 2 2-16,-1 0 2 0,-6 4-1 0,-11 1-5 16,24-2-1-16,-24 2 1 0,18 0-10 0,-18 0 9 15,12 5 9-15,-12-5-5 0,8 10-6 0,-6-2 13 16,-2-8-2-16,-2 24 1 0,-4-8 3 0,-2-2-7 16,-3 1 5-16,5-1 9 0,-6 2-14 0,4-2 4 15,-3 0-2-15,4-4-1 0,1 1 2 0,1-3-13 16,5-8 5-16,-6 12 3 0,6-12 9 0,-8 12-2 0,8-12-1 15,0 9-9-15,0-9 11 0,0 0 1 16,10 15-6-16,-4-10-3 0,8 3 6 0,1-2-1 0,3 2 0 16,-3 0-5-16,3-2-6 0,-1 2 2 0,-1 0 9 15,-2-3-1-15,0 2-3 0,-3-1-3 0,-1-3 5 16,-2 3-4-16,-8-6-5 0,15 8 9 0,-9-4-6 16,-6-4 14-16,7 10-4 0,-5-2 11 0,-2-8 0 15,0 13 7-15,0-13-2 0,-5 17-4 0,3-9 1 0,-2 2 5 16,-3-3-3-16,3 1 7 0,-4-2-2 15,0 2-4-15,4 0 1 0,4-8-3 0,-15 12-3 16,15-12-2-16,-16 11 1 0,16-11-1 0,-12 8 0 16,12-8-1-16,-16 8-7 0,16-8-11 0,-15 2-16 15,15-2-14-15,0 0-12 0,0 0-18 0,-33-4-43 0,33 4-106 16,-20-17-248-16,14 7 73 0</inkml:trace>
  <inkml:trace contextRef="#ctx0" brushRef="#br0" timeOffset="53396.11">12648 8010 266 0,'5'-8'141'0,"-5"8"-25"0,8-12-4 15,-8 12-14-15,4-8-15 0,-4 8-9 0,5-5-28 16,-5 5 3-16,0 0-7 0,0 0 2 0,0 0-16 16,0 0 8-16,0 0-6 0,0 0-2 0,0 0-10 0,17 29 9 15,-14-11-3-15,-1 12 1 0,-4 1-3 16,2 3 5-16,-5-3-1 0,3 3-4 0,0-1-1 16,0-1 1-16,-2 2-1 0,-1-3 4 0,0 1-8 0,1-3 3 15,-2 1-6-15,1-2 9 0,1 1-6 0,2-6-1 16,-3-3 2-16,3-2-7 0,0-2 1 0,-1-5 2 15,3 2 0-15,0-4 0 0,-2-1-8 0,2-8 0 16,-2 16 3-16,2-8 2 0,0-8-5 0,0 12 8 16,0-12-1-16,0 0 9 0,0 12 3 0,0-12 7 15,0 0 10-15,0 0-11 0,0 0-2 0,0 9 0 16,0-9-5-16,0 0-1 0,0 0-5 0,0 0-4 0,0 0-1 16,0 0-2-16,0 0 1 0,9-41 1 0,-2 25-3 15,-3-1-4-15,1-1 2 0,5-12-5 0,2 0-3 16,0-1-3-16,-1 3 5 0,1-1-6 0,-2-1 0 15,1 3 5-15,3 1-5 0,-2-2 6 0,-2 8-7 16,0 5-1-16,-3-1 5 0,1 4-2 0,2 0-13 16,-2 2 9-16,-1 3 2 0,1-1-9 0,-1 2 4 15,2 0 4-15,-9 6-1 0,15-10 2 0,-6 6-1 16,-9 4 0-16,17-4 1 0,-17 4-8 0,16-2 7 16,-16 2 0-16,0 0-2 0,24 6 4 0,-17 0 0 15,-7-6-2-15,10 14 1 0,-6-6 0 0,1 8 3 16,2-1-5-16,-7 1 9 0,-2 0-5 0,-3-1-5 0,3 3 5 15,-5 0 0-15,-1-4 3 0,-3 0 0 0,0 2 3 16,-4-4-8-16,1 1 8 0,-1 1-3 0,-11 2-3 16,6-4 5-16,3-2-2 0,3-3 4 0,3-1 1 15,-2-2 3-15,6 0 2 0,7-4 5 0,-15 8 8 16,15-8-2-16,-11 4-1 0,11-4 0 0,0 0 6 16,-9 4 4-16,9-4-2 0,0 0-3 0,0 0-3 0,0 0-5 15,0 0 4-15,0 0 5 16,0 0-20-16,0 0 6 0,0 0-8 0,0 0 2 15,0 0-4-15,0 0 1 0,0 0-1 0,0 0-1 0,0 0-4 16,0 0 4-16,14 16-8 0,-14-16-5 0,13 7-11 16,-13-7-10-16,13 10-13 0,-4-3-7 0,-1-2-6 15,-1 1-8-15,1 0-7 0,8 4-13 0,-5-2-17 16,0-2-7-16,0-2-92 0,-11-4-244 0,20 5 73 16</inkml:trace>
  <inkml:trace contextRef="#ctx0" brushRef="#br0" timeOffset="53848.87">13062 8411 295 0,'0'0'135'0,"0"0"-20"0,0 0-11 0,0 0-20 15,4-10 0-15,-4 10-17 0,0 0-17 0,0 0-2 0,0 0-3 16,16-4 6-16,-16 4-15 0,0 0-4 15,0 0-7-15,24 2 4 0,-24-2-4 0,0 0-1 16,0 0-12-16,21 8 0 0,-14-4 2 0,-7-4 1 0,9 12 0 16,-4-5 0-16,-5-7 4 0,2 16-4 15,-2-8-1-15,0 8-5 0,0-3 13 0,-5-3-3 16,3 0-1-16,0 0-3 0,0 0 4 0,-3-2-13 0,5-8 13 16,-7 16-5-16,5-8 6 0,2-8-3 0,-8 12 5 15,6-4-1-15,2-8-3 0,-2 10 5 0,2-10 6 16,0 0 2-16,-2 11 3 0,2-11-1 0,0 0 5 15,0 0-4-15,-5 8 3 0,5-8 0 0,0 0-5 0,0 0-3 16,0 0-1-16,-5 8-3 0,5-8-3 16,0 0 0-16,0 0 0 0,0 0-2 0,0 0-1 15,0 0 5-15,0 0-2 0,-2 10-4 0,2-10-1 0,0 0 1 16,0 0-7-16,0 0 1 0,0 0 0 0,0 0-6 16,0 0 3-16,0 0-3 0,0 0-6 0,0 0-6 15,0 0-4-15,0 0-9 0,51-10-8 0,-31 6-5 16,-3-2-6-16,-17 6-12 0,28-6-16 0,-12 4-10 15,-16 2-7-15,33-9-11 0,-18 4-11 0,3 1-113 16,-18 4-261-16,24-8 76 0</inkml:trace>
  <inkml:trace contextRef="#ctx0" brushRef="#br0" timeOffset="54607.21">13491 8117 342 0,'11'-10'99'16,"-11"10"5"-16,0 0-8 0,0 0-7 0,16-8-28 15,-10 6-2-15,-6 2-10 0,0 0 2 0,22-2-21 16,-22 2 5-16,0 0 5 0,29 6-9 0,-14 2 6 16,3 0-8-16,-6 1-1 0,2 4-1 0,-3 2-1 15,-1 1-3-15,2 2-5 0,-6 0 10 0,1 1-5 16,-3 11 5-16,-2-7-4 0,-4 1-2 0,0-6-4 0,-5 0 9 15,3 2 0-15,0-3-3 0,-8-1-1 0,4 0 0 16,1-3-6-16,3 0-9 0,-2-4 9 0,1 1 7 16,0-2-2-16,5-8-1 0,-4 10 7 0,4-10 8 15,-4 8-5-15,4-8 2 0,0 0-8 0,0 0 3 16,0 0-6-16,0 0-10 0,0 0-6 0,0 0 1 16,6-32-6-16,1 14 3 0,6-9 3 0,2-5-6 15,1 3-1-15,1-3 7 0,-1 0-9 0,-1 3 6 16,3-1 2-16,-4 4-6 0,-2 5 11 0,-4 3-1 15,1 5 7-15,0 0-1 0,-2 4-3 0,-3-1-1 0,0 2 0 16,1 2-3-16,-5 6-1 0,7-12 3 0,-7 12-2 16,4-7 0-16,-4 7-5 0,0 0-2 15,4-10-6-15,-4 10 2 0,0 0-1 0,0 0 0 0,0 0 3 16,0 0-7-16,0 0 6 0,0 0-4 0,0 0 5 16,0 0 1-16,-6 29-5 0,-1-15 4 0,2 3-2 15,1 0 1-15,2 2-1 0,2-1 5 0,0 0 0 16,2 2 0-16,-2-1-1 0,4-1-5 0,3 10 5 0,0-7-3 15,2-3 1-15,-1-2 0 0,2-2 3 0,-2 1-7 16,1-3 10-16,-1 2-10 0,1-4 8 16,0-3-1-16,-5 1-5 0,5-1 8 0,-9-7-1 0,9 10-3 15,-9-10-3-15,6 7 13 0,-6-7-9 0,5 8 8 16,-5-8-7-16,0 0 7 0,8 8 0 0,-8-8 4 16,0 0-5-16,0 0 5 0,8 6-3 0,-8-6 4 15,0 0 4-15,0 0 0 0,8 6-1 0,-8-6 0 16,0 0-2-16,0 0-3 0,0 0 2 0,0 0-3 15,6 6-3-15,-6-6-9 0,0 0-10 0,0 0-20 16,0 0-20-16,0 0-30 0,0 0-52 0,0 0-135 16,0 0-316-16,0 0 90 0</inkml:trace>
  <inkml:trace contextRef="#ctx0" brushRef="#br0" timeOffset="55680.96">14812 8164 300 0,'0'0'166'0,"0"0"-26"15,0 0-32-15,-10 4 7 0,10-4-8 0,0 0-16 16,0 0-8-16,0 0-1 0,0 0-1 16,0 0-7-16,0 0-2 0,0 0-8 0,-8 2-5 0,8-2-3 15,0 0-8-15,0 0-4 0,0 0-7 0,0 0 1 16,0 0-6-16,0 0-7 0,0 0-1 0,0 0-9 16,0 0 12-16,0 0-12 0,0 0 4 0,20 10-2 15,-9-8 4-15,9 0-9 0,0 2-1 0,-1-2 0 0,3-1 0 16,1 2-1-16,-4-3-4 0,-1 0 2 15,-3 0-6-15,-2 2 2 0,0 0 1 0,-1-2 7 16,-4 0-10-16,-2 1 4 0,-6-1 3 0,16 0 0 0,-16 0-3 16,9 0 6-16,-9 0-5 0,8 0 1 15,-8 0 4-15,0 0-6 0,12 2-4 0,-12-2 0 0,0 0 3 16,6 0-4-16,-6 0-8 0,0 0-6 0,0 0-10 16,0 0-13-16,17 3-2 0,-17-3-25 0,12 0-12 15,-12 0-28-15,15-5-29 0,-7 4-82 0,-8 1-254 16,16-8 74-16</inkml:trace>
  <inkml:trace contextRef="#ctx0" brushRef="#br0" timeOffset="56599.31">15446 7975 219 0,'13'-4'128'0,"-13"4"-17"0,10-2-20 0,-10 2-7 16,8-2-11-16,-8 2-3 0,0 0-8 0,0 0-13 0,12 0-2 15,-12 0-7-15,0 0 0 0,0 0-8 16,0 0-2-16,0 0-9 0,0 0 8 0,0 0-2 0,0 0-11 16,0 0 7-16,0 0-5 0,0 0-12 0,0 0-7 15,0 0 21-15,0 0-3 0,0 0-4 16,0 0 2-16,0 0 5 0,0 0-1 0,0 0 5 0,0 0 3 15,0 0-4-15,0 0 4 0,0 0-2 0,0 0 8 16,0 0-7-16,0 0-1 0,0 0-3 0,0 0-2 16,0 0 0-16,0 0 3 0,-8-14-4 0,8 14 2 15,0 0 0-15,0-10 0 0,0 10-6 0,4-8-3 0,-4 8 3 16,4-8 6-16,-4 8-10 0,5-10-1 0,-1 3 4 16,2 2-6-16,-1 0-1 0,4 1 3 0,-5 0-2 15,2 0-5-15,-6 4-7 0,12-10 7 0,-6 8-4 16,-6 2 4-16,11-4-3 0,-11 4-3 0,8-4 2 15,-8 4 4-15,8-2-6 0,-8 2-1 0,0 0 5 16,13 0-1-16,-13 0 0 0,0 0-4 0,0 0-2 16,0 0 4-16,0 0 2 0,0 0 0 0,6 8-6 15,-6-8 0-15,0 0 4 0,0 0 4 0,0 0-10 16,-15 12 4-16,11-10-1 0,-6 4 3 0,10-6-6 16,-10 6 4-16,3-6 6 0,7 0 0 0,0 0-2 0,-11 4 2 15,11-4-4-15,0 0 4 0,-11 1-1 16,11-1 2-16,0 0-7 0,0 0 8 0,0 0-3 0,-10-8-11 15,10 8 15-15,0-7-7 0,0 7-1 0,0 0 8 16,4-10-4-16,-4 10-6 0,0 0 4 0,4-10-6 16,0 6 1-16,-4 4 6 0,12-8-3 0,-6 7 1 15,3-4-4-15,-9 5 3 0,18-4-3 0,-12 4 5 16,-6 0 1-16,19 0-5 0,1 6-6 0,-7-2 10 0,5 4-4 16,-2 0 5-16,-1 2 2 0,-3 2-7 0,4-1 1 15,-3 4 2-15,1-2 3 0,-4 3-5 0,2-2 2 16,-4 2 4-16,1 0-6 0,-1-3 2 0,0 3 5 15,-4 0-9-15,0-2 12 0,-2-1-3 0,2-1 4 16,-4 0-5-16,-2-2 0 0,0 0 5 0,-2-2 5 16,0 0-3-16,-1 2-3 0,-6 3-2 0,2 1-4 15,1-4 9-15,-6 2 1 0,8-4-6 0,-3 0-4 16,2-3 1-16,-2-1 11 0,3 0 4 0,2-2 2 16,4-2-5-16,-12 4 5 0,12-4 3 0,0 0-1 0,0 0-3 15,-15-2 8-15,15 2-9 0,0 0 2 16,0 0-6-16,-8-10 1 0,8 10 2 0,-4-7 3 0,4 7-5 15,0-8-1-15,0 8 0 0,0-8 1 0,0 8-7 16,4-8 1-16,-4 8 2 0,4-6-3 0,0 2-5 16,-4 4 3-16,9-6-4 0,-3 2-2 0,-6 4 2 15,16-2 1-15,-16 2-3 0,15 0 3 0,-15 0 1 16,18 0-7-16,-8 2 5 0,0 2 6 0,1-2-3 0,-1 0-5 16,0 2 1-16,0 0 0 0,1-2 7 0,-2 2-2 15,2 0-2-15,2 1-3 0,0 0 2 16,-2-2-3-16,-2 2 4 0,2-3-2 0,-11-2-8 0,13 3-5 15,-6-1-12-15,-7-2-12 0,0 0-18 0,17 5-26 16,-17-5-31-16,0 0-122 0,0 0-279 0,18-5 82 16</inkml:trace>
  <inkml:trace contextRef="#ctx0" brushRef="#br0" timeOffset="57631.52">16181 7730 290 0,'0'-8'113'0,"0"8"-23"0,0 0 7 16,2-14 1-16,-2 14-10 0,0 0-10 0,3-10 4 0,-3 10-7 15,4-5-8-15,-4 5-9 0,0 0-6 0,3-6-2 16,-3 6-14-16,0 0-6 0,0 0 6 0,0 0-9 16,0 0-1-16,0 0 0 0,0 0-8 0,19 16-3 15,-12-1 1-15,-3 1 3 0,3 4-6 0,1 7-7 16,2 5 8-16,-8 0 1 0,2-1-2 0,-2 0 5 16,-2-1-2-16,2-2-4 0,-2 1-1 0,4-5 0 15,-1-4 2-15,-1-2-4 0,-2 0 3 0,0-1-4 0,0-1 3 16,0-4-4-16,0 0-2 0,0-2 7 15,0-1-6-15,-2 1 2 0,2-10-16 0,2 14 15 0,-2-8-2 16,-2 0 6-16,2-6-4 0,0 0 0 0,0 13 2 16,0-13 1-16,0 0 8 0,0 9-1 15,0-9-5-15,0 0 3 0,0 0-13 0,0 0-1 0,0 0-8 16,0 0-3-16,0 0 1 0,18-30-4 0,-12 10 5 16,4-7-2-16,4-1 1 0,-3-1 2 0,2-1 0 15,-2 0-1-15,-5 8 1 0,7-5 11 0,-1 5 9 16,-6 4 0-16,3 3-2 0,0-5 7 0,0 6 4 0,-3-4 1 15,2 5 1-15,0-3-4 0,0 2-5 0,-1 0 3 16,1 4-7-16,-1-1 4 0,-2 1-3 16,1 0 2-16,-2 2 0 0,1 2-5 0,-1 0 2 0,5 0-1 15,-9 6-5-15,7-8 1 0,-1 2 1 0,-6 6 0 16,8-6-3-16,-8 6-6 0,10-6 2 0,-10 6-4 16,0 0 4-16,0 0-3 0,0 0 6 0,0 0-10 15,0 0 2-15,17 14 6 0,-17-6 1 0,2 0-3 16,-4 0-2-16,0 8 5 0,-3-1-4 0,1-1-1 15,0 4 6-15,-2-2-8 0,-2 1 5 0,-4-1 1 16,3-2 0-16,-5 2-6 0,4-4 10 0,-4 2-1 0,1-3-2 16,1-1 1-16,-2 2 3 0,5-4-4 15,-2-2 5-15,0 0 0 0,7-2 2 0,4-4-3 0,-16 6-5 16,16-6 7-16,-13 5 3 0,13-5-2 0,-8 2 6 16,8-2 1-16,0 0-2 0,-14 0 3 0,14 0-1 15,0 0-1-15,0 0 3 0,-10-5 2 0,10 5-1 16,0 0 1-16,-9-4-5 0,9 4-1 0,0 0 2 15,0 0-9-15,0 0 5 0,-7-4-9 0,7 4 2 0,0 0-2 16,0 0 2-16,0 0-7 0,0 0 6 16,0 0-2-16,0 0-4 0,0 0 3 0,0 0 1 0,0 0-3 15,0 0 4-15,16 13-3 0,-8-7 2 0,-1-2-1 16,0 2-4-16,-1 2 5 0,7 2-4 0,-4 0 2 16,4 2-1-16,-4-4-1 0,4 6-1 0,2-5 7 15,-3 3-3-15,0 0-1 0,4-2 3 0,-5 2 0 16,-3 0-6-16,6-2 4 0,-3 1-5 0,-1 3-4 15,2-4-3-15,-6-2-9 0,5 0-9 0,-2 3-14 16,2-3 8-16,-5-1-11 0,5 0-13 0,-4-1-4 16,0 0-15-16,-1-2-13 0,0-2 4 0,-6-2-13 15,10 6-14-15,-10-6-2 0,0 0-67 0,0 0-219 16,0 0 65-16</inkml:trace>
  <inkml:trace contextRef="#ctx0" brushRef="#br0" timeOffset="58019.34">16641 8056 260 0,'0'0'99'0,"4"-7"-19"16,-4 7 4-16,6-5-12 0,-6 5-17 15,6-4-3-15,-6 4-5 0,6-4-5 0,-6 4 1 0,0 0-3 16,16-2-14-16,-16 2-1 0,0 0-3 0,15 0-2 16,-15 0-5-16,16 4 7 0,-10 0-7 0,-2-2 1 15,5 2-5-15,-3 0 5 0,4 1-11 0,-4 0 6 16,0 0-1-16,-1 2-2 0,1 0-3 0,1 1 1 15,-2-2 0-15,-1 4 0 0,2-1 7 0,-4 0 3 16,3-1 4-16,-3 2-6 0,1-1 6 0,-1 1-2 16,-2 6 6-16,0-1-1 0,0-2 3 0,-2-1-6 0,-1-3 3 15,1 1 3-15,-3-2-1 0,5 0 4 16,-2 0 0-16,2-1 1 0,-4 0 7 0,2 1-2 16,2-8 6-16,-4 10 6 0,4-10-1 0,0 7 4 15,0-7 2-15,-2 6-2 0,2-6-1 0,-3 6 0 0,3-6-9 16,0 0-2-16,0 0-5 0,5 4-2 0,-5-4-5 15,0 0-2-15,17 2-4 0,-17-2-2 0,18-2-3 16,0 0 2-16,-2 0-4 0,2 0-11 0,-3 2-12 16,1-2-13-16,-1 2-15 0,-1-2-9 0,-14 2-16 15,21-2-13-15,-12 0-5 0,0 0-13 0,-9 2-13 16,17-2-12-16,-6 0-81 0,-11 2-236 0,17-3 70 0</inkml:trace>
  <inkml:trace contextRef="#ctx0" brushRef="#br0" timeOffset="58537.83">17058 7886 290 0,'0'0'86'0,"6"-4"1"0,-6 4-17 16,0 0-9-16,0 0-6 0,24 4-10 0,-24-4 6 0,17 6-13 15,-9-1-3-15,0 2 2 0,3 4-11 0,0 3 2 16,-2 0-3-16,-1 0 7 0,-1 4-7 0,0-1 4 16,-3-1 1-16,-1 2 6 0,-1 0-9 0,-2 0 2 15,0-3-2-15,-5 3-6 0,3-4 0 0,0 0-5 16,-2-3 7-16,1-3-6 0,1 0 3 0,0 0-3 16,2 0 7-16,0-8 2 0,-3 10 11 0,3-6 6 15,0-4 8-15,-2 8 6 0,2-8 0 0,0 0-7 16,0 0-16-16,0 0 2 0,0 0-6 0,0 0-4 15,20-28-3-15,-9 10-9 0,5-10 2 0,-1-3-5 0,3 2 6 16,-1-3 1-16,-2 2-8 0,-2 3 0 0,1-1 5 16,-4 8 1-16,-1 3 6 0,-3 5-1 15,0 0 2-15,-4 2-7 0,0 4-1 0,2-2 3 0,-4 8-9 16,4-10-3-16,-4 10 3 0,2-7-9 0,-2 7 0 16,0 0 0-16,0 0 3 0,0 0-6 0,0 0 2 15,0 0 1-15,0 0 2 0,0 0-2 0,0 0-1 16,0 0 2-16,-8 31-2 0,4-15-1 0,2-1 0 0,2 2 2 15,-6-2-1-15,4 1 1 0,0 2-2 16,0-2 1-16,4-1 4 0,-2 1-2 0,2 0 4 16,3 0-5-16,0-1 2 0,-3-3-2 0,4 2 4 0,-2-6 0 15,3 2-2-15,0 3 0 0,-1-3-10 0,3 0-11 16,-3-3-11-16,1-2-13 0,0-1-24 0,-7-4-18 16,13 6-27-16,-13-6-111 0,8 2-265 0,-8-2 76 15</inkml:trace>
  <inkml:trace contextRef="#ctx0" brushRef="#br0" timeOffset="58977.14">17457 7351 271 0,'0'0'107'15,"8"-5"-11"-15,-8 5-11 0,18 0-10 0,-18 0-7 16,26 5-19-16,-9-1-2 0,-3 2-3 0,1 2-7 15,3 0-3-15,-3 6-5 0,-3-1 5 0,0 1-4 16,-3 2-2-16,-1 2 8 0,1 0-7 0,-2 0-9 16,-3 9 9-16,-2-1-2 0,-2-11 5 0,0 1 7 15,-4 0-8-15,2-1 5 0,0-2 2 0,-3-1-3 16,1-2 6-16,-1-1-7 0,1-3 1 0,2 2-1 16,2-8 2-16,-2 12 10 0,2-12 1 0,-7 8 3 0,7-8 0 15,0 6 0-15,0-6-3 0,0 0-7 0,0 0-4 16,0 0-9-16,0 0-12 0,0 0-6 0,37-4-20 15,-19 0-14-15,1-2-28 0,-1 0-19 0,-1 0-35 16,3 2-116-16,-6 0-265 0,3 0 76 0</inkml:trace>
  <inkml:trace contextRef="#ctx0" brushRef="#br0" timeOffset="59615.1">18103 7929 352 0,'0'0'193'0,"0"0"-20"0,0 0-9 0,0 0-19 16,0 0-7-16,0 0-15 0,0 0-12 0,0 0-6 16,2 6-5-16,-2-6-15 0,0 0-9 0,0 0-8 0,15 2-10 15,-15-2-6-15,18 0-2 0,2-2-3 16,10 2-9-16,-2 0-2 0,6 0-6 0,3-2 1 15,-4 2-2-15,-1 2-7 0,1-4-3 0,-4 4 0 0,-7-2-3 16,-3 0-3-16,-1 2-1 0,1-2-3 16,-5 2-3-16,-2-2-6 0,0 0-11 0,-12 0-3 0,15 0-7 15,-15 0-5-15,12 2-2 0,-12-2-13 0,0 0-9 16,0 0-3-16,0 0-5 0,19 0 3 0,-19 0-8 16,0 0-6-16,6 2 4 0,-6-2-1 0,0 0 7 15,0 0 12-15,0 0 3 0,0 0-1 0,0 0 3 16,0 0 2-16,5-8 7 0,-5 8 3 0,-3-10 14 0,3 10 3 15,-6-13 15-15,-1 5 2 0,5 0-2 0,-4-6-8 16,-4 0 16-16,6 4 14 0,-2 0 8 0,-3-3 3 16,1-1 6-16,-2 4 6 0,6 0 5 0,-2 2 2 15,2 2-2-15,4 6-4 0,-7-10-1 0,2 5-1 16,5 5-9-16,-6-7-11 0,6 7 5 0,0 0-7 16,-7-5-1-16,7 5-4 0,0 0 1 0,0 0-7 15,0 0 4-15,-12 12-5 0,8-4 0 0,0 1-1 16,0 7-1-16,0 2 0 0,2 1-3 0,-1 11 2 15,-1-2 3-15,0 4-1 0,2-3 3 0,-1 0-3 0,-2 1 0 16,3 2-21-16,0-3-24 0,0 4-21 0,-4-1-38 16,2-2-60-16,-3-2-84 0,2-5-283 15,1-5 81-15</inkml:trace>
  <inkml:trace contextRef="#ctx0" brushRef="#br0" timeOffset="60481.34">19240 7174 376 0,'4'-8'177'16,"0"4"-21"-16,-2-2-26 0,1 2-18 0,-3 4-16 15,0 0-14-15,0 0-11 0,0 0-7 0,13 14-2 0,-6 2-8 16,-5 1 0-16,4 15-6 0,0 1-8 0,-3 3-2 16,-3 3-7-16,2-1 0 0,-2 1 2 0,-2 1-7 15,2-1 2-15,0-3-2 0,-3 1-11 0,3 1 7 16,-4-3-2-16,2-1 1 0,0-3-5 0,2-3-2 15,-4-7 1-15,4-1 0 0,0-4-5 0,-2-2 1 16,2-4 4-16,0 0-7 0,0-3-1 0,0 1-4 16,0-3 8-16,0 2 5 0,0-7 8 0,0 6 11 15,0-6 7-15,0 0-1 0,0 6-5 0,0-6-5 16,0 0-1-16,0 0-4 0,0 0-3 0,0 0-2 16,4-19-4-16,-2 1-4 0,0 2 0 0,4-15 1 0,-1-1-5 15,6 2 1-15,0-1-4 0,-1 3-4 0,0-1-1 16,3 1 2-16,0 0 0 0,-2 7-5 0,2 1 0 15,-2 6-3-15,2 0 0 0,1 0 5 0,-2 2-5 16,1 1 2-16,3 3 0 0,-5 0 0 0,0 2 0 16,-2 0-2-16,-1 2 2 0,2 0-6 0,-4 2-2 15,0 0 3-15,-6 2-2 0,11-4 2 0,-11 4 2 0,0 0-5 16,0 0 2-16,14 10 1 0,-10-4-2 0,-4 2 4 16,0 2-3-16,0 5 6 0,-4 1-9 0,-3 2 9 15,0 0-2-15,-4 10-1 0,1-9 4 0,-2-1 1 16,2-5-1-16,-1 2 1 0,1-2-1 0,2-3 3 15,2-2 0-15,-1 0 0 0,0-2-2 0,3 0 3 16,-1 0 2-16,1 0 3 0,0-2 5 0,4-4 1 16,-6 8 10-16,0-6-6 0,6-2 4 0,-4 5-4 15,4-5-3-15,0 0-2 0,-8 8-3 0,8-8 3 16,-5 4-4-16,5-4-1 0,-6 4-2 0,6-4-2 16,0 0-2-16,-7 6 2 0,7-6 2 0,-5 8-9 0,3-6-1 15,0 4 7-15,2-6 1 0,-2 10-11 0,0-3 8 16,4 0 0-16,-4 1-3 0,4-3 0 0,-2 3-8 15,2 0-7-15,2 0-4 0,3 0-14 0,-2-2-14 16,8 6-16-16,-3-2-27 0,2-5-27 0,-4 0-135 16,1 0-302-16,0-1 86 0</inkml:trace>
  <inkml:trace contextRef="#ctx0" brushRef="#br0" timeOffset="61180.11">19723 7762 306 0,'0'0'179'0,"2"-7"-16"0,-2 7-16 0,0 0-17 0,3-7-9 16,-3 7-16-16,0 0-9 0,0 0-5 0,3-8-8 15,-3 8-5-15,0 0-11 0,2-6 2 0,-2 6-12 16,0 0-6-16,0 0-3 0,0 0-8 0,4-8-4 16,-4 8-9-16,0 0 3 0,2-4-4 0,-2 4-3 15,0 0-1-15,6-6-3 0,-6 6-1 0,0 0-1 16,7-6-2-16,-7 6-2 0,0 0-2 0,7-5-3 16,-7 5 1-16,0 0-4 0,4-5 4 0,-4 5-2 0,0 0 1 15,0 0-2-15,0 0 3 0,7-5-4 16,-7 5 3-16,0 0-2 0,0 0-5 0,0 0 3 0,4-5-4 15,-4 5 3-15,0 0 1 0,0 0-1 0,0 0 1 16,0 0-5-16,0 0 2 0,4-5-2 16,-4 5 6-16,0 0-6 0,0 0 1 0,0 0 6 0,0 0-2 15,7-4-6-15,-7 4 2 0,0 0-2 0,0 0 1 16,0 0 1-16,0 0-3 0,9-6-1 0,-9 6 3 16,13-2-5-16,-7-2 6 0,-6 4-1 0,18-2-1 15,-9 0 0-15,-9 2-2 0,17-2-2 0,-8 2 3 16,-9 0 1-16,20-2-6 0,-20 2 4 0,15 2-2 0,-15-2 1 15,11 0-1-15,-11 0-2 0,9 4-4 0,-9-4 2 16,4 6 1-16,-4-6 0 0,2 8 13 0,-2-2-4 16,0-6-4-16,-6 16-3 0,2-9 5 0,-1-1-1 15,0 2 0-15,1 0 3 0,2-2 0 0,-4 0 0 16,3 2-2-16,1-2 2 0,2-6-4 0,-4 9-7 16,4-3 11-16,0-6 3 0,0 12-6 0,2-4 1 0,2 0-1 15,1-2 5-15,-1 0-5 0,2 2 6 16,6 6-6-16,1-2 2 0,-5 1-4 0,4 1 2 15,0-2 0-15,-2-1 3 0,-4 2-1 0,1-4 2 0,-3-1 0 16,-2-2 1-16,2 2-2 0,-2 0-3 0,-2-2 6 16,0 2 4-16,0-8 6 0,-4 16 2 0,0-11 2 15,-3 3 0-15,-1 0-1 0,-8 0 2 0,1 2-5 16,2-2-1-16,-2 0-1 0,-1-2 4 0,1 0-6 16,1-4-11-16,2 2-9 0,0-4-26 0,12 0-23 15,-19 0-26-15,13-4-57 0,-2 0-102 0,4-2-289 16,2-2 83-16</inkml:trace>
  <inkml:trace contextRef="#ctx0" brushRef="#br0" timeOffset="61860.08">20335 7538 359 0,'0'0'240'0,"0"0"-19"15,13-1-16-15,-13 1-30 0,0 0-15 0,0 0-10 0,0 0-24 16,9-2-13-16,-9 2-13 0,0 0-11 0,0 0-12 16,0 0-2-16,24 2-9 0,-9 2-10 15,1-2-2-15,1 0-9 0,3 1 0 0,0 0-9 0,-3-1 1 16,3 1-5-16,-1-3-9 0,1 4-6 0,-2-1-16 16,-1-2-5-16,1-1-8 0,-3 0-8 0,-15 0-6 15,22 2-9-15,-11-2-7 0,-11 0-10 0,15-2 2 16,-15 2-14-16,13-1-2 0,-13 1-10 0,7-7-13 0,-7 7-2 15,0 0-6-15,5-10 0 0,-5 10 7 0,0-5 4 16,0 5-3-16,-5-12 14 0,2 4 1 16,3 8 12-16,-2-12 6 0,-2 6 6 0,2-2 13 0,-2 2 4 15,4 6 9-15,-7-10 16 0,7 10 8 0,-4-9 4 16,4 9 11-16,-7-6 10 0,7 6 6 0,0 0 2 16,-2-10 4-16,2 10-6 0,0 0 0 0,-5-8 12 15,5 8 2-15,0 0 0 0,0 0-2 0,-6-6-11 16,6 6 17-16,0 0-10 0,0 0 3 0,0 0-9 15,-4-6 11-15,4 6-9 0,0 0-1 0,0 0 2 16,0 0-3-16,-2-6 7 0,2 6-7 0,0 0-1 0,0 0-3 16,0 0 1-16,0 0-1 0,0 0 0 15,-7-6-4-15,7 6-2 0,0 0-1 0,0 0-5 16,0 0 1-16,0 0-4 0,0 0 2 0,-2-6 1 0,2 6-8 16,0 0 2-16,0 0-3 0,0 0-3 0,0 0 2 15,0 0-1-15,0 0 5 0,0 0-5 0,0 0-4 16,-7-4 7-16,7 4-2 0,0 0-1 0,0 0-3 15,0 0 1-15,0 0 2 0,0 0-3 0,0 0-1 0,0 0 1 16,0 0-3-16,0 0 4 0,0 0-4 16,0 0-4-16,0 0 1 0,0 0 3 0,0 0-2 15,0 0-1-15,0 0-1 0,0 0-1 0,0 0 2 0,0 0 0 16,-13 16 3-16,9-8-3 0,2 0 1 0,0 2 1 16,-1 4 4-16,-2 4-3 0,3-5-3 0,0 3-4 15,0 0 7-15,0-1 1 0,-3 2-3 0,3-2 4 16,2 1-2-16,-2-4 3 0,2 3-1 0,0 2-1 15,-2-4-7-15,4-1-6 0,-4 0-13 0,2 3-6 16,2 3-24-16,2-2-19 0,-1 0-31 0,1-1-31 16,-2 2-94-16,0-2-275 0,-2 1 80 0</inkml:trace>
  <inkml:trace contextRef="#ctx0" brushRef="#br0" timeOffset="63129.04">21099 7300 303 0,'0'0'132'0,"0"0"-17"0,0 0-8 0,0 0-14 16,0 0 1-16,0 0-8 0,-20-6-9 0,20 6 0 0,0 0-7 15,-13-2-13-15,13 2 11 0,0 0-7 0,-10-2-5 16,10 2-1-16,-12-4 4 0,12 4-4 0,-12-6-4 16,12 6 3-16,-7-4-4 0,7 4 0 0,-9-6-6 15,9 6 1-15,-7-6-4 0,7 6-3 0,-4-7-10 16,4 7-3-16,-2-8-4 0,2 8-7 0,4-10 3 15,0 4-13-15,3-2 7 0,2 2-5 0,6-4 1 16,1 0 2-16,1 3-3 0,1-1 0 0,-1 1-7 16,-1 2 2-16,2 1 3 0,-6 0-4 0,-1 2 0 15,-2 2-5-15,-9 0 2 0,17 2-2 0,-10 2 5 16,-7-4-3-16,13 8 3 0,-8-2-8 0,1-1 4 0,-4 2 0 16,2 0 0-16,-4 3 4 0,3-2-3 0,0 0 3 15,-1 2-5-15,-2-3 3 0,0 3 1 0,2-2-1 16,-2 0 4-16,0 1-2 0,0-4 2 0,0-5-2 15,0 14-7-15,2-8 6 0,-2-6 1 0,4 10-5 16,-2-2 1-16,0-2 1 0,3 0-1 0,1 1 5 16,1-2 4-16,0 2-7 0,-1 1-1 0,7 4-3 15,-2 0 8-15,-4-2-4 0,-1-1 4 0,1 1-6 0,0-2 2 16,-1 0-1-16,-2 0 2 0,-1 0 0 0,-1 0-4 16,0-1 1-16,-2 2-5 0,0-9 3 0,2 16 3 15,-2-9 11-15,0-7-1 0,-4 14-1 0,-1-6 4 16,3-2 3-16,-4 2-4 0,2-4-1 0,-1 4 3 15,-4-4-4-15,9-4 3 0,-17 8-2 0,8-5 2 16,9-3-1-16,-15 4-6 0,15-4-3 0,-18-2-14 16,18 2-10-16,-13-7-19 0,7 1-15 0,1-2-20 15,2 0-34-15,-1-6-120 0,4-4-275 0,2 0 79 16</inkml:trace>
  <inkml:trace contextRef="#ctx0" brushRef="#br0" timeOffset="63895.1">21621 7010 300 0,'4'-4'142'0,"-4"4"-17"0,14-6-20 0,-14 6-11 15,8-4-16-15,-8 4 6 0,9-2-11 0,-9 2-22 16,0 0 7-16,0 0-1 0,18 4-17 0,-14 0 6 15,4 4-1-15,-4 0-10 0,6 6 2 0,-2 4-1 16,3 7-7-16,-5-1-1 0,4 4 4 0,-6-5-6 16,2 6 1-16,1 1-2 0,-3-2-3 0,-4-4 5 15,5 5-2-15,-3-5-2 0,-2-2-3 0,5 7-1 16,-5-5 5-16,0-4-1 0,0-1-6 0,-2-7-2 16,4 0-3-16,-2 0 2 0,0-5 4 0,0 3-8 0,0-10 1 15,0 14-2-15,0-8 6 0,0-6-3 16,2 12 8-16,-2-12 13 0,0 10 8 0,0-10 10 0,0 0 7 15,0 0-1-15,0 8-3 0,0-8-12 0,0 0 4 16,0 0-14-16,0 0-1 0,0 0-8 0,0 0-4 16,-4-28 3-16,6 14-5 0,0-4 1 0,-2-1-5 15,2 1-4-15,0 0 0 0,0 3 0 0,2-3-4 16,-1 0-1-16,1 0-2 0,1 2-1 0,-1 1 2 16,3 1 1-16,-3 0-7 0,-2 0 3 0,6 4 0 0,-2 0-2 15,-2 3 0-15,0 1-1 0,0-2-1 16,1 2-3-16,-1 0 5 0,2 0-1 0,2 0 1 0,-2 2-3 15,0 0 2-15,-6 4-2 0,12-6 0 0,-6 5-2 16,-6 1 0-16,13-5-1 0,-13 5 5 0,12 0-1 16,-12 0-3-16,0 0 1 0,12 5-3 0,-12-5 3 15,7 5-2-15,-7-5 2 0,6 8 0 0,-4-4-2 16,0 2-2-16,1 2-1 0,-3-8 3 0,0 10 3 16,0-10-1-16,-3 16 0 0,-1-8 0 0,0 2 3 15,-3-5 2-15,1 3 1 0,0 0-3 0,-4-2 4 16,4 2-4-16,-1 0 6 0,1-4 0 0,-3 2-3 0,2 0-4 15,3-3 8-15,-2 2-8 0,-1-2 9 0,7-3 6 16,-9 7 1-16,9-7-4 0,-2 5 9 0,2-5 0 16,-5 4 1-16,5-4-5 0,0 0 0 0,0 0 2 15,-6 6-3-15,6-6 0 0,0 0-1 0,0 0-3 16,0 0 1-16,-2 6-2 0,2-6-5 0,0 0 0 16,0 0 1-16,0 0-5 0,0 0 2 0,0 0 0 0,8 10 2 15,-8-10-2-15,9 10 3 0,-2-4-5 16,2 0 2-16,-3 1 2 0,8 3-1 0,1 2-6 15,-5 0 7-15,2-6 0 0,-1 6-1 0,-3-2 2 0,4-2-4 16,-2 4 2-16,1-3 0 0,-2-1 0 16,4 6-9-16,1-4-6 0,-4 2-9 0,1-7-6 0,0 3-12 15,-2 1-7-15,-1-2-29 0,6 1-18 0,-3-2-24 16,-1 2-21-16,0-6-114 0,-2 0-303 0,-8-2 86 16</inkml:trace>
  <inkml:trace contextRef="#ctx0" brushRef="#br0" timeOffset="64448.08">22240 7488 260 0,'0'0'157'0,"0"0"-24"0,0 0 1 16,0 0-11-16,0 0-8 0,0 0-10 0,-4-9-11 0,4 9-10 15,0 0-6-15,0 0-5 0,0 0-5 0,0-8-7 16,0 8-8-16,0 0-8 0,0 0-8 0,0 0-4 16,9-5-1-16,-9 5-4 0,7-5-9 0,-7 5 3 15,13-3 2-15,-13 3-5 0,15-4-4 0,-6 2 1 16,0 0-6-16,-9 2 2 0,14-2 0 0,-14 2-5 15,12 0-4-15,-12 0 2 0,0 0-1 0,17 0-5 16,-17 0 5-16,0 0 4 0,0 0-9 0,9 6 1 16,-9-6-3-16,0 0 6 0,3 7 6 0,-3-7-8 0,0 0 4 15,-3 12-6-15,3-12 3 0,0 0-2 0,-2 13 5 16,2-13-7-16,0 7 4 0,0-7-5 0,0 0 5 16,5 14-1-16,-3-8-1 0,2 0-1 0,2 0 0 15,8 6 7-15,-1-3-2 0,3 5-2 0,-2-2-1 16,4 0 1-16,11 4 0 0,-12-4-3 0,1-3 2 15,-3 1 1-15,-2-3 1 0,0 2-7 0,-7-3 5 16,4 0-1-16,-4-2-3 0,-1 2 0 0,-5-6 7 0,8 8-5 16,-6-4 0-16,-2-4 12 0,0 7-2 15,0-7 3-15,-2 9-1 0,2-9 6 0,-11 11 2 16,5-7-3-16,-3 0-5 0,0 2-1 0,-6 0 0 0,-1 0 3 16,2-2 0-16,0 0-7 0,-1 0-7 0,-1-2-3 15,8 0-11-15,8-2-6 0,-25-2-18 0,25 2-21 16,-18-2-33-16,12 0-37 0,6 2-94 0,-15-10-266 15,9 2 78-15</inkml:trace>
  <inkml:trace contextRef="#ctx0" brushRef="#br0" timeOffset="65081.05">22880 7134 284 0,'11'-4'171'0,"-5"1"-25"16,-6 3-22-16,16 0-19 0,-16 0-11 15,13 3-12-15,-6 1-17 0,2 0-5 0,-3 4-6 16,6 4-5-16,-4 2 0 0,-2 1-9 0,1 2-3 0,1 0-7 16,-2-1 0-16,-2 4-2 0,0-5-3 0,-2 3-3 15,0-2 7-15,-2 0-11 0,0-4 4 0,0-2-2 16,-2-1-5-16,0-1 2 0,2-8-1 0,-4 14 1 15,4-8-3-15,0-6-4 0,-2 10-1 0,0-6 20 16,2-4-4-16,0 0 15 0,-3 8 3 0,3-8-1 16,0 0-3-16,0 0-10 0,0 0-1 0,0 0-2 15,0 0-5-15,15-26-3 0,-4 10-5 0,9-11-3 16,0-1-2-16,-1 1-2 0,-1-3 2 0,-1 0 0 16,-3-2-4-16,3 7 9 0,-4-3 4 0,-4 6-2 15,-1 5 5-15,2 5-1 0,-6 0 4 0,0 2 0 0,-2 2 0 16,1 2-1-16,-3-1-2 0,0 7-5 0,2-8-1 15,-2 8-9-15,0-8 2 0,0 8-5 0,0 0-2 16,0 0 3-16,0 0 1 0,0 0-6 0,0 0-1 16,0 0 7-16,-17 23-7 0,12-15 4 0,-2 8-7 15,3-2 6-15,2 2 3 0,0 0-2 0,0 1 0 16,2 1 4-16,2 0-3 0,2-1 4 0,-2 1-2 16,4-2 2-16,0 2 1 0,0 0-3 0,5-3-2 0,-5 1-5 15,3 0-16-15,4-1-10 0,-4 0-21 0,2 0-10 16,0-1-16-16,-3-4-19 0,2-2-25 0,-4 2-29 15,0-5-79-15,1 2-273 0,2-4 79 0</inkml:trace>
  <inkml:trace contextRef="#ctx0" brushRef="#br0" timeOffset="65760.25">23823 7195 408 0,'-14'0'183'0,"14"0"-7"0,0 0-18 0,0 0-24 16,0 0-14-16,0 0-16 0,0 0-12 15,0 0-7-15,0 0-10 0,0 0-10 0,0 0-8 16,0 0-12-16,0 0 2 0,0 0-14 0,0 0-2 0,0 0-4 16,49 9-4-16,-30-9-3 0,1 1 3 15,0 1-5-15,1 2 0 0,-3-4-5 0,-1 0-1 0,-1 2 1 16,-3 0-3-16,-4-2 2 0,-1 2-6 0,-8-2 1 16,15 2-7-16,-7-2 6 0,-8 0-1 0,8 2 2 15,-8-2 0-15,0 0-2 0,11 0 5 0,-11 0-7 16,0 0 6-16,0 0-7 0,11 0 7 0,-11 0-2 15,0 0 4-15,0 0-6 0,0 0-4 0,9 0 5 0,-9 0-4 16,0 0 5-16,0 0 1 0,0 0 0 16,0 0-2-16,0 0-10 0,0 0-8 0,0 0-23 0,0 0-34 15,10 0-37-15,-10 0-145 0,0 0-301 0,0 0 87 16</inkml:trace>
  <inkml:trace contextRef="#ctx0" brushRef="#br0" timeOffset="66751.08">24471 6870 266 0,'0'0'113'0,"0"0"-3"0,-5-4-18 16,5 4 3-16,0 0-5 0,0 0-1 0,-4-8-5 15,4 8-8-15,0 0-2 0,-7-6-9 0,7 6-8 16,-2-6-4-16,2 6-9 0,0-8-2 0,0 8-2 0,0-8-12 16,0 8 5-16,9-10-10 0,-2 3-2 0,6-1-6 15,-1 2 1-15,4 0 0 0,3 2-6 0,-1-2-4 16,0 2-9-16,-3 4 12 0,5-2-4 0,-3 0-5 15,-3 4 0-15,-4 0 2 0,1-2 0 0,-4 4-6 16,2 0 4-16,-9-4-4 0,10 10 4 0,-5-6-4 16,-2 6-4-16,-1-3 12 0,-4 1-8 0,-1 1 8 15,1 0-5-15,-3 7-2 0,-3-4 7 0,1 1-6 16,1 0 7-16,-1-4-6 0,0-1-1 0,1 2 5 16,2-2-10-16,0-2 7 0,-2 2-1 0,4-2-1 0,0 0 5 15,2-6-5-15,-2 9 10 0,2-9-11 16,0 10-3-16,0-2 1 0,2-2 2 0,0 0 12 0,3 2-12 15,2-2 6-15,-3 0-5 0,0 2 6 0,5 0-6 16,-2-2 4-16,-1 1-4 0,3-1 11 0,-3 0-9 16,-1 0 5-16,2 0-9 0,-3 0 6 0,-2 0-5 15,3 0 1-15,1-2 8 0,-4 2-6 0,-2-6-3 16,6 8 2-16,-6-8 2 0,3 10-12 0,-3-10-1 0,7 7 16 16,-7-4-2-16,0-3 2 0,4 7 6 0,-4-7-9 15,2 8 6-15,-2-8-6 0,2 4 8 0,-2-4-6 16,0 0 1-16,5 8-1 0,-5-8 0 0,0 0 5 15,2 6 2-15,-2-6-1 0,0 0 7 0,0 0 2 16,2 6 4-16,-2-6-1 0,0 0 9 0,0 0-4 16,0 0-2-16,0 0-3 0,0 0 1 0,0 0-4 15,0 0 6-15,0 0-8 0,0 0-2 0,2 6-1 0,-2-6-2 16,0 0-2-16,0 0-3 0,0 0 3 16,0 0-3-16,0 0 0 0,0 0 0 0,0 0-1 15,0 0-4-15,0 0 6 0,0 0 2 0,0 0-4 16,0 0 0-16,0 0 0 0,0 0-4 0,0 0 2 0,0 0-2 15,0 0-2-15,0 0-2 0,0 0 1 0,0 0-2 16,0 0-2-16,0 0 2 0,0 0-7 0,0 0-17 16,0 0-8-16,0 0-23 0,0 0-24 0,0 0-45 15,0 0-83-15,0 0-251 0,0 0 74 0</inkml:trace>
  <inkml:trace contextRef="#ctx0" brushRef="#br0" timeOffset="68937.52">24633 6732 223 0,'-2'-6'96'0,"-5"0"-12"0,4-2-7 15,-1 2-1-15,2-2-6 0,0 1 1 0,0-1-7 16,-2 0 3-16,1-1 1 0,-1 2-28 0,2-1 24 0,2 0-5 16,-2 0-2-16,0-1 0 0,-1 0-14 0,3 1 5 15,0-2-5-15,0 2-1 0,0-1 9 0,0-1-7 16,0 4 0-16,0-2 3 0,3 0-4 0,-3-1 2 15,0 9-4-15,2-10-7 0,-2 10-5 0,0-10-5 0,0 10-4 16,0-6 0-16,0 6-1 0,0 0-8 16,0 0-1-16,2-8-1 0,-2 8-1 0,0 0-4 15,0 0 1-15,0 0-2 0,0 0 0 0,4 32 4 0,-4-15-4 16,2 1-1-16,-2 12 2 0,0 1 1 0,3 3-1 16,-3-1-1-16,0 3 1 0,0-1-5 0,2 3 7 15,2-1-3-15,-4-1-2 0,2 1-2 0,-2 1 0 16,2-3-1-16,0 1 5 0,-2-5-2 0,2 1-1 15,-2-3 3-15,0-5-1 0,3-2-6 0,-6-4 8 16,3-3-6-16,3-1 9 0,-3-2 0 0,0-2-4 16,3-3-1-16,-3 1-7 0,-3 1 5 0,6-1-7 15,-3-8 21-15,0 10-8 0,2-7 10 0,-2-3 0 16,0 0 8-16,-2 12 5 0,2-12 8 0,0 0 8 0,0 6 5 16,0-6 2-16,0 0-1 0,0 0-8 0,0 0-2 15,0 0-4-15,0 0 2 0,0 0-7 16,0 0-3-16,0 0-8 0,0 0 0 0,0 0-2 0,2-30-1 15,0 14-6-15,0-1 2 0,0-1-4 0,2-9 0 16,-2 3-2-16,1 2 0 0,1 3-3 0,-2 1 1 16,0 0 1-16,1-2-6 0,3 1 2 0,-3 1-2 15,3-2-2-15,-2 2 0 0,3 2-2 0,-2-1 2 0,-1 1-4 16,2 2 0-16,1 0-2 0,1 2 3 0,-3 0-2 16,2 2-2-16,-1 3 2 0,1-1-4 0,1 2-2 15,-1-2 4-15,6 0-5 0,-2 0 1 0,-2 3 1 16,0 0 6-16,-1 1-4 0,-4 1 1 0,6 3-2 15,-10 0 4-15,13-5-3 0,-7 5-1 0,-6 0-1 16,18 2-2-16,-12 1 1 0,1 0-1 0,0 4-1 16,-1-2 2-16,-1 3 1 0,-1 0 3 0,4 8-6 0,-2-4 5 15,-2 4 1-15,-2-1 1 0,-2 1 0 16,-2 2 2-16,-2-2 1 0,-6 1-2 0,-1-1 0 16,1 0 2-16,-12 6 0 0,-3-1 0 0,-1-3-1 0,-5 2 5 15,12-8-4-15,-1-3 2 0,0 1 4 16,1-2-5-16,3 0 1 0,-1-2 5 0,3-2 1 0,4 0 0 15,-4 0-1-15,6-2-2 0,-3-2 1 0,2 0 4 16,9 0-4-16,-13 0 1 0,13 0 0 0,-11-4-3 16,11 4-3-16,-7-6 3 0,7 6-1 0,0 0-2 15,-6-8 3-15,6 8-7 0,0 0 2 0,-3-8-2 16,3 8-1-16,0 0 4 0,0 0 0 0,0 0-1 0,9-10-3 16,-9 10 5-16,0 0-4 0,11-4 1 0,-11 4 1 15,0 0 2-15,13 0-3 0,-13 0 1 0,18 7 0 16,-1-4 2-16,-1 5 2 0,-3-4-1 0,-4 4-2 15,8 0 2-15,-1 0 4 0,-5 0-4 0,1 2-2 16,4-2 4-16,-5 1-5 0,2 1 3 0,2 0 4 16,-3 0-2-16,3 0 0 0,-7-2-3 0,4 0 6 15,-4-3 2-15,1 3-5 0,0-2 1 0,-2-2 2 16,1 2 0-16,0-2 3 0,2 0-5 0,-2 2 1 16,3-4-9-16,-5 2-5 0,4 2-12 0,-4-4-18 15,-6-2-9-15,15 4-10 0,-15-4-34 0,10 4-29 0,-4-4-112 16,-6 0-280-16,0 0 81 0</inkml:trace>
  <inkml:trace contextRef="#ctx0" brushRef="#br0" timeOffset="69533.09">25027 7279 303 0,'0'0'123'0,"0"0"-13"0,0 0-5 16,0 0-8-16,0 0-11 0,0 0-20 0,3-9 15 15,-3 9-12-15,0 0-1 0,0 0-2 0,0 0-14 16,0 0-4-16,4-4 1 0,-4 4-8 0,0 0-16 16,0 0 14-16,8-7-7 0,-8 7-5 0,9-8-1 15,0 4-4-15,-5 1 0 0,7 0-4 0,-5-1-11 16,4 2-1-16,-4-2-2 0,5 2 2 0,-11 2-1 16,16-4 1-16,-8 2 1 0,-8 2 0 0,18-2-6 0,-18 2 0 15,11 2 9-15,-11-2-16 0,8 2 6 16,-8-2 1-16,10 6-2 0,-10-6 4 0,2 4-4 15,-2-4 2-15,2 8-5 0,-2-8 8 0,-2 11-4 0,2-11 3 16,-2 15-6-16,2-10 6 0,-3 3 0 0,0 0-8 16,1-2 10-16,0 2-5 0,2-8 1 0,0 14 2 15,0-8-4-15,0 1 4 0,2 1-5 0,0-1 7 16,4 0-2-16,-4 3-5 0,2-2-5 0,0 2 8 16,5 4-18-16,-5 0 21 0,3-1-8 0,2 1 3 15,-3 0-1-15,-2-3 1 0,1 1 0 0,-3-2 1 16,3-2 10-16,-3 0-2 0,-2 0 1 0,0-8 0 0,0 14 7 15,0-6 4-15,0-8 3 0,-7 14-1 0,5-6-2 16,-3-3 6-16,1 2-2 0,-4-2 2 0,1 1 0 16,-2 0-10-16,-6-2 5 0,-1 0-4 0,3 0-2 15,-4-2-7-15,2-2-13 0,15 0-9 0,-27-4-17 16,9-2-14-16,6 2-23 0,3-4-25 0,0-1-32 16,0-3-76-16,1-6-237 0,1 0 70 0</inkml:trace>
  <inkml:trace contextRef="#ctx0" brushRef="#br0" timeOffset="70069.07">25246 6929 317 0,'5'-6'137'16,"-1"-2"-22"-16,2 3-16 0,-2-2-10 0,2 2-18 15,0 0 0-15,0 2-9 0,3-2-4 0,-3 4-9 16,-6 1-8-16,20-6 2 0,-9 4-4 0,9 2-13 15,-2 0 0-15,-1 2-7 0,-1 4 2 0,1 0-4 0,-1 2 0 16,-2 1-1-16,4 3-2 0,-5 2 6 0,-1 0-7 16,-4 2 0-16,1-1 0 0,-3 3-7 0,1 0 6 15,-5-2-10-15,-2 6 12 0,-2-7-3 0,-2 3 4 16,-3 2 3-16,0-5-2 0,-1 1 4 0,2-2 2 16,-2 0-12-16,2-2 2 0,-1-2 0 0,3-2 3 15,0-1-2-15,0-1 3 0,-2 0 2 0,6-6 16 16,-4 8 17-16,4-8-1 0,-2 6 1 0,2-6-2 15,0 0-8-15,0 0-1 0,0 0-4 0,0 0-7 16,0 0-3-16,9-20-4 0,2 7 1 0,0-5-4 16,7-10 1-16,1-3-7 0,3-1-6 0,0-1 3 15,-5-1-3-15,1 2-2 0,2-1-2 0,-3 1 3 16,-1 3-3-16,-3 1 1 0,3 2-4 0,-8 6 0 0,3 3-2 16,-5 3 0-16,1 4 7 0,-2 1-3 0,-3 0-3 15,0 3-5-15,0 1 1 0,-2 5-4 16,6-8 3-16,-6 8-1 0,0 0-3 0,0 0 3 0,0 0-2 15,0 0 2-15,0 0 5 0,0 0-5 0,-8 37 2 16,4-21-1-16,4 4 0 0,-5-3 0 0,3 3 4 16,-3 10 3-16,1-7-3 0,4-3 4 0,2-2-1 15,0 0-1-15,0 0-1 0,1-1-1 0,1-1 0 0,1 2 5 16,-1-4 0-16,4 3 1 0,-3-3-9 0,4-4-5 16,-2 2-2-16,1-5-3 0,-4 1-15 0,4-1-16 15,-2 0-11-15,2-3-15 0,-1 2-9 0,-7-6-22 16,13 6-5-16,-13-6-93 0,11-2-237 0,-11 2 70 15</inkml:trace>
  <inkml:trace contextRef="#ctx0" brushRef="#br0" timeOffset="70456.1">25930 6442 362 0,'6'-6'147'16,"0"0"-17"-16,-6 6-18 0,10-8-20 0,-10 8-10 16,8-6-8-16,-8 6-6 0,11-6-14 0,-11 6-2 15,0 0 0-15,22-2-12 0,-22 2-11 0,20 2 1 16,-20-2-8-16,27 10-1 0,-15-2 5 0,3 4-10 0,-3 0 0 16,1 0-2-16,-2 3 2 0,-2 1-11 0,1 0 0 15,-3 2 1-15,0-1 10 0,-3-1-8 0,-2 2 1 16,0 0-4-16,-2 0 3 0,0-3-4 0,0 1 4 15,-2-2-2-15,0-2-4 0,2-2 9 0,-2-2-4 16,2-1 2-16,0-7 5 0,-2 16-4 0,2-10 13 16,0-6-1-16,-2 8 14 0,2-8 11 0,0 0 1 15,0 10 0-15,0-10 2 0,0 0-6 0,0 0-3 16,0 0-4-16,0 0-4 0,8 8-5 0,-8-8 3 16,13-5-9-16,-13 5 0 0,26-1-5 0,-15-1-8 15,3 0-11-15,-14 2-13 0,22 0-18 0,-22 0-21 0,15-2-17 16,-15 2-21-16,18-2-17 0,-10 2-22 0,-8 0-82 15,18 4-251-15,-18-4 74 0</inkml:trace>
  <inkml:trace contextRef="#ctx0" brushRef="#br0" timeOffset="70700.32">26447 6907 332 0,'0'0'197'0,"0"0"-27"15,0 0-25-15,0 0-13 0,0 0-14 0,0 0-14 16,0 0-14-16,0 0-11 0,0 0-11 0,0 0-5 16,0 0-8-16,28-9-5 0,-11 6-11 0,1 0-12 15,1 1-16-15,1 2-17 0,1-2-14 0,-4 2-23 16,3 0-20-16,0 0-23 0,-3 2-22 0,-4-2-64 0,0 0-202 15,-13 0 61-15</inkml:trace>
  <inkml:trace contextRef="#ctx0" brushRef="#br0" timeOffset="70966.08">26482 7052 330 0,'0'0'160'0,"0"0"-24"0,-7 3-21 15,7-3-8-15,0 0-16 0,0 0-9 0,0 0-7 16,0 0-11-16,0 0-5 0,0 0-10 0,0 0 0 0,0 0-6 16,15 16-6-16,-6-12-6 0,9 4 1 0,0-2-4 15,1-2-4-15,11 4-2 0,3-2-8 0,2-1-4 16,1 0-8-16,1-3-17 0,0-1-11 0,0 1-5 15,0-4-31-15,5-1-20 0,-2-2-13 0,1 2-61 16,1-7-184-16,-5 0 54 0</inkml:trace>
  <inkml:trace contextRef="#ctx0" brushRef="#br0" timeOffset="71346.06">27535 6736 213 0,'0'0'117'0,"0"0"-20"0,0 0-8 16,0 0-4-16,0 0-2 0,-33 17-9 0,21-5 1 16,-13 6 0-16,1 2-11 0,2 2-6 0,1 1-2 15,3-5-3-15,7-2-6 0,-3 0-10 0,4-3 4 16,1 3-7-16,2 0 2 0,3-2-1 0,-3 1-1 16,7 1-4-16,0-4-4 0,0 0-4 0,3-2-1 0,1 0 6 15,0-2 3-15,5-1 2 0,4 5 6 16,-2-6 2-16,5 0 7 0,2-2 3 0,-1 0 5 0,0-4 3 15,3 0 5-15,-2-4-7 0,2-2-1 0,-3-2-6 16,1-1-5-16,-2-3-3 0,5-10-2 0,-1 0 3 16,-6 1-8-16,-1 3-3 0,-3 0-3 0,4-8-2 15,-7 6 2-15,2 3-2 0,-4 3-2 0,-1 2-2 16,-2 2 0-16,2 3-5 0,-2-1-3 0,0 1-1 0,-2 0-4 16,0 7-3-16,0-10 1 0,0 10-2 0,0-8-3 15,0 8-3-15,-2-6-5 0,2 6-9 16,0 0-10-16,0 0-6 0,-10-6-8 0,10 6-6 0,-16-2-15 15,16 2-15-15,0 0-15 0,-35 8-21 0,18-4-28 16,-14 6-117-16,-6-4-306 0,-3-2 89 0</inkml:trace>
  <inkml:trace contextRef="#ctx0" brushRef="#br0" timeOffset="86263.01">4378 10526 208 0,'-15'-4'192'0,"15"4"-30"0,-13-3-26 16,13 3 0-16,-13-1-4 0,13 1-9 0,0 0-8 16,-16-2-6-16,16 2-10 0,-10-4-1 0,10 4-2 15,0 0-9-15,0 0-1 0,-16-3-6 0,16 3-4 16,0 0-5-16,0 0-9 0,0 0-8 0,-13 0-2 16,13 0-8-16,0 0-7 0,0 0-3 0,0 0-5 15,0 0-8-15,0 0-2 0,0 0 4 0,0 0-3 0,0 0-3 16,0 0-2-16,0 0-6 0,55-7-15 0,-20 5-6 15,0 2-19-15,-9-2-8 0,-1 2-7 0,-4 2-11 16,1-2 4-16,-4 0-5 0,-1 2-4 0,3 0-1 16,-20-2-17-16,26 0 1 0,-15 2-11 0,-5 1-1 15,-6-3-6-15,14 5 2 0,-14-5 1 0,6 5-82 16,-6-5-209-16,0 0 62 0</inkml:trace>
  <inkml:trace contextRef="#ctx0" brushRef="#br0" timeOffset="86446">4370 10644 223 0,'0'0'130'0,"-16"4"2"0,16-4-5 0,-8 6-20 0,8-6-10 16,0 0 2-16,-7 4-4 0,7-4-6 0,0 0-11 16,0 0-9-16,0 0-1 0,0 0-12 15,0 0-8-15,0 0-10 0,0 0 6 0,0 0-6 0,0 0-3 16,22 8-8-16,-5-8 2 0,6-2-4 0,9 2-3 16,-1-3-8-16,-2 0-14 0,3-1-19 0,-5 0-5 15,-3 0-25-15,-5 2-7 0,1-4-13 0,-1 0-21 16,-1-2-86-16,2 0-207 0,-5-2 61 0</inkml:trace>
  <inkml:trace contextRef="#ctx0" brushRef="#br0" timeOffset="86674.26">4617 10379 352 0,'-10'-5'144'16,"10"5"-13"-16,0 0-16 0,0 0-16 0,0 0-21 15,-8-8-3-15,8 8-17 0,0 0-3 0,0 0-14 16,0 0 7-16,27-6-11 0,-27 6-6 0,28 2-3 15,-8 2-1-15,0 2-2 0,8 6-2 0,-4-1-7 16,3 7-3-16,-3 2 3 0,-5-4-3 0,-5 1-7 0,3 11-3 16,-6 0 17-16,-2 1-7 0,-3 1 11 15,-6 1-8-15,-2 1 5 0,-4 0-5 0,-1-1 4 16,-4 0-3-16,2 1-7 0,-3 0 0 0,-4-1 0 0,1-3-24 16,1-1-22-16,2-5-15 0,5-2-38 0,-2-4-92 15,0-4-215-15,7 0 64 0</inkml:trace>
  <inkml:trace contextRef="#ctx0" brushRef="#br0" timeOffset="87614.03">6120 10297 292 0,'0'0'185'0,"2"-12"-16"0,-2 12-16 0,0-12-33 16,0 12 5-16,5-8-10 0,-5 8-13 0,0 0-14 15,0 0-10-15,0 0-15 0,0 0-5 0,0 0-8 16,0 0 1-16,0 0-12 0,0 0-3 0,20 30-5 16,-16-1-2-16,4 3-1 0,-3-1-3 0,-1 5 1 15,0 1 2-15,1 1-8 0,-2 1-4 0,3 1 0 16,-4-1 3-16,4-1-1 0,-6-3-4 0,5-1 2 0,-3-3-1 16,0-1-1-16,-2-6-9 0,2-4 6 0,-2-5-2 15,0-1-1-15,0-2 2 0,0-3-1 0,3-1 2 16,-3-8-3-16,0 14 0 0,0-14 3 0,0 10 6 15,0-10 6-15,0 0 3 0,2 10 13 0,-2-10-1 16,0 0-2-16,0 0-2 0,0 0-16 0,0 0 8 16,0 0-9-16,0 0 3 0,0 0-3 0,-5-30 0 15,3 13-5-15,0-1-5 0,2-12 4 0,0-1-4 16,2 1 1-16,-2 1-2 0,2-1-4 0,-2-2 2 16,3 5-3-16,1 3-2 0,-2-5 1 0,5 5-3 15,-5 4 2-15,4 0-5 0,2 3 5 0,-2-1 2 16,0 0-4-16,-1 2 0 0,3 0 3 0,-1 3-6 0,0-1 2 15,-3 4 0-15,0 2-4 0,3-2 2 0,-1 5-3 16,-6 5-4-16,14-12 4 0,-8 7-7 0,-6 5 0 16,14-3-5-16,-14 3 1 0,0 0-2 0,21-2 0 15,-21 2 3-15,16 10 1 0,-8-7 3 0,-1 6-1 16,4 2 4-16,-2 3-2 0,-1 2 1 0,-6 0 2 16,3 2 4-16,-5-1 0 0,0 1 0 0,-3-3-1 0,1 7 4 15,-2-4-2-15,-9 10-10 0,2-6 14 16,2-3 1-16,-1-1 2 0,-2-2 1 0,-5 10-4 0,-1-9 1 15,3-3-2-15,2 0 5 0,0-2 0 0,-1-3 2 16,4-2-5-16,1-2 1 0,-5-1 0 0,4 0 6 16,3 0-2-16,7-4 2 0,-20 2 1 0,20-2-1 15,-14 4-3-15,14-4 1 0,-16 0 3 0,16 0-2 16,-15 0 0-16,15 0 4 0,0 0-1 0,0 0 4 16,-22-2-5-16,22 2 5 0,0 0-3 0,0 0-9 15,0 0 5-15,-16-2-3 0,16 2 0 0,0 0 1 16,0 0-6-16,0 0 2 0,0 0 2 0,0 0 1 0,0 0-2 15,0 0-1-15,0 0-1 0,0 0 3 0,0 0-1 16,0 0 1-16,0 0 0 0,36 16-11 0,-36-16 10 16,15 6-5-16,-7-2 5 0,-8-4 0 0,16 7 2 15,-8-2-4-15,-8-5 1 0,14 10-3 0,-5-5 2 16,-3 0-5-16,8 6 5 0,-2-1 3 0,-1 2 0 16,1 0-4-16,-2 0 3 0,3 1-1 0,-2 1 6 15,-2 0-5-15,2 0-2 0,0-1 0 0,0 2 5 0,2-2-6 16,-4 1-8-16,2 0-9 0,-3-3-7 15,1 4-19-15,0-4-8 0,-3-3-10 0,1 2-13 0,0-2-9 16,-7-8-13-16,6 12-8 0,-1-6-5 0,-5-6 1 16,8 10-71-16,-8-10-215 0,0 0 64 15</inkml:trace>
  <inkml:trace contextRef="#ctx0" brushRef="#br0" timeOffset="87893.92">6493 11032 361 0,'0'0'132'0,"2"-9"-10"15,-2 9-6-15,0 0-10 0,4-12-10 0,-4 12-4 0,0 0-12 16,2-8-10-16,-2 8-7 0,0 0-6 16,0 0-5-16,0 0-9 0,4-10-8 0,-4 10-6 0,0 0 1 15,0 0-19-15,0 0 8 0,0 0 0 0,0 0 1 16,0 0-6-16,0 0-2 0,0 0-1 0,0 0 6 16,0 0 0-16,20 18-1 0,-17-9 1 0,1 8 1 15,0-4 4-15,0 5-2 0,1-2-3 0,0 0 9 16,-1-1-7-16,0 3 8 0,-2-6-12 0,3-2 4 15,-5 0-3-15,2-3-1 0,-2-7-2 0,2 18-1 16,-2-18-1-16,4 16-1 0,-4-16 0 0,0 0 1 16,0 14 2-16,0-14-2 0,0 0-5 0,0 0-4 15,3 12-10-15,-3-12-20 0,0 0-22 0,0 0-10 16,0 10-33-16,0-10-133 0,0 0-268 0,0 0 78 0</inkml:trace>
  <inkml:trace contextRef="#ctx0" brushRef="#br0" timeOffset="89294.27">7000 10705 248 0,'0'0'119'0,"10"-6"-17"0,-10 6-14 0,0 0-11 15,0 0-2-15,0 0-18 0,0 0-3 0,0 0 1 16,0 0 2-16,0 0-5 0,0 0-4 0,0 0 0 0,17 0 4 16,-17 0 0-16,0 0 2 0,26 0 1 0,-8 0 1 15,3-2-6-15,2 0-8 0,7-2-1 0,3 0-3 16,0 0-7-16,-7 4-4 0,-4-4 4 0,-3 3 4 15,-1 1-10-15,-1-2-3 0,-3-1-4 0,1 3 4 16,-15 0-13-16,20 0 2 0,-20 0-1 0,18 0-1 16,-18 0-9-16,15 0-6 0,-15 0-8 0,0 0-14 15,22 0-9-15,-22 0-1 0,0 0-15 0,9 3-6 16,-9-3-7-16,0 0-10 0,0 0-2 0,10 3-3 0,-10-3-1 16,0 0 0-16,0 0-49 0,0 0-152 0,0 0 47 15</inkml:trace>
  <inkml:trace contextRef="#ctx0" brushRef="#br0" timeOffset="89525.03">7364 10612 295 0,'-6'-6'18'16,"-3"1"2"-16,2 0 9 0,7 5 5 0,-11-7 5 16,11 7 5-16,-8-6 9 0,8 6 0 0,-6-4 7 15,6 4 6-15,0 0 3 0,-10-6-1 0,10 6 8 16,0 0 1-16,0 0-6 0,-6-6-11 0,6 6-4 16,0 0-6-16,0 0-1 0,0 0-13 0,0 0-8 0,0 0 0 15,0 0-7-15,0 0-3 0,0 0 2 16,0 0 0-16,0 0-5 0,0 0 4 0,-11 16 1 0,11-16 0 15,2 16-7-15,0 1 2 0,-2-1 1 0,2 0 3 16,-2 2-3-16,3-3 1 0,-1 1-10 0,-2 4 5 16,0-4 0-16,0 2 2 0,0-1-3 0,0 1 2 15,-2-1-15-15,2 0-12 0,2 0-26 0,-2-3-21 16,0 0-22-16,2-2-15 0,0 6-468 16,-2-18 239-16</inkml:trace>
  <inkml:trace contextRef="#ctx0" brushRef="#br0" timeOffset="89925.02">7765 10419 284 0,'0'0'82'0,"0"0"3"15,0 0-17-15,0 0-2 0,0 0 1 0,0 0-10 16,0 0-4-16,0 0-3 0,0 0-3 0,0 0 0 16,0 0-3-16,-15 32 1 0,13-26-11 0,-3 3-1 15,3 1-1-15,0-2-7 0,-1 2-4 0,3 0-2 16,0-2-3-16,0 2 6 0,0 7 1 0,3-5-11 16,4 4 8-16,-3-2-8 0,5 1 1 0,-1 0 3 15,2 0-5-15,0-1 2 0,5 2-4 0,-3-3 5 16,-4 4-9-16,5-4 8 0,1 1-7 0,-2-1-7 15,-2-1 3-15,-2 1 3 0,-1-4 8 0,-1 1-17 0,0 4 8 16,2-2 0-16,-4-2 6 0,-2-3 5 16,0 3 7-16,0 0 4 0,-2-2-1 0,0-8 3 15,-6 18 3-15,0 0-3 0,-2-5 0 0,-2 1-6 0,1 0 6 16,-2-4-7-16,2 0-4 0,1-2 0 0,-1-2-5 16,2-3-16-16,7-3-27 0,-15 10-35 0,6-7-35 15,9-3-94-15,0 0-229 0,-26-5 66 0</inkml:trace>
  <inkml:trace contextRef="#ctx0" brushRef="#br0" timeOffset="90125.07">7783 10474 223 0,'11'-8'113'0,"4"1"-13"0,-2 2-21 0,-2 2-9 15,-11 3-6-15,20-4-6 0,-20 4-16 0,20-3 8 16,-3 3-10-16,-17 0-6 0,26 0-21 0,-13 3-11 16,5 1-20-16,-7-1-21 0,2 0-10 0,4 0-41 15,-3 1-100-15,-3-2 32 0</inkml:trace>
  <inkml:trace contextRef="#ctx0" brushRef="#br0" timeOffset="90861">8212 10480 286 0,'0'0'84'0,"0"0"-21"15,0 0-6-15,0 0-12 0,0 0-6 0,0 0 0 16,0 0-10-16,17 20 9 0,-12-4-9 0,0-1 3 15,1 17 10-15,-2-2 0 0,3-1-4 0,-1 5 3 16,-4-1 6-16,0 1 1 0,6 1-2 0,-2-3-2 16,-6 1-3-16,4-3 4 0,1 2-7 0,-3-5 4 15,-2-1-2-15,2-6-3 0,-2-1-2 0,2-3 0 16,-2 0-3-16,0-5-3 0,2 1 3 0,0-2-9 16,-2-2 0-16,0 0 8 0,0-8 0 0,3 12 7 0,-3-12 14 15,0 8 7-15,0-8 8 0,0 0 3 0,0 8-9 16,0-8-6-16,0 0-5 0,0 0-9 0,0 0-7 15,0 0-8-15,0 0-9 0,7-38-3 0,-3 9-3 16,-2-1-8-16,2-1-1 0,-2-1-1 0,0 1 0 16,5-1-2-16,0-2-5 0,0 5 1 0,1-3-1 15,2 2-3-15,-4 7 3 0,4 3-5 0,-3 3 0 16,2 0 3-16,0 2 2 0,-1-1-2 0,3 0-2 16,0 1 1-16,2 3 1 0,-1 0 1 0,-6 2 6 0,0 0 1 15,5 2-5-15,-4 2-2 0,0 0-2 0,-7 6-1 16,13-8 1-16,-7 7 0 0,-6 1-3 0,0 0 6 15,16-4-4-15,-16 4-2 0,0 0 4 0,0 0-2 16,15 9-2-16,-10-3 4 0,-3 2 2 0,0 0-4 16,0 0 10-16,-2 8-8 0,-2-2 1 0,2 1 0 15,-2-1 3-15,0 2 2 0,-3-2-3 0,-2 2 5 16,-1-1-2-16,-1-1 1 0,-2-2 1 0,0 2 1 16,0-4-1-16,-2 2-1 0,0-2 1 0,1-3-2 15,2 1 5-15,-3 0-5 0,-1-2 0 0,2 0 0 0,2-2 9 16,0 2-2-16,1-2 1 0,9-4-7 0,-14 6 2 15,14-6 1-15,-12 3 3 0,12-3 1 16,-11 5-1-16,11-5 1 0,-7 4 9 0,7-4-12 0,0 0 4 16,0 0-7-16,-11 5-2 0,11-5 0 0,0 0 3 15,0 0-3-15,0 0 5 0,-2 8-5 0,2-8 3 16,0 0-4-16,11 10 4 0,-4-6-3 0,1 2 3 16,1-2 1-16,3 2-3 0,2 2-3 0,4 2 4 15,-1-3 4-15,-3 1-3 0,3 0-3 0,-1 0 4 16,-4 2 2-16,9 0-3 0,-4-2 0 0,0 0-1 15,-6-3-5-15,5 4-14 0,-3-3-26 0,-3-3-3 0,0 3-25 16,-2-2-9-16,-1 2-9 0,-7-6-17 0,15 6-85 16,-10 0-230-16,-5-6 67 0</inkml:trace>
  <inkml:trace contextRef="#ctx0" brushRef="#br0" timeOffset="91254.22">8847 10883 305 0,'0'0'109'0,"0"0"-5"15,10-6-31-15,-10 6 1 0,0 0-12 0,6-6-9 16,-6 6-5-16,0 0-8 0,0 0-7 0,13-2-2 16,-13 2-5-16,0 0 0 0,0 0 1 0,0 0-7 15,0 0-1-15,22 4-4 0,-22-4 1 0,8 5 2 16,-8-5-4-16,7 7 5 0,-7-7-6 0,7 5-1 15,-7-5 6-15,4 8-6 0,-4-8 1 0,2 10 6 16,0-4 2-16,-2-6 0 0,3 14-2 0,-3-14 1 16,0 12 3-16,0-12 3 0,0 12 0 0,0-12 5 0,-3 8 1 15,3-8 3-15,0 0-8 0,0 11 7 16,0-11 0-16,0 0-1 0,-2 9 5 0,2-9-2 0,0 0-2 16,0 0 0-16,0 0-5 0,0 9-7 0,0-9 0 15,0 0 2-15,0 0-3 0,0 0 1 0,2 10-5 16,-2-10-1-16,5 4 0 0,-5-4 1 0,8 6 0 15,-8-6-5-15,16 4 4 0,-8 0-3 0,-8-4 2 16,29 3-5-16,-11-3 0 0,-1 0 4 0,5 0-6 0,-2-3-15 16,11-3-19-16,-6-4-22 0,-2 2-29 15,-6-2-39-15,10-10-118 0,-6-3-278 0,8-5 81 0</inkml:trace>
  <inkml:trace contextRef="#ctx0" brushRef="#br0" timeOffset="91878.02">10424 9103 214 0,'0'0'128'0,"0"0"-20"16,0 0-8-16,0 0-11 0,0 0-14 16,-13-2-9-16,13 2-5 0,0 0-6 0,0 0-12 0,0 0 5 15,0 0-6-15,0 0-3 0,0 0-13 0,44-2 1 16,-10 0 0-16,-11 0-5 0,-1 2-7 0,-2-4 5 16,1 4-5-16,12-2-2 0,-6 2 0 0,-7-2-3 15,0 2-2-15,-1-1-2 0,-1 1 1 0,1-3 1 0,1 3 2 16,0 0 0-16,-3 0-6 0,3-2 2 15,-5 4 4-15,1-2-11 0,-16 0 0 0,24-2-9 16,-24 2-13-16,15 0 3 0,-15 0-9 0,0 0-7 16,18 0-1-16,-18 0-18 0,0 0-1 0,0 0-20 15,15 0-41-15,-15 0-139 0,0 0 44 0</inkml:trace>
  <inkml:trace contextRef="#ctx0" brushRef="#br0" timeOffset="92186.01">10652 9182 209 0,'0'0'70'0,"15"0"-16"0,-15 0-8 15,18 0-1-15,-18 0-3 0,15 0-3 0,-15 0-9 16,22 2 1-16,-22-2-12 0,18 0-3 0,-18 0 6 16,17 4-10-16,-17-4-1 0,18 2 2 0,-9 0-3 15,-9-2 15-15,20 2-9 0,-20-2-9 0,17 0 3 16,-17 0-3-16,18 4 1 0,-18-4 0 0,12 2-3 16,-12-2 6-16,12 2-2 0,-12-2 4 0,0 0 4 0,13 0-7 15,-13 0-4-15,0 0-23 0,0 0-21 0,0 0-49 16,0 0-99-16,0 0 34 0</inkml:trace>
  <inkml:trace contextRef="#ctx0" brushRef="#br0" timeOffset="93347.23">19422 8393 233 0,'0'0'163'0,"0"0"-16"0,0 0-18 0,0 0-10 15,0 0-17-15,0 0-15 0,-12 2 5 0,12-2-8 16,0 0-19-16,0 0-1 0,0 0-8 16,0 0-4-16,0 0-5 0,0 0-7 0,0 0-7 0,0 0 2 15,40 0-5-15,-9-4-4 0,-4 4-5 0,4-2-9 16,7 0 7-16,-1 0-3 0,2-2 0 0,-2 0-2 16,-2 4-3-16,1-4 4 0,-3 0 2 0,2 2-7 15,-2-2 0-15,-9 0-2 0,-3 1-2 0,-3 3 2 16,0-5-3-16,-3 4 0 0,-2-1-14 0,-2 0-6 15,-2 2-8-15,-9 0-14 0,18-3-17 0,-18 3-17 16,15-2-13-16,-9 1-109 0,-6 1-228 0,14-2 66 16</inkml:trace>
  <inkml:trace contextRef="#ctx0" brushRef="#br0" timeOffset="93597.02">19765 8500 282 0,'27'-5'102'0,"-4"2"7"0,-1-1-15 16,1 1-29-16,7 0-4 0,3 1-4 0,-6 2-11 15,-3-2-7-15,-5 2-11 0,1-2-27 0,-1 4-33 16,-3-2-67-16,2 2-115 0,-18-2 37 0</inkml:trace>
  <inkml:trace contextRef="#ctx0" brushRef="#br0" timeOffset="94511">9632 10563 214 0,'0'0'133'0,"-10"-8"-23"0,10 8-8 0,0 0-8 16,-4-8 2-16,4 8-11 0,-2-6-4 0,2 6 4 15,0 0-10-15,-6-4-8 0,6 4-7 0,0 0-1 0,0 0-11 16,-5-6-5-16,5 6-5 0,0 0-8 15,0 0 1-15,-4-5-9 0,4 5-7 0,0 0 1 0,0 0-7 16,0 0 13-16,0 0-13 0,0 0 2 16,0 0 3-16,0 0-4 0,0 0-3 0,0 0-1 0,0 0 6 15,0 0-8-15,0 0-3 0,0 0 12 0,0 0-6 16,27 1-3-16,-10-2 1 0,5 1 4 0,11 0 5 16,1 0-12-16,-1-2 2 0,2 0 3 0,-2-1-3 15,-9 3 2-15,1 0-6 0,-5-1-2 0,1-1 4 16,-3 2 2-16,-1 0-8 0,1-2 11 0,0 0-5 0,-6 2 2 15,1 0-2-15,-1-3-1 0,-12 3-2 0,19 0-5 16,-10-1-3-16,-9 1-6 0,19 0-13 16,-19 0-4-16,16-2-5 0,-10 0-18 0,-6 2-8 0,11-4-13 15,-11 4-7-15,7-2-13 0,-7 2-53 0,0 0-176 16,5-8 54-16</inkml:trace>
  <inkml:trace contextRef="#ctx0" brushRef="#br0" timeOffset="94787.83">9877 10372 282 0,'0'0'97'0,"-2"-12"-3"16,2 12-8-16,0 0 4 0,0 0-13 0,0 0 2 0,0-8 3 16,0 8-22-16,0 0 4 0,0 0-7 0,0 0-2 15,0 0-10-15,0 0-10 0,0 0-4 0,0 0-2 16,-4-6 1-16,4 6-10 0,0 0-1 0,0 0-2 15,0 0-8-15,0 0 0 0,4 29 1 0,-2-12-1 0,0 0 5 16,0-1-5-16,1 3-2 0,1 11 5 16,2-4-5-16,-4 3-1 0,4-5 4 0,0 4-2 15,-4-3-2-15,2-3 2 0,-2-4 1 0,5 12 0 0,-5-1-5 16,2-8-9-16,-2-1-19 0,-2-4-14 0,5 2-18 16,0 0-20-16,-3-3-86 0,2 1-194 0,-2-4 58 15</inkml:trace>
  <inkml:trace contextRef="#ctx0" brushRef="#br0" timeOffset="95848.92">10252 10423 225 0,'-7'-6'75'15,"7"6"-8"-15,0 0-5 0,0 0 1 0,0 0-2 16,-13-6-15-16,13 6 9 0,0 0-15 0,0 0-8 16,-5-6 0-16,5 6-7 0,0 0 4 0,0 0 3 15,-8-6-6-15,8 6 0 0,0 0-3 0,0 0 11 16,-4-7-10-16,4 7 0 0,0 0-4 0,-8-8-1 16,8 8 6-16,0 0-6 0,-4-10 1 0,4 10 2 15,-2-7 0-15,2 7 3 0,0 0-13 0,0-9 11 0,0 9-5 16,0 0-3-16,0-12 8 0,0 12 1 0,0-10-3 15,0 10-5-15,-2-12 4 0,2 12 4 0,0-14-8 16,0 6 2-16,0 8-3 0,2-15-3 0,-2 7-2 16,0 0 6-16,0 8 5 0,2-16-1 0,-2 11 2 15,0 5 6-15,2-15-9 0,-2 15 5 0,0-11-5 16,0 11-1-16,2-8-4 0,-2 8-2 0,0 0-2 16,-2-10 0-16,2 10-11 0,0 0 1 0,0 0 2 15,0 0-5-15,0 0 5 0,0 0-5 0,0 0 5 16,12 27 4-16,-12-10-10 0,2 2 8 0,2 11-3 15,-2-1-2-15,0 5 5 0,0-3-2 0,1 1 2 0,-1 0-8 16,-2-3 7-16,2 1-6 0,-2-5 20 0,2-5-16 16,-2-2 3-16,0-1-4 0,3-1 4 15,-3 0-5-15,0-4 5 0,0 0-4 0,0-3 2 0,0-1-3 16,0 1 7-16,0-4-2 0,0-5-2 0,0 12 1 16,0-12 2-16,0 10 6 0,0-10 3 0,0 0-3 15,0 6 1-15,0-6 0 0,0 0-3 0,0 0 0 16,0 0-3-16,0 0-3 0,0 0 3 0,0 0-5 0,6-22 1 15,-6 6 1-15,0-1-6 0,2 1 10 0,3-4-11 16,-3 2 3-16,2 0 2 0,-2 1-4 16,0 1 3-16,3-1-3 0,0 1-1 0,-1 0 0 0,-2 2 4 15,0 2 1-15,3-2 0 0,1 1-6 0,-4 3 3 16,2-2 2-16,1 4-3 0,0-2 4 0,-1 2-6 16,2 0 6-16,-1 0-6 0,1 0 5 0,-1 1-2 15,-1 1 1-15,1 0-11 0,-5 6 9 0,10-10-3 0,-6 6 0 16,-4 4-1-16,8-6 6 0,-8 6-1 15,6-4-2-15,-6 4-4 0,0 0 2 0,0 0-2 16,0 0 4-16,0 0 0 0,0 0-3 0,0 0 0 0,25 6 5 16,-25-6-1-16,4 6 2 0,-4-6-8 15,4 8 2-15,-4-8 2 0,2 8 1 0,-2-8 3 0,-2 13 0 16,-2-4-2-16,0-1 2 0,-4 1 10 0,-2 3-14 16,-1 0 7-16,-1 0-2 0,0 0 4 0,-2-4-7 15,3 1 8-15,-1 1-5 0,2-6-5 0,0 2 4 16,3-4 0-16,-1 2-3 0,0 0 3 0,8-4-4 15,-10 4 1-15,10-4 0 0,-7 4 0 0,7-4-3 0,0 0 14 16,0 0-1-16,-9 4-12 0,9-4 3 16,0 0 2-16,0 0-6 0,0 0 4 0,0 0 3 15,0 0-11-15,0 0 7 0,0 0-3 0,0 0 11 0,0 0-17 16,26 1 6-16,-26-1 10 0,16 7-8 0,-7-4 1 16,6 5-2-16,0 0 0 0,-1 2 3 0,-3-2 4 15,-1 0-3-15,4 4 3 0,-1-2 2 0,-3 1 1 16,4 4-3-16,1-4-6 0,-4 1-10 0,2 2-3 15,-2-2-8-15,2-1-15 0,-2-1-22 0,-5-2-13 16,6 0-25-16,-6 2-56 0,1-6-184 0,-3 4 55 16</inkml:trace>
  <inkml:trace contextRef="#ctx0" brushRef="#br0" timeOffset="96662.97">10644 10650 225 0,'0'0'52'0,"0"0"-4"0,0 0-4 16,0 0-5-16,0 0-6 0,0 0 3 0,0 0 3 15,2-8 0-15,-2 8-7 0,0 0-3 0,0 0 8 0,0 0-2 16,0 0-6-16,0 0 7 0,4-8-13 0,-4 8 0 15,0 0-2-15,0 0-3 0,0 0-2 0,7-10-1 16,-7 10-5-16,4-6 10 0,-4 6-18 0,8-6 5 16,-8 6-4-16,16-8 6 0,-7 5-4 0,0-2 0 15,0 2-1-15,-9 3-1 0,17-4-4 0,-6 2-3 16,-11 2 9-16,15-4-9 0,-15 4 5 0,14 0 2 16,-14 0-2-16,0 0 3 0,17 1-5 0,-17-1 12 15,0 0 4-15,9 9 7 0,-9-9 4 0,2 8-5 0,-2-8 0 16,-2 13 4-16,2-13-5 0,-5 16 1 15,1-8-5-15,0 0-1 0,1 0 1 0,1-1 4 0,-2 1-11 16,0-1 15-16,4-7-6 0,-4 11-8 0,4-11 4 16,-4 12 0-16,2-6-3 0,2-6-8 0,2 12 13 15,2-4-5-15,-4-8 0 0,8 11-6 0,-2-3-1 16,1-4 10-16,-1 4-14 0,8 4 5 0,-4-2-13 16,0-2 8-16,3 2 8 0,-3-3-10 0,-2 1 7 15,0-1-3-15,-2-2-3 0,-1 1 8 0,-1 0 7 16,-4-6 0-16,9 12 4 0,-4-8 1 0,-5-4 12 15,2 10-6-15,-2-10-3 0,0 8 7 0,0-8 1 0,0 0-2 16,-4 12-3-16,4-12-3 0,-12 7 3 16,8 0-9-16,-5-4 1 0,3 2 2 0,6-5-3 0,-18 7-2 15,12-3 1-15,6-4-2 0,-18 4-3 0,11 0 5 16,7-4-5-16,-17 2 6 0,17-2 8 0,-13 2-4 16,13-2 3-16,0 0 3 0,-17 2 0 0,17-2 1 15,0 0 0-15,0 0 1 0,-18 0 5 0,18 0-4 16,0 0-4-16,0 0 3 0,-13 0-2 0,13 0-3 15,0 0-3-15,0 0-2 0,-18 0 0 0,18 0-2 16,0 0-3-16,-9 0-2 0,9 0-3 0,0 0 2 16,-13-2 1-16,13 2 0 0,0 0-5 0,0 0 2 15,-13-2-8-15,13 2-5 0,0 0-9 0,0 0-10 16,0 0-15-16,0 0-11 0,0 0-14 0,0 0-28 0,-18 0-20 16,18 0-25-16,0 0-100 0,0 0-282 0,-11-6 81 15</inkml:trace>
  <inkml:trace contextRef="#ctx0" brushRef="#br0" timeOffset="97557.01">11597 10500 214 0,'-5'-4'173'0,"5"4"-32"0,0 0-5 16,-7-8-21-16,7 8-10 0,0 0-3 0,-4-4-13 0,4 4-11 16,0 0 3-16,0 0-13 0,0 0-3 0,0 0-9 15,-4-6 2-15,4 6-7 0,0 0-7 0,0 0 0 16,0 0-9-16,0 0-1 0,0 0-5 0,0 0 6 15,0 0-13-15,0 0 1 0,0 0-3 0,0 0-1 16,0 0 0-16,15-8-4 0,-6 7 0 0,8 1-3 16,3-3-4-16,0 3 7 0,-1 0-10 0,4-2-2 15,-3 2 8-15,1 0 3 0,-3 2-6 0,-5-2 1 16,4 0-6-16,-2 0 1 0,-15 0-4 0,27 0 7 16,-19 0-2-16,-8 0-5 0,18 3 3 0,-9-2 2 15,-9-1 0-15,16 2-3 0,-16-2-3 0,14 2 1 0,-14-2-7 16,14 2 7-16,-14-2 0 0,13 0 1 0,-13 0 5 15,0 0 2-15,16 2-4 0,-16-2 0 0,0 0 1 16,25-2-3-16,-25 2 5 0,12 0-9 0,-12 0 7 16,0 0-3-16,14 0-7 0,-14 0 0 0,0 0-8 15,14-4 1-15,-14 4-4 0,0 0-4 0,0 0-9 16,0 0 6-16,13-2-14 0,-13 2-2 0,0 0-1 16,0 0-7-16,0 0-17 0,0 0-6 0,0 0-15 0,0 0-2 15,8-1-19-15,-8 1-62 0,0 0-202 0,0 0 59 16</inkml:trace>
  <inkml:trace contextRef="#ctx0" brushRef="#br0" timeOffset="97987.69">11812 10269 238 0,'0'0'92'0,"-3"-10"2"16,3 10-7-16,0 0-6 0,0 0-4 0,-7-9-23 16,7 9 14-16,0 0 1 0,0 0-13 0,0 0 8 15,0 0-7-15,0 0-7 0,-2-7-2 0,2 7-14 16,0 0 6-16,0 0-11 0,0 0 0 0,0 0 4 15,0 0-10-15,0 0 1 0,0 0-7 0,0 0 3 0,0 0 5 16,0 0-10-16,0 0-1 0,6 26-1 0,-3-16-5 16,-3 0 6-16,7 6-5 0,-5 1 6 15,4 1-3-15,1 14 8 0,-3-9 0 0,-2 7-1 0,3-6-1 16,-3-3 2-16,5-3-9 0,-5 12 10 0,2-4-1 16,0-7-6-16,1-1 4 0,-1 0-2 0,1-1-4 15,-3-1-2-15,3 0 6 0,-1 0-6 0,-2-4 4 16,0 3-8-16,2-1-1 0,0-4 1 0,-1 0 2 0,-3-2 0 15,3-3-6-15,-1 3 7 0,-2-8-14 0,2 14-20 16,-2-14-12-16,2 10-24 0,0-4-26 16,-2-6-28-16,-2 6-74 0,2-6-226 0,0 0 66 0</inkml:trace>
  <inkml:trace contextRef="#ctx0" brushRef="#br0" timeOffset="100160.69">12646 10085 255 0,'0'0'45'16,"0"0"-6"-16,0 0 6 0,0 0-8 0,0 0 3 16,0 0-5-16,0 0-5 0,0 0 10 0,0 0-7 0,0 0 10 15,0 0-11-15,0 0-4 0,0 0 0 16,17 3 12-16,-17-3-30 0,0 0 18 0,0 0 7 0,0 0 1 16,0 0-11-16,0 0 8 0,0 0-3 0,0 0-6 15,12-3 2-15,-12 3-1 0,0 0-12 0,0 0 18 16,0 0 2-16,0 0-3 0,0 0 3 0,0 0 5 15,0 0-3-15,0 0 0 0,0 0-5 0,6-5-5 0,-6 5 5 16,0 0-11-16,0 0 10 0,0 0-5 16,0 0 2-16,0 0-4 0,0 0-6 0,0 0-12 15,0 0 13-15,0 0 3 0,0 0-13 0,0 0 2 0,0 0 10 16,0 0-7-16,0 0-5 0,-31 23 6 0,22-9 1 16,0 4 5-16,-7 7-6 0,6 3-3 0,-1 0-3 15,5-4 1-15,0-5 4 0,0 11-9 0,4-1 3 16,2-5 0-16,0-2 8 0,0 7-9 0,0-7 4 15,8 7 1-15,-2-4-3 0,-2-6 1 0,5 9 0 16,-1-5-5-16,-2-5 1 0,2 0 6 0,0-4-5 16,1 3-2-16,0-3 1 0,2 2 1 0,-2-2-1 15,4 0 1-15,-2 0 3 0,3-3-4 0,-4 1-6 16,1-2-18-16,2 2-8 0,-2 0-19 0,0-1-30 0,4-1-29 16,-6-4-94-16,3 6-237 0,2-2 69 0</inkml:trace>
  <inkml:trace contextRef="#ctx0" brushRef="#br0" timeOffset="101364.97">18359 9831 225 0,'0'0'160'0,"0"0"-19"0,2-12-14 16,-2 12-5-16,0 0-7 0,0-6-8 0,0 6 1 15,0 0-13-15,0 0-3 0,0 0-5 0,0-7-12 16,0 7-7-16,0 0-8 0,0 0-9 0,0 0-11 16,0 0-2-16,4-7-6 0,-4 7-5 0,0 0 0 15,0 0-6-15,20 0 2 0,-20 0-17 0,18 5 6 16,1 0-1-16,-1 3 2 0,1 2-2 0,8 6 1 0,1 2-1 15,-6 2-6-15,5-1 1 0,-3 3 0 0,-5-1-3 16,3 7 6-16,-5-2-9 0,1 2 2 0,2-3 2 16,-5 7-4-16,1-1 4 0,-3 1-2 0,-3 1 0 15,4-1 1-15,-5 1-1 0,-1-1 0 0,2-2 1 16,-4-1 4-16,2 1-10 0,-3-9 3 0,-3-1-2 16,0-4 7-16,-2 0-2 0,-2-1-6 0,0 2 7 15,-3-6-4-15,1 5 3 0,0-3-6 0,-5 4 0 0,-2-4 11 16,0 1-3-16,-5-2-6 0,6 0 3 0,-3 0 3 15,-3 0-2-15,1-1-9 0,2-1-15 0,-2 0-4 16,1 0-16-16,-1 0-14 0,7-2-18 0,-4 0-25 16,4-3-28-16,-1 1-75 0,4-2-237 15,-1 0 70-15</inkml:trace>
  <inkml:trace contextRef="#ctx0" brushRef="#br0" timeOffset="102461">19290 9863 211 0,'-5'-10'131'0,"5"10"-18"16,0 0-12-16,-2-8-22 0,2 8-3 0,0 0-9 16,4-8-7-16,-4 8-19 0,0 0 10 0,3-8-14 15,-3 8-3-15,0 0-1 0,9-6-8 0,-9 6-1 16,6-2-8-16,-6 2 6 0,0 0 0 0,0 0-6 16,23 2-11-16,-23-2 6 0,14 6-4 0,-7 0-1 15,9 4 4-15,-4 1-8 0,0 4 11 0,-1-4-15 0,1 3 8 16,0 2-3-16,-6-2 3 0,3 3 3 0,-3-2-5 15,1 0-2-15,-2 3-4 0,-5-4 4 0,2 1 1 16,-2 1-2-16,0-4 11 0,0 0-5 0,-2-2 0 16,0-2-1-16,-1 2 0 0,-2-3-1 0,3 3 0 15,-2-2 0-15,2 0-7 0,2-8 4 0,-5 12 0 16,1-4 2-16,4-8 1 0,-4 9 11 0,4-9 9 16,-2 7 5-16,2-7 6 0,0 0 0 0,-4 6-3 15,4-6-7-15,0 0-2 0,0 0 0 0,0 0-5 0,0 0-5 16,0 0 3-16,6-22-7 0,0 6 1 15,1 2-1-15,1-2-3 0,2 1 0 0,-4-3 0 0,5 2 3 16,-4-2-2-16,6-9-6 0,-1 5-2 0,-2 4 1 16,-2 3 4-16,-1 0-2 0,1 0-2 15,2 1 1-15,-2-2 2 0,1 4-2 0,-2 1-4 0,1 1 4 16,-3 0 7-16,-1 4 3 0,0-2 6 0,0 2-4 16,2 0-3-16,-4-2 5 0,-2 8-10 0,6-10 3 15,-4 7 0-15,-2 3 4 0,7-8-5 0,-7 8-2 16,2-8 1-16,-2 8-4 0,2-6 7 0,-2 6 1 15,0 0 0-15,4-6 7 0,-4 6-4 0,0 0-1 0,5-6 10 16,-5 6-12-16,0 0 5 0,5-6-5 16,-5 6-6-16,0 0 2 0,0 0-5 0,0 0 1 0,2-8-9 15,-2 8 9-15,0 0-12 0,0 0 12 0,0 0-6 16,0 0 4-16,0 0-1 0,-10 26 0 0,6-16-1 16,0 5 3-16,-1 2 3 0,1-2-5 0,-2 1 2 15,2 0-1-15,-2 2-1 0,2-3 0 0,2 1 5 16,0 2-7-16,0-2 4 0,2 3-3 0,0-5 5 15,2 6 0-15,2-4-4 0,-2-1 0 0,6 3 5 16,-4-2-2-16,2 0-2 0,3-1 1 0,2-1 1 0,-2 2 0 16,1-4 1-16,-1 0-1 0,0-3 0 15,-2 0 2-15,1-4-5 0,-4 3 2 0,4-2 2 16,-2 0 2-16,-2-4-1 0,3 4 1 0,-7-6 2 0,6 6 5 16,-6-6-6-16,7 4 0 0,-7-4 6 0,7 4-11 15,-7-4 6-15,0 0-4 0,0 0 3 0,6 4-12 16,-6-4-10-16,0 0-11 0,0 0-14 0,0 0-23 15,0 0-19-15,9 2-26 0,-9-2-126 0,0 0-278 16,0 0 81-16</inkml:trace>
  <inkml:trace contextRef="#ctx0" brushRef="#br0" timeOffset="104636.95">13145 10320 292 0,'0'0'81'0,"0"0"4"0,0 0-11 16,0 0-14-16,0 0 4 0,0 0-26 0,0 0 6 15,0 0-6-15,0 0-2 0,-26-11-4 0,26 11-3 16,0 0-5-16,0 0-3 0,0 0-5 0,0 0 0 15,0 0-1-15,0 0-1 0,0 0-4 0,0 0 2 16,0 0-9-16,0 0 9 0,0 0-6 0,0 0 7 16,0 0 3-16,0 0-4 0,0 0-2 0,0 0 3 15,0 0-3-15,0 0 8 0,0 0 4 0,0 0 2 16,-22 6 2-16,22-6-1 0,0 0 8 0,0 0 0 16,0 0 7-16,-4 5-10 0,4-5 2 0,0 0 2 0,0 0 0 15,0 0-6-15,0 0 0 0,0 0-6 0,0 0-3 16,0 0 1-16,0 0-4 0,0 0 0 0,0 0-3 15,0 0 0-15,0 0 0 0,48-3-4 0,-35 1 3 16,7-1-5-16,-7 1-1 0,-2 1 0 0,-11 1-3 16,24-4 1-16,-15 4-2 0,-9 0 2 0,19-5 0 15,-1 4 0-15,-5-1-4 0,1 0 3 0,-4 0 3 16,-10 2-5-16,20-2-6 0,-20 2 13 0,29 0-8 16,-16-2 1-16,-3 0 2 0,-10 2-1 0,20-2 0 0,-20 2-3 15,13 0 1-15,-13 0-1 0,18 0 3 0,-18 0 3 16,0 0 0-16,13-4 6 0,-13 4 5 0,0 0-4 15,0 0 7-15,0 0-4 0,15 0 3 0,-15 0-3 16,0 0-6-16,0 0 5 0,0 0-3 0,0 0-3 16,0 0-4-16,13-2-16 0,-13 2-9 0,0 0-23 15,0 0-24-15,0 0-19 0,0 0-17 0,0 0-95 16,0 0-235-16,0 0 69 0</inkml:trace>
  <inkml:trace contextRef="#ctx0" brushRef="#br0" timeOffset="105462.97">13653 9938 266 0,'0'0'66'16,"0"0"-10"-16,2-7-12 0,-2 7 1 15,0 0-6-15,0 0-2 0,0 0 0 0,0 0-4 0,0 0 1 16,0 0-3-16,14 20-10 0,-10-10 3 0,-2-2 2 16,5 10-1-16,-3 2-6 0,1 11 6 15,-1 1 6-15,1 1-12 0,-1 3 7 0,-4-3-1 0,2 3 6 16,-2-1-10-16,0-1 5 0,2-2 1 0,-2-1-7 16,2 1 2-16,-2-3 1 0,0-7-7 0,2-3 9 15,-4-2-6-15,4 0-5 0,-4-3-6 0,4 0 9 16,-2-2-2-16,0-2-5 0,-2-1 7 0,4-3-5 15,-2-6-5-15,0 14 5 0,-2-8-3 0,2-6 10 0,0 8 10 16,0-8 10-16,0 6 6 0,0-6 8 0,0 0 6 16,0 0-4-16,0 0-2 0,0 0-7 0,0 0-10 15,0 0 0-15,0 0-2 0,0 0-7 0,0 0-4 16,7-30-5-16,-5 16-3 0,1-5-12 0,-1 3 0 16,0-4-4-16,4-9 2 0,-1 1-5 0,-1 4-4 15,2 4 1-15,-4 1 2 0,6-9-7 0,2-15-9 16,-5 25 14-16,-3 1 5 0,4 2-3 15,-1 0-3-15,0 1 1 0,3 0-2 0,-4 0 2 16,3 4-3-16,0 0-1 0,-1 5 4 0,1-3-4 16,-1 2-10-16,0-2 15 0,10 0 3 0,-5 0 3 15,0 2-5-15,0 2 0 0,-2 0 0 0,0 1-6 16,-9 3 1-16,19-3 8 0,-19 3-8 0,16 0 10 0,-16 0-10 16,13 5 4-16,-5-2 0 0,-8-3 6 0,10 6-7 15,-6-2 2-15,-4-4 0 0,4 10-6 0,-2-6 2 16,-2 4 1-16,0-2 7 0,-2 3 4 0,0-1-6 15,-4 9-1-15,-4-4 9 0,2 1-5 0,-1 0 1 16,-1-2-1-16,-2-3-1 0,3 4 3 0,1-4-7 16,-1-3 8-16,0 0-2 0,3 0 2 0,-3-2-3 15,4 2 8-15,-3-2-3 0,8-4-4 0,-9 8 2 0,1-5 0 16,2 2 0-16,6-5 5 0,-8 3-1 0,8-3 5 16,-9 5 2-16,9-5-3 0,0 0 10 0,-6 3-7 15,6-3 5-15,0 0 4 0,0 0-10 0,-9 4 5 16,9-4-7-16,0 0-4 0,0 0 0 0,-7 5-3 15,7-5 0-15,0 0-1 0,0 0 1 0,0 0 0 16,0 0-2-16,-2 7 0 0,2-7-3 0,0 0-1 16,0 10 6-16,0-10-3 0,2 8 1 0,0 0-4 15,0-2-1-15,1 0 3 0,-1 1-2 0,3 1 3 16,-3 0 2-16,2 0-5 0,0 0 5 0,3 0 2 16,-3 0-1-16,0 0-5 0,4 1 0 0,-2-2 3 0,-2 1-4 15,3-1 5-15,-3 1-5 0,0-2-6 0,3 2-13 16,0 0-7-16,-3-4-11 0,0 4-15 0,3-4-14 15,-2 3-17-15,-3 0-12 0,4-2-86 0,-4 3-215 16,3-2 63-16</inkml:trace>
  <inkml:trace contextRef="#ctx0" brushRef="#br0" timeOffset="105789.72">14140 10423 282 0,'0'0'90'0,"0"0"-12"0,0 0-20 16,0 0-6-16,0 0-10 0,0 0 5 0,0 0-10 16,0 0-8-16,0 0-6 0,0 0 8 0,6 19 1 15,-4-10-3-15,-2 0 7 0,5 9 0 0,-2-2-5 0,-1-1 1 16,2 5 0-16,-2-2 0 0,2 2-2 0,-2-3 0 15,0 3-3-15,1 0 3 0,1-2-7 0,-2 0 4 16,3 1-1-16,-3-3 3 0,3 2 0 0,-3-5-16 16,0 5 7-16,0-6-1 0,0 0-2 0,-2-2-7 15,2 0 3-15,-2-2-5 0,0-2 8 0,2 2-18 16,-2-2 0-16,0-6-26 0,0 9-11 0,0-9-16 16,-2 8-23-16,2-8-70 0,0 0-174 0,-10 6 53 15</inkml:trace>
  <inkml:trace contextRef="#ctx0" brushRef="#br0" timeOffset="129258.89">21619 8237 255 0,'-7'-4'54'0,"7"4"-11"0,0 0-1 16,0 0-15-16,0 0 7 0,0 0 4 0,0 0-5 16,0 0 0-16,0 0-11 0,0 0 2 0,0 0-10 0,-6-2 1 15,6 2-4-15,0 0-6 0,0 0 13 16,0 0-7-16,0 0 0 0,0 0-7 0,0 0 1 15,0 0 1-15,0 0-1 0,0 0-4 0,0 0 7 0,15-6-6 16,-15 6 0-16,18-4 2 0,-12 2 7 0,-6 2-11 16,19-2 13-16,-1 1-9 0,2-4 4 0,-5 3-8 15,3-1 3-15,-1-2-12 0,1 2 10 0,2-1-4 16,-1 0 5-16,1 0-4 0,-1 2 2 0,1-2 0 16,0 2-1-16,-3-2 1 0,3 0-7 0,2 0 9 15,0 2-25-15,-2-2 24 0,10 0 2 0,-5-2 8 16,-1 4-18-16,-3-2 7 0,-1 1-4 0,3 1 5 0,-4-1-5 15,1 1 6-15,0-1-8 0,-1 1 13 0,14-3-7 16,-9 2-3-16,-4-1 1 0,-1 1 3 0,1 0-2 16,0-1 1-16,-1 2-7 0,1-2 6 0,-3 0 1 15,1 2 0-15,2 0 0 0,-3-4-14 0,-1 4 16 16,-1 0 2-16,-3 0-2 0,-2 0-12 0,1-2 14 16,-2 4-3-16,0-1 4 0,-3 1-1 0,3-5 3 15,-9 5-3-15,11-2-1 0,-11 2 17 0,11-2-19 16,-11 2-1-16,6 0 1 0,-6 0 1 0,10-1 2 15,-10 1-2-15,0 0 5 0,0 0-7 0,10-2 5 16,-10 2-6-16,0 0 1 0,0 0 4 0,9 0-4 0,-9 0-4 16,0 0 1-16,0 0-1 0,0 0 4 15,6-5 7-15,-6 5-3 0,0 0 6 0,0 0-10 16,0 0 12-16,0 0-1 0,0 0-6 0,10 0 13 0,-10 0 6 16,0 0-27-16,0 0 24 0,0 0-7 0,0 0 4 15,0 0-7-15,8-1-1 0,-8 1 6 0,0 0-24 16,0 0 19-16,0 0 7 0,0 0-8 0,0 0 0 15,0 0-7-15,0 0 7 0,0 0-1 0,0 0-2 16,4-4 2-16,-4 4-8 0,0 0-2 0,0 0 6 0,0 0-6 16,0 0-2-16,0 0-7 0,0 0-5 15,0 0-19-15,0 0-26 0,0 0-46 0,0 0-124 0,0 0 40 16</inkml:trace>
  <inkml:trace contextRef="#ctx0" brushRef="#br0" timeOffset="132076.94">14565 10233 246 0,'0'0'56'16,"0"0"-2"-16,0 0-2 0,0 0-7 0,0-5 0 16,0 5-4-16,0 0-10 0,0 0 1 0,0 0 3 15,0 0-3-15,0 0-10 0,0 0 10 0,0 0 0 16,0 0-3-16,0 0-10 0,0 0 4 0,0 0-1 16,0 0 7-16,0 0-5 0,0 0 4 0,0 0 1 0,0 0-1 15,0 0-7-15,0 0-3 0,0 0 2 0,0 0-2 16,0 0-5-16,-4-8-1 0,4 8-2 0,0 0 1 15,0 0-2-15,0 0-2 0,0 0 14 0,0 0-9 16,0 0 1-16,0 0-5 0,0 0 3 0,0 0-3 16,0 0 1-16,0 0-2 0,0 0 11 0,0 0-5 15,0 0-7-15,0 0-7 0,0 0 8 0,0 0 0 16,0 0 3-16,0 0-7 0,0 0-3 0,0 0 6 16,0 0-1-16,24-2 1 0,-16 2-7 0,-8 0-3 15,17-2 13-15,-5 2-1 0,-12 0-5 0,21-4-3 16,-3 2 0-16,-5 0 5 0,5 0-4 0,-2 2 1 0,-2-4-4 15,2 0 1-15,-7 2 2 0,3 2-9 0,-12 0 13 16,16-2-2-16,-9 0 2 0,-7 2 1 0,15-2-4 16,-15 2 2-16,11-2 0 0,-11 2-2 0,0 0-1 15,13-4 5-15,-13 4-12 0,0 0 10 0,0 0-2 16,11 0-2-16,-11 0 0 0,0 0-4 0,0 0-5 16,0 0-3-16,0 0 1 0,13 0-11 0,-13 0-6 15,0 0-5-15,0 0-1 0,0 0-1 0,0 0-9 0,0 0-3 16,0 0-10-16,0 0-8 0,0 0-48 15,7 4-130-15,-7-4 42 0</inkml:trace>
  <inkml:trace contextRef="#ctx0" brushRef="#br0" timeOffset="132383.12">14667 10025 276 0,'0'0'70'0,"0"0"-11"0,0 0-11 0,0 0 4 0,0 0-9 15,0 0-3-15,0 0-1 0,0 0-3 0,0 0-1 16,0 0 12-16,0 25-9 0,3-15-12 0,-3 8 9 16,0-3-10-16,4 5 1 0,-1 8 1 0,-3-4 8 15,4 5-2-15,0-7-2 0,1 7 0 0,-3 1-5 16,2-8 4-16,-2-1-2 0,2-3-4 0,-4 0 3 15,6 2-10-15,-4-2-6 0,0-1 8 0,0 1-1 16,2-1-1-16,-4-2-3 0,2 2-1 0,3-3 0 16,-5 2-4-16,0-3-8 0,2-3-20 0,-2 0-4 15,0 0-17-15,0-2-39 0,-2-2-64 0,-5 0-169 16,3-2 53-16</inkml:trace>
  <inkml:trace contextRef="#ctx0" brushRef="#br0" timeOffset="134830.84">15148 10100 342 0,'-9'-7'108'0,"9"7"4"0,-9-5-25 16,9 5-3-16,-7-5-13 0,7 5 4 0,-6-7 1 16,0 3-6-16,6 4-11 0,-8-8-1 0,8 8 2 0,-8-6-11 15,6 0-5-15,-3 0 2 0,5 6 5 0,-8-8-3 16,8 8-4-16,-7-10-2 0,7 5-7 0,-5-3-2 15,1 1-5-15,4 7 4 0,-2-11-8 0,0 1-3 16,2 4-1-16,-2-2-1 0,2 8-7 0,2-15 2 16,2 8-2-16,0-1 2 0,1-1-6 0,2 1 1 15,-1 2 0-15,5-4 1 0,0-2-7 0,2 2-1 16,-2 3-5-16,5-1 3 0,-4 0 2 0,0 4 1 16,-4-2-10-16,3 2 9 0,-2 2-6 0,0 2 4 15,-9 0-2-15,19-2 2 0,-19 2-10 0,20 0 6 0,-11 2-12 16,-2 2 11-16,-7-4 5 0,13 8-7 0,-5-4 5 15,-4 4-2-15,2-3-1 0,-4 3-2 0,0 0 9 16,-4 2-9-16,2 4 4 0,-2 2 1 0,-4-2-3 16,2 1 5-16,-2-1 2 0,-1 4-2 0,1-5-2 15,2-3-1-15,-6 5 0 0,4-4 3 0,0-1-1 16,1-2 6-16,-2-2-1 0,5 2-1 0,-2-2-3 16,-1 0-3-16,5-6 1 0,-6 7 8 0,6-7 4 0,-4 8 0 15,4-8-4-15,-2 6 0 0,2-6 7 0,0 0-8 16,-2 6 0-16,2-6 0 0,0 0-8 15,0 0 3-15,0 0 6 0,0 0-2 0,12 2 0 0,-12-2-4 16,13 0 0-16,-13 0 0 0,16 2-7 0,-16-2 0 16,15 4 4-16,-8-2 4 0,2 4-2 0,-3-4-8 15,2 2 5-15,0 2-5 0,0 0 8 0,-1 0-2 16,-3-1 0-16,3 2-2 0,-3-2 3 0,1 5 1 16,-3-4-5-16,0 2 2 0,0 0 1 0,-2 0 9 15,0 0-7-15,0 2 0 0,-2-3-3 0,-2 3 3 16,2-2 2-16,-1 2-2 0,-1-4 2 0,-1 2-1 0,1 0-2 15,-3 0 8-15,3-3-1 0,-2 2-10 0,-2 1 14 16,0-3-5-16,4-1 5 0,-7 2-2 0,4-2 3 16,-4 0-3-16,5-2 3 0,-5 2-4 0,2-2 5 15,-2 0 1-15,3 0 3 0,8-2-6 0,-23 2-1 16,15 0-2-16,-10 0 2 0,3-2 3 0,4 2-4 16,-2-2-5-16,13 0 0 0,-18 2-10 0,18-2 4 15,-15 2-4-15,15-2-7 0,0 0-8 0,-18 0-13 0,18 0-10 16,-8 2-17-16,8-2-8 0,0 0-17 15,0 0-13-15,0 0-85 0,0 0-219 0,0 0 66 0</inkml:trace>
  <inkml:trace contextRef="#ctx0" brushRef="#br0" timeOffset="135698.84">15563 9837 240 0,'2'18'42'0,"2"0"-7"0,-4-5 0 15,2 3 9-15,-2 2 2 0,0 0-11 0,0 2 4 16,2 9-6-16,-2 0 3 0,0 1 2 0,0 0-7 0,-2 1 3 16,0-1-4-16,-4-4 1 0,4-5-4 15,2-1 0-15,-2 0-1 0,0-4-5 0,2 3-2 16,-2-3-1-16,2 0 0 0,0-2 0 0,-2-4-4 0,2-1 4 16,-2-1 7-16,2-8 9 0,0 12-9 0,0-12-4 15,-3 10 5-15,3-10 25 0,0 8 4 0,0-8 5 16,0 0-5-16,0 0-9 0,-2 8 4 0,2-8-6 15,0 0-8-15,0 0-4 0,0 0-2 0,0 0-4 16,-4-32-9-16,4 16 2 0,-2 1-5 0,4-3-4 0,-2 0 4 16,0-2-10-16,2 2 1 0,0-1-3 15,3-1-3-15,-1 1 5 0,-2 1 8 0,4-2-13 0,2 2-6 16,-4 4-2-16,2-1 16 0,3-2-12 0,-3 4 1 16,4-3 1-16,-4 2-2 0,0 4 6 0,1 1-8 15,-3 1 0-15,3 2 0 0,-5 0-3 0,5 0 0 16,-7 6-4-16,8-8 7 0,-8 8-8 0,10-6-4 15,-10 6-6-15,6-4 10 0,-6 4-3 0,0 0 2 16,0 0-1-16,0 0-1 0,0 0 5 0,0 0 4 16,29 8-6-16,-23-4 3 0,-6-4 1 0,11 14 1 15,-5-8 7-15,3 8-4 0,-2-4 11 0,-3-3-23 16,-2 3 10-16,0 0 5 0,2-2 2 0,-4 0-3 16,0 2-1-16,-4 5 2 0,2 1 2 0,-2-2 2 0,0 0 0 15,-7 1 0-15,4-2 4 0,-4 0 0 0,0-1-2 16,0 2-1-16,0-2-4 0,3-6 7 0,0 4 5 15,0-5-4-15,2 0-3 0,-1 0 13 0,7-5-14 16,-11 5 2-16,11-5 10 0,-9 3 1 0,9-3 2 16,0 0-1-16,-13 4-2 0,13-4 3 0,0 0 3 15,0 0-4-15,0 0-5 0,-13 2 4 0,13-2-8 16,0 0-2-16,0 0-6 0,0 0 13 0,0 0-6 16,0 0-5-16,0 0 9 0,0 0-11 0,0 0 4 0,0 0 0 15,0 0 1-15,-15 0-6 0,15 0 5 0,0 0-1 16,0 0-4-16,0 0 1 0,0 0 1 0,0 0 2 15,0 0 5-15,0 0-9 0,0 0 2 0,0 0-1 16,0 0-2-16,2 12-1 0,-2-12 0 0,0 0 3 16,0 0-2-16,15 10 5 0,-9-6 1 0,4 0-6 15,-4 2 4-15,3-2-2 0,4 6 0 0,-2-4 4 16,3-1 4-16,-4-1-6 0,5 4 4 0,-1-2-4 16,-4-2 5-16,6 2-6 0,-1 0 6 0,3 0-7 15,-3-2-13-15,-4-1-6 0,0 2-7 0,-3-2-12 0,-8-3-13 16,18 4-15-16,-9-1-11 0,-9-3-74 0,18 5-181 15,-18-5 54-15</inkml:trace>
  <inkml:trace contextRef="#ctx0" brushRef="#br0" timeOffset="136121.87">15978 10228 238 0,'0'0'48'0,"0"0"-4"0,0 0-4 0,0 0-7 16,11-3-3-16,-11 3-8 0,0 0-4 0,0 0-1 16,0 0-9-16,26 7 10 0,-26-7-6 0,11 10 3 15,-4-5-9-15,-3 1 1 0,0 0 7 0,3 2-3 16,-1 6-2-16,0 0 6 0,0-4 3 0,-2 2 4 15,-2-5 7-15,-2 3-5 0,0 6 4 0,0-2 1 0,0-4 0 16,0 0 3-16,-2-1 0 0,2-9-2 0,0 16 2 16,0-10 2-16,0-6 9 0,-2 10-19 0,2-10 14 15,0 10-5-15,0-10-1 0,0 0-4 0,0 12 14 16,0-12-11-16,0 0-5 0,2 7-6 0,-2-7 6 16,0 0-8-16,13 6 3 0,-13-6-2 0,20 2-4 15,0 0 1-15,-1-2-3 0,1 0-2 0,1 0 0 16,-1-4-1-16,15 4-1 0,-8-1-6 0,-7-1 11 15,-3-1-8-15,3 3 1 0,0 0-1 0,-3-2-3 16,-4 1-1-16,2-1-5 0,-15 2-14 0,22-2-6 16,-13-1-22-16,-9 3-19 0,18-3-33 0,-10-1-55 15,-1-4-180-15,6-2 54 0</inkml:trace>
  <inkml:trace contextRef="#ctx0" brushRef="#br0" timeOffset="138560.84">16377 10172 246 0,'0'0'98'15,"0"0"-13"-15,0 0-6 0,0 0 4 0,0 0-17 16,0 0 3-16,0 0-15 0,0 0-3 0,0 0-5 15,0 0-5-15,0 0-6 0,0 0-1 0,0 0 0 16,0 0-9-16,30-7-1 0,-19 5-3 0,7-4 0 0,-3-1-6 16,1 4-2-16,1-1 3 0,-2 0-7 15,2 0 8-15,-3 0-11 0,1 2 6 0,-4 0 3 0,0 0-14 16,-2 0 3-16,0 0-3 0,-3 2 1 0,-6 0 6 16,17 0-5-16,-7 0-2 0,-10 0-2 0,13-4-1 15,-13 4-4-15,12 0 1 0,-12 0-1 0,10 0-7 16,-10 0-1-16,10-2 3 0,-10 2-9 0,0 0 4 15,0 0-10-15,18 0-1 0,-18 0-2 0,0 0-9 16,0 0 14-16,0 0-1 0,0 0-11 0,13 0-5 0,-13 0-10 16,0 0 27-16,0 0-10 0,0 0 17 15,0 0-5-15,0-4 0 0,0 4 2 0,0 0 6 0,0 0-3 16,0 0 3-16,0 0 2 0,-18-10 8 0,14 9 1 16,4 1 3-16,-13-10 3 0,7 5 6 0,-2 2-10 15,2-1 20-15,-2-1 0 0,3 2 13 0,-1-3-11 16,2 2 20-16,4 4-9 0,-12-10 4 0,6 4 0 15,-1 2 13-15,3 0-15 0,4 4 11 0,-9-8-5 16,9 8 3-16,-7-5 4 0,7 5-7 0,-4-7-1 16,4 7 9-16,-4-3-6 0,4 3 6 0,0 0-9 15,-4-6-3-15,4 6 1 0,0 0-8 0,-5-8 0 16,5 8 4-16,0 0-7 0,0 0-2 0,-7-4-2 16,7 4-11-16,0 0 10 0,0 0-4 0,0 0-7 0,-6-6-3 15,6 6 4-15,0 0-9 0,0 0 1 0,0 0 2 16,0 0-2-16,0 0-4 0,0 0 3 0,0 0-3 15,0 0 0-15,-7 16-1 0,7-8 3 0,2 7 2 16,-2 1-13-16,2 2 18 0,3 0-11 0,-3 2-3 16,4 9 8-16,-3-5 5 0,2-2-1 0,-1 7 1 15,0-5-7-15,-4-5 4 0,4 1 4 0,-4 8-10 16,5-5 5-16,-3-3 5 0,0-4-12 0,0 2 11 0,1-3 0 16,-1 3-8-16,0 0-22 0,-2-4-14 0,4 1-20 15,-1-3-14-15,-1 0-19 0,0 0-4 0,2-4-83 16,0-4-211-16,1 2 61 0</inkml:trace>
  <inkml:trace contextRef="#ctx0" brushRef="#br0" timeOffset="139299.25">16886 10050 253 0,'0'0'94'0,"0"0"-24"0,0 0 11 16,0 0-2-16,0 0-3 0,0 0-14 0,0-8-19 0,0 8 20 15,0 0-11-15,0 0 12 0,0 0-17 0,0 0 4 16,0 0-3-16,-2-12-6 0,2 12-5 15,0 0-3-15,0 0-5 0,2-5-7 0,-2 5-4 0,0 0 2 16,3-9-12-16,-3 9-5 0,7-8 7 0,-7 8-2 16,8-5 1-16,-1-1-5 0,-1 2-1 0,4 0 8 15,-4 0-1-15,2 2-4 0,-8 2-3 0,18-6-7 16,-11 6 8-16,-7 0-12 0,15-4 9 0,-15 4-13 16,18 0 10-16,-18 0 2 0,18 2-3 0,-10 0-2 15,0 4 1-15,3-4 1 0,5 8 2 0,-5-2-20 16,4 0 2-16,-4 1 26 0,3 1-7 0,-2 0 3 0,-5-2-1 15,1 0-1-15,0 0 1 0,-4-2 1 16,2 2-8-16,1 5 9 0,-3-3 2 0,1 0-3 0,-3-2 8 16,-2 0 2-16,0 0 0 0,0 0-2 0,-4-1 1 15,1 1 4-15,-1-1-2 0,-1 0-1 0,1-1 0 16,-2 0 6-16,-1-2-1 0,0 0-5 0,7-4 10 16,-6 8 8-16,6-8-16 0,-7 4 14 0,7-4 1 15,-8 4-5-15,8-4-1 0,0 0 2 0,0 0-5 0,0 0-3 16,-8 2-1-16,8-2-7 0,0 0 1 15,0 0 0-15,0 0-6 0,0 0-1 0,0 0-1 0,0 0-1 16,0 0 5-16,41-4-1 0,-33 2-7 16,-8 2 8-16,16 2-7 0,-8-2 2 0,-8 0-8 15,17 2 8-15,-9 2-11 0,-2 0 3 0,3 0-1 0,-3 1 7 16,0-2 0-16,2 4 1 0,-4-2-5 0,0 2 5 16,-2 1-13-16,0 0 11 0,-2 0 3 0,0 2-1 15,0-2 0-15,-4 8 5 0,0-3-10 0,-3 1-1 16,-4 0 9-16,2 0-1 0,1-2-1 0,-6 0 3 15,2-1 8-15,-6-1-1 0,5-2 4 0,-3 2 6 0,-1-4-6 16,1 2-1-16,3-3-2 0,-4 0 3 0,4-1 3 16,-1-1-2-16,3-3-4 0,3 3-2 0,8-3 2 15,-20 0 2-15,20 0-5 0,-19-3-2 0,12 3 0 16,7 0-13-16,-15-7-10 0,10 4-14 0,-2 0-7 16,1-3-16-16,6 6-26 0,-7-10-23 0,7 4-23 15,0-10-78-15,2 0-241 0,3-1 69 0</inkml:trace>
  <inkml:trace contextRef="#ctx0" brushRef="#br0" timeOffset="140068.79">17379 9874 248 0,'0'0'131'0,"5"-5"-20"16,-5 5-24-16,0 0-4 0,5-6-24 0,-5 6-4 16,0 0-3-16,0 0-14 0,0 0-2 15,0 0-9-15,0 0-8 0,13 15 11 0,-11-5-9 0,0 8 18 16,2 0-3-16,0 11 1 0,2 1-3 0,-2 3-2 16,-2 1 0-16,-2-2 8 0,0 3-6 0,0-3-9 15,2-1 10-15,-2-1-6 0,0 0-3 0,-2-7 1 16,4-5-4-16,-2 0-8 0,0-2 4 0,0 1-4 15,0-5-1-15,0 0-14 0,0-4 10 0,0 0 0 16,0-8 5-16,0 15 1 0,0-15 4 0,0 10 15 16,0-6 7-16,0-4 8 0,0 0 4 0,0 8-5 15,0-8-5-15,0 0-2 0,0 0-5 0,0 0-12 16,0 0 3-16,0 0-6 0,4-37 1 0,0 7-4 0,1 3-6 16,2-3-1-16,-1 0 1 0,-1 5-2 0,-3 5-3 15,8-6-1-15,-2 5 3 0,-2 1-4 0,-2 4-2 16,1 0-2-16,-1 0-1 0,4 3-3 0,0-1 4 15,-2 2 1-15,5-2-1 0,-5 2-4 0,1 5 2 16,2-1 0-16,-5 0-4 0,2 2 4 0,2 2 0 0,-8 4 0 16,8-10-3-16,-8 10 4 0,11-4-3 15,-11 4-12-15,10-6 8 0,-10 6 2 0,0 0 1 16,8-2-9-16,-8 2 3 0,0 0-2 0,0 0 7 0,0 0-5 16,0 0-1-16,0 0 5 0,0 0-3 0,17 12 1 15,-17-12 2-15,-2 12-1 0,2-12 1 0,-2 14-2 16,-3-7 3-16,1 3-1 0,0-2 1 0,2 2-6 15,-10 2 9-15,8-2-1 0,-5-2-1 0,3-1 6 16,2 1-2-16,-6 0 2 0,4 0 0 0,2-4-8 16,-3 2 8-16,7-6-1 0,-9 10 0 0,2-4-6 15,7-6 4-15,-8 6 6 0,8-6-8 0,-6 6 7 16,6-6-4-16,-8 6-1 0,8-6 2 0,-6 5 2 16,6-5-4-16,0 0-5 0,-6 7 8 0,6-7-3 15,0 0-6-15,-5 5 7 0,5-5 0 0,0 0-9 0,0 0 2 16,-6 8 3-16,6-8 2 0,-2 8 4 0,2-8-4 15,-2 8 0-15,2-8-6 0,2 12 5 0,2-4 5 16,0-2-4-16,3 2 7 0,-3-3-6 0,2 2-4 16,4-2 10-16,-4 3-2 0,3-2-5 0,4 4 2 15,2-2 4-15,3 2-3 0,-3-2-1 0,3-1-3 16,-1 3 2-16,1-2 2 0,0 0 4 0,1 0-4 0,-3-2-4 16,-4-2 7-16,6 2-13 0,-5-2-8 0,0 2-15 15,-4-2-21-15,2 2-4 0,-3-3-28 0,2 1-22 16,-2 1-20-16,-1-2-70 0,-7-3-232 0,13 8 68 15</inkml:trace>
  <inkml:trace contextRef="#ctx0" brushRef="#br0" timeOffset="140816.87">17910 10214 238 0,'0'0'92'0,"-3"-10"-1"16,3 10-17-16,0 0-5 0,0 0 2 0,-2-10-8 16,2 10-12-16,0 0 5 0,0 0-9 0,-2-8 3 0,2 8-8 15,0 0-9-15,0 0 1 0,0 0 0 0,0 0-4 16,-4-8-3-16,4 8-3 0,0 0-4 0,0 0-4 15,0 0 1-15,0 0 1 0,0 0 1 0,-2-8-6 16,2 8-4-16,0 0 9 0,0 0-4 0,0 0 3 16,0 0-11-16,0 0 2 0,0 0 6 0,0 0 11 15,0 0-15-15,0-13 4 0,0 13-8 0,0 0 0 16,0 0 2-16,0 0-1 0,0 0 4 0,0 0-7 16,2-8 6-16,-2 8-7 0,0 0 4 0,0 0-1 15,0 0-11-15,6-6 6 0,-6 6 8 0,0 0-21 0,12-6 11 16,-12 6-2-16,0 0 7 0,14-4-4 0,-14 4 6 15,16-2-16-15,-16 2 12 0,13-2-7 0,-13 2 8 16,20 0 3-16,-20 0-12 0,15 2 2 0,-15-2 7 16,16 2-5-16,-16-2-7 0,12 2 3 0,-12-2-3 15,12 6 6-15,-12-6-1 0,6 6 0 0,-6-6 4 16,7 10 0-16,-7-4 4 0,0-6 3 0,0 15 3 16,0-7-5-16,-4 2 4 0,1 0-2 0,-1-2-1 15,0 6-3-15,-3-2 7 0,2-1-6 0,-1-3 6 0,2 2-8 16,2-2 4-16,-3-2 2 0,3 2 3 15,2-8-19-15,-5 9 18 0,5-9-8 0,-2 7 8 0,2-7-3 16,0 0 4-16,0 11-17 0,0-11 4 0,4 6 2 16,-4-6 3-16,12 10-1 0,-6-6 1 0,3 0-3 15,0 2 0-15,6 2 2 0,1 0-1 0,-6-2 3 16,1-1-1-16,1 2-4 0,-6-2 4 0,2 1 0 16,-1 0-1-16,-2 0-2 0,-1 0-4 0,-4-6 3 15,9 12 4-15,-7-2 7 0,-2-4 5 0,-2 2-4 16,2 2-18-16,-2-3 27 0,-3 3-5 0,-1-4 2 0,-3 10-9 15,-2-4 13-15,-3-2-4 0,6 3-4 0,-5-3 12 16,1 0-6-16,4-4 0 0,-1 0 6 0,1 0-4 16,-2-2 5-16,4 2-4 0,0-2 3 0,-1 0-4 15,0 0 4-15,7-4-10 0,-15 8 5 0,9-6-3 16,6-2 5-16,-10 3-6 0,10-3-2 0,-8 5-1 16,8-5-2-16,0 0 4 0,-11 2-2 0,11-2-13 15,0 0-10-15,0 0-26 0,-11 3-22 0,11-3-50 0,-9 2-34 16,9-2-79-16,0 0-264 0,-22 0 77 15</inkml:trace>
  <inkml:trace contextRef="#ctx0" brushRef="#br0" timeOffset="141869.37">20825 10167 256 0,'0'0'105'0,"-8"3"-16"16,8-3 3-16,0 0-11 0,0 0 2 0,0 0-2 15,0 0-7-15,-9 2-5 0,9-2 2 0,0 0-10 0,0 0-5 16,0 0-1-16,0 0-9 0,0 0-10 0,-4 4-4 15,4-4-1-15,0 0-3 0,0 0-8 0,0 0 5 16,0 0 0-16,0 0-2 0,23 0-3 0,-5 0-9 16,1 2 6-16,4-4-4 0,12 2 0 0,3-1-4 15,-1 1 1-15,-2-5 2 0,2 5-7 0,0-3 6 16,-2-1-2-16,0-1-3 0,0 2 1 0,-8-2 2 16,-6 2-3-16,-1 1 1 0,0 0 1 0,-3 2-5 0,1-2-1 15,-5 2 3-15,0-4 1 0,-4 2-5 0,-1 0 3 16,-1 0-2-16,-7 2 0 0,13-2-7 0,-13 2 1 15,9 0-11-15,-9 0-3 0,0 0-10 0,0 0-5 16,11-4-4-16,-11 4-7 0,0 0-12 0,7 0-4 16,-7 0-10-16,0 0-11 0,0 0-66 0,0 0-174 15,0 0 53-15</inkml:trace>
  <inkml:trace contextRef="#ctx0" brushRef="#br0" timeOffset="142153.87">21156 9904 286 0,'0'0'66'0,"0"0"14"0,-8-4-24 16,8 4-15-16,0 0-1 0,0 0-10 0,0 0-2 15,0 0-1-15,-7 12 9 0,7-4-15 0,0 0-1 16,0 0 10-16,0 9-3 0,0 1 2 0,3 0 2 15,-1 1-11-15,0 11 20 0,2 2-12 0,0-4-6 0,-2 5 7 16,3-1-9-16,-1-3 3 0,5-1-8 0,-4 2 3 16,3-1 1-16,-2 1-7 0,1-3-1 15,2 1 3-15,-2 1-1 0,3-1 13 0,2 0-17 0,-2-5-17 16,1 3-12-16,5 3 12 0,1-3-35 0,1-2-89 16,-5-5-159-16,4-3 50 0</inkml:trace>
  <inkml:trace contextRef="#ctx0" brushRef="#br0" timeOffset="142685.24">22617 9478 266 0,'-15'41'110'0,"5"-1"-9"0,-4 23-6 0,5 2-14 15,3 4-15-15,6-4 2 0,2 6-14 0,11-5-8 16,7 2 5-16,1 1 0 0,13-1-6 0,3-7-9 0,6 0 1 16,8-4-13-16,6-2 5 0,5 2-9 0,3-3-23 15,1-3-29-15,1-4-37 0,3-3 7 0,-1-7-60 16,1-7-143-16,8-3 45 0</inkml:trace>
  <inkml:trace contextRef="#ctx0" brushRef="#br0" timeOffset="143572.41">28994 9068 273 0,'-7'-7'180'15,"3"2"-21"-15,0-1-20 0,4 6-6 0,-6-8-15 16,6 8-7-16,-3-6-15 0,3 6-15 0,0 0-4 16,-4-6-14-16,4 6-6 0,0 0-10 0,0 0-5 15,0 0-2-15,0 0-3 0,11-6-9 0,-11 6-3 16,26 6 0-16,-5 0-9 0,8 6 0 0,4 0-6 0,-3 4 5 15,1 1-3-15,0 3-3 0,-3 3 1 0,1-3-5 16,-1 4 2-16,-3-1-8 0,1 5 4 0,-7-2-2 16,-1 2 1-16,-2 1 0 0,-5 1-2 0,-1-1 2 15,-3 1 0-15,-2-1-2 0,-5 1 1 0,-2 0 2 16,-1 0-5-16,-4-1 7 0,-1-1-5 0,1 1 3 16,-4-1-2-16,-2 0 0 0,3-1 3 0,-4-1-4 15,5-4-14-15,-3-3-18 0,0-3-23 0,4-1-14 16,-8 12-20-16,3-10-13 0,2-1-90 0,2-4-229 15,5-4 69-15</inkml:trace>
  <inkml:trace contextRef="#ctx0" brushRef="#br0" timeOffset="144243.81">29717 9153 303 0,'0'0'102'0,"4"-7"-18"0,-4 7-7 0,5-5-17 16,-5 5-3-16,0 0-9 0,13-5-9 0,-13 5-4 15,0 0 1-15,17 2-20 0,-17-2 1 0,14 5 2 16,-5 0 7-16,-3 1-13 0,8 6-3 0,-2 0 6 16,-1 4-4-16,-2-2-2 0,-2 3 7 0,1-3-9 15,-3 4-12-15,-1-2 18 0,1-1 2 0,-1 3-7 16,-2-2 0-16,-2 2 5 0,2-3 1 0,-4 0-1 16,0-2 7-16,0-1-9 0,2-4 0 0,-2 2 7 0,-1-3-10 15,3 2 7-15,-2-3-4 0,2 1 0 0,0-7 2 16,-2 10 7-16,2-10 7 0,0 6 16 0,0-6 7 15,0 0-3-15,0 0-4 0,0 0-5 0,0 0-7 16,0 0-5-16,0 0-1 0,0 0-6 0,18-26-6 16,-12 9 4-16,5-9-10 0,4-1 7 0,-4-1-8 15,1 0-2-15,-4 0 7 0,1 5-8 0,-5 3 6 16,3 3-9-16,-1-1 12 0,-1 0-9 0,-1 2 1 0,2 1 0 16,-4 2-2-16,1-2-2 0,4 3 1 0,-7 0-3 15,2 2 3-15,0 2-4 0,0 3 4 0,-2 5-2 16,2-12-5-16,-2 12-2 0,3-8 2 0,-3 8-6 15,2-8 5-15,-2 8-3 0,0 0 0 0,0 0-3 16,2-8 4-16,-2 8-5 0,0 0 8 0,0 0-1 16,0 0-6-16,0 0 8 0,0 0 5 0,-13 24-8 15,9-9 5-15,-4 1-5 0,2 0 14 0,2 2-5 16,0-2-2-16,-1 2 0 0,3-3 3 0,0 1 1 16,0 2 0-16,-1-5 0 0,3 5 4 0,3 0 1 15,-1-2-6-15,0 2 7 0,2-5-2 0,3 3 2 0,1-2-4 16,4 0 1-16,-1-1-1 0,-1-1 5 0,4-2 0 15,-1 2-4-15,2-2 0 0,-2-4 1 0,1-1-7 16,-4 0-8-16,3-1-23 0,-3-3-12 0,-2-1-35 16,10 0-28-16,-7-3-83 0,-1-4-225 0,2 0 67 15</inkml:trace>
  <inkml:trace contextRef="#ctx0" brushRef="#br0" timeOffset="144700.84">30175 8600 240 0,'0'0'85'0,"0"0"-2"16,2-6-25-16,-2 6-6 0,0 0-4 16,0 0-9-16,13-2 0 0,-13 2-8 0,0 0 5 0,22 2 0 15,-22-2-16-15,16 2-8 0,-16-2 4 0,17 6-3 16,-9-2-1-16,2 2-4 0,5 2 3 0,-7 0 0 16,6 4-1-16,-6-2-4 0,-1-1 1 0,0-1-3 15,-3 2 5-15,-1-2 0 0,1 0 4 0,-4 0 1 16,0-8 3-16,2 16 9 0,-2-9 4 0,0-7 2 15,2 14-4-15,-2-10 1 0,0-4 3 0,0 0-2 16,-2 14 8-16,2-14 3 0,0 8-2 0,0-8 8 16,0 0-1-16,2 8-5 0,-2-8-7 0,0 0 1 15,11 5-4-15,-11-5-4 0,18 2-5 0,-18-2-8 16,26-2 7-16,-4 2-3 0,-1-1 1 0,2-1 0 0,-3 0-10 16,1 0 3-16,-3-1-5 0,2 3-1 0,-3-1 2 15,-1-1-5-15,-6 2-8 0,-10 0-11 0,18-2-13 16,-18 2-32-16,13 0-15 0,-13 0-24 0,0 0-77 15,11-2-212-15,-11 2 65 0</inkml:trace>
  <inkml:trace contextRef="#ctx0" brushRef="#br0" timeOffset="149291.47">23520 10036 311 0,'0'0'94'0,"0"0"-11"0,0 0-9 0,-11 0-6 15,11 0-7-15,0 0-2 0,-11 0-6 0,11 0 7 16,-8 2-12-16,8-2-3 0,-10 2 4 0,10-2-2 16,-11 0 0-16,11 0-5 0,-10 2 5 0,10-2 9 15,-12 0-13-15,12 0 2 0,-8 2-1 0,8-2 0 16,-15 2-1-16,15-2 1 0,-9 0 2 0,9 0-1 16,-9 0-1-16,9 0-2 0,0 0 6 0,-13 2-1 0,13-2-9 15,-9 0-1-15,9 0-1 0,0 0-5 16,-11 0 0-16,11 0-2 0,0 0-3 0,0 0-4 15,0 0 0-15,0 0 3 0,-10 0-10 0,10 0-4 0,0 0 8 16,0 0-14-16,0 0-2 0,0 0 3 0,0 0 3 16,0 0-4-16,0 0 2 0,43-4-6 0,-10-2 4 15,0 4-1-15,-1-4 1 0,3 4-2 0,-10-1 0 16,-3-2 0-16,0 1-1 0,-3 3-1 0,14-6 1 16,-7 4-2-16,-1 1 4 0,-8-4-1 0,-2 4-2 15,-2 0 1-15,1-2-1 0,-6 4-1 0,1-2 2 16,-9 2-3-16,14 0-1 0,-14 0-2 0,8-2 7 0,-8 2-2 15,0 0-2-15,14 0-1 0,-14 0 0 0,0 0-1 16,0 0-1-16,8-2 0 0,-8 2 1 0,0 0 0 16,0 0-1-16,0 0 0 0,9 0-3 0,-9 0 6 15,0 0-5-15,0 0-1 0,0 0-6 0,0 0-6 16,8-2-4-16,-8 2-24 0,0 0-14 0,0 0-22 16,0 0-23-16,0 0-19 0,0 0-90 0,0 0-258 15,0 0 74-15</inkml:trace>
  <inkml:trace contextRef="#ctx0" brushRef="#br0" timeOffset="150478.79">24206 9734 264 0,'0'0'108'0,"0"0"-7"0,0 0-22 0,0 0-8 16,4-3-15-16,-4 3-2 0,0 0-21 0,0 0 8 16,0 0-1-16,0 0-10 0,0 0-3 0,0 0-4 15,0 0-4-15,8-5 5 0,-8 5-8 0,0 0-2 16,0 0 1-16,0 0-4 0,0 0 4 0,0 0 3 15,0 0-6-15,0 0-1 0,0 0 6 0,0 0 3 16,0 0-5-16,0 0-20 0,0 0 12 0,0 0 3 0,8-4-3 16,-8 4 4-16,0 0 1 0,0 0 4 0,0 0 7 15,0 0-9-15,0 0 6 0,0 0-1 16,0 0 3-16,0 0-3 0,0 0 2 0,0 0-2 0,0 0-1 16,0 0 1-16,0 0-6 0,0 0 4 0,0 0-8 15,0 0 5-15,0 0-2 0,0 0-4 0,0 0-4 16,0 0 2-16,0 0 2 0,0 0 5 0,0 0-8 15,0 0 3-15,0 0 4 0,0 0 2 0,0 0-1 16,0 0-2-16,0 0 2 0,0 0-1 0,-10-9 1 0,10 9 2 16,0 0-6-16,-2-8-3 0,2 8 1 15,-2-8-11-15,2 8 16 0,2-10-4 0,-2 10 1 0,2-10-3 16,0 4 1-16,0-1 5 0,2 0-1 0,-4 7-4 16,4-8-2-16,-4 8 5 0,2-7-12 0,-2 7 2 15,0 0 1-15,4-4-3 0,-4 4 4 0,0 0 3 16,0 0 0-16,0 0-1 0,13 16-5 0,-11-8 0 15,3 7 6-15,0 1-7 0,-1 4 5 0,0-2 4 16,-4 11-4-16,2 2-4 0,0-6 2 0,2 4 1 16,-6 2 2-16,4-7 2 0,-4-2-6 0,2-3 2 0,2 11 2 15,-2-12-3-15,5 1 4 0,-5-2-1 16,2-2-2-16,-2 3 0 0,3-6 4 0,-3 0 5 16,0-3-7-16,2-2 3 0,-2-7-2 0,2 11 1 0,-2-11 4 15,2 10 2-15,-2-10 1 0,0 6 4 0,0-6 7 16,0 0 6-16,0 0-9 0,0 10 3 0,0-10-3 15,0 0 1-15,0 0-6 0,0 0-1 0,0 0 3 16,0 0-5-16,0 0-2 0,0 0-2 0,0 0 1 0,9-24 0 16,-7 14-4-16,-2 0 7 0,4 1-6 15,-2-7 0-15,6 0 3 0,-4 0-2 0,-2-3-3 16,2 3 0-16,3-4-6 0,-3 2 4 0,0-2 1 0,8-9-2 16,-6 8-3-16,2 1 0 0,-1 0-8 0,2 2 4 15,-2 2 5-15,1-2-7 0,-1 3 1 0,2-1 4 16,-1 2-3-16,-1-1 7 0,-3 2-5 0,3 4-4 15,0 1 0-15,-3 0 4 0,-2 2 3 0,2 0-6 16,3 0 0-16,-2 0 3 0,-1 3-4 0,-4 3 7 16,9-7-6-16,-9 7-3 0,6-5 6 0,-6 5-4 15,0 0 3-15,12-3-7 0,-12 3 4 0,0 0 0 16,0 0 1-16,12 3-4 0,-12-3 4 0,0 0 1 16,9 3 2-16,-9-3-4 0,6 9-2 0,-4-6 6 0,1 5 2 15,0 0-3-15,-1 0 2 0,0 0-3 0,-2 0 0 16,2 1 7-16,-2 1-4 0,-2 0-5 0,0-2 7 15,0 8 2-15,-4 0-3 0,2-4-1 0,2-3 3 16,-4 1-6-16,-1 0 10 0,1-4-2 0,-4 6 1 16,-2-1-3-16,-1-2 4 0,6-3-4 0,-2-1 4 15,3 1 2-15,-4-2-2 0,6 1-3 0,-4-2 1 16,8-3-1-16,-11 6 3 0,11-6 3 0,-9 2-1 0,9-2-2 16,0 0 6-16,-9 2 4 0,9-2 1 0,0 0-4 15,0 0 2-15,0 0-6 0,0 0-1 0,0 0 1 16,0 0 1-16,-13 0 1 0,13 0-10 0,0 0 4 15,0 0-6-15,0 0 10 0,0 0-6 0,0 0 1 16,0 0-8-16,0 0 7 0,0 0 0 0,0 0 1 16,0 0-3-16,0 0-2 0,0 0 1 0,0 0 1 15,0 0 0-15,0 0 0 0,0 0-1 0,0 0-2 16,0 0-1-16,0 0-1 0,0 0 3 0,0 0-1 16,0 0 3-16,0 0-1 0,0 0 2 0,0 0 2 15,0 0-7-15,0 0 4 0,0 0 1 0,0 0-4 16,0 0-4-16,0 0-2 0,0 0-3 0,0 0-3 0,0 0-3 15,0 0-15-15,0 0-12 0,0 0-11 0,0 0-21 16,0 0-15-16,0 0-24 0,0 0-99 0,0 0-255 16,0 0 74-16</inkml:trace>
  <inkml:trace contextRef="#ctx0" brushRef="#br0" timeOffset="151826.87">23971 9869 258 0,'0'0'133'16,"0"0"-12"-16,0 0-20 0,0 0-1 0,0 0-9 15,0 0-11-15,0 0-1 0,0 0-15 0,0 0-5 16,0 0-8-16,0 0-4 0,0 0 1 0,0 0-10 16,0 0 0-16,0 0-10 0,0 0-2 0,0 0 1 15,0 0-7-15,0 0-4 0,0 0-2 0,0 0 3 0,0 0-13 16,0 0-1-16,0 0 15 0,-11-6-1 15,11 6 2-15,0 0-6 0,0 0 7 0,0 0-10 0,0 0 4 16,0 0-4-16,-16 0 1 0,16 0 2 0,0 0-7 16,0 0-1-16,-4-7 1 0,4 7 4 15,0 0 1-15,0 0 2 0,-2-7 0 0,2 7 3 0,0 0-9 16,2-8 2-16,-2 8-4 0,0 0 4 0,8-10 1 16,-8 10-1-16,4-8 4 0,-4 8-6 0,4-6-8 15,-4 6 15-15,6-4-9 0,-6 4 2 0,9-4 0 16,-9 4-4-16,9-3-1 0,-9 3-1 0,0 0-2 0,13-2 4 15,-13 2-2-15,0 0 0 0,14 3-5 0,-14-3 7 16,0 0-6-16,10 6 5 0,-10-6-2 0,7 6-4 16,-7-6 2-16,2 6 4 0,-2-6 0 0,0 6-6 15,0-6 1-15,0 8-1 0,0-8 7 0,0 0 2 16,-4 10-3-16,4-10-5 0,-7 6 11 0,7-6-5 16,-8 10 7-16,3-9-1 0,5-1 0 0,-9 5 0 15,9-5 1-15,0 0-1 0,-8 3-3 0,8-3 8 0,0 0-4 16,0 0-4-16,0 0 7 0,0 0-4 15,0 0-1-15,0 0-1 0,-16-8 0 0,16 8 0 16,0 0 0-16,0 0-5 0,2-10-2 0,-2 10 2 0,0 0-3 16,7-11-6-16,-7 11 9 0,9-6-2 15,-7 2-2-15,-2 4 6 0,8-6-4 0,-8 6 2 0,10-4-13 16,-10 4 5-16,6-4 0 0,-6 4 4 0,0 0 0 16,6-4 2-16,-6 4-3 0,0 0-4 0,0 0 1 15,0 0-2-15,0 0 7 0,0 0 3 0,0 0-3 16,0 0 2-16,0 0 1 0,0 0-3 0,-30 8 3 15,30-8 5-15,-18 4-4 0,9-2 5 0,3 0-1 0,6-2-5 16,-16 2 2-16,16-2 3 0,-10 2-4 0,10-2-2 16,0 0 7-16,0 0-5 0,-15-6 3 0,15 6-3 15,-5-6-3-15,5 6 9 0,-5-6-13 0,5 6 4 16,0-8 8-16,0 8 1 0,0-7-6 0,0 7 1 16,2-10 5-16,-2 10-2 0,5-8-4 0,-5 8 6 15,5-8-7-15,-5 8 3 0,2-8-1 0,-2 8 1 16,4-8-4-16,-4 8 3 0,7-6-4 0,-7 6 2 15,8-8-7-15,2 6 7 0,-4 0-7 0,2-2 2 16,1 3 8-16,-9 1-6 0,28-3 2 0,-14 1 2 0,-1 2-4 16,-3 0 0-16,-10 0 3 0,21 0-3 15,-13 2-3-15,1 1 1 0,-9-3 3 0,15 5-7 16,-6-1 1-16,-2 0 3 0,0 2-1 0,1-2 5 0,-4 2-4 16,4 2 6-16,-4 0-1 0,2-1-4 0,-2 3 3 15,3 5-2-15,-5-2 2 0,0-1 0 0,0 3-2 16,-4 2 2-16,2 1-3 0,-2-3 7 0,-2 3-5 15,-3-1-4-15,1 1 9 0,2 0-5 0,-6-2 3 0,2-1 0 16,-3 2-2-16,0-4 4 0,2 3 0 0,-4-4 2 16,2 0-5-16,2-2 5 0,1 0 0 15,-2-3 0-15,2-1-6 0,1-2 7 0,-1 2-1 0,4 0 8 16,4-6-4-16,-16 6 0 0,10-2 1 0,6-4 5 16,-16 6-2-16,16-6-2 0,0 0-1 0,-17 0 1 15,17 0-1-15,0 0-4 0,0 0 1 0,-16-6-7 16,16 6 8-16,0 0-7 0,0 0 3 0,-13-4-2 15,13 4-1-15,-6-6-1 0,6 6 4 0,0 0-6 16,-7-8-1-16,7 8 2 0,0 0-5 0,-5-6 2 16,5 6-1-16,0 0 0 0,0 0 6 0,0-8-9 15,0 8 0-15,0 0-3 0,7-7 7 0,-7 7 1 16,7-7 1-16,-7 7-3 0,8-6 4 0,-8 6-3 0,9-5-1 16,-3 1-1-16,-6 4 1 0,12-4 0 0,-6 2-3 15,-6 2 3-15,11-4-1 0,-11 4 0 0,18-2-5 16,-18 2 3-16,15 0 5 0,-15 0-6 0,18 0 0 15,-18 0 6-15,18 6 0 0,-10-4-3 0,1 2 4 16,-9-4-4-16,17 9 0 0,-8-4 5 0,6 0-5 0,-6 5 4 16,2-4 0-16,-3 0 0 0,2 0 2 15,-4 0-2-15,3 0 0 0,-3 2-1 0,3-2 0 0,-2 0 6 16,-3 2-5-16,5-3 0 0,-2 3-2 0,-1 0-8 16,1-2 1-16,-3 2-15 0,2 0-4 0,-2-2-10 15,4 0-22-15,-8-6-3 0,8 12-6 0,-3-5-23 16,-1-1-11-16,0-2-1 0,-4-4-13 0,7 3-68 15,-7-3-217-15,0 0 64 0</inkml:trace>
  <inkml:trace contextRef="#ctx0" brushRef="#br0" timeOffset="152442.84">24459 9969 325 0,'0'0'122'0,"-2"-8"-24"16,2 8-5-16,0 0-8 0,0 0-5 15,0 0-10-15,0 0-1 0,-2-10-10 0,2 10 0 0,0 0-9 16,0 0 3-16,0 0 0 0,0 0-12 0,-2-8-3 15,2 8-8-15,0 0-1 0,0 0 4 0,0 0-2 16,0 0-5-16,0 0-2 0,0 0 3 0,0 0-15 16,0 0 11-16,0 0-5 0,0 0-5 0,0 0 2 15,0 0 4-15,0 0-5 0,0 0 0 0,0 0-8 16,0-9 1-16,0 9 4 0,0 0-18 0,0 0 17 16,0 0-1-16,0 0-5 0,0 0-1 0,0 0 3 15,0 0-6-15,0 0 10 0,0 0-10 0,0 0 11 0,0 0-9 16,0 0 7-16,0 0-2 0,0 0-2 15,0 0 3-15,29 19 1 0,-23-14 3 0,6 2-4 0,0 3 0 16,-1 0 1-16,3 0 3 0,-4 0-3 0,1 0 3 16,3 0-3-16,-4-2-2 0,4 3 1 0,1 1-1 15,-5-2 1-15,4 0 2 0,-3-1-8 0,0-1 7 16,0 0-4-16,2 2-1 0,-4-2-3 0,0 0-2 16,-3-2-11-16,0 2-8 0,4-2-12 0,-10-6-4 15,12 10-13-15,-7-7-11 0,1 4-17 0,-6-7-10 16,10 8-18-16,-10-8-72 0,8 5-210 0,-8-5 63 0</inkml:trace>
  <inkml:trace contextRef="#ctx0" brushRef="#br0" timeOffset="153053.31">24808 10083 333 0,'0'0'114'0,"0"0"-28"16,0 0-6-16,0 0-3 0,0-10-18 0,0 10-4 0,0 0-11 16,0 0 4-16,0 0-6 0,0 0-8 15,0 0-2-15,0 0-7 0,0 0 2 0,0 0 1 0,0 0 0 16,-3-9-8-16,3 9 0 0,0 0 4 0,0 0 4 16,0 0-4-16,0 0-1 0,0 0 7 0,0 0-2 15,0 0 9-15,0 0-5 0,0 0-5 0,0 0 10 16,3-8-8-16,-3 8 3 0,0 0-11 0,0 0 4 15,0 0-8-15,0 0-1 0,0 0 6 0,7-6-11 0,-7 6 5 16,10-4-3-16,-10 4-10 0,16-6 2 0,-7 2 2 16,-9 4 3-16,17-3-7 0,-17 3 0 0,18-3 3 15,-18 3-4-15,16 0-1 0,-16 0-1 0,0 0-3 16,21 4 0-16,-15 0 3 0,-6-4-6 0,12 8 5 16,-12-8 1-16,8 12 1 0,-6-6-6 0,0 3 5 15,-2 1-4-15,0 5 7 0,-2 2 3 0,0-3-7 16,0 2-3-16,-2-3 2 0,0 4 2 0,-1-2 0 15,3 1 1-15,-5-4 0 0,3-2-2 0,1-1-1 16,-1-1 3-16,4 2 5 0,-4-6-3 0,4-4 3 16,-4 14 4-16,0-8 4 0,4-6 0 0,-4 8 8 15,4-8-1-15,0 0 2 0,-2 10 4 0,2-10-4 16,0 0 2-16,0 0-4 0,0 8-2 0,0-8 3 0,0 0-5 16,0 0 2-16,0 0-5 0,0 0-2 0,10 7-3 15,-10-7-3-15,12 5 10 0,2-5-10 0,-5 1 4 16,10 1-1-16,1-2-2 0,-2 0 4 0,-1 0-9 15,1 0 4-15,-1 0 0 0,-4 0-5 0,0 2 5 16,-1-2 0-16,-12 0 0 0,17 0 5 0,-17 0 4 0,13 2-7 16,-13-2 3-16,13 0-7 0,-13 0 6 15,0 0 0-15,0 0-1 0,13 0 1 0,-13 0-5 0,0 0 1 16,0 0-3-16,0 0-2 0,13 0-5 0,-13 0-10 16,0 0-21-16,0 0 1 0,0 0-17 0,0 0-26 15,0 0-54-15,0 0-111 0,0 0-288 0,9-7 83 16</inkml:trace>
  <inkml:trace contextRef="#ctx0" brushRef="#br0" timeOffset="155482.74">25553 9782 214 0,'-11'-2'103'0,"11"2"-8"16,-9-4-12-16,9 4-9 0,-8-2 14 0,8 2-30 15,-12-2-3-15,12 2 4 0,-11-2 9 0,11 2-2 16,0 0-9-16,-14-2-6 0,14 2-2 0,0 0-4 16,-16 0-3-16,16 0-6 0,0 0 3 0,-11 0 4 15,11 0-6-15,0 0-6 0,0 0-4 0,-16 0 2 0,16 0-3 16,0 0 3-16,0 0-8 0,0 0-8 15,0 0 13-15,0 0-14 0,0 0-5 0,0 0-2 0,0 0 13 16,0 0-8-16,0 0 5 0,43-6 1 0,-24 4 1 16,3 0 1-16,-2 0-1 0,1-2 8 15,-1 4-11-15,0-4 8 0,-5 2-1 0,3 0-5 0,-3 2-3 16,-1-2 11-16,-6 0-1 0,-8 2-7 0,15-1-1 16,-15 1 1-16,16-3-2 0,-16 3-1 0,10-2 0 15,-10 2-9-15,0 0 9 0,12-2-4 0,-12 2-5 16,0 0 3-16,0 0-5 0,0 0 1 0,13 0 1 15,-13 0-3-15,0 0-8 0,0 0-8 0,0 0-16 0,0 0-9 16,10-1-18-16,-10 1-22 0,0 0-22 0,0 0-112 16,0 0-256-16,0 0 73 0</inkml:trace>
  <inkml:trace contextRef="#ctx0" brushRef="#br0" timeOffset="156224.81">26042 9306 295 0,'4'-8'178'0,"0"3"-23"16,-4 5-18-16,11-10-19 0,-11 10-10 0,6-6-19 16,-6 6-13-16,5-4-3 0,-5 4-7 0,0 0-12 15,0 0-11-15,15-2-3 0,-15 2-4 0,11 10 0 16,3 2-8-16,-6 3-3 0,8 11 0 0,-3 2-3 15,-3 3-5-15,4 3-3 0,-8-1 6 0,3 3-5 0,-7-1 5 16,7 1-4-16,-2-1-2 0,-5-1 1 0,0 1 0 16,4-1-6-16,-4-5 2 0,3 1 0 15,-2-6-1-15,-1-5-3 0,-2-3 3 0,4 0-4 0,-4-2 9 16,2-4-4-16,-2 0-9 0,0-1 3 0,0-9 0 16,-2 12 6-16,2-12-3 0,0 10 11 0,0-10 4 15,0 0 6-15,-2 10 3 0,2-10 1 0,0 0-6 16,0 0-1-16,0 0-2 0,0 0-4 0,0 0-7 15,0 0 0-15,0 0-3 0,-12-30-7 0,10 12 1 16,2 1-3-16,-2-13-4 0,4 0-2 0,-2 1 2 16,2-5-2-16,3 5-5 0,-2-3 5 0,1 3 4 15,0 1-3-15,5 0 1 0,-3 5-1 0,4-5-2 16,-2 6 3-16,-2 5-1 0,3 1 0 0,0 2-3 0,4-1 5 16,-4 0-4-16,0 0 4 0,2 3-2 15,-3 4 3-15,4-2-3 0,-6 5 0 0,3-2 4 0,-3 4-7 16,1-4-2-16,2 6 0 0,-9 1 2 0,15-4-1 15,-15 4 4-15,15 0-3 0,-15 0-5 0,13 5 7 16,-6-1-1-16,0-1 1 0,-3 2-3 0,0 1 6 0,1 2-1 16,-3 2-4-16,-2 0 4 0,0 4 1 15,-5 3 2-15,-1-3-4 0,-5 4 5 0,0 0-3 0,-8 6 1 16,-3-3-1-16,-3 1 6 0,1-2-6 0,5-5-1 16,1-3 1-16,5-2 2 0,-3-2 0 0,6 0-1 15,0-2 7-15,2 0-2 0,-1-2-1 0,3 2 2 16,6-6-3-16,-9 5 2 0,2 0 0 0,7-5-1 15,-6 3 9-15,6-3-5 0,0 0 3 0,-4 4-4 16,4-4 4-16,0 0-3 0,0 0-1 0,0 0 0 16,-7 5 3-16,7-5-6 0,0 0 5 0,0 0-6 15,0 0 3-15,0 0-5 0,0 0 4 0,13 9-1 16,-13-9-3-16,8 2 1 0,-8-2-2 0,10 8-1 16,-2-6 4-16,1 2-9 0,5 4 0 0,-2-1 8 0,-1 0-1 15,5 3 5-15,-1-2-3 0,-2-1 1 0,-2 1-2 16,7 2-3-16,-3-2 2 0,1 0-7 0,0 0-8 15,2 2-14-15,-1-2-16 0,-1-1-20 0,2 1-28 16,-1 0-32-16,-1-2-94 0,-1-2-261 0,1 2 76 16</inkml:trace>
  <inkml:trace contextRef="#ctx0" brushRef="#br0" timeOffset="157275.99">26646 9806 286 0,'0'0'119'15,"2"-10"-21"-15,-2 10-10 0,0 0-7 0,0 0 1 16,0 0 1-16,0 0-12 0,0 0-10 0,2-8-19 16,-2 8 7-16,0 0 6 0,0 0-28 0,2-6 13 15,-2 6-2-15,0 0-3 0,5-6-10 0,-5 6 8 16,0 0-10-16,11-6-6 0,-11 6 1 0,8-6 1 16,-1 2-11-16,0 0 4 0,4 2 1 0,-3-4-8 0,2 2 7 15,-2 2 2-15,1-1-12 0,-1 0 5 0,2-1-1 16,-10 4-2-16,14-6-1 0,-5 6 4 0,-9 0-12 15,11-2 14-15,-11 2-23 0,11-2 10 0,-11 2-4 16,9-1 3-16,-9 1 7 0,0 0-6 0,11-2 10 16,-11 2-4-16,0 0-4 0,0 0 3 0,0 0 7 15,15-2-2-15,-15 2-6 0,0 0 3 0,0 0-3 16,0 0-1-16,12 0 7 0,-12 0-6 0,0 0-1 16,0 0 6-16,0 0-3 0,0 0 7 0,14 0-9 15,-14 0 2-15,0 0 0 0,0 0 0 0,0 0 4 16,0 0-5-16,0 0 1 0,14 0-2 0,-14 0 4 0,0 0-1 15,0 0-4-15,0 0-5 0,0 0 4 0,0 0 4 16,0 0-8-16,0 0 2 0,13 0 6 0,-13 0 2 16,0 0-7-16,0 0 7 0,8 4-7 0,-8-4 1 15,0 0-1-15,0 0 3 0,12 3-5 0,-12-3 0 16,6 2-2-16,-6-2 10 0,7 6-3 0,-7-6-4 16,8 7 2-16,-6-4 7 0,-2-3-15 0,5 6 8 15,-5-6 1-15,7 8-6 0,-7-8 8 0,4 8-3 0,-4-4 9 16,0-4-7-16,2 10-4 0,-2-10 8 0,-2 10 3 15,2-10-3-15,-2 10-1 0,-4-2 1 0,1-3-3 16,0 3 3-16,-5-2-3 0,3 0 0 0,-1 0 11 16,0 0-7-16,0 0 5 0,-1-2-9 15,3 2 0-15,-1-2 2 0,-2-1 1 0,3 2 2 0,-1-2 2 16,7-3 4-16,-9 4-3 0,9-4 1 0,-6 6-2 16,6-6 1-16,0 0-2 0,-9 4 2 0,9-4-5 15,0 0 3-15,0 0 2 0,0 0-5 0,0 0 4 16,0 0-3-16,0 0-2 0,0 0 1 0,0 0-7 0,0 0-1 15,17 4 5-15,-17-4-1 0,16 2-2 0,-8 0-1 16,-8-2 5-16,16 4-4 0,-7-4-5 0,-9 0 7 16,12 6 1-16,-4-2-1 0,-8-4 1 0,15 8-11 15,-9 0 12-15,1 0 2 0,-2-1-3 0,1 1-6 16,2 6 5-16,1 0-3 0,-2-2-3 0,0 2 4 16,-3-1 3-16,2 1 1 0,-6-4-4 0,4 0 1 15,-1 0 2-15,-3-2 5 0,3 0 6 0,-3-8 2 0,-3 15 2 16,-2-6 2-16,3-4 2 0,0 3 7 15,-2 0 0-15,-5-2-2 0,3 0 2 0,-3 0 3 16,2 0 1-16,1-2-4 0,-6 0 2 0,6-2-1 0,-3 1 5 16,-1 2-3-16,10-5 3 0,-18 4-2 15,9-3-3-15,-2 1 4 0,2 0 0 0,9-2-3 0,-17 3 0 16,8-2-2-16,9-1 1 0,-17 0-1 0,17 0-2 16,-16 0-2-16,16 0 0 0,-13 0-8 0,13 0 7 15,0 0-1-15,-18 0-2 0,18 0 1 0,0 0-3 16,0 0 1-16,-12 0-3 0,12 0 2 0,0 0-9 15,0 0 8-15,0 0-6 0,-16 0-1 0,16 0 5 0,0 0-8 16,0 0 3-16,0 0 3 0,0 0-5 0,0 0-1 16,-11-1 0-16,11 1-2 0,0 0-17 0,0 0-12 15,0 0-17-15,0 0-14 0,0 0-17 0,0 0-20 16,0 0-28-16,0 0-32 0,0 0-123 0,-20-5-329 16,20 5 94-16</inkml:trace>
  <inkml:trace contextRef="#ctx0" brushRef="#br0" timeOffset="158518.84">30793 9151 223 0,'0'0'168'0,"0"0"-11"0,0 0-19 0,0 0-21 16,0 0-9-16,0 0-13 0,0 0-2 0,-6 3-10 0,6-3-8 16,0 0-6-16,0 0-5 0,0 0-3 0,0 0-5 15,0 0-8-15,0 0-5 0,0 0 3 16,0 0-6-16,0 0-6 0,0 0 0 0,0 0-2 0,0 0-7 16,0 0-2-16,14 6-3 0,-14-6 3 0,16 0-2 15,-16 0-7-15,29-2 0 0,-14 2 4 0,-5 0-6 16,4-2-4-16,3 0 3 0,-1 2-3 0,1-1-3 15,-2 1 6-15,-2 0-3 0,-13 0-3 0,22 0-1 0,-11-2 0 16,-2 2 0-16,-9 0 4 0,22 0-10 16,-22 0-12-16,20-3-10 0,-10 3-18 0,-10 0-18 15,27-3-17-15,-9 3-10 0,-6-2-12 0,6 4-4 0,-1-4-12 16,-1 2-64-16,-3-2-212 0,1-1 63 0</inkml:trace>
  <inkml:trace contextRef="#ctx0" brushRef="#br0" timeOffset="158765.87">30781 9328 298 0,'14'10'126'15,"-10"-8"-10"-15,-4-2-14 0,13 6-6 0,-4-4-16 16,2 0-11-16,1 2 0 0,5 2-8 0,1-4-8 0,3 1-3 16,9 3-11-16,1 3 4 0,4-6-19 15,-1 3-18-15,-9-2-25 0,8 2-25 0,-2-2-22 16,5-2-68-16,-8 0-160 0,-7-4 48 0</inkml:trace>
  <inkml:trace contextRef="#ctx0" brushRef="#br0" timeOffset="159185.78">31914 9099 317 0,'0'0'137'0,"0"0"-21"0,0 0-26 15,0 0-11-15,0 0-2 0,0 0-12 0,0 0 0 0,0 0-12 16,-13 28 4-16,9-14-3 0,-2 3-8 0,0-1-3 15,0 4-11-15,0-2 4 0,4-1-3 0,-3 1-1 16,3 0-2-16,2 0-6 0,0-3 0 0,0 3 6 16,0-2-12-16,5-2 2 0,-3 0-7 0,2-3 8 15,0-1 5-15,2-2 2 0,-3-2 3 0,2 0 1 0,1 2 18 16,-6-8 4-16,11 6 0 0,-11-6-4 16,10 4 3-16,-2-4-5 0,-8 0-3 0,0 0-6 0,26-8-4 15,-17 2 1-15,6-4-7 0,-4 0 0 0,2-2 0 16,-3 1-4-16,2-3-3 0,-1 2 2 15,-5 0-1-15,3-2 1 0,-2 2 1 0,-3 2-2 0,-2 0 1 16,2 1 1-16,1 1 1 0,-3 0-8 0,-2 0 6 16,3 1 2-16,-1-2-2 0,-2 9-4 0,0-16 2 15,0 9-7-15,0 7 1 0,-2-12-5 0,2 12 0 16,-5-14-1-16,3 8-5 0,-5 0-4 0,7 6-11 16,-13-8-10-16,2 2-18 0,-6 3-12 0,-5 3-13 15,-13 0-9-15,-4 0-30 0,-4 3-32 0,-24 7-149 16,-10 6-337-16,2-4 94 0</inkml:trace>
  <inkml:trace contextRef="#ctx0" brushRef="#br0" timeOffset="168116.75">6418 11551 223 0,'0'0'41'0,"0"0"-5"0,0 0-8 16,-5-8-6-16,5 8-6 0,0 0 2 0,0 0-5 0,0 0 1 15,0 0-1-15,0 0-1 0,0 0-7 0,0 0 5 16,0 0-3-16,0 0-4 0,0 0-3 0,0 0 5 15,0 0-5-15,0 0 0 0,0 0 1 0,0 0 5 16,0 0-6-16,0 0 1 0,0 0-2 0,0 0-3 16,0 0 4-16,0 0 0 0,0 0 1 0,0 0 3 15,29 6 2-15,-29-6 0 0,20 2 0 0,-12 0 3 16,-8-2-4-16,29 0 7 0,-11 4-7 0,-1-2 4 0,3 0-5 16,-1 0-2-16,1-2 5 0,0 2-9 0,-1 2 8 15,14 0 1-15,-4-2-6 0,-7 2 4 16,0-4-1-16,-1 4 0 0,13-4-1 0,-1 4 1 0,2 2 4 15,-7-4-16-15,7 2 11 0,0 0-2 0,-2-2 1 16,2 1 0-16,0 2 10 0,-3-5-4 0,1 0-2 16,1 2-5-16,-6-1-1 0,4-1 5 0,-1 0-6 15,5-1 9-15,-3-1-1 0,0 2 0 0,-3-5 1 16,-3 3-8-16,5-1 10 0,-3 1 1 0,2-2-3 16,1 0-3-16,-3-2-6 0,-8 4 12 0,12 0-7 15,-2-4 0-15,7 2 3 0,-3-2 1 0,2 0-6 16,0 1 1-16,0 2 1 0,1-1-1 0,-1-2 1 0,2 2 0 15,-2-4-2-15,3 5 0 0,-1-1-5 0,0 2 7 16,1-2-7-16,2 2 6 0,-3-2 0 0,4 4-1 16,-5-2 0-16,2 2-2 0,-6-2 4 0,6 2 0 15,-2 0-6-15,-3-4 5 0,-1 6-2 0,4-2-1 16,-4-2 0-16,1 2 0 0,-2-2 4 0,0 0 3 16,-2 2 3-16,1-2 1 0,2 0 1 0,-1 0-3 15,2-1 1-15,-2 0-3 0,4 1-1 0,-5-3 18 0,8 2-14 16,-4-2-6-16,1 1 1 0,-3-1 0 0,4 2 2 15,-4-3-6-15,3 2 4 0,1 0-4 16,-3 4 3-16,5-2 3 0,-1 2-6 0,1-2 2 0,-3 0 2 16,0-2-3-16,-2 6 5 0,2-2-1 15,1 0-4-15,-3 2 0 0,0-2 2 0,0 0-1 16,-5-2 1-16,5 4-1 0,-2-2 1 0,0-2-6 0,-7 2 17 16,7-2-17-16,-7 0-3 0,-3 0 12 0,-2 0-8 15,13 0 2-15,-9 0 8 0,-1 0-1 0,-4-2 2 16,3 2 7-16,-4 0-17 0,-1 0 4 0,1 0 2 15,-6-2 1-15,2 4-7 0,-15 0 3 0,23-3-1 16,-15 3 5-16,-8 0-2 0,18-2-1 0,-18 2 5 16,17 0-2-16,-17 0-7 0,16-5-4 0,-16 5 2 0,15 0-2 15,-15 0 3-15,18-2 1 0,-18 2-4 0,14-1 7 16,-14 1 0-16,16-2 4 0,-16 2 6 0,13-3-5 16,-13 3 17-16,0 0-4 0,14-2-1 0,-14 2 2 15,0 0 2-15,0 0 0 0,14 0 4 0,-14 0-7 16,0 0 9-16,0 0-4 0,0 0 2 0,14-3 3 15,-14 3 3-15,0 0-4 0,0 0-7 0,0 0 7 16,0 0-10-16,0 0 3 0,0 0-26 0,0 0-23 16,13-2-33-16,-13 2-37 0,0 0-75 0,0 0-205 15,0 0 63-15</inkml:trace>
  <inkml:trace contextRef="#ctx0" brushRef="#br0" timeOffset="169202.77">14996 11011 225 0,'42'-2'16'0,"-4"2"-1"0,3 0-2 16,4-2 0-16,2 2 10 0,21 0-3 0,-13 0 1 15,-8 0-6-15,20 0-1 0,-13 0 7 0,-10 0-5 16,4 2 1-16,1-2-5 0,-4-2 0 0,24 4-2 15,-20-2 4-15,-4 0-3 0,-2-2-3 0,4 4 5 16,-4-4 0-16,25 4-7 0,-17-2 2 0,-10 0 4 16,0 0-4-16,6-2-5 0,-4 2 1 0,26 2 5 15,-17-4-4-15,-8 2 3 0,-1 0-1 0,4 0 0 16,-4-2-2-16,2 2 2 0,0 2-5 0,-1-6 0 16,0 4-1-16,-3 0 5 0,2 0-5 0,0-2 6 0,-6 2-7 15,2 0 7-15,1-2-6 0,-5 2 7 0,2 0-1 16,-2-2-7-16,-2 2 6 0,0 0-6 0,3-2 2 15,-11 0 6-15,6 0-3 0,-5 0 4 0,-2 2 0 16,-3 0-3-16,-2-2 5 0,-1 2-6 0,-2-2 4 16,0 0 2-16,1 0-3 0,1 1 5 0,0-2-3 0,-1 3 3 15,-1-2-5-15,-3-2 0 0,5 4-1 16,-1-1-1-16,-2-1 0 0,2 2 1 0,1-3-2 16,1 1-2-16,-1 1-1 0,0-1 3 0,1 0 2 0,2-1-5 15,-1 3 0-15,-3 0 0 0,0-3-2 0,3 1 4 16,0 0 0-16,-6 2 1 0,2 0-7 0,2-2-1 15,-5 2 12-15,-2 0-15 0,-11 0-9 0,20-2 18 16,-20 2 1-16,14 0 6 0,-14 0 2 0,0 0 5 16,16-2 1-16,-16 2 6 0,0 0-4 0,0 0 5 15,15-2 4-15,-15 2 4 0,0 0 6 0,0 0 8 16,12 0-3-16,-12 0 10 0,0 0 3 0,0 0 0 16,0 0-1-16,0 0-8 0,8-2-5 0,-8 2 2 15,0 0-10-15,0 0-4 0,0 0-10 0,0 0-17 16,0 0-12-16,0 0-35 0,9-6-28 0,-9 6-35 0,0 0-71 15,0 0-209-15,0 0 62 0</inkml:trace>
  <inkml:trace contextRef="#ctx0" brushRef="#br0" timeOffset="170496.75">25704 10762 282 0,'35'-2'68'0,"4"0"-11"16,3-2 5-16,2 1-18 0,4 0-2 15,18 1-12-15,-12-1 1 0,14 1-1 0,-15-3-5 0,-7 4-5 16,24 1 4-16,-17-2-1 0,15 2-6 0,-15-2-3 16,-8 0 4-16,4 2-2 0,-4 0-1 15,25-3-2-15,-17 3 0 0,-7-1-9 0,-2 1 4 0,-3-2-4 16,1 0 1-16,-2 2 2 0,1-2-6 0,-1 0 8 16,-1 2-7-16,0 0 1 0,-2-2 2 0,1 2-1 15,1 0 0-15,-1 0-3 0,-1 0 9 0,1 0-8 16,-1-4 3-16,-2 4-4 0,-1-2 3 0,1 2 5 15,-2-4-11-15,-6 4 2 0,-3 0-1 0,-4 0 1 0,13-4 0 16,-6 4 3-16,-5-2-5 0,-1 2 8 0,1-2-8 16,-1 0 2-16,14 0 2 0,1-2-4 0,-1 2 0 15,0-2 6-15,-3 4-11 0,3-4 10 0,-2 1-3 16,2 0-5-16,0 3 3 0,1-2-1 0,1 0 0 16,-2 2 0-16,0-1 2 0,0 2 2 0,-3-1-3 15,1 0 10-15,-6 0-11 0,-3 0 6 0,-4 2-7 16,1 0 4-16,-1-2-7 0,-3-2 10 0,5 4-4 15,-4-2 3-15,1 0 5 0,2 0-9 0,-4 0 4 16,0 0 4-16,4 0-10 0,-5 3-1 0,2-3 8 16,-7-3 3-16,5 3-11 0,-16 0 4 0,22 0 2 15,-11 0 0-15,-11 0 3 0,20 0-5 0,-20 0-1 16,19 0 2-16,-13 0-1 0,-6 0 6 0,16 0-2 16,-16 0 8-16,15 0 6 0,-15 0 2 0,11-2-3 0,-11 2 4 15,0 0-4-15,11-2 5 0,-11 2 3 0,0 0-1 16,0 0 7-16,0 0-16 0,14 0-5 0,-14 0 2 15,0 0 1-15,0 0 1 0,0 0-8 0,0 0 2 16,8-1-5-16,-8 1 0 0,0 0 2 0,0 0-7 0,0 0-16 16,0 0-26-16,0 0-16 0,9 0-72 15,-9 0-154-15,0 0 48 0</inkml:trace>
  <inkml:trace contextRef="#ctx0" brushRef="#br0" timeOffset="182046.7">6381 12516 279 0,'0'10'88'0,"-3"-2"-11"15,3 1-16-15,0-9-4 0,0 12 1 0,0-12-11 16,0 8-1-16,0-8-10 0,-2 8-3 0,2-8 5 16,0 0 8-16,2 10-2 0,-2-10 2 0,0 0 2 15,0 0 13-15,0 0-2 0,0 8 5 0,0-8-5 16,0 0-6-16,0 0-1 0,0 0-2 0,0 0-10 0,0 0-1 15,3 6-7-15,-3-6 0 0,0 0-3 0,0 0-6 16,0 0 1-16,0 0-1 0,0 0-4 0,0 0-1 16,0 0-9-16,0 0 5 0,0 0-3 0,0 0 2 15,0 0 2-15,0 0-6 0,0 0 0 0,0 0 1 16,0 0-3-16,0 0 0 0,0 0-1 0,0 0 2 16,0 0-3-16,0 0-1 0,2-22 2 0,-2 22-3 15,0-8 0-15,0 8 6 0,0-10 0 0,0 10-1 0,0-7 5 16,2 1 2-16,-2 6 0 0,0-14 5 0,0 8-6 15,0 6 1-15,-2-14 3 0,2 9-2 16,0 5 3-16,0-13-1 0,0 8-2 0,0 5 4 0,0-10-3 16,0 10-2-16,0-8 1 0,0 8-5 15,0 0 1-15,0-8-3 0,0 8-1 0,0 0-1 0,0 0-1 16,2-10 0-16,-2 10-7 0,0 0 2 0,0 0 1 16,0 0-6-16,0 0 0 0,0 0-2 0,0 0 0 15,0 0 3-15,0 0-3 0,0 0 5 0,13 19-4 16,-4-2 3-16,-5 10-1 0,3-3 3 0,0-5-4 15,-5 11 4-15,-2-6-1 0,4 5 1 0,1-1-4 0,-1 1 1 16,0-5 4-16,-4-4-2 0,2-2 3 0,0 0-9 16,-4 1 9-16,4-3-3 0,3 2 1 0,0 0 5 15,-1-5-5-15,-2-1 5 0,0-2-4 0,0 0 0 16,0-2 4-16,-2 0 0 0,0-8 0 0,3 10 1 16,-3-6 2-16,0-4-3 0,2 8 7 0,-2-8 13 15,0 0 3-15,2 5 2 0,-2-5 0 0,0 0 1 16,0 0-3-16,0 0-6 0,0 0-2 0,0 0-1 15,0 0-5-15,0 0 1 0,0-25-1 0,0 7-5 16,0 2 4-16,0 0-3 0,-2-1-1 0,2 1-4 16,0-2 1-16,2 2-6 0,-4 3-6 0,2-5 4 15,0 0-4-15,2 2-3 0,0 1 3 0,0-2-1 16,1 2-3-16,3 1-2 0,-1 0 3 0,1-1-4 0,3 1-1 16,0 0-1-16,0 0 2 0,-1 4 3 0,4-2-1 15,-2 2-1-15,-1 2 1 0,0 1-1 0,-2 2 5 16,-1 2-4-16,0-1-5 0,-6 4-2 0,12-6 2 15,-6 2-2-15,-6 4 2 0,7-2-1 0,-7 2 1 16,0 0 3-16,0 0-7 0,0 0 7 0,20 2 0 0,-20-2 3 16,6 6 1-16,-6-6 0 0,6 4 3 15,-6-4-5-15,7 12 2 0,-5-5 0 0,2-2 0 0,-2 0 4 16,1 3-5-16,-1 0 11 0,-2 0-11 0,0 2 6 16,-2-2-1-16,-1 2 2 0,-3 3 1 0,2 3 3 15,-3 0-3-15,-3-4 3 0,-2 4-5 0,-1-4 6 16,0 1-4-16,0-1 1 0,0-2 4 0,2-2-5 15,-2-2 5-15,6 2 0 0,-2-5-2 0,1 2 4 16,1-2 0-16,-2-1 6 0,2 3-2 0,7-5 5 16,-12 3 4-16,12-3 4 0,-12 2-1 0,12-2 3 15,0 0-1-15,-8 2 1 0,8-2-3 0,0 0 2 16,0 0-4-16,0 0-2 0,-11 3 2 0,11-3-5 16,0 0 3-16,0 0-2 0,0 0-1 0,0 0-8 0,0 0 3 15,0 0-4-15,0 0-2 0,0 0 0 0,0 0-3 16,-12 1-6-16,12-1 4 0,0 0 4 0,0 0-4 15,0 0 2-15,14 16 1 0,-8-10-4 0,-1 2 4 16,1 0-4-16,3-2 1 0,2 6 2 0,0-1 0 16,2-1 4-16,0 2 0 0,-1-2-3 0,3 2 1 0,-2-2 0 15,-2 3 2-15,2-3-14 0,0 0-11 16,-4 0-15-16,1-2-15 0,0-2-11 0,-2 0-17 0,1 0-15 16,-3 0-11-16,4-2-24 0,-4-1 6 0,-6-3-92 15,11 6-255-15,-11-6 73 0</inkml:trace>
  <inkml:trace contextRef="#ctx0" brushRef="#br0" timeOffset="182281.77">6777 12939 281 0,'6'-9'101'0,"-6"9"-13"16,5-8 8-16,-5 8-21 0,5-5-15 0,-5 5 5 16,4-8-7-16,-4 8-9 0,0 0-4 0,9-8-3 15,-9 8-10-15,0 0 0 0,0 0 3 0,0 0-6 0,6-2-3 16,-6 2 2-16,0 0-3 0,0 0 4 0,0 0-2 15,12 15 6-15,-10-7-6 0,0 0 4 0,0 1-2 16,0 0-2-16,2-1 0 0,-2 2 0 0,3 0-2 16,-3 5 4-16,2 1-10 0,1-2 6 0,-3 0-6 15,1-2-3-15,-1-3 2 0,0 1-5 0,0 0-20 16,0 0-17-16,2 4-23 0,1-2-25 0,-3 0-26 16,0-5-72-16,-2 3-200 0,0-10 60 0</inkml:trace>
  <inkml:trace contextRef="#ctx0" brushRef="#br0" timeOffset="182760.72">7097 12824 303 0,'0'0'182'16,"0"0"-25"-16,0 0-13 0,0 0-5 0,0 0-14 15,0 0-6-15,0 0-11 0,0 0-8 0,0 0-6 16,0 0-13-16,0 0-1 0,0 0-10 0,0 0-10 0,0 0-8 16,0 0-3-16,0 0-3 0,0 0-10 15,0 0 0-15,46-8-5 0,-24 6-4 0,-3-2-4 16,4 2-1-16,9-2 2 0,-3 2-4 0,-7 0-5 0,-1 2 0 16,-3-2 0-16,0 2-7 0,1 0 1 0,-1 0-1 15,-18 0 1-15,25 0-3 0,-15 0 2 0,-10 0-5 16,17 0 2-16,-17 0 0 0,18 0-1 0,-18 0 2 15,0 0-2-15,18 0-4 0,-18 0-8 0,13 2-5 0,-13-2-5 16,0 0-8-16,0 0-7 0,16 2-9 0,-16-2-3 16,0 0-14-16,0 0-8 0,0 0-3 15,0 0-14-15,0 0-11 0,0 0-13 0,17-4-96 0,-17 4-243 16,0 0 73-16</inkml:trace>
  <inkml:trace contextRef="#ctx0" brushRef="#br0" timeOffset="182990.71">7495 12731 665 0,'-6'-10'-26'15,"2"2"14"-15,-1 2 9 0,5 6 10 0,-8-12 11 16,6 7 4-16,2 5 12 0,-10-10 10 0,10 10 15 15,-6-8 6-15,6 8 12 0,-4-6 0 0,4 6 6 16,0 0-5-16,-7-8 7 0,7 8-9 0,0 0-7 16,-7-6-2-16,7 6-7 0,0 0-8 0,0 0-7 15,-4-6-9-15,4 6-7 0,0 0-1 0,0 0-3 16,0 0-6-16,0 0 0 0,0 0-1 0,0 0-3 16,0 0 0-16,-9 26-3 0,7-16-2 0,0 5 4 0,2 3-7 15,-2 0 2-15,4 2-2 0,-4-1 3 0,2-3 2 16,0 4-2-16,0-2-4 0,-4 0 3 0,4-3-7 15,0 3-10-15,2-4-13 0,-2-2-15 0,2-3-10 16,-2 0-21-16,0-1-14 0,2-1-2 0,-2-7-9 0,4 10-15 16,1-8-73-16,-5-2-214 0,0 0 64 15</inkml:trace>
  <inkml:trace contextRef="#ctx0" brushRef="#br0" timeOffset="183364.72">7798 12504 228 0,'4'-6'147'16,"-4"6"-20"-16,7-8-12 0,-7 8-3 0,5-5-11 16,-5 5-13-16,0 0-16 0,0 0-13 0,0 0-3 15,0 0-10-15,2-8-9 0,-2 8-4 0,0 0-3 16,0 0 2-16,0 0-8 0,0 0-1 0,0 0 0 16,0 0-7-16,0 0 0 0,-14 26-2 0,14-26 3 15,-8 13-6-15,8-5 0 0,0-8-1 0,-3 16-2 0,3-8 6 16,0-8-2-16,7 17-3 0,-3 1 0 0,3-4 1 15,0-2-2-15,-1-1 4 0,7 4 0 0,-2-2-2 16,0 1 11-16,3-2-7 0,1 2 5 0,-5-2-5 16,6 0 2-16,-5 1 0 0,0-1-3 0,0-4 0 15,-1 6 0-15,-2-4 0 0,-2 0-2 0,0-2-3 16,-1 2 5-16,-1-3-3 0,0 3 6 0,-2-2-3 16,1 2 6-16,2 5-1 0,-7 0 8 0,2 2-1 0,-3-5 1 15,-2 4 2-15,1-2 0 0,0-3-3 0,-3-1 3 16,3 0-7-16,-2-2-1 0,-2 0-2 0,4-2 5 15,-2-1-7-15,-3 4 2 0,9-9-1 0,-13 8-9 16,4-7-26-16,9-1-23 0,-13 4-31 0,13-4-31 16,0 0-28-16,-24-10-101 0,10 1-275 0,4-5 80 15</inkml:trace>
  <inkml:trace contextRef="#ctx0" brushRef="#br0" timeOffset="183578.72">7773 12570 228 0,'0'0'172'0,"6"-10"-16"16,-4 3-10-16,2 0-6 0,-2-1-11 0,2 2-17 16,3-4-1-16,-3 4-5 0,8-6-12 0,-6 1-15 15,2 3-8-15,-1 0-8 0,0-1-6 0,6 0-7 16,0-1-7-16,-2 2 1 0,6 0-8 0,-1 0-5 16,-1 2-5-16,1 0-6 0,1 3-13 0,3-1-18 15,0 1-5-15,1 1-22 0,-1 2-15 0,2-1-16 0,-3 1-15 16,1 1-8-16,0 1-15 0,-3 3-79 15,4-2-219-15,-7 2 66 0</inkml:trace>
  <inkml:trace contextRef="#ctx0" brushRef="#br0" timeOffset="184274.87">8319 12490 309 0,'0'0'184'15,"7"-5"-24"-15,-7 5-22 0,0 0-27 0,0 0-12 0,0 0-18 16,0 0-11-16,0 0-9 0,0 0-5 0,0 0-12 16,0 0-1-16,20 13-6 0,-16-5 1 0,0 10-14 15,0 1 9-15,4 11-8 0,-2-2-2 0,3 1 1 16,-5 5 5-16,2-3-5 0,-1 3 1 0,-2-2 0 16,1-1-3-16,4-1 2 0,-3-3 3 0,-5-1 0 15,4-8-5-15,-2-2-3 0,1 1-1 0,-1-1 4 16,0-2-7-16,0 0-3 0,-2-5 5 0,0 1-2 0,2-2-3 15,1 0 0-15,-3-2 4 0,2 0-5 16,0 0 1-16,-2-6 0 0,0 10 6 0,0-10 14 0,0 0 2 16,2 6 0-16,-2-6-5 0,0 0-3 15,0 0 3-15,0 0-5 0,0 0-8 0,8-20-3 16,0 6 2-16,-6-3-12 0,2-1 2 0,2-13-7 0,-1-3-5 16,1 0-3-16,4 0-2 0,-6 1-3 0,4 1 3 15,1 1 1-15,0 2 1 0,0 1-1 0,1 4-1 16,-5 4 1-16,2 5 4 0,-1-1-3 0,3 0 4 15,-1 4-4-15,2-1 2 0,2 0 0 0,-3 4-5 16,0 1 2-16,0 2 4 0,7-4-5 0,-1 2 5 0,-3 2-4 16,0 4 5-16,1-1-1 0,-13 3-3 15,18 0 0-15,-18 0-2 0,16 3 5 0,-16-3-3 0,12 8 0 16,-8 0 6-16,3-2-2 0,-7 2-1 0,2 2 5 16,-2 5-4-16,0 1 1 0,-2 2 1 0,-5-3 3 15,-1 3 2-15,-2-1-7 0,2-2 5 0,-3 1-4 16,-2-4 7-16,-2 2 2 0,1-3 2 0,-1 1-1 15,1-2 0-15,0 0-2 0,3-2-1 0,-1-2 1 16,2 0 0-16,3-1 1 0,0 0 1 0,7-5 0 16,-15 5 13-16,7-1 0 0,8-4 3 0,-12 4 5 15,12-4 1-15,0 0 0 0,-13 4 3 0,13-4-5 16,0 0-2-16,0 0-3 0,-11 2-4 0,11-2 2 16,0 0-10-16,0 0 4 0,0 0-5 0,-9 6 0 0,9-6-6 15,0 0-1-15,0 0 4 0,0 0-4 0,-4 6 0 16,4-6 0-16,0 8 1 0,0-8-2 0,0 0 2 15,7 14 0-15,-5-6 1 0,0-2-2 0,5 1 3 16,-1 1-3-16,5 4 4 0,3-2 0 0,1 0-2 0,3 2 2 16,-4-2-8-16,4 1-12 0,-1-1-19 15,1 0-19-15,-1-2-20 0,1-2-10 0,2 4-11 16,-3-6-22-16,-1 4-22 0,-1-2-79 0,-1-2-257 0,-2-4 75 16</inkml:trace>
  <inkml:trace contextRef="#ctx0" brushRef="#br0" timeOffset="184630.68">8896 12875 384 0,'0'0'154'0,"0"0"-17"0,0-8-14 16,0 8-13-16,0 0-17 0,0 0-13 0,0 0-9 15,6-8-7-15,-6 8-5 0,0 0-7 0,0 0-8 16,0 0-4-16,0 0-9 0,22 3-4 0,-22-3-1 0,15 7-3 15,-5-1 3-15,-2 0-7 0,-2 0 0 0,5 6-2 16,3 0 1-16,-4 1 1 0,-1-1-2 0,-2 2-5 16,2 0 4-16,-7 1-2 0,2 2 8 0,-2-4 3 15,-2 1 3-15,-2 4 0 0,-2-3 5 0,2 1 1 16,-7 0 3-16,2 0-6 0,-2 0 7 0,3-6 5 16,0 1 3-16,-1-3-4 0,2 0-1 0,1-2 3 0,-1 0-4 15,1-2 7-15,4-4-3 0,-6 10 1 0,6-10 3 16,-4 6-1-16,4-6 6 0,-2 6-11 0,2-6-5 15,0 0-2-15,0 0-8 0,0 0 2 0,0 0-5 16,0 0-8-16,19 0-11 0,-19 0-16 0,37-6-20 16,-17 0-26-16,-2 0-22 0,1 2-34 0,1 0-31 15,-3-2-26-15,3 0-111 0,-6 2-336 0,3-3 96 16</inkml:trace>
  <inkml:trace contextRef="#ctx0" brushRef="#br0" timeOffset="184901.91">9371 12889 218 0,'0'0'202'0,"0"0"-25"0,0 0-31 0,0 0-23 16,0 0-5-16,0 0-15 0,18-8-11 15,-18 8-7-15,17-2-13 0,0 0 2 0,6 0-13 0,-2 2-6 16,-1-4-2-16,15 4-10 0,-9 0-2 0,5 0-11 16,-5 0-19-16,-3-2-7 0,-6 2-17 15,0 0-21-15,0 2-10 0,-3-2-17 0,-14 0-7 0,24 0-1 16,-24 0-14-16,15 0-6 0,-15 0-67 0,0 0-185 16,16-2 57-16</inkml:trace>
  <inkml:trace contextRef="#ctx0" brushRef="#br0" timeOffset="185129.76">9647 12664 236 0,'0'0'114'16,"0"0"-19"-16,0 0 2 0,0 0-16 0,0 0 1 16,0 0 0-16,-7 18-6 0,7-8 8 0,2 8 4 15,1-3-18-15,-1 5 0 0,0 10-6 0,2-1-2 16,-1-5-9-16,1 5-1 0,3-1-5 0,-3 1-9 0,0 1 5 15,0-8-5-15,1 0-6 0,0-3-3 16,1-1-3-16,1-2-5 0,-1 2-20 0,0-1-17 16,2-1-16-16,-2-2-7 0,0-4-17 0,1 0-14 15,0-5-18-15,-1 2-87 0,-1-4-206 0,-5-3 59 16</inkml:trace>
  <inkml:trace contextRef="#ctx0" brushRef="#br0" timeOffset="185750.73">10052 12413 258 0,'2'-10'181'0,"-2"10"-29"0,5-5-36 0,-5 5-5 0,0 0-23 16,6-6-9-16,-6 6-9 0,0 0-11 0,0 0-6 15,0 0-5-15,25 21 1 0,-17-5-1 0,5 10-6 16,-1 4 3-16,0 1-4 0,-1 1 1 0,-4 3 1 15,2 1-7-15,-5 1 3 0,0-3-1 0,3 3-7 16,-4-3 2-16,-3-1-3 0,2 1-8 0,-2-3 6 16,0-9-8-16,2 0 0 0,-2-6 4 0,0-1-5 15,0 1-5-15,0-4 3 0,-2-4-2 0,4 0-1 16,-4 0 1-16,2-3 8 0,0-5 9 0,0 10 13 0,0-10 3 16,0 0-10-16,0 0-3 0,0 0-8 0,0 0-6 15,0 0-6-15,0 0-4 0,6-39-6 0,-4 19 2 16,5-15-6-16,1 3 5 0,-1-3-5 0,2 3 1 15,-1 1-1-15,1 3 0 0,0 4-1 0,-2 6 2 16,-1 3 0-16,-2-1-7 0,4 2 2 0,-2 4 1 16,-2 0 3-16,3 3-4 0,1-1 3 0,-1-4-2 15,4 2 0-15,0-2-2 0,0 4 1 0,-4 0-1 16,1 2-1-16,-2 0 3 0,2 2-5 0,-8 4 0 16,13-6-4-16,-13 6 2 0,14 0-1 0,-14 0 3 0,0 0-2 15,0 0 3-15,16 15-1 0,-14-8-1 0,-2-7 0 16,0 18 3-16,0-10-5 0,-4 9 6 0,-2-2 2 15,-2 0 0-15,-2 1 2 0,1 0-3 0,-4-3 1 16,0 2 5-16,0-2-4 0,4-1 2 0,-4-2-1 16,1 0 2-16,2-3-2 0,1 0 3 0,3-1-4 15,-4-2 1-15,10-4-1 0,-10 9 4 0,6-3-4 16,4-6 2-16,-7 6-2 0,7-6 3 0,-7 4-1 16,7-4 1-16,0 0-4 0,-4 10 1 0,4-10-1 15,0 0-1-15,0 0-3 0,-5 6 5 0,5-6 1 0,0 0-1 16,3 12 0-16,-3-12 4 0,4 15-2 0,1-8 1 15,1-2 3-15,7 9-5 0,-4-2 3 0,6 0 3 16,2 0-5-16,1-2 4 0,7 5-17 0,-3-3-15 16,-3-2-28-16,-1-2-17 0,-1 0-29 0,3-2-14 15,-5-2-113-15,1-2-272 0,2 0 78 0</inkml:trace>
  <inkml:trace contextRef="#ctx0" brushRef="#br0" timeOffset="186293.41">10665 12836 218 0,'-8'-10'154'0,"8"10"-21"16,0 0-11-16,0 0-16 0,0 0-9 0,0 0-9 15,0 0-14-15,0 0-3 0,-5-10-11 0,5 10-8 16,0 0-6-16,0 0-8 0,0 0-2 0,15-12-7 16,-15 12-2-16,12-7-5 0,-12 7-1 0,17-7-6 15,-17 7 2-15,16-3-3 0,-16 3-1 0,15-5-5 16,-15 5-3-16,0 0-3 0,17 0 4 0,-17 0-2 15,0 0-1-15,17 6 0 0,-17-6 1 0,0 0 3 16,8 10 0-16,-4-4-3 0,-4-6 1 0,4 12-1 0,-2-4 3 16,-2-8-2-16,0 13 5 0,3-3-9 15,-3-2 3-15,0-1 4 0,4 2-5 0,-4-9 4 0,2 14-1 16,0-6 2-16,0-2 4 0,3 2-9 0,0-1 9 16,1 1-4-16,7 2-3 0,-2 2 1 0,-2-2 6 15,1-2-6-15,0 0-3 0,-4-2 3 0,1 2 3 16,-1-3-2-16,3 2 1 0,-4 1-8 0,-3-3 7 15,2 3-2-15,0 0 5 0,-2 0 13 0,-2-8-4 16,-2 16 3-16,2-6 8 0,-6 3-3 0,0 3 1 0,-4-2 3 16,4-4-5-16,-7 4-1 0,-1-2-1 15,4-4-3-15,-1 2-4 0,-3-3 3 0,4-1-1 0,-2-2-5 16,4 2-3-16,-1-4-18 0,9-2-15 0,-18 4-22 16,18-4-42-16,-13-2-36 0,13 2-109 0,0 0-275 15,-20-14 80-15</inkml:trace>
  <inkml:trace contextRef="#ctx0" brushRef="#br0" timeOffset="186599.74">11297 12646 399 0,'0'0'216'0,"0"0"-26"16,0 0-15-16,8-4-21 0,-8 4-14 0,0 0-12 0,0 0-17 16,18-5-11-16,-12 0-11 0,5 3-9 0,7-1-13 15,1-4-5-15,15 4-8 0,1-5-6 0,-2 6-6 16,-1-4-5-16,1 0-7 0,0 0-24 0,-9 4-15 15,0 0-20-15,-4 0-23 0,-2 2-27 0,-18 0-24 16,26-2-20-16,-26 2-103 0,19 0-267 0,-19 0 77 16</inkml:trace>
  <inkml:trace contextRef="#ctx0" brushRef="#br0" timeOffset="186797.34">11401 12759 324 0,'0'0'194'0,"0"0"-21"0,0 0-16 16,0 0-18-16,0 0-14 0,0 0-9 0,0 0-16 15,0 0-9-15,29-14-11 0,-29 14-5 0,20-4-13 16,-20 4-23-16,19-4-15 0,1 0-24 0,-2 2-16 16,1-2-23-16,5 0-18 0,-3 0-28 0,-2 0-18 15,16-1-75-15,-2-5-210 0,-2 4 61 0</inkml:trace>
  <inkml:trace contextRef="#ctx0" brushRef="#br0" timeOffset="187156.78">12170 12495 341 0,'0'0'155'16,"0"0"-18"-16,0 0-5 0,0 0-6 0,0 0-20 15,0 0-7-15,0 0-13 0,-17 27-1 0,12-19-3 16,1 5-12-16,-5 2 0 0,7 2-9 0,-2-1-6 0,0 2-2 15,2 0-6-15,-6-3-2 0,8 1-6 0,0-2-1 16,6 0-4-16,-2 2-4 0,2-3-4 0,-4-1 2 16,11-2-3-16,1 0-3 0,3 0-8 0,1-5-7 15,-4 0-11-15,6-3 2 0,-2 1-3 0,-1 0-2 16,1-6-2-16,-18 3 11 0,25-5 1 0,-15 0 6 16,-1 0 5-16,-3-1 9 0,1 0 12 0,-2-2 5 15,1 0-2-15,-4 0 0 0,0 0-2 0,0-2-2 0,1 1-1 16,-1-1-1-16,0-4 2 0,-2 2-5 15,0 2-1-15,-2 0-2 0,2 0-2 0,0 10-2 16,-2-15-2-16,-3 7-5 0,3 0 0 0,0 0-2 0,2 8-2 16,-6-14-1-16,1 9-3 0,3-2-1 15,2 7-6-15,-11-10-5 0,4 5-23 0,7 5-17 0,-18-8-25 16,18 8-22-16,-14-6-32 0,14 6-39 0,-23-2-109 16,6 4-324-16,17-2 92 0</inkml:trace>
  <inkml:trace contextRef="#ctx0" brushRef="#br0" timeOffset="188862.7">6141 14043 327 0,'0'0'150'0,"0"0"-8"0,0 0-11 15,-6 2-21-15,6-2 0 0,0 0-4 0,0 0-13 16,0 0-7-16,0 0-3 0,-10 4-5 0,10-4-3 16,0 0 1-16,0 0-2 0,0 0-9 0,-7 4-1 15,7-4-4-15,0 0 1 0,0 0-7 0,0 0-7 16,-9 4-1-16,9-4 0 0,0 0 0 0,-7 4-2 15,7-4-2-15,0 0 1 0,-6 4 2 0,6-4 2 0,0 0 0 16,0 0-2-16,-8 3-1 0,8-3 1 0,0 0-5 16,0 0 0-16,-8 5-2 0,8-5-6 0,0 0-3 15,0 0 0-15,0 0-7 0,0 0-1 0,0 0-1 16,0 0 1-16,0 0-3 0,0 0-3 0,42-2 1 16,-25-1-5-16,6 0-1 0,-3 1-3 0,-1 0-7 15,-1 0-1-15,2 0-9 0,-5 2 1 0,0-2-9 16,-2 0-5-16,-13 2-5 0,22-2-11 0,-22 2-1 15,15-2-12-15,-15 2-8 0,14 0-10 0,-14 0-19 16,0 0-6-16,17-2-14 0,-17 2-15 0,0 0-12 0,16 0-18 16,-16 0-87-16,12-4-289 0,-12 4 84 15</inkml:trace>
  <inkml:trace contextRef="#ctx0" brushRef="#br0" timeOffset="189560.73">6573 13852 233 0,'0'0'157'0,"5"-8"-18"0,-5 8-7 0,0 0-5 16,0-8-19-16,0 8 0 0,0 0-14 16,2-8-10-16,-2 8 10 0,0 0-4 0,0 0-7 15,5-10-13-15,-5 10-2 0,0 0-9 0,0 0-8 0,2-6-6 16,-2 6-6-16,0 0-6 0,0 0-3 0,0 0-3 16,0 0-2-16,0 0-1 0,0 0-2 0,20 22-6 15,-16-6 6-15,2 0-5 0,3 11 0 0,-1 3-1 16,0-7 1-16,-2 7 3 0,0-3-3 0,-1 1 2 0,-1-2-3 15,-2-7 7-15,5-1-7 0,-4 0 0 16,-1-2 1-16,0-1-4 0,2 2 2 0,-4-4-5 16,2-1 2-16,2-4-4 0,-4 2-4 0,0-10 7 15,2 12 0-15,1-9 2 0,-3-3-3 0,0 10 4 16,0-10 14-16,0 7 5 0,0-7-3 0,0 0 0 0,0 0-3 16,0 0-5-16,0 0-2 0,0 0-4 0,0 0 1 15,2-28-6-15,-2 8 0 0,3 2-8 0,3-9 0 16,-4 1-1-16,5-4-1 0,-3 3 7 0,2 3-7 15,2 2 2-15,-6 5-1 0,6-1-2 0,1 0 1 16,-3 1-2-16,6-1 0 0,-2 4-1 0,1-4 0 0,0 4-1 16,0 2-4-16,1-1 2 0,-2 3 0 15,1 0 3-15,0 2-1 0,-4 2 1 0,-1 0-8 0,-6 6 1 16,13-5 3-16,-13 5-3 0,14-3 2 0,-14 3 0 16,0 0 0-16,0 0-6 0,17 10 6 0,-17-10 1 15,9 12-3-15,-5-8 0 0,-2 4 3 0,1 2 2 16,-3-2-1-16,0 0 1 0,0-8 0 0,0 17-1 15,-5-9 3-15,3 2 1 0,-2-4-3 0,0 2 2 16,-2 0 1-16,0 0 2 0,0-3-4 0,1 3 5 16,-3-1-6-16,3-2 4 0,5-5 0 0,-15 8 3 15,9-6-2-15,6-2 3 0,-14 6-4 0,14-6 0 16,-7 4 1-16,7-4 1 0,0 0 1 0,-14 4-3 0,14-4 2 16,-10 4-1-16,10-4-3 0,0 0 3 0,-8 4-4 15,8-4 1-15,0 0-4 0,0 0 6 0,-11 6-2 16,11-6-4-16,0 0 3 0,-5 6-3 0,5-6 6 15,0 0-4-15,0 9 3 0,0-9-2 0,5 12 2 16,-5-12 1-16,6 16-5 0,-1-8 2 0,1-2 6 0,3 8-6 16,-2-1 3-16,3 2-1 0,-1-4 2 15,0-1-2-15,-2 0 4 0,1-2-2 0,-3 2 1 0,1-4-7 16,1 1-13-16,-3 3-4 0,1-2-1 0,1 0-15 16,0-2-5-16,0 4-12 0,0-2-8 0,0 0-16 15,1-3-10-15,-3 4-40 0,3-1-9 0,2-3-80 16,-5 1-260-16,-4-6 76 0</inkml:trace>
  <inkml:trace contextRef="#ctx0" brushRef="#br0" timeOffset="189835.69">7092 14155 319 0,'8'-7'142'0,"-8"7"-11"0,0 0-18 0,4-5-2 0,-4 5-16 15,0 0-6-15,0 0-16 0,0 0-11 0,0 0-6 16,6-5-9-16,-6 5-8 0,0 0-5 0,0 0-4 15,0 0-4-15,0 0 6 0,0 0-1 0,11 15-2 16,-9-5 3-16,2 4-6 0,1 4 7 0,2 0 5 16,-3-1-10-16,5 13 4 0,-3-6 2 0,-1-5 2 15,2-1-1-15,-3 0-3 0,0 0-5 0,0 0-3 16,0-1 2-16,2-3-6 0,-2 0 1 0,0 2-3 0,0-5 4 16,-1-3-5-16,-1 2 1 0,0-4-5 0,-2-6-1 15,2 10 1-15,-2-10-1 0,2 8-1 0,-2-8-1 16,2 8-7-16,-2-8-8 0,0 0-21 0,0 0-26 15,0 0-46-15,0 0-148 0,0 0-292 0,0 0 85 16</inkml:trace>
  <inkml:trace contextRef="#ctx0" brushRef="#br0" timeOffset="190343.71">7636 14112 349 0,'0'0'197'0,"0"0"-22"0,0 0-19 0,0 0-18 0,22 14-11 15,-1-14-12-15,2-2-12 0,-3 0-5 0,1 0-12 16,13-2-8-16,-9 2-10 0,-3 2-8 0,-2-2-8 16,2 2-5-16,-5 0-3 0,4-2-10 0,-4 4-13 15,-17-2-15-15,34 0-13 0,-18 0-7 0,-3 2-10 0,-13-2-18 16,22 2-7-16,-22-2-13 0,15 0-7 0,-15 0-15 15,14 4-8-15,-14-4-2 0,0 0-10 0,0 0-61 16,15 0-196-16,-15 0 57 0</inkml:trace>
  <inkml:trace contextRef="#ctx0" brushRef="#br0" timeOffset="190562.66">7941 13994 322 0,'0'0'141'0,"-5"-4"-13"16,5 4-14-16,0 0 2 0,0 0-8 0,0 0-10 15,0 0-1-15,0 0-18 0,-11-4-12 0,11 4-9 0,0 0 1 16,0 0-9-16,0 0-11 0,0 0-2 0,0 0 5 16,-7 22 6-16,7-22-4 0,0 25-1 0,-2-9-2 15,2 3-2-15,0 1-2 0,-2 12-11 0,2-4 2 16,0-3-1-16,0-3-2 0,0-2-2 0,2 10-5 16,-2-7 5-16,0-1-8 0,2-2-5 0,1-3-24 15,-1 1-20-15,4-1-29 0,-3 1-19 0,-1 0-28 16,5-4-111-16,-3-2-262 0,2-2 76 0</inkml:trace>
  <inkml:trace contextRef="#ctx0" brushRef="#br0" timeOffset="191202.75">8368 13858 277 0,'0'0'173'0,"0"0"-22"0,0 0-6 0,0 0-13 16,-4-8-6-16,4 8-7 0,0 0-9 0,0 0-12 15,-2-8-5-15,2 8-14 0,0 0-7 0,0 0-7 16,0 0-4-16,6-14-7 0,-2 8-11 0,2 0-4 16,-6 6-3-16,21-14-5 0,-7 6-4 0,4 1-4 0,-5-1-3 15,5 2-2-15,-1 0-3 0,1 2-3 0,-5 0 0 16,5 0-3-16,-6 2-3 0,2 2 0 0,-14 0-3 15,0 0-2-15,29 2-2 0,-29-2-2 0,12 6 7 16,-12-6-3-16,7 12-2 0,-3-6 4 0,-1 2-3 16,-3-8 0-16,-3 25 1 0,-1-9 4 0,-1 0-3 15,1-1-4-15,2 0 4 0,-4-6-1 0,4 7-2 16,-1-4 1-16,-2 0 0 0,1-2 1 0,2-2-3 16,2-8 0-16,-2 15 4 0,0-7-1 0,2 0-1 0,0-8 0 15,6 16 2-15,-2-8-4 0,1-1 2 0,6 6 3 16,-5-2 0-16,3-1-4 0,2 2 5 0,-2-2-5 15,2 2 1-15,-2-2-2 0,-3-3 5 0,-1 1-2 16,1-1-2-16,-4 0 9 0,3-1-2 0,-5-6 3 16,5 16 9-16,-5-8 2 0,0-8 3 0,-8 13-2 15,4-3-1-15,-4 4 1 0,-3-2-2 0,-1 0 1 16,0 0-4-16,-2-5 5 0,1 3-4 0,3-4-5 16,-4 0 7-16,8 0-5 0,-3-2 2 0,9-4-3 15,-14 4 0-15,14-4-5 0,-12 2-18 0,12-2-15 0,0 0-21 16,0 0-27-16,-18-10-17 0,18 10-35 0,-2-13-145 15,2-5-321-15,2-2 91 0</inkml:trace>
  <inkml:trace contextRef="#ctx0" brushRef="#br0" timeOffset="191856.68">8865 13702 223 0,'11'-12'144'0,"-11"12"-29"0,6-6-7 0,-6 6-29 16,9-6 1-16,-9 6-4 0,0 0-13 0,0 0-7 16,0 0-3-16,0 0-5 0,0 0 3 15,0 0-5-15,20 16 0 0,-16-3-13 0,-1 4 9 0,1 2 1 16,0-1 7-16,1 13-7 0,-3 3 6 0,2-1-9 16,0 1 2-16,0-1 0 0,0 1-1 0,-4 0-1 15,2-3-2-15,0-1-2 0,0-4-7 0,0-7 0 16,-2 1-2-16,2-2-2 0,-2-3-3 0,0 3 1 0,0-6-9 15,2-2 4-15,-2 0 0 0,2-4 2 0,-2-6-1 16,0 14 4-16,0-14 8 0,2 9 11 0,-2-9 1 16,0 0 1-16,0 0-4 0,0 0-6 0,0 0-6 15,0 0 2-15,0 0-8 0,0 0-2 0,14-31-2 16,-10 13-6-16,1-2 0 0,3-9-1 0,1-1-1 16,0 2-2-16,0 5-4 0,-3 3 0 0,2 3 1 15,0 1-6-15,0 0 0 0,-1 0-2 0,1 2 3 0,2 1 0 16,-2 3-3-16,3-5 0 0,-2 6 0 0,0 1 1 15,-3 0-1-15,0 2 2 0,-6 6-1 16,14-8-3-16,-14 8-1 0,15-6-2 0,-15 6 0 0,11-2 2 16,-11 2-4-16,0 0 2 0,0 0-3 15,0 0 1-15,0 0-1 0,24 12 2 0,-24-4 0 0,0-8 4 16,0 18-4-16,3-10 6 0,-8 10-1 0,3-7-3 16,-5 1 2-16,1 4 3 0,2-4 2 0,-3-2-2 15,0-3 1-15,1 1 3 0,-1 1-2 0,1-4 3 16,6-5-4-16,-16 12 3 0,10-8-1 0,6-4-2 15,-16 10 5-15,9-6 2 0,7-4 7 0,-12 8 0 0,12-8 1 16,-9 6 6-16,9-6-1 0,0 0 5 0,-11 6-4 16,11-6 0-16,0 0-5 0,-9 5-3 0,9-5-2 15,0 0-4-15,0 0 0 0,-6 7-1 0,6-7-2 16,0 0 1-16,0 0-2 0,-4 9 0 0,4-9 1 16,-4 9-1-16,4-9-4 0,0 9 5 0,0-9 2 15,6 16-3-15,-4-8-1 0,0-1 2 0,4 2-3 16,3 4 2-16,0-3 1 0,-2 0-2 0,3-2-13 0,-3-4-8 15,2 4-13-15,-1-4-19 0,1 2-20 16,-9-6-31-16,26 10-25 0,-10-7-35 0,-1-1-88 16,-15-2-300-16,20 0 86 0</inkml:trace>
  <inkml:trace contextRef="#ctx0" brushRef="#br0" timeOffset="192194.4">9458 14051 295 0,'0'0'95'0,"14"-4"-2"16,-14 4-10-16,17 0 1 0,-17 0-11 0,0 0-8 0,26 4-5 16,-26-4-16-16,18 6 0 0,-9 0-1 0,-1-1-1 15,3 8-7-15,-2-4 0 0,-2 1 4 0,-1 6-2 16,1 0 9-16,-2-5-15 0,-3 7 5 0,0-4-2 15,-2 4 3-15,-4-1 2 0,-1 0-4 0,-2-2 5 16,1 1 5-16,-1 0-7 0,1-2 4 0,1-2-2 16,-1-5 2-16,3 1 4 0,-1 0 6 0,4-8-3 15,-4 8 9-15,4-8-3 0,-4 8 5 0,4-8-2 0,-2 8 2 16,2-8-2-16,0 0-9 0,0 0-3 16,0 0-5-16,0 0-5 0,0 0-10 0,8 8-15 0,-8-8-15 15,0 0-23-15,37-6-24 0,-19 0-27 0,-1 2-29 16,3 0-35-16,-3-2-117 0,3 0-309 0,0 0 87 15</inkml:trace>
  <inkml:trace contextRef="#ctx0" brushRef="#br0" timeOffset="192449.16">9993 14051 282 0,'0'0'179'0,"11"-6"-16"16,-11 6-22-16,0 0-15 0,11-6-15 0,-11 6-14 15,16-4-14-15,-16 4-2 0,17-4-13 0,0 4-9 16,0-2-8-16,3 2-1 0,-20 0-3 0,38-4-3 16,-21 4-12-16,6 0 0 0,-4 0-6 0,1-2-9 15,-3 2-11-15,-17 0-18 0,28 0-15 0,-28 0-22 0,20-2-17 16,-20 2-13-16,17 0-19 0,-17 0-75 0,16-3-203 15,-16 3 60-15</inkml:trace>
  <inkml:trace contextRef="#ctx0" brushRef="#br0" timeOffset="192669.75">10199 13883 364 0,'-9'-6'186'0,"9"6"-27"16,0 0-25-16,0 0-17 0,0 0-17 0,0 0-12 15,0 0-13-15,0 0-5 0,0 0-12 0,0 0-9 16,0 0 0-16,0 0-7 0,0 0-3 0,-6 24 0 16,6-6-1-16,0-1-9 0,0 3-2 15,0-2 1-15,0 11-3 0,2 3-3 0,-2-2 3 0,2-9-5 16,-2 3-21-16,2-8-10 0,3 4-19 0,-3-5-5 16,2 1-31-16,0 0-21 0,1-2-19 0,0-4-78 15,1-2-219-15,-6-8 64 0</inkml:trace>
  <inkml:trace contextRef="#ctx0" brushRef="#br0" timeOffset="193143.22">10450 13861 367 0,'0'0'161'0,"0"0"-17"0,0-9-13 0,0 9-11 16,0 0-16-16,0 0-2 0,3-14-16 15,-3 14-8-15,7-10-11 0,-7 10-11 0,11-10-3 16,-5 6-9-16,-6 4-5 0,16-8-5 0,-10 4-1 0,-6 4 2 16,17-3-8-16,-17 3-7 0,20-3-8 0,-20 3 1 15,0 0-3-15,24 5 3 0,-24-5-2 0,15 9-5 16,-15-9-2-16,12 10 2 0,-12-10 1 0,8 16 0 15,-6-8-6-15,-2-8 5 0,7 15 6 0,-3-3-9 16,-4-12-2-16,5 18 2 0,0-2-1 0,-3-5 0 0,4-1-1 16,-2 0 4-16,-2 0-3 0,10 4 2 15,-4 0 1-15,3-2-1 0,1 0-3 0,3-1 4 0,-7-2-4 16,6 2 0-16,-2-1 0 0,0 0 2 0,-1 0-3 16,-3-2 1-16,-2 0-2 0,0 0 2 0,-2-3 9 15,-4-5 6-15,6 15 5 0,-4-6 7 0,-2-9 3 16,-4 16 0-16,-2-8 3 0,-2 8-5 0,2-7-2 15,-7 5 1-15,2-2-3 0,-2-2 0 0,2 2-4 16,-2-4 2-16,2-2-11 0,3-1 9 0,-6 3-6 16,3-2-7-16,-2-3-10 0,13-3-16 0,-17 3-19 15,17-3-26-15,0 0-22 0,0 0-31 0,-25-12-27 16,19 6-91-16,0-7-280 0,0-7 80 0</inkml:trace>
  <inkml:trace contextRef="#ctx0" brushRef="#br0" timeOffset="193686.64">11012 13724 264 0,'0'0'124'0,"17"-5"-11"0,-17 5-19 0,14-3-15 15,-14 3-6-15,0 0-11 0,19 8 1 0,-19-8 7 16,16 21-5-16,-8-9-7 0,-2 5 4 0,6 13 1 15,-3 0-6-15,-3 2 0 0,-2-1 6 0,3 1-5 16,-2-1-2-16,-1-1-1 0,-2-1-2 0,0 3-14 16,0-2 2-16,-2-7-6 0,2-5-5 0,-2 0 0 15,0-5-3-15,3-1 0 0,-3-2-5 0,2-4-1 16,-2 2 9-16,0-8 8 0,2 12 4 0,-2-12 3 16,2 8-5-16,-2-8-3 0,0 0 0 0,0 0-7 15,0 0-5-15,0 0-9 0,26-22-5 0,-15 6 4 0,9-15-7 16,-4-1-5-16,3-1 1 0,1-1-1 0,0-1-1 15,-3 5 0-15,3-2 2 0,-1 3 4 0,-1 5 2 16,-1-1 1-16,-3 5-3 0,1 6-4 0,-2 2 1 16,-4 2-1-16,1 2 0 0,0 0-3 0,-4 3-1 15,-6 5 1-15,15-6-4 0,-15 6 11 0,10-6-13 16,-10 6 2-16,0 0 0 0,0 0-2 0,0 0-2 16,0 0 6-16,0 0-4 0,0 0 5 0,6 22-2 0,-6-22 4 15,-8 15-3-15,-4 1 3 0,1-4-2 0,1 2 2 16,-4-1-2-16,1-1 0 0,0 0 1 0,0-2-2 15,2 0 5-15,2-2 4 0,2-4-2 0,7-4 4 16,-10 11-1-16,10-11 1 0,-10 8-2 0,10-8 0 16,-4 7-1-16,4-7 0 0,0 0-2 0,0 0 0 15,-4 11-2-15,4-11 1 0,0 0 1 0,14 16 2 16,-10-10-3-16,2 0 0 0,7 5 1 0,5-1 0 16,-3 0-11-16,1 2-6 0,-2-4-21 0,2 2-20 15,-1 0-21-15,-3-4-25 0,0 0-14 0,2 4-25 0,-1-5-109 16,-5 0-294-16,-8-5 83 0</inkml:trace>
  <inkml:trace contextRef="#ctx0" brushRef="#br0" timeOffset="194159.97">11804 13968 264 0,'0'0'141'0,"0"0"-7"0,-2-12 3 15,2 12-18-15,0 0-3 0,0 0-6 0,0-10-12 0,0 10-12 16,0 0-4-16,0 0-9 0,0 0-8 0,0 0-9 16,0-10-11-16,0 10-7 0,0 0-1 0,0 0-3 15,16-5-7-15,-16 5-1 0,0 0-3 0,17-5-3 16,-17 5-6-16,0 0 2 0,0 0-5 0,33 5-2 15,-33-5-5-15,0 0 2 0,20 10-2 0,-16-7 1 0,-4-3-2 16,9 12 5-16,-6-4-6 0,-3-8 3 0,0 16-2 16,0-6 3-16,0-10 0 0,-3 18 2 0,0-10 0 15,3-8-1-15,-2 17-5 0,0-7 3 0,2-10-1 16,-2 14-3-16,2-4 3 0,0-10 2 0,9 16-4 16,-6-9 2-16,3 3-3 0,0-4 2 0,5 10-7 15,5-4 9-15,-1 0 0 0,-2 2-3 0,0-3-2 16,5 1 3-16,-3-2-1 0,-1 0 0 0,-4 0-2 0,1 0-3 15,-4-5 3-15,0 2 3 0,-7-7 3 16,6 10 1-16,-6-10 4 0,2 9-1 0,-2-9 7 0,0 0-8 16,-11 16 11-16,4-12-8 0,1 2-2 15,6-6 3-15,-27 12 0 0,15-9 0 0,1-1-5 16,11-2-13-16,-22 3-22 0,22-3-23 0,-20-3-43 0,20 3-32 16,-25-9-103-16,13-3-272 0,3-2 78 0</inkml:trace>
  <inkml:trace contextRef="#ctx0" brushRef="#br0" timeOffset="194417.69">12280 13816 339 0,'0'0'199'0,"9"-6"-12"16,-9 6-17-16,0 0-8 0,6-6-21 0,-6 6-16 15,0 0-15-15,12-5-11 0,-12 5-11 0,12-8-18 16,-1 4 1-16,-11 4-10 0,29-8-4 0,-11 2-11 16,2 2-3-16,-1-2-9 0,1 2-11 0,13-4-11 0,-11 4-15 15,-1 0-17-15,-3 0-5 0,-3 0-19 16,1 4-20-16,-16 0-14 0,22-1-12 0,-22 1-7 16,0 0 6-16,17 1-13 0,-17-1 11 0,0 0-75 0,0 0-198 15,6 10 60-15</inkml:trace>
  <inkml:trace contextRef="#ctx0" brushRef="#br0" timeOffset="194918.69">12436 13854 211 0,'0'0'34'0,"-14"5"18"0,14-5 4 16,-8 5 12-16,8-5 3 0,0 0 3 15,0 0 9-15,-11 7-2 0,11-7-2 0,0 0 4 16,0 0-3-16,0 0-5 0,0 0-6 0,0 0-5 0,0 0-7 16,0 0-7-16,0 0-7 0,0 0-9 0,19 14-2 15,-19-14-12-15,20 0-18 0,2 4-20 0,-3-4-6 16,16-2-13-16,3-2-10 0,-1 0-8 0,0-1 3 15,5-2-1-15,2-1 2 0,-1 1 1 0,0-5 3 16,-2 4 2-16,-4-6 14 0,0 0 7 0,1 1 15 16,-7-1 31-16,-1 0 23 0,-6 2 17 0,-4 4 12 15,-4 2 11-15,-2 0 9 0,-5 2 1 0,3 1 2 16,-12 3-12-16,12-7-10 0,-12 7-9 0,0 0-14 16,14-3-3-16,-14 3-6 0,0 0-5 0,0 0-4 15,0 0-3-15,0 0-3 0,0 0 8 0,0 0 2 0,-5 21-5 16,5-21-4-16,-11 26-1 0,7-13-3 0,0 0-2 15,4-1-4-15,-5-1 4 0,5-1-6 0,0-10-2 16,-2 26 2-16,4-11-2 0,1-2 4 0,1-4-3 16,2 1-5-16,3 2-7 0,-2-2-7 0,4-2-11 15,-1-6-10-15,6 6-2 0,-1-5-7 0,1 2 0 16,-4-3-3-16,-12-2 4 0,0 0 3 0,33-2 1 16,-21-3 9-16,3-5-6 0,-5 5 7 0,4-5-1 0,-1 0 8 15,-4-6 9-15,-3 7 8 0,5-6 2 0,-7 4 12 16,-2-1 2-16,1 2 2 0,2 2 2 0,-5 8-2 15,2-16 1-15,-2 8-2 0,0 8 0 0,0-13 2 16,0 13-5-16,0-14-1 0,0 14 1 0,-2-12-3 16,2 12-2-16,-8-12 1 0,4 6-1 0,4 6-3 15,-8-10 2-15,8 10-4 0,-9-7-4 0,9 7 3 16,-9-6-8-16,9 6-13 0,-13-7-24 0,13 7-14 16,-13-5-33-16,13 5-29 0,-16-2-40 0,16 2-102 15,-17-4-298-15,17 4 85 0</inkml:trace>
  <inkml:trace contextRef="#ctx0" brushRef="#br0" timeOffset="197132.67">8268 15156 271 0,'-12'0'143'0,"12"0"-15"0,0 0-3 16,0 0-4-16,0 0-8 0,0 0-7 0,-13 2-4 0,13-2-8 16,0 0-1-16,0 0-9 0,0 0-3 15,0 0 0-15,-12 2-4 0,12-2-7 0,0 0-4 16,0 0-1-16,-8 4-5 0,8-4-4 0,0 0-2 0,0 0-6 16,-8 3 0-16,8-3-5 0,0 0-6 0,0 0 2 15,0 0-7-15,0 0-1 0,0 0 3 0,0 0-6 16,0 0 0-16,0 0-4 0,0 0 1 0,21 6-1 15,-3-4 0-15,2-2-1 0,-1 0-5 0,1 0-2 16,2-2-2-16,-5-1-3 0,3 3-17 0,-1-3-12 16,-1 3-17-16,2-2-21 0,-1 2-25 0,-1-1-15 15,-1-1-26-15,1 0-23 0,0-2-116 0,1 0-310 16,-3-2 88-16</inkml:trace>
  <inkml:trace contextRef="#ctx0" brushRef="#br0" timeOffset="198146.69">8931 15057 276 0,'0'0'145'0,"0"0"-21"0,10 2-19 0,-10-2-8 0,0 0-14 16,0 0-14-16,0 0-3 0,0 0-4 0,0 0-8 16,2 8-6-16,-2-8 7 0,0 0-7 0,0 0-5 15,0 0-3-15,-15 12-6 0,15-12-1 0,-8 4-6 16,8-4-1-16,-7 6-3 0,7-6 4 0,0 0-8 0,-11 4 7 16,11-4-8-16,0 0 5 0,0 0-3 15,0 0-6-15,0 0 2 0,0 0 4 0,0 0-5 16,0 0 1-16,0 0-4 0,-20-10 10 0,20 10-3 0,0 0 8 15,2-12-3-15,-2 12 3 0,0 0-7 0,3-14 7 16,-3 14-4-16,7-10-6 0,-7 10 2 0,2-10 3 16,-2 10-7-16,4-9-2 0,0 4-5 0,-4 5 2 15,0 0-5-15,9-10 1 0,-9 10-4 0,0 0 0 16,5-5-2-16,-5 5 1 0,0 0-3 0,0 0-3 16,10-6 1-16,-10 6-1 0,0 0-1 0,0 0 3 15,0 0-3-15,0 0 4 0,0 0-4 0,0 0 3 0,0 0 2 16,0 0 1-16,0 20 1 0,0-20-6 0,0 0 7 15,0 0-2-15,-10 13-3 0,10-13 6 16,-3 6-4-16,3-6 5 0,0 0-3 0,-4 6 3 0,4-6 6 16,0 0-5-16,0 0 0 0,0 0 1 15,-9 6 0-15,9-6-3 0,0 0 2 0,0 0-1 0,0 0-1 16,0 0 4-16,0 0-2 0,0 0 6 0,0 0-2 16,0 0-4-16,0 0 0 0,0 0 4 0,-6-20-5 15,6 20-2-15,0 0 1 0,0 0-6 0,0 0 0 16,0 0-5-16,-2-8-1 0,2 8-5 0,0 0-3 15,0 0 0-15,0 0-3 0,0 0 2 0,0 0 0 0,-10-5 0 16,10 5 0-16,0 0-3 0,0 0 3 0,-11-2 3 16,11 2-3-16,0 0 10 0,0 0-4 0,-16-3 1 15,16 3 6-15,0 0 0 0,-12-2-1 0,12 2-1 16,0 0 2-16,0 0-3 0,-9-5 1 0,9 5-1 16,0 0 0-16,0 0 3 0,-2-10-1 0,2 10-3 15,0 0 7-15,0 0-3 0,7-12-1 0,-7 12 3 16,8-6 0-16,-8 6-1 0,10-6 8 0,-10 6-7 0,17-6 0 15,-11 4-1-15,-6 2 2 0,18 0 0 16,-18 0-3-16,15 4 1 0,-15-4 3 0,18 6-1 0,-12-2 1 16,8 8-2-16,-6-2 3 0,3 3-4 15,-4 2 8-15,0 0-4 0,-1 3-2 0,-2-1 15 16,-2 3-12-16,-4 8 5 0,0-2 2 0,0 2-10 0,-2 1 11 16,-5-5-5-16,2-5 3 0,0-1 2 0,-1 0-2 15,2-1 5-15,-6 0 0 0,6-8 1 0,-5 7-3 16,-3-4-1-16,4 1 1 0,-4-3-1 0,6 0 3 15,-3-4 0-15,5 0-2 0,-4 0 8 0,4-2 0 16,6-4-4-16,0 0 1 0,-17 0-4 0,17 0 1 0,0 0-3 16,-12-10 0-16,12 10 3 0,-6-7 2 15,6 7-1-15,-4-10 1 0,4 10-3 0,0-8 2 0,0 8 4 16,0 0 4-16,2-14-8 0,-2 14 3 0,6-8-7 16,-2 2 3-16,-4 6-1 0,5-8-2 0,-5 8-3 15,9-4-4-15,-9 4 4 0,0 0-3 0,15-2 0 16,-15 2-3-16,0 0 0 0,20 8 2 0,-12-2 1 15,6 4 1-15,-3-2-2 0,2 2 1 0,-2 1 0 16,0-1 0-16,1 4-3 0,2-4 3 0,-1 2-6 16,-4-2-1-16,0-4-12 0,6 4-10 0,-4-5-11 0,-2 3-15 15,3-4-9-15,4 4-18 0,-5-4-9 16,3 2-14-16,-2-4-14 0,-12-2-89 0,18 0-244 16,-18 0 72-16</inkml:trace>
  <inkml:trace contextRef="#ctx0" brushRef="#br0" timeOffset="198846.67">9294 15126 255 0,'0'0'160'0,"7"-14"-12"0,-7 14-10 16,4-10-10-16,-4 10-13 0,2-5 0 0,-2 5-15 0,0 0-14 16,0 0-12-16,0 0-15 0,2-12-6 0,-2 12-10 15,0 0-7-15,0 0 1 0,0 0-8 0,0 0 0 16,0 0 4-16,0 0 1 0,10 39 3 0,-8-19 0 15,2 8 2-15,0 1-3 0,1-3 1 0,-1 4-11 16,-2-1 5-16,2-6-10 0,-2-1 3 0,4-6-1 16,-2 4 1-16,-2-3-2 0,-2 1-4 0,2-2-2 15,-2-2-2-15,6 2-2 0,-6-5 1 0,2-1 0 16,-2 0 1-16,0-10 0 0,3 12-1 0,-1-6 3 16,-2-6-5-16,0 0 4 0,0 10 6 0,0-10-4 15,0 0-2-15,0 0-3 0,0 0-12 0,0 0-6 0,0 0 0 16,13-24-1-16,-6 8 2 0,3-13 0 0,-2 0-2 15,0-6 0-15,1 2-3 0,-1-1 2 0,4 1-1 16,-6 1 1-16,3 5 0 0,-3 1 2 0,3 7-3 16,-2 3 8-16,-3 0 1 0,0 2-3 0,3 2 5 15,-2 5-2-15,-1-3 1 0,-2 4 1 0,2-3-5 16,-4 9 1-16,5-9 2 0,-1 5-5 0,-4 4 1 16,4-6 0-16,-4 6-3 0,0 0-2 0,10-6 4 0,-10 6 1 15,0 0-4-15,0 0-2 0,0 0 5 0,0 0-3 16,17 10 1-16,-13-2 2 0,-4-8 1 0,2 14 0 15,-2-4-2-15,0 5 3 0,0-3 3 0,-4 4-3 16,-3-2 2-16,-1-1 1 0,-4 3-4 0,4-2 1 16,-5-2 4-16,-1 0-4 0,2-1 3 0,-4 1 5 15,3 1-5-15,-3-6 3 0,6 1 1 0,-1-2-3 16,2-2 3-16,0 0-1 0,1 0 2 0,8-4 4 0,-14 6 5 16,5-4-1-16,9-2 4 0,-10 4 5 15,10-4-6-15,-6 5-3 0,6-5 1 0,0 0-1 0,-12 5-3 16,12-5-4-16,0 0 1 0,0 0-4 0,-4 5 2 15,4-5-2-15,0 0 2 0,0 0-4 0,4 12 1 16,-4-12-2-16,6 10 3 0,6 2 0 0,-2 0 0 16,4 2-1-16,-1-2 0 0,0-1 1 0,2 1-1 15,3 2 2-15,8 6 1 0,-8-8 0 0,2-1 0 16,-3 1-4-16,-1-2 3 0,-4 2 0 0,4-4 0 16,-1-3 1-16,3 3-1 0,-7 1 1 0,-1-4 1 0,2-1-4 15,-4 2 3-15,1-2-3 0,-2 0 2 0,4 0 1 16,-11-4-4-16,12 6-12 0,-4-2-15 15,-8-4-20-15,13 8-18 0,-7-6-26 0,-6-2-25 0,14 6-25 16,-6-2-101-16,-8-4-288 0,0 0 83 0</inkml:trace>
  <inkml:trace contextRef="#ctx0" brushRef="#br0" timeOffset="199249.28">9894 15359 313 0,'0'0'125'16,"0"-10"-24"-16,0 10-17 0,0 0 0 0,0 0 0 15,0 0-10-15,10-8-9 0,-10 8-5 0,0 0 0 16,19-4-11-16,-19 4 5 0,18-2-8 0,-18 2 0 15,28 2-9-15,-11 2-5 0,1 0 3 0,-1 2-6 16,-1 0-4-16,-1 2-7 0,1 0 3 0,-4 3 3 0,0-1-7 16,-2 0 3-16,-1 2 3 0,-5-2-1 15,1 2 2-15,-2-2 4 0,-1 3 0 0,-2 5 2 0,0-6 3 16,-5 4-4-16,3-4 1 0,-1 0-5 0,1-2 3 16,-2-3-1-16,2 1 4 0,0-2 6 0,2-6-3 15,-5 10 3-15,5-10 8 0,-2 8 1 0,2-8 10 16,0 0-6-16,0 0-1 0,0 0-4 0,4 10-5 15,-4-10-6-15,0 0 1 0,33-4-7 0,-15 0-3 0,3-2-9 16,12-2-10-16,1-2-21 0,-3 3-28 0,-8-2-23 16,8 1-32-16,-7 3-28 0,-6-1-25 0,1-1-105 15,-1 2-306-15,-1 1 89 0</inkml:trace>
  <inkml:trace contextRef="#ctx0" brushRef="#br0" timeOffset="199527.66">10740 15282 214 0,'0'0'269'16,"0"0"-30"-16,9-4-28 0,-9 4-19 0,0 0-21 15,0 0-15-15,0 0-17 0,0 0-7 0,0 0-12 16,0 0-9-16,20 0-8 0,-20 0-8 0,19 0-13 0,1 0-8 16,0-2-4-16,13 0-9 0,0 0-7 15,-5 2-14-15,5-2-26 0,2 0-30 0,-9 0-37 16,7-2-33-16,0 4-31 0,-7 0-49 0,-4-4-113 0,8-2-334 16,-3 3 95-16</inkml:trace>
  <inkml:trace contextRef="#ctx0" brushRef="#br0" timeOffset="200656.9">11581 15098 235 0,'0'0'107'0,"0"0"-14"0,0 0-9 0,0 0-9 16,0 0-6-16,0 0-2 0,0 0-6 0,0 0-1 0,-2-13-7 15,2 13 12-15,0 0-13 0,0 0 3 0,0 0-2 16,0 0 6-16,-2-8-7 0,2 8 1 0,0 0-7 15,0 0-1-15,0 0-6 0,-4-8 1 0,4 8-1 16,0 0-1-16,0 0-4 0,-5-10 1 0,5 10-4 16,0 0-5-16,0 0 1 0,-2-10-5 0,2 10-6 15,0 0-2-15,0 0-2 0,0 0 1 0,2-14-2 16,-2 14 3-16,0 0-6 0,7-7 1 0,-7 7 0 0,0 0-6 16,0 0 4-16,4-10 3 0,-4 10-7 15,0 0 3-15,0 0-2 0,6-8 2 0,-6 8-3 0,0 0 4 16,7-8-2-16,-7 8-1 0,0 0-1 0,9-6-1 15,-9 6-2-15,0 0 4 0,11-6-3 0,-11 6 1 16,6-6 1-16,-6 6-1 0,12-4 2 0,-12 4 0 16,10-6-4-16,-10 6 5 0,0 0-2 0,13-6 0 15,-13 6 3-15,0 0-4 0,7-5 1 0,-7 5 3 16,0 0-3-16,0 0 4 0,0 0-2 0,0 0 0 16,11-7 1-16,-11 7-9 0,0 0 7 0,0 0-2 15,0 0 7-15,6-8-2 0,-6 8-5 0,0 0 2 0,0 0-3 16,0 0 5-16,0 0 4 0,0 0-6 0,0 0 4 15,0 0-4-15,12-5 1 0,-12 5-1 0,0 0 0 16,0 0 1-16,0 0-2 0,0 0 1 0,0 0 1 16,0 0-6-16,6-6 13 0,-6 6-6 0,0 0 2 15,0 0-2-15,0 0-1 0,0 0 3 0,0 0-6 16,0 0 0-16,0 0-4 0,0 0 1 0,0 0-4 16,0 0-1-16,0 0-3 0,0 0 3 0,0 0 5 15,0 0 1-15,7 26 0 0,-9-9 0 0,2 3 5 16,-3 11 3-16,-1 1-1 0,4 0-2 0,-4-3 4 0,1 1 1 15,1-1 3-15,0-3-3 0,4-6 4 0,-2 0-5 16,0-3 3-16,-2 1-2 0,2-2 1 0,2-4-4 16,-4 0 3-16,2-3-3 0,0 1 2 0,0-10-4 15,2 16 1-15,-2-16-2 0,-2 14 0 0,2-14 1 16,0 9 2-16,0-9-4 0,0 0 1 0,2 12 7 16,-2-12-4-16,0 0 3 0,0 0-2 0,0 10-1 15,0-10 1-15,0 0 1 0,0 0-1 0,0 0-5 0,0 0 5 16,0 0-2-16,0 0 1 0,0 0-4 0,22-22-1 15,-18 14 1-15,6-7 2 0,2-1-2 16,6-8 0-16,-5-1-2 0,2-5 1 0,-1 8-1 0,0-1-1 16,0 3-1-16,-1 3 2 0,7-7-4 0,-5 6 5 15,-4 2-4-15,2 2-4 0,1 1 2 0,-4 1 0 16,3 0 1-16,-3 4 1 0,-2 0-2 0,-8 8-1 16,17-12 3-16,-10 7-3 0,-7 5 0 0,0 0-2 15,17-9 2-15,-17 9-5 0,0 0 2 0,0 0-2 16,0 0 5-16,0 0-2 0,27 2-2 0,-27-2 1 15,0 0 1-15,0 0 4 0,6 16 0 0,-6-16 5 0,-4 18-4 16,4-18 1-16,-4 18 2 0,4-18 4 0,-17 22-4 16,5-9 1-16,-1 1 0 0,2-4 1 0,2-4-1 15,9-6 1-15,-18 10 2 0,10-5-1 0,8-5 1 16,-15 10 6-16,15-10 5 0,-9 8-1 0,9-8 4 16,-11 6 5-16,11-6 6 0,0 0 4 0,-8 6-3 15,8-6-2-15,0 0-5 0,0 0 1 0,-9 6-5 16,9-6-1-16,0 0-6 0,0 0-3 0,-9 8 0 0,9-8-4 15,0 0 0-15,-3 10-1 0,3-10 3 16,3 12-2-16,-3-12 0 0,4 23 1 0,1-7-4 0,-1 0 2 16,5 0 0-16,-1 1-2 0,2-1 1 15,-2 0-4-15,9 10-8 0,-1-9-11 0,-3 1-25 16,11 6-30-16,-8-8-29 0,-1-2-30 0,-3-1-40 0,0-5-108 16,3 2-335-16,-1-2 95 0</inkml:trace>
  <inkml:trace contextRef="#ctx0" brushRef="#br0" timeOffset="201176.68">12374 15266 235 0,'0'0'223'15,"0"0"-46"-15,0 0-16 0,-15-6-19 16,15 6-18-16,0 0-11 0,0 0-15 0,0 0-13 16,0 0-12-16,0 0-8 0,0 0-8 0,0 0-6 0,0 0-6 15,20-23-6-15,-20 23-10 0,14-6-1 0,-14 6 1 16,21-4-9-16,-21 4-2 0,17-5-6 0,-17 5 6 15,17 0-6-15,-17 0-1 0,18 9-2 0,-18-9-3 16,11 8-2-16,-9 0 1 0,-2-8-1 0,6 13 3 0,-6-5-3 16,0-8 2-16,0 18-4 0,-2-2-2 15,2-4 3-15,-2-1 11 0,-2 3-8 0,2 0-2 16,0-2-1-16,0 0 4 0,2-5-1 0,0-7 4 0,0 18-2 16,2-8 1-16,2 0-1 0,2 4 8 0,4-1-3 15,3 4-1-15,-1-4-3 0,13 11 8 0,-1-4 2 16,0-2 1-16,1-1 0 0,-6-1-1 0,1-4-3 15,-5 0-2-15,-4-2-3 0,0-2 2 0,-1-1 0 16,-2 1 4-16,0-2 1 0,-2-2 1 0,-1 2 8 16,-5-6 2-16,4 10 1 0,-4-10 1 0,0 0 0 15,-2 9 0-15,2-9-5 0,-13 10-1 0,5-5-5 16,-4-3 1-16,-5 1-2 0,-3-1-9 0,3 0-14 16,-5-2-24-16,0-2-20 0,2 2-41 0,1-5-32 15,-2-2-44-15,2-3-114 0,4 1-330 0,-10-9 93 16</inkml:trace>
  <inkml:trace contextRef="#ctx0" brushRef="#br0" timeOffset="201479.22">13119 15028 359 0,'13'-8'201'0,"-13"8"-22"0,11-8-18 0,-11 8-10 16,13-8-12-16,-13 8-15 0,12-8-11 0,-6 4-8 16,-6 4-12-16,15-8-10 0,-6 4-6 0,-9 4-9 15,26-6-8-15,-10 0-4 0,1 3-6 0,0-4-7 16,4 2-1-16,-2 0-6 0,3 4-4 0,11-5-9 0,-9 2-22 15,-4 2-17-15,-3-2-26 0,-17 4-18 0,37-2-27 16,-23 0-37-16,-14 2-17 0,21 2-83 0,-21-2-269 16,0 0 79-16</inkml:trace>
  <inkml:trace contextRef="#ctx0" brushRef="#br0" timeOffset="201651.68">13297 15112 328 0,'0'0'183'0,"0"0"-22"16,-7 10-16-16,7-10-14 0,0 0-17 0,0 0-11 16,0 0-7-16,0 0-16 0,31 6-5 15,-31-6-21-15,28 4-24 0,-6-4-20 0,-22 0-26 0,55 2-32 16,-22-4-21-16,1 2-21 0,3-4-72 0,-2 0-190 16,-1 0 56-16</inkml:trace>
  <inkml:trace contextRef="#ctx0" brushRef="#br0" timeOffset="202044.65">14107 14941 350 0,'6'-4'196'0,"-6"4"-24"0,14-8-11 0,-14 8-9 16,0 0-12-16,8-4-18 0,-8 4-13 0,0 0-14 15,0 0-10-15,0 0-11 0,0 0-10 0,0 0-6 16,0 0-3-16,0 0 1 0,0 0-3 0,0 0-5 16,-18 28-3-16,14-21-2 0,0 3-7 0,0 6-3 15,0-4 0-15,-3 2-2 0,5-1-5 0,-1-1 0 16,1 0-7-16,2-2-1 0,0 0 0 0,0-10 0 0,7 24-4 15,-3-10-4-15,3-5-9 0,-3-1-1 16,4 0-10-16,2-2-3 0,-2 0 1 0,-8-6-5 0,27 10-3 16,-17-6-1-16,4-4 5 0,-14 0 3 15,21 0-1-15,-21 0 0 0,0 0 5 0,27-4 0 16,-27 4-3-16,14-6 4 0,-14 6 0 0,12-8 1 0,-8 4-1 16,-4 4 6-16,9-10-2 0,-9 10-2 15,5-10 4-15,-5 10 3 0,2-9-1 0,-2 9 0 0,2-14-1 16,-2 14 2-16,0-14-1 0,0 14-4 0,-4-16 1 15,-1 8 7-15,5 8 4 0,-6-15-3 0,-1 6 5 0,3 1 4 16,0 0 0-16,0-1 8 0,-4 1-3 0,8 8 0 16,-13-16 3-16,9 12-3 0,-2-4-5 15,-4 3 1-15,10 5-7 0,-10-12 1 0,1 7-3 0,9 5-2 16,-18-7-11-16,18 7-20 0,-28-4-15 0,11 4-41 16,-5 1-21-16,-9 6-49 0,-6-4-100 0,2 7-302 15,-7-2 87-15</inkml:trace>
  <inkml:trace contextRef="#ctx0" brushRef="#br0" timeOffset="207176.16">15270 12287 290 0,'0'0'100'0,"0"0"-2"0,-13-1-9 15,13 1 3-15,0 0-2 0,0 0-6 0,0 0-8 16,0 0-1-16,0 0-14 0,0 0-2 0,-15-3-9 16,15 3-4-16,0 0-5 0,0 0-5 0,0 0 0 15,0 0-9-15,0 0 0 0,-18 3-4 0,18-3 2 16,0 0-3-16,0 0-2 0,-19 0-11 0,19 0 6 16,-16 0 4-16,16 0-9 0,-17 1-1 0,17-1-1 0,-16 0-1 15,16 0 2-15,0 0-2 0,-17 2-3 0,17-2 4 16,0 0 0-16,-18 2 3 0,18-2-1 0,0 0 11 15,0 0 4-15,-22 0 4 0,22 0 3 0,0 0 3 16,0 0-2-16,0 0 7 0,0 0-2 0,-15 0 2 16,15 0-3-16,0 0 1 0,0 0-10 0,0 0 1 15,0 0-1-15,0 0-6 0,0 0-6 0,0 0-2 16,0 0-3-16,0 0 1 0,0 0-1 0,0 0 0 0,0 0-3 16,0 0-9-16,44-4 9 0,-24 4-5 0,-1 2-3 15,1-4-6-15,2 4 2 0,-3-2-1 0,1 2 0 16,0-2-1-16,-3 2-1 0,1-2 1 0,-1 2 2 15,-5 0-1-15,0 0 0 0,6 2 5 0,-5 0-8 16,1 0 2-16,-6 0 0 0,7 4 0 0,3-2 0 16,-2 1-1-16,1 1 2 0,-3 0 3 0,0 2-4 15,2-2 2-15,-3 4 1 0,-2 0 1 0,2 0-4 16,0 3-1-16,3-1 2 0,-6 4 2 0,8 6 0 16,-5 2 4-16,0 1-1 0,-4 3 0 0,0-1 3 15,-3 5 2-15,-4-1-5 0,0 3 5 0,0-1 2 0,-4 3 5 16,0 1-3-16,0 1 2 0,-2 19-2 0,-2 2 6 15,-1 4 3-15,2-4 5 0,-1 5-3 0,-3-4 2 16,5 3 3-16,0 0-2 0,-1 1 2 0,0-1-2 16,-1 2-3-16,-1-4 2 0,5 4-1 0,-2-4 1 15,4-1 2-15,2-2 2 0,0-10-4 0,0-9 2 16,1-1-6-16,3 21 4 0,-6-14-2 0,4-7 2 16,3-1-4-16,-2 0 2 0,-1 3-1 0,2-5-5 0,1 5 4 15,-3-1-4-15,5 1 3 0,-2-1-5 0,1-1 5 16,0-1 0-16,-2 1-2 0,2-3-2 0,1 3 3 15,-3-1-7-15,4 1 2 0,-8-5 1 0,2 3 2 16,-2 3-5-16,0-5 3 0,5 3-2 0,-3-8-3 16,-4 7 3-16,7-6 1 0,-2-1-6 0,-1-1-1 15,-2-7 0-15,-2-5 2 0,0 0-1 0,2-2 1 16,-2 2-3-16,0-1-1 0,2-5-1 0,0 4 0 16,-4-4 1-16,4-1 0 0,-2 5-1 0,-2-4 2 15,4 0-1-15,-2-2 1 0,-2-1-1 0,2-1 0 16,0 2 0-16,-2-2 0 0,2 2 1 0,-2-2-3 0,2 0 2 15,-2 2 0-15,0-2-2 0,2 0 2 0,-2-1 0 16,2-7 0-16,-5 18-1 0,3-12 1 0,0 2-1 16,-1 2 0-16,1-4 1 0,-2 1 2 0,4-7-6 15,-7 15 8-15,3-8-3 0,2-1-5 0,-5 0 5 16,7-6-2-16,-9 14-1 0,1-10 2 0,8-4 1 16,-13 8 0-16,5-4-1 0,-2-2 1 0,10-2-3 15,-18 8 1-15,14-7-1 0,4-1 1 0,-15 7 0 0,6-5 1 16,9-2-1-16,-15 1 0 0,15-1 0 0,-15 4 4 15,15-4-1-15,-16 0-2 0,16 0 2 0,0 0 5 16,-20 3 3-16,20-3 0 0,0 0 0 0,-15 0 2 16,15 0 1-16,0 0 0 0,0 0 0 0,0 0-5 15,-18 0 1-15,18 0 1 0,0 0-2 0,0 0 0 16,0 0-1-16,0 0-3 0,0 0-4 0,-15-3-16 16,15 3-25-16,0 0-38 0,0 0-54 0,0 0-70 15,0 0-164-15,0 0-434 0,0 0 122 0</inkml:trace>
  <inkml:trace contextRef="#ctx0" brushRef="#br0" timeOffset="-21711.49">18587 12386 352 0,'0'0'122'0,"0"0"-24"16,0 0-6-16,0 0 3 0,0 0-16 0,0 0-2 16,-14-16-12-16,14 16-5 0,0 0-1 0,0 0-2 15,0 0-9-15,0 0-5 0,0 0-11 0,-4-6 4 16,4 6-10-16,0 0 9 0,0 0-12 0,0 0 3 15,0 0-12-15,0 0-2 0,0 0 3 0,-6-6-8 16,6 6 2-16,0 0 1 0,0 0-3 0,-18 0 3 0,18 0-8 16,0 0 0-16,-27 4 5 0,27-4-7 0,-21 2 5 15,5 0-4-15,0 2 1 0,2-4-1 16,1 4-1-16,13-4 5 0,-22 2-2 0,22-2 1 0,-18 2-7 16,9 0-2-16,9-2-2 0,-14 4 3 0,14-4-3 15,-14 4 2-15,14-4 2 0,-11 2 1 0,11-2-4 16,-11 6 4-16,6-2 1 0,5-4-4 0,-10 10-6 15,6-4 11-15,4-6 2 0,-9 12-10 0,4-7 9 0,1 1-7 16,-1 2 7-16,1 0-5 0,2-2 4 16,0 1-6-16,0 3 4 0,-2-2-3 0,4 2 6 15,-6 6-2-15,4 0-1 0,0 2 2 0,2-1 0 16,-2 1 3-16,0 0-9 0,2 0 6 0,2 11 1 16,-2-1 2-16,0 1-4 0,2 1 2 0,-2-1-4 0,0-4 3 15,2 4-2-15,0 2-1 0,1-1 6 0,0-2-1 16,-1 1-3-16,0 1 2 0,2 0 4 0,0-1 1 15,-2 2-5-15,3 1 1 0,-3 0 1 0,0-1-3 16,0 1 11-16,3 0-10 0,2 1 3 0,-3 1 2 16,0-1-2-16,-2 1 6 0,2-3 5 0,1 1-2 0,-2-1 2 15,3 1-5-15,-6 0-2 0,2-3-5 0,0 1 4 16,1-1-1-16,-3-5 3 0,2 8-2 0,0-1-2 16,0-2 0-16,-2 3-1 0,2-2 3 0,0 1 1 15,-2 1 4-15,0 0-3 0,0 3 1 0,2-2 0 16,0-1 3-16,-4 2-2 0,2 1-7 0,0-3 5 15,0 1-4-15,5 1-2 0,-8 0 4 0,3-1 2 16,0 4 1-16,-2 1-1 0,4-2-2 0,-4 1 4 16,0-2-4-16,2 5 3 0,0-5-2 0,0 3-2 15,0-3-1-15,-2 1 2 0,0-3 1 0,0 3-1 16,0-4 2-16,0 3-1 0,-1-3 0 0,6-3-1 16,-6-5-2-16,6 5 4 0,-3-5-4 0,2-4-7 15,0-2 9-15,-2-3 0 0,2 3 1 0,0-2-2 0,-2 0-4 16,2-3 5-16,-2-1-4 0,2-2 3 0,0 0-5 15,-2-2 5-15,3 2-4 0,0-3 0 0,-3 1-1 16,2 0 0-16,0 2-1 0,-2-10 5 0,4 16 0 16,-2-8 1-16,-2 0-3 0,2-1-1 0,0 0 5 15,3 1-8-15,-1-1 0 0,-4-7 0 0,7 14-20 0,0-8-20 16,1 0-17-16,1 0-13 0,6 0-23 16,0 0-32-16,3-4-73 0,2-2-235 0,15-6 69 0</inkml:trace>
  <inkml:trace contextRef="#ctx0" brushRef="#br0" timeOffset="-20546.75">16782 13966 387 0,'8'-12'221'0,"-1"1"-26"0,0 1-11 16,-3 2-22-16,0 2-15 0,1 2-19 16,-5 4-16-16,6-8-17 0,-6 8-8 0,4-6-8 0,-4 6-15 15,0 0-9-15,2-6-9 0,-2 6-5 0,0 0-7 16,0 0-3-16,0 0-3 0,0 0-5 0,0 0-5 16,0 0 2-16,6 24-4 0,-8-17 1 0,-2 13-3 15,2-4-1-15,-2 0 1 0,0 0-2 0,0 1 1 16,-1-1-5-16,-1 0-1 0,1-2 0 0,-2 2 0 15,1-3-1-15,2-3 1 0,0 0-2 0,1-2 1 16,-1 0 0-16,1-4 2 0,3-4-2 0,-8 8 0 0,8-8 2 16,0 0 0-16,-7 6-4 0,7-6 2 0,0 0-2 15,0 0 1-15,0 0-3 0,0 0 1 0,0 0-4 16,0 0 2-16,-16-18 1 0,16 18-1 0,-4-12-1 16,4 12-1-16,-2-10 1 0,2 10-3 0,-2-6-1 15,2 6-1-15,0 0-4 0,-2-8-5 0,2 8 0 16,0 0-8-16,0 0-1 0,0 0-1 0,-4-8-1 15,4 8-1-15,0 0 1 0,0 0-2 0,0 0 2 0,0 0 2 16,0 0 5-16,0 0 1 0,0 0-1 16,0 0 6-16,0 0-1 0,0 0 0 0,-15 0 4 15,15 0 5-15,0 0-3 0,0 0 5 0,0 0 10 0,0 0-10 16,-20 0-3-16,20 0 6 0,0 0-2 0,0 0 0 16,-7-5 1-16,7 5-3 0,0 0-1 0,0 0 2 15,-2-12 0-15,2 12-4 0,0 0 6 0,9-12-4 16,-3 6 1-16,-6 6-6 0,6-10 5 0,-6 10 4 15,10-6-4-15,-10 6 0 0,6-4-3 0,-6 4 0 16,0 0-2-16,9-4 0 0,-9 4 3 0,0 0-3 16,0 0 2-16,0 0 0 0,0 0-3 0,0 0 6 0,0 0-1 15,0 0-4-15,0 0 7 0,0 0 2 0,0 0-1 16,0 0 0-16,0 0 5 0,0 0 2 0,0 0-1 16,0 0 6-16,0 0-3 0,0 0 6 0,6-6 2 15,-6 6-8-15,0 0 10 0,0 0-7 0,0 0 2 16,0-10-3-16,0 10-1 0,0 0-3 0,6-9-4 15,-6 9 1-15,8-8-8 0,-8 8 7 0,8-4-2 16,-8 4-6-16,0 0-1 0,18 0 4 0,-18 0-2 16,13 6 2-16,-5 0-2 0,-3 1-2 0,2 1 2 15,1 8 3-15,-1 2-3 0,-3 0 4 0,-4-1-2 0,0 3 7 16,-6 12-4-16,-3-1 2 0,-5 3 0 16,-2-4-4-16,-5-1 2 0,-1 1-1 0,-5-2 2 15,0-1-2-15,1-1-8 0,-5-4-8 0,0-3-15 0,1 1-9 16,-5-2-31-16,2-5-24 0,2-3-24 0,7-4-82 15,-11-2-240-15,15-6 72 0</inkml:trace>
  <inkml:trace contextRef="#ctx0" brushRef="#br0" timeOffset="-18920.66">19400 12250 295 0,'0'0'74'0,"0"0"-5"16,0 0-5-16,-5-6-11 0,5 6-4 15,0 0-7-15,0 0-4 0,0 0 1 0,-4-8-11 16,4 8-1-16,0 0 0 0,0 0 3 0,0 0-6 0,-2-8 9 16,2 8 2-16,0 0-2 0,0 0-4 0,0 0-6 15,0 0 9-15,0 0-15 0,-3-10-6 16,3 10-1-16,0 0-1 0,0 0 1 0,0 0-6 0,0 0 0 15,0 0 7-15,0 0-6 0,0 0 0 0,0 0 5 16,7 28-2-16,-3-13-2 0,-1 1 0 0,1 4-3 16,-4-2 3-16,2 13-6 0,0-9 10 0,0-2 3 15,0 0-15-15,0 9 4 0,4-7 4 0,-6-4-4 16,4-2 3-16,-4-1-6 0,2-1 8 0,-2 0 3 16,2-4-10-16,-2-1 4 0,0-9-4 0,2 18 1 15,-2-12 5-15,0-6 0 0,0 12 6 0,0-12 1 0,0 16-25 16,2-13-24-16,-2-3-23 0,0 10-85 0,0-10-167 15,0 0 51-15</inkml:trace>
  <inkml:trace contextRef="#ctx0" brushRef="#br0" timeOffset="-18243.75">21154 12129 209 0,'7'-5'127'0,"-7"5"-28"0,4-5-15 0,-4 5-11 15,0 0-15-15,0 0-3 0,6-7-15 0,-6 7-10 16,0 0-2-16,0 0 3 0,0 0-6 0,0 0-7 16,0 0 6-16,0 0-7 0,0 0-1 0,0 0-3 15,0 0 2-15,-21 27-7 0,15-21 3 0,0 2-3 16,0 0 7-16,2 0-3 0,0 0-1 0,-1-1-2 15,3 1 0-15,0 2-5 0,0-2-1 0,2 2 11 16,2-2-3-16,2 2-6 0,5 4 7 0,1 0-10 16,2-1 10-16,3 1-4 0,1 0 3 0,-2-2-6 15,4 2-2-15,-1-3 8 0,1-1 1 0,-3 0-6 16,1 0 3-16,-3 2-2 0,0-2-1 0,-2 0-4 16,-2-3 2-16,-2 1 9 0,1 0-10 0,-3 0 4 15,-1-2-5-15,0 2 15 0,0 0-12 0,-1-2 18 0,-3-6-12 16,-3 16 6-16,1-9 2 0,2-7 8 0,-10 24-3 15,3-14-9-15,-1 0 6 0,3-2-8 0,-4-2-6 16,3 1 10-16,-1 0-4 0,7-7-5 0,-15 10 7 16,8-7-15-16,7-3-21 0,-15 6-24 0,6-4-22 15,9-2-102-15,0 0-199 0,-21-6 59 0</inkml:trace>
  <inkml:trace contextRef="#ctx0" brushRef="#br0" timeOffset="-18051.77">21294 12134 277 0,'7'-10'155'0,"-3"5"-21"0,-4 5-12 0,5-7-19 16,-5 7-13-16,8-8-8 0,-8 8-14 0,7-6-3 16,2 2-12-16,-9 4 0 0,15-6-11 0,5 2-4 15,-1-2-27-15,3 4-4 0,13-4-22 0,0 2-33 0,3 0-20 16,-1 4-76-16,4-3-171 0,2 3 52 15</inkml:trace>
  <inkml:trace contextRef="#ctx0" brushRef="#br0" timeOffset="-17247.71">23165 12037 219 0,'8'-8'116'0,"-8"8"-22"0,0 0-2 15,3-8-12-15,-3 8-6 0,0 0-2 0,0 0-10 0,7-10-2 16,-7 10 0-16,0 0-12 0,0 0-5 0,4-8 2 15,-4 8-3-15,0 0-9 0,0 0-3 0,0 0-3 16,0 0-14-16,0 0-2 0,0 0 9 0,0 0-10 16,0 0 1-16,0 0-6 0,0 0 3 0,0 0 2 15,17 20-9-15,-10-2 2 0,-7 1 0 0,11 9 7 16,-9-2-6-16,-2-5-1 0,4 9 15 0,1-3-13 16,-3 1 4-16,3-4-3 0,-5-4 1 0,0-1 2 15,2-1 5-15,-2 0 3 0,2-1-2 0,-2 1-6 16,0-4 1-16,0 2-3 0,2-2 2 0,-2-6 1 15,0 2 2-15,0-10-5 0,2 13 0 0,-2-13 1 0,3 12 1 16,-3-12-2-16,4 8 11 0,-4-8-8 0,0 0-20 16,4 12-23-16,-4-12-25 0,6 7-26 0,-6-7-87 15,8 7-200-15,-2-1 59 0</inkml:trace>
  <inkml:trace contextRef="#ctx0" brushRef="#br0" timeOffset="-16002.65">19592 13447 236 0,'0'0'67'0,"2"-7"-8"0,-2 7-4 0,0 0-2 15,0 0-11-15,0 0-5 0,0 0 2 0,0 0-4 16,0 0-1-16,0 0-7 0,0 0 0 16,0 0-4-16,0 0 1 0,0 0-4 0,0 0-10 0,0 0 5 15,0 0 0-15,0 0 10 0,0 0-16 0,0 0 2 16,0 0-8-16,0 0 0 0,0 0 3 0,0 0 2 15,0 0-4-15,0 0 1 0,0 0 3 0,0 0 7 16,0 0-1-16,0 0 3 0,0 0 14 0,0 0-1 16,0 0-8-16,0 0 11 0,0 0-8 0,0 0 14 15,0 0 0-15,0 0-4 0,0 0-6 0,0 0 0 16,0 0 0-16,0 0-4 0,0 0 3 0,0 0-3 16,0 0-3-16,0 0-4 0,35 3-2 0,-4-5 2 0,5-2-1 15,-11 0-5-15,6 3-5 0,-5-1 7 0,-4 0-8 16,-5 2 4-16,3-5-2 0,-6 5-8 0,-14 0 6 15,23-1-4-15,-23 1-6 0,16 0-4 0,-16 0-10 16,13 0 1-16,-13 0-8 0,0 0-6 0,16-2-16 16,-16 2-18-16,0 0-18 0,10 0-69 0,-10 0-181 15,0 0 55-15</inkml:trace>
  <inkml:trace contextRef="#ctx0" brushRef="#br0" timeOffset="-15694.75">20089 13323 303 0,'0'0'102'0,"0"0"-11"16,2-8-8-16,-2 8-2 0,0 0-15 0,0 0-2 15,0-8-2-15,0 8-5 0,0 0-4 0,0 0 1 0,0 0-14 16,0 0-12-16,0 0 0 0,8-8-9 15,-8 8 3-15,0 0-1 0,0 0-8 0,0 0 5 0,0 0-4 16,0 0-7-16,6 30 4 0,-4-14-1 0,0-1 5 16,2 3-3-16,1-2 7 0,-1 2-6 0,-2 0-6 15,1 2 5-15,-1-3-5 0,3 1-6 0,-3-1 11 16,0-1 3-16,0 2-6 0,0-4-6 0,2-2 4 16,-2-2-15-16,1 0-11 0,-1-3-19 0,0 3-17 15,3-2-25-15,-1-2-67 0,-2 2-171 0,5-2 52 16</inkml:trace>
  <inkml:trace contextRef="#ctx0" brushRef="#br0" timeOffset="-14964.75">21570 13281 274 0,'0'0'81'0,"0"0"-16"0,0 0 5 16,0 0-10-16,0 0 3 0,2-8-8 0,-2 8-4 0,0 0 0 15,0 0-3-15,0 0 0 0,0 0 1 0,0 0-3 16,0 0-5-16,0-11 4 0,0 11-6 0,0 0 4 15,0 0-14-15,0 0 4 0,0-10-5 0,0 10 0 16,5-6-5-16,-5 6-8 0,7-10-4 0,-1 2-2 16,0 3 0-16,10-5 0 0,-3 2 2 0,5-1-9 15,-3 4 0-15,5-1-2 0,0 0 7 0,-1 0-5 0,-1 2-5 16,1 0 3-16,-1 2 1 0,0 2-5 16,-1 0 2-16,1 2-5 0,-8 0 9 0,1 2-5 0,-11-4-4 15,16 6 6-15,-12-2-4 0,-4-4 0 0,11 12 0 16,-6-6 8-16,-3 0-2 0,-2-6-4 0,2 16 13 15,-2-9-5-15,0 1-3 0,-2 2-3 0,2-10-11 16,-7 16 14-16,2-10 0 0,3 2-1 0,2-8 4 16,-4 12-4-16,2-5-5 0,2-7 4 0,-2 10-5 15,2-10 7-15,4 12 2 0,-4-12-5 0,6 10 11 16,-1-4-8-16,4 2-1 0,2 4 6 0,1-2-8 16,2 1 6-16,-1 1-4 0,3 0 3 0,-6-2-2 15,1 2-1-15,0-2 19 0,-2 0-15 0,-3-3 5 0,-1 1 0 16,2 0-7-16,-3-2 6 0,0 0 3 0,-4-6 6 15,3 14 2-15,-3-6 6 0,0-8 2 0,-5 13-1 16,1-7-3-16,0 2-6 0,-4-2 12 0,0 2-13 16,2-4-5-16,-10 4 4 0,-1-1-4 0,5 1 2 15,-5-1 0-15,-1-2-9 0,1 0-9 0,2-2-10 16,2 1-13-16,1-4-14 0,12 0-22 0,-17 4-24 16,17-4-100-16,0 0-223 0,-18-1 66 0</inkml:trace>
  <inkml:trace contextRef="#ctx0" brushRef="#br0" timeOffset="-14210.03">23375 13061 253 0,'-10'-5'79'0,"10"5"-3"16,0 0-7-16,0 0 2 0,-14-7-7 0,14 7-2 15,0 0 5-15,0 0-1 0,-11-4 1 0,11 4 7 16,0 0-3-16,0 0-4 0,-6-6-6 0,6 6-10 16,0 0-2-16,0 0-7 0,0 0-5 0,0 0-5 0,0 0-5 15,4-12-6-15,-4 12 0 0,13-6-4 0,-13 6 4 16,22-6-10-16,-7 4 0 0,3-2-1 16,2 2-2-16,-3 0-2 0,-3 1 9 0,-2 1-17 0,-12 0 3 15,21 0 0-15,-21 0 1 0,14 1 2 0,-14-1-9 16,12 2 4-16,-12-2-1 0,11 4 0 0,-11-4 2 15,6 4-3-15,-6-4 4 0,6 6-4 0,-6-6-2 16,2 10-1-16,-2-10 4 0,0 12 1 0,0-12 1 16,-4 16-3-16,4-9 7 0,-2 1-1 0,0 0 0 15,0 2-6-15,-2 0 3 0,4-2-1 0,-3 10-1 16,3-7 2-16,0 6-1 0,3 0 2 0,-1-1-2 16,2 0 0-16,2 0 3 0,0 1-3 0,-2-1 3 15,4 0 0-15,-1-1-2 0,1 1 5 0,-1 0-8 16,-2-4 4-16,-1-2-1 0,-2 1-4 0,0-1 8 0,0-2 1 15,0 2 0-15,-2-4 4 0,0-6 10 0,-4 18-4 16,0-10 5-16,-2 0-2 0,1-1 3 0,-2 0 1 16,-6 4-7-16,1-1 1 0,-2-2-8 0,-4 0 8 15,3 0-2-15,-1 0-4 0,-1-4-5 0,5 0-6 0,0 0-11 16,-5-2-15-16,1-1-16 0,6 1-21 16,10-2-22-16,-21 0-107 0,21 0-225 0,0 0 66 15</inkml:trace>
  <inkml:trace contextRef="#ctx0" brushRef="#br0" timeOffset="-12667.72">19682 14789 245 0,'-4'7'149'0,"-3"0"-15"15,-4 8-23-15,4-1-4 0,-1 2-16 0,2 2-8 16,-4-1-9-16,4 3-13 0,-1 8-11 0,1-4 1 15,4-7-8-15,2 1-1 0,0-2-6 0,0 0 0 16,4-1 2-16,2-1-3 0,1 0-1 0,4-2-1 16,0 1-11-16,7-3 6 0,-1-2-4 0,1-1-3 15,-1-4 4-15,5-1-4 0,0-2-4 0,-3-2 0 16,4-1-1-16,-3-2 4 0,-1 0-9 0,-1-3 2 16,-4 0-1-16,2-4-1 0,-3-2-6 0,1 0-1 0,-6 0 7 15,1-1-11-15,-5-1 2 0,1 0-2 16,-5 2 7-16,0-2-2 0,0 3 2 0,-5-1-5 0,1 2 1 15,-1 4-1-15,-1 0-4 0,-2-6 2 0,-6 5 8 16,1-1-13-16,-3 0 6 0,1 2-5 0,0 0 4 16,0 0 6-16,-1 2-5 0,-1 4-1 0,5-2 4 15,0 1 2-15,-6 0-2 0,5 1-7 0,13 2 3 16,-22-2-1-16,22 2 2 0,-17 0-2 0,17 0-7 16,0 0-6-16,-20 2-11 0,20-2-5 0,-9 5-11 15,9-5-12-15,-4 7-8 0,4-7-1 0,0 0-7 0,-5 10-4 16,5-10-4-16,9 14-4 0,-2-8-3 0,1-2-50 15,10 4-159-15,15 0 50 0</inkml:trace>
  <inkml:trace contextRef="#ctx0" brushRef="#br0" timeOffset="-12148.77">21474 14753 209 0,'6'-6'127'0,"-6"6"-24"16,0 0-14-16,0 0-9 0,0 0-8 0,0 0-7 15,0 0-1-15,0 0-5 0,0 0 3 16,0 0-10-16,0 0-3 0,0 0 6 0,0 0-9 0,0 0-5 16,0 0-3-16,0 0 2 0,0 0-9 0,0 0 5 15,0 0-7-15,0 0-3 0,0 0 1 0,14-1-6 16,-14 1-5-16,0 0 0 0,0 0 6 0,22 1-6 15,-3-1-1-15,-1-1 1 0,15 2-3 0,-7-1-4 16,11 0 7-16,-2-1-9 0,0-2-5 0,-9 1 9 16,-1 2-10-16,-8 0 4 0,3 0-1 0,-2 0 1 0,-1-2-1 15,-17 2 0-15,28-1 4 0,-28 1 0 0,18 0-2 16,-18 0 10-16,17 0 2 0,-17 0 4 0,14 0-1 16,-14 0 8-16,0 0-3 0,15-2 2 0,-15 2-1 15,0 0 1-15,0 0-5 0,0 0 2 0,0 0-7 16,16-2 0-16,-16 2-2 0,0 0-1 0,0 0-13 15,0 0-17-15,0 0-15 0,0 0-31 0,0 0-30 16,10-5-36-16,-10 5-83 0,0 0-253 0,0 0 73 16</inkml:trace>
  <inkml:trace contextRef="#ctx0" brushRef="#br0" timeOffset="-11690.51">22120 14511 277 0,'0'0'85'16,"2"-10"-11"-16,-2 10-5 0,0 0-11 16,0 0-2-16,4-10-12 0,-4 10-5 0,0 0-3 0,12-6-4 15,-12 6 3-15,13-4-10 0,-4 2-4 0,-9 2-3 16,25 0-5-16,-11 0-2 0,-14 0 1 0,25 4 1 15,-9 2-1-15,-2 0-5 0,1 0 4 0,-1 4-7 16,-2-2 6-16,-5-1-6 0,3 5 0 0,0 0 3 16,-6-2-5-16,0-1 6 0,1 1 2 0,-3 0-6 15,-2 0 12-15,0 6 1 0,-2-4 0 0,-1 0 0 16,1-2 1-16,-4 0 1 0,4-3-1 0,0 1-4 16,0-2 8-16,2-6-8 0,-6 16 5 0,2-12 4 15,4-4 9-15,-2 10-5 0,2-10 4 0,-2 8-3 0,2-8-4 16,0 0-4-16,0 0-4 0,2 11 7 0,-2-11-1 15,14 7-9-15,-14-7-2 0,26 5-3 0,-7-3-1 16,1 1 6-16,3-2-4 0,-2 1-1 0,1-2 2 16,-2 0-7-16,-1 0 6 0,-1-2-6 0,1 2 9 15,-5 0 2-15,6 0 1 0,-9-1-6 0,-11 1-1 16,22 0-1-16,-22 0 5 0,12-3 0 0,-12 3-8 16,0 0-6-16,16-2-5 0,-16 2-20 0,0 0-20 15,13-2-20-15,-13 2-25 0,0 0-84 0,11-5-207 16,-11 5 61-16</inkml:trace>
  <inkml:trace contextRef="#ctx0" brushRef="#br0" timeOffset="-11155.43">23674 14351 253 0,'0'0'200'0,"0"0"-36"0,0 0-18 16,0 0-13-16,0 0-18 0,-31-8-8 0,31 8-10 15,0 0-11-15,0 0-2 0,0 0-6 0,0 0 1 16,0 0-12-16,0 0-1 0,0 0-6 0,0 0-6 16,-12-4-2-16,12 4 1 0,0 0-9 0,0 0-1 0,0 0-7 15,0 0-2-15,0 0 0 0,0 0-8 0,0 0 0 16,0 0-2-16,0 0-7 0,20-10 1 16,-20 10 1-16,18-4-6 0,-9 2-1 0,8 0-1 0,-1-2-2 15,4 0-5-15,-8 3-9 0,6-4-6 0,-3 3-10 16,1 0-9-16,-3-1-14 0,-13 3-15 0,24-5-27 15,-13 4-19-15,-11 1-6 0,18-4-123 0,-10 2-278 16,-8 2 79-16</inkml:trace>
  <inkml:trace contextRef="#ctx0" brushRef="#br0" timeOffset="-10878.49">24151 14029 358 0,'4'-6'158'16,"-4"6"-14"-16,2-12-16 0,-2 12-23 0,0 0-11 15,7-8-11-15,-7 8-10 0,0 0-14 0,0 0-6 0,0 0-6 16,0 0-6-16,0 0-5 0,0 0-4 16,0 0 2-16,13 36-1 0,-9-18-1 0,1 13-4 15,-5 1 7-15,2 1-7 0,0 1-8 0,-2 2 0 0,-2-3 4 16,7 3-5-16,-8-1-4 0,6-2 8 0,-3 3-9 15,0-5 3-15,0 1-4 0,2 2 1 0,0-3-10 16,2-3-1-16,1-4-20 0,-1-4-10 0,-2-5-20 16,4 1-20-16,0-2-30 0,0-1-101 0,-2-3-231 15,3 0 67-15</inkml:trace>
  <inkml:trace contextRef="#ctx0" brushRef="#br0" timeOffset="-9765.8">24183 11902 308 0,'0'0'113'15,"0"0"-22"-15,0 0-1 0,0 0-16 0,0 0-9 16,0 0-7-16,0 0-7 0,0 0-2 0,0 0-9 15,-8-5-2-15,8 5 1 0,0 0-11 0,0 0-4 16,0 0-1-16,0 0 2 0,41 2-7 0,-21-2 1 16,0 0-5-16,4 0 0 0,6 0-3 0,-1 0 1 15,-5 0 18-15,-4 1-26 0,-1-1 2 0,1 2-1 0,-5 1 1 16,-15-3 0-16,29 2-6 0,-20-1 4 16,-9-1-6-16,19 2 2 0,-19-2-11 0,14 7 11 0,-5-4-13 15,-9-3 12-15,12 10-3 0,-4-4 3 0,-2 0 9 16,5 8-15-16,0 0 1 0,-4 1 7 0,1 1-1 15,3 12 0-15,0 0 2 0,0-1-2 0,0 3 2 16,-2 1-3-16,-1 1 3 0,3 1 2 0,1 1-7 16,-4 3 6-16,-2-1-3 0,2-1 3 15,0 3-4-15,-1 3 5 0,-1-4-1 0,3 5 2 0,2 18 1 16,-2 0-2-16,-5 4 7 0,3-3-2 0,2 0-5 16,-3 0 6-16,-2-14 5 0,3 15-3 0,0 3-2 15,-3 0 2-15,0-4 3 0,5-2-8 0,-7-10 9 16,4 11 0-16,-3-1-8 0,4 6 10 0,-5-16 1 0,0 15-3 15,-2-17 0-15,4-10-1 0,-4 6 3 0,5 19-1 16,-1-3-1-16,0-12-1 0,-1-9-4 0,1-1 1 16,-1 1 7-16,-1-3 4 0,2-1-4 0,0 3 4 15,-2 1 2-15,5-1-5 0,0 1-3 0,-1-5-1 16,-1-1 3-16,3-1-7 0,-4 1 0 0,2-2 0 16,-4-5 0-16,0-3-2 0,-2-4 4 0,4-3-5 15,-4 3 3-15,2 0-3 0,-2-2-2 0,2 2-4 16,0-1 6-16,-2-1 0 0,0 0-4 0,2 0 0 0,-2-4 1 15,-2-1-4-15,2-1 2 0,0-2 0 0,0 2 3 16,0-10-6-16,-2 14-1 0,2-7 3 0,0-7 0 16,0 10 5-16,0-2-2 0,0-8-6 0,-2 12 3 15,2-12-1-15,-2 10-2 0,-2-4 5 0,4-6-6 16,-8 12 1-16,6-4 6 0,0-2 1 0,-6 2-4 16,3-1-4-16,1 1 4 0,-2 0-2 0,-2 0 0 15,-2 6-4-15,4-4 5 0,-4-3-3 0,4 3 2 16,-3-2 0-16,5-1 1 0,4-7 0 0,-12 13-4 15,8-7 4-15,4-6-1 0,-8 12-2 0,1-6-17 0,7-6-25 16,-13 12-25-16,0-2-50 0,-7-1-108 0,-13 5-268 16,-4-4 78-16</inkml:trace>
  <inkml:trace contextRef="#ctx0" brushRef="#br0" timeOffset="47805.44">25684 14270 221 0,'0'0'12'15,"0"0"6"-15,-2 6-5 0,2-6 0 0,0 0-1 16,-6 6 2-16,6-6-4 0,-4 3 2 0,-6 2-4 16,10-5 6-16,-13 5-6 0,7-3-1 0,6-2-7 0,-16 6 10 15,10-4-3-15,6-2 2 0,-14 2 2 16,14-2 2-16,-10 3 2 0,10-3 0 0,0 0 6 0,0 0-2 15,-13 0-11-15,13 0 7 0,0 0 3 0,0 0-2 16,0 0 0-16,0 0-9 0,0 0-5 0,0 0 4 16,0 0 0-16,0 0-5 0,0 0-2 0,0 0-2 15,0 0 9-15,0 0-1 0,0 0-1 0,0 0 6 16,0 0-3-16,0 0-3 0,0 0 0 0,0 0 5 0,0 0-8 16,0 0-2-16,0 0 6 0,0 0-13 15,0 0 8-15,0 0 3 0,0 0 2 0,0 0 2 16,23 7-7-16,-23-7 5 0,0 0-2 0,0 0-3 0,0 0 4 15,0 0 3-15,0 0-3 0,-10 12 3 0,10-12 1 16,-9 4-5-16,9-4 5 0,-8 4 3 0,8-4-7 16,-8 2 9-16,8-2 2 0,0 0-12 0,-13 2 3 15,13-2 4-15,0 0-4 0,0 0 9 0,-17-4 1 16,17 4-8-16,-5-4 5 0,5 4-7 0,-6-8 5 16,6 8-3-16,-4-8 5 0,4 8 0 0,-2-7-1 15,2 7 3-15,0-7-8 0,0 7 0 0,0 0 2 0,0-11 2 16,0 11-2-16,0 0-4 0,0 0 8 15,2-12-11-15,-2 12-4 0,2-4 2 0,-2 4 4 16,0 0-9-16,0 0 1 0,0 0-1 0,0 0 0 0,0 0 3 16,0 0 2-16,15 18-1 0,-12-9 2 0,-1 7 1 15,-4 0 3-15,-3 4-5 0,0-3 2 0,-5 15-2 16,-6-2 5-16,-5 1-3 0,-6 1-1 0,-19 11 5 16,-6-5-8-16,-1-3-8 0,-4-1-16 0,-4-5-10 15,-1-3-17-15,1-2-42 0,-7-3-109 0,-2-3 37 16</inkml:trace>
  <inkml:trace contextRef="#ctx0" brushRef="#br0" timeOffset="60781.17">18122 16602 214 0,'0'0'94'0,"0"0"-26"0,0 0-3 15,0 0-16-15,0 0 0 0,0 0-5 0,0 0-16 16,0 0 2-16,0 0 1 0,0 0-4 0,0 0 0 16,0 0-6-16,0 0-2 0,0 0 6 0,0 0-1 0,0 0-9 15,0 0-2-15,0 0 4 0,-17-4 5 0,17 4-11 16,0 0-3-16,0 0 9 0,0 0-12 0,0 0 2 16,0 0-1-16,0 0-5 0,0 0 6 0,0 0-4 15,0 0 0-15,0 0 3 0,0 0-18 0,0 0 28 16,0 0 0-16,0 0-15 0,0 0 9 0,0 0 3 15,0 0 1-15,0 0 4 0,0 0-5 0,0 0 7 16,0 0-12-16,41-8 1 0,-41 8 2 0,20-4 3 16,-3 2 0-16,1 0-1 0,-3 0-1 0,3-2-5 15,-4 0 2-15,-4 0 6 0,9 2-7 0,-3 0-8 16,-1 1 5-16,1-4 4 0,-1 2-10 0,-15 3 14 16,24-7-3-16,-18 5-2 0,-6 2 3 0,20 0-4 15,-20 0-7-15,18-1 3 0,-18 1-6 0,15-2 1 16,-15 2 4-16,0 0-2 0,20 0 0 0,-20 0 0 0,0 0-3 15,0 0 10-15,19 0-7 0,-19 0 2 0,0 0-18 16,0 0 17-16,0 0-5 0,18 2 3 0,-18-2 2 16,0 0 2-16,0 0-3 0,0 0 4 0,16 1-12 15,-16-1-10-15,0 0 1 0,0 0-4 0,9 2-20 16,-9-2-3-16,0 0-16 0,0 0-10 0,0 0-45 0,8 7-134 16,-8-7 41-16</inkml:trace>
  <inkml:trace contextRef="#ctx0" brushRef="#br0" timeOffset="61150.02">18166 16839 268 0,'0'0'79'16,"0"0"4"-16,0 0 0 0,0 0 1 0,0 0-18 15,0 0-3-15,0 0 10 0,13 8-4 0,-13-8-12 16,0 0 8-16,20 0-11 0,-20 0-1 0,20-3-7 16,-20 3-7-16,19 0 2 0,-19 0-11 0,31-2-7 15,-13 2 10-15,-1-2-14 0,-17 2 3 0,26 0 1 16,-14-1-10-16,-12 1-2 0,21 0 5 0,-21 0-8 15,0 0 6-15,24 0-9 0,-24 0 7 0,18 1-5 0,-18-1 9 16,0 0-4-16,24-1-8 0,-24 1 2 0,0 0 4 16,15 0-2-16,-15 0-3 0,0 0 1 0,0 0-6 15,17-2-14-15,-17 2-3 0,0 0-32 0,0 0-25 16,16-5-28-16,-16 5-56 0,0 0-191 0,0 0 59 16</inkml:trace>
  <inkml:trace contextRef="#ctx0" brushRef="#br0" timeOffset="66715.73">19106 16426 255 0,'0'0'32'0,"0"0"3"0,0 0-8 0,0 0 0 15,0 0-6-15,0 0 0 0,0 0-4 0,0 0 6 0,0 0-12 16,0 0 2-16,0 0-2 0,0 0 1 0,0 0 6 15,0 0 2-15,0 0 6 0,0 0-5 0,0 0 1 16,-7-8 0-16,7 8 0 0,0 0-4 0,0 0-2 16,0 0 4-16,0 0-3 0,0 0-2 0,0 0-6 15,0-7 1-15,0 7-4 0,0 0 6 0,0 0-3 16,0 0 2-16,0 0 1 0,0 0-6 0,0 0-3 16,0-10-3-16,0 10 0 0,0 0-4 0,0 0 1 15,0 0-1-15,0 0-4 0,0 0-2 0,0 0-1 0,0 0 7 16,0 0-2-16,0 0 10 0,7 25-4 15,-5-9-7-15,1 0 13 0,1-1-5 0,0 3 5 0,0-2 2 16,1 4 3-16,-1-2-6 0,2 0 2 0,-3-1 0 16,2 1 9-16,1-1-6 0,0-1 9 0,-3 0-10 15,3-2 5-15,-4 0-4 0,3-2-2 0,-3-2-6 16,0-2 10-16,1 2 6 0,-1-5 2 0,0 3-11 16,-2-8 3-16,4 14 5 0,-2-10-7 0,-2-4 7 15,4 8-3-15,-4-8 1 0,3 8 7 0,-3-8 0 16,0 0 0-16,2 8 4 0,-2-8 0 0,0 0 2 15,0 0 1-15,3 7-1 0,-3-7-1 0,0 0-5 0,0 0-4 16,2 10 0-16,-2-10 8 0,0 0-8 0,0 0-4 16,0 0 6-16,0 0-3 0,2 6-1 0,-2-6-5 15,0 0 4-15,0 0-7 0,0 0-1 16,0 0 5-16,0 0-2 0,0 0-2 0,0 0-2 16,4 6-3-16,-4-6 4 0,0 0 2 0,0 0-3 0,0 0-6 15,0 0 5-15,0 0-1 0,0 0 2 0,0 0-5 16,0 0-20-16,0 0-9 0,0 0-21 0,2 10-13 15,-2-10-23-15,0 0-4 0,0 0-65 0,0 0-182 16,0 0 54-16</inkml:trace>
  <inkml:trace contextRef="#ctx0" brushRef="#br0" timeOffset="81252.92">18884 16590 236 0,'0'0'45'0,"0"0"4"0,0 0-7 16,0 0 3-16,0 0-4 0,0 0 6 0,0 0-13 15,-6-4 7-15,6 4-5 0,0 0-6 0,0 0 7 16,0 0-3-16,0 0-2 0,0 0-6 0,0 0-3 15,-2-12 7-15,2 12-3 0,0 0-9 0,0 0 0 16,0 0 5-16,0-11-8 0,0 11 3 0,0 0-9 16,0 0 1-16,2-15 4 0,-2 15-7 0,4-7 1 15,-4 7-2-15,5-10-1 0,-3 2 0 0,-2 8-4 16,9-10 8-16,-9 10-6 0,9-10 3 0,-5 4-4 0,-4 6 1 16,8-14 1-16,0 9-6 0,-2-2 1 0,-6 7 0 15,13-11-3-15,-7 3 4 0,2 2-1 0,-8 6-4 16,12-10 7-16,-5 6-2 0,-7 4-2 0,13-8-3 15,-6 5 6-15,-7 3-1 0,14-8-4 0,-14 8-2 16,12-7 4-16,-12 7-6 0,9-3 4 0,-9 3 3 16,0 0-5-16,0 0-2 0,12-4 7 0,-12 4-1 15,0 0 0-15,0 0-12 0,0 0 12 0,14-3-4 16,-14 3 4-16,0 0 1 0,0 0-1 0,0 0 0 0,0 0 5 16,0 0-11-16,0 0 6 0,20 7-1 15,-20-7 6-15,0 0-8 0,9 5 1 0,-9-5 8 0,0 0-7 16,10 13 2-16,-10-13-2 0,2 9-1 0,-2-9 4 15,5 16-3-15,-5-10 6 0,0-6-5 0,0 16 4 16,0-8-4-16,0-8 4 0,0 17 2 0,0-7-9 16,0-10 5-16,-7 18 4 0,5-11 0 0,-2 2-2 15,2 0-3-15,-3 1 0 0,3-2 7 0,0 0-3 16,0 0 4-16,-3 0-5 0,-2-2 13 0,5 2-10 16,-2-2-1-16,0 1-1 0,4-7 4 0,-6 10-9 15,3-4 4-15,3-6 1 0,-7 8 9 0,7-8 4 0,-4 6-6 16,4-6 4-16,0 0 2 0,0 0-3 15,0 0 2-15,-9 8 9 0,9-8-6 0,0 0 0 0,0 0-5 16,0 0-2-16,0 0 6 0,0 0-11 0,0 0 7 16,0 0-8-16,-16 2 1 0,16-2 0 0,0 0-1 15,0 0-2-15,0 0 1 0,0 0 3 0,0 0-7 16,0 0 2-16,0 0 2 0,0 0 6 0,0 0-9 16,0 0-6-16,-2-20 6 0,2 20-6 0,0 0 3 0,0 0 3 15,16-13-7-15,-9 6 0 0,-7 7 12 16,15-9-7-16,-6 5 2 0,-9 4-6 0,15-6 4 15,-15 6-7-15,13-6 3 0,-4 2 3 0,-9 4-3 0,16-2-4 16,-16 2 8-16,0 0-1 0,21 0-4 0,-21 0 2 16,0 0 0-16,20 2 4 0,-20-2-3 0,13 4-2 15,-13-4 2-15,11 10-1 0,-11-10-4 0,9 8 6 16,-3-3-2-16,-6-5 4 0,4 9-1 16,-4-9 2-16,10 11-3 0,-6-3 1 0,-2-2-2 0,-2-6 4 15,2 14 7-15,-2-8-11 0,2 2 2 0,-2-8 8 16,-2 15-3-16,0-7 12 0,0 0-9 0,-2 1-1 15,2-4 1-15,-3 5-4 0,2-2-2 0,-3 0 5 16,2 0 4-16,0 0-7 0,-3-3 2 0,0 3-5 16,1 0 5-16,1-2 6 0,-1 0-1 0,0 2 2 0,-2-4 2 15,0 2-6-15,3 0 8 0,-3 0 22 0,1-2 0 16,7-4-3-16,-13 10 3 0,4-9-13 0,9-1 1 16,-11 8-3-16,2-4 2 0,9-4 4 0,-12 6-2 15,12-6-8-15,-14 4 8 0,14-4-11 0,-11 4 8 16,11-4-1-16,0 0-2 0,-16 0 2 0,16 0 2 15,0 0 6-15,0 0-3 0,-14 0-1 0,14 0-1 16,0 0-7-16,0 0 1 0,0 0 5 0,-20-2-9 0,20 2 2 16,0 0 2-16,0 0 1 0,-11-4-3 15,11 4 1-15,0 0-1 0,0 0 2 0,-11-3-5 16,11 3-1-16,0 0 1 0,0 0 1 0,-7-5-6 16,7 5 1-16,0 0 4 0,0 0-5 0,-8-5 3 0,8 5-6 15,0 0 2-15,0 0-3 0,0 0 2 0,0 0-1 16,0 0 4-16,0 0-4 0,-9-7 1 0,9 7-8 15,0 0 7-15,0 0-7 0,0 0-1 0,0 0-4 16,0 0-13-16,0 0-14 0,0 0-7 0,0 0-14 16,0 0-19-16,-6-3-12 0,6 3-26 0,0 0-21 15,0 0-100-15,0 0-270 0,0 0 77 0</inkml:trace>
  <inkml:trace contextRef="#ctx0" brushRef="#br0" timeOffset="82078.98">19631 16594 209 0,'0'0'39'0,"0"0"-11"16,0 0 4-16,0 0-4 0,0 0-11 0,0 0 14 16,0 0-8-16,0 0-1 0,0 0-7 0,0 0 2 15,0 0-1-15,0 0 5 0,0 0-10 0,0 0 2 16,0 0 1-16,0 0 9 0,0 0 3 0,0 0 0 15,0 0-3-15,-13-14-7 0,13 14 10 0,0 0-1 16,0 0 0-16,0 0-2 0,0 0-7 0,0 0 3 16,0 0 1-16,0 0-2 0,0 0 1 0,0 0 0 0,0 0-6 15,0 0 10-15,0 0-6 0,0 0-12 0,0 0 2 16,0 0 2-16,0 0 4 0,0 0 1 0,0 0 0 16,0 0 0-16,0 0 1 0,0 0 6 0,-28 4-7 15,28-4 2-15,0 0-3 0,0 0-5 0,0 0-2 16,0 0 3-16,0 0-1 0,0 0 8 0,0 0-2 15,0 0-6-15,0 0-3 0,0 0 9 0,0 0 3 16,0 0-4-16,0 0 4 0,55-8-5 0,-38 6-1 0,1 0-3 16,2-2 1-16,-3 2-5 0,3 0 5 0,-3-2 2 15,3 0-3-15,0 1 4 0,-3 0-9 16,1-1 3-16,-1 4-9 0,1-1 16 0,-3-1-2 0,-15 2-2 16,24-6 3-16,-12 4-6 0,-12 2 2 15,0 0 10-15,23-2 2 0,-23 2 3 0,16-5-3 0,-16 5 2 16,0 0 1-16,15-1 3 0,-15 1-4 0,0 0 7 15,0 0 4-15,0 0-1 0,0 0-6 0,0 0 6 16,20 0-3-16,-20 0 1 0,0 0-3 0,0 0-6 16,0 0-2-16,0 0 1 0,0 0-8 0,0 0 9 15,0 0-5-15,15-2-3 0,-15 2-1 0,0 0-4 0,0 0 2 16,0 0-1-16,0 0 4 0,0 0-7 0,0 0 0 16,0 0 3-16,0 0-2 0,0 0-12 15,0 0-5-15,0 0-10 0,0 0-7 0,13-4-20 0,-13 4-12 16,0 0-21-16,0 0-16 0,0 0-114 0,0 0-249 15,0 0 73-15</inkml:trace>
  <inkml:trace contextRef="#ctx0" brushRef="#br0" timeOffset="82714.92">20361 16288 231 0,'0'0'94'0,"0"0"-12"0,0 0-12 15,0 0-1-15,0 0-14 0,0 0 1 0,0 0-6 16,0 0-11-16,0 0 2 0,0 0 0 0,0 0 0 16,-20 26-13-16,20-26-11 0,-4 6 11 0,4-6-4 15,0 0-10-15,0 0 5 0,-7 9-8 0,7-9 6 16,0 0-3-16,0 10-5 0,0-10 1 0,0 0 2 16,2 12-1-16,-2-12 5 0,5 8-6 0,-5-8-1 15,13 14 9-15,-13-14-11 0,13 13 2 0,-7-6 1 16,-6-7-2-16,21 20 2 0,-11-11-2 0,4 3 6 15,-1-2-6-15,-2 0 3 0,-2-2-6 0,-3 1-3 16,-6-9 9-16,14 14-13 0,-8-6 3 0,0-2 5 16,1 0-3-16,-1 2 11 0,-6-8 1 0,12 12-8 0,-8-4-3 15,-4-8 10-15,6 12-9 0,-1-4-2 0,-5-8 6 16,2 13 9-16,0-7 0 0,-2-6 7 0,-2 16 7 16,2-16-10-16,-2 16 10 0,-1-8-1 0,-1 0-1 15,4-8-3-15,-4 13-4 0,2-7-4 0,2-6 0 16,-9 14 2-16,4-8-4 0,-1 2 0 0,6-8 2 15,-11 10-1-15,11-10-14 0,-14 10 12 0,8-9-1 16,6-1-2-16,-6 7 1 0,6-7-3 0,0 0-1 0,-13 5 0 16,13-5 0-16,0 0 0 0,-16 5-1 15,16-5-7-15,0 0 1 0,0 0 2 0,-20 0-6 16,20 0-6-16,0 0 7 0,0 0-2 0,0 0-2 0,-19-8 4 16,19 8-5-16,-14-7 2 0,14 7-7 15,-8-5-3-15,8 5 4 0,-7-6-2 0,7 6-5 0,-6-10-3 16,6 10 1-16,-9-12-11 0,9 12-17 0,-2-14-18 15,-1 6-17-15,3 8-23 0,-2-13-73 0,2 13-212 16,-2-16 65-16</inkml:trace>
  <inkml:trace contextRef="#ctx0" brushRef="#br0" timeOffset="83026.63">20328 16304 209 0,'0'0'150'16,"0"0"-13"-16,7-10-21 0,-7 10-10 0,6-6-11 0,-6 6-11 15,9-8 4-15,-9 8-21 0,13-9 4 16,-3 2-13-16,4-3-10 0,-1 0-6 0,3 3 1 15,-3-1 3-15,0 0-8 0,2 0-11 0,3 2 0 0,-5-2-1 16,1 4 3-16,3-2-14 0,-6 3-2 0,0-1-13 16,-11 4-1-16,22-5-16 0,-22 5-5 0,15-3-6 15,-15 3-5-15,11-2-18 0,-11 2-4 0,0 0-9 16,19 0-14-16,-19 0-69 0,0 0-174 0,0 0 53 16</inkml:trace>
  <inkml:trace contextRef="#ctx0" brushRef="#br0" timeOffset="83384.92">20868 16127 218 0,'-6'5'72'0,"6"-5"4"0,-8 12-18 0,4-6 3 15,4-6-8-15,-5 16-3 0,1-8 4 0,-5 9-16 16,2-3 4-16,3 4 3 0,0 2-13 0,0-2 3 16,1 9 4-16,1-3-8 0,2-2 4 0,-2-3-3 15,2 1-4-15,0 0-20 0,2 0 26 0,0 9 1 16,3-5-6-16,-3-7-9 0,2 1 9 0,2-2-6 15,-1 4 4-15,2-4-20 0,-1-1 9 0,3 1 2 16,1 0-1-16,2-1-5 0,-1 0 1 0,2-2 2 0,4 1-3 16,-1-2 0-16,13 4-14 0,1-4-20 15,-4-1-29-15,2-3-29 0,-8-4-65 0,3-2-171 0,-2 0 53 16</inkml:trace>
  <inkml:trace contextRef="#ctx0" brushRef="#br0" timeOffset="91635.92">21146 16247 226 0,'0'0'68'15,"0"0"-7"-15,0 0-8 0,0 0-4 0,0-12 0 16,0 12-9-16,0 0 4 0,0 0-11 0,0 0-3 16,0 0-1-16,0 0 3 0,0 0-8 0,0 0-11 15,0 0 14-15,-2-8-14 0,2 8 1 0,0 0-3 16,0 0-2-16,0 0-1 0,0 0 2 0,0 0-5 15,0 0-1-15,0 0-4 0,0 0 4 0,0 0-5 16,0 0-2-16,0 0-3 0,0 0 4 0,0 0-1 16,0 0 1-16,0 0 1 0,0 0 7 0,0 0-2 0,0 0 4 15,19 29 5-15,-11-13 9 0,-3 4 0 0,2 12 4 16,3 1 14-16,-3-1-13 0,6 3 7 0,-6 1-8 16,3-3 10-16,-2 1-11 0,-2-1-7 0,3 1 2 15,-1-5-4-15,2-1 7 0,-4-6 0 0,-2-5 11 16,0-1-26-16,-1-2 5 0,-1-2-1 0,2-2 3 15,-1-2-5-15,-1-3-1 0,0 4 1 0,-2-9 3 16,4 11 0-16,-4-11 1 0,3 8-2 0,-3-8 3 0,0 0-3 16,0 6-3-16,0-6-30 0,0 0-32 15,0 0-25-15,0 0 1 0,0 0-73 0,0 0-174 16,0 0 54-16</inkml:trace>
  <inkml:trace contextRef="#ctx0" brushRef="#br0" timeOffset="92197.61">21193 16055 250 0,'0'0'117'0,"0"0"-15"15,0 0-9-15,0 0-21 0,0 0-5 0,0 0-30 16,0 0 15-16,0 0-9 0,20-3 2 0,-20 3-8 16,29 5-2-16,-12 0-11 0,3-2-2 0,2 1 13 15,13 6-4-15,-4 0-7 0,-5-2 5 0,3 4-2 16,1-1-21-16,-2 5 15 0,1 0 2 0,-7-2-5 15,-6-3-2-15,1 3 4 0,5 8-7 0,-5-2-5 16,1 3 2-16,0 5 1 0,-8-6 3 0,3 3 7 0,-1-3-3 16,-4 6-10-16,-2-5 5 0,-4-3-5 0,1-2 0 15,-3 0-14-15,0 3 21 0,0-3-5 0,-5 0 5 16,5 0 1-16,-6 0 7 0,0-3-20 0,1 3 12 16,-2 0 3-16,1-2 1 0,-3-1-3 0,1-1 0 15,0 0 1-15,0 2 3 0,2-5 0 0,-3 4-2 16,2-4-2-16,0-1 2 0,1 0-8 0,0-2 5 15,-1 0-5-15,2-2 6 0,1 1-12 0,0 0 9 16,4-7-3-16,-11 11 5 0,7-7-8 0,2 4 6 0,2-8-5 16,-10 8-3-16,10-8 1 0,-6 6-2 15,6-6-3-15,-4 6 4 0,4-6 0 0,0 0 2 16,-7 6-7-16,7-6 6 0,0 0-1 0,0 0 2 0,0 0-5 16,0 0 7-16,-6 9-2 0,6-9-3 15,0 0-2-15,0 0-8 0,0 0-22 0,-8 5-27 0,8-5-30 16,0 0-27-16,0 0-89 0,0 0-237 0,0 0 70 15</inkml:trace>
  <inkml:trace contextRef="#ctx0" brushRef="#br0" timeOffset="95218.9">22001 16391 245 0,'0'0'50'0,"0"0"-3"16,0 0-10-16,0 0-4 0,0 0 2 15,0 0 0-15,0 0 2 0,0 0-13 0,0 0 3 0,0 0-5 16,0 0 2-16,0 0 2 0,0 0-7 0,0 0-1 16,0 0-3-16,0 0-11 0,0 0 5 15,-8-6 2-15,8 6-7 0,0 0 1 0,0 0 2 0,0 0 4 16,0 0-7-16,0 0 9 0,0 0 1 0,0 0-2 15,0 0 7-15,0 0-5 0,0 0 4 0,0 0-1 16,0 0-1-16,0 0 3 0,0 0-8 0,0 0 1 16,0 0-4-16,0 0-1 0,0 0 0 0,18-8-1 15,-18 8 2-15,17-2-8 0,-17 2 0 0,18-4 8 0,-18 4-9 16,17-2 6-16,-17 2-2 0,18 0-5 0,-18 0-1 16,18 2 3-16,-18-2 0 0,17 2 0 0,-17-2 0 15,10 2 0-15,-10-2-4 0,14 2 0 0,-14-2 2 16,11 4 2-16,-11-4-2 0,0 0 2 0,13 2 2 15,-13-2-2-15,0 0 3 0,0 0-3 0,13 2 5 16,-13-2-7-16,0 0 9 0,0 0-8 0,0 0 2 16,16 1 2-16,-16-1 2 0,0 0-6 0,0 0 0 0,13 3 2 15,-13-3 5-15,0 0 0 0,0 0-1 16,0 0-1-16,0 0-6 0,0 0 4 0,15 0-8 16,-15 0 3-16,0 0 2 0,0 0 0 0,0 0 3 15,0 0-7-15,0 0 5 0,13 2 4 0,-13-2-5 16,0 0 0-16,0 0 4 0,0 0-5 0,0 0 9 0,0 0 3 15,0 0 0-15,18-2 7 0,-18 2-15 0,0 0 11 16,0 0-6-16,0 0-4 0,0 0 3 0,0 0-6 16,15-3 7-16,-15 3-6 0,0 0 4 0,0 0-3 15,0 0 3-15,0 0-2 0,0 0-1 0,18 0-4 16,-18 0 6-16,0 0-6 0,0 0 3 0,0 0 6 0,0 0-4 16,0 0 8-16,0 0-14 0,0 0 0 15,0 0-1-15,0 0 4 0,0 0 6 0,0 0-1 16,15 0-9-16,-15 0 7 0,0 0 4 0,0 0-3 0,0 0 6 15,0 0-4-15,0 0 0 0,0 0 1 0,0 0 4 16,0 0-6-16,0 0-4 0,0 0 11 0,0 0-1 16,0 0-6-16,0 0 0 0,0 0-7 0,0 0 4 15,0 0 3-15,12-1-5 0,-12 1-1 0,0 0 1 16,0 0-2-16,0 0 2 0,0 0 3 0,0 0-3 16,0 0 0-16,0 0 5 0,0 0-3 0,0 0-8 15,0 0 4-15,0 0 4 0,0 0-6 0,0 0 7 0,0 0 2 16,0 0 1-16,0 0-12 0,0 0 13 15,0 0-7-15,0 0-5 0,0 0 11 0,0 0 3 16,0 0-3-16,0 0-2 0,0 0-1 0,0 0-2 0,0 0 7 16,14-2-8-16,-14 2 3 0,0 0 4 0,0 0-1 15,0 0 0-15,0 0-12 0,0 0 10 0,0 0-6 16,0 0 4-16,0 0-2 0,0 0 0 0,11-4 8 16,-11 4-8-16,0 0 5 0,0 0-5 0,0 0 1 15,13-2 4-15,-13 2 2 0,0 0 6 0,11-4-6 16,-11 4 9-16,0 0-13 0,0 0 3 0,14-2-6 15,-14 2 2-15,0 0 3 0,0 0-3 0,0 0 3 16,0 0 0-16,10-4-9 0,-10 4 4 0,0 0-7 0,0 0 8 16,0 0 3-16,0 0 4 0,0 0-11 15,13-2 4-15,-13 2-1 0,0 0 5 0,0 0-5 0,0 0 2 16,0 0-6-16,0 0 12 0,0 0-7 0,0 0 1 16,0 0 0-16,0 0-2 0,0 0 4 15,0 0-8-15,14-2-9 0,-14 2-3 0,0 0-7 0,0 0-2 16,0 0-10-16,0 0-9 0,0 0-4 0,0 0-2 15,0 0-6-15,0 0-6 0,0 0-4 0,0 0-45 16,0 0-127-16,0 0 40 0</inkml:trace>
  <inkml:trace contextRef="#ctx0" brushRef="#br0" timeOffset="95654.92">22199 16296 235 0,'0'0'67'0,"0"0"-10"0,0 0-14 16,0 0 15-16,-6-6-10 0,6 6-4 0,0 0 3 16,0 0-5-16,0 0 5 0,0 0-6 0,0 0-4 15,0 0 2-15,2-10-3 0,-2 10 2 0,0 0 5 16,0 0-10-16,0 0-6 0,4-11 1 0,-4 11-4 15,0 0 1-15,0 0 8 0,0 0-16 0,0 0-1 16,2-8 5-16,-2 8-11 0,0 0-8 0,0 0 11 16,0 0-7-16,0 0 2 0,0 0-6 0,0 0-1 15,0 0 7-15,0 0-8 0,0 0 1 0,0 0 6 0,23 17 3 16,-17-9-9-16,-4 2 3 0,4 4-6 0,3 2 12 16,-2 1-9-16,2-1 6 0,-1 2-7 0,-1 0 12 15,2 0 8-15,4 9 3 0,-5-5-7 0,2-6-1 16,-4-1-3-16,0 3 1 0,1-4 1 0,2-1-1 15,-2 2 0-15,-3-5-3 0,2-1-3 0,-2-1 6 16,1 0-2-16,0 0 1 0,-1-2 1 0,0 2-11 16,-2-3 10-16,-2-5-7 0,11 10-2 0,-11-10-3 15,2 8-12-15,-2-8-15 0,8 8-4 0,-8-8-11 16,0 0-13-16,6 6-8 0,-6-6-21 0,0 0-60 16,0 0-169-16,0 0 54 0</inkml:trace>
  <inkml:trace contextRef="#ctx0" brushRef="#br0" timeOffset="96085.95">22604 16148 255 0,'0'0'72'0,"0"0"3"15,0 0-14-15,0 0 8 0,0 0-16 0,20 20 10 0,-13-4-2 16,1-1-4-16,1 3 1 0,-2-2-7 15,2 2 3-15,-3 2-6 0,4 5-10 0,0-1-1 16,-4-7 0-16,1-1 0 0,1 2-7 0,-3-3 2 0,2 2-1 16,-1-6-6-16,-4 1 5 0,2-4 1 0,3 2-17 15,-4-4 8-15,-3-6-4 0,6 16-6 0,-4-11 3 16,-2-5-8-16,9 12 5 0,-9-12-1 0,2 10 11 16,-2-10-6-16,4 8-7 0,-4-8 4 0,0 0-1 15,2 10 2-15,-2-10-5 0,0 0-6 0,0 0-8 16,8 6-13-16,-8-6-17 0,0 0-14 0,0 0-26 15,0 0-19-15,0 0-61 0,0 0-182 0,0 0 55 0</inkml:trace>
  <inkml:trace contextRef="#ctx0" brushRef="#br0" timeOffset="105336.86">23060 16055 238 0,'0'0'129'16,"0"0"-23"-16,0-10-9 0,0 10-17 0,0 0-3 15,0 0-16-15,0 0-1 0,0-10 0 0,0 10-17 16,0 0-12-16,0 0-17 0,0 0 11 0,0 0 0 15,0 0 2-15,0 0 2 0,0 0 3 0,0 0 8 16,0 0-6-16,-16 28 3 0,12-12 0 0,-2 0-2 16,1 1-8-16,3 1 2 0,-5 0 2 0,5 0-10 15,0-2 1-15,0 1 2 0,2 1-3 0,2-2-6 16,-2 2 7-16,2-7-8 0,5 7 2 0,-3-6-7 0,5 4 9 16,-1 0-8-16,4-1 5 0,-1-1-4 15,1 2-4-15,13 6-4 0,-1-2 1 0,-2-1-8 0,-1-3-7 16,2-6-21-16,3 5-7 0,-4-3-19 0,-5-2-16 15,1-2-8-15,-1-4-87 0,-1 0-199 0,-3-4 59 16</inkml:trace>
  <inkml:trace contextRef="#ctx0" brushRef="#br0" timeOffset="105821.07">23496 16069 303 0,'0'0'121'15,"0"0"10"-15,0 0-14 0,0 0-13 0,-2-10-14 16,2 10-6-16,0 0-10 0,0 0-7 0,0 0-5 16,0 0-13-16,0 0-4 0,-2-7-12 0,2 7-2 15,0 0-1-15,0 0-4 0,0 0-3 0,0 0-7 16,12-8-4-16,-12 8 3 0,9-2-2 0,-9 2-1 15,0 0-4-15,24 2-3 0,-24-2 0 0,14 5-11 0,-8-1 13 16,1 0-2-16,1 4-2 0,-3 2 0 0,6 2-1 16,-5 2 3-16,1 2-9 0,-3-3 2 0,1 3 9 15,-1 0 4-15,1-2-5 0,-3-1 6 0,-2-1-1 16,0 4 1-16,0-2 1 0,0-4-1 0,-2 0-6 16,2 0-2-16,0 0 4 0,0-10 4 0,0 15 1 15,-2-9 0-15,2-6-1 0,0 12 3 0,0-12-4 16,-3 8 2-16,3-8 13 0,0 0-1 0,-2 8-6 15,2-8 1-15,0 0 1 0,0 0-1 0,0 9 2 16,0-9-6-16,0 0 0 0,0 0-1 0,0 0-4 16,2 8 1-16,-2-8-3 0,0 0 2 0,13 4-10 0,-13-4 10 15,18 0 5-15,-18 0-5 0,35-4-1 0,-15 1-5 16,-1-2-2-16,1 4 3 0,-1-6-1 0,-1 4-4 16,2-1-15-16,-3 2-10 0,-3-2-6 0,-1 2-4 15,-3 0-24-15,-10 2-1 0,16-6-8 0,-16 6-18 16,11-4-21-16,-11 4-89 0,11-6-229 0,-11 6 66 15</inkml:trace>
  <inkml:trace contextRef="#ctx0" brushRef="#br0" timeOffset="106170.9">23764 15783 245 0,'0'0'97'0,"0"0"-18"0,0 0 5 16,0 0-9-16,19 0-5 0,-1 8-15 0,-2 2 2 15,11 4-6-15,-1 3-1 0,1 5-18 0,-1-2 15 0,3-1-9 16,-1 3-3-16,-4 0-1 0,-2 3-5 0,0-3-5 16,0 6-7-16,-3 0 15 0,1-3-7 15,-3 5-3-15,1-3 0 0,-5 3-11 0,1 2 9 0,-8-3 3 16,0 5-12-16,-1-7 19 0,-3 5 2 0,-2-1-8 15,-2-1 10-15,0-6-6 0,-3-4-5 0,-1-1 3 16,-3 11 1-16,2-9-3 0,1-3 0 0,-3-2 5 16,1 0-8-16,-2-1-6 0,2-3 12 0,2-2-11 15,-1-2 1-15,3 0 3 0,-3 0-4 0,0 0-6 16,1-2 6-16,-1 0-1 0,0 0-5 0,1-1-19 16,6-5-22-16,-11 10-23 0,5-4-29 0,6-6-122 15,0 0-244-15,-18 4 71 0</inkml:trace>
  <inkml:trace contextRef="#ctx0" brushRef="#br0" timeOffset="106538.14">24652 16129 339 0,'14'-5'164'0,"-14"5"-18"0,0 0-15 15,0 0-14-15,0 0-15 0,0 0-9 0,0 0-12 16,0 0-5-16,0 0-10 0,0 0-14 0,15-4-1 15,-15 4-7-15,0 0 4 0,15-1-9 0,-15 1-4 16,17-5-6-16,-17 5-3 0,29-5 5 0,-9 1-8 0,0 0-1 16,-1 2-3-16,-1-2-4 0,2 0-3 0,-1 2-3 15,-1-2-17-15,-1 2-2 0,1 0-24 0,-1 0-6 16,-1 0-29-16,-16 2 11 0,24-4-25 0,-24 4-5 16,19-4-87-16,-19 4-206 0,14 0 59 0</inkml:trace>
  <inkml:trace contextRef="#ctx0" brushRef="#br0" timeOffset="106749.9">24754 16189 251 0,'0'0'84'0,"0"0"5"16,0 0-14-16,0 0-18 0,0 0 0 0,0 0 4 15,0 0-1-15,51-7-18 0,-28 4 7 0,-1-2-13 16,-2 0-13-16,1 4 6 0,-1-3-8 0,0 0-13 16,-1 0-21-16,-1 2-21 0,-1 0-20 0,-3 0-44 15,-14 2-112-15,17-4 36 0</inkml:trace>
  <inkml:trace contextRef="#ctx0" brushRef="#br0" timeOffset="111378.68">26020 15959 325 0,'6'-8'99'0,"-6"8"13"0,0 0-28 0,0 0 9 16,6-10-11-16,-6 10 1 0,0 0-11 0,0 0 3 15,2-8-7-15,-2 8-3 0,0 0 0 0,0 0-12 16,0 0-8-16,0 0-3 0,0 0-6 0,0 0-1 16,0 0-7-16,0 0 1 0,-14-10-18 0,14 10 8 15,0 0-4-15,-40 14 2 0,20-6-1 0,-8 9 3 0,-1-1-8 16,1 0 5-16,3 4-11 0,4-7 4 0,3 4 6 16,5-6-11-16,-2 1 6 0,4 2-3 15,-1-2 3-15,2 0-15 0,1 0 4 0,3-2 8 0,-1-3-9 16,5 1 11-16,-3-2-4 0,5-6-1 0,-4 14 2 15,4-14 1-15,0 12-3 0,0-12 2 0,6 13-6 16,-1-6 3-16,4-2 3 0,6 5-2 0,3-6 4 16,-1 2-8-16,3-4 6 0,13 2 2 0,-7-2-4 15,-1-4-1-15,5 2 6 0,5-4 0 0,-6 2-8 16,-1-6 5-16,5 2 1 0,-7-2-4 0,5 0 5 16,-8 1-1-16,8-3 0 0,-7 0-5 0,-4 2 0 15,-3 0-1-15,-1 0 1 0,1 0 11 0,-3-2 1 16,1 2 5-16,-6 1-2 0,2-1 2 0,-5 2-1 0,3-2-6 15,-9 8-3-15,9-12 4 0,-5 4-1 0,-4 8 1 16,7-14 3-16,-5 9-2 0,-2 5 0 0,0-14 1 16,0 14 0-16,0-16-2 0,0 16-1 0,-2-10 7 15,2 10-3-15,0-12-1 0,0 12-1 0,0 0-3 16,-4-12 2-16,4 12 2 0,0 0-11 0,-5-11 3 0,5 11 2 16,-4-9 2-16,4 9-5 0,-9-7-2 15,9 7-1-15,-13-8-4 0,2 4 3 0,-7 0 5 16,6 0-4-16,0 0-1 0,12 4-4 0,-24-2 5 0,13-2 2 15,11 4-6-15,-26-2 5 0,11 0-4 0,15 2-1 16,-27-2-1-16,27 2-9 0,-22-2-7 0,22 2-21 16,-19 0-17-16,19 0-31 0,-28 4-26 0,10-2-141 15,1 4-298-15,1-2 85 0</inkml:trace>
  <inkml:trace contextRef="#ctx0" brushRef="#br0" timeOffset="112604.83">17240 16683 260 0,'2'23'82'0,"-2"3"5"16,2 4-10-16,0 3-3 0,0 2 11 0,5 5-1 15,-7-3-16-15,0 3-7 0,2-3-1 0,-2 1 1 0,2-4-5 16,0-1-9-16,1-6-1 0,-1-2-7 0,0-8-1 16,0-1-2-16,1-2-11 0,-1-4-3 0,-4 0 13 15,4-1-7-15,-2-9 4 0,0 12 12 0,0-12 6 16,0 10 11-16,0-10 11 0,0 0-6 0,0 0-13 16,0 10-3-16,0-10-3 0,0 0-5 0,0 0-18 15,0 0-19-15,-5-38 1 0,1 7-7 0,-1-3-6 16,1 1-2-16,2-3-2 0,-5-3-6 0,3 3-1 15,0-3 4-15,2 5 2 0,-6-1 2 0,11-1-8 0,-8 5 3 16,3-1 5-16,2 7-5 0,0 5 3 0,-2-12-4 16,2 9 9-16,2 3-1 0,-2 2-2 0,2 4-8 15,3-1 4-15,-3 0 6 0,1 6 2 0,-3 9-5 16,4-18 5-16,-4 18-11 0,4-14 8 0,-4 14-11 16,6-8 6-16,-6 8 5 0,0 0-6 0,0 0 7 15,14-6 7-15,-14 6-8 0,0 0-1 0,0 0 9 16,0 0 2-16,35 30-7 0,-24-14 2 0,5 10-2 15,-2-1 6-15,2 3 0 0,-1-1-2 0,-1 3 2 16,-2-3-3-16,3 3 1 0,-3 0 16 0,1-3 1 0,2 3 0 16,-6-5-5-16,7 3 10 0,-6-8-3 0,-1-3-1 15,5 1 4-15,-6-2-12 0,3 2 7 0,0-5-7 16,0 4 0-16,-3-4 6 0,2-1-10 0,-2-2 6 16,1 2-5-16,-5-2 1 0,4-2 5 0,0-3-9 15,-4 3 8-15,2-1-8 0,1 0-4 0,-7-7-8 16,11 12-8-16,-6-4-9 0,-1 0-5 0,-4-8-8 15,13 12-9-15,-11-6-9 0,-2-6-11 0,7 9 0 16,-7-9-7-16,2 10-17 0,-2-10-57 0,0 0-176 0,0 0 54 16</inkml:trace>
  <inkml:trace contextRef="#ctx0" brushRef="#br0" timeOffset="112816.12">17195 17116 209 0,'0'0'173'0,"0"0"-23"16,-6-9-14-16,6 9-18 0,0 0 0 0,0-10-27 16,0 10-15-16,0 0-7 0,6-18-11 0,0 10-1 15,0 1-5-15,7-8-7 0,2 2-1 0,-2-1-3 0,14-4-10 16,1-2-4-16,-6 3-5 0,6-1 3 0,-6 6-3 16,-2 0-18-16,11-1-15 0,-5 3-9 0,-7 2-25 15,-1 0-15-15,-3 2-21 0,3 0-17 0,-5 2-58 16,-2 0-187-16,-11 4 56 0</inkml:trace>
  <inkml:trace contextRef="#ctx0" brushRef="#br0" timeOffset="113248.84">17571 16463 273 0,'0'0'69'16,"0"0"-14"-16,0 0-2 0,0 0-13 0,0 0-2 15,0 0 0-15,0 0 5 0,0 0-3 0,23 42 5 16,-9-9 10-16,1 1 1 0,-2 0-13 16,-4 1 0-16,9 3-6 0,-8 1 5 0,1 1-2 0,3 1-11 15,1 20 3-15,7-4 10 0,-7-13-7 0,-4-6-8 16,2-3 5-16,1 0-1 0,-4 1-10 0,3-3 1 15,-1-1-8-15,-2-1 9 0,1 1-11 0,-2-10-4 16,-2-1-14-16,-3-3-12 0,-2-2-14 0,2 2-9 16,-2-5-9-16,-2 1-11 0,0-1-14 0,0-4-53 0,-6-1-151 15,0 0 46-15</inkml:trace>
  <inkml:trace contextRef="#ctx0" brushRef="#br0" timeOffset="113565.34">16808 16685 268 0,'7'23'73'0,"1"7"-2"16,2 7 0-16,2 1 6 0,10 25-14 0,-5 0 1 15,-5-2-13-15,1 0-9 0,3 1-2 0,-8-1 6 0,0-12-10 16,3 10 3-16,-1-13-9 0,-2-11-4 0,1-1 4 16,2 1-2-16,-5 1-3 0,1-3-12 15,-1-3-24-15,2 1-21 0,-6-5-24 0,2-6-64 0,-4-4-139 16,0-5 43-16</inkml:trace>
  <inkml:trace contextRef="#ctx0" brushRef="#br0" timeOffset="114565.54">17318 13901 213 0,'0'0'92'0,"0"0"-10"0,0 0 0 0,16 30-2 16,-12-15-9-16,2 13-4 0,-1-4-3 0,4 7-8 0,0-1 2 16,-5 1-12-16,0 1-4 0,2-1-35 0,2 1 0 15,-6 0-4-15,2-9 1 0,0 7 4 0,-4-8 1 16,3-1-8-16,-1-5 8 0,-2 0-5 0,2-4 2 15,-2 1-2-15,0-3 2 0,0-2-2 0,2 0 8 16,-2 0 3-16,0-8 15 0,0 10 20 0,2-6 11 16,-2-4 8-16,0 0-5 0,0 0-6 0,-2 8-3 0,2-8-9 15,0 0-6-15,0 0-6 0,0 0-11 0,-9-32-14 16,7 16 5-16,-2-2-11 0,2-1 2 0,-2 1-5 16,1-15 2-16,-2 3-4 0,5 0-4 0,-2 3 3 15,0-3-1-15,0 0-2 0,0 7 0 0,2 3 6 16,-2 3 1-16,2-3-4 0,0 2 0 0,0 0 6 15,0 2-2-15,0-1-2 0,0 1-1 0,0 2 2 16,0 2-8-16,0 3 4 0,0-3 8 0,2 4-12 0,-2 0 0 16,0 8 4-16,2-16-1 0,-2 8 1 15,0 8 1-15,2-12-5 0,-2 12 5 0,2-8-3 16,-2 8 1-16,2-7-6 0,-2 7 0 0,0 0 7 0,0 0-5 16,8-8-5-16,-8 8 7 0,0 0-12 15,0 0 14-15,0 0 8 0,0 0-9 0,0 0 1 0,35 15 3 16,-29-10-4-16,2 0 7 0,-1 1-7 0,9 6 12 15,-4 0-8-15,4 0 3 0,-5-1 0 0,3 1-2 16,0 2-4-16,0-2 8 0,-1 4 1 0,-3-4-7 16,4 1-6-16,-1 3 7 0,-3-2 8 0,4-2-3 15,-3 1-7-15,2 2 11 0,-4-2-1 0,4 1-6 0,0 0-5 16,-4 2 6-16,-1-3 6 0,0 3-8 0,-2 0 1 16,0 0-6-16,3 0-16 0,-5-3-7 0,1 3-18 15,-3 0-16-15,-2 0-8 0,5-2-13 0,-5-4-53 16,0 0-160-16,-5-1 49 0</inkml:trace>
  <inkml:trace contextRef="#ctx0" brushRef="#br0" timeOffset="114801.83">17312 14323 211 0,'0'0'97'0,"4"-13"-15"16,-4 13-3-16,0 0-16 0,6-7 11 0,2 4-24 15,-8 3 5-15,12-8-4 0,-5 4-21 0,11-2 13 16,-4-2-9-16,4 0-15 0,3 0-1 0,9-2 4 0,-4 2-18 16,-4 3-14-16,11-3-19 0,-7-1-13 15,5 4-56-15,-5 1-116 0,-4-2 37 0</inkml:trace>
  <inkml:trace contextRef="#ctx0" brushRef="#br0" timeOffset="115080.9">17825 14075 264 0,'8'-7'63'0,"-8"7"-14"16,0 0-7-16,0 0-2 0,11-7-2 0,-11 7-3 16,0 0 4-16,16-6-17 0,-16 6 8 0,16-6-8 15,-6 2-1-15,-10 4-6 0,17-6 2 0,-8 2-11 16,-9 4-8-16,15-6-16 0,-15 6-9 0,20-4-14 0,-20 4-24 15,15 0-71-15,-15 0 24 0</inkml:trace>
  <inkml:trace contextRef="#ctx0" brushRef="#br0" timeOffset="115283.84">17892 14246 226 0,'15'-6'82'0,"1"2"-23"0,-1-2-3 0,1 4-2 16,-6 1-19-16,2-1-26 0,1 0-27 0,-13 2-28 16,20-3-55-16,-20 3 19 0</inkml:trace>
  <inkml:trace contextRef="#ctx0" brushRef="#br0" timeOffset="116401.55">25744 16448 349 0,'0'0'149'0,"0"0"-16"0,0 0-11 15,0 0-9-15,0 0-13 0,0 0-7 0,0 0-11 16,0 0-8-16,0 0-7 0,0 0-10 0,0 0-6 16,0 0 0-16,0 0-12 0,10 4-4 0,-10-4-2 15,0 0-5-15,33-6-1 0,-13 4-7 0,0-2 1 16,19-4 1-16,0 0-4 0,4 2-3 0,-2-1 1 15,4-1 0-15,-2 0-4 0,-2 2-3 0,2 2-4 16,2-4 4-16,-6 2-2 0,-2 0-7 0,3 0-2 0,-7 2-5 16,-7 2-2-16,-7 0-10 0,-1 0-8 15,-5 0-18-15,-1 1-10 0,-12 1-16 0,19-3-15 0,-19 3-9 16,0 0-4-16,0 0-58 0,16 4-187 0,-16-4 57 16</inkml:trace>
  <inkml:trace contextRef="#ctx0" brushRef="#br0" timeOffset="116763.84">25723 16669 282 0,'0'0'115'16,"0"0"-9"-16,0 0-26 0,0 0-6 0,0 0-5 15,0 0-8-15,0 0-6 0,53-10-4 0,-20 4-2 16,0 0-4-16,8 2-2 0,-5-2-8 0,5 0 3 16,-2 3 4-16,2 0-6 0,-2-2 2 0,2 0-10 0,-2 0 1 15,3 1 1-15,-7-2 0 0,2 4-19 16,-4 0 13-16,-4 0-9 0,-7 2-1 0,0 0-1 0,-5-2 1 16,3 0 3-16,-3 2-8 0,-17 0 0 0,24 0-8 15,-24 0 10-15,21 0-10 0,-21 0 9 16,0 0 0-16,21 0-3 0,-21 0-3 0,0 0 0 0,0 0-3 15,0 0 7-15,18 0-5 0,-18 0-5 0,0 0 4 16,0 0 5-16,0 0-3 0,0 0-4 0,0 0 2 16,0 0-11-16,0 0-7 0,20 0-5 0,-20 0-21 15,0 0-15-15,0 0-14 0,0 0-96 0,0 0-195 16,0 0 58-16</inkml:trace>
  <inkml:trace contextRef="#ctx0" brushRef="#br0" timeOffset="119234.86">27975 15895 290 0,'0'0'92'0,"0"0"-13"0,10-3-9 16,-10 3-4-16,0 0-13 0,0 0 2 0,0 0-18 16,0 0 1-16,0 0-1 0,0 0 1 0,0 0-10 15,0 0-10-15,0 0-1 0,0 0 7 0,0 0-13 16,0 0 3-16,0 0 5 0,0 0-6 0,6-4-1 0,-6 4-4 16,0 0-2-16,0 0 4 0,0 0 4 15,0 0-4-15,0 0-4 0,0 0 5 0,0 0-5 16,0 0-2-16,0 0 1 0,0 0-7 0,0 0 6 0,0 0 0 15,9-8 0-15,-9 8 3 0,0 0-10 0,0 0 7 16,0 0-6-16,0 0 18 0,0 0-10 0,0 0-11 16,2-6 17-16,-2 6-11 0,0 0 1 0,0 0 2 15,0 0 4-15,0 0-7 0,0 0-14 0,0 0 15 16,0 0-4-16,0 0 0 0,0 0 4 0,0-12-2 16,0 12 1-16,0 0 7 0,0 0-13 0,0 0 9 15,-13-4-6-15,13 4-4 0,0 0 4 0,0 0 7 0,-18-2-1 16,18 2-10-16,0 0 8 0,0 0-2 15,-26 2 6-15,26-2-8 0,0 0 12 0,-22 4-1 16,15 0-6-16,7-4 5 0,-13 6-5 0,13-6 3 0,-15 8 0 16,15-8 0-16,-11 5-5 0,11-5 1 0,-6 8 6 15,6-8-11-15,-9 10 19 0,9-10-9 0,0 12 4 16,0-4-9-16,0-8 6 0,11 16 4 0,-3-4-6 16,4-1 0-16,5 2-5 0,-2-2 1 0,0 3-1 15,14 0-4-15,-7-1 5 0,-2 0 4 0,-3-4-2 16,3-1 16-16,-1 2-1 0,1-2-6 0,0 0-2 15,-5 0 0-15,3-2-7 0,-5-1 4 0,-1 0 0 16,-4 0 2-16,-8-5-7 0,15 7-3 0,-15-7 12 0,9 5-7 16,-9-5 1-16,7 6 2 0,-7-6-2 0,0 0 9 15,0 0-1-15,0 0-6 0,-20 18 5 16,9-14 1-16,-7 4 10 0,-1-4-4 0,-3 1 7 0,0 0-10 16,-9-2 13-16,7 2 2 0,0-3 4 15,6-4-7-15,-2 2 5 0,3-3-5 0,1 1 2 0,-1 1-6 16,4-3-4-16,2-2 3 0,1 2-2 0,-2 0-5 15,6-2 2-15,6 6-8 0,-13-10-18 0,13 10-21 16,-10-10-26-16,6 2-24 0,4 1-21 0,0 7-118 16,4-16-260-16,1 6 76 0</inkml:trace>
  <inkml:trace contextRef="#ctx0" brushRef="#br0" timeOffset="119452.34">28351 15902 240 0,'4'3'110'16,"-4"-3"-3"-16,11 12-18 0,-5-6-1 0,3 10-7 0,0-2-12 15,-1 2-14-15,1-3 11 0,2 5-10 16,-2-2-6-16,1 2 0 0,0 0-6 0,1-1-7 0,-1-1-4 16,2 0-5-16,-4 0-3 0,3-1 4 15,-2-1-9-15,2-2 2 0,-1 2-8 0,0-4-21 0,-4-5-12 16,-1 2-17-16,-1-2-19 0,-4-5-94 0,0 0-175 15,11 6 54-15</inkml:trace>
  <inkml:trace contextRef="#ctx0" brushRef="#br0" timeOffset="121242.52">28664 15868 300 0,'8'4'155'16,"-8"-4"-29"-16,11 3-9 0,-11-3-21 0,7 9-7 0,-7-9-6 16,11 9-14-16,-7-2-3 0,5 0-2 0,-4 1-6 15,3 6 2-15,3-2-9 0,-3 2-8 0,2-2-9 16,-2 1 9-16,-1-3-19 0,-1 0 5 0,-1 0-2 16,-1-4-1-16,1 2-4 0,-5-8 3 0,8 11-5 15,-6-2 0-15,-2-9-11 0,5 8 9 0,-5-8-2 16,0 0 2-16,4 10-2 0,-4-10 3 0,0 0 4 15,5 7-1-15,-5-7 4 0,0 0 3 0,0 0 0 0,2 6 0 16,-2-6-5-16,0 0 1 0,0 0-6 0,0 0-2 16,0 0-1-16,0 0-11 0,0 0 6 0,11-22-1 15,-7 14-1-15,0-2-3 0,6-1 0 16,-4-3-3-16,5 0 0 0,-3 0-2 0,6 2 0 0,-1 1 2 16,-4 3-6-16,-1 0 1 0,-1 2-1 0,-1 0 2 15,-6 6-4-15,14-8 3 0,-14 8 0 0,11-6-1 16,-11 6 1-16,0 0-3 0,17 0-2 0,-17 0 7 15,0 0-7-15,24 10 11 0,-15-6-6 0,0 2 2 16,-3 2-1-16,8 2-21 0,-4 4 25 0,3-3-3 16,-1 1 2-16,-2 0-9 0,2-2 7 0,-4 2 0 0,3-3 1 15,-7 0 1-15,6-1-2 0,-4-3 0 0,0 3 6 16,3 0-8-16,-2-2 0 0,2 0-3 0,-1-2 6 16,10 2 0-16,-5-4-4 0,7 0-8 0,-1-4-2 15,3-2 1-15,9-4-7 0,2-4 7 0,-5-4-10 16,3-4 9-16,-3-1-5 0,-1-3 2 0,-3-1 9 15,0-1 10-15,-4 0 7 0,-5 6 4 0,-4 5 3 16,-2 1 2-16,-3 2-2 0,-4 0 1 0,3 5-4 0,-3-2-7 16,-2 9 4-16,0-11 1 0,0 11-8 0,-7-6-7 15,7 6 0-15,-15-4 3 0,15 4-5 0,0 0 13 16,-33 13-5-16,15-3 1 0,4 4-7 16,-9 12 0-16,3-1 3 0,5 3 0 0,3 4-2 15,0 1-1-15,2 1 3 0,3 1 0 0,5 1-1 0,2 2 2 16,6-3-7-16,3 2 6 0,2 1 4 0,2-1-3 15,2-1-1-15,3-2 3 0,-1-1-2 0,1-1 3 16,4-3-5-16,-3-1 9 0,1-3-8 0,-7-3-3 16,1-4 6-16,-2-5-2 0,-4-1 0 0,0-2 3 15,-6-2 4-15,3 0-8 0,1-4 4 0,-6-4 4 0,2 10 0 16,-2-10-1-16,0 0-3 0,0 0 2 0,-17 6-6 16,17-6-2-16,-35-6 3 0,15 2 0 0,-8-10 1 15,5 4 5-15,4-2-1 0,4 0 0 0,-8-9-4 16,11 1-8-16,-1 3-2 0,1 0 0 0,2-10-6 15,5 5-2-15,3 1-1 0,2-9-2 0,2 2 5 16,3-3 0-16,3 1 2 0,6 1-4 0,3-3 0 16,1 2-2-16,6 3 8 0,-1-3-7 0,0 3 8 0,3 1-9 15,-2 0 9-15,3 3 0 0,-4 1 0 16,1 2 1-16,-6 2 4 0,-3 5 0 0,-1 1 9 0,-3 0-6 16,-3 4 7-16,2 0 3 0,-6 2-2 15,2 0-2-15,-6 6-1 0,6-7 0 0,-6 7-3 16,7-7 0-16,-7 7 3 0,0 0 0 0,0 0-2 0,0 0-9 15,0 0 0-15,0 0 8 0,0 0-2 0,0 0 1 16,0 0 0-16,-7 34 6 0,5-18 4 0,-2 0-8 16,0 0-1-16,0 1 2 0,2 1 4 0,-4-2-6 15,6 0 3-15,-2-1 4 0,2-3-5 0,0 0-2 16,2-2 8-16,0 0-6 0,2 0 2 0,0-4 1 0,-2 1-1 16,2-1 1-16,0 0 2 0,-4-6 0 0,11 10 2 15,-2-8 1-15,-9-2 2 0,13 2-9 0,-13-2 1 16,0 0 2-16,27-6-2 0,-9-2-1 0,-4-1-3 15,-1-1-3-15,3-2 0 0,-5 0 4 0,2 0 6 16,0 2-1-16,-2 1 3 0,-4 0-4 0,-1 3 1 16,-2 3 4-16,-4 3-8 0,9-10-2 0,-9 10 1 15,9-7 1-15,-9 7-1 0,0 0-2 0,9-1-4 16,-9 1 6-16,0 0 0 0,0 0-1 0,0 0-5 16,22 14 4-16,-16-9 1 0,7 7-1 0,-3-2 4 15,0-2-3-15,-3 0 4 0,3-2-2 0,4 4 4 0,-3-4-9 16,0 0 8-16,0-3 3 0,7 2-2 15,-1-4 4-15,3-1-5 0,-3-1 2 0,3-6-5 0,0-3 3 16,11-5-3-16,-3-5-9 0,-3-5-5 0,-2-3 0 16,-1-4-12-16,-5 1 0 0,1-3 6 0,-3-3 0 15,-6-1 3-15,-5-1-9 0,3-1 6 0,-5 1 10 16,-2-2-1-16,2 3 3 0,-4 1 5 0,2 3 11 16,-4 4 3-16,1 7 3 0,-1 3-3 0,2 4 2 15,0 2 2-15,0 7-10 0,-1-3 3 0,3 10-7 16,0-14 1-16,0 14 0 0,0 0-4 0,-7-8 4 0,7 8-9 15,0 0 10-15,0 0-3 0,-21 24-4 0,10-9 0 16,0 13 3-16,-1 2 3 0,2 1-3 0,-3 3 0 16,7-1 4-16,-6 3-4 0,4-3-4 0,1 1 7 15,0-1-1-15,5-1-2 0,0-2 1 0,2-1-1 16,0-5 3-16,2-2 0 0,3-5-4 0,1 3 5 16,-1-4-7-16,1 1 5 0,2-3 1 0,4 2-4 15,-3-4 1-15,5 0 1 0,0-2-2 0,-3-4-11 16,2-2-4-16,4-1-5 0,3-5-9 0,1-1 1 15,-5-4-15-15,5-2 0 0,5-7-5 0,-1-4 2 16,-2-1 15-16,-3-3-2 0,2-2-3 0,-7 7 19 0,-5 3 14 16,0 2 10-16,-2 0 9 0,-1 4 9 0,-5 2-8 15,0 0-1-15,2 3-7 0,-4 5 0 0,7-8-8 16,-7 8 6-16,0 0-2 0,0 0-2 0,0 0 0 16,0 0-1-16,0 0 0 0,0 0-3 0,-11 25 5 15,11-15-5-15,-4 6 2 0,2 0 3 0,-1 0-2 16,1-3 3-16,0 1-1 0,0-4-1 0,4 2 3 15,-2-4-3-15,2-3 0 0,0 3 4 0,-2-8-2 0,5 14 1 16,-1-8-4-16,3-2 6 0,-7-4-4 0,26 6 3 16,-8-6 2-16,4 0-9 0,-3-4 4 0,1 2-2 15,15-2 0-15,-9 0-1 0,-6 0-3 0,-1 2 5 16,-5 0 1-16,-1 1-3 0,-13 1-1 0,20-2-8 16,-20 2 5-16,17 0-1 0,-17 0 4 0,18 3-4 15,-18-3-2-15,13 4 2 0,-13-4 3 0,15 4-5 16,-10 0-2-16,-5-4 8 0,8 4 4 0,-8-4-11 15,7 8 2-15,-7-8-6 0,0 0-15 0,5 10-7 16,-5-10-1-16,4 6-18 0,-4-6-13 0,0 0-22 16,2 8-28-16,-2-8-88 0,0 0-240 0,0 0 72 0</inkml:trace>
  <inkml:trace contextRef="#ctx0" brushRef="#br0" timeOffset="128116.96">28815 17275 279 0,'0'0'151'0,"-2"-10"-14"0,2 10-16 0,-3-10-13 16,3 10-3-16,0 0-9 0,-2-10-10 0,2 10-4 0,-2-6-1 16,2 6-10-16,0 0-8 0,-3-12-3 15,3 12-6-15,-2-10-13 0,2 10-1 0,0-8-1 16,0 8-8-16,0-11-3 0,0 11-3 0,0-14 1 0,0 14-7 15,2-14 4-15,-2 14-5 0,3-16-3 0,-3 16-1 16,-3-13-3-16,6 6 3 0,-3 7-1 0,0-11-12 16,0 11 10-16,0 0-5 0,2-12-2 0,-2 12-2 15,0 0 0-15,2-10-1 0,-2 10-4 0,0 0-4 16,0 0 6-16,0 0-1 0,0 0-3 0,0 0-3 16,0 0 5-16,0 0 0 0,0 0 6 0,0 0-10 15,-11 33 3-15,7-17-2 0,-5 2 4 0,0 10-2 0,-2-7 0 16,5 1 5-16,-2-4 5 0,0 0-5 15,4-3 0-15,0 3 0 0,-3-2 1 0,1-2-7 16,4-4-5-16,0-3 7 0,-3 1-1 0,2 0 2 0,3-8 3 16,-4 12 6-16,2-6-7 0,2-6 0 0,-2 10 2 15,2-10-1-15,-2 8-4 0,2-8 8 0,0 0 0 16,0 8-5-16,0-8 1 0,0 0 11 0,0 0-11 16,0 0 5-16,0 0-4 0,4 10-3 0,-4-10 4 15,16 1-1-15,-16-1-2 0,21-1 3 0,-3-4-8 16,1 3 5-16,3-1 4 0,11-4-6 0,2 4 9 15,-4-3-6-15,-5 0 1 0,-6 2-20 0,-3 0-10 0,3 0-10 16,-4 0-18-16,-3 2-21 0,-1 0-13 0,0-2-20 16,-12 4-74-16,15-1-219 0,-15 1 64 15</inkml:trace>
  <inkml:trace contextRef="#ctx0" brushRef="#br0" timeOffset="128338.11">29147 17235 330 0,'0'0'96'0,"0"0"-10"15,0 0-17-15,0 0-1 0,0 0 1 0,0 0-17 16,0 0-7-16,0 0-8 0,16 0-19 0,-16 0-32 15,0 0-27-15,0 0-52 0,0 0-110 0,0 0 36 16</inkml:trace>
  <inkml:trace contextRef="#ctx0" brushRef="#br0" timeOffset="129595.78">29721 17191 221 0,'-6'-15'48'0,"6"15"-6"0,-4-10-3 0,4 10-5 16,-6-6-4-16,6 6-2 0,0 0 2 0,-14-4 1 16,14 4 2-16,0 0 5 0,0 0-1 0,-39 14 0 0,25-4 6 15,1 1 8-15,-3 1-3 0,-3 10-4 16,1-4 6-16,8-2-9 0,-1 1-3 0,4-5 4 0,0 4-8 15,3-4 0-15,0 0-5 0,2-2 1 0,0-2 0 16,2-8-4-16,-2 13 1 0,2-13 3 0,2 14 2 16,-2-14 9-16,8 12 6 0,-1-10-8 0,-7-2 4 15,18 6-5-15,-2-6-5 0,-16 0-1 0,51-12-9 16,-22 0 1-16,1-4 0 0,-1-1 1 0,0-7-13 16,-1 2-16-16,-5-3 0 0,0-3 2 0,-3-1 1 15,-1-1-6-15,-3-4 5 0,1 1 2 0,-4 1 1 16,0 1-2-16,-1 3 13 0,-2 0-18 0,-3 9 3 15,-3 1 2-15,3 4 6 0,-5 2 4 0,-2 12 0 16,4-15-1-16,-1 7 1 0,-3 8-10 0,0 0 6 0,4-14-6 16,-4 14 1-16,0 0-5 0,0 0 10 0,0 0-4 15,0 0-4-15,0 0 4 0,-9-10 2 0,9 10-5 16,0 0 0-16,-20 20-1 0,8-7 6 0,0 1-5 16,-3 12-4-16,1-4 5 0,2 3-2 0,-1 3 8 15,1-1 0-15,4 1 4 0,-1 2-2 0,2-9 0 16,3-1-4-16,4-2 0 0,-2-2 0 0,2 2 3 15,2 1-9-15,0-3 2 0,5-2 4 0,0 2 1 0,-1-5 8 16,3 1-11-16,2-2 6 0,2 0-4 0,5-4 5 16,-3 0-5-16,3-2 4 0,3-3 3 0,1 2-1 15,-2-6-2-15,13 0 4 0,-11-1-5 0,-3-2 0 16,1-2 1-16,-1 0-5 0,-1-2-2 0,-2-3-6 16,-3 0-4-16,-1 0-1 0,0-3 1 15,-1 0-3-15,-5 2 1 0,4-1 0 0,-6-1 0 0,2 2-1 16,-4 0 1-16,0 2 4 0,-2 12-9 0,2-17-1 15,-2 17 12-15,3-14-3 0,-3 14 0 0,0-12-1 16,0 12 1-16,0 0 0 0,0 0 0 0,-3-18-3 16,3 18-4-16,0 0 9 0,0 0-11 0,0 0 8 0,0 0 5 15,0 0-11-15,-8-6 9 0,8 6 1 0,0 0 1 16,0 0-2-16,-8 34-3 0,2-23 7 0,6 2-1 16,-2 2 11-16,2-1-8 0,0-2 0 0,2-2-2 15,0 0 1-15,2-2-1 0,0 2 1 0,-4-10 3 16,6 15 1-16,0-9 5 0,-1 0-6 0,-5-6 3 15,20 8 7-15,-20-8-3 0,26 2-16 0,-26-2-6 16,37-8-18-16,-17 0-5 0,9-5-12 0,-2-9 5 16,-2 2-5-16,-1-4 3 0,-2 0 11 0,-1 1-2 15,0-1 5-15,-6 4 11 0,-2 7 15 0,-2 1-3 16,-2 4 7-16,0 0-2 0,-5 0-6 0,-4 8 6 16,14-6-2-16,-14 6-6 0,0 0 1 0,0 0 7 0,0 0 8 15,19 12 12-15,-15 6-3 0,0-3 1 0,1 5 5 16,4 12-2-16,-5 3-5 0,-4 1 6 0,2 1 4 15,-2 3-10-15,0 1 4 0,0 24-3 0,0 0 8 16,-4 0-1-16,0-1 13 0,2-15 10 0,-3-7-4 16,3-1-3-16,-1-3-8 0,-1-1 6 0,4 1-4 15,-4-5-7-15,4-6 1 0,-2-1-8 0,-1-10 0 16,3 2-4-16,-2-4-3 0,2-5 1 0,0 1-1 0,0-10 6 16,0 16-11-16,0-16 13 0,-2 10 8 15,2-10 2-15,0 0-9 0,-4 6-1 0,4-6 6 16,0 0-20-16,0 0-6 0,0 0-6 0,-12-45-18 0,8 13 11 15,4-6 1-15,4 1-3 0,-4-24 9 0,2 14-5 16,2 3 10-16,4-19-8 0,1 0-3 0,-3 2-2 16,1 1 3-16,0 13 6 0,3-14-5 0,1 17 10 15,0 3 1-15,0 2-7 0,3 5 5 0,-2 1-3 16,1 1 8-16,1 4-4 0,-4 7 2 0,0 3-3 16,1 2 1-16,-3 4 1 0,6 0-1 0,-4 3 6 15,3-1-8-15,5 2 2 0,-5 0-11 0,-13 8 7 16,24-8-4-16,-24 8 6 0,24 0 2 0,-24 0-5 15,31 10-1-15,-14 0 5 0,-3 4 1 0,8 9 2 16,-3 1-4-16,-5 5 4 0,-2-1-5 0,-3 2 8 0,-7 1 2 16,1 1-4-16,-3-2 2 0,-5-5-3 0,-1 5 5 15,-3 1 3-15,-7-5 4 0,1 0 4 0,0-4-4 16,2-7 4-16,-7 9 3 0,3-6 4 0,1-8-4 16,1-3 10-16,7 3 0 0,-4-4 4 0,4-4 0 15,8-2 0-15,-16 4 1 0,16-4-2 0,0 0-18 16,0 0-19-16,-27-14-7 0,27 14-20 0,-8-24-17 15,8 6-32-15,4-13-13 0,6-3-14 0,6 3-72 0,2-5-212 16,7 5 63-16</inkml:trace>
  <inkml:trace contextRef="#ctx0" brushRef="#br0" timeOffset="130074.84">31172 17026 361 0,'11'-2'-11'0,"-11"2"7"0,15-4 2 0,-15 4 5 16,0 0 0-16,0 0 11 0,0 0-3 0,22 6 1 15,-22-6 9-15,0 0 4 0,7 10-1 0,-7-10 2 16,2 6 3-16,-2-6-1 0,0 0-8 0,4 14 4 15,-2-9 0-15,-2-5-4 0,4 16-3 0,-2-10-9 16,-2-6 11-16,6 14-8 0,-6-14 4 0,6 10-3 16,-2-4 15-16,-4-6-22 0,13 10 10 0,-6-7-1 0,-7-3 3 15,19 7-10-15,-3-2-4 0,-1-2-1 0,1 0-1 16,-1-1-2-16,-15-2-7 0,22 2 6 0,-22-2-5 16,20 0 12-16,-20 0-9 0,17 0 6 0,-17 0-4 15,0 0 2-15,0 0 10 0,28-2 8 0,-28 2 8 16,0 0 9-16,21-4-2 0,-21 4 11 0,0 0 7 15,0 0 10-15,17-6 0 0,-17 6 4 0,0 0 10 16,13-5-11-16,-13 5 7 0,0 0-7 0,9-7 1 16,-9 7 0-16,0 0-7 0,8-5 3 0,-8 5-11 0,0 0-2 15,0 0-3-15,10-6-13 0,-10 6 3 16,0 0-9-16,0 0-7 0,0 0-13 0,0 0-18 0,12-10-8 16,-12 10-24-16,0 0-14 0,0 0-16 0,0 0-8 15,0 0-4-15,7-6 0 0,-7 6 6 0,0 0 6 16,0 0 13-16,0 0-7 0,0 0 8 0,0 0 2 15,0 0 3-15,0 0 3 0,0 0 7 0,0 0 6 16,0 0 7-16,0 0-2 0,0 0 12 0,0 0 5 16,0 0 17-16,0 0 9 0,0 0 11 0,0 0 12 15,0 0 2-15,0 0 9 0,0 0 17 0,0 0-6 16,0 0 12-16,0 0-9 0,0 0 8 0,0 0-4 0,24 12-4 16,-24-12-3-16,0 0-10 0,0 0-1 15,0 0-6-15,0 0-8 0,0 0-16 0,0 0-29 16,0 0-37-16,0 0-57 0,0 0-69 0,0 0-215 0,0 0 64 15</inkml:trace>
</inkml:ink>
</file>

<file path=ppt/ink/ink4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28.34646" units="1/cm"/>
          <inkml:channelProperty channel="Y" name="resolution" value="28.30189" units="1/cm"/>
          <inkml:channelProperty channel="T" name="resolution" value="1" units="1/dev"/>
        </inkml:channelProperties>
      </inkml:inkSource>
      <inkml:timestamp xml:id="ts0" timeString="2021-10-14T07:28:40.152"/>
    </inkml:context>
    <inkml:brush xml:id="br0">
      <inkml:brushProperty name="width" value="0.05292" units="cm"/>
      <inkml:brushProperty name="height" value="0.05292" units="cm"/>
      <inkml:brushProperty name="color" value="#FF0000"/>
    </inkml:brush>
  </inkml:definitions>
  <inkml:trace contextRef="#ctx0" brushRef="#br0">1576 870 0,'0'0'110,"0"23"-110,0 24 15,0 24-15,0-48 16,0 48-16,0-24 15,0-23-15,0-1 16,0 1-16,0-1 16</inkml:trace>
  <inkml:trace contextRef="#ctx0" brushRef="#br0" timeOffset="1192.08">1576 893 0,'23'0'187,"1"0"-172,-1-23 1,24 23-16,24 0 16,-48-24-16,1 24 15,-1 0 1</inkml:trace>
  <inkml:trace contextRef="#ctx0" brushRef="#br0" timeOffset="2712.27">1623 1129 0,'0'0'171,"0"0"-140,23 0-15,-23 0 0,24 0-16,-1 0 15,1 0-15,-24 0 16,23 0-1,1 0 17,-1 0-17,-23 0 1,24 0-16,23 0 15,-47 0 1,23 0 0,1 0 124</inkml:trace>
  <inkml:trace contextRef="#ctx0" brushRef="#br0" timeOffset="4424.42">1576 1199 0,'0'47'125,"0"-47"-109,0 24-1,0-1 16,0 1-15,0-24 0,0 23 15,0-23 109,0 0-62,23 0-78,1 0 16,-1 0-16,24 0 15,-23 0-15,-24 0 16,23 0-16,1 0 16,-1 0-1,1 0-15,-24 0 31</inkml:trace>
  <inkml:trace contextRef="#ctx0" brushRef="#br0" timeOffset="5272.52">2234 940 0,'0'0'94,"0"24"-79,0-24 1,0 47-16,0-47 15,0 23-15,0 25 16,0-48-16,-23 47 16</inkml:trace>
  <inkml:trace contextRef="#ctx0" brushRef="#br0" timeOffset="6664.66">2352 917 0,'0'0'110,"0"47"-110,-24-47 15,24 23-15,0 1 16,0 23-16,-23-47 15,23 47-15,-24-23 16,1-24-16,23 47 16,0-24-16,-24 1 202</inkml:trace>
  <inkml:trace contextRef="#ctx0" brushRef="#br0" timeOffset="7431.74">2140 893 0,'0'0'46,"24"0"-46,23 0 16,-47 24 0,23-24-16,-23 23 15,47 1-15,-47-1 16,0-23-16,24 24 15,-1 23-15,1-23 16,-24-1 0,0-23-1,23 24-15,1-1 16,-24-23-1,23 24 1,-23-1 15,0 1 0,24-24 1</inkml:trace>
  <inkml:trace contextRef="#ctx0" brushRef="#br0" timeOffset="9047.9">2446 823 0,'-24'0'124,"24"23"-124,0 1 16,0-1-16,-23 24 16,-1-23-16,24-24 156</inkml:trace>
  <inkml:trace contextRef="#ctx0" brushRef="#br0" timeOffset="9537.94">2846 1011 0,'0'0'63</inkml:trace>
  <inkml:trace contextRef="#ctx0" brushRef="#br0" timeOffset="10088">2869 1199 0,'0'24'31</inkml:trace>
  <inkml:trace contextRef="#ctx0" brushRef="#br0" timeOffset="18033.8">5903 447 0,'0'0'140,"-23"0"-140,-1 23 16,1-23-16,-1 47 15,1-23 32,23-1-47,0-23 16,0 24-16,0-1 15,0 1-15,0 23 16,0 0-16,0-24 15,0-23-15,0 47 16,0-23-16,0-24 16,0 23-16,0 1 15,0-1-15,0-23 16,0 24-16,0-1 15,0 1 1,0-24-16,0 23 16,-24 24-1,24-47 1,0 24-1,0 0 1,0-1-16,0 1 16,-47-24 124</inkml:trace>
  <inkml:trace contextRef="#ctx0" brushRef="#br0" timeOffset="18880.88">5668 893 0,'23'0'15,"1"0"32,0 0-16,-24 0-15,23 0 0,24 0-16,-23 0 15,-1 0-15,1 0 16,-1 0-16,-23 0 31</inkml:trace>
  <inkml:trace contextRef="#ctx0" brushRef="#br0" timeOffset="19736.97">6185 893 0,'0'0'78,"0"24"-63,0-1-15,0 1 16,0-24-1,0 23 1,0 1 0,0-1-1</inkml:trace>
  <inkml:trace contextRef="#ctx0" brushRef="#br0" timeOffset="20481.04">6421 729 0,'23'0'31,"1"0"16,-24 0-32,23 0 1,1 0-16,-1 0 15,-23 0-15,24 0 16,-1 0-16,1 0 16,-24 0-1,23 0-15,1 0 16,-1 0-16,-23 0 31,24 0 63</inkml:trace>
  <inkml:trace contextRef="#ctx0" brushRef="#br0" timeOffset="21185.1">6444 846 0,'0'0'78,"0"0"-78,47 0 15,-23 0-15,-1 0 16,1 0-16,-1 0 15,1 0 1,-1 0 0,1 0-16,-24 0 15,23 0 1,1 0 15</inkml:trace>
  <inkml:trace contextRef="#ctx0" brushRef="#br0" timeOffset="24160.41">7126 611 0,'0'-23'31,"0"23"1,0-47-32,0 47 15,0 0 157,0 47-172,0-24 15,24 24-15,-24-23 16,0-24-16,0 47 16,0-24-16,0-23 15,23 24-15,-23-1 16,0 1-16,0-24 15,0 23-15,0 1 16,0-1-16,0-23 31,0 24-15,0-1-16,0 1 15</inkml:trace>
  <inkml:trace contextRef="#ctx0" brushRef="#br0" timeOffset="26504.64">8890 611 0,'0'-23'78,"0"-1"-62,0 1-1,0 23 1,0-24 0,0 1-1,0-1-15,0-23 31,0 23-15,-24 24 0,1 0 30,-1 0-14,24 0-32,-23 0 15,-1 0-15,1 24 16,23-24-1,-24 47-15,1 0 16,23-23-16,0-1 16,-24 1-16,24 23 15,-23-24-15,23 1 16,0-1-16,0 1 15,0 23-15,0-47 16,0 23-16,0-23 16,0 47-16,0-47 15,0 24-15,0-24 16,0 47-1,0-47 1,0 23 31,0-23-16,0 47 0</inkml:trace>
  <inkml:trace contextRef="#ctx0" brushRef="#br0" timeOffset="27200.71">8514 846 0,'0'0'16,"0"0"30,47-23-14,-24 23-32,-23 0 15,47 0-15,0 0 16,-47 0-16,47 0 15,0 0-15,-23 0 16,-24 0-16,23 0 31,1 0-15,-1 0-1,-23 0-15,24 0 16,23 0-16</inkml:trace>
  <inkml:trace contextRef="#ctx0" brushRef="#br0" timeOffset="28552.85">8678 776 0,'-23'0'31,"23"0"-15,0 23-1,0 24-15,0-23 16,0 23-16,0-47 16,0 47-16,0 0 15,0-47 1,0 23-1,0 1 1,0 0 0,0-24-1,0 23 32,0 1-31,0-1-16,0-23 15,0 24-15,0-1 16,0 1-1</inkml:trace>
  <inkml:trace contextRef="#ctx0" brushRef="#br0" timeOffset="30057">8984 1058 0,'24'0'0,"-24"0"203,-24 0-187,24 0-1,-23 0-15,23-24 32,-47 1-32,47-1 31,0 1-16,0-1 1,0 1 0,23 23 30,1 0-30,-24 0 0,23 0-16,1 0 15,-1 23 1,-23 1-1,24-24-15,-24 23 16,0 1 0,23-1-16,-23 1 15,0 0 1,0-1-16,0 1 15,0-1-15,0 1 16,0-1-16,0 1 16,0-1 30,-23-23-46,23 0 16,-24 0 0,-23 0 15,47 0-16,0-47-15,0 24 32,0-1-17,0 24 1,0-23 46,0 23-46,0 0-16,47 0 15,-23 0-15,-24 0 16,47 0 0,-24 23-16,1-23 15,-24 47 1,47-23-1,-47-1-15,23-23 63</inkml:trace>
  <inkml:trace contextRef="#ctx0" brushRef="#br0" timeOffset="30753.07">9643 776 0,'23'0'62,"-23"0"-46,24 0-16,-24 0 16,47 0-16,-47 0 15,23 0-15,-23 0 16,47 0-16,-47 0 15,24 0-15,-24 0 16</inkml:trace>
  <inkml:trace contextRef="#ctx0" brushRef="#br0" timeOffset="31361.12">9643 870 0,'0'0'0,"0"0"15,47 0-15,23 0 16,1 0-16,-48 0 16,48 0-16,-48 0 15,1 0-15,-1 0 16,-23 0 15,24 0-15,-24 0-1,23 0 1</inkml:trace>
  <inkml:trace contextRef="#ctx0" brushRef="#br0" timeOffset="35457.54">10771 729 0,'0'23'47,"0"-23"-16,48 0-16,-25 0 1,24 0 0,-47 0-16,24 0 15,-24 0-15,47 0 16,-47 0-1,23 0 1,-23 0 0,0-23-1,0 23-15,0-24 16,0 1-1,0-1 1,0 24 93,-23 0-15,-1 0-79,24 0-15,0 47 16,0-47-16,-23 24 16,-1 23-1,24-47 1,0 23-1,0 1 1,0-1 0,0 1-1,0-24 1,0 23-1,0 1 17,0-24-17,0 23 1,0 1-16,0-1 15,0-23 17,0 24-32,0-24 15,24 0-15,-1 0 16,24 0-16,-47 0 15,24 0-15,-1 0 16,1 0 0,-24 0 30,0-24 64,0 1-95,0-1 1,0 24 15,0-23 78</inkml:trace>
  <inkml:trace contextRef="#ctx0" brushRef="#br0" timeOffset="37017.68">10960 658 0,'0'-23'125,"0"23"-110,0 0-15,23 0 16,1 0-16,-1 0 15,-23 0 1,24 0 93,-1 0-78,1 23 16,-24 1-16,23 23-15,-23-47 0,0 23-1,0 1 48,-23-1-48,23-23 32,-47 0-16,47 0-15,-24 0-1,24 0 1,-23 0 0,-1 0-1,1 0 141</inkml:trace>
  <inkml:trace contextRef="#ctx0" brushRef="#br0" timeOffset="39488.94">11171 282 0,'0'0'203,"0"23"-172,0 1-15,0 23-1,0-47 1,0 23-16,0 1 15,0 0-15,0-24 16,0 47 0,0 0 15,0-47 125,0 0-94,0 0-46,0 0-1,0-47 1,0 47 0,0-24-1,0 24-15,0-23 16,24-1 15,-24 0 0,0 24-15,0-47-1,23 24 17,1-1-17,-24 24 1,0-23 31,23-1-1,-23 1-14,0-1-17,0 24 219,0 24-218,0-1-1,0-23-15,0 24 16,0-1 15,0 1-15,0-24-1,0 23 1,0 1 0,0-1-1,0-23-15,0 24 16,0 0 46,24-1-46,-1-23-1,-23 0 1,24 0 15,-24 0 0,47 0-15,-47 0 0</inkml:trace>
  <inkml:trace contextRef="#ctx0" brushRef="#br0" timeOffset="41833.18">11218 470 0,'0'0'203,"0"0"-94,0-23-78,0-1 32,0 0-32,0 24-31,-23-23 16,-1 23 15,24-24 0,0 24 0,0-23-15,-23-1 171,23 24-171,-24 0-1,24 0 32,-23 0-16,-1 0 1,24 0-32,-47-23 31</inkml:trace>
  <inkml:trace contextRef="#ctx0" brushRef="#br0" timeOffset="53522.35">13547 541 0,'23'0'0,"-23"0"16,24 0 15,-1 0-15,1 0-16,46-24 15,-46 1-15,23 23 16,-24 0-16,24 0 16,-47-24-16,24 24 31,-24-23-31,23 23 15,1-24 1,-24 24-16,23-24 16,-23 1-16,0 23 15,24-24 1,-24 24-1,0-23 95,0 23-32,-24 0-63,24 23 1,0-23-16,0 47 15,0-23-15,0 0 16,0 23-16,0-47 16,0 23-16,-23 24 15,23-23-15,0-1 16,0 24-16,0-47 15,0 47-15,0-23 16,0-1-16,0 24 16,0-23-16,0 23 15,0-24-15,0 1 16,0-1-1,0-23 1,0 24 0,0-1-1,0 1 1,0-24-16,0 23 15</inkml:trace>
  <inkml:trace contextRef="#ctx0" brushRef="#br0" timeOffset="54913.49">13805 823 0,'0'0'78,"24"0"-47,-1 0-15,-23 0-16,47 0 15,0 0-15,-47 0 16,48 0-16,-1 0 16,0 0-16,-47 0 15,23 0 1</inkml:trace>
  <inkml:trace contextRef="#ctx0" brushRef="#br0" timeOffset="56305.63">14111 964 0,'0'0'15,"0"-24"1,0 1-1,24-1 1,-24 1-16,47-1 16,-24 1-1,1 23 1,-1 0-1,1 0 1,-24 0 0,23 0-16,24 0 46,-47 0-14,0 23-17,0 1-15,0-1 16,0-23-1,0 47 1,0-23-16,-23-24 31,-1 0-31,24 23 219,47 1-204,-47-24-15,24 23 16,-1 1-1,1-24 1,-24 24 31,23-24-32,-23 23 1,0-23 0,0 47-1,-23-47-15,23 0 16,-24 0-16,1 0 15,-1 0-15,1 0 16,23 0-16,-47 0 16,47 0-16,-24 0 15,1 0-15,-1 0 16,24 0-16,-23 0 31,-1 0 125</inkml:trace>
  <inkml:trace contextRef="#ctx0" brushRef="#br0" timeOffset="57081.7">14793 823 0,'0'-24'78,"24"24"-63,23 0 1,-24 0-16,24 0 16,0-23-1,-23 23 1,-1 0 15,-23 0-15,24 0-16,-1 0 15</inkml:trace>
  <inkml:trace contextRef="#ctx0" brushRef="#br0" timeOffset="57665.75">14887 893 0,'0'0'47,"24"0"-31,-24 0-1,47 24-15,-24-24 16,-23 0-16,47 0 15,-23 0-15,-1 0 16,-23 0-16,24 0 16,-1 0-1,1 0-15,-24 0 16,23 0-16,1 0 15,-1 0 1</inkml:trace>
  <inkml:trace contextRef="#ctx0" brushRef="#br0" timeOffset="59537.95">15804 823 0,'0'-24'15,"0"24"1,24 0 0,-24 0-1,23 0-15,1 0 16,0 0-16,-1 0 15,24 0 1,-23-23-16,-24-1 16,0 24-1,23-23 1,-23 23-1,0-24 1,0 24 0,0-23-16,0-1 93,0 1-46,0 23-31,-23 0-16,-1 0 15,24 0-15,-23 0 16,-24 0-1,47 0 32,-48 23-31,48-23 15,-23 24 0,23-24-15,-24 23-16,24-23 47,0 47-47,0-47 15,0 24 1,0-24-16,0 47 31,0-47-15,0 23-16,0-23 15,0 47 16,0-47-15,0 24 0,0 46 15,24-70-31,-1 0 15,-23 24-15,24-24 16,-24 0 0,47 23-16,-47 1 15,24-24 16,-1 0-31,1 0 16,-24 0-16,47 0 16,-24 0-16,-23 0 15,47 0-15,-23 0 16,-24 0-1,23 0 79,-23-24-47,0 1-47</inkml:trace>
  <inkml:trace contextRef="#ctx0" brushRef="#br0" timeOffset="63026.3">16063 235 0,'0'0'171,"24"0"-124,-24 0-31,-24 0-1,1 0 1,23 0-1,-24 0 1,1 0 15,-1 0-15,24 0 62,-23 0-63,46-24 407,-23 24-407,24-23 1,-24-1 77,23 24-93,-23 0 94,24 0-63,-1 0 0,1 0-15,-1 0 0,-23 24-1,0-24 1,24 23-16,-24-23 15,0 24 1,0-1-16,0 1 16,0-24-1,0 23 1,0 1-1,0-1 1,0-23 0,0 24-16,0-1 31,0 1-16,0-24 17,0 24-1,0-24-16,0 23-15,0 1 16,-24-24 0,1 23-1,23-23 1,-24 0-16,24 0 15,-23 0 48,-1 0-16,1 0-16,23 0-31,0 0 15,0 0 1,0-23 15,0-1-15,0 24 15,0-23-15,0 23 15,23-24-16,1 24 17,-24 0-17,23 0 1,-23 0-1,47 0 1,-47 0 0,24 0-1,-24 0 1,23 0-1,1 24-15,-1-24 16,-23 0-16,24 0 47,23 23-16,-24 24 0</inkml:trace>
  <inkml:trace contextRef="#ctx0" brushRef="#br0" timeOffset="65371.53">16369 211 0,'23'0'125,"-23"0"-110,24 0-15,-24 0 16,47 0-1,-24 24 1,1-24 0,-24 23-1,0 1-15,0-24 16,0 23-1,0-23 1,0 47 0,0-47-16,0 24 15,0-24-15,0 47 16,0-47-1,0 24 17,0-24-17,0 23 79,-24-23-47,24 0-1,0 0-30,0-23-16,0 23 16,0-24-16,0 0 15,0 1-15,0 23 16,0-24-16,0 1 15,0-1 1,0 24 0,0-23 15,24-1-16,-24 24 1,0-23-16,24 23 16,-24-24-16,23 24 31,-23-23 47,0-1 0,0 24-47,0 0 141,0 24-157,0-1 1,0-23-1,0 24-15,0-1 16,0-23-16,0 24 16,0-24-1,0 23-15,0 1 16,0-1-1,0-23 32,0 24 31,0-1-78,24-23 47,-1 0-31,-23 0-1,24 0 1,-24 0-1,47 0 17,-47 0-17,23 0 1,-23 0 46,0-23 79</inkml:trace>
  <inkml:trace contextRef="#ctx0" brushRef="#br0" timeOffset="69465.92">12230 2140 0,'0'23'46</inkml:trace>
  <inkml:trace contextRef="#ctx0" brushRef="#br0" timeOffset="69681.95">12230 2163 0</inkml:trace>
  <inkml:trace contextRef="#ctx0" brushRef="#br0" timeOffset="70146">11853 1952 0</inkml:trace>
  <inkml:trace contextRef="#ctx0" brushRef="#br0" timeOffset="87324.73">12089 964 0,'0'0'124,"0"0"-108,0 0 31,0 0-16,0-24 47,0 1-62,0 23-16,0-24 31,0 24-16,0-23 17,0 23-17,47 0 63,-47 0-47,23 0-15,-23 0 0,0 0-1,0 23 1,0 1-1,0-24 1,0 23 0,0 1-1,0-1 63,0-23-62,0 0 46,-23 0 1,-1-23-32,24-1 0,0 24 234,0-23-202,0-1-32,0 1-16,0 23 126,24 0-110,-1 23-15,-23-23-16,0 24 15,0-24 1,24 23-16,-24 1 15,0-1 1,0-23 15,0 24-15,0-1-1,0 1 32,0-24-16,0 24-15,0-1 31,0 1-47,0-24 15,0 23 1,-24-23-16,1 47 16,23-47-1,-47 24 79,47-1-94,-24-23 15,24 24 1,-24-24 296</inkml:trace>
  <inkml:trace contextRef="#ctx0" brushRef="#br0" timeOffset="97315.73">7691 1082 0,'0'0'406,"-24"-24"-390,24 24 108,0-24-108,0-23-16,0 47 16,0-23 77,24 23-30,-24 0-48,23 0 1,-23 0-1,24 0 1,-24 23 15,0 1 32,0-1-32,0-23-16,0 24 1,0 0 0,0-1 46,0-23-46,0 24-1,0-24 1,-24 0 171,24 0-171,0 0-1,0-24 32,0 1-16,0-1-15,0 24 109,0-24-110,0 1 79,0-1-63,0 24 16,0-23-47,0 23 93,47 0-77,-47 23 0,24 1-1,-24-1 16,0-23-31,0 24 16,0 0 0,0-1 15,0-23-16,0 24 1,0-1 0,0 1-1,0-24 126,0 47-126,0-47 1,-47 23-1,23 1 1,1-1 0,23 1 15,-47-24 156,47 0-171</inkml:trace>
  <inkml:trace contextRef="#ctx0" brushRef="#br0" timeOffset="99659.95">6138 987 0,'0'47'468,"0"-47"-452,0 24-16,0 0 15,0-1 1,0-23 0,0 24-16,0-1 46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119.4694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14T08:36:58.109"/>
    </inkml:context>
    <inkml:brush xml:id="br0">
      <inkml:brushProperty name="width" value="0.05292" units="cm"/>
      <inkml:brushProperty name="height" value="0.05292" units="cm"/>
      <inkml:brushProperty name="color" value="#FF0000"/>
    </inkml:brush>
  </inkml:definitions>
  <inkml:trace contextRef="#ctx0" brushRef="#br0">4227 3009 208 0,'2'-8'74'0,"-2"8"5"0,0 0-13 16,4-8-1-16,-4 8-9 0,0 0-12 0,0 0 6 0,0 0-20 15,0 0-12-15,4-10-3 0,-4 10-3 0,0 0-4 16,0 0 0-16,0 0-3 0,0 0 0 0,0 0 2 16,2 26 0-16,-2-16-5 0,-2 8-2 0,-2-1 0 15,2 3 2-15,0 0 3 0,0 10-2 0,-2-9-1 16,2 1 3-16,2-6 1 0,-2 3-4 0,2-2-2 16,2-2 4-16,0 1 0 0,0-5-1 0,0 2-6 15,2-2 10-15,-2-1-3 0,2-2 4 0,-4-8-6 16,10 14 1-16,-3-10 9 0,-7-4-3 0,15 10 2 15,-8-8-7-15,-7-2 3 0,19 1-7 0,-19-1 0 16,24-8-7-16,-10 1-1 0,-1-3 8 0,2-2-3 0,-2 0-4 16,-2-2 3-16,0-1 5 0,-4-1-1 0,3 0 0 15,-2 1 3-15,0 0 11 0,-2 0-3 16,1 3 2-16,-3 2-6 0,1 0 6 0,-3 2-1 0,-2 8-1 16,7-12-2-16,-7 12-6 0,2-8-3 0,-2 8-3 15,0 0-2-15,4-7 5 0,-4 7-1 0,0 0-6 16,0 0 4-16,0 0-5 0,0 0 7 0,0 0-7 15,0 0 7-15,11 22-1 0,-11-22 2 0,5 15-1 16,-1-7 4-16,3 8-7 0,1-2 6 0,0 0 6 16,4-1-3-16,-1-1-2 0,-1 0 1 0,4 0-2 15,-1-3 3-15,-2-1-4 0,4 2 5 0,-3-4-6 16,5 0 7-16,-1-2-3 0,-4 0 4 0,-1-2 1 0,-11-2 4 16,22 0-10-16,-22 0 3 0,20 0-4 15,-20 0 1-15,17-6 5 0,-17 6-6 0,14-6-2 16,-8 0 8-16,-6 6-2 0,11-7 5 0,-11 7 1 0,7-13-5 15,-5 8 11-15,-2 5 3 0,7-12-4 0,-7 12 11 16,0-12-6-16,0 12-7 0,0-13 2 0,0 13 1 16,-3-17-1-16,1 9-2 0,2 8-13 0,-7-15 10 15,3 7 6-15,2 0 4 0,2 8 1 0,-7-16 4 16,3 8-5-16,0 1-3 0,0-1 7 0,4 8-9 16,-12-18 10-16,8 12-8 0,-1-2-2 0,1-2 1 15,-2 2-2-15,1 1 1 0,5 7 4 0,-11-15 5 0,7 8-3 16,0 1-1-16,4 6 0 0,-9-14 2 0,4 8-1 15,5 6 0-15,-4-8 3 0,4 8-6 0,-7-10 2 16,7 10-3-16,0 0-2 0,-6-8 0 0,6 8 0 16,0 0-1-16,-4-8-4 0,4 8-5 0,0 0 1 15,0 0 4-15,-8-8-6 0,8 8 2 0,0 0 1 16,0 0-5-16,-4-7 0 0,4 7-2 0,0 0-11 16,0 0-10-16,0 0-14 0,0 0-11 0,0 0-22 15,-4-10-19-15,4 10-8 0,0 0-11 0,0 0-7 16,0 0-62-16,0 0-205 0,0 0 61 0</inkml:trace>
  <inkml:trace contextRef="#ctx0" brushRef="#br0" timeOffset="286.11">5004 3059 276 0,'0'0'56'16,"23"0"-4"-16,-23 0-7 0,20 0-8 0,-3 1-4 15,-17-1-1-15,34 0-4 0,-18 2-25 0,0-2-12 16,1 2-12-16,-1 1-31 0,-1-2-58 0,-1 1 21 16</inkml:trace>
  <inkml:trace contextRef="#ctx0" brushRef="#br0" timeOffset="517.66">5053 3246 269 0,'33'2'66'0,"-33"-2"-8"16,0 0-1-16,22 2-6 0,-22-2-9 15,31 4-5-15,-12-2 2 0,1 0-9 0,0-1 4 16,1 4-16-16,-1-3-16 0,13 1-4 0,-4-1-17 0,-5 3-24 15,9-4-24-15,-7-1-78 0,-7-1 27 16</inkml:trace>
  <inkml:trace contextRef="#ctx0" brushRef="#br0" timeOffset="1066.08">6083 2417 228 0,'2'28'17'16,"-2"1"-2"-16,0 7 11 0,0 5 7 0,3 26 7 15,-6-2-9-15,-2 5 6 0,-1 0-9 0,2 2 3 0,-3 0-4 16,-1 0-4-16,0-3 4 0,0-2-7 0,2 2 9 16,-1-2-2-16,0 0 2 0,0 0-11 15,-1-2 1-15,4 0 11 0,-1-2 1 0,-2 1-7 0,3 1-9 16,0-4 9-16,-1 0-3 0,1-12 1 0,0 10-4 15,4-11 5-15,-4-9-11 0,4 3-1 0,0-1 0 16,0 0 3-16,0 1 2 0,0-4-12 0,2-1 7 16,0 1-2-16,2-5-13 0,-2 1-12 0,3-5-15 15,-3-5-15-15,0-7-60 0,0-2-126 0,-2-5 42 0</inkml:trace>
  <inkml:trace contextRef="#ctx0" brushRef="#br0" timeOffset="2792.36">6977 2366 223 0,'8'-6'86'0,"-8"6"-17"16,0 0-12-16,7-8 7 0,-7 8-14 0,0 0 3 15,4-4-6-15,-4 4-14 0,0 0 3 0,0 0-7 16,0 0-9-16,2-9 5 0,-2 9-8 0,0 0 5 15,0 0-9-15,0 0 2 0,-4-10-4 0,4 10 12 16,0 0-12-16,-15-10-4 0,8 8-7 0,7 2 4 16,-17-6 3-16,17 6-11 0,-22-2 4 0,7 2 4 0,-3-2-4 15,18 2 2-15,-29 0-3 0,17 2 2 16,-6 0-2-16,3 4-4 0,-1-2-2 0,1 2 1 16,1-1 9-16,6 2-7 0,-3-2 6 0,-2 5-4 0,2 4 3 15,3-4-7-15,-2-2 7 0,4 2-4 0,-1 3 8 16,1 1 4-16,1 0 2 0,3-2-10 0,2-2-1 15,0-3-1-15,0 9 3 0,0-4-1 0,0-2-1 16,0 2 0-16,2-2 2 0,3 5 1 0,-1-3-3 16,-2 1 4-16,0-2-6 0,1-3 2 0,-1 2 1 15,-2-2-4-15,4 7 5 0,0-3-2 0,-4 0 0 16,2-4 2-16,0 2-4 0,-2-2 0 0,0 2 6 16,0-10-2-16,4 15-6 0,-2-9 1 0,-2 3 6 15,0 0-3-15,0-9-3 0,0 16-2 0,2-10 10 16,0 2-4-16,-2-8 2 0,2 13 2 0,-2-7-2 15,0-6-2-15,-2 10-1 0,2-10-5 0,-2 10-9 0,2-10-5 16,0 12-11-16,0-12-15 0,-2 10-4 16,2-10-39-16,-2 12-102 0,2-12 32 0</inkml:trace>
  <inkml:trace contextRef="#ctx0" brushRef="#br0" timeOffset="3131.05">6622 2638 216 0,'0'0'61'0,"0"0"-10"0,0 0-7 0,0 0 1 16,0 0 7-16,0 0-9 0,0 0 1 0,8-6 1 15,-8 6-7-15,0 0-2 0,0 0-1 0,18-2-11 16,-18 2 3-16,17-4-2 0,-7 2 0 0,-10 2-7 16,16-1 0-16,-16 1 1 0,21 0 3 0,-21 0-8 15,18 0-7-15,-18 0-17 0,14-2-10 0,-14 2-21 16,15 2-13-16,-15-2-35 0,0 0-103 0,14 0 35 15</inkml:trace>
  <inkml:trace contextRef="#ctx0" brushRef="#br0" timeOffset="3479">6996 2845 245 0,'0'16'55'16,"0"-4"-16"-16,-2-2 0 0,2 0 0 0,0 0-3 15,0-3-10-15,0 3-4 0,0-10-1 0,0 14-1 16,0-6 1-16,0-8 6 0,0 14-16 0,0-8 5 16,0-6-6-16,2 10-9 0,-2-10-20 0,2 10-44 15,-2-10-72-15,0 7 24 0</inkml:trace>
  <inkml:trace contextRef="#ctx0" brushRef="#br0" timeOffset="4338.22">6913 3372 219 0,'0'0'81'16,"9"-8"-19"-16,-9 8-4 0,0 0-5 0,0 0-10 0,4-6-3 15,-4 6-1-15,0 0-11 0,0 0-2 0,2-7 4 16,-2 7-11-16,0 0 0 0,0 0-14 0,0 0 14 16,-8-15-14-16,8 15 2 0,-14-3 1 0,14 3-6 15,-15-4 2-15,15 4 3 0,-18-3-8 0,18 3 6 16,-19 3-1-16,19-3-3 0,-18 5 2 0,10 0 1 15,-2-1-4-15,0 1 5 0,-3 5 3 0,1 2-3 16,4 0 3-16,2 0 6 0,-4 0-1 0,4 3 7 16,2-1-10-16,-1 0 3 0,3 2 3 0,2 0 0 15,2-1-1-15,0 1 2 0,1 2-1 0,-1-2 3 0,0 3 3 16,4 11-9-16,-1-8 1 0,0-3 12 0,-3-1-14 16,0-2-3-16,2 2 6 0,0-3-6 15,-2 3 2-15,3 0 3 0,-3-2-3 0,1-1-1 0,-1 2-7 16,0-6 2-16,-2 1 1 0,4 4-1 0,-4-2 1 15,3-4 3-15,-1 2-2 0,-2 3 0 0,0-1-7 16,0 2 4-16,0-6-3 0,0 3 3 0,0 1 2 16,0-4-3-16,-2 2-1 0,2-2 2 0,0-10-2 15,-3 18 1-15,1-11-14 0,0 3-3 0,0-2-14 0,0 2-11 16,-1-2-6-16,1 2-15 0,-3-3-65 16,1 2-147-16,0-1 48 0</inkml:trace>
  <inkml:trace contextRef="#ctx0" brushRef="#br0" timeOffset="4594.14">6691 3735 277 0,'0'0'64'0,"16"-4"-17"15,-16 4-3-15,19-6-2 0,-9 2 0 0,7 3-5 16,3-4-7-16,0 3-12 0,-3-1-18 0,5-2-27 16,-3 0-31-16,1 3-65 0,-2-4 22 0</inkml:trace>
  <inkml:trace contextRef="#ctx0" brushRef="#br0" timeOffset="5055.91">7301 3289 230 0,'-13'10'49'16,"-3"-2"-11"-16,3-2 7 0,2 2-2 0,-2-3-3 16,-3 5-3-16,1-2-3 0,3-1-10 0,0-2 5 15,2 1 3-15,-2-2-10 0,6 0 4 0,-5 0-10 16,11-4 6-16,-16 8-11 0,10-6 9 0,6-2-1 0,-13 8-7 15,13-8 15-15,-9 4-27 0,9-4 15 0,0 0-7 16,-11 5 2-16,11-5-6 0,0 0 3 16,0 0-16-16,-4 5-18 0,4-5-23 0,0 0-32 0,0 0-94 15,0 0 32-15</inkml:trace>
  <inkml:trace contextRef="#ctx0" brushRef="#br0" timeOffset="5837.12">6824 4495 246 0,'0'0'49'0,"0"0"-11"0,0 0 7 15,2-8-11-15,-2 8 11 0,0 0-17 0,0 0-2 16,0 0-2-16,0-12-4 0,0 12-2 0,0 0-6 16,0 0 8-16,0 0-9 0,0 0 0 0,0 0 0 15,-10-14 4-15,10 14-8 0,0 0 2 0,-10-4-4 16,10 4 4-16,0 0 0 0,0 0 0 0,-23 0 1 16,23 0-8-16,0 0-2 0,0 0 6 0,-32 4-2 15,32-4-1-15,-19 6 0 0,19-6 2 0,-16 6-10 0,12-2 9 16,4-4 4-16,-16 10-3 0,11-7 0 0,5-3 3 15,-12 13-1-15,10-8 7 0,-3 3-6 0,5-8-4 16,-11 18 3-16,11-10-3 0,-2 8 2 0,0-4 15 16,2 3-9-16,0 1-7 0,0 0-4 0,2 2 2 15,-2-3 1-15,0 5 4 0,4-2 2 0,-2 0-8 16,0 0 0-16,1 1 0 0,2-3 5 0,-5 2 0 16,2-3-7-16,-2 3 9 0,0-2-3 0,2 0-3 15,0 1 8-15,0-2-1 0,-2-2-3 0,0 3-4 16,2-4 7-16,-2-1-4 0,0-1-2 0,0-10 1 15,0 18 5-15,0-18-8 0,2 26 1 0,-4-12 0 16,0-4 3-16,2 2 9 0,0-5-17 0,0-7 12 16,0 18-7-16,0-10-1 0,0-8 0 0,0 12 8 0,0-12-12 15,0 10-2-15,0-10-10 0,0 0-8 0,-2 13-10 16,2-13-7-16,0 0-13 0,0 12-48 0,0-12-120 16,0 0 40-16</inkml:trace>
  <inkml:trace contextRef="#ctx0" brushRef="#br0" timeOffset="6123.09">6569 4871 236 0,'-4'-7'77'16,"4"7"-3"-16,0 0-13 0,0 0-1 0,0 0-5 15,0 0-1-15,0 0-7 0,0 0-10 0,0 0 4 16,0 0 3-16,0 0-9 0,0 0 3 0,0 0-6 16,11-12-7-16,-11 12 0 0,17-4 4 0,-1-2-8 15,1 2-7-15,1 0-5 0,-1-2-22 0,3 2-27 0,-2 0-74 16,-1-2-135-16,1 1 41 0</inkml:trace>
  <inkml:trace contextRef="#ctx0" brushRef="#br0" timeOffset="6984.99">7108 4228 219 0,'0'0'14'16,"0"0"4"-16,7-5-5 0,-7 5 2 0,0 0-5 15,0 0 1-15,0 0 0 0,0 0-1 0,0 0-1 16,0 0-6-16,0 0 2 0,0 0 6 0,0 0 2 16,0 0-5-16,-25 19 1 0,19-15 0 0,0 2 3 15,-1 2 5-15,-2-2-4 0,-4 4 2 0,2 2 6 16,-2-2-2-16,-2 1-3 0,3-1-1 0,2 0 4 0,-4-1-4 15,1 4-2-15,3-6 9 0,-4 3-6 0,3-2 0 16,3 2 2-16,-2-6-1 0,2 2-2 16,8-6 4-16,-9 8-8 0,9-8-6 0,-9 6 8 0,9-6-17 15,-6 8 19-15,6-8 10 0,0 0-9 0,-9 5-1 16,9-5 2-16,0 0-7 0,0 0-2 0,0 0 4 16,-8 7-12-16,8-7-5 0,0 0-16 0,0 0-9 15,0 0-57-15,0 0-103 0,0 0 35 0</inkml:trace>
  <inkml:trace contextRef="#ctx0" brushRef="#br0" timeOffset="7693.14">6961 3863 236 0,'0'0'33'0,"0"0"6"0,0 0-14 0,0 0 9 0,-4-8-8 16,4 8-7-16,0 0-2 0,0 0-5 0,0 0 4 16,0 0-6-16,0 0 0 0,0 0 2 0,0 0 4 15,0 0-3-15,0 0-10 0,0 0 7 0,0 0 7 16,0 0 1-16,0 0 4 0,0 0-9 0,2 28 6 15,-2-28 6-15,2 14-11 0,-2-14 2 0,2 15-7 0,-2-6 8 16,0-9-9-16,2 13 12 0,-2-13-10 16,0 14 1-16,3-6-2 0,-3-8-2 0,2 16-6 15,-2-9-15-15,0-7-13 0,2 17-54 0,-2-9-92 0,0-8 31 16</inkml:trace>
  <inkml:trace contextRef="#ctx0" brushRef="#br0" timeOffset="8749.06">6863 5013 225 0,'0'0'26'16,"0"0"0"-16,0 0 8 0,0 0-3 0,0 0-3 16,0 0 4-16,0 0-1 0,0 0 2 0,0 0-13 15,0 0 5-15,0 0-3 0,0 0 4 0,0 0-6 16,0 0 6-16,0 0-8 0,0 0-3 0,0 0-4 16,0 0 0-16,-25-9-2 0,25 9 9 0,0 0-7 15,0 0-4-15,0 0 11 0,0 0-8 0,0 0-2 16,0 0 8-16,0 0-15 0,0 0 10 0,0 0-7 0,0 0-1 15,0 0-1-15,0 0 12 0,0 0-11 16,0 0-4-16,0 0 6 0,0 0-8 0,-8-8 8 0,8 8-6 16,0 0 6-16,0 0-1 0,0 0-2 0,0 0-1 15,0 0 11-15,0 0-11 0,0 0 3 0,0 0-3 16,0 0-2-16,0 0 6 0,0 0-2 0,0 0-2 16,0 0 0-16,0 0 1 0,0 0-8 0,0 0 6 15,0 0-6-15,0 0 3 0,0 0 3 0,0 0-8 16,0 0 6-16,0 0 6 0,0 0-4 0,0 0 0 0,0 0 2 15,-2 23 5-15,2-23-2 0,2 20-4 0,0-12 6 16,-2-8 2-16,2 20-1 0,2-4 2 16,-4-1-1-16,3-3-5 0,-1 0 7 0,-2-2 1 0,2 0-7 15,-2-10 10-15,0 16-11 0,2-9 4 0,-2-7 3 16,2 14-2-16,-2-14 4 0,5 12-20 16,-5-12 13-16,0 10-6 0,0-10-6 0,0 12-7 0,0-12-8 15,0 0-11-15,2 10-13 0,-2-10-12 0,0 0-33 16,0 0-106-16,0 0 36 0</inkml:trace>
  <inkml:trace contextRef="#ctx0" brushRef="#br0" timeOffset="9417.07">7198 4356 245 0,'0'0'42'0,"0"0"1"0,0 0-11 15,0 0 6-15,0 0 3 0,-28 10-9 0,19-6-4 16,2 0-1-16,-8 8-2 0,1-4 12 0,-1 0-21 15,-3 2 12-15,1 0-2 0,-1-1-3 0,6 1 3 16,-6 0-6-16,1 0 10 0,3 0-13 0,-1-2-6 16,4 2 5-16,0-4-6 0,0-1-3 0,4 0 3 0,7-5-7 15,-13 10 2-15,13-10 4 0,-10 5-2 0,10-5 5 16,0 0-6-16,-12 6 9 0,12-6-5 0,0 0 8 16,-6 6 3-16,6-6-1 0,0 0 6 0,0 0-6 15,0 0 3-15,-9 6-7 0,9-6-1 0,0 0 5 16,0 0-4-16,0 0-6 0,0 0-2 0,0 0 3 15,0 0-9-15,0 0-5 0,0 0-13 0,-11 6-10 16,11-6-20-16,0 0-21 0,0 0-48 0,0 0-136 16,0 0 45-16</inkml:trace>
  <inkml:trace contextRef="#ctx0" brushRef="#br0" timeOffset="13420.18">5973 2269 228 0,'0'0'18'16,"0"0"5"-16,0 0-10 0,0 0 5 0,0 0-4 16,0 0 5-16,0 0-3 0,0 0-6 0,0 0 9 15,0 0 2-15,0 0-3 0,0 0-3 0,7-12 6 16,-7 12-11-16,0 0 7 0,0 0-2 0,0 0-2 0,0 0-5 15,0 0-1-15,0 0 2 0,2-10 2 0,-2 10 3 16,0 0-11-16,0 0 7 0,0 0-4 16,0 0 1-16,0 0 2 0,0 0-3 0,0 0 0 0,2-7-9 15,-2 7 6-15,0 0-6 0,0 0 3 0,0 0-4 16,0 0 8-16,0 0-4 0,0 0-2 0,0 0 4 16,0 0-2-16,0 0-3 0,0 0-5 0,0 0 10 15,0 0-6-15,0 0 1 0,0 0 3 0,0 0-8 16,0 0 5-16,0 0 6 0,0 0 0 0,0 0-2 15,0 0 3-15,24 14 1 0,-24-14-1 0,4 8-6 16,-4-8 7-16,5 9 0 0,-3-3 4 0,3 2-5 16,-5-8-7-16,4 12 10 0,-2-6-7 0,-2-6 4 0,5 16 0 15,-3-11-1-15,-2-5 0 0,2 15 2 0,-2-15-1 16,4 13 4-16,-2-7-6 0,-2-6 6 0,2 12-3 16,-2-12-2-16,2 9 1 0,-2-9-1 0,0 0-3 15,4 10 0-15,-4-10 0 0,4 12 4 0,-4-12 0 16,0 0-1-16,0 10-6 0,0-10 6 0,0 0 1 15,0 0 1-15,4 10-2 0,-4-10 2 0,0 0-5 16,0 0 6-16,0 0-6 0,0 0 0 0,0 0 5 16,0 0 3-16,0 10 1 0,0-10 9 0,0 0-16 15,0 0 4-15,0 0 4 0,0 0 1 0,0 0-2 16,0 0 4-16,0 0-2 0,0 0 0 0,0 0 1 16,0 0-2-16,2 10-2 0,-2-10-6 0,0 0 7 15,0 0-6-15,0 0 4 0,0 0 6 0,0 0-7 16,0 0-3-16,0 0-1 0,0 0 2 0,0 0 1 0,0 0 0 15,0 0-5-15,0 0 2 0,0 0 4 0,0 0-3 16,0 0 0-16,0 0 1 0,0 0 0 16,0 0 1-16,0 0-4 0,0 0 2 0,0 0 1 0,0 0 2 15,0 0-7-15,0 0-7 0,0 0 13 0,0 0-2 16,0 0-4-16,0 0 9 0,0 0-3 0,0 0-5 16,0 0 3-16,0 0-6 0,0 0 0 0,11-27 0 15,-11 27 1-15,0 0-2 0,0-10 8 0,0 10-6 16,0-8 4-16,0 8 5 0,0 0-13 0,0-12 6 0,0 12-1 15,0 0-1-15,0-12 4 0,0 12-2 0,0 0-3 16,0-10 4-16,0 10-2 0,0 0 4 0,0 0-3 16,-2-10 0-16,2 10 1 0,0 0-4 0,0 0 0 15,0-10-1-15,0 10 0 0,0 0 1 0,0 0-2 16,0 0 7-16,2-8-2 0,-2 8-3 0,0 0 2 16,0 0-7-16,0 0 6 0,0 0-2 0,0 0-3 15,0 0 4-15,0 0 13 0,0 0-13 0,0 0-1 16,0 0 3-16,0 0 1 0,0 0-5 0,0 0 2 15,0 0 2-15,-7 28 4 0,7-28-3 0,-2 17 0 16,2-8 2-16,0-9 2 0,0 18 0 0,0-3-5 16,-2 3-1-16,-2 0 6 0,2-4-4 0,0 3 0 0,-4-1 1 15,4 0 1-15,-4 0-1 0,2-1 2 0,2 3-3 16,-3-2 2-16,3 2 2 0,-2 0-4 0,-1-3 4 16,3 3 1-16,-3 0 0 0,1-4 3 0,0 5-8 15,0-3 6-15,2 0-5 0,-3 0-3 0,0-1 7 16,1 1 4-16,2-2-6 0,0 2 2 0,-3 2-8 15,3 0 10-15,-2 1-3 0,0-3 3 0,-4 14-7 16,6-7 7-16,-4-3-7 0,4-1-2 0,-4 9 5 0,-3 4-1 16,2-5 0-16,0 3-6 0,3 0 11 15,2-9-7-15,-4 1 3 0,1-5-7 0,0 1 8 16,1 0-2-16,0-2 7 0,2 2 1 0,-3-3-12 0,3 3 4 16,-4-2-3-16,2 0 23 0,0-4-19 15,2 3-3-15,-2-3 1 0,-2 4 5 0,4-6-8 16,-3 2 1-16,3-2 2 0,0 2 1 0,2-3 1 0,-2 1-5 15,2-10 11-15,-2 26-8 0,-1-11 18 0,1 1-23 16,2 0 4-16,-2 0 3 0,-1-4-2 0,3 0-2 16,-2 6 2-16,2-3 1 0,0-1-4 0,-4 2 3 15,4-2-1-15,-2 1 0 0,0 1-1 0,0 2 2 16,0-6 5-16,2 0-3 0,-3-2-4 0,1 5 3 16,2-1 3-16,-2-4-6 0,2 0 2 0,0-10 0 15,-5 16-7-15,3-9 8 0,0 1 0 0,2-8 4 16,-2 16-10-16,2-6 7 0,0-10-6 0,-5 16 3 0,3-8 1 15,2-8-1-15,-2 17-8 0,0-9 8 0,0 2 0 16,2-10 0-16,-2 18-1 0,2-10-3 0,-2 0 9 16,2-8-5-16,-2 18 3 0,-2-9 1 0,4 1 3 15,0-10-4-15,-2 24-3 0,0-8 4 0,2-5-8 16,-2 1 4-16,2 0 2 0,-2-2-4 0,2 0 2 16,0-10-4-16,-2 18-2 0,2-8 10 0,-2 0-4 15,2-10 5-15,-2 17-5 0,4-7 7 0,-2-10 0 16,0 20-3-16,0-10-5 0,2 0 3 0,-2-10 0 15,2 15 1-15,-2-7-10 0,2 2 9 0,0 0-3 16,-2-10 4-16,0 16-6 0,2-10 9 0,-2-6-7 0,2 15 0 16,2-7 9-16,-4-8-7 0,4 16-1 0,-4-10 3 15,0-6-3-15,2 15 1 0,-2-15 9 0,2 15-10 16,0-8-1-16,-2-7-2 0,2 16 6 0,-2 0 9 16,2-3-16-16,-2-3 7 0,5 7-2 0,-5-6 0 15,2 1-7-15,0-2 10 0,0 0-7 0,3 4 2 16,-5-3 1-16,4 1 2 0,-1-4-3 0,1 2 4 15,-4-10-5-15,4 16 0 0,-2-8 1 0,0 0 3 16,-2-8-2-16,7 13 1 0,-5-5 2 0,-2-8-2 16,5 14 0-16,-1-6 2 0,-4-8-7 0,4 12 8 15,-1-4-6-15,-3-8 4 0,4 12-5 0,0-5 2 16,-4-7 8-16,4 14-9 0,-2-8 3 0,2 4-1 16,0-2 1-16,-2 2-1 0,2 0 6 0,0 4-1 15,3-1-7-15,-3 3-5 0,-2-4 5 0,3 0 6 16,-3-2-8-16,3 0 1 0,-3-3 4 0,4 7 1 0,-4-2-5 15,-2 2 8-15,2-6-9 0,3 2 12 0,-3-3-4 16,1 3 9-16,-3-10-9 0,4 14-11 0,-4-6-1 16,0-8 16-16,2 14-7 0,-2-14-1 0,0 12-6 15,0-12 7-15,5 14-1 0,-5-14-1 0,0 11 2 16,0-11-1-16,2 12 1 0,-2-12 3 0,2 14-2 16,-2-14 1-16,2 12-9 0,-2-12 9 0,0 14 1 15,0-14-2-15,0 10 7 0,0-10-6 0,2 7 5 0,-2-7-4 16,0 12 6-16,0-12-3 0,2 12 2 0,-2-12-3 15,0 14-6-15,0-14 12 0,2 12-11 0,-2-12-1 16,0 13 2-16,0-13 1 0,0 17 0 0,0-10 3 16,0-7 2-16,0 16 1 0,0-8-7 0,0-8 0 15,0 16 6-15,0-16-6 0,0 13-3 0,-2-5 2 16,2-8 5-16,-2 14 2 0,2-6-7 0,0-8 11 16,-2 14-8-16,2-14 3 0,0 12-3 0,0-12 5 15,0 9-10-15,0-9 4 0,0 0 1 0,-2 10 0 16,2-10 4-16,0 0 8 0,0 12-5 0,0-12 2 15,0 0 4-15,0 0-14 0,0 10 11 0,0-10-5 16,0 0 9-16,0 0-3 0,0 0-1 0,0 0-1 16,0 12-6-16,0-12 5 0,0 0-4 0,0 0-3 0,0 0 6 15,0 0-3-15,0 0 8 0,0 0-4 0,-2 10 4 16,2-10 1-16,0 0-4 0,0 0 4 0,0 0-3 16,0 0-2-16,0 0 3 0,0 0 3 0,0 0-1 15,0 0-7-15,0 0 8 0,0 0-11 0,0 12 4 16,0-12-5-16,0 0 4 0,0 0-4 0,0 0-5 15,0 0 5-15,0 0-6 0,0 0-14 0,0 0-12 0,0 0-12 16,0 0-15-16,0 0-25 0,0 0-34 16,0 0-83-16,0 0-228 0,0 0 67 0</inkml:trace>
  <inkml:trace contextRef="#ctx0" brushRef="#br0" timeOffset="34787.99">24034 764 241 0,'2'-2'100'0,"-2"2"-29"0,0 0 3 0,10-8-12 16,-10 8-13-16,0 0-4 0,8-2 0 0,-8 2-9 15,0 0-4-15,0 0-7 0,0 0-2 0,0 0-1 16,0 0-8-16,27 8 2 0,-23-2-3 0,2 0 0 0,1 2 3 15,-2 0-7-15,1 8 3 0,3-3 7 0,-7 1-17 16,2 2 3-16,0 0 2 0,0 0-8 0,-2-1 1 16,0-1 0-16,-2-2-4 0,0 4 0 0,-2-4 1 15,0-1 0-15,-4 5-1 0,2-6 1 0,0 0-2 16,2 0 0-16,-2-2-3 0,-1 2 2 0,5-10-2 16,-9 10 3-16,5-5 0 0,4-5 5 0,-9 8-3 15,9-8 10-15,-8 6 3 0,8-6-9 0,0 0-4 0,0 0 6 16,0 0 0-16,0 0-11 0,0 0-2 15,0 0 2-15,-20-16 2 0,20 16 3 0,0-13-3 16,2 3 5-16,2-6-3 0,3 0 1 0,0-2-5 16,1 1 3-16,1 1 0 0,0-2 1 0,4 2 0 0,-5 1-1 15,4-3-2-15,1 4 0 0,-3-2 4 0,2 0-2 16,0 5 5-16,0-1 5 0,-1 0-8 0,-3 2 6 16,-2 2-6-16,4-2 3 0,-4 6-2 0,-1-2-5 15,-5 6 5-15,13-10-5 0,-8 7 0 0,-5 3 1 16,8-7-5-16,-8 7 6 0,0 0-2 0,15-2 2 15,-15 2-2-15,0 0 1 0,0 0-5 0,20 9 7 16,-16-6-3-16,6 5 2 0,-6-4 0 0,0 4-2 16,5 0-1-16,-5 0 2 0,-2 2 14 0,5-2-8 15,0 5-6-15,-1 3 3 0,-2 0 2 0,0-2-5 16,1 2 2-16,-5-5 8 0,2 1-8 0,1-2 4 16,-3 0-3-16,0-10 3 0,2 18-2 0,-2-11 3 15,0-7 0-15,0 17-1 0,0-17 6 0,0 13-2 0,0-5-4 16,0-8 0-16,-2 10 0 0,2-10-7 0,-3 10 7 15,3-10 0-15,0 0 3 0,-4 14-2 16,4-14-2-16,-5 8-13 0,5-8-12 0,-6 5-41 0,6-5-76 16,-6 12 28-16</inkml:trace>
  <inkml:trace contextRef="#ctx0" brushRef="#br0" timeOffset="35052.82">24670 876 248 0,'0'0'80'0,"0"0"-9"0,16 3-3 15,-16-3-14-15,0 0-9 0,21 3-3 0,-9-1 0 16,-12-2-6-16,19 2-16 0,-1-2 7 0,-18 0-34 16,26 2-16-16,-13-2-16 0,-13 0-33 0,20 0-81 0,-3 0 28 15</inkml:trace>
  <inkml:trace contextRef="#ctx0" brushRef="#br0" timeOffset="35352.99">25093 724 235 0,'0'0'65'0,"0"0"-7"16,0 0-4-16,0 0-9 0,0 0 6 0,0 0-16 15,4 28-1-15,-2-18-10 0,-2-10-3 0,-2 18 3 16,2-10 5-16,0 1-10 0,2 8-4 0,-2-2 7 15,-2 1-4-15,2 0-2 0,0-4-1 0,-2-1-4 16,0 1-7-16,2 4 21 0,0-4-20 0,-4 4 4 16,4-3-2-16,-2 3-2 0,0-4 9 0,2-2-13 15,0 0 7-15,-4 0 2 0,4-10-2 0,-2 15 0 0,2-7 3 16,0-8-8-16,0 18 3 0,0-10-13 16,0-8-8-16,0 18-12 0,-2-10-26 0,2-8-41 0,0 14-106 15,0-14 33-15</inkml:trace>
  <inkml:trace contextRef="#ctx0" brushRef="#br0" timeOffset="35650.8">25572 845 295 0,'0'0'96'0,"0"0"-21"15,0 0-10-15,14-4-2 0,-14 4 2 0,0 0-15 16,0 0-9-16,0 0-1 0,19-2-10 0,-19 2 2 16,0 0 12-16,26 0-12 0,-8 2 0 0,-1-2-6 15,-17 0-1-15,31 2-7 0,-13 0 4 0,2-2-5 16,-7 0-8-16,-13 0-5 0,30 2-20 0,-17 0-8 15,-13-2-20-15,20 2-6 0,-20-2-63 0,18 2-131 0,-18-2 41 16</inkml:trace>
  <inkml:trace contextRef="#ctx0" brushRef="#br0" timeOffset="35850.67">25654 971 274 0,'0'0'73'0,"43"6"0"0,-21-2-10 0,11-2-8 16,2 2-3-16,-2 0-11 0,-9-2-18 16,9 0-27-16,-7 0-18 0,-1 2-44 0,-5-2-76 0,-1 0 27 15</inkml:trace>
  <inkml:trace contextRef="#ctx0" brushRef="#br0" timeOffset="37058.01">26304 780 208 0,'0'0'74'0,"-2"-6"-3"0,2 6-3 0,0 0-9 16,-2-8-3-16,2 8 9 0,0 0-9 0,0 0 6 16,-2-10-26-16,2 10-4 0,0 0-3 0,0 0-1 15,0 0-6-15,2-7 7 0,-2 7-14 0,0 0 4 16,18-7 4-16,-10 7-14 0,11-2-4 0,4 2 3 15,9 0 4-15,-5 0-2 0,6 2-5 0,-7 0-1 16,-6 0-2-16,-1 1-2 0,-1 0 4 0,-3-3 0 16,-3 4-8-16,-12-4 0 0,19 6 7 0,-19-6-6 15,11 8 2-15,-11-8-6 0,7 8-1 0,-7-8-4 0,4 8 3 16,-4-8 5-16,-7 15-5 0,1-7 5 0,-3 6 3 16,-2-2-3-16,-2 2-2 0,0-2 10 0,-2 0-11 15,1-1 0-15,3 1 2 0,1 0 3 0,0-2 6 16,4 0 1-16,2-2-5 0,0 2-2 0,-1-3-3 15,5-7 7-15,-2 16-9 0,4 0 4 0,5-2 8 16,-3 0-9-16,4 1-5 0,2-1 9 0,0 0 2 16,1-2 5-16,3 3-9 0,1 0 2 0,-2-4-9 15,-2-1 6-15,0 2 3 0,0 0-2 0,0-4-1 16,-5-1 2-16,0 1 11 0,2-1-16 0,-8-7 6 16,6 9-5-16,-6-9-2 0,6 6 10 0,-6-6-3 0,0 0-4 15,3 10 8-15,-3-10 3 0,0 0-5 16,0 0 7-16,0 0-7 0,-25 16 6 0,10-12-4 15,-7 2 6-15,-8 0-8 0,3-4 12 0,6-1-6 16,1 1-3-16,20-2-2 0,-39 0 0 0,39 0-4 16,-31 0-13-16,31 0-14 0,-26-2-6 0,17 1-27 0,9 1-35 15,-14-8-113-15,14 8 38 0</inkml:trace>
  <inkml:trace contextRef="#ctx0" brushRef="#br0" timeOffset="37317.04">26909 951 238 0,'0'0'111'16,"0"0"-33"-16,0 0-4 0,17 0-16 0,-17 0-2 15,0 0-10-15,22-2-5 0,-22 2-2 0,31-1-6 16,-13 1 0-16,1-2-12 0,1 2 10 0,2 0-11 16,-3 0-6-16,1 0-11 0,-3-2-21 0,3 2-5 15,-20 0-27-15,35 0-42 0,-21 0-108 0,-14 0 36 0</inkml:trace>
  <inkml:trace contextRef="#ctx0" brushRef="#br0" timeOffset="37579.64">27494 782 221 0,'0'0'53'16,"2"12"-8"-16,0-5-5 0,-2-7-11 0,4 16-2 15,-4-6-3-15,3 6-6 0,-1 0-1 0,0-2 5 16,-2 1 0-16,2 1-8 0,-2 2-3 0,0-2 13 16,0 2-7-16,2-1-2 0,-4 1 2 0,2 2-6 0,0-3 11 15,0 1-7-15,-2 2-12 0,2 0-5 0,0-3-26 16,0 3-40-16,-2 0-77 0,2-5 27 0</inkml:trace>
  <inkml:trace contextRef="#ctx0" brushRef="#br0" timeOffset="37837.92">27921 975 298 0,'0'0'117'0,"9"-4"-19"0,-9 4-21 16,0 0-14-16,0 0 2 0,0 0-3 0,15-4-18 16,-15 4 1-16,0 0-1 0,24 0-15 0,-4 2-4 0,-1 0 7 15,1 0-12-15,15 2-15 0,-4 2-14 0,4-2-12 16,-3 2-11-16,-1-2-26 0,-2 4-48 16,-7-5-126-16,-4 2 42 0</inkml:trace>
  <inkml:trace contextRef="#ctx0" brushRef="#br0" timeOffset="38020.18">28103 1157 241 0,'33'1'76'16,"2"6"-17"-16,4-4-6 0,0 4-9 0,3-2-15 0,0-1-20 15,-3 0-19-15,-2 0-37 0,1 0-54 0,1-4 21 16</inkml:trace>
  <inkml:trace contextRef="#ctx0" brushRef="#br0" timeOffset="38390.68">29073 892 233 0,'24'4'67'0,"-5"0"-6"16,2 2-11-16,-1 0-8 0,-1 2 1 16,7 6 0-16,-4-4-13 0,-5 2-9 0,1-1 11 0,-5 3-8 15,-1-2 8-15,-2 0-8 0,-6 4 4 0,2-3-15 16,-6 5 6-16,-6-2 7 0,2 2-7 0,-6-4 4 15,-2 3-1-15,-11 5 3 0,5-6-15 0,1-1 14 16,-8 3-13-16,5-4-3 0,6-2 10 0,0-2-5 16,3-1 6-16,1 0-9 0,10-9 1 0,-12 9 3 0,12-9 8 15,-11 12-10-15,11-12 5 0,0 0 3 0,-8 10 1 16,8-10-19-16,0 0 10 0,15 14 2 16,5-6-1-16,15 2-5 0,4 0 1 0,7-1-1 0,26 5-4 15,-6-2 5-15,0-4-1 0,-14-2-5 0,-6-3-15 16,-4 2-4-16,2-3-13 0,-2-1-14 0,-3-2-19 15,0 1-64-15,0 0-146 0,-6-4 45 0</inkml:trace>
  <inkml:trace contextRef="#ctx0" brushRef="#br0" timeOffset="39280.03">29028 476 248 0,'-38'12'36'0,"-2"0"1"16,1 3-3-16,-1 5 7 0,-18 6-11 0,-1 7 1 16,12-5 2-16,-4 12-2 0,14-7-9 0,9-4 4 15,2 7-11-15,6-2 2 0,0 3 4 0,10 3-5 16,-1 20 11-16,8-10-1 0,10 11 13 0,10-2-10 0,-1 0 13 15,8 1-5-15,7 1-6 0,8-4 4 0,7 0 8 16,4-2 11-16,10-1 4 0,-3-5-4 16,0-3-9-16,6-7-3 0,1-3-11 0,-3-3 12 0,3-5 2 15,-1-5-4-15,5-3 2 0,0-2 2 0,4-8-5 16,0-5 7-16,2 0 4 0,2-5-9 0,2-8-8 16,1-6-3-16,-1-4 4 0,0-4-11 0,-9-1 3 15,-5-7 1-15,-3-2-16 0,-6-3-5 0,-11 5 5 16,-12 1 2-16,15-14-3 0,-14 3-3 0,-7 7-1 15,1 1-4-15,-6 0 0 0,-1-3 1 0,-2 1-7 16,-5-1 2-16,-3 1-4 0,2 2-1 0,-6 1-3 16,-2 2 8-16,1-1 0 0,-5 0-5 0,-3 7 1 0,-1 1 0 15,2 4-5-15,0 0 1 0,-2-1 5 0,-1 5 0 16,-2-6-5-16,3 6 3 0,-5-2 0 0,3 1-4 16,-6 1 0-16,2 0-2 0,-1 0 3 0,-2 1-8 15,0 1-5-15,-5 0 5 0,-5-4 4 0,0 2 8 16,1 4-9-16,-9-1 3 0,9 1 5 0,-8-2-2 15,6 2 9-15,4 4-10 0,2 0-2 0,-1-2 2 16,1 3 2-16,-1-3-3 0,-1 1 9 0,-11-3 0 16,5 3-13-16,4-1 12 0,-11-2-7 0,-2 0 2 15,-4-2 8-15,0 2-3 0,-3 0-4 0,0 0-1 0,1 3 9 16,-6-3-13-16,-18 0 4 0,12 2-3 16,10 0 3-16,-2 3-9 0,4 1 3 0,0-2 6 15,1 2-8-15,3 0 2 0,-3 0-3 0,8 4 8 0,1 0-2 16,4 0-1-16,5 0-2 0,3 0-3 0,1 0-6 15,3 0 3-15,-3 4 1 0,4-3 10 0,-2 4-9 16,5-2-2-16,-3 4 4 0,-2 0 3 0,2 1-6 16,-1 2 7-16,-1 2-2 0,-1 1 1 0,1 2 2 15,1-2 0-15,-7 11 2 0,2 0-2 0,3-1 1 0,6-1 6 16,0-4-7-16,3 0 3 0,-4-1 4 16,-1 11 0-16,5-6 1 0,-2-2-4 0,6-5-4 15,2 3 10-15,-2-2 4 0,2 0 0 0,4 4-12 0,-4-5 13 16,4-3-12-16,-2-12 13 0,0 22-13 0,2-13 12 15,-2-9-5-15,2 18 5 0,-2-18 1 0,2 16-5 16,-2-16-7-16,4 15 3 0,-4-15 8 0,6 15-8 16,-6-15 10-16,4 10-7 0,-4-10-4 0,0 0-1 15,4 11 4-15,-4-11 2 0,0 0 8 0,0 0-7 16,0 0 2-16,2 14 0 0,-2-14-6 0,0 0-6 16,0 0 7-16,0 0 2 0,0 0 0 0,0 0 2 15,0 12 3-15,0-12-10 0,0 0 4 0,0 0-1 16,0 0 0-16,0 0-1 0,0 0 7 0,0 0-6 15,0 0-11-15,0 0-8 0,0 0-7 0,0 0-22 16,0 0-73-16,2 13-146 0,-2-13 48 0</inkml:trace>
  <inkml:trace contextRef="#ctx0" brushRef="#br0" timeOffset="39824.01">29122 1557 238 0,'0'0'39'0,"0"0"-3"15,0 0 1-15,0 0-6 0,0 0-5 0,10 14-4 16,-10-14-1-16,2 6-2 0,-2-6-3 0,0 0 0 16,5 10-5-16,-5-10 3 0,4 7 0 0,-4-7 9 15,0 0 6-15,2 7 12 0,-2-7 6 0,0 0-12 16,7 5 15-16,-7-5-10 0,15 0-1 0,-15 0-6 16,39-5-4-16,-4-5 9 0,3-2-15 0,-1-2 1 15,7-2-6-15,19-6-3 0,6-3 3 0,-1-1-9 16,-3 2 3-16,-1-1-7 0,-3 1 9 0,-10 8-4 15,-8 1 7-15,-8 3-1 0,2 0-4 0,-6-2 3 16,-5 6 2-16,-8 0-11 0,-3 5 4 0,-1-2-1 16,-6 2-18-16,1 1-20 0,-9 2-12 0,11-6-6 0,-11 6-4 15,0 0 0-15,0 0-1 0,0 0 1 0,0 0-50 16,0 0-116-16,-28 23 38 0</inkml:trace>
  <inkml:trace contextRef="#ctx0" brushRef="#br0" timeOffset="40042.99">29367 1705 245 0,'33'-4'91'0,"8"0"-10"16,3 0-9-16,29-3-13 0,1 0-6 0,1-1-15 15,1 1 11-15,7 2-10 0,0 4-9 0,3-3-11 16,-9 0-24-16,-10 2-21 0,-14 0-21 0,-11 0-29 16,-3 0-88-16,-9 0 30 0</inkml:trace>
  <inkml:trace contextRef="#ctx0" brushRef="#br0" timeOffset="45409.98">10299 2339 225 0,'0'0'83'16,"0"0"-12"-16,0 0-5 0,0 0-3 0,2-9-5 16,-2 9-12-16,0 0 5 0,0 0-13 0,0 0-9 15,0 0 6-15,6-8-13 0,-6 8 9 0,0 0-15 16,0 0 5-16,6-5-4 0,-6 5-2 0,0 0 3 15,0 0-10-15,0 0-6 0,2-8 6 0,-2 8 11 16,0 0-15-16,0 0 6 0,4-12-3 0,-4 8 1 16,0 4-3-16,0 0 1 0,5-8-2 0,-3 2 7 0,-2 6-6 15,7-12-10-15,-5 7 10 0,0-2-7 0,0-1 3 16,1 3 0-16,1-1-8 0,-2-2 11 0,-2 8-1 16,2-10 0-16,0 4-1 0,-2 6 6 0,2-8-4 15,-2 8-1-15,0-7 2 0,0 7 4 0,0-9-10 16,0 9 0-16,0-8 2 0,0 8-1 0,0 0-5 15,0 0-4-15,-2-8 9 0,2 8 0 0,0 0-7 0,-4-5 4 16,4 5-11-16,0 0 8 0,0 0-3 0,0 0 7 16,0 0-16-16,0 0 13 0,-13-4 6 15,13 4-9-15,0 0 4 0,0 0-1 0,0 0 3 0,0 0-10 16,-16 12 13-16,16-12-4 0,-6 10-3 0,2-5 2 16,-1 2-11-16,0 0 15 0,1 1-3 15,2 0 11-15,-4 0-9 0,3 1-3 0,-1 1 0 0,2 5 4 16,-4 0 8-16,3-3-11 0,-2 4 3 0,3 1 3 15,0 1 1-15,0-2-6 0,-2 0 2 0,2 0-1 16,2-3-3-16,-3 5 4 0,1-2-5 0,2-2 9 16,0 0-3-16,0 2 9 0,0-5-11 0,0 1 1 15,0 0-4-15,-2-2 6 0,2 0-2 0,2 5 3 0,-2-3-5 16,0 4 3-16,0-2-3 0,2-4-2 16,-2 0 6-16,0 0 3 0,3-3-3 0,-3 3 7 0,0-10-2 15,2 16 3-15,-2-8-11 0,0 0 5 0,0-8 5 16,2 13-8-16,0-6 3 0,-2-7 6 0,2 11-5 15,-2-3-16-15,0-8-3 0,0 12-9 0,0-12-13 16,0 10-20-16,0-10-40 0,-2 8-110 0,2-8 35 16</inkml:trace>
  <inkml:trace contextRef="#ctx0" brushRef="#br0" timeOffset="45670.01">10133 2454 245 0,'0'0'105'0,"35"-9"-7"0,-17 7-8 0,1-2-15 0,1 2-13 15,2-2-3-15,-3 2-23 0,14-2 10 16,-8 2-6-16,-3 2-17 0,-4-2-28 0,3 2-23 16,-3 0-69-16,1 2-116 0,-19-2 38 0</inkml:trace>
  <inkml:trace contextRef="#ctx0" brushRef="#br0" timeOffset="46117.21">10608 2445 208 0,'0'0'45'0,"14"2"7"0,-14-2-1 16,0 0-7-16,0 0 4 0,0 0-8 0,0 0 4 15,22 0-10-15,-22 0-5 0,0 0 0 0,21-4-5 16,-21 4 7-16,18 0-11 0,-18 0 0 0,0 0-14 16,24 0 6-16,-24 0 1 0,13 4-2 0,-13-4-3 15,0 0-1-15,16 4 5 0,-16-4-5 0,8 6-8 16,-8-6 7-16,5 7 7 0,-5-7-1 0,2 12-4 16,-2-12 3-16,-2 16 6 0,2-16-4 0,-5 18 1 15,1-12 3-15,-2 4-7 0,1-2 2 0,0-1 0 0,-1 1-1 16,0 0 1-16,6-8-4 0,-9 12 16 0,9-12-2 15,-9 12 4-15,9-12-6 0,0 0 4 0,-7 14 5 16,7-14 4-16,0 0-2 0,-6 10-2 0,6-10 9 16,0 0-8-16,0 0 3 0,0 0-9 0,0 0 3 15,0 0-7-15,0 0-1 0,19 13 0 0,-19-13-2 0,27 0-1 16,-7 3-4-16,-6-3-1 0,-14 0-5 16,29-3 6-16,-29 3-5 0,0 0-18 0,29-2-16 15,-29 2-31-15,13 0-25 0,-13 0-83 0,0 0-197 0,0 0 58 16</inkml:trace>
  <inkml:trace contextRef="#ctx0" brushRef="#br0" timeOffset="46717.96">10536 3252 309 0,'0'0'85'0,"2"-8"-7"0,-2 8 0 15,0 0-19-15,2-12-3 0,-2 12-12 0,0 0-8 16,0 0-7-16,-6-12 6 0,6 12-10 0,0 0-2 15,-13-6-2-15,13 6-13 0,-16-4 15 0,16 4-10 16,0 0 1-16,-26 2-11 0,26-2 5 0,-19 7-9 16,7-6 13-16,-5 7 0 0,4 0-10 0,0 0-7 0,1 4 8 15,0-2 4-15,1 3 0 0,-1-1-6 0,4 2 8 16,0 2-2-16,1-3-8 0,0 4 18 0,0-2-9 16,5 3 6-16,-2-2-6 0,2 0 8 0,0 1 3 15,2-1-8-15,0 2 0 0,0 0-8 0,0-3 5 16,0 1-3-16,0 0 10 0,0 0-2 0,0-1-5 15,2-3-6-15,-2 0 0 0,0-12 6 0,4 20-1 16,-4-10 6-16,0-10-8 0,2 25 4 0,-2-13-6 16,2-2-3-16,-2-10 4 0,3 16-5 0,-3-16 3 15,0 15-1-15,0-15-10 0,2 17-1 0,-2-17-13 16,-2 13-14-16,-1-7-7 0,3-6-10 0,-2 12-18 0,2-12-43 16,-4 12-134-16,4-12 41 0</inkml:trace>
  <inkml:trace contextRef="#ctx0" brushRef="#br0" timeOffset="46957.25">10232 3500 213 0,'0'0'149'0,"0"0"-25"0,0 0-6 0,2-9-23 0,-2 9-14 15,0 0-9-15,0 0-5 0,0 0-15 0,0 0-6 16,7-8-6-16,-7 8-1 0,0 0-4 0,0 0-3 16,13-5-4-16,-13 5-3 0,0 0 0 0,26-3-1 15,-26 3-19-15,17 0-2 0,3-2-25 0,-2 2-35 16,-1 0-24-16,-17 0-56 0,0 0-160 0,39 0 48 16</inkml:trace>
  <inkml:trace contextRef="#ctx0" brushRef="#br0" timeOffset="47333.95">10583 3512 216 0,'0'0'73'0,"19"0"-1"0,-19 0-16 16,18 2-4-16,-18-2-8 0,22 6-2 16,-14-4 0-16,-8-2-2 0,17 10-13 0,-9-4-1 0,-8-6-6 15,10 14 4-15,-3-6-5 0,-3 7-2 0,-2-3 4 16,0 4-3-16,-4-2 10 0,-2 2 3 0,0-3-3 16,-1-3 0-16,5-10-4 0,-8 22 2 0,6-16 2 15,2-6-3-15,-8 16-2 0,8-16 15 0,-4 12 3 16,4-12 7-16,0 0-3 0,-6 9 0 0,6-9 3 15,0 0 6-15,0 0-4 0,-5 12-1 0,5-12-8 16,0 0-10-16,0 0 5 0,0 0-3 0,0 0-7 16,0 0 2-16,53-8-8 0,-34 3 3 0,1 0-7 0,-3 0-14 15,1-2-9-15,2 2-26 0,-5-1-16 0,3-1-29 16,-5 2-19-16,-1 3-90 0,-12 2-221 0,17-12 65 16</inkml:trace>
  <inkml:trace contextRef="#ctx0" brushRef="#br0" timeOffset="47746">11049 2980 308 0,'0'0'88'0,"0"0"-20"16,0 0-7-16,0 0-5 0,0 0 5 0,0 0-17 16,0 0 4-16,0 0-9 0,-37 23-7 0,21-13 7 15,-2 0-1-15,-9 4-6 0,5-2-2 0,1-1 0 0,-5 3 1 16,-5 2-4-16,10-4-8 0,1-2 12 0,7-3-5 15,-5-2-7-15,6 3 18 0,0-5-3 0,1 1 0 16,11-4-7-16,-17 6 7 0,17-6-4 0,-15 6 4 16,15-6 7-16,-12 4 2 0,12-4 4 0,0 0 1 15,-10 4-4-15,10-4-2 0,0 0-8 0,0 0 0 16,0 0-4-16,-13 6 2 0,13-6-9 0,0 0 0 16,0 0-7-16,0 0-4 0,0 0-10 0,0 0-21 15,-12 2-11-15,12-2-24 0,0 0-34 0,0 0-124 16,0 0-252-16,0 0 73 0</inkml:trace>
  <inkml:trace contextRef="#ctx0" brushRef="#br0" timeOffset="48523.98">10583 4353 260 0,'0'-8'119'0,"0"8"-16"16,0 0-11-16,-2-10-17 0,2 10-10 0,0 0-5 0,0 0-16 15,-6-10 4-15,6 10-15 0,0 0 4 0,-8-2-6 16,8 2-4-16,0 0-10 0,-17 4 2 0,17-4-2 16,-16 8 4-16,8-2-7 0,-2 0 2 0,-1 5-2 15,1 1-1-15,-4 0 1 0,4 2-8 0,-1-2 3 16,1 3-4-16,4 2-2 0,-4-4 4 0,5 5-3 0,-4-2-2 15,5 2 5-15,-1-3-5 0,1 5 10 0,0-2-15 16,2 1 6-16,0 13-1 0,0-4-2 0,-2 3 2 16,4-9 5-16,0 0 1 0,0-2 0 0,0-1-4 15,0-1-3-15,0 2-1 0,4-3 5 0,-4 3-4 16,0 10 4-16,0-7 0 0,4 7-2 0,-4-10 2 16,0-3 2-16,0-1-3 0,2-2-3 0,-2-2 6 15,0 0-3-15,2-4-5 0,-2 2 6 0,0-1-1 16,0-9 0-16,0 16-12 0,-2-8-16 0,2 2-15 15,0-2-4-15,0-8-22 0,0 12-13 0,0-12-47 16,-4 10-146-16,4-10 47 0</inkml:trace>
  <inkml:trace contextRef="#ctx0" brushRef="#br0" timeOffset="48753.97">10337 4642 302 0,'2'-10'133'0,"-2"10"-18"0,0 0-16 16,0 0-18-16,9-5 5 0,-9 5-19 16,0 0-4-16,16-4-5 0,-8 2-13 0,9 0-2 0,1 0-1 15,4 0-14-15,-5 0-8 0,3 0-32 0,-1 2-29 16,1-2-32-16,3 2-55 0,-6 0-151 0,1 0 47 15</inkml:trace>
  <inkml:trace contextRef="#ctx0" brushRef="#br0" timeOffset="49350.93">10657 4724 243 0,'0'0'62'0,"0"0"-6"0,2 9-12 16,-2-9 8-16,0 0-8 0,6 10-9 0,-6-10 6 16,2 6-7-16,-2-6-7 0,2 8-1 0,-2-8 0 15,4 10 1-15,-4-10-2 0,0 0-6 0,0 12-9 16,0-12 6-16,-4 12 2 0,4-12-1 0,-4 11-4 0,4-11 9 15,-4 12-2-15,2-8-5 0,2-4 8 16,-7 8-2-16,7-8 0 0,0 0 9 0,-8 10-1 0,8-10-3 16,-7 4 4-16,7-4 0 0,0 0 0 0,0 0 3 15,0 0 0-15,-11 4 3 0,11-4-8 0,0 0 8 16,0 0-9-16,0 0 4 0,0 0 0 0,0 0 6 16,0 0-9-16,0 0 8 0,0 0-18 0,0 0 6 15,0 0 5-15,0 0-9 0,0 0-4 0,0 0 2 16,0 0-8-16,0 0-1 0,-20-8 3 0,20 8-2 0,0 0-2 15,0 0-5-15,0 0 3 0,0 0 4 0,0 0-6 16,0 0 0-16,0 0-2 0,0 0 0 0,0 0 0 16,0 0-4-16,40 10 2 0,-40-10-3 0,6 6-5 15,-6-6 6-15,0 0 3 0,5 12-4 0,-5-12-6 16,0 7 6-16,0-7 4 0,-5 16 3 0,3-8-3 16,2-8 1-16,-13 14 2 0,11-6 0 0,-5-2-2 15,7-6-2-15,-10 13 6 0,7-7-4 0,3-6 3 16,-11 10 5-16,11-10 0 0,-7 8 0 0,7-8 6 15,-4 6-2-15,4-6 2 0,0 0 5 0,0 0-4 0,-6 10 2 16,6-10 1-16,0 0-8 0,0 0 4 16,0 0 15-16,28 2-19 0,-11-4-1 0,3 0-4 15,1 0 3-15,-2 0-1 0,1-2 2 0,15 0-26 16,-13 0 0-16,-1-2-19 0,-3 5-7 0,0-2-22 16,-5-1-15-16,-3 2-34 0,0-4-96 0,-10 6-248 15,15-11 72-15</inkml:trace>
  <inkml:trace contextRef="#ctx0" brushRef="#br0" timeOffset="49682.97">11027 4098 279 0,'0'0'80'0,"0"0"-3"16,0 0-7-16,0 0-6 0,0 0-7 0,-22 30-4 0,11-17 0 15,-13 9-10-15,3 0 1 0,-2-2-8 0,5-2 4 16,-8 3-25-16,5 1-1 0,-1-7 17 0,4-1-5 15,5-2-4-15,0-2-1 0,0 0-5 0,0-2-2 16,1-2-13-16,6 0 0 0,-1-2-12 0,7-4-20 16,-10 2-13-16,10-2-23 0,0 0-39 0,0 0-126 15,0 0 42-15</inkml:trace>
  <inkml:trace contextRef="#ctx0" brushRef="#br0" timeOffset="49909.94">10816 4108 228 0,'7'-16'46'0,"-2"4"16"0,-1 1 7 15,1 1-1-15,-3 2-2 0,-2 0 11 16,2 0-15-16,-2 8-1 0,4-12 12 0,-4 12-11 0,4-9 7 15,-4 9-6-15,0-9-1 0,0 9-3 0,0 0-11 16,2-8-8-16,-2 8 0 0,0 0-8 0,0 0-7 16,0 0-6-16,2-8-5 0,-2 8 1 0,0 0 0 15,0 0 0-15,0 0 2 0,0 0-4 0,0 0-6 16,0 0 0-16,-23 28 0 0,12-14-3 0,0-2-5 16,2-1 10-16,0-1-1 0,-2 2 5 0,1-2-3 15,2-2 1-15,2 0-1 0,0-2 6 0,6-6 5 0,-9 10-6 16,5-6-5-16,4-4-4 0,-9 6 1 0,9-6 5 15,-3 8-4-15,3-8-8 0,0 0-14 0,-6 3-24 16,6-3-37-16,0 0-113 0,0 0-224 0,0 0 67 16</inkml:trace>
  <inkml:trace contextRef="#ctx0" brushRef="#br0" timeOffset="51481.95">14549 2252 332 0,'0'0'141'15,"5"-8"-29"-15,-5 8-11 0,0 0-11 0,7-8-3 16,-7 8 0-16,0 0-16 0,4-8-4 0,-4 8-7 16,0 0-9-16,4-8-1 0,-4 8-6 0,4-8-7 15,-4 8 0-15,5-6-5 0,-5 6-4 0,2-8 0 16,-2 8-5-16,3-8 8 0,-3 8-13 0,4-10-10 16,-4 10 8-16,2-8-2 0,-2 8-1 0,0-7-4 0,0 7-8 15,0 0 3-15,-2-14 1 0,2 14-7 16,-2-8 4-16,2 8 2 0,-5-10-14 0,5 10 7 15,-7-6-5-15,7 6 7 0,-6-6 4 0,6 6-9 0,-9-4-2 16,9 4-1-16,-17-4 3 0,17 4 2 16,-15 0-8-16,15 0 10 0,-18 7-11 0,9-4-5 0,1 1 10 15,-2 2 2-15,2 0 0 0,-3 6 0 0,-2 0 2 16,2 0-2-16,2 3 1 0,-2 1 3 0,2-2-7 16,3 3 12-16,-1 0-3 0,0 0 0 0,3 1-1 15,0 2-2-15,0-2 1 0,-3 9 6 0,5-2-10 16,-3-5-10-16,5 0 19 0,0 10-2 0,0-8-6 0,0-3 3 15,2 1 7-15,-2-2-5 0,0 0-2 0,3-1 9 16,-3 1-5-16,2 0 3 0,-2-3-6 16,2 1-3-16,3-2 4 0,-3 0-1 0,-2-2 4 0,0-1 6 15,2-2-13-15,-2 0 8 0,2 0-7 0,-2 0 8 16,0-1-2-16,0 2-6 0,0 0-16 0,0-2-9 16,0 2-18-16,-2 0-16 0,0-1-23 0,-5 7-66 15,0-6-178-15,3 0 53 0</inkml:trace>
  <inkml:trace contextRef="#ctx0" brushRef="#br0" timeOffset="51686.01">14309 2536 241 0,'0'0'204'16,"4"-10"-34"-16,-4 10-22 0,2-10-23 0,-2 10-14 15,4-8-11-15,-4 8-17 0,13-8-8 0,-3 2-6 16,7 0-12-16,3 0-20 0,2 0-19 0,13 4-28 16,0-1-22-16,0 1-19 0,-5 4-41 0,5-1-64 15,-10 1-187-15,-1 3 56 0</inkml:trace>
  <inkml:trace contextRef="#ctx0" brushRef="#br0" timeOffset="52264.95">14854 2571 233 0,'0'0'109'15,"0"0"-3"-15,0 0-15 0,0 0 3 0,0 0-13 16,0 0 13-16,0 0-10 0,-19-22-6 0,19 22 1 16,0 0-19-16,0 0-4 0,0 0-14 0,0 0 6 15,0 0-1-15,0 0-3 0,0 0-10 0,0 0-3 16,4-13-2-16,-4 13-2 0,0 0-9 0,17-10-1 0,-10 6 3 15,-7 4-10-15,17-6-4 0,-11 2 6 0,-6 4 1 16,14-4-7-16,-14 4-6 0,0 0-12 0,15-4 11 16,-15 4 1-16,0 0-5 0,0 0 2 0,0 0-7 15,0 0-1-15,0 0 6 0,0 0 0 0,0 0-7 16,0 0 16-16,20 8-10 0,-20-8 5 0,0 0-1 16,4 12 1-16,-4-12 4 0,0 7-15 0,0-7 12 15,2 17 4-15,1-12-8 0,-3-5 4 0,0 13 0 16,0-13 1-16,4 13-10 0,-2-3-6 0,3-2 11 0,1 0 3 15,-1 0-1-15,5 7 8 0,-2-1-11 0,0-4 0 16,-1 2 10-16,1-4 2 0,-2 0-5 0,0 0-9 16,0-3 5-16,-6-5 1 0,8 15-4 0,-5-12 8 15,-3-3-3-15,4 10 5 0,-4-10-5 0,5 8 6 16,-5-8-6-16,2 6-3 0,-2-6 12 0,0 0-8 16,0 0 0-16,0 0-3 0,-11 16 0 0,2-12 11 15,-5 4-6-15,-3-3 0 0,-3 0 3 0,5 0-16 16,-5-1-15-16,6 0-16 0,-9-2-28 0,5 2-29 15,-1-4-59-15,1 2-184 0,4-2 55 0</inkml:trace>
  <inkml:trace contextRef="#ctx0" brushRef="#br0" timeOffset="52847.95">14948 3334 251 0,'-9'-5'134'0,"9"5"-13"16,-12-8-39-16,12 8 5 0,-12-6-16 0,12 6-4 16,-11-2 1-16,11 2-20 0,0 0 2 0,0 0 1 15,-22 8-8-15,22-8-6 0,-13 13-11 0,9-4 3 16,-3 6-3-16,1 1-6 0,-3 14 3 0,9-3-1 0,-2 3 5 16,0 0-5-16,-2 3 5 0,1 1 4 15,3 1-9-15,-5 0 2 0,5 3-8 0,0-4-6 16,0 1 11-16,0 0-2 0,5-3 1 0,0 0-4 0,-3 1-3 15,0-1-5-15,0-1 5 0,0 1-2 0,2 2-3 16,-1-3-3-16,1-1 6 0,-2-7-1 0,1-1-12 16,-1-4 13-16,0 0 2 0,2-3 3 0,-1-1-14 15,-1 0 0-15,-2-2-7 0,0-4-9 0,0-8-26 16,2 15-11-16,-2-15-5 0,0 12-16 0,0-12-3 16,0 0-24-16,0 0-53 0,-7 10-179 0,7-10 54 15</inkml:trace>
  <inkml:trace contextRef="#ctx0" brushRef="#br0" timeOffset="53013.99">14663 3820 321 0,'4'-12'152'0,"3"4"-30"0,2 0-2 16,0-2-18-16,1 0-13 0,6 1-10 0,1 1-14 0,1-2-6 15,0 2-6-15,1 2-5 0,1 4-20 0,0-2-28 16,2 2-15-16,-2 2-32 0,2 2-27 0,-3-2-62 15,-1 2-158-15,-1 2 49 0</inkml:trace>
  <inkml:trace contextRef="#ctx0" brushRef="#br0" timeOffset="53785.98">15093 3924 223 0,'0'0'130'0,"0"0"-28"0,0 0 3 0,0 0-23 16,0 0 6-16,0 0-5 0,0 0-9 0,0 0-11 16,0 0-4-16,0 0 0 0,-13-27-17 0,13 27 1 15,0 0-5-15,0 0-6 0,0 0-5 0,0 0-3 16,8-14 0-16,-3 8-3 0,-5 6-6 0,12-8 0 15,-4 2-6-15,-8 6 9 0,17-6-14 0,-8 3-1 16,-9 3 13-16,11-7-5 0,-11 7-16 0,0 0 12 16,17-5-13-16,-17 5 13 0,0 0-4 0,11-5 7 0,-11 5-25 15,0 0 13-15,0 0-4 0,0 0 3 16,13-3 7-16,-13 3 4 0,0 0-8 0,0 0-6 0,0 0 5 16,0 0 8-16,0 0-9 0,0 0 6 0,0 0-6 15,0 0-1-15,0 0 6 0,0 0-8 0,0 0 3 16,0 0 6-16,22 2-1 0,-22-2-1 0,0 0 0 15,0 0 3-15,0 0-8 0,0 0-2 0,15 4 8 16,-15-4-1-16,0 0 0 0,0 0-9 0,14 2 6 16,-14-2-5-16,0 0 17 0,0 0-8 0,0 0-3 15,0 0 8-15,12 5-6 0,-12-5-12 0,0 0 3 16,0 0 11-16,0 0-12 0,0 0 12 0,0 0-6 16,10 5 0-16,-10-5-2 0,0 0 5 0,0 0-2 15,0 0 2-15,0 0-1 0,6 11-1 0,-6-11-8 16,0 0 12-16,-4 14 2 0,4-14-7 0,-4 10-9 0,4-10 18 15,-10 14-9-15,4-6 4 0,6-8-4 0,-8 12 4 16,-6 1-1-16,3-5-4 0,1 0 1 0,0-2-1 16,4 0 4-16,6-6-3 0,-15 8-3 0,15-8 4 15,-12 8 14-15,12-8-11 0,-10 6 8 0,10-6 5 0,-7 5-5 16,7-5 1-16,0 0-3 0,0 0-3 16,0 0-4-16,0 0 0 0,0 0 5 0,0 0-10 15,0 0-5-15,0 0 3 0,0 0-2 0,0 0 9 0,0 0-4 16,0 0 5-16,35 3-1 0,-35-3-1 0,15 2-2 15,-15-2 5-15,16 2-4 0,-16-2-2 0,13 3 5 16,-13-3-4-16,9 8-9 0,-9-8 3 0,9 7 11 16,-9-7-3-16,4 11 6 0,-4-11-1 0,0 10-2 15,0-10-1-15,-2 14 3 0,-2-6 2 0,4-8 3 16,-12 14-6-16,8-6 4 0,-5-3 3 0,-4 7 7 16,2-4-1-16,0 0-10 0,3-2 4 0,-8 0 2 15,3-1 6-15,2 0-4 0,11-5 1 0,-19 4 3 16,19-4-5-16,-18 3 5 0,18-3-4 0,-17 0 0 15,17 0-4-15,0 0-12 0,-27-5-18 0,18-2-16 16,0 4-28-16,-3-9-23 0,-2 0-105 0,-7-11-224 0,9 3 65 16</inkml:trace>
  <inkml:trace contextRef="#ctx0" brushRef="#br0" timeOffset="54120.92">15410 3165 245 0,'0'0'80'16,"0"0"-6"-16,0 0-16 0,-2-10 0 0,2 10-3 15,0 0-9-15,0 0-9 0,0 0 0 0,0 0-6 16,0 0-3-16,0 0-4 0,0 0 1 0,0 0 3 15,0 0-6-15,0 0-7 0,-35 16 5 0,22-8 1 16,-3 2 0-16,2 2-2 0,-2-1 14 0,-1-1-3 0,-1-2 3 16,1 2-1-16,1 0 5 0,1-1-1 0,-3-1 1 15,0 2-3-15,6-2-6 0,-6 0-8 0,3 0 2 16,1-2-3-16,1 0 2 0,3-2-6 0,10-4 4 16,-18 8-1-16,18-8-9 0,-13 8-6 0,4-5-33 15,9-3-2-15,-13 8-29 0,4-1-7 0,3-2-81 16,6-5-176-16,-16 12 54 0</inkml:trace>
  <inkml:trace contextRef="#ctx0" brushRef="#br0" timeOffset="54735.94">15231 4650 209 0,'7'-3'187'0,"-7"3"-33"0,6-10-14 15,-6 10-21-15,0 0-13 0,4-8-6 0,-4 8-11 0,0 0-6 16,0 0-15-16,0 0-11 0,0 0-9 0,0 0-3 16,-10-12-6-16,10 12-13 0,0 0 4 0,0 0-3 15,0 0-3-15,0 0-3 0,-47 20 4 0,32-8-15 16,1 1 10-16,0 3-10 0,-2 8 3 0,3 3 0 16,-1 1-11-16,4-1 5 0,-1 1 3 0,5-4 4 15,1-4-8-15,2 0 2 0,3-1 1 0,0 9 0 16,3 0 3-16,2-3-6 0,-3-5-1 0,4-3-1 0,1 1 5 15,-3 12-10-15,7-3 2 0,-4-3 5 0,1-6-3 16,-3 0-1-16,-1-1 5 0,7 11-1 16,-4 2-2-16,1-1 5 0,-4-7 2 0,1-4-9 0,0 0 5 15,-1-3 0-15,-2 1-3 0,3 0 0 0,-3-4-1 16,0-1 0-16,-2-11-15 0,4 20-2 0,-2-12-14 16,-2-8-11-16,0 16-11 0,0-16-18 0,-2 16-6 15,0-11-20-15,2-5-93 0,0 0-223 0,-11 10 69 16</inkml:trace>
  <inkml:trace contextRef="#ctx0" brushRef="#br0" timeOffset="54921.91">15095 5016 330 0,'4'-10'175'0,"-4"10"-21"0,14-15-18 0,-8 8-20 16,-6 7-8-16,13-12-13 0,-13 12-10 0,18-8-14 15,-8 4-7-15,10-2-18 0,-3 3 2 0,6-2-25 0,-5 1-32 16,-18 4-17-16,41-1-31 0,-21 2-27 16,-1-1-76-16,-19 0-189 0,29 2 56 0</inkml:trace>
  <inkml:trace contextRef="#ctx0" brushRef="#br0" timeOffset="55400.94">15485 5016 319 0,'0'0'93'0,"0"0"-2"16,0 0-25-16,0 0-4 0,70-3-6 0,-70 3-13 15,24 0-7-15,-24 0-3 0,22 3 2 0,-22-3-10 16,13 7-10-16,-13-7 4 0,11 12 2 0,-11-12 3 16,4 14-2-16,-4-14-11 0,5 16 7 0,-5-16-13 15,-7 18 16-15,3-3-5 0,-3-1 8 0,1-2 3 16,-1 0-7-16,7-12-3 0,-11 15-5 0,11-6 2 15,0-9-14-15,-6 11 14 0,6-11-9 0,0 0 13 0,0 16-6 16,0-16-1-16,0 0-1 0,8 16-4 16,1-8-6-16,-9-8 14 0,22 19-8 0,-9-7-3 0,0-2 3 15,3 0-4-15,-5 0 5 0,-1-4 1 0,0 1-12 16,-10-7-1-16,12 15 14 0,-5-8-2 0,-7-7-1 16,7 13 3-16,-7-13 11 0,4 11 5 0,-4-11 1 15,0 0 4-15,-2 16 0 0,2-16-3 0,-14 10-3 16,0-2 0-16,-4-1-6 0,-1-2-11 0,-1-2-24 0,-13 2-10 15,4-5-21-15,-4-5-35 0,7 0-87 0,4-3-202 16,5-2 61-16</inkml:trace>
  <inkml:trace contextRef="#ctx0" brushRef="#br0" timeOffset="55905.95">15844 4443 223 0,'0'0'110'16,"0"0"-25"-16,0 0-17 0,0 0-11 0,0 0 6 16,0 0-1-16,0 0 0 0,0 0-9 0,-17 28-8 15,6-12 0-15,-7 5-8 0,-4 3 1 0,5 0-4 16,-1-5-6-16,3-3-3 0,1 0 0 0,4-4 3 15,-4 1-1-15,1 2-5 0,3-4 0 0,-2-1-8 16,2 0 5-16,3-4-3 0,0 0-9 0,7-6-7 16,-11 8 5-16,11-8-26 0,-10 4-9 0,10-4-3 15,0 0-7-15,0 0-7 0,0 0 2 0,-20-14 4 16,20 14-6-16,-5-21 12 0,5 4 1 0,0-1 3 0,3-11-5 16,-3 0 22-16,4 1 3 0,-4 4 10 15,2 2 12-15,0 5 10 0,5 1 9 0,-5-2 1 0,3 2 3 16,-1 5 1-16,-2-1 1 0,2 4 16 0,-2-2-2 15,-2 10-1-15,5-12-10 0,-5 12-2 0,2-10-11 16,-2 10 7-16,0 0-4 0,2-12-23 0,-2 12 6 16,0 0 8-16,0 0-21 0,0 0 16 0,0 0-7 15,0 0 6-15,0 0 3 0,0 0 1 0,0 0-2 0,0 0-2 16,-26 30 1-16,15-18-3 0,-2 4 6 16,3-2-10-16,-4-3 10 0,1 1-4 0,2-2-1 15,0 4 3-15,0-8-2 0,4 4-7 0,1-5-4 0,6-5 10 16,-11 10-1-16,11-10-2 0,-8 8 0 0,8-8-11 15,-8 4-14-15,8-4-14 0,0 0-26 0,0 0-17 16,-10 6-108-16,10-6-215 0,0 0 65 0</inkml:trace>
  <inkml:trace contextRef="#ctx0" brushRef="#br0" timeOffset="56884.83">16705 1960 264 0,'5'-8'88'0,"-5"8"-20"0,0 0-12 0,0 0-4 16,0 0-6-16,0-8-12 0,0 8-3 0,0 0-3 0,0 0-5 16,0 0-2-16,0 0-7 0,0 0 2 0,0 0-2 15,0 0-3-15,19 21 3 0,-11-7 0 0,2 4-9 16,5 10 3-16,-2-3 5 0,2 5-5 0,-1 2-2 15,-1 3-1-15,-3-2 4 0,0 3-7 0,0 2 7 16,6 19 2-16,-9-8-3 0,3 10 1 0,-4-12 1 16,4-7-3-16,-4 25 2 0,1-2 2 0,-5-2-2 15,2 2 2-15,0 2-3 0,2-1-2 0,-2 1 3 16,-4-6-10-16,2-11 9 0,0-5-2 0,-4 18 1 16,6 4 6-16,-2-6-2 0,-2-10-5 0,0-9 4 15,2 2-2-15,-2 21 1 0,0-1 1 0,0 2 1 16,0-3 1-16,-2 0-3 0,2-13-1 0,-2-9 7 0,2 22-5 15,0 0-10-15,0 0 13 0,0-15-5 16,0-7 4-16,-2 1-1 0,2-1-1 0,0-1 2 16,2 1-5-16,-4 2-1 0,4-1 3 0,-2-3 4 0,0 1-8 15,4-3 8-15,-2 1-4 0,-2-3 1 0,3 1 0 16,-1-3-3-16,0 1-4 0,0 2 7 0,5-3-1 0,-5-1-5 16,1 2 8-16,-3-5-5 0,2-3-1 15,-2-2 1-15,2-3-3 0,0-1 1 0,-2 2-3 16,4-3 6-16,-4 1-10 0,2 2 10 0,0 12-2 0,-2-3-3 15,3-5 4-15,-3-5-5 0,0 11 3 0,0-8-1 16,2-3-2-16,-2-1 3 0,0 0 2 0,-2 2-5 16,4 0 2-16,-2-1-6 0,-2 9 6 0,2-5 7 15,0 7-7-15,0-6 0 0,0-5 5 0,0 1-3 16,-3 0 2-16,3 0 0 0,0-3-4 0,-2 3 2 16,2-2-3-16,0 4 2 0,0-5-2 0,-2 1 5 15,2 2-9-15,-2-1-1 0,2-3 5 0,-2 2 3 16,0 0-2-16,2 0-2 0,0-3 1 0,0-1-3 15,0 0-3-15,0-4 4 0,0 0 0 0,0-10 4 16,-2 15-7-16,2-15 4 0,2 10 4 0,-2-10-6 16,0 10 4-16,0-10 2 0,0 0-7 0,0 14 4 0,0-14-4 15,0 0 7-15,0 0-1 0,0 10 1 0,0-10-4 16,0 0 3-16,0 0-3 0,0 10-1 0,0-10 1 16,0 0 1-16,0 0 1 0,0 0-3 0,0 10-12 15,0-10-7-15,0 0-16 0,0 0-10 0,-2 11-14 16,2-11-18-16,0 0-21 0,-5 14-55 0,3-8-179 15,-7 2 54-15</inkml:trace>
  <inkml:trace contextRef="#ctx0" brushRef="#br0" timeOffset="58600.94">4762 6247 276 0,'-5'-8'153'0,"5"8"-5"0,0 0-23 16,0 0-14-16,0 0-10 0,-2-8-13 0,2 8-6 16,0 0-4-16,0 0-9 0,0 0-6 0,0 0-6 0,0 0-5 15,0 0-4-15,-6-6-9 0,6 6-3 0,0 0-5 16,0 0-5-16,0 0 3 0,0 0-3 0,0 0-10 16,0 0 5-16,0 0-6 0,-9-6 2 0,9 6-7 15,0 0 0-15,0 0 4 0,0 0 0 0,0 0 1 0,0 0-3 16,0 0 4-16,0 0 5 0,0 0-6 15,0 0 3-15,0 0 0 0,0 0-6 0,0 0 0 16,0 0-3-16,0 0 5 0,11-12-7 0,7 8 0 0,1-2 0 16,1 2 0-16,2 0-9 0,-3 0-16 0,1 1-17 15,0 1-2-15,-1-1-7 0,1 1-11 0,3 0 0 16,-2 1-9-16,-1-1-11 0,-2 2-3 0,-1 0-8 16,1 0-10-16,-18 0-68 0,24 2-193 0,-16-1 58 15</inkml:trace>
  <inkml:trace contextRef="#ctx0" brushRef="#br0" timeOffset="58776.89">4904 6304 321 0,'0'0'115'0,"0"0"-22"0,0 0 1 16,0 0-6-16,0 0-5 0,0 0-14 0,0 0-12 15,0 0-17-15,0 0 11 0,0 0-5 0,0 0-2 16,22 10-3-16,-22-10-1 0,29 5-2 0,-9-2-3 15,15-1-16-15,-9-1-34 0,9 6-35 0,-2-6-100 16,-10-1-178-16,1 2 54 0</inkml:trace>
  <inkml:trace contextRef="#ctx0" brushRef="#br0" timeOffset="59450.94">5732 5671 238 0,'0'0'41'0,"0"0"-7"0,4-7-6 0,-4 7-2 16,0 0-6-16,0 0-4 0,0 0 2 0,16 16 2 16,-14-8 2-16,5 8 3 0,1 14-1 0,-4-9-5 15,2 13 3-15,-2-1-3 0,0 3 4 0,-4 1-6 16,2 5-5-16,-4 17 5 0,2-10-4 0,-2 16 1 15,2-2 1-15,-2 3 0 0,-2 1-2 0,2 0 10 16,-4 4 6-16,4 2-1 0,0 1 5 0,2 1-7 16,-4 5 3-16,0 56 0 0,-1-46-7 0,3-22 3 0,-2 1-4 15,-1 1 3-15,-2 3-7 0,3 6 12 0,0-1 1 16,0-1-5-16,-5 57-2 0,2-48 6 0,3-19-13 16,1 2 0-16,-1 3 10 0,-4-2-8 0,4 3 0 15,0-4-8-15,2 1 12 0,-2-1-3 0,6 0-6 16,-4-2 2-16,2 0-3 0,-2-2-3 0,4 2 8 15,0-6-4-15,-2 8 0 0,0-7 2 0,4-13-4 16,2 10 1-16,-2-10-2 0,-2 11 3 0,2-11-1 0,3 10-4 16,-3-8 5-16,-2-13-10 0,3 5-21 15,-3-4-11-15,3 1-12 0,-3 2-26 0,2-1-26 16,-2-5-62-16,-2 3-182 0,0-3 54 0</inkml:trace>
  <inkml:trace contextRef="#ctx0" brushRef="#br0" timeOffset="61201.37">6773 6018 295 0,'0'0'119'15,"0"0"-21"-15,0 0 2 0,0 0-22 0,0 0-5 16,0 0-10-16,0 0 1 0,0 0-6 0,0 0-5 15,0 0-2-15,0 0-7 0,10-10-4 0,-10 10-5 16,0 0-8-16,0 0 0 0,5-10-6 0,-5 10-3 16,0-10-1-16,0 10 2 0,2-10 1 0,1 5-4 0,-3 5-6 15,2-15 3-15,-2 15 6 0,0-12 0 0,0 12 2 16,2-9-4-16,-2 9 1 0,0 0-5 0,0-8-5 16,0 8-5-16,0 0 14 0,0 0-12 0,0 0-8 15,0 0 11-15,0 0-1 0,-4 34-1 0,4-17-1 16,-3 3 6-16,1 11-6 0,-3-1 13 0,1 4-13 15,2-5 3-15,-2 2 1 0,2-3 4 0,-2 2-10 0,1-8 7 16,-2 0-6-16,3-7 8 0,2 1 0 16,-2 0 0-16,0-1-12 0,0-1 2 0,0-4-10 15,-1 2-14-15,3-2-26 0,-2-2-17 0,-2 1-36 0,-2-2-78 16,4 3-210-16,2-10 63 0</inkml:trace>
  <inkml:trace contextRef="#ctx0" brushRef="#br0" timeOffset="63554.13">10115 6296 248 0,'0'0'121'0,"0"0"-27"16,0 0-14-16,10 14 0 0,-8-7-13 15,0 0-4-15,0 1-5 0,0-3-28 0,0 1 11 0,0 0-1 16,1 0-6-16,-3-6-5 0,6 10 27 16,-6-10-8-16,11 6 0 0,-4-2-3 0,-7-4-4 0,18 2-5 15,-18-2-2-15,17 0-1 0,-17 0-9 0,18-6-4 16,-8 0 9-16,-3 0-12 0,2 0-2 0,-3-4-4 16,7-1-14-16,-6-4-4 0,2 4 9 0,-5 1 2 15,1 0-4-15,-5 0 1 0,0 0-8 0,0 10 9 16,-5-18-9-16,1 10-1 0,-2 0 3 0,-2 3 0 0,0-1 3 15,-1 2-9-15,-9 0 11 0,4 0 3 0,-4 4 1 16,-2 0-4-16,3 4 8 0,-3-4-14 0,3 6 10 16,-1-2 4-16,3 0 3 0,5 1-8 0,-2 0 6 15,-2 5-5-15,5 0 11 0,1-5 6 0,2 3-6 16,-2 0 4-16,6 2 2 0,0-2 1 0,0 0-6 16,2 0 5-16,0 9-4 0,4-3 0 0,-2 2 1 15,8-2 8-15,-2 2-10 0,3-3 6 0,0 1-4 16,0 0 1-16,5-2 5 0,-1-2-6 0,13 4-4 15,-8-5-1-15,-1-1 0 0,-1-2-2 0,-1 0-2 0,-1-4-9 16,-1 0-18-16,-1 0-12 0,-4-2-17 16,-10 0-16-16,20-2-25 0,-13 0-30 0,1-4-72 0,-1 0-226 15,4-5 68-15</inkml:trace>
  <inkml:trace contextRef="#ctx0" brushRef="#br0" timeOffset="64052.89">10547 5801 266 0,'0'0'86'16,"13"-6"-20"-16,-13 6-7 0,11-4-7 0,-11 4-9 15,14 0 7-15,-14 0-9 0,15 5 7 0,-4 0-4 16,-7 3-9-16,9 1-3 0,-4 5 2 0,-2 2 9 15,1 0-12-15,-1 3 5 0,1 11-8 0,-6-6 5 16,-2-3-5-16,0 11 4 0,-2-9 6 0,0-1-11 16,0-6 1-16,0 2 3 0,0-2-4 0,-2-1 5 0,1-3-9 15,1 0-1-15,0-4 0 0,2-8 0 0,-4 14 5 16,2-8 14-16,2-6 6 0,0 0-3 0,-5 8-5 16,5-8-5-16,0 0-3 0,0 0-6 0,0 0-2 15,0 0-9-15,9-32-13 0,-5 14-7 0,7-13 1 16,-3 1-6-16,4-1 5 0,5 1 1 0,-1 0-1 15,-1-1-5-15,0 5-1 0,0-2-6 0,-3 7 16 16,-4 5-6-16,1-2 7 0,-2 4-2 0,2 3 3 0,-3-1 0 16,-2 4 7-16,-2 0-5 0,3 2 6 15,-5 6-7-15,5-12-1 0,-5 12 0 0,4-3-1 0,-4 3-6 16,0 0 6-16,0 0 8 0,0 0-6 16,0 0 0-16,0 0 5 0,0 0-4 0,-14 33-2 15,10-15 12-15,2-4-2 0,-2 1 0 0,0 1 3 0,4 0-8 16,0-2 2-16,0 2 0 0,4-3 3 0,-2 3-2 15,2 0 4-15,7-2-3 0,0-1 3 0,4 2-2 16,12 0 0-16,1 3-2 0,7-8-23 0,-2-1-26 16,2-3-28-16,1 1-36 0,-1-5-91 0,0-4-233 15,-1-6 67-15</inkml:trace>
  <inkml:trace contextRef="#ctx0" brushRef="#br0" timeOffset="69317.92">14328 6438 223 0,'2'10'144'0,"0"-4"-18"0,-2-6-15 0,2 5-4 0,-2-5-14 16,6 8-13-16,-2-4-2 0,-4-4-3 16,4 6-5-16,-4-6-2 0,11 8-11 0,-5-4 1 0,1-2-5 15,4 0-7-15,-11-2-4 0,18 0-7 0,-18 0-1 16,28-4-1-16,-11 0-1 0,-1-2-9 0,1-2-4 16,-3 1-10-16,-1-3-2 0,-1-2-7 0,0 2-1 0,-6-2-6 15,1 2 11-15,-5 0-1 0,2 2-5 16,-4 0 1-16,0 8-3 0,2-9-2 0,-2 3 0 0,0 6 2 15,-6-6-19-15,6 6 20 0,-11-6-1 0,-3 6 6 16,14 0-4-16,-25 6 4 0,7-2-1 16,-2 2 8-16,3 0-2 0,-1 4-4 0,1 1 3 0,1-1 4 15,4 0 2-15,-4 4-2 0,3-2-6 0,2-1 9 16,2 1-9-16,0 0 1 0,5-2 1 0,2 0-2 16,2-2 9-16,-2 0-1 0,4 1 3 0,2 1-6 15,3 4-1-15,3-2-2 0,6 0 3 0,-1 2-5 16,1-4 4-16,4 0 2 0,8 1-6 0,-4-3 3 15,-4 0-4-15,-2-4-10 0,1 2 1 0,1-2-10 16,-1 0 0-16,-1 0-5 0,0 0-2 0,-3-2-7 16,3-2-2-16,-1 0 2 0,-4 0-14 0,0 0-16 0,-4-2-14 15,2-2-29-15,0 0-62 0,-11 4-197 0,22-12 61 16</inkml:trace>
  <inkml:trace contextRef="#ctx0" brushRef="#br0" timeOffset="69819.72">14538 5891 319 0,'0'0'101'0,"9"-3"-13"0,-9 3-6 0,16-7-11 16,-8 7-9-16,10-3-11 0,-5 3 3 0,5 0-9 0,-18 0-3 15,28 2-4-15,-11-1-10 0,-1 6-3 0,-5-4 0 16,-1 3-1-16,4 4-2 0,-3-2-3 0,-5 2-8 15,1 0 6-15,0 6 0 0,-7-3-7 0,0 1 2 16,-4 4 0-16,-4-1 1 0,0-2 2 0,-3 0-7 16,-3 1-6-16,0 0 6 0,3-1 2 0,-5 0 6 15,1-4-6-15,-1 1 1 0,4-2-5 0,0-2-5 16,2 0 12-16,3-2 7 0,1-1 6 0,-2 2 11 0,4-6 5 16,4-1 5-16,-6 9 0 0,6-9 2 15,-4 3-9-15,4-3 3 0,0 0-4 0,0 0-6 16,0 0-3-16,0 0-3 0,0 0-4 0,35 6-5 0,-19-8-3 15,5 0 5-15,11 0-3 0,-3-1-3 0,-9 3 0 16,-1-2-7-16,1-1-2 0,0 3-10 0,-3-2-19 16,1 2-21-16,-1-2-12 0,-1 1-17 0,1 1-24 15,-6 0-109-15,2 0-243 0,-13 0 69 0</inkml:trace>
  <inkml:trace contextRef="#ctx0" brushRef="#br0" timeOffset="70289.86">15111 5907 317 0,'10'0'90'15,"-10"0"-12"-15,11 4-6 0,-2 0-13 0,-2 0-8 16,-3 2-3-16,2 2-4 0,-2 2 2 0,-1 0-10 15,2 0-3-15,-3 5-8 0,0 3 4 0,-2-4 3 0,-2-1-1 16,0 4 7-16,-3-4-12 0,5-1 1 0,-3-2-5 16,-1-2 5-16,2-1-6 0,2-7-4 0,-6 15 1 15,6-10 9-15,0-5 0 0,-2 10 5 0,2-10 18 16,-2 6 4-16,2-6 3 0,0 0-10 0,0 0-8 16,0 0 4-16,0 0-15 0,0 0-8 0,0 0-2 15,0 0-9-15,26-21-1 0,-13 6-2 0,-1 2 0 16,2-3 0-16,-1 4-1 0,-2-4 1 0,0 3-5 15,0 1 11-15,-2 2-7 0,-3 0 3 0,-1 4-3 0,-1 0 4 16,0 3-7-16,-4 3-1 0,4-10-2 16,-4 10-5-16,6-7 6 0,-6 7-5 0,2-3 4 0,-2 3-4 15,0 0-2-15,0 0 2 0,0 0 4 0,0 0-5 16,0 0 3-16,0 0-3 0,-16 13 0 0,12-5 1 16,-1-2 2-16,1 4-7 0,-2-2 11 0,1 0-2 15,0 8 3-15,-3 0 3 0,4-3-4 0,2 5 2 16,-3-2-1-16,5-1 3 0,2 1 3 0,1 4-7 15,1-2 3-15,6-2 2 0,6 9 4 0,3-1-9 16,-1-6-22-16,7 2-41 0,-1-1-31 0,-3-5-102 0,-1-4-231 16,0 0 67-16</inkml:trace>
  <inkml:trace contextRef="#ctx0" brushRef="#br0" timeOffset="71299.87">16812 6257 238 0,'0'0'87'0,"0"0"-12"0,7-10-2 0,-7 10-14 0,0 0 6 16,4-8 2-16,-4 8-5 0,0 0 2 0,6-8 2 16,-6 8-4-16,4-4-6 0,-4 4 5 0,0 0 3 15,4-6-15-15,-4 6 3 0,0 0-6 0,6-6-2 16,-6 6-3-16,0 0-12 0,0 0-5 0,6-4 2 16,-6 4-2-16,0 0-2 0,0 0-10 0,7-4 2 15,-7 4-1-15,0 0-3 0,0 0-4 0,0 0-2 16,11 18 1-16,-6-8 4 0,3 3 0 0,-4 5-10 0,8 10 6 15,-6-5-2-15,3 11-4 0,-1-1 4 0,2 1 0 16,-4 0 0-16,0-1 3 0,-1 3-6 0,-1-1 4 16,3 0-3-16,-5 3 6 0,3-2-5 0,-1-1 3 15,0 5 5-15,0 23-10 0,1-2 4 0,-3-18 8 16,3-5-11-16,-7-1 8 0,4 1-10 0,0-3 4 16,0 3 3-16,-2 1-3 0,2 1 4 0,-2-1-8 15,0 1 2-15,2-3 2 0,1 3 2 0,-1-3 5 16,-2 2-13-16,4 3 12 0,0 23-4 0,0-6-7 15,0-11 7-15,-4-9-2 0,4 1 1 0,0 21-3 16,-2-2 0-16,0-10 8 0,2-8-1 0,1 19 1 16,-1-13-3-16,1-5-5 0,6 19-2 0,-7-14-9 0,2-5 21 15,1-3-3-15,0 0-5 0,2 1 4 0,-1 1-8 16,4 19 2-16,-6-15 7 0,0-8 4 0,1 1-9 16,1-3-3-16,2 3 2 0,0-4-2 0,2 3-2 15,1 2 5-15,-5-1 0 0,4 1-1 0,-4 0 3 16,-1-3-4-16,3 2 1 0,0-3 0 0,-2 1-2 15,1 1 5-15,-3 1-5 0,-1-1 3 0,4 3-2 0,-3 1 12 16,0-3-13-16,-1 1 3 0,2 0-3 0,-3 5 4 16,3 15-3-16,-5-10-3 0,0-9 3 0,0-1 5 15,2 1-5-15,-2 1 1 0,1-2 3 0,4 1-4 16,-5 0 0-16,6 20 0 0,-3-14 2 16,-3-10 0-16,2 3-6 0,-1-6 8 0,-1 3-5 0,5 1 7 15,-3-5-7-15,0-2 3 0,0-1 4 0,3-7-7 16,-2-2 2-16,-3-2-4 0,2-1-1 0,-2-1 0 15,0 0-8-15,1 1 4 0,-1 0-16 0,-2-4-6 16,2 1-5-16,0-4-17 0,0 2-10 0,5 1-11 16,-2-3-21-16,-3 0-92 0,0-2-219 0,2-2 65 0</inkml:trace>
  <inkml:trace contextRef="#ctx0" brushRef="#br0" timeOffset="74256.87">6659 7363 294 0,'0'0'106'0,"0"0"-17"0,0 0-8 15,0 0-10-15,0 0-11 0,-2-8-10 0,2 8-2 16,0 0 3-16,0 0-5 0,0 0 6 0,0 0-8 0,-5-8-5 16,5 8 6-16,0 0-3 0,0 0-15 15,0 0 16-15,0 0-12 0,-2-8-7 0,2 8 2 0,0 0 1 16,0 0 0-16,0 0-10 0,-4-5 3 0,4 5-3 15,0 0-1-15,0 0-10 0,0 0-2 0,0 0 9 16,-4-10-8-16,4 10 1 0,0 0 0 0,0 0-7 16,0 0 3-16,0 0-4 0,0 0-9 0,0 0 9 15,0 0-1-15,0 0 4 0,0 0 3 0,0 0-9 0,0 0 1 16,0 0-2-16,-18 15 3 0,18-15 0 16,-9 16 9-16,3-2-1 0,-4 2 0 0,6-2 5 15,-4 1-9-15,1 1 16 0,3-4-7 0,-1 0-4 0,1 4 7 16,2-7-3-16,-1 1-2 0,1 0-8 0,2-10 7 15,-2 16-6-15,2-8-1 0,0-8 5 0,4 14 5 16,-1-6 0-16,-3-8 1 0,11 13-2 0,-4-7-9 16,-1 0 9-16,2 0-3 0,-8-6 1 0,18 8-4 15,-9-2 0-15,-9-6 0 0,18 6 8 0,-10-4-6 16,-8-2 2-16,17 5 2 0,-17-5-4 0,16 3 2 16,-16-3-9-16,0 0 1 0,18 0 10 0,-18 0-3 15,0 0 0-15,17-8 1 0,-11 4-1 0,2-2-4 16,-8 6-4-16,12-12 4 0,-7 6-2 0,1-1 4 15,1-2 4-15,0 1-8 0,1-3 0 0,1-1 0 0,-2 2 1 16,-1 0-4-16,1 2 4 0,-3 1 8 0,-2-2 0 16,2 1-3-16,-4 8 6 0,8-13 5 0,-6 7-5 15,-2 6 2-15,4-12 1 0,-4 12-4 0,2-10 6 16,-2 10-1-16,2-8-1 0,-2 8 1 0,0 0-7 16,0-11 4-16,0 11-3 0,2-8-1 0,-2 8 2 15,0 0-3-15,-2-10 0 0,2 10 2 0,0 0-6 16,-4-12-1-16,4 12 1 0,-4-6-1 0,4 6 0 0,-14-6-7 15,14 6 2-15,-15-6 5 0,8 2-6 0,7 4 6 16,-17-4-12-16,17 4 9 0,-16-4-3 16,16 4 6-16,-11-4-7 0,11 4 4 0,-12-1 4 0,12 1-1 15,0 0 3-15,-14-2-3 0,14 2-1 0,0 0-2 16,-11-3 4-16,11 3-8 0,0 0 4 0,0 0 4 16,0 0 1-16,-15-2-5 0,15 2-12 0,0 0-11 15,0 0 2-15,0 0-12 0,0 0-18 0,-17 7-20 16,12 0-17-16,-2-1-34 0,7-6-72 0,-8 16-233 15,1-8 69-15</inkml:trace>
  <inkml:trace contextRef="#ctx0" brushRef="#br0" timeOffset="76034.86">6751 8545 327 0,'0'0'133'0,"0"0"-24"0,0 0 2 15,0-12-9-15,0 12-21 0,0 0 2 16,0 0-4-16,0 0-7 0,0 0-16 0,0 0-4 0,-2-8 0 15,2 8-13-15,0 0-8 0,0 0-1 0,0 0-2 16,0 0-3-16,0 0-5 0,0 0 2 0,0 0-7 16,-37 16-1-16,28-12-3 0,-3 8 1 0,0-1-9 15,-2 1 0-15,6 2 2 0,-3-2 5 0,7 2 0 16,-4-4 5-16,0 5-2 0,2-1-12 0,3-2 11 16,-1 0 0-16,2 2-3 0,0-2 0 0,0 1-4 15,2 1-3-15,2-2 5 0,-4 2 2 0,4 1-3 0,2-3 1 16,0 0 4-16,-1-2-10 0,1-2 3 0,0 0 0 15,0 0-1-15,4 0 10 0,-4 0-10 0,-4-8-2 16,15 11 10-16,1-1-8 0,-4-2 1 0,0 0 10 16,-2-8-8-16,-10 0 1 0,21 4-3 0,-21-4 0 15,14 0 3-15,-14 0-4 0,0 0 5 0,23-2-4 16,-23 2 2-16,12-6-1 0,-12 6 0 0,14-8 1 16,-8 1-1-16,1-1-8 0,-1 1 5 0,6-6-6 15,-6-1-2-15,2 4 4 0,-1-4 1 0,2-2 3 16,0 3-5-16,-1-1 0 0,1 0-3 0,-2 0 8 15,-1 4-5-15,-1 0 9 0,1 0-5 0,-2 3 3 0,-2 1-4 16,4-2 1-16,-6 8 7 0,6-12-2 16,-4 6 6-16,-2 6-2 0,2-8 5 0,-2 8 0 0,0 0-3 15,5-10 4-15,-5 10-2 0,0 0 1 0,2-8 4 16,-2 8-3-16,0 0 3 0,0 0-2 0,2-9-4 16,-2 9 3-16,0 0-5 0,0 0 4 0,0-8-3 15,0 8 1-15,0 0-1 0,0 0-2 0,-4-12-4 16,4 12 4-16,0 0-3 0,-7-8-4 0,7 8 0 0,-4-6 3 15,4 6-2-15,-4-8-1 0,4 8 0 0,-8-8 5 16,8 8 1-16,-8-6 1 0,8 6-3 0,-4-5 3 16,4 5-3-16,-7-7-1 0,7 7 0 0,-9-5-1 15,9 5-6-15,0 0 3 0,-9-8-2 0,9 8 2 16,-8-4-3-16,8 4 2 0,0 0-2 0,-14-6 2 16,14 6 2-16,-8-2 1 0,8 2-6 0,-15-4 2 15,15 4 4-15,-20-4-2 0,20 4 0 0,-18-2-8 16,18 2-6-16,-19-2-10 0,9 0-3 0,10 2-8 15,-19-2-12-15,19 2-17 0,-20-4-5 0,12 2-27 16,8 2-27-16,-18-8-101 0,11 3-265 0,3-2 78 0</inkml:trace>
  <inkml:trace contextRef="#ctx0" brushRef="#br0" timeOffset="77792.06">10532 7801 306 0,'0'0'196'0,"0"0"-19"0,0 0-21 16,0 0-17-16,-16-2-16 0,16 2-10 0,0 0-18 15,0 0-11-15,0 0-7 0,0 0-10 0,0 0-5 16,0 0-11-16,0 0-2 0,-8 2-3 0,8-2-8 0,0 0-5 16,0 0-3-16,0 0-3 0,0 0-5 15,0 0 0-15,0 0 1 0,0 0 3 0,0 0-9 0,0 0 0 16,8 14 1-16,-8-14-3 0,0 0 1 0,0 0 4 15,0 0-7-15,18-2-3 0,-18 2 5 0,0 0-8 16,24-8 3-16,-17 4-4 0,-1-4 0 0,4 2-6 16,-4-1 2-16,2-6-11 0,-3 0-5 0,1-3 1 15,-1 4-4-15,-3 2 1 0,0 0-4 0,-2 1 3 16,0-1-5-16,-2 2 6 0,2 0 0 0,-5 0 0 16,5 0-4-16,-6 2 14 0,1 0-6 0,1 1-6 15,-4 0 7-15,4 2-5 0,-8 1 8 0,3-3-2 0,9 5-5 16,-22 0 3-16,7 2 6 0,-3 1 2 0,2 2-7 15,0 3 6-15,-2-2-4 0,5 4 6 0,-2 0 1 16,1-2-15-16,2 4 19 0,-2-1 1 0,6 5-2 16,-3-2 1-16,4 0-4 0,2-1-2 0,-1 4 10 15,2-4-3-15,2 3 1 0,2 0 0 0,0-1 2 16,0 1-1-16,4 2 3 0,0-2-3 0,2-1 5 16,4 2-8-16,-2-2 12 0,5 1 0 0,3-2-7 0,-1-2 7 15,1-1-3-15,12 7 4 0,-3-6-3 16,-4-4 0-16,12 0 4 0,-1 2-10 0,-7-6 6 15,1 0-14-15,5-2 9 0,-9-1-12 0,11-2-18 0,-9-3-15 16,-3 0-15-16,-1-2-20 0,0 0-25 16,-3-4-119-16,-3-4-260 0,1 0 76 0</inkml:trace>
  <inkml:trace contextRef="#ctx0" brushRef="#br0" timeOffset="78322.75">10865 7328 269 0,'9'-4'148'0,"-9"4"-13"16,8-10-23-16,-8 10-6 0,10-4-12 0,-10 4-21 15,6-4 0-15,-6 4-17 0,0 0 2 0,0 0-13 16,0 0-5-16,28 12-5 0,-23-6 3 0,1 1-12 15,0 8 5-15,2 0 7 0,-2 1-12 0,-4 3 2 16,0-1 0-16,0 0-7 0,-2 0 3 0,-2 2-3 0,2-2-5 16,-2-3-6-16,0 1 11 0,0-2-2 0,2-4-4 15,-2 0 1-15,0 0-1 0,2-10-5 0,-2 11 8 16,2-3-4-16,0-8 9 0,0 0 19 0,0 12 8 16,0-12 5-16,0 0-9 0,0 0-14 0,0 0 4 15,0 0-4-15,0 0-5 0,0 0-5 0,21-40-7 16,-5 15 1-16,-2-5-3 0,2 2-2 0,1 1 2 15,-1-1-4-15,-1 1-1 0,-1 5-4 0,-2 4-2 16,-5 3 7-16,2 0-3 0,-2 0 4 0,-1 3-7 0,-2 0 7 16,-2 4-6-16,3 0 4 0,0 3-3 15,-3-2 5-15,0 2-3 0,-2 5-1 0,4-8-3 0,-4 8 1 16,2-8-3-16,-2 8 0 0,0 0 2 0,5-8-4 16,-5 8 2-16,0 0-4 0,0 0-6 15,0 0 3-15,0 0 3 0,0 0-3 0,0 0 6 0,0 0 0 16,0 0-1-16,-15 28-7 0,10-20 7 0,0 7-1 15,-1 1-3-15,0 0-3 0,1 0 9 0,1 1 0 16,1-1-1-16,1 0 6 0,2 0 0 0,5 1-2 16,-5 1 3-16,9 10-3 0,-3-5-12 0,0-3-19 15,8 8-19-15,-1-1-34 0,5 3-34 0,1-5-140 0,-1 3-301 16,-3-2 87-16</inkml:trace>
  <inkml:trace contextRef="#ctx0" brushRef="#br0" timeOffset="79043.85">10453 8979 325 0,'0'0'136'0,"0"0"-13"0,0 0-4 15,0 0-13-15,0 0-11 0,-5 17-20 0,5-17-3 16,0 0 0-16,12 15-3 0,-8-10-2 0,3 1-1 15,1-2-8-15,10 4-3 0,-3-2-6 0,1-2-4 0,-1 0 2 16,-2-4-7-16,0 0-5 0,-13 0-7 0,22 0-1 16,-5 0 6-16,-3-4-9 0,-1 0-1 0,-2-2-2 15,-5 0-11-15,3 0-3 0,-5-2-8 0,-4 8-2 16,10-15 4-16,-8 7 3 0,-2-2-10 0,0 10 0 16,-2-18-6-16,0 10 10 0,2 8-2 0,-14-21-3 15,5 13-1-15,1 0 0 0,-2 2-3 0,10 6 8 16,-17-10-1-16,8 8 0 0,9 2 0 0,-21 0 5 15,21 0 0-15,-22 4 4 0,6 1 3 0,-1 4-4 0,1-1 1 16,-1 0 4-16,1 2-1 0,1 1-1 16,2-1 5-16,2 6-2 0,0-4 1 0,0 1-1 0,4-1-1 15,1-2-8-15,2 0 6 0,0 0-5 0,2-2 9 16,2 7 0-16,2 1-2 0,0-4 1 16,4 4 1-16,0-4-5 0,3-1 4 0,5 2-4 0,0-1 6 15,4-3-2-15,-1 3 1 0,1-4-6 0,2 2-5 16,0-4-6-16,0 2-11 0,-2-1-8 0,-2-2-2 15,0-2-13-15,-1 1-2 0,-6 0-3 0,4-2-15 16,-13-2-3-16,17 0-5 0,-17 0-18 0,0 0-10 16,0 0-81-16,23-6-212 0,-23 6 65 0</inkml:trace>
  <inkml:trace contextRef="#ctx0" brushRef="#br0" timeOffset="79908.53">10795 8547 223 0,'0'0'94'0,"0"0"-3"0,0 0-6 16,0-8-11-16,0 8 1 0,0 0-10 15,0 0-15-15,0 0-8 0,0 0 3 0,0 0-16 0,0 0-1 16,0 0-5-16,0 0 1 0,0 0-2 0,0 0-1 15,0 0-12-15,33 10 6 0,-24-4-3 0,-3 2-2 16,4 7 10-16,2 1-1 0,-3 0-3 0,-3 2 8 16,-2 1-1-16,4 1-14 0,-6-4 13 0,0 16-10 15,-4-9 14-15,2-3-9 0,-2-4 8 0,-4-3 1 16,2-1-7-16,2 0 0 0,0-2 12 0,0-2-3 16,2-8-8-16,-7 14 3 0,5-6 1 0,2-8-1 15,-4 10 3-15,4-10 0 0,0 0 8 0,-4 9-14 16,4-9-1-16,0 0 2 0,0 0-3 0,0 0-3 15,0 0-9-15,8-26 1 0,-1 13 0 0,1-5-2 0,4 0-2 16,7-7-6-16,-1-1 7 0,0 0-5 16,-1 1-2-16,-2 3 10 0,-4 8-2 0,-3-1 0 0,1 1-6 15,3 0 2-15,-4 0 3 0,1 2 12 0,-4 4-7 16,-1 3 1-16,2-3-4 0,-1-1 8 0,-5 9-1 16,4-9 0-16,-2 3 5 0,-2 6-4 0,6-8 6 15,-6 8-8-15,6-6-1 0,-6 6-3 0,0 0 0 16,2-8-5-16,-2 8-2 0,0 0 4 0,0 0-3 15,0 0-4-15,0 0 7 0,0 0-12 0,0 0 9 0,0 0 1 16,0 0 0-16,0 0 0 0,0 0 1 0,0 0-1 16,0 0 1-16,-16 28-2 0,12-12-1 0,-1-1 2 15,1 1 2-15,0 0-1 0,2 2-9 0,2-1 2 16,0-3 7-16,0 4 2 0,0 0 0 0,4-3-2 16,-4 1-2-16,4-2 3 0,0 2-3 0,1-7 5 15,-1 1-2-15,-2-2 0 0,5 1-2 0,-2-2-2 16,-3-1 5-16,4 2-1 0,-6-8-6 0,4 10 7 15,-4-10-5-15,7 6 3 0,-7-6-6 0,4 8 8 16,-4-8 1-16,0 0 7 0,7 5 1 0,-7-5 3 16,0 0 4-16,7 10 9 0,-7-10-1 0,0 0 5 0,4 5 5 15,-4-5 2-15,0 0-1 0,0 0-1 0,4 7 1 16,-4-7 4-16,0 0-3 0,0 0 3 0,0 0 0 16,7 4-1-16,-7-4-4 0,0 0-3 0,0 0-5 15,0 0-5-15,0 0 0 0,0 0-3 0,0 0 0 16,0 0-10-16,0 0-11 0,5 8-15 0,-5-8-19 15,0 0-14-15,0 0-23 0,0 0-24 0,0 0-32 16,0 0-40-16,0 0-137 0,0 0-359 0,0 0 102 0</inkml:trace>
  <inkml:trace contextRef="#ctx0" brushRef="#br0" timeOffset="82143.85">14547 7754 240 0,'0'0'90'0,"0"0"0"16,0 0-4-16,0 0 12 0,-13 0-20 0,13 0 1 15,0 0 3-15,0 0-7 0,0 0 2 0,-8-4-9 16,8 4 11-16,0 0-14 0,0 0 7 0,0 0-5 16,-6-2-2-16,6 2-8 0,0 0-5 0,0 0-3 0,0 0-6 15,0 0-11-15,0 0 0 0,0 0-3 0,0 0-6 16,0 0-2-16,18-12-7 0,-9 10-1 16,-9 2-2-16,18-2 0 0,-8 2-2 0,-10 0-4 0,21 2 0 15,-11-2-1-15,2 4 3 0,-4-2-5 0,9 4-8 16,-5 2 15-16,-2-2-13 0,-1 1 4 0,-2 1 3 15,4 4 1-15,-5 2-6 0,-2-2 5 0,2 4-4 16,0-3-5-16,-4 3 9 0,-2 0-2 0,2-2 5 0,-4 2-3 16,0-1 3-16,-2 1 2 0,-6-2-7 15,2 0 1-15,-1 2 5 0,-4-5-6 0,-2 3 4 16,1-2-5-16,-1 0 6 0,-1-2 0 0,-1 0 2 16,2-1 3-16,-2-1 0 0,1 1-6 0,1-4 12 15,3 1 0-15,2-2-2 0,1 2 11 0,3-6 1 0,6 0 8 16,-12 6 2-16,6-4 1 0,6-2 5 0,-9 2-5 15,9-2 3-15,0 0-4 0,-4 4-2 0,4-4-1 16,0 0-2-16,0 0-4 0,0 0-6 0,0 0-2 16,0 0 1-16,0 0-3 0,0 0 2 0,0 0-4 15,37-6-4-15,-18 0-1 0,1 2-1 0,0 2-3 0,2-2 2 16,14 2-3-16,-4 0 5 0,1-2-6 16,-6 2 0-16,-6 2 3 0,12-2-4 0,-5 1-2 0,-6 1-12 15,-2 0-5-15,-3 0-9 0,3 0-12 0,-3 0-15 16,1 1-19-16,-5-1-28 0,1 0 0 0,-4 2-35 15,-10-2-24-15,16-2-97 0,-16 2-303 0,0 0 86 16</inkml:trace>
  <inkml:trace contextRef="#ctx0" brushRef="#br0" timeOffset="82693.88">15132 7910 231 0,'0'0'169'0,"0"0"-29"0,0 0-11 16,-11-5 0-16,11 5-18 0,0 0-11 0,0 0-18 15,0 0 0-15,-10-1-9 0,10 1-2 0,0 0-11 0,0 0-9 16,0 0 2-16,0 0-4 0,0 0-6 0,0 0 1 15,0 0-4-15,0 0-4 0,0 0-5 0,0 0-6 16,0 0 4-16,45 6-7 0,-27-4 7 0,-3 0-6 16,3-2-3-16,-3-4 2 0,1 4-3 0,-6-3-3 15,1 1 3-15,0 1-4 0,-11 1 2 0,15-4-2 16,-7 0 0-16,-8 4-5 0,10-8 0 0,-4 6-6 16,-1-4-10-16,-5 6-8 0,2-12-4 0,0 4-6 15,-2 8 0-15,-4-15 3 0,-1 7 0 0,1 0 1 16,-4 0 4-16,-2-2-5 0,0 0 6 0,-1 0-3 15,-1 4 2-15,2 1 1 0,4 0 3 0,-6 2 0 0,12 3-6 16,-17-7 4-16,17 7-2 0,-18-2 10 0,18 2 3 16,-19 2-2-16,3 5 3 0,6-2 4 0,-4 1 0 15,5 2 3-15,-3 2-1 0,0 2 8 0,4 2-1 16,-1-1 8-16,3 4-8 0,-2-6 4 0,4 7 5 16,2-4-18-16,-2 0 17 0,4-3 1 0,0 5-6 15,0-4 4-15,4 4 2 0,0-1 1 0,0 1 2 16,4-2-4-16,-2 0 4 0,5 0 1 0,2-2 2 0,4-1 1 15,1 1-9-15,11 0 1 0,-1 4 0 0,3-4-7 16,0-5 3-16,2 0-6 0,-3-2-5 0,3 0-14 16,0-4-13-16,0-1-6 0,-9-1-19 0,-1-4-18 15,0 1-26-15,-3-2-19 0,-1-3-120 0,7-5-275 16,-2-6 80-16</inkml:trace>
  <inkml:trace contextRef="#ctx0" brushRef="#br0" timeOffset="83850.86">15408 7312 211 0,'0'0'156'0,"2"-10"-18"0,-2 10-26 0,0 0-7 0,0 0-26 16,2-6 1-16,-2 6-18 0,0 0-11 0,0 0-3 15,0 0-2-15,0 0-3 0,0 0-5 0,7-4-2 16,-7 4-9-16,0 0-4 0,0 0 5 0,0 0-7 16,0 0-12-16,0 0-3 0,0 0-6 0,0 0-7 15,0 0-3-15,0 0 2 0,0 0-6 0,0 0 1 16,0 0 2-16,0 0-11 0,17 2 9 0,-17-2-6 15,0 0 1-15,0 0-14 0,0 0 9 0,0 0-10 16,0 0-8-16,0 0 3 0,0 0-2 0,0 0 7 16,0 0 0-16,0 0 4 0,0 0 2 0,0 0-2 0,0 0 11 15,0 0 0-15,0 0 1 0,0 0 14 0,0 0 12 16,0 0 12-16,0 0 0 0,0 0 13 0,-28-4 6 16,28 4-5-16,0 0 9 0,0 0-7 0,-7-4 4 15,7 4 1-15,0 0-7 0,0 0 0 0,-6-6-7 16,6 6 1-16,0 0 0 0,0 0 8 0,-6-4-7 15,6 4-8-15,0 0 10 0,0 0-5 0,-4-6 1 16,4 6-1-16,0 0 1 0,-8-4-5 0,8 4-2 0,0 0 1 16,0 0 4-16,0 0-11 0,0 0 3 15,0 0-2-15,0 0-6 0,0 0-1 0,-2-5 0 0,2 5-1 16,0 0-1-16,0 0-3 0,0 0-4 0,0 0 9 16,0 0-3-16,0 0-2 0,0 0-8 15,0 0 10-15,0 0-9 0,0 0-1 0,0 0 4 0,0 0 0 16,0 0-12-16,0 0 14 0,0 0-2 0,0 0-3 15,0 0 3-15,0 0 0 0,0 0 0 0,0 0-5 16,0 0 6-16,0 0 2 0,0 0-5 0,0 0 4 16,0 0 3-16,-4 18 3 0,-5-17-3 0,9-1-2 0,-18 2 0 15,10 0 3-15,8-2-1 0,-16 2 9 0,16-2 5 16,-13-2-4-16,13 2-4 0,0 0 11 16,-12-4-13-16,12 4 3 0,-8-1 3 0,8 1 2 0,-8-9 2 15,8 9-3-15,-2-8-5 0,2 8 4 0,-2-8-2 16,2 8 2-16,-3-7 0 0,3 7-9 0,3-8 6 15,-3 8 2-15,0-8-4 0,0 8 1 0,2-8-5 16,-2 8 3-16,2-8-3 0,-2 8-3 0,6-8-2 0,-6 8 1 16,8-6 4-16,-8 6-2 0,6-4-4 15,2 2-2-15,-1-1 2 0,-7 3-1 0,18-3 3 16,-18 3-5-16,19 0 2 0,-8 3 1 0,-2-1-6 16,-9-2 9-16,26 5-8 0,-13 0 2 0,-1-2 3 15,-2 1-2-15,-1 0 2 0,0 2-7 0,0-2 8 0,-5 2-8 16,4 0 4-16,-2 0-4 0,-2 2-1 0,-4 0 8 15,0 2-2-15,0 0-13 0,0 3 10 0,-4 5 7 16,-6-4 0-16,2 6-1 0,-3-5 3 0,-7 11-4 16,-2-7 1-16,3-5-2 0,-5 6 3 0,-5 0 0 15,8-7-5-15,1 2 8 0,0-6-7 0,4-1 7 0,-2 0-3 16,1 0 0-16,-1 0 6 0,3-4-3 16,1 0-3-16,0-2 4 0,1 2-5 0,11-4 9 0,-18 0 0 15,18 0-1-15,0 0-3 0,-21-3 3 0,21 3-6 16,-13-3 3-16,13 3-4 0,-7-6-2 0,7 6 2 15,0 0 2-15,-6-10-3 0,6 6 5 0,0 4 0 16,0 0-5-16,0-10 2 0,0 10-3 0,4-8-3 16,-4 8 4-16,9-9 4 0,-5 2-3 0,3 2 4 15,0 0-2-15,1 0 3 0,-2 0-7 0,4 2 5 16,-2-1-1-16,3 0 2 0,5 0-2 0,1 0-2 16,-1 0-2-16,0 2 3 0,-2 0-6 0,-1-2 6 15,-1 4-6-15,-2-2 3 0,-10 2-2 0,17 0 2 16,-17 0 5-16,18 2-5 0,-9 0-1 0,-9-2-1 0,15 4-4 15,-8-2 6-15,-7-2-5 0,16 4 7 16,-10 0 1-16,0-2-3 0,3 2 0 0,-3 0 4 0,1 0-8 16,0 0 4-16,-1 2-4 0,1-3-1 0,-7-3 8 15,13 13-13-15,-6-8-13 0,-3-1-8 0,-4-4-9 0,16 8-13 16,-12-4-16-16,2 2-16 0,-1 0-4 16,-1-2-11-16,0 2-4 0,-4-6-89 0,7 4-231 15,-7-4 69-15</inkml:trace>
  <inkml:trace contextRef="#ctx0" brushRef="#br0" timeOffset="84459.83">15636 7331 218 0,'0'0'161'0,"9"-7"-27"15,-9 7-13-15,6-5-17 0,-2 0-18 16,-4 5-9-16,10-2-9 0,-10 2-10 0,0 0-7 0,13-2-6 15,-13 2-8-15,0 0-5 0,0 0 1 0,0 0-7 16,22 6-7-16,-18 0 1 0,0 0 5 0,0 2-1 16,1 0-6-16,-3-1-4 0,0 1-5 0,1 0 1 15,-3 2 4-15,0 0-9 0,0-2 7 0,0 1 5 16,-3-1-2-16,1 1-8 0,0 0 14 0,0-1-5 16,-1 0-3-16,3-8 3 0,-6 14-4 0,4-8 8 15,2-6-9-15,-4 7 7 0,4-7 1 0,-7 6-5 0,7-6 8 16,0 0 3-16,-5 7 1 0,5-7 1 0,0 0-2 15,0 0-9-15,0 0-14 0,0 0 8 0,0 0 7 16,0 0-4-16,0 0-2 0,16-32 3 0,-8 18-5 16,1-2 0-16,5 1-4 0,-6-1-2 0,1 0 6 15,0 2-2-15,2 0 2 0,-5-1 0 0,1 3 1 16,0 2-3-16,-1 2 6 0,-2 0-7 0,-2 0 12 16,3 0-3-16,-3 0-1 0,3 5 5 0,-5 3-8 15,4-12-2-15,-2 6 3 0,1-1-4 0,-3 7 4 16,2-7-5-16,-2 7-2 0,4-6 4 0,-4 6-3 15,0 0-6-15,2-6 0 0,-2 6 2 0,0 0-3 0,0 0-9 16,0 0 4-16,0 0 1 0,0 0 5 0,0 0 0 16,0 0-4-16,0 0 2 0,-17 24 2 0,8-11-9 15,2 4 9-15,1 0 1 0,-3-1-2 0,2 1 5 16,3 0-3-16,0 0 1 0,-1 1 3 0,1-3-2 16,2 1 0-16,2 0 1 0,0 0-4 0,0-2 6 15,0-4-4-15,0 1 2 0,2-1-6 0,2-2 5 16,1 0-3-16,-1 0 4 0,0 0 7 0,3-2-2 0,-2 0 8 15,-5-6-4-15,12 8 10 0,-7-4 0 0,-5-4-2 16,11 6 4-16,-11-6-2 0,11 3-2 0,-11-3-3 16,8 2-2-16,-8-2-1 0,0 0-1 0,14 4-1 15,-14-4-13-15,0 0-14 0,0 0-31 0,6 4-24 16,-6-4-24-16,0 0-45 0,5 6-123 0,-5-6-309 16,0 0 88-16</inkml:trace>
  <inkml:trace contextRef="#ctx0" brushRef="#br0" timeOffset="85719.82">14670 9071 282 0,'0'0'139'16,"0"0"-18"-16,0 0-29 0,0 0 9 0,-5-7-8 0,5 7-17 16,0 0-1-16,0 0-4 0,0 0-2 15,0 0-11-15,0 0-9 0,0-10-1 0,0 10-8 16,0 0-1-16,0 0-20 0,0-10 15 0,0 10-3 0,0 0-7 15,5-12-2-15,-1 6 2 0,-4 6-2 0,7-14 0 16,-3 8 3-16,-1 1-7 0,3-5 1 0,-4 4 7 16,2-2 7-16,-4 8 1 0,4-10 0 0,2 4-5 15,-6 6 0-15,6-10-3 0,-6 10-4 0,4-7-1 0,-4 7-6 16,5-7-2-16,-5 7-8 0,0 0 4 16,0 0-2-16,0 0 2 0,0 0-8 15,0 0 4-15,0 0-1 0,0 0 6 0,-7 28-5 0,3-12 12 16,-2-1-10-16,-2 1 4 0,6 0-4 0,-2-2 1 15,-2 2-2-15,-1-1-2 0,5-2 5 0,-3-2 1 16,5 1-4-16,0-4 4 0,0 2-4 0,0-1 0 16,0 0 1-16,3-1-4 0,-1-1 0 0,0 3 4 15,0-4-3-15,3 0 4 0,-1 2-5 0,0-4 3 16,2 2 4-16,0-3-3 0,-6-3-4 0,8 7 2 16,-8-7-4-16,6 3 3 0,-6-3-7 0,0 0 4 15,11 0-7-15,-11 0 8 0,0 0 1 0,0 0-7 16,0 0 1-16,16-10-1 0,-16 10 4 0,8-5 2 0,-3 1-7 15,-3-2 2-15,-2 6 4 0,7-10-5 0,-7 10 4 16,6-8 3-16,-6 8-2 0,5-10-8 16,-5 10 9-16,4-6 2 0,-4 6-2 0,6-6 2 0,-6 6 4 15,0 0-1-15,5-10 4 0,-5 10-5 0,3-7 0 16,-3 7-4-16,2-4-3 0,-2 4-4 0,0 0 2 16,0 0 1-16,0 0 4 0,0 0-3 0,0 0-3 15,0 0 3-15,0 0-1 0,8 18 1 0,-12-10 2 0,2 9-1 16,0 1 3-16,-3 0-3 0,2 14 2 0,1-9-6 15,-2 4 5-15,-2-1 0 0,4-6-2 0,-1-2 2 16,-3 11 1-16,1-7 1 0,-2-2-6 0,7-6 7 16,-4 3 1-16,2-5-5 0,0-2 1 0,0 2 5 15,2-3-3-15,-2-1-6 0,2-1-11 0,-2 0-7 16,2 1-14-16,-2-2-23 0,2-6-22 0,0 10-24 16,0-10-33-16,0 8-85 0,0-8-265 0,0 0 78 15</inkml:trace>
  <inkml:trace contextRef="#ctx0" brushRef="#br0" timeOffset="86379.89">15191 9097 319 0,'0'0'177'0,"0"0"-28"0,0 0-20 0,0 0-12 16,0 0-19-16,-13 22-3 0,13-22-10 0,5 10-3 15,-1-6-8-15,0 1-14 0,0 2 0 0,4-1-3 16,-2-3-2-16,2 3-8 0,-1-2-7 0,2 0-5 15,0-2 3-15,-9-2-5 0,20 2-8 0,-10-2 2 0,-10 0-1 16,27-4-8-16,-12 0-6 0,-2 0 0 16,-2-2-9-16,-2 0-5 0,-2-1-2 0,-1-1-5 15,3-8 4-15,-5 6 5 0,0-2-2 0,-2 3-3 0,-2-1 2 16,0 0 0-16,-2 2-4 0,2 8 1 0,-6-14-13 16,-1 8 18-16,1 2 1 0,-1-2-1 0,7 6 3 15,-15-6 6-15,6 5-6 0,9 1 8 0,-20 0-1 16,2 3 0-16,4 3-7 0,-2-2 7 0,5 4-4 15,-4 2 3-15,4-1 0 0,-2 6-4 0,4-4 10 16,0 5-7-16,1 0 2 0,3 3 4 0,-1-3 4 16,4 2-9-16,-3 2 2 0,5-2 0 0,2 0 1 0,1-1-1 15,-1 1 3-15,2-3 1 0,3 3-5 0,-1-4 1 16,0 0-2-16,4-2-1 0,0 0 7 0,-1-2-8 16,0-3 2-16,0-1-7 0,1 0-4 0,-3-2-13 15,4-2-7-15,-11-2-12 0,27 0-24 0,-10-3-35 16,1-6-23-16,1 0-110 0,-1-3-266 0,6-10 77 15</inkml:trace>
  <inkml:trace contextRef="#ctx0" brushRef="#br0" timeOffset="86884.83">15377 8602 317 0,'0'0'110'16,"0"0"-14"-16,0 0-7 0,0-12-18 0,0 12-17 15,0 0 5-15,0 0-5 0,10-5-5 0,-10 5-12 0,10-3-3 16,-10 3 1-16,18-2-4 0,-18 2-5 0,21 6-7 15,-5-2-3-15,-1 2 0 0,-1 0-4 0,-4 2-6 16,1 0 21-16,-4-2-20 0,4 5 2 0,-3 1-1 16,2 2-2-16,-4-2 5 0,-4 4 4 0,3 0-4 15,-5-3-1-15,-5 3 5 0,3 0 14 0,-4 0 3 16,-1 2-7-16,-2-1-7 0,-2-3 8 0,0 0-3 16,2 0 0-16,1-5-4 0,2 0 3 0,0-1-1 15,0-1 0-15,2-1 6 0,4-6-4 0,-9 10 5 16,9-10 5-16,-6 8 6 0,6-8 4 0,-5 8 4 15,5-8 4-15,0 0 1 0,-5 6 2 0,5-6-1 0,0 0-3 16,0 0-2-16,0 0-9 0,0 5-1 16,0-5-8-16,0 0 0 0,0 0-2 0,0 0-2 0,0 0-5 15,35-7-2-15,-25 4-2 0,9 2-1 0,-1-5-7 16,-3 4-1-16,-2 0-13 0,0 0-14 0,1 0-9 16,-14 2-15-16,19-4-10 0,-10 2-8 0,-9 2-8 15,17-2-5-15,-17 2-2 0,16 0-7 0,-16 0-8 16,15-4-4-16,-15 4-14 0,16-4-6 0,-10-2-65 0,3 3-215 15,-3-4 65-15</inkml:trace>
  <inkml:trace contextRef="#ctx0" brushRef="#br0" timeOffset="87599.84">15790 8667 209 0,'2'-10'72'0,"-2"10"-14"15,0 0 5-15,6-7 2 0,-6 7-11 0,0 0-5 16,6-7 3-16,-6 7-2 0,9-3-1 0,-9 3-4 0,9-6 9 16,-2 2-8-16,-7 4 7 0,15-5-6 0,-15 5 6 15,15-3-11-15,-4-1-2 0,-11 4-9 0,16 0 2 16,-16 0-8-16,0 0-7 0,19 0 6 0,-19 0-11 16,14 7 6-16,-8-2-6 0,-2 2-3 0,1 1-1 15,-3 2 4-15,1-2-1 0,1 10 3 0,-6-2-6 16,0 4-1-16,-1-5 8 0,1 3 5 0,-1-1 0 15,-1 0-6-15,2-2 3 0,-2 1-6 0,2-4 2 0,-3-2 1 16,1 0 0-16,-1-3-2 0,3 0 6 0,2-7-9 16,-4 11 5-16,4-11 3 0,-3 8 11 0,3-8 4 15,-4 8 2-15,4-8 2 0,0 0-6 0,0 0-1 16,0 0 0-16,0 0-10 0,0 0 2 0,0 0-7 16,0 0-5-16,0 0-7 0,0 0 0 0,13-39-5 15,-4 25-2-15,-2-4 2 0,-1 2-3 0,3-1 3 16,0 0-5-16,0 2 9 0,-3-1-2 0,3-2-4 15,0 5 3-15,-3-1 2 0,1 4-8 0,-1-2 2 16,-1 2 0-16,-3 1 6 0,3 1 4 0,1 1-10 0,-4 0 10 16,2-3-1-16,-2 4-7 0,-2 6 2 0,8-14 3 15,-6 10 0-15,-2 4-2 0,4-8-1 0,-4 8 1 16,4-8 1-16,-4 8 0 0,0 0-1 0,7-8 0 16,-7 8-3-16,0 0 1 0,2-5-6 0,-2 5-1 15,0 0 5-15,0 0-4 0,0 0 5 0,0 0-1 16,0 0 2-16,0 0 2 0,0 0 8 0,-7 23 0 15,3-7 4-15,0-2 0 0,0 3 0 0,-4 0 3 16,2 0-5-16,4 1 5 0,-4-3-6 0,1 5 4 0,1-2 2 16,1 0-5-16,3-2 1 0,0 2 1 15,3-5 3-15,-1 1-3 0,0 2-1 0,0-2 2 0,7-1-2 16,-5 3-1-16,3-6 1 0,2-2 0 16,-5-4 0-16,0 4-5 0,5-4 11 0,-9-4-1 0,12 7 0 15,-6-4 4-15,-6-3 2 0,11 5 7 0,-11-5-2 16,10 2 3-16,-10-2-3 0,0 0 2 0,12 2-3 15,-12-2 0-15,0 0-1 0,0 0-2 0,0 0 1 16,15 0-7-16,-15 0 5 0,0 0-5 0,0 0-2 16,0 0-2-16,15 3 1 0,-15-3-1 0,0 0-1 0,0 0-2 15,0 0-1-15,0 0 1 0,0 0-6 0,0 0-13 16,0 0-16-16,0 0-23 0,0 0-32 16,0 0-41-16,17-3-43 0,-17 3-119 0,0 0-339 0,0 0 97 15</inkml:trace>
  <inkml:trace contextRef="#ctx0" brushRef="#br0" timeOffset="101207.78">4847 11569 228 0,'0'0'102'0,"-9"-4"-6"0,9 4-10 0,0 0-17 0,0 0 0 15,0 0-10-15,0 0-5 0,0 0-5 0,0 0 2 16,0 0-8-16,0 0 2 0,0 0-7 0,0 0-6 16,0 0 4-16,0 0-11 0,0 0 2 0,0 0 0 15,0 0 1-15,0 0-11 0,0 0-1 0,0 0 1 16,0 0-6-16,0 0 5 0,0 0-2 0,0 0-1 15,0 0 6-15,0 0-6 0,0 0 4 0,0 0 0 16,0 0-4-16,0 0-4 0,55 0 1 0,-22-4 6 0,2 2-5 16,0 2 6-16,0-3-11 0,-2 0-9 15,-3 1-4-15,-3 4-13 0,-5-4-20 0,-2 4-8 16,-3-2-18-16,3 3-18 0,-7-2-58 0,1 3-166 16,-6-2 51-16</inkml:trace>
  <inkml:trace contextRef="#ctx0" brushRef="#br0" timeOffset="101436.81">4828 11796 281 0,'-14'4'174'0,"14"-4"-31"0,0 0-15 0,0 0-26 15,0 0-15-15,0 0-6 0,0 0-9 0,0 0-6 16,0 0-8-16,0 0-5 0,0 0-5 0,0 0-4 15,0 0-3-15,0 0-8 0,31 8-5 0,-31-8-1 16,30 4-2-16,-14-2-4 0,3-1-13 0,-1-1-15 16,5 0-17-16,-2 3-14 0,11 1-30 0,2-1-19 15,-1-3-75-15,4 3-194 0,-4-3 58 0</inkml:trace>
  <inkml:trace contextRef="#ctx0" brushRef="#br0" timeOffset="101947.78">5888 11384 266 0,'0'-10'83'0,"0"10"-11"15,0 0 3-15,0 0-16 0,2-8-2 16,-2 8-12-16,0 0-4 0,0 0-9 0,0 0-5 0,0 0-6 16,0 0-5-16,0 0-5 0,0 0 0 0,0 0 2 15,0 0-7-15,0 0 14 0,0 0-11 0,0 0 4 16,9 35 1-16,-7-17-4 0,0 0 11 0,7 11-4 16,-5 3-1-16,0-2 9 0,6-1 2 0,-6 1-4 15,0 1 8-15,1-3 1 0,-1 4-6 0,2-1 7 16,-4 1-10-16,4-8 2 0,-4-3-4 0,0-1-1 15,2-1-6-15,-4-1 1 0,0-2-3 0,2 0 5 0,0-1-3 16,-2 0-1-16,2-3-1 0,-2-3 1 0,0-1-7 16,0-8-6-16,3 14-16 0,-3-6-16 15,0-2-10-15,0-1-17 0,0-5-20 0,0 10-60 0,0-10-164 16,0 0 51-16</inkml:trace>
  <inkml:trace contextRef="#ctx0" brushRef="#br0" timeOffset="109255.75">6838 10877 279 0,'0'0'148'0,"-4"-16"-25"0,6 10-10 0,-2 6-21 16,-2-12-4-16,2 12-9 0,0-12-4 0,0 12 0 16,0-8-8-16,0 8-12 0,0-10-6 0,0 10 1 15,0 0-7-15,0 0-7 0,2-10-5 0,-2 10-3 16,0 0-1-16,0 0-12 0,0 0-10 0,-2-9 9 16,2 9-2-16,0 0-10 0,0 0 6 0,0 0-7 15,0 0 1-15,7 29 8 0,-5-9-5 0,2 14-4 16,3 5 1-16,0 20 5 0,-1 4 2 0,0 1-4 0,1 3-1 15,-5 6-8-15,9 6 9 0,4 55 0 0,-7-48-2 16,-2-19 4-16,3 3-12 0,-3-3 8 0,-2 2-4 16,6-2 10-16,-2 0-9 0,-2 0 0 0,1-6 4 15,-2-13 5-15,-1-9-5 0,5 0-5 0,-5 3 4 16,2 19 2-16,2-15 0 0,-4-9 1 0,0 0-7 16,3 1 7-16,-3-3-3 0,-2 1-3 0,4 0-3 15,-1-1 2-15,0 0-17 0,-3-3-16 0,0-1-18 16,0-1-20-16,0-2-28 0,-2-7-70 0,-2-1-202 15,0-4 61-15</inkml:trace>
  <inkml:trace contextRef="#ctx0" brushRef="#br0" timeOffset="109999.77">7583 11080 256 0,'-4'8'57'0,"4"-8"-4"16,-2 7-11-16,2-7 1 0,0 10 7 0,0-10-13 15,0 0 1-15,0 0-3 0,4 14 26 0,0-8-20 16,-4-6 20-16,14 8 9 0,-10-4-10 0,5 0 6 16,-9-4 0-16,18 4 0 0,-10-4 0 0,-8 0-2 15,18 0-7-15,-18 0-7 0,17-4 1 0,-9 0-3 0,-8 4-13 16,16-10-4-16,-9 5-1 0,-1-4 1 0,1 1-8 15,-4 0 0-15,1 1-9 0,0-1 1 0,-2 0-8 16,0-2-2-16,-2 10-3 0,-2-14 0 0,0 6 1 16,2 8 2-16,-8-12-5 0,2 9-1 0,6 3 1 15,-12-8 2-15,3 6-2 0,9 2-2 0,-18-2-2 16,18 2-10-16,-28 2 9 0,17 0 3 0,-7 2-5 16,3 0 0-16,5-1 0 0,-2 4 3 0,4-4 3 15,-8 7-7-15,5 0 3 0,3-2-3 0,-2 0-1 0,4 0 0 16,-1 0 1-16,-1 4 9 0,2-1-1 0,-2-1-2 15,6 0-13-15,2-2 11 0,-2 0 3 0,2-8 4 16,2 18-7-16,2-8 6 0,6 3 1 0,0 1 6 16,1-2 0-16,3-2-6 0,1 2 6 0,3-3 7 15,2 1-3-15,-1-5 1 0,3 2 1 0,-5-3 1 16,3 2-9-16,-2-4 0 0,1 2 7 0,-3 0 4 16,3-2-10-16,-1-2-3 0,-18 0-7 0,22 0-10 15,-22 0-13-15,19-4-17 0,-12 0-30 0,-7 4-23 16,13-8-92-16,-7 0-223 0,-6 8 69 0</inkml:trace>
  <inkml:trace contextRef="#ctx0" brushRef="#br0" timeOffset="110519.76">7777 10707 263 0,'0'0'128'15,"0"-8"-11"-15,0 8-21 0,0 0-17 0,2-10-4 0,-2 10-9 16,0 0-18-16,0 0 5 0,4-8-15 0,-4 8 4 16,0 0 0-16,0 0-18 0,11-2 1 15,-11 2-12-15,0 0 5 0,26 10-9 0,-11-2 1 0,-1 4-3 16,0 0 8-16,0 2-4 0,-1-1 1 0,-2 1-4 16,2 2 0-16,-4 2-1 0,0-3 2 0,-3 2 0 15,3-2 0-15,-3 1-4 0,4 0 1 0,-6-5 3 16,0 1-6-16,-2-4 3 0,0 2 7 0,1-2-3 15,-3-8-8-15,4 10 3 0,-4-10 3 0,2 10 17 16,-2-10 14-16,2 6 10 0,-2-6-4 0,0 0-5 16,0 0-1-16,0 0-5 0,0 0-6 0,0 0-5 0,0 0-9 15,0 0-8-15,14-32-3 0,-12 17-12 0,0-5 6 16,2-10 0-16,1-2 0 0,1 1 3 16,-1 7-6-16,-1-6 1 0,-2 9-8 0,1 1 0 0,-3 3 4 15,2 0-1-15,0 6 4 0,0 3 4 0,-2-2-3 16,0 2 2-16,0 8-2 0,2-12 0 0,-2 12 0 15,0-11-2-15,0 11-2 0,0-10 5 0,0 10-9 16,0 0 7-16,2-8-6 0,-2 8 4 0,0 0-4 0,0 0 1 16,0 0 8-16,0 0-7 0,0 0-11 15,0 0 14-15,0 0-4 0,12 26 9 0,-10-17 6 16,2 1-8-16,-2 6-1 0,5 0 5 0,-3 2 0 0,0-7-4 16,0 5-2-16,2 0 2 0,2 1 11 0,-4-1-9 15,1 0-3-15,1 2 9 0,3-3-2 16,-2 3 4-16,-1-2-12 0,3 2 3 0,0 0-20 0,0-1-31 15,-1 1-40-15,-2 0-59 0,8 9-181 16,-5-5 56-16</inkml:trace>
  <inkml:trace contextRef="#ctx0" brushRef="#br0" timeOffset="111865.73">9965 10886 219 0,'0'0'76'0,"0"0"-4"15,0 0-15-15,0 0-2 0,0 0-13 0,0 0-1 0,0 0-2 16,0 0-3-16,0 0-5 0,-34 9-5 16,34-9 3-16,-17 3-9 0,7-1-1 0,-2-2 3 0,1 3 1 15,11-3 11-15,-26 0 2 0,10 0 1 0,3-3 2 16,5 1-7-16,-4-1 4 0,4-2 2 16,-1 3 5-16,3-3-3 0,-3 0 10 0,2 0-4 0,1-1-4 15,-1 0-5-15,3-2-5 0,-1 0-4 0,1 0-3 16,0 0-2-16,1 0-1 0,1 0 0 0,0 3-3 15,0-3-8-15,2 8 3 0,2-12-5 0,-2 12-11 16,4-8 19-16,-4 8-16 0,5-8 12 0,-5 8-13 16,9-2 2-16,-9 2-4 0,9-2-7 0,-9 2 7 0,17 4-18 15,-8 0 21-15,6 4 0 0,-5 2-6 0,4 2 7 16,-1 0-9-16,-1 1 6 0,-2 1-3 0,1 2 1 16,-2 0-1-16,0 0-2 0,-5 3 2 0,0-1 9 15,0 0-5-15,-4 2 1 0,0-1-5 0,-2 11 7 16,-4-7-1-16,-5 3-8 0,-2 2 10 0,-6-5 1 15,-2 1 2-15,-1-3-5 0,5-3 1 0,1-4 0 16,2-2 3-16,-2 0-5 0,3-2 3 0,-3-1 0 0,6-2 8 16,-1-2-5-16,-3 0-5 0,6-4-1 15,-1 1 11-15,9-2-1 0,-18 0 0 0,18 0-2 0,-12-3 5 16,12 3-7-16,-10-7 6 0,6 2-5 0,-2-1 4 16,3-2-4-16,1 0-1 0,2 2 1 15,0 6-2-15,5-16-3 0,-3 10 3 0,2-2-5 0,0 3-1 16,4-3-3-16,0 4 2 0,-2-2-1 0,5 2 1 15,1 2-4-15,-4 0-1 0,10 0 2 0,1 2 2 16,-5 0-6-16,1 2 6 0,-4-2 3 0,6 4 1 16,-1 0-3-16,-1 2 3 0,1-2-6 0,-4 2 0 15,6-1 4-15,-5 1 6 0,5 0-8 0,-3 2 9 0,1-2-7 16,-4 2 0-16,4-4 6 0,-3 4-9 0,2-2-8 16,-1-3-12-16,0 4-15 0,0-2-16 0,-1 0-18 15,-4-2-15-15,2-1-88 0,-3-2-208 0,-8 0 64 16</inkml:trace>
  <inkml:trace contextRef="#ctx0" brushRef="#br0" timeOffset="112289.74">10274 11072 303 0,'6'-6'87'0,"-6"6"-16"0,0 0-16 0,0 0 1 15,0 0-13-15,0 0 2 0,0 0 2 0,0 0-12 16,27 8-3-16,-19-6 6 0,1 0-4 0,0 0-3 16,8 0 7-16,1 2 2 0,-3-2-5 0,1-2-9 15,3 0 0-15,-1 0-6 0,-1 0 2 0,-2-4 2 16,2 2-9-16,-3-2 7 0,-3 0-3 0,0-2 2 0,-2 2-1 16,-1-2-5-16,-3 0 3 0,2-1-4 15,-3 0-8-15,-2-1-7 0,0-2 1 0,-4 1-4 16,0 1 4-16,0 2-7 0,-5-2 0 0,-2 0 3 0,-4 0-6 15,-5 0 6-15,-2 3-2 0,3 0-6 0,-5 5 2 16,3-3 5-16,-3 4-6 0,2 1 7 0,1 1 1 16,-1 1-4-16,0 2-5 0,1 1 18 0,1 1-17 15,3 0 4-15,1 2 5 0,1 0-1 0,2-1-1 16,2 1 4-16,5-2-3 0,0 2 5 0,2 0 1 16,2-2 0-16,4 2 4 0,0 4-1 0,5 0 5 15,4-1 9-15,2 1 0 0,10 2 1 0,5-1-1 16,3-2 1-16,0-4 1 0,4-3-3 0,-7 2 11 15,9-4-13-15,-7 0-2 0,-3-2-4 0,2-4-17 16,3 2-13-16,-10-4-23 0,-2 0-22 0,-6-2-92 0,-1-4-182 16,3 0 54-16</inkml:trace>
  <inkml:trace contextRef="#ctx0" brushRef="#br0" timeOffset="112717.99">10477 10382 231 0,'16'5'63'15,"-1"1"-11"-15,0 4-2 0,-4-2-5 0,0 2-13 16,2 4 1-16,-2 0-6 0,1 1-3 0,-2-1 0 16,7 12-6-16,-5-4 2 0,-4-4-1 0,-1-3-3 0,-5 3-3 15,0-1 3-15,1 1-5 0,-3-2 2 0,0 0 5 16,-5-2 6-16,0 1 10 0,1-2 9 16,-4 0 1-16,3-1 4 0,-4-4 5 0,3-1 2 0,1 2 15 15,1-6-3-15,-2 3 9 0,6-6-4 0,-8 4 0 16,8-4-4-16,-6 6-6 0,6-6 7 0,0 0-3 15,-8 4-3-15,8-4 0 0,0 0-9 0,0 0-7 16,0 0-4-16,0 0-7 0,0 0 1 0,0 0-6 16,0 0-6-16,0 0-3 0,0 0-3 0,0 0-4 15,22-20-9-15,-14 17-14 0,1-3-18 0,2 3-22 16,-11 3-23-16,19-7-11 0,-3 5-30 0,-3-2-9 16,1 0-92-16,-6 2-252 0,3 0 75 0</inkml:trace>
  <inkml:trace contextRef="#ctx0" brushRef="#br0" timeOffset="113225.76">10959 10287 268 0,'0'0'91'0,"27"6"-8"0,-21-2-4 16,0 1-21-16,1 2-2 0,-3-1-9 0,1 1-6 15,-3 3-5-15,5 6 1 0,-3 0-5 0,-2-1-3 16,0 3-4-16,0 0-2 0,-2 0-1 0,0 0 1 16,-2 0-7-16,0-1-1 0,0 3-2 0,-2-4 8 15,2-1-9-15,-1-3 5 0,1-2-2 0,0-2-6 16,0 0 9-16,2-2-2 0,0-6 21 0,-3 10 5 16,3-10 10-16,0 5 2 0,0-5-5 0,0 0-3 15,0 0 0-15,0 0-1 0,0 0-15 0,0 0 2 16,18-15-2-16,-5-1-9 0,5-12 2 0,-3 3-2 15,2-3-7-15,-1-2 0 0,-3 3 1 0,3 1-4 0,-4-1-7 16,-1 5 3-16,1-6 0 0,-6 9-3 0,0 1 0 16,1 2 4-16,-3 4 3 0,-1 3-12 0,1-1 2 15,1 3 1-15,-5 2-6 0,0 5 1 0,4-10-3 16,-4 10-6-16,0-8 7 0,0 8-3 0,0 0-3 16,0 0 0-16,0 0 3 0,0 0-2 0,0 0-2 15,0 0 9-15,0 0-5 0,-31 27-3 0,25-11 4 16,-6-2-1-16,4 4-1 0,-1-3 2 0,3 3-3 0,1-2 4 15,0 2-5-15,3 0 9 0,-2 11-2 0,4-7 5 16,0-1-2-16,2-1-1 0,2-2 7 0,6 11-2 16,0-7 2-16,1-2 0 0,1-2 2 0,7 6 3 15,-3-6-2-15,1-1 2 0,-4-3-5 0,2-2-2 16,-1 0-9-16,1 1-11 0,-2-1-11 0,-2-2-25 16,0 0-22-16,-2-2-26 0,-3-1-66 0,1-4-201 15,-5 3 59-15</inkml:trace>
  <inkml:trace contextRef="#ctx0" brushRef="#br0" timeOffset="114634.98">8078 12403 306 0,'0'0'190'15,"0"0"-33"-15,0 0-20 0,0 0-19 0,0 0-22 16,0 0-11-16,0 0-5 0,-15 0-15 0,15 0-6 0,0 0-5 16,0 0-12-16,0 0 1 0,0 0-4 15,0 0-6-15,0 0 1 0,0 0-3 0,0 0-2 16,0 0-5-16,31 10 2 0,-31-10-1 0,15 0-1 0,-6 3-4 15,-9-3-3-15,17-3-2 0,-17 3-2 0,18-3-3 16,-7-1 0-16,-5 1-3 0,0 0-3 0,4-1 1 16,-4-2-4-16,-1 2-2 0,1-2-9 0,-1-2 3 15,-1 2 1-15,-4 6-5 0,0-12 3 0,0 6-3 16,0 6-2-16,0-10-2 0,0 10-4 0,-7-5 5 16,7 5-3-16,-11-7 4 0,5 6 0 0,6 1 1 15,-20-2 2-15,20 2-3 0,-19 3-2 0,1 2 3 16,3 0-1-16,-1 3 11 0,4 0-9 0,-2 0 2 15,1 2-1-15,-1 0 0 0,4 4 6 0,-1-2-3 16,0 1 0-16,4-3-2 0,1 2-1 0,2-2 18 0,-1 0-18 16,0-3 3-16,5 3 12 0,0-2-5 0,0 2-5 15,2-2 17-15,4 2-7 0,2 6 3 0,3-4 0 16,2 1-6-16,4-3 6 0,-1 0 3 0,1-2-5 16,1 0 4-16,-1 0-5 0,1-4 5 0,2 0-7 15,-3-2-1-15,1-2 3 0,-1 0-5 0,3-2-18 16,-2 0-24-16,-3-4-18 0,1-4-26 0,-2 0-87 15,2-1-205-15,-5-2 61 0</inkml:trace>
  <inkml:trace contextRef="#ctx0" brushRef="#br0" timeOffset="115156.74">8254 11987 251 0,'20'-3'104'0,"-20"3"-9"0,25 0-27 16,-7 1-5-16,0 3-7 0,-3 4-10 0,1 0-3 0,-1 2-4 15,0 0-4-15,0 2 0 0,-1 3-4 0,-6-1-4 16,3 4-5-16,-2-4 0 0,-4 4-3 16,1 0 4-16,-4-1-10 0,0 1 12 0,-2 0-13 0,-2-1 5 15,0 1-4-15,-2-2 0 0,0 0-3 0,-2-2 0 16,0-1 7-16,2-3 5 0,0-2 9 0,-1 0-2 15,1 0 6-15,4-8 13 0,-7 8 5 0,7-8 0 16,-4 6 4-16,4-6-19 0,0 0 1 0,0 0-4 0,0 0-5 16,0 0-9-16,-7-22-4 0,9 4-4 15,3-2-4-15,6-11-9 0,-2-3 2 0,3 1-2 16,0 1-2-16,-2 2 1 0,3-1 9 0,-1 5-10 0,-2 5-1 16,-3 1 6-16,-2 2-3 0,3 4 1 15,-3 2-5-15,-1 1 4 0,-2 1 3 0,4 2-2 0,-3 0-1 16,-3 8-1-16,3-10-1 0,-3 10-4 0,4-8-1 15,-4 8 3-15,2-7 3 0,-2 7-2 0,0 0-9 16,4-6 3-16,-4 6 7 0,0 0-4 0,0 0 1 16,0 0-1-16,0 0 0 0,0 0-3 0,0 0 9 15,0 0-3-15,-8 31-4 0,6-15 2 0,-1 2 9 0,0-3-11 16,1 1 16-16,2 2-7 0,0 2 6 0,0-4 1 16,0 1-7-16,5 1 8 0,0-4-7 15,3 4 6-15,-1-3-2 0,3 1-1 0,2 0 14 0,1-2-9 16,2 0-1-16,10 7 0 0,-2-3-3 0,-3-2-20 15,0-4-7-15,-5-2-38 0,1 3-18 0,11 3-21 16,-7-4-82-16,1 2-212 0,-5-8 63 0</inkml:trace>
  <inkml:trace contextRef="#ctx0" brushRef="#br0" timeOffset="115983.78">9949 12362 209 0,'0'0'212'0,"-2"-14"-25"0,2 14-26 0,0-12-19 0,0 12-17 16,0-10-16-16,0 10-9 0,2-13-11 0,0 5-14 15,-2 2-6-15,2-2-9 0,3 0-2 0,-1-2-10 16,1 3-8-16,-1-7-2 0,5 2-6 0,-5 0 2 15,0 2-10-15,4 2 1 0,-4 0-6 0,-2 2-4 16,2-1-2-16,-4 7-1 0,7-8-3 0,-7 8-3 0,4-8-3 16,-4 8 0-16,0 0-5 0,0 0-1 15,0 0 3-15,0 0-3 0,0 0-1 0,-2 37 4 0,0-17 2 16,-5 11 1-16,3-1-4 0,0-2 1 0,2 1-3 16,-6 3 3-16,6-2 1 0,2-3-2 15,0-3 1-15,2-4 1 0,0-3 3 0,4-1 0 0,-4 2-2 16,0-7 6-16,2 1-6 0,-2-2 3 0,0-2-1 15,5-4 4-15,-5 4 3 0,-2-8 0 0,9 8-7 16,-9-8 6-16,11 4 0 0,-11-4-2 0,15 0 1 16,-15 0 0-16,20-10-3 0,-12 6-3 0,4-6-3 15,3-3-11-15,-2-1-1 0,7-8-5 0,-5 1 4 0,-2 3-3 16,-1 4 5-16,-2 0-3 0,-1 0 1 0,-3 4 0 16,1 2-1-16,-2 1-2 0,-1 0 2 0,-4 7-7 15,6-8 8-15,-6 8-2 0,0 0 2 0,0 0 1 16,0 0-3-16,0 0 2 0,11 16-1 0,-8-6 9 15,-1 6-4-15,0 2 2 0,-2-3-1 0,2 5 3 16,-2 0 0-16,2-2 7 0,-2 1-8 0,0 9 6 16,3-4-5-16,-3-4 5 0,0-5 1 0,0 3 2 15,0-2-2-15,2 0 1 0,-4-1 1 0,2-3-3 16,0 0-11-16,2 0-4 0,-2-4-26 0,0 2-13 0,0-2-18 16,2 0-9-16,2 2-7 0,0-3 0 15,-4-7-70-15,8 10-184 0,0-10 55 0</inkml:trace>
  <inkml:trace contextRef="#ctx0" brushRef="#br0" timeOffset="116421.75">10560 12378 223 0,'0'0'50'0,"0"0"-2"0,0 0-11 0,0 0-4 16,0 0-4-16,0 0 5 0,0 0-3 0,0 0-4 15,0 0 4-15,7 30 0 0,-7-22 0 0,0-8-1 16,4 13 3-16,2-5-2 0,-2 0 9 0,-4-8-5 16,12 14 11-16,-8-8-5 0,-4-6-2 0,11 10 3 15,-4-8-12-15,-7-2 0 0,20 4 7 0,-20-4-8 16,17 0 11-16,-17 0-17 0,27-8 2 0,-10 2-11 16,-3-4-4-16,-2 2 2 0,0-4-8 0,-4 3-15 15,-3-1 1-15,1 0 5 0,-2 2-1 0,-4 8-5 16,2-16 4-16,-2 16 0 0,-6-12 3 0,6 12 0 15,-15-8-8-15,4 6 6 0,-4 4 2 0,15-2-4 0,-33 2 4 16,17 2 11-16,-1 4 7 0,-3 2-3 0,5 0 2 16,-1 0-7-16,2 1 0 0,-2 1 9 0,5 0 3 15,0 0-3-15,0 0-2 0,5-1-3 0,-1 1 0 16,4-2 6-16,1 0 3 0,2-10-4 0,2 18-1 16,3-3 2-16,4 0 9 0,-1-3-5 0,4 1 0 15,3-3 0-15,1 0 5 0,3-3-1 0,16 3-7 16,-3 0-1-16,-1-8 6 0,2 3-5 0,1-2 2 15,-2-5-6-15,1-4-2 0,-6 1-9 0,-8-2-12 0,1 2-4 16,-3-1-16-16,3-4-13 0,-4 0-28 0,-2-2-31 16,1 0-60-16,3-13-194 0,-5 3 58 0</inkml:trace>
  <inkml:trace contextRef="#ctx0" brushRef="#br0" timeOffset="116949.7">10583 11717 228 0,'12'-4'97'0,"-12"4"-10"0,25-2-10 16,-25 2-16-16,24 2-12 0,-24-2-4 0,21 6-1 0,-11-2-11 16,5 4 4-16,-2 2-4 0,0-1-8 15,0 4-3-15,0 2-1 0,-6 1-2 0,1 0 0 16,0-1-3-16,-4 5-4 0,-4-2 1 0,0 2 10 0,-2-1-4 15,0-1 10-15,-2 0-1 0,-6 10 0 0,3-7 6 16,-1-5-6-16,-1 2 2 0,0-6-5 0,1 2 9 16,5-4-3-16,-4-1 5 0,1-1 4 0,4-2-3 15,2-6 2-15,-7 12-3 0,5-8 4 0,2-4 7 16,-4 8 4-16,4-8-2 0,0 0-1 0,-4 8-7 0,4-8-1 16,0 0-8-16,0 0 2 0,0 7 1 15,0-7-8-15,0 0-2 0,0 0-2 0,0 0 0 0,15 8-2 16,-15-8 0-16,24 4-3 0,-9-4-3 0,0 0-1 15,2 0-2-15,-3 3-3 0,3-3 0 0,3 0-8 16,-4 0-15-16,1 0-11 0,-17 0-4 0,31 0-14 16,-18-3-3-16,-13 3-7 0,17 0 0 0,-17 0-17 15,14-2-8-15,-14 2-2 0,11-3-21 0,-11 3-88 16,6-7-225-16,-6 7 67 0</inkml:trace>
  <inkml:trace contextRef="#ctx0" brushRef="#br0" timeOffset="117781.34">11092 11731 233 0,'0'0'88'0,"0"0"-7"0,3-8-17 16,-3 8-2-16,0 0-6 0,0 0-6 0,6-10-5 16,-6 10-14-16,0 0 2 0,7-6-2 0,-7 6-7 15,0 0-4-15,0 0-4 0,13-6-2 0,-13 6 6 16,9-2-11-16,-9 2 2 0,0 0 2 0,15 0-6 16,-15 0-4-16,0 0-3 0,25 2 9 0,-25-2-6 15,15 6-2-15,-9-4-2 0,-6-2 2 0,16 8 7 16,-10-4-7-16,3 0 0 0,-2 2 2 0,-1-2 2 15,1 2 5-15,-7-6-19 0,10 12 10 0,-5-5-4 16,0 3 4-16,-3-2 4 0,0 8-4 0,0 2 11 0,-4 0 8 16,0 2-3-16,-5-1-5 0,2-1 4 0,-1 2-2 15,-5 7 9-15,0-5-2 0,0-4 5 0,5-3-3 16,-5 1 9-16,4-2 2 0,-2 0-5 0,1-3 2 16,-2-1-4-16,6-2-1 0,0-2 10 0,4-6 3 15,-7 10 8-15,5-4 9 0,2-6 3 0,0 0-2 16,-6 8-1-16,6-8-4 0,0 0-8 0,0 0-3 15,0 0-6-15,0 0-1 0,0 0-6 0,11-33-6 16,-5 15-5-16,8-10-6 0,-6-3-18 0,7 1-4 0,1-2-4 16,-3 1 1-16,-2 1 0 0,2-1 0 15,-2 3 0-15,2 0 1 0,-2 6 1 0,-4 1 2 0,-1 5-2 16,3 1 3-16,-3-1 1 0,4 0 0 0,-8 4-1 16,4 2 4-16,-4 2-1 0,5 0 3 15,-7 8-3-15,4-13 4 0,-2 6-8 0,-2 7 8 0,4-9-8 16,-4 9 3-16,6-8 1 0,-6 8-1 0,0 0 0 15,0 0 5-15,4-8-9 0,-4 8 4 0,0 0-5 16,0 0 7-16,0 0-5 0,0 0 2 0,0 0 4 16,-18 32-5-16,9-17 2 0,1 1 2 0,-2 2 3 0,-2 9-6 15,-2 1 3-15,6-6 5 0,-1-3-2 0,3-3-1 16,1 2 0-16,0 2 5 0,1-4-1 0,4 1 4 16,0 3-5-16,0-2 0 0,2-1 5 0,2 1 3 15,2-2 0-15,0 2 3 0,5-2-5 0,0-1 2 16,10 5 0-16,-3-4 1 0,-3-2-1 0,1-5-4 15,1 1 4-15,-3 0-1 0,0-4 2 0,-4 0-7 16,3 0 3-16,-5-2 0 0,2-2 8 0,-10-2 4 16,12 6 1-16,-12-6 4 0,11 2 8 0,-11-2-1 15,0 0 4-15,12 2-3 0,-12-2-2 0,0 0 1 16,0 0-2-16,10 4-2 0,-10-4-1 0,0 0-3 0,0 0-3 16,0 0 4-16,0 0 0 0,0 0-4 15,0 0-4-15,0 0-6 0,0 0 10 0,16 0-2 16,-16 0-8-16,0 0 3 0,0 0-12 0,0 0-13 0,0 0-26 15,0 0-19-15,0 0-28 0,0 0-30 0,0 0-22 16,0 0-91-16,0 0-274 0,0 0 79 0</inkml:trace>
  <inkml:trace contextRef="#ctx0" brushRef="#br0" timeOffset="118525.76">11722 10230 279 0,'2'-14'87'0,"0"4"-11"16,-2 10 10-16,0-10-10 0,0 10-1 0,4-10-5 15,-4 10-8-15,0 0-4 0,2-10 2 0,-2 10-2 16,0 0-4-16,2-9-7 0,-2 9-6 0,0 0 3 16,0 0-2-16,5-9-7 0,-5 9-6 0,0 0-2 15,0 0-10-15,0 0-3 0,0 0 0 0,0 0-2 16,0 0-8-16,0 0 2 0,0 0-8 0,0 0 8 15,35 28 3-15,-20 0-3 0,2 3-5 0,-1 5 5 16,-1 5-5-16,3 22-1 0,2 6 3 0,-1 4-6 0,-7 1 6 16,-4 3 0-16,-1 1 9 0,8 56-9 0,-8-44 2 15,-9-16 0-15,2 60 1 0,0 0 1 0,-2-39 2 16,-6 41-3-16,0-41 4 0,6-18-2 0,-9 59 2 16,5-47-5-16,3-20 1 0,0 0 3 0,3 2 19 15,0 0-8-15,3-4 6 0,6 0-3 0,-3-20-2 16,5 13-2-16,1 3-4 0,0-2 4 0,-3-16-4 15,0-5-4-15,2-3 3 0,-5-1-1 0,4-1-8 16,-2 1 6-16,1-5-1 0,-3 1-3 0,-2-5 2 0,8-2 0 16,-6-8-3-16,-4-3 0 0,3-2 0 0,-3-3 1 15,2 1 4-15,-2-2 1 0,1-2 4 0,-3-6 7 16,4 10 8-16,-4-10 1 0,3 6-1 0,-3-6 3 16,0 0-3-16,2 8-9 0,-2-8 5 0,0 0-7 15,0 0-1-15,0 0-1 0,0 0 0 0,0 0-11 16,0 0-8-16,0 0-17 0,0 0-10 0,0 0-24 15,0 0-25-15,0 0-31 0,0 0-33 0,0 0-86 16,0 0-266-16,0 0 77 0</inkml:trace>
  <inkml:trace contextRef="#ctx0" brushRef="#br0" timeOffset="119652.73">12733 11608 241 0,'0'0'248'0,"-13"-15"-20"0,13 15-20 16,0 0-18-16,-2-6-11 0,2 6-17 0,0 0-5 16,0 0-17-16,-2-8 0 0,2 8-11 0,0 0-8 15,0 0-10-15,0-8-10 0,0 8-18 0,0 0-3 0,0 0-6 16,2-10-12-16,-2 10-4 0,6-5-7 16,-1-2-8-16,6 4-2 0,-2-2-7 0,9-2-6 0,15-3-12 15,1 0-16-15,-3 4-7 0,0 0-11 0,2 2-26 16,-7 2-14-16,-3 0-9 0,-3 0-27 0,-2 4-13 15,-1-2-17-15,1 6-34 0,-5-4-13 0,-1 4-104 16,-6-2-327-16,-2 2 93 0</inkml:trace>
  <inkml:trace contextRef="#ctx0" brushRef="#br0" timeOffset="119808.06">12694 11825 325 0,'0'0'173'0,"0"0"-32"0,0 0-15 0,37-5-23 16,-19 0-9-16,4 2-6 0,9-5-17 0,1 4-7 0,3-2-15 16,-4 4-34-16,0-2-45 0,-3 2-36 0,-7 2-77 15,0 0-166-15,-1 0 49 0</inkml:trace>
  <inkml:trace contextRef="#ctx0" brushRef="#br0" timeOffset="131767.41">14234 11642 263 0,'0'0'73'0,"0"0"-9"15,0 0-7-15,-7 4-9 0,7-4 6 0,0 0-2 16,0 0-3-16,0 0-2 0,0 0 1 0,0 0 2 15,0 0 0-15,0 0 36 0,0 0-47 0,0 0-2 16,0 0-2-16,0 0-3 0,0 0 2 0,0 0 1 16,0 0-6-16,0 0-1 0,0 0-4 15,0 0-1-15,3-22 0 0,-3 22-7 0,4-11-3 0,-2 3 1 16,2 0-1-16,-2 0-5 0,1 0-1 0,4-8-7 16,-5 4 1-16,4-2 3 0,-2 1-8 0,1 5 3 15,-3-4 0-15,5 2-2 0,-5-4 3 0,3 3 4 16,-3 1-5-16,2 2 0 0,0 0 2 0,-2 0-1 15,-2 8-7-15,2-14 0 0,1 10 3 0,-3 4 9 16,2-10-6-16,-2 10-1 0,3-8 4 0,-3 8-10 16,0 0 3-16,6-7 2 0,-6 7-4 0,0 0 6 0,2-6-6 15,-2 6-4-15,0 0 4 0,0 0 3 0,0 0-3 16,4-9-2-16,-4 9-5 0,0 0 2 16,0 0 10-16,0 0-9 0,0 0 6 0,13 20-3 0,-11-10 8 15,4 8-6-15,0 10 1 0,0 1-7 0,1 1 8 16,-1-1-4-16,-1 3 5 0,4 1 14 0,-5-3-15 15,0 2 2-15,-2-3 4 0,5 1 10 0,-4-9-9 16,1 1 0-16,0-4 2 0,0-2-1 0,1 0 0 16,-1-1-4-16,0-2 4 0,1-2 2 0,-2-3 4 15,1 0 1-15,-2 0-2 0,0-3 7 0,2 2-4 16,-4-7 7-16,9 5 5 0,-7 0 8 0,-2-5 3 16,11 1-3-16,-11-1-4 0,0 0-6 0,29-9 0 15,-20-1-1-15,5 0-3 0,-2-4-1 0,-1 0-4 16,-1-2 0-16,2 1 3 0,0-3-5 0,6-6-1 0,-7 4-6 15,-3 3 5-15,0 1-6 0,0 2 6 0,-3-2-1 16,3 3-3-16,-3 1-1 0,-3 2 1 0,1 0 1 16,-1 2-4-16,-2 8-4 0,6-12 7 0,-6 5-5 15,0 7-2-15,2-10 2 0,-2 10 2 0,4-8-9 16,-4 8 3-16,0 0-1 0,0-8 1 0,0 8-8 0,0 0 9 16,0 0-6-16,0 0-1 0,0 0 4 15,0 0-4-15,0 0-2 0,0 0 4 0,0 0 0 0,0 0 0 16,12 29-3-16,-10-13 7 0,-2 2-4 0,4 10 7 15,-4 3 0-15,5 0-4 0,-8-1 2 0,6 0 4 16,1-3 1-16,0 5 1 0,-4-8-10 0,2-2 3 16,0-5 8-16,-2-1-1 0,8 2 2 0,-6 0-3 15,0-3 1-15,0 1-1 0,-2 0-3 0,2 0 6 16,2-1-1-16,-4-3-5 0,0-2 2 0,2 0 6 16,-2 0-3-16,0-2 1 0,3-1-4 0,-1 1 5 15,0 0 1-15,0 1-12 0,-2 0-21 0,2-1-8 16,0 0-10-16,1 0-9 0,2-2-12 0,-3 2-12 15,2-3-14-15,0 1-57 0,2-2-174 0,-6-4 53 16</inkml:trace>
  <inkml:trace contextRef="#ctx0" brushRef="#br0" timeOffset="132454.71">15066 11814 248 0,'0'0'71'0,"0"0"-11"0,0 0-3 0,22 8-4 15,-22-8 1-15,7 3-10 0,-1 2 0 0,1-2 9 16,0 1 2-16,3-1 6 0,-1 0-2 0,7 1-2 15,4 2 2-15,-3-2 0 0,3-2-5 0,-1 0-3 16,-1 0 4-16,0-2-15 0,-1 0 0 0,1-2-3 16,-1 0-4-16,1-2 5 0,-1-1-11 0,-4 0 5 0,-2 0 0 15,1-2-3-15,0-1-7 0,-1 1 2 0,-2-1-5 16,0 0 0-16,-5 0-4 0,2 0 1 0,-3 0-5 16,-1 0 8-16,0 1-8 0,-4-1-3 0,2 0-2 15,-5 0-6-15,1 0-6 0,0 2 4 0,0 0-3 16,-1-2 3-16,-4 2-5 0,3 2 6 0,-1 1-6 15,7 3 3-15,-20-8-2 0,12 6 11 0,8 2-10 16,-20-3-3-16,20 3 0 0,-17 0 1 0,17 0 2 0,-18 5-9 16,9 0 8-16,1 1-3 0,-6 4 1 15,3 2-2-15,1 4 4 0,0-2-1 0,2-1-1 0,2 3 4 16,-1 2-4-16,4-3 6 0,1 5 6 0,4-2-4 16,3 2 6-16,2-3-1 0,-1 1-2 15,10 10 6-15,1-4-1 0,1-5 4 0,-3-3-1 0,3-4-3 16,6 6 4-16,-3-6 3 0,1 0 1 0,-4-4 0 15,-3-1 0-15,5-1 3 0,-3 0-3 0,3-4-3 16,0 2 2-16,-3-2 10 0,1-2 0 0,-5 0 5 16,3-2-2-16,-6-2 0 0,1 2-1 0,-2 0-3 15,0-4 0-15,-1 4 1 0,1-2 3 0,-2-1-4 0,0 2 2 16,1-1-6-16,-2-2-1 0,-6 6 0 0,12-3 0 16,-6-3-2-16,1 4-6 0,-7 2 3 0,8-8-4 15,-8 8-2-15,7-4 2 0,-7 4-3 0,7-6-3 16,-7 6 2-16,4-4 0 0,-4 4 0 0,0 0-3 15,4-4 3-15,-4 4-4 0,0 0 2 0,7-4-1 16,-7 4-3-16,0 0 0 0,0 0-1 0,4-6-3 16,-4 6 4-16,0 0-9 0,0 0-10 0,0 0-16 15,0 0-11-15,0 0-15 0,9-5-20 0,-9 5-22 16,0 0-16-16,0 0-110 0,0 0-272 0,0 0 79 0</inkml:trace>
  <inkml:trace contextRef="#ctx0" brushRef="#br0" timeOffset="136483.69">15349 11165 245 0,'0'0'85'15,"0"0"-15"-15,-7-6-1 0,7 6-12 0,0 0-10 0,0 0-9 16,-6-2 1-16,6 2-6 0,0 0 2 0,0 0-6 16,0 0-2-16,0 0-1 0,0 0 4 0,0 0 5 15,-6-6 0-15,6 6 7 0,0 0-4 0,0 0 7 16,0 0-9-16,0 0 8 0,-7-4-7 0,7 4 0 16,0 0 0-16,0 0-12 0,0 0 8 0,0 0-6 15,-3-8-7-15,3 8 0 0,0 0-3 0,0 0-2 16,0 0-3-16,0 0-1 0,3-10-7 0,-3 10 3 15,0 0-7-15,7-6 11 0,-7 6-8 0,10-4 0 16,-1 0 0-16,-9 4 1 0,20-2-4 0,-14 1 0 16,8-1-3-16,3 2 3 0,-4-3-2 0,0 3-8 0,-2 0-3 15,2 3 3-15,-2-1 0 0,-1-1 0 0,7 3 0 16,-7-2 4-16,4 2-4 0,-8 0-3 0,3 0-2 16,-2 0 8-16,-7-4-3 0,13 10 0 0,-9-4-5 15,0 0 7-15,0 2 1 0,2-1-4 0,-4 1 4 16,-2 0-5-16,0 2 9 0,0 0-3 0,0-2 0 15,-2 2 4-15,-4 0 2 0,2-4 0 0,2 4-7 16,-2-3 6-16,0 3-4 0,-1-4 8 0,5-6-5 0,-8 14 7 16,5-8 2-16,-4 0-1 0,7-6 4 15,-8 12 3-15,8-12 0 0,-4 6 4 0,4-6 4 16,-7 5-4-16,7-5 1 0,0 0 2 0,0 0 1 0,-9 7 1 16,9-7-11-16,0 0 3 0,0 0 1 15,0 0-8-15,0 0 5 0,0 0-10 0,0 0 6 0,0 0-7 16,0 0 9-16,0 0-7 0,0 0-6 0,0 0 12 15,35-14-13-15,-35 14 3 0,20-3-3 16,-2 2-3-16,-3 1-3 0,-15 0 10 0,26 1-5 0,-15 2 2 16,0 1-1-16,-11-4 1 0,17 5 1 0,-7-2 0 15,-2 0-3-15,-1 1 1 0,-7-4-4 0,15 10 9 0,-6-6-6 16,-5 0-2-16,-4-4 4 0,11 12 0 0,-7-6 2 16,1 0 2-16,-5-6-1 0,2 11-7 15,-2-11 5-15,0 12 2 0,0-12-8 0,-4 10 6 0,4-10 3 16,-3 10-3-16,-1-4 5 0,4-6-3 0,-13 12-7 15,7-6 8-15,-4-2 9 0,2 0-4 0,-7 4 2 16,-3-3 7-16,0 2-3 0,1-4 3 0,1-1-7 16,-1 2 6-16,-1 0-2 0,1-2 3 0,-1-2-13 15,3 0 16-15,15 0-13 0,-22 0 3 0,22 0 2 16,-20 0 0-16,20 0-3 0,-17-4-3 0,17 4-10 16,-13-2-11-16,13 2-25 0,-11-4-21 0,11 4-23 15,-6-4-84-15,6 4-202 0,0 0 61 0</inkml:trace>
  <inkml:trace contextRef="#ctx0" brushRef="#br0" timeOffset="137067.91">15798 11153 214 0,'0'0'72'0,"11"-2"0"0,-11 2-18 15,9-4 7-15,-9 4-11 0,0 0-13 0,31 2 0 16,-31-2-6-16,25 2-3 0,-7 0-1 0,0 4-9 16,-3-3 3-16,3 6-5 0,-3-3 5 0,-1 1-2 15,-4 1-9-15,1 0 5 0,-2 0-7 0,-5 2 1 16,7 2 0-16,-5 0 0 0,4 1-3 0,-6 3 5 15,0-6 0-15,-2 2 0 0,-2-2-1 0,0-2 4 16,0 0-2-16,0-8 2 0,-4 15 7 0,2-7 11 0,0 0-5 16,2-8 10-16,-2 12 3 0,0-4 15 0,2-8-2 15,-5 8 7-15,5-8-6 0,0 0 0 0,0 0-5 16,-7 6 2-16,7-6-8 0,0 0-6 0,0 0 1 16,0 0-7-16,0 0-1 0,4-26-3 0,1 10-6 15,2 5-3-15,-3-6 1 0,5 2-6 0,-3-3 0 16,-2 4-1-16,6-1-2 0,-4-1-1 0,3 0-2 15,-1 4 0-15,-3 2-2 0,0 0-2 0,-1 2 3 0,0 0-3 16,0 3 4-16,1-3-4 0,-5 8 3 0,5-12-1 16,-3 8-1-16,-2 4-8 0,4-8 4 15,-4 8-5-15,0-8 7 0,0 8-3 0,0 0 2 0,0 0-5 16,4-8-2-16,-4 8-2 0,0 0 8 0,0 0-8 16,0 0 1-16,3-7-1 0,-3 7 2 0,0 0-4 15,0 0-1-15,0 0 4 0,0 0-3 0,0 0 3 16,0 0 3-16,0 0-3 0,0 0 0 0,0 0 1 15,-16 19 1-15,16-19 3 0,-2 14 1 0,-1-6-5 16,3-8 5-16,5 16 6 0,2-1-3 0,2-1 7 16,3 2-4-16,10 6 0 0,7-1 6 0,-3 3-32 0,5-2-28 15,2-1-53-15,0-1-100 0,-1 0-240 0,1 0 72 16</inkml:trace>
  <inkml:trace contextRef="#ctx0" brushRef="#br0" timeOffset="138301.71">24836 6955 221 0,'-4'4'87'0,"0"0"1"0,-1 0-18 16,3-1-4-16,2-3-17 0,-4 7 8 15,4-7-9-15,0 5-3 0,0-5-6 0,-4 4 2 16,4-4-1-16,0 0 0 0,2 8 1 0,-2-8-4 0,4 6 3 16,2 0 3-16,1-2 18 0,2 2-14 15,8 0 4-15,1 0-3 0,15 0-11 0,0 0 5 0,-7-1-7 16,-1-3-6-16,-4 1 4 0,1-1-8 0,0-2 3 15,-1 0-6-15,-1-2 0 0,5-4-2 0,-6 2-3 16,11-2 2-16,-5-2-1 0,-5 0-2 0,-3-2-5 16,1-2 2-16,-6 2-5 0,4-6 5 0,-5 3 1 15,-2-1-6-15,0-2-1 0,-5 0-13 0,0 0 11 0,-2-1-16 16,-2 1 6-16,-4 2-2 0,0 1-3 0,-7 1 1 16,0 0-3-16,-4 0 0 0,-3 2 5 15,-2 0-4-15,-8 0 3 0,-5 0-9 0,7 4 9 0,2 4-4 16,0 2 1-16,1 2-2 0,6 3 4 0,-15 2 3 15,5 1-1-15,-6 4 0 0,7 4 1 0,-3-2-4 16,9 4 10-16,1 3-6 0,-5 1 3 0,6 2-2 16,5-3-1-16,5-1 5 0,0-1 1 0,4 9 0 15,2-4 0-15,2 6 6 0,4-1 4 0,-2-5 3 16,12 1 2-16,1 3 2 0,7-2 6 0,5-1-4 16,1-3 0-16,5 0-4 0,4-4 7 0,0 0-3 15,5-3 0-15,-5-3-4 0,7 0 8 0,-6-4-9 16,1 0 3-16,0-3-6 0,-4 0 5 0,2-5-3 0,-1 0-1 15,-3-3-3-15,-7-1 5 0,-7 1-9 0,1-3-4 16,-5 0-15-16,3-2-10 0,-5 0-14 0,3-2-21 16,-2 2-31-16,-6-1-117 0,-2-1-243 0,-4-2 69 15</inkml:trace>
  <inkml:trace contextRef="#ctx0" brushRef="#br0" timeOffset="139091.67">24979 6138 286 0,'6'-4'98'0,"4"2"-9"0,-10 2-16 0,17-4-11 16,-9 2-10-16,-8 2-7 0,22 4-7 0,-6 0 1 16,1 2-10-16,-1 0 1 0,-3 0-8 15,-3 2-2-15,4 2 1 0,-3 3 3 0,-2-1-1 0,-1 2-18 16,-1 2 13-16,-3-2-8 0,0-3-2 0,1 5 6 15,-2 0-3-15,-1-1 1 0,-4-2-2 0,2-1-3 16,-3-1 2-16,0-3-1 0,1 0-1 0,0 0-2 16,2-8 1-16,-4 14-1 0,2-8 2 0,2-6 16 15,-2 12 10-15,2-12 11 0,-2 5 1 0,2-5 5 0,0 0 0 16,0 0-3-16,0 0-1 0,0 0-16 16,0 0 4-16,0 0-3 0,0 0-5 0,22-25-3 0,-9 9-4 15,-3 0-15-15,10-9-2 0,0 1 2 0,-3 0-1 16,-3 5-6-16,-1-1 5 0,-3 6 1 0,2-4 0 15,-4 5-10-15,1-2 8 0,2 0 0 0,-4 3-3 16,-1-2 0-16,-2 2 5 0,1 3-3 0,0 1 5 16,-3 0-1-16,0 2-3 0,0-2 0 0,-2 8-2 15,0-12-4-15,2 8 1 0,-2 4 6 0,-2-8-5 16,2 8-3-16,0 0-2 0,0-9 2 0,0 9-1 0,0 0-3 16,0 0 0-16,-6-5-1 0,6 5 3 0,0 0-5 15,0 0 6-15,0 0-1 0,-16 14-1 16,12-4 3-16,0-2 6 0,1 0-6 0,-3 5-3 0,1 4 3 15,3-2 3-15,2 3 1 0,0-1 5 0,2 1-15 16,3 0 15-16,-1 0 7 0,3 0-1 0,-1 0-2 16,2-3 1-16,0 3-3 0,0-2 4 0,-1 0 0 15,3-1-3-15,-2-1 8 0,2 0-7 0,-3-2-15 16,2 0-14-16,-3 0-17 0,3-4-23 0,-3 1-15 0,1-1-91 16,0 0-202-16,-3-2 59 0</inkml:trace>
  <inkml:trace contextRef="#ctx0" brushRef="#br0" timeOffset="139511.79">25975 7192 417 0,'0'0'243'15,"0"0"-34"-15,0 0-19 0,0 0-21 0,0 0-17 0,5 3-18 16,-5-3-16-16,0 0-17 0,0 0-11 0,0 0-7 16,0 0-9-16,0 0-9 0,0 0-9 0,0 0-9 15,0 0-20-15,0 0-19 0,0 0-25 0,0 0-26 16,0 0-21-16,7 4-28 0,-7-4-29 0,0 0-121 15,0 0-287-15,0 0 82 0</inkml:trace>
  <inkml:trace contextRef="#ctx0" brushRef="#br0" timeOffset="140004.06">26245 6986 322 0,'0'0'151'16,"4"-4"-26"-16,-4 4-17 0,0 0-15 0,2-5-15 0,-2 5-5 16,0 0-19-16,0 0-4 0,0 0-8 15,0 0 8-15,0 0-14 0,0 0-3 0,0 0-4 16,20 9-3-16,-11-5 0 0,-9-4 3 0,13 8-2 0,-4-6 1 16,2 2 6-16,4 2-2 0,5-2-5 15,-3-2 0-15,1 0-5 0,4-2 1 0,0 0 0 0,-2-4 1 16,-1 0 1-16,14-2-6 0,-11-2-3 15,-2 0-5-15,-1-2 4 0,-1 0-6 0,-5 1-4 0,0-3 1 16,0-2-2-16,-1-2 1 0,-6 0-5 0,-2 3-1 16,1-5-8-16,-3 2-3 0,-4 4 5 0,-3 0-4 15,-1-3 8-15,-6 3-3 0,4 0-5 0,-7 4 6 0,1 2-2 16,-3 0 0-16,-3 3-5 0,2 0 0 0,-1 6 3 16,-1-2 5-16,1 5-8 0,-1 0 8 0,-11 8-6 15,3 2 5-15,4 1-3 0,4-1 5 0,7 2-2 16,-9 5-2-16,7-7 5 0,4 0-3 0,2 0 1 15,4 0 3-15,1 0 4 0,4 1-1 0,0 1 3 16,4 0 2-16,5-1 6 0,9 9 1 0,2-2-4 16,11-2 2-16,1-2 1 0,3-3 3 0,4-1-6 15,1-2 4-15,4-1-4 0,-3-3 3 0,6 0-6 16,-4-2 4-16,1-4 3 0,0 0-7 0,-3 0-4 16,1-4 4-16,-7-2-5 0,0-2-4 0,-2-4-8 15,-11 2-8-15,-5 0-11 0,1-1-10 0,-1-1-21 16,-3-2-25-16,1-2-27 0,-4 0-60 0,-2-4-204 0,-1 0 60 15</inkml:trace>
  <inkml:trace contextRef="#ctx0" brushRef="#br0" timeOffset="141285.65">26473 6059 321 0,'0'0'115'16,"-7"-8"-18"-16,7 8-7 0,0 0-15 0,0-6-14 15,0 6-7-15,0 0-7 0,0 0-3 0,0 0-7 16,12-7 1-16,-4 4-12 0,-8 3 3 0,20-2-11 16,-1 2 6-16,-1 0-16 0,1 0 10 0,-1 2-5 15,0 3 1-15,-1-4-4 0,1 7-3 0,-5-4-5 16,-5 2 10-16,4 0-14 0,-6 0 2 0,1 2 2 15,-1 0-3-15,-1 0 4 0,-1 0 2 0,-2 1-9 16,1 1 4-16,-3 0-1 0,0 0 1 0,-3 3 1 0,-1-1 4 16,0 1 4-16,1-4-4 0,-1-1-11 15,-1 0 7-15,1 0 1 0,2 0 3 0,2-8-3 0,-4 11 0 16,4-11 2-16,-4 10-4 0,4-10 4 0,-3 6 2 16,3-6-9-16,-2 9 6 0,2-9-8 15,0 0 6-15,9 11-1 0,-5-3-2 0,2-4 11 0,3 4-12 16,-2-2 9-16,2 0-4 0,-3 0-7 0,0 0 2 15,2-1 6-15,-2 2-3 0,1-2-5 0,-3 1 3 16,2 0 2-16,-1 0-5 0,-3-2 6 0,-2-4 1 16,3 10-6-16,-1-6 19 0,-2-4-15 0,-2 8 8 15,2-8-4-15,-8 9 6 0,2-4-5 0,0 0 10 0,-3 2-5 16,3-4-2-16,6-3-2 0,-20 8 1 0,11-6 0 16,0 0 6-16,9-2-8 0,-17 6 4 0,5-6 2 15,6 2 2-15,6-2 3 0,-17 0 6 0,17 0-2 16,0 0-7-16,-25 0 3 0,25 0-7 0,0 0 4 15,-17-6 0-15,17 6-4 0,-9-4-3 0,9 4 3 16,-11-4-2-16,11 4 0 0,0 0 2 0,-11-6-1 16,11 6-6-16,0 0-5 0,-7-5 6 0,7 5 4 15,0 0-9-15,-6-6 10 0,6 6-3 0,0 0-2 16,-4-7 15-16,4 7-16 0,0 0 3 0,0 0 0 16,-6-9 3-16,6 9-3 0,0 0-4 0,-6-8 5 15,6 8-7-15,-4-6 9 0,4 6-7 0,-2-8-1 16,2 8 1-16,-2-10-1 0,2 10 1 0,-2-8 1 0,2 8 6 15,-5-11 0-15,5 2 0 0,-4 4-4 0,4-5 6 16,0 2-16-16,0 0 15 0,0 0-6 0,0-2 1 16,0 1 2-16,0 0-3 0,0 0 3 0,0 1-4 15,2-2 2-15,-2 2-4 0,2-2 0 0,-2 2 1 16,3 0-2-16,-1 1-1 0,0-1 2 0,0 0-1 0,0-1 1 16,2 2-7-16,2 1 7 0,-4-2 0 15,4 0 0-15,-2 2-3 0,3 1-4 0,-3-2 5 0,2 2 0 16,2-1-2-16,0 2 0 0,-2-2-3 0,4 2 2 15,-4 0 2-15,5 0 1 0,-3 0 2 0,4 0-3 16,3 0 2-16,1 0-1 0,-4-2-3 0,2 2 2 16,-6 4-3-16,3-4 5 0,-11 4-3 0,18 0 0 15,-18 0-1-15,19 2-3 0,-12-2-4 0,4 2-2 16,-5 2 6-16,3 2-2 0,-2 0 2 0,2 0 1 16,-3 2 1-16,3 6-2 0,0 3 0 0,-5-1 5 15,1 2-1-15,1 11-2 0,-4 1 0 0,0-6 3 16,-2 9-2-16,-2-3 5 0,0 2-2 0,0-3 1 15,-7 2-1-15,3-3 0 0,-1-4 8 0,-2-4-4 16,5-3-4-16,-5 1 8 0,0 0-10 0,-2-4 0 0,1 4 3 16,-4-5 3-16,-1 3 5 0,1-2 8 0,0-2-13 15,-4 0 1-15,1-2-3 0,-1-3 3 0,-1 1 1 16,1-2-6-16,-2 0 8 0,3-2 1 0,-1-2 1 16,5 0-1-16,-5 0 7 0,3-4-4 0,6 0-1 15,-4-2-2-15,2 0 5 0,4-2-6 0,1 0-1 16,-3-2 2-16,5 0-1 0,0-1 1 0,2-1-12 0,-4-4 8 15,2-4-1-15,2 4 0 0,4 0 1 0,2-1 1 16,-1 3-2-16,6-4-1 0,-3 4-4 0,5-1 4 16,5 1-6-16,-4-2 5 0,6 4-4 0,-3 0 7 15,5 2-5-15,0 0-2 0,0 3 3 0,12-2-3 16,-5 4 0-16,-5-2-1 0,0 5 5 0,-3 0-3 16,3 3-6-16,9 2 8 0,-7 0-5 0,-2-2 6 15,-2 3 2-15,-2-2-7 0,-4 4 3 0,4 0-1 16,-3 0-6-16,1 2 1 0,-1-2-15 0,-1 1 12 15,-4-1-21-15,3-2-2 0,-4 2-12 0,0-2-20 16,-3 0-10-16,1-4-12 0,0 4-58 0,-3-2-170 0,-4-4 50 16</inkml:trace>
  <inkml:trace contextRef="#ctx0" brushRef="#br0" timeOffset="141751.54">27108 6124 209 0,'0'0'77'0,"8"0"-7"0,-8 0-11 16,0 0-8-16,18 4-4 0,-9 0-5 0,-5 2-12 16,6 0 1-16,-4 0-6 0,-2 4 2 15,8 2-3-15,-4 1-3 0,-4-1-5 0,1 0-4 0,-1-2 1 16,2 0-1-16,-6 0 1 0,2-1 12 0,2 7-9 15,0-6-12-15,-4 2 1 0,2-6 4 0,-2 2-5 16,0-8 8-16,2 12-2 0,-2-12 5 0,0 7 21 16,0-7 15-16,2 8 14 0,-2-8 7 0,0 0-13 0,0 0-2 15,0 0-1-15,0 0-8 0,0 0-4 0,0 0-12 16,0 0-5-16,13-27-6 0,-4 13-8 0,-2-14-2 16,1 5 3-16,-1 3-2 0,0 4 0 0,-1-1 1 15,-2 0 0-15,3 4-5 0,-1 1 9 0,-4 2 2 16,-2 2 1-16,2 1-11 0,4 0-1 0,-4 2-2 15,-2 5-6-15,2-8 0 0,-2 8 0 0,0 0-2 16,0 0-2-16,0 0-8 0,0 0 9 0,0 0 3 16,0 0-6-16,0 0 6 0,0 0 0 0,0 0-6 15,-6 21 1-15,2-15 4 0,2 2-2 0,2 0 1 16,0-8 5-16,0 16-5 0,0-8 3 0,0 2 1 0,8 5 2 16,-4 1 0-16,2-2 1 0,1 0-9 15,-1 3-11-15,6 1-14 0,-2-4-29 0,1 3-19 16,0 0-15-16,14 6-74 0,-6-1-197 0,-3-6 58 0</inkml:trace>
  <inkml:trace contextRef="#ctx0" brushRef="#br0" timeOffset="141970.62">27910 6797 314 0,'0'0'136'15,"13"0"-20"-15,-13 0-11 0,19 0-14 0,-7 2-20 16,5-2-7-16,-1 2-28 0,3 0-30 0,-3 2-25 16,4 0-35-16,-3 0-46 0,1 1-120 0,-6 0 40 15</inkml:trace>
  <inkml:trace contextRef="#ctx0" brushRef="#br0" timeOffset="142154.69">27916 7008 251 0,'0'0'185'0,"0"0"-30"0,0 0-16 16,0 0-34-16,0 0-8 0,24 8-12 0,-8-6-14 0,1 0-19 15,3-2-35-15,13 4-32 0,-7 0-43 0,-3-2-74 16,-4-2-157-16,3 0 49 0</inkml:trace>
  <inkml:trace contextRef="#ctx0" brushRef="#br0" timeOffset="142621.68">28646 6876 251 0,'0'0'82'16,"4"9"-7"-16,-2-4-10 0,6 0-9 0,-2 1-1 16,-2-2-11-16,5 2 0 0,-3-2-6 0,3 2 10 15,0-2-8-15,2-2-8 0,-2 2 8 0,-9-4-1 16,29 4-2-16,-15-6-9 0,4 0 8 0,-5-2-11 15,0 0-1-15,-4-2-5 0,0 0-9 0,-1-7 4 16,4 0-9-16,-6-2-3 0,1-1-2 0,-3 0 6 0,-2-2 0 16,-2 3-13-16,-4-1 6 0,-5-2-7 15,3 5 5-15,-4-4-6 0,0 4 4 0,-3 1 3 0,-5 2 2 16,0 2 13-16,-1 3 3 0,-1 0-12 0,1 3 2 16,-3 2 4-16,-3 5 1 0,5-2-14 15,1 5 8-15,-11 6 4 0,3 2-7 0,5 0-1 0,5-3 1 16,3 1 9-16,4 2-3 0,-1 0-1 0,4 0-2 15,0 3 9-15,5-1-13 0,2 2 16 0,2 0 2 16,9 7 1-16,3-1 3 0,3-1 2 0,-2-5 10 16,3-4 1-16,8 4-16 0,2-2-2 0,7-1 1 15,-2-3 0-15,1-4-8 0,-3-1 6 0,-6-2 1 0,-3-6 1 16,-2 1-5-16,-1-2-1 0,1 2 3 0,0-6-16 16,-7 1-1-16,5 1-14 0,-1-4-9 0,-5 0-11 15,0-2-18-15,1 0-19 0,3-2-21 0,-3-2-67 16,-4-1-188-16,4-1 55 0</inkml:trace>
  <inkml:trace contextRef="#ctx0" brushRef="#br0" timeOffset="143248.64">28539 5986 271 0,'0'0'126'0,"6"-6"-24"0,-6 6-20 16,13-6-6-16,-1 6-16 0,5-1-4 0,5-2-8 0,-2 6-5 15,1-2-8-15,1 1-5 0,-2 4-4 0,11 2-2 16,-6 0-6-16,-7 2 0 0,0 0-2 0,-5 0-1 16,3 2-2-16,-8-1-7 0,3 5 6 0,-5-2-6 15,2 0 4-15,-6-1-1 0,-2 3-8 0,-2 0 3 16,0 2 5-16,-4-3 4 0,2-1-5 0,0 0 1 16,-3-2 1-16,3-4-1 0,0 2 2 0,2-4 1 15,-3 2 2-15,0-3-8 0,5-5 18 0,-4 12 9 16,4-12 21-16,-2 8 6 0,2-8 2 0,0 0-6 15,0 0-9-15,0 0-5 0,0 0-8 0,0 0-1 16,0 0-10-16,24-30-2 0,-11 17-8 0,5-11 1 0,1-2-18 16,-1 3 0-16,4-1-3 0,-3-1 0 0,-3 3-2 15,-3 4 6-15,-4 2-9 0,8-8 7 0,-3 5 6 16,-8 1-6-16,1 4 0 0,-1 4 3 0,-2 1-6 16,2 2 1-16,-4 0-2 0,0-1-4 0,0 4 7 15,-2 4-7-15,2-10 8 0,-2 10-6 0,0 0 0 16,-2-8 0-16,2 8 1 0,0 0-4 0,0 0-1 15,0 0 11-15,0 0-10 0,0 0 5 0,0 0 2 0,-35 18-11 16,28-12 1-16,0 0 16 0,1 1-5 0,-5 8-3 16,4-4 7-16,-1 1-2 0,3 6 0 15,3-4-2-15,0-1-6 0,2 3 13 0,0 0 2 0,2 2-2 16,0-1 4-16,5 1 7 0,1 0-10 0,12 8 9 16,-2-3 1-16,-1-5 0 0,1 0-18 0,-5-6-8 15,3 2-32-15,-2-2-12 0,2-3-26 0,-1-1-75 16,-1-4-187-16,-4-4 57 0</inkml:trace>
  <inkml:trace contextRef="#ctx0" brushRef="#br0" timeOffset="143484.68">29209 6016 342 0,'0'0'118'0,"0"0"-16"0,0 0-25 15,11 0 5-15,-11 0-2 0,21 2-7 0,-3 0-8 16,0 0-2-16,1 1-5 0,1 0-5 0,11 0-1 0,-5-1-12 16,-4 0-4-16,-2 3 0 0,-2-5-8 15,3 1 4-15,-5 1 0 0,-1 0-10 0,-2-2 3 16,0 0-7-16,-13 0-3 0,20 0-6 0,-11 0-19 0,-9 0-20 16,18-2-15-16,-18 2-19 0,14-3-18 15,-9 1-70-15,-5 2-182 0,7-7 54 0</inkml:trace>
  <inkml:trace contextRef="#ctx0" brushRef="#br0" timeOffset="143702.47">29456 5909 209 0,'-6'-4'64'0,"6"4"-12"0,0 0-16 0,0 0 3 15,0 0-9-15,0 0-6 0,0 0-2 0,-19 14-2 0,16-6-3 16,-2 0 3-16,-1 5-3 0,-3 3 7 0,3 0-6 15,-1 0-1-15,0 4 1 0,1-3 0 0,0 11 1 16,-1 1 4-16,2-7-9 0,3-2 8 0,2-2-6 16,2-1 0-16,1 3 0 0,-1-2 3 0,5 2-4 15,-3-5-4-15,2 3-10 0,1-2-18 0,2 0-21 16,-1 0-48-16,5-5-98 0,-5-3 31 0</inkml:trace>
  <inkml:trace contextRef="#ctx0" brushRef="#br0" timeOffset="144200.63">29711 5822 264 0,'0'0'80'0,"0"0"-1"0,0 0-28 0,0 0 6 15,0 0-15-15,0 0-10 0,0 0 4 0,0 0-5 16,0 0 2-16,23 10-8 0,-13-4 3 0,-2 0-8 16,3 4 0-16,2 2-9 0,0 0 9 0,-3-2-1 15,2 1-7-15,-3 3 0 0,-3-2-2 0,-1 0-5 16,0-3 1-16,-3 8 2 0,0 0-1 0,-4-1 13 15,0 1-6-15,-5-2-4 0,0 0 3 0,-4 1 9 16,-1-2 1-16,0 0 8 0,-1-3 0 0,-3 3 5 16,4-6-9-16,-2 2 2 0,1 0 3 0,1-2 3 0,0-4-7 15,1 2 2-15,5-2 6 0,6-4-1 0,-14 8 1 16,14-8 14-16,-8 3 1 0,8-3 4 0,-6 4 6 16,6-4-1-16,0 0 0 0,-7 6 2 0,7-6-4 15,0 0-5-15,0 0-10 0,0 0-1 0,0 0-8 16,0 0-4-16,0 0-3 0,0 0-3 0,23 2-1 15,-5-2-4-15,3-2 6 0,-5 1-8 0,7 1-4 0,-4-2-3 16,3-1 3-16,-2 3-2 0,-1-2-14 16,-1 0-15-16,2 1-11 0,-3 1-9 0,1-2-19 15,-3-1-16-15,3 0-25 0,-5 3-4 0,-2-4-19 0,-11 4-100 16,19-5-262-16,-12 4 77 0</inkml:trace>
  <inkml:trace contextRef="#ctx0" brushRef="#br0" timeOffset="144717.6">30122 5915 214 0,'0'0'167'0,"5"-8"-27"16,-5 8-27-16,0 0-17 0,6-8-10 0,-6 8-14 0,0 0-4 15,9-2-17-15,-9 2-7 0,0 0-4 0,0 0-5 16,25 10-8-16,-17-4 2 0,-1 0-8 0,-1 0 8 15,6 7-11-15,-2 0-5 0,-4-1-2 0,1-2 3 16,-5-3-3-16,3 3-10 0,-3 0 12 0,0-2-3 16,1 2 0-16,-3 0 4 0,0-3-7 0,0 3 4 15,0-10 2-15,-3 16-5 0,3-8-1 0,-4 0-1 16,4-8 4-16,-5 11 1 0,3-4 0 0,2-7-5 0,-2 10 10 16,2-10 9-16,0 0 15 0,0 7 11 15,0-7-4-15,0 0-6 0,0 0-5 0,0 0-12 0,0 0-1 16,0 0-9-16,32-17-9 0,-18 5-1 0,-1 0-2 15,3-4 3-15,-4 1-10 0,2 0-6 0,5-10 1 16,-1 7 6-16,-5 0-2 0,1 5-1 0,-2-3-2 16,-3 0 0-16,2 2 6 0,-2 2 3 0,-3 0-6 15,1 2 3-15,-2 3-1 0,-3-1 8 0,2 2-11 0,-4 6-8 16,2-10 7-16,-2 10-3 0,2-8 10 0,-2 8-8 16,0 0 3-16,0 0-12 0,0 0 1 15,-8-8 3-15,8 8 1 0,0 0 3 0,0 0-5 0,0 0 10 16,-33 14-3-16,26-10-10 0,0 2 6 0,-1 0 0 15,4 0 2-15,-4 0-2 0,-2 6 4 0,1-1-5 16,5-1 14-16,-3 0-8 0,5 6 9 0,-3 0-2 16,1-1 2-16,4 2-8 0,0 0 7 0,2-1 3 15,0 6 7-15,10 3-3 0,-1 5-4 0,-3-3-12 16,6 1-8-16,-2-1-35 0,4 3-17 0,-1 0-21 16,1-1-67-16,1-3-184 0,3 6 57 0</inkml:trace>
  <inkml:trace contextRef="#ctx0" brushRef="#br0" timeOffset="145124.65">30721 6868 344 0,'0'0'226'16,"-5"-8"-25"-16,5 8-16 0,-2-8-18 0,2 8-16 16,-3-8-13-16,3 8-13 0,0-9-15 0,0 9-8 15,3-9-19-15,1 3-4 0,3-1-14 0,2 1-7 16,5-2-4-16,4 0-8 0,0 0-6 0,15-2-13 16,0 5-9-16,4-4-9 0,4 8-13 0,-4-1-16 15,8 2-25-15,-8 0-18 0,-2 2-31 0,-3 3-28 16,1 1-125-16,-6 2-293 0,-7-4 85 0</inkml:trace>
  <inkml:trace contextRef="#ctx0" brushRef="#br0" timeOffset="145286.66">30600 7055 290 0,'0'0'167'0,"40"4"-20"0,-18-6-32 15,17 0-10-15,0 0-10 0,2 4-28 0,8-2-36 16,21 4-34-16,-5-4-36 0,4 2-79 0,-15-4-134 0,-7 4 41 16</inkml:trace>
  <inkml:trace contextRef="#ctx0" brushRef="#br0" timeOffset="145753.91">31656 6813 286 0,'0'0'131'0,"0"0"-19"15,0 0-26-15,0 0-3 0,0 0-12 0,0 0-12 16,0 0-1-16,0 0-1 0,-2 20-9 0,2-20-8 16,6 17 1-16,5-5 2 0,-2 2 0 15,4 0-7-15,3-3 2 0,-1 1 0 0,3 0 4 0,-1-2-3 16,3-2 1-16,0-1 0 0,9 3-5 0,-4-5-1 15,-5-2 2-15,0-1-3 0,-3-4-3 0,1-1-9 16,-1-3 5-16,1-3-5 0,-1 0 1 0,1-3-3 16,-6-2-8-16,0 0 3 0,1-3-2 0,-2-9-5 0,-4 3-7 15,-1 3 2-15,-4 4 1 0,-2-2 1 0,-2 0-8 16,0 5 2-16,-2-1 1 0,-3 4-4 0,0 0-3 16,3 4-2-16,-7 0 6 0,-7 0-4 0,1 2 8 15,-1 4-8-15,-4 2 6 0,-9 2 0 0,6 6-1 16,3 0 1-16,-7 6-4 0,9-2-1 0,-6 5-4 15,4 1 5-15,0 2 4 0,7 0 4 0,2-5-5 16,2 1 6-16,7-1-2 0,-1-1 1 0,0 4-4 16,5 0 7-16,10 7 1 0,-6-3 0 0,2-6 1 0,5 0 2 15,9 6 5-15,-2-5-8 0,5 1 2 16,0-6 7-16,5 1-10 0,3-3 2 0,-7-2 0 0,-1-4-3 16,11 0 7-16,-3-2-4 0,-6 0 1 0,-2-6-14 15,-3 0-17-15,-1-2-23 0,3-2-5 16,9-6-35-16,-3-4-33 0,-1-2-69 0,-3-3-222 0,-3-5 66 15</inkml:trace>
  <inkml:trace contextRef="#ctx0" brushRef="#br0" timeOffset="146693.67">31676 6067 209 0,'0'0'29'0,"0"0"-12"0,0 0 7 0,0 0 2 16,0 0-7-16,0 0-2 0,0 0 1 0,0 0 5 15,0 0 5-15,0 0 3 0,0 0-2 0,0 0 2 16,0 0 0-16,0 0-3 0,0 0-7 0,0 0 11 16,0 0 1-16,0 0-11 0,0 0-2 0,-20-4 6 15,20 4 1-15,0 0-3 0,0 0-5 0,0 0 6 16,-9-6 4-16,9 6-4 0,0 0-6 0,0 0 7 15,-5-6 3-15,5 6 4 0,0 0 1 0,0 0-8 16,0 0 3-16,-6-8 3 0,6 8 3 0,0 0-12 16,0 0 2-16,0 0-1 0,0 0-7 0,0 0-4 0,9-12-7 15,-9 12-9-15,17-3 4 0,1 0 7 0,-5 1-4 16,3-1 4-16,1 3 1 0,1-2-13 0,-3 2 5 16,0 0 2-16,-15 0-3 0,25 0-5 0,-15 0 0 15,-10 0 10-15,17 2-2 0,-17-2 3 0,14 5-7 16,-8 0-6-16,-6-5 1 0,11 8-1 0,-6-5-3 15,-1 5 13-15,-4-8-8 0,3 12-5 0,-3-12 5 16,2 14 9-16,-2-14-4 0,-2 13 0 0,-1-4 4 16,3-9 5-16,-7 13 0 0,3-7 6 0,0 2-2 15,4-8 3-15,-11 14-2 0,5-8 2 0,0 0 0 16,6-6 0-16,-10 10-2 0,10-10-5 0,-11 7 9 0,11-7-5 16,-4 8 10-16,4-8-2 0,0 0-1 15,-10 7 3-15,10-7 1 0,0 0-3 0,0 0 1 16,-2 7-8-16,2-7-3 0,0 0 1 0,0 0 2 0,12 14-10 15,-12-14 1-15,13 10-1 0,-5-2-1 0,0-2-3 16,4 6 4-16,-1-3-4 0,3 7 2 0,-6-4 1 16,0 2-1-16,4-2-5 0,-3 1-2 0,-3 1 7 15,-2 0-6-15,4 0-1 0,-4-2-6 0,0 0 6 16,-2-4 2-16,0 2-8 0,-2-1 7 0,0-9 2 0,0 14 10 16,0-14-14-16,-4 16 6 0,2-10 1 15,2-6 6-15,-6 13 3 0,6-13 3 0,-10 9 3 0,6-4 3 16,4-5-6-16,-13 6 6 0,13-6-10 0,-18 2 7 15,18-2-1-15,-22 0 3 0,22 0 1 0,0 0 2 16,-29-4-5-16,21 0-6 0,8 4 1 0,-27-10 2 16,15 3-3-16,-4-1-15 0,5 0-13 0,3 0-14 15,-1 0-24-15,-6-2-34 0,2 0-123 0,1-3-252 16,4 3 75-16</inkml:trace>
  <inkml:trace contextRef="#ctx0" brushRef="#br0" timeOffset="147384.64">32072 6053 246 0,'0'0'98'0,"11"-4"-4"0,-11 4-19 15,0 0-11-15,13-2-7 0,-13 2-5 0,0 0-9 0,0 0-7 16,16 0-5-16,-16 0 8 0,0 0-19 16,15 10 3-16,-9-6-8 0,1 0 2 0,-2 2-9 15,1 4 1-15,-2-3 3 0,5 8-4 0,-2 0 1 0,-1 1-9 16,-3 0 0-16,1-1 14 0,-4 3-7 0,2-2 8 16,-2 2 0-16,-2 0-1 0,0-1 10 0,-3 1-10 15,1-2 5-15,0-2 7 0,-3 0-1 0,0-3-1 16,3-1 0-16,-2 0 10 0,1-2 1 0,5-8 0 15,-7 12-2-15,1-6 17 0,1-2-3 0,5-4 5 16,-6 7 13-16,6-7-1 0,0 0 6 0,-8 5-1 16,8-5-12-16,0 0-4 0,0 0-2 0,0 0-5 0,0 0-3 15,0 0-8-15,0 0-7 0,10-30-15 0,-1 16-2 16,4-2-2-16,0 1-8 0,9-7-3 0,-1-2 1 16,2 3-2-16,-5 1 0 0,-4 4-2 0,2 2 1 15,-3 1 1-15,1-2-1 0,-4 3 11 0,1 1-3 16,-2 1 1-16,-2 2-1 0,-1 0 4 0,-2 0 0 15,-2 3-4-15,-2 5 4 0,5-10-7 0,-5 10-4 16,2-7-3-16,-2 7 3 0,0 0-3 0,0 0 2 0,0 0 0 16,0 0-8-16,0 0 6 0,-13-5 0 15,13 5 0-15,0 0-1 0,-18 14 1 0,10-8-6 16,-1 7 13-16,-1-1-3 0,0 2-8 0,2 2 4 0,6 1 4 16,-3 1-3-16,5 14 1 0,0-9 4 15,7 7 3-15,3-2-4 0,4-1 2 0,-1-1-4 0,9-3 7 16,-5-5-1-16,1-2-1 0,6 2 2 0,-7-4-6 15,1-3 4-15,-3-3 2 0,-1-1-4 16,-6-2 6-16,3 1 7 0,-2-4-2 0,-9-2 4 0,13 6 5 16,-13-6 3-16,6 2 7 0,-6-2-11 0,0 0 6 15,0 0-4-15,16 2-6 0,-16-2 9 0,0 0-7 0,0 0 0 16,0 0-3-16,0 0 0 0,0 0-2 0,0 0 1 16,17-6-3-16,-17 6-5 0,0 0-1 15,0 0-4-15,0 0-15 0,0 0-10 0,12-4-17 0,-12 4-29 16,0 0-38-16,0 0-36 0,0 0-110 0,0 0-301 15,0 0 86-15</inkml:trace>
  <inkml:trace contextRef="#ctx0" brushRef="#br0" timeOffset="152133.76">8937 11893 219 0,'-9'-6'79'0,"9"6"4"16,0 0-13-16,0 0-6 0,0 0-9 0,0 0 5 15,0 0-12-15,0 0-3 0,0 0-2 0,0 0-4 16,0 0-3-16,-2-8-7 0,2 8-2 0,0 0 3 15,0 0-9-15,0 0-6 0,9-16-6 0,-5 8 5 16,8-2-1-16,-2-3-1 0,5-4-4 0,9-4 4 16,-1-3-2-16,-1 2 0 0,4-3 5 0,-2 5-8 0,4-3 1 15,-4 1 3-15,3 0 4 0,1 2-7 0,-1 1-2 16,-2-1-1-16,-7 4 3 0,0 1-5 0,-1 5 5 16,1-4-5-16,9-4 2 0,-8 2 4 0,1 4-4 15,-5 0 1-15,2-1-5 0,-2 1 0 0,3 0 6 16,9-6-4-16,-10 3-2 0,1 0 3 0,-8 6-1 15,6-3-4-15,-1 0 0 0,-1 2 3 0,0-2-3 16,0 2 5-16,-1 0-3 0,-2 1 1 0,-2 3-1 16,-3 0 3-16,3 0-6 0,-2 2-1 0,-7 4 2 0,9-8 11 15,-9 8-13-15,8-6 2 0,-8 6 2 16,4-5-14-16,-4 5 9 0,0 0-2 0,10-5 8 16,-10 5-7-16,0 0-3 0,0 0 2 0,6-5 6 15,-6 5-6-15,0 0-5 0,0 0 5 0,0 0-5 16,7-7 5-16,-7 7-6 0,0 0-4 0,0 0 3 0,0 0 5 15,0 0-2-15,0 0-2 0,0 0 8 0,4-7-7 16,-4 7 3-16,0 0 12 0,0 0-14 0,0 0 1 16,0 0-2-16,0 0 10 0,0 0-4 0,0 0-4 15,0 0 5-15,0 0-5 0,-42 10 6 0,33-8-1 16,9-2 4-16,-17 5 0 0,9-3-3 0,-4 3 2 0,12-5-2 16,-17 3 3-16,10-1-1 0,7-2 4 15,-13 5 2-15,13-5 15 0,-11 5-4 0,11-5-10 16,0 0 2-16,-13 2-1 0,13-2 2 0,0 0-4 0,-11 4 5 15,11-4-2-15,0 0-4 0,0 0-2 0,0 0 20 16,0 0-21-16,-16 4 2 0,16-4-3 0,0 0-2 16,0 0 2-16,0 0 3 0,0 0-3 0,-10 4 0 15,10-4-6-15,0 0 2 0,0 0 4 0,-9 4 4 16,9-4-2-16,0 0-3 0,0 0 10 0,0 0-13 16,0 0 4-16,0 0-1 0,0 0-2 0,0 0 4 15,0 0 2-15,-11 6-2 0,11-6-1 0,0 0 4 16,0 0-5-16,0 0 6 0,0 0-3 0,0 0 0 15,0 0-2-15,0 0-2 0,0 0 1 0,0 0 0 16,0 0 2-16,0 0-2 0,0 0 5 0,-11 6 6 0,11-6-10 16,0 0-3-16,0 0 10 0,0 0-3 0,0 0-7 15,0 0 6-15,0 0-1 0,0 0 3 0,0 0 10 16,0 0-1-16,0 0 2 0,0 0 1 0,0 0 2 16,0 0 1-16,0 0-5 0,0 0-2 0,0 0 4 15,0 0-6-15,0 0-4 0,0 0 1 0,-13 4-1 16,13-4-1-16,0 0 7 0,0 0-17 15,0 0 10-15,0 0 0 0,0 0-2 0,0 0 2 0,0 0-3 16,0 0-2-16,0 0 3 0,-16 1 6 0,16-1-10 16,0 0 2-16,0 0 9 0,0 0-10 15,0 0 0-15,0 0 2 0,0 0-8 0,0 0 7 0,0 0-4 16,0 0-2-16,0 0 4 0,0 0 0 0,-20 0-1 16,20 0-2-16,0 0-6 0,0 0 5 15,0 0-2-15,0 0-4 0,-17 3 20 0,17-3-9 0,0 0-7 16,0 0-2-16,-15 2 3 0,15-2 1 0,0 0 3 15,0 0-1-15,0 0-2 0,-15 4 0 0,15-4 1 16,0 0 3-16,0 0 1 0,0 0-4 0,0 0 0 16,0 0 2-16,-16 1-6 0,16-1 0 0,0 0 6 15,0 0-5-15,0 0 6 0,0 0-1 0,-11 7-8 0,11-7 9 16,0 0-6-16,0 0 0 0,0 0 2 16,-10 5 6-16,10-5-1 0,0 0-1 0,0 0 3 0,-12 5-6 15,12-5-2-15,0 0 4 0,0 0 13 0,0 0-14 16,-11 5-1-16,11-5 2 0,0 0 4 0,0 0-3 15,0 0 1-15,0 0-1 0,0 0 2 0,0 0 5 16,0 0-4-16,-8 6 0 0,8-6-3 0,0 0-3 16,0 0 2-16,0 0-4 0,0 0 17 0,0 0-11 15,0 0 2-15,0 0-3 0,0 0-1 0,0 0 2 16,0 0-10-16,0 0 10 0,0 0-3 0,0 0-4 16,0 0 8-16,0 0-1 0,0 0-4 0,0 0 4 15,0 0-9-15,35 2 8 0,-35-2-2 0,0 0 4 16,19 0 2-16,-19 0-5 0,0 0 4 0,26-2-6 0,-26 2 2 15,18 0 3-15,-18 0-4 0,20 0-3 16,-20 0 5-16,0 0 0 0,24 0 0 0,-24 0-3 0,0 0-1 16,24 2 0-16,-24-2 3 0,18 0 0 0,-18 0 1 15,15 2 1-15,-15-2-2 0,0 0-3 0,22 2 4 16,-22-2 0-16,15 2 0 0,-15-2-1 0,0 0 2 0,18 2-5 16,-18-2 7-16,13 2-8 0,-13-2 7 15,0 0-6-15,0 0 0 0,17 2 1 0,-17-2 5 16,0 0-15-16,0 0 7 0,11 4 2 0,-11-4 3 0,0 0 0 15,0 0-9-15,0 0 10 0,0 0-5 0,0 0-1 16,16 2 2-16,-16-2 4 0,0 0 1 0,0 0 0 16,0 0 1-16,0 0-5 0,0 0 2 0,0 0-4 15,8 2 6-15,-8-2-5 0,0 0 1 0,0 0-1 16,0 0-6-16,0 0 5 0,0 0 0 0,7 10 3 16,-7-10 1-16,0 0-6 0,0 8 5 0,0-8 0 15,0 12-1-15,0-12 2 0,-4 13-1 0,4-13 0 16,-3 14 4-16,3-4 11 0,-2-2-16 0,0 0 3 15,0 1-4-15,0-1-1 0,0 1 1 0,-2 0 2 16,1 0 1-16,-2 0 1 0,5-9-2 0,-4 14 13 0,4-6-11 16,-2-2 0-16,2-6-6 0,-7 13 9 0,7-13-7 15,-4 8 3-15,4-8 2 0,-2 10-6 0,2-10 10 16,-2 6-5-16,2-6 4 0,-4 8-2 0,4-8-3 16,-5 6 3-16,5-6-3 0,-3 8 5 0,3-8-2 15,0 0 7-15,-6 10-16 0,6-10-11 0,-4 8-9 16,0-2-22-16,4-6-16 0,-7 10-52 0,2-5-138 15,5-5 43-15</inkml:trace>
  <inkml:trace contextRef="#ctx0" brushRef="#br0" timeOffset="153434.6">16735 11845 219 0,'0'0'68'0,"0"0"-5"16,0 0 1-16,0 0-6 0,0 0-2 0,0 0 1 15,0 0 19-15,0 0-26 0,0 0 9 0,0 0 1 16,0 0-3-16,0 0-7 0,0 0 5 0,0 0-1 16,-27 0-2-16,27 0-2 0,0 0 6 0,0 0-4 0,0 0-2 15,0 0-15-15,0 0 0 0,0 0-2 16,0 0-2-16,0 0-1 0,0 0-2 0,0 0-6 16,0 0 0-16,0 0 0 0,0 0-6 0,67-4-5 15,-32 0 1-15,0 0-3 0,0 3 2 0,4-1-3 16,1 0-2-16,-3-1 4 0,-2 3-3 0,-2-1-6 0,0 1 3 15,-4 0 1-15,-5 0-4 0,-2 0-1 0,9 0 6 16,-10 0-1-16,-3 0 2 0,-1 0-5 0,1 0-2 16,-18 0 7-16,26-2-2 0,-17 2-5 0,-9 0 4 15,20-2-4-15,-20 2 7 0,21-5-1 0,-21 5-3 16,18 0 3-16,-18 0 3 0,16-1-4 0,-16 1 2 0,17-2-1 16,-9 0 4-16,-8 2-1 0,14-2-2 15,-14 2 6-15,0 0-2 0,15-2-5 0,-15 2 2 16,0 0 0-16,13-2-2 0,-13 2-6 0,0 0 5 0,0 0 2 15,11-2-4-15,-11 2 0 0,0 0-5 0,0 0 2 16,0 0-11-16,14-2-9 0,-14 2-11 0,0 0-16 16,0 0-24-16,0 0-17 0,0 0-29 0,0 0-69 15,0 0-222-15,0 0 65 0</inkml:trace>
  <inkml:trace contextRef="#ctx0" brushRef="#br0" timeOffset="155089.62">18381 11585 297 0,'0'0'169'0,"6"-6"-23"0,-6 6-32 16,0 0 1-16,11-4-24 0,-11 4-8 0,0 0-10 16,0 0-24-16,0 0 4 0,0 0 2 0,0 0-13 15,0 0-4-15,0 0-4 0,0 0-7 0,0 0 3 16,0 0 1-16,-33 18-3 0,14-12-3 0,1 0-5 0,-4 0-2 16,3-2 5-16,-1-1-11 0,1 2 6 15,3-2-4-15,0-1 10 0,3-2 3 0,3 0 6 16,10 0-4-16,-16-2-7 0,16 2-1 0,-13-5-6 0,13 5 9 15,-8-8-10-15,5 1-2 0,3 7 5 0,-3-15 2 16,3 5 2-16,3 0-3 0,2-4 2 0,1 0-3 16,-2-3-3-16,3 5 3 0,1-2-12 0,2-2 9 15,-2 5-7-15,3-3 2 0,-2 4-3 0,6-2 0 16,-3 4-2-16,-2-2 1 0,3 2-2 0,-1 3 3 16,-2-2-6-16,1 5 3 0,7-1-3 0,-6 3-3 15,-12 0-4-15,35 3 5 0,-17 1-3 0,0 6 4 16,-1-2-2-16,1 4 2 0,-3 0 0 0,9 9-3 15,-6-4 3-15,1 4-1 0,-3-1 1 0,-5-6-1 0,-1 1-4 16,-2-1-2-16,-2 2 10 0,-2 2-5 0,1-1 0 16,-5 1-2-16,-5 0 2 0,3 0 5 0,-10 10-1 15,0-7-1-15,-10 5 0 0,1-5-2 0,-4 3 3 16,1-4 0-16,-3-2 1 0,1-1 1 0,-2-1-3 16,6-4 4-16,2-4-1 0,3 0-1 0,1 0 0 15,2-3 2-15,0 0-2 0,1-5 0 0,5 1 3 16,-4 1 3-16,12-2-5 0,-17 0-2 0,17 0 9 0,-16-2 3 15,16 2 2-15,-12-6 3 0,6 4 1 0,6 2-7 16,-4-7-1-16,4 7 0 0,0-10 0 0,0 10-7 16,0-12 1-16,4 6 2 0,2-2-1 0,2 2-1 15,-2 0-1-15,10-4 1 0,1 0-8 0,1 5 3 16,3-5-1-16,-3 4 3 0,5-2 1 0,-4 6-3 16,1-4-2-16,2 4 3 0,-1 0-2 0,-1 4-7 15,0-2 8-15,-1 4-5 0,-1 0 7 0,4 2-5 16,-3 0 3-16,-1 2-2 0,-3 0 6 0,3 2-3 15,0-1-4-15,-3 1 2 0,3 2 2 0,-5-2 1 16,3 2 0-16,-2 2-2 0,2-5-1 0,-1 3 1 0,1-2 3 16,-6 0-1-16,5 0 0 0,1 0-7 0,-1 0-7 15,1-3-9-15,-3 0 3 0,-4 1-17 0,2-3-12 16,-1 1-14-16,0-2-17 0,-2 0-26 0,-8-4-130 16,15 2-278-16,-15-2 79 0</inkml:trace>
  <inkml:trace contextRef="#ctx0" brushRef="#br0" timeOffset="155571.59">19240 11705 277 0,'-2'16'76'0,"2"-4"-8"0,0 0 0 15,0-2-8-15,0 0 3 0,2-3-11 0,2 3 2 16,-2-4-1-16,2 0-4 0,1 2 4 0,-5-8 2 16,15 10-9-16,-6-7 1 0,7 6 0 0,1-3-8 0,1-3 2 15,1-1-7-15,1-2-3 0,2 0-3 0,-3-3-4 16,1-4 1-16,11-3-6 0,-9 1-1 0,-3-3 5 16,-3 0-8-16,-1 2-7 0,-1-2-1 0,-4-3 3 15,1 3-4-15,-4-2-4 0,-3 2 0 0,-2 0-3 16,-2 2-7-16,0 1 2 0,-2 1-2 0,-2 0 1 15,-3 2 3-15,-2-2 2 0,1 2 5 0,-1 2-11 16,-9-2-1-16,8 2-5 0,-6 1 8 0,16 3 1 0,-22 0-1 16,5 1 2-16,1 3 0 0,5 2 8 15,1-2-1-15,-6 4-2 0,3 2-2 0,2 0 1 16,2-3 1-16,-2 5 5 0,2 1 1 0,3-4-7 0,4 3 9 16,-3 2 4-16,3 0 3 0,2-1 0 15,0 5 5-15,4-2 10 0,5 0-1 0,0-1-2 0,2 0 5 16,2-2-9-16,3 1 3 0,12 6-2 0,-1-5 0 15,3 0 0-15,3-4-2 0,2 1-2 16,0-2-7-16,0-3 4 0,2 0-6 0,1-5 0 0,-3 2 3 16,0 0-3-16,0-6-6 0,-3 0-9 0,-5-1-23 15,-5 2-23-15,-3-3-31 0,-1-4-20 0,-1 2-96 0,-3-4-233 16,-2 2 67-16</inkml:trace>
  <inkml:trace contextRef="#ctx0" brushRef="#br0" timeOffset="156266.6">19358 10928 243 0,'0'0'89'0,"0"0"-13"0,-3-10-15 16,3 10-12-16,5-10-3 0,0 5-5 0,3-3-7 15,5-2 1-15,3 0 0 0,2 2-3 0,1-4-6 16,11 0 6-16,-1 2 2 0,2 0-7 0,-7 0 8 16,-2 8-8-16,-3-1-7 0,-1-2-2 0,-1 4-1 15,1 1-9-15,-5 0 1 0,-13 0-3 0,20 1-2 16,-12 4-1-16,-8-5 6 0,14 12-4 0,-12-4-1 15,0-1 0-15,-2 11 2 0,-4-2-5 0,-2 1 8 16,-4 0 1-16,-5 8-5 0,0 0-4 0,2-5-2 0,-1-4 1 16,6-2 6-16,-3 0-2 0,2-2-4 0,2-4-2 15,1 0 6-15,2-1-5 0,-1-3 3 0,5-4-3 16,-4 12 1-16,4-12 0 0,2 10 4 0,-2-10 0 16,9 10-9-16,-3-4 12 0,8 2-5 0,3-3 1 15,1 3-1-15,-3 0 5 0,2 0-4 0,0 0 3 16,1-2 2-16,-3 2-9 0,-1-2 1 0,-3-3-3 15,-2 4 7-15,-1-1-2 0,-1-2 2 0,-7-4 0 16,8 9-6-16,-6-3 5 0,-2-6 13 0,0 12 8 0,0-12-4 16,-10 14-7-16,1-2 12 0,-4 0-12 15,0-2 5-15,-1 0 12 0,-1-1-8 0,0-1 9 16,-2 2 0-16,1-6-1 0,1 2-6 0,4-3 6 0,0 2 1 16,0-3-3-16,11-2 0 0,-18 3 3 15,18-3-8-15,-17-1-3 0,17 1-4 0,-14-4-3 0,14 4-26 16,-10-6-14-16,10 6-23 0,-9-12-26 0,7 2-28 15,-1 2-70-15,1-6-206 0,0-3 62 0</inkml:trace>
  <inkml:trace contextRef="#ctx0" brushRef="#br0" timeOffset="156972.26">20120 10829 264 0,'0'0'61'0,"16"6"-7"15,-10-2 0-15,5 2 6 0,0 4-4 16,2 4-1-16,-1 0-5 0,-2-1 5 0,-1 3-13 16,-3 2 2-16,1 0-5 0,-2 2 0 0,-3-3 3 0,0 1 8 15,-4 2 10-15,-3-3 1 0,1 3-8 16,-3-2 5-16,-2-1-4 0,1 0-3 0,-4-4-3 0,2 1 0 15,-1-2-6-15,2-2 2 0,0-2 0 0,3 0 4 16,-1-3 7-16,0 1 2 0,7-6-2 0,-8 6-7 16,8-6 1-16,0 0-5 0,0 0-7 0,0 0-2 15,0 0-8-15,0 0-4 0,-13-15-9 0,19-2 0 16,3 2-19-16,2-13-6 0,2 1 0 0,3-1 6 0,-1 1-4 16,-3 1 6-16,0 4-5 0,-1 3 5 15,0 2-6-15,0 2 5 0,-7 3-1 0,0 2-1 16,1 0 2-16,-1 2 1 0,-1 3-1 0,-1-3-2 0,-2 8-1 15,4-10-1-15,-4 10 0 0,0-8-4 0,0 8 5 16,0 0 0-16,0 0 0 0,0 0-5 0,0 0 5 16,-4-10 1-16,4 10-3 0,0 0 2 0,0 0-1 15,0 0 6-15,-20 21-5 0,16-13 1 0,2 9 0 16,-3-2 11-16,3 1-10 0,2 3 5 0,2-1 6 16,3 0-3-16,3 2-4 0,8 8 3 0,-1-3 2 15,5-3-1-15,1-1-1 0,-3-4 1 0,-1-4 9 16,3-1-5-16,6 2-3 0,-1-4 0 0,-8-4-1 15,3-1 6-15,-8-3 0 0,6 1-5 0,-3-2-2 0,-1-1 5 16,-14 0 0-16,22 0 5 0,-22 0 3 0,17 0 2 16,-17 0 5-16,12-4-4 0,-12 4 3 0,0 0-1 15,12-2 2-15,-12 2-2 0,0 0 1 0,11-3-1 16,-11 3-2-16,0 0-3 0,0 0 5 0,14-4 4 16,-14 4 2-16,0 0 3 0,0 0 6 0,6-6 3 0,-6 6 3 15,0 0 1-15,0 0-1 0,0 0 3 16,0 0 0-16,9-4 6 0,-9 4 0 0,0 0 4 15,0 0-4-15,0 0-4 0,9-6 2 0,-9 6-2 0,0 0-1 16,0 0-6-16,0 0-2 0,0 0-3 0,4-6-5 16,-4 6-4-16,0 0-1 0,0 0-5 0,0 0-3 15,0 0-5-15,0 0-17 0,7-6-19 0,-7 6-25 16,0 0-25-16,0 0-33 0,0 0-32 0,0 0-18 16,0 0-19-16,0 0-146 0,0 0-385 0,0 0 108 15</inkml:trace>
  <inkml:trace contextRef="#ctx0" brushRef="#br0" timeOffset="158869.96">12894 13394 251 0,'0'0'98'0,"-18"0"-20"0,18 0 7 0,0 0-14 0,0 0 3 16,-15 2 0-16,15-2-2 0,0 0-3 0,0 0-3 15,0 0-5-15,-12 2-5 0,12-2-2 0,0 0-4 16,0 0 2-16,0 0-5 0,0 0 1 0,0 0-5 16,0 0 2-16,-12 0-5 0,12 0 1 0,0 0-10 15,0 0 1-15,0 0-1 0,0 0-3 0,0 0-4 16,0 0-7-16,0 0 4 0,0 0-5 0,0 0 0 15,0 0-1-15,0 0-4 0,0 0-1 0,0 0-1 16,55-2-2-16,-38 2 4 0,5 0-8 0,-5 2 1 16,7-2-2-16,-4 0 0 0,2 0-4 0,-1 2 0 0,0-2 4 15,-1 2-8-15,-1 0 0 0,-1-2-2 0,-1 4-13 16,-4-4 5-16,0 2-12 0,-13-2 7 0,22 4-11 16,-22-4-14-16,20 0-3 0,-9 4-5 0,-11-4-5 15,20 2-9-15,-9 0-1 0,-11-2-9 0,20 1-72 16,-20-1-176-16,17 2 54 0</inkml:trace>
  <inkml:trace contextRef="#ctx0" brushRef="#br0" timeOffset="159095.91">13031 13556 269 0,'-12'4'164'0,"12"-4"-23"16,0 0-28-16,0 0-10 0,0 0-14 0,0 0-11 16,0 0-6-16,0 0-2 0,0 0-13 0,0 0-5 15,0 0 9-15,0 0-19 0,39 2 0 0,-7-4-10 0,5-1 1 16,8 2-2-16,-6-3-12 0,2 2-31 16,2 2-50-16,-6-2-115 0,-5 2-210 0,1 0 63 15</inkml:trace>
  <inkml:trace contextRef="#ctx0" brushRef="#br0" timeOffset="167383.6">14970 13173 282 0,'0'0'77'0,"2"-8"-12"0,-2 8-4 16,0 0-13-16,0 0-7 0,0 0 1 0,0 0-6 15,0 0-5-15,0 0-4 0,0 0-4 0,0 0 5 16,-24 14-9-16,9-4-3 0,-3 0 6 0,3-3-7 0,-3 3 2 15,-1 0 2-15,1 0-7 0,0 0 2 0,-12 2-1 16,6-2-6-16,4-2 10 0,0-3-2 0,3-1 3 16,-1 1-9-16,1-4 9 0,-1 3 1 0,1-4-6 15,-1 0 10-15,0 0 6 0,1-2-3 0,4-1 8 16,2-2 3-16,0 1 1 0,2 1 1 0,3-3 0 16,-1 2-14-16,3-4 2 0,2 2 1 0,0-2-8 15,4-2-11-15,0 0 7 0,4-3-2 0,7-4-3 16,-1 2 1-16,12-5 0 0,-1 0-5 0,2 5 1 15,-3-1-6-15,-2 4-1 0,11 0 6 0,-12 2-4 16,1 3-3-16,-3 1 6 0,1 2-4 0,0-1 3 0,-1 5-10 16,1 0 1-16,-1 5 4 0,0 2-11 0,0-1 5 15,-1 6 13-15,-1 2-4 0,-3 0-3 0,7 12-6 16,-6-1 2-16,-2 5 11 0,-2 0-10 0,-4-1 4 16,-3 4 0-16,0-1 0 0,2-1 5 0,-6-1-8 15,-6 2 4-15,-2-2-5 0,-3-1 0 0,0 1 8 16,0-3-11-16,-5-1 6 0,3-1 0 0,-5-1 1 15,5-4 4-15,0-6-3 0,0 0-3 0,-1-3 4 0,3 1-2 16,-3-2 2-16,-1-2-4 0,-1 0 7 0,1-2 4 16,-1-3 6-16,8 2-3 0,-8-3 1 15,5-4 1-15,-3 2-3 0,6-5 3 0,-2 4 4 0,4-3-1 16,1 0-1-16,1-2 6 0,0 0-5 0,0 0 2 16,0 0-5-16,2-2 1 0,0 2-7 0,4 0-2 15,-3-4 3-15,3 10-6 0,5-13 1 0,-3 7-5 16,2 0 6-16,2-2-3 0,4 2-12 0,3-2 12 15,0 3 0-15,4 0-1 0,1 0 2 0,-1 2-5 16,3 3-4-16,-3 0 3 0,5 4 3 0,-4 0-7 16,1 1 3-16,1 2 6 0,-2-3-2 0,2 2-2 0,-5 4 2 15,2-2-4-15,-1 0 0 0,-1-1 3 0,-1 3-2 16,-2-4 1-16,2 2 2 0,-5 0-7 0,1 0 4 16,0 0 0-16,-4-4-6 0,0 2-5 0,1-2-9 15,-7-4-4-15,8 10-5 0,-8-10-19 0,12 10-11 16,-8-7-18-16,0 1-13 0,3 2-83 0,0-4-208 15,-7-2 64-15</inkml:trace>
  <inkml:trace contextRef="#ctx0" brushRef="#br0" timeOffset="167834.56">15634 13408 273 0,'7'6'63'0,"-7"-6"-3"16,12 9-3-16,-2-4 1 0,-2-1 1 0,7-1-7 16,3 3 10-16,-1-4-1 0,1-2-8 15,2-2-7-15,-3 2 5 0,3-4-9 0,-3 0-9 0,1 1 8 16,-7-2-7-16,0 0-11 0,-2-1 8 0,-1 0-15 15,-8 6 8-15,16-14-4 0,-12 8-8 0,0-2-1 16,-2 0 5-16,1-1-11 0,-3 1 0 0,0 8-5 16,-9-16 3-16,-1 4-4 0,-4 4 2 0,-1 0 8 0,-3 4-8 15,-2 2-7-15,-1 0 5 0,-1 2-5 16,-9 4 13-16,2 0-6 0,5 2 4 0,5 0 8 16,1 2-6-16,-2 2 8 0,7-1-13 0,-2 4 10 15,4-4-8-15,0 5 2 0,5-2 7 0,2-2 0 16,0 2-1-16,2-2-4 0,4-3 11 0,4 3 0 15,0 4 8-15,7 0-1 0,0 0 9 0,4-3-5 16,14 4 5-16,2-4 0 0,2-1-5 0,3-2-3 0,-1-2 2 16,0-2-6-16,2-2-3 0,-4-1 1 0,3 4-5 15,-1-5-11-15,-4-2-19 0,-7 2-20 0,-5-3-32 16,-3 3-14-16,0-3-31 0,-1-1-70 0,-3-2-214 0,-3 0 65 16</inkml:trace>
  <inkml:trace contextRef="#ctx0" brushRef="#br0" timeOffset="168443.57">15790 12686 277 0,'0'0'65'0,"0"0"-5"15,0 0-9-15,14-16-11 0,-14 16-1 0,14-6-15 16,-5 2 1-16,-9 4-1 0,26-6-2 0,-9 4-10 15,1 2-1-15,-18 0 2 0,35 4-1 0,-19 2-3 0,-1 0-2 16,0 2 4-16,-4 0-3 0,2 2-3 0,3 1 2 16,-6 1-3-16,4 0 3 0,-8 2-1 0,1-2-2 15,1 2 3-15,-6-1-3 0,0-1-1 0,0-2 2 16,2 0 2-16,-4-10-2 0,-4 18 1 0,2-10 13 16,0 1-2-16,2-9 1 0,-2 13-4 0,2-6 4 15,0-7 7-15,0 0-6 0,-2 16 1 0,2-16 2 16,0 0-4-16,0 8 2 0,0-8-1 0,0 0-4 15,4 10 0-15,-4-10-5 0,12 8 2 0,-4-5-1 16,-8-3-7-16,27 10-3 0,-12-2 3 0,3 0 1 16,-4 0 0-16,0-2 2 0,-3 4-6 0,2-2-1 0,-4-2 6 15,-3 2-4-15,3-3-7 0,-9-5 8 0,9 13-9 16,-5-8 3-16,-4-5 11 0,3 14 7 16,-3-14-11-16,-3 14 15 0,-1-6-8 0,0 1 15 0,-10 6 0 15,4-3-3-15,-6-1 0 0,-1 1 0 0,1 0-7 16,-1-2 2-16,-1-2-1 0,-2-1 9 0,3 1 3 15,-1-1-10-15,1-4 6 0,-3 1-9 0,3-4 10 16,3 2-7-16,14-2-1 0,-22-2-1 0,22 2-7 16,-15-4-7-16,15 4-11 0,-10-10-26 0,5 2-27 15,-2 1-18-15,5-1-21 0,2-2-57 0,2 0-184 16,2-8 55-16</inkml:trace>
  <inkml:trace contextRef="#ctx0" brushRef="#br0" timeOffset="169063.63">16477 12623 214 0,'0'0'39'0,"18"7"-2"0,-18-7-6 0,9 10 4 15,-3-2-4-15,2 6-4 0,0 2 3 0,0 1 6 0,-4 1-11 16,5 10 5-16,-2 0-6 0,2 0-2 0,-5-3 8 15,0-5 4-15,-2-3-14 0,3 1-2 0,-3-2 2 16,3 0 0-16,-3-1 2 0,2-3-2 0,-4-4-7 16,2 2 4-16,-2-10 9 0,3 12-5 0,-3-12 10 15,2 10 11-15,-2-10 1 0,0 0 0 0,4 10 5 16,-4-10-8-16,0 0-4 0,0 0-4 0,0 0-2 16,0 0-1-16,0 0-4 0,29-22 2 0,-19 8-5 15,0-2-6-15,-2 1-3 0,-4-5-4 0,7-8 6 16,-6 4-4-16,-1-5-6 0,-4 8 2 0,2 1 4 15,-2 2-4-15,-2 2 6 0,2-2 2 0,0 3 1 0,-2 0-5 16,2 6 4-16,-2-1-4 0,2 10-1 0,-3-14-7 16,3 14 7-16,-2-10-8 0,2 10 0 0,0 0-6 15,0-10 7-15,0 10-7 0,0 0-1 0,0 0 0 16,0 0 8-16,0 0-8 0,0 0 15 0,0 0-7 0,0 38-6 16,7-21 9-16,-5 1-7 0,7 2 2 15,7 10 3-15,-4-3-4 0,3-1 2 0,-1-4-1 16,-1-5 1-16,3-3 0 0,-4 2 9 0,10 4-7 0,1-5 1 15,-6-3 2-15,-2-2-6 0,0 0 2 0,-1-4-1 16,-3 0 4-16,-1-2-4 0,0 0-3 0,-2 0 10 16,-8-4-3-16,13 6 6 0,-13-6 2 0,14 4-2 15,-14-4 6-15,10 1-2 0,-10-1 8 0,0 0 1 16,9 5-1-16,-9-5 7 0,0 0-3 0,0 0-1 16,0 0-1-16,15 2 0 0,-15-2-1 0,0 0 0 15,0 0-4-15,0 0-3 0,0 0 3 0,13 1-5 16,-13-1 2-16,0 0 0 0,0 0-1 0,0 0-4 15,0 0 0-15,0 0-2 0,0 0 0 0,0 0-5 0,10 2 2 16,-10-2-8-16,0 0-12 0,0 0-12 0,0 0-21 16,0 0-19-16,0 0-26 0,0 0-21 0,0 0-15 15,0 0-81-15,0 0-248 0,4 8 71 0</inkml:trace>
  <inkml:trace contextRef="#ctx0" brushRef="#br0" timeOffset="170347.61">17991 13305 250 0,'0'0'92'16,"0"0"-13"-16,0 0-5 0,-9-2-13 0,9 2-1 16,0 0-1-16,0 0-8 0,0 0-3 0,0 0-5 15,0 0 8-15,0 0 0 0,-8-5-12 0,8 5 13 16,0 0 0-16,0 0-6 0,0 0-7 0,0 0 0 0,0 0-4 15,0 0 3-15,0 0-10 0,0 0 9 0,0 0-12 16,0 0 3-16,0 0-11 0,41 0 5 0,-4-3-1 16,10 1-3-16,20 2-5 0,5-2-3 0,-2 2 0 15,1-1 4-15,-1-1-3 0,-3-1-5 0,-16 3 1 16,-5 0-1-16,2 3 2 0,1-3-3 0,19 0 1 16,-13-3-1-16,-10 6-1 0,-4-3 5 0,4 0-3 15,-2 0-6-15,-1-3 1 0,0 3 5 0,-5 0 0 16,0-2-8-16,-4 2 12 0,-5 0-5 0,-6 0 0 15,-2 0-2-15,-1 0-3 0,-3 0 10 0,1 0-8 16,-3-2-2-16,-14 2-1 0,21 0-3 0,-21 0 9 0,14 2-3 16,-14-2-2-16,0 0 2 0,20-2 0 0,-20 2 0 15,0 0 2-15,13-1 0 0,-13 1-12 0,0 0-2 16,0 0-17-16,0 0-12 0,12 0-19 0,-12 0-20 16,0 0-24-16,0 0-64 0,0 0-196 0,0 0 58 15</inkml:trace>
  <inkml:trace contextRef="#ctx0" brushRef="#br0" timeOffset="170826.6">18136 13507 216 0,'0'0'105'0,"0"0"0"0,0 0-15 16,41 9-14-16,-21-9-15 0,2 2-1 0,13 2-6 16,2-2-4-16,4 0-11 0,2 0 0 0,22-2-4 15,-17 0-3-15,-4 2 2 0,-5-4-9 0,5 4-5 16,0-2 6-16,-5 2-7 0,0-2-4 0,2 2-1 15,-6 0 1-15,-1-2-4 0,-1 0 2 0,0 2-5 16,-7 0-1-16,-3-2 6 0,-4 2-8 0,-1-2 4 0,-4 2 0 16,-14-2-5-16,23 2 2 0,-23-2 7 15,20 0-4-15,-20 0-7 0,0 0 10 0,19 0-11 16,-19 0 0-16,16 2-1 0,-16-2 4 0,0 0 4 0,0 0-4 16,17 0-4-16,-17 0 7 0,0 0 4 0,0 0 1 15,15 2-2-15,-15-2 2 0,0 0-5 0,0 0 3 16,0 0 1-16,0 0-2 0,15 0 0 0,-15 0 4 15,0 0-3-15,0 0 3 0,0 0-6 0,0 0 3 16,0 0-5-16,0 0 4 0,16 0-5 0,-16 0 4 16,0 0-5-16,0 0 1 0,0 0 1 0,0 0-22 15,0 0-14-15,0 0-16 0,0 0-15 0,0 0-20 0,0 0-71 16,0 0-178-16,0 0 56 0</inkml:trace>
  <inkml:trace contextRef="#ctx0" brushRef="#br0" timeOffset="171923.55">18743 13074 213 0,'0'0'74'16,"0"-8"-8"-16,0 8-2 0,0 0-5 0,0 0-4 0,2-10-3 15,-2 10-7-15,0 0-4 0,0 0 0 0,0 0-13 16,0 0 0-16,0-9-6 0,0 9 5 0,0 0-9 16,0 0 1-16,0 0 12 0,0 0-17 0,0 0 8 15,0 0-2-15,2-8-2 0,-2 8 1 0,0 0-9 16,0 0 19-16,0 0-19 0,0 0 6 0,0 0 9 16,2-8 1-16,-2 8 1 0,0 0 10 0,0 0-13 15,0 0 1-15,0 0-3 0,0 0 2 0,0 0-6 0,2-10 1 16,-2 10-6-16,0 0 6 0,0 0-5 15,0 0 2-15,0 0-4 0,0 0-8 0,0 0 0 16,0 0-3-16,0 0 10 0,2-6-7 0,-2 6-3 0,0 0 4 16,0 0-1-16,0 0 2 0,0 0-3 0,0 0-5 15,0 0 10-15,0 0-12 0,0 0 9 0,0 0 1 16,0 0 1-16,0 0 5 0,0 0-8 0,0 0 2 16,5-8-2-16,-5 8 1 0,0 0 0 0,0 0 0 15,0 0-2-15,0 0 2 0,0 0-10 0,0 0 7 16,0 0-3-16,0 0 4 0,0 0-3 0,0 0 0 15,0 0 1-15,0 0 0 0,0 0-6 0,0 0 2 0,0 0 4 16,0 0-6-16,0 0 7 0,0 0-6 0,0 0 3 16,0 0 0-16,0 0 1 0,0 0 1 0,4 22-5 15,-4-22 8-15,2 16-5 0,-4 0 1 0,0-1 0 16,2 3-3-16,-2 2-1 0,-3 7-1 0,5 5 9 16,-2-2-3-16,-2 1-2 0,2 3 1 0,-6-3-3 15,6 1 1-15,0 0 3 0,-2 1 5 0,0 1-5 16,-1-3-3-16,1 5 1 0,0-1-1 0,-3 0 6 15,0-1-3-15,3-3 1 0,0-1 7 0,-3 0-7 16,5-6 0-16,-5 3 4 0,1-5-6 0,1 0 7 16,3-5-2-16,0 1 0 0,-2 0 0 0,2 1 1 0,-2-2-5 15,0 0 2-15,2 3-1 0,-2-7 1 0,4 5 2 16,-4-2-1-16,2-4 4 0,2 0-8 0,-5-2 1 16,3-3 1-16,2 3 3 0,0-10 5 0,-2 14-5 15,2-8 8-15,0-6-3 0,0 10 3 0,0-10-3 0,-2 8-5 16,2-8 7-16,0 0 8 0,-2 12-11 15,2-12 1-15,0 0 1 0,-2 6 4 0,2-6-5 16,0 0 2-16,0 0 0 0,0 11 5 0,0-11-6 16,0 0 4-16,0 0-6 0,0 8 4 0,0-8-2 15,0 0-3-15,0 0 1 0,0 0-2 0,0 0 0 0,0 0 1 16,-3 8 0-16,3-8-3 0,0 0 2 0,0 0-4 16,0 0 3-16,0 0-1 0,0 0 1 15,0 0-5-15,0 0 0 0,0 0 9 0,0 0-7 0,-2 9 3 16,2-9-3-16,0 0 0 0,0 0 1 0,0 0 3 15,0 0-4-15,0 0 2 0,0 0-3 0,0 0 5 16,0 0-5-16,0 0 8 0,0 0-4 0,0 0-1 16,0 0 5-16,0 0 2 0,-5 7-7 0,5-7 10 15,0 0-6-15,0 0 7 0,0 0-2 0,0 0 1 0,0 0-4 16,0 0 2-16,0 0-2 0,0 0-4 0,0 0-1 16,0 0 1-16,0 0 0 0,0 0 2 0,0 0-2 15,0 0 0-15,0 0-3 0,0 0 0 0,0 0-2 16,0 0-1-16,0 0 3 0,0 0-9 0,0 0-5 15,0 0-4-15,0 0-12 0,0 0-6 0,0 0-8 16,0 0-22-16,0 0-6 0,0 0-11 0,0 0-19 16,0 0-15-16,0 0-93 0,-8-22-246 0,8 22 74 0</inkml:trace>
  <inkml:trace contextRef="#ctx0" brushRef="#br0" timeOffset="172670.56">20134 13232 226 0,'-7'-6'47'16,"7"6"-6"-16,0 0-8 0,0 0 14 0,-11-3-2 16,11 3 5-16,0 0-1 0,0 0-10 0,-33 7 3 15,22-1-8-15,5-2 3 0,-12 6 0 0,5 0 6 16,-3 2-2-16,1-1-15 0,2 1 6 0,0 0 4 16,-1 2-2-16,4 2-1 0,-4-5-1 0,3 4-9 15,3 0 7-15,-1-1-5 0,0 2-9 0,3-4 6 16,1-2-2-16,1 0-4 0,0 0 3 0,2-1-4 15,2-1 3-15,0-8-4 0,2 18 1 0,0-8 1 0,2 3-5 16,5-1-1-16,1 0 11 0,2 2-7 0,3-3 2 16,-1-1 0-16,0 0-1 0,4-2-1 0,1-1 2 15,-1-2 0-15,2-1-1 0,-1-2-5 0,4 2 3 16,-3-4 8-16,-1 2-8 0,1-4 10 0,0 0 6 16,-5-2-3-16,3 2 3 0,-6-4-1 0,4 2 1 15,-1-3-2-15,-1-1-4 0,-1-1-3 0,-5 0 5 16,4 1-4-16,-2-4 0 0,-3 2 2 0,-1 0-9 15,1 2 4-15,-5 0 4 0,3 1-7 0,-1-1-3 16,-2 2 1-16,-2 6-1 0,6-16-1 0,-3 10 0 16,-1-1 1-16,-2 7-2 0,0-17 3 0,0 9-3 0,0 8 2 15,0-13 0-15,-2 5 0 0,2-2 2 0,0 10 5 16,-5-16-5-16,1 8 1 0,2-2-2 0,-2 0-1 16,-6-1-1-16,4-1 1 0,-3-4-3 0,3 4 2 15,-2 1-2-15,-2-1 3 0,6 4-7 0,-5 0 0 16,5 0 1-16,-3 2-3 0,-2 0 1 0,5 0 0 15,4 6-6-15,-15-8 7 0,6 5-10 0,-10-4-14 16,1 5-13-16,-4 4-22 0,-11 3-32 0,-6 4-31 0,-5 5-128 16,-22 10-294-16,-2 3 83 0</inkml:trace>
  <inkml:trace contextRef="#ctx0" brushRef="#br0" timeOffset="175567.94">27214 10052 231 0,'0'0'102'0,"0"0"-18"16,0 0-8-16,0 0-6 0,0 0-16 0,-6 6-7 15,6-6 2-15,0 0-13 0,0 0 1 0,0 8-8 16,0-8 0-16,0 0-4 0,10 14 8 0,-4-9-8 16,-1 1 0-16,3 1-2 0,6 2 6 0,1-3-9 15,2 2 1-15,6 0 4 0,9 0-17 0,-8-2 13 0,6-2-5 16,-1-1 18-16,-7 0-12 0,0-3-1 0,1-3-6 16,-6 0 1-16,5 1-5 0,-3-2-1 0,1-2 11 15,-4 0-6-15,-4-2-9 0,6 0 7 0,-5-2 0 16,-2-2 6-16,-2 3 17 0,-2-1 6 0,-3 2-7 15,-2-2-10-15,-2 2-3 0,-2 0-1 0,0 0-7 16,-3 1 0-16,-3 2-3 0,-2 2-1 0,-6-5 4 16,-2 6-7-16,1 0 5 0,-3 2-2 0,-13 5-3 15,6 3 2-15,-3 6-5 0,1 2 8 0,1 2-8 16,3 3 5-16,-1 1-1 0,9 2 4 0,-3 2-6 0,3 1-5 16,3-3 4-16,3-2 1 0,9-2 4 15,0-3-5-15,0 1 6 0,4-1-4 0,0 1 8 16,7 2-5-16,1 7 2 0,11 1 6 0,5-6 0 0,0 0 1 15,9-4-3-15,2 1 2 0,0-5-10 16,6-2 5-16,0-5 2 0,1 3-7 0,-2-7 1 0,-3-1-14 16,3-4-5-16,-5-1-10 0,0-4-16 0,-2-1-12 15,-4-6-32-15,-9 0-22 0,6-3-105 0,-6-9-243 0,-4 0 69 16</inkml:trace>
  <inkml:trace contextRef="#ctx0" brushRef="#br0" timeOffset="176073.55">27588 9551 256 0,'0'0'134'0,"2"-12"-13"0,-2 12-15 15,0 0-4-15,4-6-27 0,-4 6-15 16,0 0-3-16,0 0 2 0,11-6-20 0,-11 6 2 15,18 0 0-15,-18 0-12 0,0 0-9 0,26 8 2 0,-17-4-2 16,2 0-2-16,2 4-3 0,0 0-5 0,-1 4 8 16,0-4-6-16,-1 5 6 0,-2-1-11 0,-2-2-2 15,-1 0 3-15,-4-2-2 0,0 2-3 0,3-3 3 16,-5 3 3-16,2-2-1 0,1 0-5 0,-3-8 5 16,2 14-3-16,-2-14 8 0,0 10-7 0,0-10 1 15,2 8 4-15,-2-8 4 0,2 7 12 0,-2-7 0 16,0 0-3-16,0 0 2 0,0 0-5 0,0 0-5 0,0 0-2 15,0 0-4-15,0 0 0 0,15-25-3 0,-9 10-3 16,2-3 1-16,-2 0-1 0,3 0-4 0,-3-2 4 16,1 2 0-16,0 1-13 0,-3 3 12 0,0-2 3 15,2 4-1-15,-3 3 1 0,-1-1 3 0,1 3-9 16,1 2 6-16,-4-1-5 0,0 6 5 0,2-10-4 16,-2 10 2-16,2-8-4 0,-2 8-3 0,0 0 6 15,5-8-13-15,-5 8 1 0,0 0 2 0,0 0 7 16,0 0-4-16,0 0-4 0,0 0 14 0,0 0-14 15,0 0 1-15,0 0 10 0,0 0-3 0,0 0 1 16,6 16-2-16,-2-6 1 0,-2-2 1 0,6 8-1 0,-4-3 6 16,2 5 1-16,1-2-12 0,1 2-12 0,6 9-23 15,-2-1-19-15,4-2-14 0,-3-2-19 0,3 5-75 16,-3-2-195-16,-2-3 58 0</inkml:trace>
  <inkml:trace contextRef="#ctx0" brushRef="#br0" timeOffset="176602.56">28821 10259 339 0,'0'0'204'0,"0"0"-29"0,0 0-25 0,0 0-21 15,0 0-6-15,0 0-24 0,0 0-9 0,0 0-12 16,0 0-5-16,0 0-7 0,0 0-13 0,0 0-7 16,0 0-5-16,0 0-6 0,0 0-3 0,0 0-1 15,0 0-4-15,0 0-4 0,0 0-8 0,0 0-1 16,0 0-4-16,0 0-9 0,0 0 3 0,0 0-9 0,0 0 1 16,0 0 1-16,0 0 1 0,0 0-2 0,0 0-4 15,0 0 0-15,0 0 3 0,0 0 2 16,0 0 3-16,0 0-4 0,0 0-6 0,25-17-3 0,-25 17-5 15,0 0 7-15,0 0 2 0,0 0-2 0,0 0-5 16,0 0-2-16,0 0-4 0,0 0 7 0,17 13-12 16,-17-13 7-16,2 6-5 0,-2-6 1 0,4 6-2 15,-4-6 0-15,0 12 7 0,0-12 1 0,-13 21 1 0,5-6-2 16,-12 8-2-16,-7-1-3 0,-1 0-22 0,-1 1-9 16,-4-1-9-16,3 0-18 0,-1-1-62 15,0-1-167-15,3-2 51 0</inkml:trace>
  <inkml:trace contextRef="#ctx0" brushRef="#br0" timeOffset="176976.55">29615 9600 248 0,'-25'10'93'0,"17"-4"-13"0,-4 8-3 15,0 2 2-15,-11 12-23 0,3-1-6 0,1 4 1 0,1 1 2 16,3 0-10-16,4-3 6 0,0 2-13 0,1 4-1 16,4 0-5-16,6-2 1 0,6 1-5 0,2-2 3 15,1-1 3-15,8 3-10 0,0-5 5 0,12 1-7 16,-3-7-2-16,7 1-1 0,0-2-5 0,2-3-30 16,1-3-18-16,-3-6-23 0,2 0-76 0,-5-2-159 15,-5-10 49-15</inkml:trace>
  <inkml:trace contextRef="#ctx0" brushRef="#br0" timeOffset="177192.55">29903 9987 382 0,'0'0'161'0,"0"0"-14"0,-12-4-21 16,12 4-9-16,0 0-15 0,0 0-13 0,0 0-2 15,0 0-9-15,-6-6-14 0,6 6-5 0,0 0-6 16,0 0-3-16,0 0-6 0,0 0-6 0,25-4-6 0,-9-2-2 16,3 4-10-16,-4 2-32 0,5-4-18 15,-2 2-35-15,2-1-30 0,-3 3-94 0,1-7-224 16,-4 4 66-16</inkml:trace>
  <inkml:trace contextRef="#ctx0" brushRef="#br0" timeOffset="177749.93">30582 9806 266 0,'-20'11'89'0,"6"3"-15"0,-13 4-14 15,-1-1-1-15,1 1-9 0,-1 4 5 0,-7-4-17 0,2 1 2 16,0-1-4-16,2-4-11 0,1-2 7 0,-1 0 4 15,9-4-8-15,3-2 2 0,1-1-6 0,5-3 1 16,1 1-1-16,12-3-1 0,-19 2-2 0,19-2-1 16,0 0-13-16,-20-7-9 0,14 4-6 0,6 3-2 15,-4-14 0-15,4 4-6 0,0 10 1 0,8-26-4 16,1 10 7-16,2 1 0 0,0-3 2 0,5 4-5 16,-8 3 5-16,5-4 1 0,1 5-1 0,-6 0-3 0,3 7 1 15,0-1 2-15,-2 2-7 0,-9 2 6 16,0 0 4-16,24 2-6 0,-18 4 5 0,9 4 2 15,-3 1-2-15,-2 1 5 0,-1 2 1 0,3 0-1 16,-6 4-1-16,2-3 7 0,-1 3 3 0,0 0-3 0,4 0 1 16,-7-3-2-16,8 1 1 0,-6-2 0 0,4 0 3 15,-3 0 1-15,7-2-3 0,-2 0 6 0,4-3-2 16,-5-3-2-16,5-2 5 0,1 0-1 0,-2-4 4 16,2-2-2-16,-1 0-1 0,1-2-6 0,-1-2 5 15,-1-2 6-15,-2-2-2 0,-2 2 5 0,-2 1-6 16,-2-3 15-16,-3 4-7 0,0-4 9 0,-1 0-2 0,-1 0 3 15,0 3 3-15,0-8 4 0,-6 2 3 0,2 3-9 16,-1 0-2-16,-1 0 4 0,2 3-11 0,-3 0 2 16,1-1-4-16,4 8 8 0,-9-13 5 0,3 7-2 15,4-2-4-15,-5 4-6 0,7 4 3 0,-9-12 0 16,9 12-7-16,-4-8-2 0,4 8 2 0,-7-6-2 16,7 6-4-16,-6-5-5 0,6 5-14 0,0 0-22 15,-8-8-17-15,8 8-20 0,0 0-15 0,-4-7-17 16,4 7-74-16,0 0-203 0,0 0 60 0</inkml:trace>
  <inkml:trace contextRef="#ctx0" brushRef="#br0" timeOffset="177949.47">30911 10119 241 0,'-11'12'40'16,"-2"-2"-4"-16,7-1-4 0,-6-2-9 15,6-1 1-15,-3-1-13 0,3-1-15 0,6-4-27 0,-16 6-38 16,16-6 14-16</inkml:trace>
  <inkml:trace contextRef="#ctx0" brushRef="#br0" timeOffset="178998.57">31329 9683 300 0,'0'0'117'0,"0"0"-2"0,0 0-21 0,0 0-11 15,0 20-18-15,0-20-4 0,-4 14-4 0,2-5-8 16,-5 7-3-16,5-2-1 0,0-2-1 0,2 2-15 15,-2-2-10-15,2 0 5 0,0-2 8 0,2-3-8 16,0 1-1-16,0 0-4 0,1 0 5 0,3-2-14 16,-2 0 11-16,-4-6 1 0,10 12-8 0,-6-7 9 15,2 0-5-15,-6-5-4 0,9 5 0 0,-9-5-2 16,8 6 1-16,-8-6 0 0,0 0-6 0,12 2 8 0,-12-2-18 16,0 0 11-16,0 0 6 0,0 0-2 15,0 0 1-15,0 0-8 0,0 0-10 0,0 0 12 16,0 0 2-16,0 0 3 0,0 0-12 0,0 0 4 0,0 0 2 15,0 0-1-15,0 0-3 0,0 0-7 0,0 0-2 16,15-8 6-16,-15 8 3 0,0 0-5 0,0 0 7 16,0 0-6-16,0 0 3 0,0 0-1 0,0 0-1 15,0 0 0-15,0 0-12 0,4-8 6 0,-4 8-5 0,0 0-1 16,0 0 11-16,0 0-1 0,0 0 2 0,0 0 5 16,0 0-11-16,0 0 2 0,-4 24 10 15,4-24-5-15,0 16 1 0,-3 0-2 0,1-2 3 0,4 1-1 16,-4-1-4-16,2-4 2 0,0 0 6 0,0-10-1 15,0 18 0-15,0-18 0 0,0 13 2 0,0-13-7 16,0 10 5-16,0-10-4 0,0 8 2 0,0-8 5 16,0 0 7-16,0 0 6 0,0 12 0 0,0-12-2 15,0 0 4-15,0 0-9 0,0 0 6 0,-4 6-5 16,4-6-1-16,0 0-4 0,0 0 4 0,0 0 1 16,0 0-2-16,0 0-12 0,-33-12 11 0,33 12-3 15,-18-6-7-15,10 2 1 0,-7 0 0 0,-1-4 0 16,-1 4-2-16,-3-2-2 0,2 2 1 0,3 1 2 15,-3-2 1-15,6 4 1 0,1-1 4 0,-3-2-5 16,14 4 3-16,-17-4-3 0,10 0 10 0,7 4-5 0,-15-4 8 16,15 4 2-16,-11-2 3 0,11 2-1 0,-7-8-7 15,7 8 1-15,0 0-5 0,-8-8 4 0,8 8 0 16,-4-8-2-16,1 1-6 0,3 7 0 0,3-16-4 16,-1 7 0-16,0 0 3 0,2 1 1 0,-2 0 2 15,2-2 2-15,8-2-8 0,-6 1-4 0,1 3 8 16,-1-1-7-16,1 2 6 0,0 1-3 0,-1 0-3 0,-6 6 0 15,13-10-2-15,-8 8-2 0,-5 2 5 0,15-4-1 16,-15 4-3-16,13 0-3 0,-13 0-1 0,18 6 7 16,-10-2 0-16,2 2-1 0,0 4 2 0,3-1-8 15,-1 4 10-15,-2-1 1 0,1-1-8 0,0 3 2 16,0-2 3-16,-3 1 1 0,4-1 0 0,-6-2 4 16,1 0-8-16,-1-2 11 0,4-2-8 0,0 6 9 15,1-4-11-15,0-2 10 0,0-1-4 0,-3 0-2 16,2-2 2-16,-10-3-1 0,26 7 3 0,-11-5 3 15,-4-2-3-15,-11 0 2 0,22 0-2 0,-22 0 2 16,18-7 5-16,-10 4-4 0,10-5 1 0,-9 0-6 0,1 2 0 16,-3-2 3-16,6-2 1 0,0-2-3 0,-6 2 5 15,2 0 2-15,-5 1-4 0,3 1 2 0,-5 0-5 16,2 2 2-16,-2-4 0 0,-2 10 2 0,0-16 0 16,2 8-10-16,-2 8 11 0,-2-15-4 0,0 8 0 15,-2 2-3-15,4 5 0 0,-9-14-1 0,1 8 4 16,-6-4-9-16,-1 0 9 0,-1 0-1 0,-1 3 0 15,0 1-6-15,2-2 0 0,1 2 10 0,3 2-6 0,-2 0-3 16,6 0 6-16,7 4-4 0,-17-6 2 0,10 4-2 16,7 2-3-16,-13-6 2 0,13 6 0 15,0 0-2-15,-10-4 0 0,10 4-9 0,0 0 0 0,0 0-8 16,-10-4-14-16,10 4-11 0,0 0 1 0,0 0-18 16,0 0-7-16,0 0-2 0,-13-1-8 0,13 1-2 15,0 0-4-15,0 0-5 0,0 0-9 0,0 0-55 16,-2-8-182-16,2 8 54 0</inkml:trace>
  <inkml:trace contextRef="#ctx0" brushRef="#br0" timeOffset="179389.53">31429 9320 276 0,'0'0'151'16,"0"-14"-16"-16,0 14-21 0,0 0-7 0,0-8-13 15,0 8-29-15,0 0 4 0,0 0-7 0,0 0-5 16,0 0-10-16,47 18-7 0,-14 2-5 0,4 2-5 15,20 13 7-15,0 2-10 0,0 3-1 0,3 2-6 16,-5 1-6-16,4 0 5 0,-5-1-10 0,-1-1 6 0,-16-8-3 16,-5-1 2-16,-3 0-5 0,0-1 3 0,-5 1-20 15,-4 1 16-15,-3-1-7 0,-7 3 5 16,0-1 6-16,-8-2-5 0,-4 3 1 0,-4-4 13 0,-6 1-1 16,-5 2 9-16,-3-5-1 0,-4-1 3 15,-3 0 7-15,-1-2 1 0,-3-5 9 0,0 3-10 0,-1-4 3 16,-3-5-1-16,0-1 2 0,2 0-4 0,0-2-2 15,0 0 3-15,1-2-2 0,7-3-3 0,3-1-2 16,5-2 7-16,-1 0-6 0,1-2 4 0,3 0 0 16,4 0 2-16,10-2 6 0,-20 4-9 0,20-4 7 15,-13 0 2-15,13 0-4 0,0 0-2 0,-16 2 3 0,16-2-7 16,0 0 0-16,0 0-4 0,0 0-2 0,0 0-1 16,-17-2-6-16,17 2-1 0,0 0-5 15,0 0-5-15,0 0-17 0,-11-8-17 0,11 8-19 0,0 0-32 16,0 0-27-16,-19-4-21 0,1 4-30 0,-17 2-33 15,-7-4-102-15,-28 10-341 0,2 6 97 0</inkml:trace>
  <inkml:trace contextRef="#ctx0" brushRef="#br0" timeOffset="180167.53">28418 10955 306 0,'37'0'130'0,"31"-3"-20"0,5-1 4 15,3 2-9-15,10-6-1 0,71-6-2 0,-50 2-17 16,42 0 5-16,5-5-8 0,-7-1-10 0,2 0-1 0,-49 2-4 15,52-4-8-15,-52 7-6 0,-16 1-5 0,1-4-5 16,1 6 0-16,-3-2-16 0,-4 2 7 0,-3-2-9 16,-3 3-1-16,-7 1-1 0,-17 0-2 0,-6 2 0 15,-4 2-10-15,-2 0 2 0,-4-2-8 0,-7 4-9 16,-8-1-1-16,-3 0-7 0,-7-1-13 0,-8 4-8 16,12-1 0-16,-12 1-6 0,0 0-1 0,0 0-8 15,0 0-1-15,0 0-2 0,0 0-10 0,-73 1-6 16,34 6 4-16,-5 0 1 0,-2-1 0 0,-22 6 4 15,-6 0 5-15,1 1 5 0,-7-1-1 0,3 1 7 16,-4 2 0-16,0-3 8 0,-5 0-2 0,0 1 3 0,0-3 7 16,-63 12 1-16,54-10 7 0,14-2 13 0,11 0 6 15,-3-2 3-15,1 7 0 0,0-5 6 0,19-4-6 16,8 0 12-16,-2 2-7 0,6-2 3 0,-5 0 1 16,7 2-3-16,4-2 1 0,2 0-2 0,8-3-8 15,5 2 11-15,6-3 6 0,2-1 6 0,12-1-4 16,-15 5 9-16,15-5 3 0,0 0-14 0,0 0-3 15,0 0 4-15,0 0 3 0,70 0-1 0,-2-8-5 16,7 3 4-16,1-2-1 0,12 1 2 0,63-10 6 0,-43 4 6 16,-24 4 3-16,2 0 2 0,0-4 2 15,-3 4 0-15,-4 1-9 0,-7-1 3 0,3 0-3 0,-23 4-1 16,-6 2-1-16,-5 0-7 0,2 0 0 0,-6 0-5 16,-5 0-2-16,-5 2 4 0,-5 0-19 15,-7 0-10-15,-15 0-10 0,22-2 7 0,-22 2-17 0,0 0 15 16,15 2 6-16,-15-2 3 0,0 0-1 0,0 0-5 15,0 0 5-15,0 0-3 0,-46 16 5 0,26-10-6 16,-2 0-4-16,-9 2 6 0,2 0-3 0,2-3 1 16,3 0 8-16,4-2-4 0,1 2-2 0,1-2 3 15,5-1 5-15,2 2-3 0,11-4 11 0,-17 4 0 0,17-4 11 16,-16 2 6-16,16-2 8 0,-9 4-1 0,9-4 2 16,0 0 6-16,0 0-1 0,0 0-2 0,0 0-3 15,0 0-6-15,0 0 2 0,0 0-6 0,0 0-4 16,0 0 2-16,0 0-2 0,0 0-5 0,0 0-3 15,0 0-6-15,0 0-7 0,0 0-23 0,0 0-11 16,0 0-22-16,0 0-31 0,0 0-26 0,0 0-84 16,0 0-236-16,-6-16 69 0</inkml:trace>
  <inkml:trace contextRef="#ctx0" brushRef="#br0" timeOffset="181069.52">20083 14106 260 0,'0'0'133'0,"0"0"-14"0,0 0-7 0,20 4-13 16,-20-4-11-16,0 0-6 0,0 0-15 0,0 0-10 15,0 0 2-15,0 0-10 0,37-17-1 0,-19 9-22 16,13-9 6-16,1 0-12 0,5 1 12 0,3-1-7 16,21-9-5-16,0 2-10 0,-10 7 12 0,-10 2-13 15,0 2 1-15,23-13-16 0,-18 12-3 0,-6 5-14 16,4-4 12-16,-5 6-6 0,-2-1-6 0,-2 0 4 0,-2-2-18 15,-7 6 18-15,-3-2 0 0,-7 2-6 0,-2 2 6 16,-1-1 10-16,-2 0-2 0,-11 3-3 0,15-4-5 16,-15 4 6-16,12-3-6 0,-12 3 1 0,0 0-6 15,11-5-7-15,-11 5-25 0,0 0-54 0,0 0-133 16,0 0 43-16</inkml:trace>
  <inkml:trace contextRef="#ctx0" brushRef="#br0" timeOffset="181399.94">20453 14114 240 0,'-8'6'68'0,"8"-6"-7"16,-7 4 2-16,7-4-7 0,0 0 11 0,0 0-10 15,-9 6-2-15,9-6-12 0,0 0 2 0,0 0 4 16,0 0-10-16,0 0 0 0,0 0 11 0,44-14-6 15,-25 10 0-15,17-8-7 0,-3 2 3 0,6 1-6 16,0-5 0-16,0 2-8 0,-1 0-8 0,6 2 5 0,-5-2-5 16,5 0 2-16,-7 1 0 0,2-1-5 0,2 4 5 15,-7-2-4-15,1 2-17 0,0-1 8 0,-8 4 4 16,-5-3-6-16,-3 3-4 0,1-2 7 0,-5 4 0 16,3-4 5-16,-5 6 5 0,0-3-5 0,-13 4 5 15,15-6 7-15,-8 4 4 0,-7 2-5 0,0 0-1 16,15-2 6-16,-15 2-11 0,0 0-4 0,0 0-12 15,13-6-16-15,-13 6-34 0,0 0-40 0,7-4-98 0,-7 4-220 16,0 0 64-16</inkml:trace>
  <inkml:trace contextRef="#ctx0" brushRef="#br0" timeOffset="187735.51">24374 13288 295 0,'0'0'129'0,"0"0"-25"0,0 0-12 15,0 0-11-15,0 0-7 0,0 0-1 0,0 0-10 0,0 0-4 16,0 0-2-16,0 0-2 0,0 0-17 0,0 0 1 16,0 0-6-16,0 0-2 0,0 0-1 0,0 0-8 15,0 0-4-15,0 0 1 0,0 0-6 0,0 0-5 16,0 0-3-16,0 0-7 0,0 0 11 0,0 0 0 15,0 0 4-15,0 0-4 0,0 0-7 0,0 0 3 16,0 0 4-16,0 0-2 0,0 0-4 0,26-7-3 16,-26 7 7-16,0 0 1 0,0 0-4 0,0 0 3 0,0 0-9 15,0 0 13-15,0 0-3 0,0 0-4 0,0 0 0 16,16-1-4-16,-16 1 3 0,0 0-3 0,0 0-9 16,0 0 2-16,0 0 2 0,0 0 0 0,11-4 0 15,-11 4-2-15,0 0 5 0,0 0-2 0,0 0 4 16,0 0-10-16,0 0 1 0,0 0 8 0,0 0-8 15,0 0-2-15,8-4 6 0,-8 4-2 0,0 0 5 16,0 0-3-16,0 0 4 0,0 0-2 0,0 0 1 0,0 0-4 16,0 0 1-16,0 0-3 0,0 0 1 0,0 0 4 15,0 0 13-15,10-4-13 0,-10 4 2 16,0 0-4-16,0 0 1 0,0 0-2 0,0 0-8 0,0 0-5 16,0 0-17-16,0 0-7 0,0 0-15 15,0 0-13-15,0 0-59 0,0 0-152 0,0 0 46 16</inkml:trace>
  <inkml:trace contextRef="#ctx0" brushRef="#br0" timeOffset="188400.5">25060 11975 211 0,'0'0'40'0,"0"0"-1"0,0 0-4 0,0 0-2 16,0 0 2-16,2 32-7 0,-2-2 1 0,2 1-3 16,1 5 0-16,-1 1-6 0,2 5 13 0,-2-1-7 15,2 21 4-15,4 0-3 0,2 1 7 0,-3-1-4 16,3-1 2-16,0 4 4 0,0 6-1 0,1 2 1 15,3 4-4-15,-4-2-3 0,12 59-4 0,-4-47 4 16,-9-20-3-16,1 2-2 0,-1 6-3 0,5-2 7 16,-2 59-6-16,-2-49 5 0,-4-14 1 0,-4 0-3 0,-2 6-6 15,7 0 3-15,-7 4-5 0,2 0 0 0,0 0 4 16,-2-2-4-16,0 0-4 0,2-4 4 0,-2-3-2 16,-2 0-10-16,2-3 3 0,4-6 4 0,-2-12 1 15,-2-7 0-15,0-1-3 0,0-3 1 0,0-1-1 16,0-3-3-16,3 3-2 0,-3-9-24 0,0 1-17 15,0-7-7-15,2-2-28 0,-2-9-20 0,0-1-51 16,0-3-167-16,0-7 52 0</inkml:trace>
  <inkml:trace contextRef="#ctx0" brushRef="#br0" timeOffset="189063.77">26396 12875 255 0,'0'8'83'0,"0"0"-4"15,0 0-6-15,0 2-15 0,2-2 5 0,0 1-11 16,0 1 2-16,1 0-5 0,-1-2-6 15,3 0 4-15,-1 2 3 0,0-3 4 0,7 5-10 0,1-4 4 16,0 2-16-16,4-2 7 0,1-2 2 0,1 0-3 16,-1-4-7-16,5 0-6 0,-2-2 5 0,-3-2 1 15,3-2-9-15,-3 0 4 0,1-4-1 0,-3 0-8 16,3 0-2-16,-5-3-5 0,-4-1 2 0,2-2-5 16,-1 0 0-16,0 0-7 0,-4 1 1 0,-1-3-2 0,-1 4 2 15,-4 0-3-15,0 2 3 0,0 10-2 16,-7-14-10-16,1 6 9 0,-3 1-6 0,9 7 1 0,-24-10 4 15,6 4-4-15,1 4 2 0,-5 2-5 0,2 0 2 16,1 2 2-16,1 0-2 0,-2 2 6 0,1 1 3 16,1 5-4-16,1 0 9 0,-12 8-7 0,7-2-1 15,0 4 2-15,1 3 10 0,7-3-6 0,-6 4-2 16,9-3 2-16,3 1-4 0,2-4 3 0,-2 12-3 16,4-9 3-16,4 10-6 0,0-6 11 0,2-4 2 15,5-3-2-15,0 0-5 0,8 7 6 0,1-5 5 16,5 2-9-16,-1-4 7 0,4-1-4 0,7-1 0 15,-3-2 1-15,5-4-2 0,2-2 3 0,2-5 10 16,-2-1-13-16,3-4 0 0,-3-1 3 0,-2 0-6 0,-7-2-10 16,-5-1-15-16,-3 0-17 0,2-4-21 0,-3 0-24 15,-1-2-89-15,-3-4-203 0,0-9 60 0</inkml:trace>
  <inkml:trace contextRef="#ctx0" brushRef="#br0" timeOffset="189537.52">26846 12451 218 0,'12'-6'68'16,"-1"2"-4"-16,1 2-9 0,-12 2-13 0,16 0-12 15,-16 0 6-15,16 6-7 0,-9 0 1 0,6 4-4 16,0 2 6-16,-4 0 2 0,4 1-11 0,-2 3-1 15,-3 2-5-15,0-2 2 0,-2 4 1 0,-2-1-2 16,1 1 4-16,-3-4-3 0,2 1-4 0,-4 1 1 16,0-4-1-16,0 2 1 0,0-4-5 0,0 0 14 0,0-12-5 15,-2 13 9-15,2-13 5 0,-2 12 10 0,2-12-5 16,0 0 4-16,0 8-3 0,0-8-3 0,0 0-13 16,0 0-9-16,0 0-1 0,0 0-8 0,0 0-10 15,4-50 2-15,2 21 5 0,2 0-6 0,0-3 3 16,-2 0 8-16,8 2 4 0,-7 7 9 0,-3 3 15 15,2 6 1-15,-2 3 0 0,-1 1 0 0,2 0-3 16,-3 2-7-16,0 2-3 0,-2 6-3 0,4-10-3 0,-4 10 0 16,4-6-5-16,-4 6 0 0,0 0-5 0,0 0-5 15,0 0 4-15,0 0 0 0,0 0 0 16,17 22-6-16,-9-8 3 0,-2 3 1 0,0 1-1 0,3 10-1 16,-2-4 3-16,4-7 2 0,0 11-1 0,-2-4-3 15,-1-4 2-15,3-5-1 0,-5 3 2 0,6-2 2 16,3 10-3-16,-1-9 3 0,-4-1-6 0,1-4-3 15,0 1-12-15,2-1-19 0,-1-4-18 0,0 2-7 16,4 0-19-16,-5-4-13 0,4 2-94 0,-4-4-215 16,0 0 64-16</inkml:trace>
  <inkml:trace contextRef="#ctx0" brushRef="#br0" timeOffset="189750.54">27605 12837 319 0,'26'-1'151'15,"7"-1"-29"-15,2-2-20 0,3 2-12 0,1 0-18 16,3-4-5-16,-2 4-8 0,1 0-6 0,-2-4-6 16,-2 4-6-16,-1-2-18 0,-3 4 5 0,-8-2-25 0,-2 0-22 15,-5 2-18-15,-6 0-16 0,-12 0-23 0,20 0-43 16,-20 0-139-16,11 4 42 0</inkml:trace>
  <inkml:trace contextRef="#ctx0" brushRef="#br0" timeOffset="189986.53">27539 13082 306 0,'0'0'102'0,"0"0"-9"16,0 0-13-16,0 0 3 0,0 0-10 0,0 0-9 0,33 4 7 15,-13-4-7-15,3-4-8 0,11-2 2 0,6 1-6 16,-1-2-6-16,7-3-3 0,18-3 0 0,-11 3-12 16,-6 0 9-16,19 0-14 0,-18 0-3 0,-8 3 1 15,-3 1-6-15,-5 0-2 0,1 0 0 0,-8 2 5 16,-5 0-18-16,-2 2-16 0,-8 0-15 0,1 0-6 16,-11 2-20-16,16-4-5 0,-16 4-6 0,0 0-4 15,0 0-6-15,8 0-53 0,-8 0-151 0,0 0 46 16</inkml:trace>
  <inkml:trace contextRef="#ctx0" brushRef="#br0" timeOffset="190293.91">27811 12599 238 0,'0'0'121'0,"2"-12"-23"15,-2 12-15-15,0 0-4 0,0 0-27 0,0 0-4 16,5-10-4-16,-5 10-9 0,0 0 1 0,0 0-14 16,0 0 8-16,0 0-6 0,18 33 3 0,-14-15-1 15,4 12-3-15,-1 0 10 0,0 1-10 0,4 3 8 16,-3 1-2-16,2-1 3 0,0 1-1 0,-1 1-8 16,4 1 14-16,0 1-15 0,1-1 5 0,-4-1 3 15,3-1-7-15,1 1 3 0,1 0 4 0,1-5-10 16,-4-2-3-16,4-1 2 0,-3-1-4 0,5-7-11 15,-8-2 4-15,1-6-12 0,3 2-7 0,0-2-19 16,0-3-13-16,3 1-17 0,1-2-7 0,1-6-10 16,1 0-68-16,2-2-171 0,-1-4 50 0</inkml:trace>
  <inkml:trace contextRef="#ctx0" brushRef="#br0" timeOffset="190825.44">28779 12526 209 0,'0'0'73'0,"0"0"7"0,-2 34-1 0,-2-5 1 16,6 1 0-16,-4 1-9 0,4 3 2 0,-2-5-1 16,4 5-8-16,-1-4-6 0,4-1-1 15,1-1-1-15,1-7-1 0,0-1-10 0,-1-4 3 0,3-2-8 16,-1 0-1-16,-2-3 1 0,5 1-1 0,-2-4-7 15,2 0 1-15,5-2 3 0,-1 0-7 0,1-6-2 16,1 0 1-16,1-2-5 0,0-4-1 0,-1-2-4 16,10-6 0-16,-9 0-1 0,0 0-4 0,-5 1-2 0,-5-5-3 15,2 2-3-15,-4-2-2 0,5-9-3 0,-5 1-7 16,-8 2 0-16,-3 5-2 0,-2 3-2 0,1 0 1 16,-5 2 4-16,-3 1-1 0,0 3-4 0,-3-2 5 15,-1 4-3-15,0-2-1 0,-2 6-2 0,-3-2 8 16,0 2-2-16,1 1 0 0,-2-2-3 0,1 3 3 15,3 2-5-15,-2-1 12 0,20 1-10 0,-31 1 4 16,18 1 6-16,13-2-5 0,-22 0 3 0,22 0 3 16,-19 0-6-16,19 0 6 0,0 0-9 0,-20 0 9 0,20 0-1 15,0 0 0-15,0 0-5 0,0 0 4 16,-20 2 1-16,20-2-3 0,0 0-3 0,0 0 4 0,0 0-3 16,0 0 5-16,-11 6 3 0,11-6-4 15,0 0 3-15,0 0-6 0,0 0 10 0,0 0-5 16,0 0-2-16,0 0 1 0,0 0-2 0,0 12 8 0,0-12-7 15,0 0 2-15,0 0-10 0,0 0 1 0,0 0-6 16,0 0-5-16,0 0 5 0,0 0-5 0,0 0 0 16,0 0-9-16,0 0 0 0,0 0-7 0,0 0-11 15,0 0-4-15,2 10-4 0,-2-10-14 0,0 0-9 0,0 0-51 16,0 0-151-16,0 0 48 0</inkml:trace>
  <inkml:trace contextRef="#ctx0" brushRef="#br0" timeOffset="191734.56">30460 11354 214 0,'-22'37'80'0,"0"-3"13"0,0 2 0 0,-13 17-16 15,9-11-3-15,4-7-6 0,-5 0-8 0,2-1-7 16,3-1-14-16,-5 1 1 0,1-3-2 0,-1 1-1 16,3-4-9-16,-2-3-5 0,4-1 5 0,0-1-1 15,5-6-11-15,1-4 6 0,6-1 0 0,-2 0-7 0,4-2 3 16,-1-4 13-16,5 0-6 0,-3 0 1 0,7-6 8 16,-9 7-2-16,9-7 0 0,-8 8 6 15,8-8-1-15,-7 5-4 0,7-5-4 0,0 0-1 0,-7 5-6 16,7-5 1-16,0 0-2 0,-6 6-6 0,6-6 1 15,0 0-4-15,0 0-2 0,0 0 7 0,-7 8-7 16,7-8 4-16,0 0-2 0,0 0-1 0,0 0-4 16,0 0-1-16,-6 4-3 0,6-4 7 0,0 0-6 0,0 0 4 15,0 0-5-15,0 0 6 0,0 0-7 16,0 0-2-16,0 0-8 0,0 0-16 0,0 0-15 16,0 0-19-16,0 0-9 0,0 0-24 0,10-23-14 0,-5 6-66 15,10-8-203-15,2-7 61 0</inkml:trace>
  <inkml:trace contextRef="#ctx0" brushRef="#br0" timeOffset="192605.5">30425 11301 255 0,'13'-14'78'15,"-2"2"-6"-15,0 1-8 0,-3 2-14 0,0 1 8 16,0-2-15-16,-2 5-4 0,1-3-12 0,-3 2 0 0,3 0 1 16,0 0-8-16,-3-2 3 0,2 2-6 15,-6 6-1-15,9-12 1 0,-6 9-4 0,-3 3 3 16,11-10-5-16,-7 5 6 0,-4 5-3 0,4-7-6 0,-4 7-2 15,6-6 5-15,-6 6-4 0,6-6 0 0,-6 6 0 16,6-6-6-16,-6 6 8 0,4-8-3 0,-4 8-2 16,0 0 0-16,9-7-4 0,-9 7 9 0,8-9-8 15,-1 6-1-15,0-3 6 0,-7 6-6 0,10-10 4 16,-3 6 2-16,0-2 0 0,-7 6 7 0,9-6-2 16,-9 6 2-16,6-8 0 0,-6 8 11 0,6-6-4 15,-6 6-7-15,0 0 14 0,10-6 6 0,-10 6-10 16,0 0 2-16,4-6-2 0,-4 6-1 0,0 0-6 15,0 0 7-15,6-7-8 0,-6 7-4 0,0 0 2 16,0 0 0-16,9-7-2 0,-9 7-5 0,0 0 4 0,0 0-8 16,2-6 7-16,-2 6 4 0,0 0-3 0,0 0-3 15,10-5-2-15,-10 5 2 0,0 0-6 0,4-8-5 16,-4 8 13-16,0 0-1 0,0 0-7 0,4-8 8 16,-4 8-19-16,0 0 5 0,0 0-2 0,0 0 5 15,0 0-5-15,0-8-8 0,0 8 1 0,0 0 6 16,0 0-1-16,0 0 0 0,0 0 10 0,-39 8-1 15,19-4-4-15,-11 4-2 0,-2-1 3 0,1 5-3 0,-8-2 2 16,4-2 8-16,4 0-4 0,-1 2-7 0,6-2 6 16,6-2-2-16,3-3-4 0,1 4 5 0,-1-4 0 15,4 2 6-15,0-2-8 0,5-1 0 0,9-2 16 16,-13 7 4-16,13-7 7 0,-13 1 3 0,13-1 0 16,0 0 5-16,-11 4 0 0,11-4 1 0,0 0-5 15,0 0 4-15,0 0-7 0,0 0 1 0,0 0-5 16,0 0-1-16,0 0-4 0,0 0-4 0,0 0 3 15,0 0-5-15,0 0-6 0,0 0 6 0,0 0 0 16,17-20-2-16,-7 17-5 0,-10 3 1 0,19-7-1 16,-1 2 5-16,-1-1-3 0,3 2 0 0,-3-2-3 0,1 2 4 15,2 0-2-15,-1 0-3 0,-1 0 7 0,2-2-4 16,-1 2-2-16,3 0 0 0,0 0-2 0,-5-1 5 16,6-2-4-16,-3 6 0 0,-3-5 1 0,3 3 0 15,-3 0-1-15,1-1 3 0,-2 2 0 0,-2 0-6 16,-1 0 0-16,-13 2 3 0,18-4 0 0,-18 4-2 15,13-4 3-15,-13 4-2 0,9-2-4 0,-9 2 1 16,0 0 0-16,17 0-3 0,-17 0-1 0,0 0 3 0,0 0-3 16,16 4 3-16,-16-4-5 0,6 6 5 15,-2 0-3-15,1 1-1 0,-1 2 4 0,-2-1-2 16,2 9 5-16,-1 1-2 0,-3-2 0 0,3 13 3 0,-3-5-6 16,2-3 7-16,-7 9 0 0,5-6 2 0,-5 7-7 15,3-1 2-15,-2-3 3 0,0-2 6 0,1-6-12 16,1-1 6-16,2 0 0 0,-2-1 4 0,0-3-4 15,0-2 5-15,2-2-6 0,-2 2 2 0,2-5-1 16,0-7-1-16,-2 15 2 0,2-10 6 0,0-5 2 16,0 8-9-16,0-8 8 0,0 0 1 0,-2 12 1 15,2-12-4-15,0 0 4 0,0 8 1 0,0-8-3 0,0 0 0 16,0 0 1-16,0 0-18 0,0 0-9 0,0 0-18 16,0 0-25-16,0 0-32 0,-10 6-15 0,10-6-79 15,0 0-223-15,0 0 69 0</inkml:trace>
  <inkml:trace contextRef="#ctx0" brushRef="#br0" timeOffset="193039.51">30626 11172 282 0,'3'-7'68'0,"-1"-3"0"0,0 2-16 16,-2 8 1-16,4-14-7 0,-1 8 4 0,-3 6-1 0,6-14-8 15,-4 8 1-15,2-1 1 0,-4 7 5 0,10-10 2 16,-10 10-6-16,2-10-4 0,-2 10-6 0,2-6-5 16,-2 6-3-16,0 0-9 0,4-8-7 0,-4 8 0 15,0 0-3-15,0 0 3 0,0 0-6 0,0 0 2 16,0 0 1-16,0 0-2 0,0 0-4 0,0 0 9 0,0 0-13 16,-8 28 2-16,0-12 0 0,0-1-1 15,-1 3 6-15,1 8-1 0,-8 2 7 0,3-3-3 0,2 2 1 16,-4 3 0-16,1-5-5 0,2 5 3 0,-4-2 0 15,3 1 2-15,-3-1 3 0,-1 2 11 0,-1-1 16 16,1-3 6-16,-3 4-14 0,-2-5 3 0,5 1-3 16,5-8-6-16,2-3 2 0,1 0-5 0,1-6-3 15,1 1 2-15,0-2-1 0,1 0-2 0,2-4 0 16,4-4-15-16,-7 11 9 0,2-6 9 0,5-5-7 16,-6 7-4-16,6-7 3 0,0 0-3 0,-5 10-1 15,5-10 4-15,0 0 7 0,-6 6-8 0,6-6 9 16,0 0-7-16,-6 4-1 0,6-4 0 0,0 0 0 15,0 0-1-15,0 0-20 0,0 0-17 0,0 0-17 0,0 0-24 16,0 0-23-16,0 0-21 0,0 0-72 0,0 0-218 16,0 0 65-16</inkml:trace>
  <inkml:trace contextRef="#ctx0" brushRef="#br0" timeOffset="195252.49">26782 14635 328 0,'0'0'117'16,"0"0"8"-16,0 0-27 0,0 0-17 0,0 0-1 16,0 0-12-16,0 0 5 0,0 0-12 0,0 0 0 15,0 0-7-15,0 0 2 0,0 0-3 0,0 0-6 16,0 0 2-16,0 0 3 0,0 0-8 0,0 0-2 15,0 0-9-15,0 0-4 0,4-18-4 0,11 14 2 0,7 0-5 16,15-6-1-16,0-3-6 0,10 1-4 0,19-8 5 16,1-2-2-16,8 2-1 0,-7-1-2 0,-7-1-10 15,5 2 5-15,-15 5 4 0,-14-1-9 0,2 4 5 16,-6 0-2-16,-1 0-9 0,-1 2-8 0,-7 5-8 16,-6-2-4-16,-3 0-6 0,-4 3-5 0,0 0-6 15,0 0-2-15,-11 4-9 0,14-4-11 0,-14 4-13 16,12-2-20-16,-12 2-58 0,7-2-186 0,-7 2 57 15</inkml:trace>
  <inkml:trace contextRef="#ctx0" brushRef="#br0" timeOffset="210104.4">8593 15690 316 0,'-6'-9'137'0,"6"9"-17"0,0 0-18 16,-4-6-7-16,4 6-10 0,0 0-7 0,0 0-15 15,0 0-4-15,0 0-4 0,-5-9-3 0,5 9-12 16,0 0-1-16,0 0 0 0,0 0-13 0,0 0 0 15,0 0-5-15,13-11 1 0,-13 11-7 0,24-6 7 0,-2 2-4 16,8-4-6-16,1 2 5 0,7 0 2 0,-1-1-5 16,0 0-6-16,0 2-4 0,-2-1 7 0,3 2-4 15,-3-1-5-15,0 4-1 0,0-3-9 0,0 4-14 16,-5-2 0-16,5 2-4 0,-10-2-14 0,-3 2-9 16,-5 2-13-16,1-2-7 0,2 0-11 0,-5 2-61 15,-15-2-167-15,28 2 51 0</inkml:trace>
  <inkml:trace contextRef="#ctx0" brushRef="#br0" timeOffset="210387.14">9075 15892 211 0,'33'-2'34'0,"-6"0"-3"0,5 2-1 0,-5-3-1 15,-8 2-6-15,14 1-3 0,-7-2-2 0,-6 0-3 16,1 2-9-16,12-5-11 0,-8 4-11 0,-3-1-16 15,-2 0-34-15,-3-2 16 0</inkml:trace>
  <inkml:trace contextRef="#ctx0" brushRef="#br0" timeOffset="210873.44">9498 15452 214 0,'20'17'22'0,"0"-5"2"0,-3 4-2 0,9 3-6 15,0 1 3-15,1 2-8 0,-1 0 2 0,-2 1-2 16,-2 3-1-16,-2 0 3 0,-1-3-15 0,-1 5 11 16,0-2-3-16,-7 2 3 0,-1-3-1 0,0 1-1 15,-4 3 2-15,-4 1 3 0,-2 0 8 0,0-7-1 0,-8 9 1 16,-2-3-4-16,-5 1 12 0,-3 0-7 15,-1-1-5-15,-5-1 5 0,0 0-3 0,-3-3 11 16,1-2-6-16,2 1 8 0,0-4 0 0,0 2 8 0,-3-4-5 16,5-5 4-16,3-3-2 0,3 0-5 0,-1 0 4 15,1-2-19-15,0 0 16 0,0-2-3 0,5 2-10 16,-3-5 9-16,4 3-10 0,10-6-3 0,-18 6 4 16,18-6-3-16,-15 6-5 0,15-6-4 0,-8 4 3 15,8-4-20-15,-10 6-20 0,10-6-21 0,0 0-21 16,0 0-47-16,-8 4-141 0,8-4 43 0</inkml:trace>
  <inkml:trace contextRef="#ctx0" brushRef="#br0" timeOffset="211966.81">10694 15495 277 0,'2'-8'92'0,"2"0"-3"0,-4 8 3 0,7-12-5 16,-4 9-15-16,-3 3-15 0,2-12-3 0,-2 12-8 16,4-6 13-16,-4 6-10 0,0 0-17 0,2-10 6 15,-2 10-7-15,0 0-18 0,0 0 7 0,4-8-13 0,-4 8 1 16,0 0-2-16,0 0 2 0,0 0-6 0,0 0 0 15,0 0-1-15,0 0 3 0,0 0 2 0,0 0-2 16,0 39-4-16,-4-19-5 0,0 8-4 0,2 3 15 16,-7-1 5-16,4-3-6 0,3 3-5 0,0-8-2 15,2-1-3-15,-2-7 4 0,4 4 7 0,-6-6-3 16,6 0 3-16,0-2-2 0,0-2 0 0,0 0-1 16,0-3-9-16,-2-5 12 0,5 10 2 0,0-8-1 15,-5-2 5-15,12 6-2 0,-12-6 6 0,18-2-4 16,-18 2-9-16,27-10 2 0,-12 2 8 0,0-3-6 15,-2-1 1-15,0-4-2 0,1 2-2 0,-4-1-1 16,8-10-9-16,-7 6 6 0,-3 1 8 0,2 6-8 16,-6 1 13-16,4-3 4 0,-3 2-4 0,-1 2 13 0,1 0-7 15,-1 2 6-15,-2 2-8 0,1-1 6 0,-3 7-3 16,4-10 0-16,-4 10-11 0,6-8 5 0,-6 8-2 16,2-8-9-16,-2 8 5 0,0 0-3 0,0 0-5 15,0 0 9-15,0 0-15 0,0 0 9 0,0 0-9 0,20 14 6 16,-15-5-2-16,5 4 6 0,2-2 4 15,-2 3-5-15,1-2 2 0,3 1-5 0,-4-1 5 16,6-2-1-16,-1 2 0 0,3-4-6 0,-3 2 6 0,3-2 2 16,2-3-1-16,-1-3-3 0,3-2 4 0,-2 3 4 15,1-6-13-15,1 1 13 0,-1-1-12 0,-4-1 13 16,-2-2 0-16,2 0-2 0,1-2-4 0,-5-2 6 16,1 2-1-16,-8 0 3 0,5 3 5 0,-7-2 0 15,3 2 0-15,0-1-2 0,-3 0 5 0,-4 6 11 16,6-12-2-16,-2 6 0 0,-1-2 4 0,-3 8-1 15,2-12-1-15,1 7 0 0,-3 5 4 0,0-12-1 16,0 12-1-16,2-10-1 0,-2 10-2 0,0-12 0 16,0 12-1-16,0-8 0 0,0 8 0 0,0-10-2 15,0 10-7-15,0-10 5 0,0 10-4 0,-2-13 1 0,2 13-4 16,0-12-2-16,-3 6-7 0,3 6 5 0,-5-16 3 16,3 10 1-16,2 6 3 0,-4-12 0 0,4 12-3 15,-4-12 0-15,4 12 1 0,-2-8 0 0,2 8-3 16,-4-10-2-16,4 10 0 0,-3-5-5 0,3 5-1 15,0 0 0-15,-5-10-3 0,5 10-3 0,0 0 2 16,0 0-2-16,-4-8-7 0,4 8-4 0,0 0-12 16,0 0-1-16,0 0-26 0,0 0-10 0,-2-8-11 0,2 8-10 15,0 0-11-15,0 0-8 0,0 0 2 16,0 0-6-16,0 0-4 0,0 0-3 0,0 0-14 16,0 0-98-16,0 0-261 0,0 0 75 0</inkml:trace>
  <inkml:trace contextRef="#ctx0" brushRef="#br0" timeOffset="212374.5">11901 15424 314 0,'0'0'165'0,"0"0"-28"0,0 0-14 15,0 0-6-15,0 0-12 0,0 0-11 0,0 0-1 16,0 0-14-16,0 0-16 0,0 0-7 0,18 0 1 16,-18 0-9-16,0 0-3 0,0 0-4 0,0 0-3 15,0 0-10-15,0 0 2 0,20-2 2 0,-3 0-16 16,1 0 2-16,1 0 1 0,21-2-1 0,-3-2 0 15,4 2-1-15,-6 1-3 0,3-2-1 0,-1 2-2 16,-2 1 3-16,2-3 0 0,-2 3-20 0,-2 1 12 0,-1-1 1 16,1 0 1-16,1-1 5 0,-11 2-11 0,0-1 5 15,-3 0-2-15,-6 2-11 0,4 0-3 0,-3 0-8 16,-15 0-1-16,22-2 2 0,-22 2-6 0,15 0-9 16,-15 0-1-16,16-2-18 0,-16 2-7 0,0 0 2 15,0 0-19-15,18 0-2 0,-18 0-26 0,0 0 7 16,0 0-58-16,0 0-178 0,0 0 56 0</inkml:trace>
  <inkml:trace contextRef="#ctx0" brushRef="#br0" timeOffset="212667.23">11962 15678 361 0,'-11'5'145'16,"11"-5"-18"-16,0 0-10 0,0 0-16 0,0 0-18 16,0 0-10-16,0 0-4 0,0 0-9 0,0 0-5 0,0 0-13 15,0 0-13-15,47-12 16 0,-28 7-3 0,14 0-5 16,2 1-9-16,-3-2-4 0,4 2-8 0,-1 2 3 16,4-2 0-16,-2 2 0 0,4 0 2 0,0-2-8 15,-2 0 3-15,-2 0-9 0,3 2-6 0,-3 0 16 16,-2 0-5-16,-2-1-10 0,-7 0-4 0,-3 1-4 15,-4 0-18-15,-1 2-7 0,-4-1-6 0,-2-1-16 16,-4-1-15-16,-8 3-6 0,15-2-12 0,-15 2-67 0,10-1-178 16,-10 1 56-16</inkml:trace>
  <inkml:trace contextRef="#ctx0" brushRef="#br0" timeOffset="212979.01">12377 15242 321 0,'0'0'109'0,"0"0"-10"0,0 0-12 0,4-11-13 15,-4 11-1-15,0 0-11 0,0 0-15 0,0 0-4 0,0 0 3 16,0 0-12-16,0 0 1 0,0 0-15 0,0 0-2 16,0 0 3-16,0 0-3 0,0 0 2 15,0 0-4-15,0 35 3 0,0-15 15 0,-4 13 4 0,1 1-5 16,-1 4 1-16,0-1 3 0,-1 2-3 0,-4-1 3 15,3 1-12-15,4-1 9 0,-5-1-6 0,2 1 5 16,-1-2-11-16,-1-1 7 0,5-3-14 0,2-5 1 16,-2-3 2-16,2-7-3 0,0 1-3 0,0 0 3 15,2-2 3-15,-2-3-7 0,0 1-11 0,2-4-16 0,1 2-5 16,1-4-4-16,0 0-18 0,3 0-15 16,0-1-10-16,-1 2-15 0,10-3-17 0,-3-1-62 15,-3-3-191-15,10-2 58 0</inkml:trace>
  <inkml:trace contextRef="#ctx0" brushRef="#br0" timeOffset="213503.44">13301 15333 211 0,'0'0'86'0,"0"0"-1"0,0 0-22 15,0 0-15-15,0 0 14 0,0 0-1 0,-35 20 1 0,26-6-1 16,-4 0-5-16,-2 9 0 0,-1 5-7 0,1-1 1 16,4 3-1-16,0-4-3 0,3 5 1 0,0-7 0 15,2 4-5-15,4-5 0 0,0-1-10 0,2-4-6 16,0-3 10-16,6 3-13 0,0-2 17 0,0-2-10 16,4 0-9-16,-1-2 15 0,4-1-5 0,2-3 4 15,3-2-8-15,-1 2 4 0,3-6-5 0,0 0-1 16,-1-4 3-16,14 2-7 0,-6-6-3 0,-5 0 6 15,-5 1-7-15,1-2 3 0,-6-1-1 0,4-2-5 16,-7 5 7-16,1-3-1 0,-2 0-3 0,-2 0 2 16,-2 2 1-16,-4 6-4 0,7-18 1 0,-7 9-5 0,-2-1-7 15,-1-6 10-15,-3 0-6 0,2 2 3 0,-6-2 3 16,2 1 0-16,-1-1-4 0,1 0 5 0,-4 2-6 16,0-1 0-16,-2-2 0 0,-3-4 3 0,1 3 10 15,3 5-3-15,3-2 4 0,-4 4-2 0,6 1 3 16,-1 2 0-16,2 0 1 0,0 2-6 0,7 6-4 15,-10-12-3-15,10 12 1 0,-12-7-1 0,12 7-1 16,-8-6-6-16,8 6 3 0,-9-7-3 0,9 7-3 0,0 0 0 16,-13-5 5-16,13 5-3 0,0 0-2 0,-15-4-1 15,15 4 0-15,0 0-1 0,0 0 2 0,-18-2-3 16,18 2-5-16,0 0-4 0,0 0-5 0,0 0-8 16,-24 2-8-16,24-2-12 0,0 0-16 15,0 0-7-15,-18 4-7 0,10 0-17 0,-1 0-10 0,0 1-14 16,-6 5-15-16,-1-2-85 0,-1 1-253 0,-3 2 74 15</inkml:trace>
  <inkml:trace contextRef="#ctx0" brushRef="#br0" timeOffset="214153.46">12168 15461 233 0,'0'0'88'16,"-24"3"1"-16,24-3-10 0,0 0-2 0,0 0-9 0,0 0-3 15,-23 0-3-15,23 0-10 0,0 0-1 0,0 0 1 16,-21 0-5-16,21 0-1 0,0 0 0 0,0 0-2 16,0 0 9-16,-18 2-3 0,18-2 5 0,0 0 2 15,0 0 2-15,0 0-6 0,0 0-1 0,0 0-6 16,0 0-9-16,0 0-6 0,0 0-3 0,0 0 5 16,0 0-8-16,0 0-2 0,39-28 1 0,-23 18-11 15,15 0 4-15,-7 1-4 0,-1-1-5 0,-6 3 4 16,3 2-5-16,-3-1-2 0,1 4 3 0,2-3-2 15,-8 4 0-15,6-1-2 0,-18 2-2 0,26 0-5 16,-26 0 4-16,20 0-1 0,-20 0-2 0,18 2 1 0,-18-2 4 16,17 1 0-16,-17-1 2 0,16 5-3 0,-16-5-2 15,12 2 2-15,-12-2-4 0,18 3-1 0,-18-3 2 16,11 5-5-16,-11-5 10 0,0 0-2 0,20 2-1 16,-20-2 2-16,13 1 1 0,-13-1-1 0,0 0 2 15,20 2-9-15,-20-2-5 0,0 0-4 0,0 0-6 16,15 2-7-16,-15-2 6 0,0 0-9 0,0 0-10 15,0 0-10-15,0 0-15 0,15 0-13 0,-15 0-16 16,0 0-86-16,0 0-211 0,0 0 64 0</inkml:trace>
  <inkml:trace contextRef="#ctx0" brushRef="#br0" timeOffset="214433.46">12166 15743 235 0,'0'0'137'0,"0"0"-20"16,0 0-25-16,0 0 3 0,0 0-20 0,0 0 7 15,0 0-23-15,0 0 1 0,55-11-11 0,-38 7-1 16,3-4-11-16,0 4-5 0,1 0-11 0,10-4 5 15,-7 2 5-15,11-4-5 0,-4 0-7 0,-5 5 4 16,-6-2 5-16,-1 2-14 0,-1 1-11 0,-3 2-19 16,-1 0-13-16,-3 0-20 0,-11 2-20 0,18-2-73 0,-18 2-165 15,0 0 49-15</inkml:trace>
  <inkml:trace contextRef="#ctx0" brushRef="#br0" timeOffset="-214529.31">14048 15513 255 0,'0'0'118'0,"0"0"-18"0,0 0-14 0,22-8-14 16,-22 8-9-16,10 8-6 0,-1-5-20 0,-2 4 3 16,2 1 1-16,1 5-4 0,4 1-4 0,-1 0 4 15,1 2-11-15,-2-1-2 0,-1 1 5 0,-2 0-12 16,4-2 3-16,-5 0-7 0,2-1 1 0,-2-1 8 15,-3-2 2-15,1-2-4 0,1-2 6 0,0 2 4 16,-3-4 9-16,-4-4 0 0,11 8 2 0,-2-4 3 0,-9-4-3 16,17 2 2-16,-17-2-5 0,29-8-11 0,-11-2 11 15,12-6-13-15,-1-4 3 0,4-3-6 0,-1-1 4 16,1-4 5-16,17-11 3 0,1-2 4 0,-8 9 4 16,10-7 10-16,-14 7-8 0,-8 5 4 0,2 1-13 15,2 2 6-15,-4 2-4 0,-5 4-12 0,-4 5 7 16,-2-1-5-16,-3 6-8 0,-1-2 4 0,-4 0-6 15,4 5 0-15,-5-2-1 0,-3 2-3 0,-8 5-5 0,18-6 0 16,-18 6 3-16,11-9-1 0,-11 9-4 0,11-1-4 16,-11 1 2-16,0 0-13 0,11-4 2 0,-11 4-16 15,0 0-3-15,0 0-20 0,0 0-10 0,0 0-6 16,0 0-12-16,0 0-20 0,0 0-15 0,0 0-25 16,0 0-85-16,14 12-263 0,-14-12 76 0</inkml:trace>
  <inkml:trace contextRef="#ctx0" brushRef="#br0" timeOffset="-214123.91">14264 15892 258 0,'0'0'80'0,"0"0"23"0,7 10 9 0,-7-10-28 15,11 3-2-15,-11-3 3 0,29 2 6 0,-10-4-15 16,3-1 2-16,11-4-9 0,4-4-7 0,3-3-2 0,-1-2 6 16,23-12-6-16,1 3 2 0,-4-5 1 0,-11 9-2 15,-6 1 6-15,-3 0-7 0,-1-2-4 16,-1 5-6-16,1-1-5 0,-6 0-2 0,-1 2-5 0,0 6-2 16,-10-1-14-16,-3 3 4 0,-2 0-2 15,-4 2-3-15,-3 2 2 0,2 0-6 0,-11 4-2 0,13-6 2 16,-13 6-7-16,11-4 5 0,-11 4-7 0,0 0-2 15,14-6 0-15,-14 6 0 0,0 0-2 0,10-4 2 16,-10 4-1-16,0 0-5 0,0 0 1 0,0 0 5 16,14-4 0-16,-14 4-4 0,0 0 2 0,0 0-8 15,0 0 5-15,0 0 3 0,13-3 0 0,-13 3-2 0,0 0 5 16,0 0-5-16,0 0 1 0,0 0-10 0,8-7 8 16,-8 7-9-16,0 0-4 0,0 0-12 15,0 0-13-15,0 0-32 0,0 0-29 0,0 0-47 0,0 0-93 16,0 0-282-16,0 0 81 0</inkml:trace>
  <inkml:trace contextRef="#ctx0" brushRef="#br0" timeOffset="-204650.19">15099 16284 295 0,'0'0'137'15,"-6"-8"-6"-15,6 8-30 0,0 0-7 0,0 0 0 0,0 0-12 16,0 0 4-16,0 0-20 0,0 0-10 0,0 0-2 16,0 0-9-16,0 0 1 0,0 0-5 0,0 0-2 15,0 0-4-15,0 0-5 0,0 0 4 0,0 0-6 16,2-10-4-16,-2 10 0 0,0 0-7 0,0 0-2 16,0 0 3-16,0 0-2 0,0 0 1 0,0 0-6 15,0 0-2-15,0 0 2 0,0 0-4 0,0 0 1 16,0 0 1-16,0 0-2 0,0 0-2 0,0 0-1 0,0 0 1 15,0 0-4-15,0 0 2 0,4-10-4 16,-4 10-3-16,0 0 10 0,0 0-8 0,0 0-4 16,0 0 7-16,0 0-3 0,0 0-4 0,0 0-7 0,0 0 0 15,0 0-11-15,0 0-2 0,0 0-11 0,0 0-3 16,0 0-10-16,0 0-13 0,0 0-13 0,0 0-16 16,0 0-66-16,0 0-184 0,0 0 55 0</inkml:trace>
  <inkml:trace contextRef="#ctx0" brushRef="#br0" timeOffset="-202694.34">17397 1165 273 0,'0'0'46'0,"0"0"8"16,0 0 3-16,0 0-7 0,-10-5 5 15,10 5 0-15,0 0 1 0,0 0-10 0,0 0 0 0,0 0-9 16,0 0 6-16,0 0-9 0,0 0-9 0,0 0-7 16,0 0 1-16,0 0-6 0,0 0 7 0,37-7-19 15,-4 5 7-15,6-2 6 0,2 0-3 0,8 2-7 16,16-4 7-16,-12 4-15 0,15-2 18 0,-15 2-10 16,14 4 1-16,-16-4 4 0,-5 4-6 0,0-2 9 15,-5 0-1-15,3 0-4 0,-6 0-3 0,-1 2 7 16,0-4-5-16,-6 0 4 0,-5 4-6 0,-4-2 6 15,-5-2-7-15,-1 2-5 0,-3 0 12 0,-13 0-9 0,22-2 4 16,-22 2-6-16,13 0 13 0,-13 0-5 0,0 0 4 16,15 0-1-16,-15 0 6 0,0 0-3 0,0 0 2 15,15-2-1-15,-15 2-2 0,0 0 0 0,0 0 4 16,0 0-10-16,16-2 1 0,-16 2 11 0,0 0-12 16,0 0 7-16,0 0-6 0,11-2 5 0,-11 2-9 15,0 0 6-15,0 0-1 0,0 0 4 0,0 0-5 16,12-2-6-16,-12 2 5 0,0 0 1 0,0 0 1 15,0 0-3-15,0 0-6 0,10-4 10 0,-10 4 2 16,0 0-11-16,0 0 6 0,0 0 3 0,0 0-1 16,0 0-7-16,0 0-1 0,0 0-1 0,0 0-6 0,8-5 6 15,-8 5 4-15,0 0 0 0,0 0-3 0,0 0-3 16,0 0 6-16,0 0-9 0,0 0 2 0,0 0-12 16,0 0 9-16,-14-15-8 0,4 12-4 0,2-1-9 15,-13-4 6-15,2 2 6 0,-9-6-9 0,-3 2 9 16,1 0-1-16,1 0 5 0,-4-2-5 0,2 5-32 15,1-3 7-15,-1 0 4 0,0 0 1 0,5 4 13 16,8 0-7-16,3 0 17 0,-3 2-12 0,6-2 5 16,1 2 8-16,-1 3 3 0,12 1 1 0,-12-7 2 0,12 7 10 15,-14-3-13-15,14 3 2 0,0 0 6 16,-11-4-2-16,11 4-6 0,0 0 2 0,0 0 4 0,0 0-5 16,0 0 5-16,0 0-1 0,0 0-2 0,0 0 5 15,66 2 0-15,-31 3-1 0,5 0-4 16,-1 2 7-16,0-1 3 0,3 2-3 0,-2 0-2 0,-1 0 4 15,-2 0-6-15,-2 2 6 0,-2 0-17 0,-5 2 7 16,-6-5 4-16,-2-1 2 0,-5 2 4 0,-6 0-4 16,2-4-4-16,-2 4-5 0,-3 0 3 0,-4-2-1 15,0 2 1-15,-2-1 4 0,0 3 1 0,-2 4 3 16,-4 2-8-16,-7 2 7 0,-3-4 5 0,-3 11-4 0,-5-1 0 16,0-5 11-16,1 1-11 0,4-2-8 15,4-4 9-15,2-2-1 0,-1-2 8 0,-1 1-9 16,2-1-1-16,4 0 10 0,-1-2-4 0,3-4 0 0,0 2 0 15,3 0-5-15,4-6 6 0,-9 8 2 0,9-8-6 16,-8 5 2-16,8-5 1 0,-6 5 6 0,6-5 7 16,0 0 3-16,0 0 0 0,-8 7 3 0,8-7-8 15,0 0 7-15,0 0-1 0,-6 6 0 0,6-6-4 16,0 0 7-16,0 0-7 0,0 0 3 0,0 0-5 16,0 0 9-16,0 0-7 0,0 0-2 0,-9 6 2 15,9-6-5-15,0 0 4 0,0 0-2 0,0 0-5 16,0 0-13-16,0 0 10 0,0 0-1 0,0 0 10 15,0 0-9-15,0 0 4 0,-9 6-1 0,9-6-5 16,0 0 0-16,0 0 2 0,0 0-22 0,0 0-2 16,0 0-23-16,0 0-23 0,0 0-68 0,0 0-155 0,0 0 47 15</inkml:trace>
  <inkml:trace contextRef="#ctx0" brushRef="#br0" timeOffset="-201153.4">15397 16346 235 0,'0'0'167'16,"9"-7"-13"-16,-9 7-20 0,0 0-4 0,13-5-4 16,-13 5-10-16,7-5 1 0,-7 5-16 0,8-5-8 15,-8 5-4-15,12-6-10 0,-12 6-6 0,13-10-2 16,-9 8-2-16,-4 2-4 0,10-10-5 0,-2 6 1 15,-8 4 0-15,8-12-8 0,-3 6 0 0,-5 6-2 16,8-10-4-16,-6 7-4 0,-2 3 0 0,10-8 2 0,-10 8 1 16,6-10-3-16,-6 10-2 0,4-6-2 0,-4 6-7 15,0 0-3-15,7-6 0 0,-7 6-6 0,0 0-7 16,7-6-5-16,-7 6-4 0,0 0 0 0,0 0 1 16,0 0-5-16,0 0 0 0,0 0 2 0,13 22-1 15,-11-5-2-15,0 3 2 0,2 10-1 0,-2 3 0 16,0 3 2-16,-4-3-1 0,-2 5-1 0,2-4 0 15,0-1 0-15,-5 1 1 0,1-3-2 0,1 1 2 0,-2-5 0 16,1-7 7-16,2-2-5 0,0-4-1 0,-1-3 2 16,3 1-1-16,-1-2-2 0,1-2-2 0,2-8 2 15,-4 12-1-15,2-7 0 0,2-5 2 0,0 0-1 16,-2 12 2-16,2-12-2 0,0 0-4 0,-3 8 6 16,3-8 1-16,0 0-1 0,0 0-4 0,0 10 1 15,0-10 0-15,0 0-3 0,0 0 0 0,0 0 1 16,9 8 6-16,-9-8-4 0,16 2-2 0,1-2 1 15,13 0 3-15,3-2-3 0,5 0 0 0,-5 0 3 16,2-2-4-16,2 2 1 0,0-1-2 0,-4-2 3 16,2 3-2-16,-2 2-1 0,-7-3-14 0,-4 3-9 0,-2-3-10 15,-1 3-13-15,-1 0-8 0,2 0-15 0,-20 0-15 16,26 0-16-16,-26 0-15 0,20 0-18 0,-20 0-14 16,16 0-122-16,-16 0-322 0,0 0 91 0</inkml:trace>
  <inkml:trace contextRef="#ctx0" brushRef="#br0" timeOffset="-200836.3589">16193 16572 208 0,'0'0'202'0,"0"0"-38"16,4-12-15-16,-4 12-26 0,0 0-12 15,0 0-9-15,0 0-16 0,0 0-12 0,0 0-3 0,4-12-3 16,-4 12-9-16,0 0-1 0,0 0-13 0,0 0-5 15,0 0 5-15,0 0-6 0,0 0-7 0,0 0-1 16,0 0-2-16,0 0-4 0,0 0 1 0,0 0-5 16,0 0-2-16,0 0-2 0,0 0-3 0,0 0 5 15,0 0 2-15,31 15-3 0,-31-15-5 0,6 5 8 0,-6-5-2 16,14 8-3-16,-14-8 1 0,6 8-6 0,-6-8 8 16,9 6-8-16,-9-6 6 0,6 6-11 0,-6-6 6 15,12 6-2-15,-12-6 0 0,12 4-6 0,-12-4 8 16,0 0-8-16,12 6 9 0,-12-6-6 0,0 0-11 15,13 1-13-15,-13-1-20 0,0 0-35 0,0 0-15 16,0 0-26-16,20-7-124 0,-20 7-282 0,10-12 83 16</inkml:trace>
  <inkml:trace contextRef="#ctx0" brushRef="#br0" timeOffset="-200451.49">16663 16326 290 0,'18'-2'163'0,"-18"2"-11"0,0 0-20 0,0 0-8 15,0 0-9-15,13-4-5 0,-13 4-2 16,0 0-13-16,0 0-5 0,11-4-8 0,-11 4 4 0,0 0-14 15,0 0-11-15,0 0-10 0,0 0 0 0,0 0-5 16,0 0-11-16,18 0 5 0,-18 0-12 0,0 0 2 16,14 13 0-16,-2 1 1 0,-4 0 0 0,1 2-3 15,3 14 3-15,-4-3-11 0,3 3 9 0,0-5-3 16,-2 5-4-16,-1 0 0 0,0-3 1 0,-2-5-10 16,-2-3 3-16,0-1 1 0,1 0-3 0,-1-2-5 15,0-1 3-15,1 2-2 0,-3-2-1 0,1-3-2 16,-3 0-1-16,4-2-3 0,-2-1-11 0,-2 0-19 15,0-9-11-15,2 13-12 0,-2-13-7 0,4 10 5 0,-4-10 0 16,0 0-18-16,2 6-30 0,-2-6-26 0,0 0-108 16,0 0-278-16,16-28 81 0</inkml:trace>
  <inkml:trace contextRef="#ctx0" brushRef="#br0" timeOffset="-199993.3589">17031 16404 356 0,'0'0'145'0,"2"-8"-15"16,-2 8-10-16,0 0-21 0,5-10 8 0,-5 10-12 15,0 0-17-15,0 0-3 0,4-7-16 0,-4 7 8 0,0 0-14 16,0 0-4-16,0 0-1 0,0 0-4 0,0 0-2 16,0 0-2-16,22 17-5 0,-15 1 8 0,0 0 17 15,6 10-10-15,-7 1-3 0,6 1 4 0,-4-3-12 16,1-5-9-16,-5 0 3 0,0-4-2 0,0 2-1 16,1-5-9-16,-2 1-5 0,-1-2 8 0,2-2-7 15,-2-4-1-15,-2-1 5 0,2 3-10 0,-2-10 5 16,2 12-4-16,-2-12-1 0,2 10 6 0,-2-10-1 15,3 6 13-15,-3-6-1 0,0 0-1 0,0 0-7 16,0 0-4-16,0 0 2 0,0 0-13 0,0 0-6 0,0 0-3 16,0 0-3-16,0-38-1 0,2 9-2 0,3-1-5 15,-3 1 1-15,2 1 6 0,1 4-1 0,-3 5-1 16,2 3 0-16,2-2 0 0,-2 2-1 0,4 1 5 16,-4-1 2-16,0 6-5 0,1-2 3 0,-1 2-1 15,2 3-2-15,-6 7 4 0,10-13-7 0,-8 8 6 16,-2 5-3-16,8-8 0 0,-8 8 5 0,0 0-3 15,0 0 1-15,16-2 1 0,-16 2 3 0,0 0 2 16,15 15 6-16,-9-7-5 0,4 6 3 0,0 0-3 0,-3 4 3 16,1-2 1-16,2-1 0 0,-4 3 2 0,2-2 4 15,1 2-8-15,-4-3 1 0,-1 1 2 0,3-2-3 16,-1 4-3-16,3-3 4 0,-2-1 1 0,-3-2-10 16,0 4-16-16,3-6-18 0,-3 0-5 15,0 0-9-15,4-5-2 0,-4 3-13 0,-4-8-6 0,15 12-12 16,-8-8-20-16,-7-4-113 0,17 2-263 0,-17-2 76 15</inkml:trace>
  <inkml:trace contextRef="#ctx0" brushRef="#br0" timeOffset="-198544.4499">17811 16495 316 0,'4'-7'117'0,"-4"7"-4"0,10-18 1 0,-6 10-9 16,-4 8-11-16,2-12-15 0,-2 12 4 0,2-14-13 15,-2 14 3-15,0 0-12 0,-2-15-9 0,2 15 3 16,-4-15 3-16,2 8-4 0,2 7-7 0,-10-13-2 15,6 8-9-15,4 5-7 0,-11-12 5 0,11 12-4 16,-12-10 0-16,12 10 0 0,-16-6-1 0,7 4 2 16,9 2 0-16,0 0-3 0,-28 2 5 0,10 8 2 0,-1-2 3 15,-6 12-2-15,-1 0 0 0,6 3-1 16,1 5-2-16,3-1-1 0,-1 1-2 0,3 1 1 0,4-1-2 16,-1 0-6-16,2-8 1 0,2-3 3 0,3-1-6 15,2-4 2-15,2 0-9 0,-2-3 12 16,0 0 0-16,2-9-1 0,2 13 6 0,0-7 0 0,-2-6 3 15,8 6-1-15,-8-6-1 0,16 4-7 0,-16-4 2 16,29-10-8-16,-14-1 1 0,11-11-1 0,5-2-4 16,-3-5 1-16,-7-3-1 0,4-6-5 0,8-19-12 15,-9 0 0-15,-6 14-8 0,-5 5-1 0,-3-1-5 16,2-1 0-16,-4-2 0 0,1 7-1 0,-2 0 4 0,-3-1-5 16,-2 0 9-16,1 7-1 0,1 0-2 0,-2 7-1 15,-2 2 0-15,0 4 6 0,0 0-3 0,-2 5 6 16,0-1 0-16,2 2-3 0,0 10-1 0,-5-16 1 15,1 10-2-15,4 6 4 0,-4-8-6 0,4 8 1 16,-10-5 3-16,10 5 3 0,0 0-8 0,0 0 2 16,0 0 6-16,-39 17-5 0,27-3 5 0,-8 10 6 15,-1 5-2-15,0 5-6 0,5 1 3 0,-4 1-2 16,6 2 3-16,1 1 5 0,1-2 0 0,6 2 1 16,4 3-4-16,-3-2 7 0,5-5-1 0,0 3 1 0,5-5-4 15,1 1 3-15,3-5 5 0,0 1-4 16,2-2-4-16,1-1 5 0,6-1-7 0,2-2 8 15,4-3-1-15,-4-7-1 0,0-4-2 0,11 3 0 0,1-4-2 16,-1-1 1-16,-5-7-2 0,-2-2-12 0,6-6-4 16,1 2-1-16,2-5-9 0,-7-4-9 0,5-2-6 15,-2-2-21-15,-3-4 10 0,-4-1-4 0,2 1 11 16,-4-1-2-16,-5 3 5 0,-6 0 3 0,-1 6 7 16,0-4 2-16,-2 5 6 0,-4-5-4 0,2 4-1 15,-4 0 9-15,0 3 1 0,0 1 8 0,0 10 4 16,-4-16 3-16,2 8-2 0,2 8-3 0,-2-18 4 0,-2 13-3 15,4 5 5-15,-8-17-2 0,4 12 0 0,4 5-4 16,-4-12 11-16,4 12-8 0,-9-10 4 0,9 10 4 16,-2-6 1-16,2 6 0 0,0 0-3 0,-7-10-5 15,7 10 1-15,0 0-2 0,0 0 1 0,0 0 6 16,-9-6 1-16,9 6-9 0,0 0 12 0,0 0-3 16,0 0-2-16,0 0-3 0,0 0 7 0,0 0 5 15,-24 16-2-15,18-6 4 0,-1 2 0 0,-1 4 5 16,-2-3-5-16,4 3-5 0,-2 2 7 0,3 0-7 15,-1-3-1-15,-1 15 7 0,2-11-5 0,1 1 5 16,2 0-4-16,4-2-1 0,-2-1-1 0,4 1 1 0,1 2-2 16,-3-2 1-16,5 0-1 0,2 0 1 0,-1-5 2 15,4 3-2-15,0-2-2 0,3-2 5 0,-1 0-5 16,-1-4-5-16,2-3-2 0,0 3-4 0,3-4-5 16,-3-2-11-16,3-4-11 0,2-2-6 0,-1-2-23 15,-1-1 1-15,-1-5-17 0,5-10 1 0,1-4-5 16,-4-1 1-16,1-3 6 0,-4-2-2 0,-4 3 10 15,1-1 14-15,1 1 10 0,-2 3 12 0,-5 5 6 0,2 1 5 16,-2 4 13-16,-1 0-3 0,-2 4 15 0,-2 1 0 16,0 2 5-16,-2 9-4 0,8-13 0 0,-8 13 1 15,2-10-2-15,-2 10 2 0,4-8-6 0,-4 8 0 16,0 0 7-16,0 0 2 0,0 0 4 0,0 0 3 16,0 0 4-16,22 23 8 0,-13-6-4 0,-1 2 3 15,1 11-2-15,0 3 5 0,0 5-3 0,1-1 2 16,0-2 2-16,3 27 0 0,-5-17 0 0,-1-5 4 15,4-1 3-15,-5 2-15 0,1 1 0 0,4 17 3 16,0-11-4-16,-5-11-5 0,-4 1-4 0,8-1 3 16,-4-2 0-16,3 1-5 0,-3-4 1 0,1-1 3 0,-5-1-7 15,1-7-1-15,1-3 5 0,-2-6-8 0,-2-2 6 16,2 0 0-16,0-2-5 0,0-3 0 0,-2-7 0 16,2 12 5-16,-2-12 17 0,3 10 2 0,-3-10 2 15,0 0 4-15,2 8-5 0,-2-8-1 0,0 0-11 16,0 0-13-16,0 0-15 0,11-26-9 0,-9 9 0 15,5-19-6-15,-3-4-2 0,2-18 1 0,-4-6-14 16,4 1 9-16,-2 0-9 0,0 0 0 0,0 0 4 0,-1 2 4 16,-1-1 6-16,0 15-1 0,4 5 8 0,-6 3 2 15,0 0-1-15,0 1 5 0,2 1 11 16,1 5 1-16,-3 0 0 0,2 3 8 0,1 8-2 0,1 3-4 16,-2 2 4-16,0 2 0 0,0 2-4 0,-2 12-1 15,4-15 0-15,-4 15-1 0,7-17 4 0,-7 17-5 16,11-11-3-16,-11 11 1 0,13-8-2 0,-13 8 4 15,16-4-1-15,-16 4-13 0,0 0 13 0,0 0-3 16,45 12 2-16,-27-2-4 0,7 11 4 0,-10-3-2 16,-3-2 2-16,4 10 2 0,2 5 4 0,-5-1 2 15,-7-7-8-15,1 9 2 0,-2-6 2 0,-8-1 3 0,3-5-2 16,-2-3 10-16,-3 3-1 0,-1-4 2 0,-5 0 2 16,4 2 2-16,-8-3 2 0,-7 5 3 0,5-4 4 15,-3-4-3-15,5-3-1 0,-3-1 7 0,2 1 1 16,-1-4 1-16,4-2 3 0,0-2-13 0,13-1 11 15,-22-1-4-15,22 1-2 0,-17-7-6 0,7 4 0 16,10 3-3-16,-17-8 3 0,5-2-8 0,4 0-4 16,0 0-9-16,-1-2-21 0,2 0-2 0,7 12-15 0,-9-20-14 15,5 11-18-15,4 9-23 0,-4-16-43 16,0 0-119-16,-1 0-304 0,3-2 87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25T11:12:16.197"/>
    </inkml:context>
    <inkml:brush xml:id="br0">
      <inkml:brushProperty name="width" value="0.05292" units="cm"/>
      <inkml:brushProperty name="height" value="0.05292" units="cm"/>
      <inkml:brushProperty name="color" value="#FF0000"/>
    </inkml:brush>
  </inkml:definitions>
  <inkml:trace contextRef="#ctx0" brushRef="#br0">30417 6786 255 0,'-3'-6'118'15,"3"-3"-15"-15,0 9-3 0,-6-16-19 0,3 7-3 16,3 2-9-16,-1-1-18 0,1 8 5 0,-4-19-6 16,4 12-6-16,-3-4 0 0,3 1-12 0,-2 0-4 0,-2 1 2 15,2-1-1-15,2 0-9 0,-5 0 3 0,1 0-14 16,-1-3 11-16,0-3-7 0,0-3-16 16,-3 5 18-16,-1 0 7 0,1-4-20 0,1 3 4 0,-8-1 0 15,1 1-6-15,-5 0 11 0,-2 2-6 0,-2 1 9 16,-15-8-12-16,0 7 1 0,-5 0-1 0,-2 5-2 15,-2-2-5-15,-5 8 8 0,-2-1-3 0,-1 6 1 16,-3-3 1-16,-25 12 4 0,19-4 0 0,-18 8-3 16,18-6-4-16,6 0-1 0,4 2-3 0,-3 8 10 15,4-4-11-15,2 1 11 0,-4 2-1 0,5 3-13 16,-1 4 11-16,-2-1 2 0,7 3-1 0,-22 17-3 0,13-11-3 16,9 1 6-16,-20 17-4 0,22-6 0 0,-17 13 5 15,4-1-11-15,16-12 8 0,-2 16-1 0,-7 3 6 16,14-10-8-16,-4 12 2 0,3 1 5 0,11-13-4 15,-8 14-9-15,14-11 2 0,5-9 10 0,-1-2-1 16,10 4-11-16,-3 1 4 0,1 22 1 0,8-15 4 16,0-8-22-16,6 2 15 0,-4-4 3 0,10 26 1 15,-2-17 8-15,14 16 0 0,0-16-6 0,6 13 6 0,5 0-7 16,-2 0 1-16,10-4 0 0,-1 2 4 16,9-2-4-16,3-1 2 0,-3-6 4 0,6-1-4 15,7-5 0-15,1-2 7 0,3 2-12 0,3-11 15 16,9 0-6-16,4-8-6 0,4-4 3 0,-3-3-4 15,0-11 6-15,-1 3-3 0,10-16 5 0,-3 5-11 0,-2-12 4 16,-4-4 6-16,3-6 5 0,-4-4-5 0,5-3-2 16,1-7 0-16,-3-10-6 0,-2-5 4 0,7-5 7 15,-8-8-6-15,4-6 4 0,-11 2-1 0,57-59-11 16,-53 42 5-16,-23 10-8 0,-3 3-2 0,-3-6 6 16,-6 1-9-16,25-52 7 0,-52 75-3 0,3-6 4 15,-8 5-13-15,0-6 15 0,-3 3 1 16,-3 2-2-16,-3-2-13 0,1 4 21 0,0 1-6 0,-3-1 0 15,-3 1 7-15,-3 4-23 0,3-3 9 0,-3 2-1 16,-2 7 9-16,-2-5 8 0,2 4-24 0,0 6 20 16,-3 1 1-16,-1 6-6 0,1-1 1 0,1 5 2 15,-2-5 2-15,-3 1 4 0,3 1-7 0,0 1-2 16,-5 2-19-16,3-5 11 0,-3 2 13 0,3-1-5 16,-1 2 14-16,-3-3-17 0,-4-9 1 0,0 1 0 15,2 5-5-15,1 4-6 0,5 5-3 0,-6-2 1 16,0-1 7-16,2 2-11 0,0-2 8 0,-1 3 5 15,3-1-1-15,-4 2-6 0,0 1 3 0,-1-3 4 16,-2 6 1-16,4-2-1 0,1-1 3 0,-5 5-16 0,0-3 21 16,4 3-8-16,-1-2 6 0,1 2-2 0,2 2 6 15,4 2-1-15,-2-3-6 0,4 3 4 0,-3 2-1 16,3-4 4-16,-3 2-9 0,3-1 2 0,-2 5 7 16,3-6-11-16,-1 3 11 0,8 5 0 0,-16-9-2 15,10 3-4-15,-2 2 8 0,-2-2-3 0,10 6-2 16,-16-10 3-16,15 8-3 0,1 2 2 0,-11-8-1 15,11 8-1-15,-9-6-4 0,9 6 5 0,-9-6 1 16,9 6 5-16,0 0-7 0,-7-4 5 0,7 4-2 0,0 0-5 16,-9-7-2-16,9 7 1 0,0 0-6 0,-10-8 10 15,10 8-4-15,-5-2-18 0,5 2-24 0,0 0-66 16,-8-6-135-16,8 6 43 0</inkml:trace>
  <inkml:trace contextRef="#ctx0" brushRef="#br0" timeOffset="1232.33">22151 7047 233 0,'0'0'67'0,"0"0"5"0,0 0-11 15,9-9-9-15,-9 9-8 0,0 0 4 0,0 0-16 16,2-6 1-16,-2 6-4 0,0 0-3 16,6-7-4-16,-6 7-3 0,2-5-2 0,-2 5-1 0,0 0-7 15,6-10 10-15,-6 10-9 0,0-5 6 0,0 5-7 16,0 0 4-16,3-10-5 0,-3 10-3 0,0 0 4 15,0-8-5-15,0 8-3 0,0 0 2 0,0 0-5 16,-6-7 1-16,6 7 4 0,-11-3-6 0,11 3 4 16,-22 0 1-16,12 0 0 0,10 0 0 0,-28 3 0 15,6 0 1-15,5-1-1 0,0 0-2 0,1 3-1 16,6-2-5-16,-1 0 4 0,2-1 4 0,-1 0-1 0,2 4-1 16,-1-4-4-16,9-2 3 0,-11 8-3 0,7-6 0 15,4-2 1-15,-9 8-6 0,9-8 6 16,-4 7-1-16,3-3 2 0,1-4 2 0,1 18 4 0,-1-12-5 15,6 8 1-15,1-5 0 0,0 11 1 0,1-4-3 16,1 1 3-16,4 4 0 0,-4-4-3 0,9 4 2 16,-10-3 5-16,8 4-5 0,1-4 2 0,9 12-4 15,-9-8 3-15,3 1 2 0,-6-7-3 0,-1 2 0 0,2 2-2 16,-4-5 5-16,3 0 1 0,-1 1-5 16,-8-3 2-16,0-1 0 0,4-1 0 0,-6-1-1 15,0-1 0-15,-1-1 3 0,-2 4 5 0,-2-6-7 0,-1 4-1 16,0-2 1-16,-6 0 3 0,0 1-1 0,3-1-2 15,-9 0 0-15,5-4-2 0,-1 0 10 0,-8 8-3 16,3-8 3-16,-2 1-2 0,5-3 4 0,-4 0-1 16,7 1 1-16,-12 0-6 0,2 0 10 0,4-3 5 15,2 1-3-15,4-1-2 0,-5 0 0 0,15 0-1 16,-24 0-9-16,13 0 9 0,-1 0-7 0,12 0 2 16,-21 0 1-16,10-1-7 0,11 1 6 0,-19 0-8 0,19 0 13 15,-13 0-5-15,13 0-10 0,-11-3 5 0,11 3-5 16,0 0 4-16,0 0-3 0,-17 0 10 15,17 0-10-15,0 0 9 0,0 0-6 0,-9 0 3 0,9 0-9 16,0 0 3-16,0 0-5 0,0 0 1 0,0 0 0 16,-16-3-15-16,16 3-24 0,0 0-22 0,0 0-58 15,0 0-146-15,0 0 46 0</inkml:trace>
  <inkml:trace contextRef="#ctx0" brushRef="#br0" timeOffset="1487.06">22543 7267 219 0,'0'0'58'0,"0"0"-11"15,0 0-15-15,0 0 0 0,0 0-3 0,0 0-5 0,0 0 4 16,0 0-8-16,17 0 2 0,-17 0-5 0,0 0 4 16,21 0-4-16,-21 0-13 0,19 2-14 0,-8 0-17 15,-11-2-24-15,25 6-59 0,-11-4 19 0</inkml:trace>
  <inkml:trace contextRef="#ctx0" brushRef="#br0" timeOffset="2375.34">23572 6828 230 0,'19'-8'34'0,"-8"0"-12"0,6 4-2 0,-9-4-5 16,0 7 11-16,-3-3-15 0,-5 4 3 0,9-6 7 15,-9 6-9-15,2-6-5 0,-2 6-1 0,0 0 0 16,0 0-6-16,0 0 6 0,0 0 3 0,-22-6-7 16,9 6 2-16,13 0 1 0,-34 6-4 0,10-3 11 15,2 1-6-15,4 1-9 0,-2 0 11 0,7 0-12 16,2 0 6-16,0-3-13 0,-1 6 7 0,7-3 4 15,5-5 0-15,-9 10-3 0,9-10 6 0,3 10 1 16,-3-10-2-16,15 16-4 0,4-4 4 0,0-1 4 16,3 4-9-16,16 2 7 0,-3-1 0 0,1 3-5 15,-6-7-3-15,-5 2 5 0,-7-1-2 0,2-1 5 0,0 1-4 16,-7 2 4-16,1 0-2 0,-5-3 7 0,-7 4-2 16,0-5-7-16,-2-1 1 0,-2 0 2 0,0 0 14 15,-7 2-12-15,6-3 2 0,-11 9 0 0,6-4-3 16,-3-6-1-16,0 2 7 0,7-3-3 0,-5 3-6 15,2-2 1-15,2-3-5 0,5-5 3 0,-5 13 0 16,5-10 3-16,0-3-5 0,0 0 4 0,3 16-2 16,2-7 0-16,4 2 4 0,-4-4-3 0,3 3-1 0,9 2-1 15,-4 4 4-15,-2-3-2 0,0-3-2 16,-3 0 6-16,0 2-5 0,-5-4 2 0,3 2-1 16,-3 0-2-16,-3 3-1 0,2-3 11 0,-4 0-5 0,2 1 4 15,-5-1-1-15,1 2 8 0,-4-2-2 16,3 3 9-16,-1-6 2 0,1 2-3 0,-1 0-3 0,0-2-2 15,1 2-6-15,2-2 3 0,2-4-12 0,1-3 19 16,-4 13-13-16,2-8 5 0,2-5-10 0,2 10 7 16,-2-6-6-16,5 6 2 0,-2-6 3 0,0 8-5 15,2-5-3-15,1 2 9 0,-3-2-20 0,2 2-16 16,-1 0-63-16,-4 1-106 0,2-3 36 0</inkml:trace>
  <inkml:trace contextRef="#ctx0" brushRef="#br0" timeOffset="3385.76">22583 7412 274 0,'0'0'68'0,"6"-12"-10"0,-6 12 3 16,0 0-16-16,9-10 5 0,-9 10-12 0,5-5-1 15,-5 5-5-15,10-5-1 0,-10 5-6 0,12-5-1 0,-12 5-6 16,16-2 16-16,-4-1-21 0,-12 3 0 0,18-3 8 15,-18 3-12-15,22 0 3 0,-11-2 0 0,-11 2-1 16,25 2-10-16,-12-2-1 0,-13 0 14 0,25-2-10 16,-8 2 1-16,5 0 3 0,-4 0-4 0,7 0 3 15,-9-2-3-15,6 2-8 0,-5-3-7 0,-1 3-17 16,-16 0-14-16,25-3-15 0,-14 3-32 0,-11 0-107 16,17 0 36-16</inkml:trace>
  <inkml:trace contextRef="#ctx0" brushRef="#br0" timeOffset="3632.3">22715 7631 274 0,'0'0'79'15,"0"0"-17"-15,0 0-4 0,0 0-10 0,22 0-3 16,-22 0-5-16,22 0-2 0,-22 0-11 0,19 0 0 0,3 0-6 16,0-2 1-16,2 2-4 0,-1 0-1 0,-2 0 1 15,4 0-1-15,-4 0-8 0,5 0 4 0,-2 2-12 16,1 1-31-16,15-3-61 0,-10 5-109 0,-3-5 36 16</inkml:trace>
  <inkml:trace contextRef="#ctx0" brushRef="#br0" timeOffset="4080.02">24300 7216 284 0,'0'-6'78'16,"0"6"-16"-16,0 0 16 0,0 0-28 0,0 0 10 15,0-12-11-15,0 12-3 0,0 0-4 0,0 0-11 16,0-8-2-16,0 8 6 0,0 0-6 0,0 0 2 15,4-13-6-15,-4 13 1 0,0 0-4 0,2-7-4 16,-2 7-3-16,0 0-1 0,0 0-2 0,2-10-2 0,-2 10-5 16,0 0 4-16,0 0-8 0,0 0 5 0,0 0-1 15,0 0-4-15,0 0 4 0,0 0-2 0,14 20 3 16,-11-10-5-16,2 0 4 0,-3 10-6 0,4-5 3 16,3 3-3-16,-6-2-4 0,2-1 10 0,0-3 3 15,1 8-8-15,-1-5 3 0,1-2 5 0,2-2-7 16,-2 1 1-16,-1-2-1 0,0 0-4 0,2 1 2 15,0-1-14-15,0-2-16 0,0 1-15 0,4 0-14 16,-3-4-56-16,3 2-133 0,0-2 44 0</inkml:trace>
  <inkml:trace contextRef="#ctx0" brushRef="#br0" timeOffset="4366.04">24695 7177 241 0,'0'-7'53'0,"0"7"2"0,5-13-2 16,-5 6-10-16,0 7 5 0,2-9-5 0,-2 9-5 16,0-9-7-16,0 9 1 0,0 0-6 0,3-10-5 0,-3 10 0 15,0 0-11-15,0 0 5 0,0 0 0 0,6-6-9 16,-6 6 5-16,0 0-7 0,0 0 1 0,0 0 4 16,0 0-3-16,0 0 7 0,0 0 0 0,-9 31-10 15,5-18 8-15,-5 7-2 0,0 2 8 0,4 1 3 16,-5-1-4-16,2 0-3 0,-7 13 0 0,4-8 5 15,-3-5-7-15,4 0-10 0,0-3 15 0,-2 2-6 16,1-2-4-16,1 1 2 0,-2 0-2 0,4 0 1 16,1-4-12-16,-3-1-6 0,6 0-10 0,0-2-11 15,1-1-13-15,-2-2-8 0,5 2-42 0,0-3-111 0,0 0 35 16</inkml:trace>
  <inkml:trace contextRef="#ctx0" brushRef="#br0" timeOffset="4671.51">24829 7449 223 0,'-16'30'22'0,"13"-20"9"0,-2 1 14 0,1-1-8 16,-5 10-1-16,5-5 2 0,-4 3-4 0,1 2-7 0,2-7 2 16,3-1-3-16,-2 4-7 0,2-4 2 0,-3-2-5 15,2 3-4-15,1-1-19 0,-5 1-25 0,7 3-26 16,-5 2-68-16,2-6 25 0</inkml:trace>
  <inkml:trace contextRef="#ctx0" brushRef="#br0" timeOffset="4929.12">25068 7338 225 0,'0'0'100'16,"0"0"-14"-16,2-10-12 0,-2 10-9 0,0 0-9 16,0 0-2-16,0 0-7 0,0 0-4 0,10-3-6 15,-10 3-9-15,0 0-8 0,0 0 5 0,25 6-21 16,-25-6-34-16,33 1-21 0,-15 2-37 0,-1 0-104 0,5-3 35 15</inkml:trace>
  <inkml:trace contextRef="#ctx0" brushRef="#br0" timeOffset="5203.03">25962 7277 223 0,'0'0'58'0,"0"0"33"15,17-3-75-15,-17 3-25 0,11 0-1 0,-2-3-18 16,1 1-29-16,-10 2 13 0</inkml:trace>
  <inkml:trace contextRef="#ctx0" brushRef="#br0" timeOffset="5316.65">26195 7244 228 0,'14'-3'48'16,"-14"3"1"-16,0 0 5 0,0 0-10 0,13-3 0 15,-13 3 1-15,0 0-14 0,0 0 0 0,14 0-3 16,-14 0-2-16,12-3 0 0,-12 3-8 0,21-6-7 15,-8 5-22-15,-1-2-62 0,9 3-82 0,1-3 27 16</inkml:trace>
  <inkml:trace contextRef="#ctx0" brushRef="#br0" timeOffset="5917.29">26556 6908 298 0,'0'-9'107'0,"0"9"-22"0,4-8-9 15,-4 8-20-15,0 0-10 0,0 0 9 0,0 0-12 16,0 0-10-16,0 0 6 0,0 0-4 0,0 0-9 16,5 23-6-16,-2-11-3 0,-3 1-6 0,0 8 2 15,0-1 6-15,-3 2-4 0,3 4-4 0,0-4-1 16,-4 1 1-16,4-2 0 0,4-1 3 0,-4-2-10 0,3-3 2 15,-1 5-1-15,3-2 5 0,1-1-2 16,-1-4-1-16,0 0-4 0,-1-3 11 0,-1-1-9 16,2-3-3-16,0 4-5 0,3-4-1 0,-8-6-7 0,12 10-5 15,-7-5-13-15,-5-5-12 0,13 2 4 0,-13-2-8 16,0 0-1-16,25-5 2 0,-18 1 0 0,3-2 0 16,1-4 2-16,-3 0 23 0,8-3-11 0,0-5 4 15,-1 3 3-15,-5-5-1 0,3 2 4 0,3-2 5 16,-7 2 2-16,-1-3 2 0,7 2-1 0,-8 3 8 15,0-6 7-15,3 10 1 0,-2 1 12 0,-2 1 5 16,-1 0 4-16,1 0 2 0,-6 2 4 0,5 1 5 0,-3 1-2 16,4-1-4-16,-6 7 0 0,3-10-3 0,-3 5-7 15,0 5 2-15,3-6-4 0,-3 6 0 0,2-8 0 16,-2 8-6-16,0 0-5 0,3-5 1 0,-3 5 0 16,0 0-6-16,0 0 5 0,0 0-7 15,0 0 3-15,0 0 0 0,0 0 5 0,0 0-2 0,0 0-6 16,-8 27 0-16,-3-7 10 0,0-1-2 0,-4 17-8 15,0-1 3-15,-4-7 0 0,5 0-4 0,-5 6 4 16,5-7 6-16,1-5-3 0,4 1 1 0,-2-5-4 16,1 3-3-16,-4-1 4 0,3-2-9 0,-5 2 10 15,6-2 0-15,-2 2-1 0,0-5 3 0,4 0 0 0,-2-3-1 16,4 1-2-16,-3-4 3 0,4-2-9 0,0 3-12 16,0 0-10-16,-3-2-16 0,1 2-9 0,2-3 20 15,3 1-7-15,-1-2-18 0,0 0-38 0,3-6-106 16,0 0 34-16</inkml:trace>
  <inkml:trace contextRef="#ctx0" brushRef="#br0" timeOffset="6832.08">26958 7269 231 0,'7'5'45'0,"-5"0"-5"0,1 5-9 0,2-3-11 0,-2 3 6 16,-1 2 2-16,2-2-8 0,0 2-1 0,-1 5-10 15,3 1 11-15,-3-3-3 0,-3 3 8 0,3-1-3 16,-3-3-3-16,0 1 6 0,-3-2-3 0,3-1 12 15,-3-2-4-15,1 1 2 0,-2-1 0 0,4 2 3 16,-5-4-1-16,3 2-2 0,-2-3 12 0,-1 3-6 16,0-2-12-16,2-3 5 0,3-5 2 0,-6 13 3 15,6-13 6-15,-5 7 3 0,5-7-11 0,0 0-1 16,0 0-5-16,0 0 4 0,-8 4-9 0,8-4 1 16,0 0 2-16,0 0-5 0,0 0 1 0,0 0-12 0,0 0 5 15,0 0-8-15,0 0 7 0,2-29-2 0,2 21-19 16,-4 8 16-16,0-14-1 0,0 14 3 0,2-13-7 15,0 8 1-15,-2 5-3 0,3-15-1 0,-3 11 9 16,0 4-7-16,6-12 5 0,-6 12-6 0,0-13 1 16,0 13-6-16,3-10 9 0,-3 2-3 0,0 8 0 15,0-14-2-15,0 14-2 0,0-10 6 0,0 10-3 16,3-11-4-16,-3 11 0 0,2-12 5 0,-2 12 1 16,3-8 0-16,-1 2-4 0,-2 6-1 0,6-8-2 0,-6 8 1 15,5-9-5-15,-1-1 4 0,1 5 6 0,0-2 2 16,1-1-11-16,-6 8 5 0,7-11 0 0,0 2-2 15,-2 5 8-15,-5 4-5 0,8-9-5 0,-5 3 8 16,-3 6-6-16,10-10 2 0,-10 10-8 0,9-7 4 16,-9 7-5-16,8-8 8 0,-2 3 5 0,-6 5-5 15,8-7 1-15,-8 7-4 0,8-5 10 0,-8 5-5 16,6-5 5-16,-6 5-7 0,0 0-3 0,10-8-13 16,-10 8 21-16,0 0 0 0,6-5 2 0,-6 5-7 15,0 0 7-15,0 0-5 0,8-6 4 0,-8 6-1 0,0 0-7 16,0 0 5-16,0 0-1 0,11-6-15 0,-11 6 18 15,0 0 1-15,0 0-5 0,0 0 5 16,11-3-7-16,-11 3 8 0,0 0-5 0,0 0 1 16,0 0-7-16,0 0 7 0,0 0-6 0,17 0 12 15,-17 0-6-15,0 0 2 0,0 0-2 0,0 0 3 16,0 0-11-16,13 9 10 0,-13-9-18 0,5 3 18 16,-5-3-4-16,9 10 1 0,-9-10 1 0,5 11 1 0,-2-6-4 15,-3-5 6-15,5 12-5 0,-5-12 1 16,6 15-6-16,-4-5 3 0,1-1 5 0,1 1-5 15,-4 0-3-15,0 2 9 0,3-2-5 0,-3 0 2 0,0 3-1 16,2-3-5-16,-2 2 11 0,-2 1-8 0,2-4 0 16,0 3 3-16,0-4 1 0,0 5-1 0,-3-3-6 15,3-1 7-15,0-9 4 0,-7 14-6 0,5-4 6 16,2-2-9-16,-3-1 13 0,3-7-9 0,-5 10 10 16,5-10-6-16,-3 10-3 0,3-10 2 0,-5 10-3 15,2-5 3-15,3-5 3 0,0 0 2 0,-6 10-4 16,6-10-4-16,-5 5 9 0,5-5-9 0,0 0 6 15,0 0-9-15,-8 8-16 0,8-8-17 0,0 0-36 16,-6 1-32-16,6-1-57 0,0 0-188 0,0 0 56 0</inkml:trace>
  <inkml:trace contextRef="#ctx0" brushRef="#br0" timeOffset="7439.96">27136 6356 233 0,'0'0'51'0,"0"0"-10"0,0 0 1 0,0 0-13 16,0 0-4-16,0 0 5 0,0 0-11 0,0 0 3 16,44 5-8-16,-33-3 5 0,0 4-6 0,1-1-2 15,1 0-1-15,-3 2 1 0,7 3-1 0,-3 2 2 16,-3-1-7-16,-3 1 6 0,0-5-6 0,-3 5 5 15,-1-2-7-15,1 3-3 0,1 6 5 0,-4-3 1 16,1 5-2-16,1-1 4 0,-4 0-4 0,0 0 0 16,-4-1 0-16,4-2 11 0,0 3-17 0,0-5 7 0,0-1-4 15,4 6 1-15,0 0-1 0,-1-3-1 0,6 3 3 16,-8 0 5-16,8-2-8 0,-1-2 8 0,-2-1 0 16,0-3-12-16,2 6 3 0,0 2 3 0,-3-6-6 15,1 3 3-15,2 4 2 0,-5-7-3 16,1 1 6-16,0-3-3 0,-2 2 3 0,4-6-4 0,-3 5 3 15,0-1-5-15,0 8 5 0,-1-3-3 0,4-3 0 16,-6 2-1-16,1-4-3 0,5 0 4 0,1 9 5 16,1-2 2-16,-3 0-3 0,3 1-3 0,1 2 2 15,-4-4-2-15,6 1 3 0,-3-2 3 0,3 1-15 16,-5-3 12-16,2-3-3 0,0 9 0 0,-3-8 5 0,1-3 6 16,-1 0-6-16,1-2-7 0,-4-1 2 0,1 3 2 15,-3-3 0-15,0-7-2 0,0 13 4 0,0-5 3 16,-5 0-4-16,-1 4-3 0,-10 1-18 0,-3 5-19 15,-14 2-45-15,0 1-94 0,-14 1 29 0</inkml:trace>
  <inkml:trace contextRef="#ctx0" brushRef="#br0" timeOffset="10115.73">24229 10199 218 0,'0'-5'167'0,"0"5"-27"0,0 0-21 16,0-10-13-16,0 10-13 0,0 0-12 0,-2-7-15 0,2 7-7 15,0 0-10-15,0 0-11 0,0 0-5 0,0 0-12 16,-3-6-6-16,3 6 1 0,0 0-3 0,0 0 5 15,0 0-5-15,-6 28-3 0,3-17-10 0,3 11 12 16,0-4 2-16,-3 5-6 0,1-3-2 0,2-1 3 16,2 1-2-16,1-1-1 0,0 3 4 0,-1-8 0 15,2 3-8-15,1-6 6 0,1 2-3 0,-1-3 6 0,0 0-1 16,4-1 0-16,-2-1 0 0,2 0-2 0,-1-1-3 16,4-6 1-16,-4 5-1 0,2 0 5 0,4-6-9 15,-6 1 2-15,-8-1 6 0,23-1-6 0,-14 1-1 16,0-6-5-16,3 4-6 0,-4-3-6 0,0-2 3 15,1-1 7-15,-2 0-7 0,0-1 0 0,2-1-5 16,-3 0 12-16,0 0-8 0,-1 1 7 0,1-1-1 16,-4-2-9-16,3 4 8 0,1 0 2 0,-3-2 2 0,3 0 2 15,-4 0 0-15,1 3-1 0,2-2-4 0,-5-1 7 16,6 1-6-16,-6 3 7 0,1 1-10 16,-1 5-1-16,7-10-2 0,-7 10 3 0,3-8-2 0,-3 8-3 15,0 0 4-15,6-2 6 0,-6 2-2 16,0 0-2-16,0 0-7 0,7 12 4 0,-7-12 3 0,7 16 3 15,3-4-2-15,-2 7 2 0,0 1 5 16,3 3-4-16,0-6 2 0,3-1-1 0,-2 6-1 0,1-9 4 16,1 5 0-16,2-4 3 0,-2-4-2 0,-3-1-2 15,-1-1 11-15,13 0-5 0,-10-4 2 0,6-2-3 16,3 1-2-16,-6-6 2 0,6 1 1 0,-6-2-2 0,4-5 7 16,-1-1-10-16,-3-3 12 0,1-2-12 0,-6-2 4 15,3 1 7-15,-3-4-8 0,-3 4 2 0,-3-1-3 16,1-1 0-16,-1 3 1 0,-2 3 4 0,0 0 7 15,-1-4-1-15,-2 7 2 0,0-1-2 0,0 0-1 16,0 0-1-16,0 0 10 0,-2 1-7 0,2-1-2 16,-3 0 8-16,0 0 1 0,2 2-2 0,-5-3 6 15,2 3-5-15,-1-2 1 0,2 0 0 0,-2 0-2 0,-1 3-1 16,5 1-3-16,-3-3 2 0,-2 2-4 16,2 0 1-16,0 0 0 0,-2-1 0 0,4 0-4 15,-4 6 1-15,6 2 4 0,-8-10-7 0,4 7 8 0,4 3-11 16,-4-7 3-16,4 7-3 0,-3-5-2 0,3 5 3 15,-3-8-1-15,3 8-3 0,0 0-2 0,0 0-2 16,-5-7-1-16,5 7-17 0,0 0-19 0,0 0-6 16,0 0-4-16,0 0-10 0,0 0-14 0,0 0-12 15,0 0-18-15,0 0-53 0,0 0-187 0,0 0 56 16</inkml:trace>
  <inkml:trace contextRef="#ctx0" brushRef="#br0" timeOffset="10543.72">25414 10442 214 0,'28'-4'65'0,"-6"1"-6"0,-3 0-13 0,3 3-3 15,-1-4-10-15,5 1-27 0,-2 0-15 0,3 1-31 16,1-3-45-16,-4 2 16 0</inkml:trace>
  <inkml:trace contextRef="#ctx0" brushRef="#br0" timeOffset="11074.27">25273 10196 264 0,'0'0'61'0,"0"0"4"0,0 0-16 16,0 0-2-16,0 0-4 0,0 0-3 0,0 0-4 0,0 0-10 15,0 0 3-15,60 0-6 0,-36-2 0 0,-2 2-4 16,0 0-3-16,-1-3 17 0,4 3-25 0,-8 0 9 16,-1 3-7-16,-16-3-4 0,30-3-4 0,-18 3 5 15,-12 0-2-15,21 0 0 0,-21 0-2 0,22 0 1 16,-22 0-1-16,17 3-6 0,-17-3 3 0,17 0-13 15,-17 0-8-15,13 0-8 0,-13 0-19 0,0 0-33 16,19 2-94-16,-14 1 33 0</inkml:trace>
  <inkml:trace contextRef="#ctx0" brushRef="#br0" timeOffset="11348.98">25468 10612 238 0,'15'0'75'0,"0"0"-12"0,0 3-7 0,-2-6-5 15,1 6-13-15,-2-3 1 0,-12 0-2 0,24-3-7 16,-10 6-5-16,-1-6-16 0,0 3-14 0,7-2-24 16,3 1-10-16,-4-3-20 0,-1-5-70 0,2 0 24 15</inkml:trace>
  <inkml:trace contextRef="#ctx0" brushRef="#br0" timeOffset="12086.24">26146 9855 241 0,'0'0'91'0,"0"0"-15"0,0 0 8 0,0 0-7 0,0 0-2 15,0 0-13-15,0 0-5 0,0 0 4 16,0 0 1-16,0 0-6 0,0 0-12 0,0 0-8 15,0 0 1-15,0 0-3 0,0 0-6 0,0 0-6 0,0 0 2 16,0 0-4-16,0 0-2 0,0 0-2 0,22-14-2 16,-22 14-4-16,0 0-4 0,0 0 0 0,0 0-5 15,0 0 0-15,8-5 7 0,-8 5-1 0,0 0-1 16,0 0-10-16,0 0 2 0,0 0-2 0,0 0 3 16,-41 10 1-16,29-7-7 0,4 2 8 0,-2-4-7 15,10-1 13-15,-18 9-12 0,11-6 4 0,7-3-5 16,-14 10 4-16,5-10-1 0,9 0 1 0,-2 8-2 0,2-8 10 15,0 0-3-15,0 15-7 0,0-15 2 16,8 15-1-16,-5-8 8 0,3 3-2 0,2 0-1 16,-3-3-6-16,3 4-2 0,-5-1 10 0,6-1-5 0,-4-1 6 15,0 1-8-15,1 4-6 0,-4-6 0 0,1 3 9 16,-3 0-2-16,4 2 2 0,-4-3-3 0,0 4 0 16,0-3-3-16,0 10 7 0,-4-2-9 0,-1-8 3 15,5 1-1-15,0-1 2 0,0 1 4 0,0-2 5 16,0-9 0-16,0 20-8 0,5-13 8 0,-5 3-1 15,4 0-2-15,4-1-3 0,-6 1 3 0,5 0 6 16,0-3-10-16,-1 4 6 0,-1-1 0 0,-2 0-6 0,2 0 1 16,0-3 0-16,1 3-15 0,0-4 16 0,-1 4-3 15,-2 2-11-15,2-4 5 0,-2 2 5 16,2 0 4-16,-2 1 4 0,1-1-4 0,0 2 5 0,2-2-4 16,-2 1-7-16,0 1 4 0,1-2 4 0,-2 0-2 15,1 1 2-15,0-1 3 0,2-2-6 0,-2 4 7 16,0-5-1-16,4 2-3 0,-4 0 5 0,6-1-4 15,-2 2 4-15,-2-2 6 0,2-3-9 0,4 2-15 16,-5-2-18-16,4-1-23 0,3-4-88 0,-14 0-166 16,49-4 50-16</inkml:trace>
  <inkml:trace contextRef="#ctx0" brushRef="#br0" timeOffset="13941.98">26209 9687 214 0,'0'0'130'0,"0"0"-36"0,0 0 0 0,0 0-22 16,0 0-9-16,0 0-7 0,35 0-5 0,-35 0-5 0,25-7-12 16,-2 0 4-16,19-3-22 0,-12 1 10 0,-1 1-9 15,13-2 7-15,0-4 3 0,5 3 1 0,-6-1-9 16,5-4 4-16,-3 3-9 0,2-2 2 0,1 0-4 16,-2 5-7-16,-1 2 1 0,2-5 1 0,-7 0 2 15,5 4-5-15,-4-1-8 0,2-4-1 0,-3 2 0 16,-8 5 5-16,-5-3-7 0,0 1 7 0,-4 0-1 15,7 2-9-15,-3-5 4 0,10-2-2 0,4-2-3 16,-2-3 5-16,2 3 6 0,5 0-21 0,-3-1 20 16,0-1-10-16,3 0 11 0,-3 3 6 0,3-1-7 15,-2-1-6-15,1-1 10 0,-5-2-4 0,1 6 3 0,-6 1-9 16,-10 4 5-16,0 0-1 0,-4-1 4 0,2 4-5 16,-6-1 9-16,4-1 0 0,-3 1-19 0,-5-1 27 15,0 6-11-15,0-3-2 0,-3-1-2 0,-8 6 2 16,11-4-8-16,0 1 6 0,-11 3 2 0,18-6-5 15,-8 3 2-15,-3-3 7 0,-7 6-3 0,23-3 2 16,-13 0-9-16,2-1 9 0,1 2-1 0,-13 2-1 16,26-4-1-16,-14 1 1 0,8 1-2 0,-1-2 3 0,-3 3-7 15,-4-2 12-15,1 1-7 0,-13 2 7 0,25-5-4 16,-18 5-7-16,-7 0 4 0,23-5-4 0,-12 5 3 16,-11 0 6-16,19-2-11 0,-11-1 16 0,-8 3-20 15,20-3 10-15,-20 3-3 0,16-2 1 0,-16 2-3 16,14-3 3-16,-14 3 2 0,0 0 4 0,16-2-5 15,-16 2 0-15,0 0-3 0,18 0-15 0,-18 0 17 16,0 0-1-16,0 0-1 0,23 2 6 0,-23-2-7 16,0 0-2-16,19 3-5 0,-19-3 0 0,11 2 2 15,-11-2 13-15,11 3-7 0,-11-3 7 0,16 10 3 16,-8-7-4-16,1 1-8 0,-1 4 10 0,-3 0-7 0,3-1-3 16,1 2 5-16,-1 0 3 0,5 9 5 15,-4 0-9-15,2 1 0 0,3 2 2 0,-5-3-3 0,-2 5 3 16,10 9 3-16,0 4 1 0,-4-3 1 0,-3-5 0 15,1-5-4-15,2 15-3 0,0-4 4 0,-6-4-7 16,3-5 4-16,5 10 5 0,-1-1 4 0,-6-7-10 16,0-2-2-16,-3-3 4 0,7-2-1 0,-4 2 7 15,-1 3-6-15,3-1 4 0,3 8 0 0,1-4-3 16,-6-4 8-16,0-5-6 0,3 3 2 0,0 1-2 16,0 0-1-16,-3-4-2 0,0 0 8 0,3 4-9 15,0-3-1-15,0 1 0 0,-3 0 3 0,3 1 0 0,1-3 1 16,-2 1-4-16,-2-1 7 0,0-1-5 15,1 2-2-15,-1-3-2 0,0 2 5 0,1 0-4 16,-2-6 13-16,-1 1-8 0,-3-2 2 0,2-1-7 0,-2-1 3 16,3 2 3-16,-3-2-11 0,-1 0 15 0,0 3-10 15,2-3 3-15,-1 2 4 0,-1-2-3 0,2-1-1 16,-4 1 1-16,1 2 6 0,-1-1-7 0,0 1 7 16,0-2-8-16,0 2 6 0,-1 2-3 0,-3-7-5 15,2 5 3-15,-5-3 1 0,3 4-1 0,-5-3 10 0,-5 4-10 16,0 4 7-16,-5-7-4 0,3 2-1 15,-2 2-1-15,-2-6 7 0,0 7-7 0,-4-6 6 0,2 2-8 16,-13 3 0-16,2-3-3 0,8-2 9 0,-1-3-4 16,-11 5 3-16,-1-2 6 0,8 0-12 0,0-2 0 15,-9 4 4-15,6-5 4 0,3 1-3 0,5-4-6 16,-18 6 6-16,14-1 4 0,-1-3-6 0,-10-1-1 16,-1 5 5-16,9-5-15 0,2-3 15 0,5 6-2 15,-17-2 8-15,9-2 1 0,-8 2-2 0,11-6 15 16,-2 4-14-16,-7 1 0 0,8-1-9 0,0-4 7 15,-9 4-8-15,0 1 10 0,2-2-9 0,-3-3 4 16,4 4-6-16,7-4 1 0,-10 6 0 0,1-6 2 16,7 3 2-16,2-3-2 0,2 3 4 0,3 1-8 0,-16 2 4 15,3-6-3-15,5 0-6 0,2 2 3 0,8 0 7 16,-2 1-5-16,-3-3 3 0,1 3 3 0,2-1-5 16,-3-2 1-16,5 3 1 0,-22-3-14 0,12 2 9 15,9-2 3-15,-3 0 12 0,5 0-11 0,0 0 3 16,-1 2 3-16,0-2-10 0,1 0 9 0,5 0-1 15,17 0 11-15,-28 0-9 0,15 0 1 0,13 0 0 16,-20 0 6-16,20 0 1 0,0 0-12 0,-30-2 5 16,30 2 8-16,0 0-1 0,-26 0-5 0,26 0-3 0,0 0 0 15,-20 0 5-15,20 0-2 0,-17-2-5 0,17 2-6 16,0 0 4-16,-22 0 4 0,22 0 0 0,-17 0-9 16,17 0 8-16,-24 0-8 0,14 2 0 0,10-2 4 15,-22 0 2-15,11 2-12 0,11-2 10 0,-20 3 2 16,10 0-1-16,10-3-6 0,-20 2 7 0,20-2 2 15,-18 2-7-15,18-2 7 0,-12 0-10 0,12 0 2 16,0 0 10-16,-16 3-7 0,16-3 5 0,0 0 3 16,0 0 7-16,-16 0 1 0,16 0-2 0,0 0-3 15,0 0 1-15,0 0-2 0,0 0-3 0,-14 3-11 0,14-3-3 16,0 0 18-16,0 0 1 0,0 0-5 0,0 0 5 16,0 0-6-16,-16 2 0 0,16-2-2 0,0 0-1 15,0 0-1-15,0 0-1 0,0 0 4 0,0 0-5 16,0 0-16-16,0 0 1 0,0 0-19 0,0 0-23 15,0 0-26-15,0 0-103 0,0 0-218 0,0 0 64 16</inkml:trace>
  <inkml:trace contextRef="#ctx0" brushRef="#br0" timeOffset="14867.96">26770 9925 211 0,'0'0'98'15,"0"0"-7"-15,0 0-14 0,-6-7-29 0,6 7 6 0,0 0 4 16,0 0-12-16,0 0-3 0,0 0-6 15,0 0-13-15,0 0 4 0,3-13-13 0,-3 13 2 0,0 0-7 16,0 0-1-16,0 0 4 0,0 0-5 0,0 0-4 16,0 0-2-16,5 34 5 0,-7-13-1 0,2 3-8 15,0 1 3-15,2 11 3 0,3 4 2 0,-5-5-2 16,-5-6 2-16,3-5-16 0,-1-1 13 0,3-9-3 16,0 1-3-16,0-2 8 0,-3-3-10 0,3-10 10 0,3 17 7 15,-6-7-11-15,3-10 10 0,3 15-5 16,-3-15 7-16,0 10 15 0,0-10 12 0,0 0 6 15,0 10 0-15,0-10-5 0,0 0-7 0,0 0-7 16,0 0-1-16,0 0-19 0,22-30 6 0,-14 13-3 16,-3-4-8-16,3-1-9 0,1 3 8 0,-3-3-14 0,-1-1 10 15,-3 5 3-15,5-2-4 0,-2-3 5 0,0 3-4 16,-5 0-1-16,4 1 4 0,0 3 4 0,-4 2 5 16,0 2 2-16,3-1-3 0,0 2-1 0,-1 1-17 15,-2-1 23-15,0 1 3 0,3 1-2 0,1-1-1 16,-2 0-4-16,-2 2 6 0,0-1-4 0,5 1-9 15,-5 8 10-15,0-8-7 0,0 8 3 0,2-12-9 16,-2 12 2-16,0-8 0 0,0 8-7 0,0 0 3 0,4-8-1 16,-4 8 5-16,0 0 6 0,0 0-9 0,0 0 0 15,0 0 3-15,0 0-2 0,0 0-9 16,0 0 16-16,0 0-8 0,0 0-5 0,0 0 1 0,26 21 6 16,-22-11 4-16,1-3-6 0,1 3 0 0,-1 1-2 15,1 1 4-15,5 6 6 0,-5-7-1 0,1 4-6 16,-1-2 2-16,0-1 4 0,5 5-3 0,-7-3-1 15,3 2-5-15,1-4 5 0,-3 0 2 0,3 5-2 16,4 1-8-16,-7-3 13 0,0-3-15 0,-1 1-5 16,0-4-13-16,1 1-9 0,0 0-13 0,-1-1-10 15,-1-1-7-15,-3 2-8 0,3-2-54 0,-1-1-150 0,-2-7 46 16</inkml:trace>
  <inkml:trace contextRef="#ctx0" brushRef="#br0" timeOffset="15118.05">26825 10189 311 0,'0'0'155'0,"0"0"-15"0,-8-12-9 0,8 12-11 16,0 0-6-16,-3-11-10 0,3 11-14 0,0 0-4 0,0 0-14 15,-4-10-9-15,4 10-2 0,0 0-8 0,0 0-8 16,0 0-1-16,-2-8 26 0,2 8-42 15,0 0-4-15,0 0-2 0,0 0-4 0,19-4-8 16,-19 4-2-16,0 0-20 0,33 4-11 0,-8-3-12 16,-3 1-7-16,-1 1-16 0,1-1 1 0,3-2-20 0,-5 4-13 15,-1-3-85-15,-3-2-205 0,-4-3 61 16</inkml:trace>
  <inkml:trace contextRef="#ctx0" brushRef="#br0" timeOffset="15436.23">27180 9855 243 0,'0'0'90'16,"0"0"-18"-16,0 0-20 0,0 0-13 0,-3-9 3 15,3 9-6-15,0 0-2 0,0 0-4 0,0 0-1 0,0 0-6 16,0 0-3-16,0 0 0 0,0 0 0 15,0 0-11-15,0 0 2 0,0 0-1 0,0 0 1 0,0 0 1 16,0 0 1-16,-18 19-4 0,15-11 5 0,0 2 2 16,0-3-2-16,3 5 3 0,-3-2-4 0,3 3-1 15,0 0-17-15,3-2 21 0,0 10 8 0,0-4-15 16,2 5 1-16,-2-5 6 0,2 5-10 0,1-5 2 16,-1 3 3-16,1-3-3 0,-1-4-5 0,1-2 7 0,2 11-2 15,1-10 2-15,-6 1-16 0,3-2 3 16,-2-4-6-16,-1 3-19 0,-1-2-21 0,3-1-18 15,-1-1-37-15,-4-6-119 0,6 10 37 0</inkml:trace>
  <inkml:trace contextRef="#ctx0" brushRef="#br0" timeOffset="15819.92">27402 9780 225 0,'0'0'52'0,"0"0"-10"15,0 0-6-15,0 0 2 0,0 0 10 0,0 0-20 16,0 0 9-16,0 0-5 0,0 0-3 0,0 0 1 16,0 0-1-16,0 0 2 0,-14 24-10 0,14-24 7 15,-4 14-9-15,4-4 10 0,-4 1-1 0,4 1 3 0,0 1-2 16,-2 6 2-16,-1-5 0 0,-1 7 1 15,4-4-8-15,-1-3 3 0,1-2 0 0,0 0-10 16,0 2-1-16,0-5 2 0,0 4-6 0,-3-2 5 0,3 10-4 16,0-2 5-16,0-4-1 0,0-3-7 0,0 3 3 15,0-5-5-15,0 0-2 0,0 0 7 0,0 2-7 16,3-2 3-16,-3 2 5 0,0-1-8 0,1-1-4 16,-1-10 9-16,0 12-4 0,0-2-3 15,4-3-2-15,-4-7 3 0,0 16 4 0,0-16 6 0,3 10-10 16,-3-10 1-16,2 10-12 0,-2-5-19 0,0-5-12 15,6 10-14-15,-6-10-15 0,2 10-70 0,-2-10-160 16,0 0 50-16</inkml:trace>
  <inkml:trace contextRef="#ctx0" brushRef="#br0" timeOffset="16083.9">27518 10024 236 0,'0'0'51'0,"0"0"0"0,0 0 1 0,0 0 0 16,0 0-14-16,0 0 14 0,0 0-10 0,0 0 0 15,0 0-9-15,0 0 5 0,0 0 9 0,0 0-16 16,0 0 3-16,0 0 0 0,0 0-3 0,0 0-9 15,38-4 3-15,-25 4-6 0,1-4-17 0,-1 2-16 16,10-1-26-16,-7 1-63 0,-2-1-119 0,2-2 38 16</inkml:trace>
  <inkml:trace contextRef="#ctx0" brushRef="#br0" timeOffset="18118.72">27885 10048 209 0,'-4'9'68'16,"4"-9"2"-16,0 0-12 0,0 0-3 0,0 0 7 0,0 0-10 16,0 0-6-16,0 0 2 0,0 0-2 0,0 0 3 15,5 10 3-15,-5-10-6 0,0 0 11 0,0 0-12 16,0 0 4-16,0 0 1 0,0 0-11 0,0 0-3 16,0 0 1-16,0 0-12 0,0 0-1 0,0 0-6 15,30-10 2-15,-21 1-2 0,-1 0-14 0,0-2-4 16,7-3-4-16,-5-4-8 0,1-1 2 0,0 2 6 15,0-5 6-15,-3 2-4 0,2-1-6 0,-3 1 3 16,1-3-3-16,0 1 4 0,-1-1-2 0,-3 1 4 16,2 0 1-16,-1 2-9 0,-3-3 6 0,4 6 1 15,-3-1-7-15,-3 4 11 0,0 0-6 0,6 4 3 0,-6 0-2 16,0-1 10-16,0 1-1 0,0 10-5 0,0-14 1 16,-2 6 1-16,2 8-6 0,-4-9-1 0,4 9-2 15,-3-7 2-15,3 7 0 0,-6-9 3 0,6 9-19 16,-5-4 20-16,5 4-3 0,0 0-1 0,0 0 4 15,-12-4-9-15,12 4 9 0,-7-3-4 0,7 3 1 16,0 0-5-16,0 0 4 0,0 0-5 0,-16 0 6 16,16 0-2-16,0 0 0 0,-7 5 6 0,7-5-6 0,-10 6 11 15,2 3-13-15,3-2 4 0,-1 2 0 0,1-1 12 16,-1 3-9-16,-2-2-3 0,5 3 3 16,-5 6-5-16,0-1 12 0,-1 2-10 0,4-4 3 0,0 0 0 15,-1-3-2-15,4 4 5 0,-1 1-1 16,-1-1 3-16,4-3-2 0,-1 2-11 0,1-6 28 0,0 1-18 15,0 3 3-15,1-3-3 0,3 3 4 0,-1-4 9 16,-1 1-12-16,1 2 9 0,5-2 0 0,-3 0-4 16,4-3 1-16,-1 3-1 0,3-3 0 0,-3 2-4 15,3-6 7-15,0 3-1 0,1-2-6 0,-5 1-1 16,4-1-3-16,-11-4-5 0,22 1 0 0,-22-1-10 0,22-1-6 16,-11-5 2-16,2 2 1 0,-1-5-6 0,4 0 5 15,-2-3 1-15,-3 0 2 0,2-4-11 16,2-1 16-16,-8 5 9 0,5 0-3 0,-4 0 2 0,-3 2-2 15,3-1 6-15,-6-1 4 0,5 2 7 0,-5 0-3 16,9 1 7-16,-9-1 2 0,4 3 12 0,-3-2-4 16,-1 1 1-16,5 3-2 0,-7 5-6 0,5-13-2 15,-5 13 2-15,1-10-18 0,-1 10 7 0,6-5 0 16,-6 5-3-16,0 0 3 0,0 0-4 0,0 0-2 16,0 0-22-16,0 0 29 0,0 0-8 0,9 18 4 15,-9-18 17-15,2 22-14 0,-2-12 15 0,0 1-26 0,0 1 18 16,0-1-4-16,-2 1-1 0,2 8 12 15,-6-5-12-15,6-2 1 0,0 0 3 0,0-5 1 16,0-8-3-16,0 15 15 0,0-3-13 0,0-12-6 16,0 13-3-16,0-13-13 0,0 7-15 0,0-7-20 15,0 0-20-15,0 10-17 0,0-10-62 0,0 0-170 16,0 0 51-16</inkml:trace>
  <inkml:trace contextRef="#ctx0" brushRef="#br0" timeOffset="18270.78">28295 9596 218 0,'0'0'128'0,"-3"-9"-26"0,3 9-21 16,0 0-51-16,3-10-9 0,-3 10-25 0,0 0-9 16,0 0-21-16,0 0-16 0,0 0-60 0,0 0 22 15</inkml:trace>
  <inkml:trace contextRef="#ctx0" brushRef="#br0" timeOffset="18759.96">28373 9804 230 0,'0'14'67'15,"3"0"-6"-15,0-5-2 0,-3 4-26 0,4-6 13 16,-4 2 3-16,0 1-13 0,0-10 2 0,0 13-8 0,0-13-4 16,-4 12 1-16,4-12 1 0,0 10-4 0,0-10 0 15,-3 10 1-15,3-10 14 0,-3 7 9 0,3-7-1 16,0 0 3-16,0 0-10 0,0 0 9 0,0 0-15 16,0 0-2-16,0 0 1 0,0 0-3 0,0 0-8 15,0 0 2-15,0 0-1 0,-2-30-8 0,4 21 3 16,1-1-16-16,0 0 14 0,1 1-16 0,-4-4 20 15,5 4 1-15,-2 1-4 0,2 0-7 0,-2-2 4 16,1 0-4-16,0 3-7 0,-4 7 11 0,6-12-8 16,-6 12-4-16,8-10 4 0,-8 10-8 0,2-7 2 15,-2 7 1-15,6-9-9 0,-6 9 8 0,0 0-1 0,11-4 3 16,-11 4-2-16,0 0-2 0,0 0 4 0,14-2-3 16,-14 2 1-16,0 0 1 0,0 0-4 0,0 0 1 15,0 0-1-15,0 0 4 0,0 0 0 0,21 10-3 16,-21-10 2-16,6 6-6 0,-6-6 3 0,8 6 4 15,-8-6-4-15,5 10 2 0,-5-10 2 0,6 6 3 16,-6-6-1-16,0 0-1 0,0 0-1 0,9 11-19 16,-9-11 23-16,2 5-3 0,-2-5 2 0,0 0 0 0,0 0 0 15,3 9-3-15,-3-9-8 0,0 0-13 0,0 0-7 16,0 0-14-16,0 0-22 0,0 0-97 0,0 0-189 16,0 0 56-16</inkml:trace>
  <inkml:trace contextRef="#ctx0" brushRef="#br0" timeOffset="19839.97">29852 7385 295 0,'3'23'89'0,"-3"5"-1"0,5-5 6 0,-1-1-18 16,-2 3-3-16,1 12-6 0,1-9-1 0,-3 0-3 16,2-3-18-16,0-3 4 0,-1 3 5 0,4 0-20 15,-4-3 5-15,2-2-2 0,-1 2-8 0,5-5 7 16,-6 0-9-16,1 3 0 0,2-8-8 0,0 1 5 16,2-1-4-16,-1-6-6 0,-4 4-1 0,0-3 2 15,4-1 3-15,-1-1-9 0,1 3 5 0,-6-8-1 16,6 7 3-16,-6-7 1 0,7 5-15 0,-7-5-4 15,0 0-18-15,0 0-5 0,15 0-16 0,-15 0-12 0,0 0-21 16,22-12 15-16,-18 2-6 0,13-6 8 0,-6 0-10 16,-2-1 8-16,1-3 3 0,1-1 6 0,3-17 0 15,0 5 5-15,0 0 3 0,-4-2 5 0,-6 5 5 16,12-7 0-16,-6 3 18 0,-2-1 9 0,1-2 9 16,-1 10-3-16,0 2 13 0,-3 4 12 0,1 3 0 15,4-2 4-15,-6 3-5 0,1-4-3 0,3 5 6 16,-2 1-6-16,-1 3-4 0,-2 0 13 0,3-2-2 0,-4 4 0 15,1 1-4-15,2 0 5 0,-5 9-3 16,6-19 6-16,-1 13-4 0,-1-4-8 0,-4 10 14 0,5-13-27 16,-5 13 21-16,5-10-6 0,-5 10-5 0,3-7-5 15,-3 7-1-15,0 0 8 0,2-10-8 0,-2 10-2 16,0 0-2-16,0 0-7 0,0 0 1 0,3-13 1 16,-3 13-3-16,0 0 6 0,0 0 4 0,0 0-4 15,0 0-20-15,0 0 16 0,0 0 1 0,0 0-7 16,0 0 11-16,0 0-4 0,0 0 0 0,0 0-4 15,-8 33 6-15,3-11 8 0,-4 1-20 0,-4 13 25 16,-1-1-1-16,-2 4 4 0,-6 1-6 0,8 0 4 16,-5-1 1-16,-3-3 0 0,3-1-4 0,6 3-2 15,1-11-6-15,-4 7 6 0,4-7-2 0,-1-4-1 0,5-1 1 16,-1-3 0-16,1 4 4 0,3-8-6 0,1 3-10 16,0-3 11-16,1 0 4 0,-3-5-2 0,6 1-2 15,-2-2-2-15,-4-1 0 0,6-1-3 0,0-7 10 16,-5 15-4-16,1-9 2 0,4-6-4 0,0 10 0 15,0-10 2-15,0 0-3 0,0 8-3 0,0-8 3 16,0 0 2-16,-1 10 1 0,1-10 2 0,0 0 2 16,0 0-6-16,-3 7 10 0,3-7 0 0,0 0 0 0,0 0-4 15,0 0-1-15,0 0-1 0,0 0-2 0,-3 10 4 16,3-10 0-16,0 0-3 0,0 0-1 0,0 0-1 16,0 0-2-16,0 0 3 0,0 0-4 0,0 0 2 15,0 0-1-15,0 0-3 0,0 0 0 0,0 0-3 16,0 0 1-16,0 0-1 0,0 0 0 0,0 0 3 15,0 0-9-15,0 0-7 0,0 0-18 0,0 0-16 16,0 0-14-16,0 0-29 0,0 0-23 0,0 0-113 16,0 0-262-16,0 0 76 0</inkml:trace>
  <inkml:trace contextRef="#ctx0" brushRef="#br0" timeOffset="20418.05">29650 7312 208 0,'0'0'58'0,"0"0"-7"0,-23 0 4 16,23 0 2-16,0 0 2 0,0 0-9 0,0 0-3 16,0 0 13-16,0 0-4 0,0 0-3 0,0 0-3 15,0 0 12-15,0 0-8 0,0 0-5 0,0 0-7 16,0 0-3-16,0 0-3 0,0 0-6 0,0 0-3 16,0 0 5-16,0 0-8 0,0 0-8 0,0 0 2 15,0 0-5-15,0 0 9 0,44-11-9 0,-44 11 1 16,23-5-3-16,-12 3-4 0,-11 2-2 0,23-8 4 0,-8 6 0 15,8-3-1-15,-2 3-3 0,-4-1-3 16,-2-2-1-16,-15 5 1 0,25-6 10 0,-14 4-9 0,-11 2 3 16,25-5-5-16,-15 2-2 0,3 0 9 0,-13 3-7 15,24-6 1-15,-14 1 4 0,5 4-7 0,-15 1 3 16,32-9 1-16,-8 5-3 0,-7-1 0 0,-1 1 1 16,-4 3 5-16,-12 1-10 0,22-5-13 0,-22 5-14 15,16-2-21-15,-16 2-19 0,17-3-15 0,-17 3-55 16,0 0-166-16,0 0 51 0</inkml:trace>
  <inkml:trace contextRef="#ctx0" brushRef="#br0" timeOffset="20704.4">30189 7135 216 0,'0'0'66'0,"0"0"-10"0,0 0-15 16,0 0 4-16,0 0-5 0,0 0-6 0,0 0-3 16,6-13-1-16,-6 13-5 0,0 0 7 0,19 0-10 15,-19 0-7-15,19-4 0 0,-19 4 3 0,22-2-2 16,-22 2 0-16,19-2-7 0,-19 2 1 0,23-2-9 15,-23 2-5-15,15-4-11 0,-15 4 1 0,15-2-13 16,-15 2-47-16,0 0-85 0,15-2 31 0</inkml:trace>
  <inkml:trace contextRef="#ctx0" brushRef="#br0" timeOffset="26998.87">21773 8067 226 0,'0'0'51'16,"0"0"-7"-16,0 0 8 0,0 0-7 0,0 0-2 15,0 0-3-15,0 0-8 0,0 0-9 0,0 0 16 16,-17 0-4-16,17 0-1 0,0 0-3 0,0 0-1 16,0 0 8-16,0 0-10 0,0 0 1 0,0 0-3 15,0 0-2-15,0 0-15 0,0 0-13 0,0 0 22 0,0 0 5 16,0 0-14-16,25-12 3 0,-11 11-7 0,8-2 9 15,2-1-8-15,1 2 6 0,16-4-10 0,3-1 8 16,2 4-4-16,-4-2-4 0,4-5 3 0,1 2 3 16,0 1 0-16,-3-1-3 0,-1 1 0 0,-13 2-1 15,-2-1 1-15,-3 3 2 0,-4 0-3 0,4-1 0 16,-8 2-6-16,-2 1 2 0,0-2 5 0,-2 3-7 16,-13 0 8-16,21-6-5 0,-8 6-3 0,-13 0 10 0,17-4-3 15,-17 4 0-15,14-2-6 0,-14 2 2 0,15-3-8 16,-15 3 12-16,0 0-1 0,14 0 2 15,-14 0-7-15,0 0 8 0,0 0-5 0,16-3-4 0,-16 3 12 16,0 0-5-16,0 0 2 0,0 0-1 0,10-1-5 16,-10 1 3-16,0 0-9 0,0 0-8 0,0 0-7 15,0 0-13-15,8-3-22 0,-8 3-14 0,0 0-40 16,0 0-128-16,0 0 40 0</inkml:trace>
  <inkml:trace contextRef="#ctx0" brushRef="#br0" timeOffset="27424.92">21843 8245 246 0,'34'-1'57'0,"-4"-5"2"0,12 0-4 15,1-1 2-15,2 0-10 0,3-3-5 0,2 3-3 16,-2 0-3-16,0-3 4 0,-5 5-11 0,-2-3-6 15,-2 0-11-15,-5 1 0 0,-4 5 4 0,-13-5 5 16,8 4-4-16,-9 0-1 0,-2 1-3 0,1 1 5 16,-15 1-5-16,15-6-9 0,-15 6 3 0,16 0-2 15,-9 0 1-15,-7 0-5 0,0 0 0 0,13-3-2 0,-13 3-3 16,0 0-1-16,11-1 2 0,-11 1-17 0,0 0 13 16,0 0-3-16,0 0-1 0,14 0-8 0,-14 0 1 15,0 0-15-15,0 0-5 0,0 0-2 0,0 0 1 16,0 0-29-16,0 0-79 0,0 0 27 0</inkml:trace>
  <inkml:trace contextRef="#ctx0" brushRef="#br0" timeOffset="31983.92">23164 8204 269 0,'0'0'69'0,"-8"-8"-11"0,8 8-1 0,0 0-15 0,0 0-5 16,0 0 3-16,0 0-21 0,0 0 5 0,0 0 5 16,0 0-6-16,0 0 0 0,0 0-2 0,0 0-3 15,-4-10-8-15,4 10-3 0,0 0 6 0,0 0-6 16,0 0 9-16,0 0-7 0,0 0-5 0,0 0-7 15,0 0 2-15,0 0 2 0,0 0-3 0,0 0 0 16,0 0 6-16,12 36-4 0,-2-17 4 0,2-3-4 16,-4 7-1-16,0-1 1 0,4 1 0 0,3 8 5 0,5 4-7 15,-9-8 4-15,8 5 1 0,-3 3 2 16,-2-2-4-16,0 3-1 0,0 0 4 0,2 2-2 16,-2-3 5-16,-1-5 1 0,-1-7-8 0,-4 2 1 0,8 7 1 15,-2 3-5-15,-7-5 11 0,7 3-7 0,-8-5 8 16,2-3-2-16,1-5 1 0,-3 1 8 0,7 16 9 15,0-9-10-15,-4-4 10 0,4 8-9 0,-3-4-2 16,0-3 2-16,-2-4-9 0,2-1 6 0,0 2-6 16,0-2 6-16,-2-1-7 0,0 1-1 0,3 0 6 15,-3-2-4-15,3 1 1 0,-3-2-7 0,6 1 4 16,-9-4-3-16,3-1-4 0,-1 0-9 0,-2-4 16 0,0 1 0 16,1 3 14-16,-1-4-18 0,0 1 4 0,1-3-4 15,1 5-3-15,-3-2 8 0,1 1-3 16,1-5 2-16,0 4 1 0,-1-1-9 0,3 0-1 0,-5-2 16 15,2 0-8-15,1 1-10 0,-3 0 10 0,2-3 0 16,-5-5-2-16,8 10 4 0,-8-10-2 0,6 8-4 16,-6-8 7-16,5 9-21 0,-5-9 12 0,6 7 12 15,-6-7-19-15,5 7 14 0,-5-7 1 0,6 8-6 16,-6-8 4-16,0 0-5 0,5 7-2 0,-5-7 1 16,4 6 8-16,-4-6 4 0,4 7-12 0,-4-7 4 15,0 0 2-15,6 10-21 0,-6-10 16 0,3 4 7 0,-3-4 0 16,0 0-8-16,4 8 6 0,-4-8-1 0,0 0 3 15,4 7 0-15,-4-7-4 0,0 0-4 16,0 0 6-16,2 8 2 0,-2-8-8 0,0 0 4 0,0 0 8 16,0 0-8-16,7 6-3 0,-7-6 13 0,0 0-14 15,0 0 9-15,0 0 11 0,4 6-7 0,-4-6-4 16,0 0-1-16,0 0 4 0,0 0-1 0,0 0-5 16,0 0 2-16,0 0-9 0,3 9 2 0,-3-9 0 15,0 0 7-15,0 0 0 0,0 0-1 0,0 0-5 16,0 0 1-16,6 7-14 0,-6-7 3 0,0 0 2 15,0 0 23-15,0 0-10 0,4 6-7 0,-4-6 5 16,0 0-4-16,7 6 6 0,-7-6-7 0,0 0-9 0,8 9 18 16,-8-9-9-16,5 7 5 0,1 0 0 0,-6-7-1 15,8 8-12-15,-8-8 16 0,5 8-4 0,1-1-6 16,-6-7 4-16,9 4 1 0,-9-4 0 0,5 11 2 16,-5-11-2-16,8 7-1 0,-8-7-1 0,4 6 2 15,-4-6 0-15,6 8-1 0,-6-8-1 0,6 8 2 16,-6-8 1-16,6 7-4 0,-6-7 3 0,8 8 3 15,-8-1-7-15,0-7 3 0,8 7 3 0,-8-7-3 16,9 10 1-16,-6-4-3 0,-3-6 4 0,5 7-9 16,-5-7 8-16,8 10 1 0,-5-6 6 0,-3-4-6 15,4 9 0-15,-4-9-4 0,7 6-3 0,-7-6 3 0,0 0 9 16,3 10-7-16,-3-10 4 0,5 5-3 0,-5-5-1 16,0 0 0-16,0 0 6 0,3 8-4 0,-3-8-2 15,0 0 6-15,5 7-6 0,-5-7 7 0,0 0-6 16,0 0-3-16,0 0 11 0,0 0-2 0,5 8-3 15,-5-8-2-15,0 0-17 0,0 0 17 0,0 0 2 16,0 0 9-16,0 0-2 0,0 0-3 0,0 0-14 16,3 7-11-16,-3-7-16 0,0 0-20 0,0 0-35 0,0 0-58 15,0 0-171-15,0 0 54 0</inkml:trace>
  <inkml:trace contextRef="#ctx0" brushRef="#br0" timeOffset="32959.87">23481 9893 238 0,'0'0'52'15,"0"0"-3"-15,0 0 3 0,0 0 2 0,-5-8-11 0,5 8 1 16,0 0-10-16,0 0-16 0,0 0 24 16,-2-8-7-16,2 8 2 0,0 0-2 0,0 0-5 15,-7-10-2-15,7 10-3 0,0 0 3 0,0 0-3 0,-2-6 10 16,2 6-6-16,0 0-7 0,0 0-3 15,0 0-6-15,0 0-3 0,0 0 5 0,-2-7-10 0,2 7 4 16,0 0-3-16,0 0-3 0,0 0 3 0,0 0 0 16,0 0-1-16,24-3 4 0,-24 3 6 0,0 0-10 15,28 4 3-15,-15-2 5 0,-13-2 1 0,25 7-1 16,-14-6 7-16,3 1-5 0,6 4-4 0,-2-2-1 16,-2 2 3-16,3 1-6 0,4-2-1 0,-7 2 8 0,-2-1-4 15,-1-2 5-15,0-1-3 0,1 2-7 16,-3 0 5-16,3 0-6 0,5 4 5 0,0 0-1 15,-2-6-4-15,3 3 5 0,-4 1-7 0,-2-1-15 0,7 1 22 16,-5-3 6-16,-2 2-8 0,-1-2 6 0,-1 1-12 16,0-2-2-16,1 2 3 0,-2 0-16 0,-1-3 8 15,2 3 11-15,-2-1-6 0,-10-4 7 0,22 6-15 16,-13 0 10-16,-2-2 3 0,4-1-8 0,-2 0 2 16,-9-3 8-16,16 9-6 0,-11-5 2 0,-5-4-9 15,14 5 14-15,-14-5 0 0,11 5-2 0,-11-5 0 16,5 5-5-16,-5-5-2 0,0 0 9 0,0 0 9 0,16 5 4 15,-16-5 6-15,0 0 3 0,7 2 5 16,-7-2-2-16,0 0 0 0,0 0 1 0,0 0-5 0,0 0-2 16,0 0-3-16,0 0-2 0,0 0 3 0,0 0-4 15,0 0-7-15,0 0-1 0,0 0 3 0,0 0-4 16,0 0-3-16,17-12 1 0,-17 12-10 0,0 0 15 16,0-8-6-16,0 8 5 0,0-9-4 0,0 9-4 15,0-12-1-15,0 12 6 0,-6-12-4 0,6 12-4 16,0-15 0-16,0 5 5 0,-4 2-4 0,4 8-2 15,-2-18 6-15,-1 9-8 0,3 2-1 0,-2-2 6 0,-1 0 1 16,3 0 1-16,-3-1-1 0,3 0-7 0,0 0 0 16,-1-3 7-16,-3 3-2 0,4 0 2 0,0 0-6 15,0-1 0-15,-2-1 2 0,2 0 6 0,0-1-1 16,0 0-2-16,0 4 4 0,-3-5-3 0,-2-4 4 16,3 1-7-16,2 1 8 0,-2 2-2 0,-1 2-2 15,0 0 0-15,3-7 10 0,-2 3-6 0,-1 3 0 16,0 1 2-16,3-1 0 0,0 4-5 0,-2 0 2 15,0-1-1-15,2-2 3 0,-4 1-8 0,4 1 6 0,0 0-2 16,-3 0-1-16,0 2-2 0,1-4 0 16,2 12-1-16,0-16 7 0,-3 9 0 0,0-1 5 0,3-2-9 15,0 10 2-15,-2-18 0 0,-1 13-2 0,3 5 1 16,-3-12 1-16,3 12-4 0,0-9 1 0,0 9 1 16,-2-13 0-16,2 13-6 0,0 0 6 0,-3-10-4 15,3 10 2-15,-3-8-4 0,3 8 2 0,0 0-3 16,0 0 0-16,-3-11 1 0,3 11-6 0,0 0-9 15,-3-8-14-15,3 8-9 0,0 0-26 0,0 0-16 16,0 0-20-16,0 0-20 0,0 0-110 0,0 0-274 0,0 0 79 16</inkml:trace>
  <inkml:trace contextRef="#ctx0" brushRef="#br0" timeOffset="34037.91">29395 9542 208 0,'0'0'89'0,"7"-10"-11"0,-7 10-9 0,0-10-8 16,0 10-11-16,4-7-8 0,-4 7 11 0,0-9-11 15,0 9-16-15,0 0-2 0,3-10 3 0,-3 10-8 16,0 0-2-16,0-9-2 0,0 9-5 0,0 0-3 0,-7-8-7 16,7 8 7-16,0 0 1 0,-15-2-5 0,15 2 1 15,-19 2-17-15,19-2 11 0,-22 5 8 0,8-2-9 16,3 4 4-16,-8 1-1 0,3 2 0 0,0 0-2 16,-1 0 7-16,4 0-5 0,-1-2 3 0,3-1-7 15,2-1 6-15,0 1 2 0,5-2 3 0,-1 3-4 16,5-8-3-16,-7 7 4 0,-1-3-2 0,8-4 1 15,-2 10 1-15,2-10 4 0,0 11-4 0,0-11 2 16,2 9-2-16,-2-9 0 0,9 8 6 0,-9-8 0 16,11 7 4-16,-3-2-3 0,3-3 9 0,-11-2-1 15,19 5 3-15,3-2 2 0,-5-6-5 0,-1 3 3 0,-16 0 0 16,38-5-15-16,-16 0 13 0,0-2-6 0,-3 1-2 16,3 0-5-16,-2-1 6 0,1-2-5 15,18-4 5-15,-23 4 2 0,-3 5-1 0,-1-5-9 16,-5 5 7-16,4 0 0 0,-2-2-7 0,-1 2 8 15,0-4-4-15,-8 8 1 0,17-7 5 0,-12 1 2 16,4-1-11-16,-5 4 15 0,-4 3-4 0,12-10-3 16,-7 7 2-16,-5 3 0 0,9-9 0 0,-9 9-1 15,7-10-2-15,-7 10 0 0,7-3-5 0,-7 3 3 0,0 0 0 16,7-8-8-16,-7 8 7 0,0 0-7 0,6-6 6 16,-6 6-23-16,0 0-20 0,9-4-22 15,-9 4-28-15,0 0-15 0,0 0-54 0,0 0-183 0,0 0 54 16</inkml:trace>
  <inkml:trace contextRef="#ctx0" brushRef="#br0" timeOffset="34356.33">29272 9822 208 0,'0'0'130'0,"0"0"-23"16,0 0-12-16,0 0-18 0,0 0-4 0,0 0-14 16,0 0 3-16,0 0-8 0,0 0-6 0,0 0-10 15,0 0 2-15,0 0 1 0,0 0-8 0,0 0-9 16,0 0 0-16,56-6 3 0,-35 4-3 0,-2-6 6 16,0 3-7-16,3-2 5 0,3 2-9 0,-4-4-4 15,-1 0 1-15,1-1 7 0,-4 4-4 0,-3 0-6 0,-1-3 6 16,1 4-4-16,-5 0 1 0,1-3-4 0,2 4 2 15,-2-4 2-15,-1 6-7 0,-5-6 2 0,5 4-6 16,-1-5 3-16,-8 9-8 0,11-7-13 0,-11 7-9 16,9-9-12-16,-9 9-31 0,5-8-29 0,-5 8-62 15,5-9-185-15,1 1 57 0</inkml:trace>
  <inkml:trace contextRef="#ctx0" brushRef="#br0" timeOffset="61858.74">25001 11483 226 0,'0'0'27'0,"0"0"-11"0,0 0 7 15,0 0-9-15,0 0-6 0,0 0 2 16,0 0-1-16,0 0-7 0,0 0 5 0,0 0-8 0,0 0 1 16,0 0-3-16,0 0-2 0,0 0 8 0,0 0-6 15,0 0 5-15,0 0 1 0,0 0-5 0,0 0-1 16,0 0 0-16,0 0 5 0,0 0-7 0,0 0 10 15,0 0-4-15,0 0-7 0,0 0 3 0,0 0 3 16,0 0 1-16,0 0-4 0,0 0 2 0,0 0 1 0,0 0-4 16,0 0 8-16,0 0-11 0,0 0 12 15,0 0-7-15,0 0-17 0,0 0 26 0,0 0-9 16,0 0-1-16,0 0 5 0,0 0-1 0,0 0-4 0,0 0 5 16,0 0-1-16,0 0 7 0,0 0-6 0,0 0 1 15,0 0-2-15,0 0-2 0,0 0-2 0,0 0 3 16,0 0-5-16,0 0 5 0,0 0-5 0,0 0 7 15,0 0-1-15,0 0 7 0,0 0-9 0,0 0 1 16,0 0-5-16,0 0 10 0,0 0-10 0,0 0 5 16,0 0 0-16,0 0 1 0,0 0-1 0,0 0-1 15,0 0-1-15,0 0-1 0,0 0 5 0,0 0 1 0,0 0-3 16,0 0-3-16,0 0 1 0,0 0 8 16,0 0-2-16,0 0-6 0,0 0-1 0,0 0 4 15,0 0 1-15,0 0-5 0,0 0 3 0,0 0 0 0,0 0 1 16,0 0 1-16,0 0 0 0,0 0-2 15,0 0 0-15,0 0 4 0,0 0-7 0,0 0 0 0,0 0-14 16,0 0 18-16,0 0-9 0,0 0 16 0,0 0-3 16,0 0 3-16,0 0 0 0,0 0 1 0,0 0-12 15,0 0 2-15,0 0 2 0,0 0 1 0,0 0-1 16,0 0-1-16,0 0 8 0,0 0-8 0,0 0 0 16,0 0-1-16,0 0-22 0,0 0 27 0,0 0 0 0,0 0-2 15,0 0-2-15,0 0 2 0,0 0-2 0,0 0-4 16,0 0 8-16,0 0-3 0,0 0 1 15,0 0 1-15,0 0-3 0,0 0-2 0,0 0 7 0,0 0-8 16,0 0 4-16,0 0 1 0,0 0 6 0,0 0 0 16,0 0-8-16,0 0 1 0,0 0 2 0,0 0-3 15,0 0 3-15,0 0-1 0,0 0-7 0,0 0 11 16,0 0-7-16,0 0-24 0,0 0 42 0,0 0-20 16,0 0 1-16,0 0 1 0,0 0 1 0,0 0 8 15,0 0-8-15,0 0 0 0,0 0-5 0,0 0 3 16,0 0-1-16,0 0 3 0,0 0 2 0,0 0-5 15,0 0 1-15,0 0 2 0,0 0 3 0,0 0-1 0,0 0 3 16,0 0-9-16,0 0 4 0,0 0 0 16,0 0 0-16,0 0 2 0,0 0 1 0,0 0-1 0,0 0-2 15,0 0-2-15,0 0 2 0,0 0-3 0,0 0 6 16,0 0 0-16,0 0-1 0,0 0-5 0,0 0 1 16,0 0 2-16,0 0 3 0,0 0-3 0,0 0-3 15,0 0 5-15,0 0 2 0,0 0-2 0,0 0 5 16,0 0-10-16,0 0-6 0,0 0 14 0,0 0-10 15,0 0 2-15,0 0 3 0,0 0-6 0,0 0 9 16,0 0-9-16,0 0 6 0,0 0-5 0,0 0 5 0,0 0-3 16,0 0-2-16,0 0 4 0,0 0-6 0,0 0 4 15,0 0-6-15,0 0 4 0,0 0-3 0,0 0 5 16,0 0 0-16,0 0-2 0,0 0 1 0,0 0 0 16,0 0 5-16,8-17-2 0,-8 17 4 0,0 0-3 15,0 0 3-15,0 0-9 0,0 0 2 0,0 0 8 16,0 0-9-16,0 0 6 0,0 0-6 0,0 0 10 15,0 0-10-15,0 0-6 0,0 0 13 0,0 0-2 16,0 0-10-16,0 0-9 0,0 0 7 0,0 0 34 16,0 0-25-16,0 0-2 0,0 0-5 0,0 0 17 15,0 0-13-15,0 0 0 0,0 0 1 0</inkml:trace>
  <inkml:trace contextRef="#ctx0" brushRef="#br0" timeOffset="61877.28">25009 11466 216 0,'0'0'-2'0,"0"0"-3"0</inkml:trace>
  <inkml:trace contextRef="#ctx0" brushRef="#br0" timeOffset="61895.68">25009 11466 209 0,'0'0'5'0,"0"0"-8"0,0 0 0 15</inkml:trace>
  <inkml:trace contextRef="#ctx0" brushRef="#br0" timeOffset="61909.82">25009 11466 208 0</inkml:trace>
  <inkml:trace contextRef="#ctx0" brushRef="#br0" timeOffset="62156.1">25009 11466 208 0,'0'0'1'15,"0"0"3"-15,0 0-3 0,0 0-4 0,0 0 11 0,0 0-4 16,0 0-4-16,0 0-4 0,0 0 1 16,0 0 5-16,0 0-2 0,3-7 5 0,-3 7-5 15,0 0-4-15,0 0 8 0,0 0-4 0,0 0 7 0,0 0-9 16,0 0 0-16,0 0 1 0,0 0 6 0,0 0-5 15,0 0-5-15,0 0-6 0,0 0 16 0,0 0-8 16,0 0 6-16,0 0-3 0,0 0 4 0,0 0 8 16,0 0-2-16,0 0 3 0,0 0 2 0,0 0-2 15,0 0-1-15,0 0-2 0,0 0-13 0,0 0 17 16,0 0-6-16,0 0 3 0,0 0-7 0,0 0-2 16,0 0 4-16,0 0-6 0,0 0-3 0,0 0-9 0,0 0-10 15,0 0-23-15,0 0 10 0</inkml:trace>
  <inkml:trace contextRef="#ctx0" brushRef="#br0" timeOffset="79218.42">4777 10285 273 0,'0'0'74'15,"0"0"-3"-15,0 0-1 0,0 0-3 0,0 0-6 16,0 0-3-16,-3-12-6 0,3 12-8 0,0 0-1 16,0 0-4-16,0 0 1 0,0 0-13 0,0 0 15 15,0 0-17-15,0 0 3 0,0 0-7 0,-1-13-2 16,1 13-5-16,0 0 0 0,0 0-2 0,0 0 9 0,-4-10-7 15,4 10-1-15,-3-8-7 0,3 8 5 0,-2-7 0 16,2 7-7-16,-4-10 9 0,4 10-8 0,-5-16 1 16,2 6-1-16,3 0 2 0,-3 0-1 0,3 0 7 15,-2-3-10-15,2 6 0 0,0 7-3 0,-3-21-1 16,0 11 4-16,3 2-3 0,0-2 3 0,-2 0 1 16,2 10-1-16,-3-17-1 0,0 9 0 0,3 8-6 15,-3-11 6-15,3 11-4 0,0-12-1 0,0 12 2 0,-2-6-4 16,2 6 6-16,0 0-6 0,-3-12-1 15,3 12 6-15,0 0-9 0,0 0-3 0,-6-10 3 16,6 10-4-16,0 0-3 0,0 0 6 0,0 0-7 0,0 0 6 16,0 0-5-16,0 0 6 0,-24 22 2 0,10-4-1 15,6-2-3-15,-7 4 4 0,5 0-1 0,2-2 9 16,-1 3-7-16,-1 3-4 0,2-1 5 0,3-3 3 16,-2-1 1-16,2 1-1 0,3 0 0 0,-1-5 5 15,0-2-7-15,3-1 3 0,0-2 7 0,3-1-5 16,-3-2 6-16,3 1-5 0,-3-8 5 0,2 12 2 15,0-7-7-15,-2-5 8 0,7 11-7 0,-7-11 4 16,5 4-1-16,-5-4 7 0,11 6-8 0,-11-6-4 0,0 0 7 16,13 0 1-16,-13 0 0 0,0 0 0 15,0 0-5-15,24-10 5 0,-14 2 3 0,0 0-16 0,-2 1 0 16,1 2 7-16,-1-5-4 0,3 3 6 0,-3-3-3 16,6-6 4-16,-3 5 6 0,-3-4-8 0,1 2-2 15,4-2 3-15,-5 1-4 0,1-2 1 0,0 3-1 16,-5 3 0-16,4 0-1 0,-4 0-4 0,1 2 2 15,-2-2 0-15,-3 10 1 0,6-10 5 0,-6 10 0 16,1-7-12-16,-1 7 5 0,6-6-2 0,-6 6-5 16,0 0 1-16,0 0-5 0,0 0-2 0,5-10 12 15,-5 10-11-15,0 0 1 0,0 0 3 0,0 26-1 0,0-14 4 16,3 11 4-16,-1 13 3 0,-2-9-7 16,4 1 5-16,1-5 1 0,1 0 5 0,-4 0-7 15,6-1 3-15,-1-2 0 0,-2-1 4 0,3 3-1 0,1-12 3 16,-5 3-1-16,5-3 4 0,-1-2-2 15,1-1 3-15,-2 0 6 0,-1-1-8 0,5-3 12 0,-11-3-8 16,17 7 17-16,-17-7 0 0,19 0-13 0,-19 0 5 16,0 0 1-16,27-9-3 0,-17 2-2 0,-1 0 1 15,-1 2 1-15,2-3-1 0,0-2-2 0,-2 3-4 16,-3-3-3-16,3 2-1 0,-2-2 1 0,-1 0 2 16,-2 2 2-16,2-2-3 0,1 0 0 0,-4 3 1 0,-2 7-5 15,9-18 0-15,-7 8 6 0,1 0 0 0,-3 10 5 16,3-17-7-16,0 7 2 0,-3 1-1 0,3 1-2 15,-6-2 2-15,3 10-4 0,-3-18-3 0,3 8 7 16,-3 3-3-16,3 7-2 0,-5-15 1 0,2 8 9 16,0-1-4-16,3 8 2 0,-5-11-2 0,5 11-2 15,-8-10 0-15,8 10-2 0,-6-10 3 0,6 10-3 16,-5-8 2-16,5 8-1 0,-9-8-3 0,9 8 3 16,-8-7 2-16,8 7-11 0,-2-5 8 0,2 5-1 15,0 0-1-15,-8-7-3 0,8 7 0 0,0 0 3 16,-7-6 0-16,7 6-2 0,0 0 1 0,-9-9 0 0,9 9-1 15,0 0-1-15,-7-4-2 0,7 4 7 16,0 0-5-16,0 0 5 0,-8-9-4 0,8 9-1 0,0 0 6 16,-9-4-1-16,9 4-3 0,0 0 4 0,0 0-1 15,-7-7-1-15,7 7-5 0,0 0 4 0,0 0-2 16,0 0-2-16,-8-5 3 0,8 5-1 0,0 0 0 16,0 0-1-16,0 0 0 0,-6-8 12 0,6 8-10 15,0 0 6-15,0 0-6 0,0 0 1 0,0 0 5 0,-9-5-9 16,9 5 2-16,0 0-1 0,0 0-4 15,0 0-4-15,0 0-11 0,-4-7-7 0,4 7-15 0,0 0-11 16,0 0-16-16,0 0-22 0,0 0-18 0,0 0-56 16,0 0-196-16,0 0 59 0</inkml:trace>
  <inkml:trace contextRef="#ctx0" brushRef="#br0" timeOffset="79816.02">5583 10295 250 0,'0'0'50'0,"0"0"-3"0,0 0-10 16,0 0 9-16,0 0-6 0,0 0-4 0,0 0-6 15,0 0-10-15,0 0 4 0,0 0-2 0,0 0-2 16,0 0 3-16,0 0-14 0,0 0 6 0,48 0 2 15,-48 0-2-15,0 0 6 0,30-8-13 0,-30 8-5 16,23-4 7-16,-23 4-2 0,18-3-2 0,-18 3-10 16,0 0 9-16,22 0-4 0,-22 0 2 0,0 0-6 15,0 0 7-15,25 0-4 0,-25 0 3 0,0 0-3 0,0 0 4 16,24 0 1-16,-24 0-5 0,0 0 0 0,0 0 5 16,19-3 1-16,-19 3 0 0,0 0 1 15,0 0-1-15,0 0 2 0,0 0 4 0,23-2-11 0,-23 2-7 16,0 0-15-16,16-8-9 0,-10 4-9 15,-6 4-7-15,11-8-27 0,-11 8-87 0,11-7 30 0</inkml:trace>
  <inkml:trace contextRef="#ctx0" brushRef="#br0" timeOffset="80546.75">5645 10506 246 0,'-16'9'56'0,"16"-9"1"0,0 0-6 15,0 0 0-15,0 0-7 0,0 0-6 0,0 0-4 0,0 0-3 16,0 0-8-16,0 0 7 0,0 0-8 0,0 0-3 16,0 0-2-16,0 0 2 0,0 0-6 0,0 0 7 15,0 0-11-15,0 0 1 0,0 0-2 0,0 0 9 16,0 0-10-16,0 0-1 0,38 6 8 0,-38-6-10 15,18 0 2-15,-18 0 5 0,20 3-8 0,-20-3 6 16,23 0-5-16,-23 0 3 0,24 2 0 0,-11-2-1 16,-13 0-8-16,33 2 9 0,-13-2 2 0,-5 0 0 0,-15 0-8 15,28 0 5-15,-28 0 2 0,28 0-3 0,-14 0 1 16,4 0-3-16,2 0 2 0,-20 0-4 0,30-2-6 16,-18 2-5-16,-12 0 1 0,23-2-9 0,-23 2 0 15,21-6-14-15,-21 6-4 0,15-2-11 0,-15 2-43 16,0 0-100-16,17-4 32 0</inkml:trace>
  <inkml:trace contextRef="#ctx0" brushRef="#br0" timeOffset="81206.08">5788 10304 214 0,'0'0'39'0,"-15"-7"-2"16,15 7-5-16,0 0 5 0,0 0-6 0,0 0 11 16,0 0-2-16,-13-7-3 0,13 7 4 0,0 0-1 15,0 0-7-15,-13-7-3 0,13 7 0 0,0 0-3 16,0 0-10-16,0 0 5 0,-17-8-6 0,17 8-1 16,0 0 6-16,0 0-1 0,-15-5 1 0,15 5-4 0,0 0-1 15,0 0 9-15,0 0-10 0,0 0 6 0,0 0-1 16,-15-5 4-16,15 5-5 0,0 0 3 15,0 0 3-15,0 0 0 0,0 0-5 0,0 0 2 0,0 0 1 16,0 0 0-16,0 0-8 0,0 0-4 0,-15-8 1 16,15 8-1-16,0 0-4 0,0 0 3 0,0 0-7 15,0 0 3-15,0 0 1 0,0 0-14 0,0 0 17 16,0 0-9-16,0 0 7 0,0 0-5 0,0 0-1 16,0 0 4-16,0 0-5 0,0 0 5 0,0 0-12 15,34-12 8-15,-34 12-1 0,21-3 4 0,-21 3-1 16,20-1-4-16,-20 1 3 0,25 0-6 0,-25 0 6 0,22-3-3 15,-22 3-3-15,24 0 3 0,-24 0-3 16,0 0-2-16,32 4 10 0,-32-4-5 0,23 0 1 16,-23 0-1-16,24 3 0 0,-24-3 2 0,23 0 6 0,-23 0-1 15,0 0-9-15,32-3 8 0,-32 3-4 0,28-1 0 16,-28 1-2-16,20-3 6 0,-20 3-5 16,21-3 15-16,-2 0-7 0,-19 3-3 0,0 0-6 15,0 0-2-15,21 0-10 0,-21 0 1 0,0 0-6 16,0 0 2-16,17-4-3 0,-17 4-7 0,0 0-4 15,0 0-5-15,0 0-9 0,0 0-6 0,0 0-9 16,19 0-9-16,-19 0-47 0,0 0-135 0,0 0 44 16</inkml:trace>
  <inkml:trace contextRef="#ctx0" brushRef="#br0" timeOffset="81750.67">5815 10565 233 0,'0'0'27'0,"0"0"2"0,0 0-10 16,0 0 3-16,0 0 6 0,0 0-10 0,0 0 0 15,0 0 2-15,0 0-4 0,0 0 4 0,0 0-4 16,0 0 11-16,0 0-12 0,0 0 13 0,0 0-5 16,0 0 5-16,41 4 0 0,-41-4 7 0,44-10-13 15,-21 7-4-15,0-2 1 0,-1 0-6 0,-3 1 6 16,3 1-6-16,-4 0-8 0,-3 1 6 0,-15 2-3 16,22-2 5-16,-22 2-8 0,19 0 0 0,-19 0 3 0,16-4 9 15,-16 4-13-15,0 0-4 0,20-2 0 0,-20 2 0 16,0 0 0-16,0 0-1 0,18-2 2 0,-18 2 0 15,0 0-2-15,0 0 1 0,15-3 4 0,-15 3 0 16,0 0-3-16,0 0 4 0,0 0-6 0,18 0 2 16,-18 0 10-16,0 0-10 0,0 0 2 0,0 0 1 15,0 0-2-15,18-5-4 0,-18 5-14 0,0 0-31 16,0 0-44-16,0 0-106 0,0 0 34 0</inkml:trace>
  <inkml:trace contextRef="#ctx0" brushRef="#br0" timeOffset="84347.73">6786 10093 273 0,'0'0'69'0,"0"0"-11"15,4-8-5-15,-4 8-1 0,0 0 2 0,0 0-18 16,0 0 2-16,0 0-3 0,0 0 2 0,0 0-8 15,5-10 0-15,-5 10-1 0,0 0-4 0,0 0-6 16,0 0 4-16,0 0-4 0,3-11-5 0,-3 11 5 16,0 0 0-16,0 0-10 0,2-7 5 0,-2 7 4 15,0 0-7-15,0 0-6 0,6-12-1 0,-6 12 2 16,0 0-2-16,0 0 3 0,1-9-1 0,-1 9 4 0,0 0-5 16,0 0 4-16,4-8-1 0,-4 8-5 0,0 0-1 15,0 0 2-15,0 0 4 0,0-8-2 0,0 8-2 16,0 0 2-16,0 0 6 0,0 0-7 0,0 0 9 15,0 0-8-15,5-9 1 0,-5 9 3 0,0 0 0 16,0 0-3-16,0 0 2 0,0 0-2 0,0 0-3 16,4-10-4-16,-4 10 3 0,0 0-1 0,0 0-8 15,0 0 9-15,0 0 2 0,0 0-10 0,0 0 4 0,0 0 2 16,0 0 0-16,0 0 0 0,0 0 2 0,0 0-1 16,0-7 0-16,0 7-5 0,0 0 0 15,0 0-1-15,0 0 1 0,0 0 6 0,0 0-5 0,0 0 1 16,0 0-6-16,0 0 8 0,0 0 4 15,0 0-2-15,0 0 2 0,0 0-4 0,0 0-2 0,0 0-1 16,0 0 4-16,0 0 1 0,0 0-4 0,0 0 4 16,0 0-2-16,0 0 3 0,0 0 0 0,3-10 2 15,-3 10-2-15,0 0 0 0,0 0 2 0,0 0-3 16,0 0 4-16,0 0-7 0,0 0 7 0,0 0-6 16,0 0 10-16,0 0 2 0,0 0 6 0,0 0-8 15,0 0 3-15,0 0-2 0,0 0 0 0,0 0 0 16,0 0-4-16,0 0 1 0,0 0-8 0,0 0 4 15,2-7 2-15,-2 7-8 0,0 0 5 0,0 0 2 0,0 0 0 16,0 0-3-16,0 0-5 0,0 0 4 0,0 0 0 16,0 0 3-16,3-7-6 0,-3 7 8 0,0 0-6 15,0 0 4-15,0 0-3 0,0 0-2 0,0 0 4 16,0 0-5-16,5-9 1 0,-5 9 7 0,0 0-5 16,0 0-3-16,0 0-3 0,0 0 6 0,0 0-7 15,0 0 4-15,0 0 3 0,3-6-2 0,-3 6 0 16,0 0 2-16,0 0-2 0,0 0 1 0,0 0-2 15,0 0 5-15,0 0-1 0,0 0-1 0,5-7 6 0,-5 7-7 16,0 0-1-16,0 0 12 0,0 0-15 16,0 0 4-16,0 0 5 0,3-10-8 0,-3 10 5 15,0 0-3-15,0 0-2 0,0 0 9 0,0 0-8 0,0 0 2 16,6-8 4-16,-6 8-8 0,0 0 0 0,0 0-2 16,0 0 3-16,0 0 2 0,0 0-2 0,3-10-6 15,-3 10 8-15,0 0-9 0,0 0 5 0,0 0-15 16,0 0 10-16,0 0-3 0,0 0-4 0,0 0 6 15,0 0-3-15,0 0 4 0,5 29 6 0,-5-8-8 16,0 3 0-16,0-2 8 0,0 16-4 0,0 1 5 16,-3-4-2-16,1 6 3 0,-1-4 1 0,6 2-4 0,-6 1 3 15,-1-13 1-15,2 0-2 0,2-5-6 0,0-2 8 16,-3 3-1-16,3-5 5 0,0 0 3 0,-4-3-5 16,4-5-3-16,-1 2 4 0,1-2 4 0,0-10-9 15,0 16 6-15,0-16-3 0,0 13 3 0,0-13 3 16,0 10-5-16,0-10 7 0,0 13-8 0,0-13 0 15,0 0 4-15,0 10 0 0,0-10-3 0,0 0 3 16,0 0-3-16,0 0 2 0,-3 12 14 0,3-12 7 16,0 0 5-16,0 0 7 0,0 0 8 0,0 0 4 15,0 0-6-15,0 0-6 0,0 0-5 0,0 0 0 16,0 0-2-16,0 0-4 0,0 0-6 0,0 0-4 0,11-37 3 16,-5 17-7-16,-3-3-2 0,5-13 3 0,-3 0-3 15,0-2-4-15,4 1 6 0,-1 0-8 16,-3 5 0-16,6-1 0 0,-3 2-7 0,6-4 8 0,-3 7-2 15,0 5 1-15,0 1-4 0,0 2 1 0,1-2 0 16,-5 3-4-16,1 1 0 0,4 0 2 0,-2 6-1 16,-2-1 0-16,-2 3 0 0,0 0 3 0,1 4 0 15,0-1-3-15,-7 7-8 0,4-10-6 0,-4 10 2 0,8-8-17 16,-8 8 7-16,0 0 2 0,0 0-1 0,15-8 2 16,-15 8-1-16,0 0 4 0,0 0 1 15,0 0 1-15,0 0 1 0,15 18 0 0,-8-10 3 0,-2 2 3 16,-5-1-2-16,3 0 2 0,-3 6 2 15,0-5 0-15,0 10-2 0,-6-3 0 0,0 3 7 0,1-4 2 16,-3 5-4-16,-5-4 4 0,1 3-4 0,-4-1 8 16,2 4-3-16,-11 4 0 0,2-4 0 0,5-5 6 15,2-5 0-15,-3 2-5 0,5-5 2 0,-2 3 5 16,2-3-6-16,3-3 7 0,0-4-6 0,1 4 4 16,10-7-6-16,-12 5 3 0,12-5 2 0,-13 3 0 0,13-3-2 15,0 0 1-15,0 0 1 0,-17 4 6 0,17-4 1 16,0 0-16-16,0 0 6 0,0 0-1 0,0 0 2 15,0 0-2-15,0 0-6 0,0 0 10 0,0 0-7 16,0 0-4-16,0 0 7 0,0 0-7 0,0 0 3 16,0 0 2-16,0 0-4 0,0 0-5 0,0 0 5 15,-25 0 0-15,25 0-1 0,0 0-10 0,0 0 15 16,0 0-6-16,20 19 6 0,-12-11 4 0,1 4-8 16,-1-4 13-16,-2 0-16 0,10 6 7 0,0 1-4 15,-5-3 6-15,2 5-6 0,1-4 7 0,-3-1-4 16,0-2 0-16,-2 1 2 0,5 1-1 0,-7-5 1 0,1 2 3 15,0-2-3-15,1 3-12 0,-1 0-7 16,0-2-1-16,1-1-14 0,-2 1-13 0,-1-2-17 16,-6-6-12-16,13 12-54 0,-8-6-150 0,-5-6 47 0</inkml:trace>
  <inkml:trace contextRef="#ctx0" brushRef="#br0" timeOffset="84585.28">7331 10765 214 0,'0'6'-3'0,"0"-6"0"0</inkml:trace>
  <inkml:trace contextRef="#ctx0" brushRef="#br0" timeOffset="84905.72">7444 9895 221 0,'0'0'52'0,"0"0"-12"0,0 0-3 15,0 0-11-15,21 23 3 0,-16-13-5 0,10 7-3 0,-5 2-4 16,4 4-11-16,-3-1 10 0,3-3-4 0,5 17 2 15,-1-5-1-15,-1-8-3 0,-5 0-3 0,-2-3 10 16,1 0-9-16,3-2 3 0,-3 1 3 0,0-5-7 16,-3 4 0-16,1-1 1 0,-2-1-1 0,0-4 7 15,-2-3-7-15,0 2 4 0,1-4-4 0,-6-7-2 16,4 16 9-16,2-8-6 0,-6-8 1 0,9 8-9 0,-9-8 10 16,5 7-10-16,-5-7-8 0,0 0-21 0,0 0-44 15,0 0-82-15,0 0 27 0</inkml:trace>
  <inkml:trace contextRef="#ctx0" brushRef="#br0" timeOffset="85901.98">8057 10026 230 0,'0'0'81'16,"-2"-12"-22"-16,2 12-3 0,-4-5-6 0,4 5-10 15,0 0-8-15,-3-15 12 0,3 15-17 0,0-7-1 0,0 7 1 16,-2-10-8-16,2 10 0 0,-2-11 1 0,2 11-5 16,0-11-1-16,0 11 3 0,-4-10 5 0,4 10-4 15,-2-10-4-15,2 10 7 0,0-10-8 0,0 10 6 16,-3-7 2-16,3 7-6 0,0 0-2 0,-4-10-4 15,4 10-3-15,0 0-5 0,0 0 3 0,-4-11-3 16,4 11 6-16,0 0-6 0,0 0-6 0,0 0-3 16,0 0 4-16,0 0-6 0,0 0 5 0,-33 18-2 15,23-8 1-15,-5 3 1 0,-1 0-1 0,0 6 1 0,-7 10-2 16,4-4 1-16,3-4 2 0,-6 9 3 0,2 3-8 16,4-6 2-16,-6 4 0 0,6 2 5 15,1-7 0-15,6-1 1 0,2-2-1 0,-3 1 4 0,2-6-4 16,2-5 6-16,1 3 3 0,2-6-4 0,-3 2-6 15,3-1 3-15,3-11 0 0,-7 10 11 0,7-10 3 16,-3 17 7-16,3-17-1 0,-5 6 6 0,5-6-1 16,-3 8-4-16,3-8 7 0,0 0-6 0,0 0 3 15,-3 14-7-15,3-14 2 0,0 0 1 0,0 0-8 16,0 0 6-16,0 0-6 0,-5 8-3 0,5-8-15 16,0 0-10-16,0 0-19 0,0 0-26 0,0 0-72 0,-4 5-153 15,4-5 46-15</inkml:trace>
  <inkml:trace contextRef="#ctx0" brushRef="#br0" timeOffset="86305.82">8068 10297 241 0,'0'0'30'0,"0"31"7"15,0-10-6-15,-3 1 0 0,1-2-7 16,-1 1-3-16,0 2 5 0,1-1 2 0,-2 2 2 0,-1-1-1 16,3 1-9-16,2-1 2 0,-4-1 3 0,2 1 0 15,-1-7-3-15,-1 4 0 0,4-4-2 0,-1-1 2 16,-2-5-5-16,3 0-2 0,0 1 2 0,-3-4-6 16,3 3 7-16,-6 0-3 0,6-3-2 0,0-7 5 15,0 21 3-15,0-15-9 0,0-6-10 0,-2 12-16 16,2-12-22-16,-2 10-18 0,2-10-32 0,0 0-99 15,0 10 33-15</inkml:trace>
  <inkml:trace contextRef="#ctx0" brushRef="#br0" timeOffset="86703.66">8369 10135 245 0,'0'0'97'0,"0"0"-3"15,25-3 74-15,-1-3-93 0,2 2-13 0,-5-3 1 16,6 2-11-16,-2-3-7 0,3 6 2 0,12-8-4 16,-9 7-8-16,-4-1-6 0,-7-2-2 0,6 4-4 15,-4-3 1-15,4 0-5 0,-6 4 2 0,0-3-8 16,-3 1-2-16,-3 1-2 0,-14 2 3 0,27-4-4 0,-27 4 5 16,24-3-4-16,-24 3 2 0,22 0-9 0,-22 0 3 15,19-3 7-15,-19 3-11 0,17-3 1 16,-17 3-9-16,0 0-5 0,15-1-13 0,-15 1-10 0,0 0-5 15,0 0-10-15,0 0-14 0,20-2-6 0,-20 2 2 16,0 0-39-16,0 0-123 0,0 0 37 0</inkml:trace>
  <inkml:trace contextRef="#ctx0" brushRef="#br0" timeOffset="86939.77">8769 9885 219 0,'0'0'71'16,"-5"-8"-22"-16,5 8-4 0,0 0-6 0,0 0-7 0,0 0-10 16,0 0 6-16,0 0-12 0,-17 20 5 0,17-9-6 15,-6 1-2-15,4 7 1 0,-3 3-1 0,1 1-2 16,-1 2-2-16,5 11 1 0,-3-1 2 0,0-3 2 16,-2 5-7-16,5-7 4 0,0-3 4 0,-3-1-11 15,3-6-3-15,0 5 14 0,0 1-6 0,3-7 1 0,-3 3-5 16,0 0 3-16,3-1-21 0,-3 2-10 15,5-1-20-15,-2-4-28 0,2 2-79 0,4-5 25 0</inkml:trace>
  <inkml:trace contextRef="#ctx0" brushRef="#br0" timeOffset="87605.86">9448 9656 251 0,'0'0'43'0,"0"0"-7"16,0 0 0-16,0 0-6 0,0 0 0 0,0 28-6 15,3-4 6-15,-3 13-12 0,0 2 2 0,2 1-15 16,1 3 8-16,-3 2 3 0,0 3-1 0,1 1 12 15,-2 6 2-15,1-4-7 0,0 25-3 0,-3-19 3 16,3-10-3-16,-2-3-1 0,2 1-3 0,-3-4-2 16,3-3 6-16,-3-8-5 0,3-7-3 0,-2-3 6 0,2 0-5 15,0-5-6-15,-3-3 5 0,3 1 3 0,-4-6-3 16,4-7 24-16,0 15 24 0,0-15 22 0,0 10 19 16,0-10-12-16,0 0-6 0,0 0-10 0,0 0-15 15,0 0-13-15,0 0-18 0,7-51-10 0,-7 10-9 16,2-2 2-16,1-8-9 0,2-4-12 0,-1 7 11 15,2-1-1-15,-3 1-3 0,9 2 0 0,-7 4 5 16,5 0-7-16,-3 5 2 0,4 1 2 0,2 3-2 16,4-2-2-16,-1 9 5 0,-2 3-8 0,-1 3 7 15,4 3 5-15,-1-1-10 0,1 5 6 0,-1-2-5 16,3 2-1-16,-5 3 3 0,3 5-7 0,-4-2 8 0,-2 4-6 16,0 1 2-16,-11 2 1 0,21 0-3 0,-21 0 5 15,17 5-9-15,-8-3 0 0,-9-2 3 0,11 12 2 16,-9-4 0-16,2 2-4 0,-4-10 4 0,-4 29 16 15,-5-9-9-15,-1 3 8 0,-14 7-11 0,4-7-4 16,-7 10 0-16,-1-7 4 0,-2-1 12 0,8 0-13 16,-8-2 6-16,9-1 0 0,-1-5-3 0,7-1-3 15,-1-4 1-15,3-1-1 0,5-1 0 0,-3-2 3 0,5-1 0 16,1 1-4-16,0 2 7 0,5-10-2 0,-7 11 2 16,7-11 0-16,-3 13-4 0,3-13 5 15,3 12 0-15,-3-12 9 0,12 15-6 0,-4-7 3 0,3-1 1 16,8 8-4-16,2-6-3 0,-4 3-1 15,5-2 9-15,1 3-5 0,-2-1 5 0,1-2 1 0,0 2-2 16,3-1 3-16,-1-1-11 0,2 0-15 0,-5-2-19 16,4-2-14-16,0 4-17 0,-4-6-18 0,4 2-50 15,-1-4-159-15,-1-2 50 0</inkml:trace>
  <inkml:trace contextRef="#ctx0" brushRef="#br0" timeOffset="87930.7">10099 10057 261 0,'0'0'48'0,"0"0"-4"16,30 7-4-16,-19-4-6 0,3 5-7 15,-3-6-1-15,6 11-11 0,0 2 3 0,-4-2-3 16,-5 4 0-16,2-1 4 0,-4 4 0 0,0 0 5 15,-1 3-3-15,-2-2-5 0,-3 1 3 0,0 4 3 0,-3-3-6 16,-2-3 11-16,-1 3 1 0,3 1-6 0,-5-6 3 16,6 3 0-16,-1-5-3 0,0-4-1 0,1 0 7 15,-1-1-2-15,3-11 1 0,0 14-1 0,0-14 3 16,3 13 11-16,-3-13 4 0,5 10 2 0,5-4-4 16,2-3 2-16,9 3-8 0,1-9 0 0,19 6-8 15,1-9-2-15,-1 0-6 0,-3 3-20 0,-5-4-26 0,7-5-20 16,3 1-17-16,-11 1-91 0,-7 0-181 15,-1-2 55-15</inkml:trace>
  <inkml:trace contextRef="#ctx0" brushRef="#br0" timeOffset="88204.02">10617 9948 290 0,'0'0'86'16,"0"0"-9"-16,0 0-15 0,0 0-13 0,0 0-4 15,0 0-4-15,0 0-1 0,19 23-11 0,-8 0 3 0,-7-6 5 16,5 4-20-16,-1 1 6 0,1-1 1 0,-1 1-7 16,1-1 6-16,-5 0-9 0,5 1 7 0,-1 1-4 15,1-3 1-15,-3-2-3 0,2 2 5 0,-3-2-13 16,0-3-4-16,1-3-11 0,-4 1-11 0,3-7-6 15,-5-6 3-15,9 16-2 0,-9-16-12 0,0 0-24 16,14 3-34-16,-14-3-106 0,0 0 33 0</inkml:trace>
  <inkml:trace contextRef="#ctx0" brushRef="#br0" timeOffset="88402.7">10972 9761 211 0,'3'-12'136'0,"0"3"2"0,3 4-22 0,-6 5-14 16,5-13-19-16,-5 13-17 0,0 0-8 15,0 0-11-15,6-10-8 0,-6 10-3 0,0 0-12 0,0 0 8 16,0 0-11-16,0 0 1 0,0 0-7 0,-8 55 4 16,1-33-2-16,-1 13-7 0,3 5 8 0,-6-2-5 0,-3 2 2 15,6-1-9-15,-2 4 5 0,-2-3 1 16,1-2-3-16,0 1 8 0,0 1-2 0,3-1-18 16,0-2-20-16,0-1-21 0,1-3-32 0,3-3-67 0,1-7-170 15,-2-6 51-15</inkml:trace>
  <inkml:trace contextRef="#ctx0" brushRef="#br0" timeOffset="88729.05">11064 10151 238 0,'10'-7'83'0,"-10"7"-19"0,22-3 4 15,-8 1-13-15,-14 2-11 0,35-1-6 16,-10-2-5-16,-1 3-7 0,0 0 0 0,2 3-3 0,-4 0-10 16,2 5 6-16,-5-3-10 0,-2 2 3 0,-4 1-6 15,2 0-1-15,-2 6 4 0,-3 1 4 0,2-1-6 0,-7 4-3 16,1 1 4-16,-6 4-2 0,0-3 3 16,0 2 8-16,-3 2 2 0,-1-4 4 0,-2 1 0 15,-2 2 2-15,4-1 0 0,-4-4-5 0,0-1 6 0,6-3-7 16,-5-1-2-16,4-1 5 0,1-3-4 15,-1 0 3-15,3-9-1 0,-3 12-4 0,3-12 0 16,0 0 3-16,0 13 4 0,0-13-8 0,15 5-10 0,-15-5-25 16,23 0-19-16,0-3-31 0,1-2-61 0,17-9-156 15,-2-3 48-15</inkml:trace>
  <inkml:trace contextRef="#ctx0" brushRef="#br0" timeOffset="88968.13">12060 10102 303 0,'30'0'129'0,"-3"0"-16"0,-1 3-20 0,14-3-4 15,-6-3-21-15,-6 3 2 0,15-5-12 0,-1 1-4 16,-12 1-6-16,0 3-10 0,-5-5-10 0,-5 3-10 15,1-4-8-15,-4 2-6 0,0 1-15 0,-7-2-24 16,-10 5-5-16,20-8-6 0,-20 8-3 0,8-9-5 16,-8 9-50-16,-3-9-121 0,3 9 38 0</inkml:trace>
  <inkml:trace contextRef="#ctx0" brushRef="#br0" timeOffset="89139.69">12320 9915 238 0,'0'0'17'0,"-15"-3"4"15,15 3 0-15,0 0-9 0,0 0 9 0,0 0 1 16,0 0 4-16,0 0-4 0,-24 8 1 0,24-8-4 15,-6 8-1-15,1 2 5 0,2 1 13 0,-2 0-5 16,2 8-5-16,-2-2 4 0,5 7-6 0,-3-3-1 16,1 15-5-16,-2-5-2 0,2-4 8 0,-1-6-5 15,0 19 0-15,3-11 3 0,0-2-5 0,0-4 4 16,0 2-8-16,3-3-23 0,0 2-14 0,5-4-15 0,-2 1-45 16,4-4-96-16,2-6 30 0</inkml:trace>
  <inkml:trace contextRef="#ctx0" brushRef="#br0" timeOffset="90814.78">12610 10024 246 0,'-23'4'-6'0,"2"-4"-9"15,8 4 3-15</inkml:trace>
  <inkml:trace contextRef="#ctx0" brushRef="#br0" timeOffset="90889.72">12483 10051 219 0,'-13'3'12'0,"13"-3"-3"16,0 0-16-16,0 0-5 0,0 0 2 0</inkml:trace>
  <inkml:trace contextRef="#ctx0" brushRef="#br0" timeOffset="92602.03">12936 10315 248 0,'0'0'172'15,"1"10"-22"-15,-1-10-15 0,0 0-10 0,0 0-18 16,0 0-10-16,0 0-13 0,0 0-10 0,0 0-7 15,0 0-13-15,0 0-3 0,0 0-5 0,0 0-5 16,0 0-14-16,0 0-8 0,4 9-19 0,-4-9-21 16,0 0-27-16,19 4-28 0,-6-3-95 0,10 1-202 0,-1-2 60 15</inkml:trace>
  <inkml:trace contextRef="#ctx0" brushRef="#br0" timeOffset="92748.5">13599 10290 269 0,'0'0'109'0,"10"-5"-39"15,-10 5-41-15,11-2-24 0,-1-4-49 0,5 4-50 16,-5 0 19-16</inkml:trace>
  <inkml:trace contextRef="#ctx0" brushRef="#br0" timeOffset="92889.75">14107 10346 251 0,'23'3'49'0,"-5"-1"-32"0,1 1-36 16,4 2-19-16,-7-5 8 0</inkml:trace>
  <inkml:trace contextRef="#ctx0" brushRef="#br0" timeOffset="93185.73">14773 10387 353 0,'0'0'140'0,"13"0"-18"0,-13 0-11 15,0 0-17-15,0 0-12 0,17 0-4 0,-17 0-13 16,19 0-13-16,-19 0 2 0,31 0-5 0,-7 4 1 16,0-4-10-16,4 0-2 0,13 0 5 0,6 0-14 15,-2 3-4-15,3-3 3 0,-6 0-14 0,6-3 10 16,-7 3 5-16,0-4-7 0,-3 4-4 0,-3 0-12 16,-10 0-5-16,3 0-19 0,-4 0-14 0,2-6-5 0,-5 6-12 15,-5-2-9-15,1 2 0 0,-17 0-7 0,28-2-3 16,-18 2-7-16,-10 0 0 0,0 0 3 15,20 0-44-15,-20 0-133 0,0 0 44 0</inkml:trace>
  <inkml:trace contextRef="#ctx0" brushRef="#br0" timeOffset="93425.73">15438 10135 277 0,'0'0'93'0,"0"0"-19"0,0 0-9 0,-16 19-1 16,16-9-11-16,0 3 0 0,0 6-18 0,0 3 1 15,0 2 0-15,6 1-6 0,-4 12-4 0,0-7 1 16,1-3 0-16,2-4 2 0,2 2-8 0,-2-2 2 16,3 0 7-16,-3-1-15 0,9 13 0 0,-7-11 5 15,2 1-10-15,3-3-14 0,-4-2-16 0,2-1-23 16,5-1-20-16,-5 1-48 0,5-5-127 0,-5 0 40 15</inkml:trace>
  <inkml:trace contextRef="#ctx0" brushRef="#br0" timeOffset="94049.68">16109 9841 306 0,'0'0'117'0,"5"-7"-29"0,-5 7-9 0,0 0-10 0,0 0-6 16,0 0-14-16,0 0-7 0,0 0 0 0,14 20-6 15,-6-1-2-15,-3 1-4 0,1 2-9 0,2 14-6 16,1 0-2-16,-7 1 7 0,6 3-2 0,-5-4-8 16,-3 3 6-16,0 1 2 0,-3-3-1 0,6 2-5 15,0-1 2-15,-6-5 4 0,0 0 0 0,3-11-2 16,0 1-1-16,0-2 0 0,0-1-4 0,0 0 5 15,0-5 3-15,0-2-2 0,0-2-3 0,0 0-1 16,0-11-1-16,6 13 5 0,-6-13 3 0,0 11 15 16,0-11 1-16,0 0-5 0,0 0-3 0,0 0-28 15,0 0-24-15,32-23 8 0,-12-8-11 0,2-2 3 0,-1-4 2 16,4 3 1-16,-5-1 3 0,4 4 8 0,-8 6-10 16,1 2 9-16,-3 6 0 0,0-1 5 0,-2 4-3 15,6-3-1-15,-6 3 6 0,6-2 15 16,-7 5 4-16,-3 0-1 0,1 3 0 0,1 2-2 15,-6-3-6-15,3 5 6 0,-7 4-2 0,8-10-6 0,-8 10-6 16,9-7 6-16,-9 7-10 0,5-5 3 0,-5 5 2 16,0 0-9-16,0 0 6 0,0 0 4 0,0 0-14 15,0 0 17-15,0 0-9 0,0 0 2 0,0 0 0 16,0 0 4-16,0 0-4 0,0 0 5 0,-46 8-2 16,46-8-4-16,-20 7-1 0,10-4 6 0,10-3-2 0,-20 7-10 15,12-4 13-15,8-3-10 0,-15 7 6 16,15-7-4-16,-10 4 7 0,10-4-7 0,-11 9-3 0,11-9 10 15,-5 8-5-15,5-8 4 0,-8 15 0 0,2-5-1 16,6 0 2-16,0 0-4 0,-2-1 6 0,4 13-2 16,-2-2 3-16,6 3 6 0,-4-3 0 0,4 1-6 15,-4 4 7-15,7-2 0 0,-1 0 0 0,-3-4-5 16,3 7 5-16,0-6-3 0,1 3 3 0,-2-4-5 0,2 2 4 16,-3 0 0-16,2-3 4 0,-2-3-7 15,-1-1-21-15,0-1-17 0,2-4-19 0,-5 1-17 16,3 0-10-16,1-3-58 0,-5 1-160 0,6 0 50 0</inkml:trace>
  <inkml:trace contextRef="#ctx0" brushRef="#br0" timeOffset="94481.7">16686 10349 306 0,'9'-10'155'16,"-9"10"-31"-16,5-5-19 0,-5 5-15 0,0 0-13 15,0 0-12-15,0 0-7 0,0 0-3 16,0 0-14-16,23 15 2 0,-21-5-11 0,6 0 2 0,-6 0 0 16,7 10-7-16,0-4-4 0,-5 1 1 0,2-7-12 15,-4 5 6-15,5-2-1 0,-5-3-7 0,-2 0 0 16,6 0 1-16,-6-1 5 0,3-2 0 0,-1 3-3 16,0-2 2-16,-2-8-4 0,0 10 0 0,0-10 11 15,3 7 12-15,-3-7 14 0,0 0 3 0,3 8 4 16,-3-8-11-16,0 0-6 0,0 0-1 0,0 0-9 15,0 0 1-15,22-25-9 0,-14 17 1 0,-3-2-5 0,4 3 5 16,-1 1-5-16,-2-3-5 0,-1 2-1 16,4 1-2-16,-1 0-1 0,-8 6-5 0,13-10-2 0,-4 5 1 15,-4 2-2-15,-5 3 1 0,14-2 2 0,-14 2-3 16,22 0 1-16,-22 0-3 0,22 8 2 0,-14-4-2 16,2 2 0-16,2 1 0 0,-1 0 4 0,-2 0-4 15,1 3 1-15,3 4 1 0,1 0-3 0,-5-4-1 16,-2-1 0-16,1 1 0 0,-2-2 7 0,3 0-5 15,-4 2-4-15,0-4-5 0,-2 4-12 0,2-3-15 16,-2 1-10-16,1-1-7 0,-3 0-17 0,-1-7-7 16,4 13-10-16,-4-13-9 0,0 7-6 0,0-7-59 0,0 0-193 15,0 0 58-15</inkml:trace>
  <inkml:trace contextRef="#ctx0" brushRef="#br0" timeOffset="94998.03">17338 9908 211 0,'0'0'97'0,"0"0"-9"16,0 0-17-16,0 0-3 0,33 10-6 0,-26-3-2 16,5 10-6-16,-1 1 1 0,3 1 4 0,2 1-11 15,-2 1-6-15,8 13 3 0,-3-3-13 0,-3-4 5 16,5 5-15-16,-4 1 19 0,3-1-8 0,-6-9 2 15,-1 0-7-15,-2-5 1 0,2-1-2 0,-4-3-4 16,-1-2 2-16,1-2-3 0,-5-2 0 0,2 2-7 16,-6-10 7-16,8 10-5 0,-8-10 2 0,12 7-2 15,-12-7-3-15,0 0-12 0,0 0-26 0,0 0-8 0,0 0 0 16,38-12-9-16,-25-3-3 0,-1-3-6 0,4-1-2 16,-5-3 0-16,0-1 5 0,7-9 8 0,-6 6 4 15,-2-2-3-15,-3 10 14 0,1-5 11 0,0 3 14 16,-3 0 11-16,4 5 2 0,-4-4 12 0,1 4 7 15,-4-1 1-15,6 5 4 0,-5-2 1 0,0 4-2 16,0-1 10-16,-1 3-3 0,-2 7 5 0,9-19-3 16,-7 13-1-16,-2 6-1 0,3-13-11 0,-3 13-6 15,3-10-2-15,-3 10-6 0,0 0-2 0,5-7-9 16,-5 7-5-16,0 0 1 0,0 0 0 0,0 0-6 16,0 0 5-16,0 0-5 0,0 0 6 0,0 0-4 0,-5 49 2 15,-3-26 4-15,5 1-1 0,-3-3-2 16,1 2-1-16,-1 2 1 0,-2 10 5 0,-2 1-1 0,3-6-2 15,5-5 2-15,-6 1 3 0,5-6-1 0,1 3-3 16,-4-1 2-16,1-1-11 0,-2 2-8 0,5 0-14 16,2 0-21-16,-5-10-11 0,2 5-12 0,0-1-12 15,1-4-4-15,2-4 0 0,0-9 0 0,0 13-50 16,0-13-160-16,2 11 49 0</inkml:trace>
  <inkml:trace contextRef="#ctx0" brushRef="#br0" timeOffset="95472.07">17967 10361 273 0,'10'-15'88'16,"-3"3"5"-16,4 0-5 0,-2 2 4 0,-2 2 1 0,-1 1-11 16,-1 0 13-16,-5 7-10 0,12-10 2 0,-12 10-6 15,5-10-1-15,-5 10-12 0,8-5-8 0,-8 5-8 16,0 0-6-16,8-8-6 0,-8 8-6 0,0 0-6 16,0 0-3-16,0 0-6 0,0 0 3 0,0 0-3 15,25 16 1-15,-20-6-6 0,0 2 4 0,-1-1-3 0,7 8-1 16,-1 2-4-16,-4-1 2 0,0 1-1 15,-1-4-5-15,1 1-1 0,-2 0 3 0,-1-6 2 0,0-1 0 16,0-1-2-16,-3-2 1 0,0-8-2 0,6 13-1 16,-6-13 3-16,5 9 5 0,-5-9 9 0,0 0 8 15,6 12 11-15,-6-12 10 0,0 0-6 0,0 0-3 16,0 0-1-16,0 0-8 0,0 0-1 0,0 0-10 16,0 0-1-16,22-25-8 0,-10 8 3 0,-3 1-1 15,3 4-4-15,-4-5 2 0,0 4-4 0,-1 2-2 16,0 1-3-16,-2 3 4 0,0-3-4 0,-5 10-3 0,17-13 1 15,-11 8-5-15,-6 5 4 0,10-10-6 16,-10 10 1-16,0 0-1 0,17-3-2 0,-17 3 0 0,0 0 2 16,0 0 2-16,34 13-2 0,-27-8-5 0,2 4 0 15,1-1 7-15,1 10 0 0,0-7-3 0,1 4 1 16,-5-5 0-16,-2 3 1 0,6 4 0 0,-2-2 1 16,0 5-4-16,-2-5 3 0,-5-4 3 0,6 7-2 15,1-3 2-15,-5-3-3 0,-2-2 0 0,0-4 0 16,1 3 2-16,0-2 2 0,-3-7 1 0,2 9 1 15,-2-9 3-15,3 10-3 0,-3-10-6 0,6 8-6 16,-6-8-15-16,0 0-19 0,0 0-34 0,0 12-31 0,0-12-39 16,0 0-98-16,0 0-292 0,0 0 84 0</inkml:trace>
  <inkml:trace contextRef="#ctx0" brushRef="#br0" timeOffset="97007.82">5174 10057 214 0,'-3'-9'31'15,"3"9"0"-15,0 0-2 0,-2-9-1 0,2 9 1 16,0 0-3-16,0 0 1 0,-6-11 2 0,6 11-4 16,0 0 9-16,0 0-12 0,-3-8 1 0,3 8 2 15,0 0-4-15,0 0 1 0,0 0-7 0,-3-9 6 16,3 9-8-16,0 0 1 0,-4-10-3 0,4 10 2 15,0 0 2-15,-1-7-3 0,1 7 3 0,0 0 3 16,-6-10-5-16,6 10 2 0,0 0 1 0,-2-11-2 16,2 11-2-16,0 0-1 0,0-9 4 0,0 9-11 0,-3-9 6 15,3 9-2-15,0 0 4 0,3-13 5 0,-3 13-2 16,0 0 10-16,0-10-14 0,0 10 7 0,0 0 3 16,0 0 4-16,-3-10-11 0,3 10 3 0,0 0-5 15,0 0-3-15,0 0-4 0,0-10 7 0,0 10-9 16,0 0-6-16,0 0 6 0,0 0-9 0,0 0-5 15,0 0 3-15,0-7 2 0,0 7-1 0,0 0 0 16,0 0 4-16,0 0-7 0,0 0 0 0,0 0 0 16,0 0 5-16,0 0 0 0,16 25-7 0,-10-16 10 15,0 1-2-15,-1 11 3 0,3-4-3 0,-3 5-5 16,1-7 9-16,0 2-1 0,-1 2-12 0,0-2 12 0,1 3-4 16,-4-5 6-16,5-1-3 0,-7-1-2 0,3-1 0 15,3-2 2-15,-6 2 3 0,1-1-4 0,2-1 6 16,0 0-3-16,-3-10 11 0,0 16-9 0,0-16-2 15,2 15 2-15,-2-15-6 0,5 13 6 0,-5-13 0 16,0 12 2-16,0-12 10 0,0 7-19 0,0-7 7 16,0 0 0-16,0 13-1 0,0-13 4 0,0 0-3 15,0 15 6-15,0-15-2 0,-5 8-7 0,5-8-20 0,-8 13-15 16,1-4-14-16,-3 0-55 0,2-2-121 0,-2 1 37 16</inkml:trace>
  <inkml:trace contextRef="#ctx0" brushRef="#br0" timeOffset="97549.66">4861 9971 246 0,'0'-10'44'0,"0"10"4"16,0 0 1-16,0 0-7 0,0 0-5 0,0 0-4 0,0-10-3 16,0 10-9-16,0 0 5 0,0 0-10 0,0 0 1 15,0 0-9-15,-2-9 9 0,2 9-6 0,0 0-7 16,0 0 4-16,0 0-16 0,-14-3 12 0,14 3 3 16,0 0 0-16,0 0-2 0,-30 9-8 0,19-8 2 15,4 5-10-15,-5-1 14 0,1-1-10 0,1 2 6 16,10-6-3-16,-20 11 1 0,9-5 4 0,3 3-2 0,-3-1 2 15,-1 4-2-15,-1 0 0 0,2 1-5 16,-2-3 3-16,6 3 6 0,0-7-2 0,-1 1 1 16,5 3 2-16,-6-2-4 0,2-1-3 0,1 3 3 0,6-10 2 15,-8 13 8-15,6-10-7 0,2-3 3 0,-10 11-4 16,10-11 7-16,0 0-5 0,-4 10-6 0,4-10 4 16,0 0 6-16,-6 7 1 0,6-7 1 0,0 0 2 15,0 0 2-15,0 0-8 0,0 0-20 0,-5 10-8 16,5-10-55-16,0 0-89 0,0 0 32 0</inkml:trace>
  <inkml:trace contextRef="#ctx0" brushRef="#br0" timeOffset="98843.55">7907 11571 248 0,'62'-4'54'0,"-7"0"-3"0,27-1-1 16,0-5 0-16,4 0-11 0,-2 2 2 0,2-4-8 15,-22 4-5-15,-3 1 4 0,-4 0-13 0,28-2-1 16,-19 3 5-16,-8 0-8 0,27 4-1 0,-20 0-2 15,-13 0-8-15,4 2 6 0,-2 2-6 0,0-2 0 16,-1 4 4-16,6 2-6 0,-1-4 13 0,27 5-18 16,-20-1 16-16,-7-5-5 0,25 5 3 0,-15 0-9 15,17-3 9-15,-20 0 1 0,20-3 4 0,-18 0 5 0,23 0-5 16,-9 0 0-16,1-3 5 0,4 1-1 0,-2-2-14 16,-19-2 2-16,-7 2 12 0,2 2-11 0,26-2-3 15,-19 1-9-15,-12-1 11 0,3 0 4 0,-3 0-4 16,0 4 0-16,-4-2-3 0,4 2-1 15,-2 0 4-15,-1 0-5 0,-3 2 1 0,6-2 2 0,-7 4 3 16,2-2-6-16,2 4-2 0,0-6 1 0,5 7 3 16,-4-4-12-16,4 3 11 0,-2-3 5 0,-1 0 6 15,4-2-4-15,-5 1 2 0,-1-2 2 0,-1 0 0 16,0 3-8-16,0-3 1 0,-5 0-1 0,6 5 0 16,-8-5 1-16,5 2-3 0,0-2-5 0,-6 3-1 0,7 2 8 15,-3-3-1-15,-4 4 3 0,2-4-10 0,-2 3 2 16,2 0 5-16,-5-3-5 0,1 4 3 15,3-1-2-15,-3-1 2 0,6-1-19 0,-3 2 20 0,0 0-6 16,-1-2 8-16,2 1 3 0,1-1-6 0,-3 1 1 16,4-4-2-16,-2 5-12 0,-2-1 19 0,0-4-3 15,-2 0 3-15,3-4 6 0,-3 4 2 0,2 0-1 16,2-3-3-16,-2 3 6 0,-1-2-17 0,-1 1 12 16,-3-2-4-16,4-4 0 0,-10 5 0 0,-1 1 2 15,9-2-5-15,0 1-1 0,4-2-4 0,-7 8 11 16,-3-9-12-16,-8 5 1 0,2-3 6 0,-1 3-3 0,14 0 0 15,-9-2 1-15,7 0 2 0,-7 2-9 0,-2 0 6 16,-2 0-5-16,14 0 0 0,-10 0 3 16,12 2-4-16,-11-4 2 0,8 2 5 0,-2 0-12 0,4 0 8 15,-2-3 3-15,0 1-2 0,3 2 1 0,0-3-6 16,2 3 10-16,-2-3-6 0,3-1 3 0,0 1 11 16,-1-2 0-16,3 3-2 0,0-4 1 0,-2 2-4 15,-1-2 3-15,1 2-4 0,-3-2 1 0,-3 4 1 16,-7-2-4-16,7-2-7 0,-11 3-1 0,-6 2 5 15,1-1-4-15,-2 2 3 0,2-4-1 0,0 1 1 16,-3 3-3-16,2 0 1 0,-1 0-3 0,1-4 0 0,-2 4-2 16,-22 0-1-16,39-2 3 0,-23 2 5 0,-16 0-3 15,30 0 4-15,-30 0 0 0,24 0-11 0,-24 0-1 16,25 0 9-16,-25 0-9 0,25 0 3 0,-25 0 10 16,25 0-5-16,-25 0-1 0,0 0-3 0,35 0 5 15,-35 0-5-15,19 0 5 0,-19 0 0 0,0 0 0 16,27-2 0-16,-27 2-4 0,0 0 2 0,25 0 5 15,-25 0 0-15,0 0-7 0,0 0 3 0,21 0-15 16,-21 0-17-16,0 0-23 0,0 0-24 0,0 0-36 16,0 0-71-16,17-4-219 0,-17 4 64 0</inkml:trace>
  <inkml:trace contextRef="#ctx0" brushRef="#br0" timeOffset="197353.96">4889 13167 313 0,'0'0'175'0,"0"-9"-22"0,0 9-19 16,0 0-12-16,-5-10-15 0,5 10-8 0,0 0-2 15,0 0-10-15,-2-6-2 0,2 6-5 0,0 0-6 0,0 0-2 16,-7-10-8-16,7 10-7 0,0 0-8 0,0 0-4 15,0 0-4-15,0 0 0 0,-2-10-8 0,2 10-1 16,0 0-6-16,0 0 4 0,0 0-9 0,0 0-1 16,0 0-5-16,0 0-5 0,-6-6 5 0,6 6-5 15,0 0 0-15,0 0-8 0,0 0-6 0,0 0 6 16,0 0-1-16,0 0-5 0,-25 14 7 0,16-6-9 16,-12 12 7-16,-9 12 1 0,3 0-2 0,0-2 0 15,1 7 3-15,-3-1-2 0,4 6-2 0,1-3 5 16,1 4-1-16,10-5-4 0,-4-3 2 0,7 3-4 0,-1-5 4 15,6-2-5-15,1-9 3 0,8-3 1 0,-2 3 1 16,1-4 1-16,8-1-5 0,3 1 6 0,2-6 3 16,3-3-3-16,2 1-1 0,4-1 6 0,17-6 4 15,-7-3-6-15,-4 0 1 0,-8-2 2 0,5-3-5 16,11-12 2-16,-9 8 4 0,-6-1-3 0,-2-2-4 16,-2 2 4-16,-4-5 3 0,-2-1 6 0,4-2-1 15,-3 1 7-15,-6-4 0 0,0 1-2 0,5-11-1 0,-11 3 1 16,1 4 1-16,-4 3-3 0,0 1 0 0,0-1 3 15,-4 1 0-15,-1-1 1 0,-1-1 3 16,-3 0-3-16,2 1-5 0,-4 1 1 0,-1 2 4 0,2 0 9 16,2 3-2-16,-4 0-1 0,2 0-3 0,-1 0-5 15,-1 2 0-15,2 4 4 0,2 1-4 0,-1-2 4 16,-2 3-6-16,1 0 0 0,-2 2-5 0,4-3-3 16,0 4 0-16,-6-2-5 0,6 1-1 0,-2 3-1 15,10 2-2-15,-23-5 0 0,13 2-1 0,10 3-2 16,-21 0 2-16,21 0-2 0,-24 6 0 0,11-4-8 15,-9 5-8-15,3 3-6 0,5-2-12 0,-2 2-17 16,-1 2-18-16,3 3-9 0,4-6-19 0,4 4-15 0,1-5-18 16,2 1-12-16,3 1-16 0,0-10-95 0,0 16-302 15,0-16 86-15</inkml:trace>
  <inkml:trace contextRef="#ctx0" brushRef="#br0" timeOffset="197619.74">5280 13261 376 0,'0'0'190'16,"0"0"-27"-16,0 0-23 0,0 0-22 0,0 0-13 15,14 5-17-15,-14-5-11 0,0 0-2 0,41-10-14 16,-18 3-2-16,14 0-12 0,-6-4-1 0,-1 8-13 15,14-5 6-15,-3 2-2 0,0 2-9 0,-2-2-3 16,-7 2-3-16,-5 1-2 0,-2 1-4 0,-2 2-12 0,-2-2-8 16,-2 2-12-16,-19 0-18 0,30 2-10 0,-19-2-18 15,-11 0-9-15,22 5-20 0,-13-1-93 0,-9-4-219 16,0 0 64-16</inkml:trace>
  <inkml:trace contextRef="#ctx0" brushRef="#br0" timeOffset="197818.37">5530 13515 243 0,'0'0'141'16,"0"0"-3"-16,0 0-12 0,0 0-7 0,0 0-2 16,19 10-7-16,-19-10-2 0,60-12-16 0,-16-4-9 15,3 6-4-15,-4-11-11 0,4 9-12 0,5 0-7 16,-3-4-20-16,-2 4-18 0,-4 2-17 0,4-4-33 15,-3 4-33-15,-1 5-113 0,-13-8-221 0,-5 6 67 16</inkml:trace>
  <inkml:trace contextRef="#ctx0" brushRef="#br0" timeOffset="199402.31">7274 12874 306 0,'0'-25'132'0,"2"1"-11"0,0 4-4 16,-2 2-13-16,0 5 18 0,0-2-14 0,4 5-5 16,-4-1-9-16,3 1-13 0,-3 10-10 0,3-9-9 0,-3 9-13 15,0 0-2-15,0 0-3 0,0 0-9 0,0 0-4 16,-6 42 3-16,9-3-3 0,-6 9 1 0,-1 1-6 16,-3 24 0-16,-1 5 5 0,0-20-4 0,-1-9 0 15,0 3 1-15,2 0 0 0,-3 2-8 0,-3-7-2 16,9-1 1-16,-7-6-1 0,5 1 0 0,-3-13-6 15,7-5-1-15,-3-6 1 0,2-3 0 0,-2 0 3 16,5-4 14-16,-4 0 13 0,4-4 8 0,0-6 9 16,0 10 6-16,0-10-10 0,0 0-8 0,0 0-7 0,0 0-1 15,9-39-4-15,1-1-6 0,8-3-3 0,-2-2-4 16,1-4-1-16,15-22-6 0,-7 20-2 0,-2 8-2 16,-2 8 0-16,3-3-2 0,1 3 0 0,-1 6-4 15,9 2 0-15,-11 5-2 0,4 5-1 0,-7 4 1 16,2 1-3-16,1-1 1 0,-3 3-4 0,1 8-2 15,-1-3-2-15,-4 0-6 0,2 5 3 0,-17 0-5 16,22 0-1-16,-22 0 1 0,17 2-3 0,-17-2 8 16,11 8-4-16,-6-3 4 0,-5-5-2 0,0 10 5 15,-2 3-2-15,2-13 0 0,-14 23 1 0,0-5 0 0,-8-6 4 16,-16 11 3-16,2-3-2 0,0-1-2 0,6-5 5 16,6-6-2-16,3 2 2 0,-2 0-2 0,9-3 5 15,0-1-3-15,4-2-3 0,0 2 1 0,0-2-2 16,2-1 0-16,8-3 1 0,-12 7-3 0,12-7-2 15,-14 9 1-15,10-3-1 0,4-6 1 0,-8 20 2 16,5-8-1-16,2 0 2 0,2 9 2 0,2 2 2 16,0-1-3-16,2 1 6 0,3-1-3 0,6 15 2 0,-6-7-1 15,6-10 3-15,-3 3-2 0,2-4-10 16,-3 0-16-16,5-4-13 0,2 0-10 0,1-1-19 16,5-2-20-16,-1-2-26 0,3-4-27 0,-2-4-116 0,2-4-302 15,16-4 86-15</inkml:trace>
  <inkml:trace contextRef="#ctx0" brushRef="#br0" timeOffset="199871.28">8076 13264 308 0,'2'-10'188'0,"1"4"-20"0,3-6-12 0,-3 2-14 15,2 4-2-15,-2-4-15 0,0 3-5 0,-3 7-20 16,5-13-5-16,-5 13-15 0,2-10-5 0,-2 10-11 15,8-5-14-15,-8 5-2 0,0 0-7 16,0 0-5-16,0 0-2 0,0 0-8 0,16 12 3 0,-10-2-3 16,6 7-5-16,2 0-1 0,0 4 0 0,-4 1-1 15,7 11 0-15,-1-5-8 0,3 4 4 0,-2-8-1 16,0 1-14-16,-4-7-9 0,-1 2-8 0,2-3-7 16,-2-1-18-16,0-6 3 0,-5 0-6 0,1 1-3 0,4-9 2 15,-12-2-9-15,16 5 2 0,-16-5 2 0,0 0-14 16,28-12 7-16,-18 5 2 0,3-12-22 0,1 3 29 15,-2-6 6-15,-1-13 4 0,-1 1 9 0,-5 4 10 16,4 2 18-16,-6 7 15 0,2 3 7 0,-5 1-1 16,2 3 14-16,2 0 0 0,-4 2-2 0,0 2 1 15,2 1-2-15,-2 2 7 0,0 7-1 0,3-15-9 16,-3 15 2-16,-3-10 2 0,3 10-6 0,0-8-1 0,0 8-3 16,0 0-3-16,0 0-7 0,0-12 2 15,0 12 0-15,0 0-9 0,0 0 8 0,0 0 1 16,0 0-7-16,0 0 2 0,0 0 4 0,0 0 7 0,0 0 0 15,-6 38 0-15,2-17-1 0,-2 1 0 0,-5 16 0 16,4 1 1-16,-7 0-3 0,2 0-6 0,2 4 1 16,-4-3 1-16,0-4 0 0,1-1-21 0,-2 0-19 15,8-4-28-15,-1-8-29 0,1-5-32 0,5 1-115 16,-4-7-273-16,9-2 80 0</inkml:trace>
  <inkml:trace contextRef="#ctx0" brushRef="#br0" timeOffset="200058.31">8747 13548 219 0,'0'0'166'0,"0"0"-30"0,0 0-33 0,0 0 11 16,17 12-11-16,-17-12-12 0,-7 30-12 0,5-9-3 0,-4-1-14 15,-2 1-3-15,4 17-10 0,-8-3-10 16,1 1-18-16,6-6-37 0,-1-5-38 0,0 1-102 15,2-10-185-15,4 3 57 0</inkml:trace>
  <inkml:trace contextRef="#ctx0" brushRef="#br0" timeOffset="200471.29">9245 13287 214 0,'0'0'243'16,"0"0"-47"-16,0 0-27 0,-7-8-24 0,7 8-19 15,0 0-14-15,0 0-16 0,0 0-11 0,0 0-5 16,0 0-8-16,37-3-10 0,5-2-3 0,-3-2-3 16,11 2-7-16,1-2-7 0,5-1 1 0,-4 2-8 15,3-1-13-15,-6 2-7 0,1-1-15 0,-6-1-21 16,-12 4-1-16,-2-3-19 0,-7 5-7 0,-8-2-5 15,2 0-7-15,-17 3-15 0,16-7-4 0,-16 7-1 16,12-7-4-16,-12 7 5 0,0 0 7 0,-5-13 10 0,5 13 6 16,-16-10 17-16,7 2 26 0,-6 4 16 0,5-2 18 15,-10-4 15-15,4 6 21 0,2-2 3 0,1 3 6 16,13 3-9-16,-21-5-2 0,21 5-2 0,-14-3-9 16,14 3-3-16,0 0-6 0,-23 8 0 0,23-8 0 15,-17 13-7-15,11-3 8 0,-7 8-8 0,2 2-2 16,3 3 1-16,0 12 0 0,-2 3-6 0,4-8 2 0,3-4-6 15,0 12-10-15,3-8-9 0,0-4-19 16,3-6-19-16,0 3-15 0,6-5-19 0,-2-5-19 16,4 0-21-16,3-8-75 0,-14-5-224 0,38 4 67 0</inkml:trace>
  <inkml:trace contextRef="#ctx0" brushRef="#br0" timeOffset="201071.68">10499 12942 427 0,'0'-14'223'0,"0"14"-25"0,0 0-21 0,-3-12-21 16,3 12-9-16,0 0-16 0,0 0-17 0,-4-10-9 15,4 10-13-15,0 0-10 0,0 0-5 0,0 0-2 16,-10-9-8-16,10 9 0 0,0 0-1 0,0 0-6 16,0 0-7-16,0 0-4 0,0 0-8 0,-2-10 1 15,2 10-5-15,0 0-5 0,0 0-2 0,0 0-2 16,0 0-2-16,-6-11-2 0,6 11 0 0,0 0-7 15,0 0-8-15,0 0 3 0,0 0-7 0,0 0-1 16,0 0-4-16,0 0 1 0,0 0 0 0,0 0-2 16,0 0-2-16,0 0 1 0,18 45-1 0,-16-8 1 0,-2 2 5 15,-2 0-2-15,-2-1-4 0,-4 2 6 0,2-2-2 16,-2 3 3-16,-3-8 0 0,4 5-1 0,3-11 2 16,-1-5-3-16,2-5-1 0,0-2 3 15,2-2-3-15,1-4-3 0,0-9 5 0,-4 14-3 0,4-14-3 16,0 0-6-16,0 0-19 0,5 10-20 0,-5-10-27 15,0 0-24-15,33-24-7 0,3-1-15 0,-1-7-2 16,6-4 2-16,-2-2 4 0,12-21 6 0,-6 17 15 16,-13 6 24-16,1 3 13 0,0 2 19 0,0 1 13 15,0 5 17-15,-11 5 4 0,-4 5 12 0,-1 0 9 16,-6 6 5-16,0-1 13 0,-3 3-1 0,-2 0 3 0,-6 7-6 16,0 0 4-16,14-14-7 0,-14 14-4 0,0 0 11 15,0 0-3-15,0 0-1 0,0 0 3 0,0 0 4 16,0 0-5-16,-51 14-2 0,12 0 5 0,-3 1 2 15,4-3-5-15,-3 2 1 0,13-1-2 0,0-5 3 16,9 2-8-16,4-6 2 0,-2 2-5 0,8 1-5 16,9-7 3-16,-19 7-6 0,14-1-3 0,5-6-5 15,-8 9 7-15,8-9-4 0,0 16 3 0,0-16-4 0,11 21 2 16,4-6 0-16,2 0-2 0,5 2 1 0,9 5-1 16,2 0-4-16,-9-5-4 0,-2-1-15 15,-4-4-10-15,5 0-17 0,-2 3-7 0,-4-6-2 0,0 4-13 16,2-5-12-16,-8 1-6 0,0-4-8 15,-11-5 6-15,19 10-15 0,-8-7-2 0,-11-3-101 0,22 2-240 16,-22-2 70-16</inkml:trace>
  <inkml:trace contextRef="#ctx0" brushRef="#br0" timeOffset="201375.51">11252 13076 230 0,'0'0'108'0,"0"0"4"0,0 0-9 0,0 0-6 16,0 0-8-16,0 0-4 0,0 0-26 0,0 0 24 15,0 0-14-15,0 0 1 0,19 23 1 0,-19-23-1 16,0 0-1-16,3 7-2 0,-3-7-5 0,0 0 1 16,8 8-2-16,-8-8-4 0,8 6 2 0,-8-6-3 15,14 10-5-15,-6-2-8 0,0-4 2 0,-8-4-9 16,17 13-7-16,-9-10 8 0,1 4-11 0,-9-7-2 0,10 8-1 16,-10-8 0-16,8 7-6 0,-8-7 3 0,7 7-9 15,-7-7-1-15,8 10 1 0,-8-10-3 0,2 10 4 16,-2-10 3-16,0 18-3 0,-2-8-1 0,-1 3 4 15,3-13-2-15,-7 23-2 0,2-7 2 16,2 1-3-16,-2 1-3 0,2-2 2 0,3-2-8 0,-2-1 8 16,2-3-1-16,2 0 3 0,4-2-6 0,-6-8-5 15,17 13-18-15,4-5-32 0,4-3-27 0,22-5-39 16,-6-5-156-16,2-6-324 0,8-5 93 0</inkml:trace>
  <inkml:trace contextRef="#ctx0" brushRef="#br0" timeOffset="201801.21">11963 12867 382 0,'0'0'168'0,"0"0"-30"0,0 0-10 16,0 0-14-16,0 0-7 0,0 22-15 0,0-22 4 0,9 30-2 15,-1-7-10-15,-3-1-7 0,1-1-8 16,5 16-7-16,-5-7-4 0,2 5-7 0,3-8-3 0,-6 1-5 16,-2-8-6-16,4-2-4 0,-3 5-8 0,1-4-14 15,0-5-13-15,2 6-13 0,-2-7-1 0,-1-3-7 16,-4-10 2-16,13 12-2 0,-13-12-24 0,13 2-17 16,-13-2-7-16,0 0 5 0,25-12-18 0,-12-3-2 15,1 1 17-15,0-7 3 0,5-10 19 0,0-4 9 0,-4 0 19 16,-3-2 11-16,-1 5 21 0,-2 6 26 0,-1 4 16 15,-3 2 11-15,-2 4 14 0,2 4-2 16,-5-1-4-16,5 6-6 0,-5 7-9 0,4-15-5 0,-4 15-11 16,0-6-5-16,0 6-7 0,0 0-6 0,0 0 3 15,0 0 2-15,0 0 3 0,0 0-2 0,0 0-4 16,0 0-6-16,-17 43 9 0,4-23-4 0,4 3-5 16,-2-3 1-16,-5 14-7 0,-1 1-18 0,4-8-7 15,2-5-19-15,3-3-32 0,1-1-17 0,0 1-30 16,0-3-24-16,5-5-94 0,2-4-270 0,0-7 78 15</inkml:trace>
  <inkml:trace contextRef="#ctx0" brushRef="#br0" timeOffset="202051.31">12388 13158 346 0,'0'0'112'0,"0"0"-21"0,0 0-5 0,0 0-12 16,22 9 0-16,-22-9-2 0,0 0-9 0,9 13-15 0,-9-13 17 15,7 10-8-15,-7-10 7 0,6 17 21 16,-3-8-4-16,-3-9 5 0,5 22 4 0,-5-8-8 0,0 5 0 16,0 1 2-16,-4-1 4 0,3 1-1 0,-2 2-6 15,3-7-10-15,-2 5-7 0,-2-4-5 0,4-3-7 16,0-1-2-16,-3-2-2 0,3 1-6 0,0-11-4 16,3 17-3-16,-3-9-3 0,0-8-4 0,6 13 2 15,-6-13-5-15,0 0-18 0,21 3-40 0,-21-3-50 16,67-11-66-16,-21-9-160 0,1-5-368 0,24-19 104 15</inkml:trace>
  <inkml:trace contextRef="#ctx0" brushRef="#br0" timeOffset="202486.05">13502 13079 423 0,'-8'0'215'0,"8"0"-40"15,0 0-19-15,0 0-26 0,0 0-10 16,0 0-20-16,50-5-14 0,-4 0-20 0,11-3-30 0,-7 1-11 16,5 1-17-16,29-7-36 0,-18 3-35 0,-14 3-36 15,0-1-72-15,-8-2-203 0,0 0 62 0</inkml:trace>
  <inkml:trace contextRef="#ctx0" brushRef="#br0" timeOffset="202799.07">13976 12975 390 0,'0'0'211'0,"0"0"-34"15,-14 2-32-15,14-2-18 0,0 0-8 0,0 0-19 16,0 0-6-16,0 0-16 0,-3 8-7 0,3-8-12 16,0 0-3-16,0 0-7 0,0 0-6 0,20 15-10 15,-20-15-13-15,19 3-13 0,-19-3-16 0,38 0-4 16,-16 0-13-16,19 0-1 0,-10-3-10 0,-4 3 3 15,-3-3 4-15,3 3 7 0,15-7 1 0,-12 4-4 16,-2 1 4-16,-4 2 3 0,0-2-9 0,-4 2 9 0,4 2 0 16,-7-2-4-16,-17 0 10 0,27 2-4 0,-14 1 9 15,-13-3-5-15,20 7 3 0,-12-4 6 0,-8-3-8 16,19 7 5-16,-11-1-4 0,-8-6 2 0,15 5 7 16,-15-5-11-16,17 8 15 0,-7-4-2 0,1 2-3 15,8 3 7-15,2-2-20 0,2-1-31 16,15 0-41-16,3-6-52 0,3 0-164 0,5 0 49 0</inkml:trace>
  <inkml:trace contextRef="#ctx0" brushRef="#br0" timeOffset="202915.29">15507 13018 355 0,'15'-4'171'0,"-15"4"-29"16,14 0-11-16,-14 0-31 0,17-1-38 0,-4 1-60 15,12-6-54-15,0-1-55 0,16 0-125 0,0-1 39 16</inkml:trace>
  <inkml:trace contextRef="#ctx0" brushRef="#br0" timeOffset="203026.29">16265 12928 361 0,'21'-4'132'0,"-21"4"-17"0,0 0-16 0,23-5-30 16,-12 0-19-16,8-3-58 0,5-1-85 0,15-8-110 15,-1-2 36-15</inkml:trace>
  <inkml:trace contextRef="#ctx0" brushRef="#br0" timeOffset="203359.34">16993 12709 258 0,'0'0'258'0,"-9"5"-44"15,9-5-35-15,0 0-25 0,0 0-19 0,0 0-14 0,0 0-15 16,0 0-12-16,0 0-9 0,0 0-8 0,53 0-13 15,-12-8-2-15,5 3-7 0,0 5-7 0,7-4-4 16,-5-3-6-16,6 4-5 0,-7-1-21 0,3 1-18 16,-8 4-27-16,8-5-21 0,-10-2-28 0,-4 6-28 15,-9-1-118-15,-7-4-272 0,1 3 78 0</inkml:trace>
  <inkml:trace contextRef="#ctx0" brushRef="#br0" timeOffset="203569.64">17483 12351 361 0,'-11'-7'263'0,"11"7"-39"0,-11-6-36 0,11 6-26 15,0 0-26-15,0 0-15 0,0 0-16 0,0 0-9 16,-19 13-12-16,16-3-10 0,0 12-9 0,-2 4-4 0,2 10-4 16,-2 6-9-16,4-1 0 0,2 2-7 0,-1-2-3 15,3 6-1-15,-1-5-4 0,4-1-17 16,-6 0-20-16,5-4-16 0,1 1-33 0,1-13-11 0,-3 1-35 15,-1-5-31-15,2 0-119 0,-2-2-294 16,8-4 85-16</inkml:trace>
  <inkml:trace contextRef="#ctx0" brushRef="#br0" timeOffset="204149.3">18283 12011 297 0,'0'0'145'0,"0"0"-15"0,0 0-26 15,0 0-9-15,0 0-6 0,20 27-7 0,-13-5-2 16,-4 1-11-16,5 16 7 0,-8 0 1 0,0 4 7 16,0 1-12-16,0 3 4 0,-8-4-9 0,8 6-3 0,-10-4-8 15,3-2-6-15,-1 1-4 0,3-4-4 16,-3-2 0-16,2-10-5 0,0-3-3 0,-2-4-4 15,3 2-12-15,1-6-18 0,3 0-11 0,-5 1-19 16,3-9-2-16,3 1 2 0,-4-1 1 0,4-9 1 0,0 0-6 16,9 6-14-16,-9-6 1 0,0 0-6 0,30-19 0 15,-10 0 3-15,13-12-16 0,-1-6 2 0,4-2 2 16,-6 1 11-16,5-3 0 0,-4-3 10 0,-1 5 15 16,0-2 5-16,-3 3 17 0,-2 5 19 0,-3-2 12 15,-3 13 9-15,0 1-5 0,-8 1-2 0,3 2 2 16,2 5-6-16,-7-3-1 0,2 6-6 0,-3 1-5 0,-4 1 3 15,-4 8-8-15,14-13-1 0,-14 13-5 16,4-7-3-16,-4 7-2 0,0 0 6 0,0 0 10 16,0 0-7-16,0 0 12 0,0 0-1 0,-30 18-1 0,8-8 1 15,-17 7 2-15,9-3-2 0,-8 3 3 0,5 1 0 16,-3-4 0-16,6-1-1 0,6-3 2 0,4 0-3 16,-2-1-2-16,6 4 3 0,0-7-5 0,2 5-6 15,4-1 2-15,1-3 3 0,1 0-8 0,1 3 3 16,-3 1-4-16,6-1 3 0,-3 8-3 0,2 0 5 15,-3 2-4-15,8 0 2 0,0 0-1 0,0-1 0 16,5 0 7-16,1 4-8 0,-1-3 2 0,3 4 2 0,2-4 2 16,-1 3 0-16,-2 0 3 0,9-3-1 15,-6 0 2-15,-2 3-1 0,6-5-2 0,-3 4 2 16,1-6-4-16,-2 1 3 0,-2 4-28 0,5-9-26 0,-4 0-34 16,-3-3-34-16,-1 0-114 0,0-5-265 0,4 2 76 15</inkml:trace>
  <inkml:trace contextRef="#ctx0" brushRef="#br0" timeOffset="204605.27">18983 12381 241 0,'6'-5'158'16,"-6"5"-34"-16,6-5-13 0,-6 5-22 0,0 0-9 15,0 0-11-15,0 0-5 0,24 12-9 0,-18-1-7 16,-1-1 0-16,6 8 1 0,-2 5 0 0,-1 12-5 16,-1 1-3-16,-1-1 0 0,-4-5-5 0,-2-2 3 0,0-5-2 15,0 0-4-15,0-1 0 0,0 0 3 16,0-2-8-16,-2-3 3 0,0-4-3 0,2 2-5 16,0-5 3-16,-4-4 13 0,4-6 15 0,0 13 13 0,0-13 16 15,-2 10 9-15,2-10-8 0,0 0-8 0,0 0-7 16,0 0-9-16,0 0-5 0,0 0-9 0,0 0-7 15,10-28-6-15,5 12 0 0,-2-7-6 0,1 1-3 16,-2 5-3-16,4-3-3 0,-8 6-1 0,0 1-3 16,0 1-2-16,-2 2-2 0,-1 2-5 0,3 0 0 15,-3 1 0-15,4 2-3 0,-9 5-1 0,14-3-2 16,-14 3 0-16,18 0 0 0,-18 0 1 0,20 8-1 0,-10-3-2 16,0 3 4-16,8 6-2 0,-4-1-4 0,2 0-1 15,2 0 2-15,-3 3 1 0,-4-2 1 16,0 6 1-16,-3-7-4 0,-2 2 0 0,1-5-1 0,-1 2-2 15,-3 0-7-15,1-2-6 0,-3 2-8 16,2-2-7-16,-3-10-22 0,3 20-14 0,-3-13-14 0,0-7-23 16,3 16-16-16,-3-16-10 0,0 9-117 0,0-9-300 15,0 0 87-15</inkml:trace>
  <inkml:trace contextRef="#ctx0" brushRef="#br0" timeOffset="204869.37">19624 12250 235 0,'0'0'137'0,"0"0"-35"16,0 0-9-16,0 0-15 0,0 0-6 0,19 30-5 16,-11-10-3-16,-2-1 3 0,2 0-5 0,1 4-9 15,-1 3-1-15,4 7-8 0,-4-3 0 0,-4-7-9 16,4 1-1-16,-2-2-3 0,3 1-9 0,-2-1 4 15,1 1 1-15,0-1 0 0,2-3-7 0,-3 1-1 16,-1-3-19-16,-1-1-8 0,4-6-15 0,-4 0 1 16,0 0-11-16,1-5 0 0,-6-5-12 0,14 8-9 0,-14-8-8 15,0 0-4-15,26-3-4 0,-26 3-50 0,28-17-140 16,-11 3 44-16</inkml:trace>
  <inkml:trace contextRef="#ctx0" brushRef="#br0" timeOffset="205079.26">19991 12519 466 0,'14'-25'-5'0,"-6"4"18"15,-5 3 22-15,2 1 4 0,-2 1 18 0,-1 3 12 16,0 1 7-16,-2 2-5 0,4-4 9 0,2 2 6 0,-6 2 0 15,0 10 1-15,5-17 5 0,-2 8-1 16,-3 0-3-16,0 9-1 0,5-16-7 0,-5 16-7 0,3-13-7 16,-3 13-6-16,0-7-11 0,0 7-10 0,0 0-7 15,0 0-6-15,0 0-3 0,0 0 1 0,0 0-6 16,0 0 0-16,0 0-4 0,0 0-2 0,-8 39 4 16,0-16 0-16,-6 11-2 0,-2 5 0 0,2 1 2 15,0-1-1-15,-2 1-8 0,-1 0 2 0,1-2 5 16,2 2-6-16,-3-1 4 0,7-2-24 0,2-1-23 15,-4-7-35-15,5-4-23 0,1-3-28 0,1-3-19 16,-2-4-84-16,7-2-267 0,3-3 78 0</inkml:trace>
  <inkml:trace contextRef="#ctx0" brushRef="#br0" timeOffset="205531.29">20273 12726 321 0,'11'-10'156'0,"0"8"-17"15,-11 2-24-15,19-5-12 0,-19 5-17 0,0 0-12 0,0 0-9 16,27 7-11-16,-18 1 2 0,-4 2-14 0,4-2-2 16,-5 1-1-16,3 4-5 0,-2 3-6 0,0 4-3 15,1 0 1-15,-6 2-1 0,3-3 2 0,-3 1-5 16,0 0-1-16,-3-5 1 0,3-1-5 0,-3-2 6 15,0-2-5-15,3-10 7 0,0 18 13 0,0-18 4 16,-2 13 10-16,2-13 13 0,0 7 10 0,0-7 7 16,0 0-8-16,0 0-6 0,0 0-11 0,0 0-6 0,0 0-10 15,0 0-11-15,0 0-10 0,22-20-10 16,-6 1 2-16,1-2-7 0,-3 2 2 0,7-1-3 0,-6 3 0 16,3 1-3-16,1 0 1 0,-5 4 1 0,-1 0-4 15,-2 1 2-15,0 4 3 0,-3 0-9 0,0 1-3 16,-8 6 1-16,14-4 0 0,-14 4-1 0,0 0 2 15,0 0-2-15,0 0-1 0,29 7 3 0,-22 0-2 16,-2 1 1-16,4 2 0 0,-4 3-1 0,-1-5 3 16,3 14-3-16,1-6 5 0,-2 4 1 0,-3-3-3 15,1 0-1-15,0-3 1 0,-2 2 2 0,1-4-1 16,-3 5 0-16,3-1 3 0,-3-5-8 0,0 1-16 0,0-12-14 16,-6 19-27-16,0-10-33 0,-1-2-55 0,-14 3-84 15,0 0-283-15,-6-2 82 0</inkml:trace>
  <inkml:trace contextRef="#ctx0" brushRef="#br0" timeOffset="208051.27">5073 13279 246 0,'0'0'54'0,"0"0"-8"16,0 0-8-16,0 0-5 0,0 0-15 0,0 0 10 16,-17 0-6-16,17 0-5 0,0 0 7 0,0 0 3 15,0 0 11-15,-13-3-5 0,13 3 15 0,0 0 2 16,0 0-3-16,-15-5 1 0,15 5 0 0,0 0-5 0,0 0 2 16,0 0-1-16,-13-2 5 0,13 2-13 0,0 0 0 15,0 0-7-15,-14-3-6 0,14 3 7 0,0 0-2 16,0 0-9-16,0 0 4 0,-11-5-10 0,11 5 2 15,0 0-7-15,0 0 10 0,0 0-10 0,-13-2 6 16,13 2-8-16,0 0 2 0,0 0 3 0,0 0-2 16,0 0-7-16,-13 0-2 0,13 0 2 0,0 0 1 15,0 0-4-15,0 0 8 0,-14-5-1 0,14 5-6 0,0 0 3 16,0 0 11-16,-15-2-13 0,15 2 1 0,0 0 0 16,0 0 10-16,0 0-11 0,-18 0-1 0,18 0 4 15,0 0-8-15,0 0 2 0,-20-3 10 0,20 3-14 16,0 0 3-16,0 0 7 0,-19 3-8 0,19-3 1 15,0 0 8-15,-11 2-4 0,11-2 4 0,0 0-4 16,-19 5-7-16,19-5 5 0,-11 2 0 0,11-2-1 16,-10 5 2-16,10-5 1 0,-15 5 2 0,7-2-2 0,8-3-11 15,-17 5 10-15,17-5 5 0,-13 8-3 16,13-8-8-16,-10 2 5 0,10-2 2 0,-12 4-4 16,12-4-1-16,-11 4 13 0,11-4-13 0,0 0 5 0,-11 4 2 15,11-4-3-15,0 0 5 0,-13 5 4 0,13-5-9 16,-6 7-16-16,6-7 15 0,0 0-12 0,-9 6 19 15,9-6-4-15,-7 9-1 0,7-9-2 0,-9 10 8 16,4-8-14-16,5-2 10 0,-8 15 2 0,3-8-5 16,5-7 0-16,-10 15 4 0,8-11-1 0,2-4 1 15,-8 12-11-15,8-12 8 0,-8 13-3 0,6-5-2 16,-2-1 5-16,4-7-19 0,-6 13 21 0,4-9-6 0,0 4 5 16,2-8-2-16,-3 13-3 0,0-6 3 15,3-7 5-15,-2 9-7 0,-1-1 0 0,0 2 4 0,1-3-8 16,2-7-1-16,-3 18 4 0,-1-11 10 0,1 3-8 15,3 0 2-15,-2 0-2 0,2 0 4 16,-2 0-4-16,2-2-13 0,0 2 18 0,0 1-1 0,0-1-3 16,0 2-15-16,0 0 16 0,0-1 8 0,2-1-4 15,0 0 0-15,-2 1-8 0,3 2 9 0,1-3-8 16,-1 2 10-16,-1-2-7 0,1 0-2 0,0 1 2 16,2 2-1-16,-2-3-3 0,-1 2-2 0,3 0-2 0,-2-1 9 15,3 1-8-15,2 6-1 0,0-3-3 0,1-3 12 16,-6 1 3-16,5-4-8 0,-3 3 3 0,3-4 6 15,1 2-7-15,-4-1-8 0,3 1 16 0,0-4 2 16,1 8-3-16,2-7 2 0,-3-2-5 0,2 2 1 16,2 1 0-16,-2-4 0 0,1 4 8 0,2-2-13 15,-1-2 0-15,10 1 14 0,0 0-5 0,1-2-29 16,-1-3 27-16,-1 2 1 0,1-4-5 0,-1 2 8 0,1-5-7 16,-5 2 4-16,4 1-4 0,-1-1 2 0,-7-1 1 15,4-2-6-15,-17 6 11 0,22-8-3 16,-11 6-4-16,0 0 3 0,-11 2 0 0,19-10-7 0,-8 5 3 15,0 0-1-15,-11 5 5 0,22-7-12 0,-14 0 1 16,-2 0 18-16,2 1 3 0,0-1-8 0,1 0 3 16,0-1-6-16,-2-2 11 0,0 3-6 0,0-3 3 15,-2 1 7-15,0-1 1 0,1-2-1 0,-4 2-3 16,6 2-2-16,-4-2 2 0,-1-3-5 0,-1 3 4 16,3 0-4-16,-2-1 7 0,-3-10-3 0,5 7-3 15,-5-1-3-15,0 3 1 0,3-1-2 0,0 1-3 0,-3-1 3 16,0 2 6-16,0-2 2 0,0 3-3 0,0-2 10 15,0-1 2-15,0 13-1 0,-3-18-1 0,0 5-5 16,1 0-3-16,-1 3 2 0,0 1-2 0,-2-1 0 16,3 0-3-16,2 10-4 0,-7-20 1 0,2 9-3 15,2 4 1-15,-5-3-1 0,5 1 4 0,-1 2 3 16,-6-3 3-16,10 10 0 0,-13-18-4 0,8 10 1 16,-3 1-1-16,2 1-2 0,-2-3-1 0,0-1-2 0,2 7 3 15,-2-7-1-15,2 4-1 0,-2-1-4 16,3 2 4-16,-4-3 0 0,9 8-2 0,-11-7-2 0,4 2-3 15,-2 0 3-15,9 5-2 0,-14-8-1 16,6 6-2-16,8 2-1 0,-19-8 2 0,14 6-2 16,5 2-5-16,-14-5 9 0,14 5-5 0,-14-5 2 0,14 5 3 15,-11-4-2-15,11 4 0 0,-14-3-1 0,14 3 1 16,0 0 2-16,-16-3-7 0,8-1 5 16,8 4-2-16,0 0 0 0,-13-2 4 0,13 2-7 15,0 0 3-15,0 0-2 0,-19-3-1 0,19 3 0 0,0 0-2 16,-15 0 2-16,15 0-3 0,0 0 5 0,0 0-2 15,-22 3 1-15,22-3 1 0,-10 2-2 16,10-2 1-16,0 0 2 0,-17 4-5 0,17-4 5 0,-11 3 0 16,11-3-1-16,0 0 4 0,-13 3-6 0,13-3 0 15,0 0 1-15,-12 3 7 0,12-3-6 0,0 0 2 16,0 0-3-16,-14 3 5 0,14-3-5 0,0 0 2 16,0 0-4-16,-11 3-4 0,11-3-6 0,0 0-8 0,0 0-12 15,-13 7-16-15,13-7-20 0,0 0-15 16,-10 8-35-16,10-8-141 0,-9 8-310 0,9-8 88 15</inkml:trace>
  <inkml:trace contextRef="#ctx0" brushRef="#br0" timeOffset="-196397.81">11096 14590 243 0,'0'0'169'15,"2"-7"-11"-15,-2 7-13 0,0 0-1 0,0 0-14 16,3-9 1-16,-3 9 4 0,0 0-14 0,0 0 3 15,3-9-3-15,-3 9-9 0,0 0-8 0,0 0-6 0,0 0-5 16,0 0-10-16,-3-11-4 0,3 11-9 16,0 0-5-16,0 0-8 0,0 0-4 0,-5-8-5 0,5 8-6 15,0 0-4-15,0 0-6 0,0 0-5 0,0 0-5 16,0 0-4-16,-2-8-7 0,2 8 1 0,0 0-5 16,0 0-1-16,0 0 3 0,0 0-5 0,-4 36-1 15,1-13-1-15,3 18 4 0,-6 1-7 0,2 4 4 16,-2-1-1-16,0 6 1 0,1 28-1 0,-8 3 7 15,1-6-6-15,4-19 2 0,4-8-2 0,-5-1-1 16,3-5-1-16,3-2-3 0,-2 0 4 0,2-9-1 0,3-5-2 16,0-8 3-16,0 3-1 0,-2-6-1 0,0-4 2 15,4-3 1-15,-8 1-1 0,10 2 3 0,-4-12-2 16,-4 10 1-16,4-10-1 0,0 8 8 0,0-8 1 16,0 0-2-16,0 0-3 0,0 0 1 0,0 0-2 15,0 0 0-15,0 0-4 0,16-30 0 0,-12 7 0 16,10-10-1-16,-2-5-3 0,4-1 1 0,-2 0-2 15,2-3 0-15,1 6-2 0,0-6 3 0,-1-1-8 16,-2 4 1-16,6 2 5 0,-10 8-2 0,6-9-1 16,-2 4 5-16,-1 3-5 0,2 8 1 0,-4 3-1 15,-3 1-1-15,6-2 3 0,-4 2 3 0,4 4-1 0,-5-3-3 16,4 1 4-16,-2 2-3 0,3 2 1 0,3 3-5 16,-4-4 2-16,-3 5-1 0,2 1 2 0,-1 1 0 15,0 2-5-15,-3 3 5 0,3-4-6 0,3 4 0 16,-14 2-1-16,24 0-3 0,-24 0 1 0,22 8 7 15,-11-4-4-15,-2 4-3 0,6 4 6 0,1 3-3 16,-1 0 4-16,-4 1-2 0,-3-3 4 0,-1 2 0 16,-1-5 0-16,-6 3-4 0,3-5 2 0,-6 15 1 0,1-8 0 15,-6 2 1-15,0-1 4 0,-4 1-7 16,-15 11 7-16,3-7-1 0,2-1 0 0,-1-8-1 0,-12 7 4 16,8-2 3-16,2-4-3 0,0-3 0 0,-2-3 0 15,3 1-1-15,1-1 1 0,-1-4-2 0,2-1 1 16,4 0 4-16,4-2 2 0,14 0 1 0,-28 0 1 15,28 0-2-15,-22 0-5 0,22 0 1 0,-22-2 2 16,22 2-3-16,-19 0 0 0,19 0-2 0,0 0-4 16,-20 2-1-16,20-2 4 0,0 0 2 0,0 0-7 15,0 0 5-15,-16 4 2 0,16-4 0 0,0 0-3 0,0 0 0 16,3 17 3-16,3-11 1 0,-5 6-2 0,5-2 2 16,8 8-2-16,-4 2-2 0,5 0 5 0,-4-4-7 15,6 4-1-15,-4 0 8 0,2 0 0 0,3 1 0 16,-6-5 0-16,6 6-1 0,-4-5-1 0,0 3 2 15,2-1-1-15,-5-1-6 0,3-1-16 0,-4 1-15 16,4-1-15-16,-3-3-24 0,0 1-15 0,3 2-26 16,-4-4-25-16,-2-3-106 0,2-2-297 0,-3-4 87 0</inkml:trace>
  <inkml:trace contextRef="#ctx0" brushRef="#br0" timeOffset="-196178.56">11821 15404 273 0,'0'0'117'16,"0"0"-17"-16,0 0 0 0,0 0-6 0,0 0-4 15,0 0 0-15,16 25-2 0,-16-8-5 0,0 3-5 16,-2 4-5-16,-1-1 5 0,-2 14-9 0,2-8-9 0,0-5-2 16,-1 2-3-16,-3-3-5 0,2 18-14 0,-1-14 4 15,-2-1-7-15,6-3-1 0,0-3-5 0,-6 2-2 16,6-4-11-16,-2-1-20 0,3-1-18 0,-2-4-29 15,1-1-44-15,2-1-107 0,-3 0-243 0,3-2 71 16</inkml:trace>
  <inkml:trace contextRef="#ctx0" brushRef="#br0" timeOffset="-195899.57">12090 15285 347 0,'0'0'208'0,"0"-11"-25"0,0 11-20 0,0 0-23 16,0 0-14-16,0 0-10 0,3-10-13 0,-3 10-11 16,0 0-13-16,0 0 0 0,10-8-14 0,-10 8-5 0,24-10-5 15,-1 2-8-15,21-1-1 0,2 0-6 16,6-1-3-16,-2 0-6 0,1 0-2 0,5 3-3 0,-10 1-1 15,2 2-8-15,-3 1-14 0,-12 1-18 0,-6-1-23 16,-3 3-21-16,-2 0-25 0,-2 3-23 0,-4-1-19 16,-4 3-93-16,-12-5-261 0,13 5 76 0</inkml:trace>
  <inkml:trace contextRef="#ctx0" brushRef="#br0" timeOffset="-195697.67">12288 15471 243 0,'0'0'104'0,"0"0"-15"0,0 0-10 16,0 0-2-16,0 0-9 0,0 0 5 0,0 0-11 16,23 13 7-16,-1-12-10 0,23-1-5 0,-4 0-10 15,5-1-3-15,2-2-33 0,5-3-39 0,-2 5-29 16,-1-7-58-16,-5-2-135 0,-2 0 41 0</inkml:trace>
  <inkml:trace contextRef="#ctx0" brushRef="#br0" timeOffset="-195200.56">13475 14852 295 0,'0'0'116'0,"0"0"-16"0,14 41-3 15,-14-4-6-15,2 3-11 0,-2 3 7 0,0-4-7 16,0 8-5-16,-5-4-5 0,-3 2-9 0,5-1-2 16,-4 4-9-16,-2-4-2 0,1-2-1 0,-1 0-7 15,1-5-5-15,2-7-5 0,1-7-3 0,2 0 2 16,3-5-9-16,-2-4-2 0,-1 2 6 0,3-7-7 15,0-2-7-15,0-7 3 0,5 9-4 0,-5-9-12 16,0 0-3-16,0 0-15 0,39-22 3 0,-12-7-3 16,3 0 5-16,0-5 3 0,3-9-3 0,3-2 2 0,13-14 5 15,-13 8 3-15,-6 14 3 0,-3-6 5 16,1 10 1-16,2-5-5 0,-4 7 8 0,1 1 1 0,-4 7-5 16,-2 9 2-16,-9 2 3 0,-1-1-3 0,0 3-2 15,-6 6-4-15,-5 4 4 0,11-10 0 0,-11 10-9 16,0 0 4-16,0 0 4 0,0 0 1 0,0 0-4 15,0 0 13-15,0 0 0 0,-36 30 7 0,-2-7-4 16,0 2 8-16,6 0 6 0,-10 0-1 0,9-4-3 16,0 5 1-16,11-7-5 0,0-1 1 0,9-3-1 15,-1 4-6-15,0-2 0 0,6 1 4 0,3 2-6 0,-1-3 5 16,6 2-3-16,3-1 4 0,3 2-4 0,4-3 4 16,10-1 1-16,-1 0-7 0,2-4 2 15,12 7-21-15,6-3-26 0,-9-8-38 0,8 4-38 0,-5-5-114 16,-8-7-265-16,-4-2 76 0</inkml:trace>
  <inkml:trace contextRef="#ctx0" brushRef="#br0" timeOffset="-194972.17">14184 15532 236 0,'0'18'126'0,"-3"0"7"0,-2-5-13 0,-1 3-1 16,1-4-3-16,0-5-5 0,-1 3-9 0,0 0-3 16,3-2-4-16,1 0-1 0,2-8-14 0,0 0-4 15,-6 10-5-15,6-10-5 0,0 0-11 0,0 0-2 16,0 0-6-16,23 9-6 0,1-15-31 0,3 3-37 0,20-11-41 16,-4-3-51-16,2 0-93 0,-2-4-251 15,2-1 72-15</inkml:trace>
  <inkml:trace contextRef="#ctx0" brushRef="#br0" timeOffset="-194760.55">14746 15323 277 0,'0'0'131'0,"0"0"-24"0,0 0-6 0,0 0-2 16,24-10-15-16,-5 7-6 0,25 0-2 0,-3 0-14 15,5-4-5-15,-5 3-4 0,6 0-13 0,3-4-23 16,-7 1-23-16,1-3-16 0,-3 5-13 0,-14 0-16 16,1-1 2-16,-10 4-4 0,-1 0-4 0,-3-1-4 15,-14 3-37-15,19-5-116 0,-19 5 39 0</inkml:trace>
  <inkml:trace contextRef="#ctx0" brushRef="#br0" timeOffset="-194642.29">15347 15235 367 0,'0'0'0'0,"17"3"8"15,-17-3 13-15,0 0-2 0,0 0 16 0,16 6-2 16,-16-6 9-16,0 0 5 0,9 4-7 0,-9-4 9 15,9 8 0-15,-9-8-5 0,0 0 2 0,21 5-4 0,-12 0 3 16,-9-5-5-16,21 3-11 0,-21-3 10 0,36 0-13 16,-11 0-30-16,1 0-38 0,18-5-76 0,-3-5-134 15,5 0 41-15</inkml:trace>
  <inkml:trace contextRef="#ctx0" brushRef="#br0" timeOffset="-194458.57">16333 15175 274 0,'17'2'173'0,"-17"-2"-15"0,0 0-18 16,16 3-16-16,-16-3-16 0,0 0-13 0,27 0-8 16,-7 0-7-16,5 0-24 0,-1-3-28 0,14 1-55 15,9-3-40-15,2-3-86 0,-5-2-182 0,8 0 55 16</inkml:trace>
  <inkml:trace contextRef="#ctx0" brushRef="#br0" timeOffset="-194298.55">17386 15084 400 0,'0'0'177'0,"0"0"-24"15,0 0-17-15,0 0-15 0,0 0-14 0,0 0-7 16,32 0-17-16,-32 0-16 0,35-5-39 0,-13 0-36 15,2 0-49-15,14-3-35 0,2-7-60 0,-2 1-177 16,1 2 52-16</inkml:trace>
  <inkml:trace contextRef="#ctx0" brushRef="#br0" timeOffset="-193811.57">18545 14435 300 0,'12'-5'211'16,"-4"0"-34"-16,-8 5-27 0,16-3-25 0,-16 3-13 16,0 0-18-16,0 0-13 0,17 16-1 0,-15-6-17 0,0 11 7 15,-2 1 1-15,-7 16-2 0,-1 4 3 16,-7 4-7-16,-4-1-2 0,-2 4-2 0,-3-5-5 16,-2 1-5-16,1 1-4 0,3 1-8 0,-2-4-1 0,0-4-4 15,4 0-2-15,4-1-3 0,-3-4-3 0,8-6-3 16,3-12 1-16,5-1-4 0,-4-2-1 0,5-3-1 15,0-3 2-15,2-7 3 0,0 0-3 0,0 0-2 16,14 10-4-16,-14-10 0 0,46-25-2 0,-10 0-2 16,4-3-6-16,7-3-1 0,16-23-4 0,-6 0 0 15,4 2 0-15,-14 16-1 0,-6 2 2 0,-6 5-7 16,1 2 3-16,-6 2 3 0,17-9-2 0,-29 22 1 16,-1 0 2-16,-3 2-1 0,-3 3-2 15,-4 0-2-15,2 1-1 0,-9 6 1 0,12-8 0 0,-12 8-3 16,0 0 1-16,8-7-2 0,-8 7 5 0,0 0-1 15,0 0 0-15,0 0-1 0,0 0 1 0,-53 18 0 16,31-12 2-16,-5 5-1 0,5-1-7 0,-1 2 5 16,-16 5 2-16,11-1 4 0,6-3-4 0,4 5-2 15,0-4 4-15,1 2-1 0,4 1-3 0,0-1 4 16,2 2-1-16,5 1 3 0,1 2 0 0,2 1 0 16,3 0 0-16,5 0 4 0,-2 3-1 0,5-6 4 15,6 5-5-15,4 9 2 0,5 0-8 0,-1-2-27 0,3-1-31 16,-6-5-28-16,-2-5-25 0,-4-4-33 0,-2-6-97 15,0 0-294-15,0 0 85 0</inkml:trace>
  <inkml:trace contextRef="#ctx0" brushRef="#br0" timeOffset="-193457.22">19183 15079 264 0,'0'0'143'0,"0"0"-29"0,0 0-12 0,0 0-6 0,11 18-12 16,-5-11-1-16,-6-7-6 0,0 18-4 0,3-8-8 16,-3 0-4-16,0-10-4 0,-3 20-2 0,3-9-12 15,0 1-2-15,0-12-3 0,3 16-8 0,-3-7 7 16,0-9 13-16,2 12-5 0,-2-12 6 0,0 0 7 16,3 13-1-16,-3-13-7 0,0 0-5 0,0 0-10 15,0 0-3-15,44-19-3 0,-27 7-5 0,6 1-1 16,-6-5-2-16,19-6 0 0,-15 9-7 0,-2 1 2 0,-2 2-1 15,-3 4-10-15,0-1 1 0,-14 7 4 16,19-6-1-16,-19 6-4 0,20 0 0 0,-20 0-4 0,18 6 1 16,-18-6 5-16,16 15-4 0,-8-5 0 0,-4 3 0 15,4 7 1-15,-4 0-2 0,-4-1 1 0,6 1 2 16,-3 0 1-16,1 2-3 0,-4-4 1 0,0 2 0 16,2-4 1-16,-4-1-4 0,2 0-17 0,0-5-30 15,-4 0-27-15,4-10-39 0,0 17-138 0,0-17-296 16,-3 10 85-16</inkml:trace>
  <inkml:trace contextRef="#ctx0" brushRef="#br0" timeOffset="-193197.61">19983 14845 453 0,'8'-10'207'0,"-3"5"-28"0,-5 5-21 0,17-10-19 16,-9 5-11-16,3 0-16 0,11-2-15 16,0-1-6-16,4 0-9 0,14-2-11 0,0 4-7 0,4 0-6 15,3 2-4-15,0-2-9 0,-3 3 0 0,2 3-9 16,-5 0-1-16,-8 0-8 0,-6 0-5 0,-2 0-8 16,-3 0-17-16,-3 0-23 0,-19 0-25 0,27 7-17 15,-16-4-19-15,-11-3-15 0,18 6-4 0,-18-6-17 16,4 7-76-16,-4-7-238 0,0 0 70 0</inkml:trace>
  <inkml:trace contextRef="#ctx0" brushRef="#br0" timeOffset="-193030.6">20048 15152 311 0,'0'0'106'0,"31"10"-11"0,-7-12-9 15,17-6-16-15,5-2-8 0,1 0-2 0,6-2-20 16,-5-1-15-16,2-1-25 0,5 0-31 0,-6-4-64 16,0-5-111-16,0 7 38 0</inkml:trace>
  <inkml:trace contextRef="#ctx0" brushRef="#br0" timeOffset="-192389.13">21195 14780 219 0,'-21'20'232'0,"2"-5"-35"0,4 0-36 15,-1 0-20-15,6-1-13 0,-4 3-14 0,5-4-11 16,5 2-13-16,-8-5-9 0,12 0-10 0,-3 2-1 16,3-12-6-16,0 22-3 0,3-15-2 0,9 3-1 0,-12-10-6 15,30 15-5-15,11-8-2 0,-4-4-4 0,10-3-3 16,-3-3 0-16,3-1-4 0,-4-4 3 0,1-7-7 15,-3-3 1-15,-8 0-4 0,3-5-2 0,-12 3-4 16,-1 0-1-16,-8 4 0 0,-4-3-3 0,1 3 1 16,-2 1-5-16,-4 0 6 0,-4 0-3 0,2 2 0 15,-4 3-1-15,0 0 1 0,0 10-7 0,-4-23 1 16,2 13 0-16,-4 0 0 0,3 1 0 0,-1-1-2 16,-2-1-4-16,1 1 2 0,-2 1 1 0,-1 1 2 15,0-2-3-15,3 3-4 0,5 7 4 0,-14-15-4 16,7 8-1-16,-2 1 1 0,9 6 1 0,-14-12-2 0,6 8 0 15,8 4-2-15,-13-7 3 0,13 7-1 0,-15-9-7 16,15 9 5-16,-16-4 1 0,16 4-1 0,-14-2 3 16,14 2-1-16,-22-3-2 0,22 3 1 0,-18-2 1 15,18 2-1-15,-20 0-1 0,20 0 2 0,0 0-4 16,0 0 0-16,-28 0 4 0,28 0-2 0,0 0 0 16,0 0-1-16,-21 2 1 0,21-2 2 0,0 0-1 15,0 0 0-15,-19 5 1 0,19-5-2 0,0 0 1 0,-16 0-3 16,16 0 5-16,0 0-1 0,0 0-1 0,0 0-1 15,-17 1 4-15,17-1-2 0,0 0 1 0,0 0-1 16,0 0 1-16,0 0-1 0,0 0 1 0,-13 3-1 16,13-3 1-16,0 0-2 0,0 0-2 0,0 0 3 15,0 0-2-15,0 0-1 0,0 0-1 0,0 0 2 16,0 0 1-16,0 0 0 0,-17 4-1 0,17-4-7 16,0 0 6-16,0 0 1 0,0 0 1 0,0 0 0 0,0 0-2 15,0 0-1-15,0 0 0 0,0 0 0 16,0 0 0-16,0 0 1 0,-17 5 4 0,17-5-4 15,0 0-4-15,0 0-9 0,0 0-1 0,0 0-7 0,0 0-2 16,-9 7-10-16,9-7-5 0,0 0-13 0,0 0-9 16,-15 9-16-16,6-6-36 0,1 4-42 0,8-7-98 15,-32 10-303-15,8-3 86 0</inkml:trace>
  <inkml:trace contextRef="#ctx0" brushRef="#br0" timeOffset="-178360.61">25795 14655 250 0,'0'0'112'0,"0"0"-13"0,0 0-25 16,0 0-3-16,0 0-12 0,0 0 10 0,0 0-20 15,0 0 2-15,0 0-2 0,0 0 1 0,0 0-12 16,0 0-3-16,0 0-1 0,0 0-8 0,0 0-4 16,0 0 4-16,0 0-6 0,0 0-2 0,0 0 3 15,0 0 0-15,0 0-19 0,0 0 16 0,14-10-6 16,-14 10-4-16,0 0 1 0,0 0-13 0,0 0 4 16,0 0 5-16,0 0-2 0,0 0 1 0,0 0 0 15,0 0 0-15,0 0-2 0,0 0 1 0,0 0-10 0,0 0-4 16,0 0 16-16,0 0 2 0,0 0-1 0,0 0 4 15,0 0-8-15,0 0-1 0,0 0-1 0,0 0-4 16,0 0 11-16,0 0 0 0,0 0-8 0,0 0-5 16,0 0 11-16,0 0-1 0,0 0 0 0,0 0-1 15,0 0-6-15,0 0 0 0,0 0 3 0,0 0 2 16,0 0-7-16,0 0 1 0,0 0 4 0,0 0 5 16,0 0-10-16,0 0 2 0,0 0 2 0,0 0 7 0,0 0-8 15,0 0 1-15,0 0 0 0,0 0 10 16,0 0-3-16,0 0-16 0,0 0 10 0,0 0-3 15,0 0-6-15,0 0 12 0,0 0-3 0,0 0 16 0,0 0-22 16,0 14-1-16,0-14 15 0,0 0-9 0,0 0 4 16,0 0 0-16,0 0-8 0,0 0 12 0,0 0-8 15,0 0 7-15,0 0-18 0,0 0 14 0,0 0 6 16,0 0-11-16,0 0 3 0,0 0-2 0,0 0 2 16,0 0 12-16,0 0-9 0,0 0-17 0,0 0 20 15,0 0-20-15,0 0 23 0,0 0-8 0,0 10 1 16,0-10-6-16,0 0 3 0,0 0-2 0,0 0 6 0,0 0 4 15,0 0-7-15,0 0-2 0,0 0 6 0,0 0-4 16,0 0 4-16,5 5-6 0,-5-5 7 16,0 0-9-16,0 0 12 0,0 0-6 0,0 0 1 0,0 0-3 15,0 0-7-15,14 6 7 0,-14-6 0 0,0 0 2 16,0 0 6-16,0 0-10 0,0 0-4 0,0 0 5 16,0 0-2-16,0 0 9 0,14 1-8 0,-14-1 9 15,0 0-12-15,0 0 7 0,0 0 0 0,0 0 0 16,0 0 5-16,0 0-2 0,0 0-15 0,0 0 10 15,0 0-10-15,0 0 20 0,0 0-7 0,0 0 5 16,0 0-6-16,0 0-2 0,0 0 2 0,0 0-6 0,13 0 2 16,-13 0 1-16,0 0-7 0,0 0 5 0,0 0 6 15,0 0 2-15,0 0-3 0,0 0-4 16,0 0 4-16,0 0-2 0,0 0 1 0,0 0 6 0,0 0-6 16,0 0 5-16,0 0-10 0,0 0 4 0,0 0-2 15,0 0 3-15,0 0-5 0,0 0 2 0,0 0-13 16,0 0 15-16,0 0-4 0,0 0 8 0,0 0-15 15,0 0 9-15,0 0 8 0,0 0 5 0,0 0-7 16,0 0 1-16,0 0-7 0,0 0 2 0,0 0-4 16,0 0 9-16,11 2-13 0,-11-2 13 0,0 0-10 15,0 0-7-15,0 0 12 0,0 0 3 0,0 0-2 0,0 0 2 16,0 0-4-16,0 0-1 0,0 0 4 0,0 0-17 16,0 0 0-16,0 0 20 0,0 0-2 0,0 0-2 15,0 0-5-15,0 0 7 0,0 0 8 0,0 0-8 16,0 0-4-16,0 0 7 0,0 0 5 0,0 0-13 15,0 0 19-15,0 0 1 0,0 0 3 0,0 0 3 16,-2 14-1-16,2-14 4 0,0 0 0 0,0 0-1 16,0 0 0-16,0 0 1 0,0 0-6 0,0 0 4 0,0 0 2 15,0 0-4-15,0 0-4 0,0 0 3 16,0 0-9-16,0 0-2 0,0 0 2 0,0 0-1 16,0 0 0-16,0 0 0 0,0 0-6 0,0 0 1 0,0 0-7 15,0 0 8-15,0 0 2 0,0 0-6 0,0 0-1 16,0 0-1-16,0 0 3 0,0 0 0 0,0 0 0 15,0 0-7-15,0 0 7 0,0 0-2 0,0 0-4 16,0 0 3-16,0 0-3 0,0 0 3 0,0 0-4 16,0 0 2-16,0 0 3 0,0 0-5 0,0 0-10 15,0 0 17-15,0 0 1 0,0 0-6 0,0 0 0 16,0 0 1-16,0 0 0 0,0 0 0 0,0 0 0 0,0 0-5 16,0 0 11-16,0 0-4 0,0 0-6 15,0 0 3-15,0 0-3 0,0 0 2 0,0 0 5 16,0 0-1-16,0 0-4 0,0 0-2 0,0 0-2 0,0 0 3 15,0 0 3-15,0 0-1 0,0 0 0 0,0 0-1 16,0 0-1-16,0 0 2 0,0 0-3 0,0 0 8 16,0 0-6-16,0 0-3 0,0 0 7 0,0 0-7 15,0 0 1-15,0 0 2 0,0 0-2 0,0 0 0 16,0 0 6-16,0 0 1 0,0 0 0 0,0 0-7 16,0 0 5-16,0 0-1 0,0 0 1 0,0 0 1 15,0 0 0-15,0 0-6 0,0 0 4 0,0 0 1 0,0 0-4 16,0 0 0-16,0 0 2 0,0 0 0 0,0 0 2 15,0 0 0-15,0 0-10 0,0 0 8 0,0 0 0 16,0 0 3-16,0 0 2 0,0 0-8 0,0 0 4 16,0 0-3-16,0 0 5 0,0 0 2 0,0 0-3 15,0 0-7-15,0 0 5 0,0 0-3 0,0 0 3 16,0 0 2-16,0 0-3 0,0 0 0 0,0 0 4 16,0 0-3-16,0 0 6 0,0 0-7 0,0 0 0 0,0 0 1 15,0 0 0-15,0 0-8 0,0 0 9 16,0 0 2-16,0 0-4 0,0 0 7 0,0 0-5 0,0 0 2 15,0 0 2-15,0 0-5 0,0 0 1 0,0 0-7 16,0 0 1-16,0 0 6 0,0 0 1 0,0 0-4 16,0 0 3-16,0 0-3 0,0 0 2 0,0 0-4 15,0 0-5-15,0 0 15 0,0 0-3 0,0 0-2 16,0 0 2-16,0 0-7 0,0 0 5 0,0 0 1 16,0 0-2-16,0 0 5 0,0 0-4 0,0 0 3 15,0 0-4-15,0 0-4 0,0 0 8 0,0 0-4 0,0 0-5 16,0 0 6-16,0 0-4 0,0 0 3 0,0 0 3 15,0 0-3-15,0 0 0 0,0 0 1 0,0 0-1 16,0 0 1-16,0 0-2 0,0 0 0 0,0 0 5 16,0 0-8-16,0 0 2 0,0 0-4 15,0 0 0-15,0 0 4 0,0 0-3 0,0 0 4 0,0 0 0 16,0 0 3-16,0 0-3 0,0 0-3 0,0 0 0 16,0 0 10-16,0 0-5 0,0 0-1 0,0 0 0 0,0 0 0 15,0 0-1-15,0 0-1 0,0 0-3 16,0 0 3-16,0 0 0 0,0 0-1 0,0 0 6 15,0 0-4-15,0 0 2 0,0 0-8 0,0 0 13 16,0 0-3-16,0 0-3 0,0 0-2 0,0 0 2 16,0 0 5-16,0 0-4 0,0 0 5 0,0 0-12 0,0 0 6 15,0 0-2-15,0 0 0 0,0 0 0 0,0 0-2 16,0 0 9-16,0 0-4 0,0 0 1 0,0 0-3 16,0 0-2-16,0 0 3 0,0 0-1 0,0 0-3 15,0 0 6-15,0 0-5 0,0 0 2 0,0 0 0 16,0 0 2-16,0 0-3 0,0 0-1 0,0 0 8 0,0 0-1 15,0 0-2-15,0 0-11 0,0 0 13 0,0 0 1 16,0 0-3-16,0 0 2 0,0 0-4 0,0 0-3 16,0 0 4-16,0 0 5 0,0 0-6 15,0 0 0-15,0 0 0 0,0 0 1 0,0 0-5 0,0 0 7 16,0 0-1-16,0 0-7 0,0 0 5 0,0 0 0 16,0 0 3-16,0 0-5 0,0 0 1 0,0 0 0 15,0 0 1-15,0 0 6 0,0 0-5 0,0 0-6 16,0 0 3-16,0 0-2 0,0 0 6 0,0 10 2 15,0-10-2-15,0 0 1 0,0 0-6 0,0 0 1 0,0 0 4 16,0 0-9-16,0 0 9 0,0 0-1 0,0 0-2 16,0 0 6-16,0 0-17 0,0 0 14 0,0 0 1 15,0 0-1-15,0 0-2 0,0 0 0 0,0 0 5 16,0 0-11-16,0 0 6 0,0 0-3 0,0 0-1 16,0 0 5-16,0 0-2 0,0 0 4 0,0 0-7 15,0 0 5-15,0 0-1 0,0 0 4 0,0 0-3 16,0 0-1-16,0 0 3 0,0 0-2 0,0 0 1 0,0 0-4 15,0 0 2-15,0 0 4 0,0 0-6 0,0 0 6 16,0 0-4-16,0 0-4 0,0 0 6 16,0 0-5-16,0 0-1 0,0 0-1 0,0 0-4 0,0 0 5 15,0 0 2-15,0 0 7 0,0 0-7 0,0 0 1 16,0 0-1-16,0 0 3 0,0 0-2 0,0 0 0 16,0 0 4-16,0 0-5 0,0 0-2 0,0 0 7 15,0 0-7-15,0 0-5 0,0 0 10 0,0 0 1 16,0 0-5-16,0 0 2 0,0 0 1 0,0 0 5 15,0 0-4-15,0 0 4 0,0 0-5 0,0 0-2 16,0 0-1-16,0 0 2 0,0 0-3 0,0 0 2 0,0 0 3 16,0 0 1-16,0 0 2 0,0 0-5 0,0 0-4 15,0 0-5-15,0 0 17 0,0 0-5 0,0 0-2 16,0 0 6-16,0 0-7 0,0 0 1 0,0 0-3 16,0 0 4-16,0 0 1 0,0 0-5 0,0 0 2 15,0 0 6-15,0 0-11 0,0 0 8 0,0 0 3 16,0 0 0-16,0 0-3 0,5 4 1 0,-5-4-5 15,0 0 1-15,0 0-2 0,0 0 8 0,0 0 1 0,0 0-6 16,0 0-1-16,0 0 1 0,0 0-1 16,0 0 2-16,0 0 3 0,0 0-8 0,0 0 4 0,0 0 0 15,0 0 0-15,0 0 4 0,0 0-4 0,0 0-5 16,0 0 3-16,0 0-2 0,0 0 6 0,0 0 0 16,0 0-3-16,0 0-2 0,0 0 1 0,0 0-5 15,0 0-6-15,0 0 14 0,0 0 3 0,0 0-5 16,0 0-2-16,0 0 3 0,0 0-1 0,0 0 5 15,0 0-2-15,0 0 5 0,0 0-10 0,0 0 2 16,0 0 2-16,0 0 3 0,0 0-1 0,0 0-3 0,0 0 3 16,0 0 0-16,0 0 2 0,0 0-4 0,0 0-4 15,3 8-9-15,-3-8 12 0,0 0 3 16,0 0-4-16,0 0-1 0,0 0 8 0,0 0-12 0,0 0 9 16,0 0 0-16,0 0 2 0,0 0-7 0,0 0 4 15,0 0 1-15,0 0-5 0,0 0 6 0,0 0 0 16,0 0-4-16,0 0 2 0,0 0 0 0,0 0-7 15,0 0 7-15,0 0-3 0,0 0-1 0,0 0 2 16,0 0-3-16,0 0 3 0,0 0 0 0,0 0-1 16,0 0 2-16,0 0 3 0,0 0-4 0,0 0 0 15,0 0 1-15,0 0-2 0,0 0-2 0,0 0 3 0,0 0-7 16,8 7 6-16,-8-7-1 0,0 0 4 0,0 0 0 16,0 0 0-16,0 0-2 0,0 0 3 0,0 0 0 15,0 0-6-15,0 0 7 0,0 0-8 0,0 0 4 16,0 0-2-16,0 0 1 0,0 0 1 0,0 0-9 15,0 0 8-15,0 0 1 0,0 0 1 0,0 0 2 16,0 0 3-16,0 0-9 0,0 0 6 0,0 0-1 16,0 0-2-16,0 0 0 0,2 8 4 0,-2-8-8 0,0 0 1 15,0 0 7-15,0 0-13 0,0 0 14 16,0 0-12-16,0 0 9 0,0 0-4 0,0 0 4 16,0 0 3-16,0 0-4 0,0 0-3 0,0 0 4 0,0 0 0 15,0 0-3-15,0 0 0 0,0 0 3 0,0 0-1 16,0 0-3-16,0 0-3 0,0 0 6 0,0 0-7 15,0 0 6-15,0 0 1 0,4 8 3 0,-4-8 0 16,0 0-1-16,0 0-5 0,0 0 4 0,0 0-3 16,0 0 0-16,0 0 3 0,0 0-3 0,0 0 7 15,0 0-7-15,0 0-2 0,0 0 8 0,0 0-4 16,0 0 4-16,0 0-4 0,0 0 1 0,0 0-3 0,0 0 2 16,0 0 2-16,0 0-4 0,0 0-1 0,0 0 3 15,0 0-1-15,0 0-1 0,0 0 1 0,0 0-3 16,0 0 6-16,0 0 0 0,0 0-6 0,0 0 3 15,0 0-5-15,0 0 2 0,0 0-1 0,0 0 5 16,0 0-5-16,0 0 0 0,0 0 8 0,0 0-4 16,0 0-4-16,0 0 5 0,0 0 2 0,0 0-4 15,0 0 3-15,3 6-2 0,-3-6 5 0,0 0-7 0,0 0-2 16,0 0 4-16,0 0 4 0,0 0-2 16,0 0-3-16,0 0 5 0,0 0-4 0,0 0 0 0,0 0 0 15,0 0 0-15,0 0-1 0,0 0 1 0,0 0-8 16,0 0 8-16,0 0 3 0,0 0-5 0,0 0 1 15,0 0 7-15,0 0-7 0,0 0 2 0,0 0 0 16,0 0-2-16,0 0 5 0,0 0-2 0,0 0 3 16,0 0-4-16,0 0-2 0,0 0 4 0,0 0-5 15,-3 13 9-15,3-13-14 0,0 0 9 0,0 0-4 16,0 0-3-16,0 0 5 0,0 0 3 0,0 0-1 0,0 0 2 16,0 0-6-16,0 0 2 0,0 0 5 15,0 0-7-15,0 0 4 0,0 0-2 0,0 0 0 16,0 0-5-16,0 0 1 0,0 0 5 0,0 0-1 0,0 0 2 15,0 0-1-15,0 0 3 0,0 0-6 0,0 0 2 16,0 0 8-16,0 0-2 0,0 0 3 0,0 0 6 16,0 0 0-16,0 0 4 0,0 0 0 0,0 0 3 15,0 0-5-15,0 0 5 0,0 0-1 0,0 0 3 16,0 0 0-16,0 0-3 0,0 0 6 0,0 0-2 16,0 0 2-16,0 0-3 0,0 0 0 0,0 0-6 15,0 0 4-15,0 0 3 0,0 0-5 0,0 0-6 0,0 0 7 16,0 0-3-16,0 0-1 0,0 0-2 0,0 0 0 15,0 0-3-15,0 0-4 0,0 0 5 0,0 0-3 16,0 0-3-16,0 0 0 0,0 0 0 0,0 0 0 16,0 0-5-16,0 0 3 0,0 0 0 0,0 0-4 15,0 0 2-15,0 0 0 0,0 0-6 0,0 0 6 16,0 0-8-16,0 0 5 0,0 0 0 0,0 0 3 16,0 0-6-16,0 0 3 0,0 0 0 0,0 0 5 15,0 0-2-15,0 0-2 0,0 0 1 0,0 0-1 16,0 0 2-16,0 0-3 0,0 0-1 0,0 0 7 0,0 0 1 15,0 0 1-15,0 0 1 0,0 0 0 0,0 0-2 16,0 0 2-16,0 0-4 0,0 0 2 0,0 0-2 16,0 0 2-16,0 0-5 0,0 0-1 0,0 0 1 15,0 0 5-15,0 0-4 0,0 0 1 0,0 0-5 16,0 0 3-16,0 0-2 0,0 0 4 0,0 0-8 16,0 0 8-16,0 0-7 0,0 0 6 0,0 0-3 15,0 0 2-15,0 0-4 0,0 0-1 0,0 0 6 0,0 0-6 16,0 0 2-16,0 0 1 0,0 0 0 0,0 0-1 15,0 0 2-15,0 0-1 0,0 0 4 0,0 0-1 16,0 0-3-16,0 0 0 0,0 0 4 0,0 0 0 16,0 0-3-16,0 0 1 0,0 0 0 0,0 0-3 15,0 0 2-15,0 0-7 0,0 0 7 0,0 0 2 16,0 0-3-16,0 0 2 0,0 0-2 0,0 0 1 16,0 0-10-16,0 0 9 0,0 0 2 0,0 0-1 0,0 0-4 15,0 0 0-15,0 0 2 0,0 0 0 16,0 0 0-16,0 0 1 0,0 0-1 0,0 0 0 15,0 0-1-15,0 0-2 0,0 0 5 0,0 0-3 0,0 0 2 16,0 0-2-16,0 0 1 0,0 0 2 0,0 0-4 16,0 0 3-16,0 0 2 0,0 0-1 0,0 0 0 15,0 0 1-15,0 0-3 0,0 0 4 0,0 0 1 16,0 0-7-16,0 0 7 0,0 0-4 0,0 0-1 16,0 0-3-16,0 0 4 0,0 0 1 0,0 0 0 15,0 0 3-15,0 0-5 0,0 0 0 0,0 0 1 16,0 0 1-16,0 0 0 0,0 0-2 0,0 0-4 0,0 0 4 15,0 0 1-15,0 0 0 0,0 0-4 0,0 0-2 16,0 0 6-16,0 0-3 0,0 0 3 0,0 0 0 16,0 0-2-16,0 0 5 0,0 0-3 0,0 0 2 15,0 0-5-15,0 0 3 0,0 0-3 0,0 0 5 16,0 0 0-16,0 0-2 0,0 0-7 0,0 0 11 16,0 0-7-16,0 0 5 0,0 0 1 0,0 0-2 15,0 0-1-15,0 0 1 0,0 0 0 0,0 0 1 16,0 0-1-16,0 0-1 0,0 0 1 0,0 0-1 15,0 0 4-15,0 0-1 0,0 0-2 0,0 0 2 0,0 0-3 16,0 0 4-16,0 0-1 0,0 0-2 0,0 0-3 16,0 0 0-16,0 0 1 0,0 0 1 0,0 0-2 15,0 0 1-15,0 0-2 0,0 0 2 0,0 0 3 16,0 0-3-16,0 0 1 0,0 0 3 0,0 0-2 16,0 0 0-16,0 0-3 0,0 0 2 0,0 0 1 15,0 0-2-15,0 0-2 0,0 0 3 0,0 0 3 16,0 0-9-16,0 0 3 0,0 0 5 0,0 0 3 15,0 0-3-15,0 0 0 0,0 0-1 0,0 0 5 0,0 0-4 16,0 0 3-16,0 0-4 0,0 0 1 16,0 0 3-16,0 0-1 0,0 0-1 0,0 0-1 0,0 0 0 15,0 0 1-15,0 0 0 0,0 0-2 0,0 0-1 16,0 0 5-16,0 0-5 0,0 0 0 0,0 0 2 16,0 0-2-16,0 0 3 0,0 0-2 0,0 0-1 15,0 0 1-15,0 0-1 0,0 0-1 0,0 0 2 16,0 0-2-16,0 0 2 0,0 0-1 0,0 0 0 15,0 0-2-15,0 0 4 0,0 0-1 0,0 0 0 16,0 0-2-16,0 0-2 0,0 0 1 0,0 0 2 0,0 0 0 16,0 0 2-16,0 0-2 0,0 0 0 0,0 0-1 15,0 0 3-15,0 0-2 0,0 0 0 16,0 0 2-16,0 0-2 0,0 0 1 0,0 0 2 0,0 0 1 16,0 0-2-16,0 0-1 0,0 0 3 0,0 0-2 15,0 0-4-15,0 0 2 0,0 0-1 0,0 0 2 16,0 0-1-16,0 0 1 0,0 0-2 0,0 0-1 15,0 0 2-15,0 0 0 0,0 0-1 0,0 0-1 16,0 0-1-16,0 0 3 0,0 0 0 0,0 0 1 0,0 0-3 16,0 0 0-16,0 0 3 0,0 0-1 15,0 0 0-15,0 0 1 0,0 0-2 0,0 0 0 0,0 0 1 16,0 0 0-16,0 0 0 0,0 0-1 0,0 0-2 16,0 0 2-16,0 0 0 0,0 0 0 0,0 0 1 15,0 0-6-15,0 0 4 0,0 0 0 0,0 0 2 16,0 0 2-16,0 0-7 0,0 0 6 0,0 0-2 15,0 0 4-15,0 0-3 0,0 0 2 0,0 0 1 16,0 0-6-16,0 0 1 0,0 0 2 0,0 0 1 16,0 0 0-16,0 0 0 0,0 0 1 0,0 0-2 0,0 0 4 15,0 0-3-15,0 0-3 0,0 0 2 16,0 0 2-16,0 0 1 0,0 0-2 0,0 0 3 0,0 0-5 16,0 0 0-16,0 0 1 0,0 0-2 0,0 0-1 15,0 0 1-15,0 0 5 0,0 0-2 0,0 0-1 16,0 0 3-16,0 0-1 0,0 0-1 0,0 0-1 15,0 0 2-15,0 0 0 0,0 0-2 0,0 0 0 16,0 0 0-16,0 0-3 0,0 0 1 0,0 0-3 16,0 0 8-16,0 0-5 0,0 0 5 0,0 0-3 15,0 0 2-15,0 0-4 0,0 0 1 0,0 0-3 0,0 0 3 16,0 0-3-16,0 0 4 0,0 0 0 0,0 0 0 16,0 0-2-16,0 0 4 0,0 0-6 0,0 0-2 15,0 0 9-15,0 0-5 0,0 0 1 0,0 0 3 16,0 0 1-16,0 0-2 0,0 0-2 0,0 0 2 15,0 0-1-15,0 0 1 0,0 0-2 0,0 0 0 16,0 0 1-16,0 0 4 0,0 0-1 0,0 0-2 16,0 0-5-16,0 0 6 0,0 0 0 0,0 0-3 0,0 0 0 15,0 0-1-15,0 0 4 0,0 0-3 0,0 0 3 16,0 0-2-16,0 0-1 0,0 0 0 16,0 0 2-16,0 0-4 0,0 0 0 0,0 0 2 0,0 0 0 15,0 0-2-15,0 0 3 0,0 0 0 0,0 0 3 16,0 0-3-16,0 0-8 0,0 0 3 0,0 0 8 15,0 0-7-15,0 0 6 0,0 0 2 0,0 0-4 16,0 0 2-16,0 0 1 0,0 0-2 0,0 0 2 16,0 0-3-16,0 0 4 0,0 0-1 0,0 0-4 15,0 0 2-15,0 0-2 0,0 0 1 0,0 0 1 16,0 0 0-16,0 0 1 0,0 0-3 0,0 0 1 0,0 0 1 16,0 0-2-16,0 0 0 0,0 0 0 0,0 0 4 15,0 0-5-15,0 0 1 0,0 0 1 0,0 0-3 16,0 0 1-16,0 0 3 0,0 0 0 0,0 0-5 15,0 0 6-15,0 0-1 0,0 0-2 0,0 0 0 16,0 0 1-16,0 0-3 0,0 0 3 0,0 0 0 16,0 0-1-16,0 0-1 0,0 0 1 0,0 0 2 15,0 0 3-15,0 0-2 0,0 0-2 0,0 0 0 0,0 0 0 16,0 0 0-16,0 0-2 0,0 0 4 16,0 0-3-16,0 0 3 0,0 0 0 0,0 0 1 0,0 0-3 15,0 0 3-15,0 0-3 0,0 0 2 0,0 0-1 16,0 0-2-16,0 0 4 0,0 0-2 0,0 0 1 15,0 0 0-15,0 0-3 0,0 0 1 0,0 0 2 16,0 0-1-16,0 0 1 0,0 0-2 0,0 0 3 16,0 0-2-16,0 0 0 0,0 0 0 0,0 0-9 15,0 0 3-15,0 0 6 0,0 0 2 0,0 0-2 16,16-19-1-16,-16 19 1 0,0 0 0 0,0 0-1 16,0 0 0-16,0 0 3 0,0 0-5 0,0 0 4 15,0 0 0-15,0 0-6 0,0 0 5 0,0 0 0 16,0 0-1-16,0 0 1 0,0 0-2 0,0 0 3 0,0 0-1 15,0 0-2-15,0 0-1 0,0 0 4 0,0 0-2 16,0 0 1-16,0 0-1 0,0 0-1 0,0 0 3 16,0 0-3-16,0 0 2 0,0 0-2 0,0 0 1 15,8-8 0-15,-8 8 1 0,0 0 2 0,0 0-1 16,0 0 3-16,0 0-5 0,0 0 2 0,0 0 4 16,0 0-3-16,0 0 0 0,0 0 2 0,0 0 0 15,0 0-2-15,0 0-1 0,0 0-2 0,0 0-3 0,0 0 3 16,0 0 4-16,5-8-1 0,-5 8-3 0,0 0 4 15,0 0 1-15,0 0-5 0,0 0 4 0,0 0-2 16,0 0 1-16,0 0 2 0,0 0 2 0,0 0-1 16,0 0 0-16,0 0 1 0,0 0-2 0,0 0 1 15,0 0 0-15,0 0 1 0,7-5-2 0,-7 5-2 16,0 0 0-16,0 0 0 0,0 0 0 0,0 0-8 16,0 0 11-16,0 0-1 0,0 0-3 0,0 0-1 0,0 0 1 15,0 0 0-15,0 0 2 0,0 0-2 16,4-7 0-16,-4 7-3 0,0 0 2 0,0 0-1 0,0 0 1 15,0 0-1-15,0 0-5 0,0 0 6 0,0 0-1 16,0 0 0-16,0 0 0 0,6-7-1 0,-6 7 0 16,0 0 1-16,0 0-3 0,0 0 1 0,0 0 1 15,0 0 2-15,0 0-1 0,0 0-2 0,0 0 2 16,0 0-1-16,0 0 1 0,0 0-1 0,0 0 0 16,0 0-2-16,0 0 3 0,0 0-8 0,0 0 10 15,0 0 1-15,0 0-7 0,0 0-1 0,0 0 6 16,0 0 1-16,0 0-2 0,0 0 0 0,0 0-1 0,0 0 1 15,0 0 1-15,0 0-2 0,0 0 2 0,0 0 1 16,0 0-1-16,0 0-3 0,0 0 3 0,0 0-1 16,0 0-5-16,0 0 7 0,5-8-1 0,-5 8 1 15,0 0-1-15,0 0-2 0,0 0 2 0,0 0 0 16,0 0-2-16,0 0 1 0,0 0 1 0,0 0 1 16,0 0-2-16,0 0 0 0,0 0 2 0,0 0-1 15,0 0-2-15,0 0-1 0,0 0 2 0,0 0 1 16,0 0-1-16,0 0-1 0,0 0-1 0,0 0 2 15,0 0-1-15,0 0-1 0,0 0 1 0,0 0 0 0,0 0-1 16,0 0 3-16,0 0-5 0,0 0 1 0,0 0 5 16,0 0 2-16,0 0-4 0,0 0 0 0,0 0 3 15,0 0-2-15,0 0-1 0,0 0-4 0,0 0 4 16,0 0 0-16,0 0 3 0,0 0 0 0,0 0 0 16,0 0-12-16,0 0 6 0,0 0 1 0,0 0 3 15,0 0 3-15,0 0-4 0,0 0 1 0,0 0 0 16,0 0 3-16,0 0-1 0,0 0-3 0,0 0 3 0,0 0-3 15,0 0 2-15,0 0-4 0,0 0 5 0,0 0-6 16,0 0 6-16,0 0-5 0,0 0-1 16,0 0 4-16,0 0-3 0,0 0-1 0,0 0 6 0,0 0-3 15,0 0-5-15,0 0 5 0,0 0-2 0,0 0-5 16,0 0 4-16,0 0 3 0,0 0-8 0,0 0 8 16,0 0 2-16,0 0 2 0,0 0-5 0,0 0 4 15,0 0-2-15,0 0 1 0,0 0-1 0,0 0-2 16,0 0-3-16,0 0 4 0,0 0 0 0,0 0 0 15,0 0 1-15,0 0 1 0,0 0-2 0,0 0-4 16,0 0 4-16,0 0 2 0,0 0 1 0,0 0-2 0,0 0 2 16,0 0-2-16,0 0 2 0,0 0-5 0,0 0 5 15,0 0-1-15,0 0 1 0,0 0-5 0,0 0 4 16,0 0 1-16,0 0 0 0,0 0-5 0,0 0 4 16,0 0-4-16,0 0 4 0,0 0-1 0,0 0 1 15,0 0-7-15,0 0 7 0,0 0-2 0,0 0-1 16,0 0 2-16,0 0-2 0,0 0 0 0,0 0-1 15,0 0 2-15,0 0-5 0,0 0 0 0,0 0 1 0,0 0 5 16,0 0-2-16,0 0 0 0,0 0 1 0,0 0-1 16,0 0 1-16,0 0-4 0,0 0 0 0,0 0 1 15,0 0 1-15,0 0-1 0,0 0-2 0,0 0 0 16,0 0 3-16,0 0-1 0,0 0 0 0,0 0-2 16,0 0 0-16,0 0 1 0,0 0 3 0,0 0-2 15,0 0 0-15,0 0 2 0,0 0-1 0,0 0 2 16,0 0 2-16,0 0-2 0,0 0 0 0,0 0 3 15,0 0 1-15,0 0 0 0,0 0-2 0,0 0 2 16,0 0-2-16,0 0 0 0,0 0 2 0,0 0-6 0,0 0 7 16,0 0-2-16,0 0-2 0,0 0-1 0,0 0-18 15,0 0-11-15,0 0-18 0,0 0-22 0,0 0-20 16,0 0-28-16,0 0-36 0,0 0-142 16,0 0-353-16,-43 2 101 0</inkml:trace>
  <inkml:trace contextRef="#ctx0" brushRef="#br0" timeOffset="-175455.18">26077 14662 238 0,'0'0'44'0,"0"0"9"16,0 0-15-16,0 0-4 0,0 0 0 0,0 0-2 16,0 0-9-16,0 0-4 0,0 0-6 0,0 0 1 15,0 0-8-15,0 0 6 0,0 0 5 0,0 0-9 16,0 0-3-16,0 0 2 0,0 0 4 0,0 0-4 0,0 0-3 16,0 0-6-16,0 0 12 0,0 0-3 0,0 0-4 15,0 0 6-15,0 0-2 0,0 0 1 16,0 0 10-16,0 0-5 0,0 0 4 0,0 0 0 0,0 0-2 15,0 0-10-15,0 0 8 0,0 0-2 0,0 0 3 16,0 0-4-16,0 0-1 0,0 0 3 0,0 0 6 16,0 0 1-16,0 0 6 0,0 0-3 0,0 0 2 15,0 0 5-15,0 0-5 0,0 0 5 0,0 0 5 16,0 0-18-16,0 0 11 0,0 0 0 0,0 0 6 16,0 0 4-16,0 0-12 0,0 0-14 0,0 0 15 15,0 0-20-15,0 0 21 0,0 0-5 0,0 0 3 0,0 0-2 16,0 0-7-16,0 0 0 0,0 0 2 0,0 0 6 15,0 0-9-15,0 0 5 0,0 0-4 0,0 0 7 16,0 0-4-16,0 0 7 0,0 0-5 0,0 0 7 16,0 0-3-16,0 0-4 0,0 0 8 0,0 0 0 15,0 0 0-15,0 0 6 0,0 0-2 0,0 0-1 16,0 0-4-16,0 0 3 0,0 0-4 0,0 0-3 16,0 0-2-16,0 0-2 0,0 0-6 0,0 0-1 15,0 0-1-15,0 0-4 0,0 0-2 0,0 0-1 16,0 0 6-16,0 0-8 0,0 0 1 0,0 0 2 15,-11-4 1-15,11 4 0 0,0 0-1 0,0 0-2 0,0 0-3 16,0 0 2-16,0 0 1 0,0 0-5 0,0 0 3 16,0 0 0-16,0 0-1 0,0 0 1 0,0 0 3 15,0 0-5-15,0 0 6 0,0 0-4 0,0 0-1 16,0 0-1-16,0 0-1 0,0 0 5 0,0 0-3 16,0 0-1-16,0 0 0 0,0 0 1 0,0 0-10 15,0 0 9-15,0 0-3 0,0 0 0 0,0 0 1 16,0 0 5-16,0 0-4 0,0 0 4 0,0 0-2 0,0 0-3 15,0 0-1-15,0 0 5 0,0 0-5 0,0 0 3 16,0 0-7-16,0 0 4 0,0 0 1 0,0 0 1 16,0 0 0-16,0 0 2 0,0 0-2 0,0 0 0 15,0 0-1-15,0 0 2 0,0 0-4 0,0 0 4 16,0 0-3-16,0 0 3 0,0 0 0 0,0 0 3 16,0 0-4-16,0 0-1 0,0 0 2 0,0 0 0 15,0 0 3-15,0 0 0 0,0 0-6 0,0 0 6 16,0 0-5-16,0 0 0 0,0 0-2 0,0 0 4 15,0 0 1-15,0 0 3 0,0 0-9 0,0 0 3 0,0 0 4 16,0 0 0-16,0 0-1 0,0 0 1 0,0 0 1 16,0 0 1-16,0 0-6 0,0 0 4 0,0 0 3 15,0 0 2-15,0 0-4 0,0 0-2 0,0 0-2 16,0 0 5-16,0 0 3 0,0 0-7 0,0 0 3 16,0 0-2-16,0 0 6 0,0 0-1 0,0 0 1 15,0 0 1-15,0 0-2 0,0 0 2 0,0 0-1 16,0 0-1-16,0 0-3 0,0 0 5 0,0 0-2 15,0 0 4-15,0 0-6 0,0 0 3 0,0 0 2 0,0 0-7 16,0 0 4-16,-21 0-1 0,21 0-2 16,0 0 1-16,-7-13 1 0,7 13-3 0,-5-7 3 0,5 7 2 15,-4-10 0-15,4 10 2 0,-6-11-4 0,6 11 5 16,-7-10 1-16,7 10-1 0,-2-7 3 0,2 7-2 16,-5-10-4-16,5 10 0 0,-4-9 3 0,4 9-4 15,0-7 4-15,0 7-2 0,0 0-4 0,-2-13 1 16,2 13 1-16,0 0-3 0,-3-9-4 0,3 9 2 15,0 0 1-15,0-10-4 0,0 10 2 0,0 0-2 16,0 0-5-16,0 0 2 0,0 0-1 0,0 0 1 0,0 0 0 16,0 0-1-16,0 0 2 0,30 19-5 0,-15-5 9 15,-3 4-8-15,3 2 8 0,-2-1 0 0,4 4 0 16,-6-7 0-16,14 20 0 0,-7-12 0 0,-4-3 0 16,0 1 3-16,5 11-3 0,-4-8-3 0,-1-5 3 15,-5-3 3-15,-2 0-4 0,3-4 0 0,-5-1 4 16,1 1-7-16,-1-7 4 0,-2 2 3 0,-3-8-6 15,5 10 6-15,-5-10 5 0,10 10-2 0,-10-10-2 0,0 0-1 16,4 10 1-16,-4-10 3 0,0 0 0 16,3 5-3-16,-3-5 2 0,0 0 2 0,0 0-2 15,0 0-1-15,0 0 1 0,0 0-8 0,0 0-7 0,0 0-2 16,0 0 1-16,0 0-1 0,0 0-2 0,0 0-3 16,0 0 2-16,13-25 3 0,-10 15-5 0,-3 1 3 15,7-11 2-15,-3 2 1 0,2 1-3 0,-1 4 3 16,0-8-1-16,2-2 4 0,-2 3 4 0,3-2-5 15,0-1 1-15,-3 2-1 0,0-1 4 0,1-4 0 16,3 2 1-16,-4 0 2 0,0 4 1 0,2-5-4 16,-2 4 0-16,-3-2 6 0,2 1 0 0,0 1 7 0,-1-1 0 15,2 3 2-15,-2 2-3 0,3 0 2 16,-3 2 4-16,0 6 4 0,0-4-2 0,-3 3 1 0,0 0-2 16,2 0-1-16,-2 10 0 0,0-13-8 0,0 13-1 15,0-6-2-15,0 6-4 0,0 0 1 0,0 0 0 16,0 0-4-16,2-11 3 0,-2 11-6 0,0 0 5 15,0 0-2-15,0 0 0 0,3 48 2 0,-6-23-1 16,1-1 4-16,0-2-2 0,-1 18-1 0,-3-1 3 16,0-3 0-16,-2 4 0 0,1 0-2 0,-2-4 3 15,0 2-2-15,1-2 2 0,0-1 0 0,-2-5 4 0,-2-4-2 16,4-3-7-16,-2 15 7 0,1-11-5 0,1-3-14 16,-2-7-14-16,0 5-12 0,2-5-30 0,0 4-21 15,4-4-25-15,0-3-21 0,-2-1-102 0,2-6-286 16,4-7 82-16</inkml:trace>
  <inkml:trace contextRef="#ctx0" brushRef="#br0" timeOffset="-175227.5799">26535 14904 369 0,'8'-7'137'0,"-8"7"-17"16,0 0-12-16,0 0-22 0,8-6-5 0,-8 6-6 15,0 0-9-15,0 0 6 0,0 0-7 0,14 18 3 16,-9-11-9-16,-2 3 2 0,2 2-7 0,-2-2-9 16,0 3 3-16,-3 9-6 0,2-8-6 0,0 6 1 15,-2-1-5-15,0 3-5 0,0-1 0 0,0-1-4 16,0 0-25-16,-2 1-24 0,2-6-14 0,-2 5-29 0,2-2-25 16,0-4-99-16,0-5-230 0,0 1 67 15</inkml:trace>
  <inkml:trace contextRef="#ctx0" brushRef="#br0" timeOffset="-174998.61">26926 14785 399 0,'0'0'171'15,"0"0"-22"-15,2-11-25 0,-2 11-17 0,0 0-8 0,0 0-16 16,0 0-13-16,0 0-2 0,0 0-12 0,0 0-4 16,0 0-5-16,0 0-18 0,0 0-20 0,0 0-26 15,0 0-27-15,0 0-26 0,0 0-27 0,0 0-57 16,0 0-182-16,9 31 54 0</inkml:trace>
  <inkml:trace contextRef="#ctx0" brushRef="#br0" timeOffset="-174761.15">27550 14777 209 0,'23'-6'112'16,"0"3"-57"-16,2 0 14 0,-2 0-19 0,-2 2-13 16,1-1-17-16,2-2 16 0,2 1-7 0,-3-1 3 15,1 2-9-15,0 0-5 0,0 0-1 0,-3-2-1 0,5 4-4 16,-3-4-1-16,0 4 2 0,2-3-2 0,-4 3 3 15,4-2-12-15,-3-1 4 0,3 3 3 0,2-2-5 16,-2 2-4-16,-1 0 8 0,15 0-18 0,-9-3-7 16,0 3-6-16,-6-2-10 0,0 2-5 0,2 0-1 15,-3 0-31-15,1 0-80 0,3 2 28 0</inkml:trace>
  <inkml:trace contextRef="#ctx0" brushRef="#br0" timeOffset="-174633.61">28585 14721 347 0,'19'0'-3'0,"-5"0"21"0,-14 0 4 15,22 0 9-15,-22 0 9 0,19 0 10 0,-19 0 0 16,0 0 4-16,27 0 1 0,-27 0-10 0,0 0 16 15,23 0-26-15,-23 0 26 0,21 0-5 0,-21 0-6 0,22-2-11 16,-22 2-9-16,36 0 16 0,-11 0-14 0,-4 0-6 16,1-5-12-16,0 5-27 0,0 0-20 0,0-3-25 15,0 1-70-15,-6-3-151 0,6 2 46 0</inkml:trace>
  <inkml:trace contextRef="#ctx0" brushRef="#br0" timeOffset="-174360.8889">29335 14397 251 0,'33'16'113'0,"-25"-7"-10"15,3 7-13-15,-6-2-8 0,9 7-6 0,-6-1-17 16,3 3-3-16,-2-1-8 0,-1 1 3 0,5 13-9 15,-4-1 9-15,0-8-11 0,-5-3-10 0,2 0-3 16,0-5 0-16,-1 3-5 0,0-2-8 0,-1-5-20 16,0-3-12-16,2-2-14 0,-4-2-2 0,1 1 4 0,-3-9 2 15,9 10-4-15,-9-10-9 0,13 3-6 16,-13-3-8-16,0 0-3 0,45-15 4 0,-26 2-29 0,11-11-98 16,0-4 33-16</inkml:trace>
  <inkml:trace contextRef="#ctx0" brushRef="#br0" timeOffset="-174175.37">29809 14559 384 0,'16'-23'21'0,"-5"3"29"16,-3 8 31-16,3-1 0 0,-2 2 11 0,-4 0 2 15,-1 4-4-15,0 0 8 0,-4 7-12 0,5-13 0 16,-5 13-9-16,3-7-11 0,-3 7-13 0,0 0-15 16,0 0 7-16,0 0-13 0,0 0 1 0,0 0-5 15,0 0-7-15,0 0-1 0,0 0 4 0,0 0-2 0,0 0-3 16,-21 38 2-16,7-21 2 0,-2 2-1 0,-4 10-2 16,1-2-3-16,-3 5 0 0,5-9-3 15,3-1 5-15,-10 7-1 0,4-1-4 0,0 2-3 0,3-4-7 16,1-6-18-16,7 0-22 0,-2-2-24 0,3 1-25 15,-1-5-17-15,5-1-12 0,1-1-69 0,-1-2-216 16,4-10 66-16</inkml:trace>
  <inkml:trace contextRef="#ctx0" brushRef="#br0" timeOffset="-173775.62">29915 14752 339 0,'0'0'141'0,"0"0"-24"0,14-4-16 15,-14 4-13-15,0 0-18 0,0 0-2 0,0 0-5 16,28 11-6-16,-20-5-9 0,-3 3-4 0,0 0-3 16,4 1-1-16,-3 0-6 0,-1 0-3 0,-5-10-9 15,11 17 1-15,-3-7-3 0,-5-4 4 0,-3-6-3 16,10 15-3-16,-7-8 0 0,-3-7 5 0,6 12-6 0,-6-12 15 16,5 6 10-16,-5-6 15 0,0 0-2 0,0 0-9 15,0 0-1-15,17 3-8 0,-17-3-3 16,0 0-2-16,25-13-5 0,-17 6 0 0,2-1-4 0,-1 5-4 15,3-7-3-15,-3 7-2 0,6-6-5 0,-7 5 0 16,-8 4-3-16,24-7 0 0,-16 4-3 0,-8 3-3 16,25-2-2-16,-25 2 0 0,22 5 0 0,-11 2-4 15,0-3 12-15,8 12-9 0,-6 0 0 0,4-3 0 16,-6 5 3-16,3-1-4 0,-1-3 0 0,-1 4 4 16,-7-5 0-16,3 1 0 0,-3-2 1 0,1-2-2 15,-4 3 7-15,5-6-4 0,-5 2 1 0,4 1 0 0,-6-10 1 16,2 18 0-16,5-13-3 0,-7-5 4 0,1 10 1 15,-1-10 1-15,0 0-1 0,0 10-3 0,0-10-6 16,0 0-21-16,0 0-38 0,0 0-31 0,-5 12-39 16,5-12-92-16,0 0-266 0,0 0 78 0</inkml:trace>
  <inkml:trace contextRef="#ctx0" brushRef="#br0" timeOffset="-172409.62">27709 15976 355 0,'-4'-10'188'0,"4"10"-21"0,-1-18-18 0,1 8-14 0,-4 2-10 15,4 1-13-15,0-6-7 0,0 0-10 0,0 3-6 16,4-2-8-16,-4 2 0 0,0-3-2 0,0 3-9 15,1 2-2-15,-1-5-5 0,4 6-3 0,-4-4 1 16,2 5-5-16,-2 6-6 0,0-16-4 0,0 16-5 16,0-12-5-16,0 12-3 0,3-10-6 0,-3 10-8 0,0 0-3 15,0 0-2-15,0 0 1 0,0 0-5 16,0 0 0-16,0 0-3 0,0 0 1 0,-5 38-1 0,0-1-3 16,-7-3 0-16,1 5 1 0,-3 2-2 0,-2 2 2 15,0-4-1-15,-6 1 0 0,3 0-2 0,-2-2 1 16,4-2-1-16,0-3 2 0,-2 2 1 0,5-8-2 15,1-5-1-15,5-4-1 0,2 2 1 0,-5-3 0 16,6-2 1-16,-3-2-1 0,1-2 0 0,7 1 1 16,-6-4 0-16,6-8 3 0,0 17-3 0,-1-9 0 15,1-8 3-15,1 12 0 0,-1-12 5 0,9 16 9 16,3-9 3-16,-3-3 1 0,14 4-2 0,2-2 0 0,16 2 0 16,-3 0-2-16,-5-8-3 0,9 5-1 0,-11-3 2 15,-2 1-3-15,-5-6-2 0,3 3-1 0,0 0 0 16,-7 0-3-16,5 0 1 0,-3 0-5 0,0-2-12 15,0 2-15-15,-6 0-18 0,-16 0-26 0,27-7-29 16,-16 3-30-16,-11 4-57 0,17-3-128 0,-9-6-370 16,-8 9 105-16</inkml:trace>
  <inkml:trace contextRef="#ctx0" brushRef="#br0" timeOffset="-172159.56">28134 16415 382 0,'0'0'271'0,"0"0"-32"0,0 0-24 0,10-8-24 16,-10 8-18-16,0 0-19 0,0 0-13 0,0 0-9 0,11-4-16 16,-11 4-16-16,0 0-10 0,14-8-10 15,-14 8-6-15,16-4-9 0,-16 4-8 0,20-6-4 16,-20 6-6-16,22-1-7 0,-9-2-3 0,-13 3-6 0,32-2-14 15,-14-1-24-15,-18 3-21 0,38 0-30 0,-13 3-28 16,-2-3-34-16,0 0-44 0,1 0-134 0,1-3-357 16,-3 1 101-16</inkml:trace>
  <inkml:trace contextRef="#ctx0" brushRef="#br0" timeOffset="-171899.2">28938 16048 250 0,'8'-6'207'0,"-8"6"-33"15,0 0-36-15,14-4-12 0,-14 4-17 0,0 0-10 16,0 0-10-16,0 0 2 0,12 20 3 0,-12-10-4 16,0-10-6-16,0 32-7 0,0-12-8 0,-3 1 10 0,-2 4-3 15,3 0-6-15,-3 9-9 0,-3-7-1 16,1-2-7-16,-3-1-10 0,2 11-4 0,-2 0-1 15,-4 1-3-15,5-11 1 0,4-2-5 0,0-3-26 0,-3 1-17 16,2 2-28-16,-2-3-33 0,5 3-43 0,-2-4-33 16,-1-5-105-16,1-2-304 0,5-2 87 0</inkml:trace>
  <inkml:trace contextRef="#ctx0" brushRef="#br0" timeOffset="-171407.61">29146 16120 279 0,'6'-7'206'15,"2"-1"-38"-15,-8 8-23 0,7-8-18 0,-7 8-17 16,0 0-13-16,0 0-13 0,0 0-10 0,0 0-10 16,0 0-1-16,30 10-10 0,-24 0-1 0,1-3 1 15,-2 5-3-15,0-2-5 0,2 10-1 0,2-2-7 16,-5 5 0-16,4-5-4 0,-3 5 7 0,-1-6 5 15,3 5-4-15,-5-2-4 0,2 2 1 0,-4-5-5 16,0 3-2-16,-4-1-3 0,2 3-2 0,-1-6-3 0,-1-1-1 16,3-5-2-16,-5 2 0 0,4-4-3 0,2-8-1 15,-7 13 2-15,7-13-3 0,-5 10 2 0,5-10-2 16,-5 9 2-16,5-9-2 0,0 0 0 0,0 0-4 16,0 0 0-16,0 0-1 0,0 0-2 0,0 0-6 15,0 0 5-15,0-35-5 0,10 18 4 0,-1-1 0 16,2 1-3-16,-2-1 0 0,2 2 0 0,2-4-3 15,4 5-2-15,-1-5 5 0,1 3-3 0,1 1 0 0,4 2 0 16,-4-1-1-16,2 3 2 0,3-3-1 16,-2 3-2-16,2-1 2 0,-5 4-1 0,5-1-2 0,-10 3 1 15,1-1-3-15,-1 6 1 0,-13 2-3 0,20-5 0 16,-20 5-2-16,22 2 1 0,-22-2 0 0,13 5 1 16,-4 3 0-16,-9-8 4 0,14 17-1 0,-12-8 3 15,3 4-2-15,-2 4 4 0,0 5-4 0,-3-5-1 16,0 5 2-16,-3 0 3 0,0-1-1 0,3 1 0 15,-2-3-5-15,-1 3-25 0,1-4-23 0,2 2-24 16,-3 0-25-16,3 0-29 0,0-5-17 0,5-1-88 16,-2-4-282-16,5-3 80 0</inkml:trace>
  <inkml:trace contextRef="#ctx0" brushRef="#br0" timeOffset="-169925.7">30277 16217 316 0,'2'-14'117'16,"-2"2"-11"-16,-2 2 1 0,-1 0-4 0,3 10-9 15,-5-17-9-15,0 9-7 0,5 8-2 0,-9-11-2 0,9 11-15 16,-8-9-7-16,8 9-2 0,-17-2-7 0,17 2 1 16,-32 8-8-16,15-2 8 0,-2 4-1 0,-17 13-1 15,1 3 4-15,5 0-4 0,-1 3-2 0,5 6-1 16,0-3-6-16,8 3-2 0,1-4-3 0,3-6 2 15,5 3-6-15,4-8 1 0,0-1 0 0,2 0-5 16,3-1 2-16,3-3 7 0,-1-3-1 0,4-1 9 16,0-1 2-16,5-3 3 0,-3-1-1 0,9 0 1 15,1-3 3-15,8-6 4 0,-3 0-4 0,5-4-2 0,8-8-4 16,4-2-8-16,-1-9 1 0,0-6-3 16,-1 1-7-16,-3-6-8 0,-2-5-9 0,-6-3-5 0,18-23-5 15,-18 11-1-15,-7 10-2 0,10-22-2 0,-12 13 0 16,-4 6-2-16,-6 6 5 0,1-1-3 0,-1 3 4 15,-3 5 0-15,-3 7 0 0,-2 7 0 0,3 3 1 16,2-1-3-16,-5 7 5 0,0 1-1 0,0 0-2 16,0 13-1-16,0-15-5 0,0 15 2 0,-5-10-3 15,5 10 5-15,0 0-1 0,0 0 1 0,0 0-1 16,-37 22-1-16,11 4 3 0,2 6 1 0,0 4-3 0,-7 3 6 16,3 2 2-16,7-2 3 0,-1 4-1 15,7-2 3-15,-9 4-2 0,11-3 5 0,-1 0-1 16,1-1-1-16,2-1 2 0,2-4-4 0,7 5 2 0,2-8-1 15,-3 0 1-15,3-11 2 0,5 1 0 0,4-7 3 16,-4 6-3-16,9-1 2 0,3-1-2 0,4-6 1 16,12 9 3-16,6-7-3 0,-7-1 0 0,0-5 0 15,-3-2-1-15,-4-6-1 0,-2-2-2 0,1-2-4 0,-1-1-5 16,5-4-10-16,5-10-6 0,2-3-10 16,-2 1-1-16,0-4 2 0,-3-2 2 0,-8 2 0 15,-3 7 6-15,-3-1 1 0,0-1 3 0,-1 1-3 0,-5 1 6 16,2-6-3-16,-4 8 5 0,2-1 4 0,-4-2-1 15,0 2 6-15,-1 2-7 0,-2 3 2 0,0 0 5 16,-1 2-5-16,-2-2 5 0,0 10-3 0,2-15 1 16,-2 15 0-16,3-12-4 0,-3 12 0 15,0-11-3-15,0 11 1 0,0 0 3 0,0 0-7 0,-7-9 6 16,7 9 1-16,0 0 1 0,0 0 2 0,0 0-3 16,-30 14 2-16,21-6 0 0,0 2-1 0,-6 2 6 0,0 3-6 15,7 1 6-15,-3 2-1 0,-2-1 0 16,7 1 4-16,1-1-1 0,-1-3-3 0,2-2 3 15,1 4-2-15,3-4 2 0,0-2 1 0,3 3 3 16,1-3-4-16,-1 0 0 0,3 0 4 0,2-1 0 16,-1 1 2-16,2-6 0 0,-1 4 2 0,-8-8 2 0,19 10-6 15,-6-7 6-15,-13-3-8 0,17 2 4 0,-17-2 1 16,0 0-6-16,31-7 0 0,-23 1-4 0,-8 6-9 16,17-10 8-16,-9-2-5 0,-1 2-2 0,-3 4-2 15,1-7 1-15,4-1-3 0,-1-7 7 0,-4 6-6 16,0 2 4-16,1 0 1 0,-5 2 3 0,4 2-10 0,-4-1 7 15,0 10 4-15,0-20-3 0,0 12 2 0,0 8-1 16,0-16-2-16,0 16 4 0,0-13-1 0,0 13 1 16,-4-10 0-16,4 10-1 0,0 0 3 0,-2-12-8 15,2 12 2-15,0 0 3 0,-7-7-2 0,7 7-2 16,0 0 5-16,-12-5-2 0,12 5 0 0,0 0 3 16,-25 0-3-16,25 0 2 0,-25 7 2 0,6 1 2 15,-3 1 5-15,3 5-3 0,-1-4 3 0,4 8-4 16,-11 9 5-16,5-4 1 0,6-5 3 0,2 3-2 15,6-1 3-15,0 5 1 0,2-3 0 0,0 0-1 0,6 0 0 16,3 1-3-16,0 0 4 0,3-3 5 16,2 3-5-16,6-3-2 0,-1-2 1 0,0-2 0 0,7-4 1 15,-2 1 0-15,7-9-3 0,3 4-1 0,14-3 4 16,0 0-5-16,1-13 1 0,-3 4-9 0,-2-9-5 16,1 0-7-16,-1-8-7 0,1-1-1 0,0-3 2 15,-9-3-1-15,4 2 2 0,-4-4-4 0,0 2 13 16,-7 2 9-16,-7 7 9 0,-2 1 2 0,2 5 1 15,-7-2 0-15,-1 9-1 0,0-3-5 0,-1 3-5 16,-7 6 0-16,10-5 4 0,-10 5-3 0,0 0-2 0,0 0-5 16,0 0 1-16,13 23 16 0,-8-2 0 0,0 16 2 15,-5 2 7-15,0 1 4 0,0 1-3 0,-3 2-2 16,1-2 3-16,0 1 2 0,-4 3 1 0,1-4 1 16,-3 4 13-16,-1-3 12 0,-2 0 6 0,-3-5-8 15,4 1-5-15,-1-3-5 0,-1-7-2 0,1-1-2 16,4-7-4-16,-5-3-3 0,4 1-1 0,3-4-2 15,0-4 3-15,2 0 1 0,-2-3 7 0,-2 1 8 16,7-8 1-16,-8 6-3 0,8-6-1 0,0 0-6 0,0 0-3 16,0 0-6-16,-15-26-2 0,11 3-3 0,1-12-7 15,6-10-6-15,3-4-8 0,3-28 4 0,1 20-14 16,7-17-9-16,10-2-1 0,-3 0-2 0,5 0 4 16,-1 3 0-16,0 19 1 0,-3 4-4 0,0 6 5 15,1 1 0-15,0 3 2 0,-2-1 2 0,6 7 1 16,-2 5-1-16,-1 2 3 0,1-1 0 0,-6 9 1 15,-4 7-2-15,2-1-1 0,-4 6 2 0,-2 2-1 0,-1 0-4 16,-13 5 2-16,26 0-1 0,-26 0 2 16,16 10-1-16,-8 0 2 0,0 4-2 0,-6 9 6 15,-4-1-1-15,-2 15 7 0,-3 1 1 0,-10-2 6 16,-1 2 3-16,-11-5 7 0,3 2 0 0,-2-5 1 0,1 1 1 16,-3-1-1-16,-3-1-1 0,3-4 1 0,0 0-5 15,5-5 1-15,5-6 6 0,-1-4-7 0,-2 2-4 16,8-2-20-16,3-2-23 0,2-3-24 0,10-5-31 15,-16 10-36-15,16-10-58 0,0 0-120 0,0 0-363 16,0 0 104-16</inkml:trace>
  <inkml:trace contextRef="#ctx0" brushRef="#br0" timeOffset="-169697.63">32223 16184 277 0,'0'0'339'0,"0"0"-21"0,0 0-11 15,0 0-1-15,0 0-11 0,0 0-11 0,17-5-9 16,-17 5-9-16,0 0-7 0,0 0-8 0,0 0-6 0,0 0-15 16,0 0-5-16,0 0-9 0,0 0-6 15,0 0-14-15,0 0-15 0,0 0-12 0,11-5-16 16,-11 5-14-16,0 0-12 0,0 0-14 0,0 0-11 0,0 0-11 16,5-8-15-16,-5 8-23 0,0 0-34 0,0 0-46 15,0 0-57-15,0 0-75 0,9-10-85 0,-9 10-98 16,0 0-329-16,0 0-805 0,-3-18 218 0</inkml:trace>
  <inkml:trace contextRef="#ctx0" brushRef="#br0" timeOffset="-157189.78">21691 12397 306 0,'0'0'91'0,"-5"-10"-3"0,5 10-6 0,-4-6-5 15,4 6-16-15,0 0-4 0,0 0 1 0,-4-8-19 16,4 8-10-16,0 0 5 0,0 0-17 0,0 0 9 0,0 0-11 16,0 0-6-16,0 0 4 0,0 0-8 0,0 0 5 15,0 0-7-15,-6 31 8 0,4-10-8 0,2 2-2 16,0 14 4-16,0-8-5 0,2-5-1 0,1 2 7 15,0-3 0-15,-3-1-5 0,4 1-1 0,0-5 5 16,-1-3 0-16,1-3-1 0,-1 1-2 0,1-4 14 16,1-4 12-16,-2 2 8 0,-3-7 0 0,18 3 1 15,2-8-23-15,5-3 19 0,15-12-7 0,2-3 5 0,7-7 0 16,16-17 7-16,-10 10-5 0,-10 5 3 16,-6 1-5-16,6 5-5 0,-3 3-1 0,-4 0-1 15,-3 1-5-15,-7 8-3 0,-4 0 0 0,-2 1-1 0,2 3-5 16,0-1 2-16,-3 2 0 0,0-1-5 0,1 1 2 15,-2 3-1-15,1-2 1 0,-1 0-7 0,-4 3-1 16,0-2 8-16,-5 4 1 0,3-2-7 0,-3 2 5 16,-3-1-10-16,3 1 9 0,-11 3-4 0,21-10 7 15,-14 7 1-15,2-4 3 0,0 2-1 0,0 1-1 16,-1-2 2-16,3 0 1 0,-5-1-7 0,2 1 2 16,-8 6-9-16,13-10 8 0,-7 5-2 0,-6 5 1 0,11-12-1 15,-8 7-19-15,-3 5-4 0,5-10-17 16,-5 10-15-16,3-7-26 0,-3 7-25 0,0 0-108 0,-3-16-245 15,3 16 71-15</inkml:trace>
  <inkml:trace contextRef="#ctx0" brushRef="#br0" timeOffset="-156121.29">19455 10156 250 0,'0'-12'100'15,"0"12"-5"-15,-3-9-18 0,3 9-7 0,-3-13 2 16,3 13-10-16,-3-10-1 0,3 10-14 0,0-10 2 15,0 10 0-15,-3-9 3 0,3 9-5 0,0 0-13 16,-3-13-5-16,3 13-2 0,0 0-2 0,0-7-8 0,0 7-7 16,0 0-6-16,0 0-11 0,0 0 11 0,0 0-5 15,0 0 3-15,0 0-10 0,0 0 3 16,0 0 0-16,15 32 5 0,-7-9-3 0,0 18-2 0,-1 0 3 16,2-1-11-16,-1 7 13 0,8-5-11 0,-9 0 11 15,1-3 0-15,-3-2 7 0,4 2-13 0,1-3 2 16,-3-9 4-16,0-5-4 0,-1-4 3 0,-1 1 9 15,0-7-8-15,1 0 9 0,-5-2-7 0,6 1 0 16,-7-7 4-16,0-4 27 0,6 13 7 0,-6-13 6 16,5 7 13-16,-5-7 0 0,8 3-11 0,-8-3 15 15,0 0-8-15,28-9-9 0,-7-1 1 0,15-11-4 0,2-4-1 16,3-4-8-16,4-2 0 0,26-19-1 16,-3-2-4-16,-5 1 2 0,0 3-5 0,-8 10-3 0,-12 9-1 15,1-1 2-15,0 4-8 0,-3-1-1 0,-5 4 0 16,-3 1 2-16,-6 4-9 0,-9 5 4 0,2 1-1 15,-4 4-3-15,-2-2 3 0,0 4-1 0,-3-1-2 16,-3 2 0-16,-1 2 3 0,-7 3-5 0,15-10-4 16,-9 8 1-16,-6 2-3 0,10-5 6 0,-10 5-5 0,9-5 3 15,-9 5-4-15,0 0 1 0,11-5-2 0,-11 5 6 16,0 0-3-16,8-5-2 0,-8 5 0 16,0 0 3-16,0 0-3 0,0 0 0 0,8-4-11 0,-8 4 12 15,0 0-3-15,0 0 2 0,0 0 1 0,11-6-2 16,-11 6 0-16,0 0 2 0,0 0 1 0,0 0-1 15,0 0-5-15,0 0 7 0,0 0 0 0,8-4 4 16,-8 4-3-16,0 0-3 0,0 0 2 0,0 0-3 16,0 0 2-16,0 0-4 0,0 0 5 0,0 0 2 15,0 0 3-15,5-5-5 0,-5 5 0 0,0 0-3 16,0 0 2-16,0 0-5 0,0 0 6 0,0 0-3 0,0 0 4 16,0 0-1-16,3-4-1 0,-3 4-3 15,0 0 0-15,0 0 2 0,0 0-2 0,0 0 4 0,0 0-1 16,0 0 0-16,0 0-2 0,0 0 3 0,0 0 0 15,0 0 1-15,0 0-5 0,0 0-4 0,0 0 7 16,0 0-4-16,0 0-1 0,0 0-7 0,0 0 1 16,0 0-6-16,0 0-9 0,0 0-1 0,0 0-10 15,0 0-9-15,0 0-13 0,0 0-41 0,0 0-30 0,0 0-102 16,-30-4-274-16,8 2 80 0</inkml:trace>
  <inkml:trace contextRef="#ctx0" brushRef="#br0" timeOffset="-152931.29">19345 10065 268 0,'0'0'51'15,"0"0"-9"-15,0 0-6 0,0-10-7 0,0 10-4 16,0 0 3-16,0 0-17 0,0 0 7 0,0 0-7 15,0 0-2-15,0 0-9 0,0 0 5 0,0 0-3 16,0 0 2-16,0 0-7 0,0 0 3 0,0 0 2 16,0 0-2-16,0 0-2 0,0 0 2 0,0 0-8 0,5 35 1 15,-2-28 5-15,-1 6-5 0,2-3 6 16,-1 2-4-16,1 10 0 0,2 1 3 0,-1 1 1 16,7 13-14-16,-5 0 12 0,2 0 3 0,-1-8 2 0,1-4-5 15,-1 13 17-15,-3-10-15 0,0-3 1 0,1-2-3 16,0 0 9-16,-2 0-9 0,5 0 3 0,-3 1 1 15,1-1-1-15,0-1 0 0,-2 0 0 0,0 1 2 16,1-5-1-16,-4 5 1 0,6-3-7 0,-7-2 5 16,-1-5 0-16,6 3-5 0,-4-4 6 0,1 0 6 15,-3-2-7-15,3 0 3 0,-2-3 0 0,3 1-2 16,-4 2 1-16,2-2-2 0,-2-8 0 0,3 11 4 0,-3-11-4 16,4 11 17-16,-4-11-11 0,2 10 2 0,-2-10-3 15,3 3 6-15,-3-3 3 0,0 0 4 16,3 11 10-16,-3-11-6 0,0 0 4 0,5 5-4 0,-5-5-6 15,0 0 12-15,0 0 0 0,3 7-10 0,-3-7 6 16,0 0-4-16,0 0 2 0,0 0 6 0,5 8 1 16,-5-8-12-16,0 0 3 0,0 0-3 0,14 0 16 15,-14 0 6-15,0 0-12 0,41-10 17 0,-16 2-15 16,13-7 5-16,0 1-9 0,4-4 6 0,2-1-3 16,-2-1-1-16,6 0-3 0,-5-3-5 0,-1 5 6 15,1-5-12-15,-2-2 7 0,-5 5-5 0,5 2 6 0,-6-5 3 16,-2 3-6-16,0-1-4 0,-6 3 11 0,-1 1 0 15,-5 4-6-15,1-2 2 0,-3 3-1 0,3-3 2 16,-5 2-5-16,2-2 1 0,-1 4-4 0,2-4-4 16,-3 2 7-16,-1 3-8 0,2-7 8 0,-4 6-12 15,9-12 18-15,-13 19-5 0,1-7 3 16,-5 6-1-16,2-5-1 0,-8 10 4 0,13-10-2 16,-4 3 2-16,-9 7 1 0,13-12 0 0,-10 6 0 15,-3 6-6-15,12-10 1 0,-12 10-3 0,9-3 4 16,-9 3-2-16,4-8-5 0,-4 8 3 0,0 0-2 15,8-8-2-15,-8 8-9 0,0 0 3 0,9-7-1 0,-9 7 1 16,0 0 0-16,0 0 2 0,0 0 2 16,9-7-2-16,-9 7-4 0,0 0-1 0,0 0 1 0,0 0 1 15,0 0-2-15,4-10-3 0,-4 10 1 0,0 0 2 16,0 0-4-16,0 0 8 0,0 0-2 0,0 0 2 16,8-8-5-16,-8 8 5 0,0 0-2 0,0 0-5 15,0 0 0-15,0 0 2 0,0 0-3 0,0 0 3 16,0 0 2-16,0 0-5 0,6-7 2 0,-6 7-1 0,0 0 0 15,0 0-1-15,0 0 1 0,0 0-3 0,0 0 5 16,0 0 1-16,0 0-4 0,0 0 2 0,0 0 4 16,0 0 5-16,0 0-3 0,0 0 7 0,0 0-1 15,0 0-8-15,0 0 7 0,0 0 10 16,0 0-13-16,0 0-1 0,0 0 2 0,0 0-5 16,0 0-1-16,0 0-2 0,6-10-3 0,-6 10-1 15,0 0 5-15,0 0 1 0,0 0-2 0,0 0 1 16,0 0-3-16,0 0 2 0,0 0-1 0,0 0 2 15,0 0-1-15,0 0 2 0,0 0-3 0,0 0 1 16,0 0-5-16,0 0 4 0,0 0 3 0,0 0-2 0,0 0-5 16,0 0 5-16,0 0 0 0,0 0-3 0,0 0-2 15,0 0 4-15,0 0 2 0,0 0-11 0,0 0 10 16,0 0-2-16,0 0-2 0,0 0 2 0,0 0-2 16,0 0 2-16,0 0 5 0,0 0-8 0,0 0 3 15,0 0 2-15,0 0-3 0,0 0-2 0,0 0 5 16,0 0-4-16,0 0 2 0,0 0-1 0,0 0 1 0,0 0-1 15,0 0 2-15,0 0 0 0,0 0 1 0,0 0 0 16,0 0-2-16,0 0-1 0,0 0 2 16,0 0 1-16,0 0 1 0,0 0-4 0,0 0 3 0,0 0-3 15,0 0 2-15,0 0-1 0,0 0-1 0,0 0 2 16,0 0 0-16,0 0-2 0,0 0 0 16,0 0 2-16,0 0 1 0,0 0 1 0,0 0-2 15,0 0-4-15,0 0 2 0,0 0-1 0,0 0 2 16,0 0-2-16,0 0-4 0,0 0 4 0,0 0 1 15,0 0-2-15,0 0 2 0,0 0-2 0,0 0 2 16,0 0-3-16,0 0 2 0,0 0 1 0,0 0-1 0,0 0 4 16,0 0-2-16,0 0 0 0,0 0 2 0,0 0-4 15,0 0 2-15,0 0-2 0,0 0 5 0,0 0-6 16,0 0 2-16,0 0 1 0,0 0-3 0,0 0 3 16,0 0 0-16,0 0-3 0,0 0 0 0,0 0 6 15,0 0-7-15,0 0 1 0,0 0 3 0,0 0 2 16,0 0-2-16,0 0 0 0,0 0-3 0,0 0 3 15,0 0-3-15,0 0 2 0,0 0-4 0,0 0 2 0,0 0 4 16,0 0-7-16,0 0 6 0,0 0 1 0,0 0 5 16,0 0-3-16,0 0 0 0,0 0 1 0,0 0-2 15,0 0-1-15,0 0 4 0,0 0-3 0,0 0 0 16,0 0-2-16,0 0 0 0,0 0 0 0,0 0-1 16,0 0 1-16,0 0 0 0,0 0-2 0,0 0 2 15,0 0-1-15,0 0 1 0,0 0-4 0,0 0 4 16,0 0-1-16,0 0-6 0,0 0 8 0,0 0-1 15,0 0 0-15,0 0-3 0,0 0 6 0,0 0 0 16,0 0-4-16,0 0 1 0,0 0 1 0,0 0-1 0,0 0-3 16,0 0-1-16,0 0 7 0,0 0-3 0,0 0 0 15,0 0-3-15,0 0 9 0,0 0-9 0,0 0 4 16,0 0 4-16,0 0-4 0,0 0-3 0,0 0 3 16,0 0 0-16,0 0-1 0,0 0 3 0,0 0-4 15,0 0-3-15,0 0 6 0,0 0-3 0,0 0 3 16,0 0-4-16,0 0 1 0,0 0 1 0,0 0-1 15,0 0-3-15,0 0 1 0,0 0 3 0,0 0-2 16,0 0 1-16,0 0 2 0,0 0-4 0,0 0 3 16,0 0 0-16,0 0 2 0,0 0-3 0,0 0-3 15,0 0 2-15,0 0-5 0,0 0 2 0,0 0-1 0,0 0-1 16,0 0 5-16,0 0-5 0,0 0 2 0,0 0-1 16,0 0 1-16,0 0 6 0,0 0-8 0,0 0 7 15,0 0-2-15,0 0 1 0,0 0 0 0,0 0-2 16,0 0-1-16,0 0 4 0,0 0 2 0,0 0-4 15,0 0 2-15,0 0-4 0,0 0 2 0,0 0 2 16,0 0 0-16,0 0 2 0,0 0-4 0,0 0 1 16,0 0 4-16,0 0-4 0,0 0 1 0,0 0 2 0,0 0 2 15,0 0 0-15,0 0-5 0,0 0 1 0,0 0-1 16,0 0-1-16,0 0 7 0,0 0 0 16,0 0-4-16,0 0-2 0,0 0 2 0,0 0 1 0,0 0 2 15,0 0-1-15,0 0-8 0,0 0 6 0,0 0 2 16,4-6-3-16,-4 6 1 0,0 0 2 0,0 0-4 15,0 0-1-15,0 0 1 0,0 0 1 0,0 0 0 16,0 0-1-16,0 0-1 0,0 0 3 0,0 0-1 16,0 0-1-16,0 0 0 0,0 0 5 0,0 0-1 0,0 0-4 15,0 0-1-15,0 0 4 0,0 0-1 16,0 0-1-16,0 0-1 0,0 0-2 0,0 0 1 0,0 0 6 16,0 0-4-16,0 0 1 0,0 0-1 15,0 0 5-15,0 0-6 0,0 0 0 0,0 0 1 0,0 0 0 16,0 0 1-16,0 0 1 0,0 0-2 0,0 0 4 15,0 0 1-15,0 0-9 0,0 0 5 0,0 0 0 16,0 0-2-16,0 0 2 0,0 0-4 0,0 0 4 16,0 0 3-16,0 0-6 0,0 0 3 0,0 0-5 15,0 0 5-15,0 0-1 0,0 0-5 0,0 0 4 16,0 0 1-16,0 0 1 0,0 0 0 0,0 0 2 16,6-10-3-16,-6 10-3 0,0 0 6 0,0 0 0 0,0 0-3 15,0 0-6-15,0 0 5 0,0 0-2 0,0 0 6 16,0 0-1-16,0 0 2 0,0 0-1 0,0 0-3 15,0 0 3-15,0 0-7 0,0 0 1 0,0-8-2 16,0 8 11-16,0 0-5 0,0 0 1 0,0 0 3 16,0 0-6-16,0 0-2 0,0 0 5 0,0 0 1 15,0 0-4-15,0 0 2 0,0 0 2 0,-2-10-3 16,2 10 1-16,0 0-2 0,0 0-2 0,0 0 3 0,0 0 1 16,0 0-2-16,0 0 1 0,0 0 0 0,0 0 3 15,-4-10-6-15,4 10 0 0,0 0 1 16,0 0-1-16,0 0-4 0,0 0 11 0,0 0-4 0,0 0 0 15,0 0 2-15,0 0 0 0,0 0-5 0,-2-10 5 16,2 10 0-16,0 0-2 0,0 0-5 0,0 0 2 16,0 0 1-16,0 0 7 0,0 0-8 0,0 0 6 15,0 0-3-15,0 0 0 0,0 0 1 0,0 0 3 0,-2-7-2 16,2 7-1-16,0 0-2 0,0 0 5 16,0 0-1-16,0 0-4 0,0 0-2 0,0 0 1 15,0 0 1-15,0 0-3 0,0 0 4 0,0 0-2 0,0 0 2 16,0 0-4-16,0 0 0 0,0-11 4 0,0 11-2 15,0 0-1-15,0 0 1 0,0 0-3 0,0 0 4 16,0 0 1-16,0 0-4 0,0 0 1 0,0 0-2 16,0 0 5-16,0 0-3 0,0 0 0 0,0 0 3 15,0 0-3-15,0 0 4 0,0 0-5 0,0 0-2 16,0 0 1-16,0 0-3 0,0 0 5 0,0 0-4 16,0 0 8-16,0 0 0 0,0 0-4 0,0 0 1 15,0 0-2-15,0 0 4 0,0 0 3 0,0 0-2 16,0 0-7-16,0 0 3 0,0 0 1 0,0-10 1 0,0 10-2 15,0 0 0-15,0 0 5 0,0 0-8 0,0 0 4 16,0 0-3-16,0 0-4 0,0 0 2 0,0 0-4 16,0 0 2-16,0 0 5 0,0 0-3 0,0 0-5 15,0 0 9-15,0 0-4 0,0 0-1 0,0 0 5 16,0 0-5-16,0 0 7 0,0 0 3 0,0 0 0 16,0 0-5-16,0 0-2 0,0 0 0 0,0 0 2 15,0 0 6-15,0 0-1 0,0 0-4 0,0 0 2 16,0 0-3-16,0 0 1 0,0 0 1 0,0 0 0 0,0 0 4 15,0 0-2-15,0 0 1 0,0 0 3 0,0 0 0 16,0 0-1-16,0 0-5 0,0 0 4 0,0 0-2 16,0 0 2-16,0 0-4 0,0 0 0 0,0 0 3 15,0 0-3-15,0 0 4 0,0 0-3 0,0 0-1 16,0 0-2-16,0 0-1 0,0 0 9 0,0 0-2 16,0 0-4-16,0 0 0 0,0 0 0 0,0 0 4 15,0 0-9-15,0 0-10 0,0 0-3 0,0 0-12 16,0 0-11-16,0 0-29 0,0 0-31 0,0 0-34 15,0 0-78-15,0 0-256 0,0 0 73 0</inkml:trace>
  <inkml:trace contextRef="#ctx0" brushRef="#br0" timeOffset="-151496.37">21675 12761 231 0,'5'19'33'0,"4"-2"-2"0,-7 1-2 16,3-3 3-16,1 0-9 0,0 4 1 0,-2-7-10 16,3 3 10-16,0 3-14 0,0-3 13 0,-2-1 2 15,0-1-1-15,-2-4 1 0,2 1 0 0,-3 0-3 16,1 0 0-16,4-3-6 0,-7 1 4 0,5 0-1 16,-5-8 14-16,5 9-8 0,-5-9 6 0,3 8-2 15,-3-8 2-15,3 6-2 0,-3-6 7 0,0 0 6 16,2 12-10-16,-2-12 9 0,0 0-12 0,6 4 0 0,-6-4 16 15,0 0-8-15,0 0-1 0,8 7-8 0,-8-7 4 16,0 0-5-16,0 0-1 0,16 0-2 0,-16 0-4 16,0 0 0-16,25-10-9 0,-3-1 0 0,-3 3 6 15,3-4 2-15,0-1-6 0,15-7 0 0,-3-1-2 16,2-1-1-16,3-4-22 0,0-1 28 0,4-1-5 16,-6-1-4-16,10 0-4 0,0-7 1 0,2 7-4 15,-6-5 7-15,-1 1 0 0,1 2 2 0,-1-4-8 16,-5 4 6-16,0 3 1 0,-4-2-7 0,-2 1 6 15,3 5-2-15,-9 1 3 0,-6 5 5 0,-5 5 1 16,2-2-3-16,-2 4 7 0,-5 1 3 0,1 1 0 0,1 4-2 16,-3-3 1-16,1 3-3 0,-1-5-1 0,-8 10-1 15,10-10-6-15,-2 3-4 0,-8 7 5 0,17-13-2 16,-11 10-2-16,-6 3 5 0,15-12-9 16,-9 6 1-16,-6 6 4 0,14-8-3 0,-14 8-3 0,9-7 1 15,-9 7 1-15,11-7 5 0,-11 7-1 0,0 0-7 16,9-8-2-16,-9 8 2 0,0 0 5 0,10-5-3 15,-10 5 3-15,0 0-1 0,0 0-5 0,7-8 5 16,-7 8 0-16,0 0-1 0,0 0 3 0,9-7-1 16,-9 7 1-16,0 0 2 0,0 0-12 0,0 0-11 0,0 0-23 15,0 0-22-15,0 0-28 0,-5-15-31 0,5 15-79 16,-21-6-237-16,1 1 70 0</inkml:trace>
  <inkml:trace contextRef="#ctx0" brushRef="#br0" timeOffset="-92311.9299">19410 855 214 0,'0'0'9'0,"0"0"-4"0,0 0 12 16,0 0 1-16,0 0-10 0,0 0-6 0,0 0 11 0,0 0 1 16,0 0-11-16,0 0-6 0,0 0 9 15,0 0-4-15,0 0 3 0,0 0-5 0,0 0 0 0,0 0 1 16,0 0-7-16,0 0 4 0,0 0 4 0,0 0 1 15,0 0-3-15,0 0 2 0,0 0-2 0,0 0-8 16,0 0 11-16,0 0-8 0,0 0 11 0,0 0-10 16,0 0 8-16,0 0 1 0,0 8-5 0,0-8 0 15,0 0-1-15,0 0 10 0,0 0-6 0,0 0-9 0,0 0 8 16,0 0-4-16,0 0 4 0,0 0-6 16,0 0 8-16,0 0-6 0,0 0 4 0,0 0 2 15,0 0-2-15,0 0 6 0,0 0-10 0,0 0 8 0,0 0-7 16,0 0 9-16,0 0-13 0,0 0 14 0,0 0-9 15,0 0 0-15,0 0 0 0,0 0-1 0,0 0-2 16,0 0 4-16,0 0-7 0,0 0 14 0,0 0-15 16,0 0 7-16,0 0 4 0,0 0-3 0,0 0 2 15,0 0-6-15,0 0 3 0,0 0 3 0,0 0-3 16,0 0-1-16,0 0 2 0,0 0-2 0,0 0 5 16,0 0-7-16,0 0 2 0,0 0 1 0,0 0-3 15,0 0 3-15,0 0-8 0,0 0 8 16,0 0 0-16,0 0 0 0,0 0-5 0,0 0 2 15,0 0 6-15,0 0-3 0,0 0 3 0,0 0-1 0,0 0 1 16,0 0 3-16,0 0 5 0,0 0-16 0,3 9 7 16,-3-9-1-16,0 0-2 0,0 0 1 0,0 0 0 15,0 0 0-15,0 0 1 0,0 0-1 0,0 0 3 16,0 0 5-16,0 0-3 0,0 0-1 0,0 0-1 16,0 0 2-16,0 0-1 0,0 0-1 0,0 0 0 0,0 0 2 15,0 0-1-15,0 0-2 0,0 0 4 16,0 0-9-16,0 0 2 0,0 0 4 0,0 0-5 0,0 0 2 15,0 0-3-15,0 0 3 0,0 0 0 0,0 0-5 16,0 0 4-16,0 0-1 0,0 0 5 0,0 0-7 16,0 0 4-16,0 0 4 0,0 0-7 0,0 0 6 15,0 0-1-15,0 0 3 0,0 0-4 0,0 0-6 16,0 0 1-16,0 0 5 0,0 0 1 0,0 0 1 16,0 0-3-16,0 0 0 0,0 0-2 0,-3 10-2 15,3-10 7-15,0 0-5 0,0 0 1 0,0 0 1 16,0 0-2-16,0 0 2 0,0 0 3 0,0 0-7 15,0 0 16-15,0 0-17 0,0 0 12 0,0 0-10 16,0 0 1-16,0 0-4 0,0 0 4 0,0 0 2 16,3 10 3-16,-3-10-7 0,0 0 1 0,0 0 0 0,0 0 6 15,0 0-3-15,0 0 3 0,0 0-3 0,0 0-3 16,0 0 6-16,0 0-5 0,0 0 1 0,0 7 1 16,0-7 3-16,0 0-3 0,0 0 0 0,0 0 4 15,0 0-5-15,0 0 4 0,0 0-6 0,0 0 1 16,0 0 5-16,0 0-3 0,0 10 0 0,0-10-4 15,0 0 5-15,0 0-2 0,0 0 1 0,0 0-2 16,0 0 2-16,0 0 5 0,0 0-8 0,0 0 0 0,0 0 3 16,3 10 1-16,-3-10 1 0,0 0-1 15,0 0 5-15,0 0-7 0,0 0-2 0,0 0 9 16,0 0-3-16,0 0 0 0,0 0-6 0,0 0 6 0,0 7-9 16,0-7 9-16,0 0 0 0,0 0 3 0,0 0-5 15,0 0-1-15,0 0 11 0,0 0-13 0,0 0-1 16,0 0 6-16,0 0-3 0,0 0 2 0,0 0-4 15,0 0 4-15,0 0-2 0,0 0 0 0,0 0 0 16,0 0 1-16,0 0 14 0,0 0-15 0,0 0-1 16,0 0 1-16,0 0 0 0,0 0-3 0,0 0 3 15,0 0 0-15,0 0-5 0,0 0 5 0,0 0-3 0,0 0 6 16,0 0-3-16,0 0-3 0,0 0 9 0,0 0-10 16,0 0 4-16,0 0 1 0,0 0-7 15,0 0 5-15,0 11 10 0,0-11-6 0,0 0-8 0,0 0-1 16,0 0 2-16,0 0 5 0,0 0-7 0,0 0 9 15,0 0-10-15,0 0 5 0,0 0-1 0,0 0 5 16,0 0-4-16,0 0 2 0,0 0-4 0,0 0 4 16,9 4 4-16,-9-4-11 0,0 0 5 0,0 0 1 15,0 0-1-15,0 0 2 0,0 0 5 0,0 0-2 16,0 0-11-16,0 0 13 0,0 0-3 0,0 0 3 16,0 0 0-16,0 0-1 0,0 0-4 0,0 0-3 0,0 0-1 15,0 0 10-15,0 0-3 0,0 0 0 0,0 0 4 16,0 0-7-16,0 0 0 0,0 0 0 15,0 0-1-15,0 0-4 0,0 0 7 0,0 0-2 0,0 0-5 16,0 0 7-16,0 0-4 0,0 0 5 0,0 0-4 16,0 0-1-16,0 0-4 0,0 0 8 0,0 0-2 15,0 0-3-15,0 0 7 0,0 0-7 0,0 0 15 16,0 0-15-16,0 0 5 0,0 0-7 0,0 0-5 16,0 0 8-16,0 0-2 0,0 0-1 0,0 0 2 15,0 0 5-15,0 0 1 0,0 0 0 0,0 0 1 16,0 0-4-16,0 0 0 0,0 0-4 0,0 0 1 15,0 0-2-15,0 0 2 0,0 0-1 0,0 0 2 0,5 8 1 16,-5-8 2-16,0 0 2 0,0 0-6 0,0 0 0 16,0 0 2-16,0 0-1 0,0 0 8 0,0 0 3 15,0 0-7-15,0 0-7 0,0 0 7 0,0 0-2 16,0 0-5-16,0 0 1 0,0 0 5 0,0 0-2 16,0 0 2-16,0 0-2 0,0 0 2 0,0 0-4 15,0 0 0-15,0 0 2 0,0 0 5 0,0 0 5 16,0 0-10-16,0 0-1 0,0 0-1 0,0 0 0 15,0 0-1-15,0 0-1 0,0 0 4 0,0 0-1 16,0 0 2-16,0 0-4 0,0 0 5 0,0 0-1 16,0 8 2-16,0-8-4 0,0 0 2 0,0 0 2 0,0 0-2 15,0 0 1-15,0 0 4 0,0 0-5 16,0 0 0-16,0 0-2 0,0 0-1 0,0 9 0 0,0-9 3 16,0 0-4-16,0 0 7 0,0 0-8 0,0 0 7 15,0 0-4-15,0 0 4 0,0 0 1 0,0 0-3 16,0 0-3-16,0 10 4 0,0-10 5 0,0 0-7 15,0 0-1-15,0 0 8 0,0 0-6 0,0 0 0 16,0 0 3-16,0 0 0 0,0 0-3 0,0 0 0 0,0 0 3 16,0 0 3-16,0 0-12 0,0 0 11 15,0 0-2-15,0 0-3 0,0 0 0 0,-5 9 0 16,5-9 0-16,0 0 1 0,0 0-2 0,0 0 1 0,0 0 0 16,0 0-3-16,0 0 6 0,0 0 1 0,0 0-5 15,0 0 12-15,0 0-3 0,0 0-9 16,0 0 1-16,0 0-2 0,0 0 4 0,0 0-2 15,0 0-3-15,0 0 0 0,0 0 4 0,0 0 2 16,0 0-4-16,0 0-1 0,0 0 2 0,0 0 0 16,0 0 0-16,0 0-4 0,0 0-1 0,0 0 10 15,0 0-5-15,0 0 0 0,0 0-1 0,0 0-1 0,0 0 0 16,-3 7-1-16,3-7 11 0,0 0-8 0,0 0 0 16,0 0 0-16,0 0-3 0,0 0 3 15,0 0-9-15,0 0 7 0,0 0 4 0,0 0-4 0,0 0 1 16,0 0 1-16,0 0-3 0,0 0 10 0,0 0-10 15,0 0 5-15,0 0 1 0,-3 8-8 0,3-8 5 16,0 0 0-16,0 0 0 0,0 0 0 0,0 0-6 16,0 0 8-16,0 0-4 0,0 0 5 0,0 0-1 15,0 0-1-15,0 0 10 0,0 0-16 0,0 0 5 16,0 0-4-16,0 0 1 0,0 0 1 0,0 0 1 16,0 0 4-16,0 0-8 0,0 0 5 0,0 0-4 15,0 0 1-15,0 0 1 0,0 0 2 0,0 0 2 16,0 0-4-16,0 0 1 0,0 10-1 0,0-10-2 15,0 0 4-15,0 0 0 0,0 0 3 0,0 0 1 0,0 0-2 16,0 0-5-16,0 0 1 0,0 0 10 0,0 0-5 16,0 0-6-16,0 0 1 0,0 0 4 0,0 0-2 15,0 0 0-15,-3 7 6 0,3-7-8 0,0 0 4 16,0 0 11-16,0 0-14 0,0 0-5 0,0 0 10 16,0 0-4-16,0 0 0 0,0 0-4 0,0 0 4 15,0 0 0-15,0 0 7 0,0 0-7 0,0 0-3 16,0 0 8-16,0 0-10 0,0 0 5 0,0 0 0 15,0 0 2-15,0 0-7 0,0 0 4 0,0 0-1 0,0 0 1 16,0 0 1-16,0 0 0 0,-3 10-5 0,3-10 2 16,0 0 2-16,0 0 2 0,0 0-2 0,0 0 5 15,0 0-4-15,0 0-4 0,0 0 4 0,0 0 0 16,0 0-2-16,0 0-1 0,0 0 3 0,0 0-1 16,0 0 4-16,0 0-6 0,-4 8 4 0,4-8 4 15,0 0-10-15,0 0 5 0,0 0 8 0,0 0-16 16,0 0 8-16,0 0 5 0,0 0-8 0,0 0 6 15,0 0-3-15,0 0 0 0,0 0 0 0,0 0 6 16,0 0 3-16,0 0-8 0,0 0-1 0,0 0 0 16,0 0 5-16,0 0-7 0,0 0 2 0,0 0-1 0,0 0 7 15,0 0-4-15,0 0 12 0,0 0-14 0,0 0 5 16,0 0-5-16,0 0 4 0,0 0-1 16,0 0-3-16,0 0-3 0,0 0 3 0,0 0-4 0,0 0 2 15,0 0 5-15,0 0-9 0,0 0 6 0,0 0-6 16,0 0 0-16,0 0 5 0,0 0-2 0,0 0 2 15,0 0 2-15,0 0-2 0,0 0-1 0,0 0-3 16,0 0 1-16,-9 5 8 0,9-5-4 0,0 0-1 16,0 0 2-16,0 0-1 0,0 0 0 0,0 0-3 15,0 0 6-15,0 0-1 0,0 0-4 0,0 0 7 16,0 0-7-16,0 0 6 0,0 0-1 0,0 0 5 0,0 0-9 16,0 0-4-16,0 0 7 0,0 0-4 0,0 0 2 15,0 0 2-15,0 0 1 0,0 0-3 16,0 0-2-16,0 0-1 0,0 0 2 0,0 0 0 0,0 0-6 15,0 0 11-15,0 0-8 0,0 0 6 0,0 0 0 16,0 0-4-16,0 0-3 0,0 0 10 0,0 0-8 16,0 0 3-16,0 0-2 0,0 0 2 0,0 0 3 15,0 0-7-15,0 0 4 0,0 0-5 0,0 0 5 16,0 0 2-16,0 0-4 0,0 0 4 0,0 0-2 16,0 0 0-16,0 0 7 0,0 0-7 0,0 0 2 15,0 0-2-15,0 0 0 0,0 0 0 0,0 0-5 0,0 0 5 16,0 0 0-16,0 0-6 0,0 0 8 0,0 0-4 15,0 0 1-15,0 0 1 0,0 0 6 0,0 0-5 16,0 0 1-16,0 0-1 0,0 0 3 0,0 0 3 16,0 0 0-16,0 0 4 0,0 0-7 0,0 0 1 15,0 0 5-15,0 0 0 0,0 0 2 0,0 0-6 16,0 0 0-16,0 0-3 0,0 0-1 0,0 0 9 16,0 0-3-16,0 0 2 0,0 0-10 0,0 0 4 15,0 0 1-15,0 0 0 0,0 0 1 0,0 0-5 16,0 0 4-16,0 0-2 0,0 0-2 0,0 0 5 15,0 0-8-15,0 0-1 0,0 0 10 0,0 0-8 0,0 0 4 16,0 0 1-16,0 0-4 0,0 0 3 0,0 0-5 16,0 0 5-16,0 0-1 0,0 0-2 0,0 0 0 15,0 0-6-15,0 0 6 0,0 0 0 0,0 0-1 16,0 0 1-16,0 0-7 0,0 0 2 0,0 0 4 16,0 0 1-16,0 0-1 0,0 0 1 0,0 0 2 0,0 0 1 15,0 0-7-15,0 0 3 0,0 0-4 16,0 0-5-16,0 0 6 0,0 0 0 0,0 0 0 15,0 0-9-15,0 0 4 0,0 0 2 0,0 0 0 0,0 0 5 16,0 0-8-16,0 0 11 0,0 0-2 0,0 0-5 16,0 0 0-16,0 0 8 0,0 0 4 0,0 0-11 15,0 0-1-15,0 0 5 0,0 0-6 0,0 0 4 16,0 0 0-16,0 0-3 0,0 0 6 0,0 0 3 16,0 0-6-16,0 0 4 0,0 0-1 0,0 0-3 15,0 0 2-15,0 0-1 0,0 0-2 0,0 0 10 16,0 0-8-16,0 0-2 0,0 0-7 0,0 0 3 15,0 0-3-15,0 0 2 0,0 0-2 0,0 0 4 16,0 0 2-16,0 0-6 0,0 0 2 0,0 0 3 16,0 0-5-16,0 0 5 0,0 0-1 0,0 0-2 0,0 0-9 15,0 0 20-15,0 0 4 0,0 0-14 0,0 0 5 16,0 0 2-16,0 0-1 0,0 0-5 16,0 0 4-16,0 0 2 0,0 0 2 0,0 0-6 0,0 0 5 15,0 0-1-15,0 0-3 0,0 0 4 0,0 0-11 16,0 0 11-16,0 0-2 0,0 0-3 0,0 0-1 15,0 0-9-15,13 7 3 0</inkml:trace>
  <inkml:trace contextRef="#ctx0" brushRef="#br0" timeOffset="-92158.42">19416 1054 213 0,'0'0'6'16,"0"0"-2"-16,0 0-6 0,0 0 2 0,0 0-3 16,0 0-4-16</inkml:trace>
  <inkml:trace contextRef="#ctx0" brushRef="#br0" timeOffset="-91018.68">19426 1072 223 0,'0'0'25'16,"0"0"1"-16,0 0 0 0,0 0-1 0,0 0-8 16,0 0 0-16,0 0-4 0,0 0 6 0,0 0-2 15,0 0 4-15,0 0 0 0,0 0 1 0,0 0-2 16,0 0 4-16,0 0-2 0,0 0-1 0,0 0 0 16,0 0 0-16,0 0-5 0,0 0 12 0,0 0-6 0,0 0-3 15,0 0 8-15,0 0-2 0,0 0-4 16,0 0 2-16,0 0-4 0,0 0 2 0,0 0-4 0,0 0 7 15,0 0 6-15,0 0-3 0,0 0-1 0,0 0-2 16,0 0 2-16,0 0-1 0,0 0 3 0,0 0 4 16,0 0-8-16,0 0 3 0,0 0-3 0,0 0-11 15,0 0 4-15,0 0 1 0,0 0 3 0,0 0-19 16,0 0 2-16,0 0-2 0,0 0-7 0,0 0-2 16,0 0 2-16,0 0 0 0,0 0-6 0,0 0 7 15,0 0 0-15,0 0-3 0,17 13 1 0,-14 8-4 0,3 2 15 16,-2-2-16-16,-4 4 6 0,7 10 3 15,-5-5-5-15,-2-6 10 0,6 0-7 0,-6-1-1 16,0-1 5-16,0-2-2 0,5-3 7 0,-5 3 7 0,2-5-13 16,-2-2-3-16,0-1 5 0,4-1 3 0,-4-11 3 15,0 15 2-15,0-15 9 0,3 13 0 0,-3-13 7 16,0 0-13-16,0 15 17 0,0-15-5 0,0 0 8 16,0 10 2-16,0-10 3 0,0 0 2 0,0 0 14 15,2 8 5-15,-2-8 5 0,0 0 0 0,0 0 2 16,0 0-7-16,0 0 1 0,0 0-10 0,0 0-2 15,0 0-4-15,0 0-3 0,0 0-4 0,0 0-2 0,0 0 1 16,16-33-7-16,-16 20-3 0,9-3-2 0,-3-5-4 16,-4 2-2-16,4-1-2 0,-1-3-3 0,0 6 2 15,-1-2-2-15,1 0 2 0,0-4-2 0,-2 8-3 16,1-6 0-16,0 5-4 0,-1 1 2 16,-1-2 0-16,5-3-2 0,-7 1 3 0,2 4-4 0,1 3-2 15,-1-3 2-15,1 3-2 0,1-2 1 0,-4 2-3 16,4 2 3-16,-4-2-3 0,3-1 2 0,-1 5 1 15,2-2-1-15,-1-1 0 0,-3 11 0 0,5-17-3 16,-2 7-1-16,-1 4 0 0,-2 6 2 0,3-13-1 16,0 3 1-16,-3 10-6 0,0 0 6 0,5-15 2 0,-5 15-2 15,0-8-2-15,0 8-3 0,0 0-1 0,0 0 6 16,0-12 2-16,0 12-6 0,0 0 4 0,0 0-4 16,0 0 1-16,0 0 1 0,3-10-1 0,-3 10 1 15,0 0 2-15,0 0 2 0,0 0-5 0,0 0 4 16,0 0-2-16,0 0-1 0,5-12 3 0,-5 12-3 15,0 0 0-15,0 0-6 0,0 0-13 0,0 0-10 16,0 0-19-16,0 0-20 0,0 0-21 0,0 0-26 0,0 0-7 16,0 0-10-16,0 0-91 0,0 0-265 15,0 0 76-15</inkml:trace>
  <inkml:trace contextRef="#ctx0" brushRef="#br0" timeOffset="-90625.92">19526 1447 255 0,'0'0'150'0,"0"0"-23"0,0 0-18 16,0 0-9-16,0 0-11 0,0 0 1 0,0 0-13 15,0 0-4-15,0 0-14 0,0 0 3 0,0 0-9 16,0 0-10-16,0 0-3 0,0 0-21 0,0 0 6 16,0 0-12-16,0 0 6 0,0 0-6 0,22 2-6 15,-22-2 10-15,2 7-10 0,1 6 8 0,-3-13-10 16,8 19 1-16,-5 2 3 0,-1-5 0 0,2 4-9 0,1 0 3 16,-2 0 2-16,-1 0 1 0,1 1 6 0,0 0-12 15,-3-2 0-15,1-5 5 0,3 8 5 16,-1-9-7-16,-3 2 6 0,0-2-2 0,2-3-1 0,-2 0 0 15,0-10-3-15,0 19 3 0,4-15-4 16,-4-4-3-16,0 12 8 0,0-12-1 0,0 13-3 0,0-13 4 16,0 0-12-16,3 10 13 0,-3-10-9 0,0 0-16 15,0 0-27-15,0 12-20 0,0-12-29 0,0 0-82 16,0 0-206-16,0 0 59 0</inkml:trace>
  <inkml:trace contextRef="#ctx0" brushRef="#br0" timeOffset="-90323.9099">19840 1121 282 0,'0'0'151'16,"0"0"-20"-16,0 0-13 0,0 0-6 0,0 0-14 16,5-10-11-16,-5 10-4 0,0 0-2 0,0 0 2 15,0 0-17-15,20-2 7 0,-20 2-12 0,20-5 0 16,-10 3-8-16,3-4-2 0,10 2-7 0,-1 0-4 16,0 1-8-16,-1-3-16 0,4-1-15 0,-4 1-11 15,-5 3-23-15,2 0-24 0,-6-3-20 0,3 2-26 16,-15 4-82-16,19-5-217 0,-19 5 64 0</inkml:trace>
  <inkml:trace contextRef="#ctx0" brushRef="#br0" timeOffset="-90164.9099">19940 1198 231 0,'0'0'128'16,"0"0"-21"-16,15 12-13 0,-15-12-5 0,25 5-13 15,-4-3-17-15,2 1-21 0,-1-3-40 0,4 3-23 16,-2-3-65-16,-2 0-106 0,2-3 36 0</inkml:trace>
  <inkml:trace contextRef="#ctx0" brushRef="#br0" timeOffset="-89913.03">20700 733 274 0,'0'0'81'0,"-50"23"5"0,20 1-15 15,-3 6-17-15,4 3 2 0,-1 0-10 0,-2 5-5 16,4-1-8-16,3 4 11 0,3-6-5 0,6 1-9 0,-1-3-6 16,9-5 8-16,-1-2-7 0,6-6-15 0,1 2 23 15,4-2-13-15,1 3-8 0,3-4 7 16,8 1 10-16,0-2-7 0,2-1 1 0,19 5 0 0,-7-6-25 15,10-3 8-15,-8-3-12 0,12-5-16 0,-9-5-16 16,7-3-16-16,-7-2-67 0,5-5-145 0,-8-4 45 16</inkml:trace>
  <inkml:trace contextRef="#ctx0" brushRef="#br0" timeOffset="-89428.9299">21094 872 256 0,'0'0'52'16,"0"0"2"-16,0 0 1 0,0 0-3 0,0 0 2 15,0 0-1-15,0 0-2 0,0 0-3 0,0 0-6 16,0 0-10-16,0 0 6 0,0 0-12 0,0 0 2 16,0 0-3-16,0 0-8 0,0 0 5 0,-19 30-9 15,16-21-9-15,3-9 16 0,-5 15 1 0,1-4 3 16,0-1-11-16,2-1-1 0,-1 1 17 0,-2 0-10 15,5 2 3-15,0-12-2 0,-2 20-8 0,2-8 4 16,2-2 0-16,-2 1 0 0,0 1 1 0,8-1-6 0,-6 0 7 16,3-1-16-16,-2 1 16 0,2-1 6 0,-2 0 3 15,9 0-8-15,-8-3-3 0,5 3 4 0,-1-6-3 16,3 5-1-16,-11-9 9 0,19 7-5 0,-10-1-4 16,-9-6-6-16,0 0 8 0,32-3 1 0,-32 3-7 15,24-9 3-15,-12 2 0 0,-12 7 0 0,18-15 0 16,-3 1-2-16,-2-3-14 0,-7 1 5 0,0 4-6 15,-1 0 14-15,-3 1-3 0,0-1-9 0,-2 12 4 16,0-18 1-16,0 18-2 0,-2-21-6 0,0 14 9 16,2 7-9-16,-11-19 0 0,5 12 4 0,6 7 4 0,-11-18-7 15,3 14 5-15,8 4 13 0,-14-14-8 0,14 14 10 16,-16-9 0-16,16 9-9 0,-14-13-1 0,6 11 6 16,8 2-6-16,-11-10 0 0,11 10-9 0,-14-4 8 15,14 4-5-15,0 0 1 0,0 0-10 0,-18-9-21 16,18 9-18-16,0 0-9 0,0 0-14 0,0 0-14 15,0 0-22-15,0 0-62 0,0 0-198 0,-23 10 60 16</inkml:trace>
  <inkml:trace contextRef="#ctx0" brushRef="#br0" timeOffset="-89174.89">21457 982 273 0,'0'0'86'15,"0"0"-9"-15,10 6-8 0,-10-6 0 0,0 0-13 16,8 10-8-16,-8-10-23 0,8 14 11 0,-2-6 5 0,-4 2-1 16,1 0-5-16,0 3-4 0,-3-3 5 15,0 2-3-15,0 9 9 0,-3-1 5 0,-4-1 0 16,-3 3 1-16,2 3-5 0,-10 8-10 0,1 2-3 0,0-4 8 16,4-6-16-16,-1 0 5 0,5-6-1 0,-1 1-1 15,-1-2-3-15,0-4-11 0,3 3 7 0,-3-3-8 16,2-4-26-16,4 3-9 0,-3-5-19 0,3-1-13 15,5-7-7-15,-8 13-11 0,8-13-69 0,0 0-169 16,0 0 51-16</inkml:trace>
  <inkml:trace contextRef="#ctx0" brushRef="#br0" timeOffset="-88814.9299">21725 827 319 0,'0'0'126'0,"0"0"-15"15,8-10-15-15,-8 10-17 0,0 0-19 0,0 0 4 0,7-7-18 16,-7 7-13-16,0 0-5 0,0 0-3 0,0 0-1 16,0 0 6-16,9 25-3 0,-7-5-8 0,0 1 7 15,1 2 4-15,1 2 2 0,-8 0-15 0,4 8-1 16,0-3 5-16,-3-2-12 0,3-5 9 0,0 0 0 16,0 0 4-16,0-1-3 0,3 3-9 0,-6-9 10 15,3 10-12-15,0-7 10 0,0 1-17 0,-2 2-24 16,0-2-24-16,-4-5-36 0,6-3-70 0,-5-2-178 15,5-10 56-15</inkml:trace>
  <inkml:trace contextRef="#ctx0" brushRef="#br0" timeOffset="-88499.92">22022 1085 287 0,'0'0'72'0,"0"0"-10"0,0 0-3 0,0 0-13 15,0 0-2-15,0 0 5 0,17-4-11 0,-17 4-9 16,0 0-6-16,0 0 2 0,0 0-4 0,0 0 4 16,0 0-6-16,0 0 3 0,0 0-1 0,13 11 7 15,-13-11-7-15,3 14-2 0,-3-4-13 0,3 3 25 16,-3-3-20-16,2 7 35 0,-2-1-6 0,-2 4-17 15,-4-2 6-15,0 2-4 0,-1 3 6 0,-2-5 3 16,-1-1-12-16,-6 4-8 0,7-3 11 0,-4 2-2 0,-4-2 0 16,1-3-4-16,-1 3-6 0,-2-7-13 15,0 1-19-15,2 0-25 0,1-2-24 0,-2-6-80 16,9-2-176-16,9-2 55 0</inkml:trace>
  <inkml:trace contextRef="#ctx0" brushRef="#br0" timeOffset="-87645.9299">22493 771 325 0,'0'0'99'0,"0"0"5"0,0 0-19 15,0 0-6-15,0 0-21 0,0 0 8 0,0 0-13 16,-4-15-7-16,4 15 1 0,0 0-10 0,0 0-11 16,0 0 3-16,0 0-8 0,0 0 3 0,0 0-5 15,0 0-2-15,0 0-6 0,-9-7 2 0,9 7 2 16,0 0-2-16,0 0-4 0,0 0 0 0,0 0 0 15,0 0-2-15,0 0 6 0,0 0-2 0,0 0 1 16,0 0 6-16,0 0-3 0,0 0-9 0,0 0 7 0,0 0 6 16,0 0 3-16,0 0-8 0,-11-10-2 0,11 10 6 15,0 0 0-15,0 0-3 0,0 0-4 0,0 0-3 16,0 0 12-16,0 0-8 0,0 0 1 0,0 0 0 16,0 0-2-16,0 0-1 0,0 0-3 0,0 0-5 15,0 0 2-15,0 0 0 0,0 0-2 0,0 0-4 16,0 0 8-16,0 0-6 0,0 0-1 0,0 0-2 15,0 0 4-15,0 0-4 0,0 0 3 0,0 0-1 0,0 0 2 16,0 0 1-16,0 0-2 0,0 0-9 16,0 0-5-16,0 0 15 0,0 0-4 0,21 32-10 0,-21-32 14 15,0 7-6-15,0-7 10 0,0 0-1 0,0 0 2 16,3 14-10-16,-3-14 6 0,0 0 3 0,0 0 0 16,0 13 2-16,0-13-1 0,0 0-6 0,0 0 10 15,0 0 2-15,0 0 3 0,-3 10 11 0,3-10 8 16,0 0 7-16,0 0 3 0,0 0-3 0,0 0-8 15,0 0 1-15,0 0-1 0,0 0-3 0,0 0-1 16,0 0-9-16,0 0 7 0,0 0-4 0,0 0-3 16,0 0-3-16,0 0-2 0,0 0-5 0,0 0 1 0,0 0-8 15,0 0-2-15,0 0 8 0,0 0-3 0,0 0-7 16,0 0 4-16,0 0-4 0,23 0 2 0,-23 0-4 16,0 0 2-16,0 0-3 0,10 8 0 0,-10-8-1 15,9 7 2-15,-9-7-1 0,8 10-5 0,-8-10 1 16,3 15 2-16,-3-7 7 0,0 4-9 0,0-2 8 15,-7 9 0-15,3 1-6 0,-8-1 7 0,2 4-6 16,-4-1 1-16,3-2 1 0,-5-1-1 0,4-1 5 16,-1 0 1-16,-1-2-4 0,3-3 4 0,4-1 0 15,-2 0-3-15,3-4 2 0,1-1-1 0,5-7-2 0,-4 12-2 16,4-12 1-16,-9 11 4 0,9-11 5 0,-4 6-9 16,4-6 1-16,0 0 5 0,0 0 1 0,0 12 0 15,0-12 2-15,0 0 1 0,13 10 5 0,-1-7 1 16,7 2 4-16,6-3 0 0,16 1 1 0,-7-3-3 15,12-5-4-15,-8 3 4 0,-5-1-3 0,-6 0-1 16,-5 1-14-16,-6 0-15 0,1-4-19 0,-17 6-20 16,24-6-33-16,-12 0-38 0,-2 0-113 0,-2-5-287 15,-2 1 84-15</inkml:trace>
  <inkml:trace contextRef="#ctx0" brushRef="#br0" timeOffset="-87173.48">22589 288 306 0,'-8'-8'182'0,"8"8"-25"0,0 0-26 0,-8-8-16 0,8 8-21 15,0 0-17-15,0 0-12 0,0 0 4 0,0 0-15 16,0 0-5-16,0 0-3 0,43 16-1 0,-4 1-10 15,-1 3-2-15,3-4 0 0,0 7-4 0,0-3-8 16,0 5 7-16,4 3-2 0,-2-2-8 0,-5-1-2 16,-1 4 2-16,1-5-3 0,-3 4-5 0,-2 2 0 15,-3 1-5-15,0 2 4 0,-11 2-3 0,5-4 7 16,-11-4-9-16,-3-3 8 0,0 11-9 0,-10-5 0 16,-2 7 9-16,-4 2-2 0,-4 0-3 0,4-1-3 15,-5-1-3-15,-11 0 9 0,6-3-1 0,-5 3 0 16,1-2 0-16,-2-3 2 0,2-2 6 0,-6 4 6 0,4-4 1 15,1-9-1-15,4 1 0 0,0-4 2 0,6-1-5 16,-4 1 3-16,3-6 2 0,0 3-1 0,2-6-11 16,-1 2 19-16,8-4-3 0,-6 0-2 0,9-7 1 15,-10 10 2-15,10-10 2 0,-8 10-4 0,8-10 4 16,0 0-3-16,-7 7-2 0,7-7 4 0,0 0 0 16,0 0 2-16,-8 8-5 0,8-8-3 0,0 0 0 15,0 0-5-15,0 0 1 0,0 0-3 0,0 0-1 0,-5 10-5 16,5-10-10-16,0 0-22 0,0 0-29 15,0 0-40-15,0 0-27 0,0 0-60 0,0 0-111 0,0 0-343 16,-30-22 96-16</inkml:trace>
  <inkml:trace contextRef="#ctx0" brushRef="#br0" timeOffset="-86632.53">21049 1792 290 0,'0'0'86'0,"0"0"4"0,0 0 4 16,0 0-6-16,0 0 3 0,0 0 80 15,42 17-96-15,2-15 2 0,6 3-16 0,5-5 8 16,35 3-3-16,-3-6 2 0,3 3-10 0,-2-5 3 16,88 2 45-16,-94-3-57 0,-16 2-7 15,-12 2-4-15,1 1-5 0,-1-2-1 0,-4-1-2 16,1 4-2-16,-3-3-4 0,36 0 14 0,-40 3-19 16,-3-6-4-16,-8 4 2 0,-3 0-4 0,-3 0 1 15,-2-1-2-15,0 1-1 0,-3-3-3 16,-1 2 1-16,-1 1-2 0,-7-3 1 0,1 2 2 0,-14 3-3 15,20-4 6-15,-20 4-8 0,17-6 3 0,-17 6-6 16,18-4 0-16,-18 4 0 0,8-6-4 0,-8 6-12 16,0 0-13-16,0 0-19 0,14-4-16 0,-14 4-27 15,0 0-25-15,0 0-106 0,0 0-262 0,0 0 76 16</inkml:trace>
  <inkml:trace contextRef="#ctx0" brushRef="#br0" timeOffset="-86313.89">21355 2041 246 0,'0'0'135'0,"0"0"-30"15,87-20-4-15,-38 18-19 0,4-1-2 0,3-4-9 0,33 4-10 16,3-5-6-16,-1 2 8 0,-4 0-10 15,-1 5 5-15,-19-2-12 0,-11 0-3 0,-1 0 2 0,-4 6-1 16,-1-6-17-16,-4 6-5 0,-4-3 8 0,-8-3 2 16,-6 3-10-16,-9 0-11 0,1 0 13 0,-20 0-2 15,23-2-2-15,-23 2 1 0,20 0-5 0,-20 0 9 16,0 0 2-16,19 0-1 0,-19 0 2 0,0 0-20 16,0 0 10-16,14-4 2 0,-14 4-1 0,0 0-1 15,0 0 1-15,0 0-5 0,9-6-1 0,-9 6-18 16,0 0-15-16,0 0-24 0,0 0-51 0,0 0-112 0,0 0-248 15,5-11 74-15</inkml:trace>
  <inkml:trace contextRef="#ctx0" brushRef="#br0" timeOffset="-83859.9299">24796 702 379 0,'0'0'163'0,"-19"0"-11"0,19 0-18 0,0 0-16 15,0 0-15-15,0 0-16 0,0 0-8 16,0 0-17-16,0 0-7 0,0 0-7 0,-9 7-4 0,9-7-12 15,0 12 1-15,-2-4-2 0,-2 12-9 0,0 2 5 16,-11 12-1-16,4 1-6 0,-4 0 3 0,-4 1-3 16,-4 4 0-16,-2-6-3 0,0 4-3 0,-1-7 3 15,1 1-6-15,0-2-13 0,3-3-20 0,9-10-26 0,-1-2-20 16,0 5-31-16,6-7 7 0,0-1-87 16,1-7-211-16,7-5 62 0</inkml:trace>
  <inkml:trace contextRef="#ctx0" brushRef="#br0" timeOffset="-83614.66">24870 592 385 0,'8'-11'230'16,"-8"11"-38"-16,5-7-19 0,-5 7-26 0,0 0-10 16,6-8-21-16,-6 8-15 0,0 0-13 0,0 0-13 15,0 0-4-15,0 0-11 0,0 0-5 0,0 0-11 0,0 0-1 16,38 20-5-16,-27-14-8 0,4 13 4 15,1-5-4-15,-1 4-1 0,2-4-4 0,-1 7-2 0,1-4-3 16,8 12 2-16,-6-6-1 0,1-4-5 0,-5-5-2 16,2 1-11-16,-7 5-19 0,6-5-17 0,-1 0-18 15,-4-3-13-15,-1 1-9 0,-1-5-24 0,-4 0-15 16,4 1-10-16,-4-2-92 0,-5-7-255 0,11 9 74 16</inkml:trace>
  <inkml:trace contextRef="#ctx0" brushRef="#br0" timeOffset="-83411.58">25360 686 388 0,'3'-8'171'0,"-3"8"0"0,8-15-10 16,-5 9-2-16,-3 6-11 0,2-12-1 0,-2 12-14 0,0 0-14 15,6-12-15-15,-6 12-14 0,0 0-10 0,2-8-13 16,-2 8-7-16,0 0-9 0,0 0-10 0,0 0-8 16,0 0-4-16,0 0-4 0,0 0 1 0,0 0-2 15,0 0-6-15,0 0-2 0,0 50 4 0,-5-27 0 16,-3 12-5-16,-3 1-8 0,0-3-15 0,-1 8-13 15,-2-8-15-15,-4 2-13 0,4 1-20 0,1-11-37 16,5 1-7-16,1-4-20 0,3-2-102 0,-2-7-276 0,3 0 80 16</inkml:trace>
  <inkml:trace contextRef="#ctx0" brushRef="#br0" timeOffset="-83141.95">25480 1040 233 0,'0'0'212'0,"9"-7"-31"0,-9 7-13 15,9-6-11-15,-9 6-12 0,0 0-21 0,7-7-16 16,-7 7-16-16,0 0-8 0,0 0-22 0,17-3 5 0,-17 3-10 16,0 0-10-16,23 10 3 0,-14-4-10 15,-1 1-6-15,0 3-1 0,1-3-3 0,-3 5-7 0,-1-2-4 16,4 10-4-16,-5-3 2 0,-1-4 4 0,-3 1-3 16,0-1-6-16,0 0-1 0,0-4-1 0,-3 1 0 15,3 2 0-15,0-12-1 0,-3 23-1 0,2-15 2 16,1 1-8-16,0-9 4 0,-7 14 5 0,7-14-4 15,0 10-3-15,0-10-6 0,0 0-4 0,0 15-8 16,0-15-9-16,0 0-7 0,0 0-20 0,8 5-18 16,-8-5-15-16,0 0-20 0,47-10-10 0,-8-5-102 15,-4-3-254-15,0 0 74 0</inkml:trace>
  <inkml:trace contextRef="#ctx0" brushRef="#br0" timeOffset="-82950.69">25993 1041 652 0,'16'-16'-25'0,"0"1"22"0,-3 0 21 0,4 0 1 0,-6 4-1 15,3-1 22-15,-7 6 11 0,2-6 13 0,-9 12 10 16,17-13-16-16,-13 6 12 0,-4 7-15 0,13-13 1 15,-13 13-6-15,8-7-6 0,-8 7-11 0,0 0-3 16,13-4-6-16,-13 4-1 0,0 0-7 0,0 0 3 16,0 0 0-16,0 0 1 0,19 14-8 0,-13-4-1 15,-4 2 0-15,6 6 4 0,-8 2-1 0,4-4 3 16,-4 1-2-16,0 4-6 0,-4-3 0 0,2 4 0 16,-4-4 7-16,1 3-6 0,-3-2 4 0,-1 1-3 0,-1-4-14 15,-1 5-14-15,-3-1-28 0,3-6-37 16,-3 5-104-16,3-7-219 0,1-2 66 0</inkml:trace>
  <inkml:trace contextRef="#ctx0" brushRef="#br0" timeOffset="-82568.69">26447 599 317 0,'0'0'119'0,"0"0"0"0,0 0-18 0,6-13-12 0,-6 13-10 16,0 0-31-16,0 0 16 0,0 0-6 0,0 0 3 15,10-8-13-15,-10 8 0 0,0 0-13 0,0 0-8 16,0 0 9-16,0 0-2 0,0 0-4 0,17-4-6 16,-17 4-7-16,0 0 6 0,0 0-6 0,0 0-4 15,0 0-1-15,0 0-3 0,0 0 7 0,0 0-20 16,0 0 2-16,27 0 12 0,-27 0 5 0,0 0-9 15,0 0 5-15,0 0-13 0,0 0 5 0,0 0 4 16,0 0-7-16,19 12-6 0,-10-6 6 0,-9-6-4 0,10 17 6 16,1-1 5-16,-2-4-11 0,4 6 2 0,-5 2 3 15,6-3 5-15,-6 2 3 0,0 1-4 0,1 0-4 16,-1 0 1-16,0 1 3 0,3-3-2 0,-9 2 4 16,10-3-3-16,-7-1-2 0,2-4 2 0,3 8-8 15,-5-9-11-15,1 4-9 0,-1-5-17 0,0-2-27 16,4 0-24-16,-9-8-70 0,0 0-191 0,21 4 58 15</inkml:trace>
  <inkml:trace contextRef="#ctx0" brushRef="#br0" timeOffset="-82378.9899">26995 602 233 0,'0'0'155'0,"0"0"-27"0,0 0-22 0,0 0-22 16,0 0-14-16,0 0-3 0,0 0 4 0,0 0-14 15,0 0 1-15,0 0-17 0,-11 51 2 0,-3-18-10 16,2 5-2-16,-1-3-4 0,-4 1 2 0,4 2-4 16,-4-1-2-16,4-1-3 0,-7-3 5 0,8-3-23 0,-6 3-28 15,0 2-32-15,-5-6-98 0,6-9-182 16,4 0 54-16</inkml:trace>
  <inkml:trace contextRef="#ctx0" brushRef="#br0" timeOffset="-81948.03">27038 916 339 0,'0'0'114'0,"0"0"-15"16,0 0-7-16,4-10-11 0,-4 10-10 0,0 0 6 15,0 0-8-15,0 0 4 0,0 0-7 0,6-10-10 16,-6 10 3-16,0 0-15 0,0 0-4 0,0 0 4 15,0 0-15-15,0 0 5 0,12-10-9 0,-12 10 2 16,16-1-6-16,-16 1-5 0,0 0-14 0,28-7 15 16,-28 7-13-16,0 0-3 0,27 7-2 0,-27-7 6 15,16 10-10-15,-16-10 6 0,14 9-1 0,-6-2-4 0,-8-7 6 16,6 15-11-16,-6-2 12 0,0-3 1 16,0 1-1-16,-3-1-2 0,0 2-1 0,-2 8 0 0,0-2 2 15,2-1-4-15,0-4 2 0,-3-3-5 0,6 2 10 16,-2-3 4-16,2-9-11 0,0 21-1 0,2-12 3 15,1 4 0-15,6 6 6 0,-1-5-6 0,0 4 8 16,3-1-16-16,-3 1 17 0,3-3-4 0,-2-5-4 16,0 2 0-16,-2-5 2 0,-5 3-4 0,3-3 2 15,-1 3 0-15,-4-10-5 0,8 15-8 0,-8-7 22 16,0-8 1-16,0 15 1 0,0-15-1 0,-8 12 7 16,-1-6-14-16,1 4 11 0,-11 0-4 0,3 0-2 0,-4 1-3 15,1-1-11-15,3-3-16 0,2 0-30 16,0-4-25-16,14-3-111 0,-24 0-224 0,24 0 66 15</inkml:trace>
  <inkml:trace contextRef="#ctx0" brushRef="#br0" timeOffset="-81711.64">27580 817 284 0,'0'0'119'0,"0"0"-6"0,0 0-21 16,22 13-13-16,-21-6-9 0,-1-7-3 0,4 20-10 16,-2 1-5-16,-8 3-5 0,5-2-6 0,-7 1 0 15,1-1-15-15,-8 11 7 0,1-5-19 0,1-5 13 16,-6 9-5-16,4-8 9 0,-1-2-12 0,2-6 0 16,-2 0-15-16,2 3-20 0,-2-3-18 0,5-4-33 15,3 1-73-15,-6-9-166 0,14-4 50 0</inkml:trace>
  <inkml:trace contextRef="#ctx0" brushRef="#br0" timeOffset="-81415.95">27941 682 245 0,'9'-10'127'16,"-9"10"-17"-16,8-7-11 0,-8 7-11 0,0 0-8 0,0 0-16 16,0 0 2-16,0 0-20 0,11-8-2 15,-11 8-11-15,0 0-6 0,0 0 3 0,0 0-9 0,0 0 2 16,0 0-1-16,14 23-16 0,-9-13 9 0,-2 2-13 16,5 5-2-16,-4 3 19 0,6-3 10 0,-5 1-11 15,3 0-3-15,-1 0 2 0,0 2-8 0,2-7 3 16,-1 1 4-16,-1-3 2 0,2-1-6 0,-1-2-2 15,3 2-25-15,-3 0-16 0,1-5-17 0,1 0-24 16,5 0-71-16,-15-5-168 0,0 0 52 0</inkml:trace>
  <inkml:trace contextRef="#ctx0" brushRef="#br0" timeOffset="-81223.2">28484 576 393 0,'0'0'152'0,"0"0"-22"15,0 0-22-15,0 0-10 0,0 0-16 0,0 0-3 16,0 0-16-16,0 0 1 0,0 0-12 0,0 0-10 16,0 0 2-16,-25 51-1 0,9-15 1 0,-6-4-7 15,-3 4-7-15,0 2-1 0,-3-2 1 0,5 2-6 16,1-5-10-16,-4 2-6 0,5-3-26 0,-1 1-28 16,8-9-9-16,4-1-28 0,2-6-90 0,1-3-203 0,2-2 60 15</inkml:trace>
  <inkml:trace contextRef="#ctx0" brushRef="#br0" timeOffset="-80883.4899">28486 954 251 0,'0'0'175'16,"0"0"-31"-16,0 0-16 0,0 0-23 0,6-11-11 15,-6 11-4-15,0 0-16 0,0 0-6 0,0 0-12 16,0 0-7-16,0 0 0 0,0 0-11 0,0 0 3 0,0 0-13 15,10-6-6-15,-10 6-1 0,0 0 8 0,0 0-7 16,0 0-6-16,0 0-3 0,33 4 0 0,-33-4-2 16,34 10-4-16,-18-4-10 0,-2 1 10 0,-1-1-4 15,-2 0-17-15,-11-6 15 0,22 16 3 0,-17-8 1 16,1 2-4-16,0 0-19 0,2 7 21 0,-6 0 2 16,-4 4-5-16,-3 0 12 0,2-1-2 0,-6-1-3 15,5 3-5-15,-5-4 4 0,1 5 5 0,-1-4-6 16,4 1-6-16,-1-4 9 0,2-5-3 0,0 1 6 15,2-2-2-15,2-10 6 0,-3 23-6 0,6-13-1 0,3-2 8 16,1 2-3-16,1 0 2 0,14 0-13 0,-2-2 6 16,7-3-20-16,1-5-13 0,-2-3-28 0,13-4-47 15,2-10-95-15,-3-2-232 0,-2-6 69 0</inkml:trace>
  <inkml:trace contextRef="#ctx0" brushRef="#br0" timeOffset="-80446.95">28856 256 356 0,'19'-15'142'0,"0"3"-31"15,1-1-5-15,1 3-18 0,4 5-4 0,19-4-11 16,-6 3-13-16,3 1 2 0,-11 5-18 0,-3 3-2 15,-2 1 1-15,-5 2-16 0,1 4 2 0,-4 5-3 16,-4-3-12-16,-1 7 15 0,-3 1-9 0,-5 2-5 16,-4 3 3-16,3 12-1 0,-10 3-3 0,0-1-3 0,2-2-2 15,-4 2 2-15,0 1-3 0,5 3 7 0,-4 2-9 16,-1-10-3-16,4 10 13 0,5-6-2 0,2 4 1 16,1-2-6-16,-3-3 5 0,9 5 1 0,-4-7 1 15,2 7-18-15,2-3 20 0,3-1-4 0,-4-2-4 16,6-3 15-16,-6 4-5 0,0-9 3 0,-3-3 5 15,2 0-5-15,3 9-4 0,-2-6-3 0,-3-5 1 16,1 1-2-16,2 11-2 0,-1-7-1 0,-3-2-5 0,1 10 5 16,2-1 1-16,3-1-3 0,-6-2 3 15,0-9-5-15,4 13 2 0,0-2-2 0,-2-6-1 16,2-2-4-16,0 8-4 0,-5-8 6 0,2-5 4 0,-2 1-1 16,-3-5 1-16,-3 2-6 0,1-5 2 0,-4 5-1 15,-6-3-11-15,-6-2-19 0,-20 10-27 0,-12-5-36 16,-34 7-145-16,-12-6-279 0,-11-5 82 0</inkml:trace>
  <inkml:trace contextRef="#ctx0" brushRef="#br0" timeOffset="-79546.0399">28489 1106 311 0,'0'0'118'0,"11"-4"-19"0,-11 4-4 15,0 0-7-15,9-6-5 0,-9 6 1 0,0 0-5 16,9-4-9-16,-9 4-5 0,0 0-5 0,4-7-10 0,-4 7 7 16,0 0-11-16,8-10-5 0,-8 10-3 0,5-9-10 15,2 6 4-15,-7 3-14 0,7-10 5 0,-1 4-3 16,-1-1-5-16,4 0 7 0,-4 1-13 0,3-1 6 16,-8 7-3-16,11-10 8 0,-5 5-4 0,3-2 6 15,-9 7 0-15,7-6 1 0,-7 6-3 0,8-10 5 16,-6 7-2-16,-2 3 3 0,7-9-1 0,-7 9-13 15,0 0-3-15,0 0 1 0,8-4-4 0,-8 4-1 16,0 0-1-16,0 0-7 0,0 0-3 0,0 0 2 0,0 0-1 16,10 16 4-16,-7-3 2 0,0 7 1 15,-3 5-8-15,0-2 5 0,0 13 7 0,3 0-5 0,0 1 2 16,0 1 1-16,2-1 1 0,-3-8 2 0,5-1-4 16,0-5 1-16,-4 0 3 0,4-1 4 0,2 1-4 15,2 0-2-15,-2-8 2 0,1 5-5 0,-2-9 8 16,4 1-2-16,-4-4 6 0,0 0-3 0,3-4 1 15,-3-1 0-15,-8-3-2 0,20 0-2 0,-20 0 1 16,21-5 0-16,-9-1-4 0,-4 2 2 0,5-6 5 16,4-3 5-16,-4 5 8 0,-2-2-1 0,0 0-8 0,-3 7 0 15,0-2-2-15,-8 5-6 0,12-7-5 0,-12 7-1 16,0 0 0-16,0 0 0 0,20 9-2 16,-10 0 1-16,0 11-1 0,1 0 2 0,0 15-2 0,3 4 4 15,0-1 0-15,-6 4-2 0,0-3-8 0,1 3-10 16,-2-6-11-16,0 2-12 0,-5-2-9 0,-2-6-23 15,-2-5-6-15,-1-3-16 0,-5-2-24 0,-9 2-100 16,-3-7-257-16,-23 9 75 0</inkml:trace>
  <inkml:trace contextRef="#ctx0" brushRef="#br0" timeOffset="-78665.89">19096 909 282 0,'-6'-7'154'0,"6"7"-20"15,0-7-16-15,0 7-15 0,0 0-17 0,3-19-10 16,-3 19-4-16,10-16-11 0,5-1-11 0,-2 4 1 16,-3 0-10-16,0 4 1 0,-2 0-5 0,0 2-1 15,-2-3-2-15,-1 4-4 0,0-1-5 0,-5 7-4 0,6-8-3 16,-6 8 6-16,0 0-9 0,0 0-11 15,0 0-1-15,0 0-2 0,0 0-5 0,-22-7 1 16,22 7 5-16,-40 20-8 0,19-8 4 0,-12 12 2 0,15-4-5 16,2 0 4-16,2-2 0 0,2 0-1 0,1 5-3 15,5-3 5-15,5 2 0 0,-2-1 7 0,6 5-13 16,11 9 5-16,-4-2-1 0,4-5 0 0,-1-3 6 16,-1-3-3-16,3 12-3 0,2-1 1 0,-1-6 4 15,-7-3 0-15,-1 1-7 0,0 10 4 0,-6-7-1 16,6 7 5-16,-16 2-3 0,6 0-1 0,-6-1-1 15,0-7 2-15,-1-3-2 0,2-3 4 0,-2-1-4 0,7 4-3 16,-4-5 8-16,0 1 0 0,3 1-4 0,3-2 4 16,3-1-4-16,3 2 3 0,2-2-3 0,1 1 3 15,1 2-3-15,8 9-1 0,0-5 4 0,4 5-8 16,-8-9 8-16,2 2 2 0,-8-5 0 0,1-2 1 16,1 0-3-16,-4 5-4 0,-1-5 2 0,-2 4 2 15,-3-3 0-15,0-5-1 0,0 7 3 0,-3-7-3 16,-2 0 2-16,-1 6-3 0,-2-5 7 0,3 1-2 15,-3-4-12-15,-1-5-19 0,4 3-36 0,-3-4-34 16,-3 0-81-16,11-6-204 0,-34 0 61 0</inkml:trace>
  <inkml:trace contextRef="#ctx0" brushRef="#br0" timeOffset="-78306.97">17056 1360 236 0,'0'-10'236'0,"0"-3"-33"16,0 13-21-16,0-16-12 0,-2 6-15 0,2 10-10 15,-2-15-13-15,2 15-9 0,0-10-8 0,0 10-6 16,0 0-13-16,-4-12-16 0,4 12-9 0,0 0-10 16,0 0-13-16,0 0-3 0,0 0-5 0,0 0-12 15,0 0 5-15,0 0 15 0,19 28-29 0,-8-6-1 16,8 11 0-16,3 0-4 0,3 2 4 16,-1-1-4-16,3 1-2 0,1-2 2 0,-1 3-5 0,0-7-17 15,1 0-13-15,0 1-13 0,2-2-11 0,-7-5-24 16,-5-7-17-16,0 1-19 0,-4-5-26 0,6 1-22 15,-9-6-88-15,0-2-286 0,-11-5 81 0</inkml:trace>
  <inkml:trace contextRef="#ctx0" brushRef="#br0" timeOffset="-78172.45">17630 1259 236 0,'0'0'148'0,"0"-9"-43"0,0 9-10 16,0 0-23-16,0-13-27 0,0 13-19 15,0 0-28-15,0 0-25 0,0 0-14 0,0 0-29 0,0 0-82 16,-2-12 30-16</inkml:trace>
  <inkml:trace contextRef="#ctx0" brushRef="#br0" timeOffset="-77611.7399">17318 1367 284 0,'0'0'198'0,"0"0"-27"0,-7-10-29 16,7 10-10-16,0 0-19 0,-3-10-5 0,3 10-12 15,0 0-8-15,3-16-8 0,-3 16-8 0,0 0 2 16,5-15-2-16,-5 15 0 0,0-10-9 0,0 10-2 15,0 0-4-15,2-14-9 0,-2 14-7 0,0 0 3 16,-2-11-6-16,2 11-2 0,0 0-9 0,-16-10-1 16,16 10-5-16,-23-7-7 0,2 7 2 0,-1-1 0 0,1 1-1 15,-5-4-4-15,4 8 0 0,1-4 2 0,0 1 1 16,3-1-5-16,5 5-4 0,13-5 4 0,-23 5-3 16,13 0-6-16,10-5 3 0,-14 13-3 0,7-6 2 15,6 3-4-15,2 2 3 0,13 7 0 0,3 13 0 16,11 4 1-16,5-3-2 0,0 5 7 0,24 18-2 15,-10-16-1-15,-6-4 1 0,-1 2-2 0,0-3-2 0,-2 1 5 16,-5-1-2-16,2-2-4 0,-2 3 1 0,-7-3-2 16,0 2 1-16,-7-12 4 0,-6-3-6 15,-1-2 6-15,2-1-4 0,-6-2 0 0,-3-4 1 0,0 2 4 16,-2-3-3-16,-3-10 2 0,3 17 1 0,-3-17 3 16,-6 15-2-16,6-15 3 0,-8 13-1 0,-2-8-2 15,-10 5 5-15,-2-7 1 0,-5 3 7 0,3-4 11 16,-1-2 4-16,-5-2 3 0,-7-4 1 0,-3 3-2 15,6-4-3-15,-3-5-2 0,7 3 8 0,3 1 0 16,1-2-7-16,5 1-3 0,-1-1 1 0,0 0-7 16,-1 0-1-16,6 1-3 0,2 0-2 0,0-1-8 0,-3 4-17 15,10-1-19-15,-3 1-21 0,11 6-22 0,-17-7-32 16,17 7-30-16,-8-10-56 0,8 10-129 16,3-12-378-16,-3 12 107 0</inkml:trace>
  <inkml:trace contextRef="#ctx0" brushRef="#br0" timeOffset="-77412.9299">17725 1479 450 0,'0'0'229'0,"7"-10"-24"16,-7 10-13-16,6-10-29 0,-6 10-18 0,10-12-18 15,-4 6-17-15,3-2-16 0,0 5-7 16,12-8-10-16,17-6-11 0,-8 5-6 0,11 0-20 0,6-3-21 15,-4 2-30-15,4 3-26 0,-1 3-34 0,1 1-34 16,-3 4-26-16,-4 2-91 0,-6 0-265 0,-13 2 78 16</inkml:trace>
  <inkml:trace contextRef="#ctx0" brushRef="#br0" timeOffset="-77253.88">17917 1666 289 0,'0'0'212'0,"-10"3"-23"0,10-3-14 0,0 0-16 15,0 0-12-15,0 0-19 0,0 0-14 0,0 0-15 16,0 0-12-16,0 0-10 0,47-12-8 0,-6 2-14 16,3-1-6-16,2 1-35 0,-1 2-23 0,-3-1-33 15,6 5-51-15,-7-3-130 0,-11 1-267 0,8-1 78 16</inkml:trace>
  <inkml:trace contextRef="#ctx0" brushRef="#br0" timeOffset="-75566.2099">20297 2102 282 0,'0'0'97'15,"0"0"0"-15,0 0-23 0,0 0-7 0,0 0-13 16,0 0-10-16,-10 6-4 0,10-6 3 0,0 0-6 0,0 0-3 16,0 0-6-16,0 0-6 0,47 15 2 15,-24-15-6-15,21 10 6 0,3-8-5 0,3 0 4 16,4 1-3-16,-2-2 1 0,8-1 7 0,31 0-19 0,2-1 16 16,-11-2 1-16,5 1 3 0,10 2 3 0,-8-2-2 15,8-4 5-15,4 4-5 0,5 0-4 0,-6-9 3 16,9 7-3-16,2-2 1 0,71-8-1 0,-59 5-12 15,-24 2 3-15,4-1 0 0,7 1 8 0,74-11-9 16,-60 3 2-16,-27 7 2 0,7-2-9 0,81-4 2 16,-54 1-4-16,-27 4 4 0,-1 2-11 0,7-1 10 15,89-4-8-15,-76 6 0 0,-26-1-1 0,1 2-2 16,-4 3-6-16,1-3 4 0,-7-1 1 0,5 2-1 16,-2 1 7-16,-26 0-12 0,25 3 0 0,-4-4 1 15,-21 4 7-15,18-6-6 0,-12 6 2 0,-17 0 1 0,30 0-5 16,-17 0-3-16,15-4 7 0,-17 1-6 0,-7 3 9 15,0-5 0-15,-5 4-5 0,2-2-5 0,4 3 6 16,-8-2-2-16,2-2 2 0,-5 0 3 0,5 2-9 16,-10-1 3-16,-1-1 4 0,-7 4-3 0,-7-6 5 15,-4 4 4-15,-3 2-6 0,5-6-2 0,-2 4 6 16,-1 0-2-16,-6-1-2 0,6-2 8 0,-7 3-10 16,7-1 7-16,-7 1 1 0,7-1-17 0,-5 1 8 0,4-1 5 15,0 1 0-15,0-1 2 0,2 3-8 16,0-2 5-16,1 2-8 0,0-1 1 0,2-3-15 15,14 4 4-15,-8-2 7 0,-4 2-3 0,-5-4-5 0,13 4 7 16,-4 0 16-16,-9-2-15 0,2 2-4 16,1 0 9-16,-2 0 0 0,-1 0 0 0,1 0 12 0,2-1-22 15,-4 2 16-15,1-1-6 0,1 0 6 0,-1 0 0 16,2 0-11-16,0 0 8 0,-1 0 7 0,3 0-6 16,-1 0 7-16,-2 0-6 0,-1 0-1 0,1 2-7 15,-3-2 13-15,2 0-8 0,-2 0-1 0,0 0-7 16,-5 0 12-16,4 0 1 0,2 4 3 0,-4-4-5 0,1 0 6 15,-20 0-3-15,30-4 0 0,-17 8 5 0,-13-4-7 16,35 0 0-16,-19 0-2 0,1 0-1 0,-17 0 3 16,30 0-1-16,-30 0 6 0,25 0-1 0,-9 0-3 15,4 2-4-15,-20-2 5 0,32-2 5 0,-21 4-9 16,-11-2 3-16,22 4-3 0,-22-4 3 0,22 0 1 16,-22 0-7-16,16 0 6 0,-16 0 1 0,20 1 3 15,-20-1 7-15,0 0-17 0,21 0 14 0,-21 0-7 16,0 0 4-16,20 0-4 0,-20 0-2 0,0 0 1 15,0 0 0-15,21 2 1 0,-21-2-3 0,0 0-8 16,0 0 10-16,0 0 1 0,19 0 3 0,-19 0-5 16,0 0 10-16,0 0-2 0,0 0 0 0,0 0 6 0,20 0 9 15,-20 0-8-15,0 0-1 0,0 0 2 0,0 0 0 16,0 0-1-16,0 0-2 0,0 0-4 0,19 0 5 16,-19 0-15-16,0 0 14 0,0 0 1 15,0 0-9-15,0 0 6 0,0 0-15 0,0 0 7 0,0 0 4 16,0 0 4-16,0 0-2 0,0 0-5 0,0 0 1 15,19 0 4-15,-19 0-10 0,0 0 6 0,0 0 7 16,0 0-8-16,0 0-6 0,0 0 19 0,0 0 0 0,0 0-8 16,0 0 2-16,0 0-9 0,0 0 11 15,0 0-8-15,0 0 5 0,0 0-6 0,0 0 5 16,0 0 4-16,0 0 4 0,17-2-6 0,-17 2-1 0,0 0 6 16,0 0-6-16,0 0 9 0,0 0-9 0,0 0 2 15,0 0 3-15,0 0 1 0,0 0-8 0,0 0 4 16,3-11-6-16,-3 11 3 0,0 0-1 0,0 0 0 15,0 0-2-15,0 0 4 0,0 0-1 0,0 0-1 16,0 0 2-16,0 0-1 0,0 0 1 0,4-10-5 16,-4 10-3-16,0 0 3 0,0 0 2 0,0 0-3 15,0 0-2-15,0 0 4 0,0 0-11 0,0 0 9 0,0 0 3 16,0 0-6-16,0 0 0 0,3-8 6 0,-3 8-2 16,0 0-4-16,0 0-1 0,0 0 1 0,0 0-1 15,0 0 2-15,0 0 5 0,0 0-10 0,0 0 11 16,0 0-7-16,0 0 7 0,0 0-5 0,0 0 0 15,6-10-2-15,-6 10-1 0,0 0 3 0,0 0 0 16,0 0 2-16,0 0-6 0,0 0 4 0,0 0-5 16,0 0 9-16,0 0-1 0,0 0-4 0,0 0 7 0,0 0-5 15,0 0 1-15,0 0-4 0,0 0 0 16,2-10 2-16,-2 10 0 0,0 0-1 0,0 0-5 16,0 0 7-16,0 0-3 0,0 0-2 0,0 0 0 0,0 0 2 15,0 0 3-15,0 0-3 0,0 0-3 16,0 0-1-16,0 0 8 0,7-10-3 0,-7 10 1 0,0 0-5 15,0 0 5-15,0 0-9 0,0 0 8 0,0 0 2 16,0 0 0-16,0 0-5 0,0 0 1 0,0 0-3 16,0 0 10-16,0 0-7 0,0 0-3 0,0 0 0 15,0 0 11-15,0 0-7 0,0 0 1 0,0 0-1 16,0 0 4-16,0-10-7 0,0 10 5 0,0 0-2 0,0 0 1 16,0 0-5-16,0 0-3 0,0 0-4 15,0 0-9-15,0 0-10 0,0 0-9 0,0 0-14 0,0 0-20 16,0 0-25-16,0 0-115 0,-7-13-254 0,7 13 73 15</inkml:trace>
  <inkml:trace contextRef="#ctx0" brushRef="#br0" timeOffset="-68907.75">31421 805 298 0,'2'-13'195'0,"-2"13"-21"15,0-12-26-15,0 12-21 0,0 0-20 0,3-9-16 0,-3 9-14 16,0 0-6-16,0 0-15 0,0 0-4 0,0 0-13 16,0 0 1-16,0 0-4 0,0 0-4 0,0 0-8 15,12 44 0-15,-7-9 0 0,1 1-4 0,-4 4 10 16,0 4-6-16,1 1-8 0,4 0-1 16,-2 38 7-16,-2-41-12 0,-1 0-1 0,4-3 5 15,-6-1-8-15,2-9 0 0,-2-2 1 0,0-5-3 16,2-2 6-16,-2 3-6 0,4-7 0 0,-8 2 4 15,8-6-2-15,-4 1-3 0,0-1 4 0,0-12-6 16,0 18 5-16,0-11 1 0,0-7 9 0,0 12-12 16,0-12 5-16,0 0 9 0,0 12-3 0,0-12 2 0,0 0-5 15,0 0 2-15,0 0-4 0,0 0 2 0,0 0-7 16,0 0 1-16,0 0 0 0,0 0 2 0,-4-43-2 16,4 25-1-16,0-7-1 0,-2-1 0 0,2-7-1 15,0 0-4-15,-2 6 5 0,2 3-6 0,2-11 1 16,-2 4 2-16,2-7-3 0,-2 8 2 0,0 5-1 15,4 1-3-15,-4 7 7 0,0-7-1 0,0 1-7 16,0 8 2-16,6-4 2 0,-6 1 0 0,0-1 0 0,0 1 0 16,4 4-1-16,-4-1-1 0,0 3 3 15,0 2 3-15,0-3-6 0,1 3 1 0,-1-1 3 0,0-2-3 16,3 1-7-16,-1-1 6 0,1 1-6 0,0-6 0 16,1-1-6-16,3-1 1 0,-4 6 8 0,5 1-3 15,-5 1-1-15,2 0 2 0,-2 1 0 0,2 2 6 16,-5 0-5-16,0 9 0 0,10-18 7 0,-9 10-3 15,-1 8-2-15,6-14 3 0,-6 14 0 0,2-13 2 16,-2 13-6-16,3-8 6 0,-3 8-3 0,0 0-2 16,3-10 4-16,-3 10-3 0,0 0 4 0,5-12 0 15,-5 12-3-15,0 0 0 0,0 0 0 0,0 0 2 0,3-10-1 16,-3 10-2-16,0 0 6 0,0 0-6 0,0 0 0 16,0 0-4-16,3-10 0 0,-3 10-5 0,0 0-12 15,0 0 2-15,0 0-4 0,0 0-6 0,0 0 1 16,0 0 1-16,0 0-6 0,0 0 9 0,0 0-1 15,0 0 2-15,0 0 5 0,0 0 0 0,0 0 4 16,0 0 11-16,0 0-7 0,15 35 4 0,-14-22-7 16,2 6 3-16,0 1 5 0,-3 2-2 0,2 3 1 15,-2 0-2-15,-2-3 6 0,2 15-1 0,0 0 6 16,-3-5-4-16,3 2-3 0,-3-3 9 0,3 7-7 16,-1 0 2-16,-6-2 6 0,5 1-1 0,-2 0-6 15,-1 0 7-15,5-7 11 0,-6 7-13 0,4-8-1 16,-6-6 1-16,8-1-1 0,-3 0-4 0,0 0 7 0,2-2-1 15,-6-3-2-15,4 0-3 0,-2-5 4 0,5 0 0 16,-3 1-2-16,3-3 6 0,0-10 3 0,0 18-7 16,0-8 0-16,0-10 10 0,-5 12-8 0,5-12 11 15,0 12 18-15,0-12 4 0,0 0 9 0,0 7 10 16,0-7 10-16,0 0-1 0,0 0 0 0,-3 10-4 0,3-10-3 16,0 0-9-16,0 0-4 0,0 0-6 15,0 0-3-15,0-47-5 0,0 23-3 0,-4-10-6 0,4-6 0 16,0 3-2-16,-4-2-6 0,12-1 0 0,-5 3-3 15,-1-5-5-15,1-3 0 0,5 6 2 0,-5 0-2 16,4 2 0-16,0 2-4 0,-2-5 2 0,3 4-1 16,0-2 5-16,-2 12-6 0,2 1-2 0,0 4 1 15,-3-1-5-15,4-4 7 0,2 3 1 0,-3 1-6 16,4 3-6-16,1-1 4 0,1-2-5 0,-1 5-1 16,-2-2-1-16,6 0-1 0,0 2-3 0,1 3 4 15,-1-1-1-15,0 3 2 0,-4 2 3 0,0 3-6 0,-5-4 5 16,4 7-1-16,-4-3-1 0,-8 7-7 15,16-6-6-15,-16 6-3 0,18-4 3 0,-18 4 1 0,0 0 1 16,24 2-1-16,-24-2-4 0,19 11 5 16,-14-3 3-16,6 12-3 0,-3 0 4 0,1 2 4 0,-1 14 2 15,-3 0 5-15,-2 3-1 0,5-2 8 0,-8 0-3 16,-3-8-4-16,-2-1 5 0,5-6-5 0,-3 3 7 16,-2-3-6-16,-1-3 9 0,1 3-8 0,-1-4 4 15,-2 0 2-15,-5-5 0 0,3 3 1 0,0-4 10 16,-7 1-9-16,4-3-1 0,2-2 2 0,2 1 1 0,-1-5-6 15,5 5 6-15,5-9 9 0,-15 6 1 0,15-6 3 16,0 0 6-16,-10 10 1 0,10-10-2 16,-8 6-3-16,8-6-2 0,0 0-3 0,0 0-4 0,0 0-1 15,-12 7-4-15,12-7-1 0,0 0 2 0,0 0-6 16,-2 10-4-16,2-10 9 0,0 0-5 0,2 14-1 16,-2-14-6-16,7 17 12 0,-2-7 2 0,3 1 0 15,5 5-3-15,1-4-1 0,-1 4 2 0,7-4 0 16,-2 3-1-16,-3-5-1 0,7-2 6 0,0 5 0 15,-8-5-3-15,-1-1-15 0,1-2-7 0,-1 0-16 16,1 0-20-16,-14-5-26 0,24 2-27 0,-1-2-101 0,0-4-246 16,-2-4 74-16</inkml:trace>
  <inkml:trace contextRef="#ctx0" brushRef="#br0" timeOffset="-68424.01">32350 327 303 0,'5'-15'171'15,"-5"15"-29"-15,0 0-24 0,3-10-14 0,-3 10-24 16,0 0-1-16,13-7-5 0,-13 7-14 0,14-7 1 16,-14 7-8-16,14-6-10 0,-14 6-6 0,19-4-13 0,-19 4 3 15,16-3 3-15,-16 3-8 0,0 0-3 0,0 0-11 16,22 3 4-16,-22-3-8 0,0 0-5 16,14 4 5-16,-14-4 0 0,9 8 3 0,-9-8-2 0,5 10-1 15,-5-10-1-15,8 15-3 0,-6-7 3 0,4-1 1 16,-4 3-2-16,8 0 5 0,-6-1-6 0,2 1-3 15,4 7 2-15,4 1 0 0,-3-7-2 0,1 7 2 16,-1-4 7-16,-4-4-4 0,1 1-5 0,-1-4 6 16,-2 3-1-16,1-3-6 0,-4 3 1 0,-2-10-1 15,5 13 6-15,-5-13-3 0,-1 15 0 0,-5-8 9 16,-3 3 4-16,-8 2 9 0,2 3 0 0,-8-1 4 0,1 0-5 16,4-2-5-16,-2-2 5 0,1-1-7 0,3-2 0 15,0 0-3-15,4 1-2 0,1-3 2 0,0 0-3 16,11-5 7-16,-16 7-14 0,16-7-22 0,-14 6 3 15,14-6-31-15,-11 4-40 0,11-4-114 0,0 0-241 16,-17 8 70-16</inkml:trace>
  <inkml:trace contextRef="#ctx0" brushRef="#br0" timeOffset="-67234.01">32237 402 256 0,'0'0'57'16,"0"0"-8"-16,0 0 0 0,0 0-7 0,0 0-9 0,-9-10-1 15,9 10 0-15,0 0 3 0,0 0-15 0,0 0 2 16,0 0-14-16,0 0 17 0,0 0 1 0,0 0-3 15,15-11-5-15,-15 11-2 0,10-5 8 0,-10 5 0 16,20-7 3-16,-20 7-1 0,17-5-4 0,-17 5 4 16,13-5 4-16,-13 5-10 0,13-3-10 0,-13 3 15 15,0 0-12-15,17-3 3 0,-17 3-7 0,13-3-5 16,-13 3-2-16,20-3 1 0,-20 3 4 0,19 0-8 0,-19 0 7 16,22-4-10-16,-22 4 4 0,19 0 0 0,-8 4 2 15,-11-4 3-15,19 0-4 0,-11 3 3 0,-8-3-4 16,15 4-4-16,-15-4 1 0,10 2-3 0,-10-2 2 15,0 0 2-15,8 8 1 0,-8-8-6 0,0 0 0 16,0 0 2-16,8 10 5 0,-8-10-5 0,0 0 2 16,0 0-14-16,-3 12 24 0,3-12-4 0,0 0-3 15,0 0 7-15,0 0-4 0,-5 16 3 0,5-16-1 16,0 0-2-16,-3 7 8 0,3-7-19 0,0 0 16 0,0 0 3 16,-8 10-5-16,8-10-6 0,0 0 10 15,-4 6 0-15,4-6-10 0,0 0 6 0,-10 8-4 16,10-8-2-16,0 0 2 0,-10 4 6 0,10-4-1 0,0 0 2 15,-14 10-11-15,14-10 7 0,-11 3-3 16,11-3 4-16,0 0-1 0,-13 5 6 0,13-5-9 0,0 0-2 16,0 0 2-16,-16 8 0 0,16-8-8 0,0 0 12 15,0 0-12-15,0 0 8 0,-9 2-2 0,9-2 1 16,0 0 4-16,0 0-5 0,0 0 1 0,0 0 6 16,0 0-7-16,0 0 0 0,0 0 6 0,0 0-5 15,0 0 5-15,0 0-1 0,0 0 0 0,0 0 9 16,25 13 2-16,-25-13-1 0,0 0-1 0,18 2 5 15,-18-2 2-15,0 0-5 0,20 2-1 0,-20-2-6 16,0 0-8-16,17 3 6 0,-17-3-2 0,0 0-5 0,15 5-7 16,-15-5 9-16,0 0 1 0,11 2-4 0,-11-2 13 15,0 0-8-15,14 3-13 0,-14-3 6 0,0 0 5 16,16 7 0-16,-16-7 0 0,18 6 9 0,-11-3-10 16,-7-3-4-16,16 6 1 0,-7-2 10 0,-9-4-16 15,17 10 12-15,-17-10-13 0,11 6 3 0,-11-6 8 16,10 6-8-16,-10-6 7 0,9 6-2 0,-9-6 5 15,8 7 0-15,-8-7-10 0,0 0 9 0,3 13 0 16,-3-13 3-16,2 9-3 0,-2-9-2 0,0 0 4 0,-2 14 2 16,2-14 12-16,-9 7-8 0,3 3 6 15,-2-4-8-15,8-6 2 0,-27 15-2 0,8-5-3 16,-2-3-15-16,-5 1-27 0,-1 0-37 0,-1-3-92 0,-18 2-194 16,-2-2 59-16</inkml:trace>
  <inkml:trace contextRef="#ctx0" brushRef="#br0" timeOffset="-65822.01">21108 2447 219 0,'0'0'98'0,"0"0"-8"0,0 0-17 15,0 0-14-15,0 0-6 0,0 0-3 0,0 0 10 16,0 0-7-16,0 0-8 0,30 13 3 0,-10-10-3 16,3-1-13-16,16 5 9 0,2-4-13 0,9-11-2 0,-1 8 5 15,4 0-5-15,9-2 1 0,23 0 0 0,5-4 4 16,-5 2-11-16,8 1 0 0,-6 3-3 0,-5 3 1 16,6-3-9-16,3-6-11 0,-6 6 19 0,-17 3-15 15,-9-6 9-15,29 3-2 0,-4-4 7 0,-16-2 0 16,16 3-1-16,-14-4-13 0,17 1 7 0,-20 4-6 15,24-6 2-15,-10-1 8 0,9-5-8 0,-1 5 4 16,4-4-8-16,-2 4 2 0,-1-1 7 0,0-6-7 16,-2 8-3-16,-20 0 3 0,-10 3 3 0,-3 0 1 15,0 0-10-15,-1 5 0 0,1-2-7 0,-2 6 3 16,-5-4 4-16,2 3-1 0,-2 0-4 0,1-1 14 0,-1 0-5 16,-2 4-9-16,1-1 7 0,2-1-9 0,3-1 7 15,-6 1 7-15,2-1-10 0,3-3 6 0,1 3-8 16,-5-3 8-16,2-3 10 0,0 0-7 0,6 3 2 15,-9-3 1-15,5-1-4 0,-2-4 3 0,-10 7-2 16,8-7 0-16,-2 6 7 0,-6-4-4 0,-5 2-9 16,-6 1-1-16,-6-2 8 0,2 3-7 0,-2-1 7 15,-5 0 1-15,4 1-4 0,-1 2-1 0,-6-2 3 0,2 2 3 16,-2-3-9-16,-14 3-4 0,26 0 10 16,-15 0 2-16,-11 0-4 0,29 0-2 0,-19 0 0 15,11 0 4-15,-1 3-1 0,-6-3 2 0,2 2-1 0,-4-2-7 16,-12 0 4-16,24 0 4 0,-10 2-4 0,-14-2 4 15,25 3-1-15,-19-3-7 0,-6 0 4 0,26 0-1 16,-15 3 6-16,0-1-2 0,-11-2-17 0,19 2 11 16,-19-2 7-16,20 3-3 0,-20-3-3 0,21 3 3 15,-21-3 5-15,14 0-12 0,-14 0 13 0,13 2 2 16,-13-2 2-16,0 0 6 0,20 2-2 0,-20-2-4 16,0 0 8-16,13 3-6 0,-13-3-1 0,0 0-6 0,0 0 9 15,0 0-4-15,14 0-2 0,-14 0 2 0,0 0-8 16,0 0 2-16,0 0 9 0,0 0-4 0,0 0-4 15,16 0-3-15,-16 0 7 0,0 0-4 0,0 0 5 16,0 0-6-16,0 0 3 0,0 0-4 0,0 0 3 16,0 0 1-16,0 0-2 0,14 0-4 0,-14 0 3 15,0 0-7-15,0 0 0 0,0 0 4 0,0 0 0 16,0 0-7-16,0 0 1 0,0 0 3 0,0 0-13 0,0 0 7 16,0 0-4-16,0 0 3 0,0 0-17 15,0 0 1-15,0 0-11 0,0 0-23 0,0 0-13 0,0 0-24 16,0 0-74-16,0 0-201 0,0 0 60 0</inkml:trace>
  <inkml:trace contextRef="#ctx0" brushRef="#br0" timeOffset="-21722.19">31232 2557 269 0,'0'0'55'0,"3"-10"-4"0,-3 10-6 0,3-8-8 16,-3 8 2-16,0 0-3 0,5-9-1 0,-5 9-5 16,0 0-1-16,2-11-7 0,-2 11 9 0,0 0-5 15,7-4-1-15,-7 4-6 0,2-7-3 0,-2 7 1 0,0 0-5 16,16-8 1-16,-4 3 1 0,-2 2-7 0,-10 3 3 16,33 0-5-16,-13 3 6 0,-4-3-6 15,5 5 2-15,-1 0-4 0,-1 1 1 0,3 2 2 0,-5 3-2 16,2 0-4-16,-5-1 0 0,2 3-2 0,-2-1 4 15,2 2-1-15,-8-2 3 0,2 4 0 0,-1-1-8 16,-1 5 8-16,3-3-3 0,-7-1 2 0,1 3-4 16,0 0-3-16,-5 0 5 0,3-1-3 0,0 1 3 15,-3 3-1-15,-3-4-1 0,0 5 2 0,3-9 0 16,-5 5 3-16,0-4-5 0,5-2-2 0,-4-1 6 16,2-2 1-16,-1-2-4 0,0 1 3 0,3-1 1 15,0-8-1-15,-5 13 11 0,5-13 5 0,-3 6 8 16,3-6 1-16,-5 6 7 0,5-6-8 0,0 0-5 15,0 0 7-15,0 0 1 0,-17 3 1 0,17-3 7 0,0 0 0 16,0 0 2-16,-13-13-7 0,13 13-4 0,-6-13-5 16,5 3-1-16,-3-2-3 0,4-5-4 0,0-2-1 15,0 0 1-15,5 0-1 0,-2 2-2 0,0-3 3 16,5 2 3-16,0-4-5 0,3 3-1 0,-3-3-6 16,3 2-3-16,-2-3 3 0,7 5 1 0,-9-3-5 15,9-1 4-15,-9 2 3 0,3 3-3 0,3 0 0 16,-6 2 8-16,-2 3-7 0,-1-1 3 0,4 3-5 0,-2 3 0 15,-2 1-3-15,-1-4 2 0,-3 10 1 0,8-13-4 16,-8 13 3-16,6-7 0 0,-6 7-5 0,0 0 3 16,7-13-3-16,-7 13 0 0,0 0 3 0,9-10-4 15,-9 10 1-15,0 0-11 0,0-8-6 0,0 8-7 16,0 0-13-16,0 0-20 0,8-10-3 0,-8 10-17 16,0 0-4-16,0 0-11 0,0 0-61 0,17 0-183 15,-17 0 54-15</inkml:trace>
  <inkml:trace contextRef="#ctx0" brushRef="#br0" timeOffset="-21125.73">32065 2447 248 0,'11'8'39'0,"-5"0"-1"0,1-6-1 16,4 5 8-16,1 1-28 0,6 2 12 0,-2 2-8 15,1 1 0-15,0-7-3 0,-4 3-3 0,4 2-1 16,1-1 0-16,-1-2 0 0,-1-1 3 0,0 3-2 16,-1-2-9-16,0-4 1 0,-6 0-3 0,3 0 4 0,-4 2 3 15,-8-6-8-15,14 3 5 0,-14-3-3 0,11 6 8 16,-11-6-5-16,10 1-4 0,-10-1 1 0,0 0 5 16,11 6-1-16,-11-6 3 0,0 0-12 0,0 0 7 15,9 6-2-15,-9-6 2 0,0 0-3 0,0 0-3 16,5 3 2-16,-5-3-4 0,0 0 3 0,0 0-6 15,-3 16-1-15,-2-6 8 0,-1-3-2 0,-5 11-5 16,-2-1 1-16,-4 2 7 0,1 1-4 0,-14 7 2 16,3 0-12-16,4-3 9 0,1-6 4 0,4 2-6 15,-2-3 4-15,1 1-2 0,-8 6 5 0,4 1-3 16,2-8 18-16,2-2 0 0,1 1-12 0,-3 0 1 16,6-4 3-16,-3 0 2 0,2 1 0 0,-1-3-6 0,4-5 0 15,5 2 2-15,-3 0 6 0,3-2-1 0,0 0 4 16,8-5-1-16,-12 5 7 0,12-5-8 0,-8 6 1 15,8-6-2-15,-8 3-5 0,8-3 1 0,-4 6-1 16,4-6-4-16,0 0 2 0,0 0-6 0,-14 8 1 16,14-8-19-16,0 0-3 0,-4 4-7 0,4-4-13 15,0 0 0-15,-5 8-6 0,5-8-6 0,0 0-39 16,-3 7-106-16,3-7 36 0</inkml:trace>
  <inkml:trace contextRef="#ctx0" brushRef="#br0" timeOffset="-20214.93">32645 2460 228 0,'11'10'32'0,"6"0"-6"15,-7 0-1-15,2 2-4 0,-4-3-4 0,0 4-2 0,1-1-7 16,1 6 1-16,-3-1 1 0,2 0-2 16,-5 4 1-16,1-3 4 0,-2 5-7 0,-1-3-3 0,1 0 8 15,-3-1-4-15,0 3-4 0,0-2 3 0,-3 0-2 16,3-3 4-16,-5 3-4 0,1-1-4 0,-1-1 7 16,0 1-1-16,1-1 7 0,0-5 4 0,-1-2 3 15,-2 2-1-15,2-3 2 0,3 0-3 0,-5-2 7 16,5-4 2-16,2-4 3 0,-8 13 7 0,6-8 0 15,2-5 1-15,0 0 2 0,-7 10-5 0,7-10-1 16,0 0-2-16,0 0-5 0,0 0-1 0,0 0 4 16,0 0 0-16,0 0-5 0,0 0-4 0,0 0-1 0,-13-30 6 15,13 20-14-15,6-10 1 0,-1-1-3 0,4-1 0 16,-4 1 1-16,2-1-7 0,11-9 4 0,-6 3-5 16,-3 5 2-16,5 6 1 0,-6-3-8 0,0 2 10 15,4-4-14-15,-2 5 10 0,-2 3-5 0,1-2-2 16,2 0 3-16,0 1 5 0,-2 0-13 0,-2 3 8 15,1-6 0-15,6 8-2 0,-5-1 1 0,-2 0-2 16,1 3 9-16,1-1-10 0,-1 2-3 0,0 0 7 16,-8 7-6-16,16-13 6 0,-7 8-3 0,-9 5-2 0,13-10 9 15,-6 3-23-15,-7 7 13 0,14-6-1 16,-14 6 5-16,9-7-4 0,-9 7 5 0,0 0 2 0,21-3-2 16,-21 3-7-16,0 0 4 0,24 3 7 0,-24-3-6 15,16 7-1-15,-5-4 1 0,-11-3-3 0,16 10 5 16,-8-5-1-16,4 2-2 0,-2-1 4 0,-2 1-3 15,1 0 2-15,-1 3-9 0,-2-3 7 0,1 2 3 16,2 0-4-16,-3 0-2 0,-1 2 2 0,1-1-2 16,-4 2 6-16,3-2-6 0,2 9 10 0,-5-5-6 15,1 1 2-15,0 1 2 0,-3 4-5 0,0-5 4 16,-3 3 1-16,0 4-4 0,-2-1 0 0,-2-3-3 0,3-1 0 16,-2 1 1-16,1 2 2 0,-1-5 1 15,-3 3-3-15,5 1 3 0,-5-1-4 0,1-4 5 0,-1 6 13 16,1-7-4-16,3-1-12 0,0 0 5 0,0-1-5 15,-2-5 4-15,3 4-3 0,-3-2-2 0,1 2 3 16,5-6-1-16,1-4 8 0,-6 13-6 0,6-13-6 16,-2 7 6-16,2-7 2 0,-9 11 0 0,9-11 7 15,0 0-3-15,-3 7 7 0,3-7-2 0,0 0 0 16,-5 5 1-16,5-5-7 0,0 0 4 0,0 0-1 16,0 0-6-16,0 0-15 0,0 0-21 0,-5 5-21 15,5-5-72-15,0 0-149 0,0 0 46 0</inkml:trace>
  <inkml:trace contextRef="#ctx0" brushRef="#br0" timeOffset="-17749.22">33095 2006 226 0,'0'0'43'16,"0"0"-9"-16,0 0-7 0,0 0-2 0,0 0-4 15,0 0-4-15,0 0-2 0,0 0-5 0,0 0 5 16,0 0-7-16,0 0 4 0,-15 23-2 0,5-5 13 16,2-1-16-16,-4 1-2 0,2 5-7 15,-2-3 5-15,-7 18 3 0,2-15-5 0,1 12 15 0,2 1-10 16,-2-5-5-16,-3 0 3 0,6-3-5 0,-2-6 8 15,7-5-8-15,-1 1 2 0,-1-3 3 0,5-3 1 16,-3 0-3-16,2-2 5 0,5 0 2 0,-5-1-5 0,6-9 3 16,-8 13-7-16,8-13 7 0,-4 10-6 0,4-10 6 15,-5 7-9-15,5-7-18 0,0 0-38 0,-3 7-64 16,3-7 22-16</inkml:trace>
  <inkml:trace contextRef="#ctx0" brushRef="#br0" timeOffset="-17349.25">32970 2496 226 0,'0'0'17'0,"-10"15"3"15,10-15-6-15,-6 8 7 0,6-8-2 0,-8 11-9 16,8-11 5-16,-6 6-5 0,6-6 4 0,-5 5-13 0,5-5-12 16,0 0-13-16,0 0-29 0,0 0 12 15</inkml:trace>
  <inkml:trace contextRef="#ctx0" brushRef="#br0" timeOffset="-16943.82">33095 1643 216 0,'0'0'55'0,"0"0"-1"16,0 0-7-16,0 0-8 0,0 0 4 15,0 0 2-15,0 0-8 0,0 0-10 0,0 0-2 0,2-12-1 16,-2 12 5-16,0 0-13 0,0 0 13 0,0 0-10 16,0 0-1-16,0 0-7 0,0 0 4 0,0-10-14 15,0 10 0-15,0 0-7 0,0 0-6 0,0 0-12 16,0 0-11-16,0 0-38 0,0 0-83 0,0 0 28 15</inkml:trace>
  <inkml:trace contextRef="#ctx0" brushRef="#br0" timeOffset="-15941.22">33291 2075 209 0,'0'0'26'0,"0"0"3"0,0 0-6 0,0 0-7 15,3 10 5-15,-3-10 2 0,0 0 6 0,0 0 0 16,-5 17-5-16,5-9-3 0,-7 5 2 0,7-13 0 16,-7 17-3-16,4-7 0 0,-3 3-11 0,4-2 5 15,-6 3-3-15,0 9-7 0,2-5-9 0,-2 3 15 0,5-2 1 16,-5 0-6-16,5 1 2 0,-6-1 11 0,4-5-12 16,0 2-1-16,2-7 1 0,-2 4-1 15,2-1 6-15,1-1-4 0,-5-2 2 0,2 1-2 0,3 0-7 16,-4-1 2-16,6-9-2 0,-5 15 1 0,2-7 3 15,3-8 3-15,-5 12 4 0,5-12 6 0,-7 10-5 16,7-10 9-16,0 0-10 0,-4 10 1 0,4-10 12 16,0 0 2-16,-3 7-2 0,3-7-3 0,0 0-8 15,0 0 2-15,-6 9 2 0,6-9-4 0,0 0 7 16,0 0-11-16,0 0 4 0,-5 10-1 0,5-10-2 16,0 0-11-16,0 0 5 0,0 0 3 0,0 0-4 15,-3 10-1-15,3-10-17 0,0 0-5 0,0 0-12 0,0 0-6 16,-2 12-11-16,2-12-50 0,0 0-115 15,0 0 37-15</inkml:trace>
  <inkml:trace contextRef="#ctx0" brushRef="#br0" timeOffset="-14984.18">33299 1725 235 0,'0'0'65'0,"0"0"-1"0,0 0-7 16,-2-10-20-16,2 10 10 0,0 0-2 16,0 0 9-16,0 0-16 0,0 0-5 0,-6-13-1 0,6 13 2 15,0 0-1-15,-2-7-8 0,2 7 9 0,0 0 5 16,-6-11-6-16,6 11 4 0,-1-10 2 0,1 10 1 15,0 0-10-15,-4-13-4 0,4 13 5 0,0 0-4 16,-3-14-2-16,3 14 1 0,0-11-5 0,0 11 0 16,3-12 0-16,-3 12-3 0,4-9-4 0,-4 9-6 15,7-13 9-15,-7 13-6 0,13-12-5 0,-7 4-1 16,2 4 5-16,-8 4-10 0,19-11 0 0,-8 7 3 0,0-2 1 16,-11 6-3-16,26-7 11 0,-17 4-10 0,13 1 0 15,-5-3-4-15,-3 2 0 0,-14 3 3 0,24 0-2 16,-24 0-4-16,22-2 8 0,-22 2-3 0,23 0-3 15,-23 0 1-15,17 2-2 0,-17-2 6 0,15 3-4 16,-15-3-4-16,14 5 1 0,-14-5 1 0,0 0 9 16,14 8-8-16,-14-8 3 0,7 7-9 0,-7-7-1 15,9 10 10-15,-9-10-11 0,3 8 7 0,-1 2 3 16,-2-10-19-16,6 14 15 0,-6-14 4 0,0 16-5 0,0-16 3 16,-6 15-15-16,6-5 19 0,-2-2 3 15,-4 2-4-15,-3-2-1 0,5 2-2 0,-5-3 3 16,-1 2-1-16,1-2-4 0,-2 2 9 0,0 0 0 0,2-2 6 15,1-1-8-15,1 1 2 0,7-7-1 0,-12 10-3 16,12-10 2-16,-11 7-2 0,11-7 4 0,-8 8-11 16,8-8 20-16,0 0-22 0,-9 7 12 0,9-7 5 15,0 0-10-15,0 0 2 0,0 0 7 0,0 0-4 16,0 0 0-16,15 14-6 0,-15-14 6 0,19 9-1 16,-8-8-3-16,-1 5 5 0,-10-6 4 0,23 7-16 15,-10-2 9-15,-4 2-1 0,5-4 1 0,-3 2 1 16,-11-5-2-16,17 10 4 0,-8-2-18 0,0-6 18 15,-9-2-2-15,16 8-6 0,-7-1 3 0,-9-7-2 16,13 12 1-16,-10-9 3 0,-3-3 4 0,8 9-4 0,-8-9-6 16,9 10 7-16,-9-10-8 0,2 7 3 0,-2-7-4 15,6 15 8-15,-6-15 1 0,-3 15 0 0,3-15-12 16,-3 15-5-16,3-15 9 0,-9 14 5 0,7-6-2 16,-6-1 1-16,0 2 2 0,0-1 6 0,-1 0-15 15,-7 4 8-15,-2-4 0 0,1 4 5 0,2-5 2 16,0-3-4-16,0 3 5 0,5-4-2 0,-5 0-1 15,-3 6 9-15,-4-6-8 0,-3 0 5 0,3 2-6 16,7-3 4-16,0 1 8 0,15-3-15 0,-24 3 11 0,24-3-3 16,-17 0 8-16,17 0-13 0,0 0 6 15,-25-3-3-15,25 3-7 0,0 0-8 0,-16-3-18 16,16 3-9-16,0 0-24 0,0 0-33 0,-17-2-52 0,17 2-169 16,0 0 51-16</inkml:trace>
  <inkml:trace contextRef="#ctx0" brushRef="#br0" timeOffset="-13700.18">31682 2278 223 0,'0'0'43'0,"-3"-9"-9"16,3 9-6-16,-6-12-7 0,6 12 2 0,-3-10-23 15,3 10 19-15,-11-12-5 0,6 6 1 0,-4-2-12 16,9 8 6-16,-17-10-5 0,4 3 2 0,0 1-3 0,0 0 7 15,-4 0-8-15,-8-1 1 0,6 4 0 16,-3-2 0-16,-1 0-3 0,5 5-42 0,-4-2 59 16,2 2-17-16,-3 2 3 0,1-2-2 0,-1 5 2 0,-1 0-13 15,2 0 8-15,1 2 5 0,-5 1-1 0,2 0 2 16,1 4-8-16,2-3 4 0,2 1-5 0,-6 2 13 16,9 1-14-16,-6-3 1 0,3 8 8 0,5-6 0 15,-5 0 0-15,5 3-3 0,-2 1 3 0,2 2-1 16,1 0-2-16,-1-1 0 0,3 2 3 0,-1 1-3 15,2 0-2-15,4 3 4 0,-2 1-7 0,6-2 10 16,-7 3-7-16,9-3 1 0,-9 16 1 0,9-10 7 16,4 0-3-16,-4-3 4 0,5-4-5 0,-1 2 8 15,1 0-15-15,3-1 10 0,0 1 4 0,1-5-4 16,-1 2-3-16,5 0 7 0,-3-1 2 0,2-2 0 0,1 3-2 16,4-2 0-16,-2-1-2 0,0-2-2 0,4 1-3 15,3 0 10-15,-4-4-8 0,2 3 25 16,0 0-9-16,4-4-6 0,-1 2-2 0,-2-3 1 0,4 1 2 15,-3-2-5-15,3 1-4 0,-1 0 7 0,-3-3 2 16,5 1-10-16,-2-3 4 0,-3 0-7 0,2-1-2 16,-1 0 6-16,1 2 6 0,-5-6-6 0,4 4 2 15,-6-4-3-15,-16 0 2 0,30-4 1 0,-30 4 8 16,25 0 8-16,-17-6-2 0,-8 6-5 0,22-6-2 0,-11 0 0 16,-2 0-11-16,1-2 5 0,-2 1-4 0,10-5 4 15,-6-5 3-15,4 1-1 0,-2 0-5 16,1 3-1-16,-1-5-9 0,-7 6 10 0,2 0-5 0,5-6 7 15,-7 7-3-15,2-1 2 0,-4-2-11 0,0 5 16 16,1-1 8-16,-4 0 1 0,5-2-4 0,-2 1 7 16,-5 11-17-16,11-21 5 0,-10 8-1 0,5 1 0 15,-3 2 4-15,0 0-10 0,-3 10-1 0,6-33 2 16,-3 17 0-16,-1-1-3 0,1-3 9 0,0 0-10 16,-2 3-6-16,-1-3 6 0,0 1 3 0,0 1-4 15,0 0 5-15,0 0-1 0,-1-3-17 0,2 4 12 16,-2 5-7-16,1 0 12 0,-3-4-7 0,3 16 1 15,0-20-2-15,-3 9-12 0,1 1 16 0,2 10 2 16,-6-23-1-16,3 13 0 0,3 10-3 0,-6-20 8 0,0 10-4 16,6 10-5-16,-4-16 5 0,-1 7-7 0,5 9 6 15,-12-21 2-15,7 14-10 0,5 7 0 0,-11-15 4 16,3 6 0-16,8 9 1 0,-13-19 10 0,7 15-11 16,-2-4 4-16,-1 1-3 0,9 7 3 0,-11-12 13 15,6 7-9-15,5 5-2 0,-13-13 4 0,13 13 7 16,-12-12-8-16,12 12-1 0,-11-10-8 0,6 7 3 15,5 3 4-15,-17-14-10 0,13 8 12 0,4 6-3 16,0 0 5-16,-18-13-12 0,13 8 5 0,5 5 3 0,-11-8-6 16,11 8 6-16,-9-7 0 0,9 7-9 15,0 0-10-15,-10-10 16 0,10 10-9 0,-11-6 5 16,11 6 0-16,0 0 9 0,-14-4-8 0,14 4 2 0,-11-5-2 16,11 5-3-16,0 0-15 0,-19-5 1 0,19 5-18 15,0 0-13-15,-14-3-15 0,14 3-149 16,-19-5-85-16,19 5 48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25T11:24:26.969"/>
    </inkml:context>
    <inkml:brush xml:id="br0">
      <inkml:brushProperty name="width" value="0.05292" units="cm"/>
      <inkml:brushProperty name="height" value="0.05292" units="cm"/>
      <inkml:brushProperty name="color" value="#FF0000"/>
    </inkml:brush>
  </inkml:definitions>
  <inkml:trace contextRef="#ctx0" brushRef="#br0">28982 2154 325 0,'0'10'171'0,"0"-10"-29"0,0 0-21 16,0 0-14-16,0 0-12 0,0 0-15 0,0 0-2 0,0 0-7 15,24-4-16-15,-24 4 2 0,23-10-8 16,-16 7-7-16,2-3-1 0,5 0-4 0,-7 1 1 0,6 0-5 16,-9-2-2-16,-4 7-6 0,11-10-4 0,-5 4-8 15,-6 6 2-15,3-7-13 0,-3 7-6 0,0 0 5 16,-9-13-7-16,9 13-9 0,-21-7 3 0,-5 4 0 16,-17 1 10-16,1 2-6 0,-1 5 6 0,2 0 1 15,6 0 3-15,7 0 3 0,3 0-3 0,6 0-4 16,3 3 5-16,4-1-1 0,4-2 3 0,-1 2-4 15,9-7 0-15,-1 14-4 0,1-14 3 0,16 30 0 16,-2-13 3-16,16 11-3 0,3-3 7 0,0-3-5 16,2 3 1-16,3-3 0 0,-2-1-2 0,-4-1 4 15,5 0-1-15,-13-5-1 0,-2 1-3 0,-3-6-4 0,-4 3 1 16,-2-3 3-16,-2 2-5 0,-1-4-2 0,-5 2 3 16,2 0-2-16,-2-3 5 0,0 1 2 0,1-2 0 15,-4 3-1-15,-2-9 2 0,-6 14 0 0,4-2 8 16,-6-2 1-16,-1-2 14 0,1 0 3 0,-7 6 11 0,-5-1-1 15,1-1 12-15,-1-3 9 0,-4 1-3 16,2-1 1-16,-3-6-8 0,-18 3-4 0,10-4-5 16,3-2-4-16,-8 2 0 0,2-4-5 0,6 0 0 0,5-4-3 15,0 3-4-15,6-9-10 0,-1 2-20 0,4-4-11 16,1-3-15-16,6 3-27 0,2 0-23 0,3 2-36 16,4-1-37-16,4-5-87 0,0-4-289 0,8 1 83 15</inkml:trace>
  <inkml:trace contextRef="#ctx0" brushRef="#br0" timeOffset="247.14">29492 2257 246 0,'0'0'259'0,"0"0"-37"16,0 0-33-16,0 0-27 0,0 0-19 0,0 0-15 0,0 0-19 16,0 0-15-16,7-10-9 0,7 6-6 15,10-2-8-15,21 0-16 0,0 0-22 0,-2 2-24 0,-5 2-26 16,3-1-22-16,-9 3-33 0,-9 0-27 0,-2 0-18 16,-4 5-82-16,-4-1-233 0,-2 2 68 15</inkml:trace>
  <inkml:trace contextRef="#ctx0" brushRef="#br0" timeOffset="402.4">29557 2519 372 0,'0'0'225'0,"0"0"-17"0,-9 8-21 0,9-8-19 16,0 0-19-16,0 0-18 0,0 0-18 0,0 0-9 16,0 0-9-16,0 0-15 0,0 0-10 0,47-9-29 0,-25 6-26 15,2-3-30-15,5 2-42 0,-5 4-30 0,16-3-39 16,-1-3-92-16,-8 2-257 0,-5 0 75 0</inkml:trace>
  <inkml:trace contextRef="#ctx0" brushRef="#br0" timeOffset="1042.83">30186 1854 209 0,'0'0'173'16,"0"0"-27"-16,0-13-21 0,0 13-11 0,0 0-20 15,3-8-5-15,-3 8-10 0,0 0-10 0,0 0-15 16,0 0-6-16,0 0-3 0,6-9 0 0,-6 9-9 16,0 0-3-16,0 0-1 0,8-3-10 0,-8 3 3 15,11-7-3-15,-11 7-4 0,16-5 1 0,-5 5 1 0,-11 0-4 16,11-7-5-16,-11 7 0 0,14-4 2 0,-14 4-2 15,0 0-2-15,11-3-5 0,-11 3 1 16,0 0 5-16,0 0-8 0,0 0 5 0,10-3-12 0,-10 3 1 16,0 0-4-16,0 0 7 0,0 0-15 0,0 0 10 15,0 0-1-15,0 0 9 0,0 0-5 0,0 0-2 16,0 0 2-16,-21 24-4 0,15-19 3 0,3 3-1 16,-2-1 2-16,2 6-3 0,3-13 1 0,-2 17 1 0,2-7 4 15,2 2-4-15,1 2 4 0,0-6 3 0,13 12 0 16,-5-3-3-16,4 0 0 0,-2-2 4 15,1 0-4-15,-4 0 0 0,-2-5-2 0,0 2 1 0,-1-2-1 16,1 0 1-16,-8-4-1 0,2 6 0 16,-2-12 0-16,0 19-5 0,0-9 13 0,-2 0 4 0,-4 2 8 15,1-2-7-15,-4 10 2 0,4-7-8 0,-2 0 5 16,1-3-2-16,3 0-6 0,3 0 2 0,-5 0-1 16,5-10 3-16,0 19-3 0,5-7 2 0,0-2 1 15,6 5 1-15,-1 1-5 0,5-2 4 0,0 2-6 16,0 0 7-16,1 0-5 0,-6-5-5 0,3 4 11 0,-3-3-14 15,-4 2 9-15,-1-5-8 0,0 1-1 16,-1 0 0-16,-4-1-1 0,0 4 3 0,0-1 7 16,-4 1 8-16,2 5 4 0,-9 4 0 0,-1-4 4 0,-2 3-1 15,-2 1-2-15,2-3 2 0,3-2-3 0,3-5-1 16,-3 1-1-16,4 0-1 0,-2-3-3 0,6-3-6 16,1 3 4-16,-4-5-2 0,6-5 0 0,-1 13 2 15,1-13 4-15,7 13-2 0,1-5-3 0,3-3-12 16,10 0-26-16,4 0-37 0,17-3-22 0,-4-2-21 15,3-7-86-15,-11-1-236 0,12-4 69 0</inkml:trace>
  <inkml:trace contextRef="#ctx0" brushRef="#br0" timeOffset="1319">30785 2060 282 0,'0'0'207'0,"-1"-9"-32"0,1 9-18 0,0-8-17 16,0 8-17-16,0 0-15 0,-6-10-13 0,6 10-15 15,0 0-12-15,0 0-8 0,0 0-6 0,0 0-7 0,0 0-7 16,0 0-5-16,0 0-7 0,0 0-2 0,0 0-2 16,0 0-5-16,0 0 1 0,0 0-1 0,13 31-6 15,-7-23 3-15,-1 10 4 0,3 2-9 0,3 0 6 16,-2 0 2-16,1-1-6 0,1-2 0 0,2 3 0 15,-4-1-13-15,6-1-15 0,-2-1-20 0,1-2-8 16,2 0-21-16,1 0-22 0,0-5-21 0,0-2-98 16,4-8-244-16,-3-4 71 0</inkml:trace>
  <inkml:trace contextRef="#ctx0" brushRef="#br0" timeOffset="1546.1">31260 2105 286 0,'0'-10'193'0,"0"10"-18"0,0 0-13 16,0-13-15-16,0 13-11 0,0-3-12 0,0 3-11 15,0 0-15-15,0 0-8 0,0 0-15 0,0 0-4 16,0-13-10-16,0 13-11 0,0 0-7 0,0 0-3 16,0 0-8-16,0 0-7 0,0 0 1 0,0 0-7 15,0 0 0-15,0 0-6 0,0 0-1 0,0 0-1 16,0 0-1-16,-15 29 0 0,10-16 0 0,-3 4-3 16,0-1 6-16,-2 6-6 0,1-4 0 0,2 5 1 15,0-3 0-15,0 3-1 0,-2-1-18 0,6-1-18 0,-2 1-20 16,-3-3-16-16,6 7-19 0,-2-4-13 15,1-3-20-15,0 4-98 0,-1-9-255 0,3 8 75 0</inkml:trace>
  <inkml:trace contextRef="#ctx0" brushRef="#br0" timeOffset="1792.14">31419 2323 214 0,'0'0'152'16,"0"0"-22"-16,4-8-18 0,-4 8-25 0,0 0-4 16,0 0-13-16,0 0-12 0,0 0-4 0,0 0-19 15,0 0 2-15,0 0-1 0,0 0-5 0,0 0-4 16,0 0-6-16,0 0 3 0,0 28-5 0,0-28-1 16,-4 31-7-16,-2-14 2 0,3-2 2 0,-2 3-10 15,-4 1 8-15,8-2 5 0,-5-2-2 0,3-2-2 16,-3-1-4-16,1 6-32 0,0 3-23 0,-4-3-35 0,0-4-65 15,5-1-173-15,-4-1 52 0</inkml:trace>
  <inkml:trace contextRef="#ctx0" brushRef="#br0" timeOffset="2287.09">31856 2214 298 0,'0'0'98'0,"21"10"-8"15,-17-3-10-15,-4-7-5 0,10 16-7 0,-6-3-10 0,2-3-3 16,-4 2-4-16,-2 1-14 0,3-3 3 0,-3 10-4 16,-3-2-5-16,3 3 3 0,-8-4-9 0,-1 4 3 15,-7-2 13-15,2 0-16 0,-2 1-14 0,2-5-29 16,-2 2-16-16,-1-1-24 0,7-5-72 0,-4 0-155 15,4-10 49-15</inkml:trace>
  <inkml:trace contextRef="#ctx0" brushRef="#br0" timeOffset="2540.96">32100 1963 346 0,'0'0'133'0,"0"0"-18"0,3-8-19 16,-3 8-11-16,0 0-4 0,0 0-15 0,0 0-8 15,0 0-7-15,9 30 2 0,-7-21-10 0,-2 3-2 16,2 11-1-16,4-5-11 0,-3 5 1 0,5 2 3 16,-2-5-8-16,1 2 7 0,2 4-12 0,-1-10-4 15,-2 9-29-15,-1-4-13 0,4-3-14 0,-3 2-10 16,1-5-11-16,-1-3-10 0,-2-2 2 0,0-2-5 0,-4-8-45 15,9 4-139-15,-9-4 43 0</inkml:trace>
  <inkml:trace contextRef="#ctx0" brushRef="#br0" timeOffset="2714.08">32316 2120 218 0,'9'-22'96'15,"-4"3"-13"-15,-2 0 6 0,1 6 9 0,0-1-4 16,-1 2 4-16,-1 5 5 0,-2-3-1 0,4 2-5 16,-4 8-1-16,0-10-17 0,0 10-7 0,0-10-19 15,0 10-3-15,0 0-12 0,0 0 0 0,0 0-5 0,0 0 1 16,0 0-10-16,0 0 0 0,0 0-3 0,-22 20-2 15,5-5 3-15,6 3 2 0,-6 0-10 16,4 4 1-16,-1-6 1 0,3 7-2 0,-2-4 1 0,4 4-19 16,-8 11-20-16,7-7-11 0,4-1-37 0,1-3-40 15,3-1-86-15,-1-2-231 0,3-4 67 0</inkml:trace>
  <inkml:trace contextRef="#ctx0" brushRef="#br0" timeOffset="3052.36">32522 2225 317 0,'0'0'143'15,"5"-9"-31"-15,-5 9-19 0,0 0-9 0,0 0-9 0,0 0-11 16,0 0-6-16,0 0-13 0,0 0 3 0,0 0-10 16,0 0 3-16,0 0-8 0,0 0-9 0,17 21-1 15,-17-21 0-15,9 13 2 0,-2-6-10 0,-2 1-1 16,2-1 7-16,-5 3-10 0,-2-10 0 0,9 16 3 0,-7-6-8 15,0 0-3-15,-2-10 16 0,3 19-14 16,-3-9 7-16,-3 2 7 0,-4 5-8 0,-1-2 8 16,-1 0 2-16,-1 3 1 0,-4 1 9 0,0 1-2 0,-9-5 0 15,7 2 4-15,-11 12-4 0,6-12-4 0,7-1 2 16,-2-2-1-16,7-4 4 0,-2-3-3 0,5 1-2 16,-2-2-2-16,0 1 2 0,8-7-3 0,-8 9-2 15,8-9 1-15,-3 7-3 0,3-7 4 0,0 0-4 16,0 0-5-16,11 10 6 0,-11-10-9 0,22 0-16 15,-2 0-39-15,9-5-28 0,-4 0-44 0,15-5-112 16,-7-7-270-16,-3 5 78 0</inkml:trace>
  <inkml:trace contextRef="#ctx0" brushRef="#br0" timeOffset="3293.18">32974 2186 238 0,'0'12'65'0,"0"-12"8"0,0 18 5 0,-4-5 6 16,-1-1 1-16,0 7-14 0,-2 1-4 15,-11 19 59-15,7-18-81 0,1-2 2 0,-5 1-4 16,5-3-13-16,-7 2-23 0,1 1-22 0,-2-2-35 15,2-4-70-15,-5 1-139 0,2-5 43 0</inkml:trace>
  <inkml:trace contextRef="#ctx0" brushRef="#br0" timeOffset="3557.5">33015 1918 209 0,'13'29'89'16,"-13"-19"6"-16,6 9-3 0,-3 1-5 0,3 0-14 0,-4 0-3 16,0 1-9-16,4-3 1 0,3 5-13 15,-4 2 5-15,-1-7-10 0,5 4-7 0,-1-4-3 0,1-1 1 16,1-1-13-16,-1-5-12 0,-4 1-10 0,1-2-9 15,2-4-17-15,-8-6-15 0,11 7-24 0,-11-7-53 16,0 0-138-16,17-3 44 0</inkml:trace>
  <inkml:trace contextRef="#ctx0" brushRef="#br0" timeOffset="3742.36">33305 1892 319 0,'5'-10'116'0,"-5"10"-1"0,9-8-20 0,-9 8-1 0,0 0-11 16,8-10-22-16,-8 10-10 0,0 0-4 0,0 0-9 15,0 0 2-15,0 0-6 0,0 0-2 16,13 28-1-16,-9-18 0 0,-11 0 1 0,5 11-7 0,-6 1-2 16,-6 15 3-16,-5-3-4 0,0 4 1 0,2-4-3 15,1 3 0-15,0 2-7 0,1-7-22 0,0-3-19 16,-3 6-24-16,8-7-35 0,2-3-65 0,5-8-177 16,1-6 52-16</inkml:trace>
  <inkml:trace contextRef="#ctx0" brushRef="#br0" timeOffset="4259.92">33515 2211 209 0,'0'0'97'0,"0"0"-10"0,-5-9-13 16,5 9 8-16,0 0-9 0,0 0-3 0,0 0 0 0,-3-14-8 15,3 14 0-15,0 0-7 0,0 0 3 16,0 0-7-16,0 0-5 0,0 0-1 0,0 0 6 16,0 0 2-16,0 0-11 0,0 0-3 0,0 0-2 0,0 0-7 15,0 0 0-15,7-12-6 0,-7 12-2 0,0 0 0 16,0 0-1-16,0 0-8 0,16-2-3 0,-16 2 3 16,0 0-4-16,16-5 0 0,-16 5-8 0,0 0 1 15,14-3-2-15,-14 3-1 0,0 0-2 0,0 0 3 16,0 0 4-16,0 0-2 0,0 0 6 0,8 20 3 15,-8-20-3-15,-7 18 1 0,6-6-1 0,-2 1-3 16,1-5-1-16,-2 2-1 0,1 3 2 0,3-3 1 16,0 12 1-16,0-6 0 0,7 6-2 0,-7-9 2 15,2 3-6-15,2 1 4 0,3 3 0 0,-1-4-2 16,-2 3 2-16,3 0-4 0,-2-4 3 0,0 0-8 0,-2-3 8 16,0 1-2-16,-2 0-2 0,3-4 3 0,-8 0 1 15,4-9 5-15,0 21 2 0,0-12 9 0,-1 1-2 16,1-10 9-16,-3 14 0 0,0-6-4 0,3-8 2 15,-2 14-3-15,2-14-1 0,-3 13-5 0,3-13 2 0,-3 10-2 16,3-10-1-16,0 0-4 0,-2 12 2 16,2-12-9-16,0 0 8 0,-7 13 0 0,7-13-4 15,-2 10-1-15,2-10 2 0,0 0-4 0,-6 12-1 0,6-12-4 16,-9 10-15-16,3-6-13 0,6-4-8 0,-20 12-19 16,12-9-19-16,8-3-21 0,-26 3-25 0,13-3-90 15,13 0-251-15,-38-12 74 0</inkml:trace>
  <inkml:trace contextRef="#ctx0" brushRef="#br0" timeOffset="4758.26">33475 1433 281 0,'0'0'119'0,"0"0"-24"16,0 0-13-16,0 0-24 0,0 0 6 0,9-8-9 15,-9 8-4-15,0 0-8 0,0 0-3 0,0 0-12 16,0 0-2-16,37 11 4 0,-27-6-16 0,10 8 6 0,-1-1 1 16,-2 3-2-16,-2 0 11 0,0 4-7 0,-1 1-7 15,0 0 11-15,-6 3-11 0,0-3 3 16,0 3 9-16,-6 3 2 0,5-4-1 0,-5 1-10 0,4-1 10 15,-6-1-9-15,8 1-5 0,-8 3 3 0,-3-5-3 16,3 2-1-16,0 3 6 0,0 0-3 0,-5-7-8 16,5 5-2-16,-8-1 5 0,8-2-2 0,0-1 3 15,-7 1 2-15,7 3 5 0,-2-3-5 0,2 1 1 16,-3-1-6-16,-1 0 6 0,4-2-2 0,0 1 4 16,0 4-9-16,0-7 4 0,0 4 1 0,7 0 0 15,-7-1 2-15,0-4-7 0,2 5 3 0,5 0-3 16,1 0 0-16,0 0 6 0,-6-7-8 0,4 3 4 0,2 1-2 15,3 1 0-15,-3-3-1 0,0 0 5 16,-2-5-5-16,0 3-7 0,-1-5 7 0,0 2-1 0,-1 0-2 16,3 0-1-16,-4-3 4 0,-3-7-1 0,6 19 0 15,-4-11-1-15,1 3-4 0,-3-11 10 0,0 13-9 16,0-13 4-16,-3 21 0 0,3-14 1 0,0-7-19 16,-8 19-21-16,2-11-36 0,-2 3-37 0,0-5-110 15,0 4-258-15,-9 2 74 0</inkml:trace>
  <inkml:trace contextRef="#ctx0" brushRef="#br0" timeOffset="5576.69">33275 2243 214 0,'0'0'107'0,"0"0"-10"0,22 4-7 0,-22-4-13 16,0 0 1-16,0 0-10 0,0 0-5 0,0 0-13 16,0 0-1-16,0 0-13 0,19-4 12 0,-19 4-4 0,0 0-4 15,0 0-5-15,19-2-2 0,-19 2-6 16,0 0-4-16,14-6 7 0,-14 6-19 0,0 0 16 0,18-4 0 16,-18 4-5-16,0 0 6 0,17-2-2 0,-17 2-1 15,20-4-7-15,-20 4-4 0,16-1 3 0,-16 1-3 16,17-3-4-16,-17 3 4 0,0 0-7 0,18-2-1 15,-18 2-8-15,0 0 4 0,0 0 7 0,0 0-5 16,22 0-3-16,-22 0-8 0,0 0 9 0,14 6 5 16,-14-6-10-16,16 9 4 0,-8-6-1 0,-8-3 6 15,9 10-5-15,-9-10-12 0,11 10 17 0,-11-10-3 16,11 15-2-16,-6-5 6 0,-5-10-7 0,9 13 3 0,-9-13-6 16,5 13 8-16,-2-6-8 0,-3-7 6 0,0 0 0 15,0 16 5-15,0-16-5 0,-3 10-2 0,3-10 3 16,-10 16-1-16,-1-9-2 0,-2 0 7 0,-3 6-8 15,1-3 10-15,-8 0-8 0,10-2 4 16,-1 1-9-16,1-3 7 0,1 1 2 0,4-1 0 0,8-6 0 16,-17 7 2-16,17-7 8 0,-10 8 5 0,10-8 4 15,-7 5-1-15,7-5-4 0,0 0 2 0,0 0 0 16,0 0-2-16,0 0-5 0,0 0 1 0,0 0-1 16,0 0-4-16,0 0 0 0,0 0-2 0,0 0-3 15,0 0-4-15,0 0 1 0,0 0-7 0,37 3 7 0,-37-3-2 16,19 0 0-16,-19 0 4 0,19 0-4 0,-19 0 0 15,26 4 1-15,-16-1-3 0,-10-3 2 0,20 5-3 16,-13 0 5-16,3 3-9 0,-10-8 7 0,20 12 0 16,-10-7 0-16,-6 1-2 0,5 2-4 0,-5 3 3 15,5-5 3-15,-6 7-3 0,-3-5 0 0,3 4 0 16,-3-12 3-16,0 23-1 0,-3-10-6 0,-2 6 7 16,-2 0-2-16,3-5 6 0,-5 2-2 0,1-4 4 0,2-2 1 15,1 0 2-15,-3-1 6 0,0 1-5 16,2 0-2-16,-3-3 6 0,1 1-2 0,2 0 3 0,6-8-4 15,-17 9 1-15,8-4-2 0,-6-2 1 16,15-3-9-16,-21 6-17 0,10-6-20 0,-3 2-28 16,-8-2-67-16,-5 0-100 0,-1-2-272 0,-15-4 79 0</inkml:trace>
  <inkml:trace contextRef="#ctx0" brushRef="#br0" timeOffset="14482.16">29256 4075 286 0,'0'0'203'0,"0"0"-33"0,0 0-20 15,0 0-16-15,0 0-14 0,0 0-14 0,0 0-12 0,0 0-12 16,0 0-7-16,0 0-14 0,0 0-2 0,0 0-18 15,-16 4-7-15,16-4 6 0,0 0-5 0,0 0-5 16,0 0 3-16,13 13-11 0,-9-3-2 0,5-2 3 16,-3 2-8-16,5 7-1 0,2-1 4 0,2 2-8 0,-2 2-3 15,1 3 5-15,5 6 1 0,-4-2-5 16,-3-5 1-16,-4-2-2 0,2 2 2 0,-3 1 1 16,1-4-3-16,4 3-2 0,-2 1-6 0,-4-4 9 0,4 1-3 15,-1-3-1-15,-4 1 1 0,1-1 2 0,2-5-11 16,-2-2-6-16,-1-1 0 0,-3 1-5 0,5-2 0 15,-3 0 3-15,2-3-6 0,-1 2-8 0,4-2 9 16,-1-1-2-16,-8-4-1 0,11 6 6 0,-11-6-4 16,17 6 2-16,-17-6 5 0,13 0 5 0,-13 0-1 15,0 0 0-15,14 3 11 0,-14-3 1 0,0 0 10 16,0 0-1-16,0 0 2 0,16-7-3 0,-16 7 1 0,9-8 4 16,-9 8-1-16,8-6 3 0,-4 1 2 0,-4 5 4 15,9-12 0-15,-4 2 0 0,2 2 9 0,-5-2-11 16,3 0 2-16,1 0 1 0,-3-1-2 0,-1 3 3 15,2-4-1-15,-3-1-7 0,6-5 5 0,-2-2-6 16,0 2 1-16,1-3-1 0,-2 4 4 0,0-3-3 16,2 5-2-16,-1-3 2 0,0 2-2 0,1-4 5 15,-4 5-2-15,4-5-3 0,0 4 3 0,5-1 2 16,-6-5 0-16,-3 6 0 0,4 4 5 0,0 2 2 16,-2-3 1-16,-3 5 1 0,5 0-2 0,-6 8-7 0,5-15-1 15,-1 13 0-15,-4 2-8 0,0 0 4 0,7-16-5 16,-7 16 1-16,3-7 1 0,-3 7-4 0,0 0-2 15,4-10-2-15,-4 10-1 0,0 0-1 0,2-6 3 16,-2 6-2-16,0 0-2 0,0 0-3 0,0 0 4 16,5-12-2-16,-5 12 2 0,0 0-16 0,0 0-10 15,0 0-21-15,0 0-22 0,5-10-31 0,-5 10-33 16,0 0-44-16,0 0-143 0,0 0-375 0,0 0 105 0</inkml:trace>
  <inkml:trace contextRef="#ctx0" brushRef="#br0" timeOffset="14711.09">29844 4300 414 0,'0'0'209'0,"0"0"-21"15,0 0-23-15,0 0-17 0,0 0-17 0,13 0-11 0,-13 0-13 16,0 0-16-16,0 0-12 0,16 0-4 0,-16 0-12 15,0 0-5-15,47-2-6 0,-22 2-4 0,17 0-6 16,-12 2-17-16,-2 0-25 0,-2-2-25 0,13 4-31 16,-3 5-21-16,-12-5-26 0,-2 2-10 0,-3 0-100 15,0 0-252-15,-2-2 75 0</inkml:trace>
  <inkml:trace contextRef="#ctx0" brushRef="#br0" timeOffset="14926.08">29970 4473 209 0,'0'0'190'16,"0"0"-30"-16,0 0-18 0,0 0-19 0,0 0-22 16,0 0-5-16,0 0-10 0,0 0-8 0,0 0-6 15,0 0-12-15,55 12-6 0,-25-9-9 0,9-1 1 16,-7 3-18-16,12-4-27 0,19 5-71 0,-39-3 5 15,4 0-26-15,-6 1-67 0,5-1-188 16,-2-3 55-16</inkml:trace>
  <inkml:trace contextRef="#ctx0" brushRef="#br0" timeOffset="15959.46">30952 4088 287 0,'0'0'125'0,"0"0"-18"16,0 0-27-16,0 0-3 0,0 0-15 0,0 0-9 0,0 0-9 16,0 0-4-16,0 0-10 0,0 0 1 0,0 0-6 15,7 40 1-15,-10-17-2 0,3 15-4 0,-8 4-6 16,2 0 7-16,4-3-3 0,-7 6 3 0,0-4-3 15,5 4 4-15,-4 0-4 0,1-4 4 0,-1 1-9 16,3-1 3-16,-3-6-4 0,3-5 0 0,-4-5-1 16,6-3 1-16,2 0 1 0,-3-4-7 0,2-3 8 15,-1-2-4-15,3 0 1 0,-4-3-2 0,4 0 4 0,-2 0-5 16,2-10 4-16,0 15 0 0,-2-10-6 0,2-5 2 16,-3 9 5-16,3-9 25 0,0 10 3 15,0-10 11-15,0 0 0 0,-4 8 14 0,4-8 6 0,0 0 2 16,0 0-2-16,0 0-4 0,0 0-7 0,0 0-4 15,0 0-4-15,0 0-9 0,0 0-3 0,0 0-6 16,0 0-1-16,0 0-2 0,0 0-6 0,0 0-2 16,9-29-2-16,-9 16-2 0,0 1-3 0,6-6-2 15,-6-3-2-15,3 3 0 0,3-7 0 0,-5 5-6 16,2-1-3-16,0 0 0 0,3 0-3 0,-1 3-2 16,-2-2 0-16,2-3-2 0,0 5-4 0,1-2 0 0,0-3-2 15,-3 6 2-15,2-2-2 0,2-1 0 0,2-2 2 16,-5 4 1-16,1-5 0 0,3 7-3 0,0-4 6 15,-3 3-2-15,0-1 5 0,2-2-7 0,1 1 2 16,-3-1 2-16,4 5 0 0,-1-2 1 0,-6-2-1 16,9-1-2-16,-2 1 1 0,-1 1 1 0,-3 3 4 15,0 3-5-15,5-8 1 0,-3 5-2 0,1 3-1 16,-2 0-4-16,-1 2 2 0,-1 2-2 0,6-5 0 0,-5 6-1 16,1 0 3-16,2-3-1 0,-3 3 0 15,-5 7-1-15,17-15 2 0,-12 10-1 0,-5 5 1 16,11-7 2-16,-4 2 0 0,-7 5-3 0,7-8 3 15,-7 8-1-15,0 0 0 0,16-5-2 0,-16 5 1 16,11-5-3-16,-11 5 1 0,0 0 4 0,0 0-3 0,23 0 1 16,-23 0 2-16,0 0-5 0,18 5 3 0,-10 0 0 15,-8-5-1-15,18 10 0 0,-11-4-2 0,1-2 1 16,1 4-5-16,-3-1 4 0,1 3-1 0,1-4 2 16,-2 4-1-16,0 0-1 0,1 8-1 0,-1-1 3 15,-1-1-1-15,-1-5 3 0,-1 10-4 0,-1 0-1 16,-4-3 8-16,2 1 1 0,-3 2-3 0,-6-3 1 0,3 2-1 15,-4 1 3-15,1-3 1 0,-15 16-7 16,10-17 6-16,-2-3 4 0,-1 1-1 0,0-3 0 16,0-2 1-16,-6 3-1 0,5-3 6 15,-5-6-4-15,2 4-1 0,5-4 1 0,-2 2 0 0,2-2 7 16,4-4-4-16,12 0 0 0,-18 3 2 0,18-3 1 16,-17 0 5-16,17 0 3 0,-13 0-1 0,13 0 7 0,0 0-10 15,0 0 9-15,0 0-3 0,-22-3 1 16,22 3-4-16,0 0-3 0,0 0 1 0,0 0-1 15,-8-4-3-15,8 4 1 0,0 0-2 0,0 0 0 0,0 0-4 16,0 0 1-16,0 0-3 0,0 0 1 16,0 0-1-16,-3-8 0 0,3 8-3 0,0 0 2 0,0 0-3 15,0 0-1-15,0 0 2 0,0 0 1 0,0 0-5 16,0 0-3-16,0 0 5 0,30 15 0 0,-19-10 1 16,5 7 1-16,3 1 1 0,-2 3-1 0,2 2 1 15,0-3 2-15,0 5-3 0,11 5-1 0,-5-7 1 16,-9 2 5-16,3-5-4 0,1 1 6 0,-1-2-4 15,-3-1 2-15,1 2 1 0,-4-5 2 0,-1-3-20 16,-4 0-7-16,-1 0-6 0,-1-2-18 0,3 3-15 0,-9-8-12 16,13 7-21-16,-13-7-21 0,9 3-98 0,-9-3-250 15,0 0 74-15</inkml:trace>
  <inkml:trace contextRef="#ctx0" brushRef="#br0" timeOffset="16832.68">31645 3427 214 0,'0'0'100'0,"0"0"-32"0,0 0 3 16,-8-8-11-16,8 8 1 0,0 0-7 0,0 0-8 15,0 0-1-15,-5-7-9 0,5 7-3 0,0 0-8 16,0 0 1-16,0 0 13 0,0 0 2 0,-8-6-14 16,8 6-8-16,0 0 13 0,0 0-4 0,0 0 6 15,0 0-1-15,0 0-10 0,0 0 10 0,-5-6 11 16,5 6-7-16,0 0-1 0,0 0-1 0,0 0 1 16,0 0 1-16,0 0 0 0,0 0 1 0,0 0-11 0,0 0 1 15,0 0-5-15,0 0-1 0,0 0-10 0,0 0-3 16,13-8 3-16,-13 8-5 0,0 0 0 0,22 0 7 15,-3 0-8-15,0 3 2 0,-2-3-6 0,-6 3 1 16,-11-3-6-16,26 4 2 0,-13-4 0 0,-13 0-2 16,21 7 4-16,-10-1-2 0,0-2-4 0,-3 4 6 15,-8-8 0-15,13 9 1 0,-4-4-5 0,-9-5 4 16,6 12-2-16,-6-12 0 0,8 13-1 0,-3-5 1 0,-5-8-8 16,5 12 10-16,-5-12-4 0,0 10 0 15,0-10 6-15,-5 10-4 0,5-10 6 0,-8 12 1 16,0-6 5-16,-4 0-9 0,4-1 4 0,-2 3-1 0,-2-6-11 15,2 3 6-15,2 0 1 0,-4 0-1 16,1-2 1-16,11-3 1 0,-15 4-3 0,15-4 6 0,-12 6-1 16,12-6 9-16,-9 5-10 0,9-5 4 0,0 0-2 15,-7 4-2-15,7-4-1 0,0 0 2 0,0 0-1 16,3 10 4-16,-3-10-6 0,10 13 0 0,-10-13-2 16,17 10-1-16,-6-4-1 0,-2-1 3 0,-2 5 4 15,2-3-3-15,1 1-1 0,-2 0 1 0,-1 2-6 0,1 0 4 16,-6 0-2-16,1-1 10 0,-3-9-7 0,2 20 0 15,-2-13 0-15,0-7 0 0,-5 18 1 0,0-8 1 16,0 0 0-16,-2-3 9 0,-3 3-2 0,10-10-3 16,-11 12 9-16,2-8 6 0,1 4 6 0,8-8 4 15,-13 8 8-15,4-1 2 0,1-5 5 0,8-2 8 16,-9 5 3-16,9-5 1 0,0 0 8 0,-13 8-2 16,13-8 4-16,0 0 1 0,0 0-2 0,-13 0-1 0,13 0-2 15,0 0-1-15,0 0-6 0,0 0-1 16,0 0-2-16,0 0-11 0,0 0-1 0,-20-8-5 15,20 8-5-15,0 0-6 0,0 0-2 0,-11-5-1 0,11 5-9 16,0 0-14-16,-5-5-29 0,5 5-40 16,0 0-47-16,0 0-48 0,-39-2-48 0,-4 4-117 0,-6 3-391 15,-9-2 108-15</inkml:trace>
  <inkml:trace contextRef="#ctx0" brushRef="#br0" timeOffset="31576.37">2409 4435 319 0,'0'0'108'0,"-7"-7"-4"16,7 7-8-16,0 0-10 0,-4-9-4 0,4 9 0 15,0 0-6-15,-5-13-2 0,5 13-5 0,0 0-9 16,0 0-6-16,-7-10-1 0,7 10-11 0,0 0-3 0,0 0-16 15,0 0 3-15,0 0-3 0,-5-7-9 0,5 7 1 16,0 0-5-16,0 0-3 0,0 0 5 0,0 0-5 16,0 0 0-16,-9 45-5 0,7-6 3 0,-3 0 3 15,3-2-2-15,-4 3-5 0,-3 1 8 0,7-1 0 16,-4-2-13-16,-2 0 12 0,3-2-8 0,1-6-6 16,-1-5 12-16,2-5 4 0,3-1-17 0,-5 1 9 15,3-2 10-15,2-6-8 0,-3 3-6 0,3-5 8 16,-3-1 4-16,3-9-9 0,-2 19 10 0,2-13-2 15,0-6-7-15,-3 17 3 0,3-17 6 0,-4 10 3 16,4-10-14-16,0 0-6 0,0 13-24 0,0-13-22 16,0 0-24-16,0 0-110 0,0 0-220 0,0 0 64 15</inkml:trace>
  <inkml:trace contextRef="#ctx0" brushRef="#br0" timeOffset="32574.12">2372 4073 225 0,'-15'-6'102'0,"15"6"-14"0,-17-3-4 16,17 3-10-16,0 0-9 0,0 0-13 0,-30 2 7 16,30-2-1-16,0 0-11 0,-26 7-13 0,14-1 6 0,-6 0-1 15,-2 4-4-15,0 3 4 0,4-3-21 0,-1 1 4 16,1 3-4-16,-2 3-4 0,0-1 12 0,2 4-1 15,-8 9-1-15,-1 3-4 0,6-9-3 0,-3 9 2 16,3-1-13-16,-4 5 3 0,2-3 2 0,3 2-1 16,6 0-11-16,-8-2 11 0,10 1-6 0,-2-4 5 15,-1 3 4-15,2-2-2 0,5-7-5 0,-4 11 11 16,2-6-16-16,5-1 16 0,0-8-6 0,0 3 0 16,0 3-17-16,3-4 13 0,3-2 0 0,-3 5 6 15,3-6 1-15,0 3-6 0,1-5-1 0,5 3 7 16,-1-1-4-16,14 19 23 0,-11-21-14 0,0 0-5 15,3 0 1-15,-3-7 5 0,10 5 5 0,-1 0-6 16,-3-2-2-16,-1-6 8 0,1 5-1 16,4-2 3-16,-2-3-1 0,3 0 1 0,-3-1-6 0,3 1-2 15,-6-5-3-15,1 1 3 0,-1 0-2 0,-16-3 0 16,28 2 3-16,-28-2-5 0,22-2 0 0,-1 2-1 16,-2-3 1-16,1 0 0 0,-7-1-5 0,9-4-1 15,-5 1 5-15,2-3-8 0,0 0 3 0,4-2 0 0,-5-3-2 16,2 3 0-16,-1-4-1 0,2 2 4 15,2-3-2-15,4-10-5 0,-5 5-2 0,0 4 6 16,-3-2-2-16,-3 4-4 0,2-3-3 0,-1 3 4 0,0-5 0 16,-2 4-1-16,-2 0 3 0,-3 0 1 0,5 5 0 15,-8 0 1-15,2 1 0 0,-7 1 5 0,4 0-5 16,1-2 1-16,-1 4-1 0,-3 0 0 0,0-2 4 16,0-1 0-16,-1-1 0 0,2 2-3 0,-1 0 4 15,-3-3-3-15,2 3 0 0,-2 2-1 0,0-5 0 16,0 1-2-16,-2 2 0 0,2-2 1 0,-7-9-2 15,7 7 3-15,-8-5-5 0,5-1 0 0,-3 2 2 0,2-2-2 16,1 1 0-16,-5 3 1 0,2 2 1 16,1-5-3-16,0 3-1 0,-3 3 0 0,1 0-4 15,-1-6 4-15,4 3-2 0,-5 4 5 0,3 2 0 0,-2-3 11 16,3 3-1-16,-1 3-4 0,1-2 2 0,-4 2-2 16,1-5-1-16,0 4 1 0,-1 0-2 0,-4-7-1 15,2 3-10-15,-5-1 1 0,0 0 8 0,0 5-1 16,4-2 2-16,0 3-2 0,-6-3-2 0,4 2-1 15,-5-2 2-15,4 2 0 0,5 3-5 0,10 5 7 0,-22-8-4 16,12-2 1-16,10 10-3 0,-16-6 2 16,16 6 4-16,-17-10-6 0,17 10 3 0,-13-4-5 0,13 4 0 15,-15-8 6-15,15 8-3 0,0 0 3 0,-17-5 0 16,17 5-2-16,0 0-1 0,-15-8 1 0,15 8-2 16,0 0 1-16,-15-4-1 0,15 4-5 0,0 0 10 15,-13-8-5-15,13 8 1 0,0 0 0 0,-17-5 1 16,17 5 0-16,0 0 2 0,0 0-4 0,-15-3-2 15,15 3-1-15,0 0-10 0,0 0-12 0,-20-4-20 16,20 4-21-16,0 0-27 0,0 0-28 0,0 0-19 16,0 0-103-16,0 0-293 0,0 0 86 0</inkml:trace>
  <inkml:trace contextRef="#ctx0" brushRef="#br0" timeOffset="37342">5450 4212 290 0,'0'0'86'0,"0"0"4"0,0 0-4 0,0 0 4 15,0 0-10-15,0 0-4 0,0 0-2 0,0 0-12 16,0 0-4-16,0 0-4 0,0 0-8 0,0 0 3 15,0 0-13-15,0 0-2 0,0 0-5 0,0 0 2 16,0 0-2-16,0 0-8 0,0 0-1 0,0 0 2 16,0 0-6-16,31-23 4 0,-31 23-7 0,10-13 1 15,-10 13-3-15,9-7 5 0,-9 7-8 0,8-9 0 16,-8 9 4-16,5-10-12 0,-5 10 4 0,6-9-5 16,-6 9 0-16,0 0 0 0,6-6-3 0,-6 6 1 0,0 0-2 15,0 0 1-15,0 0 1 0,0 0-5 16,0 0 0-16,-52 12-1 0,29-2-2 0,4 0 8 0,-2 2-2 15,1 3 5-15,-2-3-6 0,3 6-1 0,0-1 4 16,3-1-3-16,-4 2 2 0,6-1-3 0,4 1 7 16,-1 1-3-16,2 2 3 0,6-4 3 0,3 5-3 15,3 1 0-15,6 0 7 0,10 12-7 0,0-3 3 16,12-5-3-16,-4 5 2 0,6-3 2 0,-3 1-1 16,2-3 1-16,-1 0-7 0,-1-3 6 0,-5-3-9 15,-8-6 12-15,1 0-6 0,-2 0-3 0,1-3 6 0,-9-2 2 16,3 2-3-16,-5-5 0 0,-1 0 5 0,-2 3-11 15,-3-4 7-15,0-6 6 0,0 17-10 16,-6-9 4-16,-2 0 7 0,-2-2 1 0,3 3-1 0,-10 4 13 16,-1-4-5-16,0-1 2 0,-2 2 8 0,-5-2-4 15,-1-1 5-15,5-2-2 0,-3 0-8 0,-1-1 1 16,1 2-1-16,0-4 3 0,-5 2 3 0,4-1-4 16,2-3 1-16,0 4 4 0,-1-4 8 0,-1 3-2 15,3-6-4-15,0 3 3 0,4 0-5 0,4 0 4 16,14 0 2-16,-25-4-4 0,14 1 0 0,11 3 0 15,-17 0-4-15,17 0-2 0,-16-4-1 0,16 4-3 0,-9-4-5 16,9 4-7-16,0 0-24 0,0 0-6 16,-13-8-18-16,13 8-26 0,0 0-19 0,0 0-30 15,0 0-22-15,0 0-84 0,0 0-265 0,0 0 76 0</inkml:trace>
  <inkml:trace contextRef="#ctx0" brushRef="#br0" timeOffset="38509.01">6825 4391 274 0,'0'0'98'0,"0"0"-17"0,0-15 1 0,0 15-23 0,0 0-4 15,-5-12-7-15,5 12-4 0,0 0-9 16,-9-11-6-16,9 11-4 0,0 0 0 0,-8-7-12 0,8 7 3 16,0 0-8-16,0 0 4 0,0 0 4 0,0 0-3 15,0 0 4-15,0 0-5 0,0 0 1 0,0 0 4 16,11 45-5-16,3-28-1 0,2 3-1 0,9 12-9 16,2-2 9-16,1-1-1 0,2 1 1 0,-2-5-10 15,2-1 8-15,-9-2-8 0,-1-7 3 0,-4 0-3 0,-2-2 1 16,-4-2 3-16,-1-1-3 0,-1 1 2 0,-5-1 0 15,3-3 2-15,-5 2-7 0,-1-9 5 16,-1 15 5-16,1-15-6 0,-9 17 11 0,3-9-5 0,-5 2 19 16,-6 1-10-16,-2 2 4 0,1-6-3 0,1 3 5 15,0-7 2-15,1 4 3 0,2-4 5 0,14-3-1 16,-21 3-1-16,21-3-9 0,0 0 3 0,-20 0-3 16,20 0-5-16,0 0 5 0,-10-10-18 0,10 10-5 15,0 0-10-15,18-28 3 0,-4 12 8 0,2-1-17 16,12-9 6-16,5 0-7 0,-11 3-1 0,8-2 4 15,4 3 4-15,-10 2 2 0,-2 3-13 0,-4 5 5 0,-1-3-5 16,-1 1 6-16,-2 3 6 0,0 1-9 16,-3 3 18-16,0-1-7 0,-3 2-5 0,-8 6 7 15,14-10-5-15,-14 10-1 0,10-5 5 0,-10 5-6 0,0 0-2 16,0 0 8-16,0 0 0 0,25 12 10 16,-19-3-9-16,2 13 17 0,1 16-13 0,-2 1 13 0,1 6 18 15,-5 4-2-15,1 4 0 0,6-2-3 0,-4 27-8 16,2-17-13-16,-3-10 19 0,3 1-15 0,-1-4 8 15,-3-3-4-15,2 2 7 0,-1-3-3 0,3-4-6 0,-3-2-5 16,-1-3 7-16,-2-7-6 0,5-5 11 16,-6-2-6-16,2-6 0 0,0 0-7 0,-3-5 5 15,0-10-8-15,2 20 14 0,-2-20 3 0,0 11 22 0,0-11 16 16,0 0-2-16,0 0-2 0,0 0-3 0,0 0-6 16,0 0-14-16,0 0 0 0,0 0-9 0,-27-33-16 15,16-5-3-15,-1-3-7 0,-3-3 0 0,4-6-1 16,0 0-14-16,-3-27-12 0,5 22 18 0,-1 0 4 15,5-20-9-15,5 17 8 0,-6 14-1 0,6-6-7 16,0 6 9-16,0 1 6 0,3 2 0 0,0 4-8 16,-3 0 6-16,5 7 1 0,1 6 0 0,-2 1 4 15,-3 6-8-15,2 1-8 0,5-2 8 0,-4 3 8 16,6 0-6-16,-2 5 1 0,6-5 0 0,0 4-1 0,-4-1 1 16,1 9 2-16,0-4 3 0,-11 7-5 0,23-4 0 15,-23 4-5-15,24 4 10 0,-24-4-7 0,20 10 3 16,-5 5 4-16,0 5-7 0,-5 0 3 0,1 3-9 15,0 11 11-15,-6-7 2 0,-1 1 3 0,-4-5-1 16,-4 12-1-16,-5-5-9 0,5-9 17 0,-1 2-9 16,-7-3 7-16,5 0-3 0,-4-1 1 0,2-1-1 15,-1-4 0-15,-1 2 5 0,-1-4 1 0,5-5 3 16,-6 1-5-16,13-8 8 0,-10 12-1 0,10-12-7 0,-7 9-13 16,7-9-21-16,0 0-44 0,0 0-24 0,0 0-65 15,0 0-189-15,4-41 57 0</inkml:trace>
  <inkml:trace contextRef="#ctx0" brushRef="#br0" timeOffset="38950.33">8024 4421 236 0,'0'0'72'0,"0"0"-11"0,0 0-3 15,0 0-8-15,-33-15 8 0,33 15-19 0,-36 6 21 0,12-6 1 16,0 9 3-16,1-2-1 0,-1 0-10 0,-1 3-3 15,6-2-1-15,-3 4-2 0,3 3-6 0,0 0 6 16,1-2-5-16,3 3-6 0,0-1-4 0,8 3 4 16,-4-4-15-16,6-1-1 0,-2 5-1 0,5-2 15 15,0-1-6-15,4-3-2 0,0 0-4 0,5 8 0 16,1-7-6-16,0-1 5 0,2-2-8 0,2-1-1 16,-1-1 11-16,7 4-7 0,-4-7-1 0,-2 2 3 15,1-1-11-15,-2-6 6 0,-11 0 5 0,22 5-5 16,-22-5-5-16,25-5-6 0,-25 5-2 0,18-10-10 15,-8 4-6-15,-3-3 8 0,4-6-6 0,-2-2 3 0,-4 1 3 16,-1 4 9-16,-3 1-3 0,2 1 3 0,0 0 0 16,-3 10 5-16,2-18-2 0,-2 11 5 0,0 7-13 15,3-13 8-15,-3 13-11 0,0 0 5 0,3-9-2 16,-3 9 1-16,0 0 6 0,0 0-3 0,0 0-3 16,0 0 0-16,0 0 0 0,0 0 9 0,0 0-7 15,25 22 4-15,-16-15-9 0,-7 3 13 0,5 0-3 16,-1-2-3-16,2 2 3 0,-2 0-3 0,3-1 7 0,-4-1-3 15,4 0-15-15,-5 2-16 0,5 1 4 16,-9-11-28-16,11 12-7 0,-9-7 0 0,-2-5-1 0,8 10-11 16,-8-10-88-16,0 0-185 0,0 0 55 0</inkml:trace>
  <inkml:trace contextRef="#ctx0" brushRef="#br0" timeOffset="39426.31">8202 4312 228 0,'0'0'122'0,"0"0"-27"0,0 0-1 0,0 0-14 16,0 0-8-16,0 0 0 0,24 17-5 0,-18-6-6 16,2 8 1-16,1 1-4 0,-4-1 3 0,0 4-17 15,1 1-1-15,3-2-2 0,-6 1-12 0,1-1 5 16,4-3-7-16,-2 3 4 0,-4-4-3 0,5 0-6 0,-4-5 0 16,-1-3-8-16,2 3 4 0,-4-3 1 0,0-10-8 15,4 12 10-15,-4-12-16 0,3 13 2 0,-3-13 3 16,2 7 22-16,-2-7 13 0,0 0-5 0,0 0-6 15,3 10-18-15,-3-10 16 0,0 0-9 0,0 0 3 16,0 0-4-16,12-30-6 0,-8 20 3 0,5-7-1 16,-7-1-8-16,6 0-1 0,1-2 0 0,-1 5-7 15,-3 0 0-15,3 5 6 0,1-2-15 0,-3 2 10 0,3 3-3 16,-5-3 1-16,5 0-2 0,2 5-4 0,8-5 5 16,-2 0-5-16,1 5 2 0,6 0 7 0,-10 0-11 15,3 5 10-15,-17 0-5 0,38 5-4 0,-22 0-2 16,-1 0 0-16,-5 2 4 0,11 9 1 0,-6-1-1 15,2-1-5-15,-3 3 4 0,2 3 1 0,-8-2 5 16,2 4-4-16,0-3 7 0,-6 3-10 0,2-2 4 16,-4 0 0-16,4 0-3 0,-6-4 0 0,0 0 5 15,0-4 2-15,0 0-3 0,0-2-3 0,0 3 10 16,0-13-3-16,-3 17 2 0,0-7-2 0,3-10 4 16,-2 12 9-16,2-12 4 0,0 10-2 0,0-10-2 0,0 0 11 15,-6 10-11-15,6-10 10 0,0 0-8 0,0 0 4 16,0 0-13-16,-2 10-21 0,2-10-16 0,0 0-25 15,0 0-30-15,0 0-43 0,0 0-93 0,0 0-257 16,0 0 74-16</inkml:trace>
  <inkml:trace contextRef="#ctx0" brushRef="#br0" timeOffset="40495.93">9617 4036 321 0,'0'-10'155'0,"-3"3"-19"0,3 7-22 15,0-13-11-15,0 13-10 0,0-10-14 0,0 10 3 0,-2-10-8 16,2 10-3-16,0 0-9 0,2-12 1 0,-2 12-5 15,0 0-6-15,0 0-8 0,0-8-7 0,0 8-6 16,0 0-1-16,0 0-7 0,0 0-4 0,0 0-7 16,0 0 0-16,0 0 1 0,0 0-4 0,15 18 0 15,-6 2 0-15,-5 2-5 0,4-1 7 0,4 17-10 16,-2-3 3-16,-2 5 1 0,-3-4 3 0,6-1-8 16,-5-6 6-16,2-1-2 0,-5-6-1 0,3 2-3 0,1-5 4 15,-1 7 4-15,2-7-6 0,-5 2-2 16,6-6 7-16,-6-2-4 0,2 0-1 0,0 2 2 0,-1-5 3 15,0 1-8-15,-1-1 6 0,3 2-4 0,-2-1 3 16,3-1 0-16,-1-3 1 0,-2 4-4 16,3-1 2-16,-5-6 0 0,1 4 0 0,-3-8-1 0,5 11 6 15,-5-11-3-15,5 8-2 0,-5-8 1 0,2 7-2 16,-2-7 9-16,6 7-6 0,-6-7 1 0,0 0 1 16,6 10 0-16,-6-10 1 0,0 0 1 0,6 6 4 15,-6-6 6-15,0 0 6 0,0 0 0 0,0 0-1 16,3 7-1-16,-3-7-2 0,0 0-2 0,0 0-3 0,0 0-1 15,0 0 0-15,0 0-1 0,0 0-7 0,0 0 4 16,0 0-1-16,0 0-5 0,0 0 0 0,0 0 2 16,0 0-2-16,0 0-7 0,0 0 7 0,0 0-7 15,0 0-4-15,0 0-13 0,0 0-15 0,0 0-10 16,0 0-22-16,0 0-17 0,0 0-23 0,0 0-18 16,0 0-97-16,0 0-261 0,0 0 76 0</inkml:trace>
  <inkml:trace contextRef="#ctx0" brushRef="#br0" timeOffset="41058.48">10154 3966 314 0,'0'0'98'0,"2"-9"-2"0,-2 9-20 15,7-7-8-15,-7 7-2 0,0 0-13 0,6-10-13 16,-6 10-10-16,0 0 1 0,0 0-7 0,0 0-2 0,0 0-8 16,0 0-4-16,0 0 9 0,0 0-4 0,0 0-4 15,0 0-7-15,0 0 1 0,-13 36 4 0,6-16-7 16,-5 3 8-16,-10 9 3 0,6 2-2 0,-1 3-5 15,-1 4 3-15,1-6 3 0,2-2-2 0,0 1-2 16,2-9-5-16,1-3 6 0,4 0-4 0,0 1 1 16,-3-4-2-16,3 1 8 0,2 3-10 0,-2-7 10 15,3 4-3-15,-3 0-9 0,2-5 6 0,3-3-1 16,-2 4-2-16,2-5 4 0,-2-4-5 0,2 3 8 0,1 1 0 16,-1-1-3-16,-1-6 0 0,4-4-4 15,-5 13-1-15,5-13 3 0,-4 8 2 0,4-8-1 0,-1 10 3 16,1-10 5-16,-3 10-9 0,3-10 0 0,0 0-15 15,-3 6-13-15,3-6-13 0,0 0-21 0,0 0-19 16,-2 7-53-16,2-7-151 0,0 0 47 0</inkml:trace>
  <inkml:trace contextRef="#ctx0" brushRef="#br0" timeOffset="41598.98">10238 4318 277 0,'0'0'82'16,"0"0"4"-16,-2-13-15 0,2 13 5 0,0 0-5 16,0 0 3-16,0 0-4 0,0 0 0 0,0 0-5 15,0 0-6-15,0 0 1 0,0 0-12 0,0 0-3 16,0 0 9-16,0 0-18 0,0 0-3 0,0 0-1 16,0 0-4-16,0 0 0 0,0 0-4 0,0 0-1 15,0 0-3-15,0 0-1 0,0 0-1 0,0 0-4 16,0 0-1-16,0 0 1 0,0 0-5 0,0 0 0 0,0 0-2 15,0 0 8-15,0 0-8 0,0 0-7 0,0 0 6 16,6-7-2-16,-6 7-3 0,0 0 0 16,0 0 5-16,0 0-2 0,0 0-2 0,0 0 0 0,0 0 3 15,0 0-2-15,0 0 4 0,0 0-11 0,0 0 8 16,0 0-1-16,0 0 7 0,0 0-8 0,0 0-11 16,0 0 13-16,0 0-1 0,0 0 2 0,0 0-1 15,0 0-5-15,0 0 5 0,0 0 2 0,0 0-5 16,0 0 2-16,0 0-6 0,0-10 6 0,0 10 1 15,0 0 0-15,0 0-3 0,0 0 1 0,0 0 2 16,0 0-2-16,0 0-2 0,0 0 0 0,0 0 4 0,0 0 0 16,0 0-9-16,0 0-20 0,0 0-9 0,0 0-25 15,0 0-15-15,0 0-33 0,0 0-65 0,0 0-202 16,0 0 61-16</inkml:trace>
  <inkml:trace contextRef="#ctx0" brushRef="#br0" timeOffset="41965.97">10193 4292 213 0,'0'0'87'0,"0"0"1"0,0 0-15 0,0 0 5 16,0 0-13-16,0 0-8 0,0 0 3 0,0 0-3 0,0 0 6 16,0 0-8-16,27 10 6 0,-27-10 1 0,33-2-9 15,-8 0-2-15,-2-1-1 0,0 0-8 0,-1 1-4 16,-10 2-1-16,-12 0-4 0,28-2-12 0,-12-1 5 15,-16 3-3-15,0 0-4 0,22 0-3 0,-22 0 0 16,12-3-1-16,-12 3-8 0,0 0-18 0,0 0 2 16,22 0-23-16,-22 0-12 0,0 0-20 0,0 0-10 15,0 0-16-15,0 0-51 0,22 3-166 0,-22-3 51 16</inkml:trace>
  <inkml:trace contextRef="#ctx0" brushRef="#br0" timeOffset="42192.96">10179 4524 228 0,'21'7'144'15,"2"3"-28"-15,-1-2-7 0,-1-6-11 0,7 6-15 16,-5-6-7-16,3 4-5 0,15-2-6 15,-8 1-10-15,-6-2-9 0,1-1-23 0,-1-2-33 0,-2 3-17 16,-4-1-25-16,4 1-16 0,-2-6-46 0,-2 3-134 16,1-5 43-16</inkml:trace>
  <inkml:trace contextRef="#ctx0" brushRef="#br0" timeOffset="42851.95">11033 4202 253 0,'0'0'77'15,"0"0"-10"-15,9 19 8 0,-9 1-11 0,0 4-5 16,-4 13-2-16,4 2 0 0,-3 6-5 0,3-3 0 16,-5 3 3-16,5-3-17 0,0 0-7 0,-3-3 7 15,1-2-9-15,0 0 1 0,-2-5-4 0,2-10-3 16,2 0 1-16,0-4 0 0,0 0-4 0,-3-2-6 0,-2-4 6 15,5-4-5-15,-1 2 1 0,1-10 2 16,-3 17 13-16,3-17 13 0,0 10 17 0,0-10 22 0,-3 9 17 16,3-9 9-16,0 0-10 0,0 0-19 0,0 0-25 15,0 0-9-15,0 0-16 0,-13-39-7 0,8 0-3 16,-1-8-8-16,3-2-8 0,-2-4-9 0,2-23 1 16,3 17-2-16,5 7 2 0,-2 4-1 0,2-1 2 15,4 6 0-15,-3-4 0 0,4 5-3 0,-1 2-1 16,2 2 4-16,-3 3 3 0,6 6-4 0,-6 3 0 15,2 7-4-15,6-1-3 0,4 0 4 0,-3 2-1 16,2 2 1-16,11-7 5 0,-6 4-5 0,-3 3-2 0,-3 9 4 16,0-6-2-16,0 7-2 0,-5 0-3 15,-2 3 3-15,-11 3-1 0,22 0-2 0,-22 0 1 0,0 0-1 16,19 7-4-16,-11-1 5 0,-2 4 7 0,-1 10-2 16,-1 3-6-16,-4 10 3 0,-9 5 10 0,-2-1-6 15,-8 2 4-15,0 1 1 0,-3 0-8 0,-4 2 5 16,-1-7-2-16,0 3 0 0,3-3 3 0,2-5-2 15,0-6 4-15,7-4-2 0,0-2 3 0,6-8-2 0,2 0-2 16,-2 2 3-16,2-6 1 0,0 1 1 16,7-7 2-16,-8 13 3 0,8-13 0 0,-7 7 5 0,7-7 4 15,0 0 2-15,-7 10 6 0,7-10 0 0,0 0-4 16,-5 8 1-16,5-8 0 0,0 0-9 0,0 0-5 16,0 0-3-16,-5 10 1 0,5-10 2 0,0 0-8 15,0 0 2-15,8 20-2 0,-3-11 3 0,1 1-2 16,-3 2-1-16,7 6 2 0,1 2 1 0,1-2-5 15,-2 2 4-15,4-2 2 0,0 2 3 0,-4 0-3 16,5-2 1-16,-2 2 0 0,1-4 2 0,2 3 0 16,-2-1-1-16,2 0-2 0,1-5-17 0,-2 3-19 15,3 1-22-15,-2-5-21 0,-2 1-19 0,-4-6-21 16,-1 0-90-16,-1-1-244 0,-8-6 69 0</inkml:trace>
  <inkml:trace contextRef="#ctx0" brushRef="#br0" timeOffset="43340.97">11578 3565 271 0,'0'0'123'0,"0"0"-29"0,10-15-8 16,-10 15-7-16,17-5-14 0,-4 0-9 0,10 0-9 15,-1 0-9-15,0 2-7 0,-1 3-2 0,-1 0-6 0,1 7-3 16,-4-6-12-16,-4 7 8 0,-1-1-5 0,-2 6 3 15,1 2-6-15,0 2-3 0,-5 3 1 0,-1-4 4 16,-5 4-3-16,3 0 7 0,-3-1-10 0,-3 3 2 16,3-4-1-16,-5 2 2 0,2-3-4 0,0-4 0 15,3 2-3-15,-2-6 7 0,2-9-4 0,0 17-3 16,2-7 4-16,-2-2 2 0,6 2 6 0,-1-2-4 16,0 5 5-16,5-3-9 0,3 5 4 0,1 2 3 15,10 11 26-15,-13-18-18 0,0 0 0 16,-3-4-8-16,-3 2 2 0,4 2 0 0,-6-3 0 15,2 0 3-15,-5-7 3 0,5 18 1 0,-2-10 2 16,-3 2-6-16,0-10 0 0,-8 17-5 0,3-4 7 16,-10 2-5-16,-6-2-3 0,-14 15-21 0,-2-1-13 15,-3-3-41-15,-7 1-106 0,1-7-202 0,0 2 59 0</inkml:trace>
  <inkml:trace contextRef="#ctx0" brushRef="#br0" timeOffset="44731.96">5790 4282 216 0,'8'23'17'0,"-5"-3"13"0,-1-4-11 15,2 2-1-15,-2-1-2 0,1-2-2 0,0 0-2 0,-3 1 5 16,0-1-9-16,0 1 4 0,0-4-1 0,0-2 4 16,0-3 0-16,0-7-2 0,-3 18 4 0,3-13 9 15,0-5 3-15,-3 10 11 0,3-10-8 0,0 0-8 16,-2 6 6-16,2-6-7 0,0 0-2 0,0 0 1 16,0 0-1-16,0 0-2 0,0 0-6 0,0 0 3 15,0 0-12-15,-22-25 2 0,16 17 17 0,0-3-17 16,1 4-4-16,2-3-1 0,0-3 7 0,1 3-8 15,2 10 4-15,-8-16-7 0,5 7 6 0,1-1 2 16,-5-1-8-16,7 11 7 0,-5-17 5 0,2 10 2 16,3 7 9-16,-4-17-11 0,0 7-15 0,4 10 14 0,-5-15 6 15,1 9-8-15,4 6-4 0,-5-13 5 0,5 13 2 16,0-16-2-16,-3 8 0 0,3 8-4 0,-5-12-1 16,5 12 0-16,-2-10-2 0,2 10 3 0,0 0-3 15,-3-15 7-15,3 15-7 0,-6-10 4 0,6 10 8 16,-6-10-7-16,6 10-1 0,0-9-4 0,0 9-8 15,-1-12 3-15,1 12 3 0,-7-8-3 0,7 8 7 16,0 0-3-16,-8-15 2 0,8 15 2 0,-5-7-3 16,5 7 0-16,-7-7 0 0,7 7-6 0,-7-7 6 15,7 7-4-15,0 0 5 0,-19-9-6 0,19 9 2 16,-10-4-4-16,10 4 7 0,0 0-2 0,-24 0 1 0,24 0 2 16,-21-4-2-16,21 4 2 0,0 0-1 0,-25 0-5 15,25 0 8-15,-15-2-6 0,15 2 7 0,0 0-4 16,-23-1 0-16,23 1 0 0,0 0-1 0,-18 0 1 15,18 0 1-15,0 0 6 0,0 0-4 0,0 0 1 16,-20 0-5-16,20 0 3 0,0 0 4 0,0 0-3 16,0 0-5-16,0 0-3 0,-23 0 0 0,23 0 5 15,0 0-5-15,0 0-13 0,0 0-12 0,-9 7-12 16,3-3-5-16,6-4-43 0,-9 12-107 0,7-1 34 0</inkml:trace>
  <inkml:trace contextRef="#ctx0" brushRef="#br0" timeOffset="45373.65">5084 5119 213 0,'0'0'68'15,"0"0"6"-15,0 0-5 0,0 0-8 0,0 0-7 16,0 0 1-16,0 0-1 0,0 0-8 0,-32-5 11 16,32 5-3-16,0 0-5 0,0 0-10 0,0 0 7 15,-7-8-3-15,7 8-8 0,0 0-1 0,-8-8-14 16,8 8 5-16,-9-9 0 0,9 9-10 0,-7-5 7 15,7 5 6-15,-11-11 1 0,5 2 1 0,6 9 2 16,-10-13 3-16,4 7-1 0,-2-2-3 0,8 8-6 16,-9-15 1-16,4 8 2 0,5 7-2 0,-8-15-9 15,1 10-1-15,7 5 1 0,-4-13-5 0,4 13-7 16,-3-9-6-16,3 9-21 0,-3-9-31 0,3 9-15 16,0 0-17-16,0-11-81 0,0 11-197 0,0 0 58 0</inkml:trace>
  <inkml:trace contextRef="#ctx0" brushRef="#br0" timeOffset="50429.96">7016 4310 219 0,'0'0'49'0,"0"0"-6"0,0 0-4 0,0 0-1 15,0 0 3-15,0 0-7 0,0 0 6 0,0 0 0 16,0 0-6-16,0 0 0 0,0 0 4 0,0 0 0 15,0 0 5-15,0 0-22 0,0 0 19 0,0 0-10 16,0 0 4-16,0 0-6 0,0 0 0 0,-7-5 4 16,7 5-9-16,0 0 3 0,0 0-4 0,0 0-5 15,0 0 1-15,-4-10 8 0,4 10-7 0,0 0-1 16,-5-7-5-16,5 7-3 0,0 0 1 0,0 0 0 0,-3-8 0 16,3 8 0-16,-8-7-5 0,8 7-3 0,0 0 1 15,-7-8-3-15,7 8 2 0,-18-2-3 16,10-1 2-16,8 3-4 0,-19-3 4 0,19 3 5 0,-19 0-4 15,19 0-3-15,-22 0 0 0,22 0 1 0,-22 0-5 16,11 0 7-16,11 0-8 0,-19 3 1 0,8 0 4 16,11-3-1-16,-19 2-1 0,19-2-3 0,-16 2 1 15,16-2 5-15,-12 0-2 0,12 0 2 0,0 0-9 16,-13 3 8-16,13-3 5 0,0 0-5 0,0 0 1 16,0 0-6-16,-14 5 6 0,14-5 5 0,0 0-9 15,0 0 5-15,0 0-1 0,-8 5-1 0,8-5-2 0,0 0 4 16,0 0 3-16,-8 8-4 0,8-8-14 0,-3 4-1 15,3-4-17-15,0 0-23 0,-5 14-21 16,5-2-46-16,-3-5-143 0,3-7 45 0</inkml:trace>
  <inkml:trace contextRef="#ctx0" brushRef="#br0" timeOffset="51446.98">13365 4581 286 0,'6'-7'306'0,"-6"7"-54"16,2-10-35-16,-2 10-31 0,7-7-30 0,-7 7-17 0,2-8-18 15,-2 8-6-15,0 0-28 0,3-10-29 16,-3 10-31-16,0 0-41 0,0 0-53 0,3-10-75 0,-3 10-83 16,0 0-268-16,0 0 79 0</inkml:trace>
  <inkml:trace contextRef="#ctx0" brushRef="#br0" timeOffset="60634.71">3797 6337 324 0,'0'0'100'0,"0"0"-23"0,0 0 6 16,0 0-19-16,0 0-10 0,0 0 2 0,0 0-2 16,0 0-15-16,0 0 11 0,0 0-8 0,0 0-5 15,0 0 17-15,0 0-4 0,0 0-4 0,0 0-9 16,0 0-6-16,0 0 5 0,0 0-15 0,0 0-3 16,0 0 5-16,0 0 5 0,0 0-12 0,0 0-2 15,-11-25-1-15,11 15-3 0,-3 0-1 0,3 1 3 0,-2-1 2 16,2 10-5-16,0-26-4 0,0 16 7 0,0-2-5 15,-3 1-4-15,3 11-3 0,0-18 11 0,0 8-12 16,0 10 2-16,-3-12-7 0,3 12-15 0,0-13 7 16,0 13 5-16,0 0 10 0,0 0-14 0,0 0 8 15,0 0 5-15,-22 33-2 0,17-11 4 0,-9 19-2 16,-2 2 2-16,1 3-10 0,0 4 6 0,-6 24 11 16,9-16 0-16,0-12 2 0,-1 0 1 0,1-1-14 15,7-2 4-15,1 0 14 0,-2-5-4 0,3 1-9 0,3-10-3 16,3-2 13-16,-1-7-7 0,2 5 1 15,3-3 2-15,2-3-4 0,1 1 5 0,3-2-5 0,-1-4 13 16,4 2-18-16,-2-4 9 0,-1-2-4 16,2-1 0-16,-7-4 8 0,6 0-7 0,-14-5 8 15,24 5-5-15,-13-5-3 0,-11 0-7 0,23 0 7 0,-23 0 6 16,34-11-11-16,-17-2 10 0,0-2 2 0,-1 0-4 16,-3 0-9-16,4-2 12 0,-7-1-5 0,13-13-1 15,-9 6-9-15,-4 0 1 0,6-7-3 0,-1 5 2 16,-5-1-12-16,2 6 0 0,-4-1 2 0,-1 2 9 15,11-24-7-15,-13 24 1 0,0 1 6 16,-3 0 3-16,4 5-9 0,-6 2 6 0,0 0-2 0,0 3-3 16,0-2-4-16,0 6 11 0,0 6-4 0,0-18 5 15,0 18-12-15,-6-9 6 0,6 9 2 0,-2-8-2 16,2 8 2-16,0 0 2 0,-8-5-11 0,8 5 8 16,0 0-2-16,0 0 0 0,-24 13-5 0,15-4 8 15,-5 9-13-15,-2 1 13 0,-3 13 5 0,3 3 1 16,2 0-3-16,1 2-5 0,1-5 10 0,4 6 0 15,2-9-2-15,6-2 2 0,-2-5 3 0,2 0-4 16,5 1 5-16,0-1-4 0,3-6-1 0,2 4 9 16,3-2 0-16,-3-6 2 0,8 0-6 0,-2 1 7 0,5-3-1 15,-1-4 4-15,2 3-5 0,2-8-6 16,-3-1-1-16,5-4 10 0,1-2-6 0,-2 0 1 0,12-9-7 16,-3-3 0-16,-4-7 11 0,0 1-13 0,-6-7-7 15,1 3 3-15,-6-6 2 0,1-4-13 0,-7-5-9 16,0 0 8-16,0 2 0 0,-6-9-20 0,1 3 14 15,-2-2 3-15,0 5-2 0,-3-4 1 0,-3 3-2 16,0 2 10-16,2-2 8 0,-2 6-1 0,-2 1-2 16,4 3 7-16,-4 9 2 0,2 4 7 0,0 1-1 15,-3 7 8-15,0 3 2 0,3-2-14 0,-3 3 6 16,3 10-2-16,0-13-6 0,0 13-4 0,0 0-19 0,-6-15 13 16,6 15-1-16,0 0 4 0,0 0 6 0,0 0-4 15,-24 45-7-15,10-6-4 0,-6 8 9 0,4 2 4 16,-3 25-6-16,6-14 12 0,1-8-4 0,-1-5 4 15,2 2 5-15,3-2-4 0,-2-3-6 0,6-1 7 16,-1-8-2-16,5 3-2 0,0-7-5 0,2-8 15 16,1-3-7-16,1 0 1 0,6-3-1 0,-2 3 4 15,3-6-7-15,6 1 6 0,1-3-1 0,3 1-2 16,-4-3-18-16,3 0 2 0,3-6-19 0,-2 1-8 16,3-2-13-16,-5 1-12 0,4-4-11 0,-2 0-14 15,2-4-57-15,-7-4-170 0,-2 4 54 0</inkml:trace>
  <inkml:trace contextRef="#ctx0" brushRef="#br0" timeOffset="60826.9">4424 6605 290 0,'0'0'143'0,"0"0"-26"15,0 0-26-15,0 0-1 0,0 0-13 0,0 0-20 0,28-6-11 16,-7 6-1-16,1-3-27 0,21 3-41 16,2 0-41-16,0-4-40 0,5 2-120 0,2-2 37 0</inkml:trace>
  <inkml:trace contextRef="#ctx0" brushRef="#br0" timeOffset="62025.89">6409 6505 266 0,'0'0'134'0,"0"0"-18"0,-3-15-16 0,3 15-13 16,0-7-10-16,0 7-26 0,0 0 15 0,0 0-5 15,0-13-2-15,0 13 0 0,0 0-10 0,0 0-5 16,0 0-11-16,-5-10-16 0,5 10 10 0,0 0-2 16,0 0-8-16,0 0-15 0,0 0 21 15,0 0-13-15,0 0 3 0,0 0-9 0,27 25 13 16,-11-8-7-16,-5 3 3 0,6-1-7 0,-4 1-14 16,1 3 17-16,6 5-12 0,-5 0 16 0,-4-5-5 0,3-3-3 15,-3-4-9-15,3 1 12 0,-6 1-4 16,0-3 1-16,1-3-5 0,-2-2 3 0,-1 2 2 0,-3-5-3 15,-3-7 3-15,10 18 4 0,-6-11-10 0,-4-7 7 16,5 10 2-16,-5-10-3 0,0 0-7 0,6 15 12 16,-6-15-2-16,0 0-5 0,5 10-2 0,-5-10 6 15,0 0-2-15,0 0-2 0,8 10 4 0,-8-10-4 16,0 0-6-16,0 0 6 0,0 0 4 0,0 0 0 16,0 0-12-16,3 10 5 0,-3-10 7 0,0 0 2 15,0 0 4-15,0 0-17 0,0 0 9 0,0 0 3 0,9 10-14 16,-9-10 15-16,0 0-12 0,0 0 13 0,0 0-17 15,0 0 13-15,0 0-4 0,0 0 3 0,0 0 0 16,0 0-5-16,0 0 4 0,8 6 3 0,-8-6-1 16,0 0 0-16,0 0 0 0,0 0-4 0,0 0 5 15,0 0 2-15,0 0-9 0,0 0 4 0,0 0-2 16,0 0 0-16,0 0-3 0,0 0 4 0,0 0 3 16,0 0 1-16,0 0 0 0,30-12 3 0,-30 12-5 15,0 0 3-15,13-11-4 0,-13 11-5 0,11-10 3 16,-5 2 6-16,2 1-3 0,-3-3-4 0,1 0-6 15,0 2 8-15,-1-3 1 0,-1-2-1 0,5 4-8 0,-5-5 5 16,1 4 0-16,0 1-1 0,-2-4 0 16,1 0 5-16,0 3-5 0,5-2 2 0,-9 2 2 15,5 1 1-15,-2-3-4 0,2 2-5 0,-2 0 6 0,-2 0 2 16,6 0-7-16,-5 0 3 0,-2 10 5 0,7-16-4 16,-5 6-5-16,4 2 8 0,-6 8 1 0,5-14-2 15,-2 3 3-15,-3 11-3 0,5-12-2 0,-5 12 0 16,3-13 4-16,-3 13 1 0,3-9 4 0,-3 9 0 0,5-10 3 15,-5 10-1-15,3-10-3 0,-3 10 7 0,5-7 4 16,-5 7-6-16,3-10 0 0,-3 10 7 16,0 0 1-16,3-12-2 0,-3 12 0 0,0 0 0 0,2-10-4 15,-2 10-1-15,0 0-2 0,0 0-1 0,3-10-2 16,-3 10-5-16,0 0 7 0,0 0-4 0,0 0-5 16,3-10-2-16,-3 10-21 0,0 0-17 0,0 0-14 15,0 0-19-15,0 0-20 0,5-9-13 0,-5 9-15 16,0 0-76-16,0 0-231 0,0 0 67 0</inkml:trace>
  <inkml:trace contextRef="#ctx0" brushRef="#br0" timeOffset="62245.9">7175 6460 353 0,'17'-10'142'0,"-2"3"-36"15,3-2-2-15,-6 0-14 0,1 3-13 0,-3-1-24 16,-10 7-25-16,25-6-26 0,-17 4-28 0,-8 2-24 0,25-4-53 16,-25 4-120-16,0 0 39 0</inkml:trace>
  <inkml:trace contextRef="#ctx0" brushRef="#br0" timeOffset="62451.88">7244 6705 356 0,'0'0'157'0,"0"0"-29"16,0 0-24-16,0 0-5 0,0 0-9 0,0 0-7 15,38 1-8-15,-38-1-11 0,40-1-10 0,-16 1-9 16,-2-6-30-16,4 3-15 0,-1 3-23 0,0 0-26 16,1 0-30-16,2-2-59 0,-3 0-161 0,2 0 50 15</inkml:trace>
  <inkml:trace contextRef="#ctx0" brushRef="#br0" timeOffset="62784.28">8132 6196 313 0,'-7'-10'92'0,"7"10"4"0,0 0-23 15,0 0-5-15,0 0-1 0,0 0-2 0,-32 22-22 0,17-8 9 16,5 5-6-16,-1 0-15 0,0 1 10 16,0 2-6-16,0 13-2 0,-3-1-6 0,5 1 4 0,2-7-4 15,4-2 12-15,3-1-9 0,3 9-4 0,-3-4 1 16,6-3-6-16,-1-4 2 0,4 0-1 0,8 12-1 16,0-2-6-16,9-1-16 0,-2-3 23 0,-2-9-7 15,8 8-22-15,-5-12-16 0,-4-3-2 0,2-1-19 16,-2-2-22-16,1-3-15 0,0-3-61 0,1-4-169 0,-23 0 51 15</inkml:trace>
  <inkml:trace contextRef="#ctx0" brushRef="#br0" timeOffset="63086.68">8583 6277 238 0,'0'0'83'16,"0"0"-7"-16,0 0-16 0,0 0-1 0,0 0-11 0,16 29-1 16,-8-10-4-16,-2 0 12 0,-1 0-15 0,3 2 2 15,-2 1-2-15,2-6 3 0,0 5-16 0,0-1 18 16,-2 0-11-16,2-3-10 0,1 2 7 0,-2-4-9 15,-4 0 3-15,1-3-8 0,4-2 8 0,0 9-22 16,0-7 2-16,-3 1-12 0,-2-3-9 0,2 0-15 16,-5-10-13-16,9 15-6 0,-9-15-5 0,10 7-56 15,-10-7-127-15,0 0 40 0</inkml:trace>
  <inkml:trace contextRef="#ctx0" brushRef="#br0" timeOffset="63360.07">8975 6288 264 0,'0'0'53'0,"0"0"2"0,0 0-9 0,0 0 2 16,0 0-21-16,0 0 16 0,0 0-3 0,0 0-8 15,0 0 6-15,0 0-9 0,8 51 18 0,-8-31-14 16,0 2 0-16,-3 1 1 0,-2 1-4 0,1-5-12 15,-5 7 16-15,-1 7-9 0,1-5 3 0,2-3 1 0,-1-7-8 16,0 5 3-16,-1-3-3 0,-2 0-1 16,3 0 1-16,-1 0-5 0,-2-4 1 0,4-4-1 15,1 2 5-15,0-5-10 0,6-9-12 0,-8 15-18 0,5-6-27 16,3-9-7-16,0 0-75 0,-7 12-151 0,7-12 46 16</inkml:trace>
  <inkml:trace contextRef="#ctx0" brushRef="#br0" timeOffset="63644.62">9111 6625 209 0,'0'0'115'0,"0"0"-16"0,0 0-23 15,0 0-12-15,0 0-15 0,0 0-4 0,0 0 3 16,0 0-4-16,0 0 3 0,0 0-2 0,0 0-4 16,0 0-7-16,0 0-8 0,16 18 9 0,-16-18-23 15,0 14 9-15,0-14-2 0,0 17 3 0,0-17-1 16,-4 16-4-16,4-16 1 0,0 0 7 0,-1 26-14 16,1-26 8-16,-3 20-6 0,3-20-1 0,-5 23-14 0,5-23-18 15,-7 27-26-15,0-11-33 0,0 4-47 0,3-4-149 16,-1-4 47-16</inkml:trace>
  <inkml:trace contextRef="#ctx0" brushRef="#br0" timeOffset="64030">9608 6351 260 0,'0'0'70'0,"26"30"-7"0,-21-20-6 16,1 3-2-16,-1-5-1 0,-2 2-8 0,6 11 6 15,-2-4 1-15,-1 0-1 0,-1 1-15 0,0-5 2 16,-1 1-3-16,1-2-1 0,-5-2-1 0,2 2-3 16,-2-12-9-16,0 25 3 0,-2-6-15 0,-3 1 21 15,-4 0-5-15,-2 0-12 0,1 0-14 0,-4-1-26 16,1-2-33-16,-5 1-63 0,3-1-146 0,3-7 48 15</inkml:trace>
  <inkml:trace contextRef="#ctx0" brushRef="#br0" timeOffset="64360.24">10184 6241 246 0,'0'0'98'16,"16"44"-15"-16,-13-31 1 0,2 5-14 0,2 3-2 15,-2 1-7-15,2-2-1 0,-1 1-10 0,-3 1-2 16,6-1-14-16,-4-1 14 0,0 0-17 0,3-3 4 16,-1 2 4-16,1 1-11 0,-1-3 1 0,2-2-22 15,-2-2-16-15,-3-5-24 0,4 5-12 0,-4-6-10 16,-4-7-3-16,13 16-50 0,-13-16-127 0,0 0 38 16</inkml:trace>
  <inkml:trace contextRef="#ctx0" brushRef="#br0" timeOffset="64578.56">10512 6310 238 0,'8'-10'169'15,"-8"10"-23"-15,0 0-24 0,0 0-18 0,6-12-14 16,-6 12-21-16,0 0-1 0,0 0-7 0,0 0-19 0,0 0-3 16,0 0-1-16,0 0 1 0,0 0-12 0,0 0-3 15,0 0-4-15,-19 37 5 0,14-18-8 16,-5 0-6-16,-2 4 0 0,4-3 1 0,-2 5-2 0,0-6 4 15,2 4-4-15,0-1 5 0,0-2-3 0,-2 1 0 16,6-1-2-16,-1 1-14 0,2 1-26 0,-1-3-18 16,0 3-25-16,1-5-91 0,0 0-193 0,-1-1 58 15</inkml:trace>
  <inkml:trace contextRef="#ctx0" brushRef="#br0" timeOffset="64941.86">10677 6592 269 0,'0'0'97'0,"0"0"-12"0,0 0-10 0,44 0-3 15,-44 0-31-15,0 0 11 0,33 8-6 0,-33-8-3 0,19 12-11 16,-19-12 0-16,18 10-2 0,-11 0 2 16,-7-10-6-16,13 18-3 0,-13-18 6 0,11 20-6 0,-11-20-3 15,4 20 8-15,-4-20 4 0,2 18-5 0,-2-18-4 16,0 21 2-16,0-21-1 0,0 20 4 0,0-20-5 16,-2 14-7-16,2-14 8 0,0 0-11 0,0 20-5 15,0-20 9-15,0 0 6 0,0 0-23 0,2 17 14 16,-2-17 5-16,0 0-6 0,11 12 3 0,-11-12 0 15,23 10-2-15,-23-10-5 0,34 6-18 0,-6-2-15 0,15-8-22 16,-1 1-21-16,6-2-96 0,-1-3-192 16,-6 1 59-16</inkml:trace>
  <inkml:trace contextRef="#ctx0" brushRef="#br0" timeOffset="65203.08">11479 6389 298 0,'0'0'112'16,"0"0"-11"-16,0 0-15 0,0 0-11 0,0 0-2 0,0 0-11 15,0 0-10-15,15 33-7 0,-15-21-5 0,0 4-2 16,1 7 1-16,2-9-3 0,-3 5-5 0,3 3-6 15,-3-4 2-15,0 3-2 0,0-2 0 0,0-3-5 16,-3 2-2-16,3-3-19 0,0-3-16 0,-3 1-29 16,3-13-25-16,-1 23-62 0,-6-16-159 0,-1 2 50 15</inkml:trace>
  <inkml:trace contextRef="#ctx0" brushRef="#br0" timeOffset="65626.16">12051 6120 255 0,'0'0'153'0,"0"0"-22"0,0 0-24 0,0 0-19 16,0 0-6-16,0 0-7 0,0 0 0 15,0 0-9-15,25 33 3 0,-20-12-18 0,-1 1 2 16,4 4-12-16,0 7-1 0,0-3-7 0,-4-5-1 16,3-1 1-16,0-2-3 0,-3 1-6 0,1-3 6 15,0 3-9-15,1-2-5 0,4-4-12 0,-6 3-17 16,4-5-9-16,-4-2-7 0,0-2-20 0,2-2-10 0,-6-9-20 16,11 13-10-16,-11-13-55 0,9 5-171 0,-9-5 52 15</inkml:trace>
  <inkml:trace contextRef="#ctx0" brushRef="#br0" timeOffset="65819.89">12449 6199 246 0,'0'0'150'0,"0"0"-31"0,7-15-10 0,-7 15-18 16,0 0-11-16,0 0-16 0,0 0-1 0,0 0-16 16,0 0 1-16,0 0 0 0,0 0-14 15,0 0 2-15,-14 63-4 0,12-43-9 0,-6 1 3 0,2 3-8 16,-1-5 3-16,0 3 3 0,0 4-13 0,-8 7 1 15,7-7 5-15,1-1-2 0,-5-5-6 0,4-1-27 16,1 3-14-16,-2-5-17 0,-2 1-25 0,3-1-71 16,-1-4-170-16,9-13 52 0</inkml:trace>
  <inkml:trace contextRef="#ctx0" brushRef="#br0" timeOffset="66276.62">12483 6473 250 0,'0'0'126'0,"0"0"-33"0,0 0-3 15,0 0-22-15,0 0 4 0,-2-16-12 16,2 16-4-16,0 0-12 0,0 0 5 0,28-12-21 0,-28 12 3 15,24-7-1-15,-24 7-6 0,33-7-5 16,-19 4-3-16,-14 3-2 0,0 0-4 0,33-6 1 16,-33 6-5-16,0 0 2 0,0 0 0 0,0 0-6 0,0 0-4 15,0 0 18-15,0 0 9 0,0 0 1 0,30 12-7 16,-30-12-5-16,0 0-2 0,0 0-2 0,0 0 10 16,-9 23-11-16,9-23 10 0,0 0-6 0,0 16 0 15,0-16 2-15,0 0-9 0,0 27 3 0,0-27-2 16,3 19-3-16,-3-19-1 0,6 22 7 0,2-4-4 0,0-3-4 15,0 1-3-15,0-1 4 0,-2 0-1 0,2-3 9 16,-8-12-5-16,8 23 1 0,-3-11 5 0,-5-12 3 16,12 23-7-16,-8-14 2 0,-4-9-3 0,4 19 7 15,-4-19-4-15,5 16 6 0,-5-16-13 0,3 15 12 16,-3-15 4-16,0 0-2 0,0 14 2 0,0-14-1 16,0 0-9-16,0 0 4 0,-8 17-3 0,8-17-11 15,0 0-15-15,-30 9-28 0,30-9-31 0,-33 0-34 16,33 0-66-16,-49-12-203 0,10-6 61 0</inkml:trace>
  <inkml:trace contextRef="#ctx0" brushRef="#br0" timeOffset="66731.87">12662 5798 286 0,'13'-12'147'0,"-13"12"-32"0,0 0-17 16,0 0-6-16,17-3-23 0,-17 3-4 0,0 0-1 16,42 15-19-16,-21-5-4 0,-2 6 9 0,11 9-13 15,6 3 0-15,-1 0-3 0,-1 4-7 0,-2 4 4 0,3-3-2 16,-5 5-6-16,4-2 0 0,-6 4 3 0,1 0-1 16,-2-4-6-16,-2-1-6 0,-5 1 4 0,-4-1-4 15,1-3 3-15,-10-3-4 0,-1-3 5 0,-4-3 2 16,-2 0 4-16,0 2-9 0,-5-2 0 0,-1 0-2 15,-5 12 2-15,-8-2 6 0,5-7 0 0,-4 6 2 16,-7-1-4-16,0-4-2 0,6-3 2 0,0-7-7 16,3 1 6-16,2-4-8 0,-2 3 4 0,-1-2-1 15,4 0-1-15,0-5-1 0,4 2 4 0,9-12-8 16,-21 15 4-16,21-15 3 0,-15 14-8 0,15-14 6 0,-11 12-4 16,11-12-3-16,0 0 4 0,-13 13 3 0,13-13-1 15,0 0-3-15,-12 10 8 0,12-10 1 0,0 0-1 16,0 0-3-16,0 0 5 0,-7 10-6 0,7-10 5 15,0 0 3-15,0 0 0 0,0 0 2 0,0 0 0 16,0 0 5-16,0 0-3 0,-14 12-4 0,14-12-1 16,0 0-2-16,0 0 1 0,0 0-2 0,0 0-4 15,0 0-6-15,0 0-16 0,0 0-17 0,0 0-26 16,0 0-55-16,0 0-156 0,0 0-312 0,0 0 88 0</inkml:trace>
  <inkml:trace contextRef="#ctx0" brushRef="#br0" timeOffset="69283.88">15170 5920 300 0,'-4'-8'144'0,"4"8"-24"16,-5-10-8-16,0 0-17 0,1 7-3 15,0-9-12-15,-1 5 3 0,-2 0-18 0,0 1 1 0,-2-2-12 16,1 3-4-16,1 0-6 0,-6 0-13 0,1 2 4 16,-21 1 12-16,11 4-34 0,-5 1-13 15,-1 4 20-15,-13 9-10 0,6 1 3 0,-6 7-2 16,4-2 2-16,5 3-1 0,-1 0-2 0,0 1-4 0,7 4 3 15,0-3-2-15,7 0-1 0,6-5 2 0,-1-4-7 16,2 6 13-16,4-1-5 0,-1-4 1 16,5 3-9-16,1 1 12 0,0 1-6 0,6-2-2 0,0 3 0 15,1-2 5-15,9-4 4 0,-3 4-5 0,4-6 0 16,3 5 0-16,4-6 0 0,-2-3 1 0,22 7-1 16,-2-2 6-16,-1-6-6 0,0-2-2 0,0 0 5 15,-5-7-6-15,-8 1-17 0,-1-1-17 0,-1-3-32 16,1-3-24-16,-2-3-24 0,-2 0-79 0,-5-2-220 15,-3-1 65-15</inkml:trace>
  <inkml:trace contextRef="#ctx0" brushRef="#br0" timeOffset="69492.95">14634 6244 339 0,'0'0'162'0,"0"0"-18"0,0 0-23 0,0 0-13 15,0 0-10-15,0 0-14 0,0 0-8 0,0 0-3 0,32 11-14 16,-10-6 5-16,5 0-12 0,14 0-6 16,0 0-9-16,-1 3-1 0,-3-3 0 0,4-1-7 0,3 2-11 15,-3-4-20-15,6-4-9 0,-4 2-24 0,2-8-17 16,-2 3-12-16,2-5-13 0,-5 0-20 0,4-5-59 16,-6-4-182-16,-3-4 54 0</inkml:trace>
  <inkml:trace contextRef="#ctx0" brushRef="#br0" timeOffset="69712.89">15846 5720 339 0,'8'-8'119'0,"-8"8"-11"0,0 0-37 16,0 0 14-16,0 0-16 0,0 0 5 0,4 31-16 0,-8-9-15 16,2 2 16-16,2 16 4 0,-6 5-5 0,-3-1 0 15,7 1-5-15,-9 4-5 0,6-4-7 0,-4 3-7 16,1-6 5-16,5 2-7 0,-2-1-3 0,-4-4 0 15,6 0-9-15,-2-5 2 0,5 4 2 0,-2-10-3 16,-4-6-26-16,6-1-8 0,-1-3-27 0,-3-4-13 16,4-1-9-16,0-5-12 0,0 0-4 0,0-8 0 15,-3 12-70-15,3-12-175 0,0 0 54 0</inkml:trace>
  <inkml:trace contextRef="#ctx0" brushRef="#br0" timeOffset="70349.88">16076 5651 321 0,'0'0'145'0,"3"-12"-16"0,-3 12-14 15,0 0-27-15,2-13-7 0,-2 13-17 0,0 0-11 16,0 0-3-16,5-4 0 0,-5 4-15 0,0 0-4 16,0 0-1-16,0 0-6 0,4 39 1 0,-4-14-11 0,3 14 8 15,-3 1 7-15,0 7-9 0,-7 2-5 0,5 0 4 16,-3 2 11-16,2 0-9 0,0 4 1 0,3-6-1 15,-2 4 7-15,-4-3 3 0,1-6-7 0,-2-1-11 16,1-5 9-16,5-1 1 0,-2-10-2 0,3-1-4 16,0-10-4-16,-3 1 5 0,1-4-7 0,2-3 5 15,0 0 2-15,0-4-5 0,0-6 1 0,-3 16 1 16,3-16 6-16,-2 7 18 0,2-7 12 0,0 7 2 0,0-7-3 16,0 0-5-16,0 0-14 0,0 0-15 15,0 0-13-15,-10-36-9 0,13-1-6 0,-6-7-2 0,6-4 0 16,0 2-5-16,6-6-7 0,0-27 6 0,7 17 0 15,-8 13 3-15,-3 2-3 0,3 0 1 0,1 5 10 16,-1 3-8-16,2-2 4 0,2 8-3 0,-1 3 10 16,-6 10-5-16,3-11-5 0,3 6 4 0,-3 5 3 15,0 4 1-15,0 1-2 0,2 5 4 0,0 0-5 16,0-1-2-16,6 6 12 0,2-2-7 0,1-1-2 16,0 1-9-16,-3 6 12 0,0 1 1 0,-16 0 2 0,28 4-7 15,-6 3 5-15,-8 0-1 0,-1 3-5 0,-4 1 9 16,4 8-3-16,-5 0 3 0,1 4-3 0,-6 2 3 15,2 12-6-15,-7-1 4 0,-4 1-6 0,0 2 11 16,-3-3-5-16,-6-3 7 0,-2 4-12 0,-2-1 7 16,-3-3-7-16,1-5 8 0,-2-3-1 0,-2 2 5 15,4-5-4-15,4-7 11 0,4 0-7 0,1-2-1 16,-1-3 5-16,6-3-11 0,-3 1 22 0,2-1 3 0,3-4-4 16,5-3 5-16,-11 10-3 0,11-10-1 0,-6 8 0 15,6-8-4-15,-2 8-5 0,2-8 2 16,0 0-1-16,8 17-3 0,-2-7 4 0,-4 0-2 0,14 2 0 15,-2 3 2-15,2-1 0 0,1-2-8 0,3 1 4 16,-4-3 0-16,3 3 2 0,0-4 0 0,1 5 2 16,-1-2-8-16,-1-6-11 0,-3 1-14 0,1 1-14 15,-5-3-25-15,2 0-20 0,-2-3-27 0,-11-2-83 16,17 0-228-16,-17 0 68 0</inkml:trace>
  <inkml:trace contextRef="#ctx0" brushRef="#br0" timeOffset="70773.87">16626 5195 263 0,'0'0'172'0,"0"-12"-22"16,0 12-18-16,0 0-21 0,0 0-15 0,0-10-13 15,0 10-18-15,0 0-5 0,14-6-2 0,-2 6-15 0,-2-4 6 16,14 1-7-16,-1 3-4 0,-2-3-14 0,4 3-4 16,0 0 5-16,-7 0-9 0,-1 0-3 0,3 3-7 15,-4 0 13-15,-2 1-9 0,-2-1-8 0,-3 4 7 16,0-1-1-16,-6 1-2 0,2 1 0 0,-2-1 0 16,2 3 0-16,-5-10-2 0,0 22 5 0,0-12-2 15,0 0 0-15,0 2-3 0,0 0-6 0,0 1 2 16,3 5 2-16,3-2 2 0,-5 3-8 0,6 1 6 0,1-2 7 15,0 2-7-15,0 0 5 0,6-4-4 0,2 6 2 16,-2-4-2-16,8 13 2 0,-6-8-3 0,2-3 6 16,-9-5-7-16,2 3 5 0,-3-4 0 0,1-4-6 15,-1 2 4-15,-8-2 2 0,3-3 2 0,-1 3 1 16,1 0 1-16,-3 0 3 0,-5-1-1 0,2 1-4 16,-10 8 1-16,-4-1-3 0,-2-2 1 0,-11 6-17 15,0-6-19-15,-6 4-37 0,0 0-45 0,-5-4-82 0,11-3-228 16,5-4 66-16</inkml:trace>
  <inkml:trace contextRef="#ctx0" brushRef="#br0" timeOffset="70921.86">17839 5515 1979 0,'19'-15'-18'0,"-5"-1"22"0,-3 6-21 0,-8 3-60 15,2-3-75-15,-5 10-71 0,-14-13-267 0,14 13 78 0</inkml:trace>
  <inkml:trace contextRef="#ctx0" brushRef="#br0" timeOffset="83948.25">7027 9026 292 0,'0'0'129'0,"0"0"-17"16,0 0-6-16,0 0-3 0,0 0-6 0,0 0-6 16,0 0-6-16,0 0-7 0,0 0-3 0,0 0-9 15,0 0-4-15,0 0 2 0,0 0-6 0,3 12-10 16,-3-12-4-16,0 0-4 0,0 0-4 0,0 0-7 15,0 0 6-15,0 0-10 0,0 0-4 0,0 0-3 16,59-18 4-16,-41 13-5 0,1 0-1 0,2-3-3 16,7 3 2-16,-3 1-9 0,0-4 2 0,0 3-10 15,-4 2 13-15,4-1-3 0,1-4 2 0,0 3-1 16,-2 2-4-16,-2 0 2 0,3-2-2 0,-9 1-6 0,6 3-4 16,-22 1-9-16,30-5 2 0,-30 5-6 0,22-3 4 15,-22 3 3-15,0 0-12 0,23-4 11 0,-23 4-5 16,0 0 0-16,15 0-2 0,-15 0-2 0,0 0-3 15,0 0-11-15,0 0-4 0,0 0-6 0,23-3-4 16,-23 3-8-16,0 0-2 0,0 0-8 0,0 0-19 16,0 0-67-16,10-5-178 0,-10 5 56 0</inkml:trace>
  <inkml:trace contextRef="#ctx0" brushRef="#br0" timeOffset="84377.83">7102 9248 284 0,'0'0'89'16,"0"0"-4"-16,0 0 2 0,0 0-9 0,0 0-11 15,33 6-6-15,-33-6-3 0,46-5-11 0,-22 5-4 16,-1 0-5-16,-1-1-1 0,2 1 11 0,0-4-23 16,4 4 1-16,-2-3-2 0,-6 3 0 0,8-2-2 0,-4 2-3 15,-2-1-2-15,1-2-5 0,-5 3 2 0,-18 0-3 16,28 0 4-16,-18-3-8 0,-10 3 4 0,0 0-3 15,25 0-3-15,-25 0-3 0,0 0 11 0,21 0-11 16,-21 0 6-16,0 0-1 0,0 0-8 0,17-4 1 16,-17 4 3-16,0 0 6 0,0 0 0 0,0 0-8 15,0 0 7-15,17 0-3 0,-17 0 3 0,0 0-13 16,0 0-1-16,0 0 1 0,0 0-17 0,0 0-12 16,0 0-11-16,0 0-21 0,0 0-77 0,0 0-166 15,0 0 49-15</inkml:trace>
  <inkml:trace contextRef="#ctx0" brushRef="#br0" timeOffset="84951.83">7074 8936 248 0,'0'0'76'0,"0"0"-1"0,0 0-7 15,0 0 1-15,0 0-8 0,0 0-5 0,0 0-3 0,0 0-1 16,0 0-14-16,0 0 0 0,0 0 0 0,0 0-15 16,0 0-3-16,0 0 4 0,0 0-2 0,0 0-3 15,0 0 8-15,0 0-13 0,0 0 0 0,0 0 13 16,0 0-13-16,45 13-3 0,-27-13 3 0,7 0-2 15,-4 2 2-15,3-4 2 0,2 4-1 0,-1-2-2 16,-1 0 3-16,0 0-3 0,4 3-2 0,-6-6-1 16,4 6 3-16,-6-2-13 0,-20-1 10 0,33 0-9 0,-33 0-2 15,27 0 13-15,-27 0-11 0,21 2 6 16,-21-2-6-16,15 3-3 0,-15-3 4 0,0 0 4 16,0 0-2-16,25 0-2 0,-25 0 6 0,0 0-6 0,0 0-1 15,0 0 3-15,24 0-4 0,-24 0 1 0,0 0 0 16,0 0-8-16,0 0 16 0,0 0-7 0,23-3 4 15,-23 3-3-15,0 0-4 0,0 0 3 0,0 0-11 16,0 0-11-16,18-3-8 0,-18 3-8 0,0 0-22 16,0 0-7-16,12-3-69 0,-12 3-156 0,0 0 48 15</inkml:trace>
  <inkml:trace contextRef="#ctx0" brushRef="#br0" timeOffset="85406.82">7216 9238 269 0,'20'11'78'0,"-20"-11"16"0,19 5-24 0,-19-5 0 16,21 2 1-16,4-2-2 0,-3 3 0 0,3-6-15 15,-1 3-1-15,6 3-11 0,-5-1-12 0,2-2 7 16,-2 0-3-16,-2 0-6 0,0 2 3 0,-1-2-7 15,-5 3-6-15,-17-3-2 0,33 0 1 0,-23 3 13 0,-10-3-23 16,20 0 3-16,-20 0 2 0,17 2 2 0,-17-2-4 16,0 0 0-16,0 0-4 0,21 0 1 15,-21 0 3-15,0 0 6 0,0 0-3 0,0 0 4 0,16 2-12 16,-16-2 3-16,0 0-6 0,0 0 10 0,0 0-15 16,0 0 18-16,0 0-4 0,0 0 1 0,0 0-20 15,0 0-5-15,20 0-12 0,-20 0-21 0,0 0-13 16,0 0-15-16,0 0-72 0,0 0-171 0,0 0 54 0</inkml:trace>
  <inkml:trace contextRef="#ctx0" brushRef="#br0" timeOffset="87448.26">8824 8496 230 0,'0'0'52'0,"0"0"5"0,0 0-20 16,0 0 4-16,0 0-1 0,0 0-8 0,0 0 0 16,0 0-7-16,0 0 6 0,0 0-2 0,0 0-13 15,0 0 4-15,0 0-3 0,5-11-1 0,-5 11 1 16,0 0-4-16,0 0 0 0,0-12 4 0,0 12-6 16,0 0-4-16,0 0-1 0,2-13 2 0,-2 13-2 15,4-10 9-15,-4 10-9 0,3-10 9 0,-3 10 4 16,2-12-6-16,-2 12-3 0,2-18 2 0,-2 8-1 15,3 1-3-15,0-1-2 0,-3 10 3 0,2-18 5 16,1 9-2-16,-3 9 11 0,6-15-3 0,-3 5-1 0,-3 10 5 16,6-14 7-16,-6 14-4 0,2-10-5 15,-2 10-2-15,2-10-4 0,-2 10-2 0,0 0-4 16,3-10-3-16,-3 10-5 0,0 0-4 0,0 0 0 0,0 0 0 16,0 0-5-16,0 0 1 0,0 0-1 0,0 0-9 15,0 0 9-15,0 0 2 0,15 37 3 0,-10-15-4 16,0 15 2-16,-5 4 0 0,5 4 8 0,-2 0-2 15,0-1 3-15,-3 2-1 0,2-1 7 0,2 2-1 16,-1 0-5-16,2-2 2 0,-2-1 13 0,-1-3-12 16,0-1 7-16,-2 0-2 0,4-4 5 0,-4-5 0 15,3-8-2-15,-1-3-5 0,-2 3 1 0,0-3 4 16,0-6-9-16,0 0 4 0,0-1-12 0,0-3 13 16,2 0-3-16,-2-10-2 0,0 18-1 0,0-11 4 15,0-7-7-15,0 10 12 0,0-10 6 0,0 0 5 0,0 15 10 16,0-15 2-16,0 0 11 0,0 0 7 0,0 10 3 15,0-10 7-15,0 0 3 0,0 0 6 0,0 0-12 16,0 0-5-16,0 0-9 0,0 0-8 0,0 0-1 16,0 0-6-16,0 0-7 0,0 0 1 0,0 0-9 15,-18-35 1-15,10 15-8 0,-1 0-1 0,6-1-3 16,-2 1-7-16,3-5 2 0,-4 2-1 0,4 3-2 16,-5-3 1-16,7 0-1 0,-2 1-1 0,4 0-4 0,-4 0 4 15,2-1 0-15,-3 0 3 0,3 0-7 16,3 3 1-16,-1-2-2 0,-2 3 0 0,7-3-1 0,-5 0 3 15,4 6 0-15,-4-7-1 0,3 8-2 0,1 4 6 16,0-6-5-16,2 9 2 0,-1-10-1 16,2 6-3-16,2-5 5 0,3-1-3 0,-4 4-3 0,2 1 3 15,-1 3-3-15,-4 1 6 0,2-1-6 0,-1 5 4 16,0-2-2-16,1 1-7 0,2-2 3 0,-11 8 0 16,16-10-6-16,-6 7 3 0,-10 3-4 0,15-9 4 15,-7 6-1-15,-8 3-1 0,16-3-1 0,-16 3 1 16,17-5 2-16,-17 5 6 0,0 0-6 0,19 0 7 0,-19 0-5 15,0 0 0-15,26 5 3 0,-26-5-1 16,0 0 2-16,12 6-1 0,-12-6-2 0,0 0 7 0,9 10-6 16,-9-10 10-16,5 10-8 0,-5-10-1 0,4 13-1 15,-4-13 2-15,0 20-2 0,1-10-1 0,-6 8 10 16,-4-2-5-16,1 1 15 0,-1 1-12 0,-4-1 0 16,0 3-3-16,0-2 3 0,-3 0 2 0,1-3-2 15,-1 3 1-15,1-3 1 0,-6 3 0 0,5-5 3 16,2 2 0-16,-6-2 2 0,10-3-2 0,-3-3 0 15,5 0 3-15,-1 1-4 0,9-8 1 0,-16 7 1 0,16-7-3 16,-9 6 0-16,9-6 6 0,-9 7 1 0,9-7-2 16,0 0 3-16,0 0-5 0,-15 3 2 0,15-3-2 15,0 0 4-15,0 0-4 0,0 0-3 0,0 0 1 16,0 0 3-16,0 0 1 0,0 0-2 0,-19 0-5 16,19 0 2-16,0 0-1 0,0 0 0 0,0 0 2 15,0 0 0-15,0 0-3 0,0 0 4 0,0 0-5 16,0 0 3-16,0 0-1 0,0 0-3 0,0 0 3 15,-23-6-1-15,23 6 4 0,0 0-12 0,0 0 7 0,0 0-6 16,0 0 0-16,0 0 0 0,0 0 1 16,0 0 4-16,0 0-4 0,0 0 0 0,0 0 5 0,0 0-6 15,0 0 7-15,0 0-2 0,0 0-1 0,0 0 0 16,0 0-1-16,0 0-4 0,38 23 4 0,-29-17 5 16,1 2-4-16,-1 2 1 0,0-3 2 0,7 8 0 15,-2 3-1-15,2-5 2 0,-2 3-5 0,-1-2 1 16,4 4 2-16,-4-3-1 0,-3-3 4 0,5 4-5 15,-4-4 10-15,0-3-5 0,0 3 1 0,-8-2-2 16,5-2 0-16,0 2 3 0,-1-1-4 0,0-5 3 16,1 6 5-16,-3 2-9 0,-2-6 4 0,6 1-1 0,-4 1-1 15,-5-8 2-15,11 15-4 0,-6-8 3 16,-1 1-5-16,-4-8 8 0,10 15-2 0,-6-10-1 0,-4-5-2 16,7 11 5-16,-7-11 4 0,5 9-7 0,-5-9 3 15,5 9-4-15,-5-9 4 0,0 0-4 0,7 7-1 16,-7-7 5-16,0 0-1 0,0 0 0 0,6 10 0 15,-6-10-4-15,0 0 2 0,0 0-13 0,0 0-13 0,4 8-19 16,-4-8-17-16,0 0-20 0,0 0-16 16,0 0-77-16,0 0-206 0,0 0 59 0</inkml:trace>
  <inkml:trace contextRef="#ctx0" brushRef="#br0" timeOffset="87975.82">9371 9269 241 0,'0'20'43'0,"9"-3"-6"15,-4-1-3-15,-2-3-7 0,-1 2 2 0,4-2 1 0,-3 1 2 16,-1 6-3-16,3-5-5 0,1 7-2 0,-3-7 4 15,0-1 1-15,-1 2-5 0,-2-8 8 0,3 4-1 16,0-1-4-16,-3 1 1 0,0-12 0 0,0 16-9 16,3-9 7-16,-3-7 1 0,0 12 4 0,0-12 5 15,0 0-3-15,0 14 3 0,0-14 5 0,0 0 14 16,2 12 3-16,-2-12-9 0,0 0 7 0,2 10-7 16,-2-10 9-16,0 0 2 0,0 0-5 0,0 9 5 15,0-9-13-15,0 0 2 0,0 0-5 0,0 0 0 0,0 0-4 16,3 9-3-16,-3-9-3 0,0 0 2 0,0 0-9 15,0 0 3-15,0 0-3 0,0 0-8 0,0 0 0 16,0 0-3-16,0 0 6 0,0 11-5 0,0-11-3 16,0 0-1-16,0 0-6 0,0 0-16 0,0 0-14 15,0 0-21-15,0 0-24 0,0 0-16 0,0 0-141 16,0 0-269-16,0 0 77 0</inkml:trace>
  <inkml:trace contextRef="#ctx0" brushRef="#br0" timeOffset="94300.13">8950 6480 219 0,'0'0'73'0,"0"0"1"0,0 0-7 0,0 0-7 16,0 0-4-16,0 0-7 0,0 0 2 15,0 0-13-15,0 0 1 0,0 0 4 0,0 0-5 0,0 0 3 16,0 0-3-16,0 0 1 0,0 0 1 0,0 0 2 15,0 0 1-15,0 0-1 0,0 0 2 0,0 0 4 16,0 0 8-16,0 0-6 0,0 0 1 0,0 0-2 16,0 0-8-16,0 0-4 0,0 0-1 0,-18-20-10 15,18 20 0-15,0 0-6 0,-2-10 5 0,2 10-4 16,0 0-2-16,-2-12-10 0,2 12 8 0,0-10-8 16,0 10 5-16,-3-16 2 0,-2 10-7 0,5-4-4 15,-3 0 0-15,3 3 1 0,-6-3 0 0,3 0 0 0,3 2 3 16,-3-2-9-16,-2 0 3 0,5 1-1 0,-2 2 1 15,-1-3 0-15,-2 3-6 0,5 7 0 0,-7-15 9 16,5 9-10-16,2 6 8 0,-3-10-17 0,3 10 13 16,-8-10-5-16,8 10 3 0,-5-7-1 0,5 7-4 15,-8-6 1-15,8 6-1 0,-9-9 2 0,9 9 1 16,-10-6-3-16,10 6 2 0,-11-7-2 0,-1 7 3 16,7-3-3-16,5 3 5 0,-16-5-4 0,16 5 5 15,-17 0-2-15,17 0-1 0,-13-2-2 0,13 2 3 16,-9-4-3-16,9 4 6 0,-14-2-4 0,14 2-4 15,0 0 6-15,-19 2 1 0,19-2-9 0,-15 6 10 16,5-4-5-16,-1 4 4 0,2-3-2 0,-1 3 1 16,2 0-4-16,-3 1 4 0,0-1-5 0,0 1 3 15,-5 6 1-15,-2-3 1 0,9 0-2 0,-3 0 0 0,2-4-2 16,-1 3 3-16,2 1 2 0,-2-4-6 0,-2 9 5 16,4-2-2-16,1-1 1 0,0 1-1 0,-1-3-6 15,7 2 6-15,-3 1 2 0,-1 3 3 0,1 4-5 16,0-2-1-16,2 1 3 0,-1 1-4 0,2-1 1 0,2 1 5 15,0-4-1-15,0 1-2 0,0-1 2 0,2 2 15 16,2-4-16-16,-1-1-8 0,-1-1 20 16,1 1-7-16,0 0-7 0,-1-4 5 0,2 4-4 0,-2-6 3 15,-2-7 1-15,5 17-4 0,-3-10 5 0,-2-7-1 16,7 15-2-16,-5-7 2 0,-2-8-4 0,8 8 7 16,-8-8-1-16,8 10 5 0,-8-10 2 0,9 6-5 15,-9-6 3-15,19 3-3 0,-19-3-2 0,19 0 2 16,-19 0 3-16,28-3-3 0,-28 3 1 0,24-6 2 15,-10 3-3-15,12-4-4 0,-14 1 7 0,10 0-6 16,-10-3 2-16,12 2-2 0,-11-1 0 0,4 1 1 16,-7-1 2-16,2 4 1 0,-1-3-1 0,-11 7-2 15,14-11 2-15,-7 9-10 0,-7 2 11 0,14-9-1 16,-14 9-2-16,14-10 1 0,-8 4-4 0,-6 6 5 0,7-10 0 16,-7 10-5-16,8-4 2 0,-8 4 2 0,7-10-4 15,-7 10 5-15,8-8-4 0,-8 8 2 0,5-7 2 16,-5 7 1-16,5-10-4 0,-5 10 0 0,3-10-2 15,-3 10-6-15,9-18 6 0,-6 12 2 0,-3 6-2 0,2-17 0 16,1 9 2-16,-3 8-2 0,3-18 0 16,-1 8-2-16,0 3 5 0,-2 7 4 0,3-18-1 15,-3 8-6-15,3 1-2 0,-3 9 3 0,3-14-5 0,-1 4 4 16,-2 10 2-16,0-16-3 0,0 16 2 0,4-13-1 16,-4 13 3-16,0-12-3 0,0 12 0 0,3-10 3 15,-3 10-2-15,0 0 3 0,2-13-5 0,-2 13-3 16,0 0 4-16,0-8 6 0,0 8-3 0,0 0-3 15,0 0 1-15,0-12-1 0,0 12-9 0,0 0 9 16,0 0 10-16,0 0-4 0,0-12-10 0,0 12 1 16,0 0-1-16,0 0 1 0,0 0 4 0,0 0-6 0,0 0-2 15,3-14 8-15,-3 14 0 0,0 0-8 16,0 0 4-16,0 0-3 0,0 0 2 0,0 0-4 16,0 0-5-16,0 0 11 0,0 0-6 0,0 0 7 0,0 0-5 15,0 0-3-15,0 0 6 0,0 0-4 0,0 0 1 16,0 0-3-16,0 0 6 0,0 0-3 0,0 43 7 15,3-20 2-15,-6-7-8 0,3 6 3 0,0 1-8 16,0-1 4-16,-3 0-3 0,6 0 6 0,-6 1 5 16,1-2-5-16,2 1 1 0,0 1 2 0,-3-3 0 15,6-1-1-15,-3 1 8 0,0-2-13 0,0-1 9 16,0-2 2-16,0-4-10 0,2 1 0 0,1-2 2 0,-3-1 9 16,0-9-7-16,5 16-3 0,-5-16 10 15,2 13-3-15,-2-13-6 0,0 10 6 0,0-10 2 0,0 0-2 16,9 15-8-16,-9-15-10 0,0 0-14 0,5 13-21 15,-5-13-13-15,4 4-27 0,-4-4-77 0,0 0-201 16,0 0 59-16</inkml:trace>
  <inkml:trace contextRef="#ctx0" brushRef="#br0" timeOffset="95594.78">10160 5922 308 0,'3'-17'116'0,"-3"4"-9"0,2 1-19 15,-2-1-1-15,5 7-9 0,-5 6 1 0,3-15-8 16,-1 8-1-16,-2 7-9 0,4-13 8 0,-4 13-11 16,3-10-1-16,-3 10-10 0,0 0 0 0,4-10-4 15,-4 10-5-15,0 0-10 0,4-10-4 0,-4 10 2 0,0 0-7 16,0 0-5-16,0 0-5 0,0 0-9 0,0 0 4 16,0 0 1-16,0 0-14 0,0 0 9 0,0 0-2 15,18 35 5-15,-11-9 1 0,-2 9-5 0,0 8 1 16,-3-2 0-16,4 5-4 0,-1-1 2 0,-5 0 3 15,0 3-6-15,4-2 7 0,-4-2-1 0,0 1 0 16,-4-1-1-16,4-4 1 0,-5 0-4 0,-1-4 1 16,4 1 2-16,0-7 6 0,-1-6-7 0,0-3 5 15,1-2-7-15,-1 0 2 0,-1-2-1 0,4-4 9 16,-2-1-4-16,-1-2-1 0,3-10-2 0,0 17 4 16,0-8 5-16,0-9 1 0,-3 11 0 0,3-11-1 0,0 0 15 15,0 12 12-15,0-12 10 0,0 0 14 0,0 0 16 16,0 12 4-16,0-12-1 0,0 0-6 0,0 0-8 15,0 0-11-15,0 0-8 0,0 0-3 0,0 0-4 16,15-45-9-16,-10 25-1 0,2-1-2 0,-1 1-6 16,3 0-4-16,-1 2-1 0,-1-3-3 0,2 7 0 15,-3-3-1-15,2 1 0 0,-3 5-6 0,4-4-3 16,-7 5-2-16,7 0 1 0,-4-3 2 0,2 4-6 0,7-7-4 16,-2 6-1-16,-1 2 4 0,-3-2-7 0,3 2 0 15,-3 3-6-15,-8 5 1 0,14-10-1 16,-14 10-6-16,14-8 2 0,-14 8-1 0,9-2 1 0,-9 2-1 15,0 0 5-15,0 0-6 0,0 0 4 0,34 10 4 16,-24-2-4-16,-6-3 4 0,10 5 2 0,-2 2 0 16,0 4-2-16,4-3 8 0,-7 7-4 0,-1-2 2 15,0-4 1-15,1 1-3 0,0 2 6 0,-5 0-1 16,2-4 2-16,-1-1-3 0,-1 1 0 0,1-3 0 16,-5 2-1-16,2-3 0 0,4 4 2 0,-6-3-1 15,0 2 3-15,-2-2 2 0,-2 3 1 0,2-2-1 0,-10 7 1 16,2 2 0-16,-5-3 1 0,0 0 2 0,0-2 0 15,-3-2 5-15,1 2-8 0,-2-5 1 16,1 3 8-16,6-5 3 0,-2-3 2 0,1 5 4 0,2-5 3 16,-1 0 1-16,12-5 7 0,-18 8-1 0,6-6 5 15,12-2 2-15,-21 5 1 0,21-5 5 0,-22 0 11 16,22 0-6-16,-19 0-3 0,19 0-1 0,0 0-4 16,-24-5 2-16,15 0-4 0,9 5-2 0,-16-10-4 15,7 2 3-15,0 1-4 0,9 7-2 0,-10-15-2 16,5 5 1-16,-1 2-5 0,-1 2-2 0,7 6-2 15,-9-19 2-15,3 11-5 0,1-2-5 0,1 0 0 0,4 10 1 16,-10-17-3-16,10 11-10 0,0 6-13 0,-9-17-16 16,7 10-17-16,2 7-15 0,-5-18-25 0,5 9-39 15,-4-1-35-15,4-2-171 0,0-11-397 0,4 2 111 16</inkml:trace>
  <inkml:trace contextRef="#ctx0" brushRef="#br0" timeOffset="98615.77">12503 6302 313 0,'0'0'160'15,"3"10"-14"-15,-3-10-12 0,0 0-14 0,0 0-9 16,0 0-9-16,0 0-9 0,0 0-17 16,0 0 68-16,0 0-92 0,0 0-7 0,0 0 3 15,0 0-13-15,0 0-2 0,0 0-1 0,0 0 0 16,0 0 2-16,0 0-11 0,0 0-1 0,14-22-2 15,-14 22 3-15,3-7-10 0,-3 7 4 0,2-10-1 16,-2 10 1-16,3-10-5 0,-3 10 1 0,3-10-4 0,-3 10 5 16,0-8-10-16,0 8 1 0,2-10 1 0,-2 10 3 15,0-6-2-15,0 6 1 0,0 0-7 0,3-10-10 16,-3 10 11-16,0 0-1 0,0 0-6 0,-3-13 2 16,3 13-1-16,0 0 2 0,-5-7-3 0,5 7-2 15,-17-5 4-15,6 2-4 0,1 3 1 0,-7 0 1 16,4-2 4-16,-7 4-3 0,-1-2-5 0,1 0 5 15,-1 3-3-15,3-3 3 0,2 2-1 0,0 1-3 16,2-3 5-16,4 5 0 0,-6-3-2 0,-5 4 0 0,5-4 0 16,-6 6 1-16,3 4 3 0,0-5 1 15,0 2-9-15,5 1 2 0,-5 3 11 0,7-3-7 0,-6 2 2 16,4 3 1-16,4-3-5 0,-4 5 0 0,3-3 2 16,0 2 3-16,2-1 0 0,4 5-2 0,0-5-2 15,2 1-4-15,3 6 8 0,3 1-1 0,2-3 5 16,2 4-2-16,2-2-4 0,12 9-15 0,-3-6 18 15,9 3 6-15,-1-1-2 0,0-7 13 0,4 4 4 16,3-1 6-16,2-3-9 0,2-5 8 0,7 0 0 16,-12-6 5-16,-6-3-8 0,17 4-7 0,-2-7 4 15,-6 0 0-15,3 0 2 0,2-3-7 0,-6 0 2 16,-4-3-1-16,-8 3-1 0,1-5 2 0,-5 4-5 16,0-3 4-16,-6 1 3 0,0 0 1 0,-2 0 2 0,-2-3-4 15,6 0-3-15,-6-1-2 0,0 1 2 0,1 0-3 16,-3-3-7-16,-1 2 4 0,0-1-3 0,0 1-2 15,-2 1 3-15,3 0-1 0,-3-1-3 0,-3 1 1 16,0 6 1-16,4-9-8 0,-4 9 3 0,4-7 2 16,1 1-1-16,-5 6-3 0,0-10 5 0,0 10 3 0,4-7-7 15,-4 7 2-15,0-5-1 0,0 5 0 16,0 0-4-16,4-8 0 0,-4 8 4 0,0 0-8 0,0 0 8 16,3-7-5-16,-3 7 1 0,0 0-2 0,0 0-1 15,0 0 3-15,0 0-3 0,0 0-5 0,0 0 10 16,0 0-5-16,0 0 2 0,0 0 4 0,0 0-1 15,0 0-6-15,0 0 5 0,-24 13 0 0,15-9-2 16,-12 9 0-16,1-3-1 0,-2 2 4 0,4 1 2 16,-20 0-4-16,13 3 2 0,0-6-3 0,3-3 7 15,-3 1 1-15,1 0-3 0,-1 2 2 0,0-4 1 16,5 0 0-16,-3-3 0 0,1 4-1 0,3-7 4 16,-4 1-5-16,2-1-2 0,1 0 3 0,-5-1 2 0,4-3 1 15,-4-1-3-15,3 1 5 0,-3-2-5 0,3 0 3 16,1-1-4-16,-1-5 2 0,3 3-1 0,0-1-2 15,2 3 4-15,4-4-2 0,-1 1-1 0,3 3 1 16,3 0 0-16,-3-3 2 0,2 3-3 0,4-3 2 16,-3 0-1-16,0 0-2 0,-1-7 1 0,4 2-2 15,0-4 1-15,2 4-5 0,-2-5 3 0,2 5 3 16,3-3-3-16,0-2-1 0,0 2 2 0,0 1-9 16,3 4 7-16,2-2-4 0,-2-2-1 0,2-3 7 0,0 6-3 15,0-1 2-15,4-1-3 0,2-1 2 16,-4 2 1-16,0 3-1 0,4-5 2 0,-1 5-3 0,6-5-1 15,-7 4 8-15,2 0-4 0,-1 7-5 0,-3-4 9 16,-2 1-7-16,3 6 3 0,-2-4 1 0,2-4-1 16,0 6-1-16,0-5 4 0,-2 5-2 0,2-3057-5 15,0 6110 4-15,-2-3054-3 0,4 1 0 0,-10 5 1 16,14-9-2-16,-3 6 1 0,-11 3-2 0,22-7-1 16,-9 5 7-16,-13 2-1 0,25-3-6 0,-3 3 6 15,1 0-3-15,-5 0 0 0,4 0 3 0,-22 0-1 0,38 0-1 16,-15 3 5-16,-6-3-3 0,-1 2 0 0,0-2 0 15,-2 0-2-15,-14 0 3 0,24 4-2 0,-14-4 2 16,-10 0-1-16,18 3 1 0,-18-3-2 0,16 0 2 16,-16 0-3-16,14 3-9 0,-14-3 7 0,0 0 3 15,16 0 4-15,-16 0-7 0,12 3 3 0,-12-3 0 16,0 0-1-16,13 3 1 0,-13-3-2 0,0 0-1 16,13 7 3-16,-13-7-4 0,13 0 1 0,-13 0 2 15,0 0-1-15,7 7 3 0,-7-7-1 0,8 4 0 16,-8-4-5-16,9 8 2 0,-9-8-1 0,6 7 2 0,-6-7 1 15,4 5 0-15,-4-5 4 0,0 0 1 0,5 10-4 16,-5-10-2-16,6 5 4 0,-6-5-1 16,0 0-2-16,3 8 0 0,-3-8 2 0,0 0-10 0,3 8 10 15,-3-8-5-15,0 0 3 0,0 0-1 0,3 12 2 16,-3-12 2-16,0 0 1 0,0 7 1 0,0-7-4 16,0 0 2-16,0 0 2 0,0 9-3 0,0-9 2 15,0 0 0-15,0 0-1 0,0 0 3 0,0 10-3 16,0-10 3-16,0 0 0 0,0 0-8 0,0 0 6 0,0 0 1 15,0 0 1-15,0 10-3 0,0-10 1 0,0 0-1 16,0 0 0-16,0 0 1 0,0 0 4 0,0 0-4 16,0 0 1-16,-17 3-3 0,17-3 1 0,0 0-7 15,0 0 1-15,0 0-2 0,0 0 3 0,-30-16-5 16,30 16 4-16,-13-7-3 0,13 7 1 0,-15-9-1 16,7 5 2-16,8 4-4 0,-17-8-2 0,17 8 0 0,-16-7 1 15,5 4-1-15,11 3-1 0,-19-5 3 16,19 5-1-16,-19-6-1 0,19 6 4 0,-19-2 2 15,19 2 0-15,-22 0-4 0,22 0 5 0,-25 0-8 0,25 0 2 16,-25 2 4-16,25-2 0 0,-21 4-6 16,7-2-1-16,14-2-1 0,-25 5 1 0,18-2 0 0,7-3-7 15,-23 0-10-15,23 0 1 0,-20 3-15 0,20-3-3 16,-16 4-16-16,16-4-19 0,-10 5-16 0,10-5-102 16,-13 0-237-16,13 0 70 0</inkml:trace>
  <inkml:trace contextRef="#ctx0" brushRef="#br0" timeOffset="100315.76">12601 6273 233 0,'0'0'78'0,"0"0"-25"0,0 0 4 0,0 0-9 16,0 0-9-16,0 0 1 0,0 0 2 0,0 0-13 0,0 0 1 16,0 0-5-16,0 0 4 0,0 0-9 0,0 0-2 15,0 0-4-15,0 0 0 0,0 0-3 0,0 0-16 16,0 0 14-16,0 0 2 0,0 0-7 0,0 0 6 15,0 0-18-15,0 0 3 0,0 0 0 0,0 0 8 16,0 0-9-16,0 0 14 0,20-6-14 0,-20 6 11 16,0 0 4-16,0 0 3 0,0 0 0 0,0 0 3 15,0 0-3-15,0 0 6 0,0 0-3 0,0 0 3 0,0 0-6 16,0 0 4-16,0 0-2 0,0 0-7 0,0 0 0 16,0 0 6-16,0 0-11 0,0 0 2 0,0 0 4 15,0 0-3-15,0 0-7 0,0 0 2 0,0 0 3 16,0 0-2-16,-33-7 8 0,33 7-8 0,-11-5 5 15,11 5-11-15,-8-2 5 0,8 2 2 0,-14-3-1 16,14 3 4-16,-9-3-3 0,9 3-2 0,-13-2 4 16,13 2-1-16,-10-1-2 0,10 1-1 0,-10-3-1 15,10 3 3-15,-10 0-7 0,10 0 3 0,0 0 4 0,-22-4-2 16,22 4 1-16,-16-2-6 0,7 2 8 16,9 0-9-16,-21 6 4 0,9-6-6 0,-9 4 11 15,9-4-6-15,0 2-5 0,1 1 3 0,-1 0 15 16,-1-1-11-16,4 0-8 0,-2 1 5 0,0 0 1 15,0-1 3-15,3 0 0 0,8-2-5 0,-13 3-4 16,4 0 2-16,1-1 13 0,0 3-6 0,8-5-6 16,-11 3 3-16,11-3-1 0,-11 7 5 0,8-5-2 15,-5 4-2-15,0-2-14 0,2 0 17 0,-2 2-13 16,3-3 5-16,5-3 12 0,-11 7-18 0,11-7 27 16,-11 6-20-16,8-3 9 0,3-3 5 0,-8 6-5 15,4-2-4-15,4-4 11 0,-7 5-6 0,7-5 7 16,-7 7-6-16,7-7 7 0,-2 8 3 0,2-8-5 0,2 10 0 15,-2-10-4-15,7 10 3 0,-4-5 5 0,2 3-27 16,1-3-10-16,2 2-20 0,-3-1-67 16,5-3-128-16,-10-3 40 0</inkml:trace>
  <inkml:trace contextRef="#ctx0" brushRef="#br0" timeOffset="102464.78">10324 5996 250 0,'0'0'42'0,"0"0"4"15,0 0 0-15,0 0 3 0,0-12 0 0,0 12-5 0,0 0-4 16,0 0-11-16,0 0 4 0,0 0-8 0,0 0-6 15,0 0-9-15,0 0-8 0,0 0 4 0,0 0-2 16,0 0 0-16,0 0 1 0,0 0-3 0,-7 32 10 16,3-7-4-16,1 19-7 0,-2 0-26 0,-4 8-8 15,-7 20-38-15,-3 3-84 0,5-19 29 0</inkml:trace>
  <inkml:trace contextRef="#ctx0" brushRef="#br0" timeOffset="105208.03">6567 6438 260 0,'-2'-10'96'0,"2"10"3"0,0 0-19 16,0 0-4-16,0 0-4 0,-3-9-13 0,3 9 3 16,0 0-9-16,0 0-13 0,0 0 0 0,0-15-8 0,0 15 6 15,0 0-9-15,0-13-10 0,0 13 2 16,0 0 5-16,-3-17-9 0,3 17-7 0,3-11 8 0,-3 11-6 15,0-12 6-15,0 12-11 0,0-17 2 0,3 8-14 16,-3 9 13-16,0-19-4 0,0 11 4 0,2-2 3 16,1-1-7-16,-3 11 4 0,3-17-1 0,0 7-1 15,-3 10-3-15,0-16 5 0,0 4-2 0,3 4 1 16,-3 8 0-16,3-13-2 0,-3 13 11 0,2-10-4 16,-2 10-3-16,0 0-7 0,0-12 11 0,0 12-4 15,0 0-7-15,4-10-9 0,-4 10-3 0,0 0 16 16,0 0-12-16,0 0-2 0,0 0 9 0,0-13-5 0,0 13 3 15,0 0-11-15,0 0 10 0,0 0-5 16,0 0 4-16,0 0 3 0,0 0-2 0,-9 33-5 0,6-14-1 16,-6 2 5-16,4 0 7 0,2 2-3 0,-4-1-12 15,4 2 8-15,-6 10 1 0,3-3-4 0,1-3 3 16,0-6 0-16,3 1 2 0,-5 0 5 0,4-1-4 16,1 0 5-16,-1 0-10 0,3-1 4 0,-3-2-1 15,1-5-1-15,2 1-4 0,-3-2-1 0,3-1 11 16,3-5-20-16,-3 6 10 0,0-13 14 0,2 20-2 15,1-10 2-15,2-1 7 0,2 0-4 0,-2 1-6 16,0 1 2-16,0-4-2 0,1 3 7 16,3-3-1-16,-4 1-1 0,3 2-5 0,0-4-1 0,4 0 3 0,-12-6 3 15,18 12-5-15,-9-8 0 0,-9-4-2 16,24 11 3-16,-13-9 2 0,-11-2 7 0,25 3 4 0,-25-3-5 16,24 5 2-16,-24-5 4 0,20 0 1 0,-20 0 4 15,0 0-5-15,30-5-5 0,-22 2 3 0,-8 3 1 16,19-7 3-16,-13 1-6 0,-1-3-6 0,0 2 5 15,9-9-8-15,-7 0 4 0,2 4-4 0,3-5-3 16,-4 0 5-16,0-4-5 0,1 4 1 0,-1 3-6 16,0-7 3-16,0 4 2 0,-3 1-2 0,1 1 2 15,-1 2 0-15,1 1-8 0,-4 2 12 0,1 0-6 16,0-1-1-16,-2-1 0 0,-1 12-8 0,7-16 15 0,-7 3-11 16,0 13 4-16,3-14 3 0,-3 4-1 0,0 10 4 15,0-18-9-15,0 8-5 0,0 10 12 0,0-13-2 16,0 13 0-16,-3-14-8 0,3 14 1 0,3-14 4 15,-3 4-2-15,0 10 4 0,-3-13-6 0,3 13 9 16,0-18-1-16,-3 11-2 0,3 7-1 0,-4-15-9 16,4 6 10-16,0 9-3 0,-1-16 7 0,1 16-6 15,-3-11 7-15,3 11-7 0,-3-10 4 0,3 10-13 16,-5-10 16-16,5 10-8 0,0 0 1 0,-3-12-2 16,3 12 6-16,0 0-8 0,-5-13 4 0,5 13 6 0,0 0 0 15,-3-6-8-15,3 6 4 0,0 0 5 0,0 0-4 16,-5-13-2-16,5 13-3 0,0 0-3 0,0 0 6 15,0 0 1-15,-3-9-1 0,3 9 2 0,0 0-6 16,0 0 1-16,0 0 3 0,0 0-2 0,0 0-2 16,0 0-6-16,-6-10 17 0,6 10-14 0,0 0-1 15,0 0 2-15,0 0 5 0,0 0-3 0,0 0 10 16,0 0-1-16,0 0-9 0,0 0-2 0,0 0 3 16,-10 43-4-16,2-23 8 0,8 3-10 0,-9 16 3 0,1-2-2 15,5 1 13-15,-2-3-3 0,2 5 5 16,-6 1-16-16,7-6 5 0,-1-6 1 0,3-1 3 0,-4-3-4 15,3 10-1-15,1-7 4 0,0-5 2 16,1-3-1-16,-1 3-5 0,4-2-9 0,-4-1 9 16,0 0-1-16,5 0 3 0,-1 2 8 0,-4-3-4 0,0 1 2 15,5 0-5-15,-5-5 6 0,3 4 2 0,-3-4-1 16,0 0 1-16,3-3-14 0,-1-2 11 0,-2-10-11 16,3 23 10-16,-3-17-2 0,0-6 3 0,1 18 3 15,-1-18-6-15,4 15 0 0,-4-15 2 0,3 12 2 0,-3-12 0 16,0 0-2-16,2 16 11 0,-2-16-14 0,0 0 0 15,4 10 1-15,-4-10 9 0,0 0-15 16,0 0 3-16,0 0-17 0,3 10-4 0,-3-10-14 0,0 0-11 16,0 0-17-16,8 12-8 0,-8-12-89 0,0 0-192 15,0 0 59-15</inkml:trace>
  <inkml:trace contextRef="#ctx0" brushRef="#br0" timeOffset="105770.4">7246 6457 282 0,'0'0'87'0,"0"0"-6"16,0 0-3-16,0 0-11 0,0 0-2 0,0 0 5 15,0 0 3-15,0 0-7 0,0 0 4 0,0 0-12 16,0 0-4-16,0 0-6 0,0 0 5 0,0 0-7 16,0 0-6-16,0 0-8 0,0 0 2 0,0 0-12 0,0 0 1 15,0 0-12-15,30 3 9 0,-30-3-6 16,25-5-1-16,-4 0-4 0,-1 2 0 0,2 1 0 16,3 0 4-16,0-3 3 0,-4 2-5 0,6 2-7 0,-4-2 3 15,1 0 2-15,-1-3-6 0,-2 6 0 0,-3-3-8 16,-18 3 10-16,26-4 5 0,-26 4-8 0,21-3-4 15,-21 3 3-15,0 0-2 0,20-4 4 0,-20 4-2 16,0 0 7-16,0 0-3 0,22-2-5 0,-22 2 9 16,0 0-7-16,0 0 4 0,0 0-10 0,0 0 8 15,0 0 3-15,18 0-9 0,-18 0 2 0,0 0-2 16,0 0 4-16,0 0-11 0,0 0 2 0,0 0-1 0,15-2-14 16,-15 2-11-16,0 0-7 0,0 0-13 0,0 0-10 15,0 0-7-15,0 0-17 0,0 0-56 0,0 0-168 16,0 0 52-16</inkml:trace>
  <inkml:trace contextRef="#ctx0" brushRef="#br0" timeOffset="106152.02">7296 6667 228 0,'0'0'75'0,"0"0"3"0,0 0-5 16,0 0-4-16,0 0-5 0,10 17 3 0,-10-17-4 15,17 6 10-15,-17-6-8 0,25 0-4 0,-1 0-5 16,-2 0-1-16,8 0 2 0,-1-6-9 0,11 5-1 15,-8-2-1-15,-7 0-7 0,0 0-1 0,0 2-2 0,-4-2-11 16,-21 3-2-16,30-3 4 0,-30 3-5 0,20-2 1 16,-20 2 2-16,0 0-4 0,22-5 1 0,-22 5-10 15,0 0 18-15,0 0 0 0,15-3-3 0,-15 3-7 16,0 0-1-16,0 0-2 0,0 0 1 0,0 0-6 16,0 0-3-16,0 0 6 0,18-2-8 0,-18 2-6 15,0 0-13-15,0 0-19 0,0 0-41 0,0 0-19 16,0 0-106-16,0 0-235 0,0 0 69 0</inkml:trace>
  <inkml:trace contextRef="#ctx0" brushRef="#br0" timeOffset="108924.73">6080 6473 228 0,'0'0'80'0,"0"0"8"0,0 0 2 0,9-10-6 15,-9 10-15-15,0 0-1 0,0 0-13 0,0 0-1 16,0 0-6-16,0 0-17 0,0-10 15 0,0 10-21 16,0 0 6-16,0 0-4 0,2-15-6 0,-2 15-3 15,0-10-3-15,0 10 4 0,0-20-3 0,0 12-5 16,3-1-5-16,-3-3 10 0,0 12-16 0,5-23 10 16,-2 13-3-16,0 1 4 0,2-3-6 0,-1 2 0 15,-3 0-4-15,3 0 13 0,-4 10-2 0,5-18 2 0,-5 8 1 16,0 10-15-16,4-12 7 0,-4 12 7 15,1-10-5-15,-1 10-5 0,0 0-5 0,3-10-1 0,-3 10 0 16,0 0-5-16,0 0 6 0,0 0-17 0,0 0 13 16,0 0 1-16,0 0-1 0,0 0 4 0,0 0-2 15,0 0-8-15,0 0 7 0,-17 40-6 0,12-20 2 16,0 0 12-16,-1 4-8 0,1 0-7 0,0 13 9 16,-1-6 2-16,3 5-14 0,-3-7 6 0,4-1 5 15,2-6 5-15,2 1-4 0,-2-2 8 0,3 1-10 16,0-2 0-16,6 1 4 0,-4-1 10 0,0-3-1 15,3-1 2-15,4 2 1 0,-2-3 8 0,1-5 0 16,3 4 13-16,2 0-8 0,4-1 4 0,-7-4-4 16,4 0 6-16,-9-5-9 0,9 4 0 0,-7-3 3 0,5-5-4 15,-5 5-6-15,-10-5 7 0,25 5 4 0,-14-2 2 16,-11-3 0-16,22-3 5 0,-22 3-3 0,21-3-5 16,-9-1 0-16,-12 4 0 0,22-6-3 0,-14-1-2 15,4 0-4-15,-2-1 2 0,6-6-4 0,0-1 5 16,-2-1-11-16,-1 0 1 0,-4 3 0 0,4-5-4 15,-2 2 5-15,-2-2-3 0,-1-1 4 0,0 2-3 16,1-1-5-16,-4 3 1 0,0 0 1 0,-2 6-2 16,2-3 3-16,-2 2-3 0,3 0-2 0,-6 0 6 0,3-1-6 15,-3 11 2-15,5-22-1 0,-5 12-2 16,4 1-3-16,-4-3 4 0,1 2-1 0,2 0 0 0,-3-2 2 16,0 0-4-16,3 0-1 0,-3-1-1 0,0 1 1 15,2 2 4-15,-2-3-5 0,0 13 2 0,-2-20 2 16,2 10-8-16,0 10 9 0,-3-19-4 0,3 12 1 15,0 7 2-15,0-15 0 0,0 15 1 0,0-10-8 16,0 10 10-16,0 0 3 0,-3-15-7 0,3 15 1 16,0 0 0-16,-1-12-2 0,1 12-1 0,0 0 4 15,0 0 5-15,0-10-4 0,0 10-1 0,0 0-3 16,0 0 0-16,-4-12 2 0,4 12-5 0,0 0 7 0,0 0 1 16,0 0 0-16,0 0-1 0,0 0-2 0,-2-12-4 15,2 12 0-15,0 0 1 0,0 0-2 0,0 0 2 16,0 0-2-16,0 0 1 0,0 0-1 0,0 0 3 15,0 0 2-15,0 0-7 0,0 0 5 0,0 0 1 16,0 0-8-16,-28 24 0 0,26-14 6 0,-8 10-2 16,2-1 3-16,3 1-8 0,0-1 6 0,0 3 2 15,-2-1-5-15,5 3 4 0,-4 2-2 0,4-5 1 16,-1 1-1-16,3 1 4 0,-3-1-1 0,1 2 0 16,4-3 3-16,-2-2-3 0,3 0 1 0,0-2 7 15,-3-1-8-15,2-4-1 0,1 1 3 0,0-3-3 0,-1 0 2 16,1-1-2-16,4 4 5 0,-3-6-3 0,2 3 3 15,-1-1-1-15,3-1 3 0,1 2 0 0,-1 0-6 16,-3-6 5-16,4 4 1 0,-1-2-4 0,0 3 4 16,-8-9-2-16,17 9 8 0,-10-4-3 0,2 3-5 15,-9-8 2-15,17 4-1 0,-17-4 3 0,17 8-4 16,-17-8 4-16,16 2-2 0,-16-2-1 0,21 0 0 16,-21 0 2-16,19-2 1 0,-19 2-1 0,22-8-3 0,-12 6 0 15,-10 2 0-15,23-8 4 0,-12 5-6 16,0-4 4-16,-11 7 5 0,19-12-4 0,-10 6 0 0,12-5 0 15,-7 3-4-15,0-1 2 0,-6-1 2 0,3 3-2 16,-3 0-3-16,0-1 6 0,0 0-2 16,-8 8-1-16,17-12 3 0,-12 4 1 0,-5 8 1 0,10-9 2 15,-10 9 3-15,10-10 1 0,-10 10-2 0,10-7 3 16,-10 7-2-16,6-13 1 0,-6 13-2 0,2-9 0 16,5 1-3-16,-4-2-1 0,-1 2 1 0,-2 8-4 15,5-22-1-15,-2 13 0 0,-3-1 1 0,5-2-6 16,-5 2 6-16,0 10-1 0,0-21 0 0,3 8-3 0,-3 3 1 15,5 0 2-15,-5-2-2 0,0 12 1 0,0-23 8 16,0 13 3-16,0 10 2 0,-3-16-2 0,3 4-5 16,0 12 0-16,-2-18 5 0,-1 8-5 0,3 0-1 15,0 10-2-15,-3-17 0 0,1 6 1 0,2 11-5 16,-6-19 1-16,2 11 0 0,4-2-3 0,-10 1 3 16,5 1-5-16,-3 1 3 0,3-3 0 0,-5 2-10 15,3 1 11-15,7 7 0 0,-15-15 3 0,5 7-5 16,2 2 0-16,0-1-3 0,8 7 9 0,-14-12-4 0,6 4 2 15,8 8 2-15,-13-13-4 0,7 11-3 16,6 2 6-16,-11-13-6 0,11 13 6 0,-8-7-2 0,8 7 1 16,-8-8-3-16,8 8-6 0,-8-4 6 15,8 4-3-15,0 0 0 0,-14-11 3 0,14 11-5 0,0 0 4 16,-8-6 2-16,8 6-1 0,0 0 2 0,0 0 0 16,-12-6-12-16,12 6 11 0,0 0 2 0,0 0-8 15,0 0 0-15,-9-9-16 0,9 9-12 0,0 0-13 16,0 0-18-16,0 0-13 0,0 0-6 0,0 0-9 15,0 0-6-15,0 0-21 0,0 0-100 0,0 0-258 0,0 0 74 16</inkml:trace>
  <inkml:trace contextRef="#ctx0" brushRef="#br0" timeOffset="109291.76">6203 6306 256 0,'0'0'49'0,"0"0"-7"0,0 0-2 16,0-11-16-16,0 11-11 0,0 0-4 0,0 0-19 0,0 0-26 15,0 0-38-15,0 0 16 0</inkml:trace>
  <inkml:trace contextRef="#ctx0" brushRef="#br0" timeOffset="112667.69">32277 7000 219 0,'0'0'102'0,"0"0"-13"0,0 0-9 16,0 0-6-16,0 0-3 0,0 0-18 0,0-10-6 16,0 10 1-16,0 0 2 0,0 0 9 0,0 0-18 15,0 0-3-15,0 0-7 0,6-13 3 0,-6 13-7 16,3-7-2-16,-3 7-4 0,6-15 2 0,-6 9-3 16,0-7-9-16,3 6 5 0,-3-6-11 0,0 3-1 15,0-2 4-15,3 1 0 0,-3-9-4 0,-3 2-1 0,0-2-3 16,1 3-4-16,-5-5 4 0,1 3 0 0,2 1 2 15,-4-2-2-15,5-1-12 0,-6 3 13 0,1-2-3 16,0-3 3-16,-3 6-2 0,4-5-3 0,-6 4-2 16,3-3-5-16,-3 3 5 0,2-4-9 0,-6 1 13 15,4 5-7-15,-7-1 2 0,3 2 0 0,1-2 3 16,-8 2 2-16,-9-5-6 0,3 6-5 0,2 4 8 16,7 0 1-16,-4-1 0 0,-12 4 4 0,5 2-17 15,3 0 0-15,4 0 3 0,-5 1 0 0,5 4 14 16,-16-3 2-16,5 3-2 0,-2 5 8 0,5-3-6 15,-8 3-14-15,-3 0 10 0,3 3-3 0,0 0 0 0,1 4 5 16,-5-2 5-16,2 5-6 0,1-4-4 16,5 2-8-16,-7 4-6 0,3-2 16 0,2 5 5 15,-2-4-1-15,5 3 6 0,-5 0-10 0,3 0 2 0,0 4-2 16,1-3-2-16,2 2 14 0,-1 0-13 16,4 3 14-16,-1 0-11 0,0-1 4 0,3 1-3 0,2-1 1 15,-2 2 1-15,3 3 1 0,6-7-1 0,1-2 8 16,-7 9-2-16,4 0-11 0,0 4 6 0,8-7 2 15,-1-5-5-15,0 13 2 0,2-6 8 0,-3 6-7 0,0-2 3 16,7 5 5-16,5 0 0 0,-3-2-2 16,-1 4 3-16,3-1 7 0,4 7-9 0,2-4-9 0,0 0 22 15,2 1-9-15,-2-1-1 0,6 2-1 0,0-2-1 16,-1-1-1-16,1 3-1 0,-4-4 1 0,9-2-3 16,0 4 2-16,-3-1-7 0,-1-3-2 0,3-2 10 15,4-2 0-15,-4-1-1 0,-1-9-4 0,4 12 1 16,2-1 2-16,4-1-6 0,-6-9 3 0,1 0 7 15,2-3-5-15,-1-2-2 0,14 7-8 0,-4 5 11 16,5-7-6-16,3-1-2 0,-1-5 5 0,4 5 2 16,-3-1 0-16,-3-8 6 0,8 0 0 0,-5-5 2 15,6 1 6-15,-1-2 1 0,-5 2 6 0,11-6-9 16,-12 2 4-16,9-4 1 0,-8 0-4 0,8-2-3 0,-6 3 5 16,7-3-9-16,-1 0 1 0,0-3 0 0,0 6-4 15,-8-3-1-15,-5 0-3 0,-1 0-1 0,-6 0 2 16,4 0 3-16,0 2-3 0,1-2 4 0,-3-2-5 15,2 2 0-15,-9 0-1 0,6 0 0 0,0-3-4 16,3 3 0-16,-3-2 4 0,3 0 3 0,-3-4-5 16,2 6 3-16,3 0-4 0,-2-7 5 0,2 0-6 15,-3 4 1-15,18-8 2 0,-4 1-1 0,-8-3-1 0,8 1-2 16,-2-6-2-16,-6 6 11 0,-3 1-19 0,9-7 13 16,-3-2-8-16,-3 5 9 0,-5 0-3 0,-1 0-3 15,4-8 5-15,-3 5 3 0,-3 0 1 0,-6 3 0 16,3-2-3-16,-3-2-4 0,1 0 3 0,-4 3-1 15,4-4-4-15,-3 0-1 0,-1 1-1 0,-2-4 4 16,5 4 7-16,-4-3-2 0,1 0-8 0,4-13 7 16,-4 8-2-16,4-5-7 0,-6 5 9 0,-1-1-2 0,5-4-4 15,-6 5 4-15,-2 0 0 0,-1 3-3 16,5-11-3-16,-7 5 7 0,7-7-5 0,-4 10 4 16,-5 0-1-16,4 5-2 0,-4-2 0 0,-2-1 5 0,2 0-3 15,2-11-2-15,-4 11-3 0,0-13 1 0,0 11 5 16,0 0-6-16,0 5 7 0,0-3 2 0,0 1-10 15,2 2 8-15,-2-3-6 0,0-1 5 0,0 5-7 16,0-4 9-16,0 5-5 0,-2-1 5 0,2 0-2 16,-4 4-3-16,2-3 0 0,0 3 3 0,-4-1-1 15,4 0 1-15,-5 5-4 0,2 1 2 0,-1 2 0 16,-1 0 3-16,1 2-4 0,-2-2-3 0,1 4-8 0,-2-1 10 16,1-3 2-16,-1 4-1 0,1-1 1 0,-3-3-2 15,2 5 1-15,-1-2 4 0,-1 1-3 0,2-4-3 16,-1 6 6-16,-1-4-3 0,-1 3 6 0,4-4-2 15,-4 3-1-15,-6-3-1 0,6-1-5 0,-3 4 4 16,4 0-4-16,0 1 6 0,3-3-3 0,-3 3 6 16,3-2-8-16,-4-1 4 0,2 0-5 0,2 5 0 15,-4-3 2-15,2 1 1 0,-1 1-5 0,0-3-8 16,-11-2 13-16,5 5-3 0,4-3 5 0,-6-1-2 16,4 3-3-16,2 0 6 0,3 0-6 0,-2 0-1 0,4 0 5 15,-3 3-1-15,11 2-3 0,-19-8-16 0,19 8-9 16,-11-5-5-16,11 5-20 0,-11-3-31 0,11 3-29 15,0 0-70-15,0 0-215 0,-19-4 63 0</inkml:trace>
  <inkml:trace contextRef="#ctx0" brushRef="#br0" timeOffset="113639.98">31016 7005 286 0,'3'13'63'15,"3"-3"5"-15,-1 9 5 0,3 7 3 0,3 9 0 16,-3-2-8-16,6 6-5 0,-3-3-1 0,4-1-6 16,-3 0-8-16,-1 1-10 0,3-8 10 0,-6-5 3 0,0-2-13 15,1 0 1-15,1 0-4 0,-2-3-4 0,4 2-5 16,-7 0-10-16,3-4 27 0,0-4-28 0,-3 1 4 16,1-1 2-16,1-4-7 0,-3 2 11 0,-1-4-11 15,2 0-5-15,-5-6 7 0,5 13-8 0,-1-9 12 16,-4-4-9-16,3 8-4 0,-3-8-2 0,0 0-11 15,6 6 12-15,-6-6-14 0,0 0-10 0,0 0-14 0,4 8-11 16,-4-8-3-16,0 0-2 0,0 0-10 16,0 0 5-16,0 0-3 0,15-22 6 0,-10 12 6 15,1-3-1-15,-2-3 8 0,2-4 0 0,3-3 1 0,-4 1 0 16,3-1 12-16,0-3-3 0,4-7 2 0,-4 5 3 16,-4 5 5-16,5 1 1 0,-7 3 7 0,5-1 6 15,1 1 3-15,-4 1 0 0,0 0 3 0,-1 5 7 16,-1 0 1-16,-2 3 5 0,4-3-1 0,-4 4 2 15,1-1 3-15,3-3 3 0,-4 13-2 0,2-19 0 16,1 10-3-16,-3 9 11 0,3-16-4 0,-3 8 0 16,2-1 2-16,-2 9-5 0,6-15-4 0,-6 5 4 0,0 10-4 15,3-13 5-15,-3 13-3 0,2-10-3 16,-2 10 5-16,0 0-5 0,2-13-4 0,-2 13 3 16,0-8 2-16,0 8-2 0,0 0-4 0,7-12 0 0,-7 12 2 15,0 0 1-15,0 0-4 0,3-10-7 0,-3 10 6 16,0 0 4-16,0 0-6 0,2-10 2 0,-2 10-8 15,0 0-2-15,0 0 5 0,0 0 4 0,0 0-10 16,0 0 0-16,3-11 0 0,-3 11 6 0,0 0-7 16,0 0 2-16,0 0-3 0,0 0 4 0,0 0-6 15,0 0 1-15,0 0 2 0,0 0 0 0,-22 28 2 16,14-8 0-16,0 2 6 0,-6-2 3 0,0 15 8 0,-6 0-6 16,5 3 5-16,-2-3-5 0,9-8 3 0,-9 7-5 15,4-3 1-15,-1-3-1 0,4-5-2 16,1-1 2-16,0-2 6 0,1 0-3 0,4-1 5 0,-3 0-6 15,1-3 1-15,1-5-1 0,2-1 1 16,-5 0-2-16,7-2 6 0,1-1-4 0,0-7 1 0,-7 10 6 16,7-10 2-16,-2 10-3 0,2-10 1 0,-4 8-4 15,4-8 2-15,0 0-1 0,-1 10-4 0,1-10 3 16,0 0-2-16,0 0 1 0,0 0-3 0,0 0-11 16,0 0-9-16,0 0-19 0,0 8-22 0,0-8-30 15,0 0-33-15,0 0-81 0,0 0-230 0,0 0 69 0</inkml:trace>
  <inkml:trace contextRef="#ctx0" brushRef="#br0" timeOffset="115043.71">30543 7332 233 0,'-33'-1'30'0,"5"1"-3"16,-24-6 33-16,11 6-37 0,-3 0 1 16,2 0 0-16,-6-3-7 0,2 6-4 0,-7-3 0 15,5 6 2-15,-5-2-8 0,4-1 2 0,-3-1-1 0,3 3 1 16,-1-3 0-16,1 4-9 0,1-2 11 16,3-1-4-16,2 2-3 0,-2 0 1 0,5 0-3 15,9-5 3-15,7 2-1 0,1 1 1 0,5-3-6 0,-5 3 4 16,7-3 3-16,0 0 5 0,-1 0-6 0,17 0 4 15,-25 0 0-15,25 0 1 0,-16 0 0 0,16 0 6 16,-18 0-6-16,18 0 3 0,0 0 0 0,-20 0-3 16,20 0-3-16,0 0 7 0,-14-3-6 0,14 3 0 15,0 0-4-15,-13-3-3 0,13 3 2 0,0 0 1 16,0 0-7-16,0 0 10 0,-20-2-7 0,20 2 5 16,0 0-5-16,0 0 5 0,0 0-2 0,0 0-6 0,0 0 3 15,0 0 0-15,-13 0 0 0,13 0-9 0,0 0-2 16,0 0-3-16,0 0-15 0,0 0-7 15,0 0-5-15,0 0-22 0,0 0-74 0,0 0 26 0</inkml:trace>
  <inkml:trace contextRef="#ctx0" brushRef="#br0" timeOffset="115445.72">29372 7235 219 0,'-26'12'22'0,"7"0"5"0,0-2-5 16,0 0 12-16,0 0-8 0,5-3 0 0,-2 3-3 15,7-4-1-15,-2 0 1 0,3 1 3 0,-3-1-11 16,5 1 2-16,1-1 2 0,5-6-4 0,-9 11 4 15,4-6 7-15,5-5-2 0,-5 10-6 0,5-10 4 16,-4 7 8-16,4-7 0 0,4 13 6 0,-2-5 1 0,7-1 0 16,-1 0-4-16,-1 3 0 0,16 4-4 15,-3-1-5-15,-3 1 2 0,9 0 0 0,10 5-1 0,2 0-2 16,-11-4-5-16,11 2-4 0,-8-1-3 0,-2-4 14 16,-3-3-8-16,-3 1-13 0,-1 1 18 0,1-1-15 15,-2-1 1-15,-2-2 2 0,-3 1 0 0,-2-3-3 16,-1 0 4-16,-5 0-10 0,-7-5 2 0,15 5 5 15,-7-3-2-15,-8-2-6 0,8 6-8 0,-8-6-3 16,0 0-7-16,0 0-22 0,10 2-23 0,-10-2-69 16,0 0-153-16,0 0 46 0</inkml:trace>
  <inkml:trace contextRef="#ctx0" brushRef="#br0" timeOffset="118085.57">28266 7353 282 0,'0'0'90'0,"0"-9"-20"0,0 9 0 16,0 0-8-16,-1-9-16 0,1 9 1 0,0 0-17 15,0 0-10-15,0 0 5 0,0 0-4 16,0 0-4-16,0 0 2 0,0 0-5 0,0 0 7 0,0 0 2 15,0 0 3-15,0 0 0 0,-17 30-6 0,11-20 3 16,4 2-5-16,-2 1 1 0,3 9 3 0,-2-5-6 16,3 3 9-16,-3 0-7 0,6 0 1 0,0-1-6 15,2-2 4-15,-3 1-2 0,7-6-1 0,-3 0-2 16,2-2 7-16,-3-3-7 0,4 1 7 0,2-2-6 16,-1 1-2-16,1-4 6 0,0 3-1 0,-3-4-3 15,-8-2-12-15,23 3-7 0,-23-3-6 0,18-5 0 0,-6-1-13 16,-4-1-3-16,0 1-5 0,10-12-3 0,-6 1 6 15,-4 0 3-15,3-1-1 0,-3-2 5 0,-2 5 16 16,-1 1 0-16,3 2 10 0,-5 1 2 0,-3-1 1 16,6 2 3-16,-6 3-2 0,2-2 1 0,-2 9 7 15,0-13-2-15,0 13-6 0,3-12 1 0,-3 12 6 16,0 0-18-16,-3-10 15 0,3 10-7 0,0 0-4 16,0 0 14-16,0 0 2 0,0 0 6 0,0 0 3 0,0 0 0 15,0 32-8-15,0-23 2 0,0 1 6 0,3 0-8 16,0 2 5-16,-1 2-6 0,4-5 0 15,-4 1 4-15,5 0 2 0,2 2-6 0,5 2-3 0,3-1 3 16,-1 2-4-16,4-5 2 0,-3 3-5 16,4-4 0-16,-4 1 0 0,-1-4 2 0,0 1 1 0,-2-4-2 15,-4 3 4-15,3-4-6 0,-2 1 1 0,-1-1-9 16,-1 1 16-16,2-3 1 0,-11 0 2 0,16 0-1 16,-16 0 1-16,16-3-3 0,-16 3 4 0,11-7-3 15,-7 5 0-15,2-5-3 0,1 0-1 0,-4-2 3 16,-1 2-8-16,1-2-5 0,-3-3-3 0,0 1 6 0,0-2-10 15,-5-4 8-15,5-3 4 0,-3 4-2 0,-1 1 1 16,1 3-13-16,1-1 9 0,-3 0 0 16,2 3 4-16,-2 1-5 0,2-5-3 0,-3 4 2 0,3-1-3 15,-2 1-2-15,0 3 8 0,-1-3-7 0,1 0 7 16,0 4-8-16,-2-3 1 0,5 2 2 0,2 7-1 16,-8-10 1-16,1 4 4 0,7 6-3 0,-6-6-3 15,6 6-3-15,-9-5 0 0,9 5 3 0,-8-7 3 16,8 7 0-16,-11-5-3 0,11 5 4 0,-9-5-1 15,9 5-1-15,-4-7-3 0,4 7-8 0,0 0-1 16,0 0-11-16,-9-6 0 0,9 6-6 0,0 0-19 0,0 0-9 16,0 0-9-16,0 0-13 0,0 0-16 0,0 0-69 15,0 0-196-15,-14-2 57 0</inkml:trace>
  <inkml:trace contextRef="#ctx0" brushRef="#br0" timeOffset="119142.78">28675 6977 228 0,'-10'-10'32'16,"1"-2"-8"-16,2 6-5 0,-6 1-1 0,6-3 2 16,-4 3-3-16,11 5-2 0,-19-5-9 0,7 1-3 15,-1 4 8-15,-1-4-4 0,-4 2-2 0,-6 2 1 16,0 0-3-16,3 2 0 0,-23 2 10 0,18-2-10 16,2 3-3-16,6-2 3 0,-4 6 6 0,-1-5-9 15,5 4 2-15,-5-1-1 0,5 3-4 0,-4 0 5 16,-1 0-2-16,8 0 3 0,-4 0 0 0,-4 2-2 15,7-2 11-15,-4 3 7 0,1 2-3 0,-2-2 5 16,-1 3-4-16,2-1 3 0,1-3-3 0,3 4-3 16,-3-1 1-16,5 5-4 0,-2-7-8 0,2 5-2 15,0-4 6-15,0 5-4 0,4 0-2 0,-5 0-1 16,8 1 3-16,-4-1 2 0,0 1 0 0,-6 15-3 16,7-4 1-16,-2 3 0 0,2-3-3 0,2-6 2 15,1-3-3-15,2 2-3 0,-5 13 1 0,4-8 3 0,3 9-7 16,-3-9 12-16,6-2-5 0,0-2 0 0,0-2-2 15,0 0 9-15,6-1-3 0,-3-1 3 0,3 1 1 16,1 1 6-16,5-2-8 0,-4-1 4 0,5 0-2 16,1 0-1-16,0-1-2 0,2-5 4 0,1 6 3 15,2-7 0-15,3 2-4 0,-3 0-2 0,0 0 0 16,3-1 3-16,0-2-1 0,0 1-1 0,3 0-4 16,-1-1 2-16,-2-2 5 0,2 0-5 0,1-3 1 15,16 5 3-15,-8 0 5 0,6 1 2 0,-13-5-6 0,2-4 10 16,-3 1 2-16,0 0-5 0,2-5 8 15,-2 3-6-15,2-3-3 0,0 0-1 0,-2 0 10 16,2-3-6-16,-2 1 0 0,0-1 4 0,-4-2-6 0,4 3 3 16,-4-4-3-16,-1 2 12 0,-4-2-2 15,1 3-1-15,-3-1 0 0,-1-3-1 0,-3 2-3 0,3-1 10 16,-2-3-15-16,-3 2 3 0,1 0 12 0,9-6-1 16,-7-2-3-16,3-2 0 0,-3 1-3 0,-1-2-3 15,2 0-2-15,-4-1-2 0,0-1-11 0,0-2 7 16,3 0-3-16,0-1-4 0,0 1-2 0,3-13 4 15,-1 2-5-15,4 0-12 0,-7 5 21 0,-2 5-12 0,2-3 8 16,-3 7-2-16,1-3-7 0,-3 0 0 16,2-1 5-16,-2 2-5 0,0 0 0 0,1 2-3 15,-1-3 3-15,-5 1 7 0,5 1-3 0,-1-1-5 0,-4 3 0 16,0 1 1-16,5-1-2 0,-5-2 3 0,0-1-4 16,0 4 6-16,-2 2 2 0,-1-5-3 0,3 7-4 15,0-3 8-15,-4 4 3 0,4-3-2 0,-5 3 2 16,2-5-9-16,1 2 5 0,-1 0-5 0,-3 0 2 15,-1-3 2-15,0 1-4 0,2 2 7 0,-3-1-3 16,3-1-6-16,0 7 7 0,-4-3-8 0,3 0 1 16,1 1-1-16,0 1 1 0,-1 1 2 0,-5-5 2 0,0 2-2 15,-3-4-2-15,6 4 1 0,-3 1-2 16,3 2-2-16,0 4 5 0,-3-4-4 0,0 6-2 0,0 0-6 16,11 4-14-16,-33-8-20 0,17 8-23 0,-6 0-20 15,-2 3-12-15,-4 2-70 0,-11 1-203 0,-1 6 61 16</inkml:trace>
  <inkml:trace contextRef="#ctx0" brushRef="#br0" timeOffset="120424.55">27589 9126 219 0,'0'-10'102'0,"0"10"-24"0,0 0-11 15,0 0-12-15,0 0-10 0,-6-5 1 0,6 5-4 0,0 0 7 16,0 0-11-16,0 0-3 0,0 0 4 0,0 0-4 16,-10 24-8-16,9-11 1 0,-5 4-1 0,4 3-4 15,2-1-1-15,0 2 5 0,0-2-10 0,2 0 7 16,1 2-8-16,0-1-9 0,-2-2 11 0,9 4-2 15,-4-9 2-15,1 0-1 0,6 2 11 0,-1 0-6 16,-1-6-9-16,1 0-8 0,-5-2 5 0,1 0 1 16,3-3 0-16,0-1-1 0,0 2 6 0,1-3-5 0,-12-2 4 15,18 0-9-15,-18 0 1 0,17-7 2 16,-17 7 0-16,16-7-4 0,-8 0 4 0,1-3-5 16,-1 1-1-16,3-4 8 0,3-7-3 0,-7 2-8 0,2 1 4 15,0 1-1-15,-7-2 6 0,4 1-2 0,-2 1 4 16,2 1 5-16,-3 3 11 0,-1 0-1 0,2 2 1 15,-1 3-4-15,-1-4 0 0,-2 2-2 0,0 9-4 16,3-12 0-16,-3 12-4 0,0-13-2 0,0 13-5 0,3-10 0 16,-3 10-2-16,0-10 0 0,0 10-2 15,0 0-3-15,0 0-2 0,0-6-3 0,0 6 8 16,0 0-9-16,0 0 5 0,0 0-2 0,0 0 1 0,0 0-2 16,0 0 5-16,0 0-4 0,0 0 4 0,0 0-6 15,0 0 3-15,0 0-6 0,0 0 10 0,0 0-2 16,11 23-5-16,-5-13 9 0,-5 3 2 0,8-3-5 15,-2 10 1-15,2-2-7 0,5-5 12 0,-6 5-4 16,6-3 2-16,-5 0 2 0,1-5-2 0,-3-1 6 16,3 1-6-16,1-3 2 0,-3 2 10 0,1-5-13 15,1 3 9-15,1-5-9 0,-3 4 4 0,3-4-1 16,-11-2 0-16,22 5-1 0,-14-5 3 0,-8 0 0 16,0 0 3-16,24-3-4 0,-24 3-1 0,13-7 2 15,-6 2-3-15,-2 0 4 0,4-1-5 0,-4-3 4 0,-1-1-1 16,0 1 3-16,2 2 1 0,-1-3 2 0,-3 0-2 15,5 0 1-15,-5 0 0 0,4 0 6 0,-4 2-2 16,1-2 8-16,0 1-5 0,-3 2-4 0,2-3 2 16,-2 10-2-16,3-13-3 0,-3 13 1 0,0-12-2 15,0 12-2-15,0-10 1 0,0 10-1 0,-3-10 3 16,3 10-5-16,-5-10 2 0,5 10-1 0,-5-12 1 16,5 12-3-16,-6-9 1 0,4 2 2 0,2 7-3 0,-7-10 2 15,7 10 4-15,-7-6-1 0,7 6 1 0,-6-10-1 16,6 10-1-16,-4-7-1 0,4 7-1 0,-9-5 0 15,9 5-1-15,-5-8-2 0,5 8 2 0,-12-7-5 16,12 7 1-16,-4-6 0 0,4 6 0 16,0 0 3-16,-13-7-4 0,13 7 0 0,-8-6 0 0,8 6 0 15,-8-3 0-15,8 3 0 0,0 0 3 0,-8-9-3 16,8 9 1-16,0 0-1 0,0 0 0 0,-8-7-2 16,8 7-2-16,0 0 0 0,0 0 0 0,0 0-3 15,-9-3-7-15,9 3-12 0,0 0-10 0,0 0-10 16,0 0-13-16,0 0-15 0,0 0-21 0,0 0-16 0,0 0-1 15,0 0-17-15,0 0-73 0,0 0-237 0,0 0 70 16</inkml:trace>
  <inkml:trace contextRef="#ctx0" brushRef="#br0" timeOffset="120742">28462 9150 269 0,'0'0'86'0,"0"0"-2"0,0 0-11 16,0 0 21-16,0 0-21 0,0 0-2 0,0 0 1 15,0 0-11-15,13 5 2 0,-13-5-8 0,0 0-5 0,27-1-5 16,-27 1-6-16,37-6-9 0,-16 3 4 16,1 2-1-16,-2-4-14 0,-4 5-1 0,-2-4 0 0,-1 4 0 15,-13 0-17-15,21-3-7 0,-8 3-19 0,-13 0-11 16,17 0-13-16,-17 0-9 0,15-3-15 0,-15 3-56 16,0 0-151-16,0 0 47 0</inkml:trace>
  <inkml:trace contextRef="#ctx0" brushRef="#br0" timeOffset="120982.04">28578 9279 225 0,'0'0'211'0,"0"0"-39"15,-4 10-25-15,4-10-20 0,0 0-15 0,0 0-17 16,0 0-7-16,0 0-14 0,0 0-6 0,-5 7-12 15,5-7-5-15,0 0-3 0,0 0-1 0,0 0-15 16,0 0 1-16,0 0-5 0,0 0-4 0,0 0 0 16,9 13-5-16,-9-13 1 0,12 3-10 0,-3 1-15 15,0-2-16-15,3 2-22 0,0 2-24 0,1-6-23 16,7 4-20-16,-2-1-65 0,-5-3-205 0,4 0 61 0</inkml:trace>
  <inkml:trace contextRef="#ctx0" brushRef="#br0" timeOffset="121917.71">29143 8800 273 0,'0'0'132'0,"0"0"-14"0,3-7-28 0,-3 7-13 15,0 0-12-15,0 0-13 0,0 0 4 0,6-6-8 16,-6 6-11-16,0 0-1 0,0 0-13 0,0 0 9 16,13 28-9-16,-13-18-10 0,6 12 17 0,-4 1-12 0,-2 1 6 15,8 14 4-15,-4-3-3 0,-4 3 3 16,0-2-9-16,3 2 7 0,-6-1-12 0,0-3 4 0,3-1 4 15,-1-8-6-15,-4-5 7 0,2 6-9 0,3-3 15 16,0-1-5-16,0-3 3 0,-2-5-3 0,-2 2-3 16,4-4 1-16,0 1-1 0,-2-3-6 0,2-10 3 15,0 14-4-15,0-9 10 0,0 2-1 0,0-7 10 16,0 9 9-16,0-9 2 0,0 8 1 0,0-8 6 16,0 0 2-16,0 8 5 0,0-8-7 0,0 0-1 15,-2 5-5-15,2-5-7 0,0 0-1 0,0 0-4 16,0 0-1-16,0 0-4 0,0 0-6 0,0 0-6 0,0 0-4 15,4-21-3-15,0 12 5 0,-2-3-6 0,1-8-9 16,3-2-2-16,-3 2-2 0,2 1-2 16,0-6 2-16,1 3-2 0,-1 1-2 0,4-2 7 0,-1 0-6 15,0 4 0-15,1-4 0 0,1 2-5 0,1 4-3 16,0-4 1-16,0 4 2 0,2-4-3 0,2 6 4 16,2-3 3-16,1 6-3 0,-2-4 1 0,1 4-3 15,-1-1 6-15,-2 6-2 0,-1-3 2 0,-1 5 0 0,-1 1-7 16,-1-2-3-16,-10 6 0 0,14-4-2 15,-6 2-1-15,-8 2 5 0,15-3-5 0,-15 3 0 16,0 0 2-16,0 0 5 0,0 0-2 0,23 3-3 16,-23-3 8-16,9 6-4 0,-9-6 6 0,9 6 0 15,-9-6 6-15,7 9-9 0,-7-9 5 0,3 10-1 0,-3-10 4 16,3 10-5-16,-3-10 6 0,0 10-7 0,0-10 1 16,-3 10 4-16,3-10 1 0,-8 12-4 0,3-4 4 15,-3-2-1-15,1 0 8 0,-3 1-10 0,-1-1 8 16,2-2-5-16,-1 1 2 0,-1-2-1 0,2 1 6 15,-4 1-3-15,5-2 2 0,8-3 2 0,-17 4-3 0,17-4-1 16,-15 6 3-16,15-6 5 0,-12 2-1 16,12-2 7-16,-11 3 1 0,11-3 0 0,0 0 3 0,0 0 0 15,-11 2-3-15,11-2-1 0,0 0-3 0,0 0-2 16,0 0 3-16,0 0-6 0,-11 5-1 0,11-5-4 16,0 0-1-16,0 0 4 0,0 0-4 0,0 0-1 15,-8 5-1-15,8-5 0 0,0 0 1 0,0 0-1 16,-5 13 1-16,5-13 1 0,0 9-6 0,0-9 4 15,2 14 0-15,1-2 4 0,-1-6-5 0,4 7-1 16,-5-1 6-16,13 6-2 0,-7-1-1 0,1-2 3 16,7 1-2-16,-3-1 2 0,-1 2-2 0,3 1 3 15,-3-5-4-15,-2-1 1 0,1-6 0 0,-2 4 2 16,0 2 0-16,1-6 0 0,0 1-3 0,-2 3 2 0,1-2 1 16,1 0 2-16,-3 2 0 0,1-6-2 0,-1 3-1 15,2-2-8-15,-2 1-4 0,-6-6-13 0,10 10-7 16,-4-7-13-16,-6-3-30 0,9 8-20 0,-4-5-17 15,0 2-90-15,-5-5-239 0,13 5 70 0</inkml:trace>
  <inkml:trace contextRef="#ctx0" brushRef="#br0" timeOffset="122278.03">29766 9263 221 0,'0'0'74'0,"0"0"-7"0,0 0-8 15,0 0 2-15,0 0 7 0,0 0-6 0,0 0-7 16,0 0-13-16,0 0 4 0,0 0-1 0,15 31-6 15,-15-19 1-15,7 4-1 0,0 6 4 0,-4-3-4 16,5 1-4-16,-5-1-2 0,2 1-4 0,0-3 3 16,4 3-5-16,-7-2-4 0,4-5 6 0,-3-1-2 15,2-2-1-15,-2 0-14 0,0 0 4 0,-1-2 0 16,1 0 2-16,-1-1-4 0,-2-7-1 0,7 12-3 16,-5-4 1-16,-2-8-10 0,3 8 14 0,-3-8-13 0,4 10-1 15,-4-10-25-15,1 9-29 0,-1-9-16 16,6 7-23-16,-6-7-50 0,2 7-167 0,-2-7 49 0</inkml:trace>
  <inkml:trace contextRef="#ctx0" brushRef="#br0" timeOffset="122758.93">29984 9018 297 0,'0'0'94'0,"0"0"-5"16,0 0-24-16,0 0 9 0,0 0-7 15,0 0 2-15,0 0-8 0,0-10 0 0,0 10-11 16,0 0-10-16,0 0-2 0,0 0-7 0,0 0-2 0,0 0-11 16,0 0 4-16,0 0-7 0,0 0-6 0,0 0 1 15,0 0-1-15,13 22 8 0,-6-13-8 0,3 9 5 16,-4-2-3-16,1 7 1 0,4-5 0 0,1 3-1 15,2 1-1-15,-1-2 1 0,-5 3-3 0,1-1-1 16,2-3-3-16,-3 1 2 0,0 0-12 0,2 0 0 16,-1-3 21-16,-3-3-6 0,2-1 1 0,-6-3-5 15,4 2 2-15,-3-4 3 0,2 0-1 0,-2 2 1 0,2-6-6 16,-5-4-12-16,6 12-10 0,-6-12-4 0,2 9 0 16,-2-9-2-16,3 7-14 0,-3-7-35 0,0 0-68 15,0 0-166-15,0 0 51 0</inkml:trace>
  <inkml:trace contextRef="#ctx0" brushRef="#br0" timeOffset="123001.78">30348 9030 261 0,'0'0'123'0,"2"-8"-18"0,-2 8-7 16,4-7-10-16,-4 7-18 0,0 0-3 0,3-10-20 0,-3 10-9 15,0 0-5-15,0 0-1 0,0 0 1 0,0 0-3 16,0 0 0-16,0 0 3 0,0 0-3 0,0 0 0 15,0 0 1-15,0 0-1 0,0 0 12 0,8 30 5 16,-8-17-5-16,0-1-4 0,2 9 1 0,-4-3-11 16,2 5 2-16,0-1-1 0,0-1-4 0,-4 1-5 15,2 1 3-15,0 2 3 0,2-4-8 0,-7 17-2 16,5-10-3-16,-6-5-13 0,2 2-21 0,1-2-25 16,-5-1-19-16,1-1-29 0,-2 2-86 0,2-3-215 0,-4-3 63 15</inkml:trace>
  <inkml:trace contextRef="#ctx0" brushRef="#br0" timeOffset="123998.01">27635 6275 319 0,'14'-12'96'0,"2"2"-15"0,-4-2-10 0,3 5-5 16,2-5-11-16,-6 4 0 0,-1 2-6 0,-1-1-13 16,0 0-5-16,-2-3-11 0,-2 0 0 0,4 3-4 15,-3-4-3-15,-1-1-9 0,-5 0-6 0,4 2 2 0,-4-2 2 16,-4 0-4-16,-1-6 2 0,-7 5-1 0,4-1 0 16,-6 5-3-16,-5-1-2 0,1 0 3 0,-5 2-11 15,1 4 19-15,-2-2 9 0,-2 4-7 0,4 4 3 16,1 0 9-16,0 4-9 0,4-1-4 0,4 2 4 15,0 3 2-15,4-2-1 0,4 1-4 0,-4 11 15 16,6-1 1-16,6 4-2 0,6 12 5 0,5 1-11 16,7 0 3-16,1-3 4 0,5 0-1 0,4-2-4 15,1 1-6-15,0-4 2 0,5-3 0 0,-4 2-3 16,-10-11 11-16,-3 2-11 0,0-6 5 0,-5 1-3 16,0-3-6-16,-7-2 1 0,0-1 1 0,-1 0-10 15,0-1-4-15,-7-6 12 0,8 6-2 0,-8-6 4 0,0 0-4 16,0 0-2-16,0 0 2 0,-26 7-3 0,14-4 2 15,-10-6 2-15,2 3 5 0,-5-2-9 0,3-1 0 16,1 3 7-16,1-2 10 0,4-1-2 0,2 0 4 16,3 3 0-16,11 0 5 0,-24-9-1 0,16 5-5 15,0 1 5-15,8 3-5 0,-17-7-3 0,17 7-8 16,-6-9-7-16,6 9-17 0,0-6-22 0,0 6-17 16,3-7-28-16,-3 7-94 0,4-8-208 0,-4 8 62 0</inkml:trace>
  <inkml:trace contextRef="#ctx0" brushRef="#br0" timeOffset="124219.21">27973 6270 213 0,'0'0'142'0,"14"-3"-24"0,-14 3-14 0,9-4-13 0,-9 4-10 15,21-3-8-15,-9 0-12 0,-1 1-5 0,13-3-4 16,1 2-4-16,0 0-11 0,2 0 0 0,-3-3-8 16,1 5-17-16,0-4-23 0,-5 5-13 0,2-4-27 15,-4 4-17-15,-1 0-53 0,-17 0-141 0,24 0 45 16</inkml:trace>
  <inkml:trace contextRef="#ctx0" brushRef="#br0" timeOffset="124381.72">28139 6316 277 0,'0'0'133'0,"0"0"-14"0,0 0-15 0,0 0-23 0,0 0-11 16,0 0-15-16,0 0 6 0,35 6-3 0,-10-6-26 16,3 0-27-16,10 3-24 0,-8-3-34 0,0 3-55 15,-2-3-128-15,-5 0 39 0</inkml:trace>
  <inkml:trace contextRef="#ctx0" brushRef="#br0" timeOffset="125520.02">28957 5712 289 0,'0'0'161'0,"0"0"-26"0,5-10-14 0,-5 10-22 0,2-7-9 15,-2 7-6-15,0 0-18 0,0 0-4 0,0 0-6 16,-2-11-10-16,2 11-3 0,0 0-2 16,0 0-11-16,0 0-2 0,-5-10-9 0,5 10 0 0,0 0-5 15,0 0-1-15,0 0-5 0,0 0 8 0,0 0-22 16,0 0 16-16,0 0-8 0,0 0 8 0,0 0-8 16,0 0 6-16,0 0-5 0,3 38 6 0,1-20-10 15,1 5-2-15,-2-6 12 0,3 5-5 0,-6-6-1 0,1 7 3 16,-1-1-5-16,0-1 9 0,0-3-3 15,0 2-2-15,0 3-4 0,0-3-4 0,-5-1 5 16,5 1-11-16,0 0 19 0,-2-5-9 0,2-3 0 0,0 4 6 16,0-6 2-16,-3 0-9 0,3-2 6 15,0 2-2-15,0-10 1 0,-5 20 2 0,10-13-6 0,-2 3 3 16,-3-3 0-16,2 4 0 0,-2-1 2 0,4-1-1 16,-3 1 0-16,-1 2 1 0,3 1-1 0,2 5 1 15,-5 1 0-15,3 0 9 0,-3 1-5 0,0 0 8 16,2 2-6-16,1-5 6 0,-3 5-1 0,0-4-3 15,0-1 2-15,0-1 6 0,0-6-3 0,0 2 1 0,0-1 6 16,0-3-5-16,4 2-2 0,-4 0-5 16,0-10 4-16,3 14-5 0,-1-6-4 0,-2-8 3 0,2 10 5 15,-2-10-11-15,6 10 4 0,-6-6 0 0,0-4 3 16,8 10-13-16,-8-10-7 0,5 10-11 0,-5-10-14 16,7 7-7-16,-3-2-10 0,-4-5-15 0,9 5-8 15,-9-5-8-15,0 0-20 0,8 0-95 0,-8 0-231 16,0 0 67-16</inkml:trace>
  <inkml:trace contextRef="#ctx0" brushRef="#br0" timeOffset="125748.67">29220 5902 333 0,'0'-7'108'15,"0"7"-26"-15,0 0-4 0,0 0-18 0,0 0-10 16,0 0 0-16,0 0 2 0,0 0-10 0,11 25-1 15,-6-6 2-15,-1 2-1 0,1 3 2 0,3 11-6 16,-5 3 1-16,2-3-9 0,0-5 2 0,1-5-5 16,0-1 3-16,-1-1-16 0,3-1 8 0,-1-1-2 15,0-1-22-15,1 0-9 0,-2-5-9 0,-1-1-15 0,-2-4-3 16,2-1-4-16,-2 0 7 0,0-4-4 0,3 0-15 16,-6-5-66-16,0 0-142 0,0 0 43 0</inkml:trace>
  <inkml:trace contextRef="#ctx0" brushRef="#br0" timeOffset="125947.98">29425 6041 208 0,'7'-19'82'0,"-5"3"-6"0,-2 4 8 16,5 1-11-16,-5 1 5 0,0 10-3 0,3-16 8 16,2 9-1-16,-5 2-1 0,0 5-16 0,0 0-1 15,3-13-7-15,-3 13-12 0,0 0-6 0,0 0-6 16,2-4-5-16,-2 4-4 0,0 0-5 0,0 0 0 16,0 0-1-16,0 0 0 0,0 0-5 0,7 23 3 0,-7-11 2 15,-4 1-7-15,4-3-2 0,-5 12 4 0,2-1 0 16,-2-3-1-16,2 2 1 0,-2 5 0 0,3-2-3 15,-5-3 2-15,2 1-7 0,-1 2-9 0,1-3-21 16,-2 3-21-16,3-8-15 0,-2 5-19 0,4-4-15 16,-1-4-53-16,0 1-177 0,3-6 54 0</inkml:trace>
  <inkml:trace contextRef="#ctx0" brushRef="#br0" timeOffset="126166.23">29620 6171 255 0,'0'0'64'16,"0"0"-2"-16,0 0-5 0,0 0-15 0,0 0 6 15,0 0 0-15,0 0-1 0,0 0-2 0,0 0 0 16,-12 30 1-16,8-19 4 0,-5 8 0 0,1-3-5 16,-1 7-13-16,1-3-2 0,-2 2 5 0,2 0-9 15,-1-3 7-15,-1 7-4 0,4-6 0 0,1 3-11 16,1 0-25-16,-1-5-21 0,5 4-18 0,-3-7-23 0,3 0-49 15,3-2-139-15,-1-5 43 0</inkml:trace>
  <inkml:trace contextRef="#ctx0" brushRef="#br0" timeOffset="126917.71">30061 6141 268 0,'5'20'49'16,"-3"-2"4"-16,-2-1-6 0,0-1-7 0,-2-3 2 16,0-1-5-16,-1-2-9 0,0 3 6 0,-2 7-6 15,-7-2-1-15,-2-1 0 0,4-3-6 0,-3 1-1 16,-1 0-3-16,-3-3-8 0,4-2-19 0,-2 0-18 0,5-2-50 15,-1-1-90-15,2-5 30 0</inkml:trace>
  <inkml:trace contextRef="#ctx0" brushRef="#br0" timeOffset="127197.71">30411 5844 282 0,'3'-10'94'0,"-3"10"-4"0,0 0-27 0,0 0-7 0,0 0-7 16,0 0-8-16,0 0-5 0,0 0-4 0,0 0 1 16,21 23-6-16,-18-13 9 0,0 12-6 0,0-1-6 15,3 1-1-15,-5 3 3 0,8 12-5 0,-3 0 0 16,-1-1 2-16,1-5 9 0,-1-7-8 0,-2 1-3 15,0-1-8-15,3-1-9 0,-4-3-19 0,0 0-6 0,4-7-15 16,0 0-16-16,-3-3 4 0,-1 0-3 16,4-2-52-16,-6-8-119 0,7 4 38 0</inkml:trace>
  <inkml:trace contextRef="#ctx0" brushRef="#br0" timeOffset="127394.45">30767 5846 253 0,'0'0'94'0,"3"-7"-20"0,-3 7-7 16,0 0-9-16,0 0-7 0,0 0-14 0,0 0 3 16,-9 28-8-16,5-19 0 0,-8 13-1 0,4 12 9 0,-8 1-5 15,-1 4-9-15,0-1 13 0,1 1-10 16,-3 0 2-16,0-1-13 0,0 3 2 0,5-7 0 16,0 4 3-16,1-5-5 0,-2-2-6 0,8-7-19 0,-1-1-17 15,2-3-24-15,0-2-17 0,3-2-46 0,1-1-130 16,2-5 41-16</inkml:trace>
  <inkml:trace contextRef="#ctx0" brushRef="#br0" timeOffset="127683.65">30834 6112 282 0,'6'-7'130'0,"-6"7"-14"16,7-10-27-16,-7 10-4 0,4-5-14 0,-4 5-5 15,0 0-12-15,14-5 0 0,-14 5-7 0,12-2-7 16,-12 2-12-16,0 0 9 0,30 5-13 0,-22-1-5 16,-1-1-8-16,2 7 11 0,0-5-4 0,-7 5-8 15,4 2 6-15,-4 6 6 0,-2 3-1 0,-2-1-4 16,-4 3-3-16,4-3 6 0,-7 1-7 0,0-1 10 16,-1-3-14-16,1-4 10 0,4-2 1 0,-1 2 0 15,2-3 2-15,1-3-5 0,-2 0 2 0,2 1 9 0,3-8-2 16,-4 10-2-16,4-10 4 0,0 0-13 0,0 0-14 15,7 13-27-15,5-13-16 0,14 0-18 0,-2-3-26 16,20-2-90-16,0-8-207 0,0-4 61 0</inkml:trace>
  <inkml:trace contextRef="#ctx0" brushRef="#br0" timeOffset="127955.1">31520 6019 258 0,'-11'20'84'0,"3"-6"-8"15,-2 0-6-15,0-1-9 0,2 2-9 16,-2-2-1-16,-2 1-2 0,-4 1-5 0,2-2-28 0,1 0-23 16,0 3-18-16,-4-4-56 0,0-4-94 0,6 1 32 15</inkml:trace>
  <inkml:trace contextRef="#ctx0" brushRef="#br0" timeOffset="128250.96">31911 5649 216 0,'2'8'86'0,"5"4"-4"16,-7 8-6-16,3-1-15 0,2 1-12 0,-2-1 7 16,2 1 8-16,-5 2-9 0,8-5-9 0,-8 6 4 15,9-6-8-15,-7 4-3 0,4 1-3 0,-1-9-3 0,-2 0-2 16,5 7-7-16,0-8-18 0,-2 1-17 0,-1-3-21 16,1-1-21-16,-1-2-61 0,0-4-133 0,-5-3 42 15</inkml:trace>
  <inkml:trace contextRef="#ctx0" brushRef="#br0" timeOffset="128457.6">32205 5602 327 0,'0'0'121'0,"0"0"-20"0,0 0-16 15,0 0-14-15,0 0-2 0,0 0-10 0,0 0-5 16,-9 39-5-16,-2-19-4 0,-2 3-9 0,0 13 15 15,-4-3-12-15,0-2-6 0,1 4-8 0,-4-1 3 16,-2-4-2-16,13-5-6 0,-7-1-7 0,8-6-24 16,-4 2-28-16,0-6-22 0,4 6-80 0,-3-8-165 15,5-2 50-15</inkml:trace>
  <inkml:trace contextRef="#ctx0" brushRef="#br0" timeOffset="128875.62">32199 5920 302 0,'7'-5'77'16,"-7"5"-3"-16,0 0-15 0,0 0-8 0,9-5-8 16,-9 5-7-16,0 0 5 0,0 0-13 0,0 0 0 15,13-2-4-15,-13 2 4 0,0 0-6 0,0 0-2 0,15-3-1 16,-15 3-3-16,0 0 3 0,0 0-11 0,0 0 5 15,18 0-6-15,-18 0-4 0,0 0-1 0,0 0-3 16,0 0 0-16,0 0-2 0,0 0 8 0,0 0-3 16,14 3-9-16,-14-3 6 0,0 0 3 0,0 0 1 15,0 10 0-15,0-10-7 0,0 0 8 0,-2 14-1 16,-1-3-1-16,1-3 0 0,-1 2 1 0,3 2 3 16,3-2-3-16,-1 1-3 0,-2 1 2 0,5-2-3 15,1 13 3-15,-1-9-2 0,-1 0 4 0,-2-1 4 0,4-1-8 16,-4-2 0-16,4 0 19 0,-5 0-2 15,3 0-7-15,1-1 8 0,-5 0 1 0,4 1 4 16,-4-1-3-16,0-9 2 0,-4 15 3 0,4-8 5 0,0-7-1 16,-2 10-2-16,2-10-4 0,-11 13 1 15,8-8-5-15,-7-2 0 0,-3 4 4 0,4-2-3 0,-6-4-4 16,5 1-22-16,-5 2-19 0,2-1-10 0,13-3-17 16,-22 0-25-16,22 0-67 0,-24-9-170 0,10 3 52 15</inkml:trace>
  <inkml:trace contextRef="#ctx0" brushRef="#br0" timeOffset="129308.92">32470 5355 281 0,'9'-8'124'0,"-9"8"-13"0,7-2-10 15,-7 2-20-15,19-1-3 0,-19 1-16 0,22 0-8 16,-22 0-4-16,26 1-8 0,-14 1-5 0,3 1-7 16,-5 2-6-16,4 0-3 0,-3 0-5 0,0 3-7 0,-3-1 9 15,5 8-5-15,-2 2 0 0,-2 2 1 16,-3 3 18-16,-4 1-18 0,-2-3 1 0,2 6-4 0,-4-3 2 16,2 2 3-16,-2-3-3 0,2 4-6 0,-3-8 0 15,0 7 10-15,3-2 0 0,-2-2-4 0,2-1-1 16,0 5 0-16,-3-5-5 0,3-1 6 0,-4-2-1 15,8 1-8-15,-1 2 5 0,-3-3-2 0,2-2-9 16,1 4 12-16,2-4-3 0,1 3-1 0,-4 1 2 16,3 1-7-16,-1-4 9 0,1 2 4 0,-2 0-1 15,2 2 4-15,-3-2 3 0,5 0 1 0,-1-1-2 16,-5 6 6-16,8-6-4 0,-6 1-14 0,0 1 11 0,-2-7-7 16,3 3-2-16,-1-5 0 0,-1 3 5 0,2-3-7 15,-3 2 2-15,3 0 4 0,-1-2-5 0,-1 0 0 16,-2 0 1-16,3-3-6 0,-3 3-5 0,0 0-12 15,-3-1-23-15,-2 0-14 0,1 0-31 0,-11 5-33 16,-5-2-70-16,-1 4-217 0,-18-4 64 0</inkml:trace>
  <inkml:trace contextRef="#ctx0" brushRef="#br0" timeOffset="130350.01">30608 9425 273 0,'0'0'193'0,"0"0"-26"0,0 0-9 15,0 0-13-15,0 0-11 0,0 0-11 0,0 0-9 16,0 0-18-16,0 0-10 0,0 0-11 0,0 0-8 0,0 0-10 16,0 0-5-16,0 7-11 0,0-7-5 0,0 7-1 15,0-7-8-15,6 17-2 0,-6-7-1 0,2 11-4 16,-2-2 2-16,0 3-6 0,3 3 3 0,0-3-5 15,-6 2-1-15,3 1-2 0,3 0-2 0,-6-3 5 16,3-3-3-16,3-1 0 0,-3 2-1 0,3-3-3 16,-3-5-8-16,2 1-19 0,-2-3-17 0,0-1-20 15,0 1-16-15,3 0-25 0,-3-3-24 0,3 3-99 16,-3-10-261-16,-3 10 76 0</inkml:trace>
  <inkml:trace contextRef="#ctx0" brushRef="#br0" timeOffset="130691.77">30910 9316 295 0,'0'0'230'16,"-3"-12"-34"-16,3 12-21 0,0 0-21 0,0 0-22 16,0 0-16-16,0 0-17 0,8-8-8 0,-8 8-11 15,0 0-6-15,16-2-8 0,-5-1-10 0,-11 3-3 16,39-2-7-16,-12 0-9 0,14-1 1 0,-1 0-5 16,5 1-1-16,-12 0-3 0,-9 2-1 0,0-4-6 15,-1 4-5-15,-7-2-4 0,0 0-9 0,-4-1-15 16,-12 3-9-16,21 0-3 0,-21 0-9 0,17-3-12 0,-17 3-7 15,0 0-11-15,17-2-11 0,-17 2-8 0,0 0-9 16,0 0-13-16,8-2-7 0,-8 2-71 16,0 0-212-16,0 0 63 0</inkml:trace>
  <inkml:trace contextRef="#ctx0" brushRef="#br0" timeOffset="130916.4">31290 9238 574 0,'0'0'-15'0,"-13"-6"9"0,13 6 22 0,-12-4 6 16,12 4 18-16,0 0 4 0,-13-3 7 0,13 3 11 15,0 0 7-15,-12-5 2 0,12 5 16 0,0 0-3 0,-10-8 3 16,10 8 4-16,0 0-1 0,0 0-2 15,-6-4-10-15,6 4-7 0,0 0-8 0,0 0-7 16,0 0-11-16,0 0-1 0,-10-4-10 0,10 4-2 0,0 0-9 16,0 0-1-16,0 0-2 0,0 0-11 0,0 0 6 15,-15 18-5-15,10-8-1 0,0 9 0 16,0 1 1-16,1 3 1 0,-4 15-1 0,3-3 2 0,-1 2-1 16,4-7 2-16,0-3-6 0,-2-4 2 0,1-1-3 15,3 0-6-15,3-2-8 0,1-1-24 0,-2 4-22 16,0-4-19-16,4-4-18 0,-6 0-25 0,5-3-13 15,-2 0-75-15,2-6-241 0,-1 2 69 0</inkml:trace>
  <inkml:trace contextRef="#ctx0" brushRef="#br0" timeOffset="131813.87">31640 8889 236 0,'0'0'61'0,"0"0"-17"16,0 0 5-16,0 0-1 0,0 0 0 0,0 0-6 0,0 0 4 15,0 0 3-15,0 0-4 0,0 0 2 0,0 0 1 16,14 25-6-16,-14-25-1 0,4 10 4 0,-4-10 1 15,0 12 1-15,0-12-14 0,1 9 7 0,-1-9-3 16,3 18-2-16,-3-11-1 0,3 0-7 0,-3-7 4 16,0 10-2-16,0-10-4 0,0 13 0 0,0-13-2 15,2 10-1-15,-2-10-7 0,0 16 10 0,3-4-7 16,-3-2 4-16,-3-1-3 0,3 3 0 0,0 0-2 0,-2 11 3 16,2-5-3-16,0 8 4 0,0-4 5 0,-6 16-4 15,5-8-4-15,1-5 2 0,-4 1-6 0,4-3-2 16,0 0 1-16,0 2-1 0,0-2 1 0,0 0-1 15,-2-4 2-15,2 2-4 0,0-4 0 0,0 1-4 16,0-3 1-16,0-2 5 0,0-4-7 0,0 1 1 16,0-3-1-16,0-7 2 0,0 15 2 0,0-8-2 15,0-7-5-15,0 13-2 0,0-13 12 0,0 7-6 16,0-7-2-16,0 10-2 0,0-10 5 0,0 0-2 16,0 12-3-16,0-12 2 0,0 0-4 0,0 10 5 15,0-10 0-15,0 0 1 0,0 0-4 0,-3 9-8 0,3-9 0 16,0 0-9-16,0 0 3 0,0 0 1 0,3 8-2 15,-3-8 1-15,0 0 6 0,0 0-8 0,0 0-11 16,0 0-31-16,0 0-17 0,0 0-6 0,0 0 0 16,7-24-2-16,1 5 3 0,-1-4 10 0,7-9 4 15,-4-6 11-15,1 11 9 0,-6 0 14 0,1 3 7 16,7-11 5-16,-4 8-1 0,4 5 6 0,-5-2 8 16,1 4 3-16,2-1-7 0,-3 2 13 0,3 1 2 0,-3 7 4 15,3-2 1-15,-6 1-6 0,4 2-2 0,-1 3-1 16,0-1 5-16,0 0-2 0,1 1-5 15,-1 2 0-15,-8 5 0 0,19-10 2 0,-8 10-2 0,-11 0 9 16,17-3-8-16,-17 3-6 0,18 0-7 16,-18 0 5-16,12 7 2 0,-12-7 2 0,8 6 1 0,0 3-3 15,-6-3 3-15,-2-6 4 0,3 15-3 0,0-5 2 16,-6 0-2-16,-2-1 6 0,2 3 6 0,-2-2-4 16,-12 5 0-16,1 3 6 0,-1-4-2 0,1 0-2 15,-3 0-8-15,-1-3-4 0,4-1 15 0,-1 0-4 16,7-4 0-16,-3 0 2 0,4 0-2 0,-2-1 8 15,11-5 6-15,-14 5 7 0,8 0 6 0,6-5 12 0,-8 5-4 16,8-5 1-16,0 0-2 0,-7 5 0 16,7-5-10-16,0 0-1 0,-3 8-4 0,3-8 0 0,0 0-9 15,0 0 6-15,0 0-8 0,3 11 2 0,-3-11-5 16,5 10-3-16,-5-10 1 0,9 8-1 0,-5 2 0 16,5-4-2-16,-5 2-2 0,5 5 6 0,-1-6-8 15,7 10 5-15,-2-3 0 0,1 1-12 0,-3 1 9 16,-1-6-5-16,-1 2-7 0,3 3-10 0,2-3-18 15,-7-2-16-15,1 0-8 0,-1-1-10 0,3-3-8 16,-5 3-9-16,3-4-5 0,-3 1-62 0,-5-6-177 0,6 6 53 16</inkml:trace>
  <inkml:trace contextRef="#ctx0" brushRef="#br0" timeOffset="132104.53">32052 9570 219 0,'0'0'98'0,"7"-5"-12"0,-7 5-17 0,0 0-5 16,0 0 2-16,0 0-23 0,0 0-5 0,0 0 2 15,0 0-14-15,23 6-8 0,-23-6 9 0,7 9 1 0,-7-9-6 16,3 13 7-16,0-4-1 0,-1-2-1 0,-4 2 3 16,4 1-3-16,-2 1 9 0,0-11 2 0,-5 17-11 15,2-10 0-15,3 1 0 0,0-8-4 0,0 13 4 16,0-13 6-16,-1 12-5 0,1-12 9 0,0 9-2 15,0-9-6-15,0 0 6 0,0 10-5 0,0-10-3 16,0 0 0-16,0 0-1 0,1 7-4 0,-1-7 0 16,11 6 1-16,3-4-6 0,11 0 7 0,-1-4-21 15,19 0-29-15,-4-4-24 0,-3 4-24 0,-10-6-24 0,0 4-74 16,-1-4-204-16,-1 1 60 0</inkml:trace>
  <inkml:trace contextRef="#ctx0" brushRef="#br0" timeOffset="132425.72">32415 9173 376 0,'0'0'157'0,"0"0"-25"0,0 0-23 0,0 0-13 16,0 0-16-16,0 0-9 0,0 0-11 16,0 0-9-16,0 0-7 0,0 0 5 0,0 0 9 0,0 0 0 15,9 43-7-15,-7-20-3 0,1-3-12 0,2 0-2 16,-1 0 0-16,0-3-5 0,-2-1-1 0,8 0-4 16,-5 3-1-16,0-3 0 0,1 3-1 0,3-5-2 15,-6 2 0-15,4-7-7 0,-2 1-7 0,-2 0-12 0,2-2-15 16,-2 2-16-16,4-5-4 0,-7-5-8 0,2 10 4 15,-2-10-20-15,5 6-24 0,-5-6-89 0,0 0-210 16,0 0 61-16</inkml:trace>
  <inkml:trace contextRef="#ctx0" brushRef="#br0" timeOffset="132658.69">32667 9160 230 0,'6'-12'131'0,"-6"12"-13"0,8-9 1 0,-8 9-27 16,2-7-15-16,-2 7-11 0,0 0-12 15,0 0-8-15,5-10-5 0,-5 10-8 0,0 0-4 0,0 0 2 16,0 0-10-16,0 0 1 0,0 0-7 16,0 0 5-16,0 0 8 0,0 0 8 0,0 0-1 15,-15 43-8-15,7-23 1 0,-4-1 3 0,4 2 4 0,-3 2-3 16,0-5-1-16,3 5-4 0,-3-2-7 0,2 1 5 16,1-4-3-16,1 2 7 0,-1 0-13 0,-4-1-9 15,5-2-9-15,-2 1-26 0,5-3-24 0,-1-3-10 16,5-2-17-16,-3-1-9 0,1 1-70 0,2-1-188 0,0-9 57 15</inkml:trace>
  <inkml:trace contextRef="#ctx0" brushRef="#br0" timeOffset="132947.65">32842 9487 313 0,'0'0'113'0,"14"-3"-11"16,-14 3-24-16,0 0-4 0,0 0-11 0,11-3-7 15,-11 3-7-15,0 0-6 0,0 0-12 0,0 0-3 16,0 0-4-16,22 6 3 0,-22-6-4 0,8 9 2 16,-6-5-2-16,-2-4 7 0,9 12 3 0,-3-2-3 0,-4-2 3 15,-2 2 4-15,3 0-2 0,0 0 0 16,-3 0 4-16,-3-3 0 0,0 3 9 0,3-1-1 0,-2 1 2 16,-2-1 3-16,4-9-10 0,-2 13 2 0,-1-7 0 15,3-6-6-15,-3 10 0 0,3-10 3 0,-3 10-7 16,3-10-1-16,0 0-1 0,0 9-5 0,0-9-3 15,0 0-5-15,9 10 2 0,2-6-18 0,0-1-14 16,13 4-21-16,1 2-31 0,16-5-31 0,1 4-29 16,-3 2-98-16,-5-8-260 0,-6 3 75 0</inkml:trace>
  <inkml:trace contextRef="#ctx0" brushRef="#br0" timeOffset="133316.6">30737 11005 479 0,'0'0'239'15,"0"0"-27"-15,-8 5-16 0,8-5-24 0,0 0-19 16,0 0-24-16,0 0-11 0,0 0-14 0,0 0-11 16,0 0-10-16,25 8-10 0,-4-6-8 0,21 3-5 0,1-5-4 15,7 0-8-15,-1 1-5 0,0-1-3 0,-4 0-4 16,0-1-9-16,-1 1-18 0,-11-5-25 0,-9 3-13 15,1-1-18-15,-4 0-16 0,4-4-20 0,0 2-25 16,-5-2-21-16,-2-6-22 0,-6 3-85 0,2-5-282 16,-3-1 80-16</inkml:trace>
  <inkml:trace contextRef="#ctx0" brushRef="#br0" timeOffset="133510.66">31245 10671 342 0,'0'0'125'0,"0"0"-7"0,0 0-2 0,0 0-14 16,-13-4-18-16,13 4-8 0,0 0-8 0,0 0-5 15,0 0 10-15,0 0-8 0,0 26 9 0,3-5 7 16,-3-1 1-16,3 17-13 0,-3 4-3 0,0-1-8 16,-3-1-6-16,3 4-12 0,0-4 7 0,0 0-8 15,0 0-4-15,0-1-1 0,0-9-3 0,3-5-11 16,-1-1-14-16,-2-3-18 0,3-5-13 0,-1 0-4 16,5-2-9-16,-1-2-7 0,-2-2-18 0,2-3-30 0,5-4-122 15,-11-2-257-15,0 0 75 0</inkml:trace>
  <inkml:trace contextRef="#ctx0" brushRef="#br0" timeOffset="134011.87">31823 10448 322 0,'0'0'155'16,"3"-8"-27"-16,-3 8-18 0,0 0-16 0,0 0-20 15,0 0-11-15,0 0-5 0,0 0-13 0,0 0 4 16,0 0-7-16,12 40 10 0,-7-17-3 0,-8 18 2 0,1 2 4 15,2-2 1-15,-3 4 3 0,-2 3-7 0,7-4-3 16,-4 1-3-16,2-3 1 0,2-5-5 0,-4-2-2 16,4-8-5-16,-2-1-1 0,0-8-9 0,0-1 1 15,0-4-2-15,3-2-4 0,-6-2 1 0,3-9-2 16,3 16-9-16,-3-16-5 0,0 10 3 0,0-10-7 16,0 0-31-16,0 0-31 0,0 0-22 0,0 0-12 15,0 0-13-15,38-39 3 0,-16 4 8 0,-4-2 10 16,5-2 15-16,-6-1 19 0,4 7 30 0,-4-5 20 15,-1 11 2-15,-1 8 7 0,-5-1 0 0,0 2 8 16,6 3-2-16,-4-2 2 0,0 4-7 0,-2 5-5 16,-5-2 10-16,3 2-11 0,-1 3 2 0,-7 5 3 0,7-10-2 15,-7 10-4-15,8-5 0 0,-8 5-6 0,0 0 2 16,0 0 0-16,0 0 0 0,0 0 10 0,0 0 0 16,0 0-3-16,-27 38-2 0,9-18 7 0,-10 5 0 15,6-1-4-15,-6 1 13 0,1 1-17 0,3-7 4 16,2-3-7-16,7-4 12 0,2-3 1 0,5 1 1 15,-1-2 2-15,4-2 4 0,5-6 6 0,-11 10-8 0,11-10-1 16,-8 11-4-16,8-11 3 0,-3 10 6 16,3-10 1-16,3 12 8 0,-3-12 5 0,8 12 1 15,-1-1 2-15,11 1-6 0,0 2-4 0,5 1 5 0,-4-2-9 16,3 2 1-16,-3 2-4 0,3-6-9 0,0 4-20 16,-4 0-19-16,-4 0-22 0,3 0-23 0,-1 3-11 15,-5-4-107-15,3 0-223 0,-9-6 65 0</inkml:trace>
  <inkml:trace contextRef="#ctx0" brushRef="#br0" timeOffset="134452.01">32268 11145 251 0,'0'0'108'0,"0"0"-9"0,0 0-9 15,0 0-11-15,0 0-18 0,0 0-7 0,0 0-5 16,7-13 4-16,-7 13-10 0,17-6-6 0,-6 2-11 0,-11 4 0 16,22-4-7-16,-14 2-3 0,-8 2-2 0,17 0 2 15,-17 0-8-15,16-2-1 0,-16 2-4 0,0 0-2 16,0 0-2-16,16 4 2 0,-16-4 4 0,0 0 6 15,0 0 15-15,6 14 8 0,-6-14 10 16,0 10-11-16,0-10-5 0,-3 13-2 0,3-3 6 0,0-2-6 16,0-8 3-16,0 20-8 0,3-10 2 0,-3-1 4 15,3 4-8-15,5 4-3 0,0 0 1 0,0-3-3 16,3 4-1-16,1 0 3 0,2-2-6 0,-2-1-2 16,3 2 1-16,-8-4-11 0,1-2 10 0,0 2 3 15,2-3 4-15,-8-2 6 0,3-1-7 0,-2 0 8 0,-3-7 9 16,3 13-1-16,-3-13 5 0,0 10-7 0,0-10 2 15,-6 12-3-15,-1-4-6 0,-3-4-3 0,10-4-14 16,-16 10-20-16,2-6-16 0,14-4-26 0,-16 3-31 16,16-3-35-16,0 0-74 0,0 0-236 0,-30-11 70 15</inkml:trace>
  <inkml:trace contextRef="#ctx0" brushRef="#br0" timeOffset="134905.06">32768 10877 274 0,'0'0'75'0,"0"0"-10"0,6-10-3 0,-6 10-15 0,0 0 0 16,2-10-8-16,-2 10 0 0,0 0-5 0,0 0-14 15,6-8 1-15,-6 8-7 0,0 0 0 0,0 0-4 16,3-9-5-16,-3 9 4 0,0 0-4 0,0 0-1 16,0-12 2-16,0 12 2 0,0 0 7 0,0 0 3 15,3-13 10-15,-3 13 55 0,0 0-36 0,2-10 3 16,-2 10-7-16,0 0-10 0,0 0 0 15,0 0-12-15,0 0 3 0,0 0-4 0,0 0 6 0,0 0 9 16,0 0 10-16,0 0 15 0,22 33 2 16,-16-12 6-16,5 14-2 0,-3 3-4 0,1-3-6 0,-2 3 3 15,1-1-11-15,-1 0-8 0,0 0-2 0,2-8-2 16,-2-4-2-16,-4-2-3 0,5-4-1 0,0 1-1 16,1-3-7-16,-4-2-6 0,3-3-8 0,-1-5-14 15,-6 1-9-15,8-2-22 0,-9-6-29 0,11 9-27 16,-11-9-33-16,0 0-102 0,0 0-268 0,44-23 77 15</inkml:trace>
  <inkml:trace contextRef="#ctx0" brushRef="#br0" timeOffset="135097.74">33282 10783 271 0,'0'0'186'0,"1"-6"-31"0,-1 6-32 0,0 0-12 16,0 0-16-16,0 0-21 0,6-10 5 0,-6 10-22 15,0 0-6-15,0 0-1 0,0 0-4 0,0 0 0 16,-21 41 1-16,9-21 0 0,-8 16-3 0,-5 1-6 15,2-2-1-15,-2 2-6 0,3 2-2 0,-1-9-7 16,0 7 1-16,-1-7 3 0,11-4-9 0,0-4-18 0,0-4-24 16,4 2-18-16,1-3-18 0,0-3-7 15,5-1-2-15,-1-1-16 0,8-2-7 0,-4-10-64 16,5 18-187-16,1-10 57 0</inkml:trace>
  <inkml:trace contextRef="#ctx0" brushRef="#br0" timeOffset="135491.94">33163 11332 282 0,'0'0'97'16,"0"0"-12"-16,0 0-4 0,0 0 1 0,0 0-2 15,0 0-9-15,15-4 1 0,-15 4-4 0,0 0-17 16,0 0 53-16,0 0-57 0,0 0-2 0,0 0-1 16,7-9-3-16,-7 9-4 0,0 0 1 15,0 0-1-15,0 0 0 0,0 0-3 0,0 0-12 0,0 0 11 16,0 0-4-16,0 0-2 0,0 0 7 0,8-7-15 16,-8 7 1-16,0 0-2 0,0 0-5 0,0 0-2 15,0 0 2-15,13-3-6 0,-13 3-2 0,0 0 6 16,0 0-8-16,14-5-1 0,-14 5 2 0,0 0-6 15,0 0 6-15,0 0-6 0,0 0-2 0,0 0 2 16,0 0-14-16,0 0 10 0,0 0 1 0,0 0-3 16,0 0-1-16,0 0 3 0,0 0 5 0,0 0 0 15,22 8-1-15,-22-8 5 0,0 0-2 0,0 16 1 16,0-16 0-16,3 14 4 0,-3-4-2 0,3-2 4 0,2 5 1 16,6 7 2-16,-3-4 1 0,3 1-7 0,5 3 1 15,-2 0-4-15,2-3 5 0,1 0-4 0,-1 3 1 16,1 0 0-16,-4-2 6 0,-1-1-2 0,-2-2-2 15,1 1 10-15,-5-1 3 0,0-2 5 0,-2-3 2 16,0 0 4-16,1-3 5 0,-5-7 5 0,0 12-4 16,0-12-2-16,-3 14 0 0,3-14-2 0,-13 9-5 15,1-8-3-15,-6 7 0 0,-7-6-20 0,-19-2-30 16,-2 0-29-16,-7-10-35 0,2 0-34 0,-4-6-121 0,-22-11-291 16,24-1 83-16</inkml:trace>
  <inkml:trace contextRef="#ctx0" brushRef="#br0" timeOffset="137813.87">33133 8922 238 0,'-15'-13'48'0,"-2"3"-17"0,4 2-1 15,2 0-1-15,-2-2 2 0,-1 4 0 0,1-1 1 16,-7-6 10-16,1-2-11 0,-5 5 2 0,-1-2-8 16,-10-5-3-16,-4-3 0 0,10 6-7 0,1-1 8 15,6 5 3-15,-16-6-5 0,8 4 2 0,-10-1 0 16,10 3-4-16,4 0-1 0,1 2 6 0,3 0-6 15,-3 1-1-15,0 2-5 0,2-2 5 0,-3-1 2 16,-1 3-2-16,5-2-1 0,-16-2-9 0,5 0 3 16,8 2 4-16,0 1 8 0,-16 3-4 0,9-8-16 0,8 7 11 15,-2-2-11-15,-1-1 3 0,-9 0 1 16,-5-1 2-16,10 3-3 0,-9-2 0 0,13 0 1 0,-3 0-4 16,8 4-3-16,-6-3 10 0,-10 2-3 0,5 2 4 15,3-4-2-15,3 2 0 0,-11-1-6 0,-4 3 7 16,4-4-2-16,5 2 5 0,3 1-2 0,5 0-1 15,-5 3 8-15,-8-2-11 0,-3-3 3 0,3 2-8 16,-6 3 4-16,3-2-5 0,8 0 10 0,-9 2-6 16,2-3 0-16,1 0-8 0,-2 3 4 0,8 0 7 15,-8-2-4-15,8 2 3 0,3 0-2 0,-10-3-4 16,4 1 5-16,-6 2 6 0,2 0 4 0,6 0-14 0,-9-2 1 16,10 2-6-16,3 0 2 0,5 0 5 0,-16-3 4 15,-2 0-7-15,2 3-2 0,7 0 0 0,7 0 3 16,3 0 2-16,-18 0 1 0,9 0-6 0,3-4 3 15,-11 4 2-15,4 4-9 0,-5-4 5 16,-2-4 0-16,11 1 0 0,9 3 1 0,-4 0 2 16,-13 3 3-16,3-3-9 0,5 4 3 0,3-4 2 0,6 0-2 15,-3 0-1-15,1 0-1 0,-1 3 2 0,2 0-4 16,-2-3 1-16,3 2 7 0,-18 3-10 0,6 0 6 16,8 0-2-16,1-3 0 0,1 1 0 0,-2 2 1 15,1 0 1-15,-11 2-2 0,-4 1 8 0,5 0-7 0,3-1 3 16,-3-1-1-16,-7 3 1 0,7 0 4 0,-1-1-3 15,5 1-2-15,6-1 2 0,-15 2-1 0,7-2-2 16,7-2 2-16,-11 5-1 0,-1-2-1 0,7 0-3 16,-4 4 8-16,-2 2-12 0,9-7 12 0,3 4-11 15,-1-5 4-15,-7 7 3 0,4-1 2 0,4-4-1 16,5-1 2-16,-3 0-11 0,0 1 4 0,1 2 8 16,2 1-5-16,-2-4 4 0,-1 2-4 0,3 2 4 0,-2-3 0 15,3 1-6-15,-3-1 3 0,3 0 6 0,2 1-3 16,-6-3-4-16,7 6 1 0,0-6 4 15,-4 1-2-15,4-1-2 0,-2 3 2 0,2-3-3 16,1 0 0-16,-2 3 1 0,2-3 0 0,3 1-4 0,1-1 8 16,-10 3 0-16,4-4-1 0,0 6-3 15,3-5-3-15,2-1 10 0,0 0 0 0,-7 1-6 0,1 3-9 16,1-3 4-16,3 3 7 0,-5-2 0 0,5 2-6 16,-7 0 6-16,6 0-3 0,1-4 0 0,-2 1 7 15,6-1-3-15,1 0-2 0,11-6-8 0,-25 9 6 16,15-5-3-16,-13 7 2 0,7-4 1 0,2-2-4 0,3 3 5 15,-2-1 5-15,13-7-2 0,-24 11-7 0,9-11 5 16,15 0-1-16,-24 10 2 0,13-3-3 16,11-7-2-16,-25 9 1 0,11-7 0 0,14-2 5 0,-30 13-4 15,12-6-3-15,3-2 6 0,2 0-5 0,13-5 0 16,-23 10 0-16,14-7-10 0,9-3 9 0,-23 9-1 16,12-3 4-16,11-6-3 0,-19 7-5 0,8-2 8 15,11-5-2-15,-22 12 1 0,2 0 1 0,7-2 0 16,-4 2-3-16,1-1 0 0,-1-1-1 0,1 2 2 15,0-1 2-15,0 4-5 0,0-2 5 0,3-1-2 16,-3 3 4-16,0 3-1 0,2-4-2 0,-2 1-1 16,2-1-4-16,-2 4 3 0,2-1 2 0,2-1-7 15,-1-3 3-15,0 7 0 0,2-5 4 0,0 2-3 16,0 1 9-16,3-1-5 0,-3 0 2 0,2 0 1 0,2 4-3 16,-2-4 3-16,1 3-10 0,2-2 7 0,1 3-6 15,2 3 10-15,-2-3-2 0,5 3-4 0,-3 13 3 16,3 3 0-16,3-4 3 0,0-1 2 0,2 4-5 15,0 1-1-15,4-5-1 0,-4 1 1 0,4 4 13 16,1-1-9-16,1-4-2 0,3-2-1 0,-6-3 0 0,6-5 8 16,2 8-9-16,5-9 1 0,-3 8 1 15,6 1-5-15,1 0 5 0,2-8 4 0,1 5 1 16,7 1 1-16,-3 0-6 0,4-3-1 0,4 4 2 0,-2-3-13 16,2-2 17-16,3 1-4 0,2-3 1 0,1 3-2 15,-1-1 5-15,-2-3-6 0,4 4 4 0,-3-5-4 16,2 0 6-16,-2 5-1 0,4-3-4 0,-6-4 2 15,4-1 3-15,4-2-1 0,-3-1 7 16,2 1-5-16,3 0 12 0,0-3-5 0,-4 3-1 0,8-4-5 16,24 12 9-16,-17-9-13 0,-12-1 6 0,1-4 1 15,1 1 0-15,-1 3-3 0,2 1-1 0,-2-2-5 16,4-2 9-16,-8 7-9 0,5-9 4 0,-1 3-7 16,-4 4 4-16,-3-3 4 0,1 1-1 0,1 2 5 15,0-3 9-15,4 0-2 0,-1 0-4 0,-2 3-5 0,-1-5 10 16,0 3-3-16,5-2-3 0,-3-1-1 0,5 1 3 15,-1-4 0-15,-2 3-7 0,4 1 5 0,-3-4 0 16,1 2-5-16,-2-2 9 0,-1 0-7 0,-1-2 6 16,0-3 3-16,1 1 6 0,-7 3-5 0,6-8 7 15,-5 8 5-15,-2-6-1 0,1-2 3 0,3 1 2 16,-14 1 4-16,8 1 0 0,-4-4 1 0,3-4 3 16,5 1-3-16,-4 1-1 0,-2-2-5 0,4 1 0 0,-1-3-4 15,-9 5-1-15,-2-4-2 0,9 1-2 0,-3-2-4 16,2 4 1-16,-3-1-5 0,-6 1-2 15,16-4 0-15,-12 4-4 0,5 2 0 0,-4-2-1 0,-8 2-1 16,-1-3-4-16,-1 0-1 0,2 3 2 16,-8-2-1-16,5 2-2 0,-4 0 0 0,3 0-1 0,-22 0 1 15,31 0 1-15,-16 0 0 0,-15 0-1 0,21-2-1 16,-21 2 0-16,30-3 0 0,-30 3-2 0,32-3 3 16,-11-1-3-16,4 1 0 0,-1-2 2 0,-4 0 0 15,4-1 1-15,2 3-4 0,-3-3 2 0,5 0 2 16,-3-1-2-16,-7 1 2 0,6-2-1 0,-1 1-2 0,18-3 3 15,-11-2 1-15,-2 4 2 0,-6 4-1 0,2-7 3 16,-5 5 1-16,1-5 2 0,-2 1-1 0,2 1-1 16,2 1-2-16,-6-2 4 0,0-2-1 0,1 2 1 15,0-3-2-15,-1 1 2 0,1 1-1 0,-2-2 2 16,2 0 6-16,0 1-3 0,-2-3 0 0,8 1 1 16,-7-3-2-16,12-15 0 0,2-1-3 0,0-1-6 15,-3-1 6-15,1-7-6 0,-1-2-2 0,-1-1 0 0,1-1 3 16,-6-1-5-16,14-23-3 0,-15 15-4 15,-3 6 2-15,-2-2-1 0,3 8 3 0,-8-7 0 16,3 7-1-16,-4-3-1 0,1 4 3 0,3 1-2 16,-5 3 1-16,-3 2-2 0,-1-2 0 0,3 8-1 15,-5 5 3-15,-2 4 0 0,0-2-1 0,0 1 1 0,0-2-2 16,0 1-2-16,-2-1 1 0,2-1 3 0,-7 3 0 16,3-15-7-16,-1 8 3 0,-3 1-4 0,-5-7-7 15,3 2 1-15,-1-3-6 0,0 2 4 0,1 5-3 16,1 4 2-16,-2 3-1 0,0 0 0 0,5-1 0 15,-3-1-1-15,-3 3 1 0,3-1-1 0,-2 3 6 0,4-3-1 16,-1 2-2-16,-4 0 4 0,5 1 2 0,-6 0-1 16,5 1 3-16,-5 0-1 0,6 1-1 0,-8-1 0 15,4 2 0-15,-5 1 2 0,2 0 1 0,0 0 0 16,3 4 0-16,-5-5 0 0,2 4 5 0,4 2-3 16,1 0-1-16,-2 3 2 0,3-1-2 0,0 0 4 15,-1 1-3-15,9 7 3 0,-16-10-2 0,11 3 3 16,5 7 0-16,-14-8 2 0,14 8-4 0,-11-9-7 15,11 9-8-15,-8-6-12 0,8 6-18 0,0 0-24 16,-9-10-37-16,9 10-56 0,0 0-122 0,-15-6-344 16,15 6 99-16</inkml:trace>
  <inkml:trace contextRef="#ctx0" brushRef="#br0" timeOffset="138669.6">27217 9955 284 0,'0'0'103'0,"0"0"2"16,0 0-18-16,0 0-2 0,6 5-10 0,-6-5-15 15,0 0 2-15,0 0-9 0,0 0-9 0,0 0-6 16,0 0-9-16,0 0 1 0,0 0 2 0,0 0-7 16,0 0-1-16,0 0-4 0,1 4-14 0,-1-4 8 15,0 0 2-15,0 0-3 0,0 0 1 0,0 0-6 16,0 0 3-16,0 0 3 0,0 0-17 0,0 0 11 15,0 0-4-15,0 0-4 0,0 0 9 0,0 0-9 16,0 0 3-16,0 0 0 0,0 0-3 0,0 0 3 0,0 0-7 16,6 7 12-16,-6-7-11 0,0 0 5 15,0 0-7-15,0 0 2 0,0 0-3 0,2 6 1 0,-2-6 4 16,0 0 2-16,0 0 5 0,3 4-8 0,-3-4 0 16,0 0-7-16,0 0-6 0,2 8-1 0,-2-8-1 15,0 0-4-15,0 0 5 0,0 0-19 0,0 7 4 16,0-7 6-16,0 0-9 0,0 0-5 0,0 0-8 15,0 8-9-15,0-8-50 0,0 0-126 0,0 0 42 0</inkml:trace>
  <inkml:trace contextRef="#ctx0" brushRef="#br0" timeOffset="194569.7">9677 8929 219 0,'0'0'137'0,"0"-7"-8"0,0 7-13 0,0 0-2 0,3-11 1 16,-3 11-13-16,0 0-7 0,0 0-14 0,0-12-4 15,0 12-4-15,0 0-8 0,0 0-8 0,0 0-9 16,0 0 2-16,0-10-3 0,0 10-7 0,0 0 2 16,0 0-1-16,0 0 1 0,0 0-4 0,-3-9-3 15,3 9-7-15,0 0 0 0,0 0 4 0,0 0-4 0,0 0-2 16,0 0 4-16,0 0-6 0,0-10 0 15,0 10 5-15,0 0-2 0,0 0-1 0,0 0-1 16,0 0-5-16,-2-10 0 0,2 10 0 0,0 0 1 0,0 0 1 16,-3-7 1-16,3 7-3 0,0 0-7 0,-3-11 1 15,3 11-1-15,0 0-3 0,-1-12 4 0,1 12 2 16,0-8-5-16,0 8 7 0,0 0-5 0,-4-10-4 16,4 10 1-16,0 0-6 0,0 0 5 0,-2-10-4 15,2 10-2-15,0 0 2 0,0 0-8 0,-3-7-3 16,3 7 4-16,0 0-5 0,0 0 0 0,0 0 0 15,0 0 0-15,0 0 1 0,0 0 0 0,0 0-3 0,0 0 5 16,-5 27-1-16,5-14 3 0,8 7-1 0,-6-2 2 16,-2 3-1-16,4 1 1 0,-3-2 2 15,2 1-1-15,2 2-6 0,-2-3 1 0,0 0 6 0,-1-1-8 16,2-4 2-16,1 0 2 0,-5-5 4 0,2 2 0 16,4-4-3-16,-6 2 0 0,0-3 1 0,0-7 3 15,3 16-2-15,1-13 3 0,-4-3 1 0,1 10-2 16,-1-10 0-16,3 5 1 0,-3-5 0 0,0 0 1 0,2 10 9 15,-2-10 7-15,0 0 9 0,4 7 8 16,-4-7 1-16,0 0-6 0,0 0-4 0,0 0 0 16,0 0-2-16,0 0-1 0,0 0 3 0,0 0-3 15,20-22 0-15,-16 12-5 0,2-3-2 0,5 0-3 16,-8-10 2-16,3 3-5 0,1-1-1 0,-1 1 2 0,2-3-1 16,-3 4-10-16,1-1 9 0,-4-2-3 15,5 3-2-15,-2-2-7 0,0 6 5 0,0-1 3 0,-3 1-3 16,2 2 5-16,-2 1-3 0,1 2 4 0,0 0-5 15,0 5-2-15,-3 5 6 0,0-15-2 0,3 8-3 16,-3 7 0-16,0-6-2 0,0 6-2 0,3-10 3 16,-3 10-1-16,0 0-4 0,2-12 0 0,-2 12 1 0,0 0 1 15,0 0 0-15,0-9 3 0,0 9-4 0,0 0 1 16,0 0 0-16,0 0 3 0,0 0-4 0,0-7 2 16,0 7 1-16,0 0 0 0,0 0 2 0,0 0-1 15,3-10-3-15,-3 10 1 0,0 0 1 0,0 0 3 16,0 0-5-16,3-7-6 0,-3 7-9 0,0 0-7 15,0 0-8-15,0 0-14 0,0 0-14 0,0 0-25 16,0 0-11-16,0 0-23 0,1-13-47 0,-1 13-141 16,0 0-362-16,0 0 102 0</inkml:trace>
  <inkml:trace contextRef="#ctx0" brushRef="#br0" timeOffset="195009.84">9951 8993 325 0,'0'0'99'0,"0"9"-15"0,0-9-11 16,0 0-8-16,0 0-9 0,0 0-9 0,0 0-9 16,0 0-5-16,0 0-9 0,0 0-2 0,0 8 0 15,0-8-1-15,0 0-5 0,-2 20-3 0,2-11-5 16,-3 3 1-16,3 8 2 0,-5 5 0 0,2-3-3 0,0 4 4 16,-2 10 1-16,-4 0 2 0,4 2 2 15,2-8-4-15,1-5-1 0,-1-2 1 0,0-5 1 0,3 5-4 16,-2-3-5-16,-1-4 4 0,3 0-2 0,-4-5-3 15,4 2 6-15,0-6-7 0,0 3 8 0,0-10-8 16,0 18 3-16,0-12 2 0,0-6-3 0,0 10-1 16,0-10 5-16,-3 10 0 0,3-10 4 0,0 0 5 15,-2 12 5-15,2-12-10 0,0 0 3 0,0 0 2 16,0 8-9-16,0-8 7 0,0 0-2 0,0 0-15 16,0 0-18-16,0 10-15 0,0-10-14 0,0 0-39 15,0 0-55-15,0 0-166 0,0 0 51 0</inkml:trace>
  <inkml:trace contextRef="#ctx0" brushRef="#br0" timeOffset="195435.41">10195 9012 243 0,'0'0'63'0,"0"0"-7"15,0 0-3-15,0 0-2 0,0 0-9 0,0 0 5 16,0 0-3-16,17-2 6 0,-17 2 10 0,0 0 1 0,24 5 3 15,-3-5 4-15,5 3 0 0,1-1-2 16,19-2-4-16,0 0-7 0,-7 2-9 0,-6-2 0 16,-3 0-3-16,11 4-5 0,-8-4-6 0,-6 0-3 0,-7 0 1 15,-1 4-7-15,-6-4 0 0,-13 0-4 0,28 2 3 16,-28-2-9-16,20 0-1 0,-20 0 1 0,16 3-3 16,-16-3 7-16,0 0-7 0,19 4-5 0,-19-4 5 15,0 0-5-15,0 0 3 0,16 0 0 0,-16 0-3 16,0 0 0-16,0 0-14 0,0 0 0 0,20 2-11 15,-20-2-17-15,0 0-16 0,0 0-13 0,0 0-15 16,0 0-16-16,0 0-59 0,0 0-187 0,0 0 56 0</inkml:trace>
  <inkml:trace contextRef="#ctx0" brushRef="#br0" timeOffset="198605.41">5782 8936 231 0,'0'0'46'0,"6"-10"-9"0,-6 10-5 0,2-8 1 16,-2 8-9-16,2-7 6 0,-2 7-6 0,0 0 2 0,6-12-3 16,-6 12-1-16,0-10-7 0,0 10 5 0,3-9-2 15,-3 9-7-15,0 0-1 0,6-13 4 0,-6 13-2 16,0 0 2-16,0-12 7 0,0 12-4 0,0 0-2 15,0-13 7-15,0 13-5 0,2-7 3 0,-2 7-12 16,0 0 6-16,0-15 1 0,0 15-2 0,0 0-1 16,3-12 3-16,-3 12-4 0,0 0 10 0,0-15-10 15,0 15-2-15,0 0-1 0,0-10-6 0,0 10 1 16,0 0-2-16,0 0 3 0,0 0-4 0,-3-16-2 16,3 16 0-16,0 0-2 0,0 0 2 0,0 0-3 0,0 0-2 15,0 0 6-15,0 0-2 0,-8-6-6 0,8 6 3 16,0 0 2-16,-16 22 0 0,10-12-1 0,-3 2-4 15,1 5-5-15,1 3 3 0,-5 1 2 0,4 5 4 16,5-4 1-16,-5 16 0 0,3-10 5 0,-4 10-5 16,4-12 3-16,5 2-4 0,-3-8 7 0,3 0-4 15,-2 0-5-15,2-1 6 0,0-2-3 16,0-5 1-16,0 1 2 0,2-3 1 0,1-2 7 0,-1-1-7 16,1 3 3-16,1-3-1 0,1-1 6 0,-5-6 2 15,9 10 7-15,-9-10 1 0,12 3 6 0,-12-3-5 16,20 0 8-16,-20 0 0 0,22-3-9 0,-1-6 6 0,-2 5 2 15,-1-5-17-15,1-1 10 0,0-2-8 0,-2 3-2 16,-2-3 3-16,-2-1-2 0,-1 3-1 0,-4-2-2 16,2 3 3-16,0 2 2 0,-2-3-8 0,4-6 1 15,2 1 5-15,-7 5-4 0,-2-2-3 0,3 4 4 16,-5 4-7-16,4-5 7 0,-3 2-1 0,-4 7 0 16,8-9-4-16,-8 9-2 0,3-10-4 0,-3 10 0 15,0 0-6-15,5-7-2 0,-5 7 1 0,0 0 1 16,0 0 0-16,0 0-1 0,0 0 4 0,0 0 4 15,17 20-7-15,-15-10 15 0,4 2-11 0,5 8 4 16,-3-3 2-16,0 0-6 0,7 1 6 0,-1-2-2 16,-5-1 4-16,8 0-5 0,-6 0 3 0,6-3 6 15,-4-2 4-15,4-2-2 0,-7-3 0 0,5-2-5 16,-2 1 8-16,-2-1 0 0,-11-3-1 0,22 3 1 16,-22-3-6-16,25-6 19 0,-12 0-11 0,-2 2-8 0,-3-3 0 15,8-6 0-15,1-2 6 0,-4-2-3 0,-1 2 1 16,-4-5-7-16,-1 7 5 0,0-3-12 0,-4 4 9 15,2-1 2-15,-2 1 5 0,-3 0 1 0,0 3 5 16,5-4-10-16,-5 3 7 0,0-3-6 0,0 3 9 16,0-2-5-16,-3 2-7 0,1 0 2 0,2-3 7 15,-3 5-8-15,-2-2-9 0,-1 0 15 0,2-1-13 0,-3 2 1 16,2-1-1-16,-3 0 4 0,1 4 2 0,2-6 0 16,-3 4-1-16,-2 2 2 0,0-2 4 0,3 1-1 15,-1 0 2-15,8 7-2 0,-17-13 3 0,9 6 3 16,0 2-5-16,8 5-1 0,-14-8-2 0,6 5 4 15,1-3-3-15,7 6-3 0,-10-10 4 0,10 10-1 16,0 0-2-16,-14-6 0 0,14 6-6 0,0 0 0 16,-7-6 0-16,7 6-3 0,0 0-11 0,0 0-3 15,0 0-9-15,-15-6-18 0,15 6-26 0,0 0-21 16,0 0-69-16,0 0-188 0,0 0 56 0</inkml:trace>
  <inkml:trace contextRef="#ctx0" brushRef="#br0" timeOffset="199619.64">10549 8951 253 0,'-4'-12'64'0,"4"12"4"0,0-13-3 0,0 13-7 15,0-10-7-15,0 10 6 0,-3-10-4 0,3 10-5 16,-2-12 5-16,2 12 2 0,0 0-3 0,-3-14-6 16,3 14-3-16,0-13 2 0,0 13-9 0,-2-7 10 15,2 7-4-15,0 0-6 0,0-15 9 0,0 15-14 16,0 0 2-16,0-13 0 0,0 13-2 0,0 0-4 16,-2-10-1-16,2 10-14 0,0 0 4 0,0 0-9 15,0 0-4-15,0 0-1 0,0 0 2 0,0 0-1 0,0 0-9 16,0 0-1-16,0 0 6 0,-4 45-4 0,1-23 0 15,1 18 1-15,-2-4-6 0,4 1 10 0,0 2 3 16,-1-1-6-16,-3-3 1 0,1-4-3 0,3-6 9 16,0 0 4-16,0-4-3 0,7 2-2 0,-6 1 5 15,-1-3-3-15,6 1-4 0,-3-6 6 0,-3 7 1 16,6-8-23-16,-4 0-16 0,1 0-24 0,-1-5-29 16,1-1-74-16,2 4-188 0,-1-3 57 0</inkml:trace>
  <inkml:trace contextRef="#ctx0" brushRef="#br0" timeOffset="200308.73">11178 8622 274 0,'0'0'48'0,"13"41"-8"16,-10-21 0-16,-3 3-6 0,4 17-7 0,-4 0-1 15,2-1 0-15,1 6-6 0,-6-6 5 0,3-3-4 16,0 4-4-16,-2-5 8 0,-2-6-13 0,1-1 2 15,0-6-3-15,3 1-3 0,-2-4 3 0,-2-3 0 0,4 0-2 16,0-4-2-16,-1-2 2 0,1-1 2 0,0 2 4 16,-3-4 17-16,3-7 7 0,0 13 28 15,0-13 28-15,0 9 13 0,0-9 15 0,0 0-2 0,0 0-15 16,0 0-14-16,0 0-12 0,0 0-12 0,0 0-8 16,-5-36-7-16,5 13-8 0,5-14-7 0,-2 7-7 15,4-4-1-15,3 4-3 0,-3 2-7 0,0 4-1 16,9-8-2-16,0 6-7 0,6-4 0 0,-6 5-1 0,1 7-3 15,-1 2 0-15,0-1 4 0,0 1-7 16,-2 6-2-16,-3 0-3 0,1 3 1 0,-3 2-13 16,0-2-3-16,-9 7-2 0,17-6-3 0,-17 6 1 15,11 0 0-15,-11 0 8 0,0 0-3 0,0 0-2 0,0 0 7 16,21 13-2-16,-21-13-3 0,4 15 5 0,-4-5 5 16,0 0-4-16,-4 3 5 0,0 4-4 0,1-2 1 15,-9-1 3-15,7-2-1 0,-3 1 4 0,-3 2-2 16,3 0-2-16,1-5 3 0,-2-2 0 0,0 2 3 15,1 0-3-15,2-4 2 0,-1 1 1 0,0-2 1 16,7-5-4-16,-8 13 3 0,3-9-5 0,5-4 0 16,-5 8 2-16,5-8-1 0,-6 6-2 0,6-6 2 15,-8 12-4-15,8-12 4 0,-3 10-5 0,3-4 7 16,0-6-7-16,-6 15 8 0,6-7-4 0,-2 1-2 0,4 1 6 16,-2 3-7-16,0-4 8 0,3 5 0 0,0-5-3 15,5 10 1-15,-5-4 2 0,5 0 4 0,0 3 0 16,3-1-1-16,0-3-5 0,3 1-1 15,0 0-21-15,2 0-13 0,-2 0-28 0,2-4-14 0,0 1-30 16,3-2-67-16,-4-4-208 0,1 0 62 0</inkml:trace>
  <inkml:trace contextRef="#ctx0" brushRef="#br0" timeOffset="200654.64">11717 9079 213 0,'0'0'47'0,"0"0"-12"0,0 0 3 16,0 0-9-16,0 0-6 0,0 0 0 0,26 17-1 16,-26-17-7-16,14 15 1 0,-10-8-4 0,2 1-3 0,-4 5-1 15,1-4-2-15,-2 0 0 0,3 1-3 0,-4 10 4 16,-4 1 13-16,3-3 3 0,-4 0 3 15,-1-3-2-15,2-1-2 0,-6 0-3 0,6-2 7 0,0-2 24 16,-1-1-13-16,-1 1-1 0,4-3-2 0,-4 2 10 16,6-9 5-16,-3 11 9 0,-1-6 8 0,4-5 2 15,-1 10 10-15,1-10-9 0,0 0 4 0,0 0-5 16,8 10-15-16,-8-10 6 0,16 3-8 0,9-6-7 0,1-2-7 16,1 3 1-16,16-4-4 0,-10-4-16 0,-8 6-14 15,5-4-30-15,-5 1-12 0,-2 1-31 16,2-4-31-16,-1 4-93 0,-3-6-230 0,-5-1 67 0</inkml:trace>
  <inkml:trace contextRef="#ctx0" brushRef="#br0" timeOffset="200928.44">12095 8765 233 0,'0'0'70'0,"11"37"-7"0,-8-17-5 0,5 0-2 15,-2 1 3-15,2 2-3 0,0 2-1 0,3 9 4 16,3 1-6-16,-1-7-10 0,-2-6-4 0,0 2 0 16,11 8-2-16,-11-7-2 0,2-4-5 0,1-3 0 15,-3-1-5-15,7 1 2 0,-6-1-5 0,-1-4-18 16,3 0-5-16,0 0-5 0,-5-5-8 0,-2-1-4 15,5-4-11-15,-1-1-17 0,-11-2-23 0,0 0-38 0,28-10-126 16,-11-2 39-16</inkml:trace>
  <inkml:trace contextRef="#ctx0" brushRef="#br0" timeOffset="201141.73">12580 8696 258 0,'0'-16'123'0,"3"3"-1"15,1 3-3-15,-3 0-8 0,-1 10-20 0,3-12-22 16,-3 12-1-16,0 0-17 0,0 0-4 0,0 0-14 15,0 0 7-15,0 0-7 0,0 0-11 0,0 0-2 16,0 0-2-16,0 0-6 0,-14 48-2 0,0-15 2 16,6 5 2-16,-4-2 0 0,2 2-11 0,-10 4 9 0,10-3-7 15,-7-3 0-15,4 4 6 0,2-5-1 16,-2 2 2-16,6-10-7 0,1 0 7 0,0-6-5 16,-1 2 2-16,3 2-1 0,0-5-17 0,1 2-34 0,1 0-14 15,2-3-30-15,-4 5-62 0,3-10-173 0,1 1 54 16</inkml:trace>
  <inkml:trace contextRef="#ctx0" brushRef="#br0" timeOffset="201493.37">12757 9096 255 0,'0'0'48'15,"0"0"2"-15,36 10-13 0,-23-5 2 0,0 0-5 16,-3 1-2-16,10 4-4 0,-7 2-8 0,0 1 3 0,-2 0-5 16,-2 4 4-16,-1 4 18 0,-2-3 6 15,-10 5 3-15,2 1-7 0,-9 12-1 0,-6-7 1 0,-5 3 0 16,5-8-7-16,4-3 8 0,0-2-5 0,2-4 0 15,-3-1-9-15,5 2 0 0,2-8 3 0,-2 1 4 16,6 1 1-16,-2-6 7 0,5-4 7 0,-4 12-1 16,4-12-3-16,0 0-2 0,0 0-7 0,15 8-4 15,7-8-7-15,5-2 7 0,17-4-21 0,5-6-15 16,4 1-33-16,-1-7-33 0,2-2-32 0,-4 3-78 16,-2-5-212-16,-1 2 64 0</inkml:trace>
  <inkml:trace contextRef="#ctx0" brushRef="#br0" timeOffset="201768.72">13562 8990 338 0,'0'0'129'0,"0"0"-15"0,0 0-11 0,0 0-14 16,0 0-14-16,38-3 4 0,-13 3-4 0,23 0-12 0,-5-2-2 15,-2 2-11-15,6-2-5 0,-3-1-9 0,-4 6 0 16,-7-3-9-16,-5 0-14 0,-3 0-21 0,-4 0-15 16,-3 0-5-16,-18 0-19 0,23 0-5 0,-23 0-4 15,22 0-4-15,-22 0-13 0,0 0-45 0,15-6-139 16,-15 6 43-16</inkml:trace>
  <inkml:trace contextRef="#ctx0" brushRef="#br0" timeOffset="201959.37">13790 8870 264 0,'-5'26'53'0,"-4"0"-3"0,7-3-9 0,-5 2 4 15,5 13-9-15,0-8 3 0,-1-5-5 0,3 11 5 16,3 0-9-16,1-6-8 0,3-5 4 0,6 10-8 0,1-9-6 16,-4-4-20-16,4-1-26 0,2-3-38 15,1-2-82-15,-3-9 27 0</inkml:trace>
  <inkml:trace contextRef="#ctx0" brushRef="#br0" timeOffset="202551.4">14477 8354 300 0,'0'0'112'0,"5"-5"-25"0,-5 5-10 0,0 0-4 16,0 0-17-16,0 0-6 0,9 22-2 0,-6-2-8 15,0 4-4-15,-1 16-5 0,2-1-4 0,-3 1-3 16,-2 3-1-16,-3 0 3 0,4 4-1 0,0 0 16 15,-2-2 17-15,-1 4-10 0,3-8-5 0,3 1-1 16,-3-1-3-16,0-6-5 0,2-5-1 0,2-2 0 16,-8-8-8-16,8 1 0 0,-3-3-1 0,-1-3-5 15,0-3 4-15,3-1-5 0,-3-1 3 0,0-3 4 16,0-7-7-16,3 11 16 0,-3-11 3 0,0 7-1 0,0-7-3 16,0 0-8-16,0 0-1 0,0 0 1 0,0 0-6 15,14-39-4-15,-3 2-9 0,-2-3-10 0,-3 4 2 16,5-4 2-16,-2 1-6 0,-1 4 4 0,1 5 0 15,-1 7 1-15,1 3-1 0,-8-3 1 0,8 5 1 16,-3 0 1-16,-1 0-3 0,4-1 2 0,-2 3 0 16,4 0 1-16,-1 3-6 0,8-1-2 15,-6 1 4-15,6 1-4 0,-7 2 0 0,-1 4 7 0,5 2-11 16,-5-2 3-16,-10 6-2 0,20-2-4 0,-20 2 2 16,0 0-2-16,24 2 0 0,-24-2 2 0,8 10 0 15,-2-2 0-15,-4 2 0 0,-2 0 1 0,0 10 3 0,-5 3-1 16,-9 13 5-16,1-10 2 0,-6 6-1 0,-3 1 4 15,0-4-5-15,-1-7 4 0,8-2-6 0,-2-2 3 16,3-3-2-16,3-3-3 0,-2 3 6 0,5-6 1 16,-4 1-1-16,4-3 0 0,3 1-2 0,5-8-1 15,-8 10 3-15,8-10-1 0,-9 10 3 0,9-10-5 16,-4 10 4-16,4-10 1 0,0 0-5 0,-4 7 3 16,4-7-1-16,0 0 5 0,0 0-1 0,0 16 5 0,0-16-3 15,8 11-3-15,-2-3 7 0,0 1-1 0,-1-4-1 16,5 5-1-16,2-5-1 0,1 8-31 15,2 2-19-15,2-3-20 0,4 1-17 0,-8-4-93 0,4-3-208 16,-4-3 62-16</inkml:trace>
  <inkml:trace contextRef="#ctx0" brushRef="#br0" timeOffset="202985.37">14967 9002 273 0,'0'0'63'0,"0"0"-8"15,0 0-5-15,17-12-3 0,-17 12-7 0,21-3 1 0,-21 3-9 16,23 0-6-16,-23 0-4 0,22 3-6 15,-12 0 3-15,-2 1-6 0,-8-4 0 0,14 11-5 16,-8-4 4-16,-4-2 1 0,-2 5-9 0,0-10 10 0,-2 18-5 16,2-9-1-16,-6 0-4 0,6-2 5 0,-2 4-5 15,-1-1 0-15,-1 0 4 0,4 0 1 16,0-10 4-16,0 18 0 0,0-9-7 0,4 0 3 0,1 1 2 16,1 0 7-16,2 0-5 0,8 7 6 0,1-2 9 15,-1 1 5-15,4-3 2 0,-2 2-2 0,-1 0-2 16,-1-2 0-16,-5-3-13 0,3-3 7 0,-6 1-4 15,0-1 0-15,-2-1 4 0,-1-3-5 0,-5-3 6 16,8 7 2-16,-8-7 2 0,0 0-6 0,0 12-4 0,0-12 4 16,0 0 3-16,-19 6-5 0,8-1-1 15,-12-5-5-15,3 2-6 0,-22 1-27 0,10-3-25 0,1-3-28 16,-7 1-25-16,8-8-63 0,4 0-188 0,0 3 57 16</inkml:trace>
  <inkml:trace contextRef="#ctx0" brushRef="#br0" timeOffset="203542.64">15661 8505 223 0,'0'0'86'16,"0"0"-14"-16,0 0-8 0,18 39-4 0,-16-16-2 16,4-3 10-16,0 3-12 0,-1 2 2 0,1 10-8 0,2-6-8 15,-3-2 9-15,3-4-14 0,1 1 7 0,-4-2-22 16,3-2 16-16,6 3-8 0,-6-4-1 0,0-3-1 15,0 2 5-15,6 0-11 0,-3-3 3 0,-2-7 0 16,1 4-3-16,-4-5-1 0,2-3-3 0,-8-4-7 16,17 5-22-16,-17-5-8 0,0 0-28 0,24-9 0 15,-16 2-3-15,6-8-1 0,2-5 0 0,1-16 0 16,-1 1 5-16,1-4 3 0,-4 1 1 0,-2-1 20 0,6 0 4 16,-7 3 17-16,2 7 8 0,-4 4 9 15,-4 3 13-15,0 2 12 0,5 1 11 0,-4 3-2 16,1 5 7-16,-1-1-1 0,-2 2 1 0,2 0 4 0,-5 10-12 15,2-16 1-15,-2 16-9 0,4-10-3 0,-4 10-9 16,0 0-9-16,5-7-7 0,-5 7 2 0,0 0-5 16,0 0-4-16,0 0-1 0,0 0-2 0,0 0-5 15,0 0 5-15,-14 37 0 0,6-18-2 0,-9 17 4 16,4 1 12-16,-4-1-17 0,-4 1 9 0,5 1-10 16,-1 0 7-16,4-1-1 0,-1-2 0 0,-1 3-4 15,1-5-4-15,1 2 13 0,5 1 4 0,-3-8-8 0,4-3-27 16,0 0-24-16,-1-3-20 0,6 0-23 15,-6-3-84-15,2 4-203 0,3-3 59 0</inkml:trace>
  <inkml:trace contextRef="#ctx0" brushRef="#br0" timeOffset="204096.14">16214 8973 266 0,'0'0'122'0,"0"0"-8"16,8-10-15-16,-8 10-10 0,0 0-13 0,0 0-11 16,0 0-9-16,13-6-11 0,-13 6-7 0,17-3-4 0,-17 3-3 15,15-3-1-15,-15 3-3 0,19-2-6 16,-19 2-10-16,19 0 2 0,-19 0-5 0,0 0-1 16,20 5 0-16,-20-5-6 0,11 3-1 0,-11-3 8 0,8 13-11 15,-8-3 1-15,2-3 8 0,-2 6-6 0,0-13 0 16,0 20 5-16,-2-8-8 0,2 1 3 0,0-1 8 15,-5 8-11-15,5-3 6 0,0-5-1 0,0 0 2 16,0-4-1-16,3 5 1 0,-1-4 0 0,0 0-2 16,11 9 2-16,-6 0 2 0,4-1 1 0,5-1-3 15,-4 2 5-15,4-1-3 0,1-1 4 0,-2 1-1 16,2-1 2-16,-3-1 6 0,2-2-5 0,-2-1-9 16,-6 1 10-16,1-3-2 0,-1 0-4 0,0-3-2 0,-3 0 9 15,-2 0-6-15,-3-7 9 0,8 11-11 0,-8-11 9 16,3 10 2-16,-3-10-3 0,-3 9 3 0,3-9-1 15,0 0 6-15,-8 12-5 0,1-9 0 0,0 2 3 16,-3 2-3-16,1-5-2 0,1 4-1 0,8-6-4 16,-24 8 2-16,11-4-5 0,6-1-1 0,7-3-19 15,-25 3-27-15,3-3-35 0,4 0-115 0,18 0-226 16,-39 0 68-16</inkml:trace>
  <inkml:trace contextRef="#ctx0" brushRef="#br0" timeOffset="204964.37">7308 10815 218 0,'0'0'220'0,"0"0"-31"15,0 0-24-15,-15 0-15 0,15 0-10 0,0 0-14 16,0 0-3-16,0 0-14 0,-11 0-11 16,11 0-4-16,0 0-8 0,0 0-4 0,0 0-1 0,0 0-7 15,0 0-8-15,0 0-9 0,0 0-6 0,0 0-2 16,0 0-8-16,0 0-4 0,0 0-1 0,0 0-5 15,0 0-3-15,0 0-3 0,41-10-4 0,-16 5-23 16,-1 2-13-16,4 1-18 0,-1 0-13 0,-1 2-15 0,0 0-15 16,2 0-28-16,-3 2-11 0,-2 3-18 15,2-2-104-15,0-1-282 0,-9 3 82 0</inkml:trace>
  <inkml:trace contextRef="#ctx0" brushRef="#br0" timeOffset="205159.65">7498 11054 384 0,'0'0'217'0,"0"0"-27"0,0 0-25 16,0 0-23-16,0 0-14 0,0 0-17 0,0 0-14 16,0 0-9-16,0 0-9 0,0 0-9 0,55-12-19 15,-37 5-26-15,8 4-27 0,2-3-29 0,12 5-25 0,-1-4-31 16,9 5-33-16,-9-2-66 0,7 4-219 0,4 3 66 15</inkml:trace>
  <inkml:trace contextRef="#ctx0" brushRef="#br0" timeOffset="206962.37">7394 10793 281 0,'0'0'85'0,"0"0"-6"0,0 0 8 0,0 0-14 16,0 0 2-16,-10-3-4 0,10 3-1 0,0 0-8 15,0 0 3-15,0 0 4 0,0 0-10 0,0 0-1 16,0 0-10-16,0 0 2 0,0 0-12 0,0 0 1 15,0 0-3-15,0 0-4 0,0 0-6 0,0 0 4 0,0 0-9 16,0 0 2-16,-16-3 0 0,16 3-1 0,0 0-1 16,0 0 0-16,0 0-9 0,0 0 10 0,0 0-6 15,0 0 7-15,0 0 4 0,0 0-3 0,0 0-1 16,0 0-2-16,0 0-2 0,0 0 2 0,0 0-5 16,0 0-5-16,0 0-3 0,0 0-3 0,0 0 2 15,0 0-2-15,0 0-5 0,0 0 6 0,29 13 4 16,-14-8-4-16,-5 2-1 0,8 3 1 0,2 0-2 15,-1-2-1-15,0 0 3 0,0 1-1 0,4-2-5 16,-5 0 6-16,4 2-3 0,1-6 3 0,-8 3-4 16,2-4 0-16,5 3-2 0,-3-2 0 0,-2-3 10 15,4 0-3-15,-4 0-1 0,4 0 6 0,-5-3-5 16,7-2 8-16,-1 1-1 0,-6-2 4 0,-1 2 0 0,-2 0-3 16,-5 2 2-16,-8 2-3 0,18-4-1 0,-18 4 2 15,12-3-2-15,-12 3-3 0,12-5-1 0,-12 5 1 16,0 0-3-16,13-2 0 0,-13 2-4 0,0 0 5 15,11-2-2-15,-11 2-5 0,0 0-10 0,0 0 0 16,0 0-12-16,14-3-3 0,-14 3-16 0,0 0-4 0,0 0-18 16,0 0-19-16,0 0-24 0,10-3-30 15,-10 3-75-15,0 0-248 0,0 0 73 0</inkml:trace>
  <inkml:trace contextRef="#ctx0" brushRef="#br0" timeOffset="207291.55">7470 11142 231 0,'0'0'130'0,"0"0"-6"0,0 0 3 0,53-10-8 0,-26 6-13 16,-2-4-18-16,3 2-9 0,10-2-11 0,-5-2-4 15,-6 8-9-15,0-3-6 0,-3-1-19 16,-1 4-25-16,1 2-33 0,-2-2-17 0,-3 2-25 0,1 0-68 15,-6 0-166-15,-14 0 50 0</inkml:trace>
  <inkml:trace contextRef="#ctx0" brushRef="#br0" timeOffset="209391.37">3857 10828 279 0,'0'-20'150'16,"0"5"-17"-16,0-1-13 0,-3 3-11 0,3 3-10 15,-5-2-15-15,0 6-4 0,5 6-2 0,-2-15-8 16,-5 10-16-16,7 5-5 0,-11-5-9 0,11 5-6 0,-26 3-3 15,6 4-6-15,-2 8-7 0,-14 8 4 16,-2 8-5-16,2 7-4 0,-18 23-1 0,-29 55 16 16,48-64-23-16,7-5 5 0,4-3-10 15,-1 3 13-15,6 0-3 0,5-2-7 0,3-4 5 16,6 1-2-16,2-3 3 0,9 1 2 0,2-2-7 0,0-3 4 16,9 1-11-16,4-4-17 0,4-3-10 0,2-2-32 15,1 0-30-15,7-4-90 0,0 1-215 0,-7-12 64 16</inkml:trace>
  <inkml:trace contextRef="#ctx0" brushRef="#br0" timeOffset="209891.34">4161 11120 211 0,'-13'15'79'0,"-8"4"9"16,9-3-9-16,0-1-4 0,-4 3-8 0,-1 1-14 0,4 3 5 16,-1 0-3-16,6 1-13 0,0-2 5 0,3 1-11 15,-4-2-3-15,6 1-3 0,-2-4 2 0,3-3 3 16,-1-2-6-16,3-3-7 0,0-9 0 0,3 17 4 15,-1-10-6-15,-2-7 5 0,10 12-5 0,2-7 5 16,-12-5-3-16,21 5 2 0,-9-5-5 0,10 0 2 16,-22 0-11-16,41-7 5 0,-19-1 3 0,-3 1-9 15,-3-3 8-15,2-1 1 0,-3 2 0 0,0-4-6 16,3 1 0-16,-6-1-1 0,-2 2-2 0,-2 1-1 0,0 0 0 16,0 0 2-16,-2 2 4 0,0-4 0 0,-1 4 6 15,0 0 0-15,-2 0 2 0,2 1 2 0,-5 7-5 16,6-13-6-16,-4 8-7 0,-2 5 4 0,0 0-4 15,6-10 3-15,-6 10-9 0,0 0 6 0,0 0-9 16,0 0 6-16,0 0-4 0,0 0 2 0,0 0-1 16,11 22 1-16,-11-22-2 0,5 18 2 0,-2-7 4 15,1 2-1-15,-4 0-2 0,1-1 2 0,3-2 1 16,-2 3 1-16,1-5-7 0,1 5-9 0,-3-3-13 16,2 1-2-16,0-1-14 0,-1-1-9 0,-2 3-18 15,3-2-10-15,0-2-16 0,-3-8-72 0,2 17-193 0,2-11 58 16</inkml:trace>
  <inkml:trace contextRef="#ctx0" brushRef="#br0" timeOffset="210150.37">4684 11175 268 0,'0'0'59'0,"0"0"-11"0,19 20-3 16,-16-11-1-16,-3 3-5 0,0 8-4 0,5 5 1 16,-5-3 16-16,3 4-6 0,-3-3-7 0,0 0-4 15,-3 2 6-15,3-2-8 0,-5 0 1 0,2 0-10 16,2 1-1-16,-3-3 5 0,1 0-6 0,-3-1-2 0,3-3-5 16,-2-2 4-16,5-5 0 0,0 0-18 15,-3-1-11-15,3-9-1 0,-2 13-18 0,2-13-26 16,0 7-53-16,0-7-128 0,0 0 39 0</inkml:trace>
  <inkml:trace contextRef="#ctx0" brushRef="#br0" timeOffset="210648.4">5043 10918 223 0,'2'-9'118'0,"-2"9"-24"16,0 0-24-16,0 0-3 0,3-10-12 0,-3 10-13 0,0 0-6 16,0 0 0-16,0 0-11 0,0 0-3 0,0 0 1 15,13 35 1-15,-6-15 0 0,-7-1-1 0,2 5-3 16,-2 1 1-16,3 14 26 0,-6-1-6 0,1-2 9 16,-1 2-8-16,-1-8 7 0,1-7 2 0,-3-1-2 15,5-1 3-15,-2-3-22 0,0-1 9 0,3-5-6 16,-2 0-1-16,-1-5 4 0,3 0 7 0,0-7 6 15,-3 13-2-15,3-13 1 0,0 0 34 0,0 0-52 16,0 0 9-16,0 0-11 0,0 0-5 0,0 0-2 16,31-23-2-16,-23 16-5 0,2 1-3 15,-1-3 0-15,-1 0-3 0,3 4-4 0,0-2 3 0,0 1-2 16,-11 6-6-16,17-7-2 0,-4 4 1 0,-13 3 3 16,19 0 0-16,-19 0 2 0,0 0-5 0,30 10 0 15,-21-4 4-15,-4 1-3 0,0 1 4 0,1 0 1 16,1 0-4-16,-4 4-3 0,1-4 1 0,-1 2-2 0,-3-10 5 15,2 20-2-15,-4-10 4 0,2 3-3 16,-10-3 3-16,5-4 0 0,-3 6-3 0,-2 3 2 16,-7-5 1-16,3 3 3 0,-5-1 2 0,2-4-2 0,4 0 3 15,-1-5 1-15,0 3 2 0,1-5-2 16,5 2 3-16,8-3 1 0,-22 3-3 0,22-3 0 0,-21 0-2 16,21 0-2-16,-15-6-20 0,15 6-11 0,-15-7-14 15,15 7-21-15,-4-9-31 0,4 9-31 0,-3-8-107 16,3 8-272-16,0 0 78 0</inkml:trace>
  <inkml:trace contextRef="#ctx0" brushRef="#br0" timeOffset="210914.34">5583 11409 246 0,'-1'19'110'0,"-5"-3"-16"15,4-1 2-15,-4-1 12 0,1 0-8 0,-5-4-7 0,3 3-1 16,2-3-5-16,-11 5-11 0,4-2-3 16,2-3-10-16,-2-1-14 0,3 1-2 0,2-6-4 0,-1 5-8 15,8-9 9-15,-17 13-9 0,12-12-24 0,5-1-24 16,0 0-20-16,0 0-36 0,0 0-28 0,0 0-66 15,0 0-190-15,-19-17 56 0</inkml:trace>
  <inkml:trace contextRef="#ctx0" brushRef="#br0" timeOffset="211230.34">5971 10926 333 0,'0'0'128'0,"0"0"-16"0,0 0-26 0,-8-10-7 16,8 10-14-16,0 0-8 0,0 0-3 0,0 0-5 16,0 0-10-16,-50 26 0 0,33-14 0 0,1 1 4 15,6 5-17-15,-4 2-2 0,3 0-18 0,-1-3 20 16,4 0-8-16,3 3 5 0,0 2-4 0,5-3 2 0,0 3 6 16,7-1 7-16,2-1-1 0,5 0-4 15,4-3 3-15,1-1-3 0,18 7 8 0,-3-6-7 0,6-2-7 16,-2-2 5-16,5-5-4 0,-10-1-3 0,-5-6-1 15,-1-1-8-15,-1 2 7 0,-5 1-2 0,0-3-2 16,-1-3 2-16,-20 3 0 0,26-2 8 0,-26 2-9 16,17 0 1-16,-17 0-6 0,0 0-14 0,15-4-20 15,-15 4-16-15,0 0-24 0,0 0-24 0,5-12-35 16,-5 12-67-16,0 0-226 0,-11-17 66 0</inkml:trace>
  <inkml:trace contextRef="#ctx0" brushRef="#br0" timeOffset="211625.21">6069 10536 241 0,'0'0'84'15,"0"0"-4"-15,0 0-11 0,50 15-12 0,-11 3-7 16,1 0 0-16,4 4-5 0,-1-1 2 0,2 6-8 0,-4 3-1 15,1 1-8-15,-2 5-1 0,-5 0-7 0,-1 4-2 16,-7 0 4-16,-3 1 4 0,-5 2 3 0,-2-2 0 16,-10 6 13-16,-1-6-1 0,-3 8-8 0,-6-6 13 15,-3-2-14-15,-1 4 3 0,-5-5-8 0,3-1 9 16,-6 1-2-16,-4-4 11 0,2-3 0 0,-1 1-5 16,3-7 1-16,-1-5-2 0,5-2 5 0,-5-1 0 15,-1 3-8-15,4-6 2 0,-5 3-4 0,6-1-3 0,2-3 1 16,-4-3-2-16,8 2-1 0,-6-5-4 15,6-5-3-15,-1 3 0 0,7-7 2 0,-8 13-3 16,8-13 2-16,-8 10 0 0,8-10 4 0,-7 5 3 0,7-5 0 16,-4 10 3-16,4-10-4 0,0 0-3 0,0 0 2 15,-11 7-4-15,11-7-4 0,0 0-4 0,0 0-9 16,0 0-20-16,-15 3-25 0,15-3-28 0,0 0-37 16,0 0-37-16,-23-10-130 0,23 10-320 0,-18-17 91 15</inkml:trace>
  <inkml:trace contextRef="#ctx0" brushRef="#br0" timeOffset="212174.37">7402 10889 260 0,'0'0'112'0,"0"0"-11"0,0 0-8 0,0 0-6 0,0 0-6 16,10 7 16-16,-10-7-9 0,15 3 4 0,-15-3 12 15,33-3-8-15,-8 1 4 0,-1-1-15 0,20-5-3 16,-5 5-12-16,2-4-7 0,0 4-3 0,3-3-11 15,-3 3-7-15,-9 1-2 0,-2 2-5 0,11 0-2 16,1 0-7-16,-1 0 0 0,-11 2-3 0,0 1-1 16,-4-3 0-16,-2 3-5 0,-1-3-1 0,1-3 0 15,5 6-2-15,-7-6 1 0,-4 3-3 0,-1-3 2 16,8 3 0-16,-25 0-5 0,27-2 3 0,-27 2-4 0,19 0 1 16,-19 0 3-16,0 0-5 0,20 0 0 15,-20 0-5-15,0 0-6 0,0 0-7 0,16-2-17 0,-16 2-14 16,0 0-16-16,0 0-7 0,0 0-35 0,0 0-13 15,0 0-22-15,0 0-73 0,14-2-250 0,-14 2 73 16</inkml:trace>
  <inkml:trace contextRef="#ctx0" brushRef="#br0" timeOffset="212533.34">7558 11222 213 0,'0'0'100'16,"0"0"-17"-16,0 0-7 0,-5 4-9 0,5-4 10 15,0 0-3-15,0 0 1 0,0 0 1 0,35 9 5 16,-9-8 1-16,-5 2-3 0,7-3 3 0,10 3-3 0,3-6-10 15,0 3 1-15,0 0-7 0,0-3-5 0,-6-1-7 16,-7 0 0-16,-1 4-3 0,-5-2-11 0,1 2-2 16,-2-1-4-16,-2 1-4 0,-19 0 0 0,28-3-2 15,-28 3-4-15,22-2-6 0,-22 2-2 0,21 0 2 16,-21 0-2-16,17-4 1 0,-17 4-2 0,0 0-4 16,0 0 4-16,20-1-11 0,-20 1-9 0,0 0-6 15,0 0-12-15,0 0-18 0,16 0-15 0,-16 0-12 16,0 0-20-16,0 0-30 0,0 0-75 0,0 0-233 15,0 0 68-15</inkml:trace>
  <inkml:trace contextRef="#ctx0" brushRef="#br0" timeOffset="214629.9">9393 10840 396 0,'0'0'208'0,"-8"-5"-32"15,8 5-10-15,0 0-24 0,0 0-10 0,0 0-9 0,-9-5-13 16,9 5-12-16,0 0-11 0,0 0-7 0,0 0-10 16,-7-8-4-16,7 8 40 0,-9-7-63 15,9 7-4-15,-5-10-1 0,5 10-3 0,-9-12-7 16,6 6 2-16,-1-4-5 0,4 0-1 0,-7 2-4 16,5-2-6-16,-2 0 1 0,3-1 1 0,-2 1-3 15,-2 3 2-15,1-3-5 0,4 2 3 0,-3-2 1 16,3 10-3-16,-2-12-2 0,2 12-6 0,-3-12-4 0,3 12 4 15,0-7-2-15,0 7-2 0,0 0-9 16,-5-10 4-16,5 10-7 0,0 0-3 0,0 0-1 0,0 0-4 16,0 0 4-16,0 0 6 0,0 0 2 15,5 35-4-15,-2-11 0 0,2 17-2 0,-1 4 7 0,1 3 3 16,-2 0-2-16,-3-3 4 0,5 4 2 0,-5 0-1 16,2-6 2-16,-2 4 0 0,3-6 0 0,-3-3-1 15,0-7 0-15,-3-6-2 0,6-3 1 0,1-1 5 16,-4-6 1-16,0-2-4 0,0 0 2 0,0-3 1 15,0 0 4-15,2-2-2 0,-2-8 5 0,2 12 9 0,-2-12 11 16,3 6-7-16,-3-6 3 0,0 0-3 0,0 0-6 16,0 0-2-16,0 0-4 0,9-29-14 15,-2 5 3-15,2-13-8 0,5-3-7 0,-6-1 6 0,5-2-2 16,1 2-1-16,-1-2 5 0,2 2-1 0,-2 4 3 16,1 2-7-16,0-1 7 0,-3 8-1 0,0 5-2 15,-1 4 1-15,2 3-1 0,-1-2 5 0,2 0-4 16,-2 3 0-16,0 1 0 0,-3 8-7 0,4-6 5 0,-7 6 0 15,3 2-1-15,0 0 0 0,-8 4-5 16,18-7 3-16,-18 7-2 0,0 0 0 0,21 7 6 16,-12-3-7-16,-2 5 4 0,1-2-4 0,-2 5 5 0,1 8 3 15,2-1-4-15,-4 1 5 0,-2 2 1 16,-1 1-5-16,-2-1 8 0,-2-3-5 0,-1 2 4 0,-2-3 1 16,0 2 3-16,-3-4-9 0,-4 1 9 0,4-5-1 15,0 1-1-15,-6 1 4 0,3-2-3 0,-3-2 4 16,3-2 2-16,1-1 0 0,-2-2-5 0,2-2 3 15,-4 2 2-15,3-3 2 0,11-2-1 0,-20 5 9 16,-4-3 22-16,24-2-15 0,-20 0-1 0,20 0 4 16,-12-2 4-16,12 2-3 0,-10-2-2 15,10 2-2-15,0 0-3 0,0 0-4 0,-15 0-2 0,15 0-5 16,0 0 1-16,0 0-6 0,0 0-1 0,-16 0 2 16,16 0-1-16,0 0 1 0,0 0-5 0,-7 4-5 15,7-4-1-15,0 0 4 0,-4 8 1 0,4-8 3 16,-3 9-2-16,0-2-3 0,3-7 2 0,0 13 0 15,6-3 1-15,-4 0 1 0,3 0-1 0,2 2-1 16,1 7 1-16,-2 0 2 0,10-5 1 0,-6 3 0 16,7 0-3-16,-1 1 6 0,-2-3-4 0,5 1-1 15,3-3 2-15,-3 2 0 0,3-2-2 0,-2 1-20 16,-2-4-11-16,4 2-7 0,0-2-6 0,-6-3-22 16,4 3-19-16,-1 0-34 0,-8-7-29 0,-1 2-93 0,-10-5-286 15,20 5 82-15</inkml:trace>
  <inkml:trace contextRef="#ctx0" brushRef="#br0" timeOffset="-214590.3799">9943 11352 284 0,'0'0'157'0,"3"-10"-24"0,-3 10-19 16,0 0-26-16,0 0-9 0,0 0-9 0,0 0-9 15,0 0-7-15,0 0-8 0,0 0-7 0,0 0 0 16,0 0 7-16,0 0 7 0,11 28-7 0,-8-17 9 16,-1 12 0-16,4-6-8 0,-1 6-1 0,-2-3-5 15,2-1 1-15,-2 4-5 0,1-4-2 0,3 4-3 0,0-4-5 16,-3 1 3-16,2-1-6 0,-4-4-4 16,4 3 0-16,-4-6 6 0,1 1-8 0,0-4-23 0,1 1-16 15,-2 3-23-15,0-4-26 0,1 1-25 0,-3-10-24 16,3 10-74-16,-3-10-231 0,0 0 69 0</inkml:trace>
  <inkml:trace contextRef="#ctx0" brushRef="#br0" timeOffset="-214069.4199">10441 10583 298 0,'0'0'110'0,"-2"-12"4"16,2 12-16-16,-6-12-3 0,6 12-9 0,-11-10-10 15,6 3-21-15,5 7 0 0,-14-10-6 0,14 10-7 16,-11-4-1-16,11 4-1 0,0 0 3 0,-34 8 4 16,16 5 3-16,4 3-3 0,-2 6 5 0,-9 13-9 15,3 8 4-15,6 3-6 0,2 2 1 0,-2 28 3 0,5-20-2 16,8-5 0-16,3-3-3 0,3 1-2 0,6-5-1 15,6 5-5-15,5-8-3 0,2-2-1 0,0 0-1 16,8-3 2-16,0-3-10 0,2-3 0 0,0-3-3 16,5-1 2-16,4-8-2 0,-8 5 2 0,-3-11-4 15,-2 1 2-15,10-1 2 0,-8-6-5 0,-2 3-2 16,-10-8-3-16,7 5 2 0,0 0-2 0,0-5 1 16,-10-1-1-16,2 2 2 0,-17-2-7 0,24 0 5 15,-24 0 1-15,20 0-9 0,-20 0 6 0,0 0 0 16,22 0-9-16,-22 0-10 0,0 0-14 0,0 0-16 0,20 0-29 15,-20 0-29-15,0 0-37 0,0 0-102 0,0 0-285 16,10-6 85-16</inkml:trace>
  <inkml:trace contextRef="#ctx0" brushRef="#br0" timeOffset="-212538.3799">11218 10852 335 0,'0'0'201'15,"0"0"-28"-15,0 0-23 0,0 0-3 0,0 0-17 16,0 0-5-16,0 0-8 0,0 0-7 0,0 0-7 16,12-7-9-16,-12 7-9 0,0 0-9 0,0-7-6 15,0 7-8-15,3-10-8 0,-3 10-8 0,0-13-10 16,0 8 4-16,0 5-1 0,0-13 0 0,3 3-6 0,-3 3 0 15,0 0-5-15,2 1 4 0,-2 6-3 16,3-12-2-16,-3 12-5 0,0-6 2 0,0 6-6 16,0-10-2-16,0 10-5 0,0-7-3 0,0 7-5 0,3-6-1 15,-3 6-3-15,0 0-2 0,0 0 2 0,0 0 0 16,0 0-1-16,0 0 1 0,0 0-8 0,4 23 1 16,0-5 6-16,-4 5 4 0,6 2-2 0,-6 15-3 15,2-4 3-15,4 1 3 0,-4 0-1 0,4-7 1 16,-1 5 0-16,-2-6 1 0,0-5-4 0,2-1 4 15,-5-1 0-15,6-2 0 0,-3-1 1 0,-1-1-2 16,1 0-6-16,-3-5-17 0,2-1-15 0,-2-1-16 0,3-1-26 16,-3 0-25-16,3 0-35 0,0-3-141 15,-3-7-332-15,0 11 96 0</inkml:trace>
  <inkml:trace contextRef="#ctx0" brushRef="#br0" timeOffset="-212272.02">11655 11111 287 0,'10'-5'134'16,"-10"5"-29"-16,0 0-4 0,0 0-17 16,0 0-3-16,0 0-7 0,22 14-2 0,-16-6-1 0,-3 3-8 15,5 0-3-15,-6-1-2 0,4 7-7 0,2 3-16 16,-5-2 19-16,2 2-2 0,-5-6-1 0,3 1-3 15,-6-3 1-15,3 3 3 0,0-5-2 0,-8 9-3 16,0 1-2-16,-3-3-5 0,-3 1-1 0,-1 0-9 0,1-5-2 16,-3 0-12-16,1 0-20 0,-4-3-20 15,3-3-17-15,4-5-29 0,-1 1-45 0,1-3-95 16,13 0-250-16,-23-10 74 0</inkml:trace>
  <inkml:trace contextRef="#ctx0" brushRef="#br0" timeOffset="-211854.3499">11993 10822 236 0,'7'-4'111'0,"-7"4"-26"0,0 0-5 16,0 0 0-16,0 0 0 0,0 0-2 0,21 0 1 16,-21 0 0-16,0 0-8 0,34 4-9 0,-21 2-4 0,0-2-5 15,-1 2-9-15,8 1 1 0,0 3-7 16,0 2-4-16,-7 1-2 0,2-2-17 0,-2 4 8 16,0 3 1-16,1 0 3 0,-8 4-1 0,-1-3-8 0,0 1 2 15,-5 3-1-15,0 0 4 0,0-1 6 0,-5 1 9 16,2-1 11-16,-2-3-6 0,-2 6 3 0,0-8 0 15,0 1 1-15,3-5-1 0,1-1-3 0,1-4-8 16,-1 3 0-16,-1-2 0 0,0-1-7 0,4-8 2 16,-2 13 3-16,2-13-3 0,0 10 0 0,0-10 0 15,0 10-1-15,0-10-5 0,6 7 4 0,-6-7 0 16,12 5 0-16,-1-2-6 0,11-3-2 0,3 0-2 0,-3 0-15 16,3 0-27-16,-7 0-25 0,8-3-28 15,-7 3-28-15,2-4-36 0,-3 3-125 0,-1-4-318 0,2 3 92 16</inkml:trace>
  <inkml:trace contextRef="#ctx0" brushRef="#br0" timeOffset="-211630.4">12836 11225 305 0,'9'14'95'0,"-9"-4"-2"0,4 0 1 15,-4 10-12-15,-4 2-2 0,4 2 0 0,-5-4-10 16,0 5-3-16,-1-1 2 0,-8 10-18 0,3-6 6 16,0-5-8-16,6-2 0 0,-3-3-5 0,0-4-5 15,2-1-3-15,-3-3-10 0,4 0-1 0,1-4-11 16,4-6-16-16,-9 12-12 0,4-5-35 0,5-7-123 16,0 0-204-16,0 0 60 0</inkml:trace>
  <inkml:trace contextRef="#ctx0" brushRef="#br0" timeOffset="-211322.3799">13072 10797 277 0,'9'-10'131'0,"-9"10"-18"0,0 0-22 0,0 0-9 16,0 0-10-16,0 0 4 0,0 0-4 0,11 21-1 0,-6-11 7 15,0 7-1-15,-2 0-6 0,4 2-1 16,-5 1-12-16,3 0-4 0,0 3-6 0,-5-2-1 0,3 1-6 16,2 1-5-16,-5-3-1 0,7 2-3 0,-4-3-11 15,3 1 7-15,-5 3 0 0,2-5-4 0,-3 2-5 16,3-2 2-16,-3 2-24 0,5 0-18 0,-3 0-19 15,-2-1-41-15,0-4-18 0,0-3-98 0,0 1-233 0,0-3 70 16</inkml:trace>
  <inkml:trace contextRef="#ctx0" brushRef="#br0" timeOffset="-210935.3589">13185 10381 286 0,'0'0'147'16,"0"0"-25"-16,0 0-13 0,0 0 2 0,44 18-3 16,-9-2-17-16,6 4 1 0,-3 0-5 0,7 6-6 0,-7 2-13 15,2 2-4-15,-2 0-10 0,0 1-3 0,-4 4-2 16,-1 0-10-16,24 34 29 0,-31-31-38 15,-8-5-5-15,2 2-1 0,-4 1-11 0,-2 1 11 16,-7 0-3-16,0-2-2 0,-7 5-5 0,2-6-2 0,-7 8 6 16,-1-3 16-16,-4 1-4 0,-2-3-1 15,-1 2-4-15,-4-3-2 0,1 2-5 0,-1 0 0 16,1-5 0-16,-1-5-9 0,6-3 7 0,-3-9 1 0,4 5-5 16,-2-5-4-16,4 0 2 0,0-4-1 0,3-2 2 15,0 0-5-15,-1-3-1 0,0 1 2 0,1-2 3 16,5-6-1-16,-8 12 1 0,3-9 2 0,5-3-3 15,-6 8-3-15,6-8-16 0,0 0-28 0,-14 10-57 16,14-10-52-16,-16 2-103 0,16-2-296 0,0 0 85 16</inkml:trace>
  <inkml:trace contextRef="#ctx0" brushRef="#br0" timeOffset="-210321.84">14346 11142 241 0,'0'0'140'0,"0"0"-8"0,0 0-6 15,0 0-8-15,0 0-2 0,0 0-15 0,0 0-3 16,-20 0-8-16,20 0-5 0,0 0-18 0,0 0 2 16,0 0-12-16,0 0-8 0,0 0 0 0,0 0-6 15,0 0-2-15,0 0-9 0,0 0-6 0,0 0 2 16,0 0-3-16,0 0 3 0,0 0-4 0,0 0-2 16,0 0-7-16,0 0 0 0,0 0-2 0,0 0 1 0,55 6-4 15,-33-4 0-15,5-2 6 0,-2 0-7 0,2 4 0 16,1-4-6-16,-1-4 4 0,14 4 1 15,1-2-2-15,-10-1 0 0,-4 3 3 0,-3-3-4 0,-2 3 11 16,0 0-5-16,-6 0-10 0,4-3 6 0,-4 3-1 16,-1-4 4-16,-1 4-4 0,-15 0 1 0,20-3-1 15,-20 3 2-15,14 0-3 0,-14 0 2 0,0 0-1 16,20 0-7-16,-20 0 2 0,0 0 0 0,16 0 3 16,-16 0-3-16,0 0 2 0,0 0-3 0,20 0 0 15,-20 0 0-15,0 0-7 0,0 0-10 0,0 0-10 16,0 0-8-16,0 0-12 0,15 0-20 0,-15 0-22 0,0 0-17 15,0 0-22-15,0 0-70 0,0 0-237 0,0 0 70 16</inkml:trace>
  <inkml:trace contextRef="#ctx0" brushRef="#br0" timeOffset="-209738.44">14617 10926 236 0,'0'0'54'0,"0"0"-5"0,0 0-4 16,0 0-8-16,0 0 3 0,0 0-6 0,0 0-1 15,0 0-11-15,0 0 4 0,0 0-1 0,0 0 2 16,-19 13 5-16,19-13-1 0,-3 6 0 0,3-6-6 15,0 15 4-15,0-15-6 0,-4 10 6 0,3-3-3 0,1 3-3 16,0-10-1-16,-3 16-6 0,3-7 11 0,0-1-8 16,0-8 4-16,-3 16 0 0,3-10-1 0,0-6 5 15,0 15 6-15,0-15-26 0,-3 12 22 0,3-4-9 16,0-8 6-16,0 14-10 0,0-14 2 0,0 13-4 16,0-13-6-16,0 10 3 0,0-10 0 0,-3 8 1 15,3-8-3-15,0 10 1 0,0-10 0 0,0 0 2 16,0 10-2-16,0-10-5 0,0 0 3 0,0 0 3 0,0 13-2 15,0-13-3-15,0 0 1 0,0 0-5 16,3 12 3-16,-3-12 6 0,0 0-5 0,0 13 2 16,0-13-1-16,-3 13 0 0,3-13 7 0,0 17-5 0,3-7 4 15,-3 2 9-15,6-2 4 0,-6 12 6 0,3-3-2 16,-2 2-7-16,3-3 5 0,-1 2 3 0,3 1 0 16,1-3-11-16,-4 4 3 0,3-4 0 0,-1 3-7 15,-2-7 5-15,3 3-4 0,-4-3 2 0,3 2 1 16,-1-4-3-16,1-2 0 0,-3 0 0 0,1 3-1 15,0-6 4-15,-1 3-1 0,0 0-2 0,4-4 1 16,-3 6-1-16,0-6-6 0,-3-6-1 0,3 12-1 0,-3-12 0 16,3 8 1-16,-3-8 1 0,3 7-4 15,-3-7 2-15,0 0-1 0,2 13 0 0,-2-13 1 0,0 0-2 16,0 0-14-16,0 0-11 0,3 10-17 0,-3-10-22 16,0 0-20-16,0 0-58 0,0 0-95 0,0 0-273 15,0 0 81-15</inkml:trace>
  <inkml:trace contextRef="#ctx0" brushRef="#br0" timeOffset="-208583.06">15520 10603 238 0,'0'0'203'0,"0"-10"-39"0,0 10-19 0,2-6-29 15,-2 6-22-15,0 0 2 0,0 0-13 0,0 0-15 16,0-10-11-16,0 10-3 0,0 0-10 0,0 0-3 16,9 23-6-16,-4 2 0 0,1 15 13 0,2 1-4 0,-5 8-3 15,0 1-5-15,2 2 0 0,6 23-3 16,-3-2 5-16,-5-14 24 0,0-9 0 0,0-4-8 0,-1 2-5 16,3-5-4-16,2 0-9 0,-2-2 0 0,0-6-1 15,-2-2-5-15,4-15-5 0,-4 3 0 0,0-4-5 16,1-3 1-16,-2-4-1 0,-2 3-3 0,3-6 1 15,0 2-7-15,-1-1 7 0,-2-8 4 0,3 10 2 16,-3-10 1-16,3 5 1 0,-3-5 0 0,0 0-6 16,0 0-3-16,0 0 2 0,0 0-3 0,0 0-5 15,12-32-13-15,-6 10-6 0,1-15-13 0,0-3-5 16,-1-1 4-16,0-2 2 0,-2 2 5 0,0-2 1 16,1 4-2-16,1 2 4 0,-4-1-1 0,7 10 1 0,-4 3 5 15,1 5-8-15,-1 1 6 0,0 1-3 0,3-1 0 16,1 3-1-16,-1-1 8 0,5 6-9 0,-1-4 9 15,1 5-4-15,-1 0-3 0,-2 2 6 0,4 3-4 16,-5 3 3-16,-9 2-7 0,16-3 6 0,-16 3 0 16,0 0-3-16,18 5 5 0,-18-5-6 0,13 10 0 15,-9 0-4-15,-1 1 2 0,-3-1 10 0,3-1-3 16,-6 4 3-16,0 8-3 0,-5-1 5 0,-1 1 1 0,0-2-1 16,-6 0-1-16,2-2 2 0,-4-2 0 0,0 3 2 15,1-4-1-15,-1 0-4 0,3-1 4 0,-2-1 0 16,8-4 4-16,-5 2 0 0,5-5 7 0,-1 2 3 15,4-1-1-15,5-6 1 0,-12 9 3 0,8-6 0 16,4-3-1-16,-10 7-2 0,10-7-2 0,0 0-1 16,-4 10-5-16,4-10-2 0,0 0 7 0,0 0 1 15,4 12-6-15,-4-12 13 0,14 10-2 0,-5-3-1 16,10 5-1-16,3-4-2 0,-8 0 0 0,2 0 0 16,5 1-2-16,0 1-3 0,0-1 0 0,-1-2-11 15,2 3-10-15,-4 0-14 0,4 1-16 0,-2-1-18 0,1-2-16 16,-1 1-22-16,-1-2-15 0,0 2-18 0,0-6-108 15,-8 3-286-15,-11-6 82 0</inkml:trace>
  <inkml:trace contextRef="#ctx0" brushRef="#br0" timeOffset="-208270.43">16303 11281 258 0,'2'-8'162'0,"-2"8"-19"0,7-4-16 0,-7 4-23 0,0 0-10 15,4-8-17-15,-4 8-13 0,0 0 1 0,0 0-8 16,13-5-11-16,-13 5 1 0,0 0-6 0,24 8-9 16,-17-1-4-16,5-2 0 0,-1 2 5 0,-1 11-5 15,7-3 6-15,-6 4-7 0,-1 1-4 0,-3 2 2 16,0-5 5-16,-7 8-4 0,0-8-2 0,0 6 3 0,2-1-2 16,-4 0 9-16,0-3 1 0,-3-1-3 15,2-3 8-15,0 0-4 0,2-4 0 0,-4 1-3 16,2-2 3-16,1-4-3 0,2-6-4 0,-6 12 4 0,6-7 1 15,0-5-5-15,0 13 7 0,0-13-2 0,0 0-1 16,0 7 0-16,0-7-4 0,11 8-3 0,1-6-3 16,1-2 2-16,12 3-19 0,15-3-16 0,5-5-21 15,-5 2-31-15,1-6-30 0,3-1-53 0,-3-3-121 16,4 0-319-16,-4 0 91 0</inkml:trace>
  <inkml:trace contextRef="#ctx0" brushRef="#br0" timeOffset="-207973.4199">17094 10622 364 0,'-14'30'176'0,"-2"-2"-11"0,0 8-6 0,-1 7 3 0,4 6-11 16,-1-5-13-16,2 5-6 0,4-5-11 0,0 4-11 16,8-5-14-16,0 2-9 0,2-6-5 0,8 4-7 15,1-6-1-15,2-2-9 0,6-1-9 0,6-2-1 16,3-5-3-16,-2 2-7 0,43 23 31 16,-31-29-56-16,3-4-19 0,1-4-31 0,4 0-21 15,-4-2-28-15,1-7-36 0,1 3-45 0,-5-12-107 16,-6-3-320-16,-3 2 92 0</inkml:trace>
  <inkml:trace contextRef="#ctx0" brushRef="#br0" timeOffset="-207373.3889">17997 10838 298 0,'0'0'175'16,"0"0"-32"-16,0 0-18 0,0 0-28 0,0 0-2 0,7-10-16 15,-7 10-3-15,0 0-12 0,0 0-9 0,0 0-7 16,0 0-2-16,0 0-7 0,0 0-2 0,0 0-3 16,0 0 6-16,0 0-4 0,0 0 2 0,0 0 1 15,0 0 10-15,-25-6 1 0,25 6 5 0,0 0-4 16,0 0 1-16,-12-4 0 0,12 4 1 0,-5-6-1 0,5 6 0 15,0 0-3-15,-5-9-6 0,5 9-4 16,0 0-3-16,0-8-8 0,0 8-5 0,0 0-6 16,8-12 2-16,-8 12-4 0,12-6 1 0,-12 6-5 0,18-4 3 15,-4 2-4-15,-14 2-4 0,25 2 3 16,-12 2-2-16,7 6-1 0,-2 3-1 0,-2 2-4 0,1 2 2 16,0 3-1-16,8 9-4 0,-7 4 5 0,-4-8-2 15,-8-4-1-15,2 2 1 0,-5-1 0 0,-1-1 1 16,-4 1-2-16,2-1 3 0,-7-1-1 0,0 0 1 15,-7 3-1-15,1-7 5 0,-4 1-4 0,1 1 3 16,-1-4-2-16,0 1 2 0,4-2 0 0,-4-3-1 0,4-3 2 16,-1 0 3-16,4-5-2 0,-2 1 3 15,12-3-3-15,-15 0 0 0,15 0 0 0,0 0-3 0,-15-6 0 16,15 6 4-16,-8-9-7 0,8 9 4 0,-1-11-3 16,1 11 0-16,-4-6 2 0,4 6-3 0,0 0 1 15,8-19 1-15,-3 13-10 0,0-1 8 0,5 0-4 16,3-1 8-16,-5 0-1 0,14-2-2 0,-3 3 0 15,-3-1-1-15,0 5 0 0,1-1-5 0,-3 4 3 16,11-3-1-16,-10 3-4 0,0 0 3 0,-15 0 1 16,28 3-5-16,-18-3 3 0,1 7 3 0,-11-7-3 15,19 3 3-15,-8 2-7 0,-2 0-9 0,2 0-9 16,-1 0-19-16,-3 0-18 0,3 2-26 0,-2-1-30 16,0 1-24-16,0 0-127 0,2-1-321 0,-3-1 91 0</inkml:trace>
  <inkml:trace contextRef="#ctx0" brushRef="#br0" timeOffset="-207150.76">18632 11157 387 0,'0'0'189'0,"0"0"-35"0,0 0-20 0,13-3-21 16,-13 3-8-16,0 0-14 0,0 0-14 0,0 0-2 15,13 13-16-15,-11-3 4 0,1 0-8 0,-3 3-8 16,3-1-1-16,-3 8 0 0,-3-1-4 0,0 1-6 15,1 0 1-15,-1-2-6 0,-6 1-6 0,8-2 1 16,-5-5-3-16,-3 8 5 0,1-4-10 0,-1-5-12 16,5 0-13-16,-3-1-25 0,3-1-18 0,1-1-11 15,3-8-14-15,-8 7-39 0,8-7-89 0,0 0-241 0,0 0 70 16</inkml:trace>
  <inkml:trace contextRef="#ctx0" brushRef="#br0" timeOffset="-206653.4">19071 10838 408 0,'11'-8'189'0,"-3"0"-23"0,1 1-20 0,-2 0-20 16,2-1-13-16,-1 1-8 0,0 1-15 0,-3-1-10 16,4 4-9-16,-3-7-9 0,2 4-2 0,-4 0-11 0,-4 6-1 15,10-11-9-15,-10 11-4 0,5-8 2 0,-5 8-9 16,3-8 1-16,-3 8-5 0,2-12-11 0,-2 12 3 15,0 0 0-15,-5-10-6 0,5 10 1 0,-15-5-11 16,5 3 2-16,10 2 5 0,-22-5 6 16,9 5-2-16,-6 2 0 0,-4 1-1 0,5-1 5 0,-1 3 0 15,-1 3-3-15,1 4-3 0,2-4 5 0,-2 2-1 16,5 1-6-16,4-1 5 0,4 2-2 0,-4-2 1 16,6-2-5-16,1 2 6 0,3 0-4 0,-2 0 1 15,4 0 0-15,1 3-1 0,0-6 3 0,3 2-7 0,-1 0 5 16,3-1 1-16,0-2 3 0,1 1-4 0,-2-2-5 15,7-5 11-15,-2 2-3 0,-12-2-2 0,24-2-1 16,-14-1 1-16,5-2-2 0,4-5-1 0,-3-1 4 16,1 2 2-16,-4 0 7 0,-1 2-3 0,-3 2 9 15,5 0-2-15,-7 0-3 0,4 0-4 0,-3 0-3 16,-8 5 1-16,14-5-3 0,-14 5-4 0,8-5-4 16,-8 5-3-16,0 0 3 0,0 0-4 0,25 10 1 0,-20-2-3 15,0 2 3-15,9 9 3 0,-8 4-1 0,10 11 0 16,-7 3-3-16,-2-1-2 0,-1 2 4 0,-4-2 4 15,4-6-3-15,-4 7 1 0,-2-10 0 16,0 1 1-16,0-7-2 0,0 0 3 0,-2 2-13 0,2-5-19 16,0 3-21-16,0-7-17 0,-3 1-31 0,0-3-20 15,3-2-27-15,0 0-134 0,0-10-326 0,0 0 93 16</inkml:trace>
  <inkml:trace contextRef="#ctx0" brushRef="#br0" timeOffset="-206414.94">19613 10942 362 0,'0'0'157'16,"0"0"-26"-16,0 0-19 0,0 0-11 0,11 18-7 16,-5-5-6-16,-4 4-1 0,1 3 0 0,0 0-8 15,-6 1 0-15,3-1-11 0,-3 5-13 0,3-3 1 0,0 2-5 16,-5-3-4-16,5 1-8 0,-3-3 4 15,3 2-4-15,-8-2-2 0,0-2-8 0,3-5-5 0,2 2-18 16,-3-4-20-16,3-1-10 0,-2 1-21 0,2-6-26 16,3-4-5-16,-5 12-38 0,5-12-82 0,0 0-233 15,0 0 69-15</inkml:trace>
  <inkml:trace contextRef="#ctx0" brushRef="#br0" timeOffset="-205997.3889">20054 10693 243 0,'0'0'153'15,"0"0"-24"-15,0 0-13 0,0 0 1 0,0 0 12 16,0 0 0-16,-6 21-16 0,4 1-9 0,-6-4-3 16,-2-1-10-16,6 5 1 0,-7 0-4 0,6-2 0 15,-3 2-6-15,2 1-7 0,-1-2-4 0,7 2-4 16,-4-2-6-16,4-1-2 0,-3 2-5 0,3-1-3 0,3 1-1 15,0-3-5-15,2 1-1 0,0-2-4 16,4 1-6-16,2-5 1 0,-3 1-4 0,6 0-6 0,2-2 3 16,-5-1-1-16,3-2-3 0,-5-2 0 0,5-4-1 15,-5 3-4-15,-2-1 2 0,0-4-1 0,-7-2 5 16,17 4 3-16,-17-4 1 0,10 4-2 0,-10-4 2 16,0 0-5-16,0 0-2 0,17-17-5 0,-14 9-3 15,-1-4-1-15,4-6-4 0,-6-2-3 0,0-3-1 16,0 0-1-16,-3 1-10 0,0-4-1 0,-2-10 2 15,-2 6 1-15,3 5 1 0,-2 4 0 0,1-2-2 0,0 3-5 16,-1 1 10-16,2 3-2 0,0 3-1 0,-2 0 0 16,1 0 0-16,-1 3 2 0,4 1-1 0,-5 1 1 15,1 0-3-15,6-2-6 0,0 10-13 0,-12-13-14 16,7 4-19-16,5 9-22 0,-6-9-28 0,6 9-22 16,-5-7-45-16,5 7-131 0,0 0-363 0,-10-11 103 15</inkml:trace>
  <inkml:trace contextRef="#ctx0" brushRef="#br0" timeOffset="-205688.43">20149 10316 355 0,'0'0'181'0,"0"0"-33"0,0 0-19 0,0 0-12 15,0 0-11-15,28 18-10 0,-11-1 4 0,9 11-8 16,2 2-7-16,8 1 1 0,1-1-5 0,-3 6 2 15,2-3-2-15,1 5-1 0,-1-5-11 0,-2 7-2 16,0-3-7-16,-8 2-7 0,1 0 1 0,0 1-1 0,-5 4-1 16,-2-2-9-16,-4 1 4 0,-5-4-6 15,-1 3-5-15,-4 0 0 0,-8 2-1 0,-6-3-1 0,-4 0-2 16,0-2-2-16,-9 0 0 0,-1 1-3 0,1-3-1 16,1-5 0-16,-1 1-2 0,2-8-3 0,2-7-1 15,3 0-2-15,4-1-2 0,-4-1 1 0,6-3-2 16,-4-3-1-16,4-2-7 0,3-4 8 0,0 2-13 15,5-6-16-15,-11 7-22 0,11-7-38 0,0 0-60 16,-11 3-213-16,11-3-414 0,0 0 115 0</inkml:trace>
  <inkml:trace contextRef="#ctx0" brushRef="#br0" timeOffset="-204769.41">21195 10960 274 0,'-7'5'247'0,"7"-5"-38"0,0 0-16 16,0 0-22-16,0 0-24 0,0 0-18 16,0 0-7-16,0 0-10 0,0 0 4 0,15 12 4 0,-3-12-6 15,18 3-4-15,13-3-8 0,7 0-3 0,-5 0-12 16,6 0-6-16,-2-3-10 0,0 3-6 0,-2-4-8 15,-1 4-2-15,-1-6-11 0,-15 4-9 0,0 1-13 16,-9-3-16-16,-1 4-6 0,-4 0-18 0,0-3-8 0,-6 1-11 16,-10 2-6-16,21 0-6 0,-21 0-4 15,0 0-1-15,19 0 2 0,-19 0-3 0,0 0-1 16,11-1-19-16,-11 1-12 0,0 0-12 0,8-9-13 0,-8 9-2 16,0 0 18-16,0-9 6 0,0 9 12 0,0-10 2 15,0 10 11-15,0-10 5 0,0 10 16 0,-3-10 6 16,3 10 13-16,-8-10 16 0,8 10 11 0,-8-15-5 15,2 7 19-15,0 2 1 0,1-2 13 0,-3 1 2 16,3 0 8-16,-1 0 7 0,0-3 6 0,-2 2 2 16,3 0 6-16,-3 1 5 0,5-1 7 0,-5 1 2 15,8 7-2-15,-8-10 3 0,8 10 1 0,-8-9-8 16,5 3-7-16,3 6-4 0,0 0-14 0,-9-6-4 16,9 6-8-16,0 0-6 0,0 0 0 0,0 0-4 0,0 0-3 15,-13 21 5-15,10-1 2 0,1 5 1 0,2-1-6 16,-3 10 1-16,3 4-5 0,-4 1 1 0,8-4-1 15,-4 0-1-15,0-6-5 0,0 1 3 0,3-8-5 16,2 2 5-16,0-2-1 0,1 4-1 0,-4-5-15 16,3 3-16-16,2-1-13 0,1-1-24 0,0 1-13 15,0 0-17-15,0-2-24 0,0-4-34 0,6 1-26 16,-3-8-99-16,2-1-322 0,3-6 93 0</inkml:trace>
  <inkml:trace contextRef="#ctx0" brushRef="#br0" timeOffset="-204145.4">22583 10435 367 0,'6'-7'248'0,"-6"7"-30"0,9-13-27 15,-9 13-25-15,5-5-22 0,-5 5-19 16,0 0-19-16,0 0-16 0,0 0-9 0,0 0-10 0,0 0-7 15,0 0-11-15,19 32-1 0,-13-9-11 0,-1 18 1 16,3 2 3-16,-6 1-5 0,8 5-1 0,-8 2 0 16,-2 0-3-16,3-2-2 0,-3 3 2 0,-5-6-4 15,-2 5-5-15,7-8-1 0,-5 2 2 0,5-6-6 16,0-2 2-16,-5-8-2 0,5-7 1 0,0-4-4 16,-3-3-3-16,3-1 2 0,0-3-1 0,0-1 2 0,0-10 11 15,0 11 14-15,0-11 10 0,0 8 0 0,0-8-11 16,0 0-2-16,0 0-5 0,0 0-18 15,0 0-5-15,13-44-9 0,-4 1-6 0,2 2-15 0,6-6-5 16,-4 0 6-16,3 2-1 0,1 0 1 0,-1 2-1 16,1 3 4-16,-1 6-1 0,-2 6 2 0,-4 6 1 15,2 3 3-15,-2 1 1 0,1 1 0 0,-2 5-3 16,-1 3 0-16,-3-1-2 0,3 1 3 0,1 3-1 0,-4 4 3 16,-5 2-3-16,16-8-3 0,-16 8 0 15,11 0 3-15,-11 0-9 0,0 0 5 0,0 0 0 16,14 8 6-16,-14 0-8 0,3 2 6 0,-3 2 3 15,-3-4 2-15,2 5 0 0,-3-1 3 0,-5 6-8 16,-2 2 9-16,1-4-3 0,-5 1 3 0,-3 1-1 16,5-3 1-16,-4 0 0 0,4-1-2 0,-2-2 1 15,5-3 1-15,1-2 3 0,1 0-1 0,0 0-1 16,-6 3 0-16,14-10 2 0,-8 10 1 16,8-10-5-16,-6 5 2 0,6-5-4 0,-5 8 2 15,5-8-4-15,0 0 3 0,-5 8-6 0,5-8 6 0,0 0 0 16,0 0 4-16,0 13-4 0,0-13 3 0,5 15-5 15,-2-8 8-15,2 3-6 0,-5 3 7 16,8-3-6-16,2 0 2 0,-8 2 0 0,11 5 2 16,4-2 0-16,-4 2 0 0,4-2-4 0,-1 3-25 15,3-4-27-15,1 0-12 0,-4-1-25 0,3-1-37 0,0-2-159 16,-2-2-341-16,5-3 96 0</inkml:trace>
  <inkml:trace contextRef="#ctx0" brushRef="#br0" timeOffset="-203678.78">23186 11132 251 0,'0'0'172'0,"0"0"-33"0,-8-10 5 16,8 10-11-16,0 0-10 0,-6-6-3 0,6 6-6 0,0 0 5 15,-5-7-4-15,5 7-10 0,0 0 0 16,0 0-3-16,-3-8-13 0,3 8-5 0,0 0-11 0,0 0-11 16,-3-7-8-16,3 7-2 0,0 0-6 0,21-13-7 15,-12 11-8-15,14-6 2 0,-5 6-5 0,4-1-8 16,-2 1 3-16,-2-1-13 0,-1 6 4 0,-17-3-4 16,25 0-3-16,-14 2-3 0,2 1 1 0,-4 1 2 15,-1 4-4-15,-8-8 4 0,8 10-4 0,-6 0 0 16,1-2 1-16,-3 1 1 0,0-1-4 0,4 1 2 15,-4 1 0-15,0-10-3 0,-4 18 0 0,4-8 1 0,0 0 3 16,4 0 0-16,-4 0 4 0,8 7-3 0,2 2 8 16,5 1-3-16,-5 0 3 0,15 11-6 0,-4-1 9 15,2-7 0-15,-4-5 3 0,-4-2-4 0,3 3 3 16,2-1 3-16,-5-3-1 0,-1 2-4 0,-3-4-1 16,-3-5 0-16,0 2-3 0,-2 2 1 0,-1-9 2 15,-2 5-1-15,-3-8-1 0,5 12 0 0,-5-12-1 16,3 8 2-16,-3-8 0 0,0 0 0 0,-19 10-6 0,11-8-4 15,-17-2-25-15,6 0-24 0,-6-4-26 16,1-4-22-16,-4 0-23 0,-4-9-35 0,-2-4-164 16,4-7-373-16,8-2 106 0</inkml:trace>
  <inkml:trace contextRef="#ctx0" brushRef="#br0" timeOffset="-203417.14">23923 10300 400 0,'9'-10'185'0,"-9"10"-39"16,0 0-14-16,0 0-20 0,0 0-16 0,0 0-11 15,0 0-9-15,-12 36 4 0,0-1 1 16,-1 4-1-16,-6 1 0 0,3 5-1 0,-4 2 7 0,1-2 5 16,3 3-11-16,-4 0-7 0,4-3-7 0,2 4 4 15,6-1 3-15,4-2-5 0,0 2-6 0,8-6-11 16,-4-3-2-16,7 1 3 0,7-4-8 0,2 2-1 15,1-3-1-15,7-4-5 0,0-1-1 0,1-10-15 16,5 4-16-16,2-2-19 0,-2-7-22 0,-4-2-20 16,-1-3-33-16,0-4-39 0,-4-4-187 0,1-2-376 15,4-2 106-15</inkml:trace>
  <inkml:trace contextRef="#ctx0" brushRef="#br0" timeOffset="-202970.55">24177 10896 399 0,'-3'-13'209'0,"-2"10"-22"0,5 3-17 16,0-10-16-16,0 10-15 0,-2-11-14 0,2 11-17 0,0 0-7 15,2-10-18-15,-2 10-6 0,5-7-11 0,-5 7-6 16,16-10-6-16,-5 6-12 0,8-4 1 0,1 3-5 15,-3 2-2-15,1-1-5 0,2 1-7 0,-7 1-5 16,1 2-1-16,-14 0-3 0,19 2-3 0,-19-2-1 16,14 5-6-16,-14-5 2 0,5 8-2 0,-5-8 5 15,2 10-7-15,-2-10 1 0,-2 10 1 0,2-10 3 16,-2 14-5-16,-1-7 0 0,3 4 3 0,0-11-1 0,0 17-4 16,0-8 4-16,0 1-2 0,5 2 2 15,1 9-1-15,5 0 4 0,0-4-1 0,6 6 7 0,-4-5 2 16,12 12 0-16,-7-9 11 0,-1-1-2 0,-3-5 5 15,-3-1 2-15,-3-4 2 0,0 4 0 0,-4-8-4 16,2 1-3-16,2 1 1 0,-4-4 0 0,-4-4 2 16,6 13 4-16,-6-13 4 0,2 7 2 0,-2-7-10 15,0 0 3-15,0 0-6 0,-8 10 0 0,8-10-2 16,-18 3-2-16,6 0 0 0,-7-3-15 0,-6 0-12 16,4-3-15-16,-3 0-21 0,1-1-21 0,-1-2-24 0,2-1-15 15,1 0-9-15,6-1-24 0,-4-2-36 0,4-3-135 16,2-1-362-16,8 2 104 0</inkml:trace>
  <inkml:trace contextRef="#ctx0" brushRef="#br0" timeOffset="-202702.3799">24743 10820 271 0,'0'0'222'0,"0"0"-39"0,19-2-21 15,-19 2-29-15,0 0-17 0,0 0-15 0,0 0-9 16,20 7-14-16,-20-7-6 0,10 13-13 0,-1-3 2 16,3 3-13-16,-4 6 4 0,2 0-6 0,-1 0-6 15,-4 2-4-15,1 0 0 0,-4-1-2 0,-4 3 3 16,4-1-3-16,-2-2 0 0,-2 1-3 0,-1-4 1 16,-9 6-2-16,5-3-1 0,-4-1-5 0,-1-4 0 15,-2 5-2-15,2-5-9 0,0 2-14 0,2-7-14 0,-1 0-9 16,2-3-13-16,-1-2-19 0,4 0-29 0,6-5-42 15,0 0-109-15,-20-1-283 0,20 1 83 16</inkml:trace>
  <inkml:trace contextRef="#ctx0" brushRef="#br0" timeOffset="-202216.75">24853 10828 282 0,'0'0'139'15,"8"-10"-5"-15,-8 10-30 0,0 0-5 0,2-10-6 0,-2 10-6 16,0 0-4-16,0 0-8 0,7-11-2 0,-7 11 3 16,0 0-8-16,0 0-6 0,0 0 5 0,3-10-6 15,-3 10-4-15,0 0 0 0,0 0-3 0,0 0-7 16,5-10-1-16,-5 10-10 0,0 0 0 0,11-10-11 16,-3 4-2-16,-8 6-1 0,19-10 1 0,-8 5-4 15,0 1 2-15,11-2 2 0,0-2 4 0,-5 6-4 16,-1-3 1-16,-2 0-9 0,-5 3 0 0,0 2-1 15,-9 0-2-15,17-5 0 0,-17 5-3 0,14-3 0 16,-14 3-1-16,0 0-4 0,0 0 3 0,16 5-3 0,-16-5-4 16,0 0 3-16,6 10-3 0,-6-10 5 15,2 11 2-15,-2-11-9 0,0 10 2 0,0-1 5 16,0-9-4-16,-2 14 0 0,2-6 0 0,0-8 5 0,0 17-2 16,0-10-2-16,2 4 2 0,-2-1 2 0,6 0 2 15,-6 2-8-15,9-3 10 0,-4 12-4 0,5-2 6 16,-2-2 1-16,7 1 0 0,-5 0-1 0,-2 0 6 15,4-5 4-15,-5-1-4 0,2-2 3 0,-4 0-1 0,1 0-5 16,0-3 0-16,-4 1 2 0,1-2 0 16,-3-6-1-16,6 9 1 0,-6-9-3 0,2 9 6 15,-2-9-4-15,-2 10 1 0,2-10 0 0,-11 13-1 0,3-9-8 16,-3 2 11-16,-8 3-2 0,-5-4-5 0,0 0-2 16,2 0-11-16,4 0-8 0,-6-3-13 0,1-2-9 15,3 0-20-15,20 0-16 0,-26-2-20 0,11 2-22 16,5-5-31-16,-1 3-143 0,11 2-339 0,-11-13 96 0</inkml:trace>
  <inkml:trace contextRef="#ctx0" brushRef="#br0" timeOffset="-201938.07">25498 10838 260 0,'7'-6'249'0,"-7"6"-36"0,17-4-29 16,-17 4-24-16,10-6-21 0,-10 6-19 0,11-2-18 0,-11 2-14 16,0 0-5-16,0 0-12 0,19 12-5 15,-12-4-8-15,-6 1-4 0,-1 3-1 0,6 10-8 16,-3-1-4-16,-3 1 0 0,-3 1-10 0,0 1-1 0,0-2 2 16,2 1-5-16,-8-2-3 0,3 1-3 0,-3-2 4 15,2 0-7-15,-1-3-1 0,2-3-1 0,1-1-2 16,-4-1-3-16,4-2-16 0,-2 0-14 0,-2-4-16 15,3 1-11-15,0-2-17 0,6-5-43 0,-9 5-32 16,9-5-110-16,0 0-292 0,0 0 85 0</inkml:trace>
  <inkml:trace contextRef="#ctx0" brushRef="#br0" timeOffset="-201533.44">25666 10539 421 0,'9'-7'210'15,"-4"-1"-25"-15,1 2-20 0,-6 6-27 0,7-6-19 16,-7 6-11-16,8-6-20 0,-8 6-9 0,0 0-10 16,0 0-1-16,0 0-18 0,0 0-3 0,15 18-3 15,-14-6-5-15,3 11 1 0,-2-1 2 0,-2 17-4 16,0 0 1-16,3 1-3 0,1 0-4 0,-4-2 4 0,3-12-3 16,-1 1-3-16,1 7-3 0,0-4 3 0,2-10-6 15,3 0-5-15,-2-5 5 0,2 3 0 0,3-2-3 16,-3-6-1-16,0 0 1 0,0-3-4 0,3-2 3 15,0-2-2-15,0-1-4 0,-11-2 3 0,28-2-6 16,-10-4 1-16,2-3-3 0,0-1-2 0,1 0-7 16,-5 4 10-16,-5-4 9 0,1 3 0 0,-4 1-1 15,1 1 1-15,-3-2-6 0,-6 7-1 0,11-3 1 16,-11 3-5-16,9-5-4 0,-9 5-4 0,0 0 5 16,17 0-6-16,-17 0 1 0,0 0 3 0,13 8-1 15,-13-8-1-15,8 13 0 0,-5-3 1 0,6 10 3 0,-4-2-2 16,2 1 2-16,2 1 0 0,-3-3 0 0,-1 3-1 15,1-3 2-15,7 15-6 0,-9-18-12 16,4-2-10-16,-3-1-19 0,-2-3-13 0,2 2-15 16,-5-10-22-16,5 12-19 0,-1-7-14 0,-4-5-8 15,5 8-134-15,-5-8-318 0,0 0 92 0</inkml:trace>
  <inkml:trace contextRef="#ctx0" brushRef="#br0" timeOffset="-201068.72">26110 9957 333 0,'0'-9'215'0,"0"9"-36"16,0 0-32-16,0 0-14 0,0 0-9 0,0 0-10 15,33 22-12-15,-6 7 2 0,-2 4-15 0,5 2 3 16,7 3 4-16,8 26 0 0,-7-17-2 0,14 20 2 0,-5-9-8 15,-14-5-9-15,-3-9-9 0,-2 3-6 0,-2-4-7 16,-3 6-5-16,-4-4-7 0,-4 4 7 0,0-2-5 16,-4 6 1-16,-7-6-2 0,-6-4-4 0,0 5-6 15,-4-3 0-15,-7 1 0 0,-1-4 2 0,-9 5-3 16,3-4 2-16,-5 0-3 0,-1-3-6 0,-4-4 2 16,3 0-4-16,-3-1-1 0,5-2 8 0,-5-7 3 15,14-1 4-15,-6-10-7 0,9 6-1 0,-4-9-2 0,2 5 5 16,1-7 1-16,5-1-2 0,2 1 2 0,-3-1-8 15,5-3 1-15,-1-1 3 0,6-5-6 0,-8 10-5 16,8-10 3-16,-8 8-3 0,8-8 1 0,-7 4-6 16,7-4 4-16,0 0-1 0,0 0-3 0,-7 10-1 15,7-10-2-15,0 0 0 0,0 0-3 0,-8 8 3 16,8-8 1-16,0 0-7 0,0 0 7 0,0 0-11 16,0 0 1-16,-8 5 0 0,8-5 3 0,0 0-2 15,0 0 1-15,0 0-1 0,0 0 9 0,0 0-10 16,0 0-1-16,-5 6-18 0,5-6-17 0,0 0-30 0,0 0-41 15,0 0-42-15,0 0-56 0,0 0-245 0,-25-19-534 16,7 5 147-16</inkml:trace>
  <inkml:trace contextRef="#ctx0" brushRef="#br0" timeOffset="-196484.4499">7832 12881 335 0,'0'0'187'0,"0"0"-22"15,0 0-18-15,0 0-11 0,-3-10-10 0,3 10-7 16,0 0-8-16,0 0-9 0,0 0 0 0,0 0-4 15,0 0-11-15,0 0 5 0,0 0-6 0,0 0-3 16,0 0-5-16,3-7-7 0,-3 7-2 0,0 0-9 16,0 0-4-16,21-6-5 0,-4 0-13 0,8 2 2 0,2-4-3 15,18-2-1-15,2 0-5 0,-1 0-11 16,0 3-18-16,1-1-12 0,-4 0-20 0,-2 1-14 0,1 2-13 16,-1-3-21-16,-9 8-23 0,-2-3-27 0,-4 3-23 15,-5 0-108-15,-2-3-309 0,-19 3 89 0</inkml:trace>
  <inkml:trace contextRef="#ctx0" brushRef="#br0" timeOffset="-196278.11">8125 12960 258 0,'0'0'183'15,"-7"4"-8"-15,7-4-20 0,0 0-15 0,0 0-9 0,0 0-11 16,0 0-13-16,-16 3-5 0,16-3-13 0,0 0-6 15,0 0-17-15,0 0-3 0,0 0-4 0,0 0-8 16,0 0-5-16,0 0-1 0,54 3-2 0,-14 0-16 16,1-3-21-16,1 0-20 0,-4 2-37 0,5 0-26 15,7 6-40-15,-3-6-103 0,4 6-260 0,3-3 75 16</inkml:trace>
  <inkml:trace contextRef="#ctx0" brushRef="#br0" timeOffset="-195521.52">9785 12400 214 0,'-33'22'186'16,"-6"6"-3"-16,6 7-20 0,-2-1-16 0,-1 6-9 0,1 6-10 16,2 20-2-16,8-9-15 0,9-8-9 0,-1 4-5 15,12 0-4-15,5 22-9 0,5-15-5 0,9-12-5 16,8 2-2-16,21 21-14 0,9-6 1 0,6-4-1 15,5-1-10-15,8-8-2 0,3-6-18 0,0 3 14 16,6-4-9-16,-7-6-5 0,2-1-1 0,-19-11-10 0,-11-3-16 16,-2-4-24-16,2 2-17 0,-7-2-11 15,0-1-27-15,-8-4-46 0,-8-3-17 0,-1-4-120 0,-4-1-314 16,-5-4 91-16</inkml:trace>
  <inkml:trace contextRef="#ctx0" brushRef="#br0" timeOffset="-194588.51">10660 13005 214 0,'-3'-15'161'0,"1"8"-14"0,2 7-12 16,-4-19-18-16,3 10-12 0,1 9 2 0,0-21-11 15,-3 11-10-15,3-8-3 0,0 1-4 0,-3 2-3 16,3-4-5-16,0-1-6 0,0 0 2 0,0-2-2 0,0-4-1 16,3 8 0-16,-3-3 2 0,3-3-1 0,-2 3-8 15,3 1-2-15,-2-1 1 0,4 1-3 0,-3 3-2 16,3-1-2-16,-3 2-5 0,-3 4-5 0,2 2-6 15,1 3-4-15,-3 7-5 0,3-8-4 0,-3 8-2 16,0 0 0-16,0 0-5 0,0 0-1 0,18 35-1 16,-9-11 4-16,-4 15-4 0,4 3 3 0,-3 5-4 15,-5-3-3-15,6 4 4 0,-7-3-2 0,2-2-1 16,3 1-1-16,-2 1 0 0,0-5 1 0,0-1-3 16,-1 1 2-16,-4-14 1 0,4 1-3 0,-2-6-2 15,-2-7 3-15,2 2-2 0,0-4 2 0,2-1-2 0,-2-11 4 16,0 16 1-16,2-9-2 0,-2-7 3 0,0 12-2 15,0-12 7-15,0 12 9 0,0-12-2 0,0 0-2 16,0 0 1-16,0 0 1 0,0 0-4 0,0 0-2 16,0 0-1-16,0 0-1 0,0 0-4 0,0 0-2 15,15-29 0-15,-10 11-4 0,3 2 1 0,-3-7 0 16,4 3 1-16,2-2-3 0,0 2-1 0,-1-1-1 16,-1-2-5-16,5 1 11 0,0 2-4 0,-6-3 1 0,0 10-2 15,3-7-1-15,-6 4-1 0,6 4-1 0,-3 2 2 16,-2 0-1-16,1 3-2 0,-6-3 1 0,7 6-4 15,-3-4 0-15,-5 8-2 0,9-10 4 0,-9 10-1 16,8-5-2-16,-8 5 1 0,0 0-4 0,14-4 2 16,-14 4 0-16,0 0 0 0,0 0-3 0,17 2 3 15,-17-2 1-15,0 0-2 0,13 7-2 0,-13-7 9 16,6 8-6-16,-6-8 3 0,9 7 1 0,-9-7-2 16,0 13 2-16,0-5-9 0,-6 1 12 0,-2 0-2 15,1 1 5-15,0-3-3 0,-10 6 1 0,2 0-1 0,-6-3 1 16,12-1-1-16,-7-1 2 0,3-2 0 0,3-4 2 15,-13 9 0-15,14-8 1 0,-7-1-4 0,3 2 5 16,13-4 0-16,-17 1 1 0,17-1 3 0,-18 2 1 16,18-2 5-16,0 0 2 0,-17 0-5 0,17 0 1 15,0 0 0-15,-13 0-1 0,13 0-5 0,0 0-1 16,0 0-1-16,0 0-1 0,0 0 0 0,-20 3-5 16,20-3 2-16,0 0-3 0,0 0 0 0,0 0-1 0,0 0-1 15,-8 2 2-15,8-2-3 0,0 0 0 0,-2 10 2 16,2-10 1-16,0 0-1 0,2 15 3 0,-2-15-2 15,8 18 0-15,-2-8 1 0,-2-1 0 0,-1 1 0 16,14 4 3-16,0-1 2 0,-4 2-1 0,5 0-3 16,-3-3 0-16,6 1 0 0,-6 2-7 0,2-1-7 15,-2-2-10-15,9 3-14 0,-10 0-9 16,3 0-6-16,-1-2-11 0,1 3-11 0,3-1-6 0,-4 0-5 16,0-3-5-16,-1 1-10 0,-8-3-1 0,2-4-8 15,-2 2-5-15,2-3 0 0,-9-5-4 0,14 12 5 16,-14-12 9-16,10 5-9 0,-10-5-70 0,0 0-219 0,17 2 65 15</inkml:trace>
  <inkml:trace contextRef="#ctx0" brushRef="#br0" timeOffset="-194356.05">11285 13261 255 0,'0'0'150'0,"0"0"-12"0,0 0-12 15,0 0-15-15,0 0 0 0,0 0-23 0,0 0-7 0,0-12-12 16,0 12-5-16,0 0-7 0,0 0-5 0,0 0 5 15,0 0-6-15,0 0 8 0,0 0 1 16,0 0-7-16,0 0-6 0,5 38 5 0,1-19 0 0,-6 3 9 16,3 0-8-16,-1 1 6 0,1 13-5 0,-1-7-6 15,-2-3-3-15,3-3-4 0,0 0-3 0,-3-1-3 16,3 1-7-16,-1-1 1 0,1 4-3 0,0-5-4 16,-3-1-18-16,0 1-26 0,0-3-21 0,6 4-31 15,-6-7-34-15,2-3-160 0,-2-2-320 0,0-2 93 16</inkml:trace>
  <inkml:trace contextRef="#ctx0" brushRef="#br0" timeOffset="-193935.18">12027 13155 228 0,'8'-10'216'0,"-5"7"-37"0,-3 3-26 0,0 0-20 0,17 0-18 15,-17 0-12-15,0 0-13 0,21 8-5 16,-12-3-7-16,-1 5-7 0,8 5-11 0,-8 0 9 0,6 4-14 16,-6 2-2-16,-4-4 0 0,0 2-1 0,-4 3 1 15,-4 4-5-15,2-5-8 0,-3 4 0 0,0-5-5 16,-9 1 5-16,3 1-11 0,-2-1-1 0,-1-4-14 15,-2 0-28-15,2 0-17 0,0-2-25 0,0 0-34 16,3-5-36-16,1-8-110 0,10-2-280 0,-18 3 81 16</inkml:trace>
  <inkml:trace contextRef="#ctx0" brushRef="#br0" timeOffset="-193187.4799">12689 12870 211 0,'0'0'114'16,"0"0"-16"-16,0 0-10 0,0 0-20 0,0 0 6 15,0 0-12-15,0 0 2 0,0 0-13 0,0 0 9 16,0 0-8-16,0 0-7 0,0 0-11 0,-35 17 7 0,35-17 5 16,0 0-6-16,-20 2-1 0,20-2 5 15,-16 2 2-15,16-2 5 0,0 0-2 0,0 0-1 0,-27-4-3 16,27 4-5-16,-14-7 1 0,14 7-5 0,-8-9 0 15,8 9 0-15,-6-7-11 0,6 7 2 0,-2-12-2 16,2 12 3-16,0 0 0 0,2-17-7 0,4 10 4 16,-2-3-7-16,6 2-4 0,-2 1-2 0,0 1-3 15,3 2 1-15,0-2 1 0,0 2-3 0,0 4-4 16,13 0-1-16,-7 0-1 0,4 4-4 0,-1 4 8 16,3 4-4-16,-2-1 1 0,-5 3-5 0,19 18 8 15,-19-16-9-15,1 3 8 0,-4-2 0 0,0 5 0 16,-6-2-5-16,2 2 5 0,-1 1 1 15,-6 0 0-15,2 0 2 0,-8 2-1 0,2-2 2 16,-6-1 0-16,5 1 1 0,-6-3-2 0,-1 1 7 16,-1 0-7-16,-6 0 4 0,4-4-1 0,0 0-2 0,-7 0-1 15,9-6 3-15,-3-1 0 0,3-1 3 0,0-2-1 16,1-1-7-16,-2-3 8 0,12-3 6 0,-18 0-2 16,18 0-4-16,0 0 3 0,-31-9-1 0,25 3-1 15,6 6 2-15,-11-14-1 0,6 8 1 0,0-5 0 16,2 1 3-16,3 3-3 0,0-3 3 0,0-3-3 0,0 3-1 15,5 0-3-15,-2 1-1 0,5-1-2 0,0 0-1 16,-2 0 0-16,2 3-4 0,3-1-3 0,-2 4-4 16,0-2 2-16,0 4 4 0,-9 2-6 0,22-2-6 15,-22 2 4-15,23 2 3 0,-10 6-4 0,-3-4 5 16,1 4-4-16,9 7 8 0,-1-3-2 0,1 4-2 16,-4-3 0-16,3 5 1 0,-3-3 1 0,1 0-2 15,1 0 3-15,-6-3 0 0,5 3 2 0,-4-1-11 0,0-2 9 16,-4-2-6-16,5 0-16 0,-3-2-12 15,-3 2-13-15,5-5-24 0,-7 1-20 0,5-4-27 0,-11-2-32 16,0 0-109-16,19 4-307 0,-19-4 88 0</inkml:trace>
  <inkml:trace contextRef="#ctx0" brushRef="#br0" timeOffset="-192320.4499">13202 12803 274 0,'0'-8'147'0,"0"8"-23"0,0 0-16 0,-7-8 5 16,7 8-2-16,0 0-21 0,0 0-8 16,0-12 56-16,0 12-81 0,0 0-12 0,0 0-1 15,0 0-4-15,0 0-4 0,0 0-1 0,0 0 1 16,0 0 1-16,9 25 1 0,-7-12-3 0,4 6 0 0,-1 4 9 15,-5-2 4-15,8 2-6 0,-1 12-4 16,-3 1-2-16,3-6 3 0,-5-4-5 0,2 0-2 0,-4-2 2 16,1-1-1-16,-1 0-4 0,0-3 4 0,0 3-5 15,0-1 0-15,0-2 2 0,-1-1-1 16,1-1-5-16,-4-3-4 0,2-5 3 0,2 0 0 0,0 0-9 16,0-2 4-16,0-8-4 0,0 13-6 0,0-13 11 15,0 10-3-15,0-10 4 0,0 10 2 0,0-10 1 16,0 10 9-16,0-10 3 0,0 0 1 0,2 8 2 15,-2-8-2-15,0 0 0 0,0 0-6 0,0 0-2 0,0 0-5 16,0 0 3-16,0 0-7 0,0 0 3 0,17-28-7 16,-15 18 3-16,0-3-2 0,-2 5-5 15,4-5 2-15,-1-4-3 0,-1-4 2 0,-2 3-1 0,0-2-5 16,0-3 1-16,0 4-4 0,-2-1-5 0,2-2 7 16,0 3-2-16,0 1 2 0,0-2-2 0,0-1-1 15,0 9 1-15,2 0-7 0,-2-2 2 0,4 4-2 16,-3-3 0-16,2 3-1 0,2 1 2 0,4-4-3 0,-3 4 1 15,-2-1-3-15,5 0 3 0,0 3-3 16,-4-1 2-16,2 1-7 0,2 0 6 0,0 1-6 16,-1 5-2-16,0-5 7 0,-8 6-5 0,11-3 3 15,-11 3-6-15,14 0 8 0,-14 0-1 0,10 3-1 0,2-1 3 16,-4 2-2-16,0-1 2 0,0 5 3 0,1-2-2 16,-4 1 0-16,0 3 2 0,0-3-4 0,-3 2 5 15,2 3-2-15,-1-5 1 0,0 2-1 0,-3 0 4 16,-3 1 0-16,3-2-5 0,-7 2 6 0,5-2 2 15,-3 2-8-15,-3-1 5 0,0-1 3 0,-1 0 1 16,-4 2-1-16,3-6-2 0,1 3 0 0,-5-2 2 0,6 0 1 16,-3 0 1-16,3 0-1 0,8-5 0 15,-17 8 2-15,17-8 0 0,-11 4-1 0,11-4 2 0,-10 2 2 16,10-2 3-16,0 0 2 0,-15 6 4 0,15-6-2 16,0 0 6-16,-10 2-1 0,10-2-6 0,0 0 1 15,0 0-3-15,-12 3 2 0,12-3-3 0,0 0 0 16,0 0 2-16,0 0-10 0,0 0 1 0,0 0-2 15,0 0-2-15,-13 5 2 0,13-5-4 0,0 0 1 16,0 0-1-16,0 0 1 0,0 0-3 0,0 0 3 16,0 7-2-16,0-7 1 0,0 0-1 0,11 16-2 15,-2-6 2-15,-1-2 1 0,-1 0 3 0,1 1 0 16,1-1-1-16,7 7 0 0,-1 2-1 0,0 1 4 16,2-5-2-16,-1 5 1 0,4-3 0 0,-4 1 2 0,3-6-1 15,-5 6-6-15,2-4-14 0,-3 1-12 0,-1-3-15 16,-1-3-15-16,-2 3-10 0,1-8-24 0,-2 6-15 15,-2-3-24-15,-6-5-21 0,14 7-138 0,-14-7-348 16,0 0 99-16</inkml:trace>
  <inkml:trace contextRef="#ctx0" brushRef="#br0" timeOffset="-192013.47">13688 13210 325 0,'0'0'155'0,"0"0"-27"0,0 0-13 0,0 0-8 16,-3-10-15-16,3 10-9 0,0 0-6 0,0 0-8 16,0 0-11-16,0 0-4 0,0 0-4 0,0 0-5 15,0 0-4-15,0 0 4 0,0 0 6 0,0 0-1 0,0 0-5 16,18 26 6-16,-16-14-2 0,3 2-1 0,-2 5 4 15,0 3-2-15,3 1-1 0,-1 1-3 0,1-2-2 16,-2 3-5-16,-1-6 0 0,3 6-5 0,-4-2-2 16,5-2-2-16,-5 1-2 0,4 1-7 0,-4-3-2 15,4 0-21-15,-3 0-15 0,-1-1-38 0,0-2-25 16,5 3-37-16,-5-4-140 0,-2-4-306 0,3-5 89 16</inkml:trace>
  <inkml:trace contextRef="#ctx0" brushRef="#br0" timeOffset="-190642.22">14110 13081 216 0,'0'0'250'0,"0"0"-32"0,0 0-24 0,0 0-20 16,0 0-21-16,-3-7-21 0,3 7-13 0,0 0-11 15,0 0-15-15,0 0-1 0,0 0-7 0,0 0-9 16,0 0-3-16,0 0-4 0,0 0-11 0,0 0 4 16,0 0-11-16,0 0-3 0,-2-8-4 0,2 8-4 15,0 0-3-15,0 0-8 0,0 0-5 0,0 0-3 16,0 0 3-16,0 0-1 0,0 0-3 0,0 0-2 16,0 0 0-16,0 0-4 0,0 0-2 0,0 0-2 15,0 0-2-15,0 0 4 0,0 0-2 0,0 0-3 16,0 0 4-16,0 0-5 0,0 0 5 0,0 0 1 0,0 0 1 15,0 0-4-15,0 0 5 0,0 0 1 0,0 0 3 16,0 0 0-16,0 0-2 0,0 0-2 0,0 0 2 16,0 0-14-16,2-12 8 0,-2 12-1 0,0 0-7 15,0 0 6-15,0 0-1 0,0 0-1 0,15-2-2 16,-15 2 1-16,9-3 0 0,-9 3-1 0,26-4 0 16,-7 1-4-16,-5-1 6 0,2 4-3 0,9-3-4 15,-9 3-1-15,-2-5 6 0,3 5-7 0,-17 0 6 0,23 0-1 16,-23 0-2-16,23 0-2 0,-23 0 2 15,22 0-1-15,-22 0 0 0,22 0 1 0,-22 0-3 16,16 0 4-16,-16 0-4 0,16 2 6 0,-16-2-4 0,14 3 3 16,-14-3-2-16,0 0-1 0,13 0-1 15,-13 0-2-15,0 0 4 0,14 1 0 0,-14-1 0 0,0 0 0 16,0 0 0-16,0 0 1 0,16 2-1 0,-16-2-2 16,0 0-2-16,0 0 4 0,0 0-3 0,0 0 0 15,12 0 4-15,-12 0-2 0,0 0-2 0,0 0 1 16,0 0 1-16,0 0-1 0,0 0-1 0,0 0 3 15,13 4 2-15,-13-4-1 0,0 0-1 0,0 0-4 0,0 0 4 16,0 0 1-16,0 0-1 0,0 0-1 0,0 0-1 16,0 0 0-16,0 0 2 0,0 0-1 0,0 0 0 15,0 0 0-15,0 0-8 0,0 0 1 0,0 0 7 16,0 0 0-16,0 0-2 0,0 0 0 0,0 0 0 16,0 0 2-16,0 0-3 0,0 0-4 0,0 0-1 15,0 0 1-15,0 0 5 0,0 0-2 0,-33 12 5 16,25-7-8-16,-3 0 7 0,3 0-5 0,-3 0 3 15,0 2 3-15,3-1 3 0,-3-2-1 0,0-2-4 16,0 4 2-16,3-1 2 0,-3 0 2 0,3-3-3 0,8-2 3 16,-16 8-3-16,16-8 2 0,-15 1 2 15,15-1 1-15,-13 2-2 0,13-2-6 0,-10 4-4 0,10-4-3 16,0 0 5-16,-20-6-4 0,20 6 2 0,0 0 1 16,-13-6 3-16,13 6-2 0,-9-5 1 0,9 5-2 15,-5-5 1-15,5 5 1 0,0 0-4 0,-8-11 3 16,8 11-5-16,0 0 5 0,0 0-2 0,-8-4 0 15,8 4-2-15,0 0 2 0,0 0-2 0,0 0 3 16,0 0-1-16,0 0 1 0,0 0 2 0,0 0-1 0,0 0 1 16,0 0-5-16,-9-6 2 0,9 6-1 0,0 0 3 15,0 0-2-15,0 0-1 0,0 0 1 0,0 0 1 16,0 0 5-16,0 0-10 0,0 0 12 0,0 0-2 16,0 0 3-16,0 0-1 0,0 0 3 0,0 0-4 15,-19 0 5-15,19 0-2 0,0 0-4 0,0 0 4 16,0 0-2-16,0 0 0 0,0 0-1 0,0 0 2 15,-6-7-2-15,6 7-3 0,0 0 0 0,0 0 0 16,0 0 1-16,0 0 2 0,0 0-2 0,0 0 1 16,0 0-3-16,19-10 0 0,-19 10 1 0,0 0-3 15,0 0-1-15,0 0 4 0,15-2-4 0,-15 2 3 16,0 0-1-16,0 0-1 0,0 0-4 0,0 0 0 16,0 0 2-16,0 0 0 0,0 0-2 0,0 0 6 0,0 0-2 15,0 0 0-15,0 0 0 0,0 0-1 0,0 0 6 16,0 0 0-16,0 0 4 0,0 0 0 0,0 0-1 15,0 0 1-15,0 0 0 0,0 0-1 0,0 0 2 16,0 0-2-16,0 0 1 0,0 0-1 0,0 0 2 0,0 0-6 16,0 0 4-16,0 0 2 0,0 0-2 15,0 0-1-15,0 0 0 0,0 0-1 0,0 0-2 16,0 0-1-16,0-10-1 0,0 10-1 0,0 0-1 0,0 0 2 16,23 0 0-16,-23 0 1 0,17 7-1 0,-8-2 2 15,-2 3-1-15,5-3 0 0,-4 5 0 0,-1-6 2 16,3 9 0-16,-5-3-2 0,6 6-5 0,-3 0 7 15,-2 3 2-15,-6 1-6 0,-3 0 4 16,-4 1 1-16,3 3 2 0,-10 11-1 0,-8-6 3 0,-2 5 1 16,-4-4-16-16,-2-4-8 0,-2 2-16 0,-5-6-12 15,7 3-15-15,-2-6-18 0,4 1-32 0,6-5-42 16,1-8-117-16,4 3-320 0,-2-7 91 0</inkml:trace>
  <inkml:trace contextRef="#ctx0" brushRef="#br0" timeOffset="-189869.26">14995 12612 321 0,'3'-7'158'0,"-3"7"-17"0,0-15-18 0,2 8-10 0,-2 7-6 16,0-9-9-16,0 9-3 0,0-10-17 0,0 10-10 15,0 0-12-15,4-8-9 0,-4 8-5 0,0 0-7 16,0 0-4-16,0 0 0 0,0 0-6 0,4 27 22 16,1-1-18-16,-1 10 10 0,1 6 1 0,-5-1 16 15,0 5 5-15,-3-2-3 0,1-1-3 0,-2 0-6 16,4-2-3-16,4-1-4 0,-2-5-5 0,1-6-2 16,-3-9-4-16,3 0-1 0,-3-5-3 0,3-3-1 15,-3-2 2-15,0-4 3 0,0-6 10 0,2 13 14 0,-2-13 5 16,0 7 5-16,0-7-7 0,0 0-8 0,0 0-6 15,0 0-5-15,0 0-10 0,0 0-12 0,25-32-11 16,-15 13-8-16,5-16-1 0,1-5-5 0,0 4-3 16,1-3 0-16,-6-1 2 0,1 5 0 0,6 1 1 15,-7 7-3-15,1 2 1 0,6-6 2 0,-2 3 1 16,-2 6-1-16,-2 3 2 0,6 3-3 0,-2 1 2 16,-4 4-1-16,6-5-1 0,-6 9 1 0,-2-3 2 15,1 5-4-15,-2 0-2 0,-9 5 1 0,16-5-3 16,-16 5 2-16,0 0-3 0,0 0 4 0,23 9-3 0,-23-9-2 15,7 6 3-15,-7-6 3 0,0 15 3 0,0-7-3 16,-3 2 1-16,-1 1 0 0,-5 4 4 0,-5 1 0 16,-2 0 1-16,-4-1-2 0,4 0 2 0,-3-2 1 15,-2-1 1-15,1 1-3 0,-2-4 5 0,0-2 1 16,6 3-2-16,-1-5 3 0,1 3-3 0,5-6 2 16,0 3 1-16,3 0 1 0,8-5 6 0,-18 5-1 15,18-5 4-15,-7 5 4 0,7-5-1 0,-8 5-5 16,8-5 0-16,0 0-4 0,0 0-1 0,-6 8-3 15,6-8 0-15,0 0 3 0,-3 10-4 0,3-10 1 16,7 13 2-16,-5-3-2 0,3 3 0 0,5 7 2 0,-1-4-1 16,3 5 2-16,-3-2 0 0,4-2 1 15,0 1 0-15,2 2-3 0,0-7 3 0,0 8-16 16,3-6-12-16,-2-2-17 0,1 4-22 0,2-5-16 0,-3 0-29 16,2 2-32-16,-3-4-146 0,-2-2-338 0,1-3 96 15</inkml:trace>
  <inkml:trace contextRef="#ctx0" brushRef="#br0" timeOffset="-189620.46">15533 13126 350 0,'9'-7'162'0,"-9"7"-29"0,0 0-21 0,0 0-13 15,8-10-13-15,-8 10-17 0,0 0-14 0,0 0-7 16,0 0 0-16,0 0-3 0,0 0-2 0,0 0-6 15,0 0-5-15,16 26 6 0,-12-13-5 0,1 6-2 16,0 1-1-16,-2 6-3 0,-3-8-2 0,6 5 0 16,-4 2-2-16,0-3-5 0,1-1 2 0,1-1 5 0,1 0-10 15,-2-5 0-15,-3-1-15 0,5 1-15 0,-2-5-17 16,-3 0-8-16,0-10-17 0,3 16-4 16,-3-16-5-16,4 10-30 0,-4-10-63 0,0 0-190 0,0 0 56 15</inkml:trace>
  <inkml:trace contextRef="#ctx0" brushRef="#br0" timeOffset="-189297.49">15633 12410 332 0,'30'25'164'0,"4"5"-4"0,8 2-1 16,-1-1-16-16,3 6-12 0,-8-2-13 0,26 17-12 15,-14-10-14-15,-18-5-9 0,5-1-8 0,-5 2-9 16,3-3-8-16,-6 1-7 0,-2 2-6 0,-1-1-2 16,-6-1-6-16,-3 3-4 0,0-1-3 0,-9-1 1 15,-5 0-5-15,2 2-3 0,-6 0 2 0,-4-7-3 0,-3 3 2 16,-6 1-5-16,0-3 1 0,-6-4-2 0,0 4-3 15,3-9 0-15,0-3-1 0,-8 7-5 0,2-9-24 16,8-5-23-16,-2-2-31 0,0 1-26 0,0 0-48 16,2-13-96-16,4 2-286 0,13-2 85 0</inkml:trace>
  <inkml:trace contextRef="#ctx0" brushRef="#br0" timeOffset="-188911.12">16946 12904 439 0,'0'0'239'0,"-2"-7"-25"0,2 7-25 0,0 0-18 0,0 0-18 16,0 0-16-16,0 0-14 0,0 0-12 0,4-8-3 16,-4 8-14-16,0 0-6 0,0 0-12 0,0 0-9 15,12-6-6-15,-4 4-5 0,-8 2-4 0,25-5-6 16,0 0-4-16,-1 1-6 0,1-2-3 0,2 4-5 16,2-2-1-16,-5 1-4 0,3 3-2 0,1 0-6 15,-5 3-6-15,2-3-9 0,-4 4-7 0,3-2-8 16,-3 4-7-16,-2-3-9 0,-6 1-7 0,10 2-7 15,-6-3-6-15,-4 1-7 0,1 0-7 0,-14-4-10 0,19 6 2 16,-19-6-11-16,18 2 0 0,-18-2-11 16,9 2-13-16,-9-2-9 0,0 0-9 0,0 0-76 0,0 0-240 15,0 0 72-15</inkml:trace>
  <inkml:trace contextRef="#ctx0" brushRef="#br0" timeOffset="-188733.49">17461 12848 467 0,'-8'-13'2'0,"3"6"3"0,5 7 14 15,-9-13 6-15,9 13 7 0,-11-8 1 0,11 8 7 16,-6-7 8-16,6 7-2 0,-10-7 0 0,10 7 2 15,0 0 0-15,-14-6 11 0,14 6 3 0,0 0-10 16,0 0 7-16,0 0-8 0,-17 0-5 0,17 0 0 0,0 0 7 16,0 0 1-16,0 0 3 0,-10 16-2 15,7-9 3-15,3-7-6 0,-2 20-2 0,4-8 2 0,1 7-7 16,-2 3-5-16,5-1-5 0,2 1 0 0,-4 3-1 16,4 9-20-16,2 1-40 0,-3 3-40 0,1 3-60 15,-5-8-87-15,2 8-255 0,-2 2 75 0</inkml:trace>
  <inkml:trace contextRef="#ctx0" brushRef="#br0" timeOffset="-187055.17">18701 12438 266 0,'9'-6'112'0,"-9"6"-17"0,0 0-19 0,0 0-9 16,0 0-3-16,0 0-10 0,0 0-8 0,0 0-9 15,0 0 1-15,0 0-10 0,0 0 0 0,0 0-2 16,0 0-1-16,0 0-2 0,0 0-4 0,0 0 7 16,0 0-11-16,0 0-6 0,0 0 2 0,-34 13 1 15,34-13-1-15,-21 7 0 0,12-1-6 0,-1-4 0 16,-1 3 2-16,-1 0 7 0,1-2 4 0,11-3-4 0,-21 4-5 15,10-1 11-15,3 2 10 0,8-5 4 16,-20 5 13-16,20-5-3 0,-10 1 70 0,-2 2-57 16,12-3 1-16,-8 0 0 0,8 0-2 0,0 0-9 15,0 0-4-15,0 0-6 0,0 0-7 0,0 0-2 16,-13-7-6-16,13 7-6 0,0 0 4 0,0 0-2 16,0 0-5-16,0 0-3 0,0 0-2 0,16-12 1 15,-16 12-5-15,0 0-2 0,12-2 3 0,-12 2-9 16,0 0 2-16,0 0-1 0,0 0 3 0,0 0-4 15,21 7 1-15,-18-2 0 0,-3-5-2 0,6 6 2 0,-4 0 5 16,-2-6-5-16,3 9 3 0,-3-3-2 0,0-6 1 16,0 12 4-16,0-12-3 0,0 10-2 15,0-10 5-15,-3 10 1 0,1-8-1 0,2-2 1 0,0 0 2 16,-4 13 1-16,4-13 2 0,0 0-1 0,-5 5-2 16,5-5 4-16,0 0-4 0,0 0-1 0,0 0 3 15,0 0-3-15,0 0 2 0,-25-15 0 0,25 15 4 16,-8-7 5-16,8 7 4 0,-7-11-4 0,7 11-4 15,-9-10-2-15,9 10 2 0,-6-9-5 0,6 9-1 16,-3-8-2-16,3 8-4 0,0-10 0 0,0 10 2 16,0 0-1-16,3-13 0 0,-3 13-1 0,6-4-4 0,-6 4 2 15,9-4 2-15,-9 4-8 0,12-3 4 0,-12 3-3 16,0 0 1-16,22 3 1 0,-22-3-4 16,23 8 5-16,-16-2 0 0,4 1 1 0,6 11-3 0,-6-4 5 15,3 4 3-15,-3-1-3 0,-2-1 0 0,1 4-3 16,-2-2 6-16,-2-1-2 0,1 3-2 0,-3-1 1 15,-1 0-6-15,-1 2 7 0,-4-1 5 0,-1 0-3 16,-6-4-1-16,1 7 4 0,0-3 1 0,-6-2 3 16,1-1 0-16,-4 2 4 0,1-3-6 0,-4-2 2 15,2-2-1-15,-1 3 2 0,1-2-2 0,0-2 4 16,-2-4-3-16,3 1 1 0,1-3-1 0,6 0 2 0,-2-2-1 16,12-3 2-16,-18 2 0 0,18-2-1 0,0 0-2 15,-22-5-2-15,22 5 0 0,-10-10 2 0,10 10-4 16,-4-9-2-16,4 0 0 0,0 9-1 0,4-16 3 15,-2 6 2-15,3 0-5 0,-2 3 2 0,5-3-4 16,-3 1 3-16,9-7-3 0,-1 4 0 0,-1 2-2 16,4-2 1-16,3 0 0 0,-3 1 1 0,6 1-2 15,-5 6-1-15,-4-2 1 0,4 2-1 0,5 1-1 16,-3 3-1-16,-3 0 0 0,4 3 2 0,4 1-2 0,-8 2 1 16,-1 1 1-16,-5 0-1 0,12 6 3 15,-4-3-2-15,-3 5-1 0,-1-5 2 0,0-1 3 0,-4 1 3 16,5 3-3-16,-2-1-8 0,-2 0-10 0,0-4-15 15,0 1-18-15,-4-1-19 0,2-2-14 0,-2 3-14 16,-3-2-14-16,-4-7-11 0,13 12-103 0,-6-9-268 16,-7-3 79-16</inkml:trace>
  <inkml:trace contextRef="#ctx0" brushRef="#br0" timeOffset="-186583.28">18162 12148 330 0,'-2'-20'147'0,"-1"6"-30"16,-1 3-9-16,2 1-7 0,2 10-9 0,-13-20-6 16,7 14-12-16,6 6-5 0,-14-9-11 0,14 9-3 15,0 0-10-15,-21-3-7 0,21 3 1 0,0 0 1 0,-45 22 5 16,13 6 6-16,1 5-3 0,-1 8 18 0,-18 28 1 15,1-1 1-15,6 3 6 0,4 7 2 16,1-5 12-16,0 1-4 0,9 1-10 0,8-16-7 0,10-12-6 16,-3 2-1-16,12 0-7 0,-4-2-4 0,12 0-4 15,1-2-3-15,8 1 2 0,4-2-8 0,5-4 0 16,9 3-2-16,27 10-3 0,7-3-3 0,2-6 1 16,11-9-5-16,7-1-5 0,1-4-15 0,3-4-17 15,-6-1-25-15,1-5-24 0,-21-2-19 0,-13-6-23 16,2 0-19-16,-1 3-30 0,-8-9-20 0,3 2-99 15,-18 0-324-15,-2-4 93 0</inkml:trace>
  <inkml:trace contextRef="#ctx0" brushRef="#br0" timeOffset="-185611.4799">19191 12304 317 0,'0'-14'149'0,"0"14"-21"0,0-13-8 0,0 13-16 15,0-10-2-15,0 10-5 0,0 0-2 0,0-15-5 16,0 15-12-16,0 0-8 0,0 0-2 0,0-10-17 15,0 10-5-15,0 0-6 0,0 0-7 0,0 0 1 16,0 0-9-16,0 0 0 0,0 0 0 0,6 45 14 16,-3-7 9-16,0 6-4 0,-6 2 1 0,0 4-4 15,0-1 1-15,0 1-6 0,3 1-1 0,0-1-5 16,0-1 3-16,3-4-6 0,0-1-4 0,-3-5 0 16,3-5 2-16,-3-1-6 0,0-8 2 0,3-7-1 15,-1 3-7-15,-2-7 6 0,0-1-1 0,3 0-7 0,0-1 4 16,-3-12-3-16,0 13 4 0,0-13 1 0,3 14 15 15,-3-14 6-15,2 7 7 0,-2-7-1 0,0 0-4 16,0 0-3-16,0 0-6 0,0 0-2 0,0 0-4 16,0 0-3-16,0 0 0 0,0 0 2 0,0 0-10 15,5-29-4-15,-2 17-6 0,-3 1-2 0,3-1 1 16,0-8-6-16,2 0-5 0,1 1 1 0,-1-3-1 16,1 2-3-16,2 0-2 0,-3 1 1 0,2-4 2 15,3 1-6-15,0-1-10 0,0 3-5 0,-3-3-2 0,6 3 6 16,4-13-1-16,-1 7 1 0,-1 6-2 0,-5 0 6 15,-1 5-1-15,2 2-1 0,-1 3-1 0,-1 0 2 16,-2 4-1-16,0-4 7 0,0 5-3 0,2-2 2 16,-9 7-2-16,14-11 10 0,-6 7-12 15,-8 4 5-15,14-8-3 0,-14 8 3 0,0 0 1 0,16-2 1 16,-16 2 0-16,0 0-2 0,0 0 4 0,0 0 0 16,22 10 0-16,-22-10 0 0,10 12 5 0,-3-4 1 15,-5 2 8-15,-2-10-11 0,3 17 8 0,-3-8-6 16,0-9 3-16,-9 20 4 0,6-10-4 0,-3 2 3 0,2-4 0 15,-4 2-1-15,4-1 10 0,-14 6-4 0,-4-2-3 16,3-1 3-16,0-2-2 0,-1-3-1 16,3 1 3-16,1-1 6 0,6-2-7 0,-5 1 4 0,15-6 2 15,-17 4-3-15,17-4 10 0,-21 3 5 0,16-1-4 16,5-2 8-16,0 0-1 0,-13 1-2 0,13-1-3 16,0 0-7-16,0 0 7 0,0 0-4 0,0 0 0 15,0 0-3-15,-15 0-5 0,15 0 2 0,0 0-3 16,0 0-1-16,0 0 0 0,0 0-1 0,0 0 2 0,0 0-5 15,0 0 1-15,0 0-1 0,0 0 2 16,8 22-1-16,-8-22 1 0,10 13-4 0,-4-3 3 0,1 0-1 16,0 8 3-16,5-1 0 0,-1-1-2 0,-1 0 3 15,1-1-3-15,3 2 0 0,0-2 2 16,1 2 0-16,-5-3 0 0,1 1-15 0,2 3-12 0,0-3-22 16,2-1-23-16,-8-2-19 0,5 0-20 0,-1 2-16 15,-6-5-108-15,1-1-278 0,-6-8 81 0</inkml:trace>
  <inkml:trace contextRef="#ctx0" brushRef="#br0" timeOffset="-184969.4799">19807 12889 211 0,'0'0'58'0,"0"0"-6"16,0 0-11-16,0 0 14 0,0 0 1 0,0 0-6 0,0 0 3 15,0 0-2-15,0 0 0 0,-17 27-2 16,17-27-6-16,0 0 0 0,-13 8 3 0,13-8 3 16,-15 6-2-16,15-6 5 0,-12 6-13 0,12-6 7 0,-14 2 5 15,14-2 3-15,0 0 6 0,0 0 2 0,0 0-1 16,0 0-1-16,-27-4-5 0,27 4-3 0,0 0-3 15,0 0-7-15,0 0 3 0,0 0-10 0,-11-6-6 16,11 6-3-16,0 0-2 0,0 0-1 0,0 0-7 16,0 0-2-16,0 0-2 0,0 0-1 0,0 0 0 0,0 0-1 15,0 0-5-15,0 0 2 0,0 0-7 16,0 0 6-16,0 0-13 0,0 0 7 0,0 0 1 0,52 8-5 16,-43 1 5-16,-4 1-5 0,3 0-1 15,-3 0 1-15,3 10 5 0,1-2-3 0,-4 4 1 0,3-3 1 16,-5-2-2-16,6 3 4 0,-6 3-4 0,-1-5 6 15,0 0-5-15,-2-1 1 0,-2 3 1 0,0-3 4 16,-1-1 0-16,-6 0 5 0,2 2 3 0,-6 2-1 16,6-7 2-16,-7 1-5 0,0 4 3 0,-2-7 0 15,-1 1-4-15,-1 1 4 0,1-1 1 0,2-2-2 16,0-7 3-16,15-3-2 0,-25 10 0 0,17-9 5 16,8-1-6-16,-21 0 1 0,21 0-7 0,0 0 3 15,-20-10-1-15,10-1 5 0,7 3-5 0,3 8-4 16,-9-14-1-16,9 6 0 0,0 8 4 0,0-18-5 15,0 18-2-15,3-18 3 0,-1 11 1 0,2-3-6 16,-1-1 2-16,-3 11-3 0,10-12 2 0,-6 7-2 16,-4 5 2-16,16-11-1 0,-16 11-2 0,13-10 2 15,-13 10-3-15,16-3 1 0,-16 3 1 0,17 0 0 16,-17 0 1-16,0 0-2 0,33 7 3 0,-33-7 1 16,22 6-1-16,-9-2-3 0,6 3-7 0,0 0-10 0,1 3-15 15,-5-3-15-15,5 1-16 0,3 2-18 0,-4-1-29 16,2-3-107-16,-1 0-264 0,4 0 77 0</inkml:trace>
  <inkml:trace contextRef="#ctx0" brushRef="#br0" timeOffset="-184615.44">20415 12767 300 0,'0'0'96'0,"0"0"-7"0,0 0-8 0,0 0-9 15,0 0-8-15,0 0-3 0,20 30 4 16,-20-17-12-16,0-3-9 0,0 12 10 0,0-3 2 0,0 7 1 16,-11 8-2-16,0-6-15 0,3-4 7 0,-1 0 6 15,-7 9-17-15,2-4-2 0,3-7-2 0,1-2-4 16,-5-2-1-16,2-2-1 0,-1-1-21 0,1 0-17 16,5-5-26-16,-1 0-27 0,3-2-28 0,6-8-66 15,-13 7-187-15,13-7 57 0</inkml:trace>
  <inkml:trace contextRef="#ctx0" brushRef="#br0" timeOffset="-183990.23">21064 12665 264 0,'0'0'118'0,"6"-17"-7"16,-4 9-19-16,1 0-2 0,-3 8-10 0,5-17 0 15,-1 7-7-15,-4 2-10 0,0 8 6 0,0-16-8 16,0 16-10-16,-4-17-9 0,1 7-4 0,-2 2-9 16,5 8-2-16,-13-15-3 0,3 8-6 0,3 2 1 0,7 5 1 15,-25-10 4-15,4 7 4 0,-1 0-7 0,-3 3 10 16,1 0 2-16,-1 0-2 0,0 3 10 0,2 5-2 15,2-1 8-15,0 0-5 0,-1 7-3 0,5-2-2 16,-4 3-3-16,6 3 0 0,1-2-3 0,3 1 0 16,1 3-1-16,5-2-5 0,1-5-1 0,2 3-5 15,8-2 3-15,-1-1 0 0,3 1-4 0,3 4 1 16,5-3 0-16,0-2 0 0,4 0-4 0,-1-7 4 16,1-2-5-16,1 2 0 0,-1-4-4 0,-4 0-1 0,-16-2 3 15,31-4-15-15,-13-2-9 0,2-4-2 0,-1 0 2 16,-6 0 0-16,2-2 3 0,3-1 2 0,-10-3-1 15,3 1 3-15,-4 1 2 0,0 0 3 0,-4 2 6 16,2 4 5-16,0-3 1 0,-3 4 4 0,-2 7 0 16,8-17-1-16,-6 11-1 0,-2 6 0 0,4-12 0 15,-4 12 0-15,1-10-1 0,-1 10-1 0,0 0 1 16,8-10-2-16,-8 10-6 0,0 0-1 0,0 0-5 16,3-7 4-16,-3 7-7 0,0 0 0 0,0 0 1 15,0 0 3-15,0 0-2 0,9 29 2 0,-6-9 0 0,-3 3-4 16,2-1 6-16,0 2 2 0,1 13 1 0,0 0 4 15,0 1 0-15,2-11-2 0,0 0 1 0,-1-3 1 16,1 11 1-16,0 3-2 0,3-12 0 0,-5 2-2 16,-3-4 3-16,3 0-1 0,3 1-1 0,1 10-1 15,-3-9-6-15,-1-1-17 0,-1-5-16 0,3 3-14 16,4-1-16-16,-6-3-23 0,1 1-5 0,3-4-13 16,-5-3 2-16,3-4-9 0,-5-9-6 0,8 13-98 15,-8-13-255-15,0 0 75 0</inkml:trace>
  <inkml:trace contextRef="#ctx0" brushRef="#br0" timeOffset="-183337.63">21570 12397 290 0,'0'0'195'16,"4"-10"-31"-16,-4 10-31 0,0 0-20 0,0 0-16 0,0 0-12 15,0 0-6-15,3-8-13 0,-3 8-5 0,0 0-12 16,0 0-8-16,0 0 2 0,15 21-6 0,-7-1 2 16,1 2 5-16,-3 1-1 0,4 16 0 0,-2-1 0 15,1-3 0-15,-1 3-5 0,-3-1-2 0,-2-8-2 16,0-1-8-16,-3-6 4 0,2 2-6 0,-2-2-3 16,0 1 7-16,-2-1-7 0,-1-2 3 0,3-1-7 15,-3-4-2-15,3 0-12 0,0-2-15 0,-3-3-12 16,6 0-4-16,-3-10-7 0,-5 14 0 0,5-14 4 0,0 0 1 15,0 13-19-15,0-13-27 0,0 0-26 16,0 0-10-16,0 0 4 0,0 0 6 0,0 0 9 0,25-42 17 16,-14 22 11-16,-1 1 14 0,2-2 27 0,1 2 12 15,1 4 9-15,-3-3 11 0,6 4 4 0,-1-5 7 16,0 1 6-16,0 0 9 0,1 1 3 0,-2 3 6 16,6-3 1-16,-8 2 5 0,1 0 0 15,-1 5-6-15,-4 2-11 0,-1-2 1 0,-1 3-6 0,-7 7-5 16,9-10-5-16,-9 10 1 0,7-8-5 0,-7 8 5 15,0 0-11-15,0 0-1 0,0 0-2 0,0 0-3 16,0 0-2-16,0 0 8 0,0 0-7 0,0 0 3 0,-34 21 4 16,23-17-4-16,1 4 2 0,-2-3-3 15,1 2-2-15,2-1 4 0,-5 1 5 0,5-3 1 0,-6 2-2 16,15-6 15-16,-16 6-6 0,8 0 6 0,8-6 2 16,-16 6 5-16,16-6 9 0,-14 7 1 0,14-7 8 15,0 0-4-15,-16 4 1 0,16-4-5 0,0 0-5 16,-9 7-1-16,9-7-10 0,0 0-4 0,0 0-4 15,-10 8-1-15,10-8 1 0,0 0-4 0,-5 5-2 16,5-5-1-16,-4 12 0 0,4-12 0 0,0 20-1 16,4-11-1-16,-3 1 1 0,3 0-3 0,1 2 2 15,0-4-2-15,1 2 2 0,-1 0 1 0,4 0 3 16,-4 0-3-16,3 0-1 0,0 0-1 0,1-4 3 16,7 9-6-16,1 0 0 0,-4 0 3 0,4-2-6 0,2-2-21 15,-8 4-18-15,0-8-16 0,8 8-23 0,-3-2-28 16,0 0-18-16,4-1-17 0,-3-3-80 0,-7-1-264 15,2-4 77-15</inkml:trace>
  <inkml:trace contextRef="#ctx0" brushRef="#br0" timeOffset="-182877.51">22207 12832 218 0,'0'0'107'16,"0"0"-2"-16,0 0-9 0,0 0-6 0,0 0-5 15,0 0-2-15,0 0-3 0,0 0-5 0,0 0-10 16,0 0 7-16,0 0-9 0,0 0-4 0,9-10 4 0,-9 10-18 16,0 0 0-16,0 0 0 0,17-2-7 15,-17 2-12-15,0 0-1 0,22 0-4 0,-22 0-1 0,0 0-4 16,22 0 5-16,-22 0-10 0,0 0-2 0,19 5 0 15,-19-5 2-15,11 5-7 0,-11-5 3 0,11 6-1 16,-11-6-5-16,6 12-1 0,-6-12 2 0,2 13 2 16,-2-3 0-16,0-10-3 0,-2 18 0 0,-1-8 5 15,-3 0-4-15,1 2 5 0,2-5 4 0,-2 7-7 16,-1-7 4-16,4 2-1 0,2-9 4 0,-11 15 5 16,8-8 8-16,3-7 1 0,-9 10 9 0,9-10 4 0,-5 10 3 15,5-10 2-15,0 0 5 0,-3 10-2 0,3-10 5 16,0 0-2-16,0 0-2 0,-2 10-5 15,2-10 0-15,0 0-8 0,0 0 1 0,0 0-5 0,13 6 5 16,-13-6-9-16,17 6-3 0,-17-6 0 0,24 3-3 16,-13-2-4-16,-11-1-1 0,28 2-13 0,-18-2-10 15,-10 0-20-15,25 4-14 0,-25-4-20 0,29 3-12 16,-29-3-16-16,21 3-21 0,-21-3-21 0,21 0-15 16,-21 0-88-16,16 0-280 0,-16 0 81 0</inkml:trace>
  <inkml:trace contextRef="#ctx0" brushRef="#br0" timeOffset="-182521.9199">22855 12724 319 0,'14'14'105'0,"-4"-1"-8"15,-2 1-10-15,-5-2-8 0,6 1-5 0,-2 0 3 16,0-1 1-16,-1 1 7 0,-5 7-10 0,-1-4-10 15,0-4-3-15,-1 3-8 0,-3-2-3 0,-1 7-2 16,-3-2-7-16,-1-2 6 0,-2 1-14 0,3-2 0 16,-3-2-2-16,0-3-6 0,1-1-13 0,0-5-20 15,10-4-28-15,-18 12-24 0,10-2-29 0,8-10-90 0,-22 1-211 16,22-1 65-16</inkml:trace>
  <inkml:trace contextRef="#ctx0" brushRef="#br0" timeOffset="-182088.23">23290 12638 273 0,'-11'21'123'0,"6"-6"-3"0,1 2-3 0,-1 1 7 15,0-3-4-15,2 3-8 0,-2-8-9 0,5 3-1 16,-3-1-6-16,3-2 0 0,3 3-5 0,-1 0-7 16,4-4-4-16,3 11-4 0,-2-7-10 0,4-4-3 15,1 1-6-15,-2-3-6 0,1 1-5 0,12 0-4 16,-8-4-3-16,2-1 1 0,0-1-5 0,7-2-4 0,-10 0-5 16,-14 0-2-16,27-5-2 0,-19 1-6 0,-8 4 0 15,16-14-7-15,-10 7 0 0,0 1-4 0,-1-5-1 16,-5 1 1-16,0 10 1 0,3-21-2 0,-6 11 1 15,3-1-6-15,-5-1 7 0,2 0-5 0,-6-6-3 16,-1 4-1-16,2 1 3 0,0 3 0 0,-1-2 1 16,0 2 0-16,-1-5 2 0,-4 5 3 0,6-1 4 15,0 0 0-15,-1 4 1 0,1 0 0 0,1 0 0 16,7 7 1-16,-18-13-3 0,13 8 1 0,5 5 2 0,-16-11-3 16,7 5-3-16,9 6-5 0,-10-6-3 15,10 6-22-15,0 0-19 0,-16-10-26 0,16 10-22 0,0 0-30 16,0 0-28-16,-25 0-109 0,25 0-308 0,0 0 87 15</inkml:trace>
  <inkml:trace contextRef="#ctx0" brushRef="#br0" timeOffset="-181717.52">23254 12114 325 0,'0'0'133'16,"0"0"-18"-16,0 0-12 0,0 0-13 0,0 0-12 16,38 45-14-16,-17-25-5 0,41 43 51 15,-32-32-51-15,9 6 8 0,2-3-5 0,-3 3-3 16,0-3-7-16,-1 3-2 0,0 2-7 0,-5 1 2 16,-2 0-4-16,-2-1-4 0,-6 1 0 0,-5 1-1 15,-1 2 5-15,-8-3 2 0,-4-1-7 0,-2-3 3 16,-2 2-2-16,-6-1 1 0,-2-1-8 0,-3 1 1 0,-3 1-5 15,2-7 7-15,-1 2-6 0,0-10 3 0,2 0-4 16,0-3 1-16,0 2-3 0,1 1-4 0,-2-5-3 16,1 2 0-16,0-4 0 0,3-1-2 0,3-3 2 15,-1 1-1-15,1-4-1 0,5-9 1 0,-4 15 3 16,4-15-3-16,-10 12 1 0,10-12-1 0,-4 10 5 16,4-10-1-16,0 0-2 0,0 0-5 0,-4 10-1 15,4-10-12-15,0 0-20 0,0 0-34 0,0 0-44 16,0 0-47-16,0 0-139 0,0 0-338 0,0 0 96 0</inkml:trace>
  <inkml:trace contextRef="#ctx0" brushRef="#br0" timeOffset="-181117.3">24533 12542 258 0,'0'0'184'0,"0"0"-7"15,-17 2-18-15,17-2-5 0,0 0-15 0,0 0-8 16,0 0-6-16,0 0-8 0,0 0-4 0,-16 0-11 15,16 0-9-15,0 0-12 0,0 0-8 0,0 0-9 16,0 0-5-16,0 0-5 0,0 0-7 0,0 0-5 16,0 0-4-16,41 5-4 0,-18-3-1 0,3 1-8 15,-1-1-1-15,0 3-4 0,0-2 0 0,-1 2-2 16,-2-3-1-16,2 1-6 0,3-2-4 0,-1-1 0 0,-1 0-4 16,-3 0-5-16,2 0-4 0,0 0-6 0,0-1-4 15,-4-2-4-15,-3 1 1 0,-1-2-7 0,-2 0 1 16,-4 2 0-16,-10 2-2 0,20-5-5 0,-12 2-7 15,-8 3 2-15,17-5-3 0,-17 5-3 0,0 0-4 16,16-2 4-16,-16 2-6 0,0 0-10 0,0 0 9 16,14-6-5-16,-14 6 2 0,0 0 8 0,0 0 5 15,0 0 0-15,0 0 8 0,0 0-1 0,0 0 4 16,0 0 0-16,0 0-9 0,0 0-1 0,0 0-14 16,0 0-3-16,0 0-12 0,0 0-14 0,0 0-56 0,0 0-162 15,0 0 51-15</inkml:trace>
  <inkml:trace contextRef="#ctx0" brushRef="#br0" timeOffset="-180784.55">24946 12445 241 0,'-2'-10'152'16,"2"10"-9"-16,0 0-25 0,-3-10-6 0,3 10-18 15,0 0-10-15,0 0-12 0,0 0-7 0,-3-13-4 16,3 13-11-16,0 0-9 0,0 0-1 0,0 0 1 16,0 0-1-16,0 0 12 0,0 0 3 0,0 0 3 15,0 0 2-15,-7 28 0 0,7-28-7 0,0 23-1 16,-4-6 1-16,4 3 2 0,0-1 0 0,4 0-3 15,-4 2-7-15,2-3-7 0,2 5 0 0,-3-1 1 0,7 1-5 16,-8-1-4-16,7 1-3 0,0 1-13 0,2-2-29 16,-2 3-28-16,7 9-37 0,-3-1-40 0,0-3-139 15,-6-8-309-15,3-3 89 0</inkml:trace>
  <inkml:trace contextRef="#ctx0" brushRef="#br0" timeOffset="-180416.76">26296 11649 269 0,'-27'-3'176'15,"27"3"-16"-15,-47 10-11 0,6 7-7 0,-2 13-8 0,-2-1-8 16,-23 26-7-16,8 0 9 0,-1 8 3 0,9-2-6 16,6 5-9-16,3 9-3 0,3-6-6 0,8 5-7 15,4 1-7-15,12-17-5 0,5 17-9 0,8-17-7 16,6-9-1-16,11 28-9 0,14-5-5 0,2-3-3 15,3-22-5-15,16 14-4 0,5-3-1 0,9-7-13 16,-11-15-28-16,22 9-25 0,-16-15-24 0,-6-9-43 16,-3 2-44-16,0-1-53 0,-2-6-129 0,-3-5-380 15,-1-1 107-15</inkml:trace>
  <inkml:trace contextRef="#ctx0" brushRef="#br0" timeOffset="-179138.11">26304 12161 344 0,'-10'-2'136'15,"10"2"-12"-15,0 0-23 0,-12-5-14 0,12 5-7 16,-11-5-4-16,11 5 1 0,-9-4 3 0,9 4 1 0,-10-9-6 16,10 9-8-16,-4-8-1 0,4 8-7 0,0 0-2 15,-7-6-4-15,7 6-5 0,-5-8-3 0,5 8-4 16,0 0-7-16,0-9-4 0,0 9-2 0,8-8 0 15,-8 8-8-15,14-10-4 0,-3 8 0 0,2 0-4 16,9-6 1-16,-4 6-3 0,2-1 1 0,5 3 1 16,-6 3-7-16,3-1-3 0,-7 0 2 0,-3 4 0 0,3-2-4 15,-5 4 0-15,2 0 2 0,-4-1-2 16,-3 3-2-16,3-4-2 0,-3 4 6 0,-1 2 3 0,1-4-4 16,-5 5-1-16,0-3 0 0,-2 0 10 0,-1 2-1 15,-3-3 5-15,3 1-1 0,-5 2 1 0,6-2-2 16,-4 0-1-16,1-2 1 0,1 2 4 0,-1 0-4 15,2-3-1-15,-2-3 23 0,3 5-5 0,-1-3-1 16,3-6-9-16,-3 10 2 0,3-10-7 0,6 10 6 0,-4-2-6 16,6 2-2-16,1-3 2 0,4 11-2 15,4-4-1-15,1 0 1 0,-1 1-3 0,-3 1 2 16,0 1-1-16,-1-2-2 0,0 0-1 0,2-3-2 0,-5 1 0 16,-8-1 3-16,5-3 1 0,-4-2-3 0,-1 1 3 15,-2 2 16-15,0-10 1 0,3 13 3 0,-3-13 5 16,-3 12-2-16,-2-6 3 0,-2 0-5 0,0 1-1 15,-1 0-2-15,-4-1-3 0,5 0-5 16,-4-5 2-16,-1 4-2 0,5-2-6 0,-4-1 5 0,-1 0-1 16,12-2-5-16,-21-2-18 0,21 2-18 0,-20-5-22 15,10 0-19-15,2 0-20 0,-1-3-21 0,1 1-32 0,3 0-35 16,-7-11-116-16,4 2-344 0,5 1 98 16</inkml:trace>
  <inkml:trace contextRef="#ctx0" brushRef="#br0" timeOffset="-178381.54">26839 12051 245 0,'5'-13'173'15,"-5"13"-17"-15,0 0-25 0,3-6-10 0,-3 6-14 16,0 0-19-16,0 0-2 0,2-12-14 0,-2 12-17 15,0 0-2-15,0 0-4 0,0 0-5 0,0 0 0 16,0 0 0-16,0 0 0 0,0 0-3 0,0 0 21 16,11 44 4-16,-8-23 2 0,2 16-6 0,1 2-2 15,-3-3-2-15,-1 5 3 0,0 1 2 0,2 0-2 16,-2-3-6-16,4 0-2 0,-9 3-4 0,6-4-6 0,2-4-2 16,-5-6-5-16,0-6-4 0,0 1 0 15,4-5-6-15,-8 2-1 0,4-5-3 0,0 0-3 0,4-5-1 16,-2-1 2-16,-2 0-9 0,0-1-2 0,0 0 2 15,0-1 7-15,0-7 3 0,0 10 2 0,0-10 8 16,0 10 6-16,0-10-4 0,0 0-3 0,0 0 0 16,0 0-4-16,0 0-10 0,0 0-3 0,7-27-9 15,-3 5-4-15,7 0-7 0,-3-15 5 0,3 0-3 16,-2 2 0-16,2 1 2 0,2-3-2 0,-3 10-2 16,2-9 2-16,-4 7 0 0,2 7 2 0,0-1-3 0,-3 4-2 15,4 0-2-15,1 2 5 0,-2-3 0 0,4 2-2 16,-3 1 1-16,2 3 3 0,4-3-5 0,-4 7 5 15,1-4-2-15,-3 7 1 0,-3 0-2 0,0-1 1 16,1 5-1-16,-1 0-3 0,-8 3 1 16,11-9-3-16,-11 9 1 0,12-1 1 0,-12 1 3 0,0 0-4 15,0 0 1-15,0 0 4 0,0 0-4 0,13 13-2 16,-11-5 4-16,-4 2 0 0,-1 3 3 0,-1-3-1 16,0 2 2-16,-8 6-1 0,4 1 1 0,-5-2 2 0,2-2-1 15,3-2-1-15,-6 1 5 0,-3-1-1 16,7-1-5-16,-7 2 2 0,6-4-1 0,3 0 2 0,-4-5 4 15,2 3-4-15,5-4-3 0,-2 4 7 0,-1-6-3 16,8-2 0-16,-13 11-1 0,6-8 2 0,7-3 2 16,-10 7-1-16,6-2-2 0,4-5 1 0,0 0 5 15,-11 3-3-15,11-3-5 0,-6 3-2 0,6-3 5 16,0 0-6-16,-6 7 9 0,6-7-4 0,0 0-1 16,-5 6-4-16,5-6 3 0,0 0 1 0,-6 7-2 15,6-7 2-15,0 0-1 0,4 10 2 0,-4-10 0 0,2 15 0 16,3-8-1-16,1 3 5 0,-3 0 1 0,5 0 3 15,5 7-5-15,-1 0 2 0,-3-2 0 0,5 0-3 16,-2-1 2-16,2 4 3 0,0-2 0 0,-1-3-6 16,-2 5 3-16,3-6-5 0,-3 3-13 0,-3-5-14 15,0 3-4-15,0-4-20 0,-2 1-12 0,-1-3-23 16,1 3-23-16,2 0-26 0,-3 0-29 0,1-4-96 16,-6-6-312-16,9 12 90 0</inkml:trace>
  <inkml:trace contextRef="#ctx0" brushRef="#br0" timeOffset="-177854.52">27375 12671 209 0,'0'0'141'0,"0"0"-18"0,0 0-1 0,0 0-12 15,0 0-6-15,0 0-4 0,-11-1 0 0,11 1-10 0,0 0 9 16,0 0 3-16,0 0-6 0,0 0-2 0,0 0-10 16,0 0-1-16,0 0-3 0,0 0-5 0,-9-7-3 15,9 7-2-15,0 0-5 0,0 0-8 0,0 0-4 16,0 0-9-16,0 0-4 0,0 0-6 0,0 0-6 16,0 0-2-16,9-15-2 0,-9 15-3 0,0 0-4 15,16-6 0-15,-5 4-5 0,-11 2-3 0,19-5 2 16,-11 2-4-16,-8 3-5 0,0 0 2 0,20 0-2 15,-20 0 1-15,0 0-3 0,13 6 0 0,-13-6-5 0,9 7 0 16,-9-7 3-16,5 7 2 0,1 4-3 0,-5-3 0 16,3 1 2-16,-1-2 4 0,-1 3-2 0,-2-3-4 15,0-7 3-15,9 15 3 0,-9-8 2 0,5 1-8 16,-2 0 4-16,1 1 2 0,3-1 2 0,-1-2 0 16,-1 3 0-16,6-3-3 0,-3 4 2 0,0-3 0 15,9 6-3-15,-8-1 0 0,1-2 0 0,1-2-7 16,-3 0 6-16,-3-1-3 0,1-1 2 0,0 3 0 15,-4-3 1-15,-2-6 5 0,6 13 7 0,-6-13 1 16,-3 12 3-16,3-12-1 0,-5 13-2 0,-5-6 4 16,4 0 0-16,-1 1-2 0,-2-2 1 0,-5 3-2 0,5-2 0 15,-2-1 0-15,0 0 2 0,3-3-5 0,0 1-1 16,-3 2 0-16,11-6 1 0,-17 4-2 0,17-4-3 16,-19 3-25-16,19-3-21 0,-16-3-30 0,16 3-42 15,-15-4-65-15,8-2-126 0,-1 2-361 0,8 4 102 16</inkml:trace>
  <inkml:trace contextRef="#ctx0" brushRef="#br0" timeOffset="-177400.6">28158 12487 290 0,'0'0'174'0,"5"10"-26"0,1-1-23 0,-3 1-10 0,-1 0-9 15,4 2-8-15,-1 9-12 0,0-3-2 0,-2 2-8 16,-3 3-6-16,4-1-7 0,-4-1 5 0,-4-1-7 15,-4 1-4-15,1 1-3 0,-2-2-5 0,-5 1-3 16,0-1-2-16,0-4-4 0,-2 1-3 0,0-1 1 16,-6 0-17-16,6 2-15 0,-8-7-24 0,15-1-28 15,-4-2-25-15,4-3-37 0,-2-3-115 0,11-2-265 16,0 0 77-16</inkml:trace>
  <inkml:trace contextRef="#ctx0" brushRef="#br0" timeOffset="-176735.26">28315 12364 325 0,'0'0'110'0,"0"0"-16"15,0 0-7-15,0 0-9 0,1-13-6 0,-1 13 6 16,0 0-3-16,4-13-4 0,-4 13-12 0,5-12-7 0,-5 12 5 15,5-14 4-15,1 6-6 0,-1 1-8 0,4 0-4 16,-9 7-4-16,16-15-8 0,1 5 4 0,-1 3 0 16,-2 1-17-16,2 2 15 0,-5 1-13 0,-11 3 1 15,24-3-4-15,-24 3-5 0,22 0 2 0,-22 0 4 16,25 8-3-16,-17-3-3 0,3 3-3 0,-2-1-4 16,0 0-1-16,-2 1 9 0,-2-2-4 0,-5-6 0 15,5 21-2-15,-1-11 2 0,-1 0 3 0,-3-10 1 0,-3 19 8 16,-1-9-7-16,-1 0 1 0,0 0 3 0,-1-4-2 15,1 4-4-15,-4-3 6 0,9-7 0 16,-8 15-9-16,3-9 5 0,5-6 5 0,-4 7-7 0,4-7 10 16,-7 8 5-16,7-8-2 0,0 0-6 0,0 0-3 15,-2 12 0-15,2-12-6 0,0 0 0 0,5 8-1 16,-5-8-5-16,10 5 7 0,1 0-1 0,-2 0 0 16,4-3-6-16,-5 2 4 0,5 2-4 0,-4-2 0 0,3 5 0 15,7 0 0-15,-5 1-3 0,-1-1 0 16,-5 1-2-16,1 1 1 0,-6-1 1 0,2-4 1 15,0 4 3-15,-1-2-1 0,-3 2 8 0,-1-3 3 0,0 3 1 16,0-10 8-16,-5 15 5 0,2-8 0 0,-4 1 1 16,-2 0 0-16,2-4-5 0,-6 3-2 0,-8 4-1 15,8-4-1-15,1-3-1 0,0 2-2 0,-3-3-1 16,7-2-3-16,8-1-9 0,-20 3-16 0,20-3-22 16,0 0-22-16,0 0-26 0,-24-7-35 0,22 1-50 15,2 6-110-15,-4-22-326 0,13 1 93 0</inkml:trace>
  <inkml:trace contextRef="#ctx0" brushRef="#br0" timeOffset="-176055.75">29012 12173 313 0,'8'-14'172'15,"-3"9"-12"-15,-5 5-21 0,9-12-12 0,-9 12-8 16,2-7-13-16,-2 7-11 0,0 0-7 0,9-10-3 15,-9 10-4-15,0 0-9 0,5-7-7 0,-5 7-5 16,0 0-7-16,0 0-9 0,0 0-9 0,0 0-7 16,9-6 9-16,-9 6-7 0,0 0-4 0,0 0-3 15,7 26 9-15,0-5-2 0,-5 1 3 0,3 13-3 0,-2-6-2 16,0 9 3-16,0-2-7 0,0 1 1 0,-1-2 3 16,-2 2-4-16,2-7 5 0,-2-7-4 0,0 0-4 15,0 1-3-15,4-3 0 0,-1-1 2 0,-1-2-2 16,2 0-1-16,-3-5-5 0,-1-3 3 0,0 0 1 15,3-3-5-15,-3-7 2 0,0 14-5 0,0-14 5 16,3 11 4-16,-3-11 7 0,0 0-4 0,0 7 5 16,0-7-2-16,0 0-4 0,0 0-6 0,0 0-12 0,0 0-8 15,0 0-1-15,11-27 3 0,-3 9-3 16,0-4-2-16,-3-1 1 0,4 1 0 0,-1 1 1 16,0-2 1-16,4 2 7 0,-2-2-1 0,1 1 3 0,-2 2 4 15,-1-3 2-15,3 5 0 0,0-3 11 0,0 4 2 16,-3 5-7-16,3-6 3 0,0 4-6 0,-3 5-2 15,0-3 1-15,1 4 0 0,-1 0-2 0,0-2-2 16,0 5-2-16,1 0-1 0,-2 0-4 0,8-3-4 16,-15 8-1-16,10-4 4 0,-10 4-5 0,0 0-2 15,0 0 2-15,0 0 2 0,0 0 0 16,16 17 2-16,-16-9-3 0,0-1 2 0,0 3 0 0,-5 1 3 16,2 2-1-16,-5-3-1 0,0 8 2 0,-6-4 0 15,2 4-1-15,-3-3 3 0,-1-3-3 0,-1 1-1 16,1-2 5-16,-5-1-5 0,9 0 4 0,-6-3-2 15,6-1-2-15,0-2 3 0,2 2 2 0,2-1 0 16,-4-1-2-16,12-4 3 0,-10 8 2 0,10-8-1 16,-15 2-2-16,15-2 3 0,-8 4-2 0,8-4-5 15,-5 6 3-15,5-6-2 0,0 0 1 0,-5 7-8 16,5-7 8-16,0 0-1 0,0 0 0 0,0 12 2 0,0-12 2 16,3 13-3-16,-1-6 5 0,6 3-3 0,-3 0 2 15,2 0-1-15,5 8 3 0,3-2 0 0,-4-1-2 16,8 0-1-16,-4 3 0 0,-1-4-5 0,6 4-13 15,0-5-18-15,-5 3-25 0,2-1-24 0,-2-1-33 16,3 0-43-16,-6-7-139 0,4-1-353 0,-6 0 98 16</inkml:trace>
  <inkml:trace contextRef="#ctx0" brushRef="#br0" timeOffset="-175631.66">29557 12752 266 0,'0'0'185'0,"-9"-10"-24"0,9 10-16 16,0 0-14-16,0 0-4 0,0 0-3 0,0 0-6 0,0 0 2 16,0 0-9-16,-2-11-12 0,2 11-5 0,0 0-14 15,0 0-9-15,0 0-9 0,0 0-4 0,0 0-8 16,14-5-7-16,-14 5-7 0,16 0-3 0,-16 0-4 15,19-2-5-15,-19 2-4 0,17 0-5 0,-17 0 2 16,0 0-5-16,15 2-1 0,-15-2 2 0,0 0-8 16,13 5 2-16,-13-5-3 0,0 0-4 0,5 7 3 15,-5-7 0-15,0 0-3 0,3 11 0 0,-3-11 0 0,2 10 8 16,-2-10-5-16,3 8 0 0,-1 5-1 16,4-3 3-16,3 0 0 0,1 8 0 0,6-4-1 0,-2 3 0 15,4 1 0-15,0-2-1 0,2 2-3 0,-5-3-2 16,2 3 3-16,-1-3 0 0,-8-4 2 0,4 2-3 15,-4-3 0-15,0-6 4 0,-3 6 6 0,-3-4 3 16,-2-6 0-16,7 10 7 0,-7-10 7 0,0 9 0 16,0-9-6-16,-7 8 4 0,7-8 1 0,-13 8-3 15,5-4-3-15,-6 2-16 0,-4-2-23 0,-2-4-21 16,-2 2-34-16,2-2-18 0,-1 0-48 0,8-2-152 16,-1-1-347-16,6-4 99 0</inkml:trace>
  <inkml:trace contextRef="#ctx0" brushRef="#br0" timeOffset="-175377.52">30075 12549 420 0,'0'0'225'0,"13"-5"-37"0,-13 5-25 0,10-6-24 15,-10 6-21-15,0 0-13 0,0 0-16 0,23 8-4 0,-16-3-13 16,3 5-5-16,-5-2-10 0,0 4-5 0,1-3-6 15,2 11-4-15,0-5 4 0,-5 5-8 0,0-6-8 16,-3 1 2-16,-3 5-3 0,-2 0-1 0,-1-3-3 16,-2 3-2-16,0-4 0 0,-7 4-2 0,2-7-3 15,0 5 3-15,2-6-16 0,-6 0-18 0,4 4-18 16,-1-7-20-16,2-2-33 0,4 0-20 0,3 1-30 16,-6-6-100-16,11-2-278 0,0 0 81 0</inkml:trace>
  <inkml:trace contextRef="#ctx0" brushRef="#br0" timeOffset="-174865.52">30451 12087 211 0,'0'0'191'0,"0"0"-38"16,0 0-18-16,0 0-18 0,0 0-5 0,0 0 10 0,0 0 0 15,0 38-11-15,0-15-10 0,0 0-10 16,-1 15-4-16,-2-5-4 0,0 8-6 0,3-2 0 0,0 0-6 16,3-3-3-16,1-1-4 0,3-4-5 0,-1-9-5 15,1-1-3-15,-1-3-3 0,2 2-8 0,1-5 5 16,-2-3 3-16,-1-6 0 0,2 4 0 0,-2-4-1 16,1-2-7-16,2-1-1 0,-1 0-3 0,-8-3-2 15,23-6-6-15,-15 2-11 0,7-8-15 0,2-4 0 16,0 2-7-16,-4-9-13 0,6-8-1 0,1-1-7 15,-4-5-4-15,-2 6 4 0,0-5 1 0,-4 0 0 0,-2 8 4 16,-2 6 0-16,3 2 13 0,-6 7 7 0,1-1 5 16,2 2-3-16,-3 5 6 0,-3-5-3 0,5 6-1 15,-5 6-1-15,0-10 1 0,0 10 0 0,3-10-5 16,-3 10-2-16,0 0 0 0,0 0 1 0,0 0 2 16,0 0-2-16,0 0 13 0,0 0 2 0,0 0 6 15,0 0 2-15,0 45 2 0,-6-23 9 0,4 0-3 16,-1 3 4-16,-3 15-2 0,4-4 0 0,0 0-4 0,-1-1-1 15,3-4-3-15,0-4-4 0,3 9 3 16,-3-6 2-16,4-3-6 0,2-5 3 0,-1 1-5 16,1-1-3-16,0-2-10 0,1-3-11 0,-1 0-6 0,-1-5-3 15,3 0-9-15,-1-4-8 0,-3 0-11 16,-4-8-19-16,13 7-5 0,-13-7-19 0,0 0-11 0,24-2-17 16,-24 2-15-16,19-13-4 0,-6-2-10 0,0-5-102 15,2 2-296-15,9-13 84 0</inkml:trace>
  <inkml:trace contextRef="#ctx0" brushRef="#br0" timeOffset="-174313.43">31041 12481 726 0,'8'-21'-3'15,"0"6"50"-15,2-2 7 0,-6 4 14 0,1 2 2 16,-2 1 5-16,1-3 7 0,0 3 7 0,-2 0 7 0,2-2 6 16,0 1 2-16,-4 11 5 0,1-16-1 0,2 6-5 15,0 2-5-15,2-1-4 0,-5 9-2 0,3-15-2 16,2 5-5-16,-5 10-4 0,0-10-11 0,0 10-10 16,6-8-8-16,-6 8-4 0,0 0-6 0,0 0-8 15,0 0-6-15,0 0-4 0,0 0 0 0,0 0-3 16,0 0-1-16,11 31 1 0,-8-8-1 0,-3 17-8 15,0-3 9-15,5 2 1 0,-5 2-2 0,1 0 1 16,-1 1-1-16,0-5 4 0,4 2-1 0,-8-2-2 16,4 1-4-16,0-11-1 0,0-5 0 0,0-3-5 0,-1-1 1 15,1-6-3-15,0 0 4 0,0-1 1 16,0-4-1-16,0-7 1 0,-3 11 2 0,3-11 0 0,-2 12 5 16,2-12 4-16,0 0 2 0,0 0-3 0,2 7-5 15,-2-7-8-15,0 0-9 0,0 0-9 0,18-30-12 16,-8 8-11-16,8-16-7 0,4-1-13 0,1 0-8 15,1-3 9-15,-1 0 3 0,3 4 0 0,-1 1 5 16,-1 6 0-16,-6 7 10 0,-2 6 2 0,0 1 2 0,-2 1 0 16,3 3 6-16,-4 1 3 0,-3 2 5 0,2 4-1 15,-4-2 2-15,3 4-1 0,-11 4 0 16,11-8 4-16,-11 8-4 0,11-7 1 0,-11 7 1 0,0 0 1 16,0 0-1-16,14-5 5 0,-14 5-3 0,0 0 0 15,0 0 4-15,0 0 3 0,0 0-1 0,0 0-4 16,-40 32 4-16,22-19 0 0,-4-3 1 0,0-2 1 15,-3 2 1-15,-10 8 1 0,7-8 0 0,7-2-3 16,4 1 1-16,7-1 2 0,-5-3 0 0,7 0-5 16,0-3 6-16,8-2 0 0,-11 7-1 0,11-7-3 15,-8 9 3-15,8-9 1 0,-5 3-10 0,5-3 14 16,-2 10 7-16,2-10 2 0,2 15-4 0,0-4 4 0,1-2 4 16,2 1-9-16,-2-2 6 0,3 4-2 0,3-3-1 15,1 6 2-15,1 2 1 0,2-1-4 0,-2 1 2 16,6-1-10-16,-4 0-22 0,4-2-16 0,-1-1-12 15,0 7-9-15,2-5-12 0,3-3-30 0,11 7-40 16,-4-4-169-16,-3-5-363 0,0-5 103 0</inkml:trace>
  <inkml:trace contextRef="#ctx0" brushRef="#br0" timeOffset="-173821.59">31780 12744 294 0,'0'0'84'0,"0"0"8"16,-8-8-7-16,8 8 1 0,0 0 3 0,0 0 2 16,-13-8-1-16,13 8 4 0,0 0 4 0,0 0 3 0,-7-12-5 15,7 12 2-15,0 0-5 0,0 0-5 0,-2-7-11 16,2 7-6-16,0 0-7 0,0 0-7 0,0 0-7 15,0 0-10-15,9-18 0 0,-9 18-4 0,16-4-4 16,-8-2-5-16,-8 6-3 0,22-7 1 0,-12 4-1 16,-10 3-5-16,20-4-2 0,-20 4-1 0,12-2-2 15,-12 2-5-15,0 0-2 0,0 0-1 0,0 0-3 16,0 0 3-16,0 0-1 0,23 6-1 0,-23-6 0 16,0 0 3-16,3 10 0 0,-3-10 3 0,0 10-2 0,0-10 2 15,-3 15 0-15,6-5 3 0,-3 0 0 0,4 2 5 16,0 1 2-16,6 3 3 0,-3 4-3 0,6 0-2 15,-1 1-2-15,1-1 0 0,9 8 3 0,-3-3 1 16,-2-5 1-16,-4 1-4 0,2-3 8 0,-5 5 1 16,3-6 5-16,0 1 7 0,-6-6-5 0,0 0-1 15,0-5 1-15,-4 3 0 0,-1-3 0 0,-2-7 7 16,5 15-1-16,-5-15-3 0,-1 10-2 0,1-10 0 16,0 0-7-16,-12 13-2 0,1-6-3 0,11-7-1 15,-33 5-13-15,8-2-19 0,-2-6-14 0,0 1-18 16,-15-3-24-16,1-3-18 0,9 0-16 0,-4-6-19 0,0-4-25 15,3-1-27-15,0-5-141 0,3-4-373 0,9-4 105 16</inkml:trace>
  <inkml:trace contextRef="#ctx0" brushRef="#br0" timeOffset="-173374.02">31789 11680 430 0,'7'-9'201'0,"-7"9"-32"0,9-6-27 0,-9 6-17 16,10-6-21-16,-10 6-5 0,0 0-6 0,44 6-16 0,-17 2-10 15,12 9-5-15,-3 3-6 0,13 2 1 0,17 22-2 16,-12-6 6-16,15 12 1 0,-6-2-7 0,0 6 2 16,-22-9 1-16,-3-4-7 0,14 21-3 0,-6 5-4 15,-13-16 0-15,-3-8-8 0,-8 7-3 0,11 19 1 16,-10 4 7-16,-13-21-5 0,-5-6-1 0,-1 4-3 15,-8 5-2-15,-7 19 4 0,-4 0 10 0,-4-16 5 0,-14 17 6 16,-3-8-8-16,-6-2-3 0,-4 0 1 0,8-16-6 16,8-10-3-16,0 4-3 0,-3-6-2 0,0-3 0 15,6 1 6-15,-1-4-1 0,4-3-2 0,4-6 0 16,1-5-3-16,8-3-4 0,0-4-3 0,3 1-2 16,-1-1-4-16,1-3 6 0,3-2 0 0,5-5-8 15,-8 12 7-15,3-6-6 0,5-6 0 0,-12 9-6 16,12-9 7-16,0 0-7 0,-8 8 2 0,8-8-2 0,0 0-4 15,-7 8-1-15,7-8 2 0,0 0 0 16,0 0-2-16,0 0 4 0,-12 7-7 0,12-7 1 16,0 0-1-16,0 0 0 0,0 0 0 0,-5 7 0 0,5-7-2 15,0 0 0-15,0 0-13 0,0 0-14 0,0 0-16 16,0 0-25-16,-7 7-28 0,7-7-38 0,0 0-41 16,0 0-224-16,0 0-479 0,-32 2 134 0</inkml:trace>
  <inkml:trace contextRef="#ctx0" brushRef="#br0" timeOffset="-170984.52">3446 13515 286 0,'0'30'137'0,"0"-8"-22"0,3 1-16 0,0-2-17 15,-3-1-6-15,5 1-7 0,0 4-3 0,7 13-11 16,4-1 1-16,3-3 0 0,4 1-11 0,0-4-14 16,8 2-30-16,-1 0-19 0,6-9-29 0,2 3-22 15,3-5-57-15,6-7-149 0,-6-2 47 0</inkml:trace>
  <inkml:trace contextRef="#ctx0" brushRef="#br0" timeOffset="-170269.25">3718 12936 253 0,'0'-8'128'0,"0"8"-14"0,0 0-19 16,0 0-1-16,-6-7-8 0,6 7-15 0,0 0-20 15,0 0-6-15,0 0-5 0,0 0-6 0,0 0-6 16,0 0-2-16,0 0-3 0,0 0-1 0,-15 24-1 15,14-11 0-15,-2 9-9 0,-5 1 6 0,-1 16-2 0,9 0-1 16,-9-1-7-16,5-9 11 0,4-2-8 0,-6 14-1 16,4 2 5-16,2-5-2 0,0-7 7 0,5 8-14 15,-5-2-26-15,7 1-14 0,-7-9-34 0,9-3-80 16,-4-5-175-16,-5-1 54 0</inkml:trace>
  <inkml:trace contextRef="#ctx0" brushRef="#br0" timeOffset="-169450.64">4424 13150 269 0,'0'0'113'0,"-9"-8"-10"0,9 8-9 0,0 0-9 16,-8-4-3-16,8 4-8 0,0 0-8 0,0 0-20 16,0 0 6-16,-13-6-15 0,13 6-2 0,0 0-4 15,-20 10-2-15,20-10-6 0,-19 8 3 0,11 0-3 16,-9 7 4-16,4 2-1 0,0 0 6 0,1 2-6 16,4 3-5-16,-3-4 5 0,4 5-8 0,-1-2-3 15,4-1 2-15,1 0-1 0,3-3-4 0,0-4-2 0,0-2 8 16,6 2-1-16,-1-4-3 0,1-1-2 15,2-1 2-15,4-1-1 0,2-2 6 0,6 4-8 0,2-8 3 16,-6 0 0-16,-16 0 10 0,30-4-15 0,-7-2 0 16,-7 1 7-16,0-7-7 0,2-1 0 0,-8 0-2 15,4 0-7-15,-1-5 4 0,-2-2-4 0,-5 3 8 16,4 2-8-16,-3-2-1 0,-5 3 5 0,0 1 5 16,1 1-1-16,1 6 1 0,-2-6 2 0,1 2 5 15,-3 4-3-15,0 6 9 0,3-16 3 0,-1 7-3 16,1 1 3-16,-3 8-5 0,3-14 1 0,0 8-4 15,-3 6 2-15,2-9-1 0,-2 9-7 0,0 0 3 0,0-10-6 16,0 10-5-16,0 0-2 0,0 0-1 0,0 0-3 16,0 0 2-16,0 0 0 0,0 0-2 0,0 0 3 15,0 0 5-15,14 39-3 0,-11-19-1 0,-1 4 7 16,1 1-6-16,0 0-1 0,0-2 6 0,1 13-3 16,-4-6-1-16,7 6-8 0,-2-4 10 0,-2-6 2 15,0-7-2-15,2 4 1 0,0-1 0 0,0-2-12 16,-2 1-21-16,3 1-20 0,0-2-19 0,-1-5-20 15,0 8-32-15,-3-8-99 0,5-4-256 0,0-6 74 16</inkml:trace>
  <inkml:trace contextRef="#ctx0" brushRef="#br0" timeOffset="-169185.25">5052 13236 251 0,'0'0'96'0,"0"0"5"15,21 25-6-15,-13-5 0 0,0 0 2 0,14 39 93 16,-14-29-108-16,0-4-3 0,-2 0-1 0,5 7 1 16,-3 2-3-16,-8-5-5 0,0-5-2 0,1-7-11 15,-1 5-6-15,0-1-1 0,-1 2-6 0,1-7-4 16,-3 4 0-16,0-4-6 0,-2-4-11 0,3 2-19 15,-1-5-14-15,0 0-18 0,3-10-17 0,-6 12-16 16,6-12-27-16,-2 7-118 0,2-7-242 0,0 0 71 16</inkml:trace>
  <inkml:trace contextRef="#ctx0" brushRef="#br0" timeOffset="-168695.3">5435 12871 226 0,'0'-13'200'0,"0"13"-29"0,2-13-19 16,-2 13-27-16,0 0-22 0,0-10-12 0,0 10-22 0,0 0-4 15,0 0 0-15,0 0-12 0,0 0-7 16,0 0-9-16,13 41 0 0,-4-3 0 0,-1 0-1 0,0 3 0 16,-2 1 1-16,-1 2-11 0,0-1 9 0,-5 0 1 15,7-1-3-15,-2 0 0 0,3-2-6 0,-8-4-3 16,5-9-3-16,-2-4 1 0,-1-5 2 0,4-5-7 15,-6 2 8-15,3-5-7 0,-3-3 1 0,0-7 6 16,6 14 9-16,-6-14-4 0,8 7 0 0,-8-7-4 16,0 0 2-16,0 0-8 0,45-23 1 0,-22 12-2 15,-4-8-3-15,14-6-1 0,-12 11-3 0,4-1-3 16,-5 3 0-16,-1 0-4 0,-6 6-2 0,-2 0-3 16,4 0 2-16,-15 6-4 0,19-4-1 0,-19 4-2 0,0 0 1 15,24 4 2-15,-24-4-5 0,14 6 3 0,-14-6 0 16,7 9 2-16,-7-9 1 0,7 13 0 15,-5-6 1-15,-2 3 3 0,0-10-2 0,-2 20 5 0,-1-14 0 16,-1 6 0-16,0-1 7 0,-4-2 2 0,-1-1 0 16,0-1 3-16,2 3 1 0,-5-4 3 0,-6 6 4 15,1-7 3-15,4 0 1 0,-2 0 7 0,3-2 6 16,-2 2-4-16,14-5 4 0,-23 2-5 0,23-2 0 16,-22 2-5-16,22-2-3 0,0 0 1 0,-19-2-7 0,19 2-5 15,0 0-3-15,0 0-14 0,-21-2-12 0,21 2-18 16,0 0-18-16,0 0-17 0,0 0-25 0,0 0-23 15,-20-5-28-15,20 5-26 0,0 0-122 0,0 0-344 16,0 0 97-16</inkml:trace>
  <inkml:trace contextRef="#ctx0" brushRef="#br0" timeOffset="-168339.67">6047 13358 269 0,'0'0'84'0,"0"0"-8"15,0 0-9-15,10-6-8 0,-10 6-5 0,0 0-4 16,0 0-7-16,0 0-8 0,0 0-6 0,7-10-3 16,-7 10-2-16,0 0-2 0,0 0-5 0,0 0 0 15,0 0 2-15,0 0-6 0,0 0 10 0,0 0-3 16,0 0 2-16,0 0 3 0,27 13 5 0,-27-13 5 0,11 18 8 15,1-1 4-15,-5-3 0 0,1 3-2 16,0 6 8-16,0-3 4 0,-1-1 2 0,-1 1 6 0,-2 2 7 16,-1 1-3-16,-1-4 8 0,1 1-4 0,-6 2 3 15,3-3-3-15,-5 2-5 0,3-5-2 16,-6 6-10-16,1-2-2 0,-1-2-7 0,3-1-5 0,-3 0 3 16,3-5-8-16,0-2-5 0,-2-2-11 0,2 0-15 15,5-8-19-15,-11 12-18 0,11-12-31 0,0 0-40 16,0 0-46-16,0 0-120 0,0 0-321 0,-19-33 92 15</inkml:trace>
  <inkml:trace contextRef="#ctx0" brushRef="#br0" timeOffset="-166895.56">6777 13054 317 0,'-9'-5'191'0,"9"5"-35"0,-23-11-19 0,13 11-13 0,10 0-18 15,-22-2-5-15,22 2-18 0,-23 0 2 0,23 0-3 16,-24 2-4-16,13 2-1 0,-2 2-7 0,1-2-7 16,4 2-6-16,-2 0-5 0,1 4-2 0,1-3-6 15,5 3-5-15,-5 3-1 0,6 5-4 0,-1 2 6 16,6 3-1-16,-1-3-1 0,6-1-3 0,0 3-4 0,6 0 2 15,11 6 0-15,-1 0-2 0,-2-10-5 16,-1-2-1-16,-1-4-1 0,1-2-3 0,2 0 0 0,-3 0-10 16,1 1-18-16,4-2-19 0,-3-5-27 0,-3 5-19 15,-3-6-20-15,-2 0-23 0,-14-3-22 0,27 0-112 16,-27 0-294-16,14-13 84 0</inkml:trace>
  <inkml:trace contextRef="#ctx0" brushRef="#br0" timeOffset="-166515.16">6816 12519 373 0,'0'0'191'0,"-5"-13"-14"16,5 13-26-16,0 0-18 0,-4-9-22 0,4 9-6 16,0 0-23-16,0 0-13 0,0 0-7 0,0 0-5 15,0 0-7-15,0 0-5 0,43 22 5 0,-8 5 10 16,6 1-1-16,0 3 4 0,4 2-1 0,26 19-5 15,-9-4-4-15,-2 7-5 0,1-6 0 0,-19-8-6 16,-2 0-7-16,-10-1 6 0,4 3-1 0,8 21 1 16,-13-9 4-16,-5-11 2 0,-11 6-2 0,4 23 2 0,-14-14-2 15,-6-5 1-15,-2-1-9 0,-14 20 4 16,-4-18 0-16,2-8 2 0,-4-4 3 0,-3-2-3 16,1-7 2-16,-3 0 7 0,0-1 2 0,-1-6-3 0,-4 1-5 15,0-5 6-15,7-2 5 0,3-7-4 0,3-1 10 16,6-3 2-16,-2-1 3 0,3-2 2 0,1 1-1 15,4-6-5-15,10-2-1 0,-20 8-6 0,20-8-3 16,-14 2 4-16,14-2-12 0,-13 6-12 0,13-6-3 16,0 0-17-16,0 0-21 0,0 0-16 0,-19 4-31 15,19-4-28-15,-14 0-30 0,14 0-34 0,0 0-43 16,-38 3-43-16,13-3-196 0,-19 2-512 0,-5-2 142 0</inkml:trace>
  <inkml:trace contextRef="#ctx0" brushRef="#br0" timeOffset="-165621.25">3789 12514 246 0,'0'0'73'0,"5"-8"-16"16,-5 8-4-16,4-6-2 0,-4 6-8 0,0 0-2 16,10-6 3-16,-10 6 0 0,0 0 2 0,0 0 5 15,0 0-9-15,13-9-4 0,-13 9-2 0,0 0 8 16,0 0-3-16,0 0-4 0,0 0 5 0,7-8 0 16,-7 8 3-16,0 0-4 0,0 0-2 0,0 0-4 15,0 0 1-15,7-4-8 0,-7 4 7 0,0 0-13 16,0 0 3-16,0 0 0 0,7-6-2 0,-7 6-1 15,0 0-2-15,0 0-6 0,0 0-4 0,0 0 1 16,0 0-6-16,0 0-5 0,0 0 4 0,0 0-2 16,0 0-2-16,0 0-6 0,-7 27 4 0,-1-7 2 0,-3 20 5 15,6 3 7-15,-8 2 6 0,6 3-1 0,-1 4 6 16,-3-1 10-16,3 1 10 0,1 0 0 0,11 0 2 16,-4-1-5-16,0 1 5 0,3 0 10 0,5-4-3 15,1-3-2-15,1 6-5 0,-4-8 0 0,8 6-6 16,-9-4 0-16,3-4 0 0,6-1 3 0,-3 1-3 15,-2 0-2-15,5-6-6 0,-4 3 1 0,3-3-5 16,1 2 2-16,-6-8-2 0,4-5-3 0,-5-1 0 0,4-1-3 16,1 1 2-16,-5-1-4 0,4-6 3 0,1 6-1 15,-1-9-1-15,-1 0-3 0,4 5 1 16,-3-6-1-16,0-4-2 0,0 0 1 0,-3 1-2 0,0-5 2 16,1 1-1-16,2-3-1 0,-3 3-1 0,3 0-3 15,-11-5 1-15,19 5-1 0,-10-3-2 0,-9-2 2 16,16 8-4-16,-8-8 0 0,-8 0-2 0,16 2 1 15,-16-2-2-15,11 6 0 0,-11-6 2 0,11 2-3 16,-11-2 3-16,0 0-4 0,16 5 1 0,-16-5-1 16,10 0 4-16,-10 0-3 0,0 0 0 0,15 5 0 15,-15-5-6-15,0 0-8 0,8 5-10 0,-8-5-11 0,0 0-6 16,0 0-14-16,0 0-8 0,0 0-18 0,0 0-23 16,0 0-39-16,0 0-172 0,0 0-373 0,0 0 105 15</inkml:trace>
  <inkml:trace contextRef="#ctx0" brushRef="#br0" timeOffset="-157717.59">8281 15599 319 0,'0'0'171'0,"0"0"-28"0,0 0-14 0,0 0-12 16,0 0-5-16,8-2-10 0,-8 2 1 0,0 0-9 0,0 0 5 16,0 0-13-16,0 0 0 0,0 0-6 15,0 0-10-15,0 0 0 0,0 0-8 0,0 0-5 16,0 0-11-16,0 0-1 0,0 0-5 0,0 0-1 0,0 0-4 15,0 0-8-15,0 0 3 0,0 0-9 0,0 0 2 16,0 0-4-16,0 0-2 0,0 0-2 0,0 0 0 16,0 0-1-16,20-6-2 0,-20 6 1 0,21-4-1 15,1-2 0-15,23-6-1 0,-4 3 2 0,2-1-5 16,-1 2-1-16,-3-2-4 0,0 6-4 0,-7-1-12 16,-6 2-5-16,-4 0-9 0,0 6-14 0,-3-3-9 15,-4 5-14-15,-3-2-18 0,3 1-18 0,-8 2-17 0,-7-6-18 16,23 10-90-16,-16-3-268 0,2-2 77 0</inkml:trace>
  <inkml:trace contextRef="#ctx0" brushRef="#br0" timeOffset="-157488.28">8445 15893 314 0,'0'0'209'0,"0"0"-25"0,0 0-18 0,0 0-24 16,-16 0-15-16,16 0-11 0,0 0-18 0,0 0-5 0,0 0-10 16,0 0-6-16,0 0-6 0,0 0-8 0,0 0-6 15,0 0-5-15,54-3-3 0,-29 3-5 0,3-3-4 16,14-1-6-16,4 1 0 0,-3 0-23 0,1 1-32 16,2 2-20-16,7 0-34 0,-4 2-40 0,0 4-122 15,1-6-282-15,2 0 82 0</inkml:trace>
  <inkml:trace contextRef="#ctx0" brushRef="#br0" timeOffset="-157113.68">10145 14668 260 0,'-8'-16'167'0,"8"16"-24"16,0 0-21-16,-27-2-7 0,27 2 0 0,-58 27-1 15,20 0 2-15,-27 21 11 0,3 10 6 0,0 12-1 16,2 8 0-16,-41 68 1 0,46-53-11 0,11-14-4 16,12 7-11-16,-1 4-11 0,14-4-9 0,11 0-5 15,6-5-11-15,14-5-6 0,16-5-8 0,2-18-3 16,21 6-7-16,11-7-6 0,23-8-12 0,9-9-25 16,11-10-42-16,89 1-38 0,-65-16-48 0,-22-10-54 0,81-18-140 15,-61 3-378-15,-32-3 108 0</inkml:trace>
  <inkml:trace contextRef="#ctx0" brushRef="#br0" timeOffset="-156355.55">10888 12258 255 0,'0'0'53'0,"0"0"-2"16,0 0 2-16,6 22 1 0,-6-12-14 0,2 0-3 16,-2 9 3-16,3 0-7 0,-1 26 56 0,-2-24-45 15,0-3-9-15,3 0 1 0,2-3 1 0,-5-3-10 16,6 1 7-16,-4-3-4 0,-2-3 2 0,7 0 5 15,-5 1 8-15,5-1 7 0,-6-5 3 0,-1-2-9 16,11 3-3-16,-11-3 0 0,18-8-11 0,-1-4-5 16,12-11-1-16,4 0-2 0,-4-7-3 0,-4 2-4 15,5 1 2-15,-2 0 2 0,-9 6 1 0,-4 0 0 16,0 7-9-16,-2-1 5 0,-1 3 5 0,-2-1-9 0,0 5-13 16,0-2-11-16,-8 3-20 0,6 2-20 15,0-1-20-15,1 1-12 0,2 2-90 0,-1 1-203 16,-1-5 59-16</inkml:trace>
  <inkml:trace contextRef="#ctx0" brushRef="#br0" timeOffset="-153904.9">10866 15069 219 0,'0'0'202'15,"0"0"-29"-15,0 0-28 0,0 0 0 0,0 0-19 16,0 0-11-16,0 0-2 0,0 0-5 0,0 0-1 15,-11-17-7-15,11 17-6 0,-3-6-7 0,3 6-7 16,0-8-6-16,0 8-12 0,-4-12-6 0,2 8-5 0,2 4 0 16,-2-12-7-16,-1 2-2 0,3 3-4 0,-2-1-4 15,2-2 0-15,-3 5-2 0,3 5-1 0,-3-15 0 16,2 8-6-16,-3 1-1 0,4 6 0 0,-2-12-2 16,2 8-3-16,0 4-2 0,-4-7-2 0,4 7-5 15,0 0 0-15,-4-8-8 0,4 8 0 0,0 0-1 16,0 0-3-16,0 0-1 0,0 0 0 0,0 0 1 15,0 0-3-15,0 31 1 0,0-11 4 0,-2 21-3 0,0 4 5 16,-1 6-1-16,-5-2 0 0,3 3 0 0,-7 0 12 16,7 0 3-16,0-4-2 0,-1 0-2 0,4-7 1 15,2 2-2-15,0-2-1 0,0-4-2 0,0 0 0 16,0-10-3-16,2-1 2 0,1-7 1 0,-6 0-2 16,9-4 2-16,-6-5-3 0,0 3 3 0,0-3-1 15,0-2 1-15,2-2 3 0,1 1 0 0,-3-7 3 16,0 10 1-16,0-10 4 0,0 5 0 0,0-5 0 0,0 0-2 15,0 0-1-15,5 5 1 0,-5-5-4 16,0 0-1-16,0 0 0 0,0 0-5 0,0 0 0 0,9-21 1 16,-4 13-3-16,-2-4-1 0,2 2-1 0,-2-13-5 15,2 5 5-15,5 2-1 0,-4-7 1 16,1 1-3-16,0-1 1 0,-1 4-1 0,0 0-4 0,-1-4 1 16,3 4 0-16,0-4-1 0,1 2 0 0,-1-2-1 15,-3 1 1-15,3 2 0 0,3-3-1 0,2 4-3 16,-6-1-1-16,0 3 0 0,2-5 1 0,2 6 3 15,-3 0-3-15,4-1 2 0,-4 5-2 0,2-2 4 0,-6 5-7 16,4 2-2-16,0-2 3 0,-3 0 2 0,0 2-1 16,2 0 0-16,-2 2-1 0,3-3 0 0,-8 8-1 15,9-9-10-15,-9 9 1 0,7-6 0 0,-7 6 2 16,9-4 4-16,-9 4-2 0,7-6 2 0,-7 6-3 16,0 0 5-16,14-2 0 0,-14 2-3 0,0 0 4 15,0 0-1-15,10-2 1 0,-10 2 0 0,0 0-2 16,0 0 2-16,0 0-1 0,0 0 1 0,0 0-1 0,0 0 3 15,15 12 0-15,-15-12 0 0,0 0 3 16,-8 17-4-16,0-7 4 0,-6 3 2 0,-1 3 4 16,-1-1-3-16,-2 0 0 0,-2 3-4 0,2-3 1 0,2-1 5 15,-5 0-1-15,-1-1 4 0,6-1-3 16,-1-2 0-16,4 0 3 0,3-2-4 0,-5-3 2 0,7 0 2 16,8-5 0-16,-13 7 8 0,13-7-3 0,-12 3 3 15,12-3 4-15,-10 5 4 0,10-5 2 0,0 0-6 16,0 0-6-16,0 0 2 0,0 0 3 0,0 0-5 15,0 0 0-15,0 0 2 0,0 0 0 0,0 0-7 16,0 0 8-16,0 0-3 0,-20-8-2 0,20 8 4 0,0 0-4 16,0 0-1-16,0 0-5 0,0 0 0 0,0 0-7 15,0 0 3-15,0 0 3 0,0 0 2 0,0 0-4 16,0 0-2-16,0 0 4 0,0 0 1 0,0 0 1 16,0 0-1-16,20 24-2 0,-15-12 2 0,6 4 1 15,0 1-1-15,3 3 0 0,-3-1-1 0,2 3 2 16,-2-4 0-16,3 2 0 0,2 3 0 0,-8-7 5 15,9 3-4-15,-4 2 3 0,2-1-2 0,-1 1-2 16,4-1-5-16,-3-2-20 0,-2 2-10 0,-3-1-26 16,5-2-9-16,1 0-17 0,-2 4-17 0,4 11-171 15,-9-21 15-15,-1 1-306 0,1-6 88 0</inkml:trace>
  <inkml:trace contextRef="#ctx0" brushRef="#br0" timeOffset="-153592.34">11468 15597 214 0,'0'0'114'0,"0"0"-1"0,0 0-6 15,0-10-11-15,0 10-1 0,0 0-14 0,0 0-6 16,0 0-10-16,0 0-8 0,0 0-12 0,0 0-2 15,0 0-2-15,0 0 5 0,0 0 3 0,0 0 0 16,0 0 8-16,0 0 2 0,0 0 5 0,0 39-5 16,0-17 3-16,0 1-4 0,0-1-2 0,-6 0-7 15,6 3-3-15,0 0-4 0,-2 11-2 0,2-7-2 16,2-4-4-16,1-3-3 0,0 1-3 0,-3 0 2 0,0-4-8 16,2 1-2-16,2-3-6 0,-1 1-22 0,-1-4-20 15,0-1-20-15,2-5-29 0,-2 2-24 0,1 0-22 16,1-4-101-16,-4-6-264 0,4 4 77 0</inkml:trace>
  <inkml:trace contextRef="#ctx0" brushRef="#br0" timeOffset="-153254.8">11588 15507 298 0,'0'0'135'16,"0"0"-16"-16,-8-7-3 0,8 7-11 0,0 0-5 16,0 0-2-16,0 0-1 0,0 0-1 0,0 0-7 0,0 0-4 15,0 0-5-15,0 0-10 0,0 0-8 16,28-3-6-16,-28 3-4 0,22 0-3 0,-10-4-2 0,11 1-4 15,-1 3-8-15,3 0 1 0,-1 0-9 0,-1 0-2 16,1 0 0-16,0 0-3 0,1 0-6 0,-6 0-11 16,4 0-10-16,-23 0-8 0,33 0-17 0,-20 3-10 15,-13-3-2-15,22-3-15 0,-22 3-8 0,0 0 1 16,25 0-5-16,-25 0-13 0,0 0-14 0,13-5-86 16,-13 5-215-16,8-6 64 0</inkml:trace>
  <inkml:trace contextRef="#ctx0" brushRef="#br0" timeOffset="-153010.81">11814 15256 342 0,'0'0'157'0,"0"0"-17"16,0 0-5-16,0 0-17 0,-12-2-13 0,12 2-9 16,0 0-14-16,0 0-10 0,0 0-6 0,0 0-8 15,0 0-10-15,0 0-1 0,0 0-7 0,0 0-1 0,-5 17 3 16,5-17 0-16,5 26 2 0,-2-10 1 15,2 6-2-15,2 1-7 0,-3-1 0 0,7 14-2 0,-3-6-3 16,6 3-1-16,-6-5-4 0,-2-3-2 0,5-2-6 16,-2-1 4-16,1-2-1 0,-1-1-2 0,-1 3-18 15,2-1-19-15,2-5-26 0,-1 2-21 0,-4-6-25 16,8 6-27-16,-5-6-108 0,-2-2-266 0,6-5 77 16</inkml:trace>
  <inkml:trace contextRef="#ctx0" brushRef="#br0" timeOffset="-152377.29">12476 15116 300 0,'0'0'84'15,"0"0"-7"-15,0 0 0 0,0 0-7 0,0 0-2 16,0 0 3-16,0 0-7 0,0 0 6 0,0 0-9 0,-6 34-8 16,-2-26-7-16,2-1 0 0,6-7-2 15,-16 12-2-15,8-4-6 0,-3-3 0 0,11-5 13 16,-19 5-2-16,19-5 2 0,-20 0-1 0,20 0-15 0,0 0 2 16,-19-8 0-16,19 8-9 0,-13-14 3 0,7 6 4 15,1-2-4-15,-1 0 9 0,6 10-14 0,-5-16 3 16,5 6-1-16,0-2-4 0,0 12-4 0,7-18 0 15,0 8-2-15,1 2-5 0,0-2 2 16,-8 10-4-16,22-13-1 0,-12 10-2 0,5-4-6 0,6 7 2 16,-21 0 3-16,30 0-6 0,-13 8 5 0,5 4 1 15,-8-1-4-15,5 6 4 0,-4-2 0 0,0 4-1 0,-2 1 1 16,-1 2 4-16,-4 3 1 0,2 10 3 0,-1 2 6 16,-2 1-1-16,-11-10 4 0,1-1-3 15,0-4-3-15,-5 11-2 0,-3 1 1 0,-6-4-1 0,4-3 3 16,-2-6-4-16,5-5-4 0,0 1 2 0,-4-3 0 15,3-3-1-15,-1-2 3 0,2-4 3 0,-1 0-7 16,2-4 2-16,-2 3-2 0,11-5 2 0,0 0-4 16,-24-5 1-16,24 5-3 0,-16-10 0 0,10 6-2 0,0-9-4 15,1 6 2-15,2-5 1 0,3 12-1 16,-5-17 0-16,3 7 1 0,2 0 3 0,0 10-2 16,-3-18 0-16,3 18 1 0,0-13-4 0,0 13-1 0,3-10 2 15,-3 10 0-15,0 0-1 0,7-8-1 0,-7 8 0 16,0 0 0-16,0 0-1 0,21 2 3 0,-21-2-1 15,0 0 2-15,34 12-2 0,-23-5 0 0,0 0 1 16,8 6 0-16,3-3-1 0,-5 2 3 0,2 1 3 16,-3 1-3-16,0-2 0 0,-4 0-1 0,1-4 2 15,-6 2-5-15,11 3-13 0,-5-1-14 0,-4-4-22 16,2 0-20-16,-1-1-27 0,-2-4-25 0,1 6-20 0,2-6-91 16,-11-3-278-16,0 0 81 0</inkml:trace>
  <inkml:trace contextRef="#ctx0" brushRef="#br0" timeOffset="-151917.6">12845 15111 241 0,'0'0'138'15,"0"0"-12"-15,-5-14-30 0,5 14 1 0,0 0-7 0,0 0-17 16,0 0-7-16,0-13-1 0,0 13-11 0,0 0 2 15,0 0-9-15,0 0-9 0,0 0-5 0,0 0 3 16,0 0-4-16,0 0 8 0,0 0 9 0,0 0 2 16,0 0 9-16,16 48 10 0,-13-22-4 0,0 13 7 15,1 0 3-15,0 4 5 0,-4-2 5 0,5 4 0 16,-5-1-4-16,6 1-9 0,-1-2-6 0,-5-5-5 16,4 2-3-16,1-1-8 0,0-7-3 0,-2-7-2 15,3-3-3-15,-4 0-5 0,3-2-6 0,-5-3-1 16</inkml:trace>
  <inkml:trace contextRef="#ctx0" brushRef="#br0" timeOffset="-151086.59">13174 15216 1623 0</inkml:trace>
  <inkml:trace contextRef="#ctx0" brushRef="#br0" timeOffset="-149738.4799">13018 15175 256 0,'0'0'116'0,"0"0"-14"0,0 0-7 16,0 0-1-16,0 0-3 0,0 0-11 0,0 0-4 0,0 0-10 15,0 0-2-15,0 0-2 0,0 0 1 0,0 0-11 16,0 0 2-16,0 0-6 0,0 0-7 0,0 0-4 16,0 0-1-16,0 0-4 0,0 0-3 0,0 0-2 15,0 0-10-15,0 0 3 0,0 0-5 0,0 0 1 16,0 0-6-16,0 0-1 0,0 0-2 0,0 0 2 0,5 12-4 15,-5-2-1-15,0-3 4 0,-2 5 1 0,-4 8 6 16,4 0-2-16,-5 5 6 0,-6 10-9 0,3-1 6 16,0-4 6-16,0 4 1 0,-1-7-8 0,0-2 9 15,0-4-3-15,3 2 2 0,-3 2-4 0,-2-5 5 16,1 0 4-16,5-2-5 0,-7-2-2 0,8-4-2 16,-3 1 2-16,4-6 10 0,0 0 0 0,1-3 2 15,0 6-3-15,1-10 2 0,3 0-8 0,-9 3 1 0,9-3-4 16,0 0-3-16,-14 4-1 0,14-4 3 0,0 0-7 15,0 0 4-15,0 0-3 0,-18-7-5 0,18 7 2 16,-8-10 0-16,8 10-9 0,-8-4 5 0,8 4-9 16,-6-7 11-16,6 7-5 0,-6-10 3 0,6 10-2 15,0-7-1-15,0 7-2 0,0 0-3 0,3-15-1 16,-3 15 0-16,6-12 4 0,-1 6-2 0,3-1 1 16,-2 0-2-16,1-1 2 0,2 4-2 0,-1-3 2 0,0 1-1 15,1 2 0-15,-2-2-8 0,-7 6 8 16,20-7-5-16,-10 4 5 0,-10 3-5 0,17-4 5 15,-17 4 0-15,22 2-3 0,-22-2 0 0,23 2 0 0,-14 1 2 16,5 2-1-16,-7 0-1 0,2 2 7 0,15 3-7 16,-5-1 6-16,2 4-2 0,1 0-2 0,-3-3 3 15,1-1-4-15,2 4 3 0,-2-4 0 0,3 1-6 16,-4-2-7-16,0 1-20 0,-2-3-15 0,-4 0-22 16,5-3-17-16,-8 4-23 0,1-1-28 0,0-6-108 15,-11 0-294-15,20 4 83 0</inkml:trace>
  <inkml:trace contextRef="#ctx0" brushRef="#br0" timeOffset="-149067.3289">13478 15444 223 0,'0'0'96'0,"0"-10"-19"0,0 10-12 16,0 0-10-16,0 0 6 0,0 0-14 0,0 0 0 0,0 0 1 16,0 0-12-16,0 0 13 0,0 0-1 0,0 0-7 15,0 0 2-15,0 0-9 0,0 0 3 16,0 0-2-16,-33 22 3 0,33-22-13 0,-14 6 0 0,14-6 7 16,-16 4-1-16,16-4-5 0,-18 3-8 0,18-3 15 15,0 0-7-15,0 0 9 0,0 0-12 0,-24-8-4 16,24 8 0-16,-8-7 7 0,8 7-7 0,0 0-1 15,-2-10 1-15,2 10-4 0,0 0 0 0,0 0-2 16,0-15 0-16,0 15-2 0,0 0-4 0,13-10-2 16,-13 10 6-16,12-10-2 0,-12 10-9 0,18-5 6 15,-18 5-2-15,20 0-7 0,-20 0 2 0,0 0 3 0,35 9-1 16,-28-3 3-16,14 4-4 0,-8 5 2 0,1 0 1 16,-2 1-5-16,4 2-1 0,-3-1 7 0,-5 3 1 15,1 0 3-15,-1-1 1 0,0 5-1 0,-6-3 1 16,5 3 3-16,-6 0 2 0,-1-6-3 0,0 5 4 15,-1-3 3-15,-6-1-6 0,5 4 1 0,-6-4-1 16,0-2 2-16,-4 1-8 0,2-1 8 0,0-1-6 16,-4 0 4-16,5-4-2 0,2-2-3 0,-7-3 5 0,5 1-3 15,-2 0 0-15,1-4 2 0,10-4-3 16,-15 7-1-16,15-7 3 0,-13 4 1 0,13-4 1 16,0 0-1-16,-25-11-3 0,25 11 1 0,-11-12-4 15,4 4-5-15,6-2 3 0,1 10-6 0,-8-17 2 16,8 9 2-16,-3-2-3 0,3 10 6 0,0-18-6 15,0 8 5-15,0 10-8 0,3-17 4 0,-1 9 2 16,-2 8-4-16,6-15 2 0,-5 7-5 0,-1 8 7 16,16-11-3-16,-11 4-1 0,-5 7 3 0,13-8-1 15,1 4-2-15,-14 4-3 0,21-4 2 0,-21 4 0 16,23 3-1-16,-23-3-1 0,27 1 6 0,-16 3-5 16,4 1 5-16,-15-5-4 0,20 7 2 0,-8-1 0 0,9 0 1 15,-4 1 0-15,-4 1 0 0,1-4 6 0,-3 2-5 16,1-2-8-16,-1 2-4 0,-1-1-20 0,-10-5-23 15,24 7-11-15,-13-4-23 0,-11-3-25 0,22 0-78 16,-22 0-229-16,25-5 69 0</inkml:trace>
  <inkml:trace contextRef="#ctx0" brushRef="#br0" timeOffset="-148655.28">13935 15421 295 0,'0'0'84'0,"0"0"1"16,0 0-13-16,0 0-3 0,0 0-7 0,0 0 1 0,0 0 2 15,0 0 3-15,0 0 1 0,0 0-4 16,0 0 4-16,0 0-1 0,0 0-11 0,0 0 2 15,39 5-2-15,-39-5-4 0,24 3 1 0,-24-3 0 0,36 5-10 16,-15-5-3-16,1 2-3 0,0-2 0 0,3 2-6 16,-4-2-1-16,-1 3 2 0,2 0-4 0,-9-3-4 15,-13 0 6-15,31 2-1 0,-17-2-2 0,-14 0 4 16,21 2-7-16,-21-2 0 0,25 0 1 0,-25 0-6 16,22-2-2-16,-22 2-1 0,25-2-2 0,-25 2 1 15,21-3 0-15,-10 0-3 0,-11 3 2 0,17-2-4 16,-17 2 1-16,22-5-1 0,-22 5-5 0,16-2-3 0,-16 2 6 15,0 0-13-15,16-5-3 0,-16 5-6 16,0 0-6-16,0 0-15 0,0 0-10 0,0 0-9 0,16-5-11 16,-16 5-3-16,0 0-21 0,0 0-14 0,0 0-13 15,0 0-84-15,0 0-236 0,0 0 69 0</inkml:trace>
  <inkml:trace contextRef="#ctx0" brushRef="#br0" timeOffset="-148349.22">14113 15252 261 0,'0'0'91'0,"-10"-8"-8"16,10 8-6-16,0 0-13 0,0 0 2 0,-14-13-1 15,14 13 1-15,0 0-9 0,0 0 1 0,0 0-10 16,0 0-7-16,0 0-7 0,-7-7 5 0,7 7-17 15,0 0 0-15,0 0 10 0,0 0 6 0,0 0 5 16,-7 24 1-16,5-3 6 0,-2 1-1 0,-1 0 3 16,5 17 2-16,0-1-3 0,-4 1 6 0,11 1 4 0,-14-2 4 15,5 3-10-15,4-2 0 0,-2 0-8 0,4-3-2 16,-1-5-2-16,-1-4-5 0,6-7-4 0,-5 2-1 16,2 0-6-16,4-5-2 0,2 3-11 0,-3-1-15 15,6-4-33-15,4 0-33 0,2 0-48 0,2-5-133 16,2-2-295-16,20-1 84 0</inkml:trace>
  <inkml:trace contextRef="#ctx0" brushRef="#br0" timeOffset="-146371.72">14680 15244 294 0,'0'0'157'0,"-9"-9"-11"16,9 9-9-16,0 0-11 0,-5-9-1 0,5 9-14 16,0 0-5-16,0 0-2 0,-8-10-7 0,8 10-6 15,0 0-9-15,0 0-11 0,-6-12-5 0,6 12-6 16,0 0-9-16,0 0 3 0,-5-9-11 0,5 9-2 16,0 0-9-16,-2-10-2 0,2 10-4 0,0 0-4 0,5-17-4 15,-5 17-2-15,5-13 0 0,2 6-7 0,-1-1 0 16,6-2 2-16,4 0-3 0,6-3 1 0,-2 5-2 15,1-5-4-15,1 6 6 0,0-3-6 0,-2 5 0 16,1 0-1-16,-6 4 0 0,0 2 3 0,-15-1-7 16,27 0 3-16,-13 2-4 0,-2 3 3 0,-5 0-3 15,1 3 3-15,0 2-2 0,6 8-2 0,-8-3 2 16,-1 1-7-16,-2 6 7 0,-3-2 1 0,-3 1 1 16,0 4-1-16,-8 10-2 0,0-11 4 0,3 1 0 15,-3-3-1-15,0-4 2 0,0-3-2 0,6 0-4 0,-2-4 2 16,1 2 4-16,2-3 0 0,-1-3 1 0,5-2 2 15,0-5-3-15,-3 12 2 0,3-12-1 0,3 10-2 16,-3-10 4-16,15 6 0 0,-5-1-3 0,0-3 4 16,13 3-3-16,4 0-3 0,-3-2 1 0,-2 2-2 15,3 0 4-15,-3-2-7 0,-2 3 6 0,1 1-2 16,-7 0 5-16,0 1-10 0,-3 2 5 0,-3-3 0 16,-4 1 3-16,5 2 0 0,-5-2-3 0,1 3 6 0,-5-1-2 15,0-10 1-15,-9 20 4 0,0-3 2 0,0 3 5 16,-5-4 1-16,3-3-16 0,-2 2 8 0,-2-5 4 15,2 0 3-15,1-5 10 0,-6 7-1 0,5-4 0 16,-4-3 5-16,5 0-2 0,-2-2-4 16,3-1 0-16,11-2-4 0,-21 2 0 0,21-2-2 0,-28 0 0 15,28 0-4-15,-24-4-18 0,14 1-14 0,10 3-18 16,-23-7-20-16,12 2-16 0,11 5-30 0,-19-10-30 0,14 2-34 16,-4 3-100-16,9 5-316 0,-3-23 90 0</inkml:trace>
  <inkml:trace contextRef="#ctx0" brushRef="#br0" timeOffset="-145657.28">15369 15003 214 0,'0'0'91'0,"0"0"-9"0,3-10-6 16,-3 10-7-16,0 0 1 0,0 0 0 0,0 0-1 0,8-8 3 16,-8 8-12-16,0 0 5 0,0 0-6 0,0 0 6 15,0 0 3-15,0 0-2 0,0 0-1 0,37 22-3 16,-30-5 1-16,7 4 4 0,-5 15 2 0,-1 2-2 16,-3-2-2-16,3 9 0 0,-6-1 5 0,1 1-5 15,-6 1-2-15,6-1-3 0,-6-1-8 0,3 1-3 16,-2-7-6-16,4-3-5 0,-4 2-7 0,4-7 2 15,-2-10-2-15,3 3-5 0,-3-10-2 0,0-1-2 0,0-2-2 16,4 0 3-16,-4-2-1 0,0-8 1 0,2 15-1 16,-2-15-1-16,0 8 0 0,0-8 1 15,0 0-5-15,0 0-1 0,0 0-6 0,0 0 2 0,0 0-7 16,19-35-7-16,-7 16-4 0,-2-3 0 0,3-14 0 16,-1 1 0-16,4-1 1 0,-2 1 1 0,0 0-1 15,-3 6-1-15,-3 4 4 0,7-6-1 0,5-1-3 16,-2 9 0-16,-3-2-1 0,-1 6 3 0,10-11 3 0,1 0-3 15,-9 9 1-15,4 4 2 0,-10 4-5 0,4 1 4 16,-6-1-6-16,4 6-4 0,-3-1-4 16,-9 8-2-16,12-10-3 0,-12 10-4 0,9-8 0 0,-9 8 3 15,0 0 1-15,0 0 1 0,0 0-2 0,0 0 5 16,0 0 0-16,0 0 2 0,0 0-1 0,0 0 2 16,0 0 2-16,-9 40 1 0,-3-25 0 0,-6 3 2 15,2 0 3-15,-1-5 1 0,-5 5 0 0,3-6-2 16,-11 16 4-16,3-15 0 0,5 0 1 0,0 2 2 15,3-5-2-15,-1 0-6 0,2-3 7 0,1 1 2 16,6 0 1-16,-10 1 34 0,21-9-12 0,-17 8 10 16,17-8 3-16,-17 5 0 0,17-5-1 0,-10 1-1 15,10-1 0-15,0 0-4 0,-15 2 1 0,15-2-4 16,0 0-8-16,0 0 0 0,0 0-7 0,0 0-3 16,-12 8-1-16,12-8-1 0,0 0 0 0,0 0-4 15,2 13 2-15,-2-13 0 0,2 15 0 0,1-6 2 16,2 5-5-16,2-5 1 0,2 11 0 0,3-4 2 15,2 4 2-15,-1-2-6 0,4 2-10 0,-6-4-12 16,8 4-2-16,-2-2-8 0,-1 2-18 0,0-3-14 16,4-1-19-16,0-1-25 0,-2 1-29 0,0-4-26 15,-3 0-93-15,1-4-303 0,-5-1 86 0</inkml:trace>
  <inkml:trace contextRef="#ctx0" brushRef="#br0" timeOffset="-145035.6">15989 15644 233 0,'0'0'97'0,"0"0"-19"16,-6-10 10-16,6 10-5 0,0 0-1 0,0 0-13 0,0 0 2 16,0 0 0-16,0 0-11 0,0 0-1 15,0 0-19-15,0 0 2 0,0-13-3 0,0 13-5 0,0 0-5 16,0 0 1-16,0 0-2 0,0 0-5 0,17-12 0 15,-17 12-3-15,13-8-5 0,-13 8 1 0,22-4-5 16,-22 4-1-16,16-6-3 0,-16 6 1 0,20-4 3 16,-20 4-5-16,13-3-3 0,-13 3 1 0,0 0 3 15,0 0-8-15,0 0 2 0,25 7 5 0,-25-7 3 16,5 8 7-16,-5-8 14 0,6 15-5 0,-9-5 2 16,3 2 1-16,-6 0 3 0,1 5-1 0,0 3-4 0,-3-2 3 15,-4-1-1-15,7 1 1 0,0-10 0 0,-1 5-5 16,6-4 0-16,0-9-2 0,-9 13-2 0,9-13-2 15,-3 12-4-15,3-12 1 0,7 10-3 0,-7-10 2 16,13 11-2-16,-2-4-2 0,-2-2-2 0,1-1 4 16,4 2-3-16,3 4-1 0,4-4-4 0,-4 4 2 15,-4-4-6-15,1 1 1 0,-6 1 7 0,7-1 2 16,-5 0-9-16,-2 1 5 0,1 0 1 0,-4-1-6 16,0 1 6-16,1 0 5 0,-6-8-4 0,2 16 3 0,-2-6 0 15,0-10-1-15,-5 14-3 0,-1-4 5 16,-4-3-5-16,1 3 1 0,0-4 2 0,-15 2 3 0,2 4-4 15,4-5-1-15,-5-1 0 0,7 0 1 0,-8-2 0 16,7-1-1-16,4 0-1 0,13-3-12 16,-24-3-22-16,24 3-18 0,-18-3-33 0,18 3-44 0,-12-7-128 15,12 7-299-15,-9-15 87 0</inkml:trace>
  <inkml:trace contextRef="#ctx0" brushRef="#br0" timeOffset="-144003.25">17007 15461 421 0,'16'-2'177'0,"-16"2"-30"15,0 0-22-15,0 0-9 0,0 0-30 0,0 0 6 16,0 0-15-16,0 0-12 0,0 0-1 0,0 0-10 16,0 0 0-16,0 0-10 0,0 0-3 0,0 0-1 15,0 0-7-15,0 0 0 0,0 0-9 0,0 0 2 16,0 0-9-16,0 0 1 0,0 0-6 0,0 0 1 15,0 0-3-15,0 0 2 0,0 0-6 0,0 0 1 16,0 0 0-16,0 0-1 0,0 0-5 0,0 0 4 16,0 0-1-16,0 0-3 0,0 0 1 0,0 0 1 0,0 0-3 15,0 0 4-15,0 0-2 0,0 0 3 0,0 0-1 16,-19 22-2-16,19-22 3 0,0 0 0 16,0 0 0-16,-12 4 4 0,12-4-5 0,0 0 4 0,0 0-10 15,0 0-3-15,0 0-5 0,0 0-2 0,0 0 1 16,0 0-1-16,0 0 1 0,0 0-1 0,0 0 2 15,0 0 3-15,0 0 2 0,0 0 3 0,0 0 9 16,0 0 9-16,0 0 4 0,0 0-7 0,0 0 5 0,0 0 0 16,0 0-4-16,0 0 0 0,0 0-4 0,0 0 3 15,0 0-5-15,0 0 1 0,0 0 0 16,0 0-2-16,0 0 0 0,0 0-2 0,0 0 1 0,0 0 1 16,0 0-1-16,0 0 4 0,-8-24-4 0,8 24-6 15,0 0-10-15,0 0-5 0,0 0-6 0,-8-5 1 16,8 5-7-16,0 0 2 0,0 0-4 0,0 0 8 15,0 0 1-15,0 0-3 0,0 0 5 0,0 0-1 16,0 0 16-16,23-10-14 0,-23 10 8 0,0 0 10 16,0 0 1-16,19-2-3 0,-19 2 3 0,0 0-4 15,0 0 4-15,0 0 3 0,0 0 4 0,0 0 0 0,0 0 5 16,0 0-4-16,0 0 2 0,0 0 2 16,0 0-2-16,0 0-8 0,0 0 11 0,0 0-2 0,0 0 2 15,0 0-5-15,0 0 2 0,0 0 0 0,-42 12-8 16,42-12-6-16,0 0-4 0,0 0-3 0,0 0 1 15,0 0-9-15,0 0 4 0,0 0 0 0,0 0 1 16,0 0-1-16,0 0 5 0,0 0-5 0,0 0 1 16,0 0 3-16,0 0 5 0,0 0 8 0,0 0-7 0,23-22 6 15,-23 22-5-15,0 0 1 0,0 0 1 0,0 0 0 16,19-3 1-16,-19 3 0 0,0 0 0 0,0 0 1 16,0 0-3-16,0 0 3 0,0 0-2 0,0 0 3 15,0 0-2-15,0 0-5 0,0 0 10 0,0 0-5 16,0 0 10-16,0 0 3 0,0 0-8 0,0 0 4 15,-25 23-4-15,25-23 1 0,0 0-3 0,0 0 4 16,0 0-3-16,0 0-1 0,0 0-3 0,0 0 4 16,0 0 3-16,-30-10 2 0,30 10 3 0,0 0-4 15,0 0 0-15,0 0 1 0,0 0-2 0,3-15-1 16,-3 15 3-16,0 0 3 0,0 0-4 0,16-13 6 0,-16 13-3 16,14-7-2-16,-14 7-1 0,20-5-2 0,-20 5 1 15,21-3 3-15,-21 3-5 0,24 6 0 0,-13-4 1 16,3 5 2-16,-3-2 1 0,8 10-1 0,-3 1 4 15,-1 1 1-15,1 1 1 0,-5 2 4 0,-2 1 1 16,-2 1 2-16,-2-1-2 0,-2 5 1 0,-3-4 3 16,-5 18-3-16,-3-6-1 0,-7 1-1 0,0-5 1 15,-2 3-3-15,-7 2 1 0,-4 1-4 0,-2-5-5 16,-3 0-21-16,-2 0-30 0,-5 0-34 0,3 0-35 16,-7-6-175-16,-3-2-345 0,1-5 99 0</inkml:trace>
  <inkml:trace contextRef="#ctx0" brushRef="#br0" timeOffset="-141017.72">18407 14975 358 0,'0'0'157'16,"0"0"-27"-16,7-5-20 0,-7 5-17 0,0 0-11 16,0 0-3-16,0 0-26 0,0 0 4 0,0 0-5 15,0 0-8-15,0 0-4 0,0 0 5 0,0 0-13 0,0 0 3 16,0 0-3-16,0 0 2 0,0 0-4 16,-25 23-8-16,17-16 3 0,-2 0-5 0,-10 0 0 0,2 3 1 15,6-4-5-15,-10 2-5 0,6 0 7 0,4-6-4 16,-1 4 5-16,5-2 11 0,8-4-1 0,-18 1 4 15,18-1-3-15,0 0-7 0,0 0-1 0,0 0-6 16,-17-7 2-16,17 7 1 0,0 0-8 0,0 0 3 16,8-14-3-16,-8 14-4 0,18-16 3 0,-1 7-3 15,0-4 6-15,4 0-4 0,-4 6 2 0,3-3-1 16,3 1-3-16,-2 0-4 0,-3 2 1 0,4 4 0 16,0 3 0-16,-9 0-1 0,-13 0 2 0,30 0-3 0,-19 3-6 15,4 0 2-15,-8 1-4 0,7 5 8 16,-5-2-1-16,10 10-4 0,-6-2 4 0,0-1 1 0,-1 7 1 15,-5-4 1-15,0 2-6 0,0 1 0 0,-1 3 2 16,-3-2 2-16,-3 2 0 0,0-1 6 0,-5-2 1 16,-2 4 5-16,3-4-2 0,-5 2-1 0,-1-3 2 15,-2 3-1-15,-1-4 0 0,-1 2-4 0,-10 10 1 16,5-8 3-16,1-5-3 0,-1 0-1 0,3-4-4 16,0 2 6-16,4-5-2 0,2-4 2 0,0 0-3 15,0-2 5-15,2 1 7 0,8-5 7 0,-10 7-1 0,10-7 0 16,0 0-4-16,-17 0 1 0,17 0-4 0,0 0-6 15,0 0 3-15,-8-12-1 0,8 12-5 0,0-10 1 16,0 1-3-16,0 9 1 0,2-22 0 0,5 4-7 16,3-1 4-16,-2 2 0 0,3-1 1 0,-6 4 1 15,5 1 5-15,-6 0 1 0,2 4 2 0,-4-1-4 16,4 4-1-16,-6 6-8 0,14-14 0 0,-12 10-2 16,-2 4 2-16,11-5-2 0,-11 5 1 0,0 0-4 0,26 7-1 15,-16-1 7-15,6 4-3 0,0 8 1 16,2-3-5-16,-3 5 7 0,10 10-5 0,-3-1 7 0,-2-4-8 15,-4-3 8-15,-2-3-1 0,-1 3-18 0,0-4 2 16,4 2 0-16,-4-3 3 0,-1 2-2 0,1-3-14 16,3-2-12-16,-7-1-19 0,-2-1-7 0,0-2-16 15,1-4-9-15,0 4-7 0,-8-10-19 0,11 3-36 16,-11-3-81-16,0 0-270 0,25-13 77 0</inkml:trace>
  <inkml:trace contextRef="#ctx0" brushRef="#br0" timeOffset="-140734.65">19011 14876 303 0,'0'0'160'0,"2"-7"-21"16,-2 7-26-16,0 0-15 0,0 0-15 0,0 0-12 15,0 0-9-15,0 0 1 0,0 0 4 0,0 0-4 16,0 0-5-16,20 28 1 0,-12-6 7 0,1 1-8 15,-7-3 1-15,6 15-7 0,-3 3 3 0,3-2-6 0,-5-6-5 16,3-5 7-16,-6-1-12 0,3-1 1 0,0-1-4 16,-1-1-7-16,4 1 1 0,-3-1-6 0,-3 1 0 15,4-6-1-15,-4 3-6 0,0 0-7 0,3-2-18 16,-3-4-22-16,0 2-17 0,3-5-10 0,-3-10-17 16,4 14-2-16,-4-14-3 0,0 10-5 0,0-10-35 15,0 0-69-15,0 0-223 0,0 0 65 0</inkml:trace>
  <inkml:trace contextRef="#ctx0" brushRef="#br0" timeOffset="-140313.3499">19309 15076 235 0,'8'-10'104'0,"-8"10"-14"0,15-18-4 16,-9 11-9-16,-6 7 6 0,12-15-9 0,-3 11-14 0,-9 4 0 16,11-12-7-16,-11 12-6 0,10-7-17 0,-10 7 2 15,0 0-6-15,14-6-1 0,-14 6-2 0,0 0-4 16,0 0 3-16,0 0-5 0,0 0 5 0,0 0 0 15,22 20-6-15,-22-20 2 0,0 19 5 0,0-9 0 16,0-10 3-16,-14 30 1 0,4-9-3 0,-2-7-2 0,-2 4 3 16,-2-2-8-16,-2 1 6 0,1-2-9 0,-6 3 6 15,3-6-2-15,0 1 0 0,3-4 1 16,1-2-8-16,2 1 7 0,3-4 8 0,0 0 16 0,11-4-5 16,-16 7 4-16,16-7 5 0,-14 2-3 0,14-2-1 15,0 0 0-15,0 0-1 0,-17 3-1 0,17-3-4 16,0 0 2-16,0 0-2 0,0 0-3 0,0 0-5 15,0 0 1-15,0 0-5 0,0 0-4 0,0 0-2 16,0 0-6-16,-16 5 0 0,16-5-3 0,0 0-1 16,0 0 0-16,0 0-2 0,0 0 0 0,13 22 1 15,-5-16-4-15,-4 7 5 0,7 2-4 0,0 0-2 16,0 3 3-16,0-1 0 0,0-5-1 0,0 5 3 0,2 0-3 16,-2 0 3-16,3-1-2 0,-1 1 0 0,1-4 0 15,0 0-1-15,-2 5 3 0,3-3-3 0,-3-3-4 16,4 4-12-16,-2-5-16 0,-1 1-18 0,-2 0-15 15,0-4-24-15,-3 0-21 0,0-1-16 0,1 1-8 16,2-3-105-16,-11-5-276 0,0 0 80 0</inkml:trace>
  <inkml:trace contextRef="#ctx0" brushRef="#br0" timeOffset="-140029.4">19616 15461 322 0,'0'0'108'0,"0"-13"8"16,0 13-24-16,0 0-11 0,0 0-13 0,0 0-13 15,0 0-4-15,0 0-5 0,0 0-5 0,0 0-2 16,0 0 3-16,0 0-7 0,0 0 43 16,0 0-44-16,0 0 5 0,0 0 4 0,8 37 21 0,-5-15 12 15,2-1-3-15,-5-1-9 0,3 1-4 16,3 3-12-16,-4-1-3 0,4-1-4 0,-6 2 1 0,2-1-3 15,4-3-8-15,-6 3-3 0,5-5-1 0,-2-2 3 16,-3-2-7-16,7-1-2 0,-5-3-9 0,-2 0-26 16,0 0-18-16,0-10-12 0,5 15-21 0,-2-9-29 15,-3-6-34-15,0 0-84 0,0 0-252 0,0 0 73 16</inkml:trace>
  <inkml:trace contextRef="#ctx0" brushRef="#br0" timeOffset="-139263.34">19915 15000 230 0,'0'0'131'16,"0"0"-25"-16,0 0-11 0,0 0-12 0,-18-3-13 16,18 3 15-16,0 0-8 0,0 0-1 0,0 0-4 15,0 0-10-15,0 0 5 0,0 0 4 0,0 0-9 16,0 0 2-16,0 0-2 0,0 0 6 0,0 0 4 0,0 0 8 16,0 0 2-16,23 25 2 0,-1-15 1 0,16 3-3 15,6-6-5-15,0 2-3 0,-1-4-5 0,4-5-6 16,-2 8-4-16,0-3-5 0,2 5-6 0,-6-6-7 15,3 4-4-15,-6-2-3 0,-5 1-3 0,-8-2-7 16,1-2-12-16,-3 1-7 0,-4 0-16 0,-3-2-7 16,-2 1-18-16,-14-3-11 0,22 3-18 0,-22-3-9 15,13 4-13-15,-13-4-9 0,0 0-19 0,0 0-13 16,0 0-5-16,0 0-100 0,0 0-277 0,3-13 80 16</inkml:trace>
  <inkml:trace contextRef="#ctx0" brushRef="#br0" timeOffset="-139042.3889">20388 14958 255 0,'-11'-6'62'0,"11"6"8"0,-11-10 19 0,11 10-9 0,-11-8 1 16,11 8 16-16,-8-8 3 0,8 8 4 0,-6-5-8 16,6 5 2-16,0 0 1 0,-7-5-7 0,7 5-9 15,0 0-7-15,0 0-7 0,-9-7-4 0,9 7-10 16,0 0-6-16,0 0-5 0,0 0-5 0,0 0 4 16,0 0 3-16,-13 25 4 0,6-7-4 0,2 3-3 0,-5 16-2 15,4 1-4-15,0 3-4 0,1 0-3 16,2 4-4-16,0 0 1 0,3-1-1 0,3 2-3 0,5-4-7 15,1 3-13-15,4-1-16 0,7-4-19 0,-2-4-14 16,10 2-9-16,0-6-15 0,4-3-17 0,6-7-21 16,4 2-17-16,-1-11-104 0,8-4-273 0,-8-8 80 15</inkml:trace>
  <inkml:trace contextRef="#ctx0" brushRef="#br0" timeOffset="-138548.96">21333 15168 240 0,'0'0'156'0,"8"-18"-16"0,-7 8-12 0,6 0-16 0,-7 10-14 16,6-16-12-16,-4 6-9 0,-2 10-1 0,9-20-14 15,-7 7-3-15,-2 1-3 0,0 12-9 0,0-23 0 16,0 7-10-16,-2 1-4 0,-1 0-2 0,-3 5-2 16,0-2 0-16,-3 5-9 0,2-2 4 0,-3-1-11 15,-3 4 2-15,-2-4 8 0,-7 3 6 0,-1-1 10 0,-1 6 0 16,3 2 7-16,-1 0 4 0,-3 2 8 15,3 3-1-15,-2 0-3 0,1 4 7 0,2 3-4 0,-10 11 0 16,7-3 3-16,5-2-5 0,5 1-3 0,0-3-6 16,6 5-3-16,0-1-5 0,2 0-1 0,4-3-3 15,4 2-2-15,-2-4-5 0,6 0 1 0,2-5-2 16,0 0-3-16,3-2 3 0,-3-1-7 0,4-3 0 16,-2 2-2-16,-10-6 0 0,22 4 0 0,-22-4-6 15,26-4-4-15,-26 4-7 0,18-13-1 0,-2 1-3 16,-2-3 1-16,0 0 4 0,-1-2-4 0,-1-1 1 15,-1 2-1-15,-1 1-2 0,-1 5 2 0,-4-3 3 16,4 6-2-16,-9 0 3 0,0 7-4 0,7-14-1 16,-7 14 4-16,8-3-5 0,-8 3 3 0,0 0 1 0,0 0 0 15,0 0 4-15,0 0 4 0,22 24 2 0,-14-4 4 16,-4 0-2-16,4 16-1 0,-1-6 3 0,2 6 2 16,-9 1 1-16,9-1-3 0,-4 3 3 0,0-2 1 15,1-7-5-15,-1 4 0 0,4-4-1 0,-1-8-2 16,-5-3 2-16,2 3 1 0,-2-1-2 0,-1-1-5 15,3 1-14-15,2-3-22 0,-7 2-21 0,5-3-22 16,-2 0-26-16,2 4-21 0,-2-8-22 0,3-1-25 0,-1-2-140 16,-2-2-366-16,-3-8 103 0</inkml:trace>
  <inkml:trace contextRef="#ctx0" brushRef="#br0" timeOffset="-138130.8">21609 14901 342 0,'0'-15'115'16,"0"15"-13"-16,3-12-15 0,0 6-7 0,-3 6-8 15,3-16-2-15,-1 9-9 0,3-3-8 0,-5 10 10 16,6-18-9-16,-4 14 9 0,-2 4-4 0,0-13 0 16,0 13-5-16,6-10-2 0,-6 10-8 0,0 0-8 15,3-10-8-15,-3 10 2 0,0 0 3 0,0 0 2 16,0 0 11-16,0 0 14 0,6 35 12 0,-4-14-2 16,-4 19 3-16,2 0 6 0,-6 5 5 0,6 1-4 0,-3-1-8 15,-3 7-2-15,4-4-8 0,-4 0-7 0,6-4-4 16,0 1-6-16,-3-2-4 0,1-3-4 0,4-3-1 15,-6-8-4-15,4-5-5 0,0-1-1 0,0-1-2 16,-3-4-2-16,3-1-13 0,-3-1-17 0,3-5-9 16,0 1-8-16,0-12-3 0,3 16-5 0,-3-16-5 15,0 0-19-15,3 4-29 0,-3-4-17 0,0 0-23 16,0 0-17-16,30-39-1 0,-11 5-5 0,0-7-88 0,0 2-282 16,2 0 83-16</inkml:trace>
  <inkml:trace contextRef="#ctx0" brushRef="#br0" timeOffset="-137769.75">21828 15229 1052 0,'15'-32'-51'0,"3"8"13"0,-7 1 19 16,0 3 12-16,2 4 23 0,-2-1 8 0,1 4 14 0,1-5 10 15,0 4 10-15,7-2 5 0,-6 0-4 0,-1 6-1 16,-1-3-6-16,6-1-5 0,-3 4-3 0,-6-1-10 16,3 4 1-16,-1 0-12 0,-4 1-1 0,-7 6 2 15,13-6-9-15,-13 6-3 0,0 0 0 0,0 0-1 16,0 0 1-16,0 0-3 0,0 0-3 0,0 0 2 16,0 0-11-16,-43 37 14 0,25-23-2 0,-6 2-9 15,-5 5 7-15,-2 1-3 0,6-9-1 0,0 2 1 0,3-5 7 16,3 3 1-16,2-3-1 0,0-3-2 0,9-1 1 15,-5 3 5-15,5-6-6 0,8-3 1 16,-11 8 3-16,11-8 4 0,-8 8-3 0,8-8 14 0,0 0-11 16,-15 4 0-16,15-4 3 0,0 0-2 0,0 0-3 15,-7 10 3-15,7-10-6 0,0 0 2 0,-3 11 1 16,3-11 6-16,-3 10 0 0,3-10 3 0,0 17 2 16,0-7 4-16,0-10 1 0,3 21-1 0,-3-8-2 15,3-1 2-15,1 8 3 0,6 1 1 0,-2-2 5 16,0 0-1-16,0-2 2 0,3 3 1 0,-3-2-4 15,5-1-4-15,4-3 1 0,-3 1-4 0,0 1-4 0,-1-2-3 16,1-1 2-16,5 1-5 0,-1 0-8 0,-1-1-18 16,0-1-21-16,-4 1-25 0,9 2-23 0,-7-6-23 15,1 3-24-15,2 0-21 0,-4-4-14 0,2 0-111 16,-3-1-321-16,-3-4 92 0</inkml:trace>
  <inkml:trace contextRef="#ctx0" brushRef="#br0" timeOffset="-137363.29">22291 15297 268 0,'0'0'182'0,"0"0"-27"16,0 0-9-16,0-13-14 0,0 13-11 0,0 0-12 15,0 0-1-15,0 0-17 0,0 0-10 0,0 0-8 16,3-10-9-16,-3 10 47 0,0 0-64 0,0 0 2 16,24 0-12-16,-24 0 1 0,24 2-4 15,-24-2-3-15,33 9-4 0,-13-1-3 0,-6-4 0 0,-4 6-4 16,4-4-2-16,-5 4-1 0,4 5-2 0,-5 2 3 16,1 3 2-16,-9 2 5 0,-3-3 0 0,-3 6 2 15,-2-5-4-15,-12 16-5 0,3-5 2 0,-6-1 0 16,7-7-2-16,-1-3 1 0,4 0-2 0,-2-5-1 15,5 1-2-15,1-6 3 0,1 2-4 0,0-6 2 16,3 1-1-16,-1 3 8 0,3-4 0 0,3-6 0 16,-5 10-1-16,5-10 4 0,0 0-5 0,14 10-1 15,-1-8-2-15,9 1 0 0,5-3-3 0,14-3 1 16,4 1-4-16,3-6-1 0,2 0-1 0,-7 1-20 16,10 0-23-16,-6 1-32 0,-4 4-33 0,6 1-44 0,-18-3-158 15,-7 1-356-15,-2 3 101 0</inkml:trace>
  <inkml:trace contextRef="#ctx0" brushRef="#br0" timeOffset="-135380.72">22953 15204 366 0,'0'0'215'0,"-3"-9"-16"0,3 9-23 15,0 0-16-15,8-12-7 0,-8 12-9 0,9-8-4 16,-9 8-12-16,10-10-14 0,1 5-9 0,1 0-3 16,8-2-11-16,1-3-11 0,5 4-10 0,13-6-4 15,3 6-5-15,-1-1-8 0,2-3-9 0,4 4-2 0,-1 4-3 16,-9 2-5-16,1 0-3 0,-3 2-5 0,-7 0-3 15,-10 4-7-15,5-1-5 0,-4-2-5 16,3 6-7-16,-6-3-10 0,6 4-7 0,-9-2-8 0,4-3-7 16,-3 2-5-16,-1-1-5 0,-2-2-6 0,-3 2-6 15,3-4-1-15,2 1-4 0,-13-3-16 0,14 2-11 16,-14-2-20-16,12 0-13 0,-12 0-20 0,0 0-91 16,0 0-276-16,5-15 79 0</inkml:trace>
  <inkml:trace contextRef="#ctx0" brushRef="#br0" timeOffset="-135157.3589">23358 14916 297 0,'0'0'201'0,"-8"-7"-16"0,8 7-9 0,0 0-14 16,0 0-2-16,-5-10-16 0,5 10-6 0,0 0-13 16,0 0-17-16,0 0-10 0,0 0-10 0,0 0-9 15,0 0-6-15,0 0-4 0,0 0-9 0,0 0-4 16,0 0-9-16,-8 25-1 0,8-13-8 0,0 7-2 0,0 3-2 15,-3 1-2-15,8 13-2 0,-1 2-6 16,0-1-7-16,-1-8-22 0,9 6-15 0,-4 0-19 0,2-9-25 16,-2 2-26-16,9 5-17 0,0-7-31 0,-2-7-134 15,-1-3-326-15,6-2 92 0</inkml:trace>
  <inkml:trace contextRef="#ctx0" brushRef="#br0" timeOffset="-134646.97">23936 14765 264 0,'-4'-4'126'0,"4"4"-7"0,-7-9-2 0,7 9-17 15,-8-8-5-15,8 8 0 0,-6-6-4 0,6 6-10 16,0 0-1-16,-3-9-10 0,3 9-6 0,0 0-8 16,0 0-8-16,0-10-6 0,0 10-1 0,17-8-5 0,-6 4-8 15,11-2-1-15,3 2-2 0,2 0 2 0,1 2-2 16,13-3 6-16,-1 5 0 0,-7 7 4 0,-8-3-4 16,3-2 0-16,-9 8 4 0,-3-5-7 0,-2 5 0 15,-7 2 5-15,0-2-3 0,-1-1 4 0,-6 4 3 16,-4 4-1-16,-5 3 2 0,2 0-3 0,-3-3 1 15,-5 0-3-15,1-2 1 0,0 0-7 0,3 3 1 16,-2-6-3-16,5-1-3 0,0 1-3 0,2-2-2 16,3-4-2-16,3 4 2 0,-2-3-3 0,4 5 4 0,3-2-4 15,7 6-1-15,4 1-4 0,4-1 1 16,10 12-3-16,-4-1 1 0,5 1 0 0,-1-5 0 0,3 5 6 16,-11-8 1-16,-3 0 3 0,-5-5-6 0,2-2 3 15,-5 3 1-15,0-6 3 0,-5 1-2 0,-1 1 9 16,-3-5 4-16,-2-1-1 0,0-6 2 0,-7 13 0 15,1-7-4-15,-5 0-5 0,-4-3-2 0,-2 7-1 16,-8-6 0-16,0-1-3 0,-2 0-11 0,-1-3-16 16,2-6-14-16,-3 4-18 0,2 0-20 0,3-6-18 15,-1 3-28-15,6 0-28 0,3-2-24 0,1-3-147 0,7-6-366 16,0 3 104-16</inkml:trace>
  <inkml:trace contextRef="#ctx0" brushRef="#br0" timeOffset="-133954.75">24805 14622 218 0,'13'-12'166'16,"-2"5"-18"-16,-4 1-20 0,5-1-13 0,-4 0-4 0,-8 7-20 15,11-6-2-15,-11 6-16 0,0 0-7 0,0 0 4 16,0 0-7-16,0 0 6 0,30 20 4 0,-27-10 7 15,5 13-2-15,-8 2-1 0,6 11-9 0,-9 4 0 16,6 0-4-16,-3 2-1 0,0 0-4 0,0 0-6 16,0-1-3-16,0-2-7 0,0-2-1 0,2 1-3 15,1-9-5-15,-6-3-3 0,6-3 2 0,0-3-8 16,-2 3 3-16,3-3-3 0,0-6-5 0,2 1-2 16,-5-2-2-16,5-4-6 0,-4-1-6 0,-2-8-4 0,7 12-1 15,-7-12-14-15,10 7-4 0,-10-7-8 16,0 0 0-16,0 0-8 0,0 0 1 0,0 0-4 0,32-23 0 15,-18 6 0-15,-3-1-1 0,3-18 0 0,-1 1 6 16,-1 0 2-16,-3-1 4 0,3 1 0 0,0 9 4 16,-6-1 3-16,4 5 0 0,4-13 5 0,-4 8 3 15,-2 2 0-15,7 6 6 0,-1-1 3 0,-3 0 9 16,4 0-3-16,8-7 4 0,7 1 2 0,-8 3 6 16,-5 5 6-16,19-2 3 0,-10 7-1 0,-4-3-3 15,-3 6-1-15,-3 3-3 0,0 2-2 0,0 3 1 0,-7 2-5 16,-9 0-2-16,22 0-1 0,-22 0-2 0,14 7-2 15,-8 3 4-15,-3 0 1 0,-6 3-1 16,3 5 0-16,-9 5 0 0,-7 12 1 0,-9-2 1 0,0 0 3 16,-5 3-4-16,0-2 4 0,-3-3-1 0,-2 0-5 15,2-5 4-15,3 1-2 0,2-9 1 0,-2 5-4 16,3-5 4-16,6-6-3 0,4-2-1 0,2-2 2 16,0-3 1-16,4-1 1 0,11-4-1 0,-20 6 0 0,20-6 2 15,0 0-2-15,-15-2 0 0,15 2-1 16,0 0-3-16,0 0 3 0,-17-8-4 0,17 8 0 15,0 0 2-15,0 0-1 0,0 0 1 0,-3-13 1 0,3 13-1 16,0 0 5-16,0 0-5 0,0 0 1 0,0 0-1 16,0 0 5-16,0 0-2 0,0 0 0 0,0 0 0 15,0 0-1-15,0 0 0 0,0 0 4 0,41 15-2 16,-25-2 3-16,1 2-4 0,-1-4 2 0,7 7-4 16,-5-6 3-16,16 13-5 0,-8-6 5 0,5 3-3 15,-4-2-3-15,-2-7-15 0,-7 2-21 0,19 8-19 16,-13-10-26-16,1 0-28 0,-6-1-24 0,0-2-27 0,0-3-109 15,-6-1-317-15,3-2 91 0</inkml:trace>
  <inkml:trace contextRef="#ctx0" brushRef="#br0" timeOffset="-133505.66">25579 15236 350 0,'-3'-7'123'0,"3"7"-15"0,0 0 9 15,0 0-14-15,-6-9 2 0,6 9-7 0,0 0-4 16,0 0-7-16,0 0 2 0,0 0-12 0,-5-10-8 16,5 10-5-16,0 0-11 0,0 0-6 0,0 0-6 15,17-10-3-15,-17 10-4 0,21-5-6 0,-9 3 2 16,-12 2-6-16,27-3-5 0,-27 3 0 0,24 3-4 15,-24-3-4-15,25 2-4 0,-8 7 6 16,-9-3-6-16,-3 0 7 0,-5-6-4 0,2 13 8 16,-2-6 6-16,0 3-4 0,-2 3 3 0,-3-1 0 15,2 6 3-15,-5 0-5 0,4-5 1 0,4-1 4 16,-5 6-5-16,2-3 0 0,3 0 2 0,8 6-3 0,4-3 1 16,-2 1-4-16,10-1 0 0,8 10-2 0,2 1 0 15,-9-7 0-15,9 3-6 0,0-4 3 0,-5-1 1 16,-6-5 4-16,-2 3-4 0,-1-6 3 0,-2-6 2 15,-5 7 1-15,-1-7 0 0,-3 0 4 0,0-3 5 16,-5-3-1-16,3 10-1 0,-3-10-3 0,0 0-3 16,-13 7 0-16,13-7-1 0,-31 6-4 0,7-6 0 15,-17-3-13-15,-5 0-20 0,7-1-23 0,-2 1-16 16,-1-7-25-16,9 5-40 0,6 1-32 0,3-5-134 0,-2-1-341 16,9-1 98-16</inkml:trace>
  <inkml:trace contextRef="#ctx0" brushRef="#br0" timeOffset="-133155.5799">26729 15097 412 0,'0'0'178'16,"0"0"-26"-16,0 0-19 0,0 0-13 0,0 0-10 16,25 10-4-16,-20 2-4 0,-1-1 3 0,0 9-3 15,4 0 1-15,3 17-11 0,-4-3-5 0,-6-4-5 0,2-4-8 16,0 12-4-16,-6-8-9 0,0-4-7 0,2-1-4 15,-6-3-5-15,1 2-3 0,-2-2-4 0,0 1-5 16,-2-5-1-16,-2 2-8 0,1 0-17 0,-8-4-21 16,6 2-16-16,-8-6-29 0,1 3-36 0,0-3-54 15,-4-6-125-15,-17 2-325 0,-4-8 92 0</inkml:trace>
  <inkml:trace contextRef="#ctx0" brushRef="#br0" timeOffset="-129942.33">27717 14628 346 0,'0'0'131'0,"0"-13"-7"16,0 13-16-16,3-18-6 0,-3 11-8 0,0 0 0 16,0 7-7-16,0-14-3 0,2 6 1 0,-2 8-7 0,0-9-2 15,0 9-4-15,0-10-9 0,0 10-4 16,0 0-8-16,0-11-7 0,0 11-6 0,0 0-2 0,0 0-5 15,0 0-8-15,3-10-3 0,-3 10-3 0,0 0 2 16,0 0-6-16,0 0 1 0,0 0 0 0,3 48 7 16,-1-12 0-16,-4 4 4 0,2 1-2 0,2 2-7 15,-4 2 4-15,2 1 9 0,-6 3-2 0,4-2 2 16,2-1-2-16,-3 2 2 0,0-6-4 0,3 5-2 16,-3-6-1-16,1 2-4 0,-2-6-1 0,3-11 4 15,-3-1-7-15,4-5 2 0,0-1-2 0,0-4 1 0,0-2-4 16,-2-1 4-16,4-2-4 0,-2-2 3 0,0-1-2 15,0-2-3-15,0-5 5 0,0 0 0 0,4 10-4 16,-4-10-1-16,0 0-13 0,0 0-12 0,0 0-10 16,0 0-6-16,18-38-8 0,-10 21-1 0,1-8-7 15,7-9-5-15,-4-4-24 0,1 1-3 0,-2 4-7 16,3-5-19-16,-7 12-2 0,2 1 3 0,0 5-1 16,-4-3 16-16,0 1 8 0,6 5 6 0,-5-5 3 15,2 5 0-15,-1 1 5 0,0 0 6 0,0 1-5 16,0 3-2-16,-2 2 7 0,-1 1-35 0,3-2 89 0,0 1-31 15,2-1 8-15,-1 3-2 0,6-10 11 0,-3 6 6 16,2-3 4-16,4 0 18 0,-2 3 0 0,-1-1 9 16,-5 4 10-16,5 1 5 0,3-4 1 0,-1 2 1 15,-5 3 5-15,0-1-6 0,-1 4 4 0,-1-3-16 16,-9 7 16-16,16-10-4 0,-7 4 2 0,-9 6-7 16,13-5-7-16,-13 5-3 0,0 0-13 0,11-7 12 15,-11 7 1-15,0 0 4 0,0 0 2 0,0 0-8 16,0 0 0-16,0 0 12 0,0 0 1 0,0 0-3 0,0 0 6 15,0 0-2-15,9 19-5 0,-9-19 8 16,-7 18-11-16,7-18 1 0,-10 17 6 0,-1 1-3 0,1-4-1 16,-5 0 1-16,-4 1 3 0,3-2-8 0,-4 2 1 15,3-3-4-15,-6 3-17 0,-2-2 14 0,-1-3 0 16,6-1-9-16,-2 1 7 0,0-1 5 0,6-1-1 16,2-2-6-16,0-4 7 0,2 3 6 0,12-5-12 15,-15 5 17-15,15-5 7 0,0 0-5 0,-17 7 0 16,17-7 1-16,0 0-5 0,0 0-3 0,-13 0-2 15,13 0-2-15,0 0 1 0,0 0 6 0,0 0 1 0,0 0-3 16,0 0-2-16,0 0-4 0,0 0 2 0,0 0-2 16,0 0-3-16,32 10-2 0,-32-10 0 15,20 10 0-15,-10-4 2 0,6 10-2 0,0-4 0 0,-2 8-1 16,3-3-1-16,-3 0 1 0,0 5-5 0,-2-2-1 16,14 13-2-16,4 16 14 0,-10-17-10 15,-5-8 2-15,2 1-2 0,-3-6 3 0,-4 2-5 16,7-1-13-16,-4-2-15 0,2-2-11 0,0 1-16 0,2 1-24 15,3-4-21-15,-7-1-28 0,-1-5-118 16,3 0-285-16,-4-2 82 0</inkml:trace>
  <inkml:trace contextRef="#ctx0" brushRef="#br0" timeOffset="-129671.16">28401 15173 300 0,'0'0'142'0,"0"0"-21"0,0 0-5 0,0 0-15 15,0 0-11-15,0 0-3 0,0 0 5 0,0 0-7 16,0 0-5-16,0 0 6 0,0 0-7 0,16 27-10 16,-16-14 8-16,4 5-5 0,-4 7 0 0,0 0-5 15,0 10-5-15,2 1-8 0,-2 2-4 0,0-9-2 16,-2 8-6-16,2-6-9 0,0-3 2 0,2-5-5 15,-2 1-5-15,3-5-9 0,0 1-16 0,-1 3-15 16,0-9-22-16,-2 0-20 0,0-1-29 0,4-1-22 16,-4-12-32-16,-6 16-79 0,6-16-261 0,-2 10 76 15</inkml:trace>
  <inkml:trace contextRef="#ctx0" brushRef="#br0" timeOffset="-128886.45">28823 14942 361 0,'0'0'208'0,"-8"-6"-31"0,8 6-19 0,0 0-20 0,0 0-15 16,0 0-14-16,0 0-13 0,0 0-10 0,0 0-7 16,0 0-5-16,0 0-8 0,0 0-5 15,0 0-6-15,0 0-5 0,33-10-7 0,-33 10-6 0,38-2 1 16,-13-1-6-16,16 1-4 0,-6 2-3 0,-10-3-2 16,-3-2-1-16,3 5-3 0,-5 0-1 0,1 0 1 15,-21 0-6-15,30 0-2 0,-30 0-1 0,22 3 0 16,-22-3-2-16,19 0-1 0,-19 0-4 0,0 0-1 15,22 2-5-15,-22-2-1 0,0 0-3 0,19 0-7 0,-19 0-5 16,0 0-1-16,0 0-8 0,0 0-5 16,0 0-8-16,19 0-9 0,-19 0-13 0,0 0-5 0,0 0-8 15,0 0-6-15,0 0-5 0,0 0-2 0,0 0-9 16,0 0-6-16,0 0-63 0,0 0-198 0,0 0 60 16</inkml:trace>
  <inkml:trace contextRef="#ctx0" brushRef="#br0" timeOffset="-128587.43">28995 14787 228 0,'0'0'145'0,"0"0"-22"0,4-12-3 0,-4 12-14 16,0 0-3-16,0 0-10 0,0-10-5 0,0 10-8 15,0 0-10-15,0 0-12 0,0 0-10 0,0 0-1 16,0 0-11-16,0 0 4 0,0 0-4 0,0 0 12 16,0 0 18-16,0 0-7 0,-4 38-3 0,4-16-4 15,-3 14 6-15,1 0 5 0,-1 1-4 0,3 2-5 16,0 2-2-16,0-3-6 0,0 3 0 0,0-2-8 16,5-1-3-16,2 2-1 0,-2-4-5 0,-3-1-3 15,-2-6-5-15,6-1-21 0,-6-6-19 0,3-1-24 0,-3 2-36 16,-3-1-31-16,3-2-27 0,-8 0-108 0,-1-1-294 15,1-7 83-15</inkml:trace>
  <inkml:trace contextRef="#ctx0" brushRef="#br0" timeOffset="-126179.72">29522 14662 350 0,'0'-10'173'0,"0"10"-27"0,0-10-16 0,0 10-15 15,0-14-13-15,0 3-10 0,2 4-12 0,1 0-4 0,0-6-7 16,0 4-11-16,-1-1-5 0,3-2-8 0,-2-1 1 16,2-4-9-16,4-3-2 0,-3 2-7 0,1 0-2 15,1-3 1-15,1 1-9 0,-3 7 0 0,-2-2 4 16,5 4 2-16,-3 1-4 0,-6 1 2 0,5 1-4 15,-2 1 3-15,-3 7-9 0,0-11-1 0,0 11-2 16,0 0 4-16,0 0 6 0,0 0 3 0,0 0 0 16,0 0 9-16,-12 45 1 0,-1-8 4 0,0 1 4 15,-2 3-4-15,2 2-1 0,-1-2-3 0,4 1-2 16,2 0 3-16,-1 0 0 0,3 0 0 0,4-6-2 0,2 3-2 16,5-1 1-16,-2-8-2 0,6 4-1 0,-1-7-4 15,2-5 0-15,-2-2-3 0,4-5-1 0,1-2-1 16,1 0 0-16,-4 0-1 0,5-5-2 0,-4-3 3 15,2 0-2-15,-1-5-1 0,-12 0-4 0,18 0-4 16,-18 0-1-16,30-15-1 0,-10 3-7 0,-4-4-3 16,8-13-2-16,-4 5-4 0,-1-7 0 0,0 3-2 15,-3-5 3-15,1 6 1 0,-4 3-2 0,0 4 0 16,-1-3 1-16,0 3 1 0,-4 2 3 0,5-3-1 16,-4 4 1-16,-3 0-2 0,1 4-1 0,-2 3 5 0,2 0-1 15,-5 1 5-15,4 2 1 0,-3-2 1 0,-3 9-2 16,7-11 2-16,-7 11-4 0,5-5-1 0,-5 5-1 15,0 0-1-15,0 0 1 0,0 0 10 0,0 0 2 16,0 0 2-16,0 0 7 0,0 39 3 0,-5-17 1 16,-2 1 8-16,4 15 9 0,-9 0 0 0,4 4 1 15,-3-3 0-15,6 6-1 0,-1-6-4 0,0 3 0 16,1-3-2-16,1 1-2 0,-2-2-4 0,6-4-2 16,0-2-1-16,-3 4-3 0,6 0 2 0,-1-9-1 0,2-2-5 15,-4-4-1-15,4-1-10 0,-4 3-17 0,5-4-16 16,-5 1-17-16,6-1-14 0,-6-4-10 0,2-2-15 15,2-5-6-15,-1 4-2 0,-1-5-9 0,-2-7-11 16,8 6-26-16,-8-6-24 0,0 0-123 0,0 0-342 16,33-21 98-16</inkml:trace>
  <inkml:trace contextRef="#ctx0" brushRef="#br0" timeOffset="-125561.72">30389 14744 292 0,'8'-18'147'0,"-1"6"-12"0,-3-1-11 16,2 3-10-16,1 2-3 0,2-1 0 0,-4 4-4 16,1-5-5-16,-6 10-7 0,9-9-6 0,-9 9-12 15,5-5-12-15,-5 5-4 0,9-7-6 0,-9 7-4 16,0 0-7-16,0 0 2 0,0 0-2 0,13 20 2 16,-10-10 0-16,-1 12 5 0,4 14 7 0,-9 3 2 15,3 6-3-15,-3 0-3 0,-2-3-5 0,-1 3 0 0,1 3 6 16,-1-2-1-16,-4-3 3 0,1-3-10 0,2-1 0 15,1-4-11-15,-1-6-2 0,3-5 2 16,-2-4-6-16,3-2-4 0,0-5 2 0,2-3-8 0,1 2 2 16,-7-6-3-16,7 4-2 0,0-10 2 0,-2 13 0 15,2-13-1-15,-6 7 0 0,6-7-4 0,0 0-2 16,0 0-11-16,0 0-2 0,0 0-9 0,15-36-8 16,-8 14 0-16,3-19-3 0,7-1-3 0,3 1 4 15,-1-2-4-15,0 2 0 0,-2 4 6 0,1 2 2 16,2 1 3-16,-3 9-3 0,-4 3 2 0,-3 5 4 15,7 2-3-15,-3-3 5 0,0 3-4 0,2 2 2 0,-1 1 3 16,-3 2 0-16,-1 4-2 0,-2-2 2 0,-1 3-4 16,6 1 3-16,-6-2 0 0,-8 6 2 0,18-2-2 15,-8 0-2-15,-10 2 0 0,0 0 5 0,0 0-1 16,23 4 4-16,-23-4-5 0,5 6 4 0,-5-6-5 16,0 0 6-16,0 0 0 0,-13 22-1 0,5-15 2 15,-9 6 1-15,-1 0-3 0,-2-1 6 0,4-3-3 16,0 1 0-16,-4 0 0 0,7 0-3 0,-1-3 3 0,0 1-1 15,6-4 2-15,0 0-1 0,8-4-1 16,-18 13 2-16,12-10-2 0,6-3 2 0,-8 12 0 16,8-12-2-16,-10 7 0 0,10-7 2 0,-6 10 5 0,6-10 10 15,-1 20 1-15,2-13 7 0,3 5 9 16,-2 8-5-16,8-2 0 0,-2 2 0 0,-2 0 1 0,10-2-2 16,-6 2-3-16,4-2 1 0,0 2-6 0,-1-3 0 15,5 2 1-15,-6-4-4 0,6 2-5 0,0 4-10 16,1-6-12-16,1 2-19 0,-4-2-22 0,3 1-16 15,0 0-21-15,-2-4-15 0,2 0-19 0,-5-4-16 16,-4 2-23-16,2-9-121 0,-2-1-339 0,-10 0 97 0</inkml:trace>
  <inkml:trace contextRef="#ctx0" brushRef="#br0" timeOffset="-125104.71">31087 15183 290 0,'0'0'109'0,"0"0"-12"0,0 0-3 0,-4-13-9 15,4 13-3-15,0 0-2 0,-1-10 1 0,1 10-7 0,0 0-1 16,-3-10-2-16,3 10 3 0,0 0-10 0,0 0 0 16,-5-10 5-16,5 10-8 0,0 0-1 0,0 0-4 15,-3-10-1-15,3 10-10 0,0 0-5 0,0 0-2 16,5-14-5-16,-5 14-7 0,13-5-1 0,-13 5-6 15,20-7-2-15,-9 2 0 0,-11 5-4 0,27-2 1 16,-13 2-4-16,-14 0-3 0,24-4-1 0,-24 4-1 16,22 4-4-16,-22-4 4 0,14 4 0 0,-14-4-3 15,7 6 0-15,-7-6 7 0,0 0 4 0,0 15 0 16,0-5 3-16,0-10-4 0,-4 16 1 0,1-6 2 16,3 2 2-16,-2-2-3 0,2 3 4 0,0-5 2 0,2 13 0 15,5-2 0-15,3 1-4 0,6 16 1 0,3-13-2 16,3 9-1-16,3 1 0 0,0-4 6 0,0-2-1 15,-4-2 0-15,-2-6 4 0,-6 3-8 0,2-9 2 16,-4 2 7-16,-4-5 0 0,2 0 2 0,-3 0-2 16,-4-4 2-16,1 2 3 0,-3-8 2 0,3 12 1 15,-3-12 1-15,-6 8-4 0,6-8-8 0,-13 10 2 16,4-5-1-16,-1-3-4 0,-5 3-6 0,5-2-22 16,-11-1-20-16,-4 1-22 0,0-6-22 0,0 1-23 0,3-1-22 15,1-4-27-15,-4-6-147 0,3-1-350 0,6-4 100 16</inkml:trace>
  <inkml:trace contextRef="#ctx0" brushRef="#br0" timeOffset="-124374.61">31408 13952 228 0,'-3'-14'226'0,"3"14"-31"15,-3-8-28-15,3 8-27 0,0 0-18 0,0 0-12 16,-2-10-19-16,2 10-8 0,0 0-10 0,0 0-4 16,0 0-9-16,23 32 4 0,5-3-4 0,0 10 1 0,6 1 1 15,17 25 1-15,-5 1-3 0,3 1 1 0,8 4 16 16,-7-3 1-16,3 4 3 0,-7-3 4 0,0 3-9 15,-4-1-5-15,-1 9-1 0,-3-5 1 0,-8 8-2 16,-3-5-8-16,-4 4-6 0,-5-6-5 0,-9 0-2 16,-4 0 1-16,-10-3-5 0,-4-15 0 0,-2-6-3 15,-11 20-5-15,4-13 2 0,-2-15-4 0,-2 4 0 16,-5-3-5-16,-1-4-1 0,-4-2 2 0,-5 0 1 16,7-3-1-16,-6-1-4 0,2-4 1 0,1 1-5 15,-5-5-1-15,5 0 2 0,3-2-4 0,-4-5-4 16,8-6 2-16,1 0-2 0,3 0-3 0,3-4 0 0,-3-1 0 15,4-1-4-15,-2 2 2 0,6-6 1 16,-2 0-3-16,4 6-1 0,4-10-2 0,-2 7 5 0,10-7-1 16,-20 3-6-16,12 3 2 0,8-6-2 0,-14 6 4 15,14-6-4-15,-13 1-2 0,13-1 3 0,-8 5-1 16,8-5-2-16,0 0 3 0,-15 3-1 0,15-3 2 16,0 0-3-16,-10 4-3 0,10-4 3 0,0 0-2 15,0 0 1-15,-8 6 0 0,8-6 2 0,0 0 0 16,0 0-3-16,0 0 0 0,-15 2 3 0,15-2-5 15,0 0 1-15,0 0 1 0,0 0 4 0,0 0-5 0,0 0 2 16,-10 2 6-16,10-2-4 0,0 0 1 0,0 0 0 16,0 0-3-16,0 0-3 0,0 0 5 0,0 0-2 15,0 0 0-15,0 0 1 0,-9 6-4 0,9-6 1 16,0 0 2-16,0 0-1 0,0 0 1 0,0 0 4 16,0 0-5-16,0 0 5 0,0 0-11 0,0 0 0 15,0 0 2-15,0 0 6 0,0 0-10 0,0 0 3 16,0 0 1-16,0 0-5 0,0 0-4 0,0 0-3 15,0 0-3-15,0 0-5 0,0 0-2 0,0 0-5 16,0 0 4-16,0 0-12 0,0 0-6 0,0 0 2 16,0 0-6-16,0 0-10 0,0 0-5 0,0 0-7 0,0 0-10 15,0 0 0-15,0 0-10 0,0 0-9 16,0 0-8-16,0 0-16 0,0 0-15 0,0 0-19 0,4-26-20 16,-4 26-101-16,0 0-333 0,0 0 94 0</inkml:trace>
  <inkml:trace contextRef="#ctx0" brushRef="#br0" timeOffset="-123327.8">3731 15129 341 0,'0'0'136'0,"3"-10"-8"0,-3 10-24 0,0 0-9 15,6-12-6-15,-6 12-3 0,0 0-11 0,0 0-4 16,0 0-5-16,-4-8-4 0,4 8-4 0,0 0 4 0,0 0 10 15,0 0-7-15,-40 23 1 0,20-5 2 0,-15 12-1 16,-1 1 16-16,1 12 0 0,-20 20-3 0,0 2 3 16,3 7 1-16,-3 1-19 0,5 7-1 0,5-2 3 15,3 2-3-15,9-5 0 0,6 2 1 0,6-3-1 16,9-15 0-16,7-9-2 0,5 1 0 0,9-1-9 16,6-1-4-16,5 1-4 0,21 16-4 0,-1-22-3 0,18 8-5 15,11 3-1-15,-15-23-13 0,-4-2-29 16,23 11-37-16,-2-6-35 0,-7-9-37 0,-12-4-40 0,30 6-44 15,-24-13-127-15,-3-3-391 0,-4-5 109 0</inkml:trace>
  <inkml:trace contextRef="#ctx0" brushRef="#br0" timeOffset="-122815.72">4373 15774 236 0,'0'0'157'0,"-26"0"-15"0,26 0-8 16,-33 10 0-16,11-3 0 0,3 5-3 0,-3 4-8 15,-8 7-6-15,3 9-1 0,-3-3-7 0,7 3-7 16,2-1-8-16,-2 2-11 0,16-6-3 0,-1-8-3 0,2 4-11 16,6-4-6-16,6 1-7 0,2-1-6 15,3-7 2-15,3-2-8 0,7 1-4 0,-1-4-1 0,4-2-4 16,4-5-4-16,-4 0-4 0,2 0 0 0,0-7-1 16,-1-3-5-16,0 1-5 0,0-1-7 0,-7-5-8 15,-1 0-4-15,-4-3-3 0,0 1 1 0,-4-1-1 16,-1 2 1-16,-5-3-3 0,-3 5 4 0,-3 2 1 15,3 2-1-15,0 10 0 0,-4-17 3 0,0 11-3 16,4 6 5-16,-2-12-5 0,2 12 7 0,0 0 4 16,0 0 6-16,0 0 8 0,0 0 6 0,0 0-2 0,0 0 6 15,0 0 1-15,-12 28-3 0,12-9 1 16,0 5-1-16,0 11-2 0,0-4-4 0,3-4 0 0,-3-2-2 16,2-1 0-16,-2-2-1 0,4 4-1 0,-1-3 2 15,-3-1-7-15,0 3-4 0,-3-1-24 0,3-1-16 16,0-3-14-16,-4 0-21 0,4 0-13 0,0-1-18 15,-2-5-18-15,2-1-20 0,0-13-10 0,0 20-7 16,0-12-97-16,0-8-298 0,0 0 85 0</inkml:trace>
  <inkml:trace contextRef="#ctx0" brushRef="#br0" timeOffset="-122583.7">4755 16042 231 0,'0'0'156'16,"14"-4"-11"-16,-14 4-12 0,0 0-3 0,0 0-7 15,18 22-9-15,-8-2-4 0,-8 1-6 0,2 4-4 0,-3 18-8 16,2-5-6-16,-3 3-10 0,-3-2-7 0,-2 0-7 16,0-1-8-16,-4-2-7 0,1-1 0 0,0-5-8 15,-1-5-6-15,4-2-17 0,-3-2-21 0,2-7-21 16,1 0-31-16,2-1-27 0,0-3-22 0,1-2-114 15,2-8-260-15,0 0 76 0</inkml:trace>
  <inkml:trace contextRef="#ctx0" brushRef="#br0" timeOffset="-122168.95">5240 15444 290 0,'2'-6'127'16,"-2"6"-23"-16,0 0 6 0,0 0-11 0,0 0 9 16,12 41-5-16,-7-5-8 0,-7 9 0 0,2 2-7 15,0-2-14-15,-10 6-1 0,5-8-6 0,3 2-10 16,-4-2 4-16,1-3-8 0,0-4-9 0,2-8 5 0,-1-4-12 16,2-7-1-16,-4-5 0 0,6 0-5 0,-2-1-5 15,2-11 1-15,2 12-2 0,-2-12-2 0,0 0 1 16,0 0-3-16,0 0-8 0,48-19 4 0,-33 3-5 15,7 4-5-15,1-1 4 0,-2-1 1 0,1 0 2 16,0 6-5-16,-1 1 1 0,-4 1 1 0,0 6-1 16,-17 0-1-16,0 0 3 0,38 7-4 0,-31-1 3 15,2 2 2-15,-2 2 0 0,-5 4-1 0,1 3 7 16,-1 3 6-16,-4-2 3 0,-3 5 4 0,-4-5-2 16,-2 1 4-16,0-1-3 0,3-3 0 0,-8-2-3 15,1-1 0-15,2-6-4 0,-1-1-4 0,1 1 0 0,2-4 1 16,11-2-4-16,-39 0-3 0,20-6 1 15,2 3-12-15,-1-7-14 0,4-1-16 0,3 1-11 0,-1 1-18 16,7 1-13-16,5 8-14 0,-9-17-21 0,5 9-25 16,4 8-13-16,-2-10-114 0,2 10-306 0,0 0 88 15</inkml:trace>
  <inkml:trace contextRef="#ctx0" brushRef="#br0" timeOffset="-121947.68">5891 16114 251 0,'30'9'145'0,"-21"-6"-5"0,-9-3-16 0,16 10-10 15,-9-1-13-15,0 0-6 0,4 11 3 0,-6-1-1 16,-2 5-5-16,1 11 2 0,-6 4-6 0,-3 1-10 16,-6-12 0-16,3 10-12 0,-8-3-3 0,-4 1-11 15,7-3-4-15,-4-8 0 0,4-3-8 0,5-4-12 16,-6 0-20-16,6-5-22 0,0-3-24 0,-1 0-28 0,9-10-27 15,-9 13-37-15,9-13-78 0,0 0-247 16,0 0 74-16</inkml:trace>
  <inkml:trace contextRef="#ctx0" brushRef="#br0" timeOffset="-121688.41">6773 15826 353 0,'0'-15'149'0,"4"3"2"0,-5 2-6 0,1 10-18 0,-6-13-7 16,6 13-13-16,-19-5-15 0,19 5-3 0,0 0-17 16,0 0-8-16,-49 15 1 0,27 0 1 0,-8 13 9 15,-4 1 2-15,10 3-10 0,-3 1-5 0,7 2-3 16,7-2-4-16,3 2-3 0,3 1 2 0,11-5-3 16,1-7-1-16,3-3 1 0,14 12-1 0,3-3-6 15,8-6 0-15,5 1-1 0,1-7-8 0,7-3-2 16,0-7-3-16,6 1-2 0,-3-6-23 0,1 1-20 15,-7 2-31-15,1-5-33 0,-10-2-30 0,8-5-38 16,-18 0-140-16,-8-4-344 0,-6 2 97 0</inkml:trace>
  <inkml:trace contextRef="#ctx0" brushRef="#br0" timeOffset="-121347.72">6901 15248 245 0,'0'0'163'0,"55"28"-7"16,-14-3-3-16,6 4-11 0,19 21-21 0,-6 4-12 15,7 2-13-15,-3 6 0 0,-4 0-6 16,-9 1-8-16,2 2-7 0,-5 0-5 0,-14-14-7 0,-10-6-4 16,-3 0 4-16,-10 8-8 0,4-2-5 0,-6-3 6 15,-6 4 4-15,-3-3-4 0,-9 0 4 0,2-2-5 16,-7 0 10-16,-2 2 0 0,2-7-5 0,-6-2-2 15,2 1-3-15,-5-5 0 0,-1-3 0 0,1-3 4 16,10-5 3-16,-4-6-11 0,4 1-2 0,6-8-1 16,-3 0-1-16,2-4-10 0,3 5-4 0,5-13-1 15,-11 15 0-15,11-15-2 0,-6 9-2 0,6-9-1 16,0 0-3-16,-8 14-5 0,8-14 3 0,0 0-1 0,-3 6-8 16,3-6-5-16,0 0-25 0,0 0-24 0,-8 10-30 15,8-10-40-15,0 0-49 0,0 0-47 0,0 0-146 16,-16 9-421-16,16-9 117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25T11:29:41.141"/>
    </inkml:context>
    <inkml:brush xml:id="br0">
      <inkml:brushProperty name="width" value="0.05292" units="cm"/>
      <inkml:brushProperty name="height" value="0.05292" units="cm"/>
      <inkml:brushProperty name="color" value="#FF0000"/>
    </inkml:brush>
  </inkml:definitions>
  <inkml:trace contextRef="#ctx0" brushRef="#br0">2830 1220 373 0,'-5'-12'201'0,"3"4"-21"0,-1 0-12 0,3 8-14 15,-5-17-15-15,1 11-3 0,2-6-14 0,-1 5-3 16,3 7-5-16,-3-17-6 0,0 10-4 0,1-3-4 16,2 10-9-16,-3-12-2 0,3 4-4 0,0 8-10 15,-3-10-8-15,3 10-6 0,0 0-7 0,-2-10-6 16,2 10-12-16,0 0-5 0,0 0 1 0,0 0-4 16,0 0-3-16,0 0-6 0,0 0-2 0,-15 43 0 0,10-5-1 15,0 5-1-15,2 0-2 0,-6 8-1 16,1-2 0-16,3 0-1 0,0 6-1 0,-1-6-4 0,4 2 4 15,-4-2 0-15,0 2 2 0,3-6-4 0,-1 0-2 16,1 0 5-16,-5-3-3 0,4 0 0 0,1-3 1 16,1 1-3-16,-4-9-1 0,4-5 4 0,2-7-1 15,-2 3-3-15,-2-1 0 0,2-6 1 0,2-2-2 16,-3-3-2-16,3-10 0 0,0 16-2 0,0-16-1 16,-2 15 0-16,2-15-14 0,0 0-13 0,0 0 1 15,0 0-6-15,0 0 5 0,0 0 4 0,0 0 2 0,0 0-4 16,11-43 7-16,-9 22-4 0,6-1 5 0,1-14 0 15,2-1-1-15,-4 0 6 0,7 2-7 16,2-3 3-16,1 0 5 0,2 0 1 0,3 3 5 0,0 0-3 16,-1 1 2-16,4-1 2 0,-3 4 0 15,-2 5-2-15,7-3 3 0,-8 3 0 0,-3 7-2 0,-2 0 3 16,2 4-2-16,1-3 1 0,-4 5-3 0,4-4 4 16,-6 6-3-16,4 4 3 0,-8-2-4 0,-2 2 0 15,-5 7 0-15,14-7 2 0,-14 7-1 0,11-5 2 16,-11 5 1-16,0 0 1 0,0 0-3 0,0 0 3 15,0 0 4-15,12 18 1 0,-12-18 1 0,-9 22-2 0,1-3 2 16,-6 1 0-16,-10 13 3 0,-7-8-2 0,-1 5 0 16,-7 1-5-16,-2-8 4 0,0 5-2 0,-1-8 3 15,2 0 3-15,-1-4-2 0,-1-3-2 0,4 2 2 16,5-8 1-16,6-2-3 0,2-3 4 0,2 1-2 16,3-3-3-16,-4 0 2 0,9-5-2 0,-1 0 6 15,2-2-3-15,-1 2-4 0,15 5 5 0,-12-13 7 16,4 10-1-16,2-7 0 0,6 10 2 0,-11-12-4 0,11 12 1 15,-5-6-4-15,5 6 3 0,0 0-3 0,0 0-6 16,0 0 4-16,0 0-3 0,0 0 2 16,0 0-3-16,0 0 0 0,0 0 3 0,40 18-1 0,-23-8 5 15,-2 8 0-15,3-1 2 0,-2 3-3 16,6 9 4-16,3-6-3 0,-9-1-1 0,2-4 1 0,-6 2-2 16,6-1 2-16,-6-2-2 0,2 3-1 0,2-2 0 15,-1-1-1-15,1-3-22 0,-2 4-21 0,2-4-20 16,-5 1-22-16,2 3-22 0,-2 0-15 0,-2-6-28 15,-4-2-19-15,1-1-125 0,-6-9-344 0,9 14 98 16</inkml:trace>
  <inkml:trace contextRef="#ctx0" brushRef="#br0" timeOffset="210.96">3011 1974 321 0,'0'0'178'0,"8"-10"-13"0,-8 10-16 16,8-7-19-16,-8 7-11 0,0 0-14 0,0 0-20 15,0 0-1-15,0 0-8 0,0 0 6 0,0 0-5 16,0 0-1-16,21 25 0 0,-20-15 5 0,2 12-5 16,5-3-9-16,-5 5 0 0,3-2-10 0,-1 14-2 15,-1-4-6-15,0-8-3 0,-1-1-4 0,2 14-5 16,1-8-1-16,0 6-11 0,-4-7-15 0,4-8-23 0,2-2-28 16,-3-3-22-16,-1 5-28 0,4-4-35 0,-3-1-143 15,-5-15-322-15,9 20 93 0</inkml:trace>
  <inkml:trace contextRef="#ctx0" brushRef="#br0" timeOffset="510.97">3487 1857 403 0,'0'0'210'0,"0"0"-19"0,3-18-18 16,-3 18-14-16,3-10 116 0,6 0-157 15,-9 10 0-15,13-10-8 0,-13 10-9 0,21-11-5 16,-10 8-13-16,12-4-3 0,3 4-7 0,0 0-9 16,15-3-7-16,2 4-6 0,-9 0-2 0,9 0-5 0,-2 2-2 15,1 2-8-15,-6-4-3 0,-9 4-9 16,-3-2-15-16,-2 0-20 0,-1 2-14 0,-21-2-20 0,34 0-14 15,-34 0-16-15,18 2-21 0,-18-2-21 0,0 0-22 16,19 4-124-16,-19-4-316 0,0 0 91 0</inkml:trace>
  <inkml:trace contextRef="#ctx0" brushRef="#br0" timeOffset="712.9299">3596 1676 317 0,'0'0'206'0,"0"0"-6"15,0 0-14-15,0 0-8 0,0 0-13 16,-1 26-11-16,1-26-7 0,8 18-8 0,-2 2-15 16,-5 3-15-16,5-1-7 0,3 14-7 0,-1 0-11 0,0-1-13 15,-1-4-5-15,2-7-8 0,-6 1 1 16,8 12-9-16,-6-10-6 0,4 1-11 0,-1-7-23 0,2 2-21 16,5-4-29-16,-2 1-30 0,1-3-28 0,5 0-47 15,-2-6-153-15,0-1-352 0,6-8 98 0</inkml:trace>
  <inkml:trace contextRef="#ctx0" brushRef="#br0" timeOffset="1300.97">4634 1392 260 0,'22'-10'213'0,"0"3"-11"0,-2 2-26 16,-7 2-16-16,-2 1-24 0,-11 2-15 0,0 0-3 15,35 7-12-15,-23 1-11 0,-7-3-16 0,3 5-5 16,0 0-5-16,-4 0-8 0,-1 2-2 0,-1 8-6 16,-4 2-4-16,-8 3-5 0,0-5-8 0,-3-1-1 0,-12 11-4 15,-8-3-2-15,0-6 3 0,0 4-7 0,-2-7 0 16,1-3-4-16,10-5-2 0,2-3-4 0,1-1-6 16,1-6 2-16,1 0-5 0,19 0-6 0,-28-6 1 15,28 6-7-15,-17-12 5 0,12 2-1 0,3 0 3 16,2-1-2-16,0-1-4 0,0 12 3 0,5-22 0 15,-3 9 1-15,7 5-5 0,7-8 7 0,2 4 8 16,-3 2-5-16,2 0 7 0,5 5-8 0,-1 3-1 16,5-1 1-16,-5 6 0 0,4 1-3 0,13 9 2 0,-8 2 2 15,-2-2 2-15,2 11-3 0,0-2 1 16,-9 1 1-16,-4-4-1 0,3 10-3 0,-10-1 1 0,-2-6 3 16,-5 0-1-16,2-1 4 0,-10 5-4 0,-3 9 4 15,-10-2-1-15,6-5 6 0,-13 5-5 0,0-2 5 16,-4-7-9-16,-4 4 4 0,0-7-1 0,-3 1 2 15,8-9 2-15,7 0 1 0,2-6-5 0,2-1 2 16,1-4-3-16,16-2 2 0,-25 0 4 0,25 0-7 16,0 0 1-16,-30-12 2 0,23 4 1 0,7 8-1 15,-11-18-4-15,4 10 7 0,5 1 0 0,2 7 2 0,-6-18-1 16,6 18-3-16,3-13-1 0,-3 13 1 0,5-10 1 16,-5 10-1-16,0 0-1 0,15-7 0 0,-15 7-5 15,0 0 5-15,18-3 2 0,-18 3 0 0,0 0-1 16,33 8 2-16,-10-1 0 0,-4 1-3 0,3-1-1 15,-1 0 2-15,-1 1-3 0,-2-2 2 0,4 3 1 16,-2 0 2-16,2-2-3 0,-6-1-2 0,0 1-20 16,6 0-15-16,-8-1-24 0,2-6-18 0,-16 0-23 15,22 7-24-15,-22-7-39 0,0 0-152 0,25-5-371 16,-25 5 105-16</inkml:trace>
  <inkml:trace contextRef="#ctx0" brushRef="#br0" timeOffset="1759.74">5116 1436 311 0,'3'-27'284'0,"-3"16"-178"0,3-2 2 15,0 0-7-15,-3 13 9 0,2-19-3 0,-2 9 3 16,0 10-6-16,6-18-3 0,-3 12-6 0,-3 6-9 0,3-15-17 15,-3 15-4-15,0 0-10 0,5-10 3 16,-5 10-3-16,0 0-3 0,0 0-5 0,0 0 1 16,16 30 3-16,-13-7 4 0,0 0 3 0,2 19-3 0,-5 0 1 15,0 0-6-15,-2-3-6 0,-1 4 2 16,0-2-6-16,-3-1-1 0,2 3-8 0,-3-5-2 0,5 4 1 16,-3-8-6-16,-1 4 2 0,0 0-6 0,1-7-1 15,2-7-13-15,0-1-20 0,-2-5-21 0,5 5-21 16,-3-5-13-16,1 0-15 0,2-18-6 0,-3 22-4 15,6-16-8-15,-3-6-13 0,0 0-15 0,0 0-15 16,0 0-93-16,0 0-282 0,0 0 81 0</inkml:trace>
  <inkml:trace contextRef="#ctx0" brushRef="#br0" timeOffset="2091.91">5435 1469 251 0,'10'-13'197'0,"-3"6"-32"15,-7 7-19-15,13-13-9 0,-13 13-12 0,5-6-15 16,-5 6-14-16,0 0-10 0,0 0-14 0,11-9-6 15,-11 9-10-15,0 0-6 0,0 0 42 16,0 0-50-16,-6 40-1 0,-2-17-7 0,-3-1-2 16,-10 9 3-16,-4 2-1 0,3-1-6 0,-6-1 0 15,2-3-3-15,0-5 0 0,-2 4 0 0,5-11-4 16,6-3 0-16,1 0-2 0,1-3 10 0,5-3-3 0,1-1 6 16,9-6 11-16,-21 16 48 0,21-16-48 15,-12 4 8-15,12-4-2 0,0 0 1 0,0 0 0 16,-11 6-3-16,11-6-3 0,0 0-5 0,0 0-5 15,0 0-6-15,0 0-4 0,-5 9-3 0,5-9-2 16,0 0-2-16,0 0-3 0,8 22 2 0,-8-22-1 16,11 21-2-16,0-1-3 0,0-2-1 0,0 2 2 15,11 11-4-15,-4-4 4 0,-6-5-1 0,0-3 1 16,9 13-4-16,-2-6 2 0,1-7-11 0,-3 1-21 0,-2-3-18 16,1-2-27-16,1-1-21 0,2-2-29 0,-2 1-27 15,0-6-184-15,-17-7-391 0,24 8 108 0</inkml:trace>
  <inkml:trace contextRef="#ctx0" brushRef="#br0" timeOffset="2400.96">5567 1892 372 0,'0'0'183'16,"12"-4"-19"-16,-12 4-20 0,22-6-16 0,-22 6-14 15,22-3-9-15,-22 3-10 0,27 0-15 0,-27 0-5 16,25 6-8-16,-15-3-5 0,12 7-1 0,-1 0 0 16,-9 5-2-16,3-1-3 0,-5 4-3 0,-2 1-6 15,-4 1 5-15,-4 2 4 0,-4 1 2 0,1 2 1 16,-2-4-3-16,-2 2-5 0,-2-1 8 0,3-2-6 16,1-4-2-16,-1 2 1 0,2-8-4 0,4-10 3 15,-9 22-1-15,5-14-4 0,4-8 3 0,0 0-3 0,-5 19-5 16,5-19-2-16,0 0-2 0,5 10-4 0,-5-10-4 15,23 4-5-15,4-4-10 0,-2 0-22 0,16-10-23 16,3 4-37-16,-3-4-40 0,-8 3-38 0,1-11-206 16,-4 6-421-16,-4-1 118 0</inkml:trace>
  <inkml:trace contextRef="#ctx0" brushRef="#br0" timeOffset="2820.97">6143 1869 396 0,'0'0'245'0,"11"-8"-11"0,-11 8-12 15,6-7-21-15,-6 7-21 0,0 0-20 0,13-5-19 16,-13 5-19-16,17-8-11 0,-17 8-9 0,38-5-12 16,-14 0-6-16,0 0-9 0,21 0-1 0,-3 0-7 15,1 0-8-15,-5 2-6 0,-2-3-5 0,-9 2-3 16,0 2-8-16,-3 1-10 0,0-6-18 0,-6 5-16 0,2 1-17 15,-20 1-17-15,30-9-22 0,-21 5-18 16,-9 4-12-16,17-9-21 0,-10 1 5 0,-7 8-6 0,6-12-6 16,-6 12 12-16,-6-18 4 0,6 18 11 0,-11-20 10 15,2 10 15-15,1 1 18 0,-1 2 16 0,-2-1 12 16,11 8 14-16,-15-12 15 0,7 4 5 0,8 8 6 16,-17-10 24-16,17 10-2 0,-16-8 7 0,16 8 6 15,-12-7 3-15,12 7 5 0,0 0-2 0,-9-7-3 16,9 7-1-16,0 0-5 0,-13-4-1 0,13 4 8 15,0 0-1-15,0 0 1 0,0 0 2 0,0 0-2 16,-16 16-1-16,13-8-6 0,1 2-7 0,0 2-5 0,-5 6 1 16,4 1-7-16,-2 3-1 0,2-2 0 15,-2 3-4-15,2 0-7 0,1 0-21 0,-1 1-30 0,0-3-30 16,0 4-24-16,0-2-44 0,3 2-29 0,-5-7-132 16,2 0-348-16,1-5 99 0</inkml:trace>
  <inkml:trace contextRef="#ctx0" brushRef="#br0" timeOffset="3297.02">6997 1479 433 0,'0'0'200'0,"3"-18"-18"15,-3 18-13-15,0-12-18 0,0 12-13 0,0-16-12 16,0 16 0-16,0-12-14 0,0 12-7 0,0 0-10 16,5-16-12-16,-1 6-5 0,-4 10-9 0,5-15-10 0,3 7-6 15,-8 8-4-15,17-15-6 0,-3 8-3 16,-4 4-8-16,-10 3-5 0,26-10-3 0,-17 6-3 16,-9 4-1-16,28 2-2 0,-28-2-5 0,21 2-1 0,-21-2-1 15,20 13-1-15,-12-6-1 0,-2 3-1 0,-4 1 3 16,7-1-3-16,-9-10-1 0,8 30 3 0,-5-15-2 15,-1 1-2-15,-2-4 3 0,0 1-1 0,2-1 0 16,-2-12-8-16,4 32 6 0,-1-17 2 0,3 2-3 16,4 3 1-16,-3 0-2 0,6-1 1 0,3 2-3 15,-4 0 2-15,6-1 0 0,-6 1-1 0,6-2-2 16,2 13 3-16,-5-8-6 0,-4-5-1 0,-1 3 4 0,-3-4 3 16,-2-3 0-16,-5 5 1 0,0-5 5 15,-2 4 3-15,-4 1 4 0,-8-5 2 0,3 5-1 16,-2-4 1-16,-6 0 2 0,2-2-3 0,-17 6 0 0,11-5 0 15,-2-3-1-15,2-4 0 0,11-2-1 0,-6 1-1 16,6-5-2-16,12-2-4 0,-25 3-5 0,25-3-21 16,0 0-19-16,-27-5-24 0,27 5-22 0,-18-10-54 15,16-1-53-15,-6-6-132 0,8-3-381 0,4-1 107 16</inkml:trace>
  <inkml:trace contextRef="#ctx0" brushRef="#br0" timeOffset="5242.96">8465 1905 367 0,'0'0'139'0,"0"0"-12"0,0 0-1 0,0 0-10 16,0 0-11-16,0 0-9 0,-3-17 73 0,3 17-91 15,0 0-1-15,0 0-8 0,0 0-6 16,0 0-3-16,0 0-13 0,0 0-1 0,-5-14-4 16,5 14-5-16,0 0-3 0,0 0-4 0,0 0 1 0,0 0-11 15,0 0-1-15,0 0 0 0,0 0-8 0,0-17-3 16,0 17 1-16,0 0 0 0,0 0-3 0,0 0-6 16,0 0-3-16,0 0-11 0,0 0-4 0,0 0-5 15,0 0-11-15,0 0 5 0,0 0-12 0,0 0 3 16,0 0 6-16,5-8-14 0,-5 8 2 0,0 0-5 15,0 0 10-15,0 0-11 0,0 0 9 0,0 0 0 16,0 0-1-16,0 0 2 0,0 0 6 0,0 0 7 0,0 0-1 16,0 0 4-16,0 0 14 0,0 0 8 0,0 0 2 15,0 0 11-15,0 0 18 0,0 0 2 16,0 0 1-16,0 0 13 0,0 0-8 0,0 0 8 0,0 0 5 16,0 0 1-16,0 0-2 0,0 0 8 0,0 0-3 15,21 0-1-15,-21 0 1 0,0 0 0 0,0 0 1 16,0 0 6-16,0 0-7 0,0 0 3 0,0 0-3 15,0 0-8-15,0 0-4 0,0 0-4 0,0 0-5 0,0 0-7 16,0 0 1-16,0 0-5 0,25-2-2 16,-25 2-3-16,0 0-3 0,28-4 0 0,-28 4-2 15,25 4-5-15,-25-4 0 0,24 2 0 0,-2 3-5 16,-5 2-2-16,-4-2 1 0,1 5 2 0,-6-4-1 0,3 4 0 16,-2 0-4-16,-2-2 0 0,4 7 1 0,1 0 1 15,-10 2 6-15,4-4 1 0,-4-1 0 0,-2 0 1 16,0-12 7-16,-2 25-5 0,-1-13-1 0,-2-2 11 15,3 0-10-15,2-10 3 0,-14 19 1 0,10-10 2 16,-1 0 0-16,5-9 2 0,-7 14 2 0,7-14 8 16,-10 10 2-16,10-10 1 0,-4 11 7 0,4-11-5 0,0 0-6 15,0 0-3-15,0 0-3 0,0 0-3 16,0 0-1-16,0 0-4 0,23 12 0 0,-23-12-3 16,33 2 1-16,-18-2-6 0,-15 0 1 0,26 3-3 0,-26-3 2 15,25 7-4-15,-25-7 1 0,39 4-8 0,-25 5 6 16,-14-9-3-16,21 9 1 0,-21-9-1 0,16 12 1 15,-4-5 0-15,-12-7 0 0,15 21 1 0,-9-14-2 16,-6-7 4-16,9 25-1 0,-6-16-1 0,-3-9 2 16,5 20 2-16,-5-20 0 0,3 20 3 0,-3-20 3 15,-6 20 1-15,6-20-1 0,-14 17 3 0,6-10-1 16,8-7 0-16,-19 16-3 0,0-7 6 0,2 1-5 0,-4-5-1 16,-2 0-1-16,2 0-1 0,21-5-9 0,-53-3-15 15,53 3-16-15,-48-7-14 0,23-1-19 0,0 1-22 16,3-2-24-16,0-4-30 0,-1 1-39 0,6-5-140 15,2 1-386-15,8-6 109 0</inkml:trace>
  <inkml:trace contextRef="#ctx0" brushRef="#br0" timeOffset="5533.22">9473 1718 228 0,'8'-10'273'0,"-8"10"-35"0,0 0-26 16,0 0-22-16,0 0-16 0,10-6-16 0,-10 6-18 16,0 0-12-16,0 0-17 0,0 0-13 0,0 0-8 15,17-7-8-15,-17 7-7 0,0 0-5 0,19-3-10 16,-19 3-2-16,38 0-5 0,-16 0-5 0,3 0-6 15,17 0-4-15,-2 0-1 0,1 0-8 0,-7 0-15 0,-10 0-25 16,-5 0-26-16,-19 0-29 0,36 0-28 0,-13 3-26 16,-23-3-47-16,25-3-119 0,-25 3-339 0,0 0 96 15</inkml:trace>
  <inkml:trace contextRef="#ctx0" brushRef="#br0" timeOffset="5725.46">9463 1874 385 0,'0'0'181'16,"-7"5"-25"-16,7-5-12 0,0 0-6 0,-8 9-19 0,8-9-8 15,0 0-4-15,0 0-9 0,0 0 0 0,0 0-3 16,0 0-9-16,15 14-10 0,-15-14-9 0,37 10-1 16,-16-4-5-16,7-6-11 0,13 2-9 0,-9-2-26 15,-1-2-21-15,10 2-40 0,0 0-53 0,-7-8-157 16,7 3-305-16,-9-2 88 0</inkml:trace>
  <inkml:trace contextRef="#ctx0" brushRef="#br0" timeOffset="6854.96">10917 1621 370 0,'25'-6'189'0,"-25"6"-27"15,0 0-18-15,0 0-14 0,8-6-15 0,-8 6-10 16,0 0-3-16,9-7-13 0,-9 7-1 0,0 0-4 15,4-7-6-15,-4 7-6 0,0 0-1 0,1-7-12 16,-1 7-5-16,0-13-9 0,0 13-4 0,-1-15-7 0,-3 8-2 16,-5-1-3-16,6 0-8 0,-2 1-6 0,-3 1 2 15,0 3 0-15,-1-4-2 0,1 2-1 0,8 5 1 16,-15-7 0-16,15 7 8 0,-23 0 3 0,23 0-2 16,-23 4 1-16,23-4-4 0,-20 8 3 0,8-1-8 15,4-3 1-15,0 6-3 0,8-10-2 0,-14 15 3 16,6-5-1-16,3 0-2 0,0 0-2 0,-2 2-1 15,7-2 3-15,-3-1 0 0,1 4-4 0,2-4 1 0,2 5-6 16,1-4 1-16,1-1-1 0,1 1-1 16,-2 0-1-16,2-1-1 0,3-2 1 0,4 2-1 15,-4-5-4-15,-8-4-1 0,33 8-8 0,-10-11 0 0,-8 1-2 16,7-2-3-16,3-8 2 0,-7 2-1 16,7 2 4-16,-3-5 2 0,-3 1 1 0,3 0 0 0,-3-4 2 15,3 4 16-15,-6-2 11 0,1 4 9 0,-6 0 7 16,2 3 2-16,-4-1 6 0,-1 3 3 0,1 0-3 15,-5-2-4-15,-4 7-3 0,9-6-3 0,-9 6-4 16,6-7-9-16,-6 7-2 0,0 0-7 0,9-3-1 16,-9 3 2-16,0 0-8 0,0 0 4 0,9 13-2 15,-6-3 1-15,1 2-1 0,-4 1-2 0,2 4 4 16,3 2-2-16,-2 3-1 0,0-1 2 0,2-1-1 0,-5 1-3 16,5-1 4-16,4 0 1 0,-3-2-2 0,-1 1-11 15,2-3-22-15,3 5-29 0,0-4-43 0,4 1-53 16,3-6-199-16,-1 4-418 0,-2-6 118 0</inkml:trace>
  <inkml:trace contextRef="#ctx0" brushRef="#br0" timeOffset="15403.87">2648 3722 243 0,'0'0'208'0,"2"-7"-29"16,-2 7-25-16,0 0-11 0,5-7-15 0,-5 7-12 15,0 0-10-15,5-6-12 0,-5 6-10 0,0 0-7 16,3-10-4-16,-3 10-4 0,0 0-8 0,0 0-5 16,0 0-5-16,0 0-5 0,6-6-7 0,-6 6-4 0,0 0-6 15,0 0-1-15,0 0-4 0,0 0-2 0,5-7-5 16,-5 7-1-16,0 0-4 0,0 0 1 0,0 0-4 15,0 0-3-15,0 0 1 0,0 0 1 0,0 0-2 16,6-8-2-16,-6 8-1 0,0 0 3 0,0 0-4 16,0 0 3-16,0 0-7 0,0 0 3 0,0 0-1 15,0 0-1-15,0 0 2 0,0 0 2 0,0 0 1 16,0 0-6-16,-45 15-2 0,24-6 4 0,-4-2 1 0,-17 6 4 16,-2-1-8-16,5 1 1 0,0-6 3 15,7 1-2-15,4-3 4 0,9 0-5 0,-4-3 0 0,8 4 4 16,-2-6-3-16,-5 1 3 0,22-1-3 0,-32-1-2 15,17-2 0-15,15 3-1 0,-18-7-1 0,12 1 4 16,6 6 2-16,-11-7-4 0,11 7 3 0,-8-15 1 16,6 7-3-16,2 8 0 0,0-15 0 0,2 1-2 15,3 5 1-15,1-1 1 0,2 0-1 0,-2 0 3 16,1 0 5-16,2 0 5 0,5-5-7 0,-3 3-1 16,4-2-5-16,5 6 8 0,0-4-4 0,-2 4-1 15,-1 1 4-15,3-1-4 0,-3 3 0 0,1 5 2 0,-6 0-2 16,11 0-1-16,-1 5-4 0,-3 3 4 0,2 2-2 15,-5-1 2-15,2 5-2 0,1 5 1 0,-5-3-1 16,-1 4-2-16,1 3 7 0,2 11-4 16,-8 3 0-16,1 3 2 0,-3 1-1 0,-6 0 2 15,0 2-1-15,-6-3 2 0,-3-1 0 0,-1 1-3 0,-1-3 2 16,-6 2-1-16,1-7 0 0,-6 5 0 0,2-7 0 16,-2 3 1-16,1-10 7 0,2-3-7 0,3-2 0 0,1-4 4 15,1 2-7-15,2-7 4 0,-2 0 2 0,3-4-2 16,1 1 10-16,-5-2 12 0,7-1 4 0,8-3-1 15,-22 0-2-15,22 0-1 0,-17-11-3 0,9 8 0 16,8 3-3-16,-16-16-3 0,14 7-4 0,-5-1-2 16,2-3 3-16,5 1-4 0,0 2-3 0,0 10 0 15,5-23-4-15,-2 13 1 0,1 0-2 0,4 2 1 16,-3-5-2-16,6 5 0 0,8-2-1 0,-2 1 0 16,4 1-1-16,1 3 3 0,1 3 2 0,-1-1-5 15,2 6-1-15,1-1 0 0,2 3 7 0,-1 3 1 16,0-1-11-16,12 5 5 0,-8-4 1 0,-2 5 1 0,-12-5-5 15,7 2-9-15,-4 0-4 0,-1 3-16 16,2-1-18-16,-4-2-23 0,-2 4-16 0,0-2-29 0,-7-1-33 16,2-3-92-16,-4-2-289 0,1 2 83 0</inkml:trace>
  <inkml:trace contextRef="#ctx0" brushRef="#br0" timeOffset="15711.26">3252 3596 245 0,'0'-6'206'0,"0"6"-19"15,0-15-17-15,0 15-22 0,-2-12-16 0,2 12-18 0,0 0-16 16,0 0-26-16,0-13-5 0,0 13 1 0,0 0-11 16,0 0-8-16,0 0-6 0,0 0-4 0,0 0-3 15,0 0-5-15,0 56-5 0,2-19-2 0,-2 9 3 16,0 0 7-16,3 1-5 0,-3 5 6 0,0-1 2 15,3 1-2-15,-6 23 5 0,6-20-7 0,-3-4 0 16,0-6-5-16,0-4 1 0,2 0-3 0,-4-11-4 16,2-3 3-16,0-4-4 0,2-2-2 0,-4 0-1 15,2-2-4-15,-3-1-2 0,3-3-8 0,0-6-8 0,-3 0-10 16,3-9-13-16,-6 13-16 0,6-13-19 0,-5 7-24 16,5-7-10-16,0 0-16 0,0 0-13 0,-16-23-105 15,11-13-274-15,5-5 79 0</inkml:trace>
  <inkml:trace contextRef="#ctx0" brushRef="#br0" timeOffset="16069.94">3241 4157 1049 0,'11'-45'-47'0,"0"13"24"0,-1-1 21 15,5 5 5-15,-7 5 14 0,2 3-4 0,2 1 4 16,1-3 7-16,12-11 11 0,-6 13-5 0,-3 2 19 16,1 3 5-16,-1 0 1 0,-1 0-14 0,3 0 9 0,-6 6-2 15,-2-1-2-15,1 5-13 0,-11 5-5 0,16-13 0 16,-16 13-7-16,11-7 5 0,-11 7-7 16,0 0-8-16,0 0 1 0,0 0 1 0,0 0-1 0,0 0-2 15,0 0 1-15,0 0-4 0,3 26-5 0,-3-26 1 16,-27 26 8-16,12-14-6 0,-6 0 4 0,-4 3 2 15,4-2-8-15,-4-1 4 0,3 1 3 0,-16 0 0 16,9 0-1-16,5-6 4 0,6 4 2 0,-1-7-1 16,5-1 5-16,1 2 4 0,13-5 2 0,-17 6-2 15,8-2 6-15,9-4 2 0,-11 5 1 0,11-5-5 16,0 0-1-16,-13 6-4 0,13-6-5 0,0 0 5 0,0 0-6 16,-14 4-3-16,14-4-1 0,0 0-3 15,0 0-2-15,-5 6 3 0,5-6-5 0,0 0 2 0,0 0-3 16,9 20 3-16,-5-12-1 0,5 2-1 0,4 7 1 15,4-3-2-15,0 5 4 0,2-3 1 0,13 12-4 16,29 24 7-16,-29-31-2 0,-1 2-3 16,-7-2-6-16,-5-5 8 0,0 0-4 0,-1 0-1 15,14 9-10-15,-8-8-23 0,-8-3-17 0,1 0-16 16,0 2-17-16,-7-4-28 0,2 1-22 0,-4-6-111 16,-3 0-285-16,-5-7 82 0</inkml:trace>
  <inkml:trace contextRef="#ctx0" brushRef="#br0" timeOffset="16323.26">3866 4202 313 0,'2'-16'177'16,"-2"16"-18"-16,0 0-10 0,4-15-22 0,-4 15-7 0,0 0-19 15,0 0-15-15,0-11-13 0,0 11 2 16,0 0-17-16,0 0-8 0,0 0 2 0,0 0-12 15,0 0 2-15,4 38-3 0,-1-15-10 0,0 1 5 0,-3 16 2 16,5 0-11-16,0-1 2 0,-2 3 1 0,-3-1-16 16,9 2 11-16,-9-2 3 0,8-1-6 0,-8 1 1 15,5-13-19-15,-2-1 14 0,-3-4-19 0,5-1-25 16,-1-3-10-16,-1 1-25 0,1-4-32 0,2 3-34 16,2-10-78-16,1-2-247 0,1-4 74 0</inkml:trace>
  <inkml:trace contextRef="#ctx0" brushRef="#br0" timeOffset="16582.25">4374 4150 218 0,'0'0'227'15,"0"-13"-20"-15,0 13-22 0,3-12-15 0,-3 12-23 16,5-7-11-16,3-3-20 0,1 4-15 0,2 2-8 15,12-2-11-15,-2-1-10 0,20 2-7 0,2-2-9 16,2 1-4-16,-2 5-1 0,4 1-8 0,-3 0-6 0,-1 0-4 16,1 4-2-16,-3-4-2 0,-8 0-5 0,-6 0-5 15,-4 0-17-15,-4 3-12 0,-19-3-22 16,30 0-10-16,-30 0-13 0,21 2-20 0,-21-2-11 0,23 5-13 16,-23-5-11-16,10 0-16 0,-10 0-75 0,0 0-239 15,0 0 70-15</inkml:trace>
  <inkml:trace contextRef="#ctx0" brushRef="#br0" timeOffset="16775.25">4714 3846 209 0,'0'0'179'0,"0"0"-32"0,-11-10-23 0,11 10-16 16,0 0-9-16,0 0-5 0,0 0-13 0,0 0-7 16,0 0 3-16,-14 25-12 0,9-12-4 0,2 5 0 15,0 8 0-15,-3 7-10 0,-1 5 0 0,-2-1-1 16,4 1-7-16,0-2-6 0,2 1-20 0,0 0 18 15,1 1-3-15,2-3-3 0,0 0-7 0,2 2-8 16,-2 1-28-16,0-9-29 0,0-3-28 0,3-3-43 16,0 2-89-16,-1-5-244 0,8 0 73 0</inkml:trace>
  <inkml:trace contextRef="#ctx0" brushRef="#br0" timeOffset="17301.97">5807 3834 218 0,'2'-15'173'0,"-4"2"-25"0,2-1-13 0,-6 2-14 15,3-1-23-15,3 13 3 0,-10-17-15 16,4 7-4-16,6 10-11 0,-12-18 1 0,2 11-2 0,2-3-3 15,-4 3 0-15,12 7-2 0,-30-18-1 0,11 12-7 16,-3 1 2-16,-2 2-2 0,2 1 3 0,3 2-2 16,-6 0-4-16,-1 5-3 0,6 0-4 0,-5 1-4 15,-1 4-1-15,9 2 2 0,-5-2-3 0,5 3-6 16,1 2-2-16,1-5-1 0,5 3-5 0,2-3-2 16,4-1-5-16,-1 4 4 0,5-13-3 0,-3 19 2 15,6-9-6-15,-3-10 1 0,9 19-4 0,-4-11 1 0,3 2-4 16,0-4 6-16,-8-6-6 0,20 9 1 0,-20-9-3 15,25 4-8-15,-25-4 8 0,22-1 1 16,-22 1-2-16,17-9-7 0,-17 9 2 0,21-9 2 0,-11 5-3 16,-2-4 3-16,-8 8-2 0,17-15-6 0,-9 10 0 15,-8 5 4-15,0 0-3 0,14-10 0 0,-14 10-2 16,8-7-5-16,-8 7 0 0,0 0-1 0,0 0-2 16,0 0 6-16,0 0-3 0,0 0 3 0,29 22-3 0,-22-5 7 15,1 6-5-15,-3-2 11 0,5 17-9 16,0-1 4-16,-5-1 1 0,3 3 1 0,-1-2 4 15,-5 3-4-15,3 1 1 0,6-2 1 0,-9-4 4 0,5 3-3 16,-2-1 8-16,0-8-8 0,1-3-13 0,-4-2-17 16,1-3-20-16,2 2-12 0,0 2-27 0,-1-5-26 15,1 0-24-15,-5-5-23 0,4-2-103 0,-4-13-310 16,4 11 88-16</inkml:trace>
  <inkml:trace contextRef="#ctx0" brushRef="#br0" timeOffset="17588.84">6215 3618 225 0,'5'-12'228'0,"3"2"-29"16,1 4-22-16,-4-4-11 0,-5 10-14 15,4-10-19-15,-4 10-23 0,6-7-9 0,-6 7-18 0,0 0-9 16,0 0-14-16,0 0-4 0,0 0-10 0,23 17 0 15,-15 1-3-15,0 3 3 0,3 17-5 0,-3-9-2 16,1 7 2-16,-5 7-6 0,-1-4-2 0,3 3-8 0,-6 1 2 16,0-4 0-16,0 3-1 0,-2-3 1 0,-2-3-4 15,1 4-3-15,1-5 3 0,0-5-7 16,-4-4-8-16,3 0-17 0,1-4-23 0,-1-1-14 0,0-3-23 16,1 1-26-16,2-3-10 0,-4-4-11 0,8-4-21 15,-4-8-91-15,0 0-271 0,0 0 80 0</inkml:trace>
  <inkml:trace contextRef="#ctx0" brushRef="#br0" timeOffset="17947.91">6807 3770 330 0,'7'-13'193'0,"-7"13"-25"0,6-10-18 0,-6 10-14 16,0 0-20-16,0 0-19 0,0 0-14 0,0 0-16 15,0 0 4-15,0 0-13 0,0 0-7 0,0 0-4 16,0 0-1-16,0 0-6 0,-55 33-3 0,35-21-7 15,-12 8-4-15,-1 4-4 0,3-9 1 0,5-2 4 16,-8 5 4-16,3-2 2 0,5-6-3 0,7 0 6 16,-5 0-2-16,4-5-4 0,3 2 3 0,2-2-3 0,14-5 3 15,-19 6-1-15,19-6 1 0,-15 6-1 16,15-6 1-16,-12 6 1 0,12-6-3 0,0 0-5 16,0 0 5-16,-20 7-7 0,20-7 2 0,0 0-7 15,0 0 1-15,-10 4-4 0,10-4 0 0,0 0-5 0,0 0-2 16,-6 10-8-16,6-10 8 0,0 0-3 0,3 14 1 15,-3-14-4-15,5 21 7 0,3-1-4 0,-6-2 0 16,8 5-2-16,-5-5 1 0,3 4-2 0,6 9-4 16,-1-6 9-16,1-3-1 0,-6-1-2 0,9-3 0 15,-7 2-10-15,7-2-18 0,-4-1-20 0,7 1-24 16,0-3-10-16,-5 0-37 0,6-4-14 0,0-1-31 16,-8-4-101-16,9-4-308 0,-3-2 87 0</inkml:trace>
  <inkml:trace contextRef="#ctx0" brushRef="#br0" timeOffset="18274.91">6837 4169 248 0,'7'-9'193'0,"-7"9"-21"0,9-17-26 0,-7 9-6 16,-2 8-10-16,14-15-14 0,-12 5-14 0,-2 10-22 15,9-12-1-15,-9 12-12 0,11-10 48 0,-3 2-65 16,-8 8-7-16,19-5-1 0,-19 5-6 0,0 0-7 15,30 0-1-15,-30 0-2 0,22 7-6 0,-10 1 1 16,3 7-8-16,2 0 6 0,-4 5 3 0,-1 3 3 16,-5 0-6-16,4 15-2 0,-8-5 0 0,0 5 3 15,-9-8-2-15,-2-5 9 0,-2 11 4 0,-4-1 6 16,1-9 5-16,-2 0 1 0,0-7 1 0,3 1-6 16,-2-3 3-16,2-3 0 0,5 2 2 0,-1-8 2 15,3 1 3-15,-1-4 2 0,6-5 4 0,-6 11-7 16,6-11-5-16,0 0-4 0,0 0-5 0,0 0-4 15,0 0-5-15,40 0-16 0,-40 0-15 0,67-16-29 0,-21 4-23 16,2-3-31-16,-3 5-26 0,2-5-42 0,-6-1-163 16,-13 4-380-16,-1 4 107 0</inkml:trace>
  <inkml:trace contextRef="#ctx0" brushRef="#br0" timeOffset="18544.93">7543 4214 309 0,'0'0'264'0,"0"0"-29"0,4-10-24 16,-4 10-13-16,0 0-19 0,0 0-31 0,17-6-9 15,-17 6-15-15,33-9-14 0,5-1-11 0,5 5-11 16,5-5-11-16,1 3-7 0,0-3-10 0,4 4-1 15,-2 2-10-15,-2 0-2 0,1-1-8 0,-3-1-16 16,-5 4-19-16,-8 2-24 0,-9-5-17 0,-4 2-21 0,-4 1-12 16,-17 2-19-16,27-2-6 0,-27 2-18 0,17-3-27 15,-17 3-112-15,0 0-297 0,0 0 85 16</inkml:trace>
  <inkml:trace contextRef="#ctx0" brushRef="#br0" timeOffset="18753.16">7837 3853 325 0,'0'0'165'0,"0"0"-22"0,0 0-17 15,0 0-3-15,0 0-19 0,0 0-2 0,0 0-10 16,-10 27-7-16,7-17-4 0,3-10-2 0,5 35-9 0,-5-10-1 16,3 11-8-16,0-6-8 0,-1-3-2 0,1 10-5 15,1 3-2-15,1-10-9 0,-1 6 1 0,-3 2-5 16,7-2-2-16,-3-1-19 0,2-5-22 0,-2-5-30 15,0-4-38-15,6 2-30 0,-6-5-114 0,9 4-264 16,3-6 76-16</inkml:trace>
  <inkml:trace contextRef="#ctx0" brushRef="#br0" timeOffset="19653.84">8555 3727 466 0,'-5'-9'237'0,"0"3"-22"0,5 6-20 0,-7-10-18 16,5 3-13-16,2 7-14 0,-8-15-20 0,8 6-11 15,-3-1-12-15,3 2-15 0,-2-2-10 0,2 10-13 16,5-14-4-16,-3 4-7 0,6 3-9 0,1 0-4 16,5-3-4-16,3 3-5 0,6-1-8 0,-3 1-2 15,6-1-3-15,-3 6-3 0,0 2-2 0,1 0-5 16,-7 2-4-16,4 3 0 0,-5 0-3 0,-2 2-3 0,-4-1-1 16,-1 1 2-16,-3 0-3 0,-6-7 5 0,8 17-4 15,-8-7 1-15,-3 0 2 0,3-10-4 0,-3 22-1 16,-8-4 5-16,5-5-5 0,-2 0 3 0,6 0-2 15,-6-6-1-15,5 3 2 0,3-10-2 0,-5 20-3 16,0-10-1-16,6-1 0 0,-1 12-2 0,6-2 6 16,3 3-5-16,1 16 5 0,10-7 0 0,-1 7-1 15,2-5 2-15,-3 3-6 0,1-5 9 0,-4 1-4 16,0-7-2-16,0-3-2 0,-6-3 0 0,0-3 6 16,-7-2 0-16,1-1 2 0,0-3-6 0,-3 0 2 15,-6 2 4-15,0 1 0 0,-4 1-2 0,-6 3 4 0,-2-4 2 16,-16 6-3-16,-5-5 1 0,4-1 0 0,5-4-5 15,0-6-8-15,5 3-13 0,0-6-14 0,3 0-19 16,7-3-19-16,-8-3-17 0,9-3-21 0,0 0-31 16,3-9-147-16,6-1-347 0,8-7 100 0</inkml:trace>
  <inkml:trace contextRef="#ctx0" brushRef="#br0" timeOffset="20278.89">9073 3669 308 0,'13'-12'97'0,"-6"4"1"0,-7 8-10 15,18-10-3-15,-10 2 0 0,-8 8-8 0,18-7 10 16,-18 7-18-16,12-6 4 0,-12 6-16 0,16-6 1 16,-16 6-8-16,13-3-5 0,-13 3-2 0,0 0 3 15,0 0-10-15,23 15 0 0,-12-8 3 0,0 11 4 16,0-1-3-16,-3 3-2 0,-2 2 2 0,5 15 3 0,-2 0 0 15,-2 0 2-15,-2 1-5 0,2 0-1 0,-2 0-5 16,-2-1-1-16,-3-5-5 0,1 2-2 16,3-4-2-16,-4-8 2 0,2 0-6 0,1-7-3 0,-3 0 0 15,0-4 3-15,3 1-5 0,-6-1-6 16,3-11-4-16,3 15-2 0,-3-6-2 0,0-9 3 0,0 0-10 16,2 10-16-16,-2-10-17 0,0 0-3 0,0 0-3 15,0 0-7-15,36-37 2 0,-11 6 13 0,0-4 1 16,-1-3 4-16,1 7-4 0,1-7 14 0,-6 4 13 15,-3 7 13-15,5-2 5 0,-3 3 5 0,-3 8 2 16,-2 0 3-16,-3 1 5 0,3-3 0 0,-6 7 5 0,2-1 18 16,0 5-2-16,-3-1 0 0,-1 2 2 0,2-2 0 15,-2 5-1-15,-1-2-5 0,-5 7-6 0,5-11-6 16,-5 11-4-16,6-7-4 0,-6 7-7 0,5-7-3 16,-5 7 1-16,0 0-3 0,0 0 1 0,0 0 2 15,0 0-6-15,0 0 1 0,0 0 0 0,-41 22 1 16,19-12 2-16,-3 0-7 0,-2 0 2 0,8 0 2 15,-3 0 1-15,1-5-3 0,4 2 5 0,2-3-4 16,1-2 4-16,14-2 3 0,-14 8-8 0,14-8 11 16,-14 6-5-16,14-6 1 0,-11 7 1 0,11-7 5 15,0 0-2-15,-12 2-2 0,12-2-1 0,0 0-4 0,0 0-1 16,0 0-5-16,-13 5 2 0,13-5-5 16,0 0 4-16,0 0-4 0,-3 15-3 0,3-15 0 0,3 16 5 15,0-6-4-15,2 8 5 0,4 2 2 0,-1 0-2 16,0 0-6-16,2 1 0 0,2-1 1 0,-3 3 7 15,9 9 0-15,-2-6 1 0,0-5-12 0,-4-1-14 16,2-3-21-16,-1-1-23 0,1 3-16 0,0-5-39 16,2 3-35-16,-2-6-126 0,4-1-336 0,-1-6 96 15</inkml:trace>
  <inkml:trace contextRef="#ctx0" brushRef="#br0" timeOffset="20747.56">9981 4095 414 0,'-5'-13'209'0,"5"13"-20"0,0 0-22 16,-3-12-14-16,3 12-17 0,0 0-21 0,-2-10-17 0,2 10-11 15,0 0-11-15,10-9-4 0,-10 9-13 0,21-10-5 16,-3 5-8-16,1 0 1 0,6 5-12 0,-4 3-2 16,7-3-8-16,-6 5-2 0,-1 1-10 0,-2 2 2 15,1 3-5-15,-3-2 3 0,-6 0-7 0,-1 1 1 16,-5 0 7-16,2 0-6 0,-5 3 2 0,-2-1-4 16,-2 8 1-16,-5-1 4 0,2 1-2 0,-3 0 1 15,0-2-4-15,3 1-1 0,-1-7 2 0,0 3 1 0,5-3-8 16,-3-2 3-16,2 3-2 0,2-3-4 0,2 2 8 15,3-3 1-15,1 12-3 0,5 1 3 16,-1-3-4-16,10 13-1 0,-6-7 3 0,3-2-1 0,-1-6-1 16,-5-1-3-16,1 2 5 0,-3-4-1 15,3 0-3-15,-2-2 5 0,-4-2 2 0,-2-7 4 0,-4-3 2 16,7 13 7-16,-7-13 8 0,3 10 2 0,-3-10-2 16,0 0-2-16,-3 7 2 0,3-7-1 0,-17 8-4 15,4-5 1-15,-12 1-3 0,0-1-5 0,-15-3-13 16,7 0-23-16,3-5-28 0,4 3-23 0,5-3-35 15,-1-3-48-15,1-4-131 0,3 0-343 0,6-5 99 0</inkml:trace>
  <inkml:trace contextRef="#ctx0" brushRef="#br0" timeOffset="21020.95">10924 3912 375 0,'0'0'255'0,"5"-10"-21"16,-5 10-22-16,0 0-11 0,0 0-17 0,0 0-22 0,0 0-15 16,0 0-17-16,0 0-16 0,11-4-14 0,-11 4-12 15,0 0-10-15,0 0-13 0,0 0-6 0,0 0-1 16,32 4-8-16,-7-4-10 0,16 6-20 0,2-2-14 15,4-1-15-15,3 0-14 0,-3-1-20 0,2 0-23 16,-8 4-15-16,-9-1-33 0,-4-1-26 0,-9-1-139 16,-2 0-331-16,-4 1 94 0</inkml:trace>
  <inkml:trace contextRef="#ctx0" brushRef="#br0" timeOffset="21189.95">10920 4129 330 0,'0'0'209'0,"0"0"-18"0,0 0-21 0,0 0-23 16,0 0-18-16,36 6-5 0,-12-6-20 0,19 0-8 15,-1 0-17-15,4 0-16 0,1-2-31 0,6-3-33 16,-6-1-37-16,7 4-45 0,-5-3-117 0,-5-2-237 0,11-1 70 16</inkml:trace>
  <inkml:trace contextRef="#ctx0" brushRef="#br0" timeOffset="21728.88">12659 3020 367 0,'0'0'199'0,"11"-5"-40"0,-11 5-28 0,0 0-11 16,0 0-15-16,0 0-19 0,14 25 4 0,-14-1-8 15,0 14-2-15,0 1-7 0,0 0-8 0,0 3-1 16,0 5-3-16,-9-4 8 0,6 2-6 0,-5 0 0 16,-5-4-2-16,-1 0-7 0,6-1-6 15,-3-4 3-15,3-6-6 0,-3-8-6 0,5-3-4 0,1 1 0 16,0-5-4-16,2-1-1 0,0-4-9 0,3-10 3 16,-6 18 3-16,6-18-2 0,-2 12 7 0,2-12 8 0,0 0 7 15,0 13 6-15,0-13-6 0,0 0-3 16,0 0-7-16,0 0-9 0,30-3 0 0,-30 3-4 15,46-10-6-15,-21 5-2 0,-3 2-1 0,8-1-3 0,-4 4-2 16,-5 0-3-16,0 4-3 0,8-1 4 0,-6 2-3 16,0 2-5-16,-2-1 0 0,-4 1 4 0,0 3-4 15,-1 3 2-15,-6-3-4 0,-4-1 2 0,2 1 1 16,-5 0-4-16,-3-3 2 0,0-7 6 0,-5 25-5 16,-7-10 0-16,2-3 2 0,-10 3 2 0,-1-1 0 15,-12 6 0-15,-6-5 2 0,11-3-6 0,2-4 4 16,5-2 2-16,-2 0 1 0,3 0 9 0,4-6 3 0,16 0 6 15,-30 1 5-15,30-1-2 0,-25-4 0 16,25 4-2-16,-21-9 2 0,11 3-2 0,10 6-1 16,-12-15 0-16,8 7 0 0,4 8 1 0,-10-14 2 15,6 4-2-15,4 10 4 0,-4-18-5 0,1 12-1 0,3 6-2 16,-3-17-1-16,3 17-4 0,0 0-4 0,-2-14-3 16,2 14-2-16,-3-9-24 0,3 9-15 0,0 0-27 15,0 0-34-15,0 0-36 0,-9-13-42 0,9 13-42 16,0 0-161-16,0 0-446 0,-29 0 125 0</inkml:trace>
  <inkml:trace contextRef="#ctx0" brushRef="#br0" timeOffset="25993.14">3343 5406 319 0,'-9'-4'223'0,"9"4"-26"0,-5-7-11 16,5 7-4-16,-8-10-6 0,8 10-6 0,-3-8-7 16,3 8-5-16,-5-10-11 0,5 10-13 0,0-7-16 0,0 7-19 15,0 0-14-15,-10-7-9 0,10 7-11 0,0 0-8 16,0 0-7-16,0 0-7 0,0 0-5 0,-6 24-4 16,5-3-2-16,-5 12-1 0,4 7-7 0,-7 4-2 15,9 1 0-15,-8-3-1 0,0 5-4 0,0-4 0 16,3 5-2-16,-2-4-4 0,3 1 3 0,-5 0-4 15,1-7 0-15,-1 5 1 0,5-7 3 0,-5 4-7 16,5-14-5-16,3 2-12 0,-5-5-8 0,0-2-12 16,4 1-8-16,-4-2-16 0,3-5-8 0,1 3-10 0,-2-8-5 15,3-2 1-15,-2 4 5 0,3-12 13 16,-3 11-4-16,3-11-8 0,0 0-14 0,0 0-9 0,0 0 3 16,0 0 5-16,0 0 7 0,24-37 16 0,-12 15 17 15,2 5 14-15,-3-5 5 0,8-10 0 0,-3 7 11 16,-8 2 4-16,2 3 8 0,5 2-3 0,-7 1 15 15,-1-4 6-15,3 4-5 0,0 0 13 0,-2-1-2 16,4 1 3-16,-7 3-5 0,6-4 4 0,-3 4-7 16,-2-1-4-16,2 5 2 0,-3 0-3 0,-5 10-4 15,14-15 0-15,-9 8-1 0,-5 7 3 0,11-13-3 16,-11 13-2-16,14-5-2 0,-14 5-3 0,12-6 3 16,-12 6-4-16,0 0 2 0,0 0 0 0,18-3 0 0,-18 3-4 15,0 0 3-15,0 0 2 0,0 0-2 0,18 16-9 16,-18-16 12-16,0 16-3 0,0-16-8 0,-4 20 10 15,-6-11-3-15,-2 8 5 0,-5 3 3 0,-2-5-2 16,0 0-2-16,0 0 7 0,-3 0-1 0,3-4-5 16,3 1 5-16,-2-2 6 0,0-4 5 0,4-1 14 15,-2-1-1-15,2 2 6 0,14-6-5 0,-21 2 9 16,21-2 7-16,0 0-2 0,-25-2 1 0,25 2 0 16,0 0 1-16,-14-8-4 0,14 8-1 0,-9-7-4 0,9 7-3 15,0 0-6-15,0 0-4 0,-6-10 1 0,6 10-2 16,0 0-9-16,0 0 4 0,0 0-6 0,0-12-1 15,0 12-4-15,0 0-2 0,0 0-3 0,0 0 1 16,0 0-3-16,0 0-1 0,0 0 5 0,0 0-2 16,0 0-3-16,0 0-1 0,0 0 0 0,0 0 0 15,0 0-1-15,39 17-1 0,-31-12 1 0,4 2 2 16,-4-2 0-16,2 6 1 0,7 1-1 0,2 0 0 16,-2 3 2-16,5-3-2 0,-3 2 1 0,3 1-6 0,-3 1-10 15,11 8-18-15,-3-9-15 0,-5 5-19 16,11-1-15-16,-8 1-22 0,0-4-14 0,-10-3-21 0,9-3-152 15,-8 2-346-15,-2-2 100 0</inkml:trace>
  <inkml:trace contextRef="#ctx0" brushRef="#br0" timeOffset="26416.95">3727 6057 213 0,'4'-13'204'0,"-4"13"-22"0,0 0-10 0,3-15-21 0,-3 15-24 16,0 0-14-16,0 0-5 0,0-13-15 0,0 13-10 15,0 0-18-15,0 0-9 0,0 0-7 16,0 0-2-16,0 0-10 0,0 0-5 0,0 0-2 0,0 0-4 16,0 0-5-16,0 0-1 0,0 0-5 0,0 0 5 15,0 0-6-15,0 0 0 0,0 0 4 0,0 0-4 16,6 44-5-16,-10-34 7 0,4-10-3 0,4 22 3 15,-8-12-1-15,4-10-1 0,0 23-1 0,4-13-1 16,-4 2 2-16,0-12-3 0,3 20-5 0,-1-8 7 0,1 0-9 16,0-2 9-16,-3-10-8 0,2 21-1 0,-2-9 3 15,3-1-2-15,-3-11-1 0,5 20-2 0,-2-10 7 16,-3-10-5-16,0 17-1 0,0-17-2 0,2 13 5 16,-2-13-3-16,4 11 5 0,-4-11-2 0,0 13-8 15,0-13 3-15,2 10-2 0,-2-10 3 0,6 14-8 16,-6-14 10-16,3 14-1 0,-3-14-4 0,2 12 4 15,-2-12-8-15,6 20 8 0,-9-11-5 0,6 5-14 0,-3-14-3 16,0 21-14-16,0-9-13 0,0 0-7 16,2 8-17-16,-2-2-15 0,-2-7-25 0,-1 2-18 15,0-1-78-15,3-12-246 0,-11 20 71 0</inkml:trace>
  <inkml:trace contextRef="#ctx0" brushRef="#br0" timeOffset="26773.94">4309 6116 429 0,'0'0'274'0,"0"0"-24"16,0 0-19-16,0 0-12 0,0 0-10 0,0 0-20 15,0 0-18-15,0 0-14 0,0 0-23 0,0 0-19 16,25 0-8-16,-25 0-9 0,18 4-9 0,7-4-7 0,22 0-7 16,-1 0-7-16,5 0-10 0,5 0-6 15,-2 0-2-15,-4 0-9 0,2 0-1 0,-3 0-4 16,-4 0-11-16,-5 0-14 0,1-4-19 0,-8 4-14 0,-8 0-14 15,-6-1-24-15,-19 1-10 0,30 0-13 0,-30 0-14 16,21 0-20-16,-21 0-23 0,9-7-57 0,-9 7-120 16,0 0-381-16,-5-20 107 0</inkml:trace>
  <inkml:trace contextRef="#ctx0" brushRef="#br0" timeOffset="26992.93">4782 5844 246 0,'0'0'259'15,"0"0"-41"-15,-5-13-23 0,5 13-21 0,0 0-25 16,0 0-18-16,-8-9-18 0,8 9-17 0,0 0-11 16,0 0-8-16,0 0-8 0,0 0-4 0,0 0-6 15,0 0-9-15,0 0-2 0,0 0-2 0,-3 35-4 16,3-22-6-16,0 7-1 0,0 2-7 0,-2 1 2 16,2-1-3-16,0 4 1 0,-4 13-4 0,4-4-2 0,-3 3 3 15,3 2-9-15,-2-1-6 0,2 1-23 16,0-4-34-16,0 2-21 0,0-1-28 0,5-1-49 15,-8-6-124-15,10-6-320 0,2-5 92 0</inkml:trace>
  <inkml:trace contextRef="#ctx0" brushRef="#br0" timeOffset="28232.89">6128 5895 219 0,'1'-10'156'0,"-1"10"-42"0,0 0-4 0,0 0-18 0,0 0-24 16,0 0 2-16,0 0-12 0,0 0 8 16,0 0-2-16,0 0 3 0,-27 37-9 0,14-14-1 15,-10 11 5-15,7 3 5 0,2 0-2 0,-2 0 0 0,8-2-10 16,0 0-4-16,5-9-2 0,3 2-8 0,0-8 0 16,3 1-5-16,2-3-3 0,3 1 1 0,2-1-11 15,-3-6 7-15,6 0-6 0,-3-5 4 0,-1 3 2 16,14-2-1-16,-5 0 4 0,3-6 3 0,0-2-4 15,3-2 0-15,1-6-5 0,-3 0-1 0,-3-6-1 16,-3 2 0-16,4-7-2 0,-6 1-5 0,-7-5 0 16,5 2-7-16,-7-1 4 0,-2-1-3 0,0-2 16 0,-3 4-1 15,0 0 0-15,-6 1-4 0,-2 0-5 16,3 5-1-16,-6-5-1 0,-2 7-4 0,0-5 3 16,2 8-4-16,1-2 0 0,-2 2-5 0,2 2 0 0,-7-4-2 15,4 5 6-15,-3 0-7 0,4-2 2 0,2 3-2 16,-5 0 2-16,-1-1 0 0,-3 0-3 0,6 2 6 15,-2 0-3-15,5 0 0 0,10 5 3 0,-22-8-3 16,14 6 3-16,8 2 0 0,-21-8 2 0,21 8-2 16,-12-3-3-16,12 3 3 0,-14-4-2 0,14 4-2 15,0 0 2-15,-19-5 1 0,19 5-1 0,0 0 0 16,0 0-4-16,-22 0 0 0,22 0 3 0,0 0-4 16,0 0-3-16,0 0-11 0,-25 9-11 0,20-6-17 15,5-3-15-15,-16 13-21 0,7-3-27 0,4 0-17 16,-3 0-30-16,0 0-124 0,-3 6-330 0,2 2 94 0</inkml:trace>
  <inkml:trace contextRef="#ctx0" brushRef="#br0" timeOffset="28957.87">6891 5712 264 0,'2'-14'237'0,"-2"2"-27"0,3 0-17 16,-3 12-9-16,3-15-15 0,-3 15-14 0,2-13-22 15,-2 13-15-15,0 0-22 0,0 0-7 0,0 0-19 16,0 0-3-16,0 0-7 0,0 0-12 0,0 0-2 16,6 31-4-16,-5 7-4 0,3 2-3 0,-9 0-1 15,2 4-2-15,-2-3-2 0,-1 4-7 0,-2-3-3 16,0-1 1-16,2 2-4 0,-2-4 3 0,6-4-6 15,-4-7 0-15,1-2-1 0,-1-6 1 0,6 0-3 16,-7-4 4-16,6-1-4 0,-2-2 1 0,1-6-3 16,2-7 7-16,-3 18 0 0,3-18 11 0,0 10 3 0,0-10-3 15,0 0-2-15,0 0-6 0,0 0-3 16,0 0-2-16,25-33-1 0,-1 3 0 0,-2-4-6 0,5-7 2 16,1 3-4-16,0 1-3 0,4-1 2 0,-6 7 0 15,6 1-3-15,-11 1 1 0,5 7-3 0,-10 7 3 16,-4 3-3-16,3 2 0 0,-4 1-1 0,-1 0 0 15,-10 9-3-15,17-10-1 0,-17 10 0 0,11-7-2 16,-11 7 1-16,0 0-1 0,0 0 2 0,17-2 0 16,-17 2 0-16,0 0-2 0,0 0 4 0,0 0 1 15,0 0-4-15,-12 28 2 0,3-22 4 0,-6 9 2 16,-7 0-2-16,-11 3 0 0,-2 2 0 0,-2 0 2 0,11-9 0 16,3 1 2-16,4-2-3 0,4-2 4 0,0-1-4 15,4-4 1-15,-1 2 6 0,12-5 0 16,-12 6-1-16,12-6 2 0,-10 8-8 0,10-8 0 0,-10 4 1 15,10-4-1-15,0 0 1 0,-5 10-3 0,5-10 2 16,0 16 0-16,0-16-3 0,1 22 4 0,9-12 4 16,-2 7 7-16,3 1 2 0,4 1-4 0,-5-2 2 15,3 1 1-15,1 0-1 0,2 1-1 0,1-3-8 16,0 0-23-16,-3 1-30 0,-2-2-22 0,3 2-28 0,0-2-28 16,3-1-19-16,-8-2-16 0,2-1-124 0,-4-4-344 15,2-2 97-15</inkml:trace>
  <inkml:trace contextRef="#ctx0" brushRef="#br0" timeOffset="29757.28">8257 6206 410 0,'0'0'255'0,"0"-10"-18"0,0 10-20 16,0 0-18-16,0 0-22 0,2-12-22 0,-2 12-14 15,0 0-17-15,0 0-13 0,3-10-17 0,-3 10-11 0,0 0-8 16,0 0-7-16,12-5-9 0,-12 5-4 16,33-2-7-16,-6-2-4 0,14 4-2 0,2 0-8 0,1 0 0 15,2 4-9-15,-1-4-11 0,-6 0-20 0,-5 0-15 16,-4 0-19-16,-2 0-19 0,-5 0-22 0,0 2-12 15,2-2-10-15,-3 0-20 0,-22 0-21 0,43-2-124 16,-25-5-320-16,-6 0 91 0</inkml:trace>
  <inkml:trace contextRef="#ctx0" brushRef="#br0" timeOffset="30410.87">8487 5950 362 0,'0'0'230'0,"-9"-5"-28"0,9 5-16 0,0 0-19 15,0 0-16-15,0 0-16 0,-4-8-12 0,4 8-12 16,0 0-8-16,0 0-6 0,0 0-12 0,0 0-3 0,0 0-8 16,0 0-6-16,0 0-5 0,0 0-9 0,-4-9-6 15,4 9-4-15,0 0-6 0,0 0-5 16,0 0-6-16,0 0-3 0,0 0-4 0,0 0-4 0,0 0-2 15,0 0 2-15,0 0-7 0,0 0-1 0,0 0-1 16,0 0 2-16,0 0-2 0,22 22-1 0,-16-15 2 16,-2-1-5-16,2 5 1 0,2-1-3 0,-4-3 1 15,1 3 1-15,0-3 0 0,1 4-5 0,-4-1 6 16,5 0-2-16,-7-10 1 0,8 12 1 0,-6-6 1 16,-2-6 1-16,6 10-2 0,-6-10-1 0,0 0 3 15,8 10 0-15,-8-10-1 0,0 0 1 0,6 11 1 0,-6-11 7 16,0 0 4-16,0 0 7 0,0 0 4 0,3 7 0 15,-3-7 1-15,0 0-4 0,0 0-1 0,0 0-10 16,0 0-1-16,0 0-2 0,0 0-6 0,0 0-2 16,0 0-5-16,0 0-5 0,0 0-6 0,0 0-14 15,0 0-5-15,0 0-8 0,0 0-6 0,0 0-1 16,0 0-6-16,0 0-2 0,0 0 0 0,0 0-5 16,0 0-4-16,0 0 0 0,0 0 3 0,0 0 16 0,0 0-5 15,0 0 6-15,0 0 4 0,0 0 7 16,0 0 2-16,0 0-2 0,0 0 8 0,0 0 0 15,0 0 1-15,0 0 10 0,0 0-3 0,0 0-3 0,0 20 1 16,0-20 6-16,0 0-2 0,-3 14 2 0,3-14 2 16,-4 12-3-16,4-12 6 0,-2 15 1 0,2-15 6 15,-7 15-6-15,7-15-4 0,0 10 9 0,0-10-1 16,-1 13-13-16,1-13 12 0,0 18 1 0,0-18-3 16,0 10 7-16,0-10-8 0,-3 13 5 0,3-13-2 15,-3 12 1-15,3-12-4 0,-2 16 11 0,2-16-5 16,-3 20 6-16,0-11-6 0,3-9 3 0,-2 20-1 0,2-7-3 15,0-13 9-15,-7 19-6 0,5-10-1 16,2 5-2-16,0-14 8 0,0 32-9 0,0-16-2 0,-6 0-20 16,6-4-35-16,-2 0-33 0,2-12-122 0,0 22-254 15,-3-12 74-15</inkml:trace>
  <inkml:trace contextRef="#ctx0" brushRef="#br0" timeOffset="34784.89">8007 1609 209 0,'0'0'150'0,"0"0"-11"0,-6-11-18 0,6 11-1 16,-1-8-7-16,1 8-7 0,0 0-7 0,-3-10 0 15,3 10-15-15,0 0 1 0,-3-8-5 0,3 8-7 16,-3-9 2-16,3 9-11 0,0-13 0 0,0 13-2 16,3-10-5-16,-3 10-10 0,0-16 0 0,0 6-5 15,0-2-9-15,6 4 0 0,-5-5-7 0,5 1 3 16,-3 2-4-16,1 0-3 0,0-3 0 0,-1 4 0 15,0 0-4-15,3-1-3 0,-1 0 2 0,0 0-5 0,-1 2-3 16,0-2-1-16,-1 5 3 0,-3 5-4 16,6-12 2-16,-6 12-7 0,6-10 1 0,-6 10-5 0,2-8-1 15,-2 8 4-15,0 0-1 0,3-8-5 0,-3 8 5 16,0 0-7-16,0 0 3 0,0 0-6 0,0 0 6 16,0 0-1-16,0 0-8 0,0 43 6 0,2-21 4 15,-7 1-1-15,3 16-2 0,-4 1 5 0,-3-4 0 16,1 1-3-16,3 1 4 0,-6-2-2 0,5-6 2 15,4-6-1-15,-4 1 2 0,3-2-2 0,-3-1 6 16,6-2-9-16,-7 3 5 0,7-7-1 0,-3 1 3 0,0-1-1 16,0-7 0-16,3 4 1 0,0-4-3 0,0 1 1 15,0-10 0-15,-5 14-1 0,5-14 2 16,0 13 2-16,0-8-1 0,0-5 0 0,0 0 1 0,-3 13 4 16,3-13 5-16,0 0-3 0,0 0 5 0,0 10 0 15,0-10 4-15,0 0-4 0,0 0-2 0,0 0-1 16,0 0 2-16,0 0-6 0,0 0 2 0,0 0 0 15,0 0-2-15,0 0-2 0,0 0-3 0,0 0 4 16,0 0-9-16,0 0 4 0,0 0 2 0,0 0 1 16,0 0-2-16,0 0 3 0,0 0-4 0,0 0 2 15,0 0-5-15,0 0 1 0,11-26-5 0,-11 26 6 16,6-9-2-16,0 1-2 0,-5 0-4 0,-1 8 0 0,9-10 2 16,-1-2-2-16,1 8 2 0,-5-6 2 15,5 5 1-15,-3-5-1 0,-1 2-7 0,1 1 8 0,2 0-2 16,1-1 2-16,-5 3-4 0,3-2-2 0,-7 7-7 15,10-11-1-15,-10 11-9 0,6-10-7 0,-6 10-9 16,7-3-10-16,-7 3-15 0,3-9-10 0,-3 9-20 16,0 0-12-16,7-4-14 0,-7 4-98 0,0 0-260 15,7-7 75-15</inkml:trace>
  <inkml:trace contextRef="#ctx0" brushRef="#br0" timeOffset="35407.11">8243 1720 240 0,'0'0'107'0,"8"-5"-13"0,-8 5-19 16,0 0-6-16,8-4 6 0,-8 4-13 0,0 0-14 16,8-6 2-16,-8 6-7 0,12-7 26 15,-12 7-36-15,0 0-1 0,13-6 0 0,-13 6 4 16,12-6-2-16,-12 6 6 0,0 0 2 0,10-7-4 16,-10 7-10-16,0 0 7 0,11-5-5 0,-11 5 1 0,0 0-18 15,0 0 4-15,12-5-1 0,-12 5 5 16,0 0-15-16,0 0 3 0,10-8 4 0,-10 8 1 0,0 0-10 15,0 0 13-15,0 0-5 0,0 0-9 0,11-4 7 16,-11 4-2-16,0 0-4 0,0 0-4 0,0 0 0 16,0 0 0-16,0 0-3 0,0 0 5 0,0 0-15 15,0 0 12-15,0 0 3 0,0 0 1 0,0 0-6 16,0 0-2-16,0 0 5 0,0 0 0 0,-45 14 3 16,19-9-3-16,1 3-4 0,3-4 5 0,-5 0 1 15,2 2-8-15,8-2 10 0,-1 5-1 0,3-6-1 16,2-2 5-16,13-1-8 0,-23 3 15 0,23-3-9 0,-15 5 10 15,15-5 5-15,-13 0 3 0,13 0 5 16,0 0-1-16,0 0 1 0,-23-3 7 0,23 3-2 0,0 0 0 16,0 0 0-16,0 0 2 0,-13-2-3 0,13 2 0 15,0 0-4-15,0 0 0 0,0 0 1 0,0 0-4 16,0 0-6-16,0 0-3 0,-14 0 5 0,14 0-2 16,0 0-10-16,0 0 9 0,0 0-11 0,0 0 0 15,0 0 5-15,0 0-4 0,0 0 1 0,0 0-3 16,0 0-2-16,0 0-1 0,0 0 0 0,0 0-4 15,0 0 7-15,-14 5-5 0,14-5-7 0,0 0 6 16,4 12-2-16,-4-12 4 0,4 15 3 0,2-5-6 0,0 0 1 16,2 6-5-16,0 6 6 0,1-4 1 0,1 3-2 15,1-2 0-15,3 3 2 0,-3-2-2 0,-1 2-2 16,4-2-1-16,-1 2 4 0,-1-2-5 0,2-1 4 16,0-1 1-16,-4 0 1 0,1-1 3 0,3-1-3 15,-6-1 4-15,4-2-4 0,-2-3 0 0,-2-1 0 16,-2-1 3-16,2-2-4 0,-3 4 2 0,4 2 0 15,-4-9-5-15,0 7 2 0,-5-10-2 0,6 12-11 16,-2-6-4-16,-4-6-9 0,0 0-26 0,8 20-24 16,-8-20-21-16,0 15-44 0,0-15-90 0,-10 18-275 15,5-5 80-15</inkml:trace>
  <inkml:trace contextRef="#ctx0" brushRef="#br0" timeOffset="36859.83">7432 6386 233 0,'0'0'97'16,"0"0"-15"-16,3-7-4 0,-3 7-11 0,0 0-1 0,0 0-13 16,0 0-4-16,0 0-5 0,0 0-6 0,0 0 1 15,0 0-8-15,0 0-4 0,0 0 1 0,0 0-7 16,0 0 2-16,0 0-5 0,0 0 3 0,0 0-9 16,0 0-4-16,0 0-3 0,0 0 0 0,0 0 4 15,0 0-1-15,0 0 7 0,0 0-9 0,0 0 7 16,0 0-8-16,0 0 7 0,0 0-10 0,0 0 2 15,0 0 2-15,0 0-5 0,0 0 13 0,9-5-6 0,-9 5-4 16,0 0 6-16,0 0 8 0,0 0-14 16,0 0 6-16,0 0-2 0,0 0 1 0,0 0-5 15,0 0 4-15,0 0-5 0,0 0 0 0,0 0 3 16,0 0-1-16,0 0-6 0,0 0 3 0,0 0 3 0,0 0 0 16,0 0 1-16,0 0-10 0,0 0 12 0,0 0-8 15,0 0 0-15,0 0 3 0,0 0 0 0,0 0-5 16,0 0 1-16,0 0-8 0,0 0 11 0,0 0 3 15,0 0-4-15,0 0 3 0,0 0-1 0,0 0 4 16,0 0-2-16,0 0-11 0,0 0 6 0,0 0-1 16,0 0-3-16,0 0 1 0,0 0 0 0,0 0-3 15,0 0 6-15,0 0 0 0,0 0 0 0,0 0-2 16,0 0 4-16,0 0 3 0,0 0-12 0,0 0 0 16,0 0-10-16,0 0-2 0,0 0 2 0,0 0-1 0,0 0-5 15,0 0-6-15,0 0-17 0,0 0-3 0,0 0-6 16,0 0-12-16,0 0-40 0,0 0-126 0,0 0 39 15</inkml:trace>
  <inkml:trace contextRef="#ctx0" brushRef="#br0" timeOffset="38422.8">7220 6399 243 0,'0'0'87'0,"0"0"-7"0,5 7 0 0,-5-7-6 15,0 0 0-15,0 0-7 0,0 0-2 0,0 0-1 16,0 0 8-16,0 0-7 0,0 0 0 16,0 0-7-16,0 0-5 0,0 0-1 0,0 0-8 0,0 0-4 15,0 0 2-15,0 0-4 0,0 0-8 0,0 0-2 16,0 0-5-16,0 0-4 0,0 0 9 0,0 0-16 15,0 0-15-15,0 0-9 0,0 0 6 0,0 0-28 16,0 0 2-16,26-15-6 0,-17 13 11 0,5-3-7 16,5 0 7-16,0-3 4 0,3 6-1 0,0-4 8 15,0 4-4-15,-6 0 5 0,2-1 4 0,-3 3 4 16,-2 0 3-16,1-3 9 0,-14 3-1 0,25-2-1 0,-11 2 7 16,-14 0-3-16,20 0-10 0,-20 0 12 0,15-1-1 15,-15 1-5-15,0 0-6 0,19 0 9 16,-19 0-3-16,0 0-2 0,0 0 1 0,11 1-5 0,-11-1 7 15,0 0 4-15,0 0 3 0,0 0-9 0,0 0 3 16,0 0 1-16,0 8 3 0,0-8-1 0,0 0 2 16,0 0-3-16,0 0 1 0,0 0-2 0,0 0 7 15,0 0-6-15,0 0 8 0,-18 10-7 0,18-10-4 16,0 0-3-16,0 0 5 0,0 0-1 0,0 0 1 16,0 0-6-16,0 0 12 0,0 0-5 0,0 0 2 15,0 0-2-15,0 0 0 0,0 0-4 0,0 0 8 0,0 0 0 16,0 0-5-16,0 0 3 0,0 0-9 0,10-28 3 15,-10 28 3-15,0 0-2 0,0 0-3 16,0 0-5-16,8-4 7 0,-8 4-1 0,0 0-1 0,0 0 1 16,0 0 2-16,0 0-1 0,0 0 0 0,0 0 0 15,0 0 4-15,0 0-1 0,0 0-4 0,-30 14 6 16,30-14-5-16,-11 2 7 0,11-2-1 0,-13 3-6 16,13-3 6-16,0 0-8 0,0 0 6 0,0 0 1 15,-19-5-1-15,19 5-3 0,0 0 2 0,-9-10-4 16,9 10-2-16,3-12 2 0,-3 12-4 0,0-10 0 15,0 10 7-15,6-14 4 0,-1 7 8 0,0-1-2 0,2 1-3 16,-2 1 0-16,-5 6 2 0,8-10-1 0,-8 10 6 16,5-7-11-16,-5 7 0 0,8-7-7 0,-8 7 7 15,12-3 1-15,-12 3-2 0,10-3 3 0,-10 3-7 16,20 0 0-16,-20 0 3 0,0 0-2 0,27 3 2 16,-19 0-3-16,1 1 3 0,-2 2-3 0,2-2-3 15,-1 2 0-15,0-2 5 0,1 7-1 0,-1-4 0 16,-3 3-2-16,1 0-1 0,-4 0-1 0,0 2 2 0,1 7-3 15,-3 4 12-15,-3-2-7 0,1 1 0 16,-3 1 1-16,-6 2 0 0,2-3-2 0,-4 14 1 16,-4-11 0-16,6-2 4 0,-2-3-5 0,-4-1 3 0,-10 16 3 15,8-12-2-15,-2-4 2 0,3-3 0 16,-1 5-3-16,0-6 1 0,6-4 0 0,-7 1 2 0,4 1 0 16,2-4-1-16,6 1 2 0,-6-9 2 0,6 4 6 15,-3 0-5-15,11-5 0 0,-15 0-1 0,15 0-1 16,0 0 1-16,0 0-2 0,-20-8 3 0,20 8-6 15,-6-10 2-15,6 10-3 0,-8-12 0 0,5 6 3 16,-2-1 3-16,5 7 0 0,-3-14 3 0,3 7-5 0,0 7 2 16,0-10 0-16,0 10-2 0,5-10-2 0,-5 10-2 15,6-12 0-15,2 4-1 0,-2 3 1 0,2 0-3 16,0-1 0-16,4 0 2 0,-5 5-3 0,4-5-3 16,-11 6 4-16,25-3-2 0,-12 3-2 0,-13 0 1 15,28 0-2-15,-18 3 0 0,4 0 2 0,1 0-2 16,3 0 2-16,-1 3-1 0,-4-2 0 0,2 5 0 15,-4-6-1-15,-4 3 4 0,5-2-1 0,-3 2-1 16,0 1-1-16,3-2 3 0,-1 3-1 0,-4-3 2 16,4 1 0-16,-2 0-18 0,5 0-22 0,-7 1-25 15,7-1-35-15,-5 0-40 0,2 3-109 0,0-4-292 16,-1 3 85-16</inkml:trace>
  <inkml:trace contextRef="#ctx0" brushRef="#br0" timeOffset="39590.83">9376 6077 264 0,'0'0'58'0,"0"0"-8"0,0 0-1 15,0 0-9-15,0 0-2 0,0 0-4 0,0 0 2 16,0 0-14-16,0 0 3 0,0 0 0 16,0 0-13-16,0 0 4 0,0 0-1 0,0 0 4 0,0 0-9 15,0 0 0-15,0 0-2 0,0 0 0 0,0 0 3 16,0 0-6-16,0 0 2 0,0 0-3 0,0 0 3 16,0 0-4-16,0 0 1 0,0 0-1 0,0 0-12 15,0 0 8-15,0 0-2 0,0 0 4 0,0 0 3 16,0 0-5-16,0 0-2 0,0 0 5 0,0 0 1 15,0 0-3-15,0 0-5 0,0 0 5 0,0 0-2 16,0 0-4-16,0 0 4 0,0 0 4 0,0 0-2 16,0 0-4-16,0 0 4 0,0 0-5 0,0 0 6 0,0 0-3 15,0 0 6-15,0 0-6 0,0 0 0 16,0 0 7-16,0 0-10 0,0 0-6 0,0 0-2 0,0 0-7 16,0 0 1-16,0 0-15 0,0 0 9 0,0 0-9 15,0 0-27-15,0 0-72 0,0 0 27 0</inkml:trace>
  <inkml:trace contextRef="#ctx0" brushRef="#br0" timeOffset="42134.84">9516 5851 243 0,'0'0'233'16,"0"-10"-31"-16,0 10-32 0,0 0-17 0,3-10-12 15,-3 10-18-15,5-7-6 0,-5 7-10 0,0 0-6 16,0-10-4-16,0 10-5 0,0 0-9 0,6-10-7 0,-6 10-8 16,7-12-7-16,-7 12-6 0,4-12-3 0,1 2-7 15,1 0-8-15,-1 0-6 0,3-3 0 0,1-4-3 16,1-1-4-16,-2 5-2 0,4 0 0 0,-7 4-4 15,0-1 2-15,1-1-3 0,-1 1 2 0,2 3 0 16,-1-3 2-16,-5 3 3 0,2 0-1 0,-3 7 0 16,8-10-1-16,-5 3-2 0,-3 7-6 0,1-8-1 0,-1 8-5 15,0 0-7-15,8-7-1 0,-8 7-3 16,0 0-1-16,0 0 0 0,0 0 1 0,0 0-3 16,0 0 2-16,2 29 0 0,-4-7 3 0,-1 15-1 0,-2-9 1 15,4-2-1-15,1-4 0 0,0 2 2 0,0-1-1 16,-3-1 1-16,3 3 1 0,3-7-1 0,-2 3 3 15,-1-6-4-15,5 0 5 0,-2-5 0 0,-1 2-1 16,2-2 1-16,0-3 1 0,-1 4-2 0,2-4 1 16,-2-3 4-16,3 2-1 0,-6-6 1 0,13 7-2 15,-13-7 4-15,20 0-8 0,-20 0-2 0,38-13-3 16,-16 2-1-16,-1-2 5 0,15-9-7 0,0-3-3 0,-3 5 5 16,-6 3-1-16,-8 3-1 0,0 1 0 0,-5 3 1 15,1 0 1-15,-8 5 3 0,4-1-2 16,-6 0 1-16,4 1 1 0,-9 5 0 0,8-8-2 0,-8 8 5 15,8-6-10-15,-8 6 3 0,0 0-7 0,9-3-1 16,-9 3 4-16,0 0-2 0,0 0 2 0,0 0 1 16,9 19 1-16,-9 1 1 0,0 5 1 0,-6 11 2 15,3-1 3-15,-4 2-2 0,2 3 2 0,0 0-1 0,-1-2 2 16,2 5 2-16,-3-6 0 0,4 5 3 16,1-2-2-16,-1-2 3 0,0 0-2 0,1-2 2 15,4-6-2-15,-2-5 3 0,3-3-2 0,-3 1 3 0,3-4-3 16,-3 4-3-16,0-4-16 0,2 1-24 0,-2-1-26 15,0-4-30-15,0 0-36 0,0-2-34 0,0-3-119 16,0-10-336-16,-5 15 95 0</inkml:trace>
  <inkml:trace contextRef="#ctx0" brushRef="#br0" timeOffset="42453.87">10731 5573 290 0,'0'0'199'0,"0"0"-28"16,7-10-24-16,-7 10-25 0,0 0-21 0,0 0-11 15,0 0-13-15,0 0-7 0,0 0 1 0,0 0-20 16,7 35 7-16,-7 3 8 0,-5 0 11 0,0 0-11 0,-6 3 1 15,4-2-11-15,3 5-5 0,-8-3 3 16,5 4-3-16,-4-6-5 0,3 1 0 0,-1 0-8 16,-2-4-5-16,0 3 0 0,3-4-3 0,-1-5 0 0,5-7-6 15,-2-5-8-15,1 4-23 0,-2-3-19 0,2-2-21 16,5-2-16-16,-3-4-20 0,-1 2-20 0,0-3-16 16,4-10-8-16,-2 12-88 0,2-12-255 0,0 0 75 15</inkml:trace>
  <inkml:trace contextRef="#ctx0" brushRef="#br0" timeOffset="42799.86">11126 5735 305 0,'0'0'137'0,"0"0"-23"0,11-7-21 16,-11 7-19-16,0 0 2 0,0 0-15 0,0 0 13 15,0 0-29-15,0 0-3 0,0 0 2 0,-17 39 0 16,4-23-1-16,-7-1-3 0,1 3-3 0,-14 7 4 15,0 1 9-15,1-8-10 0,4-1-1 0,3-1 2 0,2-6-6 16,0 1 3-16,4-3 4 0,3 0 6 16,2-3 3-16,3-2 3 0,0 4 2 0,11-7 3 15,-16 6 0-15,16-6-1 0,-8 7 0 0,8-7-4 0,0 0-7 16,-11 6-2-16,11-6-7 0,0 0-7 0,-14 5-5 16,14-5 1-16,0 0-9 0,-11 4 0 0,11-4-6 15,0 0 0-15,-9 10 1 0,9-10-4 0,-7 16 4 16,7-9-5-16,-3 3 1 0,-3 0-3 0,6-10 0 15,0 19-1-15,0-6 1 0,0 9 2 0,9-2 2 16,-3-1 1-16,2-2-3 0,2 6 0 0,3-6 0 16,-1 1-1-16,3 0-7 0,3-2-23 0,-2 1-32 0,3 1-28 15,2-4-42-15,-6 3-165 0,2-5-343 0,4-2 98 16</inkml:trace>
  <inkml:trace contextRef="#ctx0" brushRef="#br0" timeOffset="43263.25">11252 6085 373 0,'0'0'224'0,"0"-10"-22"0,0 10-24 15,0 0-15-15,0 0-16 0,0 0-17 0,0 0-20 16,3-12-12-16,-3 12-12 0,13-6-9 0,-2 0-7 16,11 2-8-16,0-2-12 0,2 4-7 0,1-1-3 15,-3 1-3-15,1 2-8 0,-5 2-8 0,-2 1 0 0,-5-3-4 16,4 5-5-16,-7 2-4 0,1-1-2 16,-2 0 3-16,-1 1-2 0,-3 3-2 0,-3 2 1 15,0-2 1-15,-6 3 0 0,0 4-1 0,2 4 2 0,-5-3-1 16,1-3-1-16,5 0 3 0,-3-2-4 0,3-5-3 15,0 4 1-15,1-2 0 0,2-1 1 0,0 1-2 16,2 2 5-16,1-2-3 0,6 10 0 0,2-3-1 16,2 2 2-16,-1 1-2 0,3-2 1 0,0 2 3 15,1 0-2-15,-2-4 1 0,-2-1 0 0,-3 0-2 16,0-5 3-16,-1 0-3 0,-4 0 2 0,0-3 5 16,-2-1 3-16,-2-6 8 0,7 11 9 0,-7-11 4 0,-4 9 3 15,4-9-3-15,-9 6-2 0,2-1-5 0,-7 0 0 16,-7 2-2-16,-4-2-7 0,-2-2-9 0,3 1-17 15,-2-4-24-15,5 4-26 0,-2-8-36 0,7 2-46 16,1-3-179-16,-1-2-379 0,11-1 107 0</inkml:trace>
  <inkml:trace contextRef="#ctx0" brushRef="#br0" timeOffset="43470.81">12103 5920 372 0,'0'0'267'16,"20"-10"-23"-16,-12 5-17 0,0-2-19 0,3 1-29 15,8-1-21-15,3-1-19 0,4 1-16 16,14-2-12-16,3 5-11 0,5-4-13 0,-3 5-9 0,4 1-25 16,1-1-27-16,-3 6-35 0,-3-3-42 0,-1 2-38 15,-2 5-51-15,-8-3-135 0,-8 2-330 0,-2 1 94 16</inkml:trace>
  <inkml:trace contextRef="#ctx0" brushRef="#br0" timeOffset="43643.82">12292 6151 286 0,'0'0'315'0,"0"0"-25"0,-17 2-11 0,17-2-21 15,0 0-16-15,0 0-30 0,0 0-26 0,0 0-18 16,0 0-25-16,0 0-24 0,0 0-35 0,0 0-29 15,0 0-27-15,83 3-35 0,-36-3-32 0,-1 0-34 16,9 0-38-16,0 4-34 0,2-8-161 0,30-2-363 16,-2 3 103-16</inkml:trace>
  <inkml:trace contextRef="#ctx0" brushRef="#br0" timeOffset="44079.15">14343 5676 448 0,'0'-15'219'0,"0"15"-35"0,-15-15-20 16,5 8-25-16,10 7-10 0,-38-10-15 0,-6 12 0 16,-11 1-4-16,-2 9-8 0,2 1-3 0,-25 12-10 0,23-7-9 15,13 5-9-15,4-3-10 0,2 8-7 0,2-3-4 16,8 3-2-16,6-1-4 0,5 0-4 0,4 8-3 16,4 0 0-16,9 4-6 0,3-2-1 0,6 4-1 15,10-3-3-15,5-6-3 0,3 2-4 0,7-4-7 16,-1-9-6-16,5 2 1 0,2-8-1 0,-3 0-1 15,-5-7 0-15,12-1-2 0,-17-2 1 0,3-5 4 16,-7 0-5-16,-1-5 6 0,-1 0-4 0,-2 0 4 16,-2 0 5-16,-4 0 12 0,-4-2 9 0,2 1 5 15,-11 6 2-15,19-10 6 0,-14 7 3 0,-5 3-1 0,14-9 2 16,-14 9 2-16,11-4-9 0,-11 4 2 0,5-9-3 16,-5 9-1-16,0 0-3 0,12-6 0 15,-12 6-6-15,0 0-8 0,9-4-2 0,-9 4-1 0,0 0-2 16,0 0-1-16,0 0-1 0,14-6 1 0,-14 6 2 15,0 0 0-15,0 0-3 0,0 0 0 0,0 0-2 16,0 0 1-16,7-7-5 0,-7 7 3 0,0 0-1 16,0 0 0-16,0 0-4 0,0 0 2 0,0 0 0 15,0 0-2-15,8-8-2 0,-8 8-7 0,0 0-16 16,0 0-18-16,0 0-24 0,0 0-24 0,0 0-32 16,0 0-35-16,0 0-51 0,0 0-226 0,0 0-508 0,0-17 141 15</inkml:trace>
  <inkml:trace contextRef="#ctx0" brushRef="#br0" timeOffset="45574.8">15794 947 245 0,'0'0'224'0,"0"4"-25"16,0-4-19-16,0 0-19 0,0 0-16 0,0 0-16 15,0 0-13-15,0 0-15 0,0 0-10 0,0 0-9 16,0 0-1-16,0 0-7 0,0 0-9 0,0 0-8 15,0 0-2-15,-2 9-7 0,2-9-5 0,0 0-4 0,0 0-5 16,0 0-7-16,0 0-1 0,0 0-6 0,10 6-3 16,-10-6-1-16,38 0-5 0,4 0-7 0,6 0-1 15,7-2-8-15,3-2-7 0,24 1-1 0,-13 3-2 16,16 0 0-16,-20 3-7 0,-11 1 3 0,-7-2-4 16,1 1-6-16,-8 0 1 0,-7 4-3 0,-5-4 6 15,-6 7-4-15,-1-2 6 0,-2 2 0 0,-3 3 0 16,1-1 7-16,-1 3-3 0,-2 1 5 0,0 4-1 15,3 0 1-15,-7 17 4 0,4 0 0 0,-5 8 2 16,-2 4-4-16,-1 2 0 0,3 29 0 0,-9 1 4 16,-3 3-1-16,3 0 8 0,-6 9-7 0,-7 1 7 0,2 5 0 15,-17 73 4-15,7-60-1 0,7-26 3 16,0 6-1-16,-6 1 0 0,4 2 6 0,6-5-2 16,-2 4 8-16,1-5-2 0,1-1 2 0,-2-2 4 0,9 6-1 15,-4-11 1-15,-2 5 2 0,2-2-2 0,0 2 3 16,7-2 7-16,-2 5-2 0,2-1 1 0,-6 6-1 15,1-3-2-15,-6 3-1 0,3 5-3 0,-3 69 1 16,5-62-1-16,-2-15-5 0,0-2-1 0,-3 2 0 0,2 0-2 16,-4 3 0-16,2-5 2 0,-6 2-4 0,4-2 0 15,7-1-1-15,-3-6 0 0,5-1 1 0,-2-2-1 16,6-19-4-16,-5-11 0 0,5-2-1 0,0 2 3 16,5-4 2-16,-10-4-2 0,5-1-5 0,3-1 3 15,-1-9-1-15,1-3 0 0,-3-5 0 0,3 0-2 16,-3-5 0-16,2 0 3 0,-4-1-4 0,4-1 0 15,-2-2-1-15,2-5-2 0,-4 5 4 0,2-13 1 16,2 20-3-16,-2-13 0 0,0 3-1 0,0-10 1 16,0 16 1-16,0-16 0 0,0 10 2 0,0-10-1 15,0 0 2-15,-2 13 7 0,2-13 4 0,0 0 3 0,0 0 3 16,0 12 5-16,0-12 2 0,0 0 0 0,0 0-5 16,-5 10 0-16,5-10-3 0,0 0-2 0,0 0-3 15,0 0-3-15,-19 3-1 0,19-3 8 0,0 0-8 16,0 0-3-16,-31 0 1 0,31 0-1 0,0 0-2 15,-24 0-1-15,24 0 1 0,0 0 3 0,0 0 5 16,-27-5-4-16,27 5 3 0,0 0-4 0,-19-2 3 16,19 2-3-16,0 0 2 0,0 0 0 0,-23-6-1 0,23 6-1 15,0 0-3-15,-18-7 0 0,18 7-1 0,-14-5-7 16,14 5-26-16,-11-7-30 0,11 7-52 16,-17-10-69-16,14 0-188 0,3 10-435 0,-12-27 121 0</inkml:trace>
  <inkml:trace contextRef="#ctx0" brushRef="#br0" timeOffset="51017.21">3802 9222 335 0,'3'-7'161'0,"-3"7"-20"0,3-11-16 0,-3 11-21 16,3-7-8-16,-3 7-6 0,2-12-10 0,4 7-1 16,-6 5-10-16,2-10 0 0,-2 10-8 0,6-10-3 15,-6 10-4-15,5-10-3 0,-5 10-2 0,3-9-2 16,-3 9-7-16,3-6-4 0,-3 6-8 0,0 0-1 16,0 0-5-16,0-13-4 0,0 13-2 0,0 0-1 15,0 0-4-15,-14-6 1 0,3 4-1 0,11 2 1 16,-24 2-2-16,1 0 3 0,0 2-11 0,-2-4 6 0,0 4 1 15,-1 2-5-15,2 1 3 0,-1-2-5 0,3-1 2 16,1-2-4-16,5 3-2 0,-7 0 4 16,10 0-6-16,-4-3 9 0,4 1-1 0,13-3-7 0,-19 5 2 15,9 0-4-15,10-5-2 0,-12 7 4 16,12-7 3-16,-13 10-8 0,6-5 0 0,7-5 2 0,-8 14 1 16,3-5-1-16,2 4 5 0,-5 3-1 0,2 3 0 15,1 2 1-15,-1 1 0 0,6 6-4 0,-2 8 3 16,2 2-1-16,-3 3 1 0,1 2-2 0,-1 3 3 15,0-1-1-15,3 1-1 0,-3 2 6 0,3 3-3 16,0 0-2-16,0 30 2 0,0-3 1 0,-2-2-3 0,2-17 3 16,-3 18 3-16,3-2-3 0,3-13-1 0,-3-10 1 15,0 3 4-15,0 21-1 0,-3-17-3 0,3-8 5 16,5 26 2-16,-5-16-2 0,-2-9 0 0,4-2 1 16,-2 3 3-16,3 21 3 0,-3-19 0 0,0-8 3 15,3 3 4-15,-6 4 15 0,3 19-2 0,-3-13 2 16,6 21-2-16,0-4-3 0,-6-3 2 0,3 2-7 15,0-16 2-15,-5 21 10 0,-4-2 13 16,9 7 1-16,-8 3 2 0,3 5-7 0,-1-4-1 0,-5 2 1 16,6-3-5-16,-3-5-4 0,5-8-3 0,-2-17-4 15,2-7-5-15,-1-6 2 0,8 1-8 0,-1-4 3 0,-3-1-4 16,2-6 0-16,1-4 5 0,0-7-8 16,2-3 2-16,-2 2-3 0,2-3 2 0,-2-1-4 0,3-6 6 15,-4 1-8-15,4-2 2 0,-4-6 0 0,6 5 1 16,-2-5-2-16,2 1 1 0,3-1-4 0,0-2-12 15,11 1-29-15,1-2-27 0,-1-2-34 0,20-4-31 16,5-6-41-16,-5 1-181 0,4-10-414 0,6 3 115 16</inkml:trace>
  <inkml:trace contextRef="#ctx0" brushRef="#br0" timeOffset="58601.68">1368 10452 435 0,'0'0'229'0,"0"0"-34"0,0-10-25 0,0 10-30 0,0 0-14 15,0 0-19-15,0 0-18 0,0 0-9 0,0 0-4 16,0 0-16-16,0 0-2 0,0 0-5 0,0 0-11 16,9 38-2-16,-9-15-2 0,3 16 1 0,-6 2-8 15,3 1-2-15,-5 4-4 0,1-1 1 0,-1 4 1 16,-5 1-2-16,1-4-6 0,3-3 0 0,-2-2 1 16,3-3-7-16,-3-1 2 0,-1-9-2 0,6-7-1 0,0-1-2 15,1-5 1-15,-1-3 2 0,0-2-4 16,2-1 3-16,1-9 1 0,0 15 2 0,0-15 5 15,-4 10 9-15,4-10 11 0,0 0 5 0,0 0 1 0,0 13-3 16,0-13-6-16,0 0-4 0,0 0-4 0,0 0-9 16,5-34-9-16,-2 9 0 0,0-12-8 0,-1-5 2 15,4 0-2-15,0 0-3 0,-1-5 0 0,3 2-5 16,-2 6 3-16,-4-4 1 0,1 2-1 0,3-1-3 16,-3-2 3-16,5 4 0 0,-3 7-1 0,3-5-1 15,-2 11-1-15,0 0 3 0,-5 5-1 0,5-3 0 16,-3 2 3-16,0-1-1 0,2 4-3 0,-1-2 1 0,1 7 1 15,-2-3 4-15,2 5-5 0,-3 0 1 0,5 3-4 16,-7 0 0-16,2 0 0 0,-2 10 1 0,9-18-4 16,-7 14 0-16,-2 4 4 0,8-6-2 0,-8 6-4 15,0 0 1-15,0 0-1 0,0 0-4 0,0 0 1 16,0 0 4-16,36 25 1 0,-26-2-1 0,2-3 9 16,-1 18-6-16,3 1 2 0,-4-1 2 0,0 4 4 15,2 1 4-15,-1-1 5 0,3 3-1 0,-3-2-1 16,-3 0 2-16,3 2 1 0,-3 2 0 0,-2-4 0 15,2 1 0-15,0-2 0 0,0 0 1 0,0-1 0 0,0-3-2 16,0-2-2-16,1-6 2 0,-2-5-2 0,-6-3 1 16,4 0-3-16,1-2 1 0,-1-3 1 0,-1-1-1 15,-1-3 2-15,3-3-2 0,-5 0-1 0,-1 2-3 16,0-12 4-16,3 13-1 0,-3-13-9 0,5 12-8 16,-5-12-4-16,0 8-10 0,0-8-7 0,0 0-13 15,0 0-31-15,0 0-58 0,0 0-45 0,-13 10-115 16,13-10-350-16,0 0 98 0</inkml:trace>
  <inkml:trace contextRef="#ctx0" brushRef="#br0" timeOffset="58787.71">1267 10848 403 0,'0'0'232'0,"0"-10"-19"0,0 10-30 0,3-13-21 16,-3 13-16-16,5-10-14 0,-5 10-17 0,9-12-19 15,-4 4-12-15,0 0-4 0,6 4-12 0,-2-2-20 16,4 0-19-16,7-4-30 0,1 3-28 0,4 2-23 16,2-2-40-16,11 7-35 0,4-6-93 0,-12 2-260 0,11 0 75 15</inkml:trace>
  <inkml:trace contextRef="#ctx0" brushRef="#br0" timeOffset="59243.06">2604 10515 281 0,'0'0'185'0,"5"-11"-35"16,-5 11-17-16,0 0-22 0,0 0-19 0,0 0-9 15,0 0-13-15,0 0-5 0,0 0-3 0,0 0-11 16,0 0-2-16,0 0-4 0,0 0-1 0,0 0 5 15,0 0-2-15,0 0 2 0,0 0 7 0,-36 40-2 16,20-23 1-16,-1-1-1 0,-2 3 1 0,-11 7-3 16,-3 0-2-16,0-3-2 0,3-1 2 0,-8-1 3 15,-1-3 1-15,6 1 2 0,6-6-3 0,-1-4 7 16,9 1 5-16,3-6 8 0,0 2-2 0,2-4 0 16,14-2-2-16,-33 2-11 0,14-2-1 0,0 0-7 0,19 0 2 15,-25-4 0-15,25 4-6 0,-22-6 0 0,14 2-4 16,8 4-3-16,-19-6-1 0,19 6 3 0,-16-6 0 15,16 6-11-15,-11-6-3 0,11 6-8 0,0 0-3 16,-12-4 1-16,12 4-2 0,0 0-3 0,0 0-2 16,-16-6-3-16,16 6-2 0,0 0 1 0,0 0-2 15,-10-4-2-15,10 4-4 0,0 0 2 0,0 0 0 16,0 0-1-16,0 0 2 0,0 0-2 0,0 0-4 0,-22 8-4 16,22-8-11-16,-12 14-14 0,9-4-15 0,-3 0-13 15,2 2-14-15,-2 8-15 0,1 3-14 16,3-1-12-16,-2 2-27 0,4 0-23 0,6 0-16 0,-1-1-129 15,-2-5-370-15,4 2 103 0</inkml:trace>
  <inkml:trace contextRef="#ctx0" brushRef="#br0" timeOffset="59954.71">1825 10916 276 0,'-1'-10'168'0,"1"10"-20"0,-4-10-14 16,4 10-9-16,0 0-11 0,0-13-8 0,0 13-12 15,0 0-6-15,0 0-15 0,4-13-6 0,-4 13-7 16,0 0-9-16,7-13-2 0,-7 13-4 0,0 0-4 15,14-9-2-15,-14 9-8 0,16-8 7 0,-6 3-5 16,14-2-3-16,-1-1 4 0,-3 3 2 0,7-2-4 16,12-6-1-16,2 1-3 0,1 6-1 0,0-7 0 0,3 3 2 15,-2-2-7-15,0 2-3 0,2-1-2 0,-4 4 2 16,-15-1-7-16,4 3-1 0,-9 0-2 0,-1 2-1 16,-5 0-3-16,0 0 6 0,-15 3-9 0,21-6-1 15,-21 6 0-15,15-1 1 0,-15 1-4 0,0 0 0 16,20 0 3-16,-20 0-3 0,0 0 1 0,0 0 1 15,18-3 0-15,-18 3-2 0,0 0-2 0,0 0 1 16,0 0 4-16,0 0 1 0,0 0-2 0,18-4-1 16,-18 4-5-16,0 0-3 0,0 0-7 0,0 0-2 15,0 0-7-15,0 0-11 0,0 0-2 0,0 0-8 16,0 0-6-16,0 0-9 0,0 0-11 0,19-2-19 0,-19 2-3 16,0 0-18-16,0 0-81 0,0 0-228 0,0 0 66 15</inkml:trace>
  <inkml:trace contextRef="#ctx0" brushRef="#br0" timeOffset="60429.28">1981 11120 284 0,'0'0'146'0,"0"0"-24"0,0 0-15 0,0 0-13 16,0 0-9-16,0 0 2 0,0 0-1 0,0 0 5 16,0 0-1-16,0 0-3 0,0 0 0 0,0 0 0 0,-5 12-6 15,5-12-2-15,0 0-3 0,0 0 5 16,0 0-2-16,0 0 0 0,0 0 3 0,0 0-2 0,0 0-1 15,50-10-9-15,-29 6-8 0,5-5-2 0,18-4-4 16,1 0-6-16,4-1-4 0,-5 2-7 0,3 0-3 16,-1-1-5-16,-4 6-6 0,-1-3 0 0,-11 3-5 15,-3-1-2-15,-6 3-1 0,-1 5-3 0,0-2-2 16,-4 2-3-16,-16 0-3 0,24 0 3 0,-24 0-4 16,22 0 1-16,-22 0 0 0,19 2-1 0,-19-2-3 15,18 0 3-15,-18 0-4 0,0 0 2 0,15 5-1 0,-15-5 1 16,0 0-1-16,0 0 0 0,17 3 1 0,-17-3-2 15,0 0-1-15,0 0 0 0,0 0-4 16,0 0-6-16,17 0-4 0,-17 0-12 0,0 0-8 0,0 0-11 16,0 0-8-16,0 0-13 0,0 0-8 0,0 0-15 15,0 0-32-15,0 0-26 0,0 0-21 0,0 0-92 16,0 0-308-16,0 0 87 0</inkml:trace>
  <inkml:trace contextRef="#ctx0" brushRef="#br0" timeOffset="60820.75">1924 10709 264 0,'0'0'100'0,"0"0"2"0,0 0 12 0,0 0-30 16,0 0 7-16,0 0 6 0,0 0-5 0,0 0 13 0,0 0 0 15,0 0 2-15,52 9-1 0,-27-6-5 0,16 0-5 16,-14-6-1-16,3 3-5 0,-2-3-11 0,15 1-2 16,-2 0-10-16,2-1-8 0,-6 1-1 0,4-3-5 15,-8 2-12-15,-3 1-4 0,-9-3-3 0,6 4-1 16,-4-2-8-16,5 3-1 0,-9-3-4 0,1 3-1 15,-2-4-4-15,-18 4-4 0,30 0-1 0,-30 0-7 16,16 4-5-16,-16-4 0 0,21 0-5 0,-21 0 0 0,16 3-6 16,-16-3 0-16,10 4-3 0,-10-4-8 0,0 0-8 15,14 5-10-15,-14-5-3 0,0 0-15 0,0 0-13 16,16 7-13-16,-16-7-22 0,6 5-14 0,-6-5-107 16,0 0-275-16,0 0 80 0</inkml:trace>
  <inkml:trace contextRef="#ctx0" brushRef="#br0" timeOffset="61045.77">2190 11081 332 0,'0'0'122'0,"0"0"-24"0,0 0-8 16,19 20-9-16,-19-20-5 0,21 5-5 0,4-2-9 16,0-3-3-16,3 0-15 0,15-3-30 0,4 1-39 15,-2-6-44-15,-1 1-45 0,-2-3-133 0,2 0 43 0</inkml:trace>
  <inkml:trace contextRef="#ctx0" brushRef="#br0" timeOffset="62541.42">4773 9195 414 0,'0'0'245'16,"4"-5"-32"-16,-4 5-19 0,0 0-20 0,5-7-11 16,-5 7-21-16,0 0-15 0,0 0-14 0,5-8-13 15,-5 8-12-15,0 0-11 0,0 0-13 0,0 0-12 0,0 0-7 16,0 0-8-16,0 0-3 0,0 0-2 0,0 0-6 16,12 25-2-16,-8-3-4 0,-3 15 2 0,-1 3 1 15,3 5-5-15,-3-6 1 0,-3 3 2 0,2 4-2 16,-3-7 1-16,2 4 0 0,2-6-3 0,0-1 0 15,0-3-3-15,0-8 3 0,0-4-3 0,0-1-2 16,0 3 1-16,0-6 2 0,0 2-8 0,0-4-19 16,0-3-31-16,0 1-26 0,2-3-36 0,-2-10-36 0,0 17-166 15,0-17-367-15,0 13 104 0</inkml:trace>
  <inkml:trace contextRef="#ctx0" brushRef="#br0" timeOffset="63259.21">8057 9251 412 0,'6'-3'233'0,"-6"3"-32"0,11-9-23 0,-11 9-22 15,0 0-13-15,0 0-22 0,4-4-14 0,-4 4-14 0,0 0-10 16,0 0-10-16,0 0-6 0,0 0-7 0,0 0-2 15,-23 16-8-15,-1-4 1 0,-10 9-4 0,-1 1-5 16,-7 0-4-16,-1-2-2 0,6-3-8 0,2 1 1 16,2-4 2-16,7-7-4 0,3-2-2 0,4 2 0 15,0-5 7-15,2 2 1 0,4-4-2 0,13 0-2 16,-22-7-2-16,10 1-3 0,5-1-3 0,-2-1 0 16,1-3-1-16,3 1 2 0,1-10-1 0,4 2-4 0,0 1-1 15,4 0-4-15,1 3 4 0,8-4-5 16,-2 3-6-16,6 0-1 0,2 1 1 0,0 4-3 0,3-1 1 15,3 7-2-15,4-1-2 0,-6 3 1 0,18 4 0 16,-11 0-3-16,-2 5 1 0,-4 1 0 0,15 12-4 16,-7 4 4-16,0 1 4 0,-2 3-5 0,-1 3 0 15,-2 2 3-15,-8 3-1 0,0-1-2 0,-3 0 3 16,-4 1-1-16,-7 2 1 0,1 2-1 0,-6-11 0 16,-6-2 1-16,-2 8-2 0,-4-7 1 0,-3 8 0 15,-6-7 2-15,0 3-3 0,-3-9 2 0,5-4 1 16,-3-3 0-16,0-3 0 0,-10 4-1 0,-2-2 1 0,10-9 2 15,3 1 0-15,0-4-8 0,8-3-1 16,-9 2-3-16,3-7 1 0,2 2 0 0,1-4 1 0,7 2 2 16,2 0-2-16,7 5 5 0,-17-15 6 0,17 10 6 15,0 5-1-15,-8-12 2 0,8 4-4 16,0 8 3-16,4-11-2 0,4 3-1 0,-1-2 1 0,4 6-4 16,0-4 0-16,11 0 2 0,-3 1-2 0,2 2-2 15,2 2 0-15,1-2 2 0,1 3-3 0,0 4-1 0,-1-2-24 16,3 3-13-16,-2-1-11 0,0 3-16 15,16 3-31-15,-9 0-20 0,10 2-24 0,-4-3-34 0,-5-5-108 16,11-1-332-16,0 3 94 0</inkml:trace>
  <inkml:trace contextRef="#ctx0" brushRef="#br0" timeOffset="63887.21">9511 9177 316 0,'10'-4'247'0,"-10"4"-31"16,0 0-21-16,0 0-28 0,0 0-21 0,0 0-19 15,0 0-12-15,0 0-9 0,0 0-14 0,-2-13-9 16,2 13 1-16,0 0 3 0,0 0-4 0,0 0-7 16,0 0-1-16,0 0-8 0,0 0-9 0,0 0-7 15,0-12-10-15,0 12-10 0,14-9-8 0,-3 5-4 16,10-5-4-16,1 5-2 0,3-2 0 0,2 1-4 0,-2 3-7 16,0-1 4-16,-1 3-9 0,-2 3 2 0,-1-1-2 15,5 5-1-15,-13-3 1 0,7 9-3 0,-8 0-2 16,0-4 3-16,-6 4 1 0,2 7 2 0,-4 0-1 15,0 5 4-15,-8-1-2 0,3 11 3 0,-5-4-1 16,4-6-1-16,-1-2 2 0,3 1 1 0,-3 1 0 16,6-3-1-16,-3 3-1 0,5-4 1 0,1 4 2 15,10 13 2-15,3-1-2 0,3-5-2 0,3-3 0 16,-1 0-2-16,1 1 5 0,-3-8 0 0,-6-1 0 16,-2-4 0-16,3-3 1 0,-5-4-1 0,-3 0 3 15,-1 0 3-15,-1-2 7 0,-3-4 8 0,-4-4 6 0,6 10 3 16,-6-10-3-16,0 0-4 0,0 13-1 0,0-13-10 15,-13 8-29-15,-12 0-38 0,-22 4-46 0,-8-2-90 16,-35 0-146-16,-6-5-395 0,-3-2 110 16</inkml:trace>
  <inkml:trace contextRef="#ctx0" brushRef="#br0" timeOffset="64837.12">5516 11357 209 0,'0'0'212'16,"-27"0"-21"-16,27 0-27 0,0 0-7 16,-30 3-22-16,16 0-17 0,14-3-12 0,-25 2-18 0,6 0-2 15,-2 1-8-15,-1 0-6 0,5-1 5 0,-5 0-2 16,0-2-1-16,3-4-10 0,2 1 2 0,-4 3-1 16,2-5-8-16,-1 0-4 0,1 0-5 0,0-2-4 15,0-1 1-15,5 3 3 0,0 2 0 0,4-4 2 16,-1 1-3-16,2-1-3 0,1 4-4 0,3-5-3 15,0 3-1-15,-5-2-12 0,10 7-1 0,-10-10 2 16,7 4-4-16,3 6-4 0,-5-9-4 0,5 9-1 0,0-10-2 16,0 10-2-16,5-10-2 0,2 2 2 0,2 0-1 15,6 5 0-15,4-6-4 0,2 3 1 0,2 0-9 16,-2 5-3-16,1-2 9 0,0 3-2 0,3 4-1 16,-4 2-1-16,4 0 0 0,17 6 0 0,-15 4 0 15,-3-1-2-15,11 7 2 0,-10-2-1 0,6 7-2 16,-8 0 5-16,-7-2-1 0,-3-2 1 0,-5-1-2 15,0 2 3-15,1 10 0 0,-9 3 1 0,-3 3 3 16,-9-4-4-16,-1 2 1 0,-4-1 2 0,1-1 3 16,0-1-6-16,-3-10 5 0,-3 5-2 0,-6-3-3 15,-2 0 3-15,11-8 2 0,-1-4-2 0,1-3-1 0,6 1-4 16,-6-5 5-16,-4-1 1 0,9-2 2 0,-2-3 0 16,16-2 3-16,-24-2-3 0,24 2-4 0,-19-10-1 15,11 2-4-15,-1 1-5 0,4-3 4 0,2-2 1 16,0-1 3-16,1 4 0 0,-1-3 3 0,3 12-7 15,8-23 2-15,0 6 1 0,4 2 5 0,6 1 8 16,-1-1 3-16,19-5 3 0,-12 3-3 0,1 4 0 16,-4 5-3-16,4 4-1 0,0-2-1 0,0 6 1 0,0 6-3 15,0-4 2-15,-1 0-17 0,-1 3-4 16,3 3-7-16,-1 2-10 0,-1-2-20 0,-2 3-19 0,0-1-14 16,-2-2-19-16,4 6-22 0,-5-2-30 0,2-1-158 15,1-1-372-15,3 0 107 0</inkml:trace>
  <inkml:trace contextRef="#ctx0" brushRef="#br0" timeOffset="65441.21">7980 11636 338 0,'0'0'218'0,"5"-10"-24"0,-5 10-19 16,0 0-25-16,0-10-18 0,0 10-14 0,0 0-17 16,0-20-9-16,0 20-13 0,-8-19-1 0,2 7-10 15,2-3-4-15,-1 0-1 0,-10-2-4 0,7 5 13 16,0 0-4-16,-1 1-4 0,1 3-4 0,1 2-6 16,-5 1-4-16,12 5 3 0,-21-5 1 0,0 2 0 0,21 3-1 15,-40 10 4-15,18-3-3 0,3 1-3 16,3 5-10-16,-6-1 1 0,6 2-3 0,2 4-8 0,0-1 3 15,2-1-5-15,2 6-3 0,2-4-6 0,3 3-4 16,5-7 2-16,-4-1 2 0,8-1-6 0,-2-3 1 16,4 1-3-16,2 0-4 0,-1-5-8 0,5 0-3 15,2 0-10-15,5 0-5 0,6-5-11 0,-1 0-1 16,-2-2 3-16,0-9 2 0,2 4 2 0,-2 0 4 16,0-3 6-16,1 2 10 0,-8 2 7 0,2 2 8 15,-6 0 2-15,1-1 2 0,-12 5-2 0,15-7-5 0,-15 7 2 16,0 0-4-16,20 0-1 0,-20 0 3 0,0 0 1 15,19 12 2-15,-14-2 5 0,5 9 0 16,-3 1 1-16,-1 5-1 0,5 13 2 0,-9 8-6 0,4 0-4 16,-4 1 6-16,-2 5 0 0,-2 3-2 0,-1-9-11 15,-2 3-27-15,1 1-20 0,-1-4-21 0,-3-1-27 16,5-3-30-16,-1-1-42 0,0-3-183 0,4-10-419 16,3-4 118-16</inkml:trace>
  <inkml:trace contextRef="#ctx0" brushRef="#br0" timeOffset="66043.38">9722 11459 441 0,'0'0'235'16,"0"0"-24"-16,0 0-23 0,0 0-22 0,0 0-14 15,-20-5-16-15,20 5-13 0,0 0-18 0,0 0-10 16,-6-8-11-16,6 8-10 0,0 0-13 0,14-10-7 16,0 2-4-16,-3 1-6 0,14 2-10 0,0-5 2 15,2 7-5-15,11-6-5 0,-5 5-2 0,-5-5-4 16,-6 9-3-16,-1 0-4 0,1 0-6 0,0 9 4 15,-6-5-7-15,-8 5 3 0,4-3-2 0,-7 4 0 0,0 3-5 16,-2-1 6-16,0 8 2 0,-3-1-3 16,0 1 3-16,-6 5-2 0,4-3 0 0,-1 3-2 0,-2-4 4 15,3 2-2-15,2 0 2 0,-4 0-4 16,8 2 0-16,-2 0 1 0,8 9 0 0,5 4-1 0,-2-4-1 16,7-4-1-16,-2 4 4 0,1-1-3 0,-5-6-1 15,-1-6-4-15,-4-4 2 0,1 4 0 0,-1-5 1 16,-3 6 2-16,-1-9 3 0,0 2 7 0,-5-2 10 15,3-3-2-15,-3 0 12 0,-3-1-5 0,2 1 1 16,-5 0 4-16,-3 0-4 0,-5 2-2 0,-7 0-6 0,-4-2-24 16,-17 5-26-16,-4-2-35 0,-3-7-45 0,-5 0-50 15,-31-8-171-15,2-2-394 0,-7-2 110 0</inkml:trace>
  <inkml:trace contextRef="#ctx0" brushRef="#br0" timeOffset="66967.73">4875 12964 408 0,'0'0'182'0,"7"-12"-13"0,-7 12-18 0,2-7-12 16,-2 7-9-16,5-9-9 0,-5 9-10 0,2-10-8 16,-2 10-6-16,4-7-7 0,-4 7-2 0,5-10-7 15,-5 10-3-15,0 0-11 0,4-10-4 0,-4 10-9 16,0 0-11-16,0 0-6 0,0 0-2 0,0 0-8 0,0 0 2 15,0 0 10-15,13 22 11 0,-10 2 7 16,-6 14-2-16,3 4-3 0,0-1-1 0,-3 7-3 0,0-2-5 16,0 4 3-16,0 1 4 0,-2 1-1 0,5 0-6 15,-5-4-1-15,1 0-4 0,2-3-3 0,2-3-14 16,0-3 3-16,0-12-14 0,2-3-15 0,-2-1-21 16,0-1-25-16,4 0-22 0,-2-2-30 0,1 0-40 15,1-6-45-15,0-4-143 0,5 1-394 0,-1-8 112 16</inkml:trace>
  <inkml:trace contextRef="#ctx0" brushRef="#br0" timeOffset="67658.73">8048 13193 418 0,'0'0'213'0,"0"0"-14"0,0 0-10 16,0 0-10-16,0 0-1 0,-38 20-12 0,22-7-9 15,-1 5-4-15,-5 12-4 0,4 2-8 0,-5 2-9 0,7 1-10 16,2-4-6-16,4 5-13 0,-2-7-9 0,12-3-9 16,0-3-6-16,3-1-10 0,6 3-9 0,1-5-2 15,13 12-5-15,7-2-6 0,-3-4-5 0,9-4-8 16,2-4-14-16,2-1-9 0,0-4-9 0,3-3-10 15,-8-6 2-15,1-2-5 0,-6-4 0 0,-5 1 0 16,1-7-4-16,-2-2-8 0,-3-5 2 0,1 0 0 16,-5-5-6-16,-4 1-2 0,4-16 1 0,-4-2 3 0,-8 0 0 15,-5 0 2-15,-1-1 4 0,-5 0 1 0,-5 3 5 16,-1 1 7-16,-2 6 2 0,1 4 5 16,-6 6 3-16,-9-13 3 0,0 4-3 0,-4 3 3 0,-6 6 3 15,0-2 4-15,8 3 6 0,5 6 3 0,0-1 3 16,2 4 2-16,2 1-3 0,3-2-3 0,1 3-3 15,1 2-2-15,4-1-8 0,1 3-17 0,11 2-19 16,-16-5-23-16,16 5-26 0,0 0-21 0,0 0-30 16,0 0-26-16,-20 7-56 0,20-7-114 0,0 0-386 15,0 0 110-15</inkml:trace>
  <inkml:trace contextRef="#ctx0" brushRef="#br0" timeOffset="68205.77">9406 13249 412 0,'12'-13'207'0,"-7"8"-22"16,1-1-14-16,-4-3-17 0,-2 9-15 0,9-13-14 16,-6 5-13-16,-1 0-8 0,4-2-4 0,-4 3-7 15,1-1-7-15,-2-2-1 0,-1 10-3 0,6-10-7 16,-6 10-5-16,3-12-7 0,-3 12-7 0,5-8-9 16,-5 8-13-16,0 0 4 0,0 0-3 0,0 0 8 0,0 0 8 15,0 0 13-15,0 0 3 0,-10 36-2 16,5-14-2-16,-3 12 0 0,3 6-6 0,-2 3 1 0,4-2-2 15,1 2-3-15,7 2 1 0,-1-5-5 0,-1 0-3 16,5-6-5-16,-2-5-5 0,8-7-1 0,-4-2-4 16,2 0-2-16,3-2-5 0,4-2-8 0,3-4-6 15,-3 1-19-15,5-6-5 0,1-1-14 0,-3-6-11 16,3-3-15-16,0-4-3 0,-4-3-7 0,4-2-2 16,9-7 6-16,-8-14 1 0,-6 13 14 0,-8 4 10 15,6 2 24-15,-7 5 13 0,-1-1 17 0,-4 0 12 0,2 2 4 16,-2 4-8-16,-6 4 4 0,7-13-5 0,-7 13-3 15,0 0 2-15,12 0-4 0,-12 0-2 0,0 0 10 16,8 15 12-16,-5-5 2 0,2 12-3 0,4 15-1 16,-1 2-2-16,0 6-3 0,0 0-4 0,3 1-2 15,-3 4 1-15,3 0-5 0,-7 1-17 0,3-7-22 16,2 6-29-16,-7-4-27 0,4-4-27 0,-4-7-26 16,-2-6-35-16,3-7-43 0,0-9-185 0,-1 0-465 0,-2-10 130 15</inkml:trace>
  <inkml:trace contextRef="#ctx0" brushRef="#br0" timeOffset="69353.73">10642 9512 223 0,'0'-6'198'0,"0"6"-27"0,-6-16-20 0,6 13-15 16,0 3-19-16,-6-18-11 0,3 10-21 0,1 1-2 16,0-1-6-16,2 8-1 0,-6-14-4 0,3 7 2 0,1-3 3 15,2 10-1-15,-4-11 5 0,1 4-2 0,1 3 1 16,2 4 3-16,-3-10-6 0,0 2 3 0,3 8-7 16,-2-8-1-16,0 1-4 0,2 7-3 0,0 0-4 15,-4-10-6-15,4 10-4 0,0-6-7 0,0 6-3 16,0 0-3-16,0 0-8 0,-2-9-4 0,2 9-1 15,0 0-3-15,0 0 0 0,0-7-10 0,0 7 2 16,0 0-4-16,2-6-1 0,-2 6-2 0,0 0-1 0,0 0-2 16,19-6 1-16,-7 0 0 0,-12 6 2 0,18-1-6 15,-6-2 0-15,10-2-3 0,0 3 2 0,-1-1 0 16,-5 1-2-16,7-1 1 0,-1 1-1 0,2 2 3 16,2-2 0-16,-8 2-3 0,7 0 0 0,-4 0-1 15,4 2 2-15,-6-2-1 0,3 2-3 0,0-2-4 16,0 5-1-16,-5-2 0 0,4-1-3 0,-4 1 0 15,5 2-1-15,-3-4 0 0,-4 5 3 0,2 0-2 0,-5-3-1 16,2 4-9-16,-3-1 9 0,-1 1 1 16,6 8-2-16,-4 0 4 0,1 4 0 0,1 2 1 15,-3 0-2-15,6 14 5 0,-1 3-2 0,-5 1 1 0,0 6 3 16,-3-2-8-16,-3 1 10 0,6 1-2 16,-8 1 3-16,5 7-3 0,-2 23 3 0,-6-19 0 0,2-5-5 15,-2-4 5-15,3 30 2 0,-6-22 0 0,3-5 0 16,-2 4 2-16,2 27-1 0,-3-4 7 0,0-1-2 15,1-15-1-15,4 15 6 0,-2 5 12 0,-8-2 5 16,5 1-2-16,-5-4 1 0,2-1 0 0,6 0 1 16,0-13 0-16,0 12 2 0,-2-16-9 0,2 20 3 0,0-17-4 15,0-10 4-15,8 27-5 0,-3-3 13 0,-2-17 6 16,3-7-1-16,-1 1-5 0,1 21-2 0,-1-15-5 16,-5-10-5-16,5 2 1 0,2 0-1 0,-4 2-1 15,-1 23 0-15,0-11-1 0,-2-14 4 0,0 26 1 16,-2-18-4-16,0-9 4 0,2 1-3 0,-7 3-3 15,2 21 7-15,-1-17 1 0,-2-7-4 0,0-5 1 16,2 1-8-16,4-1 5 0,-7 2 0 0,4-4-4 16,3-5 2-16,-1 0-2 0,-3-11-2 0,6-7-4 15,-2-1 0-15,-1 5-1 0,0-3 1 0,0 1-2 0,-2-4-2 16,5 6 3-16,0-5-2 0,0 1-3 16,0 1 4-16,-3-4 1 0,0 5-7 0,3-8 4 0,0 3-2 15,0 2 2-15,0-5-2 0,0 1 3 0,-2 4-3 16,2-3-3-16,0-5 2 0,0 4-2 0,0 2 4 15,-3-1-1-15,3 1-3 0,0 1 1 0,-5-1 3 16,5-4-3-16,0-1-1 0,0-1 6 0,0-2-5 16,-3 0 3-16,3-1-1 0,0 1 1 0,0-10-3 15,-3 12 1-15,3-4-1 0,0-8 3 0,-4 10-3 0,4-10-1 16,-4 10 1-16,4-10 0 0,-6 8-1 16,6-8-11-16,-10 2-13 0,10-2-15 0,-23 3-27 0,23-3-23 15,-65-10-28-15,19 0-41 0,-4-3-56 0,-30-11-204 16,-5-8-501-16,-3-3 138 0</inkml:trace>
  <inkml:trace contextRef="#ctx0" brushRef="#br0" timeOffset="70938.89">3992 9145 303 0,'0'0'152'15,"0"0"-26"-15,0 0-8 0,0 0-17 0,0 0-5 16,0 0-3-16,-19 0-6 0,19 0-4 0,0 0-10 16,0 0-11-16,0 0-4 0,0 0-7 0,0 0-6 15,-23-4-2-15,23 4-6 0,-14-2-10 0,14 2 0 16,-16 0 0-16,16 0-5 0,-25-4-3 0,17 4 3 0,-17-3-1 15,7 3-8-15,-5 0-3 0,4 0 6 16,3 0-5-16,16 0-2 0,-29 0-1 0,17 0 6 0,12 0-9 16,-25 0 4-16,15 3-5 0,-4-3-2 0,14 0 2 15,-29 4 1-15,19-4-5 0,10 0 4 16,-24 2 0-16,13 1-2 0,-2-2 1 0,13-1 2 0,-20 3 1 16,10-1-2-16,10-2 2 0,0 0-6 0,-26 0 1 15,26 0 2-15,-13 5 0 0,13-5-1 0,0 0-2 16,-20 2 0-16,20-2-4 0,0 0 0 0,-14 8 0 15,14-8 2-15,-7 5-2 0,-2 5 2 0,1-3-5 0,4 1 6 16,-2 5-1-16,-4 5 9 0,2 5-14 0,0-1 7 16,-6 13-6-16,4 3 2 0,2-2 2 0,-4 0 5 15,1 4-1-15,6-2 0 0,-6 0-6 0,9 1 6 16,-10 1-3-16,4-2 2 0,0 0-1 0,0 0 2 16,2 2-1-16,4-1 1 0,-1 3 0 0,-2-3 0 15,2 6-1-15,3-2 11 0,-5 4-1 0,5-2-5 16,-3 5 3-16,3-1 1 0,3 3 3 0,-10-1-5 15,7 0 0-15,7 27 3 0,-5-22-4 0,-4-5 2 16,7 0-1-16,-2 0-3 0,2 27 3 0,-2-17 2 16,2-8 2-16,-2-1-2 0,3 25-1 0,-1-16 10 0,0-12-7 15,1 29 6-15,2-22-1 0,-5-6-1 16,2-1-2-16,-2 4 2 0,3 0 1 0,-6-7-2 0,5 4-4 16,-3-6 2-16,1 4-1 0,0-2 1 0,-3 1-1 15,0-6 0-15,3 2-2 0,-1-2 10 0,1 2 3 16,-3 0 7-16,0 0 0 0,0-2-1 0,0 2-1 15,0-1-1-15,-3 2-3 0,3-2-3 0,3 2 0 16,0 0-2-16,3 1-2 0,-6 4-1 0,5-4-4 0,3 6 2 16,-3-1-2-16,-2 3-3 0,4-5 2 0,-5 4-3 15,3-5 1-15,0 2-1 0,-2 1-1 0,0-4 2 16,1-5-3-16,1 4-1 0,-5-7 0 0,5 1 1 16,-1-12 1-16,-3 1-3 0,-1-6 0 0,3-3-1 15,-3 1 1-15,0-1-1 0,0 2 1 0,0-3-2 16,0 2 1-16,0-2 3 0,0 2-2 0,0 0 3 15,-4-2-4-15,5 3 5 0,-1 1-1 0,-1 0 3 16,1-2-3-16,0 5 1 0,0-1-1 0,-4-1-1 16,4 1 1-16,0 13-2 0,-5-8 0 0,5-1 1 15,-5-3-2-15,5-1 1 0,0-1 0 0,0 1-2 0,-2-2 2 16,2 1-1-16,0-2-1 0,-2 1-2 0,-1-4 2 16,3 5-3-16,0-5 0 0,0 3 2 0,0-7 0 15,-3 6-1-15,1 0 0 0,2-3 1 0,0 3 2 16,-3-1 1-16,3-1 1 0,0 0-1 0,0-3-2 15,0 2 3-15,0-3-3 0,0 3-1 0,0-7 0 16,0 3 1-16,0-3 3 0,0 0-1 0,0 3 1 16,0-3 0-16,0 3 1 0,3-3 2 0,-3 2 1 0,0-12-1 15,5 20 5-15,-5-10 0 0,0 3 2 0,0-13 0 16,3 16 1-16,-1-6 1 0,0-2 1 16,-2 2 2-16,0-10 0 0,10 17 2 0,-6-9-2 0,0 0 7 15,4 1 4-15,-2 1-4 0,0-4 3 0,1 4 2 16,4 0-6-16,-2-2-1 0,9 2-4 0,-3 0 2 15,2 0 0-15,0 0-2 0,0-3-1 0,5 0-2 16,-5 2 7-16,2-3-11 0,-2 1 1 0,5-2-4 16,-5 0-2-16,7 3-2 0,-5-6 1 0,-6 0-16 15,2 4-16-15,6-1-15 0,2-3-29 0,-3 3-33 16,-3-5-42-16,8 3-47 0,0-6-212 0,-4-2-483 0,4-2 133 16</inkml:trace>
  <inkml:trace contextRef="#ctx0" brushRef="#br0" timeOffset="119774.56">15443 10914 373 0,'0'0'193'0,"0"0"-16"0,0-13-19 16,0 13-14-16,0 0-8 0,0-7-18 0,0 7-11 15,0 0-9-15,0 0-11 0,0 0-15 0,0 0-9 16,0 0-10-16,0 0-3 0,-3-11-10 0,3 11-5 16,0 0 0-16,0 0-6 0,0 0-3 0,0 0-5 15,3 38 4-15,-8-17 1 0,-1 17 2 0,-7 8 6 16,-4 27 11-16,4-12-3 0,-12 14 7 0,0 2-5 0,-2-4-6 15,5-14-4-15,0 12-2 0,7-15-4 0,0-6-3 16,0-2 2-16,3-5-4 0,4 4-3 0,-2-7-1 16,0-1-1-16,0-4-2 0,3-8 1 0,2-12-6 15,3 5 0-15,-5-6 1 0,7 1-1 0,-1-6 3 16,-2-1 1-16,3-8 1 0,-3 10-2 0,3-10-3 16,0 0-1-16,0 0-2 0,0 0-5 0,0 0 0 15,16-32 4-15,-7-5-4 0,7-2 1 0,-2-8-4 16,-3-2-1-16,15-20 4 0,-11 10-2 0,9-13-3 0,-3 15 4 15,-9 10-3-15,6 0 3 0,-6 1-2 0,4 1 0 16,-7 1 0-16,2-1 3 0,-1 4-3 0,3 1 2 16,-9-3-3-16,7 7 2 0,-5 6 2 0,-1 3-3 15,3 6 2-15,-2-2-4 0,-1 5 1 0,1-4 5 16,0 6-2-16,-1 3-1 0,-3 3-2 0,1 0-2 16,0 3 0-16,-1-1 0 0,-2 8-1 0,7-10-6 15,-7 10 3-15,8-4 0 0,-8 4-2 0,0 0 4 16,0 0-2-16,25 17 2 0,-13 5 2 0,-1-2 1 0,6 17 2 15,-1 5 10-15,1-3 6 0,-4 3 1 0,4 4-2 16,-1-5-1-16,-4 2-1 0,-2 0 0 16,2-2-1-16,-1 1 10 0,2-1-2 0,-2-6-1 0,-3 6 2 15,-2-4-3-15,-1-8-2 0,1 7-1 0,2-4 1 16,-5-9-1-16,-1 0-2 0,4-7-2 0,-4 9 0 16,1-10 0-16,2 0-2 0,-5-5 0 0,3 2-3 15,-3-5 1-15,4 5-12 0,-4-12-11 0,2 15-10 0,1-8-14 16,-3-7-8-16,0 11-11 0,0-11-12 15,0 0-5-15,0 0-12 0,0 17-17 0,0-17-36 16,0 0 7-16,-12 8-16 0,12-8 3 0,-16 2 0 0,16-2-89 16,-32-2-280-16,7-3 81 0</inkml:trace>
  <inkml:trace contextRef="#ctx0" brushRef="#br0" timeOffset="119951.56">15503 11780 1024 0,'-33'-13'-53'0,"6"5"15"16,3-2 24-16,-1 3 3 0,-14-10 7 0,1 2-3 16,3 1 35-16,-1-2 13 0,9 1 24 0,1 6 2 15,11-3 16-15,-2 4 7 0,1-4 5 0,2 2 9 16,3 2-1-16,3 1-2 0,3 1-3 0,5 6-9 15,-9-13-5-15,9 13-7 0,3-10-3 0,-3 10-1 0,14-12 0 16,6 2-3-16,1 0 4 0,23-3-7 16,0 0-14-16,2 1 4 0,3 2-6 0,-3 3-6 0,4 7-6 15,0-4-6-15,-6 4-20 0,-1 0-21 0,1 4-24 16,1 0-22-16,-8 5-36 0,-7-5-29 0,-6 5-41 16,-4-6-144-16,-7 5-364 0,1-3 104 0</inkml:trace>
  <inkml:trace contextRef="#ctx0" brushRef="#br0" timeOffset="120284.78">14837 10818 327 0,'0'-8'226'0,"0"8"-28"0,-4-13-25 0,4 13-17 16,0 0-28-16,-3-14-13 0,3 14-17 0,0 0-12 16,0 0-7-16,0 0-10 0,0 0-10 0,0 0-1 15,7 39 3-15,-5 0 6 0,-4 9 10 0,2 3 12 0,-4 31-3 16,-2-4 1-16,6 2-5 0,-8-4-8 0,0 3 0 16,3 2 6-16,-4 1 4 0,4-4-5 0,-6 6-3 15,6-5-10-15,-6 0-8 0,7-20-9 0,-1 15 1 16,5-13-4-16,-5-18-5 0,5 7-3 0,0-4-5 15,-3-1-3-15,6-3-12 0,-3-3-17 0,1 0-19 16,3-11-27-16,-1-5-28 0,3 0-27 0,-3-5-15 16,2-4-22-16,3-1-36 0,3-8-171 0,-11-5-409 0,22-5 114 15</inkml:trace>
  <inkml:trace contextRef="#ctx0" brushRef="#br0" timeOffset="120636.57">16383 10699 414 0,'2'-9'181'0,"-2"9"-17"0,0 0-24 0,0 0-18 0,0 0-14 16,0 0-14-16,0 0-10 0,6-10-8 0,-6 10-12 15,0 0-4-15,0 0-7 0,0 0-4 0,0 0 5 16,0 0 10-16,2 38 6 0,1-14 14 0,-1 21 5 16,-2 3 7-16,-2 28-3 0,-1 0-3 0,-5 6-6 15,0 4 2-15,-3 3 4 0,0-1-2 0,-5 8 4 0,6 1-11 16,-16 68-8-16,9-58-4 0,13-24-8 0,-5 3-7 16,6-1-2-16,0-1-8 0,3-5-5 15,0-18-1-15,3-17-6 0,-6 3 0 0,6-4-5 0,0-2-15 16,3-6-16-16,-1-6-18 0,3-7-24 0,-3-2-22 15,-5-5-27-15,6-3-28 0,-4-2-28 0,5-6-55 16,-7-4-142-16,0 0-415 0,0 0 116 0</inkml:trace>
  <inkml:trace contextRef="#ctx0" brushRef="#br0" timeOffset="121024.93">16895 11377 394 0,'-14'-4'290'15,"8"-2"-31"-15,6 6-23 0,-8-7-9 0,8 7-13 16,-9-5-15-16,9 5-20 0,0 0-17 0,-4-10-16 16,4 10-17-16,0 0-12 0,0 0-15 0,0 0-8 15,0 0-13-15,11-13-12 0,14 9-2 0,15-12-10 16,6 0-5-16,12-1-5 0,-3 2-4 0,-4 2-3 16,2 1-7-16,1-1 1 0,-1 3-8 0,-5 2-3 15,2 0-11-15,-9 1-16 0,6 4-9 0,-14 0-17 16,-8 1-18-16,-1 0-17 0,-2 2-22 0,-5 0-9 15,-17 0-12-15,23 2-2 0,-23-2-4 0,20 5-8 0,-20-5-4 16,4 10-15-16,-4-10-11 0,-9 15-10 0,1-8-96 16,-12 7-306-16,1 1 89 0</inkml:trace>
  <inkml:trace contextRef="#ctx0" brushRef="#br0" timeOffset="121318.21">17348 11394 776 0,'-27'15'-10'16,"-3"-5"20"-16,4-1 32 0,-14 5 5 0,13-2 17 16,-1-5-4-16,11-2 10 0,-4 2 7 0,8-1 0 15,-1-2 9-15,3 0 6 0,1-1 6 0,-2 1 1 16,12-4 5-16,-13 3-5 0,13-3-10 0,-11 3-8 0,11-3-8 15,0 0-2-15,-11 6-3 0,11-6-14 0,0 0-1 16,0 0-6-16,0 0 2 0,0 0 1 16,0 0 5-16,30 16 1 0,-5-10-6 0,15-2-3 0,7 2-5 15,-3-2-3-15,4-4-2 0,-1 3-3 0,6 0-8 16,-6-3 2-16,37 0 20 0,-49 0-27 16,-7 0-7-16,-1 0-1 0,-4 0 1 0,-1 0-8 15,-5 0 7-15,-17 0-2 0,26 0 0 0,-26 0-1 16,17 0-1-16,-17 0 0 0,0 0-1 0,19 2 4 15,-19-2 7-15,0 0 2 0,0 0 0 0,0 0-1 16,22 0 3-16,-22 0-1 0,0 0-7 0,0 0-4 0,0 0 4 16,0 0 1-16,0 0-3 0,0 0-4 0,0 0-10 15,0 0-17-15,16-2-16 0,-16 2-22 0,0 0-28 16,0 0-37-16,0 0-34 0,0 0-219 0,9-8-448 16,-9 8 125-16</inkml:trace>
  <inkml:trace contextRef="#ctx0" brushRef="#br0" timeOffset="122873.03">18508 11587 230 0,'0'0'177'0,"-6"-4"-27"16,6 4-13-16,0 0-22 0,0 0-10 0,0 0-8 16,0 0-6-16,-12-3-3 0,12 3-4 0,0 0-7 15,0 0 0-15,0 0-6 0,0 0 4 0,0 0-9 16,-12-5-4-16,12 5 1 0,0 0-5 0,-9-5 1 15,9 5 3-15,0 0-4 0,0 0-5 0,0 0-1 0,-14-3-3 16,14 3-3-16,0 0 0 0,0 0-7 16,-11-4 0-16,11 4-4 0,0 0-4 0,0 0-3 0,0 0-5 15,0 0 0-15,0 0-9 0,0 0 0 0,0 0 0 16,0 0 1-16,0 0-4 0,0 0 1 0,0 0-3 16,0 0 0-16,58 0-1 0,-37 2-2 0,4 0 0 15,-1-2 1-15,2 3-2 0,-4-3-1 0,-1 1 2 0,1 3 2 16,0-4-2-16,3 0 1 0,-6 0 5 15,6 0 2-15,-6 0 3 0,2-4 2 0,1 4 1 16,1 0 1-16,-2-1 0 0,1-2-2 0,0 1 2 0,-3-3 0 16,3 0 5-16,-1 2-2 0,2-4 1 0,-7 4 2 15,1-1-6-15,-9-2 0 0,3 4 0 0,0 0-3 16,-11 2-7-16,13-6 2 0,-13 6 1 0,15-2-3 16,-15 2-4-16,0 0-2 0,10-2-4 0,-10 2-17 15,0 0-11-15,11-3-18 0,-11 3-16 0,0 0-20 16,0 0-18-16,0 0-11 0,0 0-20 0,0 0-13 15,0 0-15-15,0 0-133 0,0 0-346 0,0 0 99 16</inkml:trace>
  <inkml:trace contextRef="#ctx0" brushRef="#br0" timeOffset="123244.82">19260 11236 336 0,'0'-8'200'0,"0"8"-26"0,2-12-15 16,-2 12-7-16,3-8-13 0,-3 8-9 0,4-11-16 0,-4 11-4 16,0 0-10-16,0-7-12 0,0 7-10 0,0 0-9 15,0 0-9-15,0 0-10 0,0 0-7 0,0 0-5 16,0 0-6-16,0 0-3 0,0 0 8 0,0 0 4 16,3 45-1-16,-6-7 8 0,3 11 13 0,-4 4 8 15,-1 23 7-15,-3-2-2 0,0 10-4 0,-1-3-4 16,4-4-6-16,-4-18-9 0,4-10 0 0,0-2-7 15,5 1-5-15,-6-7-1 0,4-1-7 0,2-1-3 16,0-9 2-16,0-8-6 0,0 0-2 0,0-5 0 16,0-1-1-16,0-3-2 0,0-3-8 0,0 2 4 15,2-6-2-15,-2-6 0 0,0 14 4 0,0-14-4 0,0 11 0 16,0-11 3-16,0 7 0 0,0-7-2 0,0 0-1 16,0 0-1-16,-2 13-3 0,2-13 2 0,0 0 2 15,0 0-6-15,0 0-10 0,0 0-15 0,0 0-28 16,0 0-36-16,0 0-31 0,0 0-41 0,0 0-55 15,0 0-161-15,0 0-441 0,-25-33 122 0</inkml:trace>
  <inkml:trace contextRef="#ctx0" brushRef="#br0" timeOffset="128831.51">20624 11587 292 0,'0'0'146'16,"-12"-7"-4"-16,12 7-25 0,-8-9-13 0,8 9-13 15,-10-6-9-15,10 6-7 0,-12-5-11 0,12 5-12 16,-11-5 0-16,11 5-6 0,-16-5-9 0,5 3-3 16,11 2-2-16,-22-3-5 0,11 0 0 0,-2 1-5 15,13 2 7-15,-25-2-9 0,3-1 4 0,2 3-1 16,4-3 2-16,2 1 2 0,-2 2 5 0,16 0 5 0,-25-2 8 15,15-1 3-15,-2 3 6 0,12 0 2 0,-21-5-2 16,12 5 1-16,1-2-2 0,8 2-5 16,-13-3-2-16,13 3 1 0,-12-3-3 0,12 3 2 0,0 0-4 15,0 0-2-15,-12-2-6 0,12 2-7 0,0 0-3 16,-9-1-3-16,9 1-1 0,0 0-3 0,0 0-5 16,0 0 3-16,0 0 1 0,0 0-7 0,0 0 0 15,30-12 2-15,-6 9-2 0,2-1-1 0,0 1-2 0,15-1-2 16,1 0 3-16,-1 0 15 0,3 2-6 15,-1-2 2-15,-2 1-8 0,4 1 5 0,-15-1-3 16,2 3-2-16,-4-2-4 0,-1-1-13 0,17 3-2 0,-11 0-3 16,7-2-12-16,-10 2-5 0,-5 0-7 0,0-5 0 15,-3 5-9-15,-6 0-11 0,2 0-4 0,-3 0-10 16,-15 0-7-16,22-3-14 0,-22 3-10 0,16 0-8 16,-16 0-11-16,0 0-17 0,0 0-80 0,0 0-260 15,0 0 76-15</inkml:trace>
  <inkml:trace contextRef="#ctx0" brushRef="#br0" timeOffset="129093.4">20194 11720 251 0,'0'0'133'0,"-12"2"2"0,12-2-27 0,0 0-1 16,0 0-16-16,0 0-10 0,0 0-8 0,0 0-12 0,0 0-2 15,0 0-2-15,0 0 8 0,0 0-4 0,0 0 8 16,51 8-3-16,-6-13-7 0,2 2-3 16,3 1-2-16,1-8-1 0,7 3-9 0,-3-3-9 0,-4 4-2 15,7-1 4-15,-3-2-4 0,-3 2-6 0,3-1-12 16,-7 1-10-16,-3 0-13 0,-12 4-15 0,-3-2-11 16,-6-1-12-16,-2 4-22 0,0-3-7 0,-7 3-18 15,-1-1-14-15,-2 3-73 0,-12 0-212 0,0 0 62 16</inkml:trace>
  <inkml:trace contextRef="#ctx0" brushRef="#br0" timeOffset="129405.04">20805 11204 282 0,'-4'-4'207'15,"4"4"-24"-15,0 0-26 0,-3-15-11 0,3 13-19 0,0 2-10 16,0 0-16-16,0 0-17 0,0 0-6 16,0-13-16-16,0 13-8 0,0 0-2 0,0 0-10 15,0 0-9-15,0 0 1 0,0 0-5 0,0 0-3 0,-13 40 9 16,2-2 4-16,-3 1-6 0,-2 2 0 16,-1 8-4-16,0-1-7 0,4 2 4 0,-6 0-8 0,0 28 1 15,2-22-2-15,4-10 1 0,1-2-4 0,2 0 3 16,2-3-3-16,3-2 1 0,-2-5-5 0,5-5-1 15,2-4-6-15,2-3-8 0,7 1-4 0,-2-3-8 16,5-1-12-16,2-4-16 0,7-2-23 0,16 1-27 16,1-4-31-16,5-10-108 0,4-4-279 0,4-12 82 15</inkml:trace>
  <inkml:trace contextRef="#ctx0" brushRef="#br0" timeOffset="129810.77">21765 11294 355 0,'3'-13'168'0,"0"8"-23"0,-3 5-8 16,0-10-17-16,0 10-16 0,0 0-7 0,0 0-15 15,-6-12-8-15,6 12-11 0,0 0-14 0,0 0 2 0,0 0 1 16,0 0 6-16,0 0 0 0,-30 29 7 16,14-11 3-16,-10 16-3 0,5-2-4 0,-1 5-6 15,5 3 3-15,6-1-9 0,-2-2-4 0,-4 3-2 0,6-1 4 16,7-10-1-16,-5 8-7 0,9-9-4 0,0-3-4 15,0-8 1-15,2 7-3 0,5-7 0 0,0 4-4 16,1-7 1-16,3 1-1 0,4-3-2 0,6-1-3 16,-2-2-1-16,3-3 1 0,0-9-3 0,2 0 1 15,3-1-2-15,13-14 0 0,-5-2-9 0,-2-3 4 16,-3-3 0-16,-2-9-4 0,-3 6-5 0,-4-5 0 16,-4-1 4-16,-2 7 1 0,-8 3-2 0,1 2 0 0,-6 0 0 15,4 3-1-15,-4-1 6 0,-2 0 2 0,-2 4 1 16,0-3 0-16,-2 5 1 0,-6 0 1 0,10 3-3 15,-7-1 1-15,0 5-1 0,-1 0-1 0,-9-5-4 16,1 1 1-16,2 4-2 0,-8 1-1 0,3 1-4 16,-3-1-2-16,0 5-14 0,-1 1-17 0,-6 1-11 15,2 3-21-15,2 4-15 0,-16 6-22 0,-3 5-27 16,8-1-43-16,-5 6-125 0,2 2-353 0,-1 4 99 16</inkml:trace>
  <inkml:trace contextRef="#ctx0" brushRef="#br0" timeOffset="130206.51">20072 12777 362 0,'-24'3'207'0,"24"-3"-19"0,0 0-27 0,0 0-14 15,0 0-16-15,0 0-15 0,0 0-19 0,0 0-8 16,0 0-9-16,0 0-8 0,61-6-6 0,-15-1-9 16,9 4-6-16,38-9-5 0,0 4-2 0,7-8-1 15,-6 7-5-15,7-1 0 0,-7 0 1 0,-6-2-4 16,-6-4-8-16,2 10 3 0,-23 0-4 0,-10 5-6 15,1-7 1-15,1 6-8 0,-4 2 1 0,-3-3 5 0,-14 0-3 16,-2 1-3-16,-4 2 0 0,-1-2-3 16,-2 2-1-16,-5-3-1 0,-18 3 3 0,30 0-7 0,-20 0 1 15,-10 0 4-15,23-3-9 0,-23 3-5 0,0 0-15 16,20 0-4-16,-20 0-11 0,0 0-17 0,0 0-18 16,0 0-13-16,12-2-42 0,-12 2-132 0,0 0-310 15,0 0 90-15</inkml:trace>
  <inkml:trace contextRef="#ctx0" brushRef="#br0" timeOffset="130540.8">20177 13003 277 0,'0'0'192'15,"0"0"-34"-15,0 0-18 0,0 0-15 0,0 0-20 16,0 0-10-16,0 0-8 0,80-6-9 0,-29 2-4 15,9-2-15-15,36 2-2 0,0-2 6 0,-2 2-4 0,2 1-3 16,-3-3 0-16,2 2 3 0,1 2-7 16,-9-5-4-16,-5 1 3 0,1 3-9 0,-28-1-2 15,-6 4-3-15,-8 4-6 0,3-8 0 0,-14 2-5 0,-5 2 2 16,-4 0-4-16,-4 0-6 0,-17 0 0 0,27 0 0 16,-27 0 0-16,23 0-3 0,-23 0-3 0,15 0 2 15,-15 0 6-15,15 0 0 0,-15 0 0 0,0 0-3 16,0 0-1-16,0 0 0 0,0 0-4 0,24 0-1 15,-24 0-1-15,0 0 4 0,0 0-9 0,0 0-4 16,0 0-8-16,0 0-10 0,0 0-12 0,19 0-22 16,-19 0-14-16,0 0-23 0,0 0-22 0,0 0-26 0,0 0-116 15,0 0-303-15,0 0 88 0</inkml:trace>
  <inkml:trace contextRef="#ctx0" brushRef="#br0" timeOffset="133536.51">16828 4298 240 0,'0'0'110'15,"0"0"-10"-15,-11-8-11 0,11 8-9 0,0 0-2 0,-4-5-26 16,4 5 14-16,0 0-12 0,0 0-5 0,-11-3-26 16,11 3 16-16,0 0 2 0,0 0-13 0,-17-2 3 15,17 2-18-15,0 0-7 0,-20-3 4 0,20 3 11 16,0 0 0-16,-23 0-3 0,23 0 0 0,-17 3 4 15,17-3 7-15,0 0-3 0,-16 0-5 0,16 0 3 16,0 0 3-16,0 0 1 0,-17 2-6 0,17-2 2 16,0 0-3-16,0 0-4 0,0 0-5 0,0 0 1 0,0 0-5 15,0 0 9-15,0 0-9 0,0 0 3 0,0 0-6 16,0 0 3-16,76 13 3 0,-21-8-3 0,3 0 7 16,32 0-3-16,0 0 12 0,4-2-1 0,1 1 1 15,3-1-5-15,-7-3 2 0,7 3-6 0,2-3 8 16,-7 0-5-16,-5 0 0 0,-3-3-8 0,-14 0 4 15,-15 3-4-15,2-3 1 0,-1 3-1 0,-2-1 1 16,0 1-5-16,-7-3 1 0,0 0-1 0,-2 3-4 16,1 0 4-16,-1 0-4 0,-7 0 4 0,-6 0 2 15,-8 3-6-15,-1-3 3 0,1 0-7 0,-1 0 9 0,-8 0-9 16,1 3 6-16,-7-3-5 0,-10 0 0 0,23 0 1 16,-23 0-2-16,15 0 1 0,-15 0 6 0,0 0-6 15,18 0 6-15,-18 0-2 0,0 0 2 0,0 0 4 16,14 0-4-16,-14 0-6 0,0 0-1 0,0 0 7 15,0 0-2-15,0 0-3 0,13-3-12 0,-13 3-11 16,0 0-9-16,0-10 0 0,0 10-1 0,-8-17 10 16,0 6-4-16,-8-3-4 0,-5-4 13 0,-9-8-1 15,-4 1 1-15,-3 0-4 0,0-1 4 0,-5 3 7 0,4-2 3 16,-3 0-8-16,6 2 13 0,-7 5 5 16,4-2 9-16,5 0 2 0,6 7 6 0,3 1-4 0,4 5-5 15,1-3 12-15,-1 0-9 0,6 6 9 0,4-4 0 16,-1 3 0-16,0 3-5 0,11 2-4 0,-13-8-1 15,13 8-5-15,0 0-2 0,-15-8-2 0,15 8 0 16,0 0 0-16,0 0 2 0,0 0-7 0,0 0-4 16,0 0 4-16,0 0 7 0,34 41-5 0,1-11 0 15,0-1 4-15,7 0-2 0,-4 4 1 0,3 1-3 16,-1-3 4-16,-3 3-4 0,-1-3 0 0,-4 0 3 0,-4 1-3 16,-3-4-1-16,-7-3 2 0,-3-1 2 0,-8-5-3 15,-1 4-3-15,-6-1 3 0,0 2-1 16,-9 1 1-16,-10 13 1 0,-5-4-1 0,-6 4 9 0,-9-5-1 15,-2-1-7-15,1 3 8 0,-6-6-3 0,4-1-6 16,1-1 5-16,0-1-3 0,8-4-12 0,5-6-30 16,7 1-5-16,6-4-38 0,3-3-23 0,5 0-97 15,2-4-241-15,8 3 71 0</inkml:trace>
  <inkml:trace contextRef="#ctx0" brushRef="#br0" timeOffset="133868.21">20118 3841 231 0,'0'0'145'16,"0"0"-16"-16,0 0-26 0,0 0-10 0,0 0-19 15,0 0-10-15,0 0-10 0,0 0 3 0,-22 33-18 16,10-15 3-16,-10 18-2 0,2 6-2 0,-9-3-1 16,2 5-14-16,-2 1 17 0,3-3-10 0,-5 4-10 15,4-3-8-15,2-2 7 0,3-1 4 0,-1-4-5 16,3 2 3-16,3-3-3 0,1-9-2 0,5-1 0 16,-6-7-1-16,9 0-4 0,-2 0-2 0,0-3-2 15,3-3-9-15,2-2-7 0,-1-2 7 0,4-3 3 0,2-5-33 16,-9 5-27-16,9-5-30 0,0 0-67 0,0 0-186 15,-19-22 55-15</inkml:trace>
  <inkml:trace contextRef="#ctx0" brushRef="#br0" timeOffset="134077.04">19600 4325 486 0,'-4'-30'12'16,"-1"8"19"-16,1-1 6 0,3 2 6 0,-5 4 12 15,6-6-4-15,-5 5 4 0,5-2-1 0,0 6 12 16,0-1-5-16,0 3 19 0,0 2-3 0,0 10-3 16,0-18-19-16,0 18 1 0,3-12-19 0,-3 12 2 15,0-10-10-15,0 10-2 0,0 0-4 0,0 0 0 0,0 0-3 16,13-3-6-16,-13 3-1 0,0 0-2 15,30 18 0-15,-10-5-3 0,-3 1 1 0,4 2 3 0,-2-1-7 16,17 9 12-16,-1 0-1 0,1-1-9 0,-4 2 8 16,7-4-6-16,0 2-2 0,-7-1 2 0,4 1 0 15,-11-7 1-15,-1 0-4 0,-2-5-1 0,0 4-14 16,-2-2-11-16,1 0-19 0,-2-3-26 0,-3 0-17 16,-2 2-29-16,-3-6-61 0,-3 1-203 0,-3-4 60 15</inkml:trace>
  <inkml:trace contextRef="#ctx0" brushRef="#br0" timeOffset="134319.23">19580 4098 231 0,'0'0'63'15,"0"0"-7"-15,0 0-6 0,0 0 5 0,0 0 5 0,0 0 4 16,0 0-10-16,0 0 4 0,28 14 12 0,-9-6-7 16,3 5 0-16,-3-5-8 0,1 2-8 0,6 2-5 15,-4-1-3-15,17 4-5 0,-9 0-1 0,8 2-34 16,-8-4-26-16,5 3-33 0,-3-3-67 0,-8-3-151 16,-2-6 48-16</inkml:trace>
  <inkml:trace contextRef="#ctx0" brushRef="#br0" timeOffset="134604.47">19947 3851 290 0,'0'0'88'0,"-5"-5"-6"16,5 5-19-16,0 0-9 0,0 0-8 0,0 0-12 15,0 0-1-15,0 0 0 0,0 0-7 0,-11 20 3 16,5-10-4-16,4 12-4 0,-4 0-7 0,-3-2 2 16,-4 16 5-16,3 2 3 0,1-1-5 0,2 0-3 0,-2-3 1 15,1 4-8-15,-1-9 6 0,1 6 5 0,-1-2-4 16,5 5-6-16,-3-4 4 0,5-4 1 0,2-3 1 16,2 9 1-16,2-5-8 0,1-7-15 0,1-1 0 15,4-2-9-15,2-3-19 0,1 2-18 0,-2-5-17 16,3-5-38-16,-4-5-126 0,5-2 39 0</inkml:trace>
  <inkml:trace contextRef="#ctx0" brushRef="#br0" timeOffset="135288.46">20177 3537 256 0,'-35'-10'99'0,"-4"1"-13"0,-2 3-18 0,0 0-3 15,-5-2-2-15,4 6-6 0,-1 2-2 0,-7 0-4 16,9 2-12-16,1 2-4 0,-5 3-14 0,3 5 6 16,-6 2 16-16,2 6-7 0,-1 3-1 0,-2 4-6 15,2 4 10-15,-22 13-11 0,18-4-7 0,-7 14 2 16,6 6 6-16,8-12-6 0,-2 15-4 0,11-12-7 16,-4 17-3-16,11-14 5 0,10-8-27 0,-7 31 25 0,8-20-1 15,6-9 8-15,9 2-4 0,4 1 4 0,6-3-28 16,4-2 23-16,6 3 2 0,7 1 1 15,5-6 16-15,25 15 3 0,-12-16 3 0,-3-11 7 0,6 0-2 16,4-9 4-16,1-1-5 0,4-5 9 0,26 0-8 16,8-7 1-16,-4-8 1 0,2-7-6 0,3-5 1 15,-7-8 4-15,7-4-5 0,2-7-6 0,-6-6-1 16,-4-8-4-16,-5-2 3 0,-6-3 2 0,-3-3-5 0,-6-3-5 16,-17 9 0-16,-12 5 3 0,0-3-7 15,1 2 12-15,-16 0 4 0,-2-1 0 0,1 1-6 16,-10-2 3-16,-3 14-5 0,-4-13-3 0,-4 8 2 0,2 4 1 15,-7-7-6-15,-4 3-4 0,3 4 3 0,-2 7-8 16,0 1 8-16,-1 3-3 0,0-4-3 0,-4 3 2 16,4 0-4-16,0 2-1 0,-4 0-3 0,-2-2 0 15,5 3-1-15,-5 0-3 0,0-2-7 0,1 3 5 16,-2 2-2-16,3 1 1 0,1 1-1 0,-4-4 1 16,1 6-2-16,3 2 0 0,0 0-3 0,-7-2 1 15,-1 3 0-15,2-1 0 0,-3 3-1 0,-2-2 0 0,-12 4 0 16,-1-2 4-16,1 3-2 0,1-1 1 15,2 3-1-15,-5 5-4 0,11-2-5 0,0-1-12 0,7 1-15 16,-1-1-17-16,3 3-10 0,-1 2-15 0,-1 4-8 16,5-1-16-16,-5 2-15 0,4 0-26 0,-3 2-128 15,3 4-322-15,3-1 92 0</inkml:trace>
  <inkml:trace contextRef="#ctx0" brushRef="#br0" timeOffset="143802.46">15470 14552 231 0,'0'0'119'0,"0"0"-3"0,7 9 6 16,-7-9-5-16,0 0-1 0,0 0-4 0,0 0-3 15,0 0-5-15,2 10-1 0,-2-10-5 0,0 0 2 16,0 0-4-16,0 0-4 0,0 0-3 0,0 0-4 15,0 0 0-15,0 0-6 0,0 0 3 0,0 0-7 0,0 0-5 16,0 0-2-16,0 0-4 0,0 0-5 16,0 0-4-16,0 0-8 0,0 0-1 0,0 0-5 0,0 0-4 15,0 0-3-15,0 0-1 0,0 0-5 0,0 0-6 16,0 0 0-16,0 0-2 0,0 0-4 0,0 0 0 16,0 0-5-16,0 0-1 0,0 0-3 0,11 6 2 15,-11-6 0-15,0 0-1 0,41-6 0 0,-2-4 0 16,7 1 0-16,-1-5-4 0,3 2 3 0,4 0 0 15,-3 2-4-15,3-1-1 0,-5 5-12 0,-1-1-13 16,-1 0-10-16,-2 3-8 0,-2 0-12 0,3 1-9 16,-11 3-9-16,-6-2-6 0,-3 2-14 0,1 0-11 0,-6 0-23 15,0 0 1-15,-19 0-12 0,25 2-121 16,-25-2-310-16,20 3 90 0</inkml:trace>
  <inkml:trace contextRef="#ctx0" brushRef="#br0" timeOffset="144060.5">15854 14662 258 0,'-19'6'150'0,"19"-6"-9"0,-13 3 111 16,1 0-153-16,12-3 6 0,0 0-11 0,0 0-13 16,-12 6-5-16,12-6-8 0,0 0-12 0,0 0-2 15,0 0-8-15,0 0-5 0,-13 3-15 0,13-3 5 16,0 0 0-16,0 0-2 0,0 0-2 0,0 0 0 15,28 14-4-15,-1-10-2 0,17 4-1 0,2-6-1 16,4 1 0-16,5-1 3 0,-4 3-6 0,4-2 2 16,3-3-10-16,-1 2-10 0,1-2-14 0,-4-2-11 15,1 2-13-15,-5-3-20 0,-3 1-18 0,-4-3-23 0,1 0-7 16,-11-5-73-16,-9 1-216 0,-4-1 64 16</inkml:trace>
  <inkml:trace contextRef="#ctx0" brushRef="#br0" timeOffset="144383.44">16320 13971 306 0,'-6'-7'182'0,"-5"1"-21"16,11 6-11-16,-11-9-26 0,11 9-15 0,0 0-17 0,0 0-14 16,0 0-10-16,0 0-4 0,0 0-8 0,0 0-13 15,-8-7 4-15,8 7-14 0,0 0-1 0,0 0-1 16,32 27-6-16,-12-13 2 0,12 12-6 0,2 1 1 15,2 5-2-15,2 0 0 0,0 0-6 0,-4 0 4 16,3 1-6-16,0 2 1 0,-5 1-5 0,-2-1 5 16,-4-2-4-16,-1 2 2 0,-3 1-4 0,-2-3 5 15,-7 2 0-15,4-1 5 0,-9 1 4 0,-3 2 1 16,-2-11 0-16,0-1 3 0,-6 1-1 0,-3-3 0 16,2 0 0-16,-7 11-1 0,-4-7-1 0,2-2 2 15,-11 5-2-15,-1 2-1 0,-8-4 0 0,-3 1-2 0,2-2-2 16,-3-2 2-16,0-1-1 0,3-2-21 0,4 1-24 15,-3-5-25-15,3 0-40 0,7-5-43 0,2-3-117 16,3-2-299-16,-2-4 86 0</inkml:trace>
  <inkml:trace contextRef="#ctx0" brushRef="#br0" timeOffset="145851.44">19295 14193 219 0,'0'0'248'16,"0"0"-27"-16,0 0-18 0,0 0-27 0,0 0-10 15,0 0-17-15,0 0-16 0,0 0-15 0,0 0-18 0,0 0-11 16,0 0-8-16,-13-14-6 0,18 4-13 15,7-7-4-15,-3 0-5 0,0-4-2 0,0 4-14 16,3-3 1-16,-5-2-4 0,1 3-3 0,-2-1-1 0,-3-3-2 16,-1 6-5-16,-2-4-4 0,-2 2-3 0,-7 3-1 15,-2 1-4-15,-5 0-3 0,-2 5-1 0,-8 0-4 16,-18 4 3-16,-5 0-5 0,3 6 4 0,-7 3-1 16,4 6 1-16,-5-2-1 0,1 6 3 0,1 0 1 15,11 2-2-15,3-1-3 0,8 3-5 0,8-2 8 16,4 0-2-16,3-3 0 0,7 6-3 0,1 3 4 15,10-3 1-15,9 4 0 0,11 11-3 0,9-1 2 0,11-1 0 16,23 13-3-16,9-4 3 0,-19-10-3 16,21 9 1-16,-22-12 1 0,-9 1-1 0,7-5-2 0,-13 2 0 15,2 3-1-15,-4-3-1 0,-6 3-2 0,-9-10-1 16,-2 3 5-16,-6-7-2 0,1 4 0 16,-11-5-2-16,4 3 0 0,-7-4 3 0,-2-2 3 0,-2 0 4 15,-5 0 2-15,-6 4 9 0,-3 4 1 0,-3-4 2 16,-6-4 5-16,3 0 2 0,-6-2 6 0,-10-1 0 15,8 1 2-15,3-6 2 0,2 0 5 0,1-4 2 16,-4 2-4-16,1-5-5 0,2 0 2 0,0 0 1 0,1-2-4 16,2 0-3-16,3-3-4 0,-6-1-1 0,5 2-3 15,3 0 0-15,0-1-4 0,3 2-4 0,4 0-7 16,-4-2 6-16,5 6-5 0,2-4-12 0,-6 1-14 16,8-1-13-16,-3 0-25 0,8 8-27 0,-11-7-29 15,11 7-30-15,-9-7-35 0,9 7-20 0,0 0-148 16,0 0-409-16,0 0 115 0</inkml:trace>
  <inkml:trace contextRef="#ctx0" brushRef="#br0" timeOffset="146063.5">19676 14435 332 0,'-4'-16'242'16,"4"16"-24"-16,-7-12-15 0,7 12-11 0,-7-10-16 15,7 10-20-15,-4-6-17 0,4 6-13 0,-5-10-19 16,5 10-12-16,0 0-14 0,0 0-5 0,5-15-9 16,-5 15-14-16,20-10-11 0,4 0-22 0,0 0-21 0,16 3-21 15,1-3-24-15,-4 5-17 0,-4-2-25 0,-6 7-28 16,-2 0-21-16,-3 0-106 0,-3 0-288 16,-5 3 83-16</inkml:trace>
  <inkml:trace contextRef="#ctx0" brushRef="#br0" timeOffset="146216.44">19762 14503 236 0,'-10'4'234'16,"10"-4"-40"-16,0 0-23 0,0 0-26 15,0 0-16-15,0 0-16 0,0 0-16 0,0 0-9 16,0 0-11-16,70-4-4 0,-47 1-11 0,19-4-8 0,-2 4-25 16,-6 0-32-16,6 1-33 0,2-2-39 0,-1-3051-46 15,-8 6106-67-15,8-3053-222 0,-5 2 66 0</inkml:trace>
  <inkml:trace contextRef="#ctx0" brushRef="#br0" timeOffset="146792.71">20818 13900 317 0,'13'-13'133'0,"1"1"-20"0,-3 1-16 15,3-1-2-15,-3 6-16 0,-1-4-2 0,-1 4-11 16,-9 6 2-16,19-14-3 0,-13 7 1 0,-1-1 2 16,1 0-4-16,-6 8-5 0,8-13-3 0,-8 13-5 0,0-13-8 15,0 13-3-15,-11-9-9 0,-1 1 1 0,-6 0-3 16,-4 1 7-16,-3 2-1 0,-16 0 1 0,7-2-2 15,10 4 0-15,1 1-1 0,3 2-2 0,20 0-4 16,-30 2-2-16,30-2-5 0,-21 3-8 0,21-3 5 16,-15 2-2-16,15-2-2 0,-3 12 2 0,3-12-7 15,9 18 1-15,7-1-3 0,1-1 3 0,13 10 3 16,0 1-6-16,0-2 0 0,-6-6-4 0,-1-2 0 0,-4 1 2 16,-4-3-4-16,2 0 0 0,-6-1-3 15,1 3-2-15,-7-7-2 0,0 3 3 0,1-1 7 0,-4-3-1 16,-2 3 2-16,-2 1 0 0,2-3-1 0,-3 3 3 15,0-4-2-15,3-9 2 0,-2 20-1 0,2-10-7 16,0-10 2-16,2 18 4 0,-2-8 2 0,6 0 1 16,-1 1-2-16,1-1-3 0,5 5-7 0,2 1 7 15,-2 3-2-15,5-5 2 0,1 4-3 0,-6-1 4 16,0-2-4-16,1-4-1 0,-8 2-6 0,-1 2 7 16,5-3 5-16,-8 5 0 0,3 1 6 0,-3 1-1 0,-3 0 4 15,-5-3 11-15,5 2-4 0,-1-4-1 0,-6 2 2 16,5-7-4-16,2 4 0 0,-5-3-2 15,6-3 1-15,2-7-6 0,-6 14-4 0,3-6 0 0,3-8-5 16,-3 13-6-16,3-13-4 0,6 12-14 0,-6-12-14 16,8 7-22-16,-8-7-14 0,26 8-17 0,-16-6-33 15,2 1-129-15,-12-3-301 0,48 0 88 0</inkml:trace>
  <inkml:trace contextRef="#ctx0" brushRef="#br0" timeOffset="147327">21431 13928 381 0,'0'0'179'0,"-11"-10"-22"0,11 10-10 15,-8-11-16-15,8 11-12 0,-8-7-10 0,8 7-9 16,0 0-16-16,-7-7-1 0,7 7-12 0,0 0-15 16,-7-8-8-16,7 8 2 0,0 0-10 0,0 0-1 15,0 0-3-15,0 0 9 0,0 0-5 0,-14 30 1 16,12-9-3-16,2 2-1 0,0 19-1 0,0-1 0 15,2 0-2-15,3 1 2 0,1-3-5 0,-3 1-1 16,5-2-3-16,0-3 1 0,6 1-7 0,-5-11-2 0,1-2 2 16,-2-3-2-16,-2-4-2 0,5 0-2 0,0-1-16 15,-3-3-7-15,0-2-9 0,0-2-18 0,0-4-15 16,-8-4-21-16,20 3-37 0,-20-3 6 0,24-7-25 16,-5-3-12-16,-1-8-89 0,-3-2-270 0,7-11 79 15</inkml:trace>
  <inkml:trace contextRef="#ctx0" brushRef="#br0" timeOffset="147540.97">21689 14250 841 0,'7'-28'-24'16,"-1"3"24"-16,-3 4 27 0,-3 4 12 0,3-4 22 15,-1 3-25-15,-2-2 29 0,-2 5 3 0,4 0 15 0,-4 3 3 16,2-1 4-16,0 0-2 0,0 1-3 16,0 12 0-16,0-19 0 0,0 9 4 0,0-2-7 0,0 12 0 15,0-15-9-15,0 15-5 0,0-15-5 0,0 15-10 16,-3-13-6-16,3 13-8 0,0 0-5 0,0 0-4 16,-5-6-6-16,5 6 0 0,0 0 1 0,0 0-5 15,0 0 1-15,-22 39 3 0,7-17-1 0,-3 13-2 16,-2-1-1-16,4 1 1 0,-1 5-1 0,2-4-7 15,-4 0 2-15,6-1 3 0,3 0-4 0,-4 4-2 16,3-11-2-16,3-3-18 0,5-7-19 0,-2 5-16 0,5-3-23 16,-3 0-24-16,6-1-26 0,0-3-29 0,2-4-148 15,0-2-350-15,7-3 100 0</inkml:trace>
  <inkml:trace contextRef="#ctx0" brushRef="#br0" timeOffset="147770.65">21954 14252 358 0,'0'-10'178'0,"0"10"-28"0,0 0-23 0,0 0-16 16,0 0 6-16,0 0-12 0,0 0-5 0,-19 26-10 16,12-4-3-16,-6-2-6 0,-3 16-6 0,4 1-7 15,-2-1-4-15,2-3-5 0,4 5-7 0,-4-2-4 16,2 0-6-16,6-8-6 0,-4-1-1 0,6-6-12 15,2 0-16-15,0 0-15 0,2-2-20 0,-2 1-17 16,8-5-29-16,-8-3-24 0,1-3-26 0,-1-9-88 16,6 10-251-16,-6-10 72 0</inkml:trace>
  <inkml:trace contextRef="#ctx0" brushRef="#br0" timeOffset="148066.44">22312 14197 415 0,'0'0'177'0,"0"0"-24"0,9-8-21 0,-9 8-22 16,0 0-11-16,0 0 3 0,0 0-3 0,13 21-8 15,-10-9 2-15,0 8 0 0,-3 3-10 0,0 2-4 16,0-1-6-16,-6-2-9 0,-2 13-3 0,6-6-3 16,-7-4-7-16,-4 10-3 0,5-5-9 0,-1-7-1 15,-2-5-15-15,0 3-23 0,1-2-35 0,-2-3-20 0,2 2-27 16,0-3-54-16,-4-5-109 0,10-2-294 0,-4-4 85 16</inkml:trace>
  <inkml:trace contextRef="#ctx0" brushRef="#br0" timeOffset="148319.54">22536 13925 240 0,'0'0'236'0,"4"-12"-29"0,-4 12-35 15,0 0-17-15,0-10-19 0,0 10-21 16,0 0-17-16,0 0-10 0,0 0-9 0,0 0-5 0,0 0-3 15,0 0-4-15,27 35-8 0,-19-9-5 0,3 11-2 16,1 0-8-16,3 2-8 0,-3 1 1 0,0-1-5 16,9-2-1-16,-5-1 1 0,1-5-7 0,-4-1-25 15,1-10-10-15,-3 1-17 0,2-6-21 0,-1-2-12 16,-4-1-17-16,-2-2-11 0,4-6-32 0,1-2-102 16,-11-2-266-16,0 0 79 0</inkml:trace>
  <inkml:trace contextRef="#ctx0" brushRef="#br0" timeOffset="148489.44">22936 13935 396 0,'0'-15'210'16,"0"15"-32"-16,0-10-24 0,0 10-15 0,0 0-18 15,0 0-14-15,0 0-12 0,0 0 0 0,0 0-9 16,0 0 0-16,-30 42-11 0,19-23-6 0,-8 16-3 16,8 1-7-16,-5-3-9 0,6 5-4 0,-5-5-5 0,7-3-3 15,4-5-14-15,-2-1-19 0,0 1-29 0,6 0-27 16,0-3-31-16,0 0-39 0,2 3-122 15,2-8-293-15,2 1 86 0</inkml:trace>
  <inkml:trace contextRef="#ctx0" brushRef="#br0" timeOffset="148755.44">23229 14222 400 0,'9'-8'201'0,"-9"8"-33"0,6-8-26 0,-6 8-19 0,0 0-16 15,0 0-5-15,0 0-15 0,0 0-12 0,30 13-3 16,-21-7-11-16,0 11-1 0,3-1-3 0,-3 3-6 16,-2 1-7-16,-2 2 0 0,4 1 6 0,-9-4-4 15,3 5 2-15,-3-2-6 0,-3 3-2 0,-1-5 6 16,-1 3 0-16,3-1 0 0,-4-3-1 0,2-1-4 16,-3-4-4-16,1-1-1 0,1 0-1 0,2-4-4 15,3-9-2-15,-5 14-2 0,5-14-5 0,0 8-3 16,0-8-5-16,0 0-24 0,17 5-25 0,-17-5-21 0,0 0-27 15,71-20-14-15,-30 4-40 0,-2-6-138 0,-1-4-328 16,3 0 95-16</inkml:trace>
  <inkml:trace contextRef="#ctx0" brushRef="#br0" timeOffset="148952.67">23996 14152 388 0,'22'7'179'15,"-22"-7"-20"-15,8 10-15 0,-2-3-8 0,0 0-19 16,2 11-8-16,0 1 5 0,-6 3-6 0,1-2-17 16,-6 3 2-16,3 2-11 0,-2 11-2 0,-3-8-12 0,-1 2-9 15,1-9-2-15,-9 14-7 0,3-8-3 0,-1-5-18 16,2-5-21-16,2 3-30 0,0-5-27 0,-5-1-33 16,6 1-41-16,-7-8-118 0,9-1-288 0,5-6 83 15</inkml:trace>
  <inkml:trace contextRef="#ctx0" brushRef="#br0" timeOffset="149173.44">24185 13814 284 0,'0'0'215'15,"0"0"-34"-15,0 0-27 0,0 0-11 0,0 0-16 16,0 0-14-16,0 0-5 0,14 28-13 0,-12-5-15 15,4-1-9-15,-1 1-4 0,3-1-5 0,1 1-7 0,2 1-8 16,-3-2-5-16,3-3 3 0,0 3-17 0,2-4-18 16,2-1-25-16,-2 1-22 0,1 0-15 15,2-6-38-15,-2-1-31 0,-7-5-88 0,-7-6-247 0,26 4 72 16</inkml:trace>
  <inkml:trace contextRef="#ctx0" brushRef="#br0" timeOffset="149370.99">24659 13769 439 0,'0'0'224'0,"0"0"-35"0,2-11-24 0,-2 11-19 15,0 0-23-15,0 0-16 0,0 0-15 0,0 0-6 16,0 0-9-16,0 0-7 0,0 0-3 0,-30 41-6 16,6-10-6-16,4 4-2 0,-10 5-12 0,10 0-4 15,-8 4 1-15,0-1-4 0,3 2-13 0,0 0-18 16,4-3-23-16,2-2-24 0,-1 1-42 0,4-3-42 15,-1-5-115-15,9-5-288 0,0-6 83 0</inkml:trace>
  <inkml:trace contextRef="#ctx0" brushRef="#br0" timeOffset="149791.29">24657 14214 226 0,'-3'-10'222'0,"3"10"-35"0,0 0-23 0,0 0-13 15,-4-11-29-15,4 11-8 0,0 0-12 0,0 0-15 0,0 0-6 16,0 0-9-16,-2-12-8 0,2 12-9 0,0 0-5 16,0 0-10-16,17-7-3 0,-17 7-7 0,15-5 0 15,-3 0 3-15,-12 5-9 0,16-5-5 0,-16 5 4 16,14-3-12-16,-14 3 2 0,0 0 1 0,16-2-6 15,-16 2-4-15,0 0-2 0,0 0 5 0,0 0-1 16,0 0 6-16,0 0-1 0,12 17-1 0,-12-17 0 16,0 10-1-16,0-10 5 0,-7 16-6 0,7-6 1 15,0-10 6-15,0 23-1 0,0-11-2 0,7-2-2 16,-2 15-4-16,0-7 0 0,6 1-3 0,-2-2 1 0,1 4 4 16,1-2-3-16,-2-3 0 0,2 4 0 0,-3-2-2 15,-1-1 6-15,0-1 3 0,-7-5 3 0,2 5 1 16,-2-8 11-16,0 3 5 0,0-11 4 0,-5 22-2 15,1-12-1-15,-1 0-12 0,-3 0 2 0,0-4 0 16,3 3 0-16,-6 1-6 0,2-4-16 0,-1 0-16 16,10-6-15-16,-18 10-38 0,18-10-43 0,-12 0-56 15,12 0-112-15,0 0-333 0,-18-20 94 0</inkml:trace>
  <inkml:trace contextRef="#ctx0" brushRef="#br0" timeOffset="150174.69">24944 13330 352 0,'0'0'275'0,"-6"-11"-42"15,6 11-27-15,0 0-28 0,0 0-23 0,8-13-20 16,-8 13-19-16,0 0-12 0,0 0-10 0,0 0-10 16,41 16-12-16,-16-6-4 0,-3 6-12 0,16 6-3 0,-2-2-3 15,-4 6-7-15,-10-6 0 0,6 13-10 0,-12-9-3 16,-2-2-9-16,2 11 4 0,-4-10-2 0,-7 3-5 15,-2-4-5-15,-3-3 7 0,3 8-3 0,-6-5-2 16,0 1-2-16,0-1 1 0,-2 1-1 0,0-2-2 16,1 0-2-16,1 1 0 0,3-3-1 0,0 1 2 15,3 2 1-15,3-2-3 0,5 5-1 0,-1-5 0 16,13 14 3-16,2-2-3 0,2-1-1 0,3 0 0 16,3-1 0-16,-3-1-1 0,3 0-2 0,-8 1 7 15,5-2 4-15,-6 3 4 0,2-4 2 0,-10 0 5 0,-2-7-3 16,-7 2 5-16,2-2 6 0,-4 1 4 0,-2 2-1 15,-3-3-4-15,-3 2 0 0,-2 1-5 0,2-5 1 16,-6 5-10-16,1-1 5 0,-2 1-3 0,-2-7-6 16,-1 7-3-16,-4-6-23 0,4 1-27 0,-7 2-34 15,4-4-48-15,-1-1-58 0,-5 0-187 0,5-2-438 16,4-3 121-16</inkml:trace>
  <inkml:trace contextRef="#ctx0" brushRef="#br0" timeOffset="151260.44">27217 13687 347 0,'-7'-7'269'0,"7"7"-34"15,0 0-31-15,-5-3-27 0,5 3-24 0,0 0-17 16,0 0-16-16,0 0-14 0,22-12-12 0,-2 11-6 0,3-7-12 16,5 4-9-16,11-10-5 0,2 2-3 0,-11 2-11 15,-5 0-1-15,-1 3-6 0,-5-2-4 0,-5 0-3 16,2-5-3-16,-7 5-4 0,-1-4-8 0,-5 3-3 16,-6 0-3-16,-2 0 2 0,-4 2-4 0,-10-2-5 15,0 0-1-15,-4-2 4 0,-17 1-1 0,10 3-3 16,2 4 2-16,3 1-3 0,4 3-1 0,-2 3 1 0,4 1-3 15,6 4 2-15,1-1 1 0,5 3 0 0,1 9-1 16,5 1 2-16,5 15-2 0,10 3 2 0,13 5 16 16,5-2-2-16,23 20-1 0,6-8 0 0,4 2-8 15,-1-6-1-15,0 2 0 0,-14-14-3 0,-4-4-2 16,-3-4-1-16,-7 3 7 0,-8-6-3 0,0-3-3 16,-8-3 2-16,-10-2-2 0,-1-3 5 0,-3-5 0 15,-5 2 6-15,-2-6 6 0,-8 3 2 0,-2-5-2 16,-8 6 9-16,-4-5 4 0,0-2-6 0,-5 1 2 15,1-4-1-15,-14-4-8 0,11 4 3 0,3-8-4 16,4 3 0-16,6-1-4 0,4-3 2 0,6 3-3 0,-3-1-13 16,6-7-14-16,3 5-14 0,9-11-7 0,6-2-15 15,11-13-3-15,7 3-1 0,4-3-1 0,-1 2 4 16,3 0 6-16,7 5 5 0,-4 2 6 0,-1 1 1 16,-1 5 5-16,-14 4 16 0,-2 3 11 0,0 1 4 15,-2 2 9-15,-6 0 3 0,0 3 0 0,-3 1 5 16,-1 1-5-16,-2 0-2 0,1 4-4 0,-10 1 0 15,22 0-6-15,-22 0 7 0,23 9-3 0,-7 6 1 0,-1 2 1 16,8 14 3-16,-9 7 3 0,4 4 5 16,-3 5 1-16,1 3-5 0,8 26 4 0,-7-2 3 0,0 2-3 15,-1 0 8-15,-5 0 2 0,-4-15 0 0,3-13-7 16,-2 1 2-16,-3 3-4 0,5-1 0 0,2-5 0 16,-9-1-3-16,5-1-4 0,0-7 0 0,2-3 0 15,-6-4-2-15,1-10 0 0,0-2-2 0,1-2-1 16,-6-4 0-16,6 1 2 0,-2-6 12 15,0 0-21-15,-4-7-9 0,0 0-9 0,0 0-6 16,0 0-12-16,5-39-10 0,-5 5 0 0,-2-9-5 0,2-3-13 16,-3-6 2-16,-1-27 2 0,4 3 2 0,0-4 1 15,0 1 3-15,-4-3 4 0,8 8 6 0,-4 11 1 16,1-11 7-16,5 15 7 0,-4 10 4 0,4 0 4 16,-6-1 8-16,2 3 6 0,4 2 7 0,-3 4 3 15,2 2 4-15,1 1-2 0,-1 9 5 0,0 4 5 16,-2 3-7-16,0 3-1 0,2 4 4 0,8-3-7 15,-9 6-1-15,6-1-3 0,0 6 1 0,0 1-2 0,-2 3 0 16,-8 3-1-16,30 1 0 0,-12 7-4 16,-1 4 0-16,3 5 2 0,7 11-5 0,-7 9 7 15,-3 0-4-15,-4 4 0 0,-9 4-1 0,0-3 2 0,-8 0 4 16,0-4-3-16,-2 0 3 0,-5 0-1 0,-5-4 3 16,-1 1-3-16,1-4 1 0,-8 0-1 0,-4-7-2 15,3-4-3-15,3-5 0 0,0 0 6 0,5-9 2 16,-4 1-7-16,2 3-12 0,0-7-11 0,-3-3-21 15,8 0-15-15,14 0-28 0,-24-7-45 0,18-1-45 16,1-2-112-16,8-9-349 0,5-3 99 0</inkml:trace>
  <inkml:trace contextRef="#ctx0" brushRef="#br0" timeOffset="151696.34">29328 13791 219 0,'14'-8'172'0,"-7"-1"-25"0,1 2-18 0,-3-1-8 16,1-5-22-16,-6 13-11 0,0-11-6 0,0 4-12 0,0 7-6 16,0 0-5-16,-10-21-3 0,1 19 8 15,-5-3 3-15,0 2 5 0,-9 9-5 0,-3-2 4 16,-15 9 11-16,0 2 8 0,3 8-3 0,-1 0-1 16,5 7 0-16,-3 1-6 0,4-3-7 0,11 5-5 0,-5-4-8 15,11-2-1-15,4-3-2 0,4-1-6 0,6 0-3 16,2-4-7-16,0 3 0 0,5-2-2 0,3-3-5 15,3 1-2-15,-3-5-1 0,2-2-3 0,5-1 1 16,-2-5-7-16,7 0 3 0,4-3-9 0,2-4-4 16,-5-6-12-16,1-1-14 0,-2-7-8 0,10-7-4 15,-4-7-6-15,-6-1-2 0,-1-2 3 0,1-5 2 0,-7 6 4 16,-2 3 3-16,-5 4 14 0,-1 5 5 0,-2 6 3 16,2 2 3-16,-2-1 1 0,0 3-2 0,-1 0 3 15,-2 3 2-15,0 7 3 0,0-8 6 0,0 8 0 16,0 0 5-16,0 0 0 0,0 0 1 0,0 0-6 15,0 0 6-15,0 0 2 0,0 0-1 0,14 28 1 16,-8-19-4-16,-1 2-8 0,6 5 8 0,0-4-4 16,2 6 5-16,2 0-3 0,1-3-3 0,-3-1-8 15,6-1-24-15,-8-2-18 0,3-1-25 0,-3-3-20 16,-1 1-24-16,-1-2-26 0,-1 1-14 0,4-5-31 0,-12-2-131 16,21 0-366-16,-21 0 103 0</inkml:trace>
  <inkml:trace contextRef="#ctx0" brushRef="#br0" timeOffset="152076.62">29743 13626 276 0,'6'-12'213'0,"1"2"-26"16,-7-1-8-16,0 11-13 0,10-10-12 0,-10 10-21 15,7-8-16-15,-7 8-15 0,0 0-9 0,0 0-7 0,0 0-7 16,0 0 3-16,15 18 0 0,-15-5 3 0,10 7-3 16,-4 19-1-16,-4-1-7 0,3-3-7 15,-2 3-7-15,-3-3-5 0,0-4-7 0,0-6-6 0,0-2 1 16,0-3-4-16,0 0-2 0,0 2-7 0,-3-10-2 15,1 3 0-15,-1-3-3 0,3-2-1 0,0-5-1 16,0-5-3-16,0 13-1 0,0-13-3 0,0 0-5 16,0 0-10-16,0 0-4 0,0 0-6 0,0 0-4 15,0 0-12-15,0 0-4 0,24-40-5 0,-4 6 9 16,3-4 1-16,-8 1 1 0,4 3 5 0,3-1 4 16,1 5 6-16,-5-1 1 0,-4 9 4 0,-3 1 6 0,2 7 1 15,-1 5 1-15,-2 0-11 0,-2 3 7 0,1-1-4 16,-9 7 5-16,17-8 2 0,-17 8-1 0,21 5-1 15,-21-5 1-15,30 12 0 0,-14 1-1 0,4 0 2 16,-6 3 0-16,5 1-2 0,-8 5-4 0,11 10 8 16,-14-5-8-16,3-2 5 0,-3-5 1 0,-3 1 3 15,1 5-2-15,-1-4-1 0,-1-1-3 0,-4 4-18 16,2 0-19-16,1-2-25 0,-6 0-24 0,6 3-49 0,-6-4-54 16,3-2-103-16,-2 2-347 0,2-6 98 15</inkml:trace>
  <inkml:trace contextRef="#ctx0" brushRef="#br0" timeOffset="153401.41">31235 13393 213 0,'0'0'142'15,"3"-12"-23"-15,2 8 1 0,-3-6 1 0,5 5 5 16,-5-5 2-16,4 3 18 0,-1 0-4 0,-2-3-13 15,2 4-5-15,1 0-6 0,-6 6-13 0,6-10-15 16,-6 10-8-16,5-9-13 0,-5 9-12 0,0 0-4 16,0 0-6-16,0 0-5 0,0 0-8 0,17 28 15 15,-9 9 13-15,-3 5 6 0,-5 10-3 0,2 22 8 0,-4-13-1 16,2 19-8-16,-5 1 3 0,-1-7-6 0,0-13-2 16,3-10-7-16,1 2-3 0,-1-2-7 0,0-3-3 15,1-3-3-15,4-4-3 0,-2-3-3 0,0-7-5 16,0-6-1-16,0-5-6 0,3-6 4 0,-3 1 0 15,0-5-3-15,0-1 0 0,0-1 3 0,0-8-5 16,0 10 1-16,0-10-1 0,0 0 3 0,0 0-7 16,0 0 1-16,0 0-1 0,5-37-5 0,-2-2-13 0,-3-6-1 15,6-1-9-15,-3-5-2 0,7-22-7 0,1-6-6 16,6 3-4-16,-1-4-2 0,0 8-1 0,2-3 3 16,8 3 2-16,-3 1 1 0,-4 18 3 0,-4 8 1 15,3-4 3-15,4 8 2 0,-1 2 3 0,-1 0 1 16,-4 7 2-16,3 6 1 0,-6 5-1 0,3 3 2 15,-4 1-1-15,6 2 4 0,-2 2-3 0,10 1 5 16,-4 3-3-16,1 2-3 0,-2-4 1 0,4 9 0 16,-6 0 3-16,-3 2-5 0,-16 0 4 0,25 4 2 15,-14 4 3-15,0 0-1 0,2 9-3 0,-4 2 1 16,-6 3 3-16,2 14 1 0,-7 3 4 0,-6 0-1 16,-9 0-1-16,-6 1 3 0,0 0-1 0,-7-6 1 0,-4 6 0 15,-2-7 0-15,1 2 3 0,-2-6-2 0,-2 3 1 16,0-7-1-16,6-1-6 0,-1-2 2 0,4-6 6 15,7-3-4-15,4-3 5 0,1-3-2 0,5-2 2 16,5 2 1-16,1-1-1 0,-2-2 3 0,9-4 2 16,0 0-1-16,-16 10-1 0,16-10-1 0,-4 7 4 15,4-7-2-15,0 0 1 0,0 0 2 0,16 15-1 0,-3-9 3 16,11 5 1-16,8 9 0 0,4-5-1 0,0 1-4 16,-6 0 0-16,-3-7 1 0,8 11 2 0,2 0-5 15,-1-2-3-15,1-1 5 0,-3 2-5 0,-2-4 3 16,3 0-2-16,-8 0 0 0,1-2-7 0,-6-3-16 15,3-3-11-15,-3-1-15 0,-3 0-12 0,-3-2-16 16,-2 2-22-16,-1-6-26 0,-13 0-36 0,22-6-23 16,-14-1-101-16,4 0-336 0,4-7 94 0</inkml:trace>
  <inkml:trace contextRef="#ctx0" brushRef="#br0" timeOffset="153842.41">32024 12381 367 0,'8'-15'164'0,"-6"10"-27"0,-2 5-25 0,11-10-13 16,-2 5-9-16,-9 5-13 0,18-10-8 0,-6 8-3 16,-12 2-8-16,19-8-16 0,-8 4-4 0,-11 4-8 15,19 0 1-15,-19 0-5 0,0 0-1 0,0 0-8 16,22 4 2-16,-22-4-3 0,8 10-8 0,-8-10 11 16,6 13-5-16,-3-3-4 0,-3 0-2 0,2 2-1 15,0 1 2-15,2-3-4 0,-4 11 0 0,5-1 3 0,0 2-2 16,1 1 7-16,3-1-4 0,1 12-5 15,3-6 4-15,4 7-2 0,0-4 3 0,2 3-3 16,-5-9 1-16,-2-3-2 0,-3-1 5 0,-5-8 6 0,4-1 5 16,-3 4 0-16,-5-4 4 0,3-2 7 0,-3 0 3 15,1 0 4-15,-1-10-5 0,-4 17 2 0,1-7 1 16,-2-3-4-16,-4 4-5 0,4-5-3 0,-3 5 0 16,0-4-2-16,-1 0-20 0,-9 8-31 0,1-5-46 15,-2 2-42-15,-3 1-130 0,-3-4-293 0,-14 6 85 16</inkml:trace>
  <inkml:trace contextRef="#ctx0" brushRef="#br0" timeOffset="154936.43">31944 12428 344 0,'0'0'165'0,"0"0"-24"0,0 0-15 0,0 0-6 15,0 0-17-15,0 0-11 0,0 0-4 0,0 0-14 16,0-13 1-16,0 13 3 0,0 0-3 0,0 0-9 0,0 0-4 16,-3-6 0-16,3 6-6 0,0 0-4 15,0 0-4-15,-5-12-1 0,5 12-3 0,0 0-2 16,-3-6-1-16,3 6 2 0,0 0-7 0,0 0 1 0,0 0-2 16,-2-10 1-16,2 10-12 0,0 0 0 0,0 0 0 15,0 0-4-15,0-12-6 0,0 12-1 0,0 0-3 16,5-8 1-16,-5 8 0 0,0 0-3 0,8-10 0 15,1 8-3-15,-1-1-1 0,0 1 2 0,0 0-2 16,3-2 0-16,0 2-2 0,0 0-1 0,-11 2 4 16,19-2-4-16,-8-2 2 0,-11 4-7 0,19 0 4 15,-19 0 1-15,17 0-1 0,-17 0 0 0,13 4-1 0,-13-4-2 16,16 2 1-16,-7 2 0 0,2 2 4 0,-1-4-4 16,-10-2 1-16,17 10 0 0,-9-5-1 0,1-2-2 15,-2 4 2-15,2-2 4 0,-1 2-7 0,-2-3 1 16,0 6-3-16,-1-7 4 0,-2 7 2 0,-1-1 0 15,2-3-5-15,-4-6 0 0,-4 17 3 0,2-7 3 16,-5 1 0-16,3-1-1 0,-13 7 0 0,1-1-2 16,-3-1 3-16,4 0-3 0,-1 0 1 0,2-5 0 15,1 0 2-15,5-4 1 0,0 4 2 0,-1-4-6 16,4-2 5-16,5-4 4 0,-13 12-6 0,13-12 6 0,-9 6 1 16,9-6-4-16,-3 5 4 0,3-5-2 0,0 0 2 15,-5 8 1-15,5-8-2 0,0 0-6 0,0 0 1 16,0 0 3-16,0 0-1 0,0 0-2 0,0 0-1 15,26 4 0-15,-26-4-3 0,18 3 6 0,-18-3-3 16,19 0 0-16,-9 3 1 0,1-1-2 0,-11-2-5 16,23 5 6-16,-16-2 2 0,7 1 1 0,-2 2-3 15,-1-5-3-15,-1 7 0 0,10 2 2 0,-10 3 0 0,7-2 0 16,-6 2-1-16,0 1 3 0,0 2 1 0,-1 1-7 16,-1-4 6-16,-1 0-1 0,-2-3-1 15,-1 3 0-15,-2-3-1 0,-1 0 2 0,-2 2 0 0,0-2 4 16,0-1-1-16,0 1 4 0,0-1 1 0,0 0 7 15,-5 1 6-15,0-3 8 0,-1 1-1 0,-2-1 4 16,-1 0-5-16,-1-1-1 0,-1 2-2 0,0-5 1 16,3 3-5-16,-3-2-4 0,0 1 2 0,0 0-4 15,0 0-10-15,11-5-20 0,-23 5-31 0,10-3-30 16,-8 4-45-16,-5-4-204 0,-14 6-388 0,-4-4 109 16</inkml:trace>
  <inkml:trace contextRef="#ctx0" brushRef="#br0" timeOffset="158510.43">19714 16129 233 0,'0'0'164'0,"0"0"-22"15,0 0-17-15,0 0-15 0,0 0-11 16,0 0-3-16,-2 7-10 0,2-7-5 0,0 0-6 16,0 0 1-16,0 0-5 0,0 0-5 0,0 0 6 0,0 0-3 15,0 0-5-15,0 0-11 0,0 0 0 0,0 0-9 16,0 0-3-16,0 0 0 0,0 0-9 0,0 0-2 16,0 0-2-16,17-26 1 0,-10 9-8 0,1-1 0 15,-2-5 0-15,3 1-4 0,-2 1-5 0,4-14 2 16,-5 6-2-16,0-9-4 0,-6 8 4 0,-4 5-5 15,2-1-10-15,-4 3 4 0,-2 4 2 0,-11-13 0 16,1 10-4-16,-2 5 4 0,0 1-4 0,2 3-1 0,-5 3-6 16,4 1 6-16,-2 3 2 0,-4-1-2 15,5 7-2-15,-1 0 10 0,3 4 4 0,-3 2-4 16,2 3 3-16,3-3-1 0,1 2-1 0,8 4 1 0,-2-4-3 16,8 4-1-16,1 1-3 0,13 26 6 15,0-19-2-15,9 12-2 0,11-1 3 0,3-6 0 16,4 3-2-16,-4-3 0 0,6 0-4 0,4-4 0 15,-11 4 2-15,4-2 3 0,-7-2-5 0,-4-1 1 16,-6-5 2-16,-3 0-2 0,1-3 1 0,-8 4 6 16,3-7-7-16,-7 4 5 0,-3-6 17 0,-3 3 0 0,2-3 9 15,-4 3 1-15,-6 0-1 0,1-2 5 0,0-2-4 16,-7 5 0-16,-4-2 5 0,-4 3-2 0,-1-2-1 16,-3-3 0-16,-2 1-3 0,7-3-3 0,-5 0 5 15,3-5-8-15,-2 2 5 0,4-4 2 0,3 0-1 16,-14-4 26-16,14 6-32 0,16 0-1 15,-20-10 2-15,9 8-3 0,3-3-5 0,-3 0 1 16,3 0-12-16,8 5 9 0,-17-10-3 0,9 8-4 16,8 2-1-16,-11-7-1 0,11 7 1 0,-11-6-5 15,11 6 3-15,-8-3 0 0,8 3-4 0,0 0 1 16,-12-6-2-16,12 6-3 0,0 0 1 0,-7-4 0 0,7 4 0 16,0 0-4-16,0 0-8 0,0 0-6 0,-14-4-8 15,14 4-7-15,0 0-10 0,0 0-10 0,0 0-5 16,0 0-10-16,0 0-9 0,0 0-2 0,0 0-12 15,0 0-8-15,0 0-12 0,0 0-28 0,0 0-17 16,0 0-120-16,0 0-328 0,0 0 95 0</inkml:trace>
  <inkml:trace contextRef="#ctx0" brushRef="#br0" timeOffset="160529.09">21639 15952 264 0,'3'-10'72'16,"-3"10"-3"-16,8-7 0 0,-8 7 12 0,8-7-8 0,-8 7-11 16,14-11 3-16,-14 11-9 0,14-7-2 0,-14 7-11 15,14-5-1-15,-14 5-6 0,0 0-7 0,19-2-4 16,-19 2-4-16,0 0 2 0,21 7-15 0,-12-2 12 15,-2 3 5-15,2-1 1 0,2 1 1 0,-6 2 4 16,4 1-5-16,-1-4 1 0,-3 6-5 0,5 5 7 16,-4-4-13-16,3-1 3 0,-3-1 6 0,-4-3 10 0,1 1-15 15,1 0 5-15,0-3-10 0,-4-7 2 0,6 18-1 16,-2-11-2-16,-4-7 1 0,1 13 3 0,-1-13 1 16,3 7 0-16,-3-7-5 0,0 0-5 0,5 7 9 15,-5-7-7-15,0 0-7 0,0 0-17 0,0 0-11 16,0 0 4-16,0 0-14 0,0 0-2 0,0 0 1 15,11-31 3-15,-1 10-4 0,-6 1-2 0,1-2 10 16,3 6 14-16,-2-7 6 0,-1 6 3 0,1 2 10 16,1 1-1-16,0 1-4 0,-2 4 0 0,0-4 9 15,1 6-4-15,1-1 5 0,-7 8-1 0,12-12-9 16,-7 6 4-16,-5 6-3 0,15-3 5 0,-15 3-4 0,22 0 5 16,-22 0 0-16,0 0 7 0,33 9-1 0,-23-7-1 15,2 3 0-15,6 8 3 0,-4-6-10 0,-1 3 7 16,5 0 4-16,-2-2-5 0,-2 2 0 0,-6 1 3 15,0-6-2-15,-1 5-2 0,3-3 2 0,-2 1-5 16,-3 2-23-16,0 0 3 0,0-2-22 0,0 4-22 16,-1-3-20-16,-4 1-98 0,6 0-207 0,-6-10 63 15</inkml:trace>
  <inkml:trace contextRef="#ctx0" brushRef="#br0" timeOffset="164257.37">20703 15930 258 0,'0'0'101'0,"2"12"-13"0,-2-12 1 16,0 0 5-16,0 0-9 0,0 0-12 0,0 0 7 15,0 0-2-15,0 0-5 0,0 0-8 0,0 0-3 16,0 0-5-16,0 0-5 0,0 0-5 0,0 0-4 0,0 0-5 16,0 0-5-16,0 0-2 0,0 0 0 15,0 0-9-15,30-19 4 0,-30 19-1 0,6-13-5 0,-6 13-3 16,6-13-5-16,-3 3 7 0,-3 10-8 0,1-17 3 15,-1 17-2-15,0-12-5 0,0 12-1 0,-1-16 3 16,1 16-8-16,-3-8 2 0,3 8-7 0,-9-10 6 16,9 10-2-16,-13-5-5 0,13 5-1 0,-17-3-1 15,17 3 4-15,0 0-1 0,-30 5-1 0,19 0 4 16,1 3 2-16,-2-2 1 0,4 2-4 0,4 2-1 16,-5 0 4-16,5 2-2 0,-1 1 4 0,2 4 1 15,6 1 1-15,6 0-1 0,0 0-2 0,0-3 4 0,3-1 1 16,4 0-1-16,1-4 3 0,-1 3-5 15,0-3 4-15,0-5-4 0,6 2 2 0,-2-4-3 0,-7 0 4 16,4-3 2-16,-17 0 1 0,24 0-9 0,-24 0 8 16,21-6-1-16,-12-1-1 0,-9 7-4 0,21-9 4 15,-12 3-1-15,-9 6 0 0,17-13 1 0,-9 10-1 16,-3-4 4-16,-5 7-2 0,15-14 4 0,-15 14-2 16,10-7-1-16,-10 7 1 0,9-10-4 0,-9 10 0 15,5-7 9-15,-5 7-5 0,0 0-1 0,8-10-2 16,-8 10 1-16,0 0 5 0,8-11-2 0,-8 11 4 0,0 0-4 15,7-3-2-15,-7 3 9 0,0 0-6 0,0 0-6 16,0 0 1-16,10-9 0 0,-10 9-9 16,0 0 10-16,0 0-8 0,0 0 4 0,0 0-4 0,0 0-1 15,0 0-2-15,0 0 4 0,0 0-2 0,16 16 2 16,-5 1-4-16,-2 5 0 0,4 13 6 0,2 4-2 16,-8 3 1-16,4 3 2 0,-2 0 7 0,-4 6-4 15,8 25 0-15,4-3 1 0,-4 2 1 0,-1 5 4 0,-1 0-1 16,-2 2 8-16,6-6 0 0,0-14 4 15,-11-11-3-15,10 24 8 0,-6-21 0 0,0-7 0 16,1 0-4-16,-9-3 1 0,8-1-5 0,-3-8-1 0,3 1 0 16,-5-7 2-16,2-4-4 0,-4-5 1 0,2 0-6 15,-3-5 6-15,0-1-6 0,3-2 0 0,-3-2-1 16,0-3 3-16,0-7 3 0,0 12 3 0,0-12 9 16,-3 14 3-16,3-14-1 0,0 7-3 0,0-7-1 15,0 0-3-15,0 0-1 0,0 0-4 0,0 0-1 16,-42-21-2-16,26 4-3 0,-8-13-1 0,-6-1 1 15,7-4-4-15,-4-3 2 0,3-3 1 0,-1-1-3 16,8-2 0-16,-5 0-4 0,6-3-1 0,-1-2-1 16,6 2 3-16,3 0-4 0,0 2 1 0,6 2-1 15,-1 2 5-15,6-1-4 0,2 3 2 0,0 3-4 0,3-2-1 16,3 3 1-16,11-4 0 0,-4 2-11 0,2-1-4 16,3 4-12-16,1 3-1 0,6 0-13 0,4-2-13 15,-4 3-4-15,-3 2-7 0,3-1-2 0,-5 0-7 16,8 1-8-16,-11 5-9 0,-1 7-16 0,-1-1-6 15,-5 5-6-15,2-2-13 0,-2 4-3 0,1 4-103 16,-6-2-280-16,-2 1 81 0</inkml:trace>
  <inkml:trace contextRef="#ctx0" brushRef="#br0" timeOffset="165185.64">21584 16093 233 0,'0'0'100'16,"0"0"-12"-16,4 12-8 0,-4-12 2 15,4 12-11-15,-4-12 4 0,8 15-1 0,-8-15-18 16,3 14-1-16,3-6-6 0,-6-8-2 0,9 10 0 0,-9-10 11 16,7 10-4-16,-7-10 3 0,8 5 0 0,-8-5-8 15,17 2-4-15,-17-2 3 0,0 0-4 0,36-7-6 16,-26 2-7-16,-1-2 6 0,2-3-11 0,6-4 0 15,-4 0 0-15,4-3-12 0,-7 0-16 0,4-1 8 16,-8 4-3-16,-1 1 1 0,3 4-2 0,-5-3 2 16,-1 4-8-16,4-1 2 0,-6 9-1 0,0-16-3 15,0 16-2-15,-4-17 2 0,-3 5-5 0,7 12-1 16,-8-7 8-16,8 7-3 0,-11-7-1 0,11 7 3 16,-16-2-2-16,16 2 3 0,-20 0-1 15,20 0-1-15,0 0 2 0,-32 9 1 0,21-2 0 0,3-5 3 16,-3 8-1-16,2-3-1 0,1 3 3 0,-6 6-2 15,6 1 4-15,0 1 7 0,-3-2 1 0,8 3-1 16,6 1 11-16,-1 0 1 0,2-1 2 0,7-1 0 16,2 2 2-16,4-3-5 0,1-1 0 0,2 0 4 15,2-1-5-15,13 2-4 0,-10-2 3 0,4-2-4 16,-6-5-3-16,-1 2 1 0,2-4-11 0,-5 1-2 16,3-2-17-16,-1-1-8 0,-9-3-21 0,-12-1-5 15,27-5-26-15,-27 5-9 0,15-6-9 0,-5 0-3 0,-4-1 6 16,-6 7 12-16,9-13 6 0,-7 3 8 0,1-2 10 15,0 2 13-15,-3 10 14 0,1-20 13 0,-1 8 4 16,0 5 9-16,0-6 6 0,0 13 14 0,0-17 8 16,0 7 14-16,0 10-5 0,6-17-1 0,-6 6 13 15,0 11-5-15,6-16-5 0,-4 8 3 0,1-2 0 16,-3 10-13-16,9-17-6 0,-5 10 3 0,2 0-4 16,3-1-4-16,-9 8 2 0,14-13 1 0,-7 9-3 15,-7 4-4-15,20-6-5 0,-20 6 1 0,19 0-2 16,-19 0 1-16,0 0 1 0,28 10-2 0,-21-4 8 0,5 1-5 15,-4 3-3-15,2-2 6 0,2 9-2 0,-1-1-1 16,-3-1 4-16,3 3-8 0,-3-3 9 0,-3-3 1 16,1-1 3-16,-3 2-4 0,0-6-1 0,-1 5 5 15,-2-12-3-15,6 19 0 0,-6-15-1 0,0-4-6 16,3 13 11-16,-3-13 0 0,0 0 17 0,2 12 4 16,-2-12 10-16,0 0-4 0,0 0-6 0,0 0-2 15,0 0-5-15,0 0-7 0,0 0-2 0,0 0-2 0,0 0-3 16,0 0-6-16,-2-48-3 0,2 26 2 15,0 4-3-15,2-2-5 0,1-1 2 0,0 2-4 16,2 0-1-16,-2 2-1 0,2 4 0 0,4 1-1 0,-4-1 0 16,11-2 1-16,-5-1 0 0,5 1-3 0,4 3 1 15,0 1 0-15,-5 1-1 0,8 0-1 0,-4 3 2 16,-3 0-3-16,1 3 0 0,-4 2 5 0,-13 2-5 16,25 0-4-16,-25 0 6 0,25 9-2 0,-15-5 2 15,1 3 1-15,6 8-5 0,1 3 1 0,-11 0 2 16,2 3-1-16,9 13-3 0,-7-6 4 0,-6-4 4 15,4 14 2-15,-1-11-4 0,-3-2 4 0,1-4 3 0,-1-1 0 16,1 2-3-16,-1-2 2 0,3-1 3 16,-5 1-3-16,5-4 3 0,-4-4-13 0,6 0-9 15,-4-3-22-15,7 9-21 0,4-6-28 0,-1-4-13 0,0-3-28 16,3-1-79-16,3-6-245 0,0-3 71 0</inkml:trace>
  <inkml:trace contextRef="#ctx0" brushRef="#br0" timeOffset="166756.34">23156 16307 219 0,'0'0'86'0,"16"-7"6"0,-16 7-3 0,10-9-5 15,-10 9-1-15,0 0 13 0,0 0-3 0,12-1-10 16,-12 1 11-16,0 0-14 0,0 0 1 0,0 0-10 0,0 0-9 16,11-5-8-16,-11 5 5 0,0 0-7 0,14-6-10 15,-14 6-5-15,13-9 0 0,-7 1-6 0,2 1 3 16,0 0-6-16,7-11 1 0,-1 2-8 0,-7-1 3 16,2-6-6-16,-2 3 1 0,-4 1 2 0,1-2-3 15,-8 0 2-15,1 0 5 0,1 1-1 0,-7 4-6 16,4-3-3-16,-6 9 2 0,1 2-4 0,-2 0-4 15,1 3 4-15,11 5 1 0,-24-5 0 0,4 5 2 16,0 8 1-16,-3 2 0 0,0 2 2 0,2 3 0 16,-6 11-1-16,2-3 1 0,3 7 0 0,6-3-1 15,2-5 3-15,6 0-4 0,0-1 4 0,5 5-4 0,3-1-1 16,-4-3 3-16,11-2-2 0,-2 3-4 0,2-5 3 16,8-3 0-16,0 3-5 0,8-6 0 0,-3-1-1 15,1-3-6-15,1 0-8 0,3-4-3 0,-6-1-8 16,5-6-10-16,-3 3-8 0,-6-4-9 0,4-8-7 15,-3 2-1-15,5-5-1 0,-12-3-3 0,3 1-2 16,-1 0 9-16,-1-6 8 0,-1 4 13 0,-6 2 6 16,3 0 9-16,-2 4 11 0,2 2 6 0,-4 0 5 0,1 1 4 15,-3 10 3-15,6-14-2 0,-6 14 2 0,3-10-11 16,-3 10 2-16,8-7-1 0,-8 7-3 0,0 0-5 16,26 2 4-16,-26-2-1 0,32 20-4 0,-14-7 10 15,12 13-6-15,-7-1 2 0,1 4 0 0,-7-3-2 16,-4-3 2-16,-3-3 0 0,0 5 1 0,-2-9 6 15,-3 7 4-15,-5-5 2 0,5-4 5 0,1 2 6 16,-6-6 14-16,0-1 15 0,0-9 20 0,6 14 5 16,-6-14 1-16,0 0-2 0,0 0-12 0,0 0-3 15,0 0-7-15,0 0-8 0,0 0-9 0,-17-29-12 16,17 7-11-16,3-15-22 0,5 0-21 0,6-5-20 0,-3 1-13 16,5 3-2-16,3 3-9 0,2 1-5 0,0 10 1 15,-3 7-10-15,3 2-1 0,0 2 0 0,0 3 4 16,4 3 5-16,-4 0-1 0,2 1 3 0,-3 4 7 15,1 2 2-15,-5 0 4 0,-16 0 4 0,30 2 4 16,-30-2 11-16,20 3-1 0,-20-3 9 0,14 3 7 16,-14-3 11-16,13 4 17 0,-13-4 6 0,6 8 19 15,-6-8 6-15,2 15 7 0,-2-5 20 0,0-10 9 0,-8 34 0 16,-2-12-2-16,-2-1 1 0,4 17-1 0,-6-3-8 16,2-4-3-16,5-8-4 0,5 1-6 15,-4-1-1-15,6-1-6 0,0-2-3 0,0 2-1 0,8-2-5 16,-1-3 2-16,9-2-4 0,2-1-6 0,4-2-5 15,0-4-8-15,3-3-1 0,2-5-7 0,14-2-4 16,0-3-5-16,0-7-4 0,-6-5 4 0,-4-1-10 16,-12 1-9-16,-2-3 0 0,-4 0 2 0,-5-2 3 15,1 3 0-15,-4-1 8 0,-2 2-2 0,-3 1 7 16,-5 5 6-16,-2 5 1 0,2-3 5 0,-3 3 10 16,8 7 7-16,-17-6 1 0,17 6 1 0,0 0 1 0,-35 8 3 15,18 4 2-15,1 1-5 0,0 1 2 0,7 1-4 16,4 0 1-16,2-3 2 0,1 7-7 0,7-4 3 15,0 0-2-15,2-5-2 0,6 5-2 0,6-3 2 16,3-4 2-16,19-6-8 0,5-2 1 0,-1-4 1 16,1-9-3-16,3-2-2 0,2-5 4 0,21-19-4 15,-23 4-1-15,-4 0-11 0,12-18-12 0,-4-9-6 16,-7-4-9-16,-6-2-3 0,0-5-4 0,-8-1-2 16,-5-5-6-16,-8-1-1 0,-8 8 6 0,-2 7 6 15,-7 16 2-15,-4-1 8 0,-2 2 5 0,-1 5 7 16,-6 4 5-16,1-1-1 0,-10 7 3 0,4 0-1 0,-3 13 1 15,2 2-1-15,-2 8 2 0,4 4 0 0,0 2 1 16,-10 4 5-16,3 8 0 0,1 3 1 0,-12 15 5 16,-1 10 2-16,8 5 2 0,-4 8 8 0,0 23-4 15,-2 4 0-15,14 3 11 0,8-3-2 0,7-14 0 16,6 12 1-16,4-15 1 0,14 15-2 0,2-17-3 16,1-13 3-16,2 1-5 0,8-4 0 0,2-3-3 15,-3-2-3-15,2-4 1 0,4-1-5 0,0-7-8 0,-7-5-13 16,4-1-13-16,-9-3-14 0,-2-10-12 15,-5-3-23-15,1-4-15 0,-21 2-15 0,33-8-16 16,-24-2-10-16,-1 0 9 0,-3-7 1 0,-3-1-2 0,-4-4 18 16,-6-2 4-16,-1 1 16 0,-10-8 8 0,-5-1 13 15,-4 4 14-15,10 4 21 0,-5 7 23 0,6 2 19 16,2 2 11-16,-1 1 12 0,9 4 7 0,-2-2 0 16,3 4 4-16,6 6 6 0,-15-10 2 0,15 10-5 15,-8-9 2-15,8 9 1 0,-8-6-7 0,8 6-7 16,0 0-2-16,0 0-5 0,0 0 3 0,0 0-6 15,0 0 1-15,27-10-9 0,-13 8 0 0,14 2-2 0,-4 0-3 16,0-2-4-16,1 2-13 0,1 2-10 16,-2-2-4-16,1 0-2 0,-2 0-4 0,-1 2 2 0,-2-4 2 15,-20 2 0-15,28 2 4 0,-15-2-1 0,-13 0 3 16,19 2 1-16,-19-2-6 0,0 0 7 0,19 0 3 16,-19 0 8-16,0 0 3 0,0 0 7 0,17 0 5 15,-17 0 1-15,0 0-1 0,0 0-4 0,0 0-1 16,15-2-2-16,-15 2-1 0,0 0-4 0,0 0 0 0,0 0 0 15,18-4 0-15,-18 4-1 0,0 0-6 16,0 0 0-16,0 0-3 0,0 0-2 0,0 0 3 16,0 0-1-16,16-4-1 0,-16 4-4 0,0 0 9 0,0 0-5 15,0 0 3-15,0 0-4 0,0 0 4 0,0 0-3 16,11 14 1-16,-11-14 1 0,0 0 2 0,5 9-1 16,-5-9 0-16,0 0 4 0,8 10 0 0,-8-10 3 15,17 4 3-15,-9 2-4 0,-8-6 4 0,36 2-4 16,-17-2 2-16,-3 0-1 0,-16 0 2 0,30-8-1 15,-8 7-4-15,-2-11 2 0,-1 9 1 0,-8-4-4 16,-4-1 2-16,2 0 0 0,-9 8-1 0,11-12-1 16,-11 12-2-16,3-10-1 0,-3 10 0 0,0 0-1 15,0 0 0-15,-17-10 7 0,17 10 6 0,0 0 7 0,-40 10 1 16,23 0 3-16,-5 2 2 0,3 4 4 0,-3 3 0 16,5-3 0-16,1 4-4 0,0 15-1 0,5-9 2 15,5-3-5-15,4 2-1 0,2 1 2 0,8 7-2 16,5 5-4-16,1-15-17 0,15 10-26 0,1-5-22 15,7-1-28-15,3-9-42 0,5 0-38 0,-2-3-129 16,7-7-342-16,2-1 98 0</inkml:trace>
  <inkml:trace contextRef="#ctx0" brushRef="#br0" timeOffset="167387.34">26591 15641 396 0,'0'0'216'0,"4"-7"-44"0,-4 7-24 16,0 0-18-16,0 0-13 0,0 0-9 0,0 31 4 0,-4 7-5 16,1 4-2-16,1 2-5 0,0 5-1 0,-1 0-3 15,-3 6-5-15,1 20-7 0,8-15-7 0,-8-11-7 16,7 4-5-16,-2-7-8 0,3 4-5 0,-3-9-3 15,0 2-8-15,0-7 1 0,2-6-4 0,-4-7-7 16,2-6 1-16,0-1-5 0,0-4 0 0,0-2-1 16,0-10 1-16,0 18 13 0,0-18 5 0,-3 10 4 15,3-10-6-15,0 0-8 0,0 0 0 0,0 0-8 16,0 0-3-16,0-38-8 0,-2 14-7 0,7-13-3 0,-8-4-5 16,6-4-13-16,-1 0 0 0,4-4 1 15,-6-2-4-15,3-2 0 0,1 2 4 0,-4-1-3 0,7-24 4 16,-2 20-2-16,1 8 4 0,2 7 3 0,-1-2 1 15,2 7-5-15,2-4 5 0,2 9-6 0,4-7 1 16,-3 11-1-16,10-7-2 0,-2 4-1 0,6 2 2 16,-1 1 0-16,6 3 0 0,3 2 0 0,-6 7-1 15,-8 2 2-15,2 6 0 0,-5 5-2 0,4 2 0 16,-23 0-3-16,32 7 3 0,-16 3-3 0,-2 7 5 16,-7 3 3-16,2 3-1 0,-4 13-3 0,-5 2 5 0,-10 1-2 15,-3-2 2-15,-2 0 3 0,-6-1 1 0,2 2-2 16,-5-2 1-16,-2-3 3 0,-9-5-2 15,7 4-3-15,7-13 4 0,0-2-1 0,0-3 1 0,3 0 1 16,1 3 3-16,0-6 1 0,4-1 1 0,-1 0 1 16,3-5 0-16,6 3-1 0,5-8 2 0,-11 10 0 15,11-10-3-15,-8 8-2 0,8-8 1 0,-10 9-3 16,10-9 0-16,-2 12 1 0,0-5 0 0,2-7 3 0,2 20 0 16,0-10 1-16,8 10 3 0,1-2 0 15,-1-2-2-15,4 1 1 0,2 1-1 0,1-1-1 16,-1 3-1-16,5-5 2 0,11 9-16 0,-2-2-21 0,5-1-24 15,-10-7-20-15,5-4-32 0,5 6-27 0,-1-5-36 16,-6-6-121-16,-2-5-347 0,15 0 98 0</inkml:trace>
  <inkml:trace contextRef="#ctx0" brushRef="#br0" timeOffset="167812.64">27531 15360 276 0,'0'0'217'16,"-8"-20"-30"-16,5 15-16 0,3 5-15 0,-2-12-17 16,2 12-18-16,0 0-12 0,0-16-10 0,0 16-10 15,0 0-13-15,8-10-11 0,-8 10-5 0,13-8-9 16,-2 4-6-16,3 3-3 0,-14 1-7 0,38-3-5 15,-21 3-5-15,-17 0-1 0,28 3-1 0,-18-2-6 0,-10-1-2 16,20 12-3-16,-16-2-3 0,-1-1 1 16,3 4 1-16,-6-2 3 0,-3 9-7 0,-3 0 1 0,2 4 2 15,-6-4-1-15,2 2 5 0,0-2-9 0,1 1 1 16,-2-1 2-16,6-2 1 0,0 2-3 0,6 3 3 16,0-4-3-16,6 1 3 0,-2 2-4 0,7 1 5 15,5 5-5-15,-3-1-3 0,-2-4 2 0,-3-1 4 16,1-3-4-16,-1 3 2 0,-7 1 9 0,-1-1 3 0,-3 2 11 15,-5-3 6-15,-4-1 2 0,2 0 0 16,-5-1-2-16,-12 13-2 0,3-13-1 0,-12 5-4 16,8-3 0-16,-7 3-6 0,-8-1 2 0,4-1-4 0,4 0-10 15,1-5-29-15,7-1-32 0,-9 3-29 0,9-3-50 16,5 1-39-16,2-6-128 0,1 2-353 0,-1-1 98 16</inkml:trace>
  <inkml:trace contextRef="#ctx0" brushRef="#br0" timeOffset="168235.81">25212 17279 426 0,'0'0'273'0,"0"0"-35"0,0 0-27 15,0-10-29-15,0 10-21 0,0 0-17 0,28-13-13 0,-5 5-6 16,25-4-3-16,8-1-9 0,36-9-3 0,11 6-10 15,86-19-3-15,-60 11-6 0,54-11-7 0,-54 8-7 16,-25 8-5-16,80-9-8 0,-61 4-3 0,-27 9-5 16,2-1-5-16,-5-1-7 0,-3 6-1 0,-4 6-8 15,-18-7-2-15,-13 4-8 0,-7 2-11 0,2 2-9 16,-9-2-8-16,-8 2-9 0,-10-1-8 0,-5 5-5 16,-4-3-14-16,0 1-9 0,-14 2-13 0,18-5-12 0,-18 5-11 15,0 0-13-15,0 0-15 0,0 0-25 0,0 0-13 16,0 0-31-16,0 0-104 0,0 0-339 0,-64 15 96 15</inkml:trace>
  <inkml:trace contextRef="#ctx0" brushRef="#br0" timeOffset="168551.77">25708 17284 263 0,'0'0'185'0,"0"0"-28"15,0 0-23-15,0 0-22 0,0 0-11 0,46 0-2 16,-2-5-7-16,5-3 0 0,6 3 5 0,38-5 2 16,-1-2 5-16,2-1-1 0,2 5-3 0,7-5-5 15,-6 0-1-15,7 1-7 0,-7 5-4 0,5-3-11 16,-8 2-5-16,-7 3-9 0,-2 0-5 0,-19 3-1 16,-14-1-9-16,-2 0-6 0,-2 3 0 0,-1-2-4 15,-8 1-4-15,-7 1-4 0,-4-4-1 0,-3 4-1 0,-3-3-5 16,-5 3-5-16,-1-2-2 0,-16 2-8 0,18 0 5 15,-18 0-7-15,0 0-2 0,25-1-7 0,-25 1-10 16,0 0-15-16,0 0-4 0,16 0-15 0,-16 0-9 16,0 0-7-16,0 0-12 0,0 0-11 0,0 0-7 15,0 0-15-15,17-3-14 0,-17 3-125 0,0 0-300 16,0 0 87-16</inkml:trace>
  <inkml:trace contextRef="#ctx0" brushRef="#br0" timeOffset="185574.29">24665 2788 228 0,'0'0'36'0,"0"0"3"0,0 0-6 0,0 0-3 0,0 0-3 16,0 0-6-16,0 0-5 0,0 0-1 0,0 0 1 15,0 0 2-15,22-6-4 0,-22 6-2 0,0 0-1 16,0 0 2-16,0 0-4 0,0 0 1 0,0 0-5 16,0 0 1-16,0 0-1 0,0 0-2 0,0 0 7 15,0 0 5-15,0 0-2 0,0 0 4 0,0 0 0 16,0 0 3-16,0 0 4 0,0 0-1 0,0 0 8 16,0 0-5-16,0 0 2 0,0 0 2 0,0 0 8 15,0 0 0-15,0 0-6 0,0 0 2 0,0 0 4 0,0 0-7 16,0 0 5-16,18-2-5 0,-18 2-1 0,0 0-7 15,0 0-2-15,0 0-7 0,0 0 7 0,0 0-3 16,0 0-7-16,0 0-2 0,0 0 9 0,0 0-13 16,0 0 2-16,0 0 0 0,0 0 3 0,0 0 2 15,0 0-9-15,0 0 0 0,0 0 5 0,0 0 0 16,0 0 3-16,0 0-5 0,0 0-11 0,0 0 17 16,0 0-7-16,0 0-4 0,0 0 5 0,0 0-7 0,0 0 3 15,0 0 9-15,0 0-13 0,0 0 6 16,0 0-2-16,0 0 5 0,0 0 6 0,0 0-2 15,0 0-1-15,0 0-2 0,0 0-4 0,0 0 8 0,0 0-4 16,0 0-2-16,0 0 2 0,0 0-5 0,0 0-1 16,0 0 1-16,0 0-2 0,0 0 9 0,0 0-7 15,0 0 0-15,0 0 1 0,0 0-4 0,-51 0 2 16,51 0-5-16,-20 0 0 0,20 0 9 0,-24 2-8 16,11-2 7-16,13 0-7 0,-26 6 13 0,4-6-8 15,0 2-2-15,4 0-3 0,-7 4 0 0,2-2-2 16,2-4-1-16,3 6 8 0,-3-2 1 0,0-1-5 0,1 0 4 15,6 1-12-15,-4 1 3 0,3-5 3 16,8 6 8-16,7-6-5 0,-19 4 1 0,10 2-7 0,9-6 3 16,-17 2-3-16,7 3 6 0,10-5-4 0,-11 5-1 15,11-5 5-15,-9 8-4 0,9-8 1 0,-7 7 6 16,7-7-9-16,-9 9 6 0,6 0-4 0,1-1 3 16,-1 2-1-16,1 3-7 0,-2-1 4 0,2 8 7 15,-3 2 0-15,5 3-7 0,-4-1 10 0,-1 17-4 16,5-2-6-16,-3 0 2 0,3 0 1 0,-5 3 2 15,2 0 7-15,-2 3 2 0,3-4-6 0,-4 7 8 16,0-5-7-16,3 4 3 0,-5 0-3 0,1 0 4 0,7 0-1 16,-8 3-1-16,6-4 3 0,0 3-8 15,-1 1 10-15,0 0 0 0,3-4-4 0,0-2 3 0,0 6-1 16,0-4 10-16,0 2-11 0,-2 1 4 0,4 2-1 16,-2 1 1-16,0 0 11 0,0 0-4 0,-2 3 1 15,-1-4-4-15,0 25-1 0,3 0 6 0,-2-2-1 16,0-11-3-16,-5-12 1 0,4 0 0 0,-5 2 2 15,3 28-4-15,2-2 1 0,-5 0 0 0,2-3-1 16,4-16 0-16,-4-12-4 0,3 3 0 0,-4 24 2 16,1-1-1-16,1-13-2 0,-1-13 13 0,3 4 0 0,-8 23 8 15,3-14 8-15,-6 13 3 0,1 4 6 0,-4 3-4 16,6-9-2-16,0-12 0 0,3-12-5 16,-8 49 25-16,7-50-34 0,4-3-2 0,-3 1-5 15,3-1-2-15,2 1 0 0,-6-6-2 0,6 3 0 16,-1 0-2-16,0 0 0 0,4 1-2 0,-2-5 0 15,4 0-1-15,-2-8-1 0,0-7 3 0,4 0-3 16,-2-1-1-16,0-3-2 0,1-2 3 0,1 1-5 16,4-5 3-16,-6-1-2 0,3-1 2 0,-1-1 0 15,0 2 2-15,5-1-1 0,-1-1-2 0,5 5 2 16,2 0-3-16,-2-3 3 0,1-3-2 0,2 3-1 0,4-4-2 16,-1 4 1-16,2-4-1 0,4-3-2 0,1 2 1 15,11 6-1-15,-7-5 0 0,-3-1-3 0,-4-2 3 16,-2 3-1-16,2-5-2 0,-1 4 1 0,1-4-1 15,-4 3 0-15,4-2 0 0,-7-2-2 0,1 4 3 16,-17-6 1-16,27 4-1 0,-27-4 1 0,25 4-2 16,-25-4 0-16,19 2 2 0,-19-2 0 0,19 2-2 15,-19-2 4-15,15 6 0 0,-15-6-6 0,0 0-14 0,23 2-17 16,-23-2-12-16,0 0-24 0,0 0-38 0,0 0-54 16,0 0-174-16,28-10-399 0,-28 10 112 15</inkml:trace>
  <inkml:trace contextRef="#ctx0" brushRef="#br0" timeOffset="186567.21">25693 2943 303 0,'0'0'118'0,"0"0"-11"16,0 0-11-16,0 0-1 0,0 0-9 0,0 0-8 15,0 0-9-15,-23-12 0 0,23 12-8 0,0 0-11 16,0 0 3-16,0 0-13 0,0 0-1 0,0 0-2 15,0 0-4-15,-4-10 2 0,4 10-7 0,0 0 1 16,0 0 4-16,0 0-11 0,0 0 3 0,0-12-4 0,0 12 0 16,0 0-4-16,0 0-2 0,4-13 5 15,-4 13-9-15,0 0 10 0,5-8 4 0,-5 8-2 0,0 0-5 16,3-6-5-16,-3 6-4 0,0 0 2 0,0 0-6 16,0 0 2-16,0 0-4 0,0 0 1 0,13 30 2 15,-13-6 4-15,5 19 5 0,0-2-2 0,-5 3 4 16,-8 6 0-16,8-7 4 0,0 10 0 0,-6-6-1 15,2-2 4-15,1 0-7 0,1-7 0 0,-1 2 1 16,-2-12-3-16,1 0 8 0,1-3-8 0,3-4-4 16,-2-1 3-16,2 0-4 0,0-5 3 0,0-2-4 15,0-3-2-15,-2 0-8 0,2-10-21 0,2 14-14 0,-2-14-38 16,0 10-42-16,0-10-124 0,0 0-287 16,0 0 83-16</inkml:trace>
  <inkml:trace contextRef="#ctx0" brushRef="#br0" timeOffset="187069.34">26954 2888 253 0,'0'-12'192'16,"0"12"-32"-16,0 0-18 0,0 0-17 0,2-9-16 0,-2 9-8 15,0 0-10-15,5-10-15 0,-5 10-8 0,9-7-6 16,-9 7-7-16,18-7-7 0,2-1-8 0,2 3-9 16,-1 2 7-16,4 1-9 0,14 2-2 0,-7 2-1 15,-4 4-2-15,-6 4 3 0,4 0-8 0,-8 0-7 16,-2 3-1-16,4 7-1 0,-10 0 2 0,1 0 0 16,2 14-1-16,-7-4-3 0,-6-3 2 0,-2-3-3 15,-6 13 1-15,-7 4 2 0,0-10 1 0,-8 4-3 0,4-1 2 16,-2-4 3-16,-2-5-6 0,7-7 2 15,2-4 2-15,0 1 4 0,3-6 8 0,6 1 9 0,-3-3 10 16,5 1 7-16,-2-3 4 0,5-5-1 0,0 0-6 16,-3 8-6-16,3-8-4 0,0 0-6 0,33-3-6 15,8-5-16-15,5-4-17 0,7 0-15 0,26-7-24 16,-13 4-25-16,-15 2-37 0,2 3-39 0,-10-5-110 16,-1 7-306-16,-10-2 88 0</inkml:trace>
  <inkml:trace contextRef="#ctx0" brushRef="#br0" timeOffset="187574.63">28358 2812 294 0,'-5'-10'186'0,"5"10"-25"0,0-12-24 0,0 12-11 16,0 0-15-16,-3-11-7 0,3 11-9 0,0 0-3 15,0 0-14-15,3-13-9 0,-3 13-8 0,0 0-7 16,2-12-6-16,-2 12-5 0,11-11-7 0,-1 7 0 15,-10 4-6-15,23-10-8 0,-1 2-2 0,-3 5-4 16,0-1-2-16,-5-1 0 0,2 4-12 0,-16 1 7 0,22 0-4 16,-22 0 2-16,19 3-4 0,-19-3-1 15,18 8 1-15,-11-1-2 0,-2 1 8 0,0 1-7 0,-1 2-1 16,-4-11 0-16,3 22 0 0,-3-3 2 0,-3 1 1 16,6-2-5-16,-3 2-2 0,-3 0 3 0,6-2-2 15,-1 0 4-15,3-1-2 0,1 6 3 0,2-3-4 16,7 1 5-16,-8 1-2 0,18 13 0 0,0-1-1 15,-1-1-2-15,-4 0 2 0,-4-10 1 0,0 2 0 16,-2-2-4-16,-6-4-3 0,0 7 7 0,-3-8 2 16,4 5-2-16,-9-2 8 0,0 1-5 0,-3 1 7 15,-6-3 1-15,2-1 2 0,-4 3 0 0,-11 8-3 0,-8 3 1 16,-1-6-4-16,-1-1-27 0,-6 0-42 0,5-3-41 16,-6-1-140-16,1-6-285 0,-3-1 82 0</inkml:trace>
  <inkml:trace contextRef="#ctx0" brushRef="#br0" timeOffset="188135.54">25842 4569 240 0,'0'0'237'0,"-14"-5"-20"15,3 2-23-15,11 3-12 0,-14-4-15 0,14 4-15 16,-11-6-15-16,11 6-18 0,-5-5-12 0,5 5-18 16,0 0-7-16,0 0-9 0,0 0-9 0,14-15-3 15,7 13-5-15,1-3-7 0,20 2-8 0,-2 3-2 0,-1 3-5 16,-5 2-4-16,5 7-2 0,-2 4-4 0,-7-2-1 15,-9 4-7-15,-1-2-6 0,-5 4 8 0,5 15-2 16,-11 0 0-16,-4 1-3 0,-2 4 10 0,-9-3 0 16,-8 2-1-16,-4-2 3 0,-7-2-2 0,-3-1 0 15,-2-2-1-15,3 1-1 0,0-6 2 0,-1 1-3 16,3-12 6-16,7-4-1 0,3 1 3 0,4-1 0 16,4-7 6-16,-2 3-3 0,9-8-6 0,-3 5 1 15,3-5-8-15,0 0 5 0,0 0-8 0,45-5-9 16,2-5-11-16,4-3-18 0,4-2-16 0,32-5-15 0,-2-1-24 15,-20 6-19-15,18-2-35 0,-18 7-42 0,-12 0-153 16,-1 0-390-16,-6 2 109 0</inkml:trace>
  <inkml:trace contextRef="#ctx0" brushRef="#br0" timeOffset="188571">27674 4633 246 0,'10'-11'236'0,"4"1"-43"0,-3 3-9 16,0 0-16-16,-3-1-10 0,-2-1-11 0,-1 2-13 15,-3 0-6-15,2-1-16 0,-1 0-14 0,-3 8-10 16,0-10-11-16,0 10-7 0,0-7-11 0,-3 2-11 16,3 5-4-16,-15-11-1 0,5 8-3 0,-10 0-4 15,-3-1 3-15,-22 4 4 0,2 7 6 0,-4-1-1 16,0 2-2-16,3 4 2 0,3 4 0 0,6-2-5 15,5-1-2-15,9-1-4 0,-3 0-8 0,9-2 0 0,0 0 0 16,5-1-4-16,3 1-1 0,1-2-3 0,0 0-1 16,6-1-2-16,0 3 2 0,6-4-6 0,1 0 3 15,18 4-3-15,13 2-3 0,3-7-6 0,6-3-7 16,-1-4-4-16,5 2-5 0,0-5-5 0,-10-1 5 16,2 0 4-16,-3 2-2 0,-12 1 0 0,-5 0 3 15,-3 1-5-15,-8-2 0 0,3 4 0 0,-15 0 1 16,22 6 2-16,-17-3-3 0,1 0 7 0,-2 7 1 0,5 1 11 15,-3 6 5-15,-1 6 2 0,-2-3-2 16,0 3-1-16,-1 15-1 0,4-2 3 0,-6 2-1 0,0-8-1 16,2 6 2-16,1 2-5 0,-1-3-2 0,5 1-15 15,-7-9-17-15,2-2-22 0,4 1-25 0,-4-10-19 16,4 6-23-16,-3-5-25 0,4 2-21 0,0-3-156 16,-2-9-377-16,-1 3 105 0</inkml:trace>
  <inkml:trace contextRef="#ctx0" brushRef="#br0" timeOffset="189087.3">28773 4524 309 0,'0'-12'234'0,"0"12"-23"0,0-12-21 0,0 12-18 15,0-8-14-15,0 8-16 0,0 0-13 0,0-10-9 16,0 10-15-16,0 0-12 0,3-7-6 0,-3 7-10 16,0 0-16-16,0-12-3 0,0 12-6 0,9-6-7 15,-9 6-3-15,5-7-7 0,-5 7-7 0,11-7-1 16,-6-1-3-16,4 7 0 0,-9 1-8 0,16-9 1 15,-7 5-4-15,-9 4-2 0,11-2-3 0,-11 2-2 16,8-7-1-16,-8 7-1 0,0 0 0 0,0 0-5 0,0 0 1 16,19 10-2-16,-19-10 2 0,8 13-1 15,-3-3 0-15,-2 0 2 0,0 0 0 0,0 2 3 16,-1-1 0-16,1 1-5 0,0 0 1 0,0-3-3 0,2 4 7 16,-2-1-2-16,8 6-3 0,1 2 3 0,-2-2-3 15,2 0 4-15,6 2-3 0,6 10 4 0,4-4-5 16,-9-3-1-16,-2-6 5 0,-7-2-1 0,2 1-1 15,-1 3 1-15,-1-3-4 0,-5-6 4 0,-1 3 0 16,1-3 2-16,-2 0 7 0,0 0 11 0,-1 2 2 16,-2-3 2-16,4-1 2 0,-4 3-3 0,0-2-2 15,0-9 1-15,-4 17 0 0,2-9-5 0,-1 2-1 0,3-10-1 16,-5 14 1-16,-2-7-8 0,-1 3-18 16,-6 2-26-16,-9 1-41 0,-14 4-69 0,-4-1-53 0,-10-4-119 15,-7 1-377-15,-27-2 108 0</inkml:trace>
  <inkml:trace contextRef="#ctx0" brushRef="#br0" timeOffset="189554.3">26389 6457 292 0,'4'-4'400'0,"-4"4"-81"0,0 0-50 15,4-8-43-15,-4 8-28 0,0 0-25 0,0 0-22 0,0 0-8 16,0 0-25-16,-8 30-9 0,3-9-7 0,0 19-12 15,-7 5-10-15,4-4-4 0,-1 7-11 0,-1 0-5 16,-1 5-8-16,4-4 4 0,-3 4-10 0,0 25-8 16,0-19-18-16,0 17-27 0,2-18-31 0,0-10-34 15,8-1-33-15,0-2-45 0,3-1-35 0,2-7-154 16,3-8-404-16,4-8 112 0</inkml:trace>
  <inkml:trace contextRef="#ctx0" brushRef="#br0" timeOffset="189944.59">27515 6706 364 0,'3'-1'244'0,"-1"-8"-27"15,-2 9-15-15,0 0-24 0,3-6-19 0,-3 6-20 0,0 0-14 16,0 0-3-16,0 0 6 0,0 0-2 0,-17 22 1 15,6-3-1-15,4 1-18 0,-2 3-14 16,1-2-8-16,2 2-9 0,4-1-6 0,2 5-7 0,0-5-6 16,2 1-7-16,4-4-1 0,4 3-9 0,-1-2-1 15,3-3-4-15,4 1-5 0,0-6 0 0,6 0-2 16,-1-5-4-16,4-1-7 0,0-4-5 0,15-10-19 16,-7 1-7-16,-8-5 1 0,-5 2-3 0,-2-5 5 15,-1-3-1-15,-6-4 1 0,0 3 0 0,-5-5 0 16,-6-11-3-16,-3-2 0 0,-5-1 5 0,-5 3-3 15,1 9 3-15,-2 3 5 0,1 4 6 0,-2 3 6 0,5 0 3 16,-1 4 0-16,-6-3-5 0,2 3 0 0,3-1-2 16,-2 10-3-16,7-7-2 0,-2 7-11 0,1-4-18 15,0 5-19-15,8 2-23 0,0 0-21 0,0 0-24 16,0 0-16-16,0 0-35 0,0 0-24 0,0 0-104 16,0 0-355-16,0 0 101 0</inkml:trace>
  <inkml:trace contextRef="#ctx0" brushRef="#br0" timeOffset="190252.17">28587 6419 362 0,'21'-15'242'15,"-4"2"-30"-15,0 1-14 0,-3 2-2 0,0 2-3 16,-4 0-12-16,-1 5-20 0,-3-3-15 0,-6 6-20 16,8-5-14-16,-8 5-14 0,0 0-7 0,0 0 4 15,0 0 4-15,-8 35 0 0,5-13-1 0,-6 1-14 16,1 1-8-16,-2 16-7 0,1-4-7 0,3-6-8 15,1-3-4-15,0-4-2 0,5-4-4 0,0 3-10 0,0-2-2 16,5-3-1-16,-1 2-1 0,3-3-8 16,3-6-7-16,3 2-4 0,3 3-2 0,0-3-3 0,-1 1 1 15,2-1 0-15,0 2-7 0,-1 4 3 0,1-4 0 16,-7 4-2-16,5 5-1 0,1 8 4 0,-2 9 2 16,-3-4 2-16,-3 6 0 0,-5-1 1 0,0 4 3 15,-3 0-3-15,0 0-2 0,5-5-2 0,-8-4-17 16,3 2-25-16,3-12-21 0,-3-4-36 0,3-5-40 15,2 0-54-15,-2-6-47 0,-1-4-130 0,-2-7-439 16,0 0 121-16</inkml:trace>
  <inkml:trace contextRef="#ctx0" brushRef="#br0" timeOffset="190928.94">30085 2885 421 0,'3'-9'231'16,"-3"3"-20"-16,0 6-13 0,3-10-15 0,0 3-20 16,-1-3-17-16,0 2-11 0,-2-2-15 0,3 0-11 15,1-3-10-15,-1 1-13 0,-1-4-6 0,1-1-3 16,2-4 0-16,-1 6-2 0,-4 3 0 0,6-1-2 0,-3 3-7 16,4 4-7-16,-7-1-11 0,2 1-4 0,-2 6-8 15,0-7-11-15,0 7-5 0,0 0-1 0,0 0-2 16,8 30-2-16,0 6-3 0,-6 9 0 0,2 31 0 15,-8 8 1-15,0 0-4 0,1 7-1 0,-2 8 1 16,-3 66 0-16,-9-54-1 0,9-25 0 0,0 6-2 16,-3 6 5-16,0-2-5 0,-6 72 3 0,12-56-2 15,-1-21 2-15,-8 79 1 0,14-58 1 0,-3-22 1 16,1-2-1-16,-4 4 3 0,10 2 5 0,-4 73 0 0,2-51 1 16,-2-22 1-16,9-1 3 0,-4 6-1 15,-2-3 0-15,-1-2 1 0,20 78-5 0,-22-61-2 0,6-29 1 16,-1-3-3-16,3-1 2 0,-3-17-6 0,2-13 3 15,-2-2-1-15,-3 1 0 0,4-4-3 0,1-1-4 16,1-7 2-16,-6-8-10 0,0 1 0 0,-2-12-14 16,3 1-14-16,0-4-16 0,-1-1-22 0,1-2-24 15,-3-10-25-15,3 16-33 0,-3-16-37 0,0 0-182 16,0 0-442-16,0 0 125 0</inkml:trace>
  <inkml:trace contextRef="#ctx0" brushRef="#br0" timeOffset="192446.52">31531 2979 347 0,'0'-22'189'0,"0"12"-31"0,3-6-11 16,-1 4-12-16,-2 2-9 0,3-3-12 0,-3 5-7 15,0 8-5-15,0-14-5 0,3 7-5 0,-3 7-4 0,2-12-6 16,-2 12-6-16,0-10-5 0,0 10-7 0,0-8-3 16,0 8-7-16,0 0-7 0,-5-12-8 0,5 12-3 15,0-10-2-15,0 10-8 0,-12-13-1 0,2 9-4 16,-1-2-5-16,-12 2-4 0,3-2 2 0,-2 4-5 16,0 2-4-16,-1 0-1 0,-1 6-1 0,0 0-3 15,-2 4 2-15,2 0-1 0,-12 8 1 0,9-3 1 16,7 3 0-16,4-5-2 0,1 6-4 0,-2-5 2 0,9 3 2 15,-4-2 0-15,7 1 0 0,-3 0 3 16,8-1-4-16,0-1 2 0,3 6 1 0,3-5 0 0,10-1 7 16,-3 1-4-16,6 0 2 0,0-2-1 0,3-3 0 15,16 0-1-15,1-3-1 0,-8-2 0 0,-1-5-2 16,-5-2 1-16,1-3 2 0,-1 0 0 0,-3-5 0 16,3 2-1-16,-5-3-1 0,1 2-1 0,2-1 8 15,-6 1 3-15,-2 2 4 0,-2-2 1 0,-3 5-3 16,-1 0-3-16,-9 4-1 0,14-6 1 0,-14 6-10 15,8-5 2-15,-8 5-5 0,0 0 3 0,0 0-7 16,0 0 2-16,19 8 3 0,-16-1-1 0,-1 6 1 16,4 3 0-16,-5 6-1 0,4 4 3 0,6 7 1 15,-9 2-4-15,1 5-15 0,2-3-10 0,-2 2-6 0,3 0-23 16,-3-1-37-16,-3 5-39 0,-3 3-26 16,-3-4-128-16,-7-3-339 0,-3 1 95 0</inkml:trace>
  <inkml:trace contextRef="#ctx0" brushRef="#br0" timeOffset="192928.8">31547 4524 405 0,'0'0'180'0,"14"5"-24"0,-14-5-28 15,0 0-12-15,3 14-5 0,2 0-19 0,-2 3 0 16,-1 5-8-16,1 17-8 0,-8 3-4 0,-3 2 4 0,1 2 3 16,-8-3-10-16,4-6-3 0,-7-2-10 0,6-1-5 15,-2-6-6-15,3-5-4 0,3-5 1 0,3-5-8 16,-2-1 0-16,2-2-3 0,3 0 0 0,2-10 0 15,-3 11 7-15,3-11 0 0,-5 9-1 0,5-9-2 16,0 0-6-16,0 0-4 0,0 0-3 0,0 0-3 16,42-13 1-16,-16 6-3 0,-4-3-3 0,0 2-2 15,-3 1-3-15,7 0-1 0,-12 4-4 0,2-2-1 0,-1 5-2 16,-15 0-3-16,0 0 0 0,27 2 2 0,-27-2 3 16,20 10-4-16,-15-2 3 0,0 0-2 15,-2-1 1-15,-3-7 4 0,0 20-2 0,-3-8 7 0,3-2 2 16,0-10 10-16,-12 17 3 0,6-10 4 0,-6 3-1 15,4-5 0-15,-11 8-3 0,0-3-2 0,-3-4 4 16,0-2-5-16,3-2-5 0,-3-2-2 0,3 0-1 16,19 0-14-16,-29-2-19 0,17-2-21 0,12 4-26 15,-16-4-35-15,16 4-43 0,0 0-44 0,-12-9-116 16,12 9-362-16,0 0 104 0</inkml:trace>
  <inkml:trace contextRef="#ctx0" brushRef="#br0" timeOffset="193224.71">31847 5947 353 0,'0'0'228'0,"0"0"-21"16,0 0-21-16,0 0-24 0,0 0-15 0,0 0-16 15,0 0-13-15,0 0-11 0,0 0-3 0,0 0-3 16,-54-2 0-16,27 0-2 0,-14 4-1 0,4-2-5 0,-6 6-4 15,5 4-1-15,0 5-4 0,0 0-12 0,4 6-4 16,2 1-3-16,8-5-8 0,4 2-4 16,7 1-6-16,0 0-1 0,4 2-3 0,5 2-1 0,4 14-1 15,7-10-3-15,9 10-4 0,5-3-2 0,6-2-5 16,11-5-3-16,2 0-3 0,6-6-2 0,5 3-8 16,-5-11-17-16,13 4-16 0,-3-8-17 0,-2-6-25 15,-2-1-35-15,-3-8-41 0,1 0-53 0,-7-18-168 0,4-2-429 16,-1-3 122-16</inkml:trace>
  <inkml:trace contextRef="#ctx0" brushRef="#br0" timeOffset="194077.1">32437 2437 208 0,'0'0'176'16,"0"0"-17"-16,-3-12-14 0,3 12-15 0,0-10-12 0,0 10-4 15,-3-6-10-15,3 6-9 0,0 0-4 0,0-13-10 16,0 13 1-16,0 0-11 0,3-10-10 0,-3 10-12 16,3-10-1-16,-3 10-7 0,1-10-5 0,-1 10-3 15,14-7-5-15,-7 2-3 0,4 1-3 0,1-3-5 16,8 1-3-16,5 0 0 0,-3 2 0 0,3 2 0 15,-1-4-2-15,18 5-7 0,-9 1 1 0,-6-3-1 16,-2 6-4-16,0-3 1 0,-1 1-1 0,0 5 3 16,4-1-1-16,-2-4 1 0,13 9-5 0,-8 0 6 15,-4 0-7-15,-2-2 1 0,10 11-2 0,1-3 3 16,-10 1-3-16,0-3 3 0,-7 4 0 0,9 14-2 0,-4 1 4 16,-4 3-3-16,-2 2-2 0,-4 10 5 0,-3 2 0 15,0 31 0-15,-5-2-1 0,-4 2 10 0,-4 0 0 16,-8 1 0-16,0 4 0 0,0 3 9 0,-7-1 0 15,4 6-4-15,-4-2-5 0,-3 1 3 0,-1 1 1 16,-9 74-3-16,7-60 2 0,10-22-1 0,2 8 0 16,-10 87 3-16,6-60 3 0,5-35-6 0,3 5 6 15,-1 1-2-15,1 1 5 0,1 1-5 0,1-1-2 0,1-1 0 16,3 1-5-16,1 1 7 0,-4-4-4 0,1 4 1 16,3 2-3-16,0 0 3 0,0 1 13 15,0-9 0-15,-2 2-1 0,7-6-1 0,-1 0-3 0,-4-5 0 16,0 2 7-16,1-2-4 0,-1 2 0 0,4-5 1 15,-2 1-2-15,-2-15 1 0,3-14 1 0,-3 5 1 16,0 29 2-16,4-6-2 0,-4 0-1 0,0-18-5 16,0-5 0-16,0-2-3 0,-7-6-1 0,1 4-3 15,5-6 2-15,-6-2-1 0,2-1 0 0,-3 0-1 16,-2-4 3-16,1-7-2 0,3-4 5 0,-2-2-2 16,0-1-3-16,-3 1 2 0,-2-1-3 0,-3-5-2 0,4 2-1 15,-10 11 1-15,0-8 1 0,3-5-4 0,-3-2 1 16,2 0-1-16,-1 0 0 0,-4-3-1 0,-7 10-2 15,-4-7 3-15,6-1-2 0,3-6 3 0,-18 2 0 16,-1-2-2-16,-1-3 0 0,4 0 0 0,-6-5-3 16,-1 0 0-16,1-3 0 0,3 1-2 0,0-1 1 15,3 1-1-15,-3-1 0 0,8-4-17 0,-3-1-20 16,8 0-25-16,3 6-29 0,5-8-45 0,-1 5-30 0,0-3-51 16,-15-11-142-16,3 0-424 0,-4-4 118 0</inkml:trace>
  <inkml:trace contextRef="#ctx0" brushRef="#br0" timeOffset="195274.64">28725 6312 330 0,'0'-7'147'0,"0"0"-25"16,0 7-7-16,1-15-9 0,3 9-8 0,-4-1-9 0,0 7-12 15,5-10-2-15,-5 5-8 0,0 5-8 16,6-14-6-16,-1 7-9 0,4-5-5 0,-4 6 9 16,1-2 0-16,-1 1-1 0,3 0-2 0,1-3-1 0,-4 2 1 15,3-1-7-15,-3 2 4 0,2 0-4 0,-2-2-1 16,0 2 3-16,-2-1-1 0,-3 8 0 0,8-13-2 16,-6 9-1-16,-2 4 1 0,7-7-4 0,-7 7-5 15,5-7-8-15,-5 7-2 0,0 0-4 0,3-8-1 16,-3 8-1-16,0 0 0 0,0 0-3 0,0 0 7 15,0 0 3-15,-11 30 10 0,-3 3 2 0,-2 3-1 0,7 4 0 16,-10 4 10-16,0 2 9 0,2 4 2 16,-4 0-5-16,-8 21-5 0,8-17-3 0,8-9 1 15,1-2 0-15,7-1-7 0,0-2-1 0,-1 1-3 0,4-4 0 16,-7 1 1-16,11-7 0 0,2-6-6 0,-1 1 0 16,1-6 0-16,9 3-4 0,-6-1 0 0,7-1-4 15,-1-1 3-15,4-8-2 0,-1 3-3 0,7 0-2 16,-2-6 0-16,4-4-3 0,-7 2 2 0,5-4-4 15,-1-1 0-15,0-4 0 0,-1 2-7 0,-4-7-8 16,5-1-3-16,0-4-7 0,-2 0 0 0,-2-5 4 16,7-16-4-16,-4 5 1 0,-2-7 2 0,1 2 0 0,-3-3-1 15,-6 8 5-15,2-7-1 0,-4 9 1 0,1 1 1 16,-5 7-1-16,1-5 3 0,0 9 1 0,-1 3-3 16,3-2 7-16,-6 6 4 0,2-3 7 0,-2 2-5 15,1 1 1-15,-3 7-3 0,6-10-1 0,-6 4 2 16,0 6-4-16,0 0 6 0,0 0 6 0,0 0 5 15,0 0 4-15,0 0 1 0,-1 43 0 0,-7-22 3 16,2 15 1-16,2 1 3 0,-2 3 1 0,-3-4 1 0,4 3 1 16,1-1 4-16,-2-1-3 0,0-1-2 15,1 1 1-15,1 2-1 0,-1-6-2 0,2-9-2 0,2 2 0 16,-3-3-3-16,2 0-2 0,-1 2-3 0,-1-2 0 16,4-5 8-16,-2 5-5 0,0-3-2 0,2-3-4 15,-3-1 1-15,3 5-1 0,-3-4-2 0,3-4-2 16,-3-2 1-16,3 0 1 0,-3-1-11 0,3 0-19 15,0-1-21-15,-1-2-20 0,-3 3-24 0,4-10-23 16,-2 16-22-16,2-12-28 0,0-4-21 0,-3 8-18 16,3-8-153-16,0 0-418 0,0 0 117 0</inkml:trace>
  <inkml:trace contextRef="#ctx0" brushRef="#br0" timeOffset="195946.81">30146 6263 287 0,'0'0'166'0,"2"10"-22"0,-2-10-12 15,0 0-15-15,0 0-12 0,0 0-7 0,0 0-5 16,0 0-8-16,6 4-10 0,-6-4-4 0,0 0-11 16,0 0 5-16,0 0-2 0,2 11-7 0,-2-11 8 15,6 7-7-15,-6 3 8 0,3 0 2 0,0 0-5 16,2 2-6-16,0 7 2 0,-5 4 1 0,8-2 0 0,-8 17 3 16,9-1 1-16,-2 3-2 0,-6 1-2 0,5 3-2 15,-6 1 6-15,2 6-1 0,-2-1 5 0,6 3-7 16,-4 22-2-16,-4-17-1 0,4-5 0 0,-2 0-2 15,0-5 0-15,-2 1-1 0,-1-1 5 0,0-3 0 16,6-2-5-16,-3-2-6 0,-3 0-1 0,1-4 0 16,2 1-1-16,-3-12-12 0,3-3-2 0,3-4 0 15,-3-3-3-15,0 4-3 0,0-5-6 0,0-2 2 16,2 7 19-16,-2-13-27 0,0-7 1 16,0 12 6-16,0-12-6 0,0 12 0 0,0-12 6 15,3 7 1-15,-3-7 3 0,0 0 0 0,-3 11 3 0,3-11-2 16,0 0 0-16,0 0-8 0,0 0 6 0,0 0-6 15,0 0 1-15,0 0 0 0,0 0-2 0,0 0-5 16,3 12 4-16,-3-12-10 0,0 0 7 0,0 0-6 16,0 0 0-16,0 0 1 0,0 0-12 0,0 0-5 15,0 0-14-15,0 0-16 0,0 0-21 0,0 0-22 16,0 0-27-16,0 0-29 0,0 0-27 0,0 0-46 16,0 0-230-16,0 0-528 0,0 0 143 0</inkml:trace>
  <inkml:trace contextRef="#ctx0" brushRef="#br0" timeOffset="-199687.66">28995 6873 311 0,'-16'-18'155'15,"16"18"-20"-15,0 0-1 0,0 0-14 0,0-5-10 0,0 5-7 16,0 0-8-16,0 0-8 0,0-10-12 0,0 10-6 15,0 0-8-15,0-8-4 0,0 8-10 0,0 0-2 16,0 0-2-16,-5-7-10 0,5 7-2 0,0 0-1 16,-2-5-5-16,2 5-4 0,0 0-5 0,0 0-5 15,-3-8 2-15,3 8-3 0,0 0 1 0,0 0-5 16,-5-7 1-16,5 7-5 0,0-6-5 0,0 6-3 0,0-16-8 16,5 7-23-16,-2-2 16 0,-1-1-4 0,2 2 8 15,0-9 1-15,4 2 1 0,1-5-3 0,-4 4 0 16,3-2 1-16,0 3 11 0,1-3 29 0,-2 4 1 15,-1 1-8-15,-3 5-4 0,2-4 0 0,-2 2 1 16,-1 5-6-16,5-5 0 0,-5 2 4 0,0-2-4 16,2 2-4-16,-1 0 10 0,-3 0-4 0,2-3-7 15,-2 1 6-15,4 2-8 0,-4 3 2 0,1-2 0 0,-1-4-1 16,0 3 3-16,3 0-2 0,-6 3-6 0,6-5 4 16,-6-2 4-16,3 5-2 0,0-1 1 0,-1 1-4 15,1-1 2-15,-4 1-1 0,2 1-3 0,2-2 6 16,-3 2-3-16,-1-2 5 0,2 3-3 0,0 1-2 15,-1-1-4-15,-3 1 7 0,3-3-2 0,-2 5-2 16,2-2-2-16,-3 3 7 0,6 3-4 0,-7-8-3 16,1 6 5-16,6 2-1 0,-11-8-1 0,3 5-7 15,8 3 8-15,-20-2 1 0,10 2 1 0,10 0 1 16,-25 2-1-16,14 1-3 0,-3 1 6 0,-5 7 2 16,-3-1-1-16,3 5-2 0,-2-2-4 0,-1 3 5 0,-6 9-2 15,-2 2 7-15,2-1-3 0,4-6-4 0,8 0 2 16,-4 1-1-16,7-2 4 0,-13 7-1 0,8 0-8 15,4-9 9-15,0 5 6 0,2-3 3 0,3 7-6 16,-8 6 2-16,9-3-2 0,-1-4-4 0,4-4 4 16,2 4-3-16,-6 15 3 0,2-2-5 0,5-3 3 15,-2 3 2-15,4-2 0 0,4 2-7 0,1-2 5 16,0-1-2-16,0 2 1 0,1-9-2 0,-4-4-4 16,8-4 4-16,-3 2-7 0,-1-4 4 0,2-2 4 0,1 4-4 15,-3-5 1-15,1-2 2 0,-2-5-3 0,4 4 0 16,0-5-2-16,-2-1 4 0,1 3-2 0,1-6 5 15,1 3-4-15,1-2 0 0,11 2 2 0,-5-1-1 16,4-8-3-16,5 3 2 0,-5-4 2 0,1-2 4 16,-3-4-5-16,6-3-3 0,-3 0 5 0,11-10-2 15,-12 4 0-15,29-32-3 0,-30 31-3 16,3-8 5-16,2-5-2 0,-6 4 0 0,1 2-6 16,-4 5 3-16,3-10 3 0,3 3-6 0,-8 1-1 0,2 5 8 15,-5 2 5-15,-1-1-1 0,11-10 5 0,-8 5-4 16,1 4 2-16,-6 3-4 0,0-2 5 15,1 2 5-15,-1-1-2 0,0 0-2 0,0 1 3 0,-6 0 4 16,4-1-1-16,-3-1-2 0,3 1-4 0,-6-1-3 16,0 3 4-16,0-5 1 0,-3 4-1 0,3-1-1 15,-3 3-1-15,-2-2 2 0,-1 3-5 0,3 1 0 16,-2-6-9-16,-1 8 7 0,1-1-3 0,0 5 3 0,1-3-1 16,-1 3-2-16,0 0 2 0,-1 0 1 15,-2 0-4-15,-1 2 0 0,1 1 1 0,-2-1-7 16,1-2 5-16,-7-3-2 0,-1 1-2 0,-1 2 3 0,-4 1-1 15,-1 0-1-15,5 2 0 0,-8-2-1 0,7 3 4 16,-3 2-2-16,-1-1 0 0,0 5-1 0,1-4-1 16,0 3 2-16,-2 1 1 0,2 1-6 0,3-1 6 15,0 4 0-15,1-2-3 0,-3 5 4 0,5-4-5 16,0 4 3-16,1 1-1 0,-4 1 1 0,-2 2 1 16,6-2-1-16,5 1-3 0,-4 5 3 0,0-2 0 15,4-5 2-15,1 5-5 0,1-3 2 0,-5 5 1 0,4 0 1 16,-2 2 2-16,3-3-1 0,3 8 0 0,1-6 1 15,-1 3-3-15,2 2-1 0,1 1 2 0,-4-3 0 16,6-1-5-16,0-1-7 0,3 3-4 0,0 0-10 16,-3-1-3-16,5-2-7 0,4-2-9 0,-4 1-15 15,3 1-8-15,3-5-23 0,4 4-12 0,0 0-40 16,2-4-126-16,2 1-318 0,2-3 91 0</inkml:trace>
  <inkml:trace contextRef="#ctx0" brushRef="#br0" timeOffset="-198706.6">28205 6534 295 0,'-8'-6'98'0,"1"0"-11"0,-3-1-1 15,10 7 8-15,-22-10-15 0,-1 1 2 0,2 5-1 16,-4-1 0-16,-2 5 7 0,-2 0-5 0,-8 9-11 16,-3 0 9-16,-1 5-3 0,-4 3-1 0,5 3-4 0,3 1-6 15,-1 4-7-15,5 3-9 0,3 5 2 0,3-6-4 16,-1-1-5-16,4 4 8 0,5 4 0 0,2-9-1 15,4-2-6-15,5-1-7 0,2 1-3 0,-2-5-1 16,5-1-7-16,0 1 0 0,1-5-2 0,2 1 0 16,0 0-1-16,0-4-4 0,0-10-1 0,2 18-5 15,1-8 0-15,0-3 3 0,-3-7-6 0,11 13 2 0,-3-6 4 16,3-1-5-16,0-5-3 0,9 5 4 0,12-6-5 16,10-6-8-16,6-1-1 0,-1-3-1 0,2-2-2 15,-2 0 5-15,-6-3-4 0,0-1 0 0,-3 0 2 16,-8 1 5-16,-8 3-1 0,-3 2 3 0,1-3 0 15,-7 3-1-15,0 3 7 0,0 0 1 0,-6 0-6 16,-2-2 4-16,0 1-1 0,-1 2 2 0,-4-6-3 16,2 2-5-16,-4 0 2 0,-2 0 3 0,-4-6-1 15,0 1 1-15,0 2-2 0,-3-4 1 0,-2 2 0 16,-1-2-4-16,-2 1 0 0,-1 4-3 0,3-2 3 0,-5 1-1 16,3 1-1-16,2-3 5 0,-2 5 0 0,5-2-5 15,0 4 5-15,0-2 1 0,-6 1-4 0,1-3 3 16,6 4-4-16,-5 0 2 0,7 4-3 0,-1-1 1 15,2 0-1-15,-4 0 0 0,-1-1-1 0,1 2-4 16,-1 2-10-16,-13-1-12 0,0 3-8 0,0 0-17 16,-16 5-20-16,1 0-17 0,-2 5-18 0,-4 2-29 15,-1 0-138-15,1-1-326 0,-1-1 92 0</inkml:trace>
  <inkml:trace contextRef="#ctx0" brushRef="#br0" timeOffset="-197861.34">26397 6673 352 0,'0'0'156'0,"0"0"-27"0,0 0-17 0,0 0-9 16,0 0-19-16,0 0-10 0,0 0-2 0,-22 0-11 16,22 0 9-16,-16 11-2 0,-1 1 0 0,-3 4 3 15,0 1-6-15,-13 13-10 0,3-3-6 0,2 7-1 16,1-4-2-16,3 3-2 0,4 2-5 0,6-8-5 0,1 8-2 16,2 3-4-16,5-11-3 0,1 12 1 15,5-11-8-15,2 7 7 0,5-5-1 0,-2-5-7 16,3 1 5-16,9 5-7 0,-1-6 5 0,-1-5-4 0,2-2 1 15,3-2 1-15,0-1-6 0,20 2 2 0,-2-2 0 16,-8-8-3-16,-2 1 4 0,13-2-3 0,-13-6 5 16,2 2 4-16,-6-5-3 0,1-2 4 0,-3-1-4 15,-6-5 2-15,5-5-7 0,-4-1 3 0,8-11-2 16,-10-8-4-16,5 0-2 0,-4-6 4 0,-4 1-4 16,-2 0 0-16,-1-1 1 0,-6 3 0 0,5-1 4 15,-3 2 0-15,-5 7-2 0,-5-6-3 0,5 8 2 0,0 4 6 16,-3 2 3-16,2 1 2 0,-3 2 3 0,-6 1 0 15,6 2-1-15,1 4-2 0,-5-2 3 0,7 5-5 16,-7 0 1-16,2 0-5 0,2 1 1 0,-2 2-7 16,-2-3 1-16,8 10 1 0,-14-15-4 0,9 10 1 15,5 5-3-15,-16-10 0 0,7 5-4 0,-4 2 1 16,1 1 1-16,12 2-2 0,-35-2 0 0,14 4-2 16,-1 0 2-16,-4 1 0 0,4 4-1 0,-1 1 0 15,0 2 0-15,1-3 0 0,0 3 2 0,3 0-4 16,0-3-3-16,4 3 4 0,-3 1 1 0,2-4-2 0,2-1 2 15,2 2-2-15,2-3 1 0,-1 3 2 0,3-3 0 16,8-5-3-16,-19 11 2 0,13-5-2 16,-2 0 2-16,8-6-1 0,-14 10-2 0,5-7-4 0,9-3 0 15,0 0-1-15,-9 9 1 0,9-9-1 16,-8 6-5-16,8-6 1 0,0 0 2 0,-9 5 3 0,9-5-5 16,0 0 4-16,-11 12-1 0,11-12 0 0,-5 8-1 15,5-8 0-15,-5 8-4 0,5-8 5 0,-7 12-3 0,7-12 3 16,-6 10-3-16,6-10-3 0,-4 7 1 0,4-7-2 15,-3 13 0-15,3-13 5 0,0 10-2 16,0-10 4-16,0 0-6 0,-5 14 7 0,5-14-7 0,0 7 2 16,0-7 4-16,0 0 1 0,-3 13-1 0,3-13-1 15,0 0 2-15,0 0 4 0,-4 10-1 0,4-10 2 16,0 0-5-16,0 0 2 0,0 0 2 0,-5 8 0 16,5-8 4-16,0 0-5 0,0 0 4 0,0 0 3 15,-3 12-6-15,3-12 1 0,0 0 0 0,0 0 3 16,0 0 0-16,0 0-7 0,0 0-4 0,0 0-9 15,-5 9-12-15,5-9-23 0,0 0-35 0,0 0-43 0,0 0-127 16,0 0-309-16,0 0 88 0</inkml:trace>
  <inkml:trace contextRef="#ctx0" brushRef="#br0" timeOffset="-196311.94">32146 6174 258 0,'0'-11'145'16,"0"11"-22"-16,0-10-10 0,0 10-18 0,0 0-4 16,0-9-19-16,0 9-3 0,0-12-4 0,0 12-9 0,-2-7-13 15,2 7-17-15,-5-10 10 0,5 10 0 16,0 0-1-16,-4-10-10 0,4 10-1 0,-5-7 2 16,5 7-12-16,-5-8-12 0,5 8 15 0,-9-10-1 0,9 10-6 15,-11-10-1-15,3 7-2 0,-1-4-1 0,-7 4-4 16,2-7 5-16,-10 4-4 0,8-1 4 0,-3 2-7 15,-3-2 10-15,6 1-3 0,-4-2 4 0,2 1-12 16,-2 2 2-16,8 0 0 0,-6 3 7 0,4-3-25 16,2 4 19-16,0-3-2 0,12 4 0 0,-22-5 9 15,11 4-5-15,-2-2-3 0,13 3 0 0,-26-3 2 16,13 3-3-16,-4-4 0 0,-2 4-9 0,0 0 9 16,-3 4-3-16,1-1-1 0,-2 1-2 0,1-2 1 15,0 6 14-15,1-1-10 0,-4 0 2 0,3 1 0 0,3 0 1 16,-3 2-13-16,-1 0 14 0,5 0-2 0,2-3-1 15,-3 9 7-15,-1-10-1 0,6 1-2 0,0 3 1 16,-1 2 0-16,0 1 1 0,5 0 0 0,-10 0 1 16,7 2 11-16,-1 3-4 0,1 2-5 0,1-2 3 15,2-1 0-15,-1-1-4 0,-1 4 0 0,3 0 0 16,0 1-4-16,-5 14 5 0,3-9-7 0,4-2 4 16,-3 0 4-16,5-4-7 0,0 5 11 0,2-2-7 15,-4 0 1-15,7 0-4 0,-4-1 5 0,1-2 2 0,3 1-1 16,0 5 1-16,3-4 6 0,1 1 0 0,3 13 2 15,-4-6-7-15,3-8 3 0,8 1-9 0,-7-2 8 16,4-1-3-16,5 3-2 0,7 12-2 0,-5-4 0 16,-1-9-1-16,11 5-2 0,-7-7 7 0,1-3-5 15,-2-5 2-15,18 11 3 0,-8-10-10 0,11 0 1 16,-7 3 2-16,6-6-7 0,1-1 13 0,0 1-3 0,-9-7-1 16,-4 2 2-16,-1-5-5 0,14 0 2 15,1-3 2-15,-2 1-9 0,-8-3 4 0,12-5 2 16,-4-1 6-16,-2-2-3 0,-3-8 0 0,-5 7-5 0,-6-1 2 15,-6 0 2-15,1-3-2 0,0 1 1 0,-3 1 6 16,0-4 2-16,-3 2-1 0,0-2-5 0,-2 1 3 16,-4-3 1-16,2 2-1 0,-2 0-2 0,2-2-3 15,-1 6 6-15,-5-5 3 0,-1 6 1 0,5 0-4 16,-7 0 3-16,2 4-1 0,-2-2 1 0,3 1-5 16,0 0 1-16,-1-9-6 0,0 7 2 0,2-2 0 15,-4 3 0-15,0 0 0 0,0 4 0 0,0-5 0 0,0 2-1 16,0 2 5-16,0 1-1 0,0-5 2 0,-4 6-4 15,2-5-6-15,2 3 4 0,-2-2 1 0,-4-6-5 16,1 5 2-16,-4-6 0 0,5 3 3 0,-2-4-1 16,-1 8 7-16,3-4-1 0,-2 4-2 0,0 1-8 15,-1-1 7-15,4 2-2 0,-3 2-1 0,1-2-1 16,-1-1 2-16,2-1-2 0,-3 2-1 0,1 0 0 16,-1 0 0-16,-2 0 0 0,1-7 1 0,0 3-4 15,-1 1 2-15,-4 3 3 0,9 0-1 0,-2 0-2 16,-4 3 1-16,5 0 0 0,-3-1 0 0,3-1 0 0,0 4 2 15,-7-5-1-15,7 3 1 0,-3-1-2 0,-1 1 0 16,1 1-4-16,8 6 4 0,-11-10-2 16,6 3-2-16,5 7 1 0,-9-7 1 0,9 7-6 0,-11-8-17 15,11 8-17-15,-10-4-22 0,10 4-26 0,-17-2-38 16,17 2-150-16,-21 6-329 0,9 0 95 0</inkml:trace>
  <inkml:trace contextRef="#ctx0" brushRef="#br0" timeOffset="-195858.6">31312 8011 359 0,'0'-17'189'0,"0"2"-27"15,-5-1-20-15,-2 2-12 0,-1 4-24 0,1-1-3 16,-5 1-17-16,4 2 4 0,-12-2-1 0,-1 0-1 15,-4 5 0-15,-15 3-4 0,-2 4 3 0,-1 6 3 0,-4 1-12 16,1 7-4-16,2 4-7 0,2-1-8 16,-2 3-3-16,10 3-3 0,1 3-9 0,3 0-8 0,3-1 0 15,7-4 0-15,6-1-6 0,3-3-1 0,0 1-6 16,3 3 1-16,2-1-2 0,1 0 0 0,5 0-2 16,1 3-5-16,6 0 5 0,7 9-8 0,-5-5 1 15,7-6-8-15,9 9-6 0,-2-3-10 0,2-6-4 16,-3-7-5-16,12 3-11 0,3-2-9 0,-7-8-11 15,-3-1-7-15,16-1-13 0,-3-2-18 0,-2-3-19 16,-5-4-27-16,-3-3-134 0,-7 0-322 0,-2-5 93 0</inkml:trace>
  <inkml:trace contextRef="#ctx0" brushRef="#br0" timeOffset="-195499.67">31375 8322 240 0,'0'0'256'16,"3"-10"-37"-16,-3 10-14 0,0 0-12 0,0-12-6 15,0 12-12-15,4-7-15 0,-4 7-16 0,0 0-11 16,4-13-16-16,-4 13-14 0,0-5-12 0,0 5-11 16,9-8-9-16,1 4-5 0,1-2-16 0,8 2-10 15,2-4-18-15,2 4-15 0,1-2-20 0,0 3-15 0,-4 3-15 16,5-3-14-16,1-1-11 0,-5 4-4 0,0 0-11 16,-7 0-2-16,2 0-9 0,-16 0 0 0,22 4 0 15,-22-4-9-15,11 3 18 0,-11-3 14 0,0 0 9 16,6 6 1-16,-6-6 2 0,0 0 12 0,-21 9 6 15,7-3 10-15,-6 1-2 0,-5 0 21 0,1 3 10 16,2 0 20-16,0-2 0 0,0 2 12 0,3-3-11 16,0 3 11-16,1-4 11 0,6 0-1 0,1-1 6 15,2-3 2-15,1 3 0 0,8-5 2 0,-13 5-3 16,13-5 4-16,-9 5-3 0,9-5 0 0,0 0-5 0,0 0-7 16,0 0-3-16,0 0 1 0,14 13-9 0,0-11-1 15,8 0-4-15,0 2-13 0,8-4-22 0,-6 0-17 16,14 0-24-16,-4 0-12 0,-10 0-37 0,0 0-22 15,4-6-83-15,-3 2-249 0,-3 0 73 0</inkml:trace>
  <inkml:trace contextRef="#ctx0" brushRef="#br0" timeOffset="-195194.0799">31991 8302 411 0,'0'0'172'0,"0"0"8"0,3 20-23 15,-3-20-12-15,-25 22-2 0,14-7-14 0,0-3-15 0,0 1-8 16,0 3-13-16,2-1-8 0,2-2-6 0,1-3-11 15,1-1-6-15,2 4-10 0,1 0 1 0,0-3-10 16,-3 0 1-16,5-10-2 0,5 19-1 0,-1-9-5 16,4 0-2-16,9 4-5 0,-1-4-7 0,6-3-7 15,2-1-9-15,4-4-4 0,16-6-10 0,-3-2-4 16,-1-6-6-16,-1-5-4 0,0 0 1 0,-9 2 2 16,-11 0 4-16,-4-3-4 0,-2 6 9 0,-3-5 3 0,-3 4 2 15,-3 0 5-15,-4 1 8 0,0 3 0 0,-4-1 5 16,0 2 1-16,-4-2 2 0,-1 3 4 0,-2 2-3 15,-8-2 6-15,0 1-3 0,-3-4-6 0,-3 4 3 16,4 0-2-16,-2 5-2 0,2-2 0 0,-4 1-8 16,4 4-7-16,-4-2-23 0,5 3-19 0,-4 0-19 15,-1 4-28-15,1 0-36 0,-1 2-35 0,0-1-89 16,-13 6-298-16,8 0 85 0</inkml:trace>
  <inkml:trace contextRef="#ctx0" brushRef="#br0" timeOffset="-194880.5799">30724 8977 245 0,'0'0'283'16,"-12"6"-53"-16,12-6-32 0,-5 4-30 0,5-4-19 16,0 0-12-16,0 0-15 0,0 0-13 0,-3 8-14 15,3-8-7-15,17 7-6 0,7 1-15 0,22 7-3 0,3-5-3 16,37 9-2-16,1-7-11 0,4 1-2 15,3-3-2-15,-10 2 4 0,4-4-1 0,-5 5 2 0,-13-9-4 16,14 2-6-16,-18 1-2 0,-14-1-3 0,-2-1-2 16,5 2-5-16,-8-1-1 0,4-2-3 0,-2 4-4 15,-8 0-1-15,-10-6 0 0,-4 0-3 0,-6 1 0 16,1 0-2-16,-6-1-1 0,-5-2-1 0,3 2 0 16,-14-2-5-16,20 3-3 0,-20-3-7 0,13 0-12 15,-13 0-11-15,0 0-7 0,17 0-15 0,-17 0-15 16,0 0-24-16,0 0-36 0,0 0-54 0,0 0-122 0,0 0-360 15,0 0 102-15</inkml:trace>
  <inkml:trace contextRef="#ctx0" brushRef="#br0" timeOffset="-194624.6">30855 9355 370 0,'0'0'173'0,"-11"5"-15"16,11-5-12-16,0 0-13 0,0 0-10 0,-6 7-13 15,6-7-8-15,0 0-8 0,20 6-9 16,4-2-6-16,25 4-8 0,6 0-4 0,30-4-8 0,3 3 2 16,2-2-1-16,-2 4-5 0,10-1 3 0,-6 0 0 15,-7 2 2-15,-2-3-6 0,-18 3-3 0,-12-2-7 16,2 0-5-16,-7-1-3 0,2-1 5 0,-6 3-7 16,-2-6-1-16,-2 4-6 0,-10-4-2 0,-8 0-1 15,-6-3-2-15,0 3 1 0,-3 1-4 0,-13-4-4 16,16 0-13-16,-16 0-22 0,0 0-32 0,0 0-49 15,0 0-69-15,0 0-132 0,16-10-360 0,-16 10 100 0</inkml:trace>
  <inkml:trace contextRef="#ctx0" brushRef="#br0" timeOffset="-162826.75">30734 6683 223 0,'0'0'124'0,"5"-10"-10"16,-5 10-16-16,0 0-31 0,6-6 8 0,-6 6-10 16,0 0-7-16,0 0 1 0,9-7-17 0,-9 7-1 15,0 0-2-15,0 0 1 0,0 0-17 0,3-7 1 16,-3 7-8-16,0 0 1 0,0 0-1 0,0 0 8 16,0 0-12-16,10-6-13 0,-10 6 18 0,0 0-1 15,0 0-8-15,0 0 2 0,0 0-5 0,0 0 6 16,8-4 11-16,-8 4-13 0,0 0-3 0,0 0-1 0,0 0-1 15,9-5 0-15,-9 5 1 0,0 0-3 16,0 0 3-16,0 0-1 0,0 0 2 0,7-8-3 0,-7 8 11 16,0 0-5-16,0 0 13 0,9-5-10 0,-9 5 2 15,0 0-1-15,0 0 5 0,5-10-5 0,-5 10-4 16,0 0 5-16,3-7-4 0,-3 7-9 0,0 0 5 16,0 0-2-16,0 0-1 0,-8-12-1 0,8 12-2 15,-15-6-2-15,5 5 0 0,10 1-1 0,-36 0 3 16,12 1-8-16,-1 1 9 0,2 5-4 0,-3-4-2 15,1 7 1-15,-15 6 1 0,1 1-3 0,3 1 5 16,3 2-5-16,0 3 10 0,6-3-10 0,8-2 8 0,2-1-4 16,2-1 6-16,3 2 1 0,0 2-5 15,-2 3-2-15,7-4 8 0,2 20-1 0,2-17-1 16,3-1 2-16,0 0-3 0,11 2 6 0,-2-1 1 16,7-2-8-16,3 12 8 0,11-3 5 0,1-1-4 15,0-3-4-15,0-1-5 0,-3-10 5 0,-2 1-7 16,-4-2 1-16,1-3 7 0,-1-3-2 0,0 2 0 15,-1-2-2-15,2-6 0 0,1 4 4 0,-2 1-5 16,2-9 6-16,-2 3-5 0,2-3 0 0,-1-2-3 16,3 1 0-16,-9-6 4 0,5 1 3 0,-3 3 2 0,-1 1 4 15,-6-2-2-15,1 1 13 0,-6 1 0 0,1-2 4 16,1 2-3-16,-3 0 3 0,-6 5 4 0,13-7-2 16,-9 4 0-16,-4 3 2 0,9-7-7 0,-9 7 7 15,5-6-10-15,-5 6 4 0,9-6-5 0,-9 6-3 16,0 0-3-16,0 0 0 0,8-6-2 0,-8 6 2 15,0 0-3-15,6-6-1 0,-6 6-2 0,0 0-2 16,0 0-1-16,8-7 2 0,-8 7-18 0,0 0-16 16,0 0-10-16,0 0-23 0,0 0-30 0,6-8-28 15,-6 8-27-15,0 0-79 0,0 0-265 0,0 0 78 16</inkml:trace>
  <inkml:trace contextRef="#ctx0" brushRef="#br0" timeOffset="-160234.75">29612 6795 208 0,'0'0'6'16,"0"0"25"-16,0 0-28 0,0 0 4 0,0 0-2 15,0 0 1-15,0 0-3 0,0 0 2 0,0 0-2 16,0 0 6-16,0 0-8 0,0 0 6 0,0 0-1 16,0 0 0-16,0 0-3 0,0 0-3 0,0 0 4 15,0 0 0-15,0 0 0 0,0 0 3 0,0 0-5 0,0 0-2 16,0 0 3-16,0 0-6 0,0 0 3 15,0 0 2-15,0 0 1 0,0 0-2 0,0 0 2 0,0 0-6 16,0 0 3-16,0 0-3 0,0 0 0 0,0 0 5 16,0 0-4-16,0 0 0 0,0 0 2 15,0 0 2-15,0 0 1 0,0 0 2 0,0 0-5 0,0 0 3 16,0 0-2-16,0 0 3 0,0 0-4 0,0 0 9 16,0 0 3-16,0 0-3 0,0 0 5 0,0 0-4 15,0 0 2-15,0 0 0 0,0 0-6 0,0 0 5 16,0 0-1-16,0 0-4 0,0 0 3 0,0 0-2 15,0 0-7-15,0 0 1 0,0 0 5 0,0 0-1 16,0 0-5-16,0 0 1 0,0 0 2 0,-8-9 0 16,8 9-2-16,0 0 5 0,0 0-4 0,0 0-2 15,0 0-3-15,0 0-2 0,0 0 2 0,0 0-2 0,0 0 0 16,0 0 8-16,0 0-1 0,0 0-4 0,0 0-4 16,0 0 2-16,0 0 4 0,0 0-4 0,0 0 9 15,0 0-7-15,0 0-6 0,0 0 8 0,0 0-3 16,0 0 0-16,0 0 3 0,0 0-4 0,0 0 5 15,0 0-1-15,0 0 0 0,0 0-1 0,0 0 0 16,0 0 3-16,0 0 4 0,0 0-9 0,0 0 6 16,0 0 0-16,-31 9-6 0,31-9 3 0,0 0 0 15,0 0-3-15,0 0 5 0,0 0-5 0,0 0 7 16,0 0-4-16,0 0 2 0,0 0-2 0,0 0 1 16,0 0 4-16,0 0 3 0,0 0-11 0,0 0 3 0,0 0 0 15,0 0-5-15,0 0 5 0,0 0-2 0,-19-3 1 16,19 3-1-16,0 0-1 0,0 0 2 0,0 0 4 15,0 0-3-15,0 0 1 0,0 0-1 0,0 0 2 16,0 0 1-16,0 0-2 0,-14-2 3 0,14 2 5 16,0 0 0-16,0 0-5 0,0 0 5 0,0 0 1 15,0 0 3-15,0 0-5 0,-16-1 6 0,16 1 2 16,0 0-6-16,0 0 4 0,0 0-3 0,0 0 0 16,0 0 8-16,-11-3-5 0,11 3 16 0,0 0-21 15,0 0 12-15,0 0-7 0,-10-6 5 0,10 6 2 16,0 0-1-16,0 0 0 0,0 0-3 0,0 0 2 0,0 0 2 15,0 0 0-15,-9-6-6 0,9 6 9 0,0 0-11 16,0 0 11-16,0 0-3 0,0 0-8 0,0 0 11 16,-9-7-8-16,9 7 7 0,0 0-8 0,0 0 1 15,0 0 2-15,0 0-5 0,0 0-2 0,0 0-2 16,-5-6 0-16,5 6 7 0,0 0-8 0,0 0 0 16,0 0-2-16,0 0 1 0,0 0-8 0,0 0 14 15,0 0-6-15,0 0-5 0,-5-6 0 0,5 6 8 16,0 0-9-16,0 0 0 0,0 0-1 0,0 0 10 0,0 0-10 15,0 0 6-15,0 0-2 0,0 0-4 16,0 0 10-16,0 0-6 0,0-11 0 0,0 11 4 0,0 0-5 16,0 0 2-16,0 0-7 0,0 0 9 0,0 0-2 15,0 0-1-15,0-10-1 0,0 10 5 0,0 0-3 16,0 0-4-16,0 0-2 0,5-10 7 0,-5 10-3 16,0 0-6-16,3-8 5 0,-3 8-1 0,2-10 2 15,-2 10 0-15,0 0 0 0,7-10-1 0,-7 10-2 16,4-10 9-16,-4 10-5 0,3-6-4 0,-3 6 6 15,6-7-4-15,-6 7-1 0,2-10 6 0,-2 10 3 16,3-8-3-16,-3 8-3 0,0 0 0 0,3-8 3 16,-3 8-4-16,0 0 0 0,2-7 1 0,-2 7 0 15,0 0-8-15,3-10 6 0,-3 10-4 0,0 0-1 0,0 0 6 16,0 0-1-16,4-10-8 0,-4 10 4 0,0 0-3 16,0 0-3-16,0 0 4 0,0 0 2 0,0 0-10 15,0 0 11-15,0 0-1 0,0 0-8 0,-17 25 5 16,4-3-5-16,-2-3 13 0,-10 11-9 0,-2 7 6 15,4-1 8-15,-7 0 2 0,2 2 1 0,-3-2-6 16,7 4 6-16,-4-2-6 0,3-7 14 0,1 6-18 16,5-8 12-16,2-2-8 0,1-6 0 0,4 1 0 15,4-3 0-15,-2-2-1 0,2 3 5 0,-4-4-7 0,5 6 4 16,0-7-4-16,3 1-1 0,-2-1 4 0,0-3 4 16,5-2 0-16,-3 0-2 0,4-1-1 0,-2 1 12 15,-1 0-10-15,3 2 4 0,3-4-4 0,-1 2 0 16,2 0-2-16,0-1 2 0,2-1 1 0,-1-2-1 15,6 2 2-15,0 1 2 0,6 2-1 0,2-3 9 16,0-1-1-16,3 1 3 0,0-6-9 0,-3 0 1 16,-3 2 4-16,-2-4 0 0,0 0-5 0,6 0 2 15,1-4-3-15,-5 0 0 0,3-1-3 0,3-5-2 16,-3 0 6-16,3-2-5 0,-3-2 2 0,0 0-6 16,1-5 3-16,-1 1 2 0,-3-1-2 0,9-7 1 0,-6 3-4 15,-3 3-2-15,-4 1 3 0,1 4-4 0,0-4 0 16,-4 5 1-16,-1 2 0 0,-2-1-1 0,-1 3 2 15,4 0 4-15,-6 3 0 0,4-2 0 0,-4 3-2 16,-3 6-2-16,6-13 0 0,-6 13-3 0,2-6-3 16,-2 6 3-16,0 0 0 0,0 0-1 0,4-8-2 15,-4 8 2-15,0 0-4 0,0 0 4 0,0 0 2 16,-15 31-6-16,5-13 1 0,-1 5 1 0,-6 13 0 0,1 1 4 16,-3 1 0-16,0 2-1 0,-1 2 4 0,-1 3 3 15,4 6 0-15,1-8-2 0,-4 5 2 0,3-9-4 16,1 1-1-16,2-2 5 0,1 0-1 0,-1-3 0 15,6-8 0-15,0-3 2 0,1-3-1 0,1-2-2 16,-2 1 2-16,4-4-2 0,-1-3 0 0,0-1-1 16,3 1 1-16,2-6 3 0,-7 3 3 0,4-3-4 15,-1 1-3-15,3 0 4 0,1-2 3 0,-3 0-1 16,3-6 4-16,-5 10 4 0,5-10 1 0,-3 7 4 16,3-7 1-16,-3 5 0 0,3-5 0 0,0 0-1 15,-2 7 0-15,2-7 1 0,0 0-5 0,0 0-1 0,-3 5-1 16,3-5-5-16,0 0-1 0,0 0-20 0,0 0-11 15,0 0-23-15,0 0-32 0,0 0-31 0,0 0-30 16,0 0-122-16,0 0-308 0,0 0 87 0</inkml:trace>
  <inkml:trace contextRef="#ctx0" brushRef="#br0" timeOffset="-153620.5799">27531 8722 303 0,'-3'-17'169'0,"1"2"-22"0,-1-4-20 0,0 5-3 16,3 2-3-16,-2 2-8 0,2-3-8 0,-3 1-6 15,-1 2-8-15,2 0-12 0,-1 4-1 16,-5-5-12-16,5 5-15 0,-4-2-5 0,0 0-8 0,-3 3-1 15,-4 3-12-15,-1-1 2 0,-9 3-4 0,-14 10 2 16,-8 0-6-16,4 6-4 0,4 7-1 0,-2 2 5 16,-2 5-2-16,9 5 0 0,3-9-3 0,-1 9-6 15,13-9 3-15,6-3-1 0,2-1 2 0,5-2-7 16,2 1 4-16,1 2-1 0,4-3 1 0,3 0 3 16,2-1 0-16,9-4-1 0,0-2 2 0,3-1 2 15,3-2-3-15,2-3-2 0,14-7 2 0,8 0-1 0,-16-7 1 16,4-5-3-16,4-4-2 0,-5-6 1 0,-7 6-2 15,-2-4-1-15,-8 2-2 0,1 4 5 0,-7 0 0 16,2 4 2-16,-4-1 6 0,-3 4-5 0,0-3 0 16,4 7-6-16,-9 3-5 0,8-10 0 0,-8 10-6 15,4-4 2-15,-4 4 3 0,0 0-2 0,0 0-2 16,0 0 3-16,0 0 2 0,21 14 0 0,-16-4 0 0,6 5-2 16,3 1-5-16,-3 4 6 0,2-2 5 0,4 3-3 15,10 11 3-15,-4-9-6 0,7 2-18 16,-9-2-22-16,12 0-22 0,-11-5-26 0,0-3-23 0,-3 0-28 15,2-2 12-15,-1-6-89 0,-4-5-262 0,1-2 77 16</inkml:trace>
  <inkml:trace contextRef="#ctx0" brushRef="#br0" timeOffset="-153454.0799">27969 9041 467 0,'0'0'243'0,"-3"-2"-30"0,3 2-21 15,0 0-12-15,0 0-16 0,0 0-19 0,0 0-16 0,0 0-14 16,5-9-13-16,-5 9-11 0,16-8-10 0,-4 4-11 15,7-4-18-15,3 0-19 0,5-1-17 0,-2-1-20 16,17-6-19-16,-7 3-9 0,-2 3-19 0,-8-2-3 16,10-9-19-16,-5 6-35 0,-7-1-3 0,12-11-27 15,-9-1-83-15,1 2-262 0,-1-10 76 0</inkml:trace>
  <inkml:trace contextRef="#ctx0" brushRef="#br0" timeOffset="-153154.78">28509 8638 977 0,'10'-26'-29'0,"-5"4"15"16,3 5 10-16,-1 3 8 0,-2-1 38 0,-1 5 12 0,-3 0-1 15,2 2 7-15,0 0-1 0,-3 8 7 16,2-8-15-16,-2 8-5 0,6-7-8 0,-6 7-7 0,0 0-5 15,9-6-3-15,-9 6-1 0,0 0 5 0,0 0-4 16,2 39 8-16,2-2-6 0,-8 0 1 0,2 3 1 16,-7 3-3-16,-5-2 5 0,-5-2-2 0,3 0 3 15,-1-3-5-15,4-3-1 0,-1-5 4 0,6-9-6 16,0 2-5-16,2-6-1 0,1-6 5 0,-1 1-3 16,2 0-1-16,0-3 11 0,4-7 3 0,-6 7-1 15,6-7-6-15,0 0-5 0,0 0 2 0,0 0-3 0,25 0-6 16,-25 0-6-16,41-12 6 0,-19 7-2 15,-1-2-1-15,2 4 2 0,-9 0-12 0,2 1 1 16,-16 2 2-16,19-2-1 0,-19 2-2 0,14 0 2 0,-14 0 1 16,14 4-4-16,-14-4 2 0,0 0 0 0,8 6 2 15,-8-6 4-15,0 0 0 0,0 10 4 0,0-10-3 16,-8 12 0-16,1-5-1 0,0 1-8 0,1-3-19 16,-2 2-20-16,3 1-18 0,-4-3-22 0,1 1-23 15,8-6-27-15,-10 8-104 0,10-8-280 0,0 0 81 16</inkml:trace>
  <inkml:trace contextRef="#ctx0" brushRef="#br0" timeOffset="-152910.75">28662 9057 216 0,'0'0'187'15,"17"0"-24"-15,-17 0-10 0,17 3-13 0,-4-2-15 16,-13-1-10-16,34 0-6 0,-6 0-17 0,14-1-8 16,-2-2-5-16,7 0-12 0,-5-3-16 0,-2-1-17 15,3 1-14-15,-4-3-19 0,-7-2-26 0,-6-2-18 16,-2 4-7-16,-3-4-5 0,2 0-1 0,-3 1 9 0,-7-2 11 15,4 5 6-15,-9 1 16 0,-3 0 4 16,-5 1-1-16,0 7 11 0,0 0 6 0,0 0 6 16,0 0 10-16,-22-5-2 0,22 5 6 0,-34 10 5 0,13 2-1 15,0-2-10-15,-12 9 2 0,5-4-2 0,4 2 1 16,4-2 0-16,-13 13-5 0,3-4-13 0,-3 3-25 16,3 1-11-16,3-5-22 0,-3 8-36 0,6-11-77 15,-1-3-198-15,-8 3 60 0</inkml:trace>
  <inkml:trace contextRef="#ctx0" brushRef="#br0" timeOffset="-152650.79">27169 9553 335 0,'-5'-3'205'0,"5"3"-14"0,0 0-21 16,-11-5-25-16,11 5-22 0,0 0-15 0,0 0-18 15,38-7-9-15,8 4-2 0,42-2-15 0,5-3-7 0,92-2-1 16,-58 10 1-16,-22-3-7 0,-1-4 0 16,4 5-10-16,0 2 3 0,2 6-9 0,-9-3-5 0,0-2-2 15,-3 1-5-15,-7-2-5 0,-4 0-4 0,-17 0-7 16,-19 3-13-16,-4-3-9 0,-4-3-6 0,-10 3-11 16,-5-2-9-16,-7 1-6 0,2-2-32 0,-9-3-5 15,-4 0-20-15,-4-1-21 0,-1-1-70 0,-5-5-234 16,-2 1 70-16</inkml:trace>
  <inkml:trace contextRef="#ctx0" brushRef="#br0" timeOffset="-152223.75">28160 9232 308 0,'45'-4'83'15,"10"8"-4"-15,31-4-26 0,15-4 1 0,1 1 0 16,11-6-3-16,81 1-27 0,-71-7 17 0,-29 7-8 15,-2 0 7-15,-7-2-12 0,-19 0-7 0,-14 3-2 16,2 2 2-16,-7-1-15 0,-3-1 21 0,-14-3-13 16,-3 4 6-16,-4 1 6 0,-8-2 1 0,-3 2 6 15,-5 0-8-15,2-3-4 0,-9 8 10 0,4-13-3 0,-4 13-10 16,-9-13 5-16,1 4-3 0,-3 3 4 0,-6-7 1 16,-5 1-3-16,1 2 13 0,-4-3 2 0,3 1 1 15,-6 4-2-15,6-4 4 0,-1 2 2 0,0 4-5 16,-2-4-3-16,9 3 13 0,-1 1-9 0,4 4-2 15,2-4-4-15,0 2-4 0,11 4-6 0,-14-5-2 16,14 5-2-16,-11-5-7 0,11 5 6 0,0 0-4 16,-13-3-7-16,13 3 1 0,0 0 3 0,0 0-1 15,0 0 0-15,0 0-7 0,0 0-2 0,0 0 8 16,0 0-4-16,0 0 3 0,0 0-4 0,0 0 2 0,-21 5-5 16,21-5 8-16,0 0-3 0,0 0 0 0,0 0-10 15,0 0 1-15,0 0-1 0,0 0 0 0,0 0-2 16,0 0-3-16,0 0 2 0,-12 3-17 0,12-3-1 15,0 0 3-15,0 0-6 0,0 0-7 0,0 0-13 16,0 0-15-16,0 0-20 0,0 0-22 0,0 0-83 16,-19-5-226-16,19 5 66 0</inkml:trace>
  <inkml:trace contextRef="#ctx0" brushRef="#br0" timeOffset="-151261.49">30784 6016 225 0,'-83'29'88'16,"-2"14"-1"-16,-5 4 2 0,-77 47-19 0,72-25-6 16,15-11-4-16,-3 11-16 0,-48 55 12 0,58-43-9 15,18-15 6-15,1 9-4 0,15-1-7 0,3 5 1 16,14 2-4-16,14-2 1 0,11-6-6 0,13 1-5 15,3-16 0-15,18 8 8 0,16-3-3 0,9-2-3 0,8-8-4 16,7-1-3-16,11 0 8 0,13-11-14 0,79 22 2 16,-51-26 0-16,60 0-5 0,-56-20 8 0,57-2-7 15,-63-12-5-15,-30-3 10 0,10-8-4 0,0 1 1 16,-3-9-1-16,-2 4 0 0,-4-8-5 0,-11-5 6 16,-5-1-1-16,-1-4-6 0,-6-4 0 0,-22 2 3 15,-10 1-5-15,1 0-2 0,-6-6 12 0,-6-7 8 16,-6 2-2-16,-4 0 1 0,-6-5-6 0,-5-6 2 0,-8 4-6 15,-6 1-4-15,-5 0-1 0,-3 3 8 16,-6 0-9-16,-4 0 7 0,-4 3-3 0,0 1-8 0,-5 0-2 16,0 6 6-16,-5 0 1 0,1 2-2 0,2-1-1 15,-10 2-1-15,7 5-2 0,0-1 2 0,-6 1-4 16,3 2-1-16,1 5-1 0,-9-2-6 0,8 3 6 16,-5 1 0-16,4 1-4 0,1 3 3 0,-7 0-2 15,7 2 6-15,-3 3-4 0,0-1-1 0,-5 3 1 16,-2-3 1-16,3 7-3 0,-5-1 3 0,-1-4-1 15,-5 6 0-15,2 2 2 0,-1-8 0 0,3 7-5 16,-3-5 6-16,0 0-5 0,3 3 4 0,1-4 4 16,-2 1-10-16,6-1 2 0,-1-1-1 0,2 3 2 15,4-2 1-15,1-1-1 0,8 6 1 0,6-4 2 0,2 4-3 16,0 0 5-16,9-1-6 0,-7 0 2 0,7 1-1 16,0 1-10-16,2 1-5 0,14 0-13 0,-25 0-13 15,15 1-10-15,10-1-15 0,-25 5-15 0,9 2-7 16,2 1-32-16,-5 5-69 0,0-1-225 0,2 0 66 15</inkml:trace>
  <inkml:trace contextRef="#ctx0" brushRef="#br0" timeOffset="-149964.3289">30266 7786 243 0,'0'0'47'0,"0"0"-7"0,-6-6-9 15,6 6-16-15,0 0 9 0,0 0 5 0,0 0-7 0,0 0 0 16,0 0 7-16,0 0-3 0,0 0-4 0,0 0-2 16,-5-6 0-16,5 6-5 0,0 0 2 0,0 0-6 15,0 0 6-15,0 0-11 0,0 0-3 0,0 0 6 16,0 0 3-16,0 0-9 0,0 0 0 0,0 0 9 16,0 0-9-16,0 0 1 0,0 0-4 0,0 0-7 15,0 0-1-15,0 0 8 0,0 0-3 0,0 0 3 16,0 0 3-16,0 0-6 0,0 0 7 0,0 0-4 0,0 0-3 15,0 0 1-15,0 0 2 0,0 0-4 0,0 0 4 16,0 0-2-16,0 0 5 0,0 0-6 0,0 0 2 16,0 0-3-16,0 0 4 0,0 0-4 0,0 0 1 15,0 0 3-15,0 0 3 0,0 0-9 0,0 0 2 16,0 0 3-16,0 0-10 0,0 0 4 0,0 0-4 16,0 0 10-16,0 0-5 0,0 0-1 0,0 0 6 15,0 0-2-15,0 0-2 0,0 0 3 0,0 0-3 16,0 0-1-16,0 0-4 0,0 0 4 0,0 0-3 0,0 0 2 15,0 0-10-15,0 0 10 0,0 0-1 16,0 0-1-16,0 0 3 0,0 0 1 0,0 0 2 0,0 0 0 16,0 0 3-16,0 0-9 0,0 0 9 0,0 0-13 15,0 0 13-15,0 0 3 0,0 0-1 0,0 0 3 16,0 0-6-16,0 0-2 0,0 0-9 0,0 0 12 16,0 0 2-16,0 0-4 0,0 0 1 0,0 0 4 15,0 0-2-15,0 0-7 0,0 0 2 0,0 0 3 16,0 0-2-16,0 0 3 0,0 0 6 0,0 0-18 15,0 0 15-15,0 0 3 0,0 0-2 0,0 0 0 16,0 0 4-16,0 0 0 0,0 0 1 0,0 0 2 0,39 6-3 16,-39-6 4-16,0 0-3 0,0 0-3 15,0 0 1-15,0 0 1 0,0 0-1 0,0 0 6 0,0 0-4 16,0 0-9-16,0 0 10 0,0 0-4 0,0 0 2 16,0 0-8-16,0 0-11 0,0 0 12 0,0 0 2 15,0 0-10-15,0 0 4 0,0 0 16 0,0 0-9 16,0 0 0-16,0 0 10 0,0 0-10 0,0 0 3 15,0 0-3-15,0 0 0 0,0 0 7 0,0 0-7 0,0 0 7 16,0 0-2-16,0 0-2 0,0 0 7 16,0 0-5-16,0 0-8 0,0 0 7 0,0 0 0 15,0 0 2-15,0 0-1 0,0 0-6 0,0 0 3 0,0 0 1 16,0 0-2-16,3-9 6 0,-3 9-5 0,0 0-6 16,0 0 8-16,0 0-3 0,0 0 3 0,0 0 0 15,0 0-3-15,0 0 3 0,0 0-4 0,0 0 5 16,0 0-4-16,0 0 3 0,0 0-5 0,0 0-1 15,0 0-1-15,0 0-1 0,0 0 4 0,0 0-4 16,0 0 2-16,2-6-2 0,-2 6 2 0,0 0 6 16,0 0-8-16,0 0 1 0,0 0 3 0,0 0-1 15,0 0-2-15,0 0-1 0,0 0-7 0,0 0 7 16,0 0-1-16,0 0 5 0,0 0 0 0,0 0-4 16,0 0 2-16,0 0 5 0,0 0-10 0,0 0-1 0,0 0 2 15,0 0 2-15,0 0 2 0,0 0 1 0,0 0-6 16,0 0 3-16,0 0-7 0,13-4-9 0,-13 4 2 15,0 0-1-15,0 0-6 0,0 0-3 0,0 0 2 16,0 0-2-16,0 0-1 0,0 0 1 0,0 0-2 16,0 0-8-16,0 0-34 0,0 0-78 0,0 0 28 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25T11:35:24.330"/>
    </inkml:context>
    <inkml:brush xml:id="br0">
      <inkml:brushProperty name="width" value="0.05292" units="cm"/>
      <inkml:brushProperty name="height" value="0.05292" units="cm"/>
      <inkml:brushProperty name="color" value="#FF0000"/>
    </inkml:brush>
  </inkml:definitions>
  <inkml:trace contextRef="#ctx0" brushRef="#br0">1148 731 218 0,'0'0'235'0,"0"0"-25"0,4-7-22 15,-4 7-18-15,0 0-10 0,0 0-14 0,0 0-14 16,0-10-9-16,0 10-9 0,0 0-10 0,0 0-8 16,0 0-9-16,0 0-6 0,0 0-7 0,0 0-7 0,0 0-6 15,0 0-9-15,0 0-6 0,0 0-5 0,0 0-4 16,2-12-5-16,-2 12-7 0,0 0-3 0,0 0-4 16,0 0-5-16,0 0-1 0,0 0 0 0,0 0-2 15,0 0-2-15,0 0 1 0,8 39-6 0,-8-21 2 16,0 1 0-16,1 5-1 0,2 1 1 0,-3 11 0 15,3 5-3-15,-1 2 9 0,1-5 0 0,0 0-3 16,-2 2-1-16,3-11-1 0,-4-5-1 0,6 1-4 16,-1-3 0-16,-2-3-13 0,2 4-10 0,1-5-10 15,-4-4-10-15,4 2-21 0,-6-5-15 0,7-1-22 16,-3-3-14-16,-4-7-26 0,3 13-135 0,-3-13-329 0,0 0 95 16</inkml:trace>
  <inkml:trace contextRef="#ctx0" brushRef="#br0" timeOffset="796.98">1461 778 338 0,'0'0'195'0,"4"-9"-19"0,-4 9-6 16,0 0-15-16,5-13-8 0,-5 13-16 0,0 0-16 0,3-7-12 16,-3 7-14-16,0 0-15 0,0 0-5 0,0 0-9 15,0 0-7-15,0 0-10 0,0 0 1 0,0 0-6 16,0 0 5-16,13 43-3 0,-11-18 1 0,1 18 0 15,1-7-2-15,-8 7-4 0,4-3-6 0,0-2-3 16,4-8-3-16,-8-2-3 0,8 8-4 0,-4-4-11 16,0-6-11-16,2-5-20 0,1-1-16 0,0 1-13 15,-1-5-11-15,1-4-20 0,0 0 16 0,0-4-4 16,-3-8-1-16,7 9 5 0,-7-9-16 0,0 0 6 16,0 0 6-16,0 0 1 0,25-24 9 0,-15 7 5 0,2-18 9 15,5-2 9-15,-6 1 18 0,-3-4 2 0,6 1 8 16,-6 2 8-16,-3-6 9 0,6 4 14 0,-3 4 2 15,-5-1 7-15,0 9-5 0,0-1 2 0,-3 5 2 16,0 0 3-16,-3 3-4 0,0-5-6 0,0 3 0 16,0 2-2-16,1-2 12 0,-1-1-7 0,-2 3 4 15,-1 2 5-15,1-3-7 0,-3 2 7 0,5 3 6 16,-3 3 1-16,1 0-7 0,2 4 5 0,-2-1-3 16,1 2 1-16,4 8-11 0,-14-20 0 0,7 13-2 0,2 1-4 15,5 6-6-15,-18-10 6 0,8 3-6 16,10 7-5-16,-24-3 4 0,1 3-8 0,-28 0 10 15,13 3-15-15,4 4 6 0,-7 1 6 0,-2 2-2 16,4 3 3-16,-5 4 2 0,5-3 8 16,-5 8-2-16,7-4 2 0,-1 4 3 0,0 6-2 0,5 0-4 15,-6 5 3-15,3 2-2 0,4-1 0 0,4 3-4 16,-2 2 1-16,1 9 6 0,5-5 18 0,6 8-7 16,-4-3 0-16,0 26-5 0,8-19-4 0,9-9-7 15,2 4 3-15,1-1-2 0,4 1-1 0,4 1-1 16,4-3-1-16,5 0 2 0,2 0-3 0,6-5-1 0,5 2 1 15,-1-6-1-15,6-1 0 0,0-3 1 16,8-2-3-16,3-6 2 0,-4-5 2 0,13-2-4 0,2-3 0 16,-2-9 1-16,6 0 0 0,1-10 2 0,26-6-3 15,-4-10-2-15,-20 5 2 0,-3-9-1 0,-11-4 1 16,25-16 0-16,-23 3 6 0,17-16-2 0,-24 9-1 16,8-18-6-16,-4-3 3 0,-6 2-4 0,-13 16 7 15,-6 4 14-15,-1 4 6 0,-7 2 6 0,-3 3 3 0,-3 7 4 16,-5 2-8-16,1 5 0 0,-4 0-2 15,-4-3-1-15,-2 3 0 0,-5-11-7 0,1 5 1 0,-1 3-2 16,0 2 1-16,0 3-1 0,-3-1-4 0,-10-9 1 16,-4 2-8-16,6 10-1 0,-3-1 1 0,-5-5-4 15,-2-1-1-15,1 3-4 0,4 8 4 0,2-1 0 16,4 7-3-16,1-1 2 0,3-1-6 0,3 2-6 16,-4 0-7-16,7 4-17 0,3-4-18 0,8 8-20 15,-19-5-30-15,19 5-25 0,-14-6-25 0,14 6-23 16,0 0-14-16,0 0-19 0,0 0-125 0,0 0-389 15,0 0 109-15</inkml:trace>
  <inkml:trace contextRef="#ctx0" brushRef="#br0" timeOffset="1262.08">3093 726 399 0,'6'-9'216'15,"-6"9"-22"-15,11-9-12 0,-11 9-14 0,5-9-18 16,-5 9-15-16,0 0-21 0,0 0-13 0,12-7-13 15,-12 7-9-15,0 0-10 0,0 0-7 0,0 0-13 16,0 0-1-16,0 0-6 0,0 0-3 0,15 22-5 16,-15-10 0-16,0 9-3 0,-2 14 7 0,-9 3 4 15,-3 2 0-15,-2-1-3 0,-1 3-2 0,-5-1-3 16,1 0-1-16,0-1 0 0,-3-7-5 0,5 4 1 0,6-1-1 16,-1-10 2-16,-1-4-5 0,8-4-3 0,-1-3-1 15,7-2 4-15,-3-2 2 0,2-1 4 0,2-10 0 16,6 15-3-16,-6-15-1 0,14 10 0 0,2-8-5 15,4 1-2-15,5-1-1 0,2-4 2 0,14-1-3 16,3-4-2-16,2-3-1 0,0 0-2 0,-1 0-2 16,-3 0-1-16,-7-1-2 0,-8 5-3 0,-5-1-11 15,2-2-18-15,-1 5-15 0,-2-3-26 0,-4-1-19 16,5 6-25-16,-22 2-19 0,32-10-24 0,-23 8-26 16,-9 2-129-16,21-10-366 0,-21 10 102 0</inkml:trace>
  <inkml:trace contextRef="#ctx0" brushRef="#br0" timeOffset="1433.98">3676 1096 311 0,'0'0'238'0,"0"0"-26"0,0 0-7 0,9-4-6 15,-9 4-4-15,0 0-4 0,0 0-9 0,8-11-5 16,-8 11-8-16,0 0-16 0,0 0-15 0,10-6-19 16,-10 6-10-16,0 0-12 0,0 0-9 0,15-9-16 0,-15 9-10 15,0 0-20-15,13-9-22 0,-13 9-35 16,17-4-34-16,-17 4-33 0,0 0-39 0,27-12-28 15,-16 11-49-15,-11 1-117 0,30-10-378 0,-8 5 105 0</inkml:trace>
  <inkml:trace contextRef="#ctx0" brushRef="#br0" timeOffset="1663">4410 776 396 0,'0'0'253'15,"8"-10"-34"-15,-8 10-26 0,6-7-17 0,-6 7-7 16,0 0-3-16,0 0-11 0,9-12-9 0,-9 12-24 0,0 0-10 15,0 0-15-15,0 0-8 0,0 0-13 0,0 0-9 16,0 0-4-16,0 0-9 0,0 0-4 0,0 0-7 16,21 31-6-16,-18-10-3 0,0-3-1 0,0 8-1 15,-3 13-8-15,2 0-1 0,-2 4-1 0,-2-5-1 16,4 5-4-16,-4-2-2 0,2 2-11 0,0-3-21 16,0-1-18-16,0-6-20 0,2-5-23 0,0-5-24 15,1-4-15-15,-3-3-15 0,3-3-32 0,2-6-129 16,-5-7-351-16,9 8 99 0</inkml:trace>
  <inkml:trace contextRef="#ctx0" brushRef="#br0" timeOffset="3417.99">4757 882 373 0,'16'-14'197'16,"-12"6"-22"-16,-4 8-16 0,13-10-13 0,-13 10-9 15,13-7-20-15,-13 7-19 0,0 0-5 0,0 0-9 16,26 2-1-16,-26-2-14 0,19 15-1 0,-2 0-9 15,0 6-13-15,-8-1 5 0,0 3-9 0,5 10 1 0,0 5-5 16,-7-3 0-16,-4-5-5 0,3-3-1 16,0-5-3-16,-6 1-10 0,1-1 6 0,-2-1-3 15,1-1-6-15,-3-5 3 0,3-3-1 0,-3 1-4 0,0-4 3 16,3-9 1-16,-3 15-2 0,3-15 0 0,0 0-5 16,0 0 0-16,0 0-4 0,0 0 2 0,0 0-5 15,0 0-1-15,12-37 8 0,-7 15-7 0,8-13-1 16,2-2 2-16,0 3-1 0,0 6 0 0,-6 4-1 15,6 2 4-15,-7 4 2 0,8 1 3 0,-1 2 3 16,-5 6 1-16,4 2-2 0,-3-2 1 0,-11 9 0 16,22-4-1-16,-22 4 1 0,0 0-2 0,33 8-5 15,-33-8 3-15,16 16 0 0,-8-4-3 0,3 1 1 16,0 7-2-16,1-4 5 0,1 6-4 0,-3-4-1 16,0 3-2-16,-3-4-2 0,1 5-13 0,0-7-11 0,1 4-13 15,-1-6-6-15,5 4-11 0,-4-5-6 0,6-2-12 16,-15-10-17-16,30 16-3 0,-12-9-4 0,3-4-7 15,4-3 0-15,3-6 13 0,16-6 5 0,-6 0 13 16,6-3 19-16,-13-5 26 0,1 4 15 0,8 0 16 16,-11-1 22-16,-8 2 14 0,-1 2 4 0,-7 1 1 15,-2-1-3-15,0 3-2 0,-3 0 2 0,-5 1 0 16,-3 9-12-16,6-17 3 0,-6 7-6 0,0 10-1 0,-6-22-7 16,3 12 1-16,3 10-4 0,-13-18-2 0,5 8-1 15,-9 0-6-15,-3 1-4 0,4 1 16 0,2 4-3 16,14 4 2-16,-26 2-2 0,26-2 6 0,-37 10-1 15,19 5 10-15,-18 7 0 0,11-2-2 0,6-1-5 16,8 1-1-16,0 5-1 0,3-3-3 0,2 3 3 16,1 12-8-16,8-13 2 0,-1-2-2 0,10-1 5 15,-1-4-5-15,2-1 3 0,6-3-5 0,0-3 2 16,6-3 0-16,0-1-3 0,15-6-3 0,2-6 2 16,-1-6-2-16,-3-3-4 0,-11-1 5 0,4-4-2 15,4-11-8-15,-10-4-9 0,0 2 0 0,-6-5-3 0,-3-8-4 16,-5 1 4-16,-1-3 0 0,-9-3 0 0,2 2-1 15,-6 1-1-15,2 3 3 0,-3 2-1 0,-6 2 2 16,6 8 2-16,-2 1 1 0,1 11 2 0,0 3 3 16,2 1 0-16,-4 7-4 0,5 1 1 0,-3-2 0 15,5 11-1-15,-5-11-2 0,5 11 0 0,0 0 3 16,-8-10-1-16,8 10-3 0,0 0 3 0,0 0 1 16,0 0-1-16,-28 33 1 0,19-10 2 0,-5 15 5 0,7 0 7 15,-5 4 1-15,8 0 0 0,1 5-3 16,-1-3-2-16,8 4 1 0,-4-5 1 0,7 0-1 0,2-3-1 15,-3-4-2-15,7-1 2 0,1-6 1 0,2-9 1 16,-2-3 0-16,2 0-5 0,4-3-3 0,2-4-2 16,2 2-11-16,1-9-2 0,-1 0-10 0,15-6-12 15,-12 0-1-15,3-10-10 0,6-2-2 0,3-10 2 16,-10 1-1-16,5-4 5 0,-11-3 9 0,3 0 0 16,-2-1 9-16,1 1 0 0,-10 8 7 0,0-1 5 15,-4 2 6-15,0 5-2 0,-3-3 9 0,-2 2-2 16,2 5-1-16,-8-3 4 0,5 6 1 0,-5 10 0 0,3-20 5 15,-3 20-3-15,0-15 0 0,0 15-3 0,2-12 0 16,-2 12 2-16,0 0 2 0,0-15-5 0,0 15 1 16,0 0-2-16,0 0 1 0,0 0 0 0,0 0-5 15,0 0 5-15,0 0-1 0,0 0 1 0,0 0 0 16,0 0-4-16,0 0 5 0,0 0 0 0,0 0-2 16,0 0-1-16,0 0-3 0,0 0 6 0,0 0 1 15,0 0-1-15,0 0 0 0,0 0-5 0,0 0 2 0,-13 35 7 16,13-35-4-16,-5 20 0 0,-1-11 1 15,3 5-3-15,-2 4 1 0,-1 2-1 0,1 0 0 0,-3 2 3 16,5 2 1-16,-2-1 0 0,-5 1 1 0,6-1 1 16,1 3-4-16,3-6 0 0,-8 18 6 15,8-12-3-15,0 0 0 0,-3-7 2 0,6 1-1 0,-3-4 1 16,3-1-2-16,2 1 4 0,-2-4-3 0,1-2 4 16,-4-10-3-16,10 17 1 0,-10-17-1 0,13 10-1 15,-13-10 2-15,8 6-1 0,-8-6 2 0,0 0-2 16,0 0 0-16,0 0 0 0,36-12 0 0,-25 6-5 15,0-11-1-15,-1-3-6 0,2 2 3 0,-2-5 0 0,-2 0 2 16,2 1-3-16,-3-14 3 0,-1 5 0 16,-1 6-3-16,-2 3 0 0,-6-2 4 0,3 3-5 0,-3 2-4 15,1 1 4-15,-4-2 1 0,1 6-3 0,-4-1 8 16,1 5-3-16,-3-7-2 0,-3 4-3 0,4 1 1 16,-1 2-3-16,0 3 3 0,11 7 1 0,-25-10 1 15,25 10-2-15,-19 0-2 0,19 0 2 0,0 0 3 16,-43 17 0-16,26-4 0 0,0 2 9 0,4 2-6 15,2 0 4-15,-1 1-3 0,5 3 5 0,1 2 1 16,6-3-4-16,0 1 8 0,6-1-4 0,-1 0 0 16,6-3 2-16,3 1-2 0,3-3-9 0,1-2-5 15,4-1-16-15,0-2-6 0,17-1-17 0,-7-4-21 16,-4-2-14-16,-3-6-19 0,-1-2-11 0,-2-3-2 0,-1-2-4 16,2-2 12-16,-3 1 4 0,-7-1 38 0,0-2 26 15,1 4 31-15,-3 1 23 0,-11 9 16 0,22-16 1 16,-17 9 6-16,-5 7 2 0,10-9-9 0,-10 9 5 15,0 0-6-15,12-7 4 0,-12 7-6 0,0 0 8 16,0 0 10-16,0 0 5 0,11 39-1 0,-8-14 2 16,-3 17-6-16,0 2 3 0,-3 3-4 0,3 2-4 15,-2 2-1-15,-1 4-4 0,3-4-1 0,5-2-7 16,-5-1-5-16,6-6 0 0,-1 0-1 0,0-3-3 0,1-1-2 16,0-11 0-16,-1-5-2 0,-1-6 1 0,0 0-1 15,1-4-7-15,-1 0 7 0,-4-12-2 0,5 15-3 16,-5-15 5-16,3 10-1 0,-3-10-4 0,0 0-12 15,0 0-2-15,0 0 0 0,0 0-2 0,-3-40-2 16,-2 4 1-16,-4-5 2 0,1-6 0 0,0-2-8 16,3-2 7-16,-4-2 3 0,5-25 0 0,-3 1 1 15,2 16 8-15,5 16 3 0,0-6 7 0,5 6 5 16,-2-1-4-16,1 4 4 0,5 4-3 0,0-3-2 16,-1 4-5-16,0 5 4 0,1 9-1 0,-1 1-2 0,0-1-3 15,6 7-3-15,-3-1 0 0,2 1-4 0,6 4-2 16,-5 2 1-16,1 4-7 0,0 3 8 15,-15 3-4-15,35 0-2 0,-35 0-1 0,33 15-4 0,-13-3 4 16,-6 2 0-16,0 7 5 0,2 14-2 0,-9-9 2 16,0 2-3-16,-7 11 4 0,0-10-3 0,-3 7 2 15,-5-1 4-15,-4-4 5 0,5-7 1 0,-13 8 5 16,3-9-2-16,1-4 2 0,0-1 0 0,-4-3-2 16,4 0-4-16,-6-4 0 0,3-1-12 0,5-2-16 0,-2-1-26 15,16-7-26-15,-24 5-31 0,24-5-34 0,0 0-46 16,0 0-130-16,-17-18-372 0,17 18 107 0</inkml:trace>
  <inkml:trace contextRef="#ctx0" brushRef="#br0" timeOffset="3628.98">7271 960 474 0,'22'-4'260'16,"-22"4"-38"-16,0 0-32 0,0 0-18 0,0 0-8 16,0 0-5-16,0 0 9 0,0 0 1 0,0 0-8 15,0 0 0-15,0 0-8 0,0 0-13 0,0 0-12 16,0 0-9-16,0 0-6 0,0 0-14 0,0 0-7 0,0 0-2 15,0 0-13-15,0 0-3 0,30-5-8 0,-30 5-16 16,0 0 6-16,0 0-11 0,0 0-4 0,0 0-7 16,0 0-17-16,0 0-4 0,0 0-33 0,0 0-25 15,0 0-26-15,0 0-30 0,0 0-29 0,0 0-36 16,0 0-26-16,0 0-34 0,0 0-146 0,0 0-444 16,0 0 125-16</inkml:trace>
  <inkml:trace contextRef="#ctx0" brushRef="#br0" timeOffset="10520.94">4905 2090 297 0,'-5'-8'177'0,"5"8"-16"0,-9-7-18 16,9 7-20-16,0 0-7 0,-2-6-10 16,2 6-7-16,0 0-6 0,-5-9-10 0,5 9-8 0,0 0-7 15,0 0-4-15,0 0-6 0,0 0-5 0,-9-9-7 16,9 9-5-16,0 0-2 0,0 0 0 0,0 0-3 15,0 0-2-15,0 0-3 0,-8-10-4 0,8 10-4 16,-2-8-2-16,2 8-2 0,-6-9-3 0,6 9 1 16,-5-15-3-16,1 4-2 0,-1 5-5 0,2-7 4 15,1 6-6-15,-1-2-3 0,0-1 17 0,2 0 0 16,-3 2-2-16,2 0-1 0,2 8-5 0,-3-12-1 16,3 12-3-16,-5-7 4 0,5 7-4 0,0 0 0 0,0 0-4 15,0 0 2-15,0 0-5 0,0 0 2 16,-9 42-1-16,2-4 0 0,-2 3 1 0,-3 2-2 0,3 5 0 15,0 1 7-15,-3 1-2 0,-1 26 0 0,2-20 2 16,0-3-5-16,0-10 2 0,7 5 1 0,-3-7-5 16,1 2 3-16,1-7-2 0,2 2 1 0,0-11-1 15,-2-5-4-15,5-3 5 0,0-4 3 0,0 0-2 16,-1-5 2-16,-3 3 1 0,4-13-6 0,0 14 3 16,0-14 3-16,0 14 1 0,0-14 0 0,0 0 3 15,0 10 4-15,0-10 6 0,0 0-10 0,0 0 4 0,0 0 2 16,0 0-2-16,0 0-4 0,0 0 1 0,0 0 0 15,0 0-3-15,0 0 1 0,0 0-4 16,21-41-1-16,-15 21 3 0,-3-2-4 0,2-2-3 0,3-14 5 16,0 1-3-16,1-1-2 0,2 3-1 0,-3-4 1 15,2 1-3-15,2 1 7 0,-4 9-1 0,5-6-7 16,0 7 1-16,-6 3 5 0,1 4-4 0,1 0-3 16,1 0 2-16,3 3 5 0,-4-1-3 0,-1 4 3 15,3 2-4-15,2-3 0 0,0 2-2 0,-3 3-3 0,1 2 5 16,-2-4 2-16,-2 8-3 0,-7 4 3 15,19-12-6-15,-13 10 0 0,-6 2-4 0,19-10-3 0,-19 10 5 16,13-3-4-16,-13 3 4 0,15-2-4 16,-15 2 2-16,0 0 0 0,0 0 1 0,24 9 3 15,-24-9-4-15,8 10 4 0,-1-4 1 0,-1 2-5 0,1 4 0 16,-2-6 2-16,-2 4 3 0,2-1-2 0,-5 5 0 16,0-5 6-16,0 4-6 0,-5 6 7 0,0 1-1 15,-7-3 2-15,1 1 2 0,-6 2-5 0,-1-7 2 16,2 6-1-16,-3-5 0 0,-5 1 2 0,-7 4-1 0,2-2-1 15,5-7 2-15,2 0 2 0,6-5-5 0,-1 2 1 16,2-7 4-16,15 0 2 0,-23 6-3 16,23-6 3-16,-22-3-2 0,22 3 2 0,0 0 0 0,-22-3 4 15,22 3 0-15,0 0 1 0,-13-7 0 0,13 7-1 16,0 0 2-16,-8-5-6 0,8 5 4 0,0 0-7 16,0 0-1-16,0 0 2 0,0 0 1 0,0 0 0 15,0 0 2-15,0 0-6 0,8-16 1 0,-8 16 3 16,0 0-4-16,0 0 1 0,0 0-5 0,24 0 3 15,-24 0 2-15,0 0-2 0,33 8 3 0,-13 0-5 16,1 4 6-16,-2-4-1 0,6 0 4 0,-6 4 2 0,3 1-6 16,-1-5 6-16,2 4 0 0,-3-1-4 15,1 1 1-15,1 0-3 0,-1 4 0 0,-1-4 3 16,0 1-5-16,1 1-13 0,1 0-10 0,-3 1-20 0,0-2-18 16,1 0-23-16,-2 1-41 0,-1-1-8 0,0-1-135 15,-5-2-319-15,0-4 92 0</inkml:trace>
  <inkml:trace contextRef="#ctx0" brushRef="#br0" timeOffset="10795.94">5377 2650 347 0,'0'0'174'0,"0"-17"-15"0,0 17-6 16,3-9-12-16,-3 9-13 0,0 0-5 0,2-15-10 15,-2 15-7-15,0 0-13 0,3-11-11 0,-3 11-12 16,0 0-6-16,0 0-7 0,3-10-9 0,-3 10-3 15,0 0-5-15,0 0-4 0,0 0-1 0,0 0-7 16,0 0 6-16,4 36-2 0,-4-17 5 0,0 1-7 16,3-1 2-16,-3 4-3 0,0 1-2 0,3-2-4 15,-3 3 1-15,3 1-5 0,-3-3-2 0,2-1 0 16,2 1 1-16,-1 2-4 0,-3-4 1 0,2-1-4 16,-2 1-10-16,6-5-11 0,-6-1-12 0,2-1-13 0,0-4-9 15,-2-10-18-15,4 18-10 0,-4-18-9 0,2 11-20 16,-2-11-27-16,0 0-117 0,0 0-291 0,0 0 83 15</inkml:trace>
  <inkml:trace contextRef="#ctx0" brushRef="#br0" timeOffset="11771.33">5650 2253 317 0,'0'0'128'0,"0"0"-14"0,0-16-19 15,0 16-10-15,0 0-3 0,3-12-10 0,-3 12 2 16,0 0-2-16,8-19-2 0,-8 19-6 0,6-12 9 16,-6 12-5-16,2-10 2 0,-2 10-3 0,6-8-7 15,-6 8-2-15,0 0-13 0,0 0-10 0,5-12 4 0,-5 12-2 16,0 0-6-16,0 0-4 0,0 0-4 0,0 0-2 16,0 0 0-16,0 0 1 0,0 0 1 0,34 30 1 15,-27-13 8-15,7 3-7 0,-2 2 1 0,6 10-7 16,-6-7-4-16,1-1 1 0,-2-4 4 0,3 0-6 15,-7 2-2-15,8 1 3 0,-4-5-1 0,-3 5-3 16,6-5 2-16,-6 4-1 0,3-4 1 0,0-2-10 16,-1 1-11-16,-1-2-13 0,-5-2-8 0,3-4-6 15,-2 1-6-15,-5-10-14 0,11 13-7 0,-11-13-10 16,7 13 8-16,-7-13-8 0,7 3-8 0,-7-3 2 16,0 0-9-16,0 0 4 0,0 0 7 0,33-12 13 0,-25 2 2 15,0-5 2-15,6 1 19 0,-1-5 0 0,-2-2 15 16,3 3 23-16,-3-5-1 0,0 3 13 0,0-5 10 15,0 6-12-15,-1-1 9 0,3 0 4 0,-6 0-2 16,1 0 14-16,3 0 8 0,-5 1 1 0,-1 5 3 16,-3-6-7-16,4 5 9 0,-5 2 2 0,7 0-8 15,-2 1 11-15,-6 3 3 0,2-1-2 0,-2 10-1 16,2-14 2-16,-2 14-3 0,3-16-8 0,-3 16 1 0,0-12-6 16,0 12-4-16,0-10-1 0,0 10-9 0,0 0-2 15,0 0-2-15,3-13-6 0,-3 13-2 16,0 0-1-16,0 0-3 0,0 0-1 0,0 0 0 0,0 0 3 15,-3 43-1-15,0-23-2 0,-1 5 3 0,0 9-2 16,-1 3 0-16,-4 0 0 0,4-8 0 0,2-1 1 16,-1-3 0-16,-2 9-6 0,-3-5 5 0,3-6 2 15,1 2-1-15,1-4-4 0,-3-1-1 0,1 1-2 16,5-1-11-16,-6-5-21 0,5 1-12 0,-1-2-25 16,0-1-16-16,2-3-28 0,1-10-25 0,-4 15-89 15,4-15-270-15,0 7 78 0</inkml:trace>
  <inkml:trace contextRef="#ctx0" brushRef="#br0" timeOffset="11992.25">6356 2534 269 0,'7'-7'167'0,"-7"7"-11"15,8-9-19-15,-8 9-31 0,0 0-12 0,0 0-8 0,0 0-3 16,0 0-8-16,0 0-7 0,12 23 0 15,-12-13-10-15,0 10-1 0,0 1-4 0,0 2-8 0,-2 2-4 16,-3 9-8-16,0 3 7 0,2-7-6 0,0-5-6 16,1-3-3-16,2 2-1 0,0 1-19 0,-4-5-12 15,1 2-29-15,3 1-17 0,3-4-48 0,-3-6-100 16,4 0-237-16,-4-7 70 0</inkml:trace>
  <inkml:trace contextRef="#ctx0" brushRef="#br0" timeOffset="12242.78">6689 2472 209 0,'0'0'260'0,"0"0"-39"16,0-9-18-16,0 9-18 0,0 0-25 0,0 0-16 15,4-10-17-15,-4 10-15 0,0 0-13 0,12-6-12 16,-12 6-10-16,25-7-3 0,-4 1-12 0,1-3-5 0,19 5-6 15,0-2-6-15,0-3-2 0,-8 5-11 16,8-4-10-16,-9 2-12 0,-4 4-21 0,-5 0-13 16,-7-3-10-16,0 2-15 0,-16 3-15 0,28-2-12 0,-28 2-8 15,19-3-8-15,-19 3-18 0,0 0 3 0,18-5-104 16,-18 5-251-16,0 0 75 0</inkml:trace>
  <inkml:trace contextRef="#ctx0" brushRef="#br0" timeOffset="12426.94">6989 2250 356 0,'0'0'152'0,"0"0"-29"0,-17-3-15 0,17 3-6 0,0 0-4 16,0 0-6-16,0 0 2 0,0 0-3 15,-10 22 0-15,7-13-4 0,0 3-6 0,-1 13-5 16,0-3-6-16,0 15-2 0,2-7-13 0,2-7-2 0,-4 17-4 16,3-11-9-16,1-4-1 0,0 13-4 0,0-7 0 15,1-6-12-15,3-3-26 0,2 4-17 0,0-4-31 16,-1 1-35-16,3-2-18 0,0-3-125 0,1-4-272 15,-1-4 79-15</inkml:trace>
  <inkml:trace contextRef="#ctx0" brushRef="#br0" timeOffset="12696.24">7592 2070 338 0,'5'-10'195'0,"1"4"-13"0,-6 6-7 0,7-13-29 16,-7 13-1-16,6-10-24 0,-6 10-17 0,0 0-18 16,0 0-7-16,9-5-9 0,-9 5-12 0,0 0-3 15,0 0-9-15,19 38-7 0,-12-17 3 0,2 17-7 16,-4 3-1-16,1 1-1 0,-1 2 3 0,-3 4-10 16,-4 1 7-16,2 0-13 0,0-2 3 0,0 0-4 0,-2-6 6 15,2 7-5-15,-3-9-2 0,3-2-5 0,0-7-16 16,0-6-19-16,0-2-22 0,3-2-20 0,-3-5-6 15,2-2-28-15,-2-4-13 0,0-9-19 0,0 0-86 16,0 0-260-16,0 0 75 0</inkml:trace>
  <inkml:trace contextRef="#ctx0" brushRef="#br0" timeOffset="12992.05">8051 2151 355 0,'0'0'168'0,"6"-10"-22"16,-6 10-15-16,0 0-18 0,6-6-21 0,-6 6-3 0,0 0-14 15,0 0-11-15,0 0-1 0,0 0-8 0,0 0-6 16,0 0-4-16,0 0-3 0,0 0-3 0,-36 31-2 16,14-16-6-16,2 0 0 0,-3 0 3 0,-14 5 0 15,7-4-5-15,9-3 6 0,1-3 6 0,1 2-3 16,5-4-4-16,1 0 7 0,4-4-2 0,9-4 1 16,-16 13-5-16,16-13-5 0,-15 8-5 0,15-8-4 15,-7 7 2-15,7-7-4 0,0 0 0 0,-8 11-7 16,8-11 4-16,0 0-2 0,-1 13-3 0,1-13-1 15,4 15 4-15,-1-3-1 0,-1-2 0 0,3 1-2 16,1-4 1-16,8 9-3 0,-3-4-5 0,-3 1 4 0,3 2 3 16,2-2-4-16,-5-1-23 0,4 0-15 15,-4-3-18-15,0-2-40 0,-3 2-21 0,4 0-17 0,-1-4-123 16,-8-5-298-16,13 10 85 0</inkml:trace>
  <inkml:trace contextRef="#ctx0" brushRef="#br0" timeOffset="13287.52">8118 2412 305 0,'5'-10'194'0,"-5"10"-19"15,2-11-12-15,-2 11-13 0,0 0-14 0,13-12-15 0,-13 12-15 16,12-10-14-16,-12 10-17 0,19-8-4 0,-19 8-3 16,19-4-13-16,-19 4-12 0,25 0-3 0,-25 0-1 15,20 7-3-15,-20-7-3 0,24 12-7 0,-14-2 3 16,4 6-6-16,-3 1-6 0,-4 1 0 0,-2 5-1 15,-5-3-1-15,0 5 8 0,-5 0-6 0,-2-4 7 16,2 2-11-16,-3-1 8 0,3-3 2 0,-4 1 1 16,3-2 2-16,-2-6 3 0,6-3-1 0,-4 2 1 15,6-11 1-15,-3 13-2 0,3-13-2 0,-3 13-9 16,3-13 4-16,0 0 0 0,12 10 0 0,1-7-3 0,12-3-4 16,1-3-9-16,19 1-14 0,2-6-22 0,-4 2-21 15,1-7-20-15,0 1-19 0,3-1-33 0,-12-1-157 16,-5-2-336-16,3-1 94 0</inkml:trace>
  <inkml:trace contextRef="#ctx0" brushRef="#br0" timeOffset="13530.93">8764 2082 432 0,'0'0'195'16,"5"-10"-43"-16,-5 10-8 0,0 0-16 0,0 0-20 15,0 0-11-15,0 0-14 0,0 0-3 0,0 0 1 16,0 0-8-16,0 0-2 0,30 28-13 0,-21-8 0 16,1-3-6-16,1 9-4 0,5 5-2 0,-2-4-2 15,-5-5-6-15,1 4-4 0,-1-5 1 0,9 16-8 16,-3-10 0-16,-3-2-4 0,-3-6-12 0,0-2-19 16,1 2-12-16,-4-6-30 0,3 3-8 0,-1-9-6 15,0 1-43-15,-8-8-30 0,14 4-83 0,-14-4-265 0,0 0 77 16</inkml:trace>
  <inkml:trace contextRef="#ctx0" brushRef="#br0" timeOffset="13721.31">9169 2029 454 0,'0'0'218'0,"5"-10"-36"0,-5 10-24 16,0 0-21-16,0 0-15 0,0-13-16 0,0 13-17 16,0 0-12-16,0 0-6 0,0 0-6 0,0 0-4 0,0 0-13 15,0 0 2-15,0 0-5 0,-14 51-2 0,11-29 1 16,-5 1-2-16,0 12 0 0,-3-1-2 15,0 6-5-15,3-4-4 0,-6-3-5 0,6-3 0 0,-3 3-2 16,2-2-6-16,1-9-25 0,3 3-21 0,0-3-26 16,-3 0-43-16,5 3-21 0,-4-7-139 0,5-5-306 15,0 0 89-15</inkml:trace>
  <inkml:trace contextRef="#ctx0" brushRef="#br0" timeOffset="14041.94">9396 2308 214 0,'0'0'209'0,"0"0"-30"0,0 0-15 16,10-10-17-16,-10 10-10 0,0 0-22 0,0 0-15 0,9-8-14 15,-9 8-3-15,0 0-14 0,0 0-8 0,0 0-10 16,0 0-8-16,0 0 1 0,0 0-6 0,36 5-7 16,-36-5-7-16,15 7 8 0,-15-7-8 0,17 8-2 15,-17-8-7-15,10 15 1 0,-3-9 2 0,-7-6-8 16,8 19 1-16,-5-8 4 0,-3-11 1 0,5 30 2 15,-10-10 0-15,2 0 9 0,-2-1 0 0,-1 1 0 16,-2 0 7-16,2-2-1 0,-4-2-1 0,0 1-3 16,4-1-3-16,2-4 1 0,-1-2 0 0,2-1 3 15,3-9-1-15,-5 14 2 0,5-14 1 0,-7 10-4 16,7-10-3-16,0 0 1 0,3 13-4 0,-3-13 3 0,9 8-4 16,-9-8 2-16,33 7-5 0,-8-7-9 0,-1 0-21 15,6 0-37-15,12-7-22 0,-3 1-30 0,3-6-48 16,-3-5-149-16,-2 3-354 0,0-9 99 0</inkml:trace>
  <inkml:trace contextRef="#ctx0" brushRef="#br0" timeOffset="14239.94">10012 2225 350 0,'0'0'231'0,"0"0"-29"15,-6-14-15-15,6 14-12 0,0 0-13 0,0 0-16 16,0 0-23-16,0 0-15 0,0 0-10 0,0 0-13 15,0 0-7-15,0 0-10 0,0 0-8 0,0 0-11 16,46 8 5-16,-21-2-6 0,0-2-6 0,18-2-10 16,-2 1-18-16,-4 0-18 0,3 1-20 0,-2-4-23 15,-4 0-23-15,-4-4-25 0,11-2-28 0,-8-1-134 16,-6-3-305-16,-5 0 88 0</inkml:trace>
  <inkml:trace contextRef="#ctx0" brushRef="#br0" timeOffset="14429.57">10524 2026 241 0,'0'0'200'0,"0"0"-36"0,-12-5-18 16,12 5-18-16,0 0-13 0,0 0-25 0,0 0 7 16,0 0-13-16,0 0-6 0,0 0-7 0,0 0-5 15,0 0-4-15,-16 20-7 0,16-20-2 0,-2 23-5 16,-4-2-8-16,6 2 5 0,0 12-4 0,-6 8-2 0,4-4-2 16,2 5-1-16,0-5-6 0,5 3-5 0,-2-4-14 15,5-1-11-15,-2 1-21 0,2-9-25 0,1 9-11 16,-2-11-17-16,2-5-21 0,-2-5-28 0,5-8-81 15,-1 1-244-15,2-5 71 0</inkml:trace>
  <inkml:trace contextRef="#ctx0" brushRef="#br0" timeOffset="14934.98">11178 1843 261 0,'0'0'255'16,"8"-10"-56"-16,-8 10-19 0,0 0-36 0,0 0-19 0,5-9-12 15,-5 9-13-15,0 0-11 0,0 0-12 0,0 0-11 16,0 0-4-16,17 23-11 0,-13-6 2 0,5 4 0 16,-2 4-6-16,3 12-5 0,-4 1-4 0,2 1 0 15,-2 1-3-15,2-2-4 0,-3 1-5 0,0 4 1 16,1-6-5-16,-3-1-7 0,0-5-6 0,-1-7-16 16,4-2-12-16,-3-5-11 0,-3 1-15 0,5-6-7 15,-5-2 9-15,0-10 2 0,2 18 3 0,-2-18-14 0,0 0-25 16,0 0-12-16,0 0 0 0,0 0 10 15,33-30 22-15,-18 10 16 0,6-12 14 0,1-5 31 0,-5-3 14 16,1 4 13-16,5-2 9 0,-4 3 1 0,1 4 10 16,-4 6 12-16,-1 6-2 0,-3 4 7 15,-1 0-7-15,-3 5-9 0,-3 0-2 0,1 3-8 0,-1 0-6 16,-5 7-5-16,10-10-2 0,-10 10-6 0,6-7-4 16,-6 7-1-16,0 0-3 0,0 0-8 0,0 0 3 15,0 0-2-15,0 0 5 0,0 0-4 0,0 0 1 16,0 0-2-16,-21 31-1 0,4-16 2 0,-2 1 1 15,-1-3 3-15,3-1-3 0,0-2 3 0,0 3-1 0,4 0 4 16,1-6-13-16,1 1 2 0,11-8 1 16,-13 12 2-16,13-12-4 0,-14 8-1 0,10-1-6 0,4-7 3 15,-9 14 5-15,9-14 1 0,-7 20 5 0,5-10-1 16,4 2 6-16,0 11 2 0,3-5 1 0,4 4-4 16,-5-1 5-16,4-1-5 0,4 0 5 0,-2 0-1 15,3-4-5-15,2 4 1 0,-2-2-2 0,4-1-7 16,-1-1-23-16,1 2-26 0,-2-1-32 0,2 1-32 15,3-3-51-15,-4-2-124 0,-2-7-337 0,2-3 97 16</inkml:trace>
  <inkml:trace contextRef="#ctx0" brushRef="#br0" timeOffset="15364.95">11950 2340 273 0,'0'0'228'0,"0"0"-19"16,-11-6-18-16,11 6-19 0,0 0-11 15,0 0-13-15,-11-9-9 0,11 9-13 0,0 0 1 16,0 0-13-16,0 0-12 0,-6-13-8 0,6 13-10 0,0 0-13 16,0 0-5-16,6-14-9 0,-6 14-8 0,14-13-3 15,-4 8-10-15,1-5 0 0,8 5-5 0,1 0-6 16,-1 2-6-16,-2-4-4 0,-17 7-1 0,30-7-5 15,-30 7-3-15,18 4-4 0,-18-4-1 0,0 0-1 16,20 6-3-16,-20-6 5 0,11 16-2 0,-5-10-1 16,-6-6 2-16,8 15-1 0,-6-5 2 0,-2-10 0 15,6 23-3-15,-4-15 3 0,0 4-3 0,2-1 3 16,6 9-2-16,-6 0-3 0,4-5 6 0,0 1-3 16,3 2 0-16,0 2 0 0,0-5 0 0,3 2 0 0,-1-1-3 15,-5-3 4-15,1-1-4 0,-1 1 2 0,-5-5 1 16,2 4-3-16,-5-12 2 0,5 15-1 0,-1-7-2 15,-4-8 6-15,0 20 2 0,0-20 3 0,-5 18 5 16,-4-11 1-16,9-7-4 0,-14 16 1 0,3-9-6 16,0 0-6-16,11-7-13 0,-16 7-22 0,16-7-21 15,-17 6-33-15,17-6-35 0,0 0-38 0,0 0-129 16,-23-20-351-16,22 0 99 0</inkml:trace>
  <inkml:trace contextRef="#ctx0" brushRef="#br0" timeOffset="15579.01">12500 1935 228 0,'11'-10'258'0,"-11"10"-26"0,5-10-28 15,-5 10-27-15,0 0-24 0,0 0-22 0,12-10-17 16,-12 10-12-16,0 0-12 0,0 0-13 0,0 0-3 16,27 25-9-16,-19-5-10 0,6 0 1 0,5 12-13 15,-2-1 4-15,-4 5-7 0,4-3-8 0,-1 2 3 16,-5-6-5-16,0-3-3 0,0-2-3 0,-3-5-9 0,6 3-17 15,-6-1-23-15,0-4-21 0,1 0-15 0,1 1-29 16,-2-7-21-16,1-1-148 0,-9-10-311 0,19 8 88 16</inkml:trace>
  <inkml:trace contextRef="#ctx0" brushRef="#br0" timeOffset="15770.91">13124 1866 233 0,'3'-9'299'0,"-3"9"-61"0,0 0-39 15,0 0-31-15,5-8-16 0,-5 8-24 0,0 0-17 16,0 0-10-16,0 0-13 0,0 0-12 0,0 0-6 0,0 0-11 16,-24 43-4-16,13-23-5 0,-5 15 0 15,-1 0-5-15,1-1-5 0,-1 1-5 0,1 4-4 0,0 1-5 16,0 1 3-16,-1-1-14 0,2-1-28 0,0 1-30 16,1 1-30-16,-3-1-31 0,7-9-52 0,-10 1-95 15,15-6-298-15,-3-6 85 0</inkml:trace>
  <inkml:trace contextRef="#ctx0" brushRef="#br0" timeOffset="16171.91">13176 2302 311 0,'0'0'255'0,"0"0"-25"0,0-14-22 0,0 14-20 15,0 0-18-15,0 0-22 0,9-10-21 0,-9 10-15 16,8-8-14-16,-8 8-16 0,32-13-10 0,-7 9-9 16,4-2-7-16,-5 2-12 0,0 2 1 0,-1-2-10 0,-2 2-7 15,-21 2-1-15,33 2-3 0,-33-2-5 16,19 6-5-16,-14 1 0 0,-5-7-1 0,14 13-4 16,-14-13 0-16,6 17 2 0,-3-5-2 0,-3-2 0 0,0 11-2 15,0-7 3-15,0-1-2 0,0-2-2 0,0-11 3 16,2 23-1-16,1-3-2 0,2-3 2 0,6 2 0 15,3 1-2-15,14 8 0 0,0-1 3 0,2-3-6 16,4-6 2-16,-10 4-1 0,10 1-4 0,-10-7 3 16,-2-4-7-16,-8 1 6 0,-1-6-5 0,-4 3 4 15,0-5 2-15,-9-5-2 0,10 13 6 0,-10-13 7 16,6 8 13-16,-6-8 2 0,0 0 3 0,0 0-4 0,-16 16-3 16,16-16-3-16,-33 12 3 0,11-5-5 0,-1-2-13 15,-4-2-19-15,-1 2-27 0,5-5-36 0,-2 0-41 16,3 0-33-16,-2-8-169 0,8 3-380 0,2-5 107 15</inkml:trace>
  <inkml:trace contextRef="#ctx0" brushRef="#br0" timeOffset="16378.84">14060 2110 454 0,'15'-12'267'15,"-15"12"-32"-15,5-10-29 0,-5 10-21 0,19-9-21 16,4-4-22-16,-2 4-14 0,26-9-15 0,-3 3-13 16,5 2-9-16,3-2-22 0,32 1-19 0,-23 6-27 15,-12 0-19-15,0 2-28 0,-7 1-22 0,-2 3-25 16,-8 2-30-16,-9 2-30 0,-3-2-113 0,-20 0-289 16,26 2 83-16</inkml:trace>
  <inkml:trace contextRef="#ctx0" brushRef="#br0" timeOffset="16530.64">14278 2350 336 0,'0'0'204'0,"0"0"-18"16,0 0-11-16,0 0-21 0,0 0-16 0,0 0-17 16,0 0-16-16,20 14-19 0,-20-14-43 0,50 0-55 15,-22-3-41-15,13-4-137 0,2 0-225 0,1-3 66 16</inkml:trace>
  <inkml:trace contextRef="#ctx0" brushRef="#br0" timeOffset="17227.37">16295 1923 336 0,'2'-8'227'16,"6"1"-35"-16,-1 1-18 0,-7-4-22 0,2 0-17 16,4 2-14-16,-3-2-14 0,-1 0-10 0,2 3-15 15,-4 7-6-15,0-16-7 0,0 16-7 0,0-10-10 0,0 10-9 16,0-12-6-16,0 12-1 0,-9-7-12 0,9 7 1 16,-15-6 0-16,15 6-4 0,-26-1-10 0,3 2 3 15,-1 5-7-15,-1 1 2 0,0 3 3 0,-10 7 0 16,-3 1 8-16,2 4-3 0,3 0 5 0,-2-2 1 15,2 7 3-15,0-2-11 0,3-1 7 0,7-2-4 16,7-2-6-16,4 1 6 0,-3-3-6 0,4 2 2 16,3 3 2-16,3-1-5 0,5 2 3 0,0-2 1 15,5 3-1-15,8 11-2 0,4-1-1 0,2-9 4 16,14 0 2-16,0-1-5 0,6-3 3 0,4-5-2 16,1-3-3-16,2-1-5 0,1-3 4 0,-1 2 2 0,2-12 1 15,-3 0 1-15,0-4-1 0,-2-2 2 0,-2 3 10 16,-2-10 7-16,-4 1 5 0,-2 1-1 0,5-3-3 15,-5-6 2-15,-8 3-3 0,-2-3 0 0,-8 5 4 16,2-5-3-16,-1 3-2 0,-6-1-2 0,5-5-2 16,-7 3-4-16,1-2 0 0,-1 1-3 0,-1 0-2 15,-1-2-4-15,-6 4 0 0,2-4 0 0,-2 4 0 16,0-4-3-16,-2 4-2 0,-1-1 0 0,-4-20 1 16,4 21-7-16,-3 4-1 0,1 0 0 0,-1-2 2 15,-2-2-2-15,-1 6 1 0,2 1-1 0,0-1-2 16,2 5 0-16,-3-1-3 0,3 1 1 0,0 1-9 15,-4 0-9-15,1 0-11 0,-2 0-8 0,-2 4-19 16,1-2-14-16,0-1-11 0,-8 4-14 0,-2 0-14 16,4 2-20-16,-5 2-23 0,-3 0-20 0,-13 0-119 15,-6 4-350-15,14-2 99 0</inkml:trace>
  <inkml:trace contextRef="#ctx0" brushRef="#br0" timeOffset="17887.43">14288 1986 264 0,'0'0'180'0,"0"0"-32"0,0 0-22 0,-5-10-10 15,5 10-8-15,0 0-11 0,0 0-5 0,-5-6-3 16,5 6-3-16,0 0-2 0,0 0-1 0,-7-10-12 15,7 10 10-15,0 0-9 0,0 0 1 0,0 0-9 16,-5-10-3-16,5 10-4 0,0 0 0 0,0 0-1 16,-5-5-6-16,5 5-5 0,0 0-5 0,0 0-6 15,0 0 0-15,0 0-3 0,0 0-7 0,0 0 3 16,0 0-5-16,0 0 0 0,0 0-5 0,31-5-1 16,-7 5 3-16,3 3-4 0,14-1 2 0,-3-2-5 0,-5 2-1 15,-3-2 1-15,-5 3-4 0,0-3 2 0,1 3-4 16,-3-3 3-16,1 0-2 0,-7 2 0 0,-4-2-1 15,1 0-3-15,-14 0 4 0,22 0-2 0,-22 0-2 16,17 2 1-16,-17-2-1 0,14 0-2 0,-14 0 3 16,0 0-3-16,16 3-2 0,-16-3-9 0,0 0-4 15,0 0-3-15,14 0-6 0,-14 0-9 0,0 0-19 16,0 0-14-16,0 0-5 0,0 0-20 0,16 0-29 0,-16 0-28 16,0 0-111-16,0 0-307 0,0 0 87 0</inkml:trace>
  <inkml:trace contextRef="#ctx0" brushRef="#br0" timeOffset="18304.91">14181 2269 338 0,'0'0'107'16,"-5"11"12"-16,5-11-14 0,0 0 0 0,0 0-5 16,0 0-5-16,5 18-1 0,-5-18-8 0,0 0-9 15,10 7 5-15,-10-7-5 0,24 7-3 0,-24-7 0 16,23 6 0-16,0-1-5 0,2-5-5 0,-1 2-1 16,20-2-5-16,2 0-3 0,-5 2-2 0,6-4-4 15,0 0-9-15,-4-2 6 0,-1 3-10 0,-2 1 6 0,-4-3-5 16,-10 3-3-16,-2 0-5 0,-2-3 4 15,-1 3-6-15,-2 0 1 0,-19 0 1 0,25 0-3 0,-25 0 4 16,19 0-3-16,-19 0 3 0,0 0-4 16,19-2-1-16,-19 2-1 0,0 0-3 0,0 0-1 15,23 0-3-15,-23 0-4 0,0 0 3 0,0 0-6 0,0 0 4 16,0 0-3-16,0 0 1 0,18-2-3 0,-18 2 0 16,0 0-1-16,0 0-2 0,0 0 0 0,0 0-3 15,0 0 4-15,0 0-8 0,17 0-8 0,-17 0-17 16,0 0-26-16,0 0-11 0,0 0-47 0,0 0-32 15,0 0-174-15,0 0-377 0,0 0 105 0</inkml:trace>
  <inkml:trace contextRef="#ctx0" brushRef="#br0" timeOffset="41221.21">5031 5084 297 0,'0'0'118'0,"0"0"-20"15,9 2-6-15,-9-2-13 0,0 0-5 0,0 0-11 16,0 0-5-16,0 0-8 0,0 0 6 0,0 0-6 0,0 0-3 16,0 0-6-16,0 0 11 0,0 0-2 0,0 0-8 15,0 0 0-15,0 0 0 0,5 5 1 0,-5-5-9 16,0 0 1-16,0 0-1 0,0 0-5 0,0 0-8 16,0 0 3-16,0 0-7 0,0 0 4 0,0 0-8 15,0 0 1-15,0 0-5 0,0 0-7 0,0 0-9 16,0 0 2-16,0 0-7 0,0 0 1 0,0 0-6 15,0 0 5-15,0 0-2 0,0 0 2 0,0 0-2 16,0 0 5-16,0 0-3 0,0 0 7 0,0 0 0 0,0 0 4 16,0 0-6-16,0 0 0 0,0 0 1 0,0 0 6 15,0 0 0-15,0 0 1 0,0 0-8 16,0 0-1-16,0 0 4 0,0 0 1 0,7 5 2 0,-7-5-5 16,0 0 5-16,0 0 2 0,0 0 2 0,0 0 2 15,0 0-7-15,0 0 6 0,0 0 1 0,0 0 5 16,0 0-7-16,0 0 10 0,0 0 1 0,0 0-6 15,0 0 2-15,0 0 2 0,0 0-5 0,0 0-3 16,0 0 1-16,0 0-3 0,0 0-2 0,0 0 3 0,0 0-5 16,0 0-1-16,0 0 3 0,0 12-4 15,4-1 0-15,-4 1-2 0,0 10 7 0,-4 17 0 0,4 4-5 16,-4 6 5-16,-1 1 0 0,-1 1 0 0,-9 21 1 16,8-14 2-16,2-8-3 0,-7-3 1 0,8-2-2 15,-5-4 1-15,1 1 1 0,6-6 0 0,-7-6 1 16,3-7 1-16,1-6-5 0,1 4 4 0,3-8-1 15,-5-1 0-15,6-2 2 0,-3 0 17 0,3-10 14 16,-3 13 20-16,3-13 18 0,-3 7 5 0,3-7-1 16,0 0-9-16,0 0-11 0,0 0-4 0,0 0-7 15,0 0-8-15,3-43 0 0,6 0-8 0,-5-2-4 16,9-6 0-16,6-25-7 0,-6 0-1 0,1 21 0 16,-6 2-3-16,2 4-5 0,2 3 3 0,-1-2-4 0,-1 1-2 15,-1 0-3-15,-1 6 0 0,3-4-1 0,0 9-1 16,-5-1 2-16,2 7-4 0,0 6 1 0,-3 4 1 15,1 0-3-15,0 0 0 0,-4 4 0 0,3 3 1 16,-2 3-5-16,1 0 1 0,0 3-1 0,-4 7 2 16,9-10-6-16,-9 10 1 0,0 0 2 0,19 0-2 15,-19 0 1-15,16 12-4 0,-2 3 3 0,-2 1 3 16,-2 7-5-16,3 12 2 0,-2-5 2 0,3 9 1 0,0-2 1 16,-6-1 3-16,0 5-4 0,1-4 0 0,-2-3 3 15,-3-3 3-15,1-6-1 0,0-3-1 0,1 16 3 16,-3-11 2-16,0-5-3 0,-3-3 3 0,2-1-2 15,-2 0-10-15,2-5-13 0,2 0-11 0,-4 0-17 16,0-1-15-16,0-12-12 0,3 23-18 0,-3-13-14 16,2 1-12-16,-2-11-12 0,0 18-76 0,4-8-247 15,-4-10 71-15</inkml:trace>
  <inkml:trace contextRef="#ctx0" brushRef="#br0" timeOffset="41403.83">4975 5522 276 0,'0'0'197'0,"0"-14"-29"15,5 0 111-15,0 4-172 0,8-5-4 0,4-1-17 16,5 2-6-16,14-6-5 0,2 1-8 0,0 4-14 16,3-3-15-16,2 4-25 0,-6 5-41 0,3-1-25 0,-1 7-46 15,-3 0-75-15,-9-3-202 0,11 6 60 0</inkml:trace>
  <inkml:trace contextRef="#ctx0" brushRef="#br0" timeOffset="41613.11">5807 5222 279 0,'0'0'135'0,"11"-12"-28"0,2 4-9 0,-4 1-15 0,14 0-6 16,3-4-13-16,-5 1-16 0,20 0-35 0,1 0-20 15,-8 7-18-15,-4-2-26 0,-7 1-44 0,2 4-109 16,-2 0 37-16</inkml:trace>
  <inkml:trace contextRef="#ctx0" brushRef="#br0" timeOffset="41763.75">5779 5400 303 0,'0'0'174'0,"0"0"-32"0,0 0-15 0,0 0-14 0,0 0-12 16,49-35-12-16,-7 25-33 0,-2-1-38 0,3-2-39 16,5 3-47-16,-5 1-57 0,2 1-147 0,-5 4 45 15</inkml:trace>
  <inkml:trace contextRef="#ctx0" brushRef="#br0" timeOffset="42399.17">7301 4546 290 0,'0'0'155'0,"0"0"-15"0,-3-17-20 0,3 17-26 15,0 0-1-15,-7-11-16 0,7 11-12 0,-15-10-2 0,15 10-14 16,-21-6-8-16,-1 6 3 0,-4-2-14 0,0-2 2 16,-15 8-6-16,-4-4 0 0,5 0 0 0,-3 2-7 15,-2 1 3-15,12 0 0 0,-5 4-8 0,-3-4 4 16,14 0-6-16,2 4-1 0,8-6 0 0,1 1 3 15,-1 1-6-15,17-3-1 0,-21 7 5 0,10-2-5 16,11-5-2-16,-16 11 6 0,7-4-9 0,2 0 6 16,1 1 2-16,-2 9 2 0,-1 2-3 0,2 3 1 15,3-2 0-15,-5 3-4 0,5 16 0 0,-5-1-5 16,1 0 1-16,-1 4 6 0,5-3-4 0,1 4-1 0,-3-2-2 16,-2 4 1-16,5 0 3 0,-1 3-2 0,0-5-2 15,-1 4 6-15,2 5 3 0,-3-6 3 0,1 5-3 16,2 0 7-16,-1 0-1 0,0-1-4 0,-1 1 11 15,-2 1 2-15,-1-5 2 0,3 4-5 0,-2 2 3 16,4-1 1-16,-9 23-5 0,1-17 6 0,3-7-5 16,-6 23-3-16,6-12 2 0,-3 14-3 0,0-22 1 15,3-7-3-15,-3 0 1 0,-1-2 9 0,5 2-1 16,-6-3 2-16,1-4-4 0,4 1-3 0,0-1-2 16,2-6-1-16,-2 3-5 0,3-12 5 0,-1-1-7 0,6-6 3 15,-2 1-7-15,-1-1 3 0,0 0-4 0,1-7 2 16,2 4 1-16,0-5-2 0,-4 3 1 0,4-1-2 15,0-12-3-15,4 20 5 0,-4-10-4 0,2-1 4 16,-2 1-3-16,3-1 2 0,0 1-4 0,-1 1 4 16,-2-11-1-16,11 16 6 0,-3-6-2 0,1 2 8 15,4 1 1-15,7 5-3 0,2-6 1 0,16 8 4 16,3 0-4-16,2-10 0 0,9 3-2 0,1-2-10 16,2-1-31-16,-7-3-42 0,5 0-44 0,2-3-70 0,-1-2-102 15,-7-8-339-15,-4-3 95 0</inkml:trace>
  <inkml:trace contextRef="#ctx0" brushRef="#br0" timeOffset="44027.1">8289 4475 211 0,'0'0'182'15,"0"-15"-20"-15,0 15-18 0,-2-7-18 0,2 7-10 16,0 0-10-16,-3-8-11 0,3 8-9 0,0 0-7 16,0-10-9-16,0 10 0 0,0 0-3 0,0 0-5 15,0-13 1-15,0 13-5 0,0 0-3 0,0-10-3 0,0 10 0 16,0 0-4-16,0 0-2 0,3-10-8 15,-3 10-2-15,0 0-5 0,0 0-13 0,0 0 1 0,0 0-8 16,0 0-2-16,0 0-1 0,0 0-3 0,0 0 1 16,0 0-6-16,0 35 5 0,-3-9 1 15,-2 13-1-15,-4 2-1 0,1 2-1 0,0 1 4 0,-3-1-1 16,-3 2 0-16,4-2-1 0,1-2 3 0,1 4-15 16,0-8-27-16,5 3-39 0,0 0-19 0,9-12-48 15,-4-5-101-15,12-3-286 0,5-4 81 0</inkml:trace>
  <inkml:trace contextRef="#ctx0" brushRef="#br0" timeOffset="44454.82">10554 4350 372 0,'0'0'243'15,"11"-9"-45"-15,-11 9-29 0,8-7-19 0,-8 7-18 16,14-6-16-16,-4 0-12 0,1 3-16 0,14 3-7 15,-3 0-14-15,0 0-5 0,-1 6-12 0,5-2-7 16,-5 7-9-16,2-1 0 0,-5 4-3 0,-1 3 0 16,-2 0-11-16,0 6 2 0,-7-1-1 0,-1 12-4 15,-3 4 4-15,-4-2-5 0,-8 3-1 0,-3-4 4 0,-6 0-4 16,4-9 4-16,5-4 1 0,-3-4-2 0,5-3 2 16,1-3 7-16,0-1 10 0,-2-1 5 0,4-4 2 15,-1 0 4-15,1-2 8 0,3-4 0 0,-3 12 0 16,3-12-8-16,0 3-5 0,0-3-8 0,0 0-14 15,30-3-28-15,8-9-15 0,12-2-25 0,29-11-32 16,1 0-34-16,-15 11-38 0,-12-2-161 0,-2 6-374 16,-4 4 105-16</inkml:trace>
  <inkml:trace contextRef="#ctx0" brushRef="#br0" timeOffset="45407.18">11950 4328 238 0,'0'-10'244'15,"0"10"-40"-15,0-13-16 0,0 13-21 0,2-10-12 16,-2 10-24-16,3-10-18 0,-3 10-15 0,8-12-11 16,1 4-8-16,-1 0-14 0,9-4-6 0,2 2-5 15,3 0-3-15,0 1-10 0,3 1-8 0,-1 2 2 16,-2 0-8-16,-3 4-6 0,-3 2-5 0,-1-3 0 16,-15 3-4-16,18 3-3 0,-7 1 0 0,-11-4-5 15,11 6 1-15,-8 2-1 0,-3-8-5 0,5 9 3 0,-5-1 1 16,3 0 1-16,-1 2-1 0,-2 0-4 0,0 3 4 15,0-3 0-15,3 2-2 0,-3-2 2 0,0 0-7 16,0 0 4-16,0-1 5 0,3 3-6 0,2-2 1 16,-1 1-2-16,1-1 6 0,3-3-4 0,-3 3 0 15,2-3-6-15,-2 3 7 0,4 1 5 0,-5-5-5 16,-1 3-1-16,-3-9-2 0,9 6 5 0,-4 1-2 16,-5-7-1-16,2 6 6 0,-2-6 0 0,0 0-2 0,7 7 2 15,-7-7 0-15,0 0-1 0,0 0-8 0,0 0 5 16,0 0 4-16,0 0 0 0,0 0-3 0,0 0 1 15,0 0-4-15,-14 10 3 0,14-10 0 0,0 0 0 16,0 0-3-16,0 0 3 0,0 0-1 0,0 0 0 16,0 0-2-16,-20 0-1 0,20 0 5 0,0 0-6 15,0 0 2-15,0 0 1 0,0 0-1 0,-14-3 0 16,14 3 3-16,0 0-1 0,0 0 0 0,0 0 2 16,0 0 2-16,0 0-3 0,0 0-3 0,0 0 6 15,-13-4 1-15,13 4 1 0,0 0 0 0,0 0 4 0,0 0-4 16,0 0 6-16,0 0-1 0,-6-3-4 0,6 3 1 15,0 0-4-15,0 0-1 0,0 0 1 0,0 0-5 16,0 0 3-16,0 0-6 0,0 0 6 0,0 0-6 16,0 0 2-16,0 0-4 0,0 0 2 0,0 0 6 15,0 0-4-15,0 0 0 0,33-5 1 0,-33 5-4 16,0 0-1-16,21 5 5 0,-21-5-7 0,13 5 2 16,-13-5 2-16,12 5-2 0,-12-5 0 0,12 10 0 0,-6-2-6 15,1-1 6-15,-2 0 3 0,2 3 0 16,-5-3-2-16,4 3 0 0,-6 2-2 0,0 11 3 15,3-3-5-15,-6-2 9 0,0 0-2 0,-2 5-2 0,-7-6-2 16,5 3 11-16,-11-2-5 0,-1 2 1 0,3-4 0 16,0 1 4-16,-6-1 3 0,5 3 3 15,-2-3 0-15,1-6 7 0,2 3 5 0,-2-3-3 0,6-2 8 16,-4 2 0-16,3-8 2 0,-2 4 3 0,3-3-2 16,1 0-2-16,-3 0 0 0,3-3-2 0,-3 3-3 15,1-3-3-15,-9-3-4 0,-1 3-1 0,8-3 1 16,-8 0-10-16,7 3 5 0,-1-4-1 0,-5-1-2 0,1 3 1 15,2-1 0-15,3-4-1 0,4 4-2 0,-10-2 1 16,3 0 4-16,5 3 3 0,1-1 1 0,2-2 2 16,11 5 3-16,-17-5-4 0,17 5 6 0,-13-5-3 15,13 5-3-15,-11-2 2 0,11 2-4 0,0 0 2 16,-11-6-5-16,11 6-7 0,0 0-11 0,0 0-17 16,-8 0-17-16,8 0-26 0,0 0-25 0,0 0-26 15,0 0-30-15,0 0-42 0,0 0-148 0,0 0-400 16,19-16 112-16</inkml:trace>
  <inkml:trace contextRef="#ctx0" brushRef="#br0" timeOffset="48736.82">8131 5712 263 0,'0'0'173'16,"0"0"-22"-16,0 0-25 0,0 0-18 0,0 0-13 0,0 0-11 16,0 0-16-16,0 0-6 0,0 0-4 0,0 0 1 15,0 0-2-15,0 0 1 0,0 0-1 0,0 0 6 16,0 0-1-16,-41-10 3 0,41 10 1 0,-12-7-8 15,12 7-7-15,-8-5-7 0,8 5-2 16,-7-10-6-16,7 10-4 0,-3-9 2 0,3 9-9 0,0-14-3 16,5 3-3-16,0 4-3 0,10-10-5 0,1 1-1 15,1 2 0-15,3-1 1 0,0 3-5 0,2 2-1 0,3 0 2 16,2 0-4-16,-2 5-2 0,-3 0-2 16,-2 5-2-16,3 5-1 0,-4 0 2 0,0 5 1 15,1 0-4-15,8 18 4 0,-7 4-2 0,-5-1 1 0,-1 9 2 16,-5-1-5-16,-4 6-4 0,-6-1 2 0,0-1 8 15,-2 2-4-15,-7-2 3 0,-3-2 3 0,-1 2-2 16,-3-5 7-16,-3 0-5 0,-4-6 2 0,1 0-1 16,6-10 3-16,-3-1 10 0,7-11 2 0,-4 3 7 15,0-1 1-15,5-4-1 0,-2 0 9 0,-1-4-2 16,3-4 1-16,11 0-5 0,-22-2-4 0,22 2-2 16,-19-10 0-16,11 2 0 0,-4-8-4 0,5 4 0 0,-1-3 0 15,2 2 1-15,4 1-4 0,-1 0-4 16,3 1-5-16,3 2 2 0,-3-1-2 0,2 1-2 0,6 1-2 15,0-2-2-15,1 5 1 0,4-2 0 0,9 1-1 16,1 2-1-16,3 6 2 0,-1 0-7 0,4 1-10 16,16 4-18-16,2 7-19 0,-4 2-17 0,1-1-16 15,2 7-23-15,4-2-28 0,5-1-139 0,-5-2-331 16,37 3 94-16</inkml:trace>
  <inkml:trace contextRef="#ctx0" brushRef="#br0" timeOffset="49233.74">10636 5792 356 0,'0'0'150'0,"0"0"-14"0,0 0-15 0,0 0-18 15,0 0-9-15,0 0-10 0,19-3-15 0,-19 3-1 16,0 0-8-16,0 0 1 0,0 0-6 0,0 0 0 15,0 0 0-15,0 0-2 0,0 0-1 0,0 0-4 0,22-5-2 16,-22 5-1-16,17-4-5 0,-17 4-3 0,19-15-1 16,-2 3-2-16,-2-1-6 0,-2-5 0 0,5 1-4 15,-8-2-1-15,2 0-1 0,-7-4-3 0,3 3-1 16,-3 1 2-16,-3 2-3 0,2 2-2 0,-10-3-4 16,1 3-1-16,-3 5-7 0,-4 2-3 0,-9 1-2 15,-4 0 4-15,-15 7 6 0,-5 7 2 0,-3 0-1 16,1 11 2-16,1-3-1 0,-1 7-3 0,7-1 2 15,3 3-3-15,0-5 1 0,17-1-7 0,-1-3 6 0,5-3 0 16,6 0-4-16,2-2 0 0,3 0 0 0,-1 0 0 16,6-1 0-16,0-9 4 0,3 20 2 15,2-12-1-15,11 7 1 0,4-6-3 0,4-3 1 0,4 0-2 16,18-6 0-16,2 0-2 0,-18-3 4 0,11 1-2 16,-1-2 1-16,-16 4 0 0,-1-3-5 0,-23 3-2 15,27 0-4-15,-27 0 0 0,19 3-2 0,-19-3-1 16,0 0-4-16,19 4 0 0,-19-4 5 0,9 12-4 15,-5-1 10-15,-4 1-3 0,0 10-1 0,3 14 0 16,-8 0 4-16,-1 2 2 0,1 5-1 0,3-4 4 0,-4 6 1 16,-5-3-11-16,0-3-13 0,3 4-43 15,-1-4-23-15,4-4-28 0,-1 2-133 0,4-12-295 16,0-1 86-16</inkml:trace>
  <inkml:trace contextRef="#ctx0" brushRef="#br0" timeOffset="49751.65">11881 5580 393 0,'0'0'195'15,"0"0"-21"-15,0-15-14 0,0 15-15 0,0-10-10 0,0 10-16 16,-2-12-9-16,2 12-12 0,-4-9-5 16,4 9-13-16,0 0-4 0,4-19-17 0,-2 10-5 0,1-1-6 15,3 3-6-15,4-1-6 0,10-6-3 0,5 0-7 16,10-3 0-16,3 6-4 0,4-2 0 0,-12 6-9 15,8 2 3-15,-5-3-8 0,-6 6-3 0,-2 2 0 16,-4 5-3-16,-1 0-2 0,-7 1-2 0,-1 6 3 16,-7-2-3-16,-1 1 0 0,-3 9 2 0,-2 2 3 15,1 3-3-15,-9-1 5 0,0-1-2 0,1-1-4 16,-5 15 4-16,1-13 0 0,4-1-8 0,3-6 7 16,-2 2-2-16,0-2-1 0,4 3-3 0,3-2 13 0,0 2-7 15,6 2-1-15,2 0-4 0,8 13 3 0,6-1 6 16,-2 1-4-16,5-3-2 0,-1 1 1 0,-8-10-6 15,-2 0 6-15,3-7-3 0,-4 6-1 0,-4-6-2 16,0-1 5-16,0-1 3 0,-5-1-4 0,0-1 2 16,-6-2 6-16,2-10 3 0,-2 20 5 0,-7-1 1 15,-8-1 0-15,-1-3 0 0,-24 11-13 0,-3-4-40 16,-36 13-47-16,-94 16-334 0,85-30-164 16,-8-4 90-16</inkml:trace>
  <inkml:trace contextRef="#ctx0" brushRef="#br0" timeOffset="51644.89">8262 6891 417 0,'0'0'200'0,"0"0"-14"16,-5-7-19-16,5 7-8 0,0 0-8 0,-3-7-10 15,3 7-7-15,0 0-17 0,0 0-11 0,0-10-21 16,0 10-4-16,0 0-11 0,0 0-8 0,0 0-14 15,0 0-3-15,0 0-7 0,0 0-9 0,0 0 3 0,0 0-9 16,0 0 2-16,0 0-6 0,-11 47 1 16,5-22-5-16,-2 13-3 0,0 5 3 0,-3 0 3 0,0 6-6 15,0-6 0-15,3 4 1 0,-3-2 0 0,0-1-3 16,1 3-12-16,-2-5-22 0,1 3-24 0,2-1-33 16,-5-1-35-16,10 2-37 0,-7-8-118 0,14 0-323 15,2-12 92-15</inkml:trace>
  <inkml:trace contextRef="#ctx0" brushRef="#br0" timeOffset="52112.08">10184 6944 251 0,'-11'36'212'16,"-2"-16"-23"-16,-7 12-17 0,-1 5-19 0,1-7-16 0,-5 3-18 16,10 5-7-16,-2-3-9 0,0-1 0 0,6 4-6 15,1-3-10-15,4-3-8 0,0-6-8 0,6-6-5 16,6 18-3-16,0-12-8 0,4-1-2 0,4-5-6 15,14 3-3-15,10 0-4 0,3-8-5 0,3-4-3 16,4-2-2-16,5-9-4 0,-2-3-3 0,-1-4 1 16,-7-3-2-16,5-10-1 0,-10-2-6 0,2-2-3 15,-6-3-7-15,-4-6-5 0,-6-3-1 0,1-2-2 0,-11 0 0 16,-1-3 1-16,-5 4 12 0,-8 8 1 16,0-9 5-16,-8 8-1 0,-5 5-1 0,2 2 3 15,-11-3-1-15,1 0 2 0,-2 7-5 0,-10-4 5 0,-5 3 1 16,3 2 5-16,5 6-1 0,-1 2-3 0,9 1-2 15,-3 2-2-15,4 0-4 0,-1 1-1 0,5 2-1 16,7-2-5-16,-5 4-20 0,8-1-17 0,7 3-17 16,0 0-13-16,-24 3-11 0,24-3-10 0,-13 8-31 15,11 2-28-15,0-1-25 0,2 1-106 0,0 2-322 16,8 12 89-16</inkml:trace>
  <inkml:trace contextRef="#ctx0" brushRef="#br0" timeOffset="52512.82">11824 6873 421 0,'0'0'227'0,"8"-6"-34"0,-8 6-23 0,0 0-22 16,8-7-24-16,-8 7-21 0,0 0-8 0,0 0-11 0,0 0-14 15,0 0-7-15,-3 36 9 0,-2-14 1 0,-3 15-3 16,1 3-9-16,-3 3-2 0,0 0-10 0,2 2-3 16,6-4-1-16,-6 2-5 0,6-3-5 0,-3-4-3 15,2-6-2-15,6-6-3 0,-3-1-1 0,0-1-2 16,1-5-2-16,5-1 3 0,-2 0-5 0,4-4 1 16,-5-4-4-16,2 1 0 0,1-5-1 0,-6-4-7 15,16 4-17-15,-16-4 0 0,33-12 1 0,-12 2 0 0,2 2 6 16,-1 1 14-16,-9-2 7 0,2 2 1 15,-2 4-4-15,-4 0-5 0,-9 3-3 0,15-6-3 16,-15 6-5-16,0 0-1 0,0 0-2 0,20 6 3 0,-20-6 1 16,5 16-2-16,1 5 1 0,-6 1 3 15,5 19 0-15,-8 2 1 0,1 7 0 0,-4-4-12 0,4 2-24 16,-4-2-21-16,4 2-27 0,-1-10-22 0,-3-2-32 16,0-1-34-16,3-12-105 0,1-6-322 0,2-8 92 15</inkml:trace>
  <inkml:trace contextRef="#ctx0" brushRef="#br0" timeOffset="53401.04">12795 4002 350 0,'0'0'145'0,"-15"2"-17"0,7-2-13 0,8 0-12 16,-15 0-7-16,15 0-12 0,-9 2-13 0,9-2-6 0,0 0-5 16,-15 0-6-16,15 0-5 0,0 0-5 15,0 0-6-15,-11 3-3 0,11-3-5 0,0 0 0 0,0 0-6 16,0 0-2-16,0 0 1 0,0 0 6 0,0 0-4 16,-13 0-8-16,13 0 1 0,0 0 14 15,0 0-22-15,0 0 0 0,0 0 1 0,0 0-2 16,0 0 4-16,0 0-4 0,0 0-1 0,0 0 1 15,35 12-2-15,-10-7 2 0,18-2 6 0,4 2-5 16,3 0-5-16,1-1 3 0,2 4-5 0,-2-6 0 16,1 2-1-16,-3 3-7 0,-5-1 5 0,-3-1 4 15,-11 2-4-15,-5-1-3 0,-3-2 2 0,-3 2-1 16,0 1 2-16,-2-2-3 0,-2 3 2 0,1-4-7 0,-6 2 6 16,1 1-5-16,0-2 1 0,-3 2 4 0,3 3 24 15,-7-3 1-15,14 10-2 0,-6 0 1 0,2 4-8 16,1 10 3-16,-4 7-11 0,3 3 8 0,-6 1-2 15,-3 8-6-15,4-1 2 0,-1 30-2 0,-6-3 2 16,4 4 3-16,-12 4-8 0,4 0 5 0,-6-6 1 0,2 6 3 16,-5 0-4-16,0 9-4 0,-7-7 5 15,4 6 5-15,-6 2-8 0,4 5 8 0,-3-8-3 0,2 2 2 16,3 1-5-16,1-4 6 0,-5-2 3 0,6 2-2 16,0-5-1-16,-1 1 1 0,3-2-1 0,1 2 0 15,-2-7-3-15,6 0-1 0,2-1 2 0,-3-17-5 16,0 17 0-16,3-1 5 0,3-1-4 0,-4 0 1 15,-2-18-1-15,1-10-3 0,1 1 2 0,-1-7 0 16,2 3 1-16,-2-4-6 0,5-6 3 0,-9 1-1 16,9-10-1-16,-4-1 0 0,1-4 1 0,0-3 4 15,-3-4-1-15,6 1 2 0,-1-2 3 0,-5-3-1 16,6 0-3-16,-3-3 6 0,-3 2 0 0,6 0 2 16,-5-3 2-16,1-1-1 0,2 1 5 0,-4 1 3 0,1-2 0 15,-3 2-1-15,-1 1-2 0,1-1 3 0,-3-2-1 16,0 3-1-16,-6 0-2 0,-4 4 1 0,6-5-9 15,0-1 5-15,-4 2 3 0,2-3-2 0,4 2 3 16,-1-4 0-16,3 2 5 0,3-3 0 0,-3 4 0 0,3-6 5 16,8 0 1-16,-13 4-1 0,13-4-3 15,-12 3 3-15,12-3-4 0,0 0-2 0,-13 5 1 16,13-5-5-16,0 0 0 0,0 0-5 0,-15 0-2 0,15 0-12 16,0 0-22-16,0 0-40 0,0 0-48 0,-23-3-63 15,12-2-216-15,-6-2-463 0,4-3 128 0</inkml:trace>
  <inkml:trace contextRef="#ctx0" brushRef="#br0" timeOffset="58228.78">19668 3304 300 0,'8'-6'211'0,"-8"6"-31"0,11-7-25 16,-11 7-15-16,7-5-6 0,-7 5-14 0,4-5-9 16,-4 5-11-16,0 0-10 0,6-5-11 0,-6 5-9 15,5-5-8-15,-5 5-16 0,0 0 2 0,5-5-6 16,-5 5-5-16,0 0-5 0,0 0-8 0,8-2 2 16,-8 2 1-16,0 0-4 0,0 0-2 0,0 0-1 15,7-5-7-15,-7 5 2 0,0 0 2 0,0 0-4 16,0 0-3-16,0 0 0 0,5-8-4 0,-5 8 2 0,0 0-5 15,0 0 2-15,0 0-2 0,0 0 3 16,0 0 2-16,0 0-6 0,5-1 0 0,-5 1 1 16,0 0-7-16,0 0 3 0,0 0 2 0,0 0 1 15,0 0-2-15,0 0 2 0,0 0-1 0,0 0-1 0,0 0 1 16,0 0-2-16,8-7 3 0,-8 7-4 16,0 0 1-16,0 0 2 0,0 0-2 0,0 0 1 0,0 0-1 15,0 0 1-15,0 0 1 0,0 0 1 0,0 0-7 16,0 0 5-16,0 0 0 0,0 0 0 0,0 0-1 15,0 0 2-15,0 0-4 0,0 0 0 0,0 0 7 16,0 0-8-16,0 0 3 0,0 0 0 0,0 0-3 0,0 0 1 16,5-3 1-16,-5 3 2 0,0 0-1 15,0 0 1-15,0 0 2 0,0 0-4 0,0 0-1 0,0 0 2 16,0 0-1-16,0 0 4 0,0 0-3 0,0 0 0 16,0 0-4-16,0 0 1 0,0 0 1 0,0 0 1 15,0 0-4-15,0 0-1 0,0 0 2 0,0 0-10 16,0 0 0-16,0 0-1 0,0 0 4 0,0 0-5 15,0 0-2-15,0 0 1 0,0 0-3 0,0 0 5 0,0 0-4 16,0 0 0-16,0 0-19 0,0 0 13 16,0 0-22-16,0 0-15 0,0 0-27 0,0 0-28 0,0 0-87 15,0 0-244-15,0 0 70 0</inkml:trace>
  <inkml:trace contextRef="#ctx0" brushRef="#br0" timeOffset="58929.78">21487 4066 240 0,'0'0'107'0,"0"-13"-1"16,0 13 3-16,0 0-6 0,0 0 2 0,0 0 2 16,0 0-5-16,0-6-1 0,0 6-10 0,0 0-1 15,0 0-13-15,0 0-9 0,7-4-1 0,-7 4-13 16,13-4-7-16,-1-4-1 0,-1 3-12 0,8-2 0 16,6 0-4-16,1 1-4 0,16-4-5 0,-2 0-4 15,-6 3-17-15,-7 1-12 0,-2-1-17 0,-3 4-15 0,1 0-26 16,-5 3-12-16,-6 0-10 0,3 0-12 15,-7 3-66-15,3 0-516 0</inkml:trace>
  <inkml:trace contextRef="#ctx0" brushRef="#br0" timeOffset="59114.75">21515 4163 277 0,'-8'6'228'0,"8"-6"-22"0,0 0-20 15,0 0-21-15,0 0-22 0,0 0-15 0,0 0-13 16,0 0-15-16,0 0-10 0,0 0-13 0,33-18-10 16,-22 14-12-16,15-2-28 0,-3 0-28 0,19-1-29 15,-2 1-15-15,-1 4-43 0,5 0-30 0,-3 2-86 16,-6 0-242-16,7 0 70 0</inkml:trace>
  <inkml:trace contextRef="#ctx0" brushRef="#br0" timeOffset="59496.04">23093 3915 219 0,'5'-13'168'0,"-5"9"-24"0,0 4-15 0,0 0-13 15,-2-13-14-15,2 13-14 0,0 0-5 0,-11-6-11 16,11 6 1-16,0 0-3 0,-19 1-14 0,19-1-3 15,-20 9-10-15,9-3 3 0,3 1-4 0,1 1-8 0,-2 2-1 16,1-2 2-16,2 4-6 0,1 5-5 16,-1 0 1-16,3 0-4 0,0-4-1 0,3 2 0 0,6-3-1 15,0 4-1-15,5 1 0 0,-7-6-4 0,5-1 3 16,10 3 4-16,-4-3-4 0,1-6-1 0,3 4 2 16,0-3 0-16,-5-5-6 0,6 0 1 0,3-5 0 15,-2 3-1-15,-1-8 3 0,-3 2-3 0,-1-4 5 16,-5-1 2-16,0 4 0 0,-3-4 6 0,-4 1 2 15,1 5-10-15,-3-6-2 0,1 4 5 0,-3-5-8 16,0 5-3-16,-3-1 6 0,1 1-6 0,-2-1-2 0,-1 1 0 16,0 3-1-16,-1-2-8 0,6 8-8 15,-12-4-19-15,2 1-15 0,10 3-24 0,0 0-27 16,-30 3-33-16,19 4-114 0,11-7-287 0,-27 20 82 0</inkml:trace>
  <inkml:trace contextRef="#ctx0" brushRef="#br0" timeOffset="59917.78">21763 6235 482 0,'-7'0'300'0,"7"0"-26"16,0 0-21-16,0 0-13 0,0 0-23 0,0 0-13 15,-13-6-18-15,13 6-17 0,0 0-21 0,0 0-21 16,0 0-14-16,0-13-17 0,0 13-12 0,0 0-13 0,6-8-28 16,1 4-30-16,8-1-27 0,4-3-27 0,8 1-23 15,-1 2-28-15,20 0-25 0,-6 2-30 0,-7 3-32 16,-5 3-137-16,-9-3-377 0,-3 5 105 0</inkml:trace>
  <inkml:trace contextRef="#ctx0" brushRef="#br0" timeOffset="60079.14">21765 6480 441 0,'0'0'265'0,"-14"3"-33"15,14-3-24-15,0 0-13 0,0 0-15 0,0 0-12 0,0 0-19 16,0 0-16-16,0 0-25 0,0 0-23 0,0 0-39 15,0 0-33-15,0 0-41 0,52-13-33 0,-27 6-35 16,20 1-48-16,-3-1-105 0,5 2-295 0,-5-5 84 16</inkml:trace>
  <inkml:trace contextRef="#ctx0" brushRef="#br0" timeOffset="60431.48">23205 6186 367 0,'0'0'165'0,"0"0"-18"0,0 0-21 0,0 0-2 16,0 0-17-16,0 0-1 0,0 0-10 0,-27 20-15 16,16-12-1-16,5 0-10 0,-2 1-5 0,3 4-8 15,-5-4-3-15,8 1-12 0,-3 0-3 0,5 0-4 16,-5-1-2-16,5 4 2 0,0-6-5 0,5 3-5 0,-2-1 3 15,1-1-3-15,6-3-4 0,1 2-7 0,-2-5 8 16,5 1-9-16,9-3 9 0,-4 0-8 0,1-5 0 16,-7 0 4-16,0-2-7 0,4-4 1 0,-4-5 0 15,2-1-4-15,-5-3-2 0,2 2-2 0,-4-2 3 16,-8 2 10-16,2-2 4 0,1 5-2 0,-3 0 2 16,-5 2 6-16,5 4-6 0,-2-3-4 0,-4 5-1 15,3-5-3-15,-3 6-1 0,6 6-5 0,-8-15-13 0,3 12-20 16,5 3-20-16,-16-7-28 0,16 7-43 15,-20 3-155-15,20-3-323 0,-30 17 89 0</inkml:trace>
  <inkml:trace contextRef="#ctx0" brushRef="#br0" timeOffset="60813.5">21984 7996 417 0,'-9'3'309'0,"9"-3"-28"0,0 0-25 16,0 0-22-16,0 0-17 0,0 0-22 0,0 0-25 15,0 0-18-15,0 0-24 0,0 0-32 0,0 0-43 16,0 0-35-16,37-10-39 0,-10 4-48 0,23 0-51 15,1 0-62-15,2-2-101 0,4 8-337 0,-8 0 95 0</inkml:trace>
  <inkml:trace contextRef="#ctx0" brushRef="#br0" timeOffset="60961.71">22241 8418 297 0,'0'0'314'0,"0"0"-62"15,0 0-44-15,0 0-42 0,0 0-39 0,0 0-33 16,0 0-55-16,0 0-45 0,44-10-26 0,0 2-45 16,-1-1-98-16,4-3-208 0,8 2 61 0</inkml:trace>
  <inkml:trace contextRef="#ctx0" brushRef="#br0" timeOffset="61295.53">23821 7932 445 0,'-33'19'234'16,"18"-9"-27"-16,-8-1-21 0,-2 0-20 15,6 1-22-15,0 2-19 0,2-2-8 0,4 3-16 0,-4-1-9 16,4-1-17-16,5-1-1 0,2 0-6 0,1 0-6 16,-1 3-9-16,9-3-5 0,-3 0-3 0,7 0-7 15,8 8-16-15,7-7-10 0,-1 1-14 0,23 0-4 16,-3-1-12-16,5-6-11 0,1-3-5 0,-2-4 3 15,-2-1 3-15,-1-6-4 0,-10 3 1 0,-7-2 4 16,-6 1 4-16,-6-2 1 0,-1 0 11 0,-4-1 5 16,-3-2 4-16,0 4 25 0,-5-5 10 0,0 5 4 15,-2-12-2-15,-4 4 12 0,-7-3 2 0,2-2 4 0,-5 4 8 16,2 0-4-16,-3 0-3 0,-3-1-5 16,5 1-3-16,-2 2-6 0,6 0-2 0,-8 3-13 0,8 3-25 15,-3 2-28-15,7-5-31 0,-4 8-35 0,-1-1-44 16,1 3-39-16,-8-6-109 0,-1 6-345 0,4-1 99 15</inkml:trace>
  <inkml:trace contextRef="#ctx0" brushRef="#br0" timeOffset="38018.58">5193 9738 429 0,'-3'-6'227'15,"0"-4"-29"-15,3 10-12 0,0-14-16 0,-2 6-5 16,2 8-8-16,0-13-4 0,-3 3-11 0,3 10-11 16,-3-8-14-16,3 8-15 0,-2-10-16 0,2 10-8 15,0 0-9-15,0-10-24 0,0 10-6 0,0 0 2 0,0 0-4 16,0 0-2-16,0 0-3 0,0 35-4 0,-3-11-5 16,6 16-1-16,-1-1-6 0,1 2 2 0,0 4-5 15,-6 2 1-15,0-1-5 0,1 2 2 0,-4 2-2 16,4-4 0-16,-1-7-2 0,-3 3 2 0,6-5 2 15,-3 0-7-15,3 1 2 0,-4-13 0 0,3-4 1 16,-2-4 0-16,3-2 0 0,-3-2-1 0,3-3 4 16,0-10-1-16,0 11 3 0,0-11 4 0,0 0-3 15,0 0-7-15,0 0-16 0,0 0-2 0,0 0-4 16,7-36 1-16,-3-4 1 0,2-4 1 0,0-9 0 0,7-23-3 16,-8 15 5-16,5 11 0 0,2-24 1 15,3 18-3-15,-5 8 3 0,1-1-3 0,1 2 2 0,-2 1 0 16,3 4 2-16,1-5 0 0,2 7 3 0,-5 1 1 15,9 0-2-15,-6-2 2 0,-1 5-1 0,1 1 2 16,-4 6-1-16,-1 7 3 0,0 2-3 0,-4 7 2 16,-2-1 3-16,5 5-5 0,-6-1-1 0,-2 10 0 15,9-12-3-15,-9 12 0 0,6-6-2 0,-6 6-1 0,0 0 0 16,0 0 8-16,0 0-1 0,24 20-2 0,-16 1 5 16,8 20 2-16,-7 0 2 0,2 4 2 0,-1 2-2 15,5 28 2-15,-5-18 13 0,-3-8 0 0,7-1-3 16,-7-2 0-16,-2 1-3 0,3-1 2 0,-2-2-1 15,0-3-2-15,1 4-1 0,-1-7-4 0,-1-10 7 16,-1-3-4-16,2-2 1 0,-4-5-4 0,3 4 5 16,-2-6-1-16,-1 1-6 0,1-2 2 0,0-2-4 0,-1-4-8 15,-2-9-17-15,6 17-16 0,-6-17-21 0,0 15-14 16,0-15-16-16,6 10-23 0,-6-10 6 16,0 0-23-16,0 0-10 0,0 0-122 0,0 0-314 0,-14 10 88 15</inkml:trace>
  <inkml:trace contextRef="#ctx0" brushRef="#br0" timeOffset="38231.58">5227 10110 338 0,'-15'-8'163'15,"2"3"-7"-15,13 5-4 0,-17-7 0 0,17 7-8 0,-11-3 1 16,11 3-2-16,0 0-3 0,0 0-10 0,-11-4-8 16,11 4-11-16,0 0-3 0,0 0-8 0,0 0-10 15,0 0-11-15,0 0-6 0,0-13-9 0,0 13-4 16,0 0-6-16,0 0-3 0,25-6-7 0,-3-1-10 15,18-2-1-15,-7 2 2 0,6-2-10 0,7-3-12 16,-1 1-21-16,-5 1-10 0,1 5-23 0,-5-2-17 16,-12 1-23-16,1 2-21 0,0-3-19 0,3-2-27 0,-4-1-141 15,-5-2-347-15,0 1 98 0</inkml:trace>
  <inkml:trace contextRef="#ctx0" brushRef="#br0" timeOffset="38508.54">5930 9244 367 0,'0'0'154'16,"3"-9"-22"-16,-3 9-11 0,0 0-11 0,0 0-18 15,0 0-14-15,2-10-22 0,-2 10-17 0,0 0 6 16,0 0 0-16,0 0 2 0,0 0 1 0,6 36 2 0,-4-10 3 16,1 12 9-16,-3 7 31 0,3 7-1 0,-1 25-1 15,-2-1-4-15,0 0-5 0,0 1-10 16,2-1-4-16,-2 3-8 0,-4-17-6 0,4-11-7 0,0 28 2 15,-3 0-7-15,3-19-2 0,-3-11-10 0,3 3 0 16,0 24-3-16,0-25-1 0,0-6-1 0,3-6 0 16,-3 0-6-16,3-1 0 0,-1-9-2 0,-2-6-4 15,2-7-9-15,-2 0-17 0,-2-4-22 0,2-5-15 16,0-7-33-16,-5 12-36 0,5-12-45 0,-13 6-121 16,13-6-339-16,0 0 95 0</inkml:trace>
  <inkml:trace contextRef="#ctx0" brushRef="#br0" timeOffset="38828.45">4810 9454 362 0,'0'0'193'0,"0"0"-33"0,2-10-23 0,-2 10-20 16,0 0-24-16,0 0-14 0,0 0-15 0,0 0-2 16,0 0-1-16,0 0 1 0,12 33 2 0,-9-14-1 15,4 20 6-15,-4 3-2 0,5 7-5 0,-3-2-6 16,-1 5-5-16,-4 3 0 0,5-3 2 0,-5 24 4 16,0-18-6-16,0-4 1 0,-5 26-1 0,1-19-6 15,-1-12 0-15,2 1-5 0,3 0-6 0,-5-1-1 16,2 1-3-16,-2-4 0 0,3-1-9 0,-1-3-4 0,-2-3-26 15,5-15-31-15,0 1-38 0,8-5-25 0,-1-3-27 16,4-1-143-16,3-5-328 0,9-6 93 0</inkml:trace>
  <inkml:trace contextRef="#ctx0" brushRef="#br0" timeOffset="39165.53">6376 9902 289 0,'0'0'177'16,"0"0"-35"-16,0 0-8 0,0 0-17 0,0 0-1 15,0 0-15-15,0 0-2 0,0 0-5 0,0 0 0 0,0 0 3 16,0 0 7-16,0 0 2 0,0 0-4 16,0 0-9-16,22 13-7 0,19-16-8 0,8-1-9 0,0 1-7 15,6-2-6-15,-5 0-4 0,1 0-6 0,-4 2-7 16,-1 1-14-16,-4 2-11 0,1 0-13 0,-10 2-17 16,-8-2-11-16,-2 3-28 0,-8-3-22 0,-15 0-18 15,30 5-12-15,-30-5-15 0,17 7-11 0,-17-7-98 16,5 10-270-16,-5-10 77 0</inkml:trace>
  <inkml:trace contextRef="#ctx0" brushRef="#br0" timeOffset="39414.36">6494 10126 297 0,'0'0'172'16,"-17"2"-28"-16,17-2-14 0,0 0-19 0,0 0 0 15,0 0-17-15,0 0-10 0,-16 7-6 0,16-7-10 16,0 0-10-16,0 0-1 0,0 0-7 0,0 0 0 15,0 0-10-15,0 0 4 0,0 0 3 0,49 14-9 16,-22-14 2-16,18 2-2 0,-2 1 1 0,1-6-8 16,0 3 2-16,2-3-9 0,-2-1-6 0,-1-1 6 15,-9 4-8-15,-6-2 2 0,16-4-4 0,-7 5 3 0,-7-2-4 16,-3 2-1-16,-4 0-3 0,-3 2-3 0,-5-6-10 16,-15 6-12-16,0 0-11 0,43-7-27 0,-43 7-16 15,36-8-28-15,-19 1-31 0,-1-6-81 0,5 1-251 16,16-5 74-16</inkml:trace>
  <inkml:trace contextRef="#ctx0" brushRef="#br0" timeOffset="39920.55">7925 9745 397 0,'0'0'177'0,"0"0"-20"15,0 0-18-15,0 0-12 0,0 0-16 16,-38-7-11-16,38 7-6 0,-33 11 1 0,0 11 2 0,9-4-3 15,-7 9-1-15,-1 6-4 0,6-2-5 0,3 4-3 16,1-1-7-16,5 8-5 0,1-1-1 0,4 2-5 16,10-6 0-16,4 2-1 0,5 1-7 0,6 1-1 15,6-10-4-15,2 1-2 0,7-2-4 0,2-6-4 16,6-7-3-16,0 1-4 0,10-8-1 0,-2-4-5 0,3-2 1 16,-7-8-2-16,6-5-2 0,1-3-10 15,-7-8-3-15,-2-5-8 0,-6 1-4 0,1-9-4 16,-8 1-4-16,-6-4 2 0,-5-2-4 0,-4 5 2 0,-7-5-1 15,-3 8 1-15,-5 2 0 0,-3 6 1 16,-4 3 2-16,2-1 0 0,-4 0-1 0,-8 4 3 0,6 1-2 16,-6 3 4-16,0-1-1 0,-3 3 0 0,0 2 1 15,4 1 2-15,-1 0-3 0,0 1 8 0,0 3-6 16,-1-6 1-16,7 8-1 0,2-2 3 0,14 3 0 16,-18-5 2-16,18 5 2 0,-16-5-5 0,16 5 1 15,-15-2-1-15,15 2 1 0,0 0 0 0,0 0-2 16,-18-3 0-16,18 3 2 0,0 0 1 0,0 0-3 0,0 0 0 15,-17-2 4-15,17 2-1 0,0 0-1 0,0 0-4 16,0 0 4-16,0 0 1 0,0 0 3 0,0 0-4 16,-20 0 6-16,20 0 0 0,0 0 1 0,0 0 0 15,0 0-2-15,0 0 2 0,0 0-3 0,0 0 1 16,0 0 2-16,-14-6-3 0,14 6-3 0,0 0 1 16,0 0-3-16,0 0-2 0,0 0-11 0,0 0-17 0,0 0-20 15,0 0-28-15,0 0-33 0,0 0-26 16,0 0-32-16,0 0-137 0,0 0-366 0,0 0 103 15</inkml:trace>
  <inkml:trace contextRef="#ctx0" brushRef="#br0" timeOffset="40185.84">7260 10840 309 0,'-27'0'112'0,"27"0"-17"0,0 0-19 16,0 0-18-16,0 0-20 0,0 0-35 0,0 0-45 15,0 0-27-15,-8-12-79 0,8 12 25 0</inkml:trace>
  <inkml:trace contextRef="#ctx0" brushRef="#br0" timeOffset="40781.84">6861 9624 273 0,'0'0'97'0,"2"-13"-6"16,-2 13 3-16,3-9-11 0,-3 9 4 0,3-9 1 0,-3 9 7 15,2-9-12-15,-2 9 3 0,0 0-1 16,3-9-3-16,-3 9-9 0,0 0-4 0,0 0-9 16,0 0 0-16,3-8-11 0,-3 8-4 0,0 0-10 0,0 0-1 15,0 0-12-15,0 0 0 0,0 0 2 0,0 0 0 16,0 0-15-16,0 0 1 0,0 0-3 0,3 29 8 15,-6 9 20-15,-3 8 8 0,-4 31 0 0,2 2-1 16,-1 3-3-16,1 9 13 0,0 5 0 0,3 74-2 16,2-68-5-16,-1-27-5 0,2-18-3 0,2-7-6 15,-3-4-2-15,3 1-4 0,0-5-1 0,0-2-1 16,5-3-5-16,-5-11 1 0,0-3 0 0,4-5-1 0,-4-4-3 16,0 1 1-16,0-5 0 0,0-4 5 0,3 2 11 15,-3-8 9-15,2 13 10 0,-2-13 0 16,0 7 7-16,0-7 7 0,0 0 3 0,0 10-8 0,0-10 6 15,0 0-3-15,0 0-3 0,0 0-4 0,0 0 1 16,3 11-6-16,-3-11-8 0,0 0 0 0,0 0-9 16,0 0-5-16,0 0 10 0,0 0-13 0,0 0-3 15,0 0-5-15,0 0-7 0,0 0-8 16,0 0-15-16,0 0-11 0,0 0-18 0,0 0-15 0,0 0-21 16,9-28-27-16,-5 18-28 0,-1-3-14 0,-1-7-31 15,5-3-30-15,1-20-146 0,0-1-423 0,3-1 120 16</inkml:trace>
  <inkml:trace contextRef="#ctx0" brushRef="#br0" timeOffset="46253.25">10929 10171 298 0,'-20'-7'90'0,"18"4"-11"15,2 3-15-15,-8-5-7 0,8 5 0 0,0 0-1 0,-11-2-6 16,11 2 2-16,0 0-7 0,0 0-6 0,-17-5 6 16,17 5-1-16,-5-1 1 0,-3-3 33 15,8 4-41-15,-12-3-9 0,12 3 4 0,0 0-6 16,-13-3-1-16,13 3-1 0,-11-3-2 0,11 3 5 15,-8-3-9-15,8 3 8 0,-11-4 0 0,11 4 2 0,-8-2-8 16,8 2 11-16,0 0 2 0,0 0 3 16,-17 0-1-16,17 0-3 0,0 0 5 0,-10-1-5 0,10 1-4 15,0 0-3-15,0 0-3 0,0 0-10 0,0 0-3 16,0 0 0-16,0 0-3 0,0 0 4 0,0 0 6 16,0 0 0-16,43 1 4 0,8 1-4 0,2 2 3 15,2-8 4-15,32 4-11 0,1 0 2 0,0 0-2 16,-22 0-1-16,19 4 1 0,-1-4-5 0,-21-4 3 15,-8 8-2-15,5-1-1 0,-5-6 4 0,1-1-4 16,-6 2 1-16,5 2-10 0,-6-1 1 0,-2-2-13 0,0-1-10 16,-14 4 1-16,-3 0-16 0,-5-3-7 0,-9 0-8 15,-2 3-7-15,-1-2-10 0,-13 2-7 16,21 0-11-16,-21 0-9 0,0 0-83 0,12 2-216 0,-12-2 64 16</inkml:trace>
  <inkml:trace contextRef="#ctx0" brushRef="#br0" timeOffset="46512.55">11014 10504 264 0,'0'0'135'0,"0"0"-11"15,-14 5-6-15,14-5-14 0,0 0-8 0,0 0-12 16,0 0-8-16,0 0-6 0,0 0 7 0,0 0-10 15,27 7-1-15,1-7 3 0,21 0-7 0,1-1 0 16,7-2-9-16,31-3 3 0,-3 0-14 0,5 0 5 0,-6-3-4 16,-17 5-6-16,-13 0-7 0,6 2-18 0,-5-3-11 15,0 2-13-15,-6 1-19 0,1 0-15 16,-7 2-16-16,4-6-11 0,-9 1-6 0,-5 1-10 0,-9-4-89 16,-4 0-212-16,-7 1 64 0</inkml:trace>
  <inkml:trace contextRef="#ctx0" brushRef="#br0" timeOffset="46967.45">11764 9861 238 0,'-21'-12'167'15,"4"2"-19"-15,0-1 8 0,4 5-10 0,-2-2-7 0,5 3-3 16,2 0-13-16,0 2-18 0,2 1 7 0,6 2-16 16,-8-5-13-16,8 5-12 0,0 0-7 0,0 0-10 15,0 0-6-15,0 0 2 0,0 0-10 0,44 40-2 16,-9-17-1-16,9 5-6 0,2 5-3 0,28 10-1 15,-3 5-4-15,-1 0-5 0,-19-10-2 0,-10-5 3 16,29 20-7-16,-12 1 4 0,-15-9-5 0,-20-3-4 16,10 2 4-16,-10 2-3 0,-10 5-1 0,-3-2-4 15,-1 26-1-15,-11-14 1 0,-7-15-2 0,-1 4 6 16,-13-1-1-16,-14 17 4 0,3-14-5 0,4-14 6 0,-7 0 9 16,-8 0 4-16,1-6-5 0,1-6 3 15,-7 5 1-15,6-10 14 0,-8 1 2 0,5-4 4 16,4-3-7-16,-1-1 4 0,3-2 0 0,3-3 1 0,8-6 1 15,5 4 1-15,0-6-2 0,9 2 4 0,2-3 0 16,1 0-1-16,13 0-1 0,-17 3 0 0,17-3-8 0,-16 0 0 16,16 0-5-16,-12 0-1 0,12 0-7 15,0 0 0-15,-13 0-6 0,13 0 0 0,0 0-1 0,0 0-2 16,0 0-3-16,-20-3 0 0,20 3 0 0,0 0 0 16,0 0-2-16,0 0-3 0,0 0 1 0,0 0-1 15,-14 3-1-15,14-3-2 0,0 0 3 0,0 0-5 16,0 0-5-16,0 0-6 0,-10-3-11 0,10 3-7 15,0 0-14-15,0 0-7 0,0 0-8 0,0 0-14 16,0 0-17-16,-11-4-22 0,11 4-27 0,0 0-28 16,20-27-180-16,-10 6-414 0,24-11 117 0</inkml:trace>
  <inkml:trace contextRef="#ctx0" brushRef="#br0" timeOffset="49150.75">15008 10704 246 0,'-3'-10'198'0,"-2"3"-23"0,5-3-27 16,-2 0-14-16,-5 0-13 0,3-9-12 0,-3-1-14 15,2 1-8-15,0-3-9 0,-1 1-6 0,1-14 0 0,0 7 2 16,1 2-8-16,-4 4-1 0,3-1-8 0,-1 0-5 16,2 1-3-16,1-4 5 0,-1-10 4 0,1 6-1 15,1 10-4-15,-1-3-1 0,0 9-6 0,3 0 3 16,-2 1 0-16,-1 3-4 0,0 3-4 16,3-4-6-16,0 7-10 0,0 4-3 0,-4-13-8 0,4 13-3 15,0 0-3-15,0 0-1 0,0 0 2 0,-15 23-3 16,7 18 3-16,-3 4 1 0,0 2 1 0,-4 28 0 0,0 5-4 15,4-3-3-15,0-1 5 0,0 5 12 0,3-5-3 16,3 4 2-16,2-21 2 0,-5-10 0 16,8 1-3-16,-4-6-5 0,8 1 0 0,-10-1 1 15,6-5-9-15,0-1 8 0,2-12-4 0,-2-4-3 0,-2-4-6 16,4 0-17-16,2-8-17 0,-4-1-17 0,3 1-12 16,-3-10 0-16,0 12-29 0,0-12-31 0,0 0-193 15,0 0-380-15,0 0 107 0</inkml:trace>
  <inkml:trace contextRef="#ctx0" brushRef="#br0" timeOffset="49370.75">14231 10112 300 0,'-6'-10'252'0,"1"1"-22"15,0 3-13-15,5 6-17 0,-7-12-10 0,7 12-15 16,-2-8-16-16,2 8-19 0,0-7-18 0,0 7-12 15,0 0-13-15,0 0-9 0,17-12-15 0,1 6-5 0,24 0-5 16,1-2-7-16,12 4-5 0,3-4-8 0,32 3-17 16,-2 3-17-16,-7-3-25 0,5 7-29 0,-21-2-26 15,-7 3-32-15,-1-1-24 0,1 3-29 0,-3-1-130 16,-10 4-339-16,3 3 96 0</inkml:trace>
  <inkml:trace contextRef="#ctx0" brushRef="#br0" timeOffset="49822.53">15145 10638 214 0,'21'10'116'0,"4"1"-17"0,-3 1-9 0,2 4-19 15,7 8 2-15,0 7-7 0,-3 4-11 16,-1 0 3-16,-6 5-8 0,2 4-3 0,-8 2 8 0,-6-1-4 15,-1-2 9-15,-3 4 12 0,-5-2 0 0,-5-2-10 16,-3 0 3-16,3-7-1 0,-2-7-13 0,-1-8 8 16,4-6 11-16,0-2 9 0,-1 0 12 0,0-6 7 15,1 3 11-15,-1-5-2 0,5-5 1 0,-7 8-12 0,7-8-9 16,0 0-7-16,0 0-12 0,-13-25-8 0,13 4-7 16,13-22-10-16,-4-5-19 0,12-23-13 0,3-5-19 15,9-5-17-15,2 9-31 0,4 5-10 0,-7 16-7 16,-2 8-2-16,0 4-10 0,0 4 6 0,0 1 0 15,-2 7-4-15,2 4 16 0,-5 7 11 0,0 4-2 16,-9 2 6-16,3 4 2 0,-6 2 7 0,-13 4 7 16,28 0 7-16,-28 0 11 0,35 10 7 0,-13 2 7 0,-5 1 19 15,-1 6 13-15,1 1 8 0,4 15 8 16,2 1 1-16,-4 2-8 0,2 1 9 0,-4 3-4 16,0 0-2-16,-1-3 3 0,1 0-5 0,-6-1-5 15,5 1-2-15,-8-4-2 0,8-1-4 0,-8-7 1 16,2-3-4-16,-8-9-5 0,3 3-17 0,0-6-19 0,-2 1-17 15,-3-3-21-15,5-4-21 0,-5-6-31 0,2 10-152 16,-2-10-310-16,0 0 88 0</inkml:trace>
  <inkml:trace contextRef="#ctx0" brushRef="#br0" timeOffset="49964.51">16111 10477 251 0,'-2'-10'255'0,"2"10"-48"0,0 0-30 15,0 0-35-15,2-17-21 0,-2 17-35 0,0 0-45 16,0 0-29-16,6-10-39 0,-6 10-44 0,0 0-77 16,0 0-176-16,0 0 55 0</inkml:trace>
  <inkml:trace contextRef="#ctx0" brushRef="#br0" timeOffset="50174.96">16453 10559 263 0,'3'18'200'0,"-3"-8"-22"16,0 12-23-16,4-3-1 0,-4 5 5 0,2 14-9 16,-2 0-10-16,3 1-12 0,0 2-14 0,2 0-11 15,-2-1-13-15,-2-3-12 0,8 1-2 0,0-5-9 16,2-4-4-16,-3-6-7 0,0-3-5 0,1 0-7 16,-1-3-10-16,1-3-14 0,1-2-13 0,-2 1-19 0,3-4-11 15,-3-6-13-15,3 3-23 0,-11-6-19 16,33-3-32-16,-8-3-27 0,10-13-108 0,1-10-294 15,-4-4 83-15</inkml:trace>
  <inkml:trace contextRef="#ctx0" brushRef="#br0" timeOffset="50352.54">17061 10718 274 0,'8'-14'212'0,"1"3"-22"0,-3 1-14 15,-1 4-14-15,-5 6-9 0,0-12-26 0,0 12-15 16,0 0-12-16,0 0-15 0,0 0-10 0,0 0-5 16,0 0 1-16,0 0-5 0,-37 15 3 0,1 6-4 15,2 6-7-15,-2 6-1 0,4 1 1 0,2-1-7 16,2-2-1-16,0 4-5 0,7-3-4 0,4-7-4 0,4 1-3 15,4-8-5-15,1 2-3 0,3-5-1 16,5 4 0-16,2-4-11 0,6 0-17 0,1 2-21 0,7-4-28 16,9-4-17-16,0-1-34 0,21-6-36 0,4-8-148 15,-2-10-344-15,29-19 97 0</inkml:trace>
  <inkml:trace contextRef="#ctx0" brushRef="#br0" timeOffset="50854.47">17535 10673 369 0,'0'0'223'0,"-46"17"-21"15,13 7-21-15,0-4-10 0,3 5-19 0,0-1-13 0,0 3-12 16,5-2-8-16,12-5-14 0,2-2-11 0,-3 0-10 16,2 2-9-16,8 1-6 0,-3-4-11 0,5-2 0 15,2-2-2-15,2-3-9 0,1 0-1 0,3-2-6 16,-1 2-8-16,5-5-6 0,-10-5-23 0,26 0-13 16,-26 0-10-16,44-12-14 0,-7-9-16 0,-7-2-1 15,4-5-4-15,-7 1 12 0,-2 7 25 0,-14 2 16 16,3 4 6-16,-6 2 8 0,2 2-5 0,-3 3-8 0,-7 7 2 15,9-8-2-15,-9 8 2 0,0 0 10 0,0 0 10 16,0 0 2-16,0 0 4 0,0 0-5 0,0 0 4 16,7 32 0-16,-5-20 1 0,5 11 4 0,3-1 0 15,-2 1-3-15,5-1 1 0,12 7-1 0,4-4 1 16,-3-7-3-16,21-2-3 0,-2-4 1 0,11-7 0 16,33-10-7-16,-2-10 1 0,-1-6-3 0,5-17-3 15,-1-8 2-15,1-7-1 0,55-57-19 0,-52 32-11 16,-25 10-12-16,1-11-15 0,28-61-12 0,-33 37-13 15,-24 20-3-15,1 1 7 0,-13-5 8 0,-10 0 13 0,-4 6 17 16,-13-1 12-16,-8 23 10 0,-7 10 1 0,-4 2 1 16,-7 3-1-16,-4 7 2 0,-7 7 4 0,-4 4-1 15,-3 4-1-15,-3 14 2 0,-2 2 17 0,-3 12 7 16,-1 2-2-16,-2 14 1 0,4 1 0 0,-22 29 5 16,6 0-3-16,7 8-2 0,20-11 2 0,-8 20-1 15,3 0-1-15,13 5-1 0,9 1 0 0,2 5 0 16,14-3 0-16,5 1 3 0,3 1-5 0,9-21 0 0,8 19-3 15,3 3 0-15,12-3 1 0,6-11-6 0,-3-15-9 16,17 12-13-16,5-4-24 0,8-12-18 16,-12-16-18-16,-4-6-32 0,-1-5-29 0,7-8-21 0,27-4-148 15,-28-10-352-15,4-4 98 0</inkml:trace>
  <inkml:trace contextRef="#ctx0" brushRef="#br0" timeOffset="51223.28">19649 10487 297 0,'8'-10'231'0,"0"-4"-32"0,1 3-20 0,-4 1-13 16,-2 0-12-16,-3 10-13 0,6-17-11 0,-6 17-11 0,6-15-10 16,-6 15-10-16,0-13-8 0,0 13-16 0,0 0-12 15,0-14-6-15,0 14-8 0,-12-12-8 16,4 2-5-16,8 10-1 0,-17-10-3 0,17 10-3 0,-25-3-5 16,25 3-1-16,-21-4-5 0,10 2 1 0,11 2 0 15,0 0-9-15,-30 6 0 0,30-6 1 0,-17 8-2 16,9 0-1-16,5 2 5 0,6 3-6 0,0 9 0 15,2-3 0-15,15 15-3 0,-6-6 1 0,18 4 0 0,-2 0-4 16,3-5 0-16,-3 1 1 0,-8-7 3 16,6 9-5-16,-10-9 1 0,1-2-2 0,-5-3-2 15,-1 2-1-15,-4-3-1 0,-1 0-6 0,-6-5 8 0,-2 3-4 16,0-3 7-16,-2 0 3 0,-4 1 8 16,-7 9-6-16,-8-6 6 0,-13 5 3 0,-3 1-1 0,-3-2 6 15,-3-6-1-15,5 1 0 0,5-3 2 0,3-5-3 16,8-2 0-16,-3 0 2 0,2 1 1 0,8-4-3 15,15 0 0-15,-23 2-1 0,23-2-7 0,0 0-18 16,-15-12-36-16,15 12-21 0,8-18-25 0,8-4-20 16,22-10-31-16,2-5-32 0,24-22-109 0,2 2-338 0,6 6 98 15</inkml:trace>
  <inkml:trace contextRef="#ctx0" brushRef="#br0" timeOffset="52062.46">20072 10493 290 0,'20'-6'115'0,"-3"4"3"16,-8-2-17-16,-9 4 12 0,0 0-9 0,21-4-15 15,-21 4 0-15,0 0-11 0,0 0-10 16,0 0 8-16,0 0 8 0,0 0 4 0,0 0-4 0,0 23 7 15,-11-7-3-15,0 2 4 0,-3 4-7 0,-10 9 0 16,10-6-11-16,-5 11-8 0,5-11-4 0,6 1-7 0,5-1 0 16,-2-3-8-16,5 3-4 0,0-3-4 15,10 13 1-15,2-8-3 0,-2-2-3 0,4-9-2 0,3 2-4 16,13 7-3-16,-3-9 0 0,-1-4-3 0,-3-6 0 16,18-2-8-16,3-4-7 0,-2-7-5 0,-3-6 1 15,-2-2-4-15,-7-3 3 0,-10-2 0 0,-2-1-7 16,-6-1 6-16,1-11-5 0,-6-2 5 0,-7 6 5 15,-2 4 6-15,-3 0 2 0,-12-16-3 0,-4 8 0 16,-4-2 1-16,1 7 0 0,-2-3 2 0,5 6 4 16,4 7 2-16,1 5 1 0,2-2-4 0,4 5-1 0,2 0-4 15,1 0-5-15,2 5-9 0,5 5-7 16,-7-8-8-16,7 8-8 0,0 0-21 0,0-22-16 16,0 22-15-16,19-23-17 0,13-5-5 0,5-5-10 0,8 2 5 15,-3-4 5-15,23-21 6 0,-8 0 9 16,3-2 13-16,-17 13 7 0,-9 6 30 0,-1-1 24 0,-6 4 25 15,1 3 28-15,-6 3 20 0,-9 5 12 0,2 9 9 16,-7 1-10-16,0 5 0 0,-3 2-4 0,0 2-12 16,-5 6-6-16,9-14-9 0,-9 14-6 0,3-6-8 15,-3 6-1-15,0-3055-5 0,0 6110 3 0,0-3055-1 16,5 26-2-16,-5-3 2 0,3 15-6 0,-6-2 9 0,0 9-1 16,-2-7-4-16,2 3-1 0,2 2-3 15,1 2 2-15,-5 1-2 0,0 47 14 0,1-47-29 16,3 1-17-16,-2-4-16 0,0 5-24 0,-2-6-18 15,-4 3-21-15,2-3-10 0,1-3-21 0,1-10-12 16,-1-3-3-16,4-7 1 0,-2-5 17 0,4-2 9 16,0-4 16-16,0-8-9 0,0 0 21 0,0 0-6 15,0 0 15-15,30-21 20 0,-16 0 23 0,8-10 14 16,2-7 33-16,1-6 26 0,0 2 20 0,0 3 35 16,-8-1 15-16,1 2 7 0,-2 12 4 0,-4 6 4 15,-2 4-2-15,-4 3-11 0,3 4-13 0,-4-4-14 16,0 6-12-16,-5 7-8 0,8-10-10 0,-8 10-10 0,0 0-3 15,0 0-4-15,0 0-4 0,0 0-4 0,0 0-2 16,17 39 2-16,-15-17-2 0,1 3-3 0,0 10-4 16,2 3-3-16,-7 0 1 0,4-4 1 0,-4-4-3 15,-1-5 0-15,0-3-2 0,0-3-1 0,3-4 0 16,-2 0-4-16,2-3-1 0,-2-4 0 0,2 1-1 16,0-9 2-16,0 18 1 0,0-18 1 0,0 10 2 0,0-10 4 15,0 0 1-15,0 0-1 0,0 0-7 16,7 7-4-16,-7-7-5 0,27-21-3 0,-8 3-7 0,9-7 10 15,-1-2 3-15,-7 7 9 0,-2 6-1 0,-6-1-1 16,1 3-2-16,-4 2-5 0,-1 2-5 0,-8 8-3 16,16-8 3-16,-16 8-5 0,0 0 3 0,0 0 0 15,0 0-3-15,28 16 4 0,-26-6-1 0,7 7-3 16,-4 1-2-16,-2 1 4 0,1 3-1 0,0 0-4 16,-1 1 9-16,-6-3-2 0,3 1 1 0,0 1 0 15,0-4 2-15,-4 3-16 0,8-6-27 0,-4 2-27 16,0-4-27-16,0-1-23 0,0-12-28 0,-4 23-35 15,4-13-169-15,0-10-418 0,4 15 117 0</inkml:trace>
  <inkml:trace contextRef="#ctx0" brushRef="#br0" timeOffset="52222.85">21738 10599 336 0,'0'0'279'16,"0"0"-30"-16,2-12-20 0,-2 12-16 0,0 0-20 15,3-10-21-15,-3 10-25 0,0 0-15 0,6-8-15 0,-6 8-26 16,7-8-33-16,-7 8-36 0,23-7-35 0,1 2-50 16,1 0-45-16,16-3-164 0,5 0-323 0,4 6 92 15</inkml:trace>
  <inkml:trace contextRef="#ctx0" brushRef="#br0" timeOffset="53102.51">25505 9930 225 0,'5'-10'225'0,"-2"0"-30"0,0-3-24 15,3 3-20-15,-2 0-10 0,5-6-8 0,-1-4-16 16,1 1-12-16,1-2-11 0,1 1-13 0,6 0-1 0,-7-1-7 16,5 3 1-16,-5 4-2 0,1-1-7 0,-2 2-9 15,-4 2-5-15,0 3-11 0,1 1-8 0,-4 4-5 16,-2 3-1-16,0 0-6 0,0 0-7 0,0 0-3 15,9 20 4-15,-9 2-2 0,-6 13 1 0,-1 7-1 16,-10 4 3-16,4 2-1 0,-4 0-1 0,-3 1-2 16,-3 22 4-16,-11-1 13 0,9-16 0 0,4-6-2 15,4-7 0-15,-5 4-2 0,3-3-1 0,2-3 1 0,4-4-5 16,-1-9-3-16,9-1 0 0,-3-2-1 16,2-3-3-16,1-5 3 0,2-2 2 0,0 3 1 0,3-4 3 15,3-3 5-15,-3 3 3 0,8-2-4 16,6 3 1-16,2 2-3 0,6-2 0 0,22 1-2 0,-1-4-2 15,10 1-3-15,2-7 2 0,5 0-4 0,-5-2-3 16,2-2-9-16,28 0-19 0,-22-6-29 0,-14 2-31 16,-3-2-21-16,-1-1-36 0,-10 5-49 0,-13-11-141 15,-3 6-387-15,-9-3 110 0</inkml:trace>
  <inkml:trace contextRef="#ctx0" brushRef="#br0" timeOffset="53398.78">23471 10400 412 0,'0'0'214'16,"0"0"-24"-16,0 0-24 0,0-9-25 0,0 9-17 16,0 0-11-16,19-4-13 0,-19 4-11 0,55 0-11 15,-6 0-6-15,3 4-7 0,2 4-1 0,40-1-17 16,-10-1-16-16,4 4-31 0,-19-4-27 0,-15 4-30 16,4 2-38-16,-4-5-130 0,-7 6-268 0,-3-3 79 0</inkml:trace>
  <inkml:trace contextRef="#ctx0" brushRef="#br0" timeOffset="53569.51">23755 10780 350 0,'-16'3'244'16,"16"-3"-18"-16,-14 0-6 0,14 0-15 0,0 0-13 16,0 0-22-16,0 0-20 0,0 0-12 0,0 0-23 15,0 0-14-15,52-16-12 0,2 8-25 0,30-9-20 16,9 3-20-16,-4-3-29 0,4 0-24 0,-2 3-32 0,-10-1-18 15,-21 2-27-15,-4 3-34 0,-7 0-111 0,3-7-300 16,-6-2 86-16</inkml:trace>
  <inkml:trace contextRef="#ctx0" brushRef="#br0" timeOffset="53843.71">24308 10026 276 0,'-10'-2'190'0,"2"-2"-14"0,8 4-19 15,-15-4-20-15,15 4-17 0,0 0-28 0,-7-2-6 0,7 2-7 16,0 0-12-16,0 0-5 0,0 0-7 0,13 25-5 16,4-10-7-16,-2 4-3 0,18 10-1 0,-4 8-6 15,6 3-1-15,-2-1-2 0,13 23-3 0,-16-14-7 16,-5-3 11-16,0 2-2 0,-7 3 3 0,-4 1-1 16,-3 24 4-16,-8-14 18 0,-6 14 19 0,-10-14 5 15,-15 7-9-15,-2-13-7 0,-2-11-5 0,-4-1-2 16,-2-4-10-16,-5-2-4 0,6-7-1 0,-5 3-6 15,-1-5-2-15,0-1-1 0,-2-2-3 0,7 1-9 16,1-5-28-16,0-3-34 0,13-4-36 0,4-3-43 0,7 2-41 16,1-6-136-16,7 1-357 0,5-8 101 0</inkml:trace>
  <inkml:trace contextRef="#ctx0" brushRef="#br0" timeOffset="54207.43">26835 10487 426 0,'0'-12'321'0,"0"12"-36"16,0-10-23-16,0 10-19 0,3-13-23 0,-3 13-22 16,1-10-16-16,-1 10-25 0,5-10-21 0,-5 10-12 15,3-7-16-15,-3 7-15 0,0 0-11 0,2-10-18 16,-2 10-15-16,0 0-17 0,0-9-19 0,0 9-19 15,0 0-23-15,8-6-18 0,-8 6-31 0,0 0-34 16,17-1-37-16,-17 1-47 0,11-5-122 0,-11 5-379 0,22-3 107 16</inkml:trace>
  <inkml:trace contextRef="#ctx0" brushRef="#br0" timeOffset="54566.51">27941 9960 378 0,'0'0'205'0,"0"0"-33"16,2-9-26-16,-2 9-26 0,0 0-12 0,0 0-11 0,0 0-14 15,0 0-6-15,-12 36-9 0,4-12-4 16,-4 19 4-16,2 0 7 0,-6 1-9 0,1 6-8 0,2-3-6 16,2-2-5-16,3 4-2 0,0-4-5 0,-1 3-3 15,0-3 2-15,7-3-3 0,2 2-11 0,-2-7-26 16,4 0-33-16,-4-8-22 0,6-7-27 0,-1-2-23 15,3-5-10-15,-4 1-106 0,5-6-266 0,1-8 79 16</inkml:trace>
  <inkml:trace contextRef="#ctx0" brushRef="#br0" timeOffset="56498.5">28235 10222 209 0,'7'-8'244'0,"2"-5"-34"15,0 6-16-15,-4 0-14 0,-4 1-6 0,8 2-18 16,-9 4-21-16,8-8-22 0,-8 8-13 0,0 0-15 15,0 0-10-15,0 0-8 0,23 10-5 0,-18 0-9 16,0 0-5-16,4 11-4 0,-4 1 0 0,1 19-6 16,-3-12-6-16,4 8 3 0,-3 1-10 0,-4-10-1 0,3-3-5 15,-6-2 2-15,3-5-3 0,-4 4-1 0,1-7-1 16,6 1-5-16,-3-4 3 0,4 1-6 16,-8-7 8-16,4 2-1 0,0-8 0 0,0 14 6 0,0-14-1 15,0 0 0-15,0 0-11 0,0 0-16 16,0 0-9-16,0 0-6 0,23-23-9 0,-9 3-2 0,14-15 1 15,-2 1 8-15,-1-1 12 0,2 5 5 0,-2 1 7 16,-9 9 9-16,-2 3-2 0,-1 5 0 0,2 2-6 16,-8 0-2-16,1 4-1 0,-8 6-5 0,12-2 2 15,-12 2-2-15,0 0 0 0,0 0 2 0,11 18 5 16,-6-6-1-16,-2 8 0 0,-1 5 2 0,1 0 0 0,3 11 1 16,-3 1 1-16,-3-8 1 0,4-1-2 0,9 9 6 15,-6-9-4-15,2-5-10 0,1-3-9 0,4 1-13 16,0-1-14-16,5-2-7 0,17 5-16 0,2-5-15 15,2-5-1-15,5-4-23 0,4-8-9 0,5-7-2 16,4-2-6-16,27-11 2 0,0-2 10 0,-8-10 21 16,-17 3 40-16,-14 4 20 0,1-4 25 0,0 1 16 15,-6-2 16-15,-6 0 19 0,-5 1 11 0,-5 6 15 16,-9 2-2-16,-7 3 4 0,1-1-14 0,-1-1-4 16,-7 1-8-16,-4 1-8 0,-4 2-8 0,-4-1-4 15,-11 1-5-15,2 0-8 0,-19 0-3 0,-5 5 5 0,-4 7 4 16,-1 3-1-16,-2 6 4 0,-4 6 5 0,4 6 1 15,-1 4 1-15,6 2-4 0,2-2-1 0,0 7 2 16,9 3-4-16,4-4-1 0,2 2-1 0,3 1-1 16,8 2 1-16,7-10-6 0,2 0 4 0,8-5 4 15,0-1-1-15,2-2 2 0,9 2 1 0,6-3-1 16,4-2 1-16,4-4-1 0,17-3-3 0,1-2-3 0,7-11-3 16,1-6 1-16,4-6-6 0,22-17 1 15,-6-6-2-15,-3-10-8 0,1-8-4 0,-3-2-6 16,-3-8-7-16,-12-3-10 0,4 3-11 0,-6-5 5 0,-5-6-6 15,-3-3 1-15,-2 1-2 0,-9 1 3 0,-6-2 2 16,-5-3-2-16,4 9 2 0,-2 1 7 0,-1 4 10 16,-6 12 5-16,-9 15 4 0,3 4-2 0,-5 5 5 15,-3 2-1-15,-3 4-3 0,3 11 6 0,-3 1-7 16,3 5 3-16,-5 0-2 0,3 3-2 0,-5 3-2 16,2 1 4-16,5 8-3 0,-13-7 0 0,1 7 2 15,-9 7 8-15,-15 16-3 0,-3 1 5 0,-3 13 7 16,-18 20-3-16,1 6 5 0,7 5-1 0,3 1 4 0,6 4 0 15,0 0 1-15,11 1 0 0,2-3 3 0,8-15-4 16,12-5 3-16,-1 27-3 0,2-5-3 0,11-15 4 16,5-8 1-16,8 27-1 0,5-18 3 0,-1-9-4 15,50 60 15-15,-34-62-19 0,-2-12 1 16,5-1 2-16,6-3-2 0,-5-3-5 0,7-7 4 16,1 2-3-16,-4-7-1 0,4-5-1 0,2-6-6 0,-2-6-7 15,-2-4-9-15,3-10-1 0,1-3-15 16,-1-7 4-16,-6-1 2 0,24-26 4 0,-19 13-7 0,-9-2 8 15,2 1-1-15,-8-1 4 0,-2-3 4 0,-6 5 1 16,0-2 0-16,-3 2 0 0,-6 2-2 0,-4 3 2 16,-5 2 7-16,-6 9-5 0,0-1 0 0,-2 2 4 15,-5 3-5-15,0-2 6 0,3 3-5 0,-1 2 2 16,0 2-2-16,-1 3-3 0,0 4 0 0,-2 0 4 16,8 6-8-16,-13-6 10 0,13 6 0 0,-20-3-4 15,20 3 2-15,-18 9-4 0,-2 1 6 0,0 5 7 16,2 5-4-16,-9 10-1 0,2 1 4 0,3 2 2 15,0-1 0-15,12-4-2 0,-3-5 4 0,12 2 6 0,-11 11 5 16,9-10-4-16,3-1 3 0,0-4-1 0,0 1 3 16,9-4-1-16,-2-1-1 0,6-1 1 0,0 1 1 15,0-7-5-15,7 2 6 0,1-8-5 0,4-2-15 16,0-2-6-16,0-3-4 0,15-7-22 0,-3-10-9 16,7 0 2-16,-10-7-11 0,2-1 2 0,-6 2 8 0,-2-2 4 15,-9 3-5-15,-5 6 27 0,-1-1-2 16,1 5 3-16,-7 1 0 0,-1 1 8 0,-1 1 0 15,2 5-4-15,-5-2-2 0,1 3 4 0,-3 6-3 0,0-12-5 16,0 12 8-16,3-5-2 0,-3 5-3 0,0 0 4 16,0 0-1-16,0 0 1 0,0 0-11 15,0 0 7-15,0 0 11 0,0 0-1 0,0 0 5 16,0 0-4-16,0 0-5 0,-15 33 7 0,13-11 3 16,-1-1 4-16,-3 12 1 0,-1-2 3 0,2 7 3 15,-4 0-4-15,3 2 1 0,1 1 0 0,0 4 11 16,1 3 4-16,0 1 2 0,-3-1-7 0,2 2 5 15,0 0 2-15,0 2-2 0,-1-1-5 0,1-1-6 16,1-2 2-16,-1 3 2 0,0-5 1 0,-1-1 1 0,1-4 0 16,0 4-6-16,1-11 0 0,2 3 0 0,-1-11 1 15,0-6 1-15,3-2-3 0,0-3-2 0,-2-3 5 16,2 1-1-16,0-5-2 0,0 0-1 0,0-8 5 16,0 12 2-16,0-12-1 0,0 8-2 0,0-8 6 15,0 0 0-15,0 0-2 0,0 12-2 0,0-12-5 16,0 0-4-16,0 0 5 0,0 0-5 0,19-32 1 15,-8 13 0-15,6-15 1 0,-4-1-4 0,4 1 3 0,1-9-4 16,2 0 1-16,-4 2-2 0,1-2 4 0,2-1 0 16,0-4-3-16,-2 3-3 0,5-3 5 0,-4 3-1 15,2 1-5-15,-2 4 7 0,-1 3-3 0,-2-2-3 16,0 1 5-16,-1 12 3 0,1 1 5 0,-8 5 2 16,1 1 0-16,0 0-3 0,1 3 0 0,-1 1-2 15,-3 8-2-15,0-3 2 0,2-1-7 0,-2 8 2 16,-3-6-6-16,6 5 6 0,-8 4-3 0,6-9-4 15,-6 9 0-15,2-8 2 0,-2 8 0 0,0 0-2 0,8-5-1 16,-8 5-3-16,0 0 4 0,0 0-1 16,0 0-1-16,15-3 1 0,-15 3 3 0,0 0-3 0,0 0-4 15,19 16-1-15,-14-13 1 0,-5-3 9 0,11 10-4 16,-6-1 2-16,2-6 0 0,-7-3-4 0,8 11 4 16,-5-4 0-16,-3-7 6 0,4 8-5 0,-4-8 1 15,8 7-3-15,-8-7 2 0,7 5 2 0,-7-5 3 16,0 0-1-16,5 7 2 0,-5-7 7 0,0 0 2 15,0 0-2-15,8 6 7 0,-8-6-2 0,0 0-4 16,0 0-1-16,0 0-3 0,0 0-2 0,0 0-2 0,0 0 4 16,0 0-4-16,0 0 0 0,17-15 1 0,-17 15-1 15,8-15 1-15,-3 7-11 0,0 1 9 0,6-11-4 16,-2 2 0-16,2-1-3 0,3-1 5 0,-6 5 0 16,0 2-7-16,2-8 7 0,2 7 2 0,-4 1-12 15,-1 3 6-15,3-2 2 0,-2 2-2 0,-3 1 3 16,6-3-1-16,0 5-3 0,4-5-2 0,3 1-2 15,-2 3 2-15,-5 2-1 0,0 0 1 0,0 4-3 16,-11 0 1-16,22-3 0 0,-22 3-1 0,22 3-3 16,-11-3 4-16,-11 0 1 0,19 10-3 0,-14 0-1 15,3 0-1-15,-2-2 1 0,3 13 2 0,-3-2-2 0,-2 3 2 16,-4 1-1-16,-4-1 1 0,-5 0-4 0,0-1 7 16,-2 1 2-16,-8 11-1 0,-2-10 2 0,0-3 3 15,-13 4-1-15,1-4 5 0,-1-3-2 0,-10-2 4 16,7-5 2-16,-1 0 1 0,5-6 0 0,8-2 2 15,0-2 3-15,9 3 3 0,-5-6 8 0,3 1 0 16,6 1 0-16,-2-6-1 0,-1 1 0 0,7 1-2 16,1-3-1-16,-2 1-2 0,1 2-5 0,2-3 1 0,2 1-8 15,-3-1-17-15,7 8-27 0,-11-10-30 16,11 10-53-16,-5-10-206 0,5 10-385 0,-14-10 107 0</inkml:trace>
  <inkml:trace contextRef="#ctx0" brushRef="#br0" timeOffset="59329.18">12664 12574 400 0,'0'-5'219'0,"0"5"-39"15,0-8-23-15,0 8-29 0,0 0-14 0,0 0-10 16,0 0-3-16,3 22-7 0,0 0 8 0,-1 21 8 16,1 6 14-16,6 0 1 0,4 30-13 0,-8 5-9 15,-2 0-12-15,4-1-9 0,-7-1-5 0,0-4 1 16,6 5-4-16,-12-2-2 0,8-6 1 0,3 2-4 0,-2-23-7 15,-3-8-5-15,0-1-7 0,0 3-1 0,0-10-7 16,5 3-6-16,-7-4 0 0,7-8-4 0,-5-6-1 16,0-6-4-16,3-2-2 0,-3-5-3 0,0-1 3 15,0-2-1-15,0-7-8 0,0 0 6 0,0 0-3 16,0 0-5-16,0 0-11 0,0 0-10 0,11-46-7 16,-3-2-1-16,0 0-17 0,6-36-3 0,5 3-3 15,-2-6 4-15,-4 3 2 0,4 7 5 0,-4-1-1 16,4-1 3-16,-1 23 0 0,-7 5 4 0,1 5 0 15,5-1 3-15,1 2 2 0,-1 6-1 0,-3 2 5 0,8 0-5 16,-4 6-4-16,0 6 4 0,0 2 17 0,1 6 0 16,-1 5-4-16,1-4-4 0,4 6 0 0,-7 7-3 15,2 0-2-15,0 3 5 0,-16 0 0 0,31 13-3 16,-15 0 0-16,1 0-1 0,-4 2 4 0,-2 5 0 16,2 3 5-16,-6-1-6 0,-7-1 4 0,-3 16-1 15,0-5 2-15,-2-5-1 0,-4-4 3 0,2-5 1 0,-5 5-1 16,-3-3 4-16,-2 0-1 0,1-2 1 15,-23 8 21-15,21-13-6 0,-2-6 9 0,0 3 3 16,4-2 5-16,2-4 4 0,3 2 0 0,3-4-2 16,0 3 1-16,8-5-3 0,-14 7-2 0,14-7-5 15,-10 6-5-15,10-6-4 0,0 0 0 0,-8 7-8 16,8-7 4-16,-3 15-1 0,8 14 9 16,1-6-13-16,2-4 2 0,8 15-4 0,0 6 1 15,1-1-12-15,2-4-7 0,-5-8-12 0,5 5-12 16,0-7-14-16,-6-3-15 0,3-2-15 0,-4-3-13 15,4 0-16-15,1-5-16 0,2 4-21 0,3-6-13 0,-3 2-30 16,-2-11-106-16,-1-1-351 0,-16 0 100 0</inkml:trace>
  <inkml:trace contextRef="#ctx0" brushRef="#br0" timeOffset="59496.97">13494 13583 258 0,'0'0'197'0,"8"-3"-28"0,-8 3-24 0,0 0-13 15,0 0 6-15,0 0 0 0,0 0 5 0,19 19-3 16,-16-7-2-16,0-2-20 0,6 11-8 0,-7 2-10 15,6 17-7-15,-5-3-6 0,0 4-3 0,2 2-8 0,-2 1-7 16,-1 1-7-16,-2-1-10 0,3 3 0 0,0-5-10 16,-3-3-17-16,0 0-24 0,4-11-25 0,-4-3-22 15,0-7-28-15,2 5-33 0,0-1-39 0,-2-9-143 16,3-3-343-16,-3-10 98 0</inkml:trace>
  <inkml:trace contextRef="#ctx0" brushRef="#br0" timeOffset="59685.52">13962 13400 321 0,'10'-13'260'16,"-3"6"-33"-16,1 2-34 0,-8 5-23 0,19-13-18 16,4 3-17-16,-2 0-18 0,6 3-10 0,-1 0-21 15,11-1-5-15,7-2-18 0,0 6-36 0,3-1-24 16,-4 1-31-16,-2 4-34 0,0 4-36 0,-7-1-24 15,-11-1-90-15,-3-2-250 0,-3 7 74 0</inkml:trace>
  <inkml:trace contextRef="#ctx0" brushRef="#br0" timeOffset="59833.48">14131 13624 305 0,'0'0'196'0,"-4"7"-29"15,4-7-2-15,0 0-7 0,0 0-8 0,0 0-11 16,0 0-16-16,0 0-14 0,0 0-12 0,47 7-11 15,-21-14-8-15,19 0-23 0,-4-3-30 0,-1 2-31 0,7 1-58 16,-3-1-54-16,3 0-98 0,-4-4-257 16,-2 3 76-16</inkml:trace>
  <inkml:trace contextRef="#ctx0" brushRef="#br0" timeOffset="60535.21">15372 12855 361 0,'0'-13'283'0,"0"13"-44"0,0-10-17 0,0 10-16 15,0 0-26-15,0-12-15 0,0 12-26 0,0 0-17 16,0-7-17-16,0 7-10 0,0 0-10 0,0 0-7 15,0 0-6-15,22 36-3 0,-14 4 0 0,3 5-3 16,-2 6-8-16,1 23-2 0,-7 2-5 0,-3 5-2 16,3-6-3-16,-6 4-9 0,0-21-1 0,-1-7 2 15,-2-2-4-15,-3-6-3 0,9 0-7 0,-3-5 1 16,1-3-3-16,-1-7 0 0,0-8-1 0,3-5-4 16,0 0 2-16,3-6 2 0,-3-2 0 0,0-7 0 0,0 0-4 15,0 0-1-15,0 0-7 0,0 0-28 0,27-22-8 16,-1-15 0-16,-5-8-3 0,18-23 4 15,2-3-4-15,-9-6 0 0,3 3-4 0,-8 3 4 0,-4 16 2 16,-1 8-1-16,3 3 5 0,2 4 1 0,0 3 3 16,-2 8-1-16,1 0 4 0,-2 8 0 0,-6 7 0 15,2 1 2-15,-7 3-1 0,4 6 3 0,-7 1 2 16,5 0-4-16,-15 3 4 0,0 0 1 0,27 6-3 0,-27-6 3 16,11 12 2-16,-11-12-2 0,0 15 1 0,-3-2 2 15,-7 4-7-15,-5 2 5 0,-15 11 7 16,0 0-1-16,-3-7 0 0,8-3-2 0,3-2 3 0,-8 7-2 15,6-6 16-15,2-5 2 0,6 2-5 0,-1-1 1 16,4-3-1-16,1-4-2 0,5 0 3 0,0 2 0 16,1-1-1-16,2 1-5 0,4-10 12 0,4 19-5 15,6-2 4-15,2 4 0 0,9-3 1 0,11 5-5 16,1 1 0-16,5-1-1 0,1-3-16 0,-1-1-20 16,3-4-18-16,0 2-29 0,-11-7-22 0,12 0-24 15,-9-2-23-15,-6-6-35 0,-5-2-105 0,-1 3-335 0,-1-3 94 16</inkml:trace>
  <inkml:trace contextRef="#ctx0" brushRef="#br0" timeOffset="60781.53">16259 13500 292 0,'0'0'193'0,"0"-13"-24"0,0 13-7 0,0 0-9 16,0 0-23-16,0 0-14 0,0 0-16 0,8-13-4 16,-8 13-13-16,0 0-16 0,0 0-3 0,17-3-5 0,-17 3-10 15,0 0-4-15,0 0-9 0,36 16 3 16,-26-10-1-16,2 11 2 0,-4 3 7 0,1 0-4 0,-5 1 2 15,1 1 1-15,-7 1 4 0,-4 13 0 0,5-8-3 16,-5-3 3-16,-3-2 5 0,4-5 7 0,-5 3-2 16,4-7-3-16,-1 2 1 0,3-4-2 0,-3-2-2 15,2-3 0-15,2 3 0 0,3-10 0 0,-2 13-8 16,2-13 4-16,0 0-4 0,0 9-4 0,0-9-11 16,0 0-21-16,19 6-26 0,-19-6-43 0,63-15-36 15,-19 0-46-15,0-5-235 0,5-5-451 0,0-3 127 16</inkml:trace>
  <inkml:trace contextRef="#ctx0" brushRef="#br0" timeOffset="60986.88">16908 13442 415 0,'-18'-6'294'15,"18"6"-32"-15,0 0-17 0,0 0-17 16,0 0-22-16,0 0-23 0,0 0-22 0,0 0-17 15,0 0-17-15,46-22-17 0,-4 11-12 0,11-2-11 0,5 0-10 16,0 3-13-16,23-5-26 0,-14 3-28 0,-18 2-20 16,3 5-35-16,-6 2-27 0,3-3-29 0,-8 3-22 15,-4 3-38-15,-6-3-137 0,-6 6-354 0,-9 0 100 16</inkml:trace>
  <inkml:trace contextRef="#ctx0" brushRef="#br0" timeOffset="61163.53">17054 13550 321 0,'0'0'219'0,"-9"5"-16"0,9-5-19 0,0 0-13 0,0 0-16 15,0 0-12-15,0 0-10 0,0 0-10 16,0 0-12-16,19 16-16 0,6-10-5 0,2-3-11 0,17 0-8 16,0 4-21-16,-3-6-27 0,9-1-25 0,-7-1-33 15,9-6-31-15,-8 1-51 0,2-4-139 0,1-2-307 16,5-8 88-16</inkml:trace>
  <inkml:trace contextRef="#ctx0" brushRef="#br0" timeOffset="61630.5">18058 12864 381 0,'11'-9'213'0,"-11"9"-31"0,9-7-19 0,-9 7-26 15,0 0-15-15,0 0-13 0,0 0-5 0,0 0 3 16,40 26 5-16,-31-3-5 0,2 14-7 0,-1 2-8 15,-1 6-3-15,-4 3-5 0,3 31 1 0,-8-17-2 0,-2 18-3 16,2-19-5-16,-3-9-4 0,3-3-7 16,0 2-10-16,0-3-2 0,-3-6-7 0,1-1-5 0,-1-11-1 15,-3-8-4-15,6-2-3 0,0-5-3 0,0-3-3 16,0-2 1-16,2-4 0 0,-2-6-2 0,4 13-1 16,-4-13-3-16,0 0-18 0,0 0-11 0,0 0-6 15,0 0-14-15,30-31-5 0,-8-7-8 0,0 0 0 16,2-10 5-16,17-21 2 0,0 3-1 0,-11 11 0 15,0 11 8-15,0-1-2 0,0 7 6 0,-2 0-1 16,7 5 7-16,-7 7 0 0,-1-2 3 0,-4 8-4 0,-5 4 8 16,-4 4-2-16,1 4 4 0,-7-5-3 0,2 9 1 15,-4-4 1-15,-6 8 0 0,11-5-3 0,-11 5 2 16,0 0 5-16,0 0 2 0,0 0 8 0,0 0 3 16,-41 15 7-16,15-5 0 0,-12 5-6 0,1-1 10 15,7-2-3-15,4 1 5 0,4-3-1 0,6 0 2 16,-1 0 1-16,4-2 0 0,2-4-4 0,3 3 3 15,0-1-7-15,8-6 5 0,-10 15-7 0,10-9 1 0,0-6 1 16,4 23 3-16,7-3-3 0,0-1 1 16,16 10-3-16,3 1-9 0,-2-2-19 0,-1-2-23 15,0 6-15-15,-1-11-17 0,-7 1-19 0,-4-6-14 0,3 5-25 16,-6-1-26-16,2-6-138 0,0-1-348 0,-5-1 99 16</inkml:trace>
  <inkml:trace contextRef="#ctx0" brushRef="#br0" timeOffset="62036.71">18807 13507 260 0,'0'0'217'0,"-7"-10"-19"16,7 10-26-16,-3-7-5 0,3 7-12 0,-5-9-11 15,5 9-13-15,-6-7-15 0,6 7-13 16,0 0-20-16,3-15-8 0,-3 15-15 0,20-13-13 0,1 5-2 15,4 4-12-15,15-2 2 0,-1-1-5 0,6 7-4 16,-8 0-2-16,-3 5-2 0,6 0-6 0,-10 0-2 16,-5 3-1-16,-3 0-6 0,-6 1 2 0,-2 1 1 15,3 2 0-15,-7-2 10 0,-7 3 4 0,0-4 10 0,-3-9 5 16,0 17 4-16,0-7-2 0,-3 0 2 0,-3 0-4 16,4-1-5-16,-1 3 2 0,1 2-4 0,-1-2-5 15,3 0-4-15,0 5 1 0,3 9-3 0,4-3 2 16,2-3-2-16,7 18-5 0,3-2-2 0,6-1 1 15,2 1-3-15,-6 2-8 0,3-3 4 0,-6-2 2 16,2-10 3-16,-7 2-6 0,-1-5 3 0,-4-1 2 16,-1-4 2-16,-1 2 3 0,-6-4 7 0,3 0-3 0,-3-13 7 15,-10 14 5-15,4-6 1 0,-5-4-4 16,-11 5-5-16,-3-1-1 0,-3-2-1 0,-11-4-5 16,-7-2-18-16,8-5-20 0,0-2-20 0,5-3-22 15,3-2-38-15,10-1-49 0,-1 1-47 0,-9-15-152 16,13 1-415-16,4-10 114 0</inkml:trace>
  <inkml:trace contextRef="#ctx0" brushRef="#br0" timeOffset="62217.85">19616 13442 376 0,'0'0'308'0,"0"0"-46"15,16-16-41-15,-5 9-24 0,8-3-12 0,6 1-20 16,17-11-16-16,-5 2-19 0,10 1-13 0,5 2-14 15,6 5-12-15,24-3-17 0,-15 7-31 0,-11 2-29 16,-2 0-39-16,7 4-41 0,-7 4-36 0,-4 0-48 16,-9-4-126-16,-8 3-331 0,-11 6 93 0</inkml:trace>
  <inkml:trace contextRef="#ctx0" brushRef="#br0" timeOffset="62381.11">19822 13693 287 0,'-15'7'263'0,"4"-4"-31"15,11-3-17-15,0 0-10 0,-13 4-5 0,13-4-6 16,0 0-9-16,0 0-12 0,0 0-15 0,0 0-16 16,0 0-19-16,39 8-9 0,-1-3-15 0,8-5-13 15,3 0-28-15,4 2-30 0,4 1-37 0,27-3-43 16,2 3-45-16,6-6-54 0,-9-4-178 0,9 7-391 16,-9-5 108-16</inkml:trace>
  <inkml:trace contextRef="#ctx0" brushRef="#br0" timeOffset="62952.49">21836 13059 266 0,'3'-7'229'0,"-3"7"-38"0,0-14-25 0,0 14-12 0,0 0-17 15,-5-8-12-15,5 8-16 0,-15-5-5 0,15 5-6 16,-24 1 1-16,5 8-3 0,-6-6 3 0,0 11-1 16,-12 3-1-16,-2 11-6 0,7-6 2 0,-2 1 5 0,-1 10-2 15,0-1-5-15,8 3-9 0,1-3-6 16,7 4-6-16,6-8-9 0,-3 4 0 0,9 4-5 15,5-6-7-15,-1 8 0 0,8-5-5 0,6 2-3 0,6-2-4 16,6-2-1-16,11-1-6 0,2-2 1 0,5-5-1 16,3-3-7-16,7-2-4 0,-2-8-5 0,10-3 2 15,-3-4-4-15,-3-6-3 0,2-7 2 0,-2-2-7 16,-2-8 2-16,-1-3-1 0,-7-2-1 0,4-8-3 16,7-24 1-16,-13 13 1 0,-11 7 0 0,-5 0-2 15,-5-3-2-15,-5 3 4 0,0 0-1 0,-6 4-5 16,-9 2 4-16,0 7-10 0,-9 4 7 0,0 1-9 15,-5-1 2-15,-10-8 6 0,-6 1 4 0,5 8-5 16,-11-1-2-16,2-3 6 0,3 6-1 0,1 4-2 0,3 3 1 16,4 2 0-16,3 3-1 0,2-3 1 0,5 3 0 15,-10 0 0-15,5 0-8 0,11 2 9 0,-6 1 0 16,13 2 1-16,-17-5-1 0,9 2 4 0,8 3-3 16,-14-4-1-16,14 4 3 0,-10-3-3 0,10 3 3 15,0 0 1-15,0 0-2 0,-14-3-1 0,14 3-4 0,0 0 7 16,0 0-7-16,0 0-14 0,-14-3-21 15,14 3-18-15,0 0-23 0,0 0-31 0,0 0-44 0,-24 0-40 16,24 0-169-16,-40 3-435 0,16 0 122 0</inkml:trace>
  <inkml:trace contextRef="#ctx0" brushRef="#br0" timeOffset="64047.71">12774 14455 410 0,'-11'3'210'0,"11"-3"-19"0,0 0-18 0,0 0-17 16,0 0-17-16,0 0-20 0,0 0-7 0,0 0-13 15,0 0-7-15,0 0-3 0,0 0-18 0,57 4 4 16,-15 2-8-16,5 1-3 0,2-2-7 0,33 8-9 0,5-6 2 16,6-3 2-16,12 1 0 0,78 5-1 0,-52-10 4 15,64 0 2-15,-12 7 0 0,-48-4 8 16,61-3-1-16,4 2-1 0,3 3 6 0,5-3-6 0,8 6 2 16,-2-2-1-16,8-4-2 0,10 5-7 0,-2 3-1 15,9 0-5-15,-4-1-8 0,1 6 1 0,3-7-5 16,-5 1-2-16,-4 4-6 0,-19 2 0 0,-1 4-2 15,-2-5-1-15,1 10-1 0,-1 3-5 0,-14-2-3 16,-3 3 1-16,-62-2-5 0,-22-4 0 0,85 23 0 16,-72-14-1-16,-19-6 0 0,-2 1-1 0,-2 2-4 15,1-5 1-15,-13-4-4 0,-2-3 4 0,-23-3-4 0,-12-3 3 16,-4-2-2-16,0-3 2 0,-3 0-1 0,-1-3 1 16,-9-2 0-16,-3 0 4 0,-4 0 2 0,-2-2-2 15,3-3 2-15,-4-3 3 0,-4 3-5 0,2-2-1 16,-3 1 0-16,-2 0 0 0,-3-1-1 0,-3-2 0 15,3 5 3-15,-3-4-2 0,3 1-4 0,-11 7-7 16,16-10 6-16,-7 3-2 0,-1 2 0 0,-8 5-5 16,13-12-3-16,-3 6 1 0,-10 6 0 0,10-7-5 0,-10 7-2 15,13-8 7-15,-13 8-1 0,9-4-1 16,-9 4-2-16,11-10 8 0,-11 10-3 0,5-6 3 16,-5 6 0-16,0 0-2 0,12-8-1 0,-12 8-3 0,0 0 1 15,8-8 2-15,-8 8-1 0,0 0 5 16,0 0-4-16,5-10 0 0,-5 10-1 0,0 0-3 0,0 0 6 15,5-9-3-15,-5 9 1 0,0 0 0 0,0 0 1 16,0 0-2-16,3-10-2 0,-3 10 6 0,0 0-3 16,0 0-3-16,0 0 4 0,0 0-3 0,0-14 1 15,0 14-3-15,0 0 5 0,0 0-11 0,0 0 6 16,0 0 0-16,0 0 6 0,0 0-5 0,2-9 0 0,-2 9 0 16,0 0 2-16,0 0-2 0,0 0 0 15,0 0-3-15,0 0 1 0,0 0-1 0,0 0-1 0,0 0-7 16,4-10 2-16,-4 10 8 0,0 0-2 0,0 0-2 15,0 0 3-15,0 0-1 0,0 0-1 0,0 0 3 16,0 0 0-16,0 0 4 0,0 0 0 0,5-9-1 16,-5 9 1-16,0 0-3 0,0 0 1 0,0 0-4 15,0 0-3-15,0 0-7 0,0 0-6 0,0 0-3 16,6-9-3-16,-6 9-9 0,0 0-11 0,0 0-5 16,9-10-3-16,-9 10-13 0,7-4-9 0,-7 4-13 0,14-7-17 15,-14 7-15-15,30-15-2 0,-5 2-21 16,13-4-12-16,9-2-137 0,-4-4-358 0,6-4 101 0</inkml:trace>
  <inkml:trace contextRef="#ctx0" brushRef="#br0" timeOffset="77830.42">5385 16371 279 0,'0'0'209'0,"10"-12"-40"0,-2 9-17 0,-8 3-24 16,15-10-18-16,-7 5-9 0,1-2-5 0,8-3-2 15,1-1-14-15,1-2-2 0,-3-2-8 0,4 0-5 16,-1 0 2-16,4 0-8 0,-8 0-4 0,15-7 1 16,-11 5-4-16,-5 0-9 0,0 0 3 0,-6 3-3 15,-6 2-2-15,6 3-5 0,-8-1-7 0,0 0-1 16,-2 0-4-16,-4 3-3 0,-2-3-7 0,-14 2 4 0,-4-2-7 15,-19 3 2-15,-4 7 0 0,-11-3-5 0,-22 6 5 16,-6 4-5-16,3 3 1 0,0 3 0 0,2-1 1 16,-2 6 2-16,23-6 5 0,10 3-2 0,2-2 5 15,4 1-1-15,8 1-2 0,8 0-5 0,8-3 2 16,11 1-3-16,2-2 1 0,6 4-1 0,6 0 4 16,14 7-1-16,13 4-2 0,11 2-2 0,6 3 1 15,35 7-1-15,4-3-8 0,2 2 9 0,-7 0-5 16,1 0 1-16,-3 1 0 0,-24-7-1 0,16 9 3 15,-18-9-4-15,-5-3-3 0,-9 2 1 0,-1-3-2 0,-7 2 4 16,-7 1-3-16,-10-5-4 0,-6-4 7 0,-8-1-3 16,-8 1 1-16,-6-2 1 0,-12 7-1 0,-11 2 3 15,-7-8-14-15,-5 0 6 0,-6-5 3 0,-29 2 2 16,-7-5 2-16,3-5 2 0,-3-4 0 0,1-6 3 16,0-4 2-16,-1-1-3 0,10-6 0 0,15-2 1 15,11 4-3-15,4-5-1 0,1 0 1 0,3-3-3 16,4 2 2-16,8 0-2 0,-2 1 2 0,13-1-13 15,5 0-19-15,8 6-32 0,1 1-24 0,6 1-35 16,4 10-31-16,4-14-165 0,-4 14-372 0,15-14 104 16</inkml:trace>
  <inkml:trace contextRef="#ctx0" brushRef="#br0" timeOffset="78034.16">5521 16746 286 0,'0'0'187'0,"0"0"-30"15,0 0-22-15,9-12-17 0,-9 12-14 16,19-10-13-16,-5 7-11 0,10-4-9 0,18 0-14 0,1 3-15 16,0 0-34-16,4 6-21 0,0-2-33 0,0 6-22 15,2-2-17-15,-5 4-54 0,0-3-162 0,-14 2 50 16</inkml:trace>
  <inkml:trace contextRef="#ctx0" brushRef="#br0" timeOffset="78205">6110 16842 228 0,'-27'13'25'0,"1"-4"22"16,-3 1 3-16,-16 5 11 0,5-8 17 0,-7 4 17 15,7-4 9-15,-1 0-2 0,11-2 14 0,3-2 5 0,7-2-2 16,3 3 3-16,17-4 2 0,-27 2-7 0,27-2-10 16,0 0-13-16,0 0-5 0,0 0-14 0,0 0-6 15,0 0-10-15,0 0-6 0,66-22-6 0,-19 11-6 16,7 4-16-16,1 0-15 0,2-1-16 0,4 3-18 15,24 5-21-15,-20 3-26 0,-12-3-19 0,-1 5-18 16,-3 2-22-16,4 1-92 0,-5-6-263 0,-7 4 76 16</inkml:trace>
  <inkml:trace contextRef="#ctx0" brushRef="#br0" timeOffset="78673.34">7490 15887 253 0,'12'-12'155'0,"-1"-1"-28"0,-4 3-17 16,1-2-14-16,1 2-13 0,-3 1-12 0,1 2-3 0,-2 0-6 15,-2-1-3-15,-3 8 2 0,6-13-4 0,-6 13-2 16,3-10-10-16,-3 10 2 0,-3-8-17 0,3 8 0 16,-9-10 0-16,-3 4-6 0,-11 0 8 0,-2 2-5 15,-1 2-4-15,-16 2 1 0,9 0 5 0,6 0-7 16,6 5-5-16,-2-4 2 0,4 5-5 0,6-3-3 16,-2 4 6-16,7 0-9 0,3-2 4 0,2 5-5 0,3-1 1 15,8 12 3-15,2-1 2 0,8-2-6 16,15 15-1-16,5-3-3 0,3 3 3 0,0 0-3 15</inkml:trace>
  <inkml:trace contextRef="#ctx0" brushRef="#br0" timeOffset="81806.7">8178 15986 230 0,'0'-12'191'0,"0"12"-31"15,0 0-15-15,0 0-12 0,2-10-17 0,-2 10-11 16,0 0-11-16,0 0-3 0,0 0 2 0,0 0-3 16,0 0 0-16,0 0-5 0,25 29-4 0,-17-8-10 0,0-5-8 15,8 6-2-15,-10 3-9 0,5-2-5 16,0 13-5-16,1-6-3 0,-5-5-3 0,1-2 0 0,4-2-7 16,-2 4-1-16,3-6-10 0,1 2-16 0,-3-2-11 15,6-2-24-15,-4-1-10 0,6 1-21 16,1-5-17-16,3-6-18 0,-2 0-11 0,1-2-12 0,2-4-93 15,1-2-258-15,0-2 74 0</inkml:trace>
  <inkml:trace contextRef="#ctx0" brushRef="#br0" timeOffset="82018.42">8749 16260 672 0,'11'-20'-22'0,"-2"3"17"0,-7 1 12 0,-2-2 9 15,0 3 10-15,0 3 3 0,0-2 14 0,0 1 0 0,-2 2 14 16,2 0-9-16,-5-2 8 0,5-7 0 0,-4 2 4 16,-1-2-4-16,5 4 7 0,0-3 1 15,-6 1-1-15,6-2-5 0,0-1-7 0,0 3-5 0,6 3 8 16,-6 0 3-16,2 0 9 0,1 5-2 0,1 0-4 15,-4 10-10-15,0-13-4 0,0 13-4 0,0-12-6 16,0 12-9-16,0 0 3 0,0 0-6 0,0 0-3 16,0 0-1-16,0 0 1 0,-15 45-4 0,7-20 0 15,-8 10 3-15,0 4-3 0,0 1-3 0,0-2 0 16,2 1-6-16,2-2-18 0,-2 1-29 0,1-4-26 16,5-4-19-16,2-2-38 0,1-6-126 0,1-5-297 0,2 2 87 15</inkml:trace>
  <inkml:trace contextRef="#ctx0" brushRef="#br0" timeOffset="82245.68">8962 16381 298 0,'0'0'123'0,"0"0"-12"16,0 0-16-16,0 0-3 0,0 0 0 0,0 0 3 0,21 14-7 15,-21-14 9-15,0 30-12 0,-3-10-10 0,-1 3-5 16,3-1-8-16,-3 12-8 0,-1-4-1 0,5-3-11 16,-4-5-1-16,2 0-14 0,0-2-19 0,2 3-22 15,0-1-25-15,8-5-28 0,-8-3-30 0,5 5-79 16,-1-7-210-16,1-2 62 0</inkml:trace>
  <inkml:trace contextRef="#ctx0" brushRef="#br0" timeOffset="82584.64">9793 16223 317 0,'0'0'137'0,"6"15"-6"0,-6-3-1 16,0 6-7-16,-4 4-11 0,-5-5-16 0,2 7-1 15,-3 1-19-15,-7 10 7 0,0-3-11 0,-8 3-9 16,0-3-3-16,4-9-13 0,4-2 2 0,-8 7-9 15,2-6-7-15,3-6-24 0,3-1-33 0,-1-3-25 0,1 1-30 16,3-7-25-16,4 0-76 0,10-6-215 16,0 0 65-16</inkml:trace>
  <inkml:trace contextRef="#ctx0" brushRef="#br0" timeOffset="82837.13">10036 15920 314 0,'0'0'171'0,"11"-7"-29"16,-11 7-23-16,0 0-13 0,5-8-20 0,-5 8-7 0,0 0-10 15,0 0 4-15,0 0 2 0,20 25-7 0,-18-13-1 16,6 10-9-16,2 0-1 0,-3 1-7 0,7 13-5 16,2-1-2-16,-5-8 4 0,3 4-7 0,2-3-4 15,0 7-2-15,1-7-4 0,0-9 0 16,-4-2-2-16,1 3-4 0,0-4-4 0,3-1-8 0,-1 0-20 15,0-2-13-15,0-5-19 0,6-1-14 0,-5 0-14 16,2-7-14-16,3 0-7 0,4-7-18 0,-6 0-78 16,5-6-221-16,10-10 65 0</inkml:trace>
  <inkml:trace contextRef="#ctx0" brushRef="#br0" timeOffset="83001.36">10735 16077 635 0,'13'-29'-16'16,"-3"5"20"-16,-3 1 23 0,-2 3 17 0,-2 5 8 16,0 4 10-16,-1 1 9 0,-2 10 1 0,3-21-9 15,-3 21 1-15,0-11 0 0,0 11-14 0,0 0-2 16,3-10-6-16,-3 10-5 0,0 0 4 0,0 0 8 15,0 0 7-15,0 0 11 0,-30 33 4 0,16-14-8 16,-2 2-7-16,-7 10-3 0,5 2-8 0,-2-1-4 16,1 3-3-16,0-1-2 0,6-4-2 0,-6 2-6 15,4 3-18-15,2-8-23 0,2-2-31 0,2-8-29 0,1 7-34 16,6-7-125-16,-7 1-274 0,3-5 80 16</inkml:trace>
  <inkml:trace contextRef="#ctx0" brushRef="#br0" timeOffset="83314.23">11120 16229 264 0,'0'0'103'0,"0"0"-9"0,0 0-20 0,0 0-4 15,0 0-14-15,17-4-2 0,-17 4-10 0,0 0 8 16,21 10-8-16,-21-10 2 0,17 13 6 15,-10-6-10-15,-1 0 18 0,4 1 0 0,-3 1 4 0,-1 2-3 16,-1 0 4-16,-3 11 3 0,1-6-7 0,1 1 1 16,-4 3 6-16,-9-1 9 0,4 1-4 0,-6 0 1 15,-1 3-3-15,2-6 1 0,-1-1-5 0,-2 2-2 16,4-3-8-16,1-5 0 0,-1 0-7 0,7-2 1 16,2-8-5-16,-8 10-1 0,8-10-8 0,0 12-2 15,0-12-6-15,0 0-6 0,0 0-20 0,27 1-19 16,-2-1-27-16,-25 0-22 0,68-9-26 0,-24 2-27 0,0-4-35 15,5-1-112-15,0 0-316 0,-3-3 89 0</inkml:trace>
  <inkml:trace contextRef="#ctx0" brushRef="#br0" timeOffset="83547.45">11920 16162 223 0,'2'-10'144'0,"-2"10"-18"0,0 0-29 0,0 0-12 0,0 0-9 16,0 0 1-16,0 0 1 0,0 0-8 0,0 0 6 16,15 29 6-16,-13-7 0 0,-4 15-8 0,-5-9-1 15,-1 7-2-15,-3 3-5 0,-2-3-9 0,-1-4-2 16,-2 0-2-16,-3 0-5 0,-3 3-5 0,2-1-4 16,2 2 3-16,-4-13-10 0,5 2-10 0,-7 4-22 15,2-8-28-15,5-4-15 0,2-4-31 0,3 2-20 16,-2-5-23-16,6 1-80 0,0-7-235 0,8-3 69 15</inkml:trace>
  <inkml:trace contextRef="#ctx0" brushRef="#br0" timeOffset="83787.8">12139 16166 281 0,'0'0'106'0,"11"-4"-17"0,-11 4-8 15,0 0-11-15,0 0-6 0,0 0-8 0,11-8 2 16,-11 8-11-16,0 0-2 0,0 0-8 0,0 0-5 16,0 0-8-16,8-6-3 0,-8 6-17 0,0 0-13 15,0 0-17-15,0 0-32 0,0 0-52 0,18-3-126 16,-18 3 39-16</inkml:trace>
  <inkml:trace contextRef="#ctx0" brushRef="#br0" timeOffset="88164.33">16928 15852 255 0,'2'-16'206'0,"4"4"-17"15,-6 2-21-15,5-1-20 0,-5 5-18 0,0 6-18 16,3-13-14-16,-3 13-15 0,0 0-10 0,4-10-11 15,-4 10-4-15,0 0-11 0,0 0-3 0,0 0-4 16,15 45-10-16,-10-6 0 0,3 3-2 0,0 4-1 0,0 1-6 16,-4 2 0-16,-1 4-2 0,2-3-2 0,-1 2-6 15,-4-1 8-15,8-8-1 0,-6 5-7 0,2-6 0 16,-4 0 5-16,-4-5-4 0,4-12-2 0,4-1 0 16,-4-7-3-16,0-4 4 0,-4 0-2 0,4-3 3 15,0-10 2-15,0 13 6 0,0-13 7 0,0 12 5 16,0-12 8-16,0 10 6 0,0-10 2 0,0 0-6 15,0 0 0-15,0 0-4 0,0 0-1 0,0 0-3 0,0 0-3 16,0 0-6-16,0 0-1 0,0 0-4 16,11-35-3-16,-2 14-1 0,5 1-5 0,1 0 4 0,-2 0-8 15,4 1-1-15,0 2 2 0,-1 0-6 0,9 6 0 16,-3 1-3-16,-1 0 2 0,4 4-4 0,-3-1-4 16,3 4 2-16,2 1-2 0,1 4 4 0,-5 2-5 15,-3 4 1-15,2 2-1 0,-4 2 3 0,2 1-3 16,0 1 0-16,-4 6 2 0,-2-5 0 0,-3-1 3 15,-3 4-3-15,-3 2 3 0,0-5-1 0,-2-3-2 16,-3-2 3-16,0-1 1 0,0-9-1 0,-8 18 2 16,0-8 0-16,-6-6 1 0,-5 6 1 0,-3-7 1 0,-2 2 1 15,-1-3-2-15,1-4 2 0,-1 2 1 16,0-5 3-16,6 2 4 0,-1-4 0 0,4 0-5 0,5-3-3 16,1 1-9-16,4 0-10 0,0 0-20 15,3-3-14-15,6-1-19 0,9-7-13 0,4 2-9 0,14-6-9 16,9-3-7-16,7 5-2 0,1 2 8 0,7 3 9 15,1 3 4-15,-3-1 11 0,30-3 4 0,-22 6 8 16,-9 2 7-16,-3 2 17 0,1 2-4 0,-8 3 8 16,0-4 6-16,-9 2 10 0,-6 0 17 0,-5 5 12 15,-4-3 4-15,-17 3 16 0,24 0 7 0,-24 0 2 0,17-4 3 16,-17 4 2-16,0 0-3 0,13-4-3 0,-13 4-6 16,0 0 7-16,0 0-4 0,0 0 6 0,0 0-3 15,0 0 5-15,0 0 3 0,-49 22-4 0,36-10 0 16,-4-2-1-16,2 1-8 0,-5 1-1 0,7 6-3 15,1-6 2-15,-1-1-4 0,-4 15 22 16,12-19-27-16,5-7 1 0,-3 20-2 0,6-12 0 16,-3-8-4-16,13 12 1 0,-6-4 0 0,3-7-1 15,16 5-3-15,-9-6-1 0,8-3-2 0,14-4 0 0,-9-3-6 16,-1 0-6-16,-7-3-4 0,11-9-1 16,-11 5 2-16,17-17-5 0,-25 19 10 0,-4 2-2 15,-2-2 8-15,-4 6-2 0,1 2 3 16,-2-3-3-16,-3 10-3 0,3-11-3 0,-3 11-1 0,0 0 0 15,0 0-2-15,0 0 3 0,0 0 3 0,0 0 0 16,0 0-2-16,0 0 4 0,0 0 0 16,-28 34-1-16,23-24 1 0,2-2 0 0,-2 2 0 0,5 3-1 15,0-13 3-15,5 17-3 0,0-7-1 0,3-6 6 16,0 4-3-16,4-4-3 0,8 2 2 0,6-6-4 0,-1-6-5 16,13-6-1-16,0-2-3 0,1-5 1 0,0-4 5 15,-2 1-4-15,-4-6 6 0,-6 1-1 16,0-2-5-16,1 3 14 0,-8 0 6 0,-7 7 9 0,0 2 9 15,-4 2 2-15,-1 2-4 0,0 3-2 0,-6 3-5 16,6 0-1-16,-8 7-6 0,7-13 0 0,-4 8-8 16,-3 5 2-16,0 0-6 0,10-5 3 0,-10 5-1 15,0 0 1-15,0 0 0 0,28 15-3 0,-20-7 2 16,11 6 0-16,-2 2-7 0,-2 0 6 0,-3 1 2 16,6 1-3-16,-3 2-2 0,-4-3 5 0,2 5-2 15,-1-5 0-15,7 18-1 0,-8-10-3 0,-6-6 2 16,1 6 2-16,-1-5-5 0,-1 1 1 0,-3 1 5 15,-1-1-2-15,-1-1 0 0,-3-3 2 0,1-1 0 0,-3 3-1 16,2-3 7-16,-5-3-2 0,1-1 5 0,1-1 2 16,-2-4 1-16,0 0 0 0,1-2-1 15,8-5 4-15,-19 7-2 0,19-7-1 0,-19 3-1 0,19-3 0 16,0 0 0-16,-19-10-1 0,19 10-4 0,-11-15 0 16,8 7-2-16,3-14 0 0,7 3-3 0,0-3-5 0,9-8-2 15,0 3 1-15,7-6 1 0,-9 9-4 16,7 5-1-16,-2-2 3 0,12-3 0 0,-7 7-3 15,-2 4 1-15,-5 1 1 0,1 2-2 0,5 5-1 0,-7-3 2 16,-4 4-1-16,6 1 0 0,-18 3-2 0,22 0 2 16,-22 0-1-16,22 3 1 0,-11 4-1 0,0 0 1 15,-6 6 3-15,6 5-2 0,0 2 5 0,-5 16-5 16,2-6 2-16,0 8 3 0,-8-3-4 0,5 0 4 16,-1 2 0-16,-4-5 3 0,0-4-2 0,3-7 2 15,-3 1-1-15,2-1 0 0,0-3-1 0,-2-3-8 16,3 0-12-16,-3 0-14 0,3-5-11 0,-1 0-6 0,-2-10-9 15,6 13-11-15,-6-13-19 0,9 5-18 0,-9-5-7 16,0 0-7-16,0 0 9 0,39-23 8 0,-22 8 11 16,13-15 14-16,1-1 5 0,-1-4 27 0,0 5 14 15,-3-1 22-15,1 1 15 0,-3 3 22 0,-6 8 2 16,-7 3 11-16,4 4-2 0,-6 0-3 0,1 4-10 16,-3 1-2-16,-8 7 4 0,11-16-11 0,-11 16 2 15,14-6 1-15,-14 6-5 0,8-7 2 0,-8 7-1 16,9-5-9-16,-9 5 1 0,14-3 8 0,-14 3-10 15,24-5 2-15,-11 3 3 0,-13 2-6 0,22-5 10 16,-10 0-12-16,1 2 9 0,-2-1-4 0,2-2 2 0,10-1 5 16,-7-1 9-16,1 0 3 0,-4 1 8 0,-2 4 4 15,-11 3 5-15,14-10 0 0,-14 10-4 0,7-8-8 16,-7 8 0-16,0 0-6 0,9-5 2 0,-9 5-5 16,0 0-6-16,0 0 2 0,0 0 3 0,0 0-4 15,0 0-1-15,-28 39-1 0,20-20 4 0,1 2-2 16,-2 1 2-16,3 0-3 0,1 15 0 0,5-6 4 15,0 7-6-15,0-9 2 0,2-2-1 0,5-5-1 0,1 1 0 16,1-1 1-16,-2-2 0 0,2-4-2 16,-1-4-2-16,-4-1 1 0,2-1-4 0,-1 0 2 0,-5-10 2 15,7 15-3-15,-7-15 2 0,2 10 2 0,-2-10-3 16,0 9 0-16,0-9 1 0,0 0-7 0,0 0 1 16,-24 7-18-16,1-4-14 0,-14-3-26 0,-7-3-20 15,-1-4-34-15,-5 0-28 0,-1-7-138 0,-5-4-326 16,2 1 93-16</inkml:trace>
  <inkml:trace contextRef="#ctx0" brushRef="#br0" timeOffset="88315.4">19578 15938 233 0,'9'-8'221'0,"-9"8"-38"0,9-7-32 16,-9 7-28-16,0 0-33 0,0 0-39 0,9-6-35 0,-9 6-34 15,0 0-30-15,0 0-72 0,0 0-142 0,0 0 44 16</inkml:trace>
  <inkml:trace contextRef="#ctx0" brushRef="#br0" timeOffset="89788.23">21622 16077 342 0,'28'-19'143'16,"-11"1"-20"-16,-2 2-12 0,3-5-12 0,3-8-6 15,-2-3-10-15,-3 0-12 0,-1-3-5 0,-5 6-9 0,-4-6-11 16,-3 5 1-16,-3 7-13 0,-3-3 3 15,-5 4-9-15,0-1-1 0,-10 1 0 0,5 3-2 0,-11-8-3 16,-1 7-6-16,1 5-1 0,-1 8 2 0,-2-1 7 16,0 7-3-16,-12 2-4 0,0 11 5 0,-4 4-10 15,-1 8 1-15,2 3 3 0,3 9 5 0,8 3 0 16,-5 3 0-16,-8 19 4 0,11-4-3 0,14-12-2 16,0 3-1-16,6 2-1 0,1 25 4 0,4-14-2 0,2-13-4 15,6 7-1-15,0-4 0 0,3 24-3 16,3-18 4-16,-4-5-3 0,6-4 8 0,3 27 11 0,-4-19 2 15,-1-11-2-15,1 2 0 0,1-3-4 0,1 3-5 16,-3-2 1-16,-2 0-3 0,-4-4 0 0,5-2-3 16,-5-2 2-16,0-7-8 0,0-6-20 0,0-5-12 15,0 1-12-15,-2-4-10 0,-4-1-10 16,1-7-4-16,3 1-7 0,2-9-8 0,-17 7-12 0,17-7 4 16,-22-3 0-16,22 3 9 0,-41-19 4 0,22 2 3 15,-3-16 10-15,-6-1 6 0,6-8 17 0,4-3 10 16,2-7 20-16,7 4 17 0,1-30 15 0,2 19-9 15,6 12 23-15,-2-2 1 0,10 3-2 0,0 4-3 0,1 5 2 16,4 2-5-16,0 11-1 0,-2 2-5 0,3 2-4 16,1 3-8-16,0 1 0 0,8 1-4 0,-2 5-3 15,20-6 3-15,0 4-4 0,6 4 3 0,2 1-5 16,0 2-7-16,6 2 7 0,-2 3-10 0,9 0 10 16,-5 0-3-16,1 0-4 0,-3 0 7 0,-4 3-9 15,2-3-3-15,-5 5 2 0,-9 0 0 0,-6-5 1 0,-8 2-2 16,-5-2 3-16,-5 0-5 0,-15 0 1 15,23 3 1-15,-23-3 0 0,15 2-3 0,-15-2 0 0,0 0 0 16,0 0-4-16,17 3 3 0,-17-3-1 0,0 0 3 16,0 0-1-16,0 0 0 0,8 6-1 15,-8-6 3-15,0 0 1 0,6 10 0 0,-6-10 1 16,9 12 0-16,-4-6-1 0,3 4 4 0,0-3-2 16,3-2 0-16,9 8-4 0,-4-3 5 0,0-3-5 15,-5 0 6-15,3 0-4 0,-7-1 0 0,2-1 4 16,-9-5-5-16,14 6 3 0,-14-6 0 0,5 7 1 0,-5-7 7 15,0 0 1-15,0 0 3 0,0 0-5 0,0 0-1 16,0 0 1-16,0 0-3 0,0 0 4 16,0 0-4-16,0 0 2 0,0 0 7 0,-43-16 3 0,24 6 7 15,6 2-1-15,3 1 7 0,5 0-5 0,-6 0-1 16,3-1 0-16,3 0-4 0,-2-1-4 0,7 9 0 16,-8-16-1-16,2 4 1 0,6 4-3 0,-1-3 3 15,-2 1-1-15,3 10 1 0,-3-14-2 0,3 14 0 16,0-16-1-16,0 16-2 0,-2-10 2 0,2 10-6 15,0 0 0-15,-7-13-3 0,7 13 1 0,0-10 1 16,0 10-4-16,0 0-1 0,0 0 1 0,0 0 0 0,-2-13-1 16,2 13 2-16,0 0-3 0,0 0-5 0,0 0-2 15,0 0 0-15,-3-11-2 0,3 11-3 0,0 0-2 16,0 0-2-16,0 0-2 0,0 0 5 16,0 0-2-16,0 0 0 0,-3-11 2 0,3 11 4 15,0 0-2-15,0 0-1 0,0 0 0 0,0 0-2 0,0 0 2 16,0 0 0-16,0 0 3 0,0 0-4 0,0 0 4 15,0 0 1-15,0 0 1 0,0 0 0 0,0 0 1 0,0 0 2 16,0 0-3-16,0 0 1 0,0 0-5 16,-13 33 3-16,8-21 8 0,5-6-3 0,-1 6 2 15,-2-2-6-15,0 3 3 0,3-3-3 0,-5 2 6 0,5 7-2 16,-2-1 4-16,2 1-4 0,0-1-1 0,2 0 4 16,1-7-2-16,2 10 0 0,-1-7 1 0,4 3 6 15,0 0-3-15,2 1-1 0,-1-6-1 0,4 0 3 16,-2-7-4-16,1 3 5 0,2-1-1 0,-4-4 3 15,3 1 3-15,-13-4 1 0,26 0 2 0,-4-2 4 16,-3-3 2-16,-3-2-2 0,-5-1 2 0,-1 0 3 16,-1-1 0-16,7-7-4 0,-7-2-5 0,-4-2-1 0,1-1 2 15,-6-1-1-15,-6-1-5 0,-2 0 2 16,0 1-1-16,-15-12-4 0,10 7 3 0,-7-6-1 0,2 11 0 16,4 2 3-16,-2 3-4 0,4 5 2 0,-1-6 2 15,2 5-5-15,3 3 2 0,-1 4-3 16,3-2 2-16,6 8 3 0,-7-12-6 0,7 12-4 0,-6-10-1 15,6 10 2-15,0 0-3 0,0 0-4 0,0 0-1 16,17-12 0-16,-4 9 2 0,9 3 0 0,6-4-3 16,-1 4 2-16,14 2 3 0,1 0-1 0,-4 4 1 15,0-2 0-15,-5 4-4 0,-6 2-2 0,-2-1 2 16,11 12-1-16,-4-3 1 0,-4 0 0 0,5 9 3 0,-3-1-2 16,0 10 2-16,-5-9 2 0,0 4-1 0,-4 0 1 15,-7-4 1-15,-3-1-1 0,-3-6 3 0,0 0-2 16,-2 0 3-16,2 1-1 0,-3-9 4 0,-5-2 4 15,3-1 14-15,-3 1 15 0,0-10 12 0,0 0 10 16,1 14 4-16,-1-14 4 0,0 0-8 0,0 0-4 16,0 0-4-16,0 0-7 0,0 0-3 0,-37-27 4 15,29 15 2-15,0-4-5 0,-1-7-1 0,7 5-3 0,-5-3-3 16,6-2-8-16,1 1-6 0,1-3-8 16,6 2-25-16,12-10-24 0,3-2-30 0,8 3-34 15,9 2-34-15,9 3-35 0,30-9-41 0,-18 11-131 0,25 0-407 16,-17 9 115-16</inkml:trace>
  <inkml:trace contextRef="#ctx0" brushRef="#br0" timeOffset="90688.39">25464 15807 397 0,'0'-6'194'16,"0"6"-34"-16,5-10-19 0,-5 10-18 0,0 0-24 15,6-5-9-15,-6 5-11 0,0 0-8 0,14 28-13 16,-14-4-3-16,9 18 11 0,-5 6 8 0,-1 31 12 15,-3-1-5-15,-6 6-6 0,5-1-4 0,1 4-8 0,-4-1-1 16,-6 3-9-16,6 0-2 0,-1-1-6 0,2-5-6 16,-1-5-1-16,0-16-2 0,2-14-5 0,-5 0-5 15,4-4 2-15,3 1-5 0,-2-9 0 0,-1-9-8 16,6-2 3-16,-3-5-3 0,-3-4 2 0,3-8 17 16,-3 2 16-16,3-3 13 0,0-7 1 0,0 0-6 15,0 0 2-15,0 0-14 0,0 0-4 0,-22-22-6 16,9-9-2-16,-3-12-8 0,-1-2-6 0,-5-32-4 15,5-8-3-15,7 4 4 0,2-3-4 0,5 0-4 0,6-7 1 16,5 2-3-16,6-2 0 0,8 2-1 0,-1 3 0 16,7 0-3-16,2 7 1 0,-3 3 1 0,9 2-4 15,-6 16-4-15,-3 15 2 0,3 0-1 0,7 4-3 16,-3 4-2-16,8 3-3 0,0 6-3 0,9 3-5 16,-2 6-2-16,6 1-1 0,-1 6 1 0,35 4 2 15,-21 3 4-15,-13 6-3 0,-5 3 6 0,6 4-5 16,-1 8 5-16,-5 2-1 0,-2 4 1 0,-3 4 1 15,-7 4 0-15,-1 2-4 0,-6 4 6 0,-6 1-1 0,-3 0 0 16,-3 1 0-16,-9 4-2 0,-1-2 3 0,-6-3-1 16,-6 1 0-16,-2 4 5 0,-12-6 1 0,-3-3-2 15,-6-3-2-15,-4-1 0 0,-11-1 2 0,0-4 1 16,-9-3-2-16,-3-3 2 0,-1-3 0 0,2-2 1 16,-4-3 0-16,3 2 3 0,1-3 3 0,2-1 1 15,3-6 3-15,1 4-1 0,2-3 2 0,4-2 0 16,6-1-2-16,7-2-1 0,5 2 1 0,6-2 2 15,2 3 0-15,14-3-3 0,-26 3-1 0,26-3 1 0,-14 1-3 16,14-1 1-16,-10 6 1 0,10-6-2 16,0 0-1-16,0 12 3 0,0-12-1 0,23 26 0 0,7 0 0 15,3 4 1-15,5 1 2 0,9-1-4 0,2-4 2 16,24 14-3-16,2 3 1 0,-15-14 2 0,21 8-2 16,-3 0 1-16,-4-3-2 0,2-3 1 0,-16-8-13 15,-10-5-14-15,-4 4-9 0,4-7-18 0,-9-3-18 16,6 1-21-16,-15-6-13 0,9 0-15 0,-8-1-16 15,-8-6-22-15,-3-6-122 0,-3 2-331 0,-5-6 93 16</inkml:trace>
  <inkml:trace contextRef="#ctx0" brushRef="#br0" timeOffset="91274.37">27287 14883 277 0,'-2'-9'116'15,"2"9"-16"-15,-8-13-19 0,8 13 1 0,-7-13-4 16,7 13-9-16,-8-16 9 0,0 9-1 0,8 7-10 16,-7-15 0-16,1 8-3 0,6 7-3 0,-9-16 2 15,7 9-6-15,2 7 2 0,-6-9-1 0,6 9-5 0,0 0-5 16,-1-12-3-16,1 12-9 0,0 0 1 16,0 0-5-16,0 0-9 0,7-13-2 0,-7 13 0 0,17-2-3 15,4 2-4-15,3 2 5 0,-1-2-3 0,-1 0-7 16,-4 2 2-16,5 2-5 0,-8-1 1 0,0 1-2 15,-15-4-3-15,22 6 0 0,-22-6-3 0,18 10 2 16,-18-10 1-16,7 10-4 0,-7-10 3 0,0 15 0 16,0-15 0-16,-9 20-1 0,4-10 6 0,-6 6-8 15,-1 2 4-15,2-1 3 0,2 6-2 0,-4-8 1 16,4 4 2-16,-1 1-3 0,9 2-1 0,0-2 4 16,4 4-1-16,7 13-1 0,3 1-1 0,2-2 3 15,9 2-5-15,-3 2 1 0,-4-5-1 0,10 1 5 16,-6-1-4-16,-3-4-4 0,0 4 5 0,-1-4-1 0,-9-6-1 15,-2-5 9-15,-7 0 1 0,0-4 3 0,-1-3 12 16,-5 0 4-16,-10 2 1 0,0-3 6 0,-9-2 0 16,-16 1 3-16,-9-1-6 0,2-1-1 0,-7-2-5 15,-3-5-2-15,3-2-1 0,-2 0-3 0,5 0-1 16,3-2-11-16,0-2-18 0,8 1-17 0,7 0-30 16,10 3-30-16,5-3-26 0,2 3-43 0,17 0-102 15,-22-3-306-15,22 3 88 0</inkml:trace>
  <inkml:trace contextRef="#ctx0" brushRef="#br0" timeOffset="91461.7">28413 16062 2324 0,'16'10'230'0,"-2"-5"-46"0,-6 3-51 0,0-6-38 16,-8-2-17-16,11 8 2 0,-11-8-5 0,8 5-17 15,-8-5-1-15,0 0 3 0,0 0-2 0,0 0 1 16,0 0-11-16,0 0 2 0,0 0-12 0,0 0-5 15,0 0-7-15,0 0-33 0,0 0-29 0,0 0-29 0,-41-20-39 16,17 12-46-16,-1 1-60 0,-20-6-213 0,0 1-505 16,-2 2 140-16</inkml:trace>
  <inkml:trace contextRef="#ctx0" brushRef="#br0" timeOffset="100529.64">7720 15590 268 0,'0'0'105'0,"0"0"2"0,0 0-14 15,0 0-21-15,0 0-2 0,3-9 7 0,-3 9-6 16,0 0-6-16,0 0-2 0,0 0-9 0,0 0-3 15,0 0-5-15,5-10-8 0,-5 10-3 0,0 0 2 16,0 0 1-16,0 0-15 0,3-6-3 0,-3 6 13 16,0 0-6-16,0 0-10 0,0 0 4 0,5-5-5 0,-5 5-1 15,0 0 8-15,0 0-4 0,6-8-2 16,-6 8 4-16,0 0-3 0,0 0-5 0,0 0 0 16,6-7-1-16,-6 7-6 0,0 0 3 0,0 0-3 0,0 0-3 15,0 0 3-15,0 0-4 0,5-7-10 16,-5 7 8-16,0 0-7 0,0 0-1 0,0 0 9 0,0 0-3 15,0 0-3-15,0 0 3 0,0 0-2 0,-7 30 3 16,-3-11-11-16,0 3-1 0,-10 13 10 0,2-2 6 16,-5 5 0-16,8-3-14 0,-5 1 7 0,-5 2 10 15,4 0-11-15,-5-3 4 0,2 3 1 0,3-4-4 16,-5 0 1-16,4 1-5 0,1-1 13 0,-7 1 14 0,1-1-4 16,2 4 3-16,-2-7 0 0,-2 1-6 0,6 3-2 15,-4-5 5-15,2 2-3 0,-1-2 6 0,2-6-7 16,8-4 0-16,-1-1-4 0,2-1-2 0,0 0 4 15,-1-1-8-15,1-2 4 0,2 1-2 0,0-1 1 16,3 2-2-16,-4-3-1 0,5-5-1 0,1 1 0 16,0-4-2-16,3 4 3 0,-4 0-2 0,6-2 6 15,-5 2-1-15,3-5-2 0,3 5 1 0,-5-5 2 16,7-5-8-16,-8 11 8 0,8-11-2 0,-5 9 0 16,5-9-2-16,-6 4 3 0,6-4 2 0,0 0-3 15,-4 10 0-15,4-10 4 0,0 0 5 0,0 0 14 0,-8 5-5 16,8-5 1-16,0 0 3 0,0 0 9 15,-6 9-8-15,6-9 5 0,0 0-2 0,0 0 4 0,0 0-8 16,0 0-7-16,0 0-1 0,0 0 4 0,0 0-8 16,-4 8 5-16,4-8-7 0,0 0 5 0,0 0-6 15,0 0-5-15,0 0 5 0,0 0-7 0,0 0 1 16,0 0-3-16,0 0-1 0,0 0 0 0,0 0 0 16,0 0 2-16,0 0-3 0,0 10 5 0,0-10-4 0,0 0 1 15,0 0 1-15,0 0-1 0,0 0-2 16,0 0-2-16,18 10 2 0,-18-10 0 0,10 5 6 15,-10-5-5-15,20 8-3 0,-10-3 1 0,10 2-3 0,-2-1 3 16,1 1 5-16,4-1-4 0,-2 0 2 0,5-2-1 16,-5 4 4-16,1-4-5 0,2 2 0 0,1 1 1 15,0 0-1-15,-1 1 0 0,1-3 0 0,-2 5-1 16,3-4 2-16,1 3-3 0,-2 1 0 0,-3-3 3 16,-3 2-6-16,7 1 6 0,-9 0-12 0,0 0 13 15,5 3-4-15,-3 2 7 0,0-4 1 0,1 4-5 16,1 0 0-16,-4-2-5 0,-1 1 1 0,1-1 5 0,2 1-3 15,-2-2 3-15,2-2-2 0,-4 2 1 0,3 1 2 16,2 0-1-16,-7-4 5 0,3 5-7 16,0-4 3-16,3 2 1 0,-2-1-10 0,2-1 13 0,0 2-6 15,-5-2 3-15,-1-4 1 0,-1 1 1 0,-3-2-5 16,-2 0 3-16,4 0 2 0,-11-5 5 0,14 3 4 16,-14-3-1-16,17 7 4 0,-17-7 6 0,0 0-4 15,15 3-1-15,-15-3 2 0,0 0-6 0,17 1 0 16,-17-1 1-16,0 0-6 0,0 0 0 0,0 0-2 15,22 0 2-15,-22 0-1 0,0 0-2 0,0 0 0 16,0 0-2-16,0 0 1 0,15 0 4 0,-15 0-7 0,0 0 1 16,0 0 0-16,0 0 0 0,0 0-3 0,0 0 3 15,0 0-1-15,0 0 3 0,0 0-2 16,0 0-12-16,20 3-6 0,-20-3-20 0,0 0-8 0,0 0-10 16,0 0-9-16,0 0-38 0,0 0-13 0,0 0-29 15,4 12-111-15,-4-12-301 0,0 0 86 0</inkml:trace>
  <inkml:trace contextRef="#ctx0" brushRef="#br0" timeOffset="101701.13">12664 15710 219 0,'-13'-5'67'15,"-1"0"-6"-15,14 5-5 0,-20-7-2 0,6 7-6 16,14 0-1-16,-16-6 0 0,16 6 2 0,-18-7-7 16,18 7 3-16,-20-5 4 0,20 5-7 0,-16-4 7 15,16 4 1-15,-17-6 2 0,17 6 2 0,-18-3-12 16,18 3-5-16,-17-10 5 0,17 10-6 0,-16-4 4 15,16 4 2-15,-14-4-5 0,14 4-1 0,0 0-6 0,-15-6 2 16,15 6-6-16,0 0-1 0,0 0-4 0,-15-4-7 16,15 4-5-16,0 0 0 0,0 0-6 0,0 0-4 15,0 0 7-15,0 0-3 0,0 0-3 0,0 0 2 16,-22 12 1-16,22-12 0 0,3 16-4 0,-3-16 6 16,3 15-2-16,-2-2 2 0,8 4-3 0,-1 6 0 15,1-7 2-15,1 6-5 0,4-4 4 0,3 3 5 16,13 6-5-16,3 1 4 0,0-5-2 0,1 2-2 15,6 1-1-15,-2-3 2 0,0-3-18 0,3 4 22 0,1-3 0 16,-4-3-4-16,5 0-1 0,-1-3 2 16,-4 3-6-16,0-6 1 0,-5 0 2 0,-6-5 5 0,-2 4-11 15,1-5 9-15,10 9 2 0,-10-5-6 0,-1-5-1 16,-7 3 3-16,5-1-4 0,-4 0 3 0,-3-3 5 16,1 6-9-16,-4-10 3 0,-2 7 3 0,3-4-4 15,-3 3 3-15,3-4-1 0,-4 3-1 0,-10-5 4 16,23 5-3-16,-15-2-1 0,-8-3 5 0,17 4-11 15,-17-4 9-15,10 8-3 0,-10-8 0 0,0 0 5 16,13 2-7-16,-13-2 2 0,0 0-7 0,12 6 8 0,-12-6 0 16,0 0 0-16,0 0 0 0,11 4 5 0,-11-4-13 15,0 0 2-15,0 0 5 0,2 13-2 16,-2-13 5-16,0 0 2 0,-10 20 4 0,1-12-5 0,-5 13 7 16,-1-4 0-16,-5 1-1 0,-8 8 3 0,4 2 2 15,-10-1-3-15,2 1 1 0,0 7 1 0,-2 3 3 16,-1-4-2-16,0 4 4 0,-4-6-5 0,3 4 4 15,-5-1 6-15,9 1-5 0,-7-1 5 0,7 1-5 16,-5-3-1-16,-1 2-5 0,5 0-3 0,1-6 4 16,1 1 0-16,0-2-1 0,7-5-1 0,5-3-2 15,3-2-1-15,0-3 1 0,-1-1 4 0,4 0-1 0,1-1 1 16,2-3-2-16,2-2-5 0,-2 2-2 0,6-6 2 16,-4 2-1-16,8-6 0 0,-8 10 0 0,1-5-2 15,7-5 1-15,-7 10-1 0,7-10 0 0,-8 4 2 16,8-4-9-16,-6 6-11 0,6-6-8 0,0 0-13 15,0 0-22-15,-12 11-17 0,12-11-25 0,-2 3-30 16,2-3-107-16,0 0-280 0,0 0 81 0</inkml:trace>
  <inkml:trace contextRef="#ctx0" brushRef="#br0" timeOffset="102832.32">11907 16316 241 0,'4'-6'49'0,"-4"6"-6"0,0 0-3 15,9-10-1-15,-9 10 2 0,0 0-6 0,5-10 5 16,-5 10-5-16,0 0 4 0,8-11-6 0,-8 11 4 16,4-7 1-16,-4 7 2 0,0 0-4 0,5-12-4 15,-5 12-12-15,0 0 10 0,8-10-3 0,-8 10-6 16,2-10 0-16,-2 10 2 0,0 0-11 0,9-10 0 16,-9 10-1-16,0 0-5 0,6-7 0 0,-6 7 3 15,0 0-6-15,5-9 3 0,-5 9-5 0,0 0-1 16,0 0-11-16,0 0 2 0,8-7-2 0,-8 7 3 15,0 0 1-15,0 0-7 0,0 0 11 0,0 0-7 0,0 0 3 16,0 0 2-16,0 0 2 0,11-6-1 0,-11 6-5 16,0 0 9-16,0 0-3 0,0 0-1 0,0 0-1 15,0 0-2-15,0 0 2 0,0 0 1 0,0 0 11 16,0 0-14-16,0 0 7 0,9-8 5 0,-9 8 1 16,0 0 2-16,0 0 5 0,0 0 0 15,0 0 17-15,0 0-18 0,0 0 0 0,0 0-4 16,0 0-2-16,0 0-1 0,0 0-3 0,0 0-2 15,0 0 2-15,0 0-4 0,0 0 6 0,0 0-8 0,0 0 16 16,18 21-19-16,-11-12 19 0,-5-2-6 16,3 5 6-16,1 6 2 0,-2-1 11 0,5 1-3 15,-5 3-3-15,1 2 8 0,0-3-1 0,2 5-3 0,0-2 8 16,0 12 0-16,2 0 3 0,-3-5-6 0,2-6-1 16,0 14 7-16,2-12-6 0,-6-1 2 0,1-3-6 15,2-2-2-15,0-1-1 0,1 1 3 0,-2 0-8 16,-1-5 5-16,-1-3-9 0,4 2 3 0,-6-5 1 15,3 0 3-15,-2 1-1 0,0-3 5 0,-3-7-3 16,2 16 3-16,-2-16-1 0,6 10 5 0,-6-10 5 16,5 7 4-16,-5-7 6 0,0 0-2 0,0 0-1 0,3 10 3 15,-3-10-2-15,0 0-4 0,0 0-5 0,0 0 2 16,0 0-1-16,0 0-5 0,0 0-2 0,0 0 0 16,0 0-3-16,0 0 0 0,0 0-8 0,0 0 4 15,0 0-2-15,0 0-1 0,0 0-1 16,0 0-6-16,0 0-1 0,0 0-2 0,11-30 1 0,-11 30 2 15,3-13-2-15,0 6 0 0,-1-3-4 0,-2 10 5 16,8-18-3-16,-5 0 5 0,0 5-6 16,-1 3 2-16,2-2-3 0,1-6 4 0,0 5-6 15,-2-6 2-15,2 2 0 0,-2-2-1 0,6-1 4 16,-4 2-1-16,0-5-6 0,1 5 2 0,3-5 4 0,-9 3-2 16,7-2-2-16,2 1-1 0,-4-2 1 15,0 1 2-15,0 0-2 0,4 0 0 0,-1-3 0 0,-5 5 0 16,2-3 3-16,-2 1-5 0,3 3 4 0,0-3-5 15,-3 1 3-15,-1 7 0 0,0 0 1 0,-2 1-2 16,3 1 0-16,0 2 1 0,-1 2 4 0,-2 8-5 16,7-17-2-16,-5 8 2 0,-2 9-2 0,6-15 1 15,-6 15 0-15,0-12-1 0,0 12 2 0,1-10-2 0,-1 10 2 16,0 0-3-16,4-11 1 0,-4 11-5 16,0 0 0-16,0 0 0 0,0 0 0 0,-4-14-8 15,4 14 13-15,0 0-1 0,0 0-3 16,0 0-5-16,0 0-7 0,0 0-6 0,0 0-6 15,0 0-14-15,0 0-11 0,0 0-17 0,0 0-15 0,-21 29-21 16,16-19-18-16,-3-2-109 0,3 1-283 0,-4 1 83 16</inkml:trace>
  <inkml:trace contextRef="#ctx0" brushRef="#br0" timeOffset="103630.33">12385 16575 219 0,'0'0'63'0,"0"0"-15"0,0 0 1 0,0 0-11 0,0 0 3 16,0 0-10-16,0 0 6 0,0 0-1 0,0 0-8 15,0 0 1-15,0 0-6 0,0 0 10 0,0 0-3 16,0 0-4-16,0 0 9 0,0 0-2 0,0 0-2 16,0 0-4-16,0 0-2 0,0 0-3 0,0 0 3 15,0 0 3-15,0 0-5 0,0 0-1 0,0 0-2 0,0 0 2 16,0 0-6-16,0 0-8 0,0 0 2 15,0 0 1-15,0 0 2 0,0 0-3 0,0 0-6 16,0 0 1-16,0 0 4 0,0 0 0 0,0 0-9 0,0 0 12 16,0 0-11-16,0 0 3 0,30 0-1 0,-30 0 3 15,0 0-6-15,0 0 0 0,0 0 4 0,0 0-5 16,30-6 2-16,-30 6-1 0,0 0 0 0,0 0 0 16,28 0-4-16,-28 0 6 0,19 2-9 0,-19-2 3 15,0 0 2-15,24 4 4 0,-24-4 0 0,12 3-4 16,-12-3 2-16,0 0-4 0,15 7 1 0,-15-7 6 15,0 0-4-15,12 10 4 0,-12-10-1 0,0 0 5 0,6 18 3 16,-6-11-2-16,0-7-4 0,-3 20 2 16,0-10 5-16,-6 8-3 0,-1-2-5 0,-1 1 5 15,-1 1-1-15,-1-1 0 0,-1 2-2 0,1-3-12 0,-4-2 15 16,6 4-5-16,-2-4 3 0,0-1 1 0,4-7 4 16,1 4-8-16,-1-1 3 0,9-9-3 0,-8 13 5 15,8-13-13-15,-7 8 7 0,7-8 9 0,-6 5-8 16,6-5 5-16,0 0-6 0,0 0 4 0,0 0 4 15,0 0-4-15,0 0 2 0,0 0-2 0,21 8-4 16,-21-8 1-16,0 0-2 0,19 0 5 0,-19 0-1 16,0 0-8-16,20 2-3 0,-20-2 4 0,0 0 7 0,17 0-7 15,-17 0-3-15,0 0 7 0,16 5-6 16,-16-5 6-16,11 5-6 0,-11-5 5 0,14 6-2 16,-14-6 2-16,8 7-2 0,-8-7 1 0,8 10 0 0,-8-10 5 15,10 10 3-15,-6-4 9 0,-4-6-6 16,3 12 9-16,-3-12 1 0,0 10-1 0,0-10 9 0,0 0-6 15,-3 21 4-15,3-14 0 0,0-7-1 0,-7 17-5 16,0-11 4-16,4 4-3 0,3-10-6 0,-13 11-1 16,4-4 0-16,1 0-2 0,0-1 4 0,-4 2-2 15,1-4-11-15,1 1-10 0,-3 0-23 0,-9 0-28 16,5 3-29-16,0-6-19 0,2 0-81 0,-8-2-222 0,2-2 65 16</inkml:trace>
  <inkml:trace contextRef="#ctx0" brushRef="#br0" timeOffset="104664.23">11572 16521 266 0,'0'0'56'0,"0"0"-8"0,0 0-6 0,0 0-9 16,0 0-1-16,0 0-7 0,0 0 1 0,0 0-4 15,0 0-3-15,0 0-5 0,0 0 0 0,0 0 1 16,0 0-7-16,0 0-1 0,0 0 4 0,0 0-4 16,0 0 1-16,0 0 3 0,40 5-3 0,-40-5-5 15,15 10 8-15,-9-5-5 0,2 2 1 0,-8-7-1 16,14 14 8-16,-11-10-4 0,-3-4 6 0,7 12 0 0,-7-12-3 15,0 15 11-15,3-8-9 0,-3-7 9 0,-5 17-1 16,0-9 8-16,-4-3-9 0,-2 5 1 16,0-5-8-16,-5 6 0 0,-7-2 0 0,5-3 5 0,-4 2-11 15,5-3 7-15,-4 1-10 0,5-5 7 0,1 1 3 16,15-2 1-16,-22 3 1 0,22-3-1 0,0 0-1 16,0 0-3-16,-25-5 5 0,25 5-4 0,0 0-13 15,0 0 6-15,0-10-4 0,0 10 4 0,0 0-1 16,0 0-1-16,25-22-4 0,-14 18 6 0,-2-1-7 15,1 0 0-15,-10 5 5 0,20-7-5 0,-20 7-5 16,17-8 11-16,-17 8-4 0,9-3-8 0,-9 3 7 0,0 0 2 16,0 0-1-16,0 0-8 0,0 0 8 0,0 0 3 15,0 0 0-15,0 0-2 0,8 18 2 16,-8-18-6-16,0 0 8 0,-21 11 5 0,21-11-10 16,-13 12 2-16,13-12 1 0,-13 1 2 0,13-1 1 0,0 0 8 15,-15 5-3-15,15-5-6 0,0 0 6 0,0 0-7 16,0 0 7-16,0 0-9 0,0 0-2 0,0 0 11 15,0 0-6-15,0 0-12 0,0 0 10 0,0 0 1 16,19-28-6-16,-10 24 0 0,-9 4-5 0,18-7 8 16,-18 7-7-16,16-5-2 0,-16 5 5 0,13-3-6 15,-13 3 3-15,0 0-6 0,0 0 1 0,0 0 5 0,0 0 1 16,0 0 2-16,0 0 7 0,26 8-10 0,-26-8 17 16,0 0-13-16,0 0 5 0,-2 11-2 0,2-11 0 15,0 0-1-15,0 0 0 0,-17 13-4 0,17-13-1 16,-11 9 12-16,11-9 2 0,-10 3-3 0,10-3-1 15,0 0-2-15,-15 7 7 0,15-7 1 0,0 0-8 16,0 0 1-16,0 0-2 0,0 0 5 0,0 0-4 16,-24-13-2-16,24 13-4 0,0 0 3 0,0-15-4 15,0 15-1-15,6-12 3 0,-6 12 5 0,11-18-8 16,-5 11-5-16,1-3 10 0,3 4-4 0,3 2-1 16,-4-2-1-16,10-3-2 0,2 6 8 0,-6-1-1 0,-15 4-8 15,28 0 0-15,-28 0 7 0,25 0-2 16,-11 4-4-16,-14-4 5 0,19 12-6 0,-3 1 6 0,0 0 6 15,-5 4-3-15,1-2-2 0,-7 8 13 0,3-7 2 16,-7 7-3-16,-1 1 0 0,0 10 6 0,-1-2 3 16,-7 5-2-16,1-2 8 0,-8-1 1 0,1 2 6 15,-2-3-4-15,-9 2 6 0,6-1-7 0,-3-4-3 16,-3 0-1-16,1-1-1 0,5-4-3 0,-1-5-3 0,-7 6 4 16,6-4-7-16,1-4-10 0,0-3-18 15,-1 0-33-15,-1-2-25 0,3-2-31 0,0 1-108 16,-3-6-249-16,2-2 73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25T11:47:28.047"/>
    </inkml:context>
    <inkml:brush xml:id="br0">
      <inkml:brushProperty name="width" value="0.05292" units="cm"/>
      <inkml:brushProperty name="height" value="0.05292" units="cm"/>
      <inkml:brushProperty name="color" value="#FF0000"/>
    </inkml:brush>
  </inkml:definitions>
  <inkml:trace contextRef="#ctx0" brushRef="#br0">31665 5801 391 0,'8'-9'203'16,"-2"1"-13"-16,-1 0-17 0,3-1-5 15,-5 2-13-15,2 0-10 0,4-3-12 0,-6 2-13 0,1 1-14 16,5-1-9-16,-5 0-8 0,0 1-7 0,-4 7-12 15,6-10-10-15,-6 10-4 0,7-6-5 0,-7 6-5 16,4-5-6-16,-4 5-6 0,0 0-7 0,5-8-2 16,-5 8-1-16,0 0-6 0,0 0-3 0,0 0 0 15,0 0-5-15,0 0 2 0,0 0-1 0,0 0-2 16,0 0-8-16,0 0 5 0,-43 4 2 0,4 6-1 16,-5 2 0-16,-5 4-2 0,-4-4-6 0,-3 3 6 0,-29 7-7 15,-3 0-6-15,4-5-3 0,-1 6 2 0,2-8 1 16,18-2-2-16,-18 4-1 0,20-8 3 0,6 0-6 15,-22 4 6-15,18-6-2 0,5 1-1 0,5 0 4 16,-5 1-4-16,1-3 1 0,2 1 1 0,1 0 1 16,1-1-6-16,-4 4 5 0,2-7-1 0,5 4 2 15,-2-1-4-15,3 1 5 0,3 1 1 0,1 2-4 16,1-2 1-16,10-1 2 0,4-2 6 0,8 0-6 16,-1 0 0-16,8-2 4 0,-4 1-2 0,4 2 2 15,1-3-2-15,2 4 0 0,-1-4 3 0,0 2-1 16,0 0-7-16,-1 0 5 0,5 2 1 0,-2-1-2 0,2 1 5 15,-1-2-4-15,2 5 0 0,-3-2 3 0,4-1 3 16,0 2-2-16,-2 8-1 0,0 1-1 0,1 2-1 16,1 0 1-16,0 2 3 0,-2-3-1 0,2 6 2 15,2-4-2-15,-2 17-4 0,3-6 4 0,-4-4 3 16,3-7-1-16,-3 17-5 0,4-1 2 0,-1-3 0 16,0 3-4-16,3-3 8 0,-3-4 2 0,6 8-6 15,-3-6 7-15,-3 2-7 0,6 4-1 0,-3 0 1 0,0 4 3 16,3 0 0-16,0 3-4 0,-3-4 6 0,2 4-5 15,4-2 6-15,-6 0-4 0,0 1 0 0,3 1 3 16,-3 1-3-16,0 7 0 0,8 0 1 0,-3-4 4 16,-5 4-3-16,3-6 1 0,0 7-4 0,-1-6 1 15,2 5 2-15,-1-2 1 0,-1 2-2 0,1-7 0 16,2-2-2-16,-5-1 4 0,6-3-2 0,-3-5 1 16,1 6 1-16,-4-11 0 0,4-4-3 0,-4-1 3 15,3 0-1-15,-1 9-1 0,1-2 4 0,-3-8-3 16,-3-2-1-16,1 1 2 0,2-1-2 0,-3-1 3 15,8-3-3-15,-7 4 1 0,2-6-1 0,0 3-1 0,2-1 2 16,-2-5 0-16,0 1-2 0,0-4 3 0,3 2-1 16,-3-5-5-16,0 3 1 0,3 3 1 0,-1-3 0 15,0-3 5-15,-2 0-4 0,4 4 0 0,1-4-2 16,-5-7 1-16,5 10 1 0,-1-3 1 0,-1-2 3 16,-3-5-4-16,10 10 4 0,-4-5-1 0,1 2-1 15,2-2 1-15,2 1-1 0,3-4 4 0,-3 0-6 16,15 4 3-16,-2-6-3 0,2 4 1 0,12 1 2 0,6-5-1 15,-13 0-3-15,9 4 5 0,5-4-8 16,-1 3 6-16,-12-3-3 0,15 3-2 0,2-3 1 0,6 3 3 16,-6-3 1-16,3 0-4 0,5 1 4 0,2 1-3 15,22 5 0-15,-14-6 1 0,-8 1 2 0,27 6-1 16,-19-6 0-16,16 4-3 0,-18-4 3 0,-4-2 1 16,-7 2-2-16,32 1 1 0,-15 4 0 0,-15-7-3 15,33 3 2-15,-29-6 0 0,-6 6 0 0,1-1 0 16,-3 1 2-16,8-3-1 0,-8 3-1 0,6-3-2 15,-6 2 1-15,-3 3-1 0,1-5 3 0,-4 0 0 0,1 5-5 16,-1-5 5-16,-2-2 0 0,2 4-2 0,-4-4-2 16,1 2-1-16,3 0 6 0,-7-6-2 15,-6 9 2-15,-3-6 0 0,-5 1-2 0,16 4-4 0,-11-2-6 16,0 0 4-16,-5-2-10 0,1 4 6 0,-1-2 2 16,-3 0-3-16,4 3-4 0,-2-6 9 0,4 3-2 15,-7 0 2-15,0 0-3 0,2 0-2 0,2 0 6 16,-2 0 2-16,-3 0-1 0,4 3 4 0,-4-3-1 0,2 0-2 15,0 0-2-15,-6 0 3 0,6 0 4 16,-6 0-2-16,4-5-1 0,-10 5 1 0,5-2-4 16,-15 2 6-16,22-3 1 0,-12 3-3 0,-10 0 0 0,20-5 6 15,-12 2-5-15,-8 3-1 0,17-7 2 0,-9 2-2 16,-1 0-1-16,11-10 5 0,-13 7-5 16,0-1 3-16,0-3-3 0,1 2 1 0,3-7 1 15,-1-5-1-15,-6-2-1 0,-2 6 1 0,0-7 2 16,0 0-6-16,-2-11 5 0,-4 5-4 0,-3 7 2 15,7-15 0-15,-7 4 4 0,2 1-4 0,2 3 6 16,-4 7 0-16,0-15-5 0,-1 7 0 0,-2-6-2 0,4 12 6 16,1-11-5-16,1 0 0 0,-5 2-2 0,5-5 3 15,-2 5-3-15,-3-3 3 0,5 2-3 0,-1 0 4 16,-2-3-5-16,2 5 2 0,-5-4 2 0,4-2-2 16,-1 4-2-16,1-4 0 0,-2-4 6 0,-2 7-2 15,1-4 1-15,3 3-4 0,1-1-6 0,-9 2 6 16,7 2 1-16,2-3054-1 0,-7 6106 5 0,7-3044-1 15,-1 6 1-15,7-2-4 0,-6 6 2 0,-2-5 1 16,4 2 0-16,2-2-3 0,-5 2 3 0,3 0 1 16,-2 2-3-16,5-4-1 0,0-1 3 0,-4 7-5 0,4-6 1 15,-1 8 6-15,0-3 0 0,3 7-5 0,0-3 4 16,-2 1-3-16,-1 2 0 0,3-3 3 0,0 3-4 16,-4 1-2-16,4-3 5 0,0-1 1 0,0 3 1 15,-1-2-5-15,1 4 2 0,0-5-1 0,0 1-2 16,0 5-1-16,0-2 4 0,0 9-2 0,1-20-1 15,-1 13 6-15,0-3-3 0,0 10-6 0,0-15 4 16,0 5 4-16,0 2-1 0,0 8-8 0,0-15 5 0,0 9 3 16,0 6 0-16,4-10-1 0,-4 10-2 0,0 0 1 15,-4-13-2-15,4 13 2 0,0 0-4 16,-1-9 2-16,1 9 2 0,-4-8-2 0,4 8-1 0,-9-8 1 16,9 8 4-16,-7-7-5 0,-3 4 2 0,-3-2-2 15,3 0 7-15,-12-2-6 0,0 2 1 0,1 1-1 16,-4-5-7-16,1 3 9 0,1 1 1 0,-2-3-2 15,-16-4-5-15,11 7-6 0,4-5 7 0,3 3-5 16,-1-1 4-16,-1-2 0 0,0 0 0 0,4 4 1 16,-18-7-2-16,3-2 4 0,6 5 1 0,4 0 1 15,3 2-2-15,3 1-1 0,4 2-1 0,2-2 1 0,1 2 3 16,-8-3-6-16,1 2 3 0,3-3 0 16,4 5 2-16,-4-2 3 0,-2-2-6 0,0 0 6 0,0 1 0 15,-3 1-3-15,-1-1 2 0,5 0-1 0,-4 1 4 16,2-1-5-16,5 2 2 0,-2 1 1 0,4-2 0 15,-6 2 0-15,2-5-2 0,0 6 4 0,4-2-6 16,-4-1 7-16,1-1-2 0,-3 2-5 0,2 0 9 16,3-2-6-16,0 2 2 0,-3 0-6 0,-1-2 7 0,6 1 3 15,-3 1-7-15,4-1 1 0,0 3-1 16,3-3 0-16,-6 2 4 0,14 4 0 0,-16-5-4 0,6 1 0 16,10 4-3-16,-15-8 5 0,15 8 1 0,-11-4-5 15,11 4 1-15,-14-3061 6 0,14 6116-7 0,-10-3060 5 16,10 5-4-16,-14 0 0 0,14 0 0 0,0 0-11 15,-19-3-6-15,19 3-12 0,-14-2-2 0,14 2-1 16,0 0-18-16,-20 2-2 0,20-2-20 0,-14 3-10 16,14-3-18-16,0 0-82 0,-16 0-218 0,16 0 64 15</inkml:trace>
  <inkml:trace contextRef="#ctx0" brushRef="#br0" timeOffset="2234.98">30435 6696 216 0,'0'-6'241'0,"3"0"-31"0,-3-4-18 15,6 3-15-15,-3-3-21 0,-3 10-12 0,3-17-6 16,-2 7-9-16,-1 2-15 0,4-2-12 0,-1 3-12 15,-1 1-11-15,-2-1-11 0,0 7-7 0,6-8-11 16,-6 8-5-16,0 0-4 0,0 0-4 0,0 0-2 16,0 0-8-16,19 16-3 0,-10 4-2 0,-5 0-3 15,11 14-1-15,-6 4 0 0,5 1-2 0,-7-1 1 16,1 3-2-16,-7 2-2 0,5-2-4 0,4 5 3 0,-2-4-4 16,-2 1 1-16,3-4-4 0,0-1 3 15,-3-3-1-15,2 0 1 0,-6-5-3 0,7-5 0 0,-4-5-1 16,1-1 2-16,-1 1-3 0,3-1 0 0,-4 0 2 15,3-6-8-15,0-3 7 0,-5 0-10 0,3 0 4 16,-2 1 0-16,-1-7 0 0,1 2 2 0,-3-6 1 16,1 10 3-16,-1-10-6 0,0 0-5 0,4 7-2 15,-4-7-1-15,0 0-6 0,0 0 1 0,0 0-5 16,0 0 0-16,0 0 7 0,-8-40-7 0,0 18 4 16,6-3-6-16,-10-12 0 0,7-3-1 0,-3 4-4 0,0-9-1 15,5 4 4-15,-5-2 3 0,-1 0 2 0,4 2 1 16,0 2-1-16,-1-3 4 0,9-3 1 0,0 4-4 15,-1 1 4-15,-2 2-5 0,3 0 3 0,0 5 7 16,-1 10-2-16,7-12-4 0,-4 5 8 0,1 6-8 16,-4 1 9-16,1 3-1 0,5 1 3 0,-5-1-5 15,2 5 1-15,-2 1 4 0,0 1-6 0,3 0-1 16,-1 4-3-16,0 2 1 0,-1-2 2 0,6-1-4 0,-2 4 3 16,-2 0 3-16,4 0-6 0,2 3 6 15,-4-2-5-15,-8 5 2 0,24-2-2 0,-15-1 5 16,-9 3 4-16,24 5-6 0,-10-2 9 0,-3 2-6 0,0 0-2 15,-1 0 8-15,-1 3-5 0,2-1-2 0,2 9 8 16,2 2-2-16,-8-4 0 0,1 6-1 0,-1-1-2 16,-2 3 2-16,-2-1 3 0,-3 1-3 0,2-1 6 15,-4 2-7-15,-1 0 7 0,0-1-2 0,-6 1-2 16,1-1 4-16,-2-3 2 0,-2 3-4 0,-12 9 2 16,-4-8-2-16,7 2 7 0,-9-3-5 0,2-2 0 15,-7-3-3-15,7-2 3 0,1-2 2 0,8-3-1 0,-6-1 0 16,6 1 1-16,-2-6-3 0,4 4 9 0,2-4-8 15,5-1-11-15,10-3-9 0,-19 3-19 0,10 1-29 16,9-4-29-16,0 0-114 0,0 0-246 0,0 0 71 16</inkml:trace>
  <inkml:trace contextRef="#ctx0" brushRef="#br0" timeOffset="2767.87">31109 6805 211 0,'0'0'117'16,"0"0"-18"-16,0 0-8 0,0 0-12 0,20 10-12 16,-15 0 3-16,-5 3-10 0,8 4 3 0,-3 8-1 15,-2-4-4-15,4 4-13 0,0 9 16 0,-7 4-15 16,0-11-1-16,3-1-2 0,-3 0-4 0,0-2 4 15,0-3-19-15,-3 2 9 0,0-5 3 0,1-1-10 16,2-5 4-16,-2 1-3 0,2-6 1 0,-7 3 1 0,4-3-5 16,3-7 1-16,-5 10-3 0,5-10 2 0,-8 5-5 15,8-5 0-15,0 0-3 0,0 0-4 0,0 0 2 16,-21-15-1-16,20 2-5 0,-2-3 4 0,3-7 1 16,0-1-5-16,0 0-7 0,4 3 3 0,0-1 5 15,6-1-5-15,-3 5-1 0,1-5 3 0,7 3 0 16,-5 3-6-16,0-1 1 0,4 4 2 0,0 0-4 15,0-1 2-15,-1 3-5 0,0 1 0 0,2 4 5 16,-2 2-2-16,2 0-4 0,-5 4-4 0,-10 1 7 0,22 1-1 16,-22-1-14-16,22 5 17 0,-12 0-1 0,-1 2 4 15,8 8-8-15,-6-5 6 0,2 5 1 0,-5-1 0 16,3 4 8-16,-2-4-6 0,-1 4 4 0,-3-1-1 16,-2 0-1-16,0-3 6 0,1 12 15 15,-1-16-11-15,-3 0 2 0,4 3-3 0,-4-3 6 16,-4-3-7-16,4 3 4 0,0-2-5 0,-3 0 0 15,3-8-2-15,-2 15 1 0,2-15-2 0,-2 7 6 16,2-7-8-16,-6 8-4 0,6-8-13 0,0 0-17 16,0 0-16-16,-5 7-16 0,5-7-17 0,0 0-15 0,0 0-13 15,0 0-8-15,0 0-82 0,0 0-229 0,0 0 67 16</inkml:trace>
  <inkml:trace contextRef="#ctx0" brushRef="#br0" timeOffset="4701.28">31043 5900 228 0,'0'0'128'0,"0"0"-26"0,0 0-5 0,8-11-7 16,-8 11-8-16,0 0-9 0,12-13-14 0,-1 11-2 0,-3-5-3 15,11-3-10-15,0 2-19 0,3 3 11 16,3-5-15-16,2 5 3 0,11-5-17 0,3-1 18 0,1 7 2 16,2-2-8-16,2 3 0 0,-2 0-14 0,0-5 7 15,2 7 9-15,4 1-6 0,-7-3 4 0,9-1-8 16,-11 4 2-16,-11-2 1 0,-2 1-5 0,-1-2 0 15,-2-2 4-15,13 1-12 0,-8 0 5 0,3 2-1 16,-8 0-4-16,-4-4 8 0,4 2-6 0,0 1-3 16,-3 0-1-16,6-2 2 0,-5 3-2 0,2 0-3 15,17 2 6-15,-9 0-2 0,-3-3 3 0,-4 0-9 16,-1 3 14-16,-4-2-1 0,5 2-9 0,2 0 8 16,-1 0-9-16,-7 2 8 0,9-2-3 0,-7 3 0 15,5-3-1-15,-8 0 1 0,1 0-2 0,-6 0-19 0,0 3 24 16,-14-3-16-16,21-3 16 0,-21 3 2 0,21 3-1 15,-21-3-5-15,20 0-3 0,-20 0 8 0,13 0-5 16,-13 0 1-16,17 0-2 0,-17 0 3 0,17 0-1 16,-17 0 3-16,19 2 3 0,-19-2-2 0,19 0-9 15,-5 0 1-15,-14 0 5 0,22 2 0 0,-22-2-6 16,24 0 7-16,-13 0-5 0,-11 0 1 0,19 3-3 16,-19-3 2-16,16 2-10 0,-16-2 6 0,16 0 0 0,-16 0 5 15,0 0 3-15,15 0-9 0,-15 0 2 0,0 0-4 16,15 6 8-16,-15-6 2 0,7 7-15 0,-7-7 6 15,8 7 1-15,-7 1-1 0,6 3 5 0,-7-3-3 16,3 3 3-16,3 13 5 0,-4-2-8 0,1 4 0 16,-1-4-1-16,-2 14-2 0,0 2 5 0,-2 3-1 15,2 0-5-15,0 4 10 0,0-6 3 0,-3 3 0 16,3 1 3-16,-2 0-1 0,2 0-1 0,0 1 6 16,0-2 1-16,-6 3-4 0,10-1 4 0,-4 3-3 15,2-2-3-15,-2-4-6 0,0 6 7 0,0-6 3 16,0 2-5-16,5-5 0 0,-3 5 4 0,6-2-4 0,-5 2 2 15,3-3-1-15,2-4 6 0,-2 4-4 0,-1-3-1 16,0-3-4-16,3-3 2 0,-4-6-2 0,-2-2 1 16,1 15-2-16,1-8 5 0,-3-5-4 0,-1 1-6 15,6 10 5-15,-6 4 2 0,0-11 3 0,0 8-13 16,2 1-1-16,-2-1 15 0,0 2-10 0,-2 0 7 16,2 1 2-16,0-1-9 0,0-2 3 0,0-2 0 15,-3-5 5-15,3 9 1 0,0-4-8 0,3-7 5 0,-1 10-1 16,-4-5-2-16,2-10 1 0,2 2-3 0,-2-3-8 15,-2 2 10-15,4-2-1 0,-2 1 6 0,-2 0-3 16,2-3 4-16,-3 1-7 0,3-1 0 0,0-2 7 16,0-3-8-16,0-3 4 0,3 0 1 0,-3 2-2 15,2-5-2-15,1 3 8 0,-3-2-15 0,4 0 15 16,-4 0-1-16,1 0-2 0,3-1-5 0,-2 1-5 16,-2 0 13-16,3-3-1 0,-3 3-6 0,4 0-1 15,-4-10 2-15,0 12 5 0,2-6-1 0,-2-6-7 16,0 12 0-16,2-4-13 0,-2-8 15 0,0 13 1 0,3-7 5 15,-3-6-7-15,2 12-1 0,-2-12 8 0,0 10-6 16,0-10 1-16,3 10 2 0,-3-10-5 0,0 7 5 16,0-7-4-16,3 8 10 0,-3-8 1 0,0 0 4 15,2 7 5-15,-2-7 2 0,0 0 2 0,0 0-9 16,4 10 4-16,-4-10-5 0,0 0 1 0,0 0 0 16,0 0 2-16,0 0-9 0,0 0 4 0,0 0-2 15,0 0-11-15,0 0-14 0,0 0-17 0,0 7-34 0,0-7-29 16,0 0-118-16,0 0-252 0,0 0 75 0</inkml:trace>
  <inkml:trace contextRef="#ctx0" brushRef="#br0" timeOffset="15451.41">6261 8701 298 0,'0'0'221'0,"-2"-11"-27"0,2 11-16 0,0-10-10 16,0 10-17-16,-7-10-12 0,7 10-18 0,0 0-5 16,-2-10-19-16,2 10-5 0,0 0-6 0,-4-10-11 15,4 10-9-15,0 0-4 0,0-8-7 0,0 8-9 16,0 0-1-16,0 0-6 0,0-14-10 0,0 14 0 0,6-10-4 15,-3 4-5-15,-3 6-5 0,11-12 1 0,-7 2-3 16,2 4 0-16,3-1-4 0,-3-3-1 0,-1 2 0 16,1 0-4-16,0-2 0 0,-1 3-3 0,-2-3 3 15,0 2 2-15,-3 8-4 0,2-11-4 0,-2 11 2 16,0-11-6-16,0 11 0 0,-8-9-2 0,8 9 1 16,-20-2-5-16,-3-1 4 0,3 3 2 0,-8 5 1 15,1-5-4-15,-10 9 0 0,-6 2 7 0,11-1-4 16,6-3-1-16,0 0 5 0,4 0-6 0,0 1-1 0,3 2-2 15,2-3-3-15,7 1-4 0,2 0 0 16,-2-1 1-16,6 2-6 0,-2 0 4 0,3 1 5 0,6 3-5 16,3-3 7-16,5 12 3 0,5-2-2 0,11 8 0 15,4 1 4-15,7-4 3 0,-6 3-1 0,9 0-3 16,-2-1 1-16,-3-2-1 0,2-1 5 0,-3-1 2 16,-2-1 1-16,1-1-5 0,-11-1 3 0,-3-7-2 15,-2-3-1-15,-8 0 1 0,0 0 0 0,-1-4 2 16,-1 3-1-16,-5-3-3 0,5 1-4 0,-8-7 9 15,0 9 0-15,0-9 1 0,-3 12-1 0,-2-4 2 0,-3-1-3 16,-14 3 3-16,2 0 1 0,-2-3-4 0,-2 0 3 16,-1 1-7-16,-2-2 11 0,3-3-2 0,-2 1 0 15,5 1 4-15,-3-5 1 0,1 0-4 0,1-3 1 16,0 3-2-16,6-2 2 0,16 2 2 0,-31-4 0 16,21 1-7-16,10 3 6 0,-20-6-12 0,12 2-3 15,8 4-14-15,-13-11-21 0,7 4-22 0,6 7-35 16,-8-15-35-16,8 5-89 0,0 10-268 0,3-19 77 15</inkml:trace>
  <inkml:trace contextRef="#ctx0" brushRef="#br0" timeOffset="15696.6">6480 8855 366 0,'0'0'149'0,"8"-10"-22"0,-8 10-20 15,8-7-18-15,-8 7-12 0,19-13-3 0,0 6-8 0,5-3-6 16,-3 1-8-16,3 0-11 0,3 2-5 0,-2 1-6 16,-4-4-19-16,5 4-13 0,2 0-22 0,-7 5-16 15,1-2-17-15,0 3-6 0,-1-2-6 0,-21 2-56 16,28 2-146-16,-28-2 47 0</inkml:trace>
  <inkml:trace contextRef="#ctx0" brushRef="#br0" timeOffset="15858.94">6666 8949 230 0,'0'0'103'0,"0"0"-19"0,0 0-6 15,69-8-14-15,-42-1-12 0,-3 6-28 0,4-2-26 16,11-3-27-16,-7 6-35 0,-9-3-69 0,-2-3 24 16</inkml:trace>
  <inkml:trace contextRef="#ctx0" brushRef="#br0" timeOffset="27209.12">2618 11264 298 0,'0'0'110'0,"0"0"5"0,0 0-16 15,0 0-3-15,0 0-2 0,0 0-6 0,0 0-8 16,0 0-5-16,0 0-3 0,0 0-5 0,0 0-5 16,0 0-12-16,0 0 3 0,0 0-8 0,0 0-2 15,0 0-7-15,0 0-2 0,0 0-4 0,0 0-6 16,0 0-6-16,0 0 0 0,0 0-5 0,0 0-4 0,0 0-1 15,0 0-6-15,0 0 1 0,0 0 1 0,16 2-6 16,-16-2-4-16,1 10 9 0,3-3-4 0,-2 4 1 16,1-1-3-16,1 2-3 0,3 7 7 0,-2 3-2 15,2 1 0-15,-2 0 3 0,3-1 1 0,0 14-3 16,1-7 3-16,-4-4 1 0,-2-2 1 0,0-1-11 16,4-1 9-16,-1 1-3 0,0-4 3 0,-1 3 0 15,-1-9-9-15,0 5-10 0,-2-8-22 0,1 1-14 0,-3 0-19 16,0-10-10-16,0 15-22 0,0-15-59 0,0 0-189 15,-3 10 57-15</inkml:trace>
  <inkml:trace contextRef="#ctx0" brushRef="#br0" timeOffset="27585.97">2450 11294 228 0,'0'0'54'0,"0"0"3"0,-14 41 7 16,9-21-4-16,-1 5 0 0,4 11 9 0,-6 2-4 16,-1-2-11-16,4 2 5 0,-1 1-11 0,4 0 6 0,-5 1-7 15,6-11 5-15,2-1-6 0,-1-6 0 0,9 14-6 16,-6-4-1-16,8-6 1 0,-4-3-7 0,5-7 3 16,3 3-5-16,3 1-6 0,12 8 1 0,0-5 6 15,3-1-7-15,-3-9-21 0,-5 3-13 0,10 1-22 16,-5-9-25-16,1 0-16 0,-7-2-15 0,0 1-55 15,2-4-164-15,-5-6 51 0</inkml:trace>
  <inkml:trace contextRef="#ctx0" brushRef="#br0" timeOffset="28126.15">2736 11187 246 0,'0'0'70'15,"4"-12"-2"-15,-4 12-19 0,0 0-5 0,20-2-12 16,-20 2 7-16,23 2-10 0,-23-2-4 0,37 8-4 16,-16-1-2-16,4 3-1 0,10 6-6 0,1 3-1 15,-3 2-3-15,-3 6 4 0,2 2 7 0,-1 1 6 16,-7 3-7-16,1 1-4 0,-2 1 6 0,-2-6-2 16,-2 7-2-16,-2-3 5 0,0-5-21 0,-10-4 10 15,7 10 0-15,-3-6 7 0,-6-4-11 0,-1-1 8 0,-2-1-7 16,4 14 9-16,-6-4-2 0,0-9 3 0,-3-1 2 15,-2 1 1-15,-2-4-2 0,-3 4 4 0,2-1 6 16,-12 11 5-16,1-10-1 0,3-3-5 0,2-2 1 16,-2-5 2-16,3 6-12 0,-6-5 9 0,1-2 2 15,6 1 5-15,-6 0-2 0,7-6 0 0,1 1 13 16,-2-1-9-16,4-4 1 0,8-3-5 0,-17 10 3 16,9-3 2-16,8-7 1 0,-8 6-4 0,8-6 3 15,-11 5-1-15,11-5 4 0,-5 5-2 0,5-5-2 16,0 0-5-16,-8 5-2 0,8-5-7 0,0 0-1 15,0 0-3-15,-8 5-7 0,8-5-9 0,0 0-9 0,0 0-16 16,0 0-12-16,0 0-21 0,0 0-21 0,0 0-19 16,-14 5-19-16,14-5-92 0,0 0-245 0,0 0 71 15</inkml:trace>
  <inkml:trace contextRef="#ctx0" brushRef="#br0" timeOffset="34176.89">5445 11122 281 0,'-2'-8'115'0,"2"8"-6"0,0 0-29 16,0 0 0-16,0 0-6 0,0 0-10 0,-6-10-3 0,6 10-10 15,0 0-5-15,0 0-20 0,0 0 18 16,0-10-13-16,0 10 3 0,0 0-14 0,0 0 7 16,0 0-5-16,0 0-3 0,0 0 2 0,0 0-1 0,-2-13-11 15,2 13 2-15,0 0 1 0,0 0 0 0,0 0-6 16,0 0 8-16,0 0-9 0,0 0-3 0,0 0 7 16,-4-12 0-16,4 12-4 0,0 0 6 15,0 0 8-15,0 0-8 0,0 0 12 0,0 0-6 0,0 0 7 16,0 0-9-16,0 0-1 0,0 0 1 0,0 0-1 15,-3-10 1-15,3 10 5 0,0 0-2 0,0 0 12 16,0 0-11-16,0 0 0 0,-2-5-2 0,2 5 2 0,0 0-10 16,0 0-5-16,0 0 0 0,-14-5 2 0,14 5-9 15,0 0 1-15,-20 0-3 0,20 0 6 16,-21 2-7-16,8 1 1 0,-1-3 1 0,-5 7-3 0,2 1-4 16,-2 2 6-16,5 0-5 0,3-3 0 0,-6 6 4 15,3-4-2-15,5 5 0 0,0-4 3 0,3-2-6 16,1 2 10-16,2 0-2 0,3 0-2 0,0 0 2 15,3 0 2-15,0 2-5 0,5-4 6 0,-2 0 4 0,6 3-4 16,-5-2-2-16,10 4 0 0,1-1 2 16,1 2-3-16,-5-5 1 0,3 4-2 0,-1-3 4 15,1-1 3-15,-7 3-3 0,4-7-5 0,-6 5 0 0,0-5 0 16,1 2-2-16,-1-1 2 0,-3 2-2 0,3 1 3 16,-8-9-3-16,12 14-2 0,-9-9-6 0,4 5 12 15,-7-10 3-15,0 17-4 0,0-7 4 0,0-10 5 16,-5 20-5-16,3-11 0 0,-6 3 6 0,1-2-4 15,-1 2-1-15,-2 4-2 0,-5-1-5 0,0 0 6 16,-1-3 2-16,-1 1-1 0,4-3 6 0,-4-4-5 16,5 2-1-16,1-3 0 0,-3 2-1 0,4-4 5 15,10-3 5-15,-25 7 8 0,13-5 1 0,3 2 0 16,-6-2 4-16,15-2-5 0,-19 2 14 0,8 1 1 16,11-3 1-16,-19 0-5 0,19 0 6 0,0 0 1 0,-19-5-4 15,19 5-2-15,-11-2 0 0,11 2-4 0,-11-6-1 16,11 6-6-16,0 0 5 0,-13-5 0 0,13 5-3 15,-11-5-2-15,11 5-2 0,-9-5-3 0,9 5 5 16,-8-5-5-16,8 5 2 0,-8-3-1 0,8 3 0 16,0 0-2-16,-9-9-3 0,9 9 0 0,0 0-3 15,-9-4-2-15,9 4-2 0,0 0 8 0,0 0-7 16,-9-7 1-16,9 7-2 0,0 0 0 0,0 0 0 0,-7-3-1 16,7 3 4-16,0 0-6 0,0 0 0 15,0 0 2-15,0 0 0 0,0 0-3 0,-14-5 1 0,14 5 0 16,0 0 2-16,0 0-1 0,0 0-2 0,0 0 2 15,0 0 3-15,0 0-2 0,0 0 0 0,-7-5-2 16,7 5 2-16,0 0-3 0,0 0 0 0,0 0 5 16,0 0-4-16,0 0-3 0,0 0 6 0,0 0-3 15,0 0 1-15,0 0 0 0,0 0-1 0,0 0-9 16,-8-5-9-16,8 5-8 0,0 0-23 0,0 0-10 16,0 0-27-16,0 0-18 0,0 0-23 0,0 0-104 15,0 0-276-15,0 0 79 0</inkml:trace>
  <inkml:trace contextRef="#ctx0" brushRef="#br0" timeOffset="36118.92">6693 11193 295 0,'0'0'156'0,"6"-10"-17"16,-3 2-22-16,-3 8-8 0,4-10-15 15,3 2-9-15,-7 8-13 0,6-12-2 0,-4 2-9 16,-2 7-9-16,0 3 0 0,5-14-1 0,-5 14-11 0,0-9-5 15,0 9-7-15,0-8-7 0,0 8 2 0,0 0-9 16,0 0 0-16,-11-7-7 0,11 7 0 0,0 0 0 16,0 0-11-16,-22 2 7 0,22-2-7 0,-21 10 4 15,12-2 0-15,1-2 0 0,-1 2 4 0,2-1-8 16,1 3 4-16,-2-1-3 0,5-3-5 0,1 4 8 0,-2-3-5 16,4-7 9-16,6 20 0 0,-3-13-4 15,5 1 2-15,1 2 2 0,-1-4-12 0,11 8 6 0,1-2-1 16,-3-2 9-16,0 2-8 0,3-1 1 0,-4-4-4 15,-2 0-1-15,-1 1-1 0,-4-1 3 16,-1-1-2-16,0 0 2 0,1 1-7 0,-1-2 7 0,0 0-5 16,-8-5 0-16,8 10 5 0,-2-2-5 0,-6-8-1 15,3 7 6-15,-3-7-15 0,0 15 19 0,-3-6-1 16,-3 1-10-16,-2 1 14 0,0-5-2 0,-6 9 4 16,-5-2-5-16,0 2 15 0,-1-4-10 0,1 1-4 15,5-2 7-15,1-1-4 0,-7 0 6 0,6-4-5 16,1 0 0-16,0-2 9 0,5-1 0 0,8-2 1 15,-20 2-5-15,20-2 3 0,0 0-12 0,-22-4-12 0,22 4-2 16,-16-10-25-16,11 2-20 0,2-2-23 0,0 0-88 16,0 1-200-16,3-3 60 0</inkml:trace>
  <inkml:trace contextRef="#ctx0" brushRef="#br0" timeOffset="36802.81">7233 11616 306 0,'4'33'115'0,"0"-2"-15"15,5 4-10-15,-4-1-11 0,6 6 0 0,-6-3-7 16,2-9-2-16,0-5-14 0,-1 3 1 0,-4-4-9 15,1 1-2-15,2-5 1 0,-2 3-8 0,1-4-5 16,-4-2-4-16,0-2-6 0,4-3-3 0,-4-1 5 0,0-9-5 16,3 16 8-16,-3-16 9 0,0 13 0 0,0-13-7 15,0 0 0-15,-9 7-5 0,9-7 0 16,0 0-5-16,0 0-5 0,0 0-12 0,-30-17-2 0,14-1-11 16,2-2-5-16,1-1-2 0,-6-9 1 0,2-9 2 15,-3 2 0-15,5-3-4 0,3 1 4 0,-1 0 8 16,2 1-2-16,5-1 12 0,-1 2-12 0,4 3 0 15,-3-2 12-15,0 4-4 0,6 9 13 16,-5-19-4-16,7 23-5 0,-2-2-2 0,3-1 4 16,-3-1-5-16,4 6 4 0,-2-2 1 0,-2 1-1 15,3 6 3-15,0-3-4 0,0-5-4 0,-1 6 1 0,2-3 6 16,-3 4-2-16,5 1-2 0,-4-1-5 0,2 1 4 16,-1 1-2-16,2-1-1 0,0 4 0 0,-3-3-3 15,4 4 5-15,-1-3-4 0,-1 0 0 0,1 3-1 16,-2-1 0-16,2 1-6 0,-5 7 13 0,11-13-11 15,-2 10 1-15,-9 3 5 0,16-10-7 0,-16 10 6 16,22-4-3-16,-22 4-4 0,18 0 0 0,-18 0 5 16,20 8 2-16,-9-2-7 0,11 1 3 0,-8 2 4 0,-1-2-1 15,4 5-4-15,-1 4 5 0,-2-6 0 16,2 5-4-16,-5 2 2 0,3-3-5 0,-1 1 3 16,-5 0-1-16,1-3 4 0,2 8-4 0,-6-9 5 0,0 5-2 15,-1-4 3-15,-2 8-7 0,-2 0 15 0,-2-3-3 16,-3 1-4-16,1-5 2 0,-1 1 5 0,-9 0-2 15,3 3 5-15,-5-3-2 0,-1 2 8 0,1-4-6 16,-3 3 5-16,-2-5 0 0,1 0-1 0,-2 0-4 16,3-5 8-16,-3-3-11 0,0 2 8 0,1 0 0 15,1-4-6-15,6-4 1 0,14 4-4 0,-28-1-12 16,17-4-8-16,11 5-17 0,-21-7-17 0,10 1-4 16,3 2-6-16,3-4-7 0,-4-2-23 0,6 2-73 15,2-2-188-15,-3 1 56 0</inkml:trace>
  <inkml:trace contextRef="#ctx0" brushRef="#br0" timeOffset="37360.87">7962 11039 248 0,'-19'0'42'0,"-4"3"0"15,-10 6 38-15,20-3-35 0,-7 3 1 16,3-2 6-16,-1 3 12 0,-2 3-4 0,4 0 8 16,-6 0-19-16,7 4-3 0,-3-1-1 0,4 2-7 15,-2-1-7-15,6 3 10 0,-2-2-2 0,7 3 0 16,-3-1-12-16,2-2 5 0,4 1 8 0,2-5-16 15,0 4 15-15,0-6-17 0,0-2 14 0,2 3-10 0,4-5 0 16,5 11 11-16,0-4-18 0,-3-9 1 0,3 5 10 16,-4-4-8-16,5-2 0 0,-4 0-4 0,3 0 1 15,0-3-2-15,-11-2 0 0,22 3 1 0,-8-3-8 16,-14 0 3-16,24-10-9 0,-13 5-9 0,-3-3-13 16,13-7-5-16,-9-2 1 0,2-2-6 0,-1-1 5 15,2-3 2-15,-5 1-1 0,-2 3 3 0,4-3 3 16,-4-1 3-16,0 6-5 0,-3 3 11 0,1 1 9 0,-1 1 4 15,-3 2 11-15,4 3 1 0,-3-3 5 16,-3 10-1-16,5-16-4 0,1 13 1 0,-6 3-4 16,3-12-4-16,-3 12-3 0,3-7-12 0,-3 7 14 0,0 0-16 15,0 0 7-15,0 0-7 0,0 0 1 0,0 0 10 16,0 0-12-16,0 0 2 0,0 0 5 0,0 0 2 16,21 22-3-16,-12-14 4 0,-9 2 2 0,4 0 1 15,0-2-4-15,1 2 2 0,1-3-2 0,-4 3-2 16,5-2 8-16,-5 3-1 0,1-1 7 0,2 0-10 15,0-3-4-15,1 3-18 0,-4 1-14 0,5-4-26 16,-2 3-11-16,-2-5-15 0,-3-5-82 0,5 11-196 0,-5-11 58 16</inkml:trace>
  <inkml:trace contextRef="#ctx0" brushRef="#br0" timeOffset="37843.06">8213 10942 266 0,'6'-6'158'0,"-1"-2"-25"0,3 1-16 16,-3 2-20-16,4-2-9 0,-1 2-15 16,3 2-14-16,-11 3-4 0,22 0 1 0,-22 0-17 15,22 8-4-15,-4-1 0 0,-1 5-6 0,-1 2-7 0,1 4-2 16,0 2-2-16,4 12 5 0,-7-8-13 0,1 1 7 16,-8-3-3-16,4 4 5 0,1 7-9 0,-5-5 1 15,2-3-3-15,-4-4 17 0,-2 2-7 0,-1-1-8 16,4-2 2-16,-4 0-5 0,1-9 4 0,-3 5-6 15,0-6 2-15,5 2 6 0,-5-7-6 0,0-5 17 16,0 12 11-16,0-12 14 0,1 8 6 0,-1-8-12 16,0 0 7-16,0 0-12 0,0 0-1 0,0 0-13 0,0 0-11 15,0 0 3-15,0 0-1 0,-6-43-5 0,6 20-3 16,0 1 2-16,5-1-4 0,-4 1-4 16,5 0-1-16,-1-1 4 0,-3 1-4 0,4 1 3 0,3-1 1 15,-1 1-6-15,0 1 3 0,0-2 2 16,1 4-3-16,-2-1-1 0,9 2-3 0,-1 2-4 0,-7 2 0 15,5 3 5-15,-3 3 0 0,-1 1-5 0,2 2 5 16,-1-2-3-16,-10 6-4 0,20-3 5 0,-6 3-4 16,-14 0-3-16,23 4 5 0,-13 1-2 0,-2 2 5 15,4 3 1-15,4 6-6 0,-1-1 7 0,0 3-6 16,-1 1 1-16,0 2 5 0,7 9-6 0,-12-4 0 0,-2-3 16 16,-1-1-14-16,0-2-1 0,2 3 0 15,-1-5 2-15,2 2 5 0,-3-2-5 0,-3-1 6 16,2-4-6-16,-5 1 5 0,3-4-13 0,-1 2-23 0,0-4-24 15,2 4-31-15,-4-1-116 0,0-11-243 0,3 18 69 16</inkml:trace>
  <inkml:trace contextRef="#ctx0" brushRef="#br0" timeOffset="38626.83">9962 10855 282 0,'14'28'115'15,"-3"3"-11"-15,0 9 8 0,0 6-7 0,0-1-19 0,-3 6 11 16,6-2-6-16,-4 3-1 0,0 0-5 0,-4 0-8 16,3-3-12-16,-1-2-3 0,6 2-10 0,-6 1 1 15,0-6 6-15,1-1 1 0,-4 2-7 0,-2-4-5 16,5-3 0-16,1 3-7 0,-2-8-2 0,2 5-6 16,-5-11 1-16,0-6-4 0,-2-3-5 0,2 0-1 15,-1-6-4-15,-1-2 4 0,0 0-7 0,-2-10 5 16,4 14-6-16,-4-14 3 0,3 10 3 0,-3-10 13 0,0 0 1 15,2 12-1-15,-2-12-2 0,0 0-5 0,0 0 0 16,0 0-13-16,0 0-10 0,0 0 3 16,-13-36-8-16,6 16-14 0,-3-15-6 0,1-3-5 0,-7-3-7 15,8-2-3-15,0 3 1 0,-6-7 0 0,3 0-4 16,-3-2 6-16,1-1-2 0,-3-24 2 0,2 17 0 16,4 13 9-16,0-5-1 0,2-1 9 0,0 3-10 15,0 3 8-15,2 0-4 0,1-1 8 0,2 4-1 16,-2 1-2-16,2 4-5 0,0 6 11 0,6 2 3 15,-3 5-5-15,0 5 0 0,3-2 3 0,-1 3 0 16,1-4 4-16,-3 7-2 0,3 2 2 0,-2-4-12 0,6 7 10 16,-4 2-6-16,-3 7 5 0,8-21 1 0,-2 14-2 15,-1 0 5-15,-5 7-6 0,11-10 3 0,-11 10-1 16,16-7-5-16,-16 7 4 0,24 0 3 0,-24 0-2 16,31 7 4-16,-8 0-1 0,-5-2-3 0,2 7 4 15,2-2-2-15,-4 6 6 0,2-5-10 0,-2 11 2 16,5-9 6-16,-4 2 1 0,-3 5-1 0,-2-3-2 15,0 2-2-15,-3 1-1 0,0 0 4 0,-1 0 0 16,-1 1-1-16,-3-3 12 0,-1 2-2 0,-2-3 4 16,-3 4 4-16,0 0-3 0,-3-3 3 0,-2 4-4 15,-8-5 5-15,6 1-2 0,-4-4-5 0,-3 0 8 0,-4 1-7 16,-3 1 1-16,4-2-4 0,-6 2 0 0,-12 3 5 16,5-6-2-16,2 0 2 0,-11 3-8 0,9-4 4 15,7-1-2-15,0-4 0 0,6 0 0 0,1-4-2 16,2 2 10-16,3-2-8 0,1 1 8 0,10-4-5 15,-17 4 7-15,17-4 1 0,-13 5-5 0,13-5 3 16,-11 3-3-16,11-3-4 0,0 0-19 0,0 0-14 16,0 0-23-16,-17 0-38 0,17 0-128 0,0 0-255 0,0 0 74 15</inkml:trace>
  <inkml:trace contextRef="#ctx0" brushRef="#br0" timeOffset="39327.86">10559 11204 335 0,'0'0'115'16,"14"11"-30"-16,-3-4-15 0,-2 3-11 0,3 2 2 16,3 5-3-16,-5 3 11 0,2 0-13 0,-3 1-3 15,3-1-9-15,-3 1 3 0,-1-3 0 0,-3 5-3 16,4-2 7-16,-5-2-7 0,-4-2-2 0,7 1 2 16,-5-3-4-16,-2 0 2 0,6-4-1 0,-4-1-3 15,-2-10-3-15,-2 15-5 0,2-15 4 0,0 13-3 0,0-13 4 16,-6 9 5-16,6-9 3 0,0 0-1 0,-9 8-3 15,9-8-5-15,0 0-4 0,0 0-2 0,0 0-5 16,0 0-1-16,-21-20 0 0,12 10-3 0,4-7-3 16,-3-1-3-16,3-2-3 0,-1 1 2 0,0 2-1 15,4-1-3-15,2-2-2 0,0-2-1 0,0 8 2 16,2-6-3-16,2 0 2 0,-2 5-1 0,4 2-1 16,-5 2 3-16,3-1-8 0,1-1 0 0,1 3 3 15,-4 0 0-15,7 2-2 0,-3-4-2 0,1 2 6 16,1 0-5-16,-5 4 0 0,3-1 1 0,-6 7-3 0,14-16 0 15,-9 9-1-15,0 0-1 0,-5 7 0 0,14-10-2 16,-14 10 2-16,13-8 1 0,-13 8 0 0,15-5 1 16,-15 5-5-16,15-2 3 0,-15 2-2 0,0 0 2 15,28 6-1-15,-28-6 2 0,23 6-2 0,-16 1-4 16,9-1 6-16,-1 6 1 0,2 0 0 0,-4 1-1 16,0 2-4-16,1-1 6 0,-1 3-2 0,4 0 7 15,-6 4-6-15,1-3 0 0,1 2-2 0,-4-2 6 16,1-1-2-16,-2 3-1 0,0-1 0 0,-1 0 4 15,-5 0-4-15,3-4 5 0,1-1 4 0,-6 0-6 16,2-4 3-16,1 2-1 0,1-3-4 0,-4-9 7 0,-4 17 4 16,4-17 0-16,-3 15 1 0,3-15 6 0,-2 15 1 15,-2-10-3-15,4-5 11 0,-4 10-7 0,4-10 1 16,-12 7-9-16,12-7 6 0,0 0-2 0,-12 7 0 16,12-7-1-16,0 0-3 0,-23 2-9 15,23-2-11-15,-16 0-17 0,16 0-17 0,0 0-17 0,-34-3-35 16,24-3-44-16,-10-1-104 0,7-3-289 0,0 3 82 15</inkml:trace>
  <inkml:trace contextRef="#ctx0" brushRef="#br0" timeOffset="40668.83">29967 7235 268 0,'-7'-10'105'0,"7"10"-8"0,-8-5-12 0,8 5-3 15,-9-8 0-15,9 8-17 0,-14-7-5 0,5 4 7 0,9 3-3 16,-15-10-8-16,7 5 16 0,8 5-2 16,-20-7-11-16,12 7-1 0,8 0 5 0,-12-7-4 0,12 7-1 15,-7-3-3-15,7 3 2 0,-11-3-6 0,11 3 0 16,-5-4-2-16,5 4-6 0,0 0 1 0,0 0-6 16,-4-8-4-16,4 8-5 0,0 0-1 0,25-5-3 15,-3 0-4-15,4 1-2 0,-5-2-2 0,22 2-4 16,-13-1 3-16,-2 1-4 0,-3 4 0 0,0-6-1 15,-2 4-4-15,1 0 1 0,2-2-1 0,-4 4-2 16,-3-4 4-16,3 1-5 0,0 1 1 0,-6 2-1 0,4 0-4 16,-7-3 5-16,-1 1 0 0,-2 2-2 0,-10 0 0 15,20-3-6-15,-11 1 6 0,-9 2-17 0,15-3-14 16,-15 3-19-16,0 0-29 0,13 0-27 0,-13 0-28 16,0 0-100-16,0 0-270 0,0 0 77 0</inkml:trace>
  <inkml:trace contextRef="#ctx0" brushRef="#br0" timeOffset="40910.9">29781 7461 319 0,'0'0'194'0,"0"0"-9"0,0 0-24 16,0 0-18-16,0 0-14 0,0 0-5 0,0 0-12 15,36 2-6-15,-25-2-12 0,16-2-11 0,12 4-2 16,-6 2-13-16,7-8-6 0,4 4-6 0,0 4-5 16,-5-4-3-16,5 0-5 0,-12-4-5 0,-7 2-5 0,-1 2-11 15,1 0-13-15,-3 0-21 0,-6 0-22 16,-1-2-24-16,-5 2-30 0,-2-3-35 0,-8 3-119 16,0 0-287-16,18-7 82 0</inkml:trace>
  <inkml:trace contextRef="#ctx0" brushRef="#br0" timeOffset="41628.82">29286 7135 359 0,'-3'-9'162'16,"1"5"-26"-16,2-6-3 0,-3 4-17 0,3 6 2 16,-3-15-13-16,0 8-7 0,1-3-2 0,2 10-13 15,-4-11 2-15,4 8-15 0,0 3-2 0,0-10-5 0,0 10-9 16,0 0-2-16,0 0-10 0,0-9-9 16,0 9-4-16,0 0 0 0,0 0-5 0,0 0 1 15,0 0-3-15,20 36-2 0,-15-14 1 0,0 1 1 0,4 15-5 16,-6 2-3-16,2-1-5 0,1 3 6 0,-4 2-1 15,5 4 2-15,-3-3 3 0,-1 0 2 0,0 2-4 16,-3 0 3-16,0 1-5 0,4-4-1 0,-2-4-3 16,3-1-1-16,-3-2 6 0,1-8-4 0,1-5-2 15,-4-3-2-15,0-6 3 0,4-2-10 0,2 0-4 16,-6-3-11-16,0 0-2 0,4-2-2 0,-4-8 3 16,2 10-9-16,-2-10-9 0,0 0-22 0,0 0-13 15,0 0-4-15,0 0 0 0,0 0 0 0,18-33 12 16,-8 11 9-16,2-12 0 0,-1-6 6 0,3-4 1 0,-1 1-3 15,4 4 13-15,-3-6 3 0,6 7 18 0,-8-4-2 16,8 3 6-16,-7 1 10 0,2 2-1 0,0-4 7 16,0 5 8-16,0-3-4 0,0 12 14 0,-2 3-7 15,-1 1 7-15,-2 1-4 0,2 1-17 0,1 0 12 16,-2 0 9-16,3 1 7 0,-4 0-6 0,0 3-2 16,4-1 2-16,-7 2-2 0,0 2 1 0,3 2-2 15,-4 2 2-15,-2 0-9 0,1 2 3 0,-2 0-1 0,1-3 4 16,3 2-7-16,-7 8-1 0,7-10 2 0,-7 10-2 15,4-10-1-15,-4 10-1 0,5-7-3 0,-5 7-3 16,0 0 2-16,3-6-5 0,-3 6 3 0,0 0-3 16,0 0 0-16,8-10 0 0,-8 10-9 0,0 0-3 15,0 0 11-15,0 0-1 0,0 0-4 0,0 0 6 16,0 0 2-16,-20 33 0 0,6-15 0 0,-1 4-1 16,-4 8 3-16,-7-1 1 0,8 4-3 0,-4-2 6 15,-2 3-1-15,1 1-6 0,2-1 3 0,2 4-2 16,-4-4 2-16,2 3 0 0,1 3 0 0,1-4-6 15,0 2 4-15,3 1 3 0,-3 0-4 0,2 3 4 0,2-2-1 16,0-2-20-16,0 3-13 0,3-4-14 0,1 1-20 16,0-2-25-16,1-8-31 0,9-2-122 0,-5-9-285 15,4 3 83-15</inkml:trace>
  <inkml:trace contextRef="#ctx0" brushRef="#br0" timeOffset="44509.81">13313 10732 228 0,'0'0'184'0,"0"0"-32"15,-10-8-13-15,10 8-13 0,-6-8-25 0,6 8 4 16,0 0-17-16,0 0-9 0,-2-7-8 0,2 7-8 16,0 0-9-16,-3-8-3 0,3 8-7 0,0 0-8 15,0-11-2-15,0 11-5 0,8-9-1 0,-1 1-5 16,8 5-2-16,0-10-5 0,6 4 0 0,1 1-2 16,-5 3-9-16,6 0 4 0,-7 3-1 0,1-1-1 15,-4 3-9-15,-13 0 6 0,25 0-9 0,-25 0 3 16,23 3-6-16,-13 1 5 0,2 2-1 0,-4 1 2 15,0 0-5-15,0 0 1 0,0 5-1 0,0 7 2 0,0 2 2 16,-2-4 2-16,3 6-3 0,-8-1-2 0,5 2 5 16,-6-1 5-16,3 16-5 0,-3-9-6 0,0-5 1 15,-3-3 4-15,1 2 1 0,-3-1 1 0,1-3 3 16,-4 2-3-16,0-5 4 0,1 5-5 0,-3-5 2 16,0 3-5-16,2-3 6 0,-4 0-1 0,1 2 4 15,2-8-1-15,-1 4-6 0,5-5-3 0,-3 0 11 16,2 0-4-16,-2 0 4 0,1-4-4 0,0 3 2 0,2-2 1 15,0-1-9-15,-1 0 2 0,6-6 4 0,-11 12 3 16,5-7 3-16,6-5-9 0,-5 8-6 16,5-8-21-16,-3 4-30 0,3-4-27 0,0 0-27 0,-5 8-67 15,5-8-212-15,0 0 63 0</inkml:trace>
  <inkml:trace contextRef="#ctx0" brushRef="#br0" timeOffset="44800.89">13549 11400 393 0,'0'0'166'0,"8"4"-20"16,-8-4-23-16,0 0-13 0,0 0-13 0,5 5-19 16,-5-5-5-16,0 0-8 0,0 0-10 0,0 0-5 15,10 7-3-15,-10-7-10 0,0 0 8 0,0 0-12 16,0 0 0-16,2 5 2 0,-2-5-5 0,0 0 4 15,0 0 0-15,0 0 0 0,5 7-7 0,-5-7 2 16,0 0 13-16,0 0-8 0,0 0 7 0,0 0 1 16,5 8-6-16,-5-8-3 0,0 0-5 0,0 0-1 0,0 0-2 15,0 0 1-15,0 0-2 0,0 0-2 0,0 0-13 16,0 0-19-16,0 0-20 0,0 0-21 0,0 0-24 16,0 0-28-16,0 0-21 0,0 0-108 0,0 0-274 15,0 0 80-15</inkml:trace>
  <inkml:trace contextRef="#ctx0" brushRef="#br0" timeOffset="45349.25">13636 10470 238 0,'0'0'109'16,"0"0"-21"-16,0 0-22 0,0 0 17 0,0 0-21 15,0-13-3-15,0 13-13 0,0 0 2 0,0 0-9 16,0 0 0-16,0 0-11 0,0 0 0 0,0 0 2 15,22-5-2-15,-10 3-2 0,-12 2 4 0,35-2-5 16,-18 2-3-16,-17 0-3 0,38 2 3 0,-13 3-6 16,-9 0-14-16,6 2 2 0,-4 3-2 0,2 0-2 15,-1 3 9-15,-3 2-8 0,1-2 0 0,-4 3 3 16,3 1-1-16,-7 3-1 0,5 2-13 0,-7 3 8 16,0-3 6-16,1 1 2 0,0 15-5 0,-3-3 0 0,1 2-2 15,-6-8 0-15,0 8-2 0,0-6 13 0,-2-7-10 16,2-2 9-16,-4 1-5 0,-1-5-3 0,5 5 1 15,-8-3-1-15,5 0 11 0,-2 1 10 0,0-3-3 16,-4 4 8-16,1-4-7 0,0 1-3 0,1 1-8 16,-7-3 6-16,5 3-5 0,-2-2 5 0,1-5 1 15,6-1-4-15,-4 2 8 0,2-5 1 0,1 1-8 16,-2 0 4-16,3-2 1 0,-2 0-5 0,4-1 6 0,2-7 0 16,-8 12-4-16,8-6 8 0,0-6-8 15,-7 8 3-15,7-8 5 0,-5 8-6 0,5-8-3 16,-2 7 2-16,2-7-15 0,0 0-23 0,0 0-13 0,-6 7-28 15,6-7-13-15,0 0-25 0,-3 10-66 0,3-10-198 16,0 8 59-16</inkml:trace>
  <inkml:trace contextRef="#ctx0" brushRef="#br0" timeOffset="45570.03">13992 11548 208 0,'0'0'256'0,"0"0"-34"16,0 0-24-16,0 0-14 0,0 0-20 0,0 0-16 15,0 0-21-15,0 0-5 0,0 0-13 0,0 0-11 16,0 0-11-16,0 0-12 0,0 0-7 0,0 0-17 16,0 0-22-16,0 0-24 0,0 0-34 0,0 0-28 15,0 0-30-15,12-6-28 0,-12 6-22 0,0 0-87 16,0 0-269-16,0 0 79 0</inkml:trace>
  <inkml:trace contextRef="#ctx0" brushRef="#br0" timeOffset="45706.47">14190 11497 260 0,'10'-3'271'16,"-10"3"-37"-16,0 0-25 0,0 0-24 0,0 0-25 15,0-11-14-15,0 11-23 0,0 0-29 0,0 0-42 16,0 0-50-16,0 0-75 0,0 0-143 0,0 0-255 0,0 0 74 15</inkml:trace>
  <inkml:trace contextRef="#ctx0" brushRef="#br0" timeOffset="54235.02">3633 13732 223 0,'0'-7'209'15,"0"0"-26"-15,0 7-19 0,-3-15-14 0,3 15-6 16,-3-10-15-16,3 10-10 0,-2-10-12 0,2 10-11 15,0 0-11-15,0-9-13 0,0 9-2 0,0 0-12 16,0 0-3-16,-3-9-10 0,3 9-2 0,0 0-3 0,0 0-10 16,0 0-1-16,0-13 1 0,0 13-3 0,0 0-4 15,0 0-3-15,0 0-5 0,0 0 4 16,0 0-6-16,0 0 2 0,0-8-2 0,0 8 0 0,0 0 3 16,0 0-3-16,3-16-4 0,-1 9 4 0,-2-3-6 15,0-2 3-15,3 0-2 0,0-6-3 0,-1-1 1 16,4 4-3-16,-6 0 2 0,0 2-1 0,0 3-3 15,2 0-2-15,-2 10 1 0,0-13 0 0,0 5-9 0,0 8 0 16,3-10-2-16,-3 10-11 0,0 0 0 16,0-10-3-16,0 10-5 0,0 0 0 0,0 0 3 15,0 0 6-15,0 0-4 0,0 0 2 0,0 0 6 0,0 0 5 16,-7 41-2-16,3-3-2 0,2 2 3 0,2 6-4 16,-3 2 7-16,3 0-13 0,0 4 16 0,5 0 2 15,1 1-1-15,-1-2 4 0,4 0-2 0,1 2-3 16,1-12 5-16,6 2 2 0,-7-4-3 0,10-5 6 15,-9 0 1-15,6-6-1 0,-2-6 3 0,2-5-2 16,2 1 4-16,-2-3-5 0,6 1 0 0,-3-6 3 16,0 2 2-16,4-1-3 0,-1-1-3 0,1-5 2 0,0 0 5 15,-1-1-5-15,-1-2 5 0,4-2-7 16,-7 0 5-16,4-2-3 0,-3-2 2 0,1-1-7 0,-2-3 1 16,1 1-5-16,-2-6 5 0,-1 3-3 0,-1-4 0 15,1 2 5-15,-4-3-11 0,2-3 4 0,-5-1-1 16,1-1 0-16,0 1-4 0,-5-3-3 0,-1 1 6 15,-5-1-1-15,0-3 1 0,0 3 0 0,0 0 3 16,-7-3-10-16,3 7 0 0,-2-5-4 0,-2 1 8 16,3 1-9-16,-2 3 18 0,1-4-6 0,-2 4 5 15,1 3-5-15,-1-1 5 0,7 4-1 0,-7 2-6 0,2 0 3 16,2 1 1-16,-2 1-3 0,6 8 1 0,-6-14-2 16,2 6 1-16,4 8-1 0,-10-10-16 15,10 10 14-15,0 0 4 0,-10-5-15 0,10 5 10 0,0 0 9 16,0 0-5-16,-22 23-6 0,9-1 7 0,-4 12 3 15,1 1 4-15,2 2-2 0,3 2 0 0,-2 2 1 16,7 4-5-16,3-2 6 0,0-4-2 0,3-1 4 16,-3 3-2-16,9-6 2 0,3-5 6 0,-1-7 2 15,-1-3 5-15,11 3-4 0,-2-7 8 0,3-1 0 16,2 0 4-16,4-2-10 0,0-3 0 0,0-3 9 16,16 3-2-16,-3-5-1 0,-4-3 2 0,-5-2-6 0,-4-2-1 15,2-3-1-15,0 0-2 0,-3-3 4 0,-4 1-8 16,5-8-1-16,5-8-4 0,-2-3-4 0,-4-3-1 15,-2-9-4-15,-6 4-10 0,1-6-1 0,-6-7-1 16,3 2-2-16,-6-3 0 0,0-6 0 0,-8 1 7 16,3-23-8-16,-6 18 8 0,3 6 0 0,-3 1 6 15,-2 10-5-15,-3-5 0 0,5 3 8 0,-6 4-3 16,1 2 2-16,3 7-1 0,-3 7 7 0,1 0 5 16,5 1 2-16,-3 1 8 0,0 3-8 0,-1 0 9 15,0 3-7-15,3 5 7 0,0 0-5 0,1 0-1 16,0 5-5-16,2 5-4 0,-6-13 3 0,6 13-4 0,0 0 0 15,0 0-3-15,0 0-3 0,0 0-6 0,-17 33 6 16,12-8 5-16,3 20 0 0,2 1 0 0,0 5 3 16,-3 26-1-16,0-15 4 0,6-10-2 0,0 24 1 15,-1-16 2-15,3-12 8 0,2 1 2 0,3-2-1 16,-2-2-5-16,6 0 5 0,-3-3-4 0,6-6 0 16,-1 0 2-16,2-3-7 0,-3-5-5 0,1-9 13 15,0 1-6-15,1-3 2 0,2 0 0 0,0-2 3 0,1 0-8 16,-2-2-13-16,5-2-12 0,-4 4-12 0,5-8-13 15,-2 5-18-15,-1-6-20 0,-1 1-4 0,-3-1-13 16,-4-4-11-16,-1 0-69 0,-12-2-215 0,18 3 65 16</inkml:trace>
  <inkml:trace contextRef="#ctx0" brushRef="#br0" timeOffset="54433.81">4668 14020 317 0,'0'0'112'0,"8"-9"-20"0,-8 9-15 16,19-5 4-16,0 3-10 0,6-1-13 0,2-1-11 16,11-2-15-16,6-2-33 0,-1 6-25 0,7 0-27 15,-3-6-39-15,2 3-107 0,-2-3 35 0</inkml:trace>
  <inkml:trace contextRef="#ctx0" brushRef="#br0" timeOffset="55676.8">6222 14016 290 0,'11'32'97'16,"1"5"-21"-16,-5 3 4 0,2 1 5 0,5 3 16 15,-6 1 4-15,2 0-11 0,-1-1-13 0,-1-3-2 16,1 2-18-16,-5-2 1 0,5-1-12 0,-1-3-6 15,1-8 5-15,-5-4-10 0,2-5-7 0,-2 0-3 0,-2-1-3 16,4-4-6-16,-1-3 12 0,-4 1-8 16,3-1-7-16,-4-2-1 0,0-10 1 0,5 17-1 15,0-9-1-15,-5-8 4 0,2 13-2 0,-2-13 9 0,0 0 2 16,2 12 2-16,-2-12 1 0,0 0 1 0,0 0-4 16,0 6 4-16,0-6-7 0,0 0 2 0,0 0-5 15,0 0 0-15,0 0-5 0,0 0-4 0,0 0 0 16,-27-25-1-16,15 9 0 0,2-1-1 0,-1-3-6 15,-1 2-6-15,-6-13-4 0,2 3-2 0,3 3-2 16,3 3 2-16,-10-11-2 0,7 0 2 0,0-1 0 16,0-1 2-16,4 5-2 0,-1-6 4 0,-4 0-3 15,2 1 3-15,4-3 1 0,-3 2-1 0,3-2-3 16,2 3 2-16,1 5 5 0,0 7 0 0,0 0-6 0,-2-2 6 16,5 2-5-16,-1 2 4 0,0 1-8 0,2-2 8 15,-3 2-5-15,1 1 0 0,3 2 3 0,0 1-2 16,-2 4-1-16,2 1 1 0,0 1-2 0,0-2 3 15,2 2 0-15,-2-3 1 0,3 0-2 0,-3 13-4 16,4-19 7-16,-3 8-1 0,5 1-4 0,-4 1 4 16,-2 9-2-16,3-21 4 0,2 15 0 0,-5 6-4 15,9-15 4-15,-4 8-2 0,1-4 2 0,-6 11-8 16,10-10 4-16,-1 3 4 0,-1 0 1 0,-8 7-1 0,17-12-4 16,-8 6 0-16,-9 6 1 0,15-6 1 15,-3-1-4-15,-12 7 6 0,18-3-2 0,-6-2-2 0,-12 5 4 16,18-8-2-16,-6 6 1 0,-12 2 0 0,21-6 0 15,-9 4 0-15,-12 2 5 0,22-2-6 0,-22 2-7 16,19 0 8-16,-19 0-1 0,24 2-1 0,-11 0-5 16,-13-2 5-16,23 8-3 0,-9-2-1 0,-4-2-2 15,4 2 9-15,-6 1-6 0,6-1 5 0,-3 0-11 16,0 3 7-16,0-2 1 0,6 3 2 0,-7 0 1 16,1-2-1-16,1 2-2 0,-5-5 6 0,1 3-5 0,1-1 2 15,-1 0-4-15,0 0 0 0,-8-7 0 0,8 15 1 16,-5-6 4-16,3-1-3 0,-3 0-1 0,-3-8-1 15,4 17 1-15,-4-7 2 0,4 0-1 0,-4-10 3 16,-4 19-4-16,4-7 6 0,-4-2 0 0,1 0-4 16,-3 3 3-16,-2 5-4 0,5-4-1 0,-5-1 7 15,0-3-4-15,-3-1 10 0,4 1-9 0,-2-3 0 16,0 3 2-16,1-2 1 0,0-1 1 0,-1 1 2 16,-2-3 1-16,1 2-3 0,-2-3-3 0,-9 4 1 15,4-4 5-15,1-1-6 0,1 4 12 0,15-7-9 16,-27 3-3-16,6 0-3 0,5-1 1 0,-1 2 2 0,17-4-2 15,-27 1 1-15,13 2 0 0,14-3 2 0,-21 2 0 16,21-2-5-16,-25 3 15 0,25-3-12 0,-23 0 4 16,23 0-1-16,-19 0-2 0,19 0-1 0,-15 0 0 15,15 0 0-15,0 0-3 0,-26 0 13 0,26 0-5 16,0 0 4-16,0 0 6 0,-22 2 0 0,22-2-4 16,0 0 11-16,0 0-4 0,0 0 1 0,-16 0 7 15,16 0-6-15,0 0-1 0,0 0 0 0,0 0 0 0,-14 0 0 16,14 0-2-16,0 0-3 0,0 0 3 0,0 0-6 15,0 0 1-15,0 0-2 0,0 0 4 0,0 0-4 16,-16-2 0-16,16 2-3 0,0 0-2 0,0 0 2 16,0 0-2-16,0 0 3 0,0 0-2 0,0 0-2 15,0 0 2-15,0 0-5 0,0 0 3 0,0 0-2 16,0 0 1-16,0 0 2 0,0 0-1 0,0 0-3 16,-20 0-3-16,20 0 3 0,0 0-1 0,0 0 0 15,0 0 1-15,0 0-1 0,0 0 1 0,0 0-2 16,0 0 1-16,0 0 1 0,0 0-1 0,0 0-1 15,0 0 1-15,0 0-1 0,0 0-2 0,0 0 2 0,0 0-1 16,0 0 0-16,0 0 1 0,0 0 2 0,0 0-2 16,0 0-4-16,0 0 5 0,0 0-4 0,0 0 3 15,0 0 1-15,0 0-6 0,0 0-9 0,0 0-11 16,0 0-13-16,0 0-15 0,0 0-32 0,0 0-15 16,0 0-4-16,-13 2-22 0,13-2-85 0,0 0-252 15,0 0 74-15</inkml:trace>
  <inkml:trace contextRef="#ctx0" brushRef="#br0" timeOffset="56295.71">7504 13580 279 0,'-21'11'68'0,"0"4"-3"0,5-2-7 0,0 4-3 16,0-1-7-16,-1-3 2 0,2 9 1 16,0-2-2-16,-4 13 2 0,2-6-18 0,8-5 11 15,-1 0-5-15,2-3-4 0,2 3 0 0,4 0-4 0,-1-6-3 16,1 4-3-16,2 0 4 0,0-5-3 0,2-1 4 15,1-2 6-15,2 0-3 0,0-4 3 0,11 10 0 16,-4-7 8-16,10-1-2 0,-3 2-12 0,20-2 2 16,1-2 2-16,-7-3-16 0,-5-2 9 0,-3-1-6 15,2-2 9-15,1-2-23 0,-2 2-10 0,-3-4-11 16,1-2-11-16,-4 0-18 0,0-1-11 0,0-2-11 16,-6 2-12-16,-3-3-83 0,0 0-188 0,-7 0 55 15</inkml:trace>
  <inkml:trace contextRef="#ctx0" brushRef="#br0" timeOffset="56536.1">7315 13789 317 0,'0'0'124'0,"0"0"-19"15,11 17-6-15,-11-17-7 0,20 3 0 0,-20-3-1 16,36 0-5-16,12-3 48 0,-24-2-78 16,1 1-1-16,16-4-13 0,1 0-3 0,-12 3-1 15,-1-2-15-15,-4 3-18 0,0-2-11 0,-3 2-24 16,3 1-24-16,-1-4-22 0,0 0-78 0,1 1-181 16,0-4 55-16</inkml:trace>
  <inkml:trace contextRef="#ctx0" brushRef="#br0" timeOffset="56965.8">8492 13381 255 0,'0'0'129'16,"0"0"-41"-16,0 0-12 0,0 0-18 0,0 0 4 16,0 0-11-16,0 0 34 0,28 23-45 15,-20-1 3-15,0 16-5 0,1 1 3 0,-1 3-2 16,-6 3-5-16,4 3 4 0,-1-3 4 0,0 2-2 15,2-1 12-15,-2-3-4 0,-3 2 4 0,4-4 1 16,-6-1-5-16,0-6-4 0,0-4-3 0,1-7-5 16,-1 0-4-16,0-3 1 0,0 2-6 0,0-5-6 0,4 1-2 15,-4-5 4-15,3-2-2 0,-3-1-2 16,0-10-1-16,0 20-3 0,-3-13-5 0,3-7 0 16,3 14-2-16,-3-14 6 0,0 13 0 0,0-13-7 0,0 0 1 15,0 12-10-15,0-12-9 0,0 0-15 0,0 0-6 16,0 10-15-16,0-10-19 0,0 0-24 0,0 0-20 15,0 0-75-15,0 0-218 0,0 0 64 0</inkml:trace>
  <inkml:trace contextRef="#ctx0" brushRef="#br0" timeOffset="58161.08">8692 13475 245 0,'0'0'71'0,"1"-11"-8"0,-1 11 2 0,0 0-13 16,0-15 11-16,0 15-9 0,0 0-7 0,0 0-2 15,0 0-12-15,4-15-1 0,-4 15-2 0,0 0-12 16,0 0 1-16,0 0-4 0,0 0-6 0,0 0-1 16,0 0 6-16,0 0-4 0,0 0 5 0,10 40 5 15,-8-21 2-15,0 18 5 0,4 0-7 0,-1 2 18 0,-5 4-14 16,8 1 3-16,-4-2 8 0,1 4 20 0,-3 3 12 15,1-2-9-15,0 1-2 0,-3-4-4 0,2 1-8 16,-2-7-2-16,0 3-4 0,0-12-5 0,0-2-1 16,0-5-1-16,6-2-4 0,-9-4 2 0,6 2-3 15,-3-5-1-15,0-1-2 0,0-2-4 0,0-10 12 16,0 15-4-16,0-15 6 0,-3 10 9 0,3-10 1 16,0 0 1-16,-3 10-4 0,3-10-1 0,0 0-6 15,0 0-5-15,0 0 1 0,0 0-1 0,0 0-7 16,0 0-1-16,-19-25-1 0,11 7-6 0,-3-2-7 15,3 2 2-15,-9-17-5 0,10 8-2 0,-2 1 1 0,2 5 1 16,3-4-3-16,1 3 2 0,-2 0-1 0,2 0-1 16,2-1 0-16,-3-2 3 0,1 1 0 0,3 2-4 15,-3-1 0-15,3 0 3 0,-4 1-8 0,8-4 3 16,-4 4-3-16,3-15-2 0,-3 12-5 0,3 1-2 16,-3 3 0-16,4-1-8 0,-3-1 6 0,5 9 2 15,-4-5 1-15,1-1-3 0,0 4 1 0,-2 2 1 16,3 3-1-16,-4 11-4 0,6-20 3 0,-2 12 3 0,-4 8 3 15,2-17-4-15,-2 17 0 0,2-10 4 0,-2 10 5 16,3-13-5-16,-3 13 3 0,0 0 1 0,5-11 0 16,-5 11 0-16,0 0 3 0,0 0 0 0,3-13-3 15,-3 13 3-15,0 0-1 0,0 0 4 0,0 0-2 16,0-12-6-16,0 12 0 0,0 0 3 0,0 0 0 16,0 0-2-16,0 0-11 0,0 0 0 0,1-12 2 15,-1 12-6-15,0 0 4 0,0 0-4 0,0 0 9 16,0 0-5-16,0 0 6 0,0 0-1 0,0 0 7 15,0 0-3-15,0 0 1 0,4-14 2 0,-4 14-1 16,0 0 6-16,0 0 0 0,0 0-5 0,0 0 3 0,0 0 6 16,0 0-7-16,0 0 5 0,0 0-5 0,0 0 4 15,6-12-2-15,-6 12 2 0,0 0-1 0,0 0 2 16,0 0 0-16,0 0 0 0,0 0 0 0,0 0 0 16,0 0-3-16,0 0 3 0,0 0 4 0,0-12-2 15,0 12 0-15,0 0-1 0,0 0 2 0,0 0 0 16,0 0 3-16,0 0-6 0,0 0 8 0,0 0 0 15,0 0-4-15,4-13-2 0,-4 13-2 0,0 0 0 16,0 0 10-16,0 0-5 0,0 0-8 0,0 0 3 16,4-11-3-16,-4 11 8 0,0 0-4 0,0 0 0 0,0 0 3 15,8-13-6-15,-8 13 1 0,0 0 1 0,0 0 3 16,0 0 1-16,6-7-6 0,-6 7-2 0,0 0 7 16,0 0-8-16,0 0 2 0,9-10-1 0,-9 10 8 15,0 0-8-15,0 0 2 0,0 0 0 0,7-10 3 16,-7 10-4-16,0 0 0 0,0 0 3 0,19-10 0 15,-19 10-3-15,20-5 7 0,-20 5-7 0,15-6 2 16,-15 6 1-16,20-6-1 0,-20 6 5 0,25-3 0 16,-25 3-8-16,22-4 1 0,-22 4-4 0,21-2 7 0,-21 2-7 15,19-3 3-15,-19 3 4 0,0 0-7 16,30 3 4-16,-30-3-4 0,14 6 2 0,-14-6 8 0,20 12-11 16,-11-6 1-16,12 6 0 0,-7 3 1 0,2 0 5 15,-2 2-5-15,-1-1 4 0,1 0 1 0,-3-1-4 16,0 5 7-16,-3-3-5 0,-2-1 2 0,2-3 2 15,0 5-4-15,0-1 5 0,-8 0-2 0,3-2 5 16,-3-2-2-16,-3-2-3 0,-1 2 6 0,0 7-1 16,-7-2 6-16,3 4-1 0,-3-6-2 0,-5 1-2 15,2 1-1-15,0-1 5 0,-2-3-2 0,2 1-3 0,-5 0 1 16,-2-2 4-16,1 2-2 0,-3-3 1 16,4-2-3-16,-4 2 3 0,3-1-2 0,-2-2 2 15,-2 0-3-15,1-2 2 0,2-1 1 0,5-1 3 0,-1-3 4 16,0 4 1-16,6-4 5 0,11-2 2 0,-22 2 4 15,22-2-1-15,-16 3 4 0,16-3 0 0,0 0-2 16,0 0-4-16,-25 0 3 0,25 0-6 0,0 0-3 16,0 0-1-16,-16-5-3 0,16 5-3 0,0 0-11 15,0 0-8-15,-11-5-16 0,11 5-16 0,0 0-18 16,0 0-25-16,0 0-19 0,0 0-24 0,0 0-96 16,-5-10-264-16,5 10 77 0</inkml:trace>
  <inkml:trace contextRef="#ctx0" brushRef="#br0" timeOffset="58840.8">9160 13981 355 0,'0'0'125'15,"0"0"-31"-15,0 0-8 0,0 0-8 0,0 0-9 16,0 0-10-16,5 12-14 0,-5-12-3 0,6 16-5 16,-3-5 2-16,1 11-3 0,3-4-7 0,-2 5 8 15,-1-1 1-15,-3 2 7 0,3-1-8 0,-2-1 8 16,1 1 2-16,-6-1-1 0,3-3-16 0,-2 1 2 0,2-1-6 15,-4-5 7-15,3 2-8 0,1-4 0 0,-4-2-9 16,4-10 2-16,-3 15 1 0,3-15 5 0,-2 12 5 16,2-12 6-16,0 8-3 0,0-8-1 0,0 0-1 15,0 0-3-15,0 0-2 0,0 0-4 0,0 0-3 16,0 0-2-16,0 0-1 0,-20-26-2 0,15 14 2 16,2-7-9-16,-2-1-2 0,5-2 11 0,-3-1-7 15,3 1-3-15,0-1 2 0,0 2-2 0,3 1-4 16,2-1 6-16,-2-1-7 0,6 2 2 0,0 0 1 15,3-1-3-15,-1-1 3 0,3 1-5 0,-4 3 1 0,5 1 1 16,-2 1-4-16,4-4 4 0,-7 7-1 0,5 3 1 16,-5 0-6-16,2 2 2 0,-4 1 1 15,-1 2-3-15,-7 5 4 0,14-8-7 0,-5 6 6 0,-9 2-4 16,0 0 1-16,21-5 1 0,-21 5-3 0,0 0 0 16,0 0 2-16,27 7 4 0,-27-7 2 0,17 10-5 15,-6-4 0-15,-2 1 0 0,-1 3-1 0,0-2 3 16,7 10 0-16,-8-2 1 0,4 1 2 0,0 0-3 0,0 3 2 15,-3 0 3-15,3-1 2 0,0 0-2 0,-6 0-6 16,3 1 10-16,-5-3-5 0,2 1-4 16,1 0 1-16,-3 0 2 0,0-6 5 0,-3 3-4 0,0-2 2 15,2-2 1-15,-4-1-2 0,2-10 1 0,0 20 2 16,-6-10 4-16,3-2-4 0,3-8-4 0,-8 14 3 16,3-6 2-16,-1 0 3 0,-2-1 0 0,8-7-4 15,-17 9 2-15,7-4 0 0,10-5 0 16,-20 7-20-16,12-4-8 0,8-3-22 0,-27 8-30 0,7-6-32 15,-1 0-121-15,2-2-270 0,19 0 79 0</inkml:trace>
  <inkml:trace contextRef="#ctx0" brushRef="#br0" timeOffset="59627.18">7832 13500 286 0,'0'0'92'0,"0"0"-22"16,0 0 0-16,12-10-5 0,-12 10-10 0,0 0-1 15,0 0 3-15,0 0-3 0,0 0-6 0,0 0-2 16,0 0-5-16,0 0-2 0,0 0-7 0,0 0 11 15,0 0-15-15,0 0-9 0,0 0 14 0,0 0-17 0,0 0-5 16,0 0 3-16,0 0-5 0,-20-16-5 16,20 16 1-16,0 0 0 0,-19-3 2 0,19 3-5 0,0 0-3 15,-37 3 6-15,37-3-4 0,-16 5-2 0,16-5-3 16,-26 8-1-16,11-5 12 0,15-3-5 0,-21 10-1 16,2 3 3-16,5-4-13 0,3-1 12 0,0 0 3 15,-3-1-3-15,14-7 1 0,-16 15 0 0,8-10-13 16,-1 1 9-16,9-6 0 0,-17 12 7 0,10-4 2 15,-2 0-8-15,9-8 4 0,-15 12 2 0,15-12-1 16,-17 10-4-16,9-5-8 0,8-5-18 0,-17 12-14 0,12-6-18 16,-3 2-21-16,8-8-51 0,-16 9-150 0,16-9 46 15</inkml:trace>
  <inkml:trace contextRef="#ctx0" brushRef="#br0" timeOffset="72194.7">12402 13661 317 0,'4'-15'169'0,"0"0"-17"15,-8 3-14-15,8-1-3 0,-8 0-15 0,8 3-3 16,-4 2-13-16,0 8-7 0,0-20-7 0,0 7-7 16,0 3-7-16,0 10-10 0,0-19-3 0,0 9-5 15,0 10-1-15,0-16-7 0,0 8-4 0,0 8-8 16,0-15-1-16,0 15-8 0,0 0-4 0,0-12-7 16,0 12 1-16,0 0-5 0,0 0-3 0,0 0-6 15,0 0 0-15,0 0-2 0,0 0 1 0,0 0-1 16,0 0 1-16,5 41 2 0,1-6 0 0,-1 4-8 15,1 5 4-15,-6 1 4 0,3 4-1 0,2 1-5 0,-3 1 4 16,7-5-4-16,-4 5 3 0,1 1 1 0,-3-6-4 16,0-2 1-16,-1 1 2 0,4-6-1 0,-3 1 0 15,-1-12 3-15,0-3-3 0,5-2-2 0,-7 0 0 16,5-1 1-16,-2-5-2 0,-3 5 8 0,5-7-3 16,-5 0 0-16,0-3 1 0,3 0 0 0,-3-2-1 15,3 1-2-15,-1-2 4 0,-2 0-4 0,2-1 0 16,-2-8 3-16,0 12 1 0,0-12 0 0,0 8 3 0,0-8 3 15,0 0-2-15,0 10 1 0,0-10 1 16,0 0-3-16,0 0-3 0,0 0 3 0,0 0-2 0,0 0-2 16,0 0 0-16,0 0-2 0,-2-45 2 0,-3 27 1 15,5-8-4-15,-6-11-2 0,-2-2-1 0,6-1-6 16,-5-1 7-16,3-2-9 0,-2 4 2 0,-2 0 3 16,-1-2 0-16,-2 5-3 0,6-1 3 0,0 10 4 15,-4 3-4-15,6 1 3 0,-5 1-2 0,5 0 4 16,-3 3-4-16,2-4 0 0,4 3-4 0,-3-5-3 15,1 6 4-15,-2-1-2 0,8 0 4 0,-4-2-2 0,0 0 0 16,0 3 4-16,2-5-9 0,1 10 3 0,0-1 2 16,-2-1-4-16,5 8-2 0,1-12 1 0,0 5-1 15,2 3-3-15,-2 2-3 0,0-1 6 0,0 4 0 16,2 0-12-16,-1-3 3 0,-2 2 4 0,-6 8-4 16,16-11 4-16,-8 8-1 0,2-2-3 0,-10 5 4 15,20-7 0-15,-20 7-4 0,25-5 9 0,-25 5-4 16,25 2-1-16,-25-2-4 0,20 6 3 0,3 1-3 0,-6 0 5 15,-4 1-4-15,6 1 10 0,-2 5-8 0,3-4 1 16,-5 3 7-16,2-1-3 0,-4 1 2 16,4 2-8-16,-3 0 15 0,-7-7-3 0,4 8 5 0,-5-4-4 15,5 1-1-15,-2 1 0 0,-5 0 0 0,5 8-3 16,-5-3 6-16,0 1-1 0,-7 2 0 0,2 1-4 16,-3-5 8-16,-1 5-4 0,-3-1 2 0,-4-1-4 15,4-2 3-15,-5 0 0 0,-1 1 8 0,1 0-14 16,-4-4 14-16,4 3 3 0,-4-3 7 0,1 2-2 15,1-6-3-15,5-2 3 0,-10-1 8 0,1 3-3 16,0-2 0-16,3-4 0 0,-3 1 0 0,1-2 3 0,6 3 0 16,-3-6 5-16,5 1 7 0,10-3 1 0,-23 2-5 15,23-2 3-15,-15 0-9 0,15 0 0 0,0 0 2 16,-22-2-2-16,22 2-6 0,-11-3-1 0,11 3-10 16,0 0-20-16,-12-10-12 0,12 10-18 0,0 0-11 15,-4-8-21-15,4 8-25 0,2-10-26 0,-2 10-81 16,0 0-246-16,14-22 71 0</inkml:trace>
  <inkml:trace contextRef="#ctx0" brushRef="#br0" timeOffset="72495.7">13236 13707 333 0,'0'0'109'0,"0"0"-6"0,0 0-9 0,0 0-10 0,0 0 4 16,0 0-9-16,0 0-3 0,0 0-3 0,0 0-8 16,0 0 10-16,0 0-10 0,0 0-3 0,17-7-11 15,5-3-4-15,0 3 1 0,3-1-13 0,-1-2 0 16,1 4-2-16,0-1-2 0,-1-1-6 0,1 0-4 15,-4 3-18-15,2-2-9 0,-4 4-25 0,-3-2-15 16,-2 3-16-16,-3-1-9 0,-11 3-12 0,19 0-15 16,-19 0-57-16,0 0-182 0,19 3 55 0</inkml:trace>
  <inkml:trace contextRef="#ctx0" brushRef="#br0" timeOffset="72698.75">13295 13852 379 0,'0'0'191'0,"-12"3"-28"16,12-3-23-16,0 0-23 0,0 0-19 0,-8 6-10 0,8-6-9 15,0 0-13-15,0 0 2 0,0 0-10 16,0 0-8-16,0 0 0 0,0 0-11 0,0 0 0 16,25 4-5-16,-25-4-2 0,35-4-1 0,-10-2-10 0,0 3-17 15,3-3-27-15,12-4-23 0,4 0-33 0,-3-2-33 16,0-1-79-16,-3 1-224 0,7-3 65 0</inkml:trace>
  <inkml:trace contextRef="#ctx0" brushRef="#br0" timeOffset="73274.72">14348 13390 367 0,'0'0'74'16,"-22"0"0"-16,22 0-15 0,0 0 5 0,-28 10-7 15,18-7 3-15,-3 0-10 0,-7 10 4 0,3-1 5 16,-1 3-16-16,-2 0 21 0,1 3-8 0,3 0 5 16,-1 0-7-16,4 2-9 0,0 0-1 0,-2 0-3 15,5-4-2-15,-2 4-4 0,7-3 2 0,0 1-8 0,-1-5 0 16,6-1-11-16,0 0 13 0,0-2-2 0,4 0-2 15,-2-6 5-15,3 7-5 0,3-4-1 0,1-2-1 16,-1 0-3-16,5-2 3 0,0-1-7 0,8 0 1 16,-21-2-1-16,35-2-1 0,-22 0-4 0,10-4-2 15,-8 2 3-15,8-4-1 0,-4 3-3 0,-7-3 1 16,9 1 3-16,-6-6-5 0,-3 1-2 0,2 1 0 16,0-1-3-16,-6-2 2 0,3-3-5 0,-3 2 1 15,0 2 3-15,-2 3 1 0,2 2 1 0,-6-2-2 16,1 0 1-16,-3 10-7 0,8-17 0 0,-8 7 5 0,6 0 2 15,-6 10-6-15,3-15 3 0,-3 5 2 0,0 10-7 16,2-18 6-16,-2 18-1 0,0-11 0 0,0 11 0 16,0-12-4-16,0 12 2 0,0-10-8 0,0 10 9 15,0 0 0-15,0 0-5 0,0-14-5 0,0 14-1 16,0 0 4-16,0 0 0 0,0 0-1 0,0 0 4 16,0 0-2-16,0 0 2 0,0 0-1 0,0 43-6 15,-5-21 7-15,3-2-1 0,2 2 5 0,0 3-3 0,0-2 4 16,0 0-5-16,0 2 5 0,0-4-3 0,2 4 3 15,3-2-2-15,1-3-4 0,-1 0 9 0,-2-2 0 16,6-7-2-16,-4 1 0 0,0 0-12 0,1-4 1 16,2 2-23-16,-2-2-6 0,4-1-15 0,-2-3-10 15,0 2-15-15,3-4-24 0,-11-2-12 0,23 0-80 16,-23 0-223-16,20-4 65 0</inkml:trace>
  <inkml:trace contextRef="#ctx0" brushRef="#br0" timeOffset="73625.75">14756 13683 225 0,'0'0'113'0,"3"-6"-18"0,-3 6-17 0,0 0-12 16,0 0-5-16,0 0 0 0,0 0-1 0,0 0 11 15,0 0 1-15,-3 26 0 0,3-14-14 0,-5 5 13 16,2 3-11-16,1 2-2 0,-1 1-4 0,3-4 1 16,0 1-13-16,0-1 5 0,3 0-7 0,-1-6-3 15,1 0 3-15,2 0-7 0,-2-6 1 0,6 1 2 16,-1-4-14-16,0 2 13 0,5-2-11 0,-13-4 5 0,22 3-4 15,-8-3 3-15,-14 0-12 0,24-7 0 16,-10 5 1-16,6-9-1 0,-7 1 3 0,-2 2-3 0,-6-4-4 16,4 2-3-16,-7-1 0 0,1 1-2 0,0-2-1 15,-3 2-1-15,-3-2 4 0,0 1 5 0,-1-2-3 16,-6-2 1-16,0 4-6 0,-3-4 0 0,-2 5 0 16,-1-3 1-16,2 3 11 0,4 0 3 0,-2 3 7 15,-1-1 4-15,5 6 1 0,-1-3-3 0,1-2 6 16,8 7-7-16,-19-6 0 0,8-1-3 0,4 4-2 15,7 3-1-15,-12-6-9 0,12 6-5 0,-9-6-13 0,9 6-17 16,0 0-18-16,-13-9-45 0,13 9-11 0,0 0-33 16,-5-4-25-16,5 4-89 0,0 0-289 0,0 0 83 15</inkml:trace>
  <inkml:trace contextRef="#ctx0" brushRef="#br0" timeOffset="74119.75">14964 13506 338 0,'0'0'184'0,"6"-9"-26"0,-6 9-25 0,0 0-18 16,0 0-18-16,0 0-6 0,0 0-15 0,0 0-5 16,14-4-7-16,-14 4-9 0,0 0 0 0,20-3-5 15,-7 0-9-15,8-1 4 0,1 2-9 0,3-4-7 16,0 2-3-16,13-3 3 0,-8 2-4 0,-5 0-10 15,-7 0-2-15,2 2 4 0,-4 3-2 0,-2-2-2 16,-3 0-19-16,-11 2-3 0,19-4-6 0,-19 4-1 0,19-2 0 16,-19 2-7-16,17-2 5 0,-17 2-5 0,10-3-7 15,-10 3 2-15,8-3 2 0,-8 3-35 16,0 0 10-16,13-7-12 0,-13 7-3 0,7-5-6 0,-7 5 3 16,5-10 9-16,-5 10 1 0,0 0 1 0,0-9 10 15,0 9 3-15,0 0 9 0,-5-16 2 0,5 16 6 16,-6-6 2-16,6 6 12 0,-10-8 6 0,10 8 7 15,-9-7 3-15,9 7 6 0,-11-8 7 0,3 6 16 16,8 2-1-16,-17-5 7 0,17 5 9 0,-7-5 4 16,7 5 8-16,0 0-4 0,-14-2 9 0,14 2 12 15,0 0-2-15,0 0-3 0,-11-6-12 0,11 6 0 0,0 0-11 16,0 0-6-16,0 0-6 0,-14-2-2 0,14 2-8 16,0 0-5-16,0 0 0 0,0 0-6 15,-9 12-2-15,7-2 5 0,-2 3-3 0,0 9 1 0,1-3-2 16,1 3-7-16,-1 2 2 0,3-1 8 0,0 2-4 15,3-3-6-15,-1 1-10 0,4 15-16 0,-1-10-18 16,5-8-8-16,-3 1-25 0,1-8-11 0,7 2-27 16,-3-2-83-16,2-6-226 0,5-2 66 0</inkml:trace>
  <inkml:trace contextRef="#ctx0" brushRef="#br0" timeOffset="74659.67">16046 13187 325 0,'0'0'141'0,"-11"-10"-23"0,11 10-16 15,-18-4-18-15,18 4-7 0,-21-3-2 0,21 3-2 0,-24 3-27 16,11 1 15-16,-7 2 6 0,-3 4-11 0,6 0-2 15,-3 0-3-15,1 2-8 0,2 1-2 0,-2 3-1 16,5 1-3-16,3-1-6 0,-3 1-4 0,6-1 3 16,0 2-9-16,3-6 3 0,2 0-11 0,3 1 9 15,-2-1 1-15,4-2-3 0,-2-1 2 0,7 4-1 16,-6-6 0-16,7 1 1 0,-3 2-1 0,-5-10 3 16,20 10-3-16,-12-3-2 0,4-4-2 0,-12-3-2 15,21 2-2-15,-21-2 1 0,0 0-1 0,27-5 0 0,-15 0 0 16,-12 5-5-16,21-12 3 0,-15 4 1 0,1 0-7 15,2-1 5-15,-1 3-8 0,1-4 1 0,-5-2 2 16,5 2-3-16,-5 4 4 0,0-2-3 0,-4 8-1 16,15-17-5-16,-13 9 9 0,3 1 6 0,1-3 3 15,-6 10 3-15,9-12 2 0,-4 5 3 0,-5 7 4 16,5-9 1-16,-5 9-1 0,6-8-4 0,-6 8-5 16,0 0-4-16,5-10-4 0,-5 10-3 0,0 0-7 15,0 0 1-15,0 0-4 0,0 0 3 0,0 0 0 16,0 0 0-16,0 0-2 0,0 0 1 0,30 18 1 0,-28-9-3 15,8 1 0-15,-8-1 3 0,9 14 3 0,-6-6-7 16,0-1 8-16,7 7 2 0,-4-1-4 0,-3-2 0 16,9-2 6-16,-5 1-1 0,-2-2-5 0,-1 3-12 15,-1-2-19-15,7-4-17 0,-10-1-22 0,9 5-20 16,-6-4-32-16,1 0-14 0,0-1-102 0,-1-6-282 16,-2 4 80-16</inkml:trace>
  <inkml:trace contextRef="#ctx0" brushRef="#br0" timeOffset="74900.78">16407 13391 214 0,'0'0'147'0,"0"0"-18"0,0 0-11 15,0 0-20-15,0 0-9 0,0 0-21 0,0 0-7 16,0 0-4-16,0 0-1 0,6 34-4 0,-4-15-5 15,-2 3-4-15,2-1-1 0,2-1-4 0,-2 3-7 0,1-1 11 16,-3 1-9-16,5-1-11 0,-5-3 1 0,0 1 5 16,1 0-6-16,2-1 2 0,-3-1-1 0,5-1-11 15,-2-2-25-15,-3-2-16 0,2-5-23 0,0 5-36 16,-2-5-81-16,4-1-200 0,-4-7 60 0</inkml:trace>
  <inkml:trace contextRef="#ctx0" brushRef="#br0" timeOffset="75384.72">16547 13355 332 0,'0'-13'210'0,"0"13"-42"0,0-12-15 16,0 12-26-16,5-10-13 0,-5 10-7 0,3-10-22 16,-3 10 1-16,14-13-19 0,-6 9-6 0,3 0-11 15,-11 4-11-15,24-6 3 0,-24 6-5 0,25 0-4 16,-3 4-8-16,1 2 3 0,-5 2-7 0,-2 1-3 15,1 6-4-15,0 0-3 0,-2-3-2 0,-3 6 1 0,1-1 3 16,-5-1-4-16,1 2 1 0,-3 3 2 0,-4-2-3 16,-2 1-3-16,2-4-1 0,-4 5 2 0,2-7 0 15,0 2 4-15,-2-4-2 0,2-1-2 0,-3 1 6 16,0-5-5-16,3 0 8 0,0-7 5 16,-2 12 12-16,2-12 10 0,0 0 0 0,0 0-9 0,0 0-5 15,0 0-13-15,0 0-2 0,0 0-12 0,8-47-7 16,5 10-6-16,-4-1-10 0,1 0 5 0,3-5 3 15,2 4 0-15,-4 2-1 0,-5 8 1 0,-1 4 14 0,0 3 3 16,1 3-2-16,-4 4 4 0,1-1 2 16,-3 7-1-16,3-1 5 0,-1 0-1 0,-2 10 1 0,4-13-2 15,-4 6-7-15,0 7-4 0,0-7-7 0,0 7 4 16,0 0-2-16,0 0-1 0,0 0 5 0,0 0 0 16,0 0-4-16,0 0 0 0,0 0 5 0,-9 42-4 15,1-19 4-15,8-1-4 0,-5 14 5 0,2-6-6 16,3-6 7-16,0 1 2 0,0 0 2 0,0-3-1 15,3 2-1-15,2-1 3 0,-2-3-3 0,2-1 4 16,4 1 4-16,-1-3-1 0,0 1-4 0,4-1-18 0,3-3-20 16,-2 0-24-16,4-4-28 0,-2 1-19 0,0-6-147 15,-1-3-299-15,10-2 86 0</inkml:trace>
  <inkml:trace contextRef="#ctx0" brushRef="#br0" timeOffset="75615.02">17348 13431 303 0,'0'0'256'0,"0"0"-44"15,0 0-27-15,0 0-23 0,3-10-23 0,-3 10-13 0,0 0-12 16,0 0-15-16,15-7-11 0,-15 7-11 0,22-8-8 16,-12 6-5-16,15-5-6 0,-3 1-8 0,2-4-9 15,1 6 0-15,0 0-5 0,-4-2-3 16,1 1-6-16,0-5-12 0,-6 8-9 0,-1-3-12 0,-2 0-6 15,-13 5-15-15,19-5-11 0,-19 5-4 0,17-7-21 16,-17 7-15-16,11-3-27 0,-11 3-19 0,9-6-98 16,-9 6-263-16,0 0 76 0</inkml:trace>
  <inkml:trace contextRef="#ctx0" brushRef="#br0" timeOffset="75829.09">17658 13271 295 0,'-8'-5'24'0,"8"5"42"0,-13-12 25 0,13 12-1 16,-14-10 1-16,6 4-5 0,8 6 4 0,-11-10 1 15,11 10 5-15,-12-8-1 0,10 4 11 0,2 4-4 16,-11-6-5-16,11 6-2 0,-11-6-10 0,11 6-9 15,-8-4-12-15,8 4-10 0,0 0-4 0,-11-5-8 16,11 5-7-16,0 0-6 0,0 0-1 0,0 0-4 16,-22 15 4-16,14-9-9 0,3 4 4 0,1 2-6 15,-4 11-2-15,0-1-2 0,0 1 3 0,2-1-2 0,4 2 3 16,2 15-4-16,0-14 0 0,2-3 0 0,4-1-9 16,2-5-11-16,0 2-13 0,0-4-1 15,1-1-18-15,4-3-14 0,-1-2-22 0,1-6-26 0,9 6-18 16,3-4 9-16,-1-4-106 0,3-4-256 0,15-4 75 15</inkml:trace>
  <inkml:trace contextRef="#ctx0" brushRef="#br0" timeOffset="76282.72">18275 13128 286 0,'-4'-9'140'0,"4"9"-7"16,-8-8-20-16,8 8-19 0,-10-7-8 0,10 7-9 15,-8-7-6-15,8 7-10 0,-20-6 1 0,20 6-10 16,-23-2-7-16,23 2-1 0,-24 0 1 0,24 0-5 16,-27 8 14-16,11 1-6 0,-5 4 4 0,1 0-2 15,-3 5 1-15,7-3-10 0,0 5 1 0,-6 9-14 16,5-7 10-16,6 1-9 0,5-6-4 0,0 4 10 16,3-2-7-16,0-5-2 0,-1 1 5 0,4 0-4 15,4-5-4-15,2 0 0 0,-4 0-4 0,-2-10 0 0,13 14 3 16,-5-9-3-16,1 0-3 0,-9-5 1 0,19 7-5 15,-8-7 1-15,-11 0-1 0,0 0 1 0,32-5-2 16,-23 2 3-16,-9 3-4 0,19-10-5 0,-10-2-11 16,1-2 3-16,2-1-1 0,-2-2-3 0,-2 0 3 15,4 2 4-15,-7-5 0 0,2 6 0 0,-3 1-4 16,1 1 5-16,1 2-3 0,-3 2-3 0,-3 8 0 16,5-11 2-16,-5 11-1 0,5-12-1 0,-5 12-2 15,0 0-4-15,2-10-2 0,-2 10 1 0,0 0 5 0,0 0-10 16,0 0 11-16,0 0-7 0,0 0 8 0,0 0 2 15,18 22 3-15,-18-22-4 0,5 23 4 0,-2-7 2 16,0 7 0-16,2-6-4 0,-2 1 4 0,3 0 0 16,-1 2 3-16,0-3-4 0,-2-1 2 0,5-3-8 15,-3 0-17-15,-1-4-16 0,1 1-21 0,1-2-12 16,-6-8-29-16,10 18-17 0,-7-16-98 0,-3-2-255 16,0 0 75-16</inkml:trace>
  <inkml:trace contextRef="#ctx0" brushRef="#br0" timeOffset="76577.72">18523 13313 372 0,'0'0'195'0,"0"0"-28"0,0 0-19 16,0 0-23-16,0 0-19 0,0 0-10 0,0 0-12 16,0 0-13-16,9-7-3 0,-9 7-9 0,0 0-7 15,0 0-4-15,0 0-9 0,0 0-8 0,0 0-3 0,0 0-7 16,27 14-3-16,-27-14-3 0,9 10-9 0,-7 0 13 15,0 2 13-15,1 1-3 0,-3 3 0 0,-3 9 4 16,1-5 5-16,-3 0 10 0,-3 0 2 0,2 1-1 16,-3-5-5-16,7-1-8 0,-6-1 1 0,8-4-2 15,-5 0-5-15,1 0 4 0,4-3-3 0,-3 1 6 16,3-8 1-16,-5 10 2 0,5-10-3 0,0 0 0 16,0 0-8-16,5 10-2 0,-5-10-9 0,18 0-21 15,-18 0-22-15,32-10-29 0,-7 0-23 0,12-5-21 16,2-7-38-16,-4-5-155 0,2-3-348 0,-2 1 99 15</inkml:trace>
  <inkml:trace contextRef="#ctx0" brushRef="#br0" timeOffset="77064.98">18857 13204 355 0,'-5'-7'195'16,"5"7"-32"-16,0 0-12 0,0 0-24 0,0 0-9 0,-3-10-20 15,3 10-10-15,0 0-10 0,0 0-14 0,0 0-11 16,0 0 1-16,0 0-6 0,0 0-7 16,0 0-7-16,0 0-8 0,33 26 5 0,-28-19-4 0,3 4-3 15,5 7-5-15,-6-1-6 0,-2 4 3 0,-1-1-1 16,1 1 0-16,-2-1-5 0,-1-1 4 0,-2 4 5 16,0 0 0-16,-2-5 0 0,-1 3 4 0,-2-2-6 15,4-3 4-15,-2-6 1 0,0 3-2 0,3-3-5 16,0-10 6-16,-2 12 16 0,2-6 10 0,0-6-4 15,0 0-3-15,0 0-3 0,0 0-5 0,0 0-7 0,0 0-17 16,0 0-13-16,14-38-9 0,-3 2-7 0,2-2-14 16,0-7 3-16,4 4 4 0,-4-2 2 0,4 2 3 15,-4 5 2-15,2 9 14 0,-6 1 7 0,-4 9 4 16,0 2 5-16,0 2-1 0,-1 5 4 0,-2-2 2 16,0 3-3-16,-2 7-11 0,0-10-1 0,0 10 3 15,3-11-1-15,-3 11-4 0,0 0-2 0,0 0 4 16,0 0-5-16,0 0-1 0,0 0 7 0,0 0-1 15,-11 33 1-15,11-14-3 0,-5 1 2 0,5-1 7 16,-2 4-2-16,2 0-1 0,0-1 8 0,0-1 4 16,2 2 3-16,3-1 7 0,1-1-7 0,-1-3-1 0,4 4 4 15,-1-4 1-15,5-5-2 0,-4 3 4 0,7-4-5 16,-4-2 1-16,-2-3-4 0,0 1-6 0,5-5-15 16,-15-3-13-16,22 3-21 0,-22-3-14 0,0 0-25 15,32-10-26-15,-20 2-39 0,-7 0-120 0,6-12-313 16,1 4 90-16</inkml:trace>
  <inkml:trace contextRef="#ctx0" brushRef="#br0" timeOffset="77334.98">19292 12697 255 0,'12'-7'92'0,"-12"7"-3"0,18-7-16 15,-18 7-5-15,16 0-11 0,-16 0-1 0,0 0-8 16,21 16-19-16,-14-9 3 0,4 13-2 0,-5-2 11 16,-4 3 7-16,2 1 4 0,-4 1-11 0,0 15-2 15,0-10 4-15,0-3-5 0,0-2 0 0,0-2-5 0,0-1-7 16,3 0 13-16,-6-5-10 0,3-2 8 0,3 0 2 16,-3-3-5-16,2-1 4 0,-2-9-4 0,6 14 0 15,-6-14-2-15,9 7-3 0,-2-4 2 0,-7-3-3 16,0 0-18-16,33 5-28 0,-33-5-40 0,46-13-144 15,-23 4-239-15,1-1 70 0</inkml:trace>
  <inkml:trace contextRef="#ctx0" brushRef="#br0" timeOffset="77636.72">19876 13279 394 0,'0'0'203'0,"0"0"-31"0,-11 8-30 0,11-8-14 15,0 0-16-15,0 0-12 0,0 0-14 0,-5 10-5 16,5-10-7-16,0 0-9 0,0 0-3 0,9 19-3 0,-9-19-4 15,16 12-9-15,-6-5-1 0,12-2-6 0,1 0-8 16,3-2-19-16,-1-1-9 0,0 0-19 0,1-4-26 16,-6 0-3-16,5-4-35 0,-3 2-16 0,-3-6-24 15,0 1-73-15,-2-3-231 0,-7 2 69 0</inkml:trace>
  <inkml:trace contextRef="#ctx0" brushRef="#br0" timeOffset="77786.16">20189 13155 260 0,'0'0'104'0,"0"0"-1"0,0 0-15 15,0 0-8-15,0 0-9 0,-34 18 2 0,28-11 0 16,6-7 0-16,-5 17-8 0,0-7 7 0,5 3-4 16,-3-2-13-16,3-11 1 0,3 30-2 0,2-10 1 15,0-4-9-15,8 0 0 0,-6-1-35 0,6 2-33 16,1-7-32-16,5 2-29 0,6-2-80 0,-6-6-193 16,6 2 60-16</inkml:trace>
  <inkml:trace contextRef="#ctx0" brushRef="#br0" timeOffset="77909.66">20697 13293 268 0,'0'0'253'0,"11"-6"-43"16,0 0-28-16,-11 6-33 0,19-10-15 0,-7 3-15 15,6-3-18-15,4 4-18 0,1-4-34 0,1 3-40 16,0 2-42-16,1-1-43 0,0-1-109 0,0-2-218 16,13 2 64-16</inkml:trace>
  <inkml:trace contextRef="#ctx0" brushRef="#br0" timeOffset="78032.75">21469 13177 276 0,'30'-7'112'0,"-5"2"-43"0,-4-2-43 16,4 4-42-16,0-2-27 0,2 3-45 0,1-1 18 16</inkml:trace>
  <inkml:trace contextRef="#ctx0" brushRef="#br0" timeOffset="78133.03">22020 13170 332 0,'19'3'126'0,"-19"-3"-18"0,0 0-14 0,0 0-7 0,30-3-9 16,-30 3-22-16,33-8-50 0,-12 4-49 15,2-4-55-15,1 0-113 0,13-6 35 0</inkml:trace>
  <inkml:trace contextRef="#ctx0" brushRef="#br0" timeOffset="78583.38">23498 13093 269 0,'0'0'143'0,"-11"6"-16"0,11-6-5 15,0 0-4-15,0 0-1 0,0 0-4 0,0 0-9 16,0 0-12-16,0 0-5 0,0 0-10 0,-11 5-5 16,11-5-6-16,0 0-7 0,0 0-4 0,0 0-4 15,42 2-4-15,-15-4-5 0,14-1-4 0,5 1-4 16,1-4-2-16,-1 2-4 0,6-4-4 0,-5 6-2 0,-3-3-3 16,-4 0-12-16,-7 2-15 0,-8-2-20 15,-3 3-7-15,-2-3-16 0,-7 3 2 0,1-1-18 16,-3 2-11-16,-11 1-11 0,13-6-18 0,-13 6-79 0,6-4-220 15,-6 4 67-15</inkml:trace>
  <inkml:trace contextRef="#ctx0" brushRef="#br0" timeOffset="78780.73">23844 12965 248 0,'-7'-7'90'0,"7"7"17"0,-7-9-3 16,7 9 8-16,-6-7-2 0,6 7-2 0,0 0-8 15,-6-6-14-15,6 6-10 0,0 0-6 0,0 0-4 0,0 0-20 16,0 0 8-16,0 0-3 0,0 0-9 0,0 0 1 15,-4 24-5-15,4-11-9 0,0-3-2 0,0 0 1 16,0 10-1-16,1 2 4 0,5-3-6 0,3 3-3 16,1-5-1-16,1 6 2 0,6 9-8 0,8-10-19 15,7 1-17-15,4-6-22 0,1-2-30 0,3-2-16 16,3-3-24-16,3-6-73 0,7-4-220 0,-2-8 64 16</inkml:trace>
  <inkml:trace contextRef="#ctx0" brushRef="#br0" timeOffset="79244.73">24952 12736 311 0,'-6'-12'130'0,"-2"2"-28"16,7 0-10-16,-9 5-33 0,-1-3 13 0,11 8-12 16,-13-4-7-16,1 0-7 0,12 4-11 0,-21 0 4 15,21 0-3-15,-34 7 1 0,11 2 16 0,-2 1 6 16,-13 9-11-16,1 2 9 0,2 1 4 0,5 2-6 0,-3 3 9 15,3 0 2-15,2 0 3 0,10-4-1 0,-2-1-7 16,10-1-5-16,1-3 1 0,1 5-5 16,0-3-4-16,2 2 1 0,9-5-5 0,0 0 3 15,-1-2-2-15,12 2 0 0,-5-4-6 0,-2-3-2 0,10-2-4 16,-6-2-3-16,2-2-2 0,1-4-1 0,12 3-4 16,-3-6-3-16,18-3-1 0,-10-1-2 0,-4-3-2 15,12-6-11-15,-5-1-9 0,-8 0-1 0,-8-4-8 16,-1 5-6-16,0-3-6 0,-4-1 4 0,1 1 1 15,-3-3 3-15,0 4 5 0,1 3 1 0,-5 0 10 16,-1 2 2-16,-4 3 0 0,4 0 1 0,-5 7-4 0,-1 3-3 16,10-13 3-16,-10 13-3 0,6-9-1 0,-6 9 0 15,0 0 3-15,0 0-4 0,0 0 2 0,0 0-1 16,0 0 5-16,0 0-1 0,0 0 8 0,2 25 1 16,-2-15 1-16,3 2-2 0,-3 9 5 0,0-1-3 15,2-2 2-15,-2 4-3 0,3-3 2 0,0 1 1 16,2 2 3-16,-2 1-2 0,2-5 0 0,-1 5-3 15,4-6-20-15,-6-3-15 0,4 1-21 0,-4-2-16 0,1-3-18 16,1-3-17-16,1 1-14 0,-3-1-19 16,-2-7-99-16,0 0-275 0,14 5 80 0</inkml:trace>
  <inkml:trace contextRef="#ctx0" brushRef="#br0" timeOffset="79744.98">25143 13000 397 0,'0'0'214'0,"0"0"-30"0,0 0-32 0,4-13-17 16,-4 13-14-16,0 0-18 0,0 0-10 0,15 0-10 0,-15 0-8 15,0 0-4-15,28 10-10 0,-17-4-4 16,-2 1-6-16,1 1-6 0,1 6 4 0,3-1-7 16,-3 3-2-16,-4-1-3 0,0 0-1 0,1 3 1 0,-5-1 2 15,2 2-3-15,-5-2-1 0,-3-2-3 0,1-2 0 16,2 7-4-16,-3-5-4 0,3-4-1 0,0 2-1 15,-5-1-3-15,2-2 2 0,3-2 0 0,0 0-3 16,0-8 3-16,-7 10-1 0,7-10-4 0,0 0 3 16,0 0-2-16,0 0-4 0,0 0-14 0,0 0-11 15,0 0-6-15,0 0-1 0,0 0 4 0,15-43 4 16,-10 24 3-16,-1-2-4 0,2 2 3 0,4-1-1 0,-5 3 1 16,0-3 0-16,1 2 2 0,-6 7 2 15,8-1-6-15,-8 2 3 0,6-3 7 0,-2 5-1 0,0 0 2 16,-2-2 1-16,1 0 3 0,2 2-3 0,-2 0 0 15,3 0-1-15,-3 4 0 0,2-6 2 0,1 5-1 16,-1 0-3-16,0 0 0 0,-2 0-1 0,-3 5-1 16,11-7-2-16,-5 4-1 0,-6 3 4 0,0 0-4 15,16-3 2-15,-16 3 1 0,0 0 0 0,0 0 1 0,19 10-2 16,-11-2 6-16,-3 0 6 0,2-1 1 16,-2 6 4-16,6 0-2 0,-3 9 3 0,-2-9-1 15,3 5-2-15,-2-4 2 0,-2 2-3 0,-2-5 1 0,3 1 0 16,-3-2-3-16,-1 0 5 0,0 3-1 0,2-3-4 15,1 0 1-15,-2-2-2 0,2-1-17 0,-3 3-23 16,-2-4-21-16,0-6-32 0,7 12-40 0,-7-12-37 16,2 8-101-16,-2-8-317 0,0 0 90 0</inkml:trace>
  <inkml:trace contextRef="#ctx0" brushRef="#br0" timeOffset="80480.7">25945 12628 258 0,'7'-16'290'15,"-5"1"-47"-15,3 5-28 0,3 0-29 0,-2 2-20 16,0 3-20-16,-1-3-18 0,1 3-16 0,4-2-14 15,-1 1-9-15,2 2-10 0,-1 1-11 0,-10 3-9 16,25-3-6-16,-14 3-7 0,-11 0-2 0,36 10-10 16,-21 1-5-16,6 1 0 0,-5 2-2 0,0 4-3 0,-2-1-1 15,-3 3-3-15,0 0-4 0,-3 1 1 16,0-1-1-16,2 3 1 0,-9-1 0 0,2 1 0 0,-3-5 3 16,-3 2 2-16,2 1-7 0,-6-4 1 0,0-3-2 15,5 1 3-15,-3-3-6 0,3 1-1 0,-1-3 3 16,0-3-3-16,1 3 1 0,-4-2 4 0,3-2-3 15,3 0 1-15,0-6 4 0,-6 9-3 0,6-9-2 16,0 0 2-16,0 0-4 0,0 0-4 0,0 0-15 16,0 0-11-16,4-26-4 0,4 6-11 0,3-3 3 15,2-11 5-15,1-3 1 0,8 3-1 0,-11 5 2 0,-2 3 7 16,5 4-1-16,-2-1 0 0,-1 4 4 0,-2-1 1 16,1 0 2-16,1 1 1 0,-2 1 5 15,-1 4 5-15,-3 2-3 0,0 1 3 0,2 1-1 0,-2 3 1 16,0-2-1-16,-1 1-1 0,-4 8-1 0,4-13-1 15,-1 9-2-15,-3 4 2 0,0 0-4 0,3-10-2 16,-3 10 2-16,0 0-3 0,0 0 1 0,0 0 0 16,0 0 3-16,0 0 0 0,2 26 4 0,-4-8-2 0,-4 3 5 15,4 2 8-15,0 12 4 0,-2-3-2 0,4-6 2 16,-3-3 1-16,6 0 0 0,1 1 1 16,0 0 0-16,-1-1 6 0,5-3-9 0,1 0 5 0,-3-3 1 15,1-1-2-15,7-5-1 0,-5 0-2 0,-2-1 1 16,5-3-7-16,9 3-10 0,-1-6-13 0,2 4-25 15,3-6-19-15,-4-2-18 0,1-2-26 0,0-1-41 16,-1-2-133-16,-4-7-335 0,5 3 96 0</inkml:trace>
  <inkml:trace contextRef="#ctx0" brushRef="#br0" timeOffset="81040">26734 12060 333 0,'0'0'146'0,"8"-9"-35"0,-8 9-11 0,0 0-16 15,21-3-3-15,-21 3-14 0,0 0 5 0,23 12 1 0,-9 3-3 16,0 3 3-16,-1 1-1 0,-1 1-1 0,6 14-7 15,-3 4-4-15,-6-4-2 0,0-5-7 0,5 7-4 16,-7-7-4-16,2-7-8 0,-3-3 1 0,-4 5-8 16,1-9-2-16,0 1 1 0,-3-2 2 0,3-1-5 15,-3-3 7-15,3-2-5 0,-3-8 7 0,1 12 0 16,3-7 6-16,-4-1 8 0,0-4 1 0,3 9 3 16,-3-9-4-16,0 0-1 0,0 0-6 0,0 0-4 15,0 0-4-15,0 0-6 0,17-16-5 0,-7-1-5 16,1-3-9-16,0-2-8 0,13-9-2 0,-3 0 2 15,-7 9 1-15,-2-3 0 0,2 10 0 0,-3-2-6 0,-3 5 5 16,0 0 0-16,3 1-1 0,-5 1 2 0,2 3 0 16,-3 0-2-16,3-1 0 0,1 2-3 0,2 1 4 15,-3-3-5-15,1 4 0 0,-9 4 4 0,21-6-1 16,-12 6-3-16,-9 0 1 0,23 0 3 0,-23 0-2 16,20 6 0-16,-7-2-1 0,-4 4 4 0,-1-1 1 15,5 2 0-15,2 4-1 0,-2 1 0 0,0 4 4 16,0-3 1-16,-3 3 1 0,1-2 0 0,-2-1 1 15,-2 0 1-15,-1-3-1 0,-1 0-1 0,1 2 0 16,2-7-1-16,-6 3 0 0,4-2-1 0,-6 0 2 0,6 0 1 16,-3-4-4-16,-1 2 3 0,1-2 1 0,-3-4 2 15,3 10-2-15,-3-10-5 0,1 6-16 0,-1-6-16 16,0 0-26-16,0 0-31 0,0 0-29 0,-1 12-172 16,1-12-346-16,-23 3 100 0</inkml:trace>
  <inkml:trace contextRef="#ctx0" brushRef="#br0" timeOffset="145162.46">28114 9883 228 0,'0'0'97'0,"0"0"-17"0,0 0-12 15,0 0-23-15,0 0 17 0,0 0-4 0,0 0 1 0,0 0-9 16,0 0-10-16,0 0-1 0,0 0 0 0,0 0-4 16,0 0-12-16,0 0-2 0,0 0 5 15,0 0-2-15,0 0-14 0,0 0 15 0,0 0 1 0,0 0-14 16,0 0 7-16,0 0-11 0,0 0 8 0,0 0 13 16,0 0-36-16,0 0 23 0,0 0-7 0,0 0 4 15,0 0-7-15,0 0-1 0,0 0 1 0,0 0-5 16,0 0-2-16,0 0 2 0,0 0-1 0,0 0 2 15,0 0-7-15,0 0-1 0,0 0 9 0,0 0-5 16,0 0 1-16,13-19 4 0,-13 19-10 0,0 0 7 16,0 0 0-16,0 0 0 0,0 0-1 0,0 0 1 0,0 0 1 15,0 0-7-15,0 0 6 0,0 0 0 16,0 0 0-16,0 0-6 0,0 0-3 0,0 0 2 16,0 0-13-16,0 0 18 0,0 0 9 0,0 0-18 0,0 0 9 15,0 0-4-15,3 23 1 0,-3-13 2 0,0 3 3 16,0-3 0-16,0 2-6 0,0 7 3 0,0 1-1 15,0 3 4-15,4-1 0 0,-3-2 2 0,3 1 0 16,1-1-5-16,-1 0 11 0,0 1-7 0,2-7 5 16,-1 2 1-16,1-8 1 0,-1 5-2 0,3-5 7 15,3-1-3-15,-2 0 11 0,1-2-12 0,5 0 11 16,-6-2-5-16,-9-3-1 0,36 5 0 0,-16-5-3 0,-1-3 0 16,3 1 2-16,-5-3 8 0,-4-3-16 15,-3 4 4-15,0-4 6 0,-2 0-9 0,0 1-1 16,4-1 6-16,-6 0-9 0,-2-2 2 0,1-2 1 0,-2 1-11 15,1-2 15-15,0 4-5 0,-1-1-1 0,4-9 1 16,-3 3-5-16,-1 4 7 0,-1 0-5 0,-2-1 6 16,3 3-6-16,-3 10-1 0,0-20 3 0,0 12-4 15,0 8 13-15,3-13-5 0,-3 13-2 0,-3-12 2 0,3 12-1 16,0-16 3-16,0 16-4 0,-3-10 0 0,3 10-1 16,0 0-1-16,3-12-3 0,-3 12-9 15,0 0 1-15,0-8-3 0,0 8 2 0,0 0 0 0,0 0 11 16,0 0-5-16,0 0-4 0,0 0 4 0,0 0 3 15,0 0-3-15,0 0-7 0,0 0 10 0,0 0-8 16,3 36 8-16,-3-26-7 0,2-1-2 0,1 4 11 16,0-2-2-16,8 7-1 0,-3-3-4 0,0 3 9 15,6-2-1-15,-3 0 2 0,2-5-4 0,0-1-8 16,-4-5 10-16,12 7 2 0,-6-4 6 0,4 0-3 16,-2-1 1-16,-6-4-3 0,8 7 7 0,-3-9-5 15,1-1 2-15,-17 0-5 0,24 2 11 0,-24-2-14 16,23 0 4-16,-23 0 9 0,0 0-9 0,24-2-4 15,-24 2 4-15,13-4-1 0,-13 4 2 0,12-7 1 0,-12 7 2 16,8-3-5-16,-8 3 7 0,10-7-4 0,-10 7-1 16,7-13-3-16,-2 8 8 0,0-2-1 0,-2-1-3 15,-3-2-6-15,0 10-4 0,5-15 11 0,-5 6-6 16,3-1 4-16,-6 1 3 0,3-3-6 0,0 3 2 0,0 9-4 16,0-17-14-16,-2 4 12 0,-1 3 9 15,3 0 1-15,-3 4-2 0,3-4 7 0,-5 3-6 16,5 7 0-16,-3-16-7 0,-2 9 5 0,5 7-1 0,-7-13 4 15,5 8-6-15,2 5 2 0,-8-10 5 0,8 10-5 16,-5-10-5-16,2 6 0 0,3 4-9 0,-9-8 13 16,9 8 3-16,-10-10-12 0,2 6 6 0,0-1 3 15,8 5 3-15,-15-10-6 0,10 6 1 0,5 4-5 16,-10-10 7-16,10 10-4 0,-9-6 1 0,9 6-10 16,-8-5 16-16,8 5 1 0,-8-7-5 0,8 7-3 15,0 0 11-15,-12-5-1 0,12 5-2 0,-4-6-3 0,4 6 11 16,0 0-5-16,0 0-1 0,-13-6-1 15,13 6-2-15,0 0-1 0,0 0-7 0,-10-7 9 0,10 7-2 16,0 0-2-16,0 0-3 0,0 0 0 0,-7-7-2 16,7 7 0-16,0 0-16 0,0 0-10 0,0 0-10 15,0 0-15-15,0 0-6 0,-9-3-14 0,9 3-2 16,0 0-3-16,0 0-10 0,0 0-3 0,0 0-78 16,0 0-198-16,0 0 60 0</inkml:trace>
  <inkml:trace contextRef="#ctx0" brushRef="#br0" timeOffset="145452.54">29045 9789 271 0,'0'0'122'0,"0"0"0"0,8 5-18 16,-8-5-14-16,0 0-4 0,0 0-8 0,0 0-13 0,0 0-6 16,0 0-7-16,11 2 4 0,-11-2 2 0,0 0-10 15,16 3-2-15,-16-3-10 0,20-3-3 0,-20 3 3 16,35-3-7-16,-15 3-2 0,1 0-5 0,-2-4 0 16,4 2 1-16,-1-1-5 0,-5 0-9 0,4 2-21 15,-5-2-15-15,6 3 1 0,-6-4-9 0,-2 4-20 16,-14 0-25-16,22-2-79 0,-14 2-190 0,-8 0 56 15</inkml:trace>
  <inkml:trace contextRef="#ctx0" brushRef="#br0" timeOffset="145695.47">29176 9925 240 0,'-5'7'104'0,"5"-7"-3"0,0 0-10 16,0 0 0-16,0 0-11 0,0 0-4 0,0 0 0 16,0 0-13-16,0 0 6 0,0 0-3 0,0 0-5 0,0 0-6 15,26 3-9-15,-26-3 5 0,39-5-7 16,-18 0-6-16,5 0-4 0,-4 3-7 0,5-4 0 16,-2 4-7-16,2 0-12 0,-2-1-23 0,0 0-10 0,0 1-18 15,-4 2-16-15,-2 0-11 0,-3-3-15 0,-16 3-60 16,25 0-171-16,-25 0 53 0</inkml:trace>
  <inkml:trace contextRef="#ctx0" brushRef="#br0" timeOffset="146402.47">29776 9618 311 0,'0'-9'113'0,"0"9"-6"0,0 0-12 15,3-10-12-15,-3 10-16 0,0 0-4 0,0 0 0 16,2-9-9-16,-2 9-13 0,0 0-8 0,0 0-6 16,0 0 0-16,0 0-4 0,0 0-5 0,0 0-19 15,0 0 23-15,14 26-12 0,0 17 24 0,-4-6-26 16,-1-3-6-16,-1 1 7 0,-5 1 1 15,2-5-9-15,1 4 4 0,1 0 1 0,-4-5 3 0,1-2-8 16,-2-7 2-16,-2 4 8 0,3-5-9 0,2-1 2 16,-2 1 2-16,0-2 3 0,-1-6-8 0,1 3 9 15,-3-7-9-15,3 0 3 0,-3-8 4 0,2 13 4 16,-2-13 1-16,0 0 12 0,4 12 4 0,-4-12-2 16,0 0-3-16,0 0-1 0,0 0-11 0,0 0-2 15,0 0 3-15,16-26-2 0,-8 3 0 0,1 4-1 16,-1-7-18-16,5-11 16 0,-1 4-2 0,-2-5-7 15,-2 11-2-15,-2 2 3 0,1 5 7 0,2-2-10 0,-1 3 3 16,4 1 4-16,-2-1-2 0,1 1 1 0,1 2-1 16,-1 0 3-16,0 2-12 0,-1 1 7 0,6 1-10 15,1 1 11-15,-4-1-3 0,-1 5-2 0,-1 4-5 16,-3-3 3-16,0 4-4 0,-8 2 5 0,16-4 3 16,-16 4-5-16,0 0 1 0,0 0-3 0,0 0 1 15,25 8-12-15,-25-8 13 0,6 11 4 0,-6-11-4 16,-6 15 0-16,6-15 9 0,-19 26 3 0,0-9-14 0,0 1 9 15,1-5-13-15,-17 10 20 0,11-5-7 0,0-6-3 16,5 1-9-16,-4-1 13 0,3-6 3 0,4 2 5 16,4-3-5-16,1 2 3 0,2-4-5 0,1 2 7 15,8-5 2-15,-15 5-4 0,15-5 8 0,-8 5-10 16,8-5-8-16,-7 5 16 0,7-5-5 0,0 0-1 16,-6 8-7-16,6-8 4 0,0 0-3 0,0 0 1 15,0 0-2-15,11 17-1 0,-3-7 2 0,-2-3 4 16,5 0-2-16,6 8 5 0,-6-6-4 0,4 5-6 15,2-2 9-15,-1 0-3 0,3 1-6 0,-4-5 2 0,1 5 6 16,0-1-8-16,-2-4 9 0,0 2-4 0,-4-2 1 16,1-1-11-16,1-2-11 0,-4 2-5 0,-8-7-18 15,19 8-9-15,-14-3-4 0,-5-5-12 0,16 3-19 16,-10 1-63-16,-6-4-177 0,0 0 54 0</inkml:trace>
  <inkml:trace contextRef="#ctx0" brushRef="#br0" timeOffset="146603.57">30318 10011 294 0,'0'0'82'0,"0"0"-19"16,0 0-1-16,0 0-15 0,0 0-15 0,30 15 15 16,-24-5-7-16,-1-4-2 0,3 6-5 0,-3-2-8 15,3 1 0-15,1 7 0 0,6-1 0 0,-8-5-4 16,-4 4 6-16,4-6-13 0,0-2 2 0,-1 2 4 15,-2-3-8-15,2 4-12 0,0-4-21 0,-1 3-27 16,0-2-55-16,-1-1-120 0,-4-7 39 0</inkml:trace>
  <inkml:trace contextRef="#ctx0" brushRef="#br0" timeOffset="146874.47">30591 9728 350 0,'0'0'139'0,"0"0"-27"0,0 0-15 15,9-6-12-15,-9 6-14 0,0 0-10 0,0 0-7 0,0 0-7 16,0 0-8-16,0 0-8 0,27 18 6 0,-21-9-12 16,2 2 2-16,4 2-5 0,2 7 1 15,-2-4-2-15,6 1-3 0,-8-1-3 0,4 3 3 0,-1-3-5 16,0 2 2-16,1 2-1 0,-3-3 3 0,2-1-4 15,-4-3-20-15,2-1-5 0,-2-1-18 0,-2-1-8 16,0-3-10-16,0 1 0 0,-2-3 9 0,-5-5-2 16,9 6-23-16,-9-6-62 0,0 0-147 0</inkml:trace>
  <inkml:trace contextRef="#ctx0" brushRef="#br0" timeOffset="147058.49">31013 9659 245 0,'3'-8'122'0,"-3"8"-19"15,0 0-21-15,0 0-33 0,5-2 13 0,-5 2-10 16,0 0-6-16,0 0-6 0,0 0-8 0,4 22 4 16,-4-9-4-16,0 8-1 0,0-1-11 0,-4 3-2 15,2-1 2-15,2 1 5 0,-3 16-1 0,-2-6-11 16,2-1 6-16,0 3-4 0,-2-7 2 0,0-4-10 16,1-2-25-16,2-8-15 0,2 2-12 0,0-4-22 0,-3 0-46 15,3 1-131-15,0-9 41 0</inkml:trace>
  <inkml:trace contextRef="#ctx0" brushRef="#br0" timeOffset="147253.47">31199 9945 235 0,'0'0'104'0,"0"0"-14"0,0 0-14 0,0 0-1 15,0 0-21-15,0 0-6 0,8 21-1 0,-8-8-6 0,0-3 2 16,0 2 4-16,0 11-3 0,-2-5-2 0,2 4-3 15,0-9-14-15,0 3 11 0,0 6-26 0,0-9 20 16,0 8-1-16,0-6-12 0,0-2-25 0,0-3-11 16,2-1-25-16,-2 1-30 0,0-2-44 0,0-8-139 15,0 0 42-15</inkml:trace>
  <inkml:trace contextRef="#ctx0" brushRef="#br0" timeOffset="147446.93">31277 9999 336 0,'0'0'144'0,"0"0"-13"0,0 0-28 15,5-5-12-15,-5 5-6 0,0 0-12 0,16-5-10 16,-16 5-3-16,22 0-9 0,-5 0 2 0,5 0-15 16,1 0-5-16,0-2-14 0,-5 2-14 0,2 0-15 15,-3 0-13-15,-4-3-9 0,-13 3-21 0,25-3-17 16,-14-1-65-16,3-2-158 0,-6-1 50 0</inkml:trace>
  <inkml:trace contextRef="#ctx0" brushRef="#br0" timeOffset="147678.44">31534 9867 328 0,'0'0'99'0,"0"0"-3"0,0 0-22 0,0 0-11 15,0 0 3-15,0 0-8 0,0 0-11 0,0 0-1 16,0 0-1-16,0 0-11 0,0 0 4 0,0 0-21 15,0 0 14-15,0 0-2 0,0 0-4 0,0 0-1 16,38 16-8-16,-30-16 5 0,-8 0-3 0,18 4 1 0,-11-1-14 16,-7-3-2-16,10 3 14 0,-10-3-3 0,13 4-12 15,-13-4 10-15,0 0-14 0,15 3 14 0,-15-3-16 16,0 0 3-16,0 0-5 0,0 0-13 0,16 0-16 16,-16 0-12-16,0 0-10 0,20-5-20 0,-20 5-44 15,19-2-145-15,-8-1 45 0</inkml:trace>
  <inkml:trace contextRef="#ctx0" brushRef="#br0" timeOffset="147827.49">31903 9841 335 0,'8'-5'177'0,"-8"5"-14"0,0 0-14 0,0 0-15 0,0 0-14 16,0 0-16-16,0 0-12 0,0 0-8 0,9-4-11 16,-9 4-20-16,0 0-15 0,0 0-18 0,0 0-34 15,0 0 10-15,0 0-40 0,19 0-3 0,-19 0-17 16,14 0-18-16,-14 0-80 0,24 0-190 0,-13 2 56 15</inkml:trace>
  <inkml:trace contextRef="#ctx0" brushRef="#br0" timeOffset="148032.46">32114 9839 361 0,'8'2'18'16,"-8"-2"24"-16,0 0 17 0,17 0 11 0,-17 0 8 0,0 0 7 15,0 0-2-15,16 0-1 0,-16 0 0 0,0 0-13 16,0 0-10-16,0 0 1 0,0 0-3 0,19 0-15 16,-19 0 5-16,16-2-7 0,-16 2-5 0,23-3-7 15,-10 3 3-15,8 0-14 0,5-2-3 0,-4 0-14 16,-1-2 6-16,0 2-4 0,0 0 0 0,-5 0 2 15,-2 2-4-15,-1-4 5 0,-13 4-8 0,23-2-2 16,-16 2 8-16,-7 0 6 0,17-2 7 0,-17 2-5 16,14-3 15-16,-14 3 7 0,0 0-6 0,13-2 3 15,-13 2-9-15,0 0 2 0,0 0-26 0,0 0-15 0,14-3-25 16,-14 3-40-16,0 0-113 0,0 0-231 0,0 0 68 16</inkml:trace>
  <inkml:trace contextRef="#ctx0" brushRef="#br0" timeOffset="148384.94">32286 10181 286 0,'0'0'119'16,"6"-8"-21"-16,-6 8-18 0,0 0 9 0,0 0-14 16,0 0-6-16,0 0 2 0,0 0-7 0,0 0-4 15,0 0 1-15,0 0 1 0,0 0-6 0,11-4-11 16,-11 4 7-16,0 0 1 0,0 0 33 0,0 0-46 16,0 0-7-16,0 0-3 0,8-5-2 15,-8 5-7-15,0 0 1 0,14-3-2 0,-14 3-5 0,16-5-1 16,-4 3 1-16,-2-1-5 0,1 0 6 0,3-1-4 15,-3-1-4-15,-2 4-4 0,7-5-5 0,-6 2-6 16,4 2-2-16,-3-2-6 0,0 0-9 0,3 1-3 16,-4 0-13-16,-10 3-13 0,20-7-17 0,-9 4-25 15,-11 3-79-15,14-9-207 0,-9 3 62 0</inkml:trace>
  <inkml:trace contextRef="#ctx0" brushRef="#br0" timeOffset="148659.44">32595 9970 266 0,'0'0'122'0,"0"0"-24"15,-2-10 3-15,2 10-20 0,0 0-6 0,0 0-9 16,0 0-2-16,0 0-3 0,0 0-11 0,0 0-7 16,-3-9-5-16,3 9-11 0,0 0-4 0,0 0-15 0,0 0 10 15,0 0 3-15,0 0-8 0,0 0 2 16,12 26-5-16,-10-16-2 0,7 12 9 0,-3-3-3 0,-2 4-2 15,10 13 5-15,-6-5 1 0,0-8-8 0,1 2 0 16,-4-2-2-16,3 13 1 0,-2-9 2 0,1-2 6 16,2-2-6-16,-9-1-10 0,8-5 7 0,-6 3-12 15,2-2-19-15,-1-8-26 0,-1 3 9 0,2-4-23 16,-3-3 3-16,3 1-4 0,-4-7-66 0,5 6-152 16,-5-6 46-16</inkml:trace>
  <inkml:trace contextRef="#ctx0" brushRef="#br0" timeOffset="148975.26">33028 9994 245 0,'6'-10'139'0,"-3"3"-20"0,-3 7-2 0,6-11-23 15,-6 11-12-15,4-5 0 0,-4 5-18 0,0 0-2 16,3-6-15-16,-3 6-12 0,0 0-6 0,0 0-8 16,0 0 1-16,0 0 0 0,0 0-14 0,0 0 11 15,0 0 3-15,0 0-8 0,-41 22 0 0,24-12-10 16,-1 2 9-16,-2 0-6 0,6-3 4 0,4-1-1 15,-1 0-5-15,0-3 8 0,2-1 3 0,9-4 1 0,-10 9-3 16,10-9 1-16,-11 3-1 0,11-3-6 0,-10 7-3 16,10-7-2-16,0 0 4 0,-1 9-8 0,1-9 4 15,0 14 0-15,0-6-1 0,0 2 3 0,1 0-3 16,-1-10 3-16,16 29-1 0,-11-17 1 0,0 3 6 16,0-2-9-16,4-1 7 0,-1 6-3 0,0-4-3 15,0-1 6-15,-1-2-14 0,0 0 5 0,1-4 5 16,0 3 3-16,-1 0-4 0,0-3-3 0,0-1-31 0,0 1-1 15,-2-2-23-15,-5-5-24 0,9 7-87 0,-9-7-194 16,0 0 59-16</inkml:trace>
  <inkml:trace contextRef="#ctx0" brushRef="#br0" timeOffset="149479.44">33071 10204 225 0,'0'0'111'15,"0"0"-26"-15,0 0-10 0,0 0-8 16,6-8-11-16,-6 8-6 0,0 0-9 0,0 0-10 0,0 0 3 16,0 0-6-16,0 0-3 0,0 0-9 0,0 0 3 15,0 0-4-15,18 18-2 0,-12-12 0 0,0 2-2 16,-3 2 12-16,3 0-15 0,-4-1 9 0,5 1-3 15,-5 0-6-15,4 0-16 0,-4 0 16 0,4 3-6 0,-3-1 3 16,-1-6 5-16,0 4-8 0,-2 1 10 16,3-4-1-16,-3 1 1 0,0-8-14 0,4 15 11 15,-4-15 5-15,2 8-2 0,-2-8 8 0,3 9-8 0,-3-9 21 16,0 0 15-16,0 8 0 0,0-8 2 0,0 0-14 16,0 0-1-16,0 0-3 0,0 0-2 0,0 0-12 15,11-25 4-15,-8 17-4 0,-1-4 2 0,3-8-4 16,-1 6-7-16,1-1-1 0,1 2 6 0,-4 3 1 15,1 0 2-15,-2 0 5 0,-1 3-1 0,4-1-5 16,-4 8-8-16,2-10 2 0,-2 10-1 0,3-7-7 16,-3 7-1-16,0 0 1 0,7-7-5 0,-7 7 0 0,0 0-1 15,0 0-8-15,0 0 5 0,0 0 9 16,18 20-6-16,-12-13 3 0,0 3 2 0,2 0 5 16,-6 0-8-16,4 0 3 0,-2-2 3 0,0 1-1 0,6 1 2 15,-10-4 0-15,4 5-6 0,-1-1 2 0,2-3 0 16,-2 1-3-16,2 1-13 0,-5-9-17 0,3 14-23 15,2-14-3-15,-5 0-19 0,3 12-17 0,-3-12-6 16,0 0-52-16,0 0-181 0,3 7 55 0</inkml:trace>
  <inkml:trace contextRef="#ctx0" brushRef="#br0" timeOffset="149712.44">33445 10011 309 0,'0'0'132'0,"0"0"-25"16,0 0-27-16,0 0-2 0,0 0-13 0,0 0-7 16,0 0-6-16,0 0-31 0,0 0 30 0,19 21-10 15,-16-12-8-15,-1 4 3 0,6 3-8 0,0 1 11 0,4 1-11 16,-8-1 2-16,2 0 1 0,2-2-9 16,-2 0-17-16,0-5 10 0,-2 0-7 0,0-3 10 0,1 3 8 15,-1 0-8-15,-4-10-24 0,7 12-10 0,-7-12-7 16,6 10 0-16,-6-10-12 0,4 3-36 0,-4-3-72 15,0 0-168-15,0 0 52 0</inkml:trace>
  <inkml:trace contextRef="#ctx0" brushRef="#br0" timeOffset="149887.17">33645 9987 289 0,'0'0'156'0,"0"-10"-20"0,0 10-14 16,0-11-17-16,0 11-20 0,0 0-4 0,0 0-10 15,0 0-15-15,0 0-5 0,0 0-10 0,0 0-3 16,0 0-6-16,0 0-3 0,0 0-8 0,0 0-1 0,0 0-1 15,-9 43-4-15,9-24 8 0,-4 1-4 0,0 5 2 16,1-5-4-16,-2 5-4 0,2-2-12 0,2 2-13 16,-4-2-19-16,2-2-23 0,1 1-17 0,-2-2-20 15,3-5-59-15,-2-2-176 0,0-3 54 0</inkml:trace>
  <inkml:trace contextRef="#ctx0" brushRef="#br0" timeOffset="150159.81">33661 10290 263 0,'0'0'167'0,"10"-5"-27"16,-10 5-31-16,0 0-12 0,0 0-19 0,0 0-7 16,0 0-10-16,0 0-2 0,0 0-2 0,15 15-13 15,-15-15 3-15,0 15-9 0,2-5-11 0,-2 3 9 16,3-5-7-16,-3-8-1 0,3 18 0 0,-3-5-11 16,0-13 6-16,5 10-8 0,-5-10 5 0,3 13 4 15,-3-13-10-15,0 0 1 0,3 10 4 0,-3-10-1 0,0 0-2 16,0 0 2-16,0 0-12 0,0 0-7 15,0 0 4-15,0 0 3 0,0 0-6 0,0 0 3 0,0 0 3 16,28-23 2-16,-28 23-8 0,7-6-1 0,-7 6 1 16,0 0-5-16,9-8 6 0,-9 8 2 0,0 0-12 15,0 0 0-15,0 0-20 0,0 0-5 0,0 0-19 16,0 0-17-16,18 14-19 0,-18-14-77 0,0 0-195 0,0 17 57 16</inkml:trace>
  <inkml:trace contextRef="#ctx0" brushRef="#br0" timeOffset="151560.41">33500 9557 253 0,'-9'-7'103'0,"-2"2"-20"0,0 0-16 0,0 0 1 16,-2 0-14-16,-10-3-6 0,-1 4-6 0,0-2-5 15,-4 3-2-15,-13 0-9 0,-3-3 2 0,1 5-4 16,-1-2-4-16,0 3-3 0,0 0-3 0,-2 0 5 0,1 0-5 16,-1 0-3-16,2 0 8 0,-2 3 1 0,2-3-8 15,0 0-2-15,1 0-4 0,-2 0 0 0,2-3 2 16,-2-3-2-16,3 3-2 0,-6 3-3 0,5-6 7 16,-4 2-14-16,3-4 0 0,-4 2 14 0,-5 2-2 15,4-1 5-15,2 2-9 0,3-2 1 0,-4-2-2 16,0 4 6-16,-1-1-7 0,-3-2 7 0,0 5-4 15,-3-2 7-15,1-1-3 0,-2 2 6 0,-1 1-2 16,3-2 5-16,-31-3-2 0,16 4 6 0,13 0-18 16,-2 0 2-16,-27-1 9 0,17 0-2 0,11 2-4 15,1-2 1-15,1 3 10 0,4-3-9 0,1 3-7 0,-1-2-2 16,4 0-6-16,0 2 10 0,-2-3 1 0,5-2 5 16,13 3-6-16,-9 2 4 0,7-3-4 15,3 0 3-15,0 3-6 0,-12-4 0 0,12 1 2 0,3 0-4 16,0 1 3-16,-1 2 10 0,6 0-11 0,-3 0 3 15,0-5-1-15,2 5-4 0,-2-2 8 0,-3 4-5 16,1-2 0-16,1 5 3 0,-14-5-1 0,10 2-4 16,0 1-1-16,-8 0 2 0,5-1 5 0,3 3-10 15,-12-5 7-15,4 5-7 0,-5 0 3 0,1 0 3 0,1 3-8 16,-5-4 6-16,2 3-1 0,-2-2 1 16,-2 8-2-16,-1-9-5 0,4 6 8 0,-3-2-1 15,5-1-1-15,-4 1-3 0,3-1 13 0,1 4-8 0,-2-4-6 16,7-1-1-16,-2 4 8 0,-2-1-3 0,-2 0-1 15,7 1 8-15,-1-6-12 0,1 6 0 0,-1-2 4 16,-3 5 4-16,3-5-1 0,-9 4-2 0,9-2 5 16,-1 1-3-16,9-4 13 0,-8 6-14 15,-23 4-2-15,36-9 3 0,2-1-2 0,-2 0-1 16,0 1 4-16,-16 5 1 0,2-1-4 0,1 0 12 16,6-2-15-16,6-3-8 0,3 0 10 0,-2 1 2 15,2 1-6-15,-1-1 6 0,1 0-4 0,2-2 1 16,-1 3 2-16,0 0 3 0,1-2-1 0,-1 1-4 15,5 2 6-15,6-6-3 0,-1 2 3 0,-2-2-2 0,5 2-1 16,-2-1 3-16,1 2-6 0,3-2 2 0,-3-1-7 16,1 5 8-16,1-3 0 0,0 1 0 0,0 3-2 15,0 0-5-15,-1 1 7 0,1-1-6 0,-4 7 12 16,2 3-6-16,-1-4-13 0,-1 4 14 0,1 0 0 16,1 1-1-16,1-2-2 0,-2 3-2 0,4-2 5 15,-1 2-2-15,2-2 11 0,0 1-13 0,1 0 13 16,0 1-3-16,2-1-12 0,3 1 15 0,0 1-15 0,0-1 0 15,3 1-1-15,0-1 6 0,3 0 0 0,1 1 7 16,2 0-5-16,1-1-8 0,10 11 9 0,-4-1 2 16,6-7-7-16,3 7 4 0,2-5-2 0,0 1 4 15,6 1-2-15,-2-2 2 0,5-2-4 0,-2-1-2 16,4 4 4-16,1-5 0 0,5-1 11 0,-4 1-6 16,8-5-2-16,-2-1-3 0,6 0-2 0,3 1 12 15,21 3-12-15,7-3 2 0,-20-9 1 0,-6 5-1 16,24-4 4-16,5 3-6 0,-3-3 0 0,-19-2 3 15,22-1-3-15,-18-2-2 0,17-3 4 0,-2 1 0 16,-16 0 1-16,23-3-1 0,1 2 1 0,-3-2 0 0,-1 0-3 16,1-5-1-16,-3 5 2 0,6-3 3 0,2-1-4 15,2 4-1-15,5-3 5 0,-3 0 0 0,1 3 1 16,4 0-9-16,-3-4 5 0,-3-2 2 0,-3 6-3 16,-6-3 0-16,1-1 5 0,-22-1-3 0,-10 1 0 15,27-2-1-15,-15 0 5 0,-13 1 0 0,30-3 3 16,-2-2 9-16,-14 3-9 0,-18 2-1 0,33-5 2 15,-1 3 2-15,-15-3 1 0,17 3-5 0,-17-4-4 16,15 1 0-16,-18 6 3 0,-7-3 2 0,30-3 0 0,-25-3 5 16,18 1 1-16,-14-1 5 0,-13 3 1 15,-3 1 2-15,5 2 5 0,-11-6-3 0,3 4 6 0,-5-5-2 16,-2 0-1-16,4 1 0 0,-5 2-1 0,-7-2 0 16,-5 3-3-16,4-7-2 0,1 2-2 15,-10 0-4-15,-1 4-3 0,0-5 1 0,-2 0 0 0,0 0 0 16,-3-1-3-16,-1-1 2 0,-2 1-3 0,2-2-1 15,-2-1-2-15,-3 2-2 0,0 1 6 0,2 0 1 16,0-1-10-16,-4-1 9 0,3 2 1 0,-2-1-10 16,1-2 6-16,-2 0-2 0,-2 4-3 0,2-4 0 0,-1 0 2 15,1 2-2-15,-1-4 3 0,1 3 3 16,-8-3-3-16,5 1-1 0,3-2-3 0,1-15 0 16,-5 5-3-16,1-5 4 0,-9 1 5 0,0-3-7 0,2 3-1 15,-8-1-1-15,1-2-1 0,-4-3 2 0,2 2 0 16,-10 3 4-16,4-1 2 0,-1 4-4 0,-1 1-1 15,-7 5-2-15,0-1 0 0,-8 5 3 0,-2 2-3 16,-3-1-5-16,-4 7 3 0,-1-1-6 0,-10 6 3 16,-2 2-6-16,-30 1 4 0,14 5-4 0,18 1-1 15,-8 0 3-15,-21 6-2 0,13 1-2 0,15-1 10 16,1 0-3-16,-2 1-4 0,-2-2-7 0,-25 10-11 0,19-2-17 16,6-2-6-16,-23 12-21 0,17-5-28 15,-19 4-31-15,0 3-75 0,-3 4-248 0,-3-4 71 16</inkml:trace>
  <inkml:trace contextRef="#ctx0" brushRef="#br0" timeOffset="182024.62">14238 16126 290 0,'0'0'124'15,"0"0"-19"-15,0 0-13 0,0 0-29 0,0 0 1 16,0 0 1-16,0 0-12 0,9-12 1 0,-9 12-2 16,0 0-2-16,19-7 3 0,3 0 0 0,3 0 0 15,16-6-10-15,2 1 4 0,1-1-9 0,3 3-1 16,-4 1-9-16,7 2 4 0,-3-5-9 0,-4 9 3 0,1-2-6 15,0-1-3-15,-6 4 1 0,4-2 0 0,-7 0-10 16,-5 4 8-16,-3 0-11 0,-3 0-11 16,1 4-6-16,0-2-10 0,-2-2-4 0,-1 2-17 0,-7-2-12 15,2 2 0-15,-17-2-16 0,23 0-16 0,-16 4-58 16,-7-4-170-16,14 7 52 0</inkml:trace>
  <inkml:trace contextRef="#ctx0" brushRef="#br0" timeOffset="182292.19">14557 16290 243 0,'30'0'65'0,"-3"-5"-11"0,0-1-8 15,15 2 6-15,1-6-14 0,7 5 0 0,-3-5-8 0,4 0-1 16,-1 5-4-16,1-1 4 0,-4 0-10 16,-1 0 3-16,-4 3-7 0,0-4-1 0,-1 1 5 15,-1 2-7-15,-5 0 5 0,-6 0-2 0,11-4-13 0,-5 3-6 16,-9 0-10-16,-2 0-11 0,-6 1-11 0,2-2-42 16,-7 2-88-16,-1 0 29 0</inkml:trace>
  <inkml:trace contextRef="#ctx0" brushRef="#br0" timeOffset="182612.31">14897 15697 273 0,'0'0'77'0,"0"0"-15"0,0 0-14 0,0 0-3 16,0 0-5-16,0 0-12 0,0 0 8 0,0 0 0 15,32 33-7-15,0-17-5 0,7 3-4 0,-1 0-1 16,1 0 2-16,-1 4-6 0,-1-1 0 0,2 0-4 16,0 1 14-16,-1 4 3 0,-2 1 8 0,-1 0-2 15,-2-1-4-15,-3 6-8 0,-2-4 8 0,-3 1-2 16,-1 7 16-16,-5-5 12 0,-2 1-3 0,-3 0 3 0,-10-3 3 16,-1 10-2-16,3-6 0 0,-8 3-4 15,-5-1-7-15,-4 2 1 0,1-2-12 0,-10-1 3 16,1 3-2-16,-2-5-5 0,-3 7 1 0,-6-2-3 0,1-4-9 15,-1 1-8-15,-5-1-23 0,2-2-15 0,0-2-29 16,3-4-32-16,8-6-28 0,6-7-77 0,-2-1-228 16,9-6 68-16</inkml:trace>
  <inkml:trace contextRef="#ctx0" brushRef="#br0" timeOffset="188448.62">17875 15874 248 0,'0'0'244'0,"0"0"-29"16,0-12-22-16,0 12-17 0,0-10-13 0,0 10-12 0,0 0-14 16,2-12-10-16,-2 12-11 0,0-10-16 15,3 4-10-15,-3 6-8 0,3-17-6 0,0 9-13 16,2-2-5-16,-2 0-10 0,2 0 0 0,-2 3-5 0,2-5-11 15,5 2 1-15,-3-7 0 0,6 1-2 0,-10 2-6 16,6 1-2-16,-4 2-1 0,-2 1-3 0,5-1-3 16,-6 1 2-16,2-2-3 0,2 2-2 0,-4 1 0 15,3-1-1-15,-5 0-1 0,3 0-1 0,-3 1 1 16,2-1-2-16,-2 0 0 0,0 10 1 0,-5-20-5 16,4 9-1-16,-3 1 3 0,-4 0-4 0,2 3-2 15,-5 1-3-15,-11-4 3 0,3 2-3 0,-3 1 1 0,-3 7-5 16,-2-3-3-16,-11 6 5 0,-3 0-7 15,8 6 7-15,3-1 0 0,4-3 0 0,2 1 2 0,2 4-4 16,1 0 2-16,1 0-3 0,4 2-2 0,1 1 5 16,-1 0 0-16,6-2-3 0,6 1 3 0,0 0 1 15,-1 6 1-15,5 2-1 0,5 1 1 0,3 2 1 16,9 9-5-16,7 3 3 0,3-3 3 0,6 1-2 16,-6-2 3-16,3 1 0 0,6 3 2 0,-3-2-4 15,0 0 2-15,6-1 0 0,-4 3 1 0,3-3-3 16,-5-2 2-16,2-1-3 0,-2 1 4 0,1-8-2 0,-13 0 0 15,2-5 2-15,-7-2-1 0,0-2 0 0,-5-1-2 16,0-2 0-16,-5-1 0 0,-2 2 0 16,2-4 1-16,-6-7-3 0,3 16-1 0,-3-16 5 0,-11 13 2 15,3-5-2-15,-14 4-2 0,6 1 5 0,-9-1-2 16,-10 1-1-16,-4-4 1 0,9 1 1 0,0-3 1 16,5-2 0-16,-2 0 11 0,2 0 6 15,-2-2-13-15,2-1 13 0,0-2-1 0,-2 2 5 0,5-4 3 16,-2 2 4-16,4 0-2 0,20 0 1 0,-34-2 0 15,19-1 0-15,15 3 1 0,-22-2-2 0,22 2 4 16,-19-6-5-16,19 6 0 0,-14-4-3 0,14 4-8 0,-10-3 4 16,10 3-2-16,0 0-5 0,-14-3 0 0,14 3-1 15,0 0-2-15,0 0 0 0,-13-7-1 0,13 7-2 16,0 0-7-16,0 0-9 0,0 0-12 0,0 0-15 16,0 0-14-16,-7-9-10 0,7 9-17 0,0 0-19 15,0 0-21-15,28-12-16 0,-9 4-28 0,5-1-32 16,2-1-124-16,8-8-378 0,11 3 105 0</inkml:trace>
  <inkml:trace contextRef="#ctx0" brushRef="#br0" timeOffset="189656.68">19674 15713 303 0,'8'-10'210'0,"-2"0"-36"0,-6 10-17 0,6-16-17 0,-6 16-16 16,10-12-19-16,-10 12-10 0,2-6-9 0,-2 6-6 15,0 0-10-15,8-13-8 0,-8 13-9 0,0 0-1 16,0 0-3-16,3-12-6 0,-3 12-6 0,0 0-4 16,0 0-1-16,0 0-6 0,0-13-3 0,0 13-3 0,0 0-4 15,0 0 1-15,0 0 1 0,-13-20-3 0,13 20-9 16,-12-10 0-16,4 3-4 0,8 7 4 15,-16-9-10-15,16 9 6 0,-19-10-2 0,19 10-2 0,-19-5-1 16,5 5 4-16,14 0-8 0,-25 0 2 0,25 0 6 16,-25 8-4-16,15-7-6 0,2 7 6 0,-4-1-3 15,3 2 1-15,0 7 3 0,-6 1-1 0,9-2-4 16,2-4 8-16,1 2-2 0,0 2-1 0,3-2 2 0,0-3-1 16,0-10 1-16,6 22 1 0,-4-12 0 15,4 0 4-15,-4-3-4 0,-2-7 1 0,17 16-4 16,-17-16 8-16,13 8-3 0,-4-5-2 0,-9-3-1 0,19 2-1 15,-19-2-3-15,0 0 1 0,0 0 3 0,35-7-2 16,-35 7-1-16,17-12-8 0,-6 8 5 0,-3-8 2 16,-8 12 4-16,17-14-2 0,-12 5 0 0,-1-1-6 15,-4 10 5-15,14-16 4 0,-12 6-3 0,-2 10-2 16,8-13 0-16,-8 13 3 0,5-12-6 0,-5 12 3 16,7-16 4-16,-7 16-1 0,8-10-3 0,-8 10-2 15,0 0 5-15,4-12-2 0,-4 12 0 0,0 0 6 16,0 0-3-16,0 0 1 0,6-13-6 0,-6 13 6 15,0 0 0-15,0 0-5 0,0 0-1 0,0 0-4 0,5-10-2 16,-5 10-8-16,0 0-3 0,0 0-13 0,0 0-6 16,0 0-13-16,0 0 0 0,0 0-83 15,0 0 68-15,0 0-8 0,0 0-2 0,0 0-6 16,8-4-6-16,-8 4-50 0,0 0-165 0,0 0 50 16</inkml:trace>
  <inkml:trace contextRef="#ctx0" brushRef="#br0" timeOffset="190232.31">19720 15674 317 0,'0'0'131'0,"0"0"-19"0,0 0-12 0,0 0-11 15,0 0-8-15,0 0 3 0,0 0-28 0,0 0 1 16,0 0 5-16,0 0-9 0,0 0-10 0,0 0 5 0,0 0-11 16,0 0 2-16,0 0-1 0,0 0-12 0,0 0 1 15,0 0 0-15,0 0-3 0,0 0-6 0,0 0-3 16,0 0 3-16,0 0-1 0,0 0-2 0,0 0-2 16,-33-28-7-16,33 28-2 0,0 0-1 0,-46 10 9 15,26-4 3-15,2 3-1 0,1-3 2 0,-3 7 0 16,7-3-3-16,-4 5-1 0,1-2 2 0,7 1-5 15,-7 3 0-15,8 0 6 0,-1 0-6 0,7 4 0 0,-3-5-1 16,5 0 4-16,5 3-6 0,1-1 6 0,5 2-3 16,2-3-1-16,7-1-4 0,11 10 5 0,6-9 2 15,1 3-2-15,4-5-8 0,1 0 9 0,2-2-5 16,-4 0 5-16,-7 2-7 0,-2-5 3 0,-4 0-2 16,-5 0-5-16,2 0-1 0,-4 0 4 0,0-1-2 15,2 3-7-15,-5-1 14 0,2 1-7 0,-3 0 2 16,2 1 0-16,-7-1-1 0,-2-3 6 0,-2-2 5 15,-4 5 7-15,3-3-2 0,-4 1 7 0,-3-10 3 16,-3 20-1-16,0-11 4 0,-5 9 1 0,-4 0-6 0,-6-7-1 16,-4 4 1-16,-2-2-4 0,-18 6-2 0,7-5 2 15,-9-6-5-15,3-1 11 0,8 0-4 0,3-7 3 16,6-4-2-16,-18-2 1 0,12-4 0 0,1 2-3 16,9-2-1-16,-2-3-2 0,6-2-2 0,-1-2-1 15,4-4-6-15,0 1-10 0,6-1-10 0,2-3-8 16,5 0-9-16,0-11-21 0,12 1-22 0,4-1-15 15,-3 8-9-15,3 2-17 0,-2 7-8 0,5 2-9 0,8-9-4 16,-5 5-76-16,0 5-248 0,-3 3 72 16</inkml:trace>
  <inkml:trace contextRef="#ctx0" brushRef="#br0" timeOffset="190782.31">19961 15824 221 0,'10'-8'106'0,"-10"8"-15"0,9-5 0 0,-9 5-10 15,0 0 4-15,0 0-7 0,16-8-19 0,-16 8-2 16,0 0-1-16,0 0-4 0,0 0 8 0,32 8-4 15,-18 0-7-15,6 7 6 0,-1 3 5 0,11 7 7 16,-2 8-1-16,2 2 2 0,-3-1 3 0,1 4-8 0,-4 3-5 16,6 1 1-16,-3 3-5 0,-2-6-1 0,0 2-5 15,-3-4-2-15,2 2-5 0,-1-1-9 0,-4-3 2 16,6 1-5-16,-9-4-6 0,2-6 2 0,-9-4 3 16,2-5-12-16,-1 2 2 0,-3-1 0 0,1 0-1 15,-3-9-3-15,3 1 0 0,-5-1-1 0,3-2 3 16,-6-7-1-16,5 13 0 0,-5-13 10 0,3 7 2 15,-3-7 0-15,0 0-5 0,0 0-3 0,0 0 1 0,0 0-5 16,0 0-9-16,-33-17 0 0,17-2-4 16,-1 0-4-16,-8-17-2 0,0 0-6 0,2-4 1 15,-2 0-1-15,6-4 4 0,0 2-2 0,-1-3 2 0,3 1 3 16,-1 0-5-16,3-1 5 0,0 4 1 0,3-4-3 16,1 1-1-16,7 2 1 0,-11-2-5 0,10 4 6 15,2 2 1-15,0-3 3 0,-1 4 0 0,0 5-5 16,8 7 3-16,-4 1-5 0,2 6 0 0,0-5 5 15,4 9-2-15,-1 0-8 0,4-1 7 0,-1 3-7 16,-3 5 6-16,3-2-4 0,1 3-2 0,-1 0 3 16,-8 6 1-16,25-4-3 0,-11 1 1 0,-14 3-1 0,34 9 3 15,-11 1-5-15,-4 0-2 0,-1 2 4 0,2 6-1 16,-4-1 4-16,1 4 1 0,5 10 3 0,-3 2 1 16,-9-6-2-16,-3-6 3 0,-5 1 1 0,1-1 2 15,-3 1-3-15,-3-3-4 0,1 3 11 0,-5 1-1 16,-7-3 2-16,2-2-1 0,-6 3 6 0,-9 6-2 15,4-10-2-15,-2 0 3 0,6-7 1 0,2 2-1 16,-3-2 1-16,1-7-2 0,6 0 1 0,-4 1 0 16,17-4-5-16,-21-2 1 0,21 2-7 0,-20-5-16 15,20 5-10-15,-13-13-17 0,13 13-17 0,-6-16-16 0,6 4-24 16,9-9-29-16,1 2-103 0,10-13-278 0,-2 0 81 16</inkml:trace>
  <inkml:trace contextRef="#ctx0" brushRef="#br0" timeOffset="191274.31">20914 15507 246 0,'0'0'60'0,"-19"-7"6"16,19 7-12-16,-22 0-1 0,22 0 0 0,-36 7 0 15,14-7-4-15,1 6 3 0,-2 1-4 0,3 1 10 16,3 4-12-16,-3-2 2 0,3 2 2 0,-2 7 8 15,5-3-8-15,0 6 10 0,-3 11 9 0,4-8-4 16,5 13-2-16,0-8 2 0,8-6-13 0,0-2-8 16,0 3-2-16,3-5-2 0,5 2-5 0,1 0-3 15,1-2 1-15,1-3 1 0,7 2-7 0,-3-3-3 16,4-2 0-16,1-1 2 0,-2-1-4 0,4-4 1 0,-2 0-5 16,1-1-1-16,-4-5-3 0,-1-2 1 0,-16 0-4 15,25-2-4-15,-25 2-9 0,17-13-7 16,-9 5-2-16,-1 1 0 0,3-5-1 0,-5-7 2 0,-2 0-5 15,-1-4 5-15,-2 0 0 0,0 1 3 0,-2 0-3 16,2 0 2-16,-3-1 4 0,0 3 5 0,-2 1-7 16,1 3 13-16,4 2 7 0,-3 2 2 0,1 2 1 15,2 10 3-15,0-17-4 0,0 17-6 0,-5-13-3 0,5 13 0 16,0 0-5-16,0 0 6 0,0 0 4 16,0 0 3-16,0 0 2 0,10-5 2 0,-10 5-3 15,0 0 4-15,20 25-1 0,-15-18 0 0,9 11 3 0,-3-1 2 16,0 0-6-16,3 0 0 0,-4-2-3 0,4 3 3 15,0-3-1-15,-6 1-5 0,7-1 5 0,-5 0-5 16,-2-2-6-16,1-3-11 0,-4 0-23 0,3 0-18 16,0 0-13-16,-8-10-17 0,12 13-8 0,-12-13-2 15,7 10 4-15,-1-8-13 0,-6-2-19 0,0 0-86 16,0 0-236-16,0 0 71 0</inkml:trace>
  <inkml:trace contextRef="#ctx0" brushRef="#br0" timeOffset="191666.29">21165 15429 266 0,'6'-15'118'0,"-6"15"-26"16,8-7-9-16,-8 7 0 0,0 0-6 0,0 0-6 15,24 2 4-15,-24-2-11 0,22 12-9 0,-5 3 2 16,2 3-2-16,6 12 1 0,-8-7 2 0,6 8 1 16,-7-4-8-16,-1-5-8 0,-1 0-6 0,-4-2-5 15,6 3-2-15,-7-1 0 0,2-3-4 0,1-2 0 16,-2 1-4-16,-2-1-6 0,-2-4 5 0,2-2-4 0,-5 1-1 15,-3-12-2-15,11 16 5 0,-9-10 0 0,-2-6-5 16,0 0 3-16,12 13-1 0,-12-13-2 0,0 0 1 16,0 0-1-16,0 0-9 0,0 0 1 0,0 0-5 15,0 0-10-15,0 0 3 0,0 0 4 0,-9-47-3 16,6 28-9-16,6-3 5 0,0-1 6 0,3 3-8 16,-4 0-3-16,6 1 3 0,-2-1 3 0,3 3 1 15,-2 1-3-15,4 0 1 0,2-1 0 0,2 2-6 16,-1 5 8-16,0 3-5 0,-2 2 2 0,-12 5-1 15,25-3 2-15,0 3 8 0,0 5 0 0,-7 0 0 0,5 5 9 16,-1 0-7-16,-4 2 5 0,5 1-3 0,-4 2 2 16,2-2-1-16,-4 5-2 0,5-1 8 0,-7-3-7 15,6 8 3-15,-5-6 0 0,-2 4 0 0,2-2-10 16,-2-1-17-16,2 0-19 0,-2 0-13 0,2-3-43 16,4 2-88-16,-1-4-218 0,5 1 65 0</inkml:trace>
  <inkml:trace contextRef="#ctx0" brushRef="#br0" timeOffset="192382.56">22915 15022 300 0,'0'0'145'0,"38"37"-5"0,-18-3 1 0,-1 5-13 0,2 6-15 15,-1 4-13-15,5 26 3 0,5 1-3 0,0 1-10 16,-12 4-8-16,13 3-11 0,-9-3-4 0,3 0-10 16,-7-7-4-16,-1-16-7 0,-4-7-8 0,1-6 1 15,2-2-5-15,1 0-2 0,-6-3-2 0,3-4-5 16,-5-10 1-16,3-6-3 0,-5-2-2 0,-2-3 0 15,3-3 1-15,-3 1 0 0,-2-9-2 0,-3-4-1 16,11 16 2-16,-11-16-1 0,6 6-2 0,-6-6-3 16,0 0 4-16,0 0-9 0,0 0-8 0,0 0-9 0,0 0-11 15,0-41-9-15,-8 4-3 0,-1 0 0 0,-1-4-5 16,-8-3 0-16,6-2-4 0,-1-2-4 0,-2 0 4 16,4-4 0-16,-9-19 4 0,6 14 1 15,1 8 1-15,2-4 4 0,3 7 7 0,-3-4-4 0,3 4 7 16,1-4-2-16,-3 6-1 0,2-6 8 0,0 7-2 15,4-1-1-15,0 1 0 0,-6 2 4 0,6 1 5 16,-1 0 4-16,5 4-3 0,0 3-3 0,-3 8 6 16,6 3-6-16,-3 5 7 0,0-5-4 0,5 5-1 15,-5 1-2-15,4 0 2 0,-4 16 1 0,14-20 3 0,-13 8-10 16,-1 12 9-16,14-15-5 0,-14 15 7 0,22-13-3 16,-22 13-3-16,25-7 0 0,-25 7 1 0,43 2-1 15,-21 7-5-15,3 0 9 0,-4 3-2 0,16 8-4 16,-11 4 5-16,4 4 2 0,-2 6 2 0,0-3-3 15,-1 7 5-15,-5-3 3 0,1-4-4 0,-5 2 8 16,-4-4 0-16,-3-7 1 0,-3 0-1 0,-3-1-1 16,-2-1 7-16,2 1 0 0,-2-2 11 0,-6-3-7 15,1 4 3-15,-7 0 7 0,-1-1-5 0,3 3-4 16,-11-4 7-16,-10 12-4 0,-7-1 0 0,2-4-6 0,0-1-3 16,-2-1 3-16,2-1 3 0,3-10-9 15,10 3 11-15,1-5 2 0,0-6-1 0,0 6 3 16,3-6-4-16,2 3 3 0,0-4-4 0,14-3-8 0,-22 3 10 15,22-3-2-15,-19 6-3 0,19-6-1 0,0 0 2 16,-22 0-7-16,22 0-13 0,0 0-12 0,0 0-21 16,0 0-22-16,0 0-29 0,0 0-21 0,0 0-101 15,0 0-246-15,0 0 71 0</inkml:trace>
  <inkml:trace contextRef="#ctx0" brushRef="#br0" timeOffset="193046.31">23868 15569 218 0,'0'0'135'0,"0"0"-22"15,0 0-12-15,0 0-16 0,0 0-7 0,0 0 1 0,40 12 8 16,-31-2-13-16,6 6-5 0,3 1-1 0,-2 0-7 16,6 16 3-16,-5-10-4 0,-1 0-1 0,-2-3-7 15,-3 2-8-15,-1 0 0 0,-1 1-1 0,2-4-4 16,0 3-5-16,-3 0-3 0,0-2-4 0,0 0 3 16,-2-6-2-16,-4 0-2 0,1-4-5 0,2 4 3 15,-5-7-2-15,0-7 11 0,7 12 6 0,-7-12 2 16,3 10 1-16,-3-10-3 0,0 0 0 0,0 0-8 0,0 0-3 15,0 0-11-15,0 0 1 0,0 0-8 0,-15-32 0 16,12 9-19-16,-2 2-3 0,-2-19-1 16,7 3-2-16,-4 0 3 0,-2 1 0 0,4-1 3 0,2 6-5 15,0 8 2-15,0 1 0 0,2 4 3 0,4-2-3 16,-2 5 2-16,-2 0 0 0,0 2 3 0,1 4 1 16,2-1 0-16,-5 10 1 0,10-14-4 0,-2 8 2 15,-8 6 0-15,18-12-3 0,-18 12 4 0,19-3 0 16,-19 3-4-16,25 0 0 0,-25 0 1 0,32 13 12 15,-12-3-10-15,-1 2-1 0,1 5 0 0,-4-2 7 16,0 4-3-16,-2 2 3 0,3 1-7 0,-8-3 6 0,14 13-1 16,-9-4 7-16,-3-7-3 0,-3 2 1 0,0-3 3 15,3 2-3-15,-5-4-3 0,2 1 0 0,-3 1 1 16,0-3 2-16,-3-2 1 0,-2-2 6 0,4-3-7 16,-1 2 5-16,0-5 2 0,-3-7 0 0,3 17 9 15,-3-10 5-15,0-7 4 0,0 10 8 0,0-10 3 16,0 0 2-16,0 15 3 0,0-15-3 0,0 0 0 15,0 0 2-15,0 12-3 0,0-12-3 0,0 0 0 0,0 0-1 16,0 0-3-16,-3 11-3 0,3-11 2 16,0 0-8-16,0 0-1 0,0 0-1 0,0 0-5 15,0 0 0-15,0 0-5 0,-3 10-7 0,3-10-15 0,0 0-13 16,0 0-15-16,0 0-23 0,0 0-25 0,0 0-22 16,0 0-31-16,0 0-145 0,-7 6-339 0,7-6 99 15</inkml:trace>
  <inkml:trace contextRef="#ctx0" brushRef="#br0" timeOffset="194674.59">25862 15307 225 0,'0'0'175'0,"0"0"-27"16,7-10-14-16,-7 10-17 0,0 0-16 0,0 0-2 0,0 0-4 15,3-6-9-15,-3 6 1 0,0 0-5 0,0 0 0 16,0 0-4-16,0 0-3 0,2-7-7 0,-2 7-2 16,0 0-3-16,0 0-5 0,0 0-6 0,0 0-7 15,0 0-2-15,3-8-5 0,-3 8-2 0,0 0-6 0,0 0-3 16,0 0-3-16,0 0-18 0,0 0-30 0,0 0-40 16,0 0-59-16,0 0-131 0,0 0-302 15,0 0 87-15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25T11:54:58.804"/>
    </inkml:context>
    <inkml:brush xml:id="br0">
      <inkml:brushProperty name="width" value="0.05292" units="cm"/>
      <inkml:brushProperty name="height" value="0.05292" units="cm"/>
      <inkml:brushProperty name="color" value="#FF0000"/>
    </inkml:brush>
  </inkml:definitions>
  <inkml:trace contextRef="#ctx0" brushRef="#br0">3902 1286 218 0,'0'0'84'0,"0"0"-11"16,0 0-9-16,0 0-1 0,0 0-6 0,0 0-4 0,4 8-6 15,-4-8-5-15,0 0-5 0,0 0-4 0,0 0-5 16,0 0 7-16,0 0-4 0,0 0 4 0,0 0-3 16,0 0-1-16,0 0-7 0,0 0-4 0,0 0-5 15,0 0-2-15,14-20 3 0,-14 20-8 0,9-20 8 16,-9 9-3-16,3-1 4 0,-1 1 3 0,-2 1-20 0,0-15 11 16,0 9-6-16,0-6 5 0,0-1 1 0,0 1-4 15,0-1-1-15,0 1 0 0,0 0-2 0,-2 2 3 16,2 0-3-16,-3 4-4 0,-1 1 3 0,4 2-6 15,-5 3 5-15,2 0-2 0,3 10-1 0,-13-12-4 16,11 4 4-16,2 8 2 0,-18-7-3 0,18 7-7 16,-22-2 9-16,22 2-4 0,-20 2 2 0,-3 5-4 15,1 6 2-15,0 2-5 0,-13 10 2 0,1 3 3 0,4 3-4 16,-3 6 2-16,6-1 4 0,0 3 5 16,4 1-6-16,2 5 34 0,1-2 1 0,1-4-16 15,6 2 4-15,-1-4-3 0,4 2 3 0,5-11-17 0,5-4 11 16,0-1 0-16,5-2 14 0,0-1-6 15,3-2-2-15,3-1 12 0,2-2-7 0,4-4-6 0,2 1 8 16,-2-5-5-16,4-3 0 0,4-4-3 0,0 0 0 16,0-1-1-16,1-8-1 0,11-5-3 0,2-3 2 15,1-6-3-15,-5 1 0 0,-1-5-2 0,-5-5 2 16,1 1-3-16,-2 0 2 0,-1 1-7 0,-11 3 9 16,1 7-3-16,-6 4-5 0,0-1 1 0,-6 1-1 0,3-1 8 15,-1 1-9-15,-2 3 9 0,0 0-11 16,-5 6 9-16,0 7 7 0,2-15-2 0,-2 15-1 0,0-13-4 15,0 13 0-15,0-10 2 0,0 10-1 0,0 0-3 16,0-12-3-16,0 12-5 0,0 0 1 0,3-13 2 16,-3 13 3-16,0 0-3 0,0 0-4 0,0 0 6 15,0 0-3-15,0 0 1 0,0 0-3 0,0 0-3 16,0 0-3-16,0 0 2 0,-5 48 0 0,5-28 4 16,0 5-2-16,-2-1 4 0,-1 13-1 0,0 2-4 15,3-4 0-15,-2 1 1 0,2-1 3 0,0 3-2 16,2-8 0-16,-2-4 4 0,0-1-3 0,3-2-1 15,0 12 6-15,-1-7-5 0,0-3 5 0,4-3-4 16,-1-3 0-16,-1 4 2 0,1-3-4 0,3 2-3 0,3-5 8 16,0 0-14-16,-3-2-9 0,3-2-11 0,1-3-9 15,-2-4-3-15,-2 0-29 0,-8-6-18 0,22 4-1 16,-22-4-15-16,25-4-4 0,-4-6 12 0,2 1 5 16,-4 1-63-16,-3-5 150 0,1 1-58 0,-1-3 13 15,3 2 10-15,-8 2 7 0,0 0 17 0,0 2 10 16,-3-1 13-16,-3 0 4 0,2 0 7 0,-1 0-1 15,1 0 20-15,-4 3 7 0,2-3-1 0,-3 0 15 16,5 2 2-16,-7 8-4 0,6-14-6 0,-6 14 0 0,4-9-11 16,-4 9-8-16,0-10 4 0,0 10-10 0,0 0-5 15,0 0 6-15,0 0-9 0,0 0-3 0,0 0-1 16,0 0 2-16,0 0-8 0,0 0 5 0,0 0 3 16,3 39 0-16,0-20-4 0,-1-1 6 0,1-4 2 15,3-1-3-15,-3 0 2 0,3-2 3 0,-4 0-2 16,11 6 0-16,-1-3-5 0,-2-1 5 0,1-1-9 15,-2-4 2-15,5 0 2 0,-3-1-1 0,-1-5-4 0,-10-2 4 16,25 4-3-16,-25-4 5 0,21 0 0 16,-21 0-4-16,20-9 1 0,-13 2-3 0,-1 0-2 15,0-4 0-15,-6 11 1 0,8-15 1 0,-5 5 2 0,-3 10 9 16,-3-16-10-16,-2 7-3 0,2 3 3 0,-6-2 9 16,-1 1-4-16,-1 2 0 0,-5-5-5 0,-7 0 2 15,5 3 5-15,1 1 2 0,1 2-2 0,4-4 1 16,-1 7-4-16,5-5 0 0,8 6-2 0,-17-6-3 15,17 6-1-15,-16-4-5 0,16 4 0 0,0 0-5 16,-14-6-2-16,14 6-10 0,0 0-19 0,0 0-25 16,0 0-20-16,0 0-29 0,0 0-36 0,0 0-114 0,0 0-303 15,0 0 87-15</inkml:trace>
  <inkml:trace contextRef="#ctx0" brushRef="#br0" timeOffset="483.72">4865 1256 317 0,'0'0'143'16,"-4"-9"-23"-16,4 9-21 0,0 0-9 0,0 0-15 0,0 0 1 16,0 0 3-16,0 0-6 0,0 0-9 0,0 0-8 15,28-4-1-15,-6 8-16 0,-22-4 3 0,44 3 0 16,-22-3-8-16,5 3 1 0,-3-3-11 0,18 0 2 15,-6 0-1-15,-6 1-4 0,-9-1-1 0,7 2 4 16,-4-2-5-16,1 0-1 0,-2 0 1 0,-8 0-8 16,-15 0 2-16,30 0 0 0,-30 0-5 0,19-2-4 15,-19 2 0-15,0 0-11 0,0 0-5 0,20-1-16 0,-20 1-12 16,0 0-10-16,6-10-18 0,-6 10-3 0,0 0-5 16,0 0 14-16,-17-20 2 0,6 9 8 15,0-3 2-15,-3-2 5 0,-2 4-1 0,-1-2 9 0,3 1 6 16,0-1 6-16,-2 1 11 0,3-1 11 0,-4-2 7 15,4 6 10-15,2 0 10 0,1 1 10 0,3 5 0 16,7 4 11-16,-10-13-1 0,10 13-12 0,-11-5 10 16,11 5-12-16,-9-5-11 0,9 5 1 0,0 0 3 15,0 0-5-15,0 0 12 0,0 0 2 0,-16 23-5 16,7-4-7-16,9 3 10 0,-2 0 8 0,-1 18-3 16,3-1-3-16,-2-3-1 0,4 7-3 0,-2-3-8 15,3-1 0-15,-1 0-1 0,5-3055-6 0,-2 6111 5 0,3-3055-6 16,3-1 0-16,0-1-3 0,5-7 5 15,-2-3-3-15,0-6-21 0,2-3-19 0,3-2-8 0,2-4-24 16,-4-4-25-16,5-1-26 0,3-8-67 0,-1-5-213 16,15-7 62-16</inkml:trace>
  <inkml:trace contextRef="#ctx0" brushRef="#br0" timeOffset="965.59">5983 966 279 0,'0'-17'80'0,"0"17"-12"16,-2-16-2-16,2 16-7 0,-2-12-2 0,2 12 2 0,-3-12-9 15,3 12-2-15,-11-13-13 0,11 13 2 0,-16-4-6 16,16 4-3-16,0 0 7 0,-39 10 9 0,15-1 5 16,-12 17 2-16,4-3-6 0,-1 9-7 0,0-1 19 15,2 3-2-15,4-3-11 0,2 5-1 0,6-3-2 16,-2 2 1-16,4-2-1 0,6-4-2 0,3-7 0 0,4 1-2 15,2-1 6-15,2 0-12 0,2 0 4 16,8-2 3-16,-3 0-4 0,8-4-5 0,-5-1 2 16,4-4-7-16,0-2-5 0,4-1 2 0,5-3-3 0,1-3 2 15,1-4-1-15,-1-1-8 0,1-4 5 0,14-11-2 16,-4-4-10-16,-2-2-4 0,-3-6-4 0,0 2-1 16,-2 0 2-16,-12 3-1 0,2 5 2 15,-6-1 0-15,-1 5-2 0,0 1 3 0,-6 1-6 16,3 1 4-16,1 3 3 0,-9 4-3 0,0 6-1 0,8-19 3 15,-1 16-2-15,-7 3-5 0,0 0 6 0,1-14-3 16,-1 14 1-16,0 0 7 0,0 0-9 0,0 0 3 16,0 0-1-16,0 0 0 0,0 0 3 0,0 0-2 15,0 0-2-15,-16 39 4 0,10-16 7 0,3 2-2 0,-2-4 0 16,0 19 4-16,0-5-3 0,3-4-3 0,2 7 4 16,0-2-4-16,0 2-2 0,2-1 7 0,0-8 1 15,1-1-3-15,2-3 1 0,3 8-3 0,4-3-1 16,-7-5-11-16,0-5-15 0,1 2-23 0,3-3-23 15,-2 1-37-15,0-4-27 0,-6-5-71 0,7-3-244 16,-5-2 71-16</inkml:trace>
  <inkml:trace contextRef="#ctx0" brushRef="#br0" timeOffset="1253.83">6326 1347 238 0,'0'0'62'0,"9"31"37"16,-9-9-5-16,-3 14 10 0,1 4-13 0,-5 2-12 0,7 0-12 15,-2 0-5-15,2-1-2 0,0 4-12 0,-2-6-8 16,2 4-1-16,0-4-3 0,2 1-12 0,-2-10 3 15,0-4 5-15,2-1-9 0,1-2-1 0,1-2 0 16,-2 1-1-16,1-2 0 0,-3 0-1 0,3-2-2 16,-1-3-18-16,4-5-25 0,-6-1-31 0,0-9-31 15,0 0-59-15,0 0-174 0,0 0 55 0</inkml:trace>
  <inkml:trace contextRef="#ctx0" brushRef="#br0" timeOffset="1771.84">6690 1066 240 0,'31'6'102'0,"-12"3"-21"0,3 6-24 16,2 0 12-16,4 15-9 0,2-2-9 0,-5 1 4 0,-3 3 0 16,-1 2 4-16,-4 1-6 0,-2-3 3 0,-3 2-17 15,-4-4 9-15,-2-6 3 0,-4-2 2 0,-2 6-12 16,0-5-2-16,-2 0 2 0,-4-1-12 16,-2 1 5-16,4-5-1 0,-4 0-2 0,1-3-5 0,2-2-3 15,-1-1 7-15,2-5-13 0,-3 1 7 0,7-8 6 16,0 0-6-16,-11 6 7 0,11-6-4 0,0 0-7 15,0 0 1-15,-3-38 0 0,9 1-2 0,5-5-9 16,5 1 4-16,9-5-8 0,-2 1-8 0,0-3 9 16,-1 4-5-16,6-1 5 0,-3 5-3 0,-3 4-1 15,-1 1-1-15,1 6 0 0,-5 4 6 0,-4 5-4 0,-5 3-4 16,1 5 6-16,-4 2 6 0,1 0-2 0,-2 3 0 16,-4 7-5-16,9-13 6 0,-9 13-12 0,0 0 7 15,5-12-6-15,-5 12 5 0,0 0-5 0,0 0-9 16,0 0 15-16,0 0-7 0,0 0 0 0,-7 40 4 15,0-21-2-15,0 5 1 0,2 12 4 0,-4-4-7 16,0 2 2-16,7 3 2 0,2-5 3 0,0-7 4 16,8 12 1-16,1-1-6 0,4 2-1 0,3-2 4 0,4 2 1 15,5-1-31-15,0-6-23 0,2 2-35 0,3-7-44 16,-3-7-84-16,10-3-247 0,-9-6 71 16</inkml:trace>
  <inkml:trace contextRef="#ctx0" brushRef="#br0" timeOffset="1991.89">7761 1484 384 0,'0'0'201'0,"-2"-10"-35"15,2 10-13-15,0 0-3 0,0 0-8 0,0 0-8 16,0 0-10-16,0 0-11 0,-3-10-7 0,3 10-13 0,0 0-11 16,0 0-7-16,0 0-8 0,0 0-11 0,33 2-4 15,-6 1-4-15,17-1-2 0,5-2-6 16,4 3-1-16,-5-1-8 0,7-2-7 0,-2-2-5 0,-5 2-18 15,-1 0-15-15,-1-5-20 0,-6 0-11 0,2-3-21 16,-12 5-1-16,-2-3-22 0,-6-5-9 0,-3 2-12 16,-6 1-17-16,4-3-94 0,-9-2-260 0,-3 0 75 15</inkml:trace>
  <inkml:trace contextRef="#ctx0" brushRef="#br0" timeOffset="2170.11">8352 1253 563 0,'-30'-6'0'16,"5"-4"17"-16,-2 8 15 0,8-2 12 0,-3 0 6 15,6 2 15-15,-1 0-5 0,17 2 0 0,-21 0-5 0,21 0 0 16,0 0-10-16,-25 0-9 0,25 0-3 15,0 0-2-15,-14 2-9 0,14-2 3 0,-8 12-5 16,3 1 13-16,2-4 0 0,1 11-7 0,0 3-3 16,2 0-4-16,4 15 4 0,1-3-1 0,1 0-8 0,-5 3 6 15,8 2-2-15,6-6-6 0,0 3 1 0,-3-1-4 16,1-3 8-16,1-5-2 0,-3-5-12 0,5-5-25 16,-2-1-24-16,5-1-27 0,0-2-29 0,-1-9-56 15,22 5-481-15</inkml:trace>
  <inkml:trace contextRef="#ctx0" brushRef="#br0" timeOffset="2817.15">8966 1188 385 0,'0'0'157'0,"0"0"-13"0,0 0-18 16,0 0-20-16,0-16-13 0,0 16-7 0,0 0-8 15,0 0-9-15,0 0-11 0,0 0-6 0,0 0-7 0,3-12-2 16,-3 12-7-16,0 0 4 0,0 0-8 16,0 0-6-16,0 0-2 0,0 0 0 0,0 0-7 0,0 0 7 15,0 0-4-15,0 0-6 0,0-13-2 0,0 13 3 16,0 0-5-16,0 0 0 0,0 0-4 0,0 0 6 16,0 0-5-16,0 0-2 0,0 0 1 0,-3-16 3 15,3 16-8-15,0 0 2 0,0 0-3 0,0 0 6 16,0 0-7-16,0 0 9 0,3-12 0 0,-3 12-8 15,0 0-4-15,0 0 9 0,0 0 0 0,-3-13-3 16,3 13 2-16,0 0-8 0,0 0 8 0,0 0-2 0,-6-12-6 16,6 12 2-16,0 0-3 0,-10-9 7 0,10 9 3 15,-18-6-12-15,18 6 4 0,-21-3 1 0,21 3-3 16,-39 3-4-16,15 4 0 0,-14 6 9 0,-1 4-6 16,-2 0 4-16,4 7 1 0,6 4 2 0,1-1 4 15,3 4-5-15,0 2 0 0,7-3 6 0,0-3-2 16,10-3 2-16,2 1-1 0,4 11 7 0,4-7 0 15,1-2 1-15,10-5 0 0,-1 0-2 0,13 10 3 16,-1 0-4-16,2-16-1 0,-2 1 2 0,-3-6-2 16,3-1 1-16,1-3 2 0,6-3-3 0,-4-2 2 15,2-4-13-15,0-2 15 0,-1-3 0 0,-3 1 2 0,-1-6 0 16,11-10-3-16,-6 1 0 0,-13-1-10 0,6-10 2 16,-1-1-2-16,-3-1-1 0,-7 5 2 0,-1 4-6 15,-3 3 4-15,-2-1-2 0,2 3 0 0,-5 1 2 16,0 5 4-16,2 0-2 0,-2 14 1 0,-2-19-2 15,2 19-1-15,0-15-5 0,0 15-3 0,0 0 4 16,2-11 1-16,-2 11-2 0,0 0 6 0,0 0-5 16,0 0 0-16,0 0 6 0,0 0 1 0,0 0-3 15,0 0 2-15,-10 43-5 0,8-20 2 0,2-1 1 0,-3 0-1 16,3 3 1-16,0-3 2 0,3 14-2 0,-1-3-1 16,-2-8 1-16,6-1-9 0,-6-5-24 0,4 7-36 15,3-7-9-15,-4 1-12 0,2-1-27 16,0-1-101-16,1-8-256 0,-2-2 74 0</inkml:trace>
  <inkml:trace contextRef="#ctx0" brushRef="#br0" timeOffset="3920.15">9275 1547 260 0,'0'0'67'0,"3"-12"-6"16,-3 12-7-16,0 0-3 0,0 0-15 0,0 0 9 15,0 0-7-15,0 0-13 0,0 0 5 0,2-11 1 16,-2 11-4-16,0 0-11 0,0 0-2 0,0 0-3 16,0 0-18-16,0 0 6 0,0 0 10 0,0 0 0 15,0 0 3-15,16 23-5 0,-10-10-4 0,2 5 4 16,-1 2-3-16,-2 3 4 0,3-1-7 0,-6 15 10 16,5-6-1-16,-5-5 8 0,3-3-9 0,-1 2 16 15,-2-2 2-15,1-5-1 0,-3 5 5 0,0-6-9 16,0-1 0-16,0-3 3 0,0-3-7 0,0-10-5 0,0 18 4 15,0-18-6-15,0 14 15 0,0-14 4 0,0 0 10 16,-3 16-5-16,3-16-4 0,0 0 5 16,0 0-9-16,0 0 10 0,0 0-9 0,0 0-1 0,0 0-3 15,0 0-2-15,0 0 14 0,0 0-6 0,0 0-6 16,0 0-1-16,0 0-2 0,0 0-2 0,0 0-6 16,-33-28 4-16,33 28-1 0,0 0-1 0,-6-13-3 15,6 13 0-15,0 0-5 0,-5-10 2 0,5 10 0 16,0 0-5-16,-3-17-1 0,3 17 5 0,-3-9 2 0,3 9-7 15,0 0 1-15,-2-19 1 0,2 19 2 16,0 0-1-16,-4-16 3 0,4 16-9 0,-4-15-3 0,4 15 3 16,0-12 6-16,0 12-5 0,0 0 4 0,-3-18 0 15,3 18-7-15,0-14-4 0,0 14 10 0,3-17-4 16,-3 17-3-16,0-15 5 0,0 15-1 0,8-15-8 16,-6 7 0-16,-2 8 3 0,8-13 2 0,-8 13-6 15,9-12 2-15,-9 12 6 0,11-14-10 0,-2 10 9 16,-9 4-3-16,16-10-2 0,-9 5 3 0,-7 5-4 15,20-8 5-15,-20 8-6 0,19-2 1 0,-19 2 4 16,22-2-4-16,-22 2 10 0,0 0-3 0,0 0 8 16,34 4-6-16,-34-4-2 0,18 5 1 0,-18-5 1 15,14 5 3-15,-14-5-6 0,0 0-1 0,14 9 0 0,-14-9 0 16,5 8 2-16,-5-8-4 0,0 0-1 0,5 14 5 16,-5-14 9-16,-2 13-11 0,2-13-1 0,-3 15 3 15,3-15 9-15,0 0-14 0,-5 17 6 0,5-17 3 16,0 0 3-16,-3 13-7 0,3-13 3 0,0 0 0 15,-7 7 2-15,7-7 3 0,0 0-13 0,0 0 9 16,0 0 1-16,-7 9 3 0,7-9-4 0,0 0 4 16,0 0 0-16,0 0-2 0,0 0-2 0,0 0 5 0,-25 0-4 15,25 0-3-15,0 0 6 0,0 0-5 0,-28-9-6 16,28 9-1-16,-15-10 8 0,3 6-9 0,12 4 8 16,-18-13 0-16,10 6-7 0,-3-1 7 0,2 1-1 15,-1-3-1-15,10 10 0 0,-18-16-5 16,12 4 1-16,2 3 3 0,-5 2-3 0,9 7 6 0,-8-21-4 15,3 11-4-15,5 10-2 0,-4-15-2 0,3 5 12 16,1 10-6-16,0-18 2 0,0 18-4 0,0-15 2 16,0 15-5-16,0-12 0 0,0 12 7 0,5-13-3 15,-5 13-5-15,0 0 8 0,13-13-7 0,-13 13 0 16,9-4 2-16,-9 4-1 0,0 0 2 0,0 0-3 0,0 0 8 16,0 0-7-16,40 10 7 0,-31-3-5 0,8 8-2 15,-2 2 7-15,0 3-1 0,-4-1-1 0,3 1-1 16,-1 15 6-16,-3 0 0 0,2-6-6 0,-7-2 9 15,-2-6 3-15,0 15-5 0,-1-6 4 0,-4-4-7 16,-1-4 10-16,-2 6-3 0,-5 5-8 0,-8 0 10 16,5-5-2-16,-4-5 1 0,4-1 4 0,-12 7-4 15,0-2-1-15,4-5 0 0,1-5 1 0,1-5 2 0,6-2-9 16,-4 2 5-16,0-4 5 0,17-8 1 0,-28 10-5 16,18-7 6-16,10-3 13 0,0 0-2 15,-25-3 28-15,25 3-38 0,-19-12 2 16,19 12-1-16,-6-16-5 0,6 16 3 0,0-14 2 15,0 14-5-15,9-23 1 0,-5 13-5 0,8-6 5 16,2 1-1-16,5 0-2 0,3 0-3 0,-3 1-1 0,22-5-1 16,-7-2 3-16,7 1 0 0,-3 2-2 0,0 6 2 15,3 0-6-15,-8 3 5 0,5-3 1 0,3 4-16 16,-8 0-14-16,-6 1-17 0,0 2-14 0,-1-2-9 16,-5 1-18-16,5-1-16 0,-5 0-25 0,1-2-99 0,-7-6-261 15,6 0 76-15</inkml:trace>
  <inkml:trace contextRef="#ctx0" brushRef="#br0" timeOffset="4373.09">9770 1447 241 0,'0'0'146'0,"0"0"-20"0,0 0-12 15,0 0-22-15,33-14 0 0,-9 12-11 0,-1 2-17 16,-1 0-9-16,6 5-1 0,-4 0 5 0,1 7-9 15,10 4-1-15,-7-1-8 0,-8 3 1 0,-2-5-7 0,-4 7 0 16,-4-2-5-16,1 1-2 0,-4 1 12 0,-3 3-2 16,-1-5-12-16,-3 6-13 0,-5-2 17 0,3-3 0 15,-8 1-6-15,2-1-3 0,-2 1-10 0,-2-3 12 16,7-5-9-16,-3-2 2 0,3 2 5 0,-4-6 4 16,9-6 16-16,-5 7-5 0,5-7-1 0,0 0-9 15,0 0-1-15,0 0 3 0,0 0-6 0,14-68 13 16,8 26-24-16,2-3-4 0,15-23 0 15,-9 15-4-15,-6 10-5 0,2 0 7 0,-5 5-5 16,4 7 8-16,-9 6-8 0,-5 7 4 0,2 2-4 0,-4 4-3 16,-7 2-4-16,3 3 6 0,-5 7-3 0,9-14 2 15,-9 14-3-15,7-7 2 0,-7 7-7 0,0 0 7 16,0 0 1-16,0 0 2 0,0 0 4 0,0 0 6 16,-7 33 2-16,5-14 0 0,-5 3 3 15,7-2-8-15,-1-3 7 0,-3 3 0 0,4 1-3 0,0 0 4 16,0-1-3-16,5 0-1 0,-1 0 0 0,4-1 3 15,3-2-3-15,-4-2-3 0,5-2 0 0,-4-1-1 16,9 0-7-16,-4-3-6 0,1 1-10 0,-3-7-16 16,-11-3-10-16,18 2-41 0,-18-2-29 0,31-18-140 15,-14 0-303-15,10-19 88 0</inkml:trace>
  <inkml:trace contextRef="#ctx0" brushRef="#br0" timeOffset="4638.08">10529 937 387 0,'4'-26'142'15,"-2"21"-12"-15,-2 5-23 0,5-14-14 0,-5 14-2 16,5-14-10-16,-5 14-13 0,14-8-9 0,-14 8-12 16,16-6 0-16,-16 6 1 0,33 6-10 0,-11-4-3 0,-1 4-1 15,3 4-7-15,-5 1-5 0,17 14 4 0,-18-6-6 16,2-2 8-16,-10 3 8 0,0 2-5 16,0-1 10-16,-5 3-9 0,0-2 4 0,-5 1-1 0,0-1-4 15,0-3-1-15,-2-2-4 0,2-4-2 0,-3-1-5 16,3-12 4-16,0 20-3 0,0-10-1 0,0-10-2 15,-3 12 2-15,3-12-5 0,0 0-2 0,0 14 0 16,0-14-3-16,0 0 0 0,6 10-3 0,-6-10 4 16,16 6-4-16,6-3-1 0,3 0-23 0,18-6-21 15,1 3-17-15,2 0-34 0,-1-7-35 0,-5 4-100 16,-7 0-265-16,-2 1 76 0</inkml:trace>
  <inkml:trace contextRef="#ctx0" brushRef="#br0" timeOffset="5007.85">11255 1340 305 0,'0'0'140'0,"0"0"-19"16,0 0-8-16,0 0-2 0,0 0-8 0,0 0-7 15,19 17-14-15,3-17-10 0,5 0-6 0,17-2-10 0,0 0-7 16,5-4 1-16,1-1-5 0,-4-2-3 15,1 2-1-15,-4 2-12 0,-2-5-15 0,-11 3-11 0,-4-1-31 16,-5 2-5-16,-6-1-10 0,0 2-7 0,-4-2 7 16,-11 7-4-16,16-10 5 0,-16 10-1 0,3-12 3 15,-3 12 3-15,0 0 3 0,-10-17-1 0,10 17 8 16,-17-10 11-16,7 2 3 0,10 8 7 0,-23-7 2 16,9 4 2-16,14 3 24 0,-37-4 8 0,25 4-12 15,12 0 5-15,-30 0 16 0,30 0-8 0,-22 7 4 0,22-7 4 16,-19 7-3-16,19-7-3 0,-18 13 2 15,11-7-9-15,2 3 2 0,1 4-2 0,-4 5 4 16,6 3-7-16,2-2 2 0,2 3 1 0,1-2 1 0,9 15-10 16,-3-8-5-16,4-2 8 0,0-6-26 0,0-2-31 15,4 3-39-15,0-5-113 0,-4-2-224 0,6-4 66 16</inkml:trace>
  <inkml:trace contextRef="#ctx0" brushRef="#br0" timeOffset="5156.81">12191 1340 281 0,'8'-7'227'16,"-8"7"-41"-16,0 0-25 0,14-8-20 0,-14 8-18 0,0 0-19 15,14-6-7-15,-14 6-11 0,18-5-21 0,-18 5-33 16,34-5-29-16,-8 2-41 0,17-1-46 0,-11-2-91 16,-2 4-209-16,9 0 62 0</inkml:trace>
  <inkml:trace contextRef="#ctx0" brushRef="#br0" timeOffset="5397.72">12836 1263 258 0,'0'0'193'0,"0"0"-35"15,0 0-18-15,0 0-23 0,0 0-20 0,0 0-16 16,34-7-2-16,-34 7-14 0,35-3-6 0,-10-3-14 16,3 2-16-16,18-2-25 0,-2 4 3 0,2-3-2 15,2 0-2-15,-3 5-3 0,2-5 1 0,-2 0 3 16,-2 2 2-16,-2 1-14 0,-8 2 6 0,-9-2 6 15,1-1-3-15,-4 3 4 0,-1-3 4 0,-20 3 1 16,28 0-3-16,-28 0 5 0,22-2-5 0,-22 2-3 0,18-2 1 16,-18 2 2-16,0 0-1 0,25 0-1 15,-25 0-10-15,0 0 5 0,30 0-18 0,-30 0-12 0,30 0-38 16,-19 0-95-16,-11 0-196 0,47-6 59 0</inkml:trace>
  <inkml:trace contextRef="#ctx0" brushRef="#br0" timeOffset="12566.94">14499 1353 344 0,'0'0'168'16,"0"0"-20"-16,0 0-24 0,0 0-3 0,0 0-29 15,0 0-6-15,0 0-10 0,0 0-1 0,0 0-9 0,0 0 1 16,0 0-10-16,0 0-6 0,0 0 0 16,0 0-2-16,0 0-7 0,0 0-6 0,49-10-5 0,-6 10-2 15,0-3 1-15,8-2-7 0,-5 5 0 0,4-4-2 16,-4-2-3-16,-2 2 0 0,-3-1-1 0,2 0-11 16,-11 0-6-16,-2 1 0 0,-9 1-32 0,3 0-3 15,-6-1-4-15,-6-2-31 0,1 1-19 0,-6 3-21 16,1-3-82-16,-8 5-226 0,6-11 66 0</inkml:trace>
  <inkml:trace contextRef="#ctx0" brushRef="#br0" timeOffset="12749.82">15000 1109 367 0,'-13'-7'8'0,"1"-1"17"0,1 0 17 15,11 8 11-15,-14-7 15 0,14 7 6 0,-10-7 4 16,10 7-1-16,0 0-4 0,-9-6-16 0,9 6 5 0,0 0-15 16,0 0-6-16,0 0-6 0,0 0-5 0,0 0-5 15,0 0 1-15,0 0-7 0,-14 20-5 0,14-10 3 16,-2 10 6-16,2-1-9 0,0 3 1 0,0 3-3 15,2 16 4-15,-2-11-10 0,7 3 11 0,-2-3-7 16,-3-3 3-16,4-5-14 0,5 13 10 0,-4-5-8 16,5-6-20-16,-1-4-36 0,15 8-31 0,-2-6-65 15,0-11-178-15,1-1 53 0</inkml:trace>
  <inkml:trace contextRef="#ctx0" brushRef="#br0" timeOffset="13250.76">16192 823 248 0,'-10'-9'99'0,"5"-3"-20"16,-3 2-3-16,8 10-6 0,-11-16-4 0,3 9-9 0,8 7-1 15,-16-8-15-15,7 3-5 0,9 5 1 0,-22 0-6 16,22 0-9-16,-30 8 6 0,8 2-9 0,4 2 7 15,-15 12-3-15,5 6 2 0,-2 2 2 0,3 0 6 16,4 3-17-16,-1-2 1 0,2 0-6 0,5-1 3 16,7-3-2-16,-2-3 4 0,7-4-7 0,5-1 12 15,-3 0-5-15,3-2 0 0,3 4-2 0,-3-6 0 16,8 3-2-16,1-5 7 0,1-2-2 0,1-2-7 16,-2-4 14-16,2 0-5 0,-3-3-1 0,-8-4-12 15,18 4 15-15,-18-4 3 0,0 0-9 0,43-15 1 16,-30 5-7-16,8-2-4 0,-6-6 5 0,0 2-14 0,0-4 7 15,-2 0 3-15,1 1-6 0,-3 0 6 16,-1 1-7-16,-1 0 3 0,-1 1-5 0,0 2 1 0,-5 0 7 16,-1 5-4-16,5 1 6 0,-7 9-1 0,2-12-2 15,-2 12 3-15,6-13-9 0,-6 13 7 0,2-8-4 16,-2 8-5-16,0 0 1 0,6-7-3 0,-6 7 4 16,0 0 2-16,0 0-7 0,0 0 5 0,0 0 5 15,16 22-6-15,-18-9-2 0,4 7 6 0,1 1-2 0,-3 0 1 16,6 1-1-16,-4 1 1 0,3 0 3 15,-5 2-2-15,3 0 1 0,3 9-2 0,-4-4 0 16,1-3 4-16,0-5 1 0,0 0-2 0,0 1-25 0,-1-1-25 16,1-1-30-16,0-1-23 0,-1-2-62 0,-2-6-189 15,0 1 57-15</inkml:trace>
  <inkml:trace contextRef="#ctx0" brushRef="#br0" timeOffset="13664.07">16462 1217 287 0,'15'0'101'0,"-15"0"-35"0,0 0 1 16,29 10-11-16,-21 0-13 0,-2 0-3 0,5 7 2 16,-3 3-10-16,0 0 1 0,-3 3-2 0,-2 0-5 15,-3 2 1-15,3 0-4 0,-6-4 5 0,3 1-8 16,0 4 0-16,-3-7 3 0,-2 2-8 0,5-6-1 15,0-2-1-15,-3 0 1 0,0-3-1 0,3-10-6 16,-2 15 7-16,2-15 1 0,0 13 1 0,0-13 2 16,0 0 10-16,0 8 11 0,0-8-12 0,0 0 3 0,0 0-7 15,0 0 0-15,0 0-7 0,24-31-6 0,-10 11 9 16,3-1-13-16,5-7 1 0,-4 1-5 16,2 11 2-16,-7-4 3 0,2 6-7 0,0 3-5 0,2-2 3 15,-4 3-4-15,2 3-3 0,-2 1 5 0,-3 1-2 16,-10 5 2-16,25-2 1 0,-25 2 1 0,25 5-3 15,-5 3-1-15,-1 2 2 0,0 0 2 0,-2 4-4 16,-1-1 8-16,-2 3 5 0,2-3-7 16,8 17 4-16,-16-15-2 0,0 0 3 0,0-4-7 15,1 1 7-15,-6 1 2 0,2 0-5 0,-2-4 0 16,-3 4 2-16,0-2 3 0,3-2-25 0,-6 4-29 0,3-5-35 16,-3 2-65-16,3-10-171 0,-2 13 52 0</inkml:trace>
  <inkml:trace contextRef="#ctx0" brushRef="#br0" timeOffset="14149.16">17469 998 240 0,'25'4'69'16,"-3"2"-11"-16,-3 3-7 0,-1 7 10 15,3-4-15-15,0 6-11 0,7 7-3 0,-1 3 6 0,-6-3-1 16,-4-3-3-16,-5-3-5 0,9 14-1 0,-12-8 1 16,-1-2-1-16,-2-5 0 0,-2 5 6 0,-1-3-14 15,-3-1 1-15,0 1 8 0,0-1-6 0,-5-3 4 16,-1-2-8-16,1-1 4 0,0-2-5 0,-4-4 2 16,4 4 1-16,-1-4 0 0,6-7-9 0,-13 13 11 0,13-13 15 15,-9 7-10-15,9-7 7 0,0 0-11 0,0 0 4 16,0 0-9-16,0 0 6 0,0 0-11 15,9-45 1-15,8 11 1 0,1-1-3 0,13-5-2 0,1 5 1 16,-1-4-7-16,4-4 0 0,-2 5-7 0,-3-1 6 16,3 2 8-16,-6 4-7 0,0 3-3 0,-8 7-2 15,-2 1 0-15,-4 4 2 0,-4 4 0 0,0-3-3 16,-3 9 6-16,-5-2-8 0,4 3 1 0,-5 7-4 16,7-8-3-16,-7 8 5 0,0 0-5 0,0 0-2 15,0 0 15-15,0 0-7 0,-28 33 3 0,14-16-1 16,3 6 2-16,-5 8-4 0,-1 4 2 0,3-8 9 0,4-3-13 15,7-1 9-15,-2 1-2 0,3-4 5 0,-1 5 5 16,3-3-8-16,0 3 6 0,3-6-2 16,-3 1 2-16,2 0-2 0,3 0-1 0,6-1 6 0,-2 1-5 15,1-3-4-15,1 1-11 0,1-6-27 0,-2-3-15 16,3 0-27-16,-2-6-96 0,-11-3-203 0,23-2 60 16</inkml:trace>
  <inkml:trace contextRef="#ctx0" brushRef="#br0" timeOffset="14608.34">18448 421 235 0,'0'0'90'0,"0"0"-10"15,0 0-13-15,17 26-11 0,-11-5-5 0,1 3-3 0,-5 1 3 0,3 12-7 16,0 1-3-16,-2 0-5 0,-6-8-4 16,6 8 3-16,-6-3-17 0,3-7 9 0,0-7-4 15,-2 2 3-15,-1-3-6 0,3-2 1 0,-3-4-7 0,3-1 1 16,0-5-4-16,0-8 0 0,-2 18 2 0,2-10 0 16,0-8 6-16,0 0 3 0,0 15-5 0,0-15 17 15,0 0-16-15,0 0-4 0,0 0 1 0,0 0 6 16,28-24-8-16,-16 1 0 0,10-6-4 0,4-4-8 15,-7 9-2-15,-4 4 3 0,3 1-6 0,-6-2 4 16,6 6 6-16,-8-1-13 0,3 3 7 0,-1 6-6 16,-4 0 3-16,0-1 3 0,1 1 3 0,-9 7-5 15,13-10-2-15,-5 7 8 0,-8 3-9 0,17-3 3 0,-17 3-10 16,0 0 13-16,25 6-4 0,-17 1 5 16,3-2-4-16,-3 3-7 0,6 7 6 0,-4-1 9 0,5 3-3 15,-6-5-3-15,0 6-6 0,-1 2 13 0,5-3-7 16,-9 2-2-16,4 1 6 0,-3-2-1 0,4-1-3 15,-3 3-3-15,-4-4 9 0,1 2 6 0,-1 2-9 16,1-5-16-16,-3 3-38 0,3 4-35 0,-3-9-51 16,1 3-160-16,4-7 49 0</inkml:trace>
  <inkml:trace contextRef="#ctx0" brushRef="#br0" timeOffset="14793.46">19587 1025 248 0,'24'0'60'16,"-3"0"-30"-16,-4 0-40 0,-17 0-10 0,30 2-24 0,-30-2 11 15</inkml:trace>
  <inkml:trace contextRef="#ctx0" brushRef="#br0" timeOffset="14977.79">19269 1327 238 0,'0'0'228'0,"0"0"-42"0,0 0-30 0,15 10-20 0,-15-10-14 16,38 3-14-16,-13-3-13 0,20 3-13 15,2-3-20-15,1-3-17 0,5 0-29 0,-2 1-41 0,4 0-38 16,3-4-36-16,0 0-63 0,23-4-190 0,1-2 56 16</inkml:trace>
  <inkml:trace contextRef="#ctx0" brushRef="#br0" timeOffset="16182.82">19282 1017 225 0,'0'0'122'16,"0"0"-19"-16,0 0-1 0,-6-9-2 0,6 9-1 15,0 0-2-15,0 0 96 0,0 0-115 16,0 0-5-16,0 0-10 0,0 0-5 16,0 0 1-16,0 0-5 0,0 0-6 0,0 0 0 0,14-8-9 15,-14 8 1-15,32-2-8 0,-9-1 1 0,4 3-6 16,14-3-3-16,1-1-4 0,-2 1 5 0,-2 0-5 15,4 3-1-15,-1 0 0 0,-8 0-2 0,-8-2-1 0,-1 2-5 16,3-1 0-16,-5 1 2 0,0-3-3 16,-2 3 1-16,-20 0-2 0,33-4-2 0,-22 4 1 0,-11 0-2 15,19-2 0-15,-19 2-1 0,0 0 4 0,21 0-6 16,-21 0 3-16,0 0-6 0,0 0-6 0,17-1-9 16,-17 1-20-16,0 0-21 0,0 0-25 0,0 0-2 15,0 0-27-15,16-3-94 0,-16 3-242 0,0 0 70 16</inkml:trace>
  <inkml:trace contextRef="#ctx0" brushRef="#br0" timeOffset="16543.79">19385 1169 211 0,'0'0'111'0,"0"0"-34"0,0 0-4 0,0 0-16 0,0 0-6 15,0 0-4-15,0 0-9 0,0 0-5 0,0 0-5 16,-2 9-1-16,2-9-5 0,0 0 3 0,0 0-5 16,33 4 1-16,-9-1-6 0,1 0-1 0,16 1 3 15,3-1-3-15,0 0 0 0,-3-1-4 0,6 0-3 16,-9 1 0-16,4-3 14 0,-1 0 8 0,-1 3-1 15,-7-3 2-15,-6 0 6 0,-3 0 8 0,2 0 3 0,-8 0 0 16,2 0 7-16,-6 0-10 0,-14 0 4 16,23 0-8-16,-23 0-2 0,18-3-1 0,-18 3-6 15,0 0-6-15,19 0 3 0,-19 0-3 0,0 0-3 0,11-3 3 16,-11 3-4-16,0 0-5 0,0 0-16 0,0 0-26 16,0 0-35-16,11-4-45 0,-11 4-83 0,0 0-226 15,0 0 66-15</inkml:trace>
  <inkml:trace contextRef="#ctx0" brushRef="#br0" timeOffset="23252.78">21363 896 213 0,'0'0'104'0,"3"-10"2"15,-3 10-21-15,8-4-1 0,-8 4-12 0,0 0-6 16,0-10-8-16,0 10-3 0,0 0-11 0,0 0-2 0,0 0-10 16,0 0-1-16,2-8-22 0,-2 8 15 0,0 0-2 15,0 0-10-15,0 0-4 0,0 0-3 0,0 0 7 16,0 0-5-16,0 0-1 0,0 0-4 0,0 0 4 15,0 0-8-15,-13-7 3 0,13 7-9 0,0 0 3 16,0 0 6-16,0 0-1 0,0 0-4 0,-37 13-1 16,27-11 4-16,-3 2-6 0,1 5 3 0,-4 1 1 15,-1-1 7-15,-4-2-14 0,4 6 3 0,0-4 11 16,2 5-4-16,-2-5-4 0,4 4 4 0,2-3-4 0,2-4-1 16,1 1-2-16,-1 1 5 0,2 2-4 15,1-3 5-15,3 1 2 0,-2 2-2 0,2-4-2 16,0 16 6-16,0-13 2 0,3 0-10 15,3 2 5-15,-3-1 1 0,3-1 0 0,2-1 2 0,1 2 6 16,0-4-1-16,-1 6-10 0,0-5 6 16,3-1 1-16,0 4 4 0,3-5-5 0,2 2 6 0,-6-1-4 15,3-2-2-15,4 2 0 0,6 1 1 0,2-2-1 16,-7-3 6-16,3 3-2 0,3-2-4 0,-1-3 4 16,-6 3 3-16,-14-3-5 0,26-6 1 0,-14 6 10 15,1-5 5-15,1 3-5 0,-14 2-1 0,19-2-4 0,-8-4 12 16,-11 6-8-16,19-4 3 0,-11-2-3 15,2 2 3-15,-10 4 1 0,18-6 1 0,-13-1-3 16,-5 7 2-16,14-5-1 0,-9-2 5 0,-5 7-6 0,11-7 5 16,-11 7-1-16,9-9 1 0,-9 9 1 0,5-4-1 15,-5 4 2-15,8-10 2 0,-8 10-6 0,5-7-2 16,-5 7 6-16,7-10 0 0,-7 10-4 0,5-7 3 16,-5 7-3-16,5-10-2 0,-5 10 2 0,4-11-8 15,-4 11 3-15,0-9 0 0,0 9-1 0,2-10-3 16,-2 10-1-16,0-12 1 0,0 12-2 0,0-10-7 15,0 10 6-15,0-10 5 0,0 10-6 0,-2-12-11 0,2 4 11 16,0 8-1-16,-7-15 2 0,5 5-1 16,2 10-3-16,-4-12-2 0,-1 4 0 0,5 8-3 0,-5-12 6 15,2 3-3-15,-2 5 1 0,2-4 1 0,-2 0-1 16,0-2-2-16,-2 5-1 0,7 5 2 0,-13-17-5 16,8 13 2-16,-4-5-5 0,4 1 9 0,5 8-2 15,-11-8 1-15,4 1 2 0,7 7-4 0,-15-10 7 16,15 10-2-16,-8-10 0 0,3 7-2 0,5 3 2 15,-16-10-1-15,16 10-1 0,-4-10-5 0,4 10-1 16,-5-3 2-16,5 3-1 0,0 0 1 0,0 0-18 16,0 0-20-16,0 0-28 0,-30 3-25 0,19 7-25 0,-6 3-115 15,-18 12-270-15,-1-7 77 0</inkml:trace>
  <inkml:trace contextRef="#ctx0" brushRef="#br0" timeOffset="32509.85">27035 733 290 0,'-5'-9'164'16,"5"9"-23"-16,-2-10-22 0,2 10 2 0,-7-9-17 15,7 9-13-15,-3-10-3 0,3 10-14 0,0 0-3 16,-4-13-9-16,4 13-12 0,0-7-4 0,0 7-9 16,0 0 4-16,-3-7-12 0,3 7-9 0,0 0-8 15,0 0-6-15,0 0 3 0,0 0-5 0,0 0 3 16,0 0-5-16,0 0-1 0,3 34 2 0,1 3-1 15,-1 6-1-15,4 8 0 0,-2 27-2 0,-3 6 0 16,4 6 1-16,-1 0 1 0,5 6 2 0,-10 0 4 16,12 72-5-16,2-60-4 0,-8-21 6 0,-1 4-4 15,3-4 4-15,-3 1-5 0,1 8 2 0,2-2 2 0,3 2-2 16,-6 3 2-16,15 69 1 0,-9-60-3 0,-6-24 3 16,3 8-1-16,-2 1 6 0,-1-1-2 0,1-6 1 15,-1 2-2-15,-2-4-4 0,-1 5 6 0,-2-3 5 16,7-3 4-16,-7-5-1 0,-7-1 1 0,5-21-2 15,-1-6 1-15,3-4 1 0,0 2-2 0,0-4-4 16,3-3 0-16,-3-1-1 0,2-11-1 0,-2-2 4 16,0-5-5-16,0 1-7 0,0-3-24 0,0-2-35 0,0 0-34 15,0-5-36-15,3-3-73 0,-3-10-238 0,-3 10 69 16</inkml:trace>
  <inkml:trace contextRef="#ctx0" brushRef="#br0" timeOffset="33392.44">28262 1436 385 0,'0'0'154'0,"0"0"-18"0,0 0-20 16,0 0-11-16,4-9-14 0,-4 9-11 0,0-8-8 15,0 8-7-15,9-11-6 0,-3 1-7 0,-4 2-3 0,-2 8-9 16,7-23-5-16,-5 11 1 0,6-6-7 15,-5 0-3-15,3-2-6 0,-4-3 1 0,-2 6-6 0,4-2-7 16,-4 2 6-16,1-1-2 0,-1 1-2 0,-1 4-11 16,-3 1 1-16,4-1 0 0,-2 6 0 0,2 7-7 15,-9-17 5-15,1 7-13 0,-1 5 10 0,9 5-5 16,-18-9 6-16,4 9-1 0,-8-3 0 0,5 8-7 16,-2-3 1-16,0 6 3 0,-3-1 1 0,0 3 4 15,3 2-12-15,0 2 5 0,0 1 3 0,3 1-1 16,2 1 1-16,3-2-3 0,-4 2 5 0,5-1-7 15,2 0 9-15,0 3 6 0,4-3-8 0,0-1 8 16,4-3-6-16,0 0 7 0,4-2-6 0,-3 2 7 16,2-2-7-16,8 7 7 0,-2-4-2 0,1-3-1 0,-2-4 4 15,0 3-1-15,2-6 3 0,-3 0-3 0,3 2 4 16,-10-5-3-16,23 0 1 0,-23 0-6 0,27-8 1 16,-7 5-2-16,-2-8-3 0,2 1-1 0,1-1 1 15,-2-5-2-15,1 4 3 0,13-8 9 0,-6 3-8 16,-8 0-4-16,0 5 6 0,-6-4 4 0,7 2-12 15,0 3 4-15,-7-2 6 0,4 0-6 0,-7 1-1 16,0 2 5-16,0 3-4 0,1-1 4 0,-3 3-4 0,-8 5 7 16,8-13-3-16,-8 13 4 0,8-7-5 0,-8 7 2 15,6-5 1-15,-6 5-7 0,0 0 1 0,0 0-6 16,10-10 3-16,-10 10-4 0,0 0-7 0,0 0 1 16,0 0 7-16,0 0-3 0,0 0 1 0,0 0 4 15,6 30-4-15,-6-10-1 0,-3 1 5 0,-2 1 1 16,-1 1 1-16,4 3 0 0,-1-4 4 0,-3 1-3 15,1 15 3-15,-1-8-4 0,4-4 0 0,-1-6 9 16,-2 3-8-16,7-5 10 0,-2 1 6 0,0 0-9 16,0 1 4-16,3-5-5 0,0 0-7 0,-3-3-11 15,5-3-16-15,-2 1-16 0,0 0-14 0,-3-10-12 0,11 12-66 16,-6-8-164-16,-5-4 50 0</inkml:trace>
  <inkml:trace contextRef="#ctx0" brushRef="#br0" timeOffset="33834.08">28726 1408 248 0,'0'0'77'0,"0"0"-9"0,0 0-13 0,0 0 2 16,0 0-10-16,0 0-5 0,0 0-9 0,0 0 4 15,-23 25 0-15,20-15-11 0,-1 1 2 0,4-11 4 16,-1 17-7-16,1-7-3 0,0-10-4 0,0 18 3 15,0-8-1-15,0-10-2 0,8 15 0 0,-2-9 5 16,-2 1-4-16,5 1 4 0,-9-8-7 0,17 12 6 16,-6-9-4-16,-11-3 12 0,16 5 10 0,-6 0 4 15,-10-5-3-15,12 0 7 0,-12 0 8 0,0 0-7 16,0 0-1-16,18-5-8 0,-18 5 5 0,7-8-7 16,-7 8-2-16,8-10-3 0,-8 10-4 0,5-10 1 0,-5 0-3 15,3 4-4-15,-1-4-3 0,1 1 0 0,-3-1-2 16,0-1-3-16,0 1-6 0,2-2 2 0,-4 2 1 15,2 1-6-15,0-1 0 0,0-1-2 0,-3 1-4 16,3 10 1-16,-5-14-4 0,2 7-1 0,-2-1 1 16,0 0-4-16,5 8 2 0,-12-12-3 0,12 12 9 15,-16-7-9-15,7 4 6 0,9 3 0 0,-21-7-1 16,21 7-1-16,-22-3 3 0,22 3-3 0,-24 0-1 16,24 0 2-16,-29 0 0 0,11 3 4 0,1 1-6 15,17-4 3-15,-27 0-2 0,27 0-6 0,-19 3-10 16,19-3-15-16,-17 3-23 0,17-3-9 0,-17 2-27 15,17-2-13-15,-10 5-66 0,10-5-203 0,-11 7 60 0</inkml:trace>
  <inkml:trace contextRef="#ctx0" brushRef="#br0" timeOffset="34301.75">29332 1367 309 0,'0'0'108'0,"10"11"-17"0,-8-7-14 16,3 4-5-16,-3 2-8 0,1-1-10 0,-3 1-5 16,0 2 0-16,3 0-9 0,-9 6 3 0,1 5 1 15,1-5-3-15,-3 1-4 0,-4 0 1 0,-2 1-8 0,-12 10-1 16,5-9-6-16,7-1-4 0,-4-2 8 0,1-1 3 16,-3-3-12-16,6 1-51 0,-4-2-10 0,3-1-28 15,-4-2-70-15,4-3-166 0,-1-1 49 0</inkml:trace>
  <inkml:trace contextRef="#ctx0" brushRef="#br0" timeOffset="34803.75">30011 1060 228 0,'6'-13'105'0,"-6"1"-20"0,4 2-7 0,0 0 0 15,-4 0 4-15,0 10-16 0,2-13 15 0,-2 13-28 16,0-10-12-16,0 10 3 0,0 0-9 0,0 0-14 16,-27 0 3-16,5 10 0 0,-13 8 7 0,-3-1-5 15,-1 9 3-15,-5 0 10 0,6 1-12 0,0-2 8 16,2 1-2-16,6 2-11 0,0-3-2 0,7-4-2 0,11-2 0 15,-2-5-10-15,3 1 12 0,3-2-5 0,4-3 4 16,-1-1-5-16,2 1 1 0,3 0-5 0,0-10 11 16,3 12-10-16,0-8 12 0,6 2-9 0,1-2-1 15,-10-4 3-15,39 0-3 0,-15-2 5 0,1-6 3 16,13-4-6-16,-1-2-2 0,7-5-5 0,-12-2 0 16,0-4-8-16,-8 6-7 0,-2 5 9 0,-5-1-3 15,-1 2-6-15,-1 0 4 0,-8 6 3 0,1 1-2 16,1-3-5-16,-9 9-1 0,13-6-1 0,-13 6 0 0,9-7-2 15,-9 7 7-15,0 0-4 0,0 0 3 16,0 0-5-16,0 0-1 0,0 0-5 0,0 0 23 0,5 25-10 16,-8-15 2-16,3-10 3 0,-2 26-5 0,-4-9-8 15,3 5 11-15,-3-3 0 0,2 1 1 0,-1 3-9 16,-2-5 5-16,2 5 6 0,0-1 3 0,3 1 9 16,-4 1-5-16,1-2-23 0,-4 13-16 0,3-2-26 15,2-9-27-15,-2-4-90 0,3 2-203 0,-3-5 60 16</inkml:trace>
  <inkml:trace contextRef="#ctx0" brushRef="#br0" timeOffset="35010.58">30257 1545 245 0,'0'0'169'0,"0"0"-27"0,0 0-24 16,9-8-22-16,-9 8-3 0,0 0-23 0,0 0 1 15,0 0-16-15,0 0-4 0,0 0-7 0,-6 28-2 16,6-28-10-16,-8 23 1 0,3-15 1 0,2 5-2 16,-2 8-5-16,-1-2-4 0,1-2-10 0,-6 3-13 15,3-1-33-15,1-1-29 0,-3-1-101 0,-4 0-191 0,9-4 56 16</inkml:trace>
  <inkml:trace contextRef="#ctx0" brushRef="#br0" timeOffset="35551.57">30405 1185 213 0,'0'0'220'0,"0"0"-34"16,0 0-23-16,6-13-23 0,-6 13-21 0,0 0-14 15,0 0-13-15,23-16-12 0,-2 7-6 0,1-3-12 16,-1 6-7-16,7-4-26 0,-6 2-17 0,3 3-32 16,0 1-30-16,-1 1-14 0,-2 3-28 0,-3 0-75 15,-19 0-198-15,24 3 59 0</inkml:trace>
  <inkml:trace contextRef="#ctx0" brushRef="#br0" timeOffset="35700.78">30324 1311 277 0,'0'0'156'0,"0"0"-34"0,0 0-5 15,0 0-16-15,48-5-15 0,-20 3-16 0,16 2-33 16,2-2-41-16,0-1-33 0,-1 0-72 0,-7 1-128 15,10 0 40-15</inkml:trace>
  <inkml:trace contextRef="#ctx0" brushRef="#br0" timeOffset="35933.67">31378 1163 209 0,'0'0'224'0,"0"0"-40"0,0 0-27 0,0 0-27 15,0 0-10-15,0 0-14 0,0 0-15 0,0 0-6 16,0 0-13-16,0 0-3 0,55-13-10 0,-32 10-12 16,2-3-3-16,17-4-18 0,-8 3-17 0,7-1-42 0,-10 6-18 15,10-1-30-15,-8-2-107 0,-6 1-222 0,15 1 66 16</inkml:trace>
  <inkml:trace contextRef="#ctx0" brushRef="#br0" timeOffset="36110.18">31791 1235 362 0,'0'0'159'0,"0"0"-23"0,0 0-30 16,44-25-27-16,-17 17-21 0,14-2-54 0,-3 0-29 16,9 0-78-16,-6 1-120 0,6 3 39 0</inkml:trace>
  <inkml:trace contextRef="#ctx0" brushRef="#br0" timeOffset="36472.08">32695 943 353 0,'0'0'206'0,"-14"-4"-20"0,14 4-15 0,0 0-21 15,0 0-5-15,-14-2-15 0,14 2-4 16,0 0-10-16,0 0-3 0,0 0-9 0,-9-11-8 0,9 11-10 16,0 0-9-16,0 0-7 0,0 0-18 0,-2-10 1 15,2 10-5-15,0 0-8 0,0 0-2 0,11-12-12 16,-11 12-14-16,19-12-18 0,-8 6-16 0,12 2-31 15,-2-3-13-15,1 2-32 0,3 5-18 0,-5 0-26 16,6 0-106-16,-8 0-297 0,5 0 84 0</inkml:trace>
  <inkml:trace contextRef="#ctx0" brushRef="#br0" timeOffset="36636.71">32494 1198 297 0,'0'0'188'0,"0"0"-31"0,0 0-30 16,0 0-10-16,31-26-22 0,-12 17-27 0,9 2-26 15,10-2-40-15,2 3-40 0,5-4-90 0,-3 0-151 16,6 3 46-16</inkml:trace>
  <inkml:trace contextRef="#ctx0" brushRef="#br0" timeOffset="37004.03">33101 982 276 0,'0'0'153'16,"0"0"-30"-16,-21 0-22 0,21 0-20 0,0 0-8 16,0 0-11-16,-22 10-3 0,22-10-12 0,-13 6-7 0,5 1 2 15,-1-2-3-15,1 2-11 0,3 3 2 16,-1-2-5-16,-3 2-2 0,4-1 1 0,2 1-9 0,-2 1 1 15,3-1 1-15,0-1 3 0,2-9 1 0,-4 20-9 16,4-10 5-16,0-10-8 0,0 17 10 16,0-17-1-16,4 9-3 0,-4-9 10 0,4 7-11 0,-4-7-2 15,0 0-2-15,0 0 2 0,13 6-2 0,-13-6 1 16,0 0-3-16,23-13 2 0,-12 6-1 0,-2-1 14 16,-2 2 1-16,5-2 9 0,-4 3 2 0,-8 5-1 15,14-14 2-15,-7 8-4 0,-7 6-2 0,14-8-9 16,-14 8-4-16,11-7 0 0,-11 7-15 0,0 0 14 15,9-5-13-15,-9 5 1 0,0 0-3 0,0 0 6 16,0 0-1-16,0 0 0 0,16 43-6 0,-16-23-29 16,0 1-3-16,0 17-27 0,-6-1-22 0,-2-3-32 15,2-4-88-15,-5 4-238 0,-2-7 70 0</inkml:trace>
  <inkml:trace contextRef="#ctx0" brushRef="#br0" timeOffset="37294.71">32848 1695 447 0,'0'0'276'0,"0"0"-25"0,0 0-21 16,0 0-29-16,0 0-18 0,0 0-17 0,0 0-18 16,0 0-23-16,0 0-12 0,0 0-15 0,0 0-9 15,0 0-10-15,0 0-16 0,38-16-15 0,-14 11-28 0,1 0-28 16,0 0-27-16,-2 0-25 0,3 3-30 0,-1 2-27 16,3-3-22-16,-10 3-15 0,3 0-101 0,-4 0-303 15,-17 0 87-15</inkml:trace>
  <inkml:trace contextRef="#ctx0" brushRef="#br0" timeOffset="37448.65">32681 1885 269 0,'-14'7'164'0,"14"-7"-14"0,0 0-19 0,-11 3-7 16,11-3-12-16,0 0-8 0,0 0-19 0,0 0-8 16,0 0-8-16,0 0-3 0,0 0-11 0,0 0 0 0,27 10-10 15,1-10-21-15,16 5-24 0,-1-3-23 0,7 1-28 16,-4 0-28-16,0-3-95 0,-1-3-208 0,-2-2 63 15</inkml:trace>
  <inkml:trace contextRef="#ctx0" brushRef="#br0" timeOffset="37750.71">33409 1765 297 0,'4'-8'191'0,"-4"8"-33"0,0 0-20 0,0 0-25 16,0 0-19-16,0 0-9 0,0 0-2 0,0 0-20 15,0 0-9-15,0 0-15 0,0 0 2 0,0 0 0 16,0 0-10-16,0 0 7 0,-6 35-10 0,6-25 3 0,0-10-4 15,2 19 3-15,2-7-7 0,-3-4-4 16,5 5 11-16,-1-3-6 0,4 0-5 0,-4-4 3 0,6 2-5 16,-3-1 8-16,1 0-5 0,1-1 2 0,-10-6 6 15,20 7-3-15,-20-7 4 0,18 3 4 0,-18-3-13 16,0 0 4-16,25-10-2 0,-17 4 1 0,1-4-2 16,-1 3-3-16,-3-2 8 0,1-1 0 0,-1 1 4 15,-1-1 0-15,-2-1 2 0,-2-1 3 0,3-1 3 0,-3 4 0 16,0-1-3-16,0 0-5 0,-3-2-3 0,-3 2-4 15,3 0-1-15,-1 3-2 0,-5-1-7 0,-1 0-16 16,1 4-22-16,9 4-17 0,-25-5-16 0,4 5-19 16,-4 2-27-16,0 5-27 0,-16 9-16 0,-3-2-100 15,0 3-294-15,1 7 83 0</inkml:trace>
  <inkml:trace contextRef="#ctx0" brushRef="#br0" timeOffset="38039.75">32270 2673 359 0,'0'0'222'0,"0"0"-37"0,0 0-10 16,0 0-24-16,0 0-17 0,0 0-17 0,46-16-16 15,-21 9-9-15,16-6-9 0,11 1-11 0,3 2-6 16,30-3-7-16,-3-5-5 0,-1 10-9 0,-14-2-10 0,-10 1 1 15,-2 3-2-15,-1-2 2 0,-1 4-7 16,-5-4-2-16,6 4-5 0,-8-2-10 0,1 3 4 16,-7 0 3-16,-7-1-2 0,-3 1-4 0,-7 0 1 0,-2 3-2 15,-3 0-4-15,-6-3 1 0,-12 3-18 0,22-2-15 16,-22 2-22-16,0 0-25 0,20 2-25 0,-20-2-21 16,0 0-23-16,0 0-89 0,10 6-271 0,-10-6 79 15</inkml:trace>
  <inkml:trace contextRef="#ctx0" brushRef="#br0" timeOffset="38315.71">32210 2879 373 0,'0'0'148'0,"0"0"-13"0,0 0-28 16,41 3-1-16,0-6-23 0,8 0-5 0,36-3 0 15,1 3-6-15,4-7-6 0,0 8 2 0,0-8-7 16,-4 5-2-16,3-8-3 0,-26 8 1 0,-6 1-9 16,-7 1-1-16,-1-4-1 0,-5 4-8 0,-3 0 2 15,-11 3-5-15,-2-4-3 0,-7 1 6 0,-4 3-5 0,-17 0-3 16,26-3-4-16,-26 3-3 0,15-2-1 0,-15 2-2 16,15-2-5-16,-15 2 1 0,0 0-9 15,0 0-21-15,21 0-22 0,-21 0-42 0,0 0-24 0,0 0-137 16,0 0-288-16,0 0 83 0</inkml:trace>
  <inkml:trace contextRef="#ctx0" brushRef="#br0" timeOffset="46502.04">5358 4280 221 0,'0'0'104'16,"0"0"-8"-16,0 0-19 0,0 0-13 0,0 0-3 16,0 0-9-16,0 0-6 0,0 0-2 0,0 0-4 15,0 0-11-15,0 0 10 0,0 0-7 0,6-23-3 16,-6 23-6-16,0 0 4 0,1-10-10 0,-1 10 3 0,0 0-6 15,0-12 1-15,0 12 0 0,0-14-4 0,0 14-1 16,-1-15 0-16,-3 7-7 0,2-1 3 16,-1 1-6-16,-3 1-1 0,6 7 1 0,-11-11 0 0,3 5-2 15,-1 0-4-15,9 6 6 0,-24-4-8 0,24 4-2 16,-25 4 0-16,7 8-1 0,-3-6-1 0,-3 6 4 16,5 3 1-16,-2 3-6 0,-7 5 3 0,1 5 4 15,4-5-1-15,8-5-5 0,0 1 7 0,5-1-5 16,2 3 3-16,2-4 3 0,0 0 0 0,6-3-5 15,0-1 4-15,0-1 1 0,6 1 4 0,-3-3 2 16,8 7-2-16,3-2 5 0,2-2 0 0,3 0 2 16,3-7 2-16,-3 1-4 0,6 1 4 0,-4-6-14 0,4 0 14 15,-3 1-2-15,1 0 2 0,0-6 2 0,-6 3 2 16,0-5-8-16,-3 3 6 0,-14 2-2 0,21-10-3 16,-12 2-8-16,1-1 2 0,-5-1 7 0,2 3-9 15,-2-3-3-15,-2-2 2 0,1-8-7 0,-1 1 8 16,-3 4-5-16,-3 0 1 0,3-5 0 0,-2 0-5 15,0 6 2-15,-4-7 1 0,4 7 5 0,-5 1-2 16,5 1-8-16,-4 2 7 0,5 3 3 0,-3-3 3 0,4 10-4 16,-5-16-5-16,5 16 3 0,-6-12-5 15,6 12 0-15,-2-6 3 0,2 6-9 0,0 0 5 16,0 0 1-16,-6-13-5 0,6 13-3 0,0 0 6 0,0 0 0 16,0 0 2-16,0 0-3 0,0 0 5 0,0 0-1 15,-3 37 5-15,3-15-3 0,0-2 0 0,-3 3-1 16,3 0 5-16,0 15 0 0,0-11 6 0,0 1-3 15,-1-9 2-15,1 5 1 0,-4 14-6 0,4-12 6 16,0 0 5-16,4-4-2 0,-4 1 7 0,0-2 0 16,4 1-6-16,-4 0-4 0,6-3-22 0,-3 4-28 15,1-3-28-15,0 0-90 0,1-5 29 0</inkml:trace>
  <inkml:trace contextRef="#ctx0" brushRef="#br0" timeOffset="46909.67">5675 4389 256 0,'0'0'61'0,"0"0"-6"0,0 0-10 15,0 0 7-15,0 0-23 0,0 0 1 0,9 32-2 0,-9-22-3 16,1-1-4-16,5 4-3 0,3 7 0 0,-2-5 3 15,1-1-2-15,-2 2-6 0,1-5 5 0,0-1-8 16,-2-3 6-16,4 4-1 0,-3-4 4 0,-1 0-5 16,-5-7 4-16,13 13 1 0,-7-8 3 0,-6-5-1 15,11 3 6-15,-11-3-4 0,0 0 3 0,0 0-5 16,0 0 3-16,0 0-9 0,0 0-2 0,0 0 4 16,0 0-2-16,19-16 0 0,-19 16 2 0,-2-12-1 15,2 12-12-15,-4-18 3 0,4 18 3 0,-5-15-10 16,2 8 8-16,3 7-6 0,-7-12-5 0,7 12 4 0,-6-10-2 15,6 10 0-15,-5-10-3 0,5 10 4 16,0 0-6-16,-15-7 9 0,15 7-2 0,-10-5-6 16,10 5-1-16,0 0 6 0,-17-5 1 0,17 5-5 0,0 0 3 15,-16-2-1-15,16 2 0 0,0 0 1 0,0 0-5 16,0 0-14-16,-22 0-16 0,22 0-15 0,0 0-10 16,0 0-47-16,0 0-127 0,0 0 38 0</inkml:trace>
  <inkml:trace contextRef="#ctx0" brushRef="#br0" timeOffset="47138.54">6077 4282 286 0,'6'-12'84'0,"-6"12"-10"0,8-10-13 0,-8 10-7 15,14-10-4-15,-5 5-9 0,-2-3-3 0,1 5-7 16,-8 3 5-16,25-9-8 0,0 0 9 0,-1 5-16 16,1-4 3-16,6 6-6 0,-7-4-23 0,3 4-14 15,-2-3-12-15,-1 2-6 0,-2 1-7 0,-2-1-39 0,-8 3-98 16,-12 0 33-16</inkml:trace>
  <inkml:trace contextRef="#ctx0" brushRef="#br0" timeOffset="47311.01">6140 4340 221 0,'0'0'40'0,"0"0"-4"16,0 0 5-16,-11 3-3 0,11-3 6 0,0 0-1 0,0 0 2 15,0 0-5-15,0 0-5 0,61-6 9 0,-18 0-6 16,0-3-5-16,4-1 2 0,-2 0-7 0,0 0-1 16,6-2-2-16,-5 2 0 0,-4 0 2 15,-2 0-26-15,-7 3-23 0,-8 1-9 0,-3 4-63 0,-4-2-106 16,-3-2 33-16</inkml:trace>
  <inkml:trace contextRef="#ctx0" brushRef="#br0" timeOffset="49991.65">7394 3898 228 0,'0'0'102'0,"3"-9"-17"0,-3 9-7 16,0 0-15-16,0 0-2 0,0 0-21 0,0 0-7 0,0 0-4 15,0 0-3-15,0 0-8 0,0 0 2 0,0 0-4 16,-36 16-2-16,23 4 3 0,-1-5-4 0,3 5-2 16,-4-1-2-16,8 0-6 0,-3 4 3 0,1-1 1 15,3 1 0-15,4-4 0 0,2 4 4 0,4-6-4 16,9 1 7-16,-3 2-1 0,20 6 6 0,0-11 3 16,9 5 0-16,10-7 2 0,0-3 0 0,0 0-3 15,7-7-3-15,-4-3-1 0,-3-3 4 0,0-1-2 16,-3-4 1-16,-1-2 5 0,-5-4 2 0,-10 1-1 15,-5 1-5-15,-2-3 5 0,6-9-7 0,-10 2 0 16,-2-3-6-16,-9 5 5 0,-3-3-1 0,1 1-3 0,-6 1 0 16,-2-1-8-16,-4 2 5 0,-1-2-1 0,-6 5-7 15,5-4 3-15,-8 7 1 0,2-2-5 0,-2 0 2 16,-1 4-6-16,-5 1 2 0,1 4-9 0,0 0 7 16,-2 2 2-16,-5 2-2 0,4-2-5 0,-16 5 0 15,8 3 0-15,4-1 3 0,8-2 0 0,-5 3 0 16,6-1-3-16,-4 3 1 0,7 0-3 0,3-2 3 15,1 5-1-15,2-8 2 0,-2 4 5 0,4 1-11 16,1-1 8-16,7-4 3 0,-15 6-4 0,15-6 6 16,-11 4-2-16,11-4-4 0,0 0 4 0,-10 5 4 15,10-5-2-15,0 0-2 0,-12 4-6 0,12-4 7 0,0 0 2 16,0 0-2-16,-8 6 0 0,8-6-7 0,0 0 19 16,0 0-13-16,0 0-1 0,-13 7 0 0,13-7 3 15,0 0-6-15,0 0 4 0,-5 0 2 0,5 0 2 16,0 0-4-16,0 0-2 0,0 0 2 0,-9 10-7 15,9-10 7-15,0 0-1 0,0 0 2 0,0 0 2 16,0 0-3-16,0 0 3 0,-7 8-6 0,7-8-1 16,0 0 4-16,0 0 3 0,0 0-3 0,0 0-2 15,-9 8 7-15,9-8-3 0,0 0-3 0,0 0 4 0,0 0-5 16,0 0 3-16,0 0 2 0,0 0-6 16,-5 9 4-16,5-9-1 0,0 0 0 0,0 0 3 15,0 0-1-15,0 0-2 0,0 0-1 0,0 0 4 0,0 0-3 16,0 0-3-16,-7 8-7 0,7-8 13 0,0 0-3 15,0 0 1-15,0 0 4 0,0 0-4 0,0 0 2 16,0 0-6-16,-5 10-3 0,5-10 11 0,0 0-4 16,0 0 0-16,0 0 4 0,0 0-3 0,0 0-2 15,0 0 5-15,0 0-2 0,0 0-1 0,0 0 13 16,0 0-13-16,0 0-5 0,-3 8-3 0,3-8 0 16,0 0 8-16,0 0 1 0,0 0 11 0,0 0-15 15,0 0 8-15,0 0-7 0,0 0 3 0,0 0-3 16,0 0 2-16,0 0-2 0,0 0 2 15,0 0-5-15,0 0 6 0,0 0-7 0,0 0 8 0,0 0-1 16,0 0 9-16,0 0-4 0,0 0 1 0,-5 7-13 16,5-7 4-16,0 0-4 0,0 0 15 0,0 0-16 15,0 0 3-15,0 0 0 0,0 0-1 0,0 0 2 16,0 0-3-16,0 0 4 0,0 0-4 0,0 0 1 16,0 0-3-16,0 0 10 0,0 0-8 0,0 0 4 15,0 0-1-15,0 0-1 0,0 0 2 0,0 0-6 16,0 0 0-16,0 0 3 0,0 0 2 0,0 0-2 0,0 0 7 15,0 0-2-15,0 0-9 0,0 0 3 16,0 0 6-16,0 0-5 0,0 0-6 0,0 0 11 0,0 0 2 16,0 0-3-16,0 0-6 0,0 0 4 0,0 0 3 15,0 0-2-15,0 0-3 0,0 0-1 0,0 0 1 16,0 0-4-16,0 0 4 0,0 0-6 0,0 0 2 16,0 0 0-16,0 0 9 0,0 0-4 0,0 0-1 15,0 0 5-15,0 0-6 0,0 0 4 0,0 0 0 16,0 0 0-16,0 0-7 0,0 0 3 15,0 0 1-15,0 0 1 0,0 0-2 0,0 0 10 16,0 0-5-16,0 0 1 0,0 0-7 0,0 0 3 0,0 0 4 16,0 0-6-16,0 0 5 0,0 0-2 0,0 0-3 15,0 0 4-15,0 0 4 0,0 0 0 0,0 0 6 16,0 0-11-16,0 0 1 0,0 0-6 0,0 0 6 16,0 0-3-16,0 0 4 0,0 0-1 0,0 0-5 15,0 0 4-15,0 0 0 0,0 0 3 0,0 0-1 16,0 0-2-16,0 0 1 0,0 0 1 0,0 0 0 15,0 0-2-15,0 0-1 0,0 0-3 0,0 0 4 16,0 0 0-16,0 0 1 0,0 0 2 0,0 0-3 0,0 0-4 16,0 0 4-16,0 0 1 0,0 0-4 0,0 0 6 15,0 0-4-15,0 0 5 0,0 0-2 0,0 0-5 16,0 0 2-16,0 0 2 0,0 0 0 0,0 0 0 16,0 0 2-16,0 0 1 0,0 0-2 0,0 0-1 15,0 0 0-15,0 0 0 0,0 0 5 0,0 0-5 16,0 0 12-16,0 0 1 0,0 0-6 0,0 0-6 15,0 0 1-15,0 0 1 0,0 0-12 0,0 0-7 16,0 0-2-16,0 0-18 0,0 0-6 0,0 0-17 16,0 0-13-16,0 0-63 0,0 0-158 0,0 0 50 15</inkml:trace>
  <inkml:trace contextRef="#ctx0" brushRef="#br0" timeOffset="51217.04">5840 5870 255 0,'0'0'109'0,"0"0"-12"16,0 0-9-16,0 0-10 0,0 0 0 0,0 0-17 16,0 0 2-16,0 0-5 0,0 0-12 15,0 0 1-15,0 0-12 0,-20-24-5 0,15 14 1 0,5 10-5 16,-17-28 2-16,9 16-10 0,0 0 3 15,-6-2-8-15,4-1 9 0,-8 3-18 0,6-3-5 0,-6 7 2 16,-1 0 2-16,3-2 3 0,0 8-4 0,16 2-11 16,-38 2-11-16,21 8 9 0,-8-4-9 0,3 8 7 15,-8 11 6-15,1 4 4 0,6 4-4 0,-2-3 5 0,3 1 0 16,12-3-2-16,2-1 1 0,1-5 4 16,5-3-6-16,2 3 7 0,2-1 0 0,2-1-5 0,1-2 4 15,1 2 6-15,2-5-9 0,3-2 15 0,0-3 4 16,8 4-5-16,-4-4 4 0,8 1 1 0,-1-5 2 15,-5-2 3-15,-1-1-3 0,-2 1-1 0,9-8 1 16,-3 1 2-16,0-4-9 0,2-5 2 0,-6 0 0 16,-2-2 3-16,2-9-8 0,-6 4-2 0,5-3 6 15,-7 0-4-15,1-1-8 0,-1 1 6 0,-3-1 1 16,-3 5-1-16,4-5-4 0,-4 3 11 0,1 0-14 16,1 1 2-16,-4 2-6 0,2 2 4 0,-2 0-3 15,3 2 3-15,-3 1 3 0,3 3-2 0,-3 9 2 16,3-19-5-16,-3 11 0 0,0 8 2 0,2-13-9 0,-2 13 6 15,0 0-5-15,2-12 0 0,-2 12-7 0,0 0 8 16,0 0-3-16,0 0 0 0,0 0 0 16,0 0-1-16,15 27-1 0,-7-8 6 0,-5 3-4 0,1 1 7 15,7 15 4-15,-4 3-2 0,1-11-13 0,-4 3 12 16,3-3 4-16,-3-2 0 0,3-6-7 0,-5 0 4 16,4 0 1-16,-4-2 2 0,7 0-4 0,-7-1 8 15,2-2-5-15,1 3 4 0,-2-2 2 0,-1-3-2 16,1-4-25-16,-1-1-14 0,1 0-10 0,0 2-20 15,0-2-4-15,-1-2 11 0,0 2-10 0,-2-10-50 0,7 15-138 16,-7-15 44-16</inkml:trace>
  <inkml:trace contextRef="#ctx0" brushRef="#br0" timeOffset="51450.65">6064 6098 256 0,'0'-13'106'16,"0"13"-2"-16,0 0-21 0,2-8-5 0,-2 8-15 15,0 0-15-15,0 0-8 0,0 0-5 0,0 0-7 16,0 0-4-16,0 0-2 0,0 0-1 0,0 0-2 16,0 0-3-16,11 43 1 0,-8-19-7 0,0 1 4 15,-3 10-6-15,6 2-1 0,-4-8-1 0,1-1 4 0,1-7-4 16,-4 1 4-16,1 0 0 0,2 1 0 0,-3-3-9 16,3-1-1-16,-1-4 4 0,-2 0 2 0,3-3 4 15,-3 1 4-15,4-6-2 0,-4 2-7 0,0-9-35 16,1 19-3-16,3-10-26 0,-4-9-58 0,0 10-139 15,0-10 44-15</inkml:trace>
  <inkml:trace contextRef="#ctx0" brushRef="#br0" timeOffset="52210.5">6261 5989 264 0,'0'0'123'0,"-11"-5"-15"0,11 5-12 0,0 0-12 0,0 0-9 16,0 0-12-16,0 0-3 0,0 0-14 0,0 0-7 15,0 0-2-15,0 0-5 0,0 0 1 0,0 0-15 16,0 0 17-16,0 0-9 0,-17-1 3 0,17 1-13 16,0 0 0-16,0 0 4 0,0 0-5 0,0 0-4 15,0 0 2-15,0 0-2 0,0 0 6 0,0 0-2 16,0 0 8-16,0 0-1 0,0 0-16 0,0 0 8 16,0 0-3-16,0 0 3 0,0 0-12 0,-13-7 9 15,13 7 11-15,0 0-4 0,0 0 10 0,0 0-5 16,0 0-6-16,-8-6-1 0,8 6-1 0,0 0 0 0,0 0-1 15,0 0-4-15,0-15-7 0,0 15 1 0,10-16 6 16,-2 7-4-16,7-3 0 0,1-1-5 16,-1 0 0-16,5 4 6 0,-6 2-6 0,-1 1 0 0,2 3-2 15,-2-3-4-15,-13 6 2 0,22 0-4 0,-22 0-9 16,28 6 7-16,-9 3 0 0,0 0 2 0,-3 6-2 16,1 0-4-16,-4 5 6 0,9 15-1 0,-10-9 1 15,1 9-9-15,-3 1 17 0,0-5 1 0,-4-7-7 0,-6-2 6 16,4 1-2-16,-1-4-8 0,-3-1 5 0,0-3 0 15,0-5 8-15,2-2 5 0,-2-8 1 16,0 18 0-16,0-18 7 0,0 12 19 0,0-12 11 0,0 8 8 16,0-8 3-16,0 0-9 0,0 0-4 0,0 0-9 15,0 0-5-15,0 0-4 0,-5-34-10 0,5 9-5 16,3-10-5-16,-1-5-4 0,1 1-6 0,3 4-4 16,-6-6-1-16,8-1-8 0,-3 3 7 0,6-1 1 15,-6 2 1-15,4 2 1 0,-7 9 4 0,7 3-1 16,-4 1-4-16,-2 6 5 0,3 2-6 0,-3 2 6 15,-1-1 3-15,-2 14-5 0,2-21-3 0,2 15 3 16,-4 6-8-16,0 0 3 0,0-12-6 0,0 12-3 16,0 0 8-16,0 0 1 0,0 0 0 0,0 0-1 15,0 0 0-15,0 0 4 0,-8 49-6 0,8-27 7 0,-3 1-1 16,3-2-3-16,0 1 13 0,-4 1-8 0,8-1-3 16,-1-2 5-16,-1-1 0 0,4 1 4 0,3 0-7 15,4-1 12-15,-2 2 2 0,2-5-13 0,4 2-4 16,0-4-16-16,-2 2-24 0,5 1-13 0,-2-7-23 15,2 6-17-15,2-10-76 0,-6-2-208 0,1-1 62 16</inkml:trace>
  <inkml:trace contextRef="#ctx0" brushRef="#br0" timeOffset="52408.65">7027 5834 325 0,'0'0'149'0,"0"0"-18"0,3-18-19 15,6 10-16-15,7-4-10 0,-2 0-11 0,2-2-7 16,6 1-16-16,-1 1 2 0,16-5-10 0,3 1-4 16,1-1 3-16,-5 6-13 0,4-2 1 0,-9 5-29 15,-2 2-2-15,-3 2-13 0,-4 2-6 0,2 0-7 16,-2-1-19-16,-22 3-5 0,39 5-10 0,-26-3-8 0,-13-2-61 16,17 8-150-16,-17-8 47 0</inkml:trace>
  <inkml:trace contextRef="#ctx0" brushRef="#br0" timeOffset="52583.68">7158 5930 322 0,'0'0'119'15,"0"0"-5"-15,0 0-16 0,0 0-4 0,0 0-3 16,0 0-13-16,0 0 7 0,0 0-20 0,0 0 6 16,63-5-10-16,-38 0-8 0,0 0-5 0,2 2 2 15,13-1-13-15,4 1-3 0,-2-2-13 0,-1 0-22 0,3-1-15 16,-3 0-28-16,6 0-8 0,-3-1-19 0,3-2-6 15,-1-3-69-15,3-3-173 0,-8-3 54 0</inkml:trace>
  <inkml:trace contextRef="#ctx0" brushRef="#br0" timeOffset="54403.68">8325 5446 327 0,'0'0'97'15,"0"0"-2"-15,0 0-6 0,0 0-22 0,0 0 1 16,0 0-6-16,-33 35-2 0,28-22-6 0,2-5-11 15,0 5 2-15,1 7-3 0,0-5-5 0,2 5-8 16,2 0 5-16,3-4 1 0,3 0-8 0,4-4 5 16,1 3-11-16,7-3 15 0,1-2-16 0,3-4 6 15,2 1 6-15,14-5-14 0,-1-4 2 0,2-2 4 16,0-5-12-16,-9-1 3 0,-4 0 2 0,-6-2-11 16,-3 2 13-16,-3-4-8 0,-1 1 3 0,-7 1-8 15,-6 2-2-15,4-10 4 0,-6 3-4 0,-6-1 7 16,2 1 8-16,-11 3-7 0,0-1-1 0,-6 3 2 0,-2-2-4 15,0 5 1-15,-18-6 1 0,2 4 1 16,9 1-11-16,4 7 9 0,3-2 5 0,1 0-3 16,1 2 4-16,3-1-3 0,18 4 6 0,-30-3-7 0,30 3 0 15,-19-5-2-15,19 5 6 0,-16-3-8 0,16 3 5 16,0 0-1-16,0 0-8 0,-18-4 2 0,18 4-1 16,0 0-1-16,0 0-4 0,0 0 1 0,0 0 0 15,-20-3-1-15,20 3-3 0,0 0 1 0,0 0 1 16,0 0 5-16,0 0-4 0,0 0 2 0,0 0-12 0,0 0 18 15,0 0-7-15,0 0-2 0,-17-5 3 16,17 5-2-16,0 0-5 0,0 0 6 0,0 0 6 0,0 0-15 16,0 0 2-16,0 0 11 0,0 0-1 0,0 0-3 15,0 0-2-15,0 0-2 0,-19 10 8 0,19-10-5 16,0 0 3-16,0 0 2 0,0 0-4 0,0 0-3 16,0 0 1-16,-8 10 2 0,8-10 5 0,0 0-21 15,0 0 20-15,0 0-5 0,0 0 2 0,0 0 0 16,-11 7 0-16,11-7-2 0,0 0 1 0,0 0-2 15,0 0 1-15,-6 10 4 0,6-10-4 0,0 0-5 16,0 0 4-16,-7 10-1 0,7-10-1 0,0 0-2 16,0 0 4-16,-9 13 0 0,9-13-1 0,0 0-5 15,-11 11 5-15,11-11-2 0,0 0 6 0,-8 10 0 0,8-10 4 16,0 0-3-16,-8 7-3 0,8-7 4 0,0 0-3 16,0 0-1-16,0 0 0 0,-8 10 6 0,8-10-4 15,0 0 1-15,0 0-3 0,0 0-2 0,-9 11-1 16,9-11-1-16,0 0-1 0,0 0 5 0,0 0 2 15,0 0-6-15,0 0 0 0,-8 10 2 0,8-10 3 16,0 0-1-16,0 0-3 0,0 0 1 0,0 0 7 16,0 0-7-16,0 0 3 0,0 0-4 0,0 0 1 0,0 0-3 15,-8 10 2-15,8-10 5 0,0 0-4 0,0 0 7 16,0 0-1-16,0 0-3 0,0 0 2 16,0 0 3-16,0 0-5 0,0 0 0 0,0 0 1 15,0 0-2-15,0 0 5 0,0 0 1 0,0 0-5 16,-5 8 4-16,5-8-2 0,0 0-4 0,0 0 3 15,0 0-3-15,0 0 4 0,0 0-7 0,0 0 4 16,0 0 0-16,0 0-7 0,0 0 8 0,0 0 2 16,0 0-3-16,0 0-4 0,0 0 3 0,0 0 0 15,0 0 1-15,0 0 0 0,0 0 0 0,0 0 2 16,0 0-2-16,0 0 9 0,0 0-16 0,0 0 11 0,0 0 0 16,0 0-4-16,0 0-4 0,0 0 6 0,0 0 0 15,0 0-2-15,0 0-3 0,0 0 2 0,0 0-3 16,0 0 1-16,0 0-5 0,0 0 10 0,0 0 0 15,0 0-6-15,0 0 2 0,0 0-8 0,0 0 11 16,0 0 2-16,0 0-5 0,0 0 5 0,0 0-3 16,-9 10 7-16,9-10-7 0,0 0 0 0,0 0-7 15,0 0 8-15,0 0-2 0,0 0 2 0,0 0-9 0,0 0 0 16,0 0 6-16,0 0-9 0,0 0 9 16,0 0-3-16,0 0 2 0,0 0 2 0,0 0-4 15,0 0-3-15,0 0 3 0,0 0 0 0,0 0-1 0,0 0 9 16,0 0-7-16,0 0-1 0,0 0-2 0,0 0-9 15,0 0 11-15,0 0 2 0,0 0 5 0,0 0 0 16,0 0-10-16,0 0 6 0,0 0 6 0,0 0-4 16,0 0-4-16,0 0-1 0,0 0 5 0,0 0-7 15,0 0 1-15,0 0 2 0,0 0 7 0,0 0-4 16,0 0 4-16,0 0 3 0,0 0-4 0,0 0-6 16,0 0 5-16,0 0 2 0,0 0-3 0,0 0-2 0,0 0-1 15,0 0 5-15,0 0-6 0,0 0 6 0,0 0 3 16,0 0-7-16,0 0 8 0,0 0-1 0,0 0-3 15,0 0 2-15,0 0-6 0,0 0-1 0,0 0 2 16,0 0 2-16,0 0 4 0,0 0-12 0,0 0 0 16,0 0 6-16,0 0 1 0,0 0-3 0,0 0 8 15,0 0-5-15,0 0 2 0,0 0-1 0,0 0-1 16,0 0-4-16,0 0 12 0,0 0-9 0,0 0 4 0,0 0-1 16,0 0-5-16,0 0 2 0,0 0-4 15,0 0 6-15,0 0-2 0,0 0 2 0,0 0 0 16,0 0 2-16,0 0-4 0,0 0 2 0,0 0 3 0,0 0-4 15,0 0 0-15,0 0-5 0,0 0 4 16,0 0 3-16,0 0 5 0,0 0-13 0,0 0 5 0,0 0 1 16,0 0-3-16,0 0 7 0,0 0-6 0,0 0 2 15,0 0 5-15,0 0-2 0,0 0-1 0,0 0-2 16,0 0 4-16,0 0-2 0,0 0-11 0,0 0 16 16,0 0-7-16,0 0 3 0,0 0-3 0,0 0-3 15,0 0 3-15,0 0 3 0,0 0 0 0,0 0-7 0,0 0 6 16,0 0-10-16,0 0 7 0,0 0 8 0,0 0-9 15,0 0 7-15,0 0-7 0,0 0-1 16,0 0-1-16,0 0 4 0,0 0 4 0,0 0-6 0,0 0 7 16,0 0-5-16,0 0-2 0,0 0 2 0,0 0-4 15,0 0 3-15,0 0 3 0,0 0 0 0,0 0-6 16,0 0 2-16,0 0 4 0,0 0-2 0,0 0-1 16,0 0 0-16,0 0 2 0,0 0-9 0,0 0 15 15,0 0-14-15,0 0 7 0,0 0-5 0,0 0 12 16,0 0-2-16,0 0-7 0,0 0 8 0,0 0-6 15,0 0-2-15,0 0-2 0,0 0-1 0,0 0 3 0,0 0 1 16,0 0 2-16,0 0 1 0,0 0-3 0,0 0 1 16,0 0 0-16,0 0 3 0,0 0 1 0,0 0-5 15,0 0 2-15,0 0-2 0,0 0 1 0,0 0 0 16,0 0 2-16,0 0-3 0,0 0-1 0,0 0 6 16,0 0-4-16,0 0 1 0,0 0-3 0,0 0 1 15,0 0 5-15,0 0-5 0,0 0-3 0,0 0 1 16,0 0 1-16,0 0 6 0,0 0-8 0,0 0 4 0,0 0-7 15,0 0 9-15,0 0 0 0,0 0 0 16,0 0-1-16,0 0-1 0,0 0-3 0,0 0 2 16,0 0 3-16,0 0-3 0,0 0 3 0,0 0 1 0,0 0-5 15,0 0 8-15,0 0-8 0,0 0-2 0,0 0-5 16,0 0 10-16,0 0-3 0,0 0 0 0,0 0-7 16,0 0 5-16,0 0-5 0,0 0 4 0,0 0-7 15,0 0 7-15,0 0-3 0,0 0-5 0,0 0 3 16,0 0 2-16,0 0-3 0,0 0-2 0,0 0 10 15,0 0-3-15,0 0 4 0,0 0 0 0,0 0 5 16,0 0-4-16,0 0 2 0,0 0-2 0,0 0 1 16,0 0 6-16,0 0-5 0,0 0-1 0,0 0-4 15,0 0-2-15,0 0-9 0,0 0-2 0,0 0-2 0,0 0-22 16,0 0-18-16,0 0-18 0,0 0-98 0,0 0-205 16,0 0 61-16</inkml:trace>
  <inkml:trace contextRef="#ctx0" brushRef="#br0" timeOffset="56607.64">13468 4853 317 0,'-2'-13'223'0,"-3"1"-29"16,5-4-18-16,-2 6-20 0,2-12 0 0,-3 3-14 15,3 4-9-15,-3 0-21 0,6 3-4 0,0-1-8 16,-3 2-13-16,2 0-9 0,1 1-13 0,1 3-5 16,3 0-9-16,4 0-8 0,11-3-4 0,2 2-5 15,20 3-3-15,0 5-4 0,0 0-6 0,2 7 0 16,-1 6-3-16,-5 0-7 0,-4 6 1 0,-1 1-7 0,-3 2 2 15,-11 0-1-15,-2-1-3 0,-8 1 3 0,-1 1-5 16,-1-2 1-16,-3 1 0 0,-6 3 3 16,-2-4-2-16,-5 4 0 0,-4-2-1 0,3-2-1 0,-3 1 4 15,-3-2 0-15,5 1-6 0,-1-7 4 0,2-1 2 16,2 0 1-16,1-7 0 0,0 1 5 0,2-2 2 16,3-5-1-16,-3 7 0 0,3-7-3 0,0 0-7 15,0 0-6-15,0 0-2 0,24-25-9 0,4-3-2 0,2-9-1 16,3-4-1-16,-3-2 2 0,17-21-2 0,-14 12-3 15,-8 8 7-15,-4 4-3 0,-3 2 9 16,2 5-6-16,-6-2 7 0,-3 13 2 0,-2 5-5 0,-4 2 4 16,-5 2-5-16,0 3 1 0,3 5-3 0,-3 5-3 15,0 0 4-15,-8-7 1 0,8 7-4 0,0 0 4 16,-37 17 0-16,20-2 3 0,-1 3 1 0,-1-1-1 16,2 2 5-16,4 1-3 0,-1-2 1 0,3-1 3 15,0-1-4-15,-3 3 4 0,9-5 0 0,2-4 4 16,1 2-1-16,4 0-1 0,-2-1 6 0,11 7-6 15,2 2 4-15,4-7-2 0,5 2-23 0,10 8-28 16,7-9-27-16,-12 1-31 0,14-1-29 0,1-6-93 16,-9-4-273-16,-6 0 81 0</inkml:trace>
  <inkml:trace contextRef="#ctx0" brushRef="#br0" timeOffset="56771.65">14688 4602 245 0,'22'-10'121'0,"3"4"-18"0,-4-1-13 0,7 2-1 0,15-2-19 16,1 1-5-16,0 2-10 0,0 0-23 0,-3 4-11 15,2 0-15-15,-6 4-40 0,-10-4 0 0,-5 2-19 16,1 0-35-16,0 1-101 0,-7 0 32 0</inkml:trace>
  <inkml:trace contextRef="#ctx0" brushRef="#br0" timeOffset="56990.13">14608 4828 279 0,'-4'12'135'0,"4"-12"-1"0,0 0-3 0,10 15-1 0,-3-13-2 16,6 1-3-16,11 1-10 0,19-1-12 0,7 0-12 16,-4-3-7-16,9-3-10 0,0-3-7 0,-1 0-4 15,2-2-6-15,-2-2-4 0,-3 1-5 0,2-7-7 16,-5 6-5-16,0-6-7 0,-7 1-19 0,-3-3-20 15,1-1-13-15,-15 4-15 0,-2 1-14 0,-8-5-16 16,-1 6-15-16,-2-3-3 0,-2 2-4 0,-5-1-1 16,0 2-5-16,-4 3-66 0,-5 1-194 0,-1-1 58 0</inkml:trace>
  <inkml:trace contextRef="#ctx0" brushRef="#br0" timeOffset="57226.21">15253 4384 238 0,'-7'-8'43'0,"-2"1"9"0,-1 2 12 15,4 0 19-15,6 5-4 0,-10-8 3 0,10 8-1 16,-8-8 8-16,8 8-12 0,0 0 2 0,0 0 1 15,-10-3-25-15,10 3 12 0,0 0-8 0,0 0-17 16,0 0-7-16,0 0-8 0,0 0-2 0,0 0 1 16,0 0-9-16,0 0 2 0,-2 21-5 0,2 2 2 15,-5 14-4-15,5 5 5 0,0 1 4 0,-8 4-7 16,5 2 1-16,-2 2 2 0,0-6-5 0,1 3 4 0,-1-2-3 16,1-3-1-16,4-4 3 0,0-1-6 0,0-1 1 15,7-10 2-15,-1-5 7 0,-1-2-7 0,6 2 0 16,1-5 0-16,8-1-2 0,0-3-8 0,0-1-18 15,20 4-10-15,1-11-18 0,0-5-21 0,6-3-22 16,-1-9-21-16,-2-3-65 0,3-10-204 0,-6-2 61 16</inkml:trace>
  <inkml:trace contextRef="#ctx0" brushRef="#br0" timeOffset="57552.03">16098 4500 325 0,'16'-20'208'16,"-5"0"-19"-16,-5 5-14 0,-3 4-13 0,2-1-19 0,-3 9-19 15,1-8-15-15,-3 11-18 0,0-6-12 0,0 6-12 16,0 0-8-16,0 0-12 0,0 0-4 0,0 0-5 15,0 0-3-15,0 0-5 0,-10 32-3 0,4-9 0 16,3 0-1-16,-2 15-1 0,2-10-5 0,6-3-3 16,2-4 1-16,-2 2 1 0,3-1-2 0,1-2 0 15,2-4 2-15,-1 1-6 0,6-2 8 0,-4-6-4 16,7 3-1-16,-2-4-2 0,0-1 4 0,8-2-1 16,-2-2 5-16,-2-3 2 0,3-3-1 0,0-4-4 0,-5-1 2 15,-4-2-3-15,1-5-1 0,-1-5-2 0,1 1-2 16,-8-5-2-16,-2 1-1 0,0-13-2 0,-8 5-3 15,-3 7 0-15,2 0-3 0,-7 7 1 0,4-4-4 16,-9 4 0-16,9 4 2 0,-2 1-4 0,-1 2 3 16,1 3-5-16,1 1 3 0,1-2 3 0,-1 3-1 15,-2 0-4-15,3 0-2 0,8 5 1 0,-17-5 2 16,17 5 1-16,-13-5-3 0,13 5-8 0,0 0-17 16,0 0-8-16,0 0-26 0,-26 10-25 0,17 0-26 15,-3 7-27-15,-3 2-116 0,-8 16-309 0,-5 1 90 0</inkml:trace>
  <inkml:trace contextRef="#ctx0" brushRef="#br0" timeOffset="57859.67">14467 5863 336 0,'0'0'182'0,"0"0"-24"0,0 0-19 16,0 0-17-16,36 4-12 0,15-4-11 0,47-10-17 15,97-8-8-15,-1 1 2 0,2-4-9 0,-11 3-12 16,-54 0-4-16,55-10-4 0,5-11-1 0,-10 12 1 16,-43 13 9-16,51-21 0 0,-58 11 10 0,-25 9-6 15,2-5 2-15,-7 4-1 0,-3 3-3 0,-13 1 3 16,-22-2 1-16,-14 4 0 0,-5 6-2 0,0-4 11 16,-20 3 8-16,-1 0 3 0,-4 0 6 0,-6 1 2 15,-1 0-2-15,-12 4-2 0,14-4-10 0,-14 4-6 16,16-6-11-16,-16 6-2 0,0 0-9 0,10-4-7 0,-10 4-8 15,6-5-17-15,-6 5-19 0,0 0-36 0,0 0-38 16,0 0-44-16,0 0-27 0,0 0-36 16,0 0-189-16,0 0-447 0,0 0 125 0</inkml:trace>
  <inkml:trace contextRef="#ctx0" brushRef="#br0" timeOffset="58165.67">14853 6167 251 0,'-14'0'213'0,"2"2"-36"0,12-2-17 0,0 0-15 16,0 0-13-16,0 0-17 0,0 0-20 0,0 0-11 15,64-22-5-15,23 7-11 0,8-2-11 0,91-15-1 16,-56 9-4-16,56-6-10 0,-63 6-5 0,-22 9-1 16,80-13 2-16,-52 10 4 0,-26 4 5 0,5-2 7 15,-2-2 3-15,1 4 1 0,76-12 6 0,-67 15-7 16,-32-1-2-16,1 6-6 0,-22-2-3 0,-13 2-6 15,-4-2-5-15,-2 1 1 0,-8 4-8 0,-11-4-1 16,-4 4-4-16,-4 2-1 0,-4 0-1 0,-2-2-5 16,-11 2-5-16,19-6-1 0,-19 6-10 0,0 0-13 0,17 0-8 15,-17 0-7-15,0 0-12 0,0 0-11 0,0 0-20 16,-38 14-23-16,-16-4-5 0,-30 7-18 0,-11 1-18 16,-13 2-10-16,-71 15-94 0,44-12-282 0,-49 5 80 15</inkml:trace>
  <inkml:trace contextRef="#ctx0" brushRef="#br0" timeOffset="58409.63">15608 6129 241 0,'-38'8'114'0,"13"-1"17"0,0-4-5 16,8 1-5-16,4-2 5 0,8 1-8 0,5-3-19 0,0 0-4 16,0 0-5-16,0 0-17 0,48-6-4 0,2 0-3 15,35-6-1-15,11 2-3 0,8-4-2 0,0 1 1 16,90-12 0-16,-68 12 1 0,-16 1-1 0,73-7 6 16,-58 7 4-16,-22 4-2 0,-5-2-4 0,3 3-3 15,-4 1-4-15,-4-3-8 0,-25 8-9 0,-20-2 2 16,0-4-6-16,-10 5-1 0,-8 2-4 0,-5 0-1 15,-6-1-3-15,-3 1-3 0,-5 0 1 0,-11 0-3 16,22 0 16-16,-5-3-18 0,-17 3 0 16,0 0-4-16,16 0-4 0,-16 0 3 0,0 0-1 0,0 0-2 15,9-2 0-15,-9 2-11 0,0 0-18 0,0 0-17 16,0 0-24-16,0 0-30 0,0 0-42 0,15-4-43 16,-15 4-141-16,0 0-372 0,0 0 104 0</inkml:trace>
  <inkml:trace contextRef="#ctx0" brushRef="#br0" timeOffset="77003.88">7115 8206 277 0,'-5'-5'296'0,"5"5"-60"0,-3-12-34 15,3 12-31-15,0-12-22 0,0 12-17 0,12-14-17 16,6 0-12-16,3 0-11 0,21-6-11 0,13-5-6 0,27-5-8 15,5 6-9-15,-4 2-5 0,-19 9-6 16,-5 3-5-16,1 3-4 0,25-4-20 0,-20 9-19 0,-13 2-29 16,-5 2-28-16,-1 4-35 0,-4-1-25 0,-12 0-18 15,-9 2-101-15,-4 3-283 0,-10-2 81 0</inkml:trace>
  <inkml:trace contextRef="#ctx0" brushRef="#br0" timeOffset="77184.59">7233 8325 268 0,'0'0'167'0,"0"0"-21"0,0 0-26 16,0 0-8-16,0 0-20 0,0 0-1 0,0 0 4 15,0 0-7-15,63 4-8 0,-21-8-1 0,14 1-14 0,26-4-2 16,-15 2-7-16,-10 0-6 0,28-2-2 0,-18-1-12 16,-17 1-18-16,8-1-13 0,-5 0-29 0,1 1-22 15,-5-3-25-15,0 1-23 0,-8-7-91 0,-6 1-217 16,-10-1 64-16</inkml:trace>
  <inkml:trace contextRef="#ctx0" brushRef="#br0" timeOffset="77413.05">7844 7649 359 0,'-4'-8'210'0,"4"8"-38"0,-5-7-32 16,5 7-9-16,0 0-20 0,0 0-19 0,0 0-3 15,0 0-13-15,42 2-11 0,-19 6-10 0,16 11-6 16,-1 4-9-16,1 3-2 0,0 7-6 0,-7-1-1 15,1 7-8-15,-3 2 0 0,-5 0-4 0,-4 3 1 16,-4 0-3-16,-4 6-1 0,-2-6-3 0,-11 5 0 16,3-5 1-16,-11 1-5 0,2 2-2 0,-4-6 7 15,-1-3-6-15,-6-1 0 0,0-3 4 0,2-7-6 16,0-2-20-16,5-7-24 0,-3 2-21 0,1-3-36 0,1-3-32 16,3-4-76-16,-1 0-244 0,9-10 73 0</inkml:trace>
  <inkml:trace contextRef="#ctx0" brushRef="#br0" timeOffset="77902.55">9861 7730 225 0,'-5'-20'96'0,"-6"6"-20"15,-1 2 6-15,2-1-12 0,-1 3-3 0,0 3-16 16,0-1-8-16,-3 1 22 0,-6-1 3 0,-1 1-5 16,-1 1-2-16,-2 4 4 0,-3 2-9 0,3 2 3 15,-19 6-2-15,5 2-2 0,0 5-9 0,0 3-8 16,2 2 3-16,6 3-7 0,5 0-7 0,0 7-1 16,10-9-1-16,-3 4 1 0,11-2-7 0,-1-2 4 0,4 4-6 15,4-3 2-15,0 1 1 0,6-1 0 0,1 1 3 16,6-2-4-16,3-4 1 0,0-1-2 15,1-1-1-15,7-3 1 0,-3 0 1 0,2-2-2 0,4-8 3 16,-2 0-3-16,16-6-2 0,-3-6-15 0,0-9-4 16,-1-1-7-16,-5-8-17 0,0-1 3 0,-6-3 7 15,-2-1-6-15,-5-2 15 0,-4 12 16 0,-8 1 8 16,-1 4 4-16,-2 3 8 0,0 3-3 0,1 2-3 16,-2 0-2-16,-3 10-8 0,6-12-7 0,-6 12-2 15,3-7-3-15,-3 7 3 0,0 0-6 0,0 0 2 16,0 0-3-16,0 0 13 0,0 29 13 0,0-7 8 15,-3 0-6-15,3 16 2 0,0-2-1 0,0 4-3 0,3-2-1 16,2 5-1-16,-2-4-3 0,-2-1 3 16,5-9-3-16,2-2-1 0,-4-5-3 0,1 1 2 0,2-1-5 15,2 1 3-15,0-5-29 0,-1 5-30 0,3-3-27 16,0-4-25-16,-3 3-20 0,0-5-118 0,1-2-281 16,-7-2 80-16</inkml:trace>
  <inkml:trace contextRef="#ctx0" brushRef="#br0" timeOffset="78105.61">10175 8116 333 0,'0'0'136'0,"0"0"-14"0,0 0 4 0,20 28-12 16,-16-16-2-16,0 5-13 0,1 4-7 0,2 1-11 15,-2 0-3-15,0 0-4 0,3-2-10 0,-3 2-10 16,2 1-4-16,1-4-1 0,-4 0-6 0,5-5-6 15,-3 0-17-15,0-1-21 0,-1 8-27 0,6-4-27 0,-4-4-19 16,2-1-27-16,-2-4-81 0,-7-8-215 0,18 8 64 16</inkml:trace>
  <inkml:trace contextRef="#ctx0" brushRef="#br0" timeOffset="78320.57">10680 7977 246 0,'0'0'226'0,"3"-10"-30"16,-3 10-29-16,0 0-18 0,0 0-20 0,11-12-19 0,0 6-12 15,8-4-10-15,2 1-7 0,2 1-12 0,15-9-6 16,2 2-7-16,8 2-5 0,-2-3-6 16,7 4-2-16,-2-3-4 0,1-1-16 0,-3 4-19 0,4 0-20 15,-3 1-13-15,-5-1-24 0,-1 2-23 0,-12 6-21 16,-7 0-18-16,-5 1-77 0,-4 3-229 0,-16 0 69 15</inkml:trace>
  <inkml:trace contextRef="#ctx0" brushRef="#br0" timeOffset="78484.98">10770 8179 316 0,'0'0'170'0,"0"0"-22"0,0 0-24 16,0 0-10-16,0 0-9 0,0 0-11 0,88-19-12 15,-50 8-10-15,8 0-12 0,1-2-4 0,2 0-34 16,3 1-23-16,-2-1-53 0,1 3-39 0,4 0-59 16,-5-3-177-16,-1-2 52 0</inkml:trace>
  <inkml:trace contextRef="#ctx0" brushRef="#br0" timeOffset="78825.85">11985 7880 370 0,'0'13'180'0,"0"-13"-19"0,-3 12-28 0,3-2-11 16,0-10-15-16,0 17-10 0,0-7-9 0,3-1-8 15,0 1-12-15,0 2-5 0,8 6-2 0,5-3-3 16,1 1-7-16,3-2 0 0,4-3-3 0,14 5-4 16,2-6-4-16,2-6-1 0,-1-4-1 0,3-2-4 0,-6-6-4 15,-5 4 1-15,-8-8-5 0,14-3-1 0,-18 1-4 16,-8-2-7-16,-1 1 0 0,2-3 0 0,-10 5-4 15,3-2-3-15,-7 2 0 0,0-1-4 0,-4 4 1 16,-6-9-3-16,-1 4 1 0,-12-4-6 0,4 8 5 16,-16-7-3-16,-3 0 0 0,-1 9 6 0,-2-1-6 15,8 4 5-15,3 0 5 0,6 0-2 0,-1 2 2 16,0 2-2-16,3-2-1 0,4 3 0 0,1-2-1 16,1 1 1-16,16 2-3 0,-22-2-2 0,22 2-2 15,0 0-13-15,-22-3-18 0,22 3-14 0,0 0-17 16,0 0-7-16,0 0-26 0,-19 7-21 0,19-7-109 0,0 0-271 15,-4 10 79-15</inkml:trace>
  <inkml:trace contextRef="#ctx0" brushRef="#br0" timeOffset="80919.56">8939 2653 264 0,'0'0'95'0,"2"-13"-9"0,-2 13-16 0,9-7-2 0,1 4-16 16,13-3-4-16,-1 0-10 0,18-7-2 0,7 6-2 15,5-1-5-15,29-3-1 0,-14 1-7 0,17-2-2 16,1 4 4-16,0 2-2 0,1-1-1 0,1-2 3 16,-3 0-12-16,0 2-2 0,-17 1 3 0,-12 3-2 15,-2-4-2-15,-5 2 2 0,-2 3 1 0,-2-4-3 16,-2 4-5-16,-12 0-9 0,-6-1-8 0,-4 0-8 16,-5 1-9-16,0-1-17 0,-3 3-15 0,-12 0-39 15,15-4-119-15,-15 4 40 0</inkml:trace>
  <inkml:trace contextRef="#ctx0" brushRef="#br0" timeOffset="81193.61">9486 2696 208 0,'47'-1'38'0,"-6"-2"5"0,2 3-8 16,8-2 0-16,-6 2-6 0,-2 0-5 0,0 0 0 15,-11 0-3-15,-6 2-4 0,-3 1-1 0,-3-2 0 0,-3-1-6 16,-1-1-1-16,-16 1 2 0,21 1-1 0,-21-1 7 16,17 0-6-16,-17 0-5 0,0 0 9 0,16 2-6 15,-16-2 3-15,0 0-4 0,0 0-1 0,17 0-7 16,-17 0-23-16,0 0-40 0,10 0-72 0,-10 0 25 15</inkml:trace>
  <inkml:trace contextRef="#ctx0" brushRef="#br0" timeOffset="82559.81">10441 9654 282 0,'0'0'260'0,"0"0"-33"0,0 0-19 0,0 0-21 15,0 0-17-15,0 0-16 0,0 0-14 0,7-18-15 16,-7 18-5-16,0 0-10 0,0 0-11 0,4-10-6 16,-4 10-12-16,0-10-8 0,0 10-6 0,-4-10-10 15,4 10-7-15,-4-13-8 0,-4 4-4 0,4 2-5 16,-6 0-8-16,-1 0-6 0,-8-3-1 0,-2 5-7 0,-4-1-3 16,-4 6 1-16,-10 3-6 0,-3 7 0 15,-4 6-2-15,1 3-4 0,-32 23-7 0,45-20 5 16,10-3-3-16,6 1 4 0,-1-3-6 0,7 3 2 15,1-2 0-15,7-5 5 0,2 10 1 0,2-6 0 16,9 4 2-16,3-7 0 0,5 4 0 0,3-7 4 16,18 7 1-16,-1-6 3 0,8-2-2 0,-2-5-2 15,-6-3-6-15,3-4-8 0,-1-3-15 0,-4-5-14 16,7-5-5-16,-18 0-1 0,-6 1-1 0,1-1-2 16,-8 1 5-16,4-4 7 0,-9 1 8 0,4 0 7 0,-5 4 11 15,-4 1 6-15,3-1 6 0,-6 3 4 0,2 0 2 16,-2 6 6-16,0 4 1 0,0-12 5 0,0 12 4 15,0-12-3-15,0 12-5 0,5-7-8 16,-5 7 5-16,0 0-2 0,0-12-8 0,0 12 2 0,0 0-4 16,0 0 3-16,0 0-4 0,0 0 5 0,0 0-3 15,12 22-1-15,-7-10 1 0,1 7-1 0,2 1 1 16,-3-1-1-16,4 1 4 0,-3 2-12 0,1 1-17 0,1-4-14 16,1 1-9-16,-1-1-19 0,3 1-17 15,0-2-13-15,-3 2-18 0,5-7-16 0,2 6-115 16,-4-10-289-16,2-4 83 0</inkml:trace>
  <inkml:trace contextRef="#ctx0" brushRef="#br0" timeOffset="82847.53">11025 9846 255 0,'0'-10'212'16,"0"10"-30"-16,0 0-13 0,0 0-20 0,2-10-7 16,-2 10-17-16,0 0-14 0,0 0-22 0,0 0-19 15,0 0-1-15,6-10-6 0,-6 10-10 0,0 0-5 0,16-2-5 16,-16 2-9-16,0 0 0 0,41 10-3 0,-20-2-10 15,-4 1-12-15,0 1 8 0,3 3-4 16,-4 0 3-16,-3 5-10 0,1 2 3 0,-4 0 2 0,0 0-3 16,-8 2 1-16,1 15 0 0,-6-9-8 0,1 0 19 15,-5-5 9-15,-3 12-2 0,-3-7-2 0,3-3 6 16,0-5 0-16,2-3-5 0,3-3 0 0,-2-4 9 16,3 0 2-16,-2-2 7 0,3-1 1 0,3-7-2 15,0 0-4-15,-2 13 1 0,2-13-7 0,0 0-3 16,0 0-1-16,0 0-11 0,39-3-17 0,4-11-30 0,3-4-26 15,3 1-29-15,-2-1-13 0,0 2-45 16,-1-5-152-16,-5 2-351 0,-1 3 100 0</inkml:trace>
  <inkml:trace contextRef="#ctx0" brushRef="#br0" timeOffset="83270.57">11720 9677 325 0,'6'-8'196'0,"-4"-2"-37"0,6 2-17 16,-1 3-18-16,7-2-16 0,2 0-17 0,5-1-11 0,-1 6-15 16,1 2-1-16,1 2-12 0,2 2-3 0,-1 7-1 15,-5-4-9-15,5 8-8 0,-5 1 1 0,-1 3 0 16,-4-3-5-16,2 7-6 0,-2-3-4 0,-4 2-1 16,-1-3 1-16,-4 3-3 0,-4-1 1 0,4-6-3 15,-4-2 5-15,0 0-9 0,0 0 7 0,5-6-4 16,-5-7 8-16,0 15 10 0,0-10 24 0,0-5 5 15,4 8 8-15,-4-8-10 0,0 0-5 0,0 0-16 0,0 0-10 16,17-20-5-16,-4-3-10 0,3-8 0 16,6-7-1-16,-4-1-3 0,5 0-3 0,0 1 4 15,-8 7-5-15,0 1 0 0,-3 9 0 0,-4 5 6 0,-5 4-1 16,2-1-3-16,-1 3-2 0,1 6-9 0,-5-4 2 16,0 8-4-16,3-10 0 0,-3 10 3 0,0 0-1 15,0 0 0-15,0 0-3 0,0 0-1 0,0 0 4 16,0 0-3-16,0 26 4 0,2-3 1 0,1-2 4 0,-3-8 3 15,3 8-2-15,6-1 0 0,-4-2 2 16,5 3 0-16,1-4 6 0,0 0-4 0,3 1 4 16,5-1-5-16,0-1 0 0,0-5-7 0,1 3-19 0,1-4-16 15,-2 1-23-15,9-1-20 0,-8-5-27 0,-4-4-37 16,1-1-87-16,3-4-275 0,-2-6 80 0</inkml:trace>
  <inkml:trace contextRef="#ctx0" brushRef="#br0" timeOffset="83543.62">12541 9281 295 0,'5'-8'144'0,"7"1"-9"0,7-5-17 0,0 2-23 0,3 4-9 16,3-6-13-16,-1 8-12 0,1 4-9 0,2 3 4 16,-4 0-7-16,1 7-11 0,-2 0 4 0,2 1-9 15,-7 1-4-15,3 8 8 0,-10-1 2 0,1 3 6 16,-6 1-9-16,-1-1 4 0,0 1-2 0,-6 2-1 15,0-4 5-15,-2 2 3 0,2-5 5 0,-1 1-13 16,3-7 2-16,-5 0-3 0,2 0 4 0,3-4-7 16,0-8 2-16,0 15-7 0,0-15 5 0,3 10-3 0,-3-10-2 15,14 8-4-15,-3-8 0 0,15 1-2 0,18-1-26 16,2-1-22-16,4-2-16 0,-1-2-16 0,3 5-21 16,0-4-29-16,-2 8-14 0,-2-4-96 0,-3 2-262 15,-4 4 77-15</inkml:trace>
  <inkml:trace contextRef="#ctx0" brushRef="#br0" timeOffset="83714.1">13643 9649 341 0,'7'-5'139'0,"7"-3"-13"0,2-2-19 0,7-1-8 16,-2 0-14-16,1 0-11 0,17-5-6 0,1 4-11 15,-7 2-7-15,-8 3-8 0,-4 4-14 0,7 0-13 16,-3 3-23-16,-1 0-17 0,-1 3-15 0,2 2-17 15,-10 0-10-15,-1 3-58 0,1-4-147 0,-8 4 45 16</inkml:trace>
  <inkml:trace contextRef="#ctx0" brushRef="#br0" timeOffset="83873.55">13787 9849 223 0,'-13'5'80'0,"-1"-4"5"0,14-1 3 0,-17 9 21 15,17-9 4-15,-10 1 6 0,10-1-3 0,0 0-5 0,0 0-10 16,0 0-18-16,0 0-7 0,0 0-8 0,0 0-5 15,0 0-14-15,54-14 0 0,-10 2-6 16,0-1-2-16,5-2-2 0,1 0-10 0,5 0-23 0,31-5-28 16,-1-1-22-16,1 1-29 0,-4-1-33 0,-1-1-79 15,-18 1-219-15,20-9 66 0</inkml:trace>
  <inkml:trace contextRef="#ctx0" brushRef="#br0" timeOffset="84663.58">15252 9316 295 0,'0'0'216'0,"0"0"-36"0,-36 12-8 0,23-8-24 0,3 4-13 16,0 0-20-16,-3 7-5 0,-1-1-15 0,3 3-17 16,6-2-3-16,1 1-5 0,4 5-5 0,9-4-10 15,2 7-1-15,6-9-4 0,16 11-2 0,5-4-4 16,0-7-3-16,9 0-3 0,-1-8-2 0,7-4-2 16,1-6-7-16,-7-1-1 0,-1-8-1 0,0 1-6 15,0-1-10-15,-9-4 2 0,-7 2-2 0,-12-2-1 16,2 1-3-16,-7-1-3 0,1 1 2 0,-3-5-3 0,-6 9 1 15,-5-5-1-15,0 4 7 0,-5 0-4 0,0 0 4 16,-1 2 4-16,-8-3-1 0,-2-2-2 16,-1 5-2-16,4 1 2 0,2 2 1 0,-11-3-1 0,9 2 1 15,-4 1 2-15,8 2 5 0,-5-1-7 0,4 2 6 16,2-2-5-16,-1 2-2 0,9 4 0 0,-18-5-1 16,18 5 1-16,-12-5-2 0,12 5-1 0,-10-5 1 15,10 5-4-15,0 0 2 0,-11-5 0 0,11 5 1 16,0 0 1-16,-9-4-3 0,9 4-1 0,0 0 1 0,0 0 2 15,0 0-5-15,-10-7 1 0,10 7-1 16,0 0 3-16,0 0 0 0,0 0-3 0,0 0 1 0,0 0-1 16,-11-2-2-16,11 2 2 0,0 0-1 0,0 0 0 15,0 0 2-15,0 0-5 0,0 0 1 0,-12-4 0 16,12 4-5-16,0 0 0 0,0 0 0 0,0 0-2 16,0 0-6-16,0 0-2 0,0 0-2 0,0 0 0 15,0 0 3-15,-13-2-4 0,13 2 2 0,0 0 3 16,0 0 4-16,0 0-4 0,0 0 1 0,0 0 4 15,0 0-1-15,0 0 2 0,0 0 2 0,0 0 1 0,0 0 1 16,0 0-1-16,0 0 1 0,0 0-1 0,0 0 0 16,-10-4 4-16,10 4-3 0,0 0 0 15,0 0-1-15,0 0 4 0,0 0 1 0,0 0-3 0,0 0 0 16,0 0-8-16,0 0-3 0,0 0-2 0,0 0-7 16,0 0 12-16,0 0-6 0,0 0-13 15,0 0 14-15,0 0 7 0,0 0-4 0,0 0 0 16,0 0 4-16,0 0 1 0,0 0 1 0,0 0-2 15,0 0 3-15,0 0-1 0,0 0-5 0,0 0 10 16,0 0-8-16,0 0 6 0,0 0-3 0,0 0-1 16,0 0 1-16,0 0 1 0,0 0-3 0,0 0-3 0,0 0-3 15,0 0 5-15,0 0-3 0,0 0 4 0,0 0-3 16,0 0 4-16,0 0-3 0,0 0 0 0,0 0 3 16,0 0 0-16,0 0 0 0,0 0-3 0,0 0-8 15,0 0 2-15,0 0 1 0,0 0 3 0,0 0-5 16,0 0 2-16,0 0-1 0,0 0 7 0,0 0-1 15,0 0 6-15,0 0-8 0,0 0 5 0,0 0 6 16,0 0-2-16,0 0 4 0,0 0-2 0,0 0-4 16,0 0 3-16,0 0 4 0,0 0 0 0,0 0-2 15,0 0-6-15,0 0 14 0,0 0-8 0,0 0 0 16,0 0-15-16,0 0-11 0,0 0-18 0,0 0-12 0,0 0-27 16,0 0-88-16,0 0-205 0,0 0 61 0</inkml:trace>
  <inkml:trace contextRef="#ctx0" brushRef="#br0" timeOffset="87338.28">11728 11279 268 0,'0'0'170'0,"-16"0"-25"0,16 0-17 0,0 0-22 16,0 0-12-16,0 0-8 0,0 0-10 15,0 0-7-15,0 0-11 0,0 0-7 0,-11 4-3 16,11-4-21-16,0 0 3 0,0 0 13 0,0 0-7 0,0 0 3 15,0 0-3-15,0 0-3 0,0 0 5 0,0 0-5 16,0 0 0-16,0 0 2 0,0 0 1 0,0 0 3 16,0 0-2-16,0 0-2 0,0 0-4 0,0 0-5 15,-14-10 0-15,14 10-4 0,0 0-6 0,-2-7 0 16,2 7-4-16,0 0-2 0,-6-7-3 0,6 7 5 16,0 0-4-16,-7-8-2 0,7 8 1 0,0 0-4 15,-1-7 8-15,1 7-8 0,0 0 1 0,0 0 2 0,-8-9-4 16,8 9 5-16,0 0-2 0,0 0 1 0,-5-9 0 15,5 9 4-15,0 0-3 0,0 0 3 0,0 0 3 16,0 0 1-16,0 0 0 0,-3-6-3 0,3 6-3 16,0 0 3-16,0 0-4 0,0 0 0 0,0 0-5 15,10-10 6-15,4 4-2 0,8-1-2 0,3-3 2 16,16 0-3-16,-1-4 2 0,7 1-4 0,-3 5 6 16,3-2-19-16,-7-2-4 0,7 3-10 0,-7 4-2 15,-6 3-15-15,-7-1-1 0,-3 1-13 0,0-1-4 16,-3 3-13-16,-2 0-10 0,-6 3-5 0,2-1-11 15,-15-2 3-15,16 8-10 0,-11-6-71 0,-5-2-211 0,0 0 65 16</inkml:trace>
  <inkml:trace contextRef="#ctx0" brushRef="#br0" timeOffset="87494.9">11603 11497 241 0,'0'0'223'16,"0"0"-43"-16,0 0-26 0,0 0-23 0,0 0-13 0,0 0-16 15,78-26-7-15,-28 9-20 0,2 2-1 16,0 1-16-16,3-2-33 0,0 1-20 0,-3 2-30 0,2 2-26 16,-4-4-30-16,-1 0-86 0,-3-6-198 0,-2-2 59 15</inkml:trace>
  <inkml:trace contextRef="#ctx0" brushRef="#br0" timeOffset="87706.53">12227 10914 216 0,'-6'-8'192'0,"6"8"-40"0,0 0-21 0,0 0-18 0,0 0-9 16,0 0-25-16,0 0 2 0,49 3-13 16,-10 9-12-16,7 6-4 0,-4-2-8 0,3 9-4 15,3 3-8-15,-5 0 1 0,-7 2-5 0,5 5-5 0,-8-4-4 16,-4 7 3-16,-4-4-8 0,-3 6-3 0,-7-1 8 16,0-2-5-16,-15-2 2 0,3-3-2 0,-7-4-3 15,-5 6-12-15,3-8 13 0,0-4-11 0,-2-1 12 16,1-4-36-16,0-2-8 0,2-2-28 0,2-1-47 0,-2-6-71 15,5-6-208-15,0 0 62 0</inkml:trace>
  <inkml:trace contextRef="#ctx0" brushRef="#br0" timeOffset="88151.02">13629 11010 309 0,'-30'-2'115'16,"-1"-1"-11"-16,-1 3-9 0,8 0 8 0,-5 3 0 16,-9 4 1-16,8-4 2 0,3 4-16 0,4-6 0 15,8 5-8-15,-2-3-11 0,6 1-12 0,2-1-8 16,-1 4-1-16,4-2-4 0,4 5-8 0,-1-3 2 0,3 5-7 16,3 1-2-16,7 5-2 0,1 0-4 0,8 4 1 15,9-1-4-15,2-3-2 0,5-1-8 0,3-2-5 16,-6-5-1-16,-6-3-14 0,-1-5-12 0,-2 2-10 15,-3-4-1-15,3-4-6 0,-23 4 6 0,28-5-7 16,-18 1 5-16,1-5-3 0,-2-1 5 0,3-3 2 16,3-5 8-16,-5 0-3 0,4 1 9 0,-3-1 13 15,2 0 3-15,-1 0-6 0,2 3 5 0,-3 3-4 0,-1 2 5 16,5 2-2-16,-7 2-4 0,5 0-7 16,-3 3 9-16,-10 3-6 0,25 0 2 0,-25 0-2 0,32 13 6 15,-14-3-1-15,-6 4 2 0,6 4 14 0,4 13-3 16,-11-3 7-16,-3-3 10 0,0-3 2 0,1 1-2 15,-4-1-1-15,-1 0 2 0,3-3-7 0,-7 4 1 16,9-9-4-16,-9 1-1 0,5-2 4 0,-5-4-2 16,2 1-2-16,6 0-1 0,-2-2 1 0,-6-8-1 0,14 9-3 15,-3-3-12-15,-11-6-15 0,35 3-26 16,-14-9-33-16,5 3-22 0,-2-6-103 0,15-9-236 0,-4 1 69 16</inkml:trace>
  <inkml:trace contextRef="#ctx0" brushRef="#br0" timeOffset="88386.08">14480 11235 378 0,'0'0'148'0,"0"0"-17"16,0 0-23-16,0 0-16 0,0 0-12 0,0 0-5 16,17 13 2-16,-17-13-25 0,6 13 9 0,-2-1-17 15,4 6 0-15,-3 1-2 0,4 3-2 0,2-2-6 0,-7 1 4 16,0 0-9-16,-2 4 7 0,-2-5-5 0,4 2 3 16,-4 0 1-16,0-2 1 0,0-1-3 15,0 1-3-15,0-4 4 0,-4-4 3 0,4-2 5 0,0-10 2 16,-5 16 5-16,5-16 6 0,3 13 2 0,-3-13-2 15,-3 10-4-15,3-10-2 0,0 0-9 0,0 0-13 16,9 7 11-16,-9-7-7 0,0 0-6 0,41-12-14 16,-16 2-9-16,15-7-21 0,1 0-27 0,4-5-27 0,1-4-29 15,1 1-41-15,-1-6-116 0,-2 1-311 16,-3-9 90-16</inkml:trace>
  <inkml:trace contextRef="#ctx0" brushRef="#br0" timeOffset="89155.73">16182 2571 364 0,'-16'-5'176'0,"16"5"-32"0,0 0-24 0,0 0-19 15,16-12-10-15,9 1-1 0,24-5-13 0,34-9-15 16,13 3-10-16,2-1 3 0,94-13-12 0,-70 13-6 16,-17 4 3-16,-3 1-5 0,-1 8-12 0,-2 2 7 15,-5 5-15-15,-8 3-18 0,-21 1-27 0,-15 1-14 16,5 6-18-16,-4-2 8 0,-9-2-27 0,-9 6-80 16,-12-5-190-16,-4 3 58 0</inkml:trace>
  <inkml:trace contextRef="#ctx0" brushRef="#br0" timeOffset="89316.78">16109 2749 294 0,'0'0'202'0,"16"-18"-38"0,23 5-24 0,11-7-16 16,41-5-21-16,14-3-6 0,86-19-13 0,-9 13-12 15,-54 13-13-15,-27 9-34 0,-4 11-48 0,-2 1-41 16,-2 9-95-16,0-5-190 0,-5 14 56 0</inkml:trace>
  <inkml:trace contextRef="#ctx0" brushRef="#br0" timeOffset="89981.55">19435 6237 263 0,'0'0'236'0,"0"-8"-30"0,0 8-24 0,4-10-20 0,-4 5-17 16,0 5-19-16,-4-13-12 0,4 13-16 0,-2-15-10 15,2 8-10-15,-3-1-12 0,-2-2-17 0,-1 0 3 16,0 3-5-16,2-2-9 0,-5 2-5 0,-2-1-6 15,-1 3-6-15,-10-2-6 0,-4 4-2 0,-1 3-3 16,-18 5-3-16,2 5-3 0,-4 7 0 0,3 6 6 16,3 1-7-16,5 4-2 0,1 4-1 0,7-3-2 15,4 3 0-15,10 2 0 0,-2 1-2 0,10-5 2 0,6-6 6 16,6-5-1-16,-1 7 2 0,6-7 2 0,6 1 2 16,1-4-1-16,18 5 3 0,0-7-1 0,2-1 1 15,-2-8 2-15,8-5-1 0,-6-5-1 0,6-4 0 16,-6-7 0-16,1-4-1 0,-6-3 0 15,-3 0-3-15,-6-7-11 0,-7 3-5 0,-4-10 5 0,-3 9-5 16,-3 2 0-16,-1 4 3 0,-2 2 8 0,-4 2 5 16,0 1 4-16,0 4 2 0,0 1-6 0,0 6 5 15,3-1-6-15,-3-1-2 0,0 8-1 0,-3-10-3 16,3 10-4-16,0 0-1 0,0-8-1 0,0 8 1 0,0 0 0 16,0 0 4-16,0 0 1 0,3 23-1 0,-3-11 0 15,2 7 2-15,-2 4-1 0,7-1 1 0,1 14 1 16,-4-6 1-16,2-5-20 0,2 1-1 0,-7-3-18 15,10 15-29-15,-7-11-17 0,2 1-14 0,3-5-8 16,-6 0-19-16,2-5-5 0,2 2-75 0,6-2-240 16,-8-5 69-16</inkml:trace>
  <inkml:trace contextRef="#ctx0" brushRef="#br0" timeOffset="90339.95">19852 6406 233 0,'0'-7'231'16,"2"2"-35"-16,-2 5-34 0,6-10-24 0,-6 10-16 0,0-5-22 15,0 5-15-15,0 0-11 0,0 0-11 0,0 0-1 16,0 0-8-16,9 15-5 0,-8-5-9 0,5 1 0 16,-6 9-5-16,9 0-9 0,-4 0 0 0,-2 1 0 15,1-2-6-15,-1 2 1 0,0-1 0 0,2-2-3 16,2 0 3-16,-5-2-2 0,-2-4-1 0,6 0-6 0,-6-1-1 16,4-4 0-16,-4 0 0 0,4 1 2 0,-4-8 2 15,2 8 1-15,-2-8-9 0,0 0 7 0,0 0-17 16,0 0-14-16,17-23 1 0,-1-9 7 15,4 0-4-15,-5-3 0 0,2 3 17 0,0 5 4 16,-6 5 2-16,-3 5-2 0,0 2 0 0,2-1-4 16,-3 9-4-16,1-2 2 0,-3 3-4 0,5 2 2 15,-3-1-5-15,1 5 1 0,-8 0-2 0,19 0 0 0,-6 3 5 16,0 3-3-16,2 6 1 0,2-2 6 0,-1 6-4 16,0 1-3-16,1-2-2 0,-3 0 4 15,2 0-2-15,-2 0 6 0,-4-2-2 0,-2-2-1 0,7 3 6 16,-8 0-4-16,4-4-15 0,-4 2-21 0,-1-1-22 15,3-3-37-15,-3 4-21 0,5 3-96 0,0-3-250 16,-3-2 73-16</inkml:trace>
  <inkml:trace contextRef="#ctx0" brushRef="#br0" timeOffset="91583.92">21631 9271 325 0,'0'0'136'0,"0"-17"-21"0,2 4-12 0,-2 4-19 16,0-1 17-16,0-10-33 0,6 5-6 0,-6-7-7 16,3 2-6-16,-6-3-8 0,3 5-3 0,-6-2-5 15,4-3 10-15,-7 3-9 0,2 1 2 0,-1 2-5 16,-7 2-2-16,4-2-9 0,-2 4-3 0,-4 4-5 16,-2-3 3-16,-3 5 1 0,1 4-1 0,-7 0 14 15,3 9-1-15,-18 1 1 0,5 5 2 0,-1 4-4 16,3 4 0-16,4 3-2 0,9-3 1 0,1 1-3 0,9-3-6 15,2 4 4-15,0 1-6 0,7-2 0 0,0 4 3 16,8-2 1-16,-3-2-1 0,13 1 1 0,1 0-2 16,11 3 1-16,6-2 0 0,13-1 1 0,-4-8-2 15,4-2 0-15,1-8-5 0,-3 1 2 0,-1-3-13 16,-11-2-5-16,1-5-7 0,-9 0-12 0,2-2-2 16,-5-3 2-16,2-6-10 0,-7 0 3 0,3-3-9 15,-2-17 9-15,3 5 2 0,-11 4-2 0,-5 1 10 0,2 1 6 16,0 4 5-16,2 4 14 0,-7-6 10 0,2 9 0 15,-2-2 4-15,3 5 8 0,-3 1 1 0,3 0 0 16,-3 10-8-16,0-15-2 0,0 15-3 0,0-8-4 16,0 8-3-16,0 0 0 0,0 0-1 0,0 0 3 15,0 0 1-15,8 23 1 0,-6-11 0 0,4 7-3 16,-3 3 2-16,2 1 1 0,1 2-4 0,-1 9-1 16,0-4 0-16,3-5 1 0,1 0-1 0,2 6-2 15,0 0 7-15,-3-8-3 0,0-1-3 0,-1 1-18 16,7-3-19-16,-5 2-24 0,2-3-23 0,3 1-25 15,0 0-29-15,0-3-80 0,-5-3-252 0,6-1 74 0</inkml:trace>
  <inkml:trace contextRef="#ctx0" brushRef="#br0" timeOffset="92155.55">22364 9202 214 0,'0'0'22'0,"0"0"-2"0,0 0 1 0,0 0 0 15,0 0-3-15,0 0-1 0,0 0-12 0,0 0 4 16,0 0-1-16,0 0 4 0,0 0-3 0,0 0 3 15,0 0-4-15,0 0 4 0,0 0-3 0,0 0-2 16,0 0 5-16,0 0-9 0,0 0 2 0,0 0-1 16,0 0 2-16,0 0-3 0,0 0 0 0,0 0-5 0,0 0 5 15,0 0-6-15,0 0 0 0,0 0 1 0,0 0-1 16,0 0 1-16,-22 18-1 0,22-18 9 0,-2 8 4 16,2-8 17-16,-6 13 6 0,4-3-2 0,-4 0 1 15,4 2 7-15,-4 2 5 0,3 3 8 0,-5 1 4 16,0 5 2-16,3-5-7 0,-1 2 1 0,3-1 1 0,-2-3-1 15,5 0-2-15,0-1-11 0,-3-3 4 0,6 0 0 16,-3-1-2-16,3 1-3 0,2-2 0 16,1-1-4-16,7 8-3 0,1-7-8 0,2 3 7 0,3-3-5 15,4 0-1-15,-2-5 2 0,-2-1-8 0,6-1 2 16,0-3 2-16,-4 0-8 0,4-4 6 0,-5-4-5 16,1 0-3-16,-4 1 4 0,-1-3-4 0,1-5-3 15,-7-5-3-15,-1 4-3 0,-4-4 1 0,-5-3 0 16,-2-1-6-16,-4 1 7 0,-3 1-4 0,-4 0 3 15,-1 2 9-15,-10-9-3 0,2 7-4 0,2 1 7 0,2 4 2 16,-2 5 14-16,1-4 0 0,2 4 1 16,-2 4 0-16,10-5-8 0,-6 5 1 0,7 4-3 0,1-4-4 15,-2 3-14-15,9 5-19 0,-9-7-15 0,9 7-9 16,0 0-20-16,0 0-29 0,0 0-30 0,0 0-87 16,0 0-248-16,0 0 74 0</inkml:trace>
  <inkml:trace contextRef="#ctx0" brushRef="#br0" timeOffset="92370.42">22839 9030 384 0,'0'0'239'16,"3"-12"-34"-16,1 4-26 0,5 3-24 0,-1-5-18 15,8-5-20-15,4 2-11 0,4 3-11 0,-2 2-11 16,28-9-9-16,-8 7-9 0,2-3-4 0,9 3-9 15,-5 0-5-15,-3 4-2 0,4 0-6 0,-2 0-10 16,-3 2-18-16,-4 0-15 0,-7 4-29 0,-6 0-26 0,-7-2-33 16,-3 2-27-16,-17 0-122 0,24 2-285 15,-24-2 82-15</inkml:trace>
  <inkml:trace contextRef="#ctx0" brushRef="#br0" timeOffset="92544.53">23115 9099 233 0,'-11'5'247'0,"11"-5"-37"0,0 0-30 0,0 0-26 16,0 0-19-16,0 0-14 0,0 0-12 0,0 0-14 0,48-8-10 15,-22 8-9-15,15-2-10 0,0-1-3 0,-1 3-21 16,10-5-30-16,0 5-28 0,-4-2-25 0,6 2-22 16,3-3-25-16,0 1-22 0,-4-4-83 0,4 2-231 15,0-4 69-15</inkml:trace>
  <inkml:trace contextRef="#ctx0" brushRef="#br0" timeOffset="92947.5">24274 8783 251 0,'-4'-12'108'0,"4"-4"-14"0,-2 7-7 0,-5 2-8 15,7 7-10-15,-7-15 5 0,4 7-6 16,3 8-6-16,-7-11-10 0,-2 5-6 0,9 6-9 0,-15-9-1 16,7 3-7-16,8 6 6 0,-22 0-3 0,22 0 11 15,-35 10 4-15,17-3 3 0,-5 6-5 0,-2-1-3 16,-5 13 11-16,9-3-7 0,-7 7 3 0,9 1-2 15,3-2-1-15,3-4-3 0,6-2-2 0,5 4-3 16,-1-4-3-16,3 1-1 0,8-5 1 0,0 2-4 16,6 0-2-16,2-6-6 0,1 0 1 0,2-4 2 15,3 1-2-15,0-4-1 0,-1-2-3 0,1-5-3 0,-2 0 5 16,-4-2-9-16,-2-3-8 0,5-5-12 0,-2-3-3 16,-4-4 0-16,-2 0-4 0,0 0 5 15,-3-5 1-15,-2 6-1 0,-3-10 0 0,-3 7 3 16,0-4 7-16,2 3 4 0,-2 4 4 0,-2 4 3 0,2 0-1 15,0 12-5-15,-3-14 3 0,3 14-7 0,0-10-3 16,0 10 1-16,0 0-3 0,-3-10 4 0,3 10-3 16,0 0-3-16,0 0 10 0,0 0-2 0,-3 32-1 15,3-9 3-15,3-2-3 0,-3 2 2 0,3 2 1 16,0 13-1-16,-1 0 1 0,4-12 1 0,-1 2-4 0,0 9 7 16,1-11-12-16,-4-1-16 0,5 1-14 0,-5-7-24 15,4 4-17-15,-4 0-19 0,4-5-1 0,1 3-22 16,-3-7 1-16,1 1-80 0,3-6-232 0,0-2 68 15</inkml:trace>
  <inkml:trace contextRef="#ctx0" brushRef="#br0" timeOffset="93113.55">24557 9170 271 0,'7'-5'205'16,"-7"5"-36"-16,7-10-26 0,-7 10-26 0,0 0-17 16,3-7-19-16,-3 7-8 0,0 0-11 0,0 0 0 15,0 0-2-15,13 19-13 0,-10-6-4 0,1 7-1 16,-1 0-5-16,-1 4-2 0,-2 1-6 0,5 10-1 15,-5-4-3-15,6 7-2 0,-4-11 3 0,1-2-15 16,-1-4-27-16,1 2-22 0,6-5-28 0,-7 1-26 16,1-3-97-16,3-8-224 0,-1 0 66 0</inkml:trace>
  <inkml:trace contextRef="#ctx0" brushRef="#br0" timeOffset="93332.73">24987 8873 390 0,'0'0'259'0,"0"0"-33"0,-5-10-25 0,5 10-26 16,0 0-23-16,0 0-14 0,0 0-17 0,0 0-18 16,11-14-8-16,11 7-10 0,1 0-8 15,17-6-8-15,-1 3-11 0,4 3-21 0,0 1-29 0,2-6-29 16,-7 11-27-16,-3 1-34 0,-5-3-32 15,-5 0-23-15,-3 6-97 0,0-3-278 0,-8 3 79 0</inkml:trace>
  <inkml:trace contextRef="#ctx0" brushRef="#br0" timeOffset="93488.88">25149 9086 313 0,'0'0'223'0,"0"0"-30"0,0 0-26 0,0 0-21 16,0 0-15-16,0 0-25 0,0 0-8 0,0 0-13 15,0 0-3-15,54-9-13 0,-31 3-7 0,1 4-28 16,17-4-32-16,-9 4-33 0,8 1-36 0,1 1-34 16,-3 0-93-16,-5-3-231 0,-3-5 70 0</inkml:trace>
  <inkml:trace contextRef="#ctx0" brushRef="#br0" timeOffset="93882.53">26050 8638 367 0,'-3'-8'142'0,"3"8"-16"0,-11-10-12 0,11 10-25 16,-7-5-12-16,7 5-6 0,0 0-8 0,-26 0 3 15,26 0-2-15,-36 13-2 0,18-3 12 0,-5 5-6 16,4 2-4-16,-11 9 1 0,11-4-10 0,0 1 2 16,5-5-5-16,-2 16-4 0,5-9 0 0,5-1-3 0,6-5-2 15,0 4-3-15,3-1-4 0,5 1 0 0,0-3-4 16,6-4 5-16,0 2-12 0,9-4 2 0,-8-1-3 15,6-3-1-15,0-4-10 0,0 0-7 0,-5-3-11 16,3-3-11-16,-4 0-10 0,-15 0-14 0,24-9-10 16,-5-2-3-16,-5-2 1 0,-1-4 8 0,-1-3 3 15,-1 0 3-15,-7-1-4 0,5-2 10 0,-3 8 7 16,-3-8 2-16,2 7 12 0,-2 1 9 0,1 1 12 0,0 4 4 16,-4 1 0-16,0 9-3 0,5-16-4 15,-5 16-6-15,4-6 0 0,-4 6-1 0,0 0 1 16,0 0-2-16,0 0 8 0,0 0-5 0,0 0 4 15,13 31 2-15,-5-14-6 0,-3 5 5 0,0-2-1 16,2 2 3-16,-2 0 0 0,0 3-3 0,3-4-16 0,-2 2-18 16,0-3-23-16,2 0-17 0,0-2-10 0,-4-2-10 15,3-4-15-15,0-5-68 0,-3 1-203 0,4-5 61 16</inkml:trace>
  <inkml:trace contextRef="#ctx0" brushRef="#br0" timeOffset="94071.52">26554 8941 273 0,'6'8'97'0,"-1"-2"-10"0,-2 6 15 16,-1 8 6-16,-4 3-1 0,2 2-15 0,-8 11 26 15,-5 2-21-15,6-12-4 0,-2 2-11 0,-2-6-6 16,6-5-6-16,-3 3-7 0,3-4-7 0,1-5-4 0,2 1-3 16,-1-2-5-16,3-2-4 0,0-8 6 15,0 12-6-15,5-7-4 0,4 3-15 0,1-6-40 16,-10-2-45-16,37 0-36 0,7-10-117 0,4 1-256 0,2-12 76 15</inkml:trace>
  <inkml:trace contextRef="#ctx0" brushRef="#br0" timeOffset="94254.18">27060 8880 336 0,'-4'-7'286'0,"4"7"-31"0,-8-6-27 16,8 6-26-16,0 0-26 0,-2-10-24 0,2 10-17 15,0 0-16-15,14-15-14 0,4 8-11 0,5-3-11 16,5 3-10-16,10-9-24 0,9 7-27 0,-4-1-37 16,0-2-32-16,2 6-40 0,-12 0-30 0,7 6-36 15,-10-4-96-15,-6-2-296 0,2 6 84 0</inkml:trace>
  <inkml:trace contextRef="#ctx0" brushRef="#br0" timeOffset="94403.37">27402 8932 378 0,'0'0'253'0,"0"0"-41"0,0 0-30 0,0 0-28 0,0 0-19 15,0 0-22-15,0 0-43 0,0 0-41 0,33-10-43 16,-11 6-45-16,0 0-45 0,1 1-66 0,6-2-204 16,-4 3 62-16</inkml:trace>
  <inkml:trace contextRef="#ctx0" brushRef="#br0" timeOffset="94633.47">28411 8690 528 0,'0'-10'285'0,"0"10"-38"16,0 0-28-16,2-10-29 0,-2 10-21 0,0 0-19 15,5-7-17-15,-5 7-15 0,8-8-14 0,3 3-13 0,-1 0-10 16,10 0-12-16,5 0-10 0,1 0-36 0,0 0-34 16,-1 5-35-16,18 0-35 0,1 0-36 0,-4 3-38 15,3 1-117-15,-11-4-324 0,10 0 92 0</inkml:trace>
  <inkml:trace contextRef="#ctx0" brushRef="#br0" timeOffset="94739.73">29092 8673 372 0,'0'0'227'0,"17"-6"-25"0,-17 6-24 15,0 0-23-15,4-4-18 0,-4 4-17 0,0 0-27 16,9-8-43-16,-1 3-46 0,2 2-44 0,10 1-48 16,5-3-91-16,0 0-213 0,18 2 62 0</inkml:trace>
  <inkml:trace contextRef="#ctx0" brushRef="#br0" timeOffset="94872.45">29773 8665 439 0,'0'0'229'0,"8"-8"-40"0,-8 8-25 16,7-7-29-16,7-1-41 0,-5 4-37 0,16-6-41 16,13-3-38-16,-5 3-38 0,5 1-27 0,8 0-55 15,-3 6-169-15,-2-4 51 0</inkml:trace>
  <inkml:trace contextRef="#ctx0" brushRef="#br0" timeOffset="94972.32">30380 8569 233 0,'11'0'105'0,"-11"0"18"0,14-6 8 15,-14 6 3-15,15-2-5 0,-15 2-8 0,0 0-11 16,10-5-15-16,-10 5-12 0,8-5-9 0,-8 5-10 0,9-5-38 15,-9 5-44-15,17-2-43 0,-4-1-39 16,8-2-56-16,3 1-184 0,19-6 54 0</inkml:trace>
  <inkml:trace contextRef="#ctx0" brushRef="#br0" timeOffset="95209.77">31071 8526 347 0,'5'-10'277'0,"-5"10"-31"16,3-8-14-16,-3 8-25 0,3-6-20 0,-3 6-21 15,1-9-16-15,3 3-23 0,-4 6-20 0,6-10-3 16,-6 6-11-16,5-2-10 0,-5 6-11 0,6-10-9 16,-1 8-4-16,-5 2-11 0,4-10-4 0,0 7-6 0,-1-1-6 15,-3 4 0-15,9-6-4 0,-9 6-6 0,5-7-2 16,-5 7-4-16,3-3-1 0,-3 3 0 0,0 0-2 16,16-7-2-16,-5 4 0 0,0 3 0 0,12 0 0 15,3-2-2-15,15 0-1 0,6 2-19 0,0-2-14 16,-1 2-19-16,-2 0-26 0,0 0-22 0,2 0-24 15,-5 2-47-15,3-4-155 0,-10 0-382 0,-8 4 109 16</inkml:trace>
  <inkml:trace contextRef="#ctx0" brushRef="#br0" timeOffset="95392.51">31252 8706 219 0,'0'0'289'0,"0"0"-47"0,0 0-30 16,0 0-32-16,0 0-23 0,0 0-25 0,0 0-12 16,27-16-19-16,-3 16-4 0,1-6-17 0,-1 5-26 15,19-5-28-15,-3 2-36 0,4 2-39 0,-6 1-44 16,9 2-136-16,-6 1-273 0,-1-4 80 0</inkml:trace>
  <inkml:trace contextRef="#ctx0" brushRef="#br0" timeOffset="95816.78">32219 8341 319 0,'-4'-9'167'0,"4"9"-29"0,-5-14-21 16,0 11-8-16,-4-6-17 0,9 9-7 0,-20-6 0 15,7 4 0-15,-8-1-2 0,-5 3 10 0,2 3-3 0,-16 4-9 16,12 3-3-16,0-3-10 0,6 3-1 0,1 2-5 15,-1 0-1-15,2 1-5 0,4 2-8 0,2 1-2 16,1 2 0-16,1 2-2 0,7-1-6 0,0 1 2 16,5-1-6-16,1 1 0 0,5 0-2 0,6-2 0 15,-1-5-2-15,4 1-1 0,0-2-1 0,7-3-2 16,0-1-3-16,2-6 3 0,17-4-6 0,2-3-3 16,-4-4 1-16,-9-3-3 0,9-5-2 0,-3-4-2 0,-3-7-1 15,-6 4 4-15,3-5-3 0,-2-1-2 0,-2-1-4 16,-6 6 2-16,-8 5-2 0,3 2 1 15,-4 6 3-15,-3-1-1 0,-2 3-2 0,0 4-1 0,-4-1-4 16,-2 7 1-16,8-8-5 0,-8 8 1 0,0 0-2 16,8-2-2-16,-8 2 2 0,0 0-1 0,0 0 3 15,2 19-3-15,-2-9 2 0,0 3 0 0,0 6-2 16,0 0 6-16,-2 2 2 0,2 1-2 0,0 4 2 0,0-3-2 16,-4 15-16-16,4-9-15 0,0-7-21 15,4 1-21-15,-8-3-25 0,3 2-28 0,1-3-27 16,0 0-127-16,0-6-334 0,0-3 95 0</inkml:trace>
  <inkml:trace contextRef="#ctx0" brushRef="#br0" timeOffset="96151.51">32535 8534 430 0,'4'-10'207'0,"-3"2"-19"0,3 0-12 0,1 2-15 16,-5 6-21-16,4-8-14 0,-4 8-19 16,4-7-12-16,-4 7-10 0,0 0-13 0,0 0-13 15,0 0-5-15,0 0-9 0,0 0-6 0,19 25-6 0,-19-15 10 16,9 9-6-16,-4 1-3 0,-2-4-4 0,2 9-2 15,-1-5-2-15,-4 3-5 0,2-3 1 0,1-2-4 16,-3-5 0-16,-3 0 3 0,6 0-3 0,-3-1-5 16,0-2 3-16,3 0 0 0,-3-3-3 0,3 3-1 15,-3-10 3-15,2 12 2 0,-2-12-10 0,8 3-1 16,-8-3 4-16,17 0 1 0,-17 0 1 0,35-15-3 16,-13 5 0-16,2 3-3 0,-1-6-3 0,-4 1 0 0,0 1-1 15,-3-1 6-15,1 7-3 0,-3-3 1 16,-5 5-3-16,5-3 2 0,-7 2-5 0,-7 4 0 15,0 0-1-15,19 3-1 0,-19-3 4 0,11 7 1 16,-3-1-7-16,-3 3 6 0,1 2-3 0,2 2 3 16,0 4 2-16,0 0-4 0,-1 0 2 0,0 2-3 0,-4-6-14 15,1 0-22-15,0 0-22 0,-1-4-20 0,-1 1-17 16,1 0-44-16,1-4-23 0,-4-6-95 0,1 10-306 16,-1-10 86-16</inkml:trace>
  <inkml:trace contextRef="#ctx0" brushRef="#br0" timeOffset="96633.75">33148 8577 424 0,'0'0'239'0,"-2"-14"-33"0,4 5-29 0,1-1-19 16,3 2-22-16,-3-2-11 0,2 2-21 0,4 2-11 16,-2-4-10-16,13 1-16 0,-1-1-25 0,6-3-12 15,-2 3-29-15,0 5-16 0,-1-3-26 0,2 6-9 16,-7-1-23-16,-1 3-20 0,-3-2-2 0,-13 2-11 15,17 2 6-15,-17-2 7 0,9 5 10 0,-9-5 6 0,0 0 9 16,-5 13 14-16,5-13 28 0,-9 13 16 16,1-6 17-16,0-2 22 0,8-5 25 0,-20 15 7 15,14-9 6-15,-3 3 10 0,0-6 1 0,1 3 6 0,8-6 0 16,-11 8 1-16,8-4-1 0,3-4-5 0,-8 5-5 16,8-5-8-16,0 0-2 0,0 0-13 0,5 13 0 15,-5-13-4-15,14 5-20 0,8-1-15 0,-1 0-21 16,2-4-26-16,1 2-17 0,3-2-23 0,16-2-24 0,-3-2 11 15,-4 0-14-15,-11-1 6 0,-4 0 12 0,-2-3 19 16,-3 3 28-16,-1 1 33 0,-2-4 7 16,-4 6 43-16,-9 2 8 0,16-10 17 0,-11 6 5 0,-5 4 3 15,0 0 9-15,3-6 1 0,-3 6-2 0,0 0-2 16,0 0-6-16,0 0-6 0,0 0-10 0,0 0-4 16,0 0-9-16,0 0-2 0,-24 24-3 0,15-14-6 15,2 0-3-15,6 0-2 0,1 3-1 0,-3-1-2 16,6 0-2-16,-3 7-4 0,5-3 2 0,0-2-3 15,2-1 0-15,1-3-2 0,0-4 2 16,3 0-2-16,0 0-6 0,10 1 1 0,1-7-3 0,-2 3-2 16,-2-6 4-16,-1-3-5 0,-4-1 0 0,-1-3-2 15,4-4-1-15,-7 1-2 0,-2-2-2 0,-4 2 0 0,0 1-2 16,-3 12-2-16</inkml:trace>
  <inkml:trace contextRef="#ctx0" brushRef="#br0" timeOffset="98882.62">27860 9910 381 0,'-22'-5'181'0,"5"2"-21"0,8 1-13 16,-1-1-17-16,1 1-2 0,9 2-14 0,-13-2-10 0,13 2-11 15,-8-3-10-15,8 3-5 0,0 0-7 16,0 0-5-16,-9-5-8 0,9 5-6 0,0 0-6 16,0 0-1-16,67-8-4 0,-18 4-5 0,38-5-3 0,4-1-5 15,4 2-2-15,10 1-4 0,-1-4 1 0,87-8-7 16,-60 6-1-16,-21 10-4 0,79-13 9 0,-61 6-7 15,-23 3 0-15,-4-4 2 0,0 7 7 16,4-6-2-16,-12 3 0 0,-10 1-1 0,-15-1-3 0,-15 4-6 16,-3-1 8-16,-1 1-3 0,-2 0-3 0,-4 1 2 15,-1 1-3-15,-9-2 1 0,-6 0-1 0,-6 0-1 16,-4 0 1-16,0 3 0 0,-4 0-4 0,-13 0 1 16,24-3 0-16,-24 3 1 0,9-4 0 0,-9 4-5 15,0 0 0-15,0 0-5 0,11-3 1 0,-11 3-2 0,0 0-1 16,0 0-1-16,0 0 1 0,-44 0 0 0,6 0 5 15,-11 0-2-15,-4 3-2 0,-3 1 0 16,-38-1 1-16,-2 3-1 0,-2 1-2 0,-3 1 0 0,-9-4 2 16,3 4-5-16,-79 12 0 0,69-11 5 0,16 2-3 15,-10-1 2-15,-75 4-8 0,63-2 0 0,25 1-3 16,-3 0-2-16,-1-1 0 0,-5 3 1 0,-4-7 5 16,-71 15 1-16,56-8-4 0,28-5 1 0,-1 0 5 0,-5 0-6 15,-3 0 3-15,7 3 0 0,-87-1-1 0,67-6 5 16,29 5 4-16,-6-1-2 0,-9-3 0 0,-80 5 1 15,68-7-1-15,17-2 1 0,-3 3 3 0,-88 6 0 16,67-5 0-16,-65 2-2 0,70-2 0 0,22 2-1 16,-6-9-4-16,-1 1 3 0,0-1 1 0,0 2-2 15,-5 1 0-15,4-3 7 0,-1 0-9 0,-6 3 8 16,-73-1-3-16,63-7-7 0,32 2 9 0,-1 1 2 16,-5 1 2-16,10-6-2 0,-3-2-4 0,5 6 4 15,3-6-1-15,16 5 1 0,-18-4-4 0,20 0 2 16,9 1 3-16,0-3-6 0,4 0 9 0,-1 2-5 0,0-3 2 15,3 1-2-15,-1-2-3 0,-4-1 0 0,5 3 2 16,-7 0-1-16,8 0 0 0,1-2 1 0,0-1 0 16,-1 6 0-16,3-2-3 0,0 0 3 0,0 0 0 15,3-1-2-15,-2 2-5 0,1 2 2 0,2-2 4 16,3 0 1-16,-3 1-3 0,11 1 0 0,2 0 1 16,1 0 1-16,5 2-2 0,-3-6 2 0,4 4 2 15,-3-2-2-15,0 3 0 0,2-5 4 0,1 0 0 0,0 0-8 16,0 0 7-16,-3-2-2 0,-9-4 2 0,6 1-6 15,1 4 3-15,-8-9 2 0,9 8-2 16,0-4 1-16,1 4 0 0,-12-5 1 0,9 0 4 0,2 5-11 16,4-4 9-16,-1 6 0 0,-1-6 0 0,-14-3-8 15,3-5 3-15,10 7 3 0,1-1-1 0,5 5 1 16,-2-5-2-16,4 4 1 0,-3-2 3 0,-2-1 3 16,6-1-5-16,0 2 1 0,-2-4-3 0,2 3-2 15,-1-3 2-15,2 0 2 0,1 3-3 0,0-3 2 16,-2 1 0-16,5-1 0 0,-4 2 5 0,3 2-6 15,-3-2-2-15,3 1 5 0,-2-4-2 0,4 5 4 0,1-2-1 16,-1-3-2-16,2 0-1 0,-3 4-1 16,1-6-3-16,1 7 1 0,-1-7 5 0,1 1-3 0,2 3-3 15,1-3 8-15,0 2-3 0,-1-3 1 0,-2 1-4 16,2 3-3-16,1-3 2 0,-4 2 2 0,1 0-3 16,3 1 3-16,1 0 3 0,0 3-1 0,-6-1-4 15,8 4 5-15,-3-7-1 0,2 5-2 0,-2 2-1 16,2-1-1-16,3 2 1 0,-2 2 2 0,0-2-2 0,2 1 2 15,0 1 0-15,0-2 0 0,0 1 0 16,0 3 0-16,4-4 2 0,-1 2-2 0,5 0-5 16,4-7 2-16,1 1-2 0,0 0 2 0,1 1 2 0,6 3-5 15,-4-3 3-15,5 2-2 0,2 1 2 0,15-2 1 16,2-1-2-16,-1 0 5 0,8 3-3 0,-2-1 6 16,8 0-2-16,0 1-3 0,2 2 3 0,1 1-2 15,37-1 1-15,-3-2 2 0,7-1-2 0,-2 3-5 16,6-1 4-16,-1 2 4 0,-2-1-3 0,-5 1 0 15,5 2 2-15,2-3-6 0,-4 0 5 0,-1 3-2 16,4-1 2-16,-4 1 0 0,6 1 2 0,7-1-1 16,-5 4-2-16,5-4 1 0,-2 2-1 0,4 1-5 15,84 0 5-15,-76-2 1 0,-22 4-2 0,2 2-1 0,4-3 6 16,2 3-2-16,3 0-5 0,-3-4-1 0,85 1-5 16,-72 0 6-16,-25 3 4 0,-4-4-5 0,9-2 6 15,-4 4-6-15,3-6 4 0,2 3-2 0,3 0 2 16,-5-2-3-16,3 2 1 0,-6 0-5 0,1-1 5 0,-2 3 2 15,-8-4-2-15,-17 5 3 0,-7 1-5 16,23-4 4-16,1 1 0 0,3 2-1 0,-21 2 3 16,22-2-9-16,-23 2 4 0,-7-2-1 0,32 2 5 0,1-3 3 15,-1 0-4-15,1-1-6 0,-2 1 4 0,11 3-1 16,-6-4-6-16,6-2 10 0,-2 4-3 0,-2 0 2 16,3-4 0-16,5 4-1 0,-9 0-5 0,4-6 8 15,3 1-1-15,-1-3 2 0,3 4-6 0,0 3 0 16,1-4 3-16,0-3-2 0,0 2 2 0,1 0-2 15,2 3 1-15,77-5 1 0,-67-2-2 0,-25 2 1 16,-1 0 2-16,2 5-4 0,0-4 4 0,0 0 1 16,-8 5 2-16,1-3-5 0,-2 0 4 0,0 1-5 15,-16 1 5-15,-12 3 4 0,26 0-2 0,-16-4-6 0,-8 2 3 16,-4 1-4-16,6 0 5 0,-6 1 0 0,0 0-2 16,36 4 0-16,-26-4-6 0,-9 2-3 0,1-3-1 15,-6 3-1-15,2 0-2 0,-4-3 2 0,0 3 5 16,-7 0 0-16,-2 3-2 0,4-3 2 0,-10 0-2 15,-8 0-3-15,-1 0 6 0,2 0 1 0,0 0-4 16,-4 0 2-16,5 3-4 0,-5-3 4 0,4 0 4 16,-1 0-4-16,4 0 0 0,14 2-1 0,43-7 5 15,-41 8-3-15,-3-3 2 0,0 0 1 0,1 2 1 16,-9 0-2-16,7-2-4 0,-10 3 5 0,-2 0-1 16,-8-3-2-16,3 2 0 0,-8-2 3 0,-1 2 4 15,3 1-7-15,0-3 2 0,-6 3-2 0,1-3 5 16,-2 0 1-16,-2 2-2 0,4 0-4 0,0 1 3 15,-4-1 0-15,5 1-1 0,6 0 1 0,0 1-1 16,2 0-2-16,-1 0 5 0,2-2-2 0,1 1 0 16,0-2 1-16,0 2-4 0,2 0 4 0,-3-3-1 15,4 0 0-15,-4 0 4 0,1 0-6 0,0 0 5 16,0 0-5-16,-7 0 4 0,-3 0 0 0,-2 0-2 0,-13 0-2 16,25 0 3-16,-25 0-3 0,18 0-2 0,-9 3 3 15,-9-3-1-15,21 0 0 0,-21 0 1 0,19 3 2 16,-5-3-1-16,-14 0 3 0,25 0-2 0,-3 1-5 15,0 1 9-15,-6 1-3 0,7-3-4 0,0 4 5 0,0-4 1 16,1 1-4-16,1-1 3 0,0 0-3 16,0-1-6-16,-4 2 3 0,4-2 4 0,-2 2 2 15,-4-1-2-15,-10 0 0 0,-9 0-4 0,26-1 6 0,-13 1 0 16,-13 0 0-16,25 0 0 0,0-4-1 0,-7 4-4 16,6-3 2-16,5 1 2 0,-2 1-2 15,1-2 1-15,15 0-4 0,-2 0-2 0,3 0-16 0,0-1 5 16,-11 2-5-16,11-3 3 0,-3 5 1 0,0-5 1 15,-5 0 1-15,-9 2 3 0,1-2-3 0,-12 1 5 16,6 1-2-16,-6-2 2 0,-1 3 3 0,-3-1 5 16,-2 3-3-16,-10 0-1 0,23-3-4 0,-15-1 5 15,-8 4 4-15,17-3 2 0,-6 0-8 0,-11 3-2 16,0 0 9-16</inkml:trace>
  <inkml:trace contextRef="#ctx0" brushRef="#br0" timeOffset="100063.26">23383 10899 243 0,'22'22'90'0,"-14"-4"6"16,1 3-20-16,4 16-11 0,-2 2-1 0,-2 4-8 16,-1-2 9-16,-4 6-15 0,0 6 4 0,-8-2-7 15,2 0 0-15,0 0 1 0,-6-3-4 0,4 0 2 16,-3-5-2-16,0 0-2 0,3-4 3 0,-2-5-3 0,6-6-5 15,-5-4-2-15,1-7-1 0,4-4 8 16,-2-1 7-16,2-2 2 0,2 0 3 0,-2-10 2 0,4 13-3 16,1-9 5-16,3-2-7 0,14 2-5 0,6-2-5 15,18-8-3-15,1 0-7 0,4-4 1 0,4-3-2 16,0 1-2-16,3-1-5 0,-11 3-3 0,2 3-11 16,-6-3-20-16,4 1-13 0,-6 3-22 0,-9 2-22 15,-4-1-11-15,-5 3-19 0,-3-3-11 0,0 5-104 16,-6 0-254-16,2-3 73 0</inkml:trace>
  <inkml:trace contextRef="#ctx0" brushRef="#br0" timeOffset="100283.84">24437 11532 394 0,'0'0'270'0,"-6"-4"-35"16,6 4-27-16,0 0-22 0,-9-6-26 0,9 6-21 16,0 0-12-16,-1-4-16 0,1 4-10 0,0 0-13 0,0 0-9 15,0 0-9-15,0 0-16 0,-6-8-23 0,6 8-36 16,0 0-33-16,0 0-43 0,0 0-41 0,0 0-142 16,0 0-317-16,0 0 91 0</inkml:trace>
  <inkml:trace contextRef="#ctx0" brushRef="#br0" timeOffset="100536.45">24999 11195 253 0,'0'0'168'0,"2"-8"-32"16,-2 8-21-16,0 0-17 0,0 0-11 0,0 0-5 15,0 0-4-15,0 0 2 0,0 0-2 0,0 0-3 16,14 28-1-16,-12-18-6 0,1 13-7 0,1-2-1 16,-4 1-4-16,1-1-4 0,3 7-7 0,-2 7-3 0,1-4-6 15,1-3 2-15,-4 9-6 0,1-8-2 0,2-4-25 16,2-2-24-16,-2 0-36 0,1 0-23 0,1 2-24 16,-3-2-104-16,1-4-245 0,1-3 73 0</inkml:trace>
  <inkml:trace contextRef="#ctx0" brushRef="#br0" timeOffset="100991.5">25319 11273 241 0,'4'-7'185'16,"-4"7"-38"-16,10-12-19 0,-6 9-24 0,-4 3-12 15,0 0-15-15,12-7-6 0,-12 7-7 0,0 0-14 16,22 10 2-16,-14-5 1 0,3 5-4 0,3 4-6 15,-1 4 4-15,-1 1-6 0,-2 1 0 0,-2 0 0 0,4 1-3 16,-7 2-5-16,3-6-1 0,-3 6-5 16,-2-3 1-16,1-1-5 0,1-5 1 0,-5 1-12 15,3-2 2-15,-3-3 8 0,0 0-2 0,0-3-1 0,0 4-4 16,0-11 6-16,0 8 0 0,0-8 5 0,0 0 0 16,0 10-8-16,0-10 10 0,0 0-9 0,0 0 1 15,0 0-1-15,0 0-7 0,0 0 2 0,7-29-7 16,-4 19 4-16,5-7-1 0,-2-2 1 0,0 0-6 15,4 1-3-15,-2 0 5 0,4 1-1 0,-2-2-4 16,7 1 0-16,-6 2-3 0,5 2 2 0,1 2-1 16,-4-1-1-16,10 3 2 0,-7 0-3 0,5 0 1 15,0 7-1-15,0-2-3 0,-5 5-3 0,-2-3 4 16,-1 3 1-16,1 3-4 0,8 3 3 0,-5 3-2 0,-3 0 0 16,0 3 7-16,1 3-2 0,-6 0 1 0,4 2-3 15,-5 0 3-15,-3 4 0 0,5-2-2 0,-3 3 3 16,-1-1 0-16,2 2 2 0,1-1 3 0,-2 4-4 15,-1-4-11-15,4-3-10 0,1 3-11 0,8 11-21 16,1-10-8-16,0-4-13 0,-2-5-21 0,6-2-5 16,15 6-25-16,0-9-73 0,2-9-233 0,1 0 68 15</inkml:trace>
  <inkml:trace contextRef="#ctx0" brushRef="#br0" timeOffset="102353.48">26611 11175 269 0,'-23'-8'72'0,"5"6"-5"16,2 0-1-16,-1 4-5 0,-5 0 8 0,0 6 10 16,-3 0 1-16,-13 9 1 0,5 3-3 0,-2-1 1 0,5 3 4 15,5 0-5-15,6-1-2 0,0-5-3 16,8 6-7-16,-3 1-10 0,6-3 7 0,4 1 0 0,0-1 3 16,4 0-9-16,4 0 4 0,3-3-5 0,2 0-6 15,6 1-3-15,0-8-4 0,6 0-2 0,4 0-5 16,0-3-3-16,1-2-1 0,16-5-3 0,-6-2-1 15,1-6 1-15,1-4-1 0,4-6-7 0,-4-2-1 16,-8-5-14-16,-2-4-8 0,2-8-19 0,-3-2-7 16,-2-3-4-16,-1-7-10 0,4-22-7 0,-3-5-6 15,-6 21-3-15,-3-19 3 0,-8 16-4 0,-2 7 3 0,-1-25 0 16,1 17 1-16,-6 9 4 0,0 0 9 0,2 3 5 16,1 6 7-16,2-2 7 0,-5 8-1 15,0 7-1-15,-2 3 16 0,2 10-7 0,0 0 3 0,-3 5 0 16,3 1 4-16,0 9-7 0,-3-12-6 15,3 12 6-15,0 0 1 0,0 0 6 0,0 0 11 0,-30 25 6 16,11 11 18-16,0 5 14 0,0 6 8 0,3 6 0 16,-9 25-2-16,8-1-1 0,1-1-3 0,12-18 1 15,-6-7-6-15,10-2-3 0,3-1 2 0,4 0-3 16,2 0-4-16,5-2-6 0,0-2 1 0,7 0 0 16,4-9 1-16,5 7-2 0,7-7-4 0,2-1 2 0,4-2 1 15,6-2-9-15,-1-5 0 0,32 6-8 0,-20-8-6 16,-4-8-1-16,-5-5-8 0,6-5 5 0,-2 0-3 15,0-8-1-15,-2-1 1 0,-10-4 0 0,5-5 0 16,0-4-4-16,-7-5-5 0,-2-2-1 0,-7-6-9 16,1-4-5-16,-5-4-4 0,-5-1-4 0,0-5 4 15,-6 1 2-15,-1 0 8 0,-2 0-1 0,-6 4 0 16,-3-4 1-16,0 9 0 0,-5 5 1 0,0 4 4 16,-2 7 2-16,-4 1 1 0,1 2-4 0,2 4 3 15,-2 1 0-15,0 0-4 0,-1 2 8 0,-1 1 9 0,0 2 3 16,-2-2-10-16,9 7-7 0,-10-7 11 0,10 7-8 15,-14 0 1-15,14 0 14 0,0 0 2 16,-22 7 1-16,-6 10 13 0,16-3-8 0,-4 4 6 16,1 0 2-16,-6 15 12 0,1-2 8 0,3 2 27 15,1-1-7-15,-2 3-3 0,8-8-1 0,2-2-5 16,0-5-1-16,6 2 1 0,-3 1-6 0,5-2 2 16,3 2-6-16,7-1 2 0,0 15-6 0,10-8 2 15,-2-2 1-15,11 0-7 0,4 1 0 0,2-2-4 0,1 2-1 16,5-6-3-16,3-5-3 0,2 1 1 0,2-7-6 15,-6-1-16-15,4-1-1 0,1-5-6 0,3-2-10 16,-7-2 6-16,4-2 2 0,-6-5-5 0,-3-3-3 16,4-2 10-16,-1-5-2 0,-6-3-12 0,-2-5 3 15,0-3 1-15,-1-1 3 0,-4-1 3 0,-3-1-3 16,0 1 5-16,-4 3 6 0,-7 8 6 0,-3 1 1 16,0 6 1-16,-7 2-9 0,5 2-12 0,-1 1 12 15,-1 2 5-15,-7 5-5 0,0 0 5 0,16-1-9 16,-16 1 6-16,10 11-1 0,-1-1 4 0,-1 10 6 0,2 19 3 15,0 0 14-15,3 3-7 0,-5 8 9 16,1 1 0-16,-1 26 9 0,2 1 9 0,2 6 1 16,-7-5-9-16,3 0 15 0,0 1-1 0,-2 0-4 0,-4-2-10 15,-2-3-5-15,0 2 2 0,0-15 1 0,-2-17-3 16,2 1-2-16,-3-5 0 0,3-4-9 0,0-4-4 16,0-7 9-16,0-8-3 0,0-3-1 0,0 0-1 15,-3-2 1-15,3-3 0 0,0-3 2 0,0-1 0 0,0-6-4 16,-3 10 1-16,3-10-1 0,0 0-3 15,0 0 1-15,0 0-6 0,-5-33-3 0,2 7-9 16,1-15-9-16,-4-6-7 0,4-6-2 0,2-24-15 0,0-5-12 16,-3 2 2-16,3-6-5 0,0-3 8 0,0 1 5 15,0 2 4-15,5-1 1 0,-2 1 4 0,0 5 0 16,2-3 9-16,3 8-2 0,3 1 1 0,-2 13 9 16,4 16-1-16,2-2-3 0,0 0-2 0,2 3 7 0,4-1 0 15,4 8-5-15,5 2 4 0,0 1-6 16,3 8 4-16,2 3-12 0,7-1 12 0,-5 7 1 15,8 6 6-15,-4-1-8 0,0 9 3 0,-11 0 9 16,-2 8-7-16,-6 0-1 0,-1 6-1 0,-3 5 7 16,5 15 2-16,-4 1-4 0,-4 5-2 0,-10 6 4 0,-7-4 7 15,-4 7 2-15,-6-3-12 0,-4 0 14 0,-6 0 11 16,-5-2 4-16,-6-2 6 0,0-3-4 0,-2 4 10 16,-6-11-2-16,-1 4 0 0,-1-4 6 0,-4-7 1 15,6-1-5-15,2-5-1 0,2-2 2 0,7-6 4 16,5 0 1-16,8-3-5 0,-1-2-5 0,3-2 0 0,3 4 1 15,12-4-17-15,-23-6-10 0,23 6-16 16,-11-6-7-16,11 6-27 0,0-10-5 0,0 10-8 0,8-13 0 16,0 6 5-16,0 0 1 0,4-1 6 0,8-2 1 15,3 0 11-15,-4 3 8 0,4 1-2 0,1-1 8 16,-4 0 15-16,-4 3 9 0,0 0 8 0,-3 2 17 16,-1 0 8-16,-12 2 8 0,16-5 10 0,-16 5 4 15,14-2-2-15,-14 2-3 0,13-5 2 0,-13 5-7 16,9-3-1-16,-9 3-6 0,0 0-5 0,11-2-5 15,-11 2-14-15,0 0-14 0,0 0-18 0,0 0-22 0,0 0-21 16,0 0-41-16,0 0-142 0,0 0-294 0,0 0 85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648.90869"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25T11:57:10.871"/>
    </inkml:context>
    <inkml:brush xml:id="br0">
      <inkml:brushProperty name="width" value="0.05292" units="cm"/>
      <inkml:brushProperty name="height" value="0.05292" units="cm"/>
      <inkml:brushProperty name="color" value="#FF0000"/>
    </inkml:brush>
  </inkml:definitions>
  <inkml:trace contextRef="#ctx0" brushRef="#br0">30219 2396 347 0,'0'0'208'15,"9"-10"-21"-15,-9 8-18 0,0 2-15 0,2-8-19 16,-2 8-16-16,0 0-13 0,6-7-13 0,-6 7-4 16,0 0-13-16,3-5-8 0,-3 5-7 0,0 0-3 15,0 0-10-15,0 0-7 0,0 0-5 0,0-7-7 16,0 7-3-16,0 0-7 0,0 0 5 0,0 0-3 16,0 0-4-16,0 0-1 0,0 0 0 0,0 0-6 0,-20 2-4 15,-4 3 2-15,-23 0-1 0,-5 2-7 0,-30 8-4 16,1 0-3-16,-10-2-5 0,5 2 2 0,-6-2-2 15,1-5 0-15,-2-3-1 0,0 0 5 0,2 2-3 16,-2 3 0-16,6-2-1 0,3-6 0 0,-2 8 2 16,23-7-1-16,14 3 4 0,0 1-5 0,-3-1 2 15,5 0-3-15,3 0 4 0,4-1 3 0,7-3-3 16,8-2-9-16,5 4 10 0,5-2 5 0,0 0-3 16,2 1 2-16,-1 0-1 0,14-3-2 0,-20 4 2 0,6 1-1 15,2 0-2-15,4 3 2 0,-2-3 6 0,-2 1-6 16,4 6 3-16,-4-5-1 0,2 9-2 0,-1 2 2 15,-3-1 2-15,3 1-3 0,2 2-2 0,4 1 2 16,-8 26-3-16,5-11 4 0,4-5 0 16,-1 6 1-16,-1-3-4 0,6 9 2 0,0-5 3 15,-3 4-1-15,1 5 1 0,-2-2-6 0,4 3 9 16,-1 0-3-16,-4 3 0 0,10-1 2 0,-5 4-2 16,1 23 0-16,-1-18-1 0,-1 17 4 0,-2-17-2 15,3 18-1-15,-2-19-2 0,-1 23 5 0,3-20-5 0,0 17 4 16,-4 1 7-16,-1-3-7 0,2 2-8 0,-2-19 10 15,0-7 4-15,-3 27-5 0,1-6-2 0,2 2 3 16,-5-17-1-16,2-9 2 0,-4 1 6 0,1-3-7 16,0-3 7-16,0 2-5 0,0-3 1 0,0 2-1 15,0-4-3-15,3-1 8 0,1-3-6 0,-2-8 1 16,1-4-4-16,2-5 4 0,4-1-4 0,-4-2 3 0,3-4 2 16,-3-3-3-16,6 0 2 0,-2 0-1 15,2-2-1-15,-3-1 3 0,3-7-1 0,3 12 0 16,-3-12 3-16,2 6-2 0,-2-6 0 0,15 8-1 0,-5-5 2 15,-10-3-3-15,38 3 1 0,7-1-1 16,1-4-3-16,2-1 0 0,8 0 6 0,-2 1-4 0,32-6 2 16,1 4-7-16,4-2 0 0,-1 2 6 0,3-2 0 15,-2 3-13-15,-1 3 16 0,-2-3-7 0,10 6 2 16,-7-6-2-16,-4 7 5 0,4-4-7 0,-2 2 1 16,3 4 2-16,-27-3-4 0,18 4 8 0,-16-4-3 15,-12-2-2-15,0 1-3 0,33-2 4 0,-26 6 0 0,-12-4 7 16,2 1-7-16,-3 0-1 0,-3-3 4 15,7 2-2-15,-4 0 2 0,-3-2-7 0,1 0 5 0,-3 0 1 16,-4 0 4-16,2 0-4 0,-6-2 0 0,2 0 1 16,-3-1 3-16,7 3-5 0,-9-3-2 0,-6-1 1 15,-3 0 7-15,-2 2-6 0,0-2 3 0,1 1-2 16,-2-1 1-16,1-5 2 0,-4 3-4 0,7-1 2 16,-3-3-5-16,-2 2 10 0,0-4 6 0,3-1-4 0,-6 1 2 15,2-4 8-15,-2 0-1 0,-1 1-2 16,-2-3 0-16,-4-1-1 0,1-3-2 0,0 0-1 0,0-13-23 15,0-1-4-15,-2-2 2 0,-3-4 3 0,-6-2-2 16,-4 2-1-16,-1-5 5 0,-4 1 1 0,-3-4-2 16,-6 0 1-16,2 2 2 0,-11-27-2 0,-3 5-1 15,5 11 4-15,0 12-1 0,-5-22 3 0,-2 1-2 16,3 9 1-16,6 15 4 0,-2-6-4 0,-1 4 1 16,5-4 2-16,-7 4-3 0,4-2 4 0,3-2 0 15,-5 1-3-15,-1 8-3 0,2-6 3 0,2 3-3 16,0-1 3-16,-7 4 1 0,2-4-1 0,4 0 1 0,2 4-2 15,4-3 2-15,-6 4-1 0,3-1-1 16,2 3 2-16,-3 3-6 0,1-2 10 0,6 10 3 0,5 2-1 16,-5 8 1-16,8-6 2 0,-4 7-6 0,-1-1 1 15,4 1 1-15,0 2 3 0,6 5-6 0,-5-1 4 16,5-2-1-16,-4 6-2 0,1 2-1 0,5 4 4 16,-6-13-6-16,6 13-3 0,-4-10-8 0,4 10-19 15,-7-8-15-15,7 8-17 0,0 0-37 0,-2-7-28 16,2 7-86-16,0 0-255 0,0 0 74 0</inkml:trace>
  <inkml:trace contextRef="#ctx0" brushRef="#br0" timeOffset="616.73">28919 3502 277 0,'0'0'61'0,"0"0"-11"0,0 0-8 16,0 32-2-16,0-11-14 0,0 16 4 0,-3 2 1 16,1-1-7-16,-1 5-3 0,0-2 3 0,0 1-6 0,0 2-1 15,1-3-3-15,-1 4 1 0,-3-6 4 0,1-1-9 16,2-1 1-16,1-9-3 0,-1-3 0 16,3-5 3-16,-3 1-2 0,1-4-2 0,2-4-4 0,0-2 1 15,-3 1 4-15,3-4 3 0,-3 0-3 0,3-8 23 16,0 10 15-16,0-10 22 0,-3 9 14 0,3-9-14 15,0 0-13-15,0 0-2 0,0 0-8 0,0 0-10 16,0 0-2-16,11-45-15 0,-3 10 5 0,0-4-5 16,1-3-8-16,-1 1 3 0,3-2-2 0,-3 4-6 15,0 0 0-15,1 2 9 0,-4-3-1 0,-2 14-5 16,2-2-9-16,-2 4 7 0,1 1 3 0,4 1 4 0,-8 0-1 16,6 3 3-16,-5-2 6 0,-1 4 2 0,3 3-2 15,-1 1-3-15,1 3-8 0,-3 1 4 16,3-1-6-16,-1 2 2 0,1 0-3 0,-3 8 9 0,4-12-13 15,-4 12 5-15,3-11-7 0,-3 11-1 0,2-6-2 16,-2 6-2-16,0 0-6 0,0 0 6 0,0 0-3 16,16-3 8-16,-16 3-5 0,0 0-3 0,19 10 4 15,-8-1 6-15,-2-6-5 0,2 7 1 0,5 6-3 16,1-4 6-16,2 3-3 0,-2 0-2 0,-1-1-17 16,2 1-16-16,-1 0-12 0,3 0-4 0,-3 0-16 15,1-4-14-15,-2 4-16 0,-2-5-55 0,0-3-181 0,-5-2 56 16</inkml:trace>
  <inkml:trace contextRef="#ctx0" brushRef="#br0" timeOffset="1115.6498">29546 3392 333 0,'0'-7'117'0,"0"7"-24"15,0 0-16-15,0-7-18 0,0 7-4 16,0 0-11-16,0 0-4 0,0 0-10 0,0 0-6 15,0 0 4-15,0 0-6 0,-16 31-2 0,1-11-4 0,-4 12 1 16,-4 5-5-16,-8 0 2 0,3 3-3 16,-2 0-4-16,0-2 5 0,0-1-4 0,2 0-2 0,2-1-2 15,-4-3-1-15,5-3 1 0,3 1 2 0,5-8 0 16,1-5-1-16,4-4 5 0,4-1 1 0,1-3-2 16,1-2 7-16,1-1 8 0,-1-2 13 0,6-5 15 15,-6 5 3-15,6-5-1 0,0 0-8 0,0 0-6 16,0 0-7-16,0 0-6 0,12-35-9 0,1 12-5 0,9-13-2 15,3-4 4-15,3 3-8 0,-2 1-1 16,2-5-2-16,-1 3-5 0,-2 3-2 0,1 1 3 16,0 2-2-16,-7-1 4 0,6 5-7 0,-3 6 1 0,-6 1 0 15,-2 5 5-15,-1 3-6 0,-1-2-1 0,2 5 5 16,-7 0-3-16,1 3 1 0,1-1-1 0,-1 0-11 16,-8 8 5-16,13-7 1 0,-4 5 5 0,-9 2-5 15,8-6-6-15,-8 6-1 0,0 0 3 0,0 0-6 16,25 15 6-16,-18-7 4 0,4 8-1 0,-2 5-4 15,-1 1 5-15,3 13-1 0,-2 5-5 0,-1-1 4 16,0 4 3-16,-3 2 2 0,-1-1 1 0,-3 6 3 16,3 0 4-16,-4-4-4 0,0 2 0 0,0-4-2 15,-4 2 6-15,4-4-3 0,0-3-1 0,-1 1 2 16,-3-3-6-16,2-7 9 0,2-3 0 0,0-5 4 0,-3-1-5 16,0 2-4-16,3-1-25 0,0 1-15 0,-3-3-20 15,3-2-23-15,-2-2-47 0,2-4-157 0,0-2 49 16</inkml:trace>
  <inkml:trace contextRef="#ctx0" brushRef="#br0" timeOffset="1601.76">29948 4080 269 0,'0'0'90'16,"0"0"-25"-16,6-7 0 0,-6 7-1 0,0 0-16 15,0 0-4-15,0 0-6 0,0 0-10 0,0 0-1 16,0 0-2-16,0 0-4 0,0 0 0 0,0 0-2 16,0 0-2-16,0 0-6 0,0 0 6 0,-19 25 1 15,19-25-6-15,0 0 0 0,-11 7 9 0,11-7-2 16,-9 3 4-16,9-3 8 0,0 0 13 0,-12 2 0 16,12-2 5-16,0 0-3 0,0 0 4 0,-18 0 0 15,18 0-5-15,0 0-5 0,0 0-1 0,0 0 0 0,0 0-13 16,0 0-3-16,0 0 2 0,0 0-10 0,0 0 1 15,0 0-3-15,0 0-6 0,0 0 5 0,0 0-9 16,0 0 1-16,0 0-1 0,0 0-4 0,39 10-2 16,-30-5 4-16,-5 5-5 0,4-2-1 0,-1 2-5 15,4 11 7-15,-7 1 1 0,-1 1 7 0,-3 1-8 16,-3 13-6-16,-1 1 18 0,-7-3-13 0,-4 1 4 16,-2-4 9-16,4-3-12 0,0-4 2 0,1-4-2 0,3-2 4 15,-4 0-2-15,0-4-3 0,5 0 2 0,-1-5 1 16,1 0 2-16,5-4 1 0,1 2 10 0,2-8 4 15,-3 14 5-15,3-14 11 0,-5 6 3 16,5-6 7-16,-3 7 2 0,3-7-1 0,0 0-7 0,0 0-2 16,0 0-5-16,16 5-2 0,-16-5-5 0,35-2 2 15,-7-1-4-15,16-2-2 0,-13 3-6 0,-1-4-15 16,-3 6-21-16,-3-4-21 0,1-2-23 0,3 2-22 16,-4 2-13-16,4-4-17 0,-6 5-84 0,2-4-241 15,-5 0 69-15</inkml:trace>
  <inkml:trace contextRef="#ctx0" brushRef="#br0" timeOffset="1848.96">30466 4174 255 0,'5'-5'80'0,"-5"5"-15"15,0 0-5-15,0 0-17 0,0 0 2 0,0 0-10 16,-5 27-5-16,-1-7 2 0,1 1-1 0,-9 17-12 15,1-3 4-15,-1 1-4 0,4-1 2 0,-7 3-6 16,5-10 3-16,-6 5-6 0,9-8 5 0,-5-1-3 16,4-2-10-16,-2-4 10 0,7-1-2 0,1-5-1 0,-5-2 1 15,5 0-2-15,1-3 2 0,-2 1-1 0,5-8 1 16,-5 10 6-16,5-10-22 0,-6 4-24 0,6-4-20 16,0 0-10-16,0 0-35 0,0 0-107 0,-7-27 33 15</inkml:trace>
  <inkml:trace contextRef="#ctx0" brushRef="#br0" timeOffset="2045.99">30236 4412 373 0,'0'-21'12'0,"-3"6"-1"15,0 3 8-15,1-1 11 0,-1 3 10 0,3 10 7 0,-6-13 5 16,6 13 2-16,0-10-2 0,0 10 3 16,0 0-9-16,-5-13 0 0,5 13-10 0,0 0-10 15,0 0-1-15,0 0-5 0,0 0-4 0,0 0-4 0,3-10-4 16,-3 10-4-16,0 0 3 0,0 0-2 0,0 0-2 16,0 0 5-16,0 0-4 0,24 20 2 0,-16-16-1 15,7 11 0-15,-2-3 5 0,-3 1-3 0,10-1-6 16,0 6 10-16,12 5-2 0,-2 0 1 0,-2-5-2 15,-7 2 0-15,12 2 3 0,-8-2-15 0,-3-6-18 16,-3-2-14-16,-4 4-10 0,6-4-21 0,-5-2-43 16,-5-3-128-16,0-3 41 0</inkml:trace>
  <inkml:trace contextRef="#ctx0" brushRef="#br0" timeOffset="2431.77">30677 4120 226 0,'0'0'83'0,"2"-10"-16"0,-2 10-10 0,0 0-5 0,0 0-6 16,18 0-13-16,-18 0-7 0,0 0-1 0,32 10-9 15,-22-5-2-15,8 7 1 0,0 1 0 16,-2 0 0-16,1 3-7 0,-4 3 0 0,0 2 0 0,-7 1 1 15,1 2-2-15,-5-1 4 0,-4 17-6 0,-5-7 12 16,-3 2 0-16,1-9 2 0,5-1 0 16,-5-2-2-16,1-5-4 0,-1-1 2 0,3-1-5 0,-1-6 5 15,4 0-1-15,-2 0 6 0,5-2-3 0,-3 0 5 16,3-8-2-16,-3 9-4 0,3-9 2 0,0 0 6 16,6 10 3-16,8-6-4 0,4 2 4 0,27 0-1 15,0-6 3-15,3 0 2 0,-2 3 11 0,-5-3-15 16,-8 3-3-16,-10-3 1 0,3 0-9 0,-1 4 0 0,-6-4-1 15,-3 0-2-15,-1 0 0 0,-15 0-1 16,21 0-8-16,-21 0-4 0,14 3-2 0,-14-3-16 0,0 0-26 16,13 3-28-16,-13-3 1 0,6 2-79 0,-6-2-176 15,0 0 54-15</inkml:trace>
  <inkml:trace contextRef="#ctx0" brushRef="#br0" timeOffset="4151.21">29489 2384 336 0,'0'0'105'0,"0"0"4"16,16-3-26-16,-11 1-11 0,-5 2 3 0,20-5-20 15,-10 2-3-15,4-2-5 0,5 0-5 0,3-2-3 16,3 3-5-16,-4-3-5 0,4 4 5 0,0 0-17 16,-3-3 10-16,-1 5-10 0,3-2 2 0,-1 1-6 0,0 0 1 15,-2-2-6-15,-4 3 3 0,1-2-6 16,-4 6-10-16,9-6-1 0,-2 3 15 0,4 0 5 15,-5 0-8-15,1 0 9 0,3-3-2 0,2 6-15 0,1-6 8 16,-3 6-3-16,-1-3-4 0,0 0 6 0,2 0 2 16,0 0-12-16,-3 0 5 0,3 0 3 15,-4 0 1-15,4 0-1 0,-9 3-3 0,-2-3 5 0,0 0-3 16,1 1-3-16,-8-1-8 0,-7 0 4 0,21 4-3 16,-10-2-6-16,-3 0 0 0,-8-2-3 0,17 4 4 15,-9-1-4-15,1 0-5 0,-2 1-7 0,6-2 19 16,-9 2-4-16,-4-4-7 0,13 4 1 0,-4-1-3 15,-1 2-7-15,-8-5-15 0,12 5-9 0,-7-3-58 16,-5-2-135-16,5 5 43 0</inkml:trace>
  <inkml:trace contextRef="#ctx0" brushRef="#br0" timeOffset="4703.13">27950 3605 230 0,'0'0'68'0,"0"-9"-19"16,0 9-5-16,0 0-6 0,0 0-10 0,0 0-3 0,0 0 1 16,0 0-6-16,0 0 0 0,11 33-9 0,-3-13 2 15,3 2 0-15,0 15-1 0,1 0 0 0,6-2-4 16,-6 4 2-16,4-1 4 0,-1-3-5 0,2 3 1 15,-1-4 2-15,-2 4-6 0,2-4 2 0,-2-4 3 16,-3-8-5-16,-3-2-3 0,4 1 4 0,-2 0 1 16,1-4-6-16,-2-3 9 0,-3 1-6 0,-2-3 6 15,4-4-6-15,-1 5-21 0,-2-5-14 0,-1 0-11 16,0-3-30-16,-4-5-84 0,8 7 29 0</inkml:trace>
  <inkml:trace contextRef="#ctx0" brushRef="#br0" timeOffset="4953.42">28492 3555 209 0,'0'0'41'0,"0"0"4"0,0 0-13 15,0 0-6-15,-14 37 6 0,6-14-5 0,-3 11-9 16,-1 3-1-16,2-1-4 0,-4 9 3 0,-2-6 0 0,5 4-2 15,-2-2 3-15,-4 2-8 0,-3 0 4 16,7 2 4-16,-4-6-9 0,4 6 2 0,2-7 4 0,-6 3-2 16,4-6-2-16,-1 3 1 0,6-10 0 0,0-3 7 15,3-6-6-15,-4 2-16 0,3-7-16 0,4 1-15 16,-3-3-28-16,5-1-72 0,0-5 24 0</inkml:trace>
  <inkml:trace contextRef="#ctx0" brushRef="#br0" timeOffset="5189.72">28560 3982 260 0,'5'-9'161'0,"-5"9"-27"0,0 0-14 0,0 0-15 16,7-10-16-16,-7 10-12 0,0 0-16 0,6-8 8 15,-6 8-14-15,9-8-12 0,-9 8-4 0,23-7 5 16,-1 0-8-16,2-1-4 0,16 1-8 0,3-3 7 15,-6 4-12-15,-3-1-2 0,-4 2-13 0,-9 0-15 16,1 2-21-16,0 3-6 0,-5-2-14 0,-4 2-7 16,-13 0-6-16,22 0-4 0,-22 0 1 0,7 9 2 0,-7-9 7 15,-2 9-47-15,2-9-123 0,-24 22 39 0</inkml:trace>
  <inkml:trace contextRef="#ctx0" brushRef="#br0" timeOffset="5336.74">28443 4160 246 0,'0'0'48'0,"0"0"11"0,0 0-2 16,0 0-6-16,0 0 9 0,0 0-7 0,0 0 7 16,0 0 3-16,0 0-13 0,0 0-3 0,0 0-6 15,49 3 1-15,-27-6-11 0,-1 3-2 0,7-3-3 16,-1-1-13-16,-2 4-33 0,0 7-43 0,1-4-42 0,0-3-121 16,-2 4 37-16</inkml:trace>
  <inkml:trace contextRef="#ctx0" brushRef="#br0" timeOffset="24705.64">10533 11114 209 0,'32'-5'12'0,"0"5"-5"0,13-3 8 0,3 3-17 16,10-3057 21-16,38 6104 8 0,2-3049 7 0,7-3-8 15,2-3 3-15,81-2 0 0,-60 3-13 0,-26 0-5 16,5-1 8-16,79-9 6 0,-69 7-3 0,-18 3-2 16,3 0-6-16,3 2 11 0,4-5 3 0,87 4-19 0,-67 2 3 15,-25-2-3-15,3 2 4 0,82-2-7 0,-68-1 2 16,-21 7 0-16,-1-5-1 0,5 5 0 0,3 0-6 16,-3 5 6-16,-3-5 4 0,13 5-4 0,-11 3 2 15,83 6-2-15,-60-1 0 0,-25-3 3 0,2 0-12 16,2-4 14-16,81 13-6 0,-63-10-6 0,-30 1 2 15,2-5-12-15,5 3 4 0,-2-6-9 0,-4-4 7 16,-4-4-4-16,2 1 2 0,-7-7 1 0,0-3-1 16,-2-2 1-16,-18 0 1 0,-12-1-5 0,26-4 6 0,-24 2-9 15,-5 1-2-15,-7 2-5 0,-5 2-6 0,-5 1-1 16,-9 1-18-16,1 3-54 0,-5 2 18 0</inkml:trace>
  <inkml:trace contextRef="#ctx0" brushRef="#br0" timeOffset="25174.66">13037 11836 223 0,'68'-2'37'0,"22"2"-18"0,10-8-3 0,-5 3-3 16,12 5 3-16,2 0-1 0,-5 0-1 0,1 3-3 16,4-3 9-16,77 2-7 0,-65-2 1 0,-24-2-2 15,9 2-5-15,0 0 8 0,4-5-5 0,77-5-4 16,-65 0 6-16,-21 0 4 0,4-3 0 0,1-2 2 16,0-4 5-16,2-3-6 0,81-11-3 0,-78 5 6 0,-28 11-5 15,4-4 0-15,-2 3-1 0,-2 2 1 0,-2-4-7 16,-20 5 6-16,-6 3-8 0,-7 2-4 0,5-2-1 15,-9 3-16-15,-2-3 12 0,3 2-2 0,-12 6-15 16,-10-4-1-16,1 4-3 0,-4-3-1 0,-5 4-7 16,0 1 6-16,-8-1-23 0,-7 3-57 0,13-2 22 15</inkml:trace>
  <inkml:trace contextRef="#ctx0" brushRef="#br0" timeOffset="25735.88">17254 11032 228 0,'30'-24'18'0,"-3"-1"-1"16,8 2-6-16,-9-3 5 0,0 8 2 0,-6 1 2 0,-4 5-2 15,3-2-5-15,-8 5 0 0,3 2-6 0,-6-1 2 16,3 4-6-16,-11 4 2 0,13-10-4 0,-4 5 5 16,-9 5-4-16,0 0-7 0,16-5-5 0,-16 5-21 15,0 0-33-15,18 0 14 0</inkml:trace>
  <inkml:trace contextRef="#ctx0" brushRef="#br0" timeOffset="26290.66">17325 11503 216 0,'0'0'34'0,"0"0"6"0,0 0 6 15,0 0 6-15,0 0-1 0,0 0-4 0,0 0-5 0,0 0 4 16,0 0-15-16,0 0-9 0,30-16 11 0,-25 10-6 16,-5 6-3-16,16-15 4 0,-6 8-9 15,-3-3-1-15,-2-3-2 0,3 5 1 0,1-1 0 16,-2-1-1-16,-1 4 5 0,0-4-1 0,-1 2-15 0,1 0-3 15,1-2-8-15,-7 10 0 0,7-10 3 0,-7 10-4 16,5-7-2-16,-5 7 6 0,5-5-5 0,-5 5 4 16,0 0-3-16,0 0 4 0,0 0-2 0,0 0 0 15,0 0 3-15,28 12-4 0,-20-2-1 0,-3 3 3 0,12 4 2 16,-7 2 3-16,6 1 4 0,-7 3-10 16,3-1 2-16,1 0 5 0,-5 0 0 0,4 1 2 0,-2-6-8 15,3-1 8-15,-2 2 3 0,-2-3-14 0,-1-3 10 16,1-4-3-16,-1 0 1 0,-3-1 6 0,-5-7-3 15,20 10 0-15,-6-10-2 0,-14 0 9 0,34 0-11 16,-6-5 9-16,11-10 0 0,-1-3-3 0,5 0 3 16,1-5-10-16,3-7 6 0,24-20 0 0,1-1 0 15,-2-4-6-15,1 1 2 0,-5-5 4 0,0 0-3 16,0-3 16-16,-3 1-16 0,-8 4 8 0,-10 18 8 16,-11 3-3-16,-1 8 1 0,-1 0-9 0,0 4 8 0,-1-4-12 15,-3 11-1-15,-2 3-4 0,-5 1 5 16,-3 3-3-16,5 0 3 0,-4 2-4 0,2-2-9 15,-5 6-10-15,-2-2-1 0,1 6-12 0,-5-2-6 0,-10 2-3 16,20 0-2-16,-20 0-10 0,18 2-28 16,-18-2-97-16,12 10 34 0</inkml:trace>
  <inkml:trace contextRef="#ctx0" brushRef="#br0" timeOffset="26812.59">18014 9994 233 0,'38'-7'27'0,"-2"4"-10"16,-1 0-8-16,-7 1-3 0,-7 0-8 0,5 2-4 15,-4 0-9-15,-6-4-13 0,-16 4 8 0</inkml:trace>
  <inkml:trace contextRef="#ctx0" brushRef="#br0" timeOffset="27185.59">17801 10338 209 0,'47'-12'47'0,"-9"1"-14"16,-7 2-5-16,-5 3-3 0,-2 1 0 0,-2 0 1 15,3-2-11-15,-9 4 1 0,6-2 5 0,-5 3-2 16,-6-1-6-16,-11 3-1 0,21-5 0 0,-21 5-5 16,14-5 6-16,-14 5-12 0,0 0 9 0,15-3-4 15,-15 3-1-15,0 0-3 0,0 0 3 0,0 0-2 16,10-5 3-16,-10 5-1 0,0 0 0 0,0 0-4 0,0 0 5 15,0 0-3-15,0 0-5 0,0 0-1 0,0 0 5 16,0 0-2-16,0 0 0 0,0 0-6 0,0 0-5 16,-8-17 2-16,8 17-12 0,0 0-3 0,0 0-24 15,0 0-53-15,0 0 19 0</inkml:trace>
  <inkml:trace contextRef="#ctx0" brushRef="#br0" timeOffset="27527.67">17138 10564 245 0,'96'-43'77'0,"-3"2"-9"0,-2 1-8 0,-7 4-7 16,1-2-10-16,-5 10-4 0,-17 6-1 0,-12 9-5 15,-1-3-15-15,2 4-6 0,-3 0-7 0,-2-1-5 16,-6 5-8-16,-1 1-10 0,-6-3-2 0,-10 5-2 15,0 1-6-15,-6-2 0 0,-6 5-3 0,3-2-22 16,-15 3-58-16,15-5 20 0</inkml:trace>
  <inkml:trace contextRef="#ctx0" brushRef="#br0" timeOffset="27874.65">17348 10990 248 0,'38'-10'34'0,"-9"3"1"0,-2-6-6 0,-5 7-3 15,3-3 2-15,-4 3-4 0,4-1-3 0,-6-1 4 16,-5 2-3-16,1-1-6 0,-3 2 5 0,-3 0-10 16,-9 5 12-16,13-7-7 0,-13 7-4 0,11-5 2 15,-11 5-7-15,0 0-2 0,11-9-13 0,-11 9-24 0,0 0-26 16,0 0-68-16,0 0 25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04:56.140"/>
    </inkml:context>
    <inkml:brush xml:id="br0">
      <inkml:brushProperty name="width" value="0.05292" units="cm"/>
      <inkml:brushProperty name="height" value="0.05292" units="cm"/>
      <inkml:brushProperty name="color" value="#FF0000"/>
    </inkml:brush>
  </inkml:definitions>
  <inkml:trace contextRef="#ctx0" brushRef="#br0">23106 9951 341 0,'-7'-3'154'16,"7"3"-15"-16,0 0-12 0,-6-6-11 0,6 6-9 15,0 0-5-15,-7-4-3 0,7 4 5 0,0 0-7 0,-5-4 5 16,5 4-8-16,0 0-2 0,-5-4-5 0,5 4-2 15,0 0-7-15,0 0-2 0,0 0-7 0,-6-5-1 16,6 5-7-16,0 0 7 0,0 0 12 0,0 0-3 16,0 0-6-16,-2-6-5 0,2 6-4 0,0 0-6 15,0 0-3-15,0 0-5 0,0 0-7 0,0 0-6 0,18-4-1 16,2 0-4-16,24 2-7 0,6 0-6 16,-2 0-4-16,-1 2-4 0,4-3-9 0,-5 3-12 15,-1 0-12-15,-2 3-1 0,1 1-4 0,-1-4-5 16,-5 6-9-16,0-2-9 0,-4 2-15 0,-2 3-6 0,-7-5-13 15,-3 2-27-15,-1 1-27 0,-5 0-29 0,-3-4-112 16,-1 1-332-16,-3 0 94 0</inkml:trace>
  <inkml:trace contextRef="#ctx0" brushRef="#br0" timeOffset="209.48">23174 10092 231 0,'0'0'246'16,"-13"1"-14"-16,13-1-13 0,0 0-8 0,0 0-11 16,0 0-13-16,0 0-21 0,0 0-19 0,0 0-17 15,0 0-17-15,0 0-13 0,0 0-11 0,0 0-14 16,66 0-15-16,-20 0-17 0,-3 0-19 0,3 0-18 16,2 3-17-16,-2 0-14 0,-3 0-19 0,5 1-20 15,-1 0-31-15,4 0-55 0,-8 0-127 0,5 0-329 16,-1-4 93-16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985.8787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1T11:47:19.646"/>
    </inkml:context>
    <inkml:brush xml:id="br0">
      <inkml:brushProperty name="width" value="0.05292" units="cm"/>
      <inkml:brushProperty name="height" value="0.05292" units="cm"/>
      <inkml:brushProperty name="color" value="#7030A0"/>
    </inkml:brush>
  </inkml:definitions>
  <inkml:trace contextRef="#ctx0" brushRef="#br0">26262 11632 228 0,'0'0'177'0,"0"0"-20"0,11 2-14 0,-11-2-7 16,0 0-14-16,0 0-9 0,0 0-10 0,4 6-15 15,-4-6-8-15,0 0-7 0,0 0-8 0,0 0-8 16,0 0-11-16,0 0 3 0,0 0-11 0,0 0-3 16,10 7-3-16,-10-7-4 0,0 0 0 0,0 0-7 15,0 0-2-15,0 0 2 0,0 0-3 0,0 0 4 16,0 0-4-16,6 2-4 0,-6-2 3 0,0 0-3 16,0 0 1-16,0 0-6 0,0 0 0 0,0 0-11 0,0 0-3 15,13-17 0-15,-10 9-8 0,7-5-6 0,-6-2-1 16,5-7 1-16,-2 1-15 0,3-2-3 0,0-2-5 15,-4 2 0-15,-3 1 7 0,-3-2 4 0,4 0-1 16,-8 3-7-16,4 8 14 0,-3-2 3 0,3 0 0 16,-6 3-4-16,2 3 8 0,-2 0 0 0,-1 0-2 15,-3 1 5-15,1 1-6 0,9 7 0 0,-17-7 2 16,17 7 2-16,-26 0 5 0,26 0-6 0,-25 2 2 16,16 8 7-16,-14 0-6 0,3 5 9 0,-3 3-7 0,4 3 9 15,-1-2-5-15,4 2 5 0,-1 3-4 0,4 0 2 16,0-1-4-16,6-6 11 0,1 3-1 0,-1 3 4 15,4-4 1-15,3-3-6 0,0-3 7 0,0-1 0 16,3-1-3-16,1 1-3 0,2-3 4 0,4-1-3 16,0-2 10-16,0 1-4 0,3-5 8 0,-13-2-4 15,26 4-5-15,-26-4 0 0,42-13 0 0,-15 1-7 16,-1-2 3-16,-3-1 6 0,11-16-13 0,-8 1-8 16,0-5-4-16,1-3 5 0,-1 0 0 0,-10-1-8 15,4-1 4-15,-7-1-1 0,-3 6 4 0,3-7-6 16,0-2 4-16,-10 3 4 0,0-3-1 0,6 12 0 15,-9-1 2-15,0 10 2 0,6-3-1 0,-6 1-1 16,0 0 2-16,0 2-2 0,0 0 1 0,0 4 2 0,0 2 7 16,-3 2 1-16,3 4-1 0,0 11 12 0,0-21-9 15,0 21 5-15,0-15-6 0,0 15 0 0,-3-13-3 16,3 13 0-16,0 0-4 0,0-12-4 0,0 12 8 16,0 0-7-16,0 0 7 0,0 0-6 0,0 0 17 15,0 0-13-15,0 0 0 0,0 0 0 0,-25 35-1 16,15-12-4-16,0 0 8 0,1 7-9 0,-1 10 9 15,-3 3 14-15,6-12-6 0,1 12-6 0,-1-7 2 16,4 7-6-16,3-7 2 0,0-2 6 0,0-6-2 16,0 13 6-16,0-3-2 0,3-8 1 0,0-1-3 15,4-2-5-15,-1-4 3 0,1 3 2 0,-1-6 1 16,1 3-1-16,0-2-1 0,-1-7 8 0,-3 1-9 0,7-3 5 16,-3 1-3-16,-1-2 6 0,-2 1 1 15,2-4 4-15,4 0-6 0,-5 2-17 0,5-5-8 0,-10-5-7 16,16 6-9-16,-6-2-7 0,-10-4-8 0,0 0-15 15,29-6-9-15,-19-3-45 0,0-1-134 0,3 0 43 16</inkml:trace>
  <inkml:trace contextRef="#ctx0" brushRef="#br0" timeOffset="184.76">26714 11391 415 0,'6'-13'-12'15,"-6"1"9"-15,7 3 8 0,-6 0 13 0,-1 9 4 0,4-15 13 16,-4 15-3-16,3-9 2 0,-3 9-4 0,0 0-11 16,3-9 2-16,-3 9-10 0,0 0 3 0,0 0 1 15,0 0-8-15,0 0 5 0,0 0 3 0,0 0 4 16,0 0-1-16,0 0-2 0,7 36 2 0,-7-24-3 15,0-2 3-15,0 3-3 0,0 2 4 0,0 0-8 16,0-1 5-16,3-4-2 0,-3 10-4 0,3-13-1 16,-3 8-4-16,0-2 6 0,0 2-6 0,3-1 8 15,1-6-12-15,-4 5-13 0,0-2-9 0,0-11-23 16,0 13-11-16,0-13-34 0,0 15-107 0,0-10 36 16</inkml:trace>
  <inkml:trace contextRef="#ctx0" brushRef="#br0" timeOffset="1052.24">26957 11451 219 0,'2'16'44'0,"1"-1"1"16,-3-2-9-16,0-3 4 0,3 5-1 0,-3-5-9 15,0-2 5-15,0-8-7 0,0 21-4 0,-3-12 5 16,3 3-6-16,0-12 1 0,-5 16-2 0,2-9-4 16,3-7-6-16,-3 14 10 0,3-14-7 0,-4 11 3 15,4-11 4-15,-3 6-1 0,3-6 14 0,0 0 6 0,0 0-4 16,-3 13-5-16,3-13-1 0,0 0-6 15,0 0-2-15,0 0-4 0,0 0-4 0,0 0-7 16,6-33 1-16,1 22-4 0,1-10 4 0,2 4-3 16,3-3-2-16,-3 1 4 0,6 3-6 0,-6-3 5 0,3 8-5 15,-3-2-2-15,0 6 2 0,-4-6-4 0,1 6 2 16,-1-1 7-16,-6 8-9 0,14-11-3 16,-11 6-2-16,-3 5 5 0,10-4-1 0,-10 4-1 0,0 0 1 15,0 0-6-15,0 0 5 0,0 0-2 0,26 9 0 16,-20 0 0-16,1-3-2 0,-1 3 3 0,-2-3-2 15,-1-2 0-15,4 6 4 0,-4 1-1 0,0-5 4 16,0 7-6-16,4-5 16 0,-7-1-14 0,3 0 6 16,0 0 0-16,-3-7 3 0,0 14 0 0,0-14-9 15,4 8 6-15,-4-8 6 0,0 10-1 0,0-10 3 0,0 0-1 16,0 0 1-16,0 12-1 0,0-12 6 0,0 0 12 16,0 0-11-16,0 0 1 0,0 0-10 0,0 0-2 15,0 0 5-15,0 0-3 0,0 0 4 0,0 0-6 16,0 0 2-16,0 0-3 0,11-34-4 0,-4 24-4 15,-1 1 6-15,1-1-2 0,-1 0 2 0,4 1-4 16,-3-1 1-16,2 1-1 0,-2 2 1 0,3-2-1 16,0 3 2-16,-10 6-13 0,16-9 12 0,-9 5-6 15,-7 4 2-15,16-2-5 0,-16 2 4 0,0 0 11 16,20 2-8-16,-20-2 1 0,19 8-2 0,-9 3 1 16,0-2-4-16,0 1 2 0,-1 0 1 0,-2 1-3 15,3 1 1-15,-4 0 1 0,3-3 2 0,-3 5-3 16,1-3 1-16,-1-1 5 0,-3 0-5 0,4 3 5 15,0-1 3-15,-4-3-3 0,0 2 3 0,0 1-7 0,1-4 12 16,-1 2-11-16,-3-5 3 0,3 7 3 0,-3-3-7 16,0-1-5-16,0-8-8 0,3 15-5 0,-3-10-10 15,0-5-9-15,0 0-12 0,-3 20-10 0,3-20-37 16,0 0-115-16,0 10 37 0</inkml:trace>
  <inkml:trace contextRef="#ctx0" brushRef="#br0" timeOffset="2050.02">28145 11134 228 0,'-41'29'23'0,"25"-7"16"16,-7-3-5-16,-7 20 4 0,1-2 21 0,-1 1 0 15,4 3-4-15,3 1-13 0,-3-3-2 0,10-5-4 16,4-11-7-16,3 4-2 0,2-2 1 0,1 0-7 16,2-3-3-16,1 2 5 0,3 0-6 0,3-1 1 0,1-6-1 15,-1 2 2-15,3-4 3 0,1-2-6 0,-1-2 1 16,-1 1 5-16,5 1-11 0,-3-4 5 16,3 2-11-16,-1-2 8 0,1-3 5 0,-10-6-4 0,17 15-2 15,-4-10-1-15,-13-5 4 0,22 10-9 0,-8-8 4 16,2 4-1-16,-16-6 0 0,26 6-2 0,-13-4 5 15,-13-2 3-15,26 3-9 0,-9 1 0 0,-17-4-7 16,24 0 6-16,-24 0 0 0,23 2-2 0,-23-2-1 16,20 3-4-16,-20-3-10 0,0 0-14 0,0 0-14 0,23 0-14 15,-23 0-18-15,0 0-41 0,0 0-133 0,0 0 42 16</inkml:trace>
  <inkml:trace contextRef="#ctx0" brushRef="#br0" timeOffset="4099.72">28500 11120 214 0,'0'0'89'0,"0"0"-25"0,0 0-7 16,0 0-8-16,0 0-6 0,0 0-10 0,0 0 3 0,0 0-9 15,-3-13-4-15,3 13 2 0,0 0-6 16,0 0-3-16,0 0-5 0,0 0-6 0,0 0 1 16,0 0-8-16,0 0 9 0,0 0-7 0,0 0 1 15,0 0 2-15,3 44-6 0,-6-15 10 0,-1 13-7 16,-2 4 7-16,-1-1-6 0,-2-5 3 0,5 4-7 16,-2-9 9-16,-1-5-2 0,4-1 1 0,-4 0-4 0,4-3 5 15,0-3 8-15,0 4-15 0,-4 1 3 16,4-8 4-16,-1-3-1 0,1-3 0 0,0 1 6 0,0-2-5 15,3-5 1-15,0-8-2 0,0 17 2 0,0-17 6 16,-4 13 16-16,4-13 7 0,0 8 11 0,0-8 9 16,0 0 3-16,-3 12 12 0,3-12-13 0,0 0-6 15,0 0-8-15,0 0-4 0,0 0-6 0,0 0-7 16,0 0-9-16,16-33-5 0,-9 10-10 0,0-4 3 0,2 2-2 16,4-19-12-16,1 9-4 0,-1-7 11 0,0-2-9 15,0 11-3-15,-3 2-3 0,-1 1 5 0,-2 4 3 16,3 0-1-16,0-3-3 0,-1 3 11 0,0-2-6 15,4-15 3-15,-3 12-3 0,-1 1-3 0,-2 5 8 16,3 2-9-16,0 3 2 0,-1-3 9 0,1 2-8 16,-3 1-1-16,-1 2 3 0,4 0 7 0,-7 7-4 15,7-1 2-15,-3 3 1 0,-7 9-4 0,10-14 4 16,-10 14 4-16,6-12-24 0,-6 12 6 0,3-10 0 16,-3 10 3-16,0 0-1 0,0 0 4 0,0 0 0 15,0 0-4-15,0 0 2 0,0 0 4 0,30 24 1 16,-27-12 0-16,7 15-2 0,-4-1-1 0,1 0 6 15,-4 1 2-15,4-1 5 0,-4 2-10 0,4 2 2 16,-4-3 3-16,2-1-3 0,-2 6 0 0,4-5 2 0,-4-4 0 16,3 0 2-16,-2 1-2 0,2 2 2 0,-3-8-1 15,4 5 4-15,-4-5-1 0,1-3 4 0,-1-2 2 16,0 2 2-16,0-3-6 0,1 1 3 0,-1-2-7 16,0 3-2-16,0-2-12 0,1-3-5 0,-1 3-9 15,0 3-12-15,-3-3-13 0,0-3-12 0,4 1-48 0,-1 2-131 16,-3-3 42-16</inkml:trace>
  <inkml:trace contextRef="#ctx0" brushRef="#br0" timeOffset="4318.83">28451 11432 279 0,'10'-5'70'0,"-10"5"-12"0,29-6-11 0,-16 2 1 0,20-1-5 15,-4-1-9-15,-1 1-16 0,2 1-14 0,-1-2-8 16,1 3-21-16,2 1-32 0,-2-3-67 0,-1-3 25 16</inkml:trace>
  <inkml:trace contextRef="#ctx0" brushRef="#br0" timeOffset="4632.75">29262 11107 233 0,'17'27'36'0,"-4"-6"4"0,0 2-10 0,-3-3 1 16,0 4-5-16,-1 3 13 0,1-2 3 0,-3 2-20 15,-4-4 2-15,4 4-2 0,-4-5 3 0,-3 6 0 0,-3-2 7 16,-1-2 9-16,-2 1-15 0,-1 4 3 0,-3-2 7 16,-9 10-8-16,-1-7-2 0,4-1 2 0,-12 4-12 15,5-6 4-15,-3-2 0 0,6-4-2 0,1-2 3 16,-11 0-9-16,14-1 6 0,-4-3-14 0,4 0-11 15,3-3-20-15,0-2-17 0,3-1-17 0,3 0-35 16,-3-3-110-16,10-6 35 0</inkml:trace>
  <inkml:trace contextRef="#ctx0" brushRef="#br0" timeOffset="4888.08">29806 11268 250 0,'0'0'183'0,"6"-9"-31"0,-6 9-16 0,0 0-16 16,7-8-22-16,-7 8-10 0,0 0-6 0,9-8-11 16,-9 8-13-16,10-4-6 0,3-1-5 0,-13 5-4 0,26-6-3 15,1 0-6-15,2 4-5 0,-1-2 1 0,1 1-7 16,1-1 0-16,3 3-16 0,-1 1-9 0,1 0-24 15,-4 1-14-15,1-1-16 0,-2 4-16 0,-2-4-12 16,-3 3-12-16,-7 3-53 0,0 0-173 0,-6-4 54 16</inkml:trace>
  <inkml:trace contextRef="#ctx0" brushRef="#br0" timeOffset="5071.79">29981 11476 255 0,'0'0'141'0,"0"0"-29"0,0 0-18 0,0 0-6 16,0 0-16-16,0 0-10 0,0 0 6 0,36 12-10 15,-10-12-8-15,6 0-6 0,18-2-8 0,-1-2-11 16,5 2-15-16,-15-2-23 0,16 2-28 0,-2-5-26 16,-2 2-53-16,-2-5-139 0,0 3 43 0</inkml:trace>
  <inkml:trace contextRef="#ctx0" brushRef="#br0" timeOffset="5496.76">31077 10932 273 0,'31'-3'74'0,"-2"3"-3"16,-3 3-4-16,1-1-13 0,-1 1-1 0,-3-3-10 16,3 10-6-16,-3-2 0 0,0 1 7 0,-5-1-13 15,-2 5-2-15,-3-5-5 0,0 0 2 0,-3 4 2 0,-4-2-4 16,1 3 11-16,-4 2 9 0,1 10 8 0,-11 0-2 16,0-1-7-16,1 2-3 0,-7 1-3 0,0-4-3 15,-4 4-7-15,3-4-3 0,1 0-1 0,0 2 4 16,-1-6-7-16,1 1-1 0,4-5-6 0,2-2-2 15,0-1 1-15,4 1 2 0,3-3-1 0,0 1 3 16,3-2 0-16,4 0-4 0,3 1 4 0,13 2-4 16,3 1 1-16,2-4 1 0,21-1-2 0,3 1 2 15,7-9-6-15,-2-3 6 0,5-3 6 0,-6 4-1 16,0-4 1-16,-7-1 5 0,1 5 0 0,-14-3-2 16,-3 0-1-16,-7 1-1 0,4 0-2 0,-11 2-2 0,-2-5 4 15,-4 5-5-15,0-4-5 0,-13 6-19 0,15-3-15 16,-15 3-23-16,16-6-31 0,-16 6-20 0,0 0-16 15,0 0-80-15,0 0-225 0,0 0 66 0</inkml:trace>
  <inkml:trace contextRef="#ctx0" brushRef="#br0" timeOffset="36567.54">26606 13506 382 0,'0'0'168'16,"-7"-11"-15"-16,7 11-18 0,0 0-8 0,0-12-19 15,0 12-7-15,0 0-12 0,-3-12-7 0,3 12-14 16,3-12-3-16,-3 12-15 0,3-18 1 0,1 8-5 0,-1-3-10 15,0-2-6-15,4 3 3 0,2-7-3 16,1-5-2-16,-3 0-6 0,-1 4 0 0,-2-4 1 16,-1 2-2-16,-3-3-3 0,3 0-10 0,-3 1 3 15,0-2-1-15,-3 2-6 0,0-2 2 0,-7 3 4 0,7 3-14 16,-7-2 9-16,0 1-1 0,-6 1-4 0,2 5 1 16,-5 0-6-16,-1 5 3 0,-3-3-2 0,4 5 0 15,1 4 0-15,-9 4-3 0,8-2 4 0,-7 8-6 16,6-4 3-16,0 7 1 0,-6 3-17 0,3 3 12 15,7 3 6-15,-4-1-5 0,1 0 3 0,4 7 3 16,2-3-4-16,3 4 4 0,4 3-6 0,2-6 4 16,1 2 1-16,3 0 6 0,0-3-2 0,7-2 0 0,-1 0 5 15,1-3-2-15,-1-3 5 0,7-5 1 0,-5 1-7 16,9-1 0-16,-4-4 7 0,0-1-3 0,3-3 4 16,14-3-4-16,-4-4 0 0,0-5-4 0,0 2 1 15,14-17-5-15,-9-3-16 0,-2 4 6 0,-6 1-8 16,3-13-2-16,0 2 0 0,-6-4 4 0,6 2 1 15,-6 2-6-15,-10 7 7 0,-1 2-2 0,1 4 5 16,0-4 4-16,-7 4 5 0,6 2-2 0,-3 4-4 0,-3-1 8 16,1 1 2-16,-1 4 6 0,0 1-1 15,-3 12-4-15,7-16 1 0,-7 16-10 0,6-12 3 16,-6 12 0-16,0 0-3 0,7-9 2 0,-7 9-4 0,0 0 4 16,0 0 1-16,0 0-9 0,0 0 12 0,16 33-2 15,-16-18 1-15,7 10 3 0,-4 4-3 0,0 15-3 16,-3 3-1-16,0-11 8 0,4 7-5 0,-1 1 0 15,0-2 2-15,4-7 3 0,-4-6-3 0,0-3-21 16,0 0 23-16,4-2 1 0,-1 0 4 0,1 1 0 16,3-4 1-16,-4 3 4 0,1-6-3 0,-4-3 6 15,0 0-10-15,4-2-4 0,-4-4-23 0,1 0-15 0,2 0-2 16,1 0-16-16,-4-3-15 0,-3-6-100 0,13 3-203 16,-13-3 60-16</inkml:trace>
  <inkml:trace contextRef="#ctx0" brushRef="#br0" timeOffset="37382.18">27307 12967 233 0,'0'0'70'16,"0"0"2"-16,0 0-14 0,0 0-11 0,27 16-11 15,-24-5-2-15,3-3 0 0,1 4-6 0,-1 3-2 0,1-1 0 16,0 8-2-16,-1-2-6 0,1-4 5 0,-4-1-2 15,0 0-5-15,0-5-3 0,1 5-2 0,-1-7 4 16,0 3-2-16,-3-2 4 0,4 0-2 0,-4-1 3 16,0-8-3-16,0 9 3 0,0-9 4 0,3 13 2 15,-3-13 0-15,0 0 0 0,0 0-2 0,0 0-4 16,0 0 4-16,0 0-1 0,0 0-11 0,0 0 4 16,0 0-2-16,0 0-3 0,11-30-3 0,-4 18 1 15,-1 0 3-15,1 1-5 0,-1-1 7 0,1 0-6 16,0 1-13-16,2 4 3 0,1-4 4 0,-3 6-5 15,3-4 0-15,-10 9-1 0,13-6 0 0,-13 6-1 0,13-7-3 16,-13 7 0-16,13 3 6 0,-13-3-5 16,16 10 1-16,-9-1 7 0,3 2 2 0,-4-2-6 15,1 5 8-15,-4-2-8 0,3 2 5 0,-2-2-1 0,2 3 3 16,-3-3-3-16,1-1 4 0,-1 4 1 0,0-7 10 16,1 4-11-16,-4-3 5 0,3-3 0 0,0 0 5 15,-3-6-4-15,3 8 10 0,-3-8-1 0,4 6-11 16,-4-6 11-16,0 0-14 0,0 0 3 0,0 0-6 15,0 0-1-15,16-31-2 0,-11 19 4 0,8-9 1 0,0 0-2 16,-3 5-2-16,0 1-2 0,0 2 8 0,-1 3-6 16,-2 3 0-16,3-4 7 0,-4 4-11 15,1-1-3-15,-7 8 3 0,16-7 5 0,-16 7 3 0,17-1-12 16,-17 1-2-16,22 0 7 0,-22 0 4 0,23 8 5 16,-10-2-12-16,-3 0 10 0,3 3-4 0,0-2 2 15,-8 3 8-15,8-5-8 0,-3 4 6 0,-3 0-3 16,-1-3-2-16,1 0 4 0,-1 0-8 0,-6-6-11 15,4 8-1-15,-4-8-15 0,0 9-33 0,0-9-73 16,0 0-158-16,0 0 50 0</inkml:trace>
  <inkml:trace contextRef="#ctx0" brushRef="#br0" timeOffset="38216.36">28734 12918 233 0,'0'0'65'0,"0"0"-8"0,-20 0-4 16,20 0-3-16,-26 2 3 0,3 11-1 0,0-3 4 15,-3 5-11-15,0 3-4 0,-5 13-8 0,1-7-1 16,8 0-2-16,2-1 0 0,-3 0-9 0,7 1-6 16,3 2 3-16,-1 2-1 0,5-6-2 0,2 5 6 15,4-1-6-15,0-2-1 0,3 0 6 0,6-2-2 0,1 2 3 16,6 0-1-16,3-5-5 0,4 0-14 16,3-3-11-16,0-1-14 0,-1-5-9 0,-2-5-15 15,5 1-7-15,-6-6-50 0,1-3-122 0,-4 0 40 16</inkml:trace>
  <inkml:trace contextRef="#ctx0" brushRef="#br0" timeOffset="38551.25">28824 13295 226 0,'0'0'47'0,"6"-15"5"0,-6 15 7 16,4-7-7-16,-4 7 10 0,0 0-15 0,3-10 0 15,-3 10 2-15,0 0-18 0,0 0 2 0,0 0-13 16,0 0-3-16,0 0 7 0,0 0-8 0,0 0-6 16,0 0 11-16,0 0-6 0,0 0-6 0,0 0-2 0,0 0 4 15,7 32 3-15,-7-19-6 0,3-5 2 0,3 4 0 16,1-1 6-16,-1-2-2 0,1 2 1 0,0-2 3 15,2 0-7-15,-2-3 2 0,3 0-3 0,-10-6-2 16,19 9-5-16,-19-9 1 0,17 0-16 0,-17 0-1 16,0 0 6-16,26-9-8 0,-20 0-1 0,1 3-1 15,0-6-1-15,-1 2 0 0,1-5-1 0,-7 0 10 16,3 2-1-16,0-1 14 0,-3-1 0 0,0 4 6 16,0-4 5-16,0 0 1 0,-3 6 8 0,3-1 5 15,-3-2 5-15,-1-1 0 0,1 5 1 0,3 8-3 16,-3-18-1-16,3 18-2 0,-7-13-6 0,7 13-1 15,-3-10-2-15,3 10 4 0,-3-10-10 0,3 10-1 16,0 0-12-16,-4-13 9 0,4 13-4 0,0 0-10 16,0 0-7-16,0 0-3 0,7-15-10 0,-7 15-18 0,13-7-16 15,0-1-18-15,8 0-52 0,2-11-151 0,13-6 47 16</inkml:trace>
  <inkml:trace contextRef="#ctx0" brushRef="#br0" timeOffset="38801.55">29387 12323 269 0,'-7'-8'59'0,"7"8"-20"0,0 0-1 15,0 0-1-15,0 0-5 0,0 0-5 0,0 0-3 16,-16 40-6-16,9-15 3 0,-3 20 5 0,1 3-1 0,-4 1 1 16,-1 10 0-16,5-4 1 0,-4 6-3 0,3-4-3 15,3 1 3-15,-3 3 4 0,5-8-4 0,2 0-5 16,0-3-1-16,-4 2-1 0,4-2 1 0,3-6-4 15,-3 1 7-15,0-11-9 0,6-1 0 0,-3-8-1 16,0 0 2-16,3-3-1 0,-3 6 0 0,3-8 1 16,-3-1 1-16,4 0-13 0,-4-5-9 0,3 1-25 15,-3-3-19-15,3-1-59 0,0 1-127 0,-3-12 40 16</inkml:trace>
  <inkml:trace contextRef="#ctx0" brushRef="#br0" timeOffset="39041.75">29796 12987 332 0,'0'0'109'0,"10"-11"-14"15,-10 11-9-15,0 0-13 0,19-5-10 0,-6 1-10 16,-13 4 5-16,33-5-23 0,-7 5 3 0,0-4-13 16,-1 2-16-16,1 2-11 0,0 0-28 0,-6 0-15 15,-20 0-62-15,33 6-122 0,-17-4 39 0</inkml:trace>
  <inkml:trace contextRef="#ctx0" brushRef="#br0" timeOffset="39204.03">29858 13239 269 0,'33'6'93'0,"-33"-6"-13"16,42 0-26-16,-17 0-39 0,4 0-65 0,4-6-53 15,0 6 19-15</inkml:trace>
  <inkml:trace contextRef="#ctx0" brushRef="#br0" timeOffset="40363.15">31064 12533 231 0,'0'0'40'0,"-7"-8"-6"0,7 8 0 0,0 0-11 16,0 0 14-16,0 0-6 0,0 0 3 15,0 0-5-15,-7-8 6 0,7 8-4 0,0 0-5 0,0 0 11 16,0 0-13-16,0 0 2 0,0 0 3 0,0 0-4 16,0 0 10-16,0 0-5 0,0 0-1 0,-3-9 1 15,3 9-1-15,0 0 2 0,0 0-5 0,0 0-2 16,0 0-9-16,0 0 2 0,0 0 0 0,0 0-7 16,0 0-2-16,0 0 4 0,23-10-9 0,-23 10 7 0,23-2-7 15,-23 2 4-15,21 0-1 0,-21 0-3 0,26 0 2 16,-26 0-9-16,27 2 3 0,-14-2 2 15,3 4-5-15,-16-4 4 0,26 6-5 0,-13-4 2 0,0 5 2 16,1-2-4-16,-1 1 6 0,-4-1-5 0,5 5 3 16,-5-5-3-16,1 5-3 0,-3 0 3 15,1 0-1-15,-2 1 0 0,1 1 2 0,0 10 5 0,-4 1-5 16,0 2-3-16,-6 1 3 0,-4 2 2 0,-3-2-1 16,-4 17 0-16,-9-2 2 0,0 1-3 0,-7-1 5 15,-2-7 3-15,2 1-5 0,1 5 4 0,6-12-7 16,-3-7 2-16,8 3 1 0,-2-4-4 0,4 1 3 15,-4-4 9-15,4-3-7 0,-1 1 1 0,4-3-2 16,7-3 3-16,-1-3 1 0,-3 0-2 0,7-1 7 0,3-5 5 16,-6 8-9-16,2-2 3 0,4-6 7 0,-3 6 0 15,3-6-2-15,0 0-9 0,0 0 3 0,0 0 2 16,13 9 1-16,-13-9 4 0,17 0-1 0,-4 0 5 16,-13 0-2-16,29-3 2 0,-13 3-3 0,11-2-3 15,-1 2-1-15,-2 0 1 0,-4 0-6 0,-4-4-3 16,1 4-2-16,-1 0 5 0,-3 0-3 0,-13 0 3 15,26 0 0-15,-13 0-8 0,-13 0 5 0,27 0-1 16,-18 0-4-16,-9 0 2 0,0 0 0 0,17 0 0 16,-17 0 4-16,0 0-5 0,16 0 2 0,-16 0-13 15,0 0 11-15,13-2 1 0,-13 2 0 0,0 0 5 16,0 0-3-16,15 2-3 0,-15-2 1 0,0 0 0 0,0 0 0 16,0 0 7-16,0 0-11 0,13 0 12 0,-13 0-5 15,0 0-3-15,0 0 6 0,0 0 4 0,0 0-14 16,0 0-4-16,0 0 6 0,16 0-3 0,-16 0 7 15,0 0-2-15,0 0 2 0,0 0-1 0,0 0-4 16,0 0 6-16,0 0 0 0,0 0-6 0,10 0 11 16,-10 0-2-16,0 0-11 0,0 0 5 0,0 0 1 15,0 0-2-15,0 0 2 0,0 0 4 0,0 0-6 16,0 0 6-16,0 0-8 0,0 0 6 0,0 0 3 0,0 0-3 16,16-2 1-16,-16 2-6 0,0 0-1 0,0 0-9 15,0 0-6-15,0 0-18 0,0 0-7 0,0 0-19 16,0 0-20-16,0 0-50 0,0 0-156 15,0 0 48-15</inkml:trace>
  <inkml:trace contextRef="#ctx0" brushRef="#br0" timeOffset="41578.68">31723 11125 209 0,'0'0'94'0,"0"0"-21"0,0 0-16 0,0 0-2 0,0 0-4 16,0 0-2-16,0 0-9 0,0 0-4 0,0 0-5 15,0 0-3-15,65-15-1 0,-37 12-6 0,-8 1 0 16,6 2-6-16,0-4 6 0,-6 4-7 0,9 0 3 16,-12-2-11-16,-17 2 2 0,29-4-3 0,-29 4 0 15,23-3-4-15,-23 3-1 0,0 0-2 0,24 0-3 16,-24 0 2-16,0 0 1 0,20 9-7 0,-20-9 7 16,13 13-4-16,-6-5 3 0,-1 4-3 0,1 3-2 15,-1 8 0-15,-2 3 7 0,5 19-7 0,-2 4 3 16,-7 1 5-16,3 2-7 0,-6 5-3 0,-4 2 3 15,4-1 3-15,-3 2 0 0,-4 2 2 0,0 1-2 16,0-3 2-16,4 2-1 0,-1-1-4 0,1-2 0 0,-4-1-1 16,-3 2 7-16,4 0 2 0,0 3-5 0,-1-5 3 15,3-8 1-15,1-4-1 0,-1 3 1 0,4-4-4 16,-4 2 6-16,1 0-4 0,3-7 6 0,-1-4-3 16,4-7 0-16,-3-2 1 0,3-4-1 0,-3 4 4 15,3-3-5-15,-4-4 4 0,1 3 0 0,3-6-1 0,0 1-3 16,0-3 10-16,-3-4-3 0,3-11-4 15,0 15 2-15,0-6 3 0,0-9 8 0,-3 11 7 0,3-11-1 16,-4 10 9-16,4-10-2 0,0 0 6 16,0 0 11-16,0 15 5 0,0-15-4 0,0 0-3 15,0 0-1-15,-6 8-9 0,6-8 2 0,0 0-13 0,-13 6 2 16,13-6-4-16,-20 2 5 0,20-2-8 0,-26 0-4 16,13 3-1-16,13-3 3 0,-39 0-7 0,14 0 7 15,2 0-13-15,0 0 8 0,4 0-4 0,-1 0 4 16,20 0-7-16,-33 0 6 0,33 0-6 0,-26 0-2 15,13 0 6-15,13 0 0 0,-26 0-6 0,26 0 4 0,-20 0-2 16,20 0 9-16,0 0-9 0,0 0 4 0,-23 0-6 16,23 0 3-16,0 0-2 0,0 0 12 0,-18 0-9 15,18 0 0-15,0 0 3 0,0 0-2 0,0 0-1 16,0 0-4-16,0 0-14 0,-19 0-13 0,19 0-34 16,0 0-28-16,0 0-94 0,0 0-214 0,0 0 63 15</inkml:trace>
  <inkml:trace contextRef="#ctx0" brushRef="#br0" timeOffset="70209.42">26589 15108 271 0,'0'0'125'0,"-6"-8"-8"0,6 8 1 0,0 0-7 16,0 0-9-16,-7-9 5 0,7 9-19 0,0 0 3 0,0 0-6 15,0 0-10-15,0 0-8 0,-10-6-10 0,10 6-2 16,0 0-10-16,0 0-7 0,0 0-6 15,0 0-7-15,0 0 2 0,0 0-13 0,0 0 1 0,0 0-9 16,0 0 1-16,0 0-3 0,0 0-1 0,0 0-3 16,0 0-1-16,0 0 1 0,-6 30 1 0,6-5-5 0,3 1 5 15,-6 4 2-15,6 14 1 0,-3-9-5 16,7 6 3-16,-7 3-2 0,3-2-1 0,-3-7 0 0,0-5 3 16,0 13-2-16,3-12-1 0,-3-1 4 0,0-4-3 15,-3 1 3-15,3-1 2 0,0-3-3 0,0-2 4 16,0-6-5-16,3 0 0 0,-3-2 5 0,-3-1-3 15,3 1 1-15,0-13-1 0,3 17 4 0,-6-12-2 16,3-5 6-16,-3 15 0 0,3-15-5 0,0 0 7 16,0 15-3-16,0-15 5 0,0 0-2 0,-4 6-2 15,4-6 1-15,0 0-5 0,0 0 4 0,0 0-6 16,0 0 14-16,0 0-12 0,0 0-1 16,0 0-13-16,7-36 8 0,-4 22-6 0,0-14-6 15,4 0-6-15,-1-13 5 0,-2 3-11 0,-1-2-3 16,0-5 1-16,-3 1 4 0,4 0-2 0,-8 1 6 15,8 7-1-15,-1 7-1 0,-3 0 6 0,3 2 3 16,-3-2 8-16,3 6-1 0,-3-4-9 0,0 2 7 0,7 4-9 16,-4-6 12-16,0 11-6 0,4-6-4 0,-7 8 3 15,3-1-5-15,1 3 4 0,-1-3 0 0,3 4-4 16,-2-1 2-16,-1 0-3 0,3 3 8 0,1-1-2 16,0 3 6-16,-1-5-2 0,1 6-9 0,-7 6 5 0,9-11 1 15,-9 11-5-15,10-9 4 0,-10 9-5 0,10-6 7 16,-10 6 1-16,0 0-1 0,25 3-2 15,-25-3-3-15,19 12 6 0,-9-9-4 0,0 5 3 0,0 2-4 16,-4 0 2-16,4 0 5 0,6 10 1 0,-3 0 4 16,4-1 0-16,-4 1-8 0,-3 0 2 15,3 0 8-15,-3 4-3 0,-1-4 10 0,-2 4 0 0,0-5-15 16,-1-3 0-16,-6-1 0 0,3 0 0 16,-3-1 0-16,-3 10 7 0,-3-1-3 0,-11 0 6 0,4 0 1 15,-3 2-6-15,-1-2 0 0,-2-2 0 0,-1 2 6 16,1 0-4-16,-4-5 2 0,6 3 4 0,-2-4-2 15,1-2-6-15,1-3 2 0,4-1 1 0,3-1 1 16,1-6-1-16,2 2 5 0,7-6-1 0,-10 9 1 16,10-9-4-16,-10 9 5 0,10-9-4 0,-6 9 7 0,6-9-3 15,0 0 17-15,0 0-14 0,-7 9-2 0,7-9 5 16,0 0-3-16,0 0-8 0,0 0-1 0,-6 6-1 16,6-6 7-16,0 0-16 0,0 0 13 0,0 0-4 15,0 0-6-15,0 0-1 0,-7 12-6 0,7-12 7 16,0 0-2-16,0 0 4 0,0 0 2 0,0 0-3 15,10 15 1-15,-10-15 3 0,13 8 0 0,-3 0-2 16,3-1 3-16,10 4 1 0,0 0-2 0,5 2 5 16,-2-2-5-16,0-3-2 0,0 2 6 0,7-1-1 15,13 5 2-15,-7-7 1 0,-8 0-4 0,-2-4 3 16,1 3 2-16,-4-2-4 0,4-2 1 0,-11 1-5 0,1-3-6 16,-4 0 1-16,1 4-2 0,-17-4-4 0,29-4-4 15,-18 4-2-15,2-3-12 0,4-3 4 0,-4 0-13 16,0 1-7-16,10-7-4 0,-7-2 0 0,7 0 9 15,-3-1-3-15,-4-3 4 0,4 0 2 0,-4-3 9 16,1 1 3-16,-3-1-1 0,3 1 4 0,-4 0 2 0,0 0 1 16,-3 1 7-16,3 0 6 0,-7 4 3 15,1 1 1-15,-4-1 6 0,0 3 6 0,-3 12-3 0,4-19 4 16,-4 19 1-16,0-14-7 0,0 14 3 0,-7-11 12 16,7 11-12-16,0 0-1 0,-10-15 1 0,10 15 2 15,-13-4 5-15,13 4 1 0,0 0-1 0,-39 4 3 16,39-4-4-16,-28 15 8 0,15-9-11 0,-10 9 0 15,0-5 7-15,4 8-5 0,-1 0-1 0,0 0-7 16,4 2 5-16,3-2-3 0,0-1-1 0,6-3 6 16,1 1 3-16,-1 0-13 0,4-1 2 0,0 2 5 15,3-1-2-15,3-5 2 0,0 5-3 0,0-1 11 16,1-1-8-16,2-1 7 0,4 1 4 0,-3-3-14 16,2 1 7-16,-2 1-6 0,6-5 4 0,-3 0 1 15,3 1 2-15,-13-8 0 0,20 10-7 0,-7-6 8 0,-13-4-5 16,19 2 0-16,-19-2 2 0,0 0-7 15,33-9-5-15,-23 3 4 0,-2-3-1 0,-8 9 4 0,20-14 0 16,-14 2-1-16,1 1-1 0,-1 1-3 0,1 0 4 16,-4-3-6-16,4 2 3 0,-7 11-3 0,6-20 3 15,-3 7 8-15,1 6-14 0,-4 7 9 0,6-18-8 16,-2 12 5-16,-4 6-1 0,3-15-3 0,-3 15 2 16,3-9 1-16,-3 9-2 0,0 0 3 0,3-11-5 0,-3 11-1 15,0 0-3-15,4-9-6 0,-4 9 3 0,0 0 3 16,0 0-5-16,0 0 2 0,0 0 0 0,0 0 2 15,0 0-1-15,0 0 7 0,19 20-5 0,-19-20 3 16,10 24 3-16,-3-15 3 0,-1 3-2 16,-3-2-1-16,4 3 1 0,-4-2 4 0,4 0-13 15,-4 4 14-15,4-2-2 0,-1-2 0 0,1 1-2 0,-4 0-9 16,3-3-10-16,-6-9-11 0,10 16-11 0,-6-7-7 16,-4-9-7-16,6 10-6 0,-6-10-20 0,0 0-65 15,0 0-167-15,0 0 51 0</inkml:trace>
  <inkml:trace contextRef="#ctx0" brushRef="#br0" timeOffset="70672.12">27703 15477 238 0,'0'0'56'0,"33"13"-4"15,-23-8 2-15,-4 6 3 0,1 1-1 0,9 9-16 0,-3-4 4 16,-3 3-13-16,0 1 6 0,0 2-7 15,0 2 0-15,-7-7-4 0,7 4-1 0,-7-4-1 16,0 6 0-16,1-7-6 0,-1 1 3 0,-3-3 0 16,3-5 0-16,-3 5-2 0,0-15-4 0,0 18 4 15,0-7 0-15,0-11 1 0,-3 19 4 0,3-19-1 0,0 11-4 16,0-11 9-16,0 0-11 0,0 0-2 0,0 0-11 16,0 0 0-16,0 0 0 0,0 0 0 0,0 0-7 15,0 0 6-15,0 0-6 0,13-49 3 0,-3 29 3 16,-5-2-2-16,4 1 10 0,-2 5-6 0,3 3-5 15,-4-2 3-15,-2 4 0 0,2-4 0 0,4 4 5 0,0-2-5 16,-4 6 2-16,4-6-1 0,0 2-1 0,0 2 2 16,3 0-1-16,0 0-3 0,-3 3 4 15,0-2-6-15,3 1 1 0,-13 7-5 0,23-7 4 0,-10 4-4 16,-13 3 0-16,0 0-1 0,32 3 1 0,-32-3 0 16,18 7 2-16,-11 0-4 0,-7-7 11 0,16 17-5 15,-6-5 1-15,-3 0 1 0,-1-1 0 0,-3 2 3 16,4 2 0-16,-4-5-3 0,4 5 5 0,-4-4-10 15,0 4 5-15,-3-2 4 0,4 2 4 0,-1-5-2 16,0 6-2-16,0-7-4 0,1 1 18 0,-4-10-14 16,3 21 0-16,0-9 7 0,1-1-19 0,-4-11-20 15,3 16-21-15,-3-16-16 0,3 14-70 0,-3-14-159 16,0 0 48-16</inkml:trace>
  <inkml:trace contextRef="#ctx0" brushRef="#br0" timeOffset="71869.59">28646 15374 255 0,'0'0'45'0,"0"0"2"0,0 0-12 16,0-12-6-16,0 12-4 0,0 0-6 0,0 0-5 15,0 0 3-15,0 0-7 0,0 0-1 0,0 0 1 16,0 0 3-16,0 0-2 0,0 0 0 0,0 0 9 16,0 0 0-16,0 0-2 0,0 0-7 0,0 0 4 15,0 0 0-15,0 0-4 0,0 0 4 0,0 0-4 0,0 0 2 16,0 0-13-16,0 0 16 0,0 0-5 15,0 0-8-15,0 0 1 0,0 0-2 0,0 0 2 16,0 0-5-16,0 0 2 0,-17 34 2 0,17-34-8 16,0 0 11-16,0 16 2 0,0-1 11 0,0-15 6 15,0 25 0-15,0-2-4 0,0-3-3 0,0 1 0 0,0 2 4 16,0 4-3-16,0-8 5 0,4 5 6 0,-4 0 4 16,0-7-1-16,0 1-9 0,0-3-3 15,0 0 2-15,3-4 9 0,0 0-3 0,-3-11-11 0,0 22-4 16,3-12 5-16,-3-10-1 0,0 18 0 0,0-18-6 15,4 12-6-15,-4-12 8 0,0 0-5 0,0 15 0 16,0-15-1-16,0 0 6 0,0 0-5 0,-4 15 4 16,4-15-8-16,0 0 7 0,0 0 0 0,0 0 3 15,4 11-4-15,-4-11 1 0,0 0-3 0,0 0 4 0,0 0 0 16,0 0-6-16,0 12 8 0,0-12 1 0,0 0-1 16,0 0 3-16,0 0-2 0,0 0 2 0,0 0-1 15,0 0 1-15,0 0-8 0,0 0-2 0,0 0-1 16,0 0-2-16,0 0 2 0,0 0 1 0,0 0 0 0,0 0 3 15,0 0-11-15,0 0 4 0,0 0-4 16,0 0 5-16,0 0-4 0,0 0 5 0,0 0-7 16,0 0-4-16,0 0 2 0,9-36-4 0,-9 36-3 0,0 0 2 15,4-15-4-15,-4 15 4 0,3-11-5 16,-3 11-2-16,7-15 5 0,-7 15 4 0,3-16-4 0,0 7-2 16,0-4 5-16,-3 2 1 0,0 11-5 0,7-26 16 15,-4 11-11-15,-3 2 2 0,3-9-1 16,1 4-5-16,2 0 5 0,-2 2 5 0,-4 1 1 0,3 3-6 15,-3-3 6-15,3 2 0 0,0 3-1 0,-3 10 0 16,4-25-1-16,-1 14-4 0,0-1-2 0,-3 12 5 16,0-16-3-16,0 16 5 0,3-15-3 0,-3 15 6 15,0-12-6-15,0 12 9 0,4-13-4 0,-4 13 4 0,3-15-3 16,-3 15-6-16,3-14 7 0,-3 14-7 0,3-10 8 16,-3 10-5-16,4-13 3 0,-4 13-3 0,0 0 0 15,0-17-1-15,0 17 5 0,3-12 4 0,-3 12-5 16,0 0-3-16,3-15-2 0,-3 15 2 0,4-8-2 15,-4 8 5-15,0 0-5 0,0 0-2 0,3-15 6 16,-3 15-1-16,0 0-7 0,0 0 6 0,6-10-4 16,-6 10-1-16,0 0 1 0,0 0 1 0,7-10-1 15,-7 10 1-15,0 0 0 0,0 0-2 0,0 0 5 16,0 0-7-16,13-6 4 0,-13 6-7 0,0 0 6 16,0 0-4-16,0 0-2 0,0 0-1 0,0 0 1 15,0 0-2-15,25 23 5 0,-19-11 0 0,1-1-2 0,-1 1 1 16,4 11 7-16,-3 2-1 0,2-1-8 0,1 1 8 15,0 0 0-15,0-1 8 0,0 3-5 0,-4-4-1 16,4 4 10-16,-3-6-10 0,-1-1 4 0,4 3 0 16,-7-6 1-16,7 2-2 0,-3-7 4 0,-4-2-1 15,3 3-3-15,-2-5 4 0,-1 4-2 0,-3-12 1 16,6 17 2-16,-6-17-5 0,7 13 3 0,-7-13 0 16,7 14-5-16,-7-14 7 0,3 9-3 0,-3-9 8 0,0 0-7 15,6 14 3-15,-6-14-8 0,0 0-15 0,4 9-13 16,-4-9-9-16,0 0-19 0,0 0-19 0,9 8-11 15,-9-8-63-15,0 0-174 0,0 0 53 0</inkml:trace>
  <inkml:trace contextRef="#ctx0" brushRef="#br0" timeOffset="72101.07">28780 15569 286 0,'0'0'141'0,"-7"-13"-20"0,7 13-20 0,0 0-9 16,0 0-12-16,0 0-19 0,0 0-2 0,0 0-8 15,0 0-4-15,0 0-4 0,0 0-1 0,0 0-3 16,0 0-8-16,0 0 0 0,0 0 0 0,28-2-7 16,-28 2-6-16,0 0-21 0,33 2-10 0,-33-2-7 15,0 0-20-15,29 0-12 0,-29 0-13 0,0 0-70 16,26 0-160-16,-26 0 49 0</inkml:trace>
  <inkml:trace contextRef="#ctx0" brushRef="#br0" timeOffset="72436.31">28546 15333 260 0,'-13'18'79'16,"6"5"-1"-16,1-1-3 0,-4-6-7 0,0 3-9 16,7 4-11-16,-4 0-4 0,4-2-2 0,0 2-8 15,-4 1 7-15,7 0-10 0,0 2-4 0,0-3 7 16,3 4 7-16,1-4-7 0,-1 0 7 0,0 0-7 15,4 0-7-15,-4-4 2 0,4-2-8 0,-1-3 1 16,-3 1-3-16,4-3 7 0,-1 0-7 0,1 0 5 16,3 0 0-16,-4-1-5 0,11 6-4 0,-6 1 2 0,-1-6-13 15,0-4-12-15,3 5-18 0,0-7-9 16,0 2-24-16,-3-2-22 0,-10-6-57 0,29 3-164 0,-2-6 50 16</inkml:trace>
  <inkml:trace contextRef="#ctx0" brushRef="#br0" timeOffset="72849.5">29024 14986 273 0,'0'0'65'0,"0"0"-21"0,-4-13-2 16,4 13-5-16,0 0-6 0,0 0 0 0,0 0-5 15,0 0-2-15,0 0-5 0,0 0-5 0,0 0 2 16,15 41-4-16,-5-14 3 0,-4-6 8 0,1 8-9 16,-1-3-3-16,8 18 3 0,2-4 0 0,-6-4-4 15,3 6 6-15,0-5 3 0,0-2-2 0,-3-5 3 16,0-1-7-16,-4-2 5 0,1-2 1 0,-1 0-6 15,4 0 4-15,-3-1 0 0,-4 0 2 0,3-3-9 0,-2 2 10 16,-1-7 6-16,-3 3-8 0,0-5 6 0,0 1 0 16,0 0-4-16,-3 0 1 0,-1 7-2 0,-5 2 7 15,-1 0-9-15,0-8 3 0,-3 6-3 0,0 0 5 16,0-3 2-16,3-5-9 0,0 1 3 0,-6 2-6 16,3-2-11-16,0-3-10 0,6-1-14 0,-3-1-24 0,4-2-3 15,-4 0-20-15,10-8-61 0,-10 13-156 0,10-13 48 16</inkml:trace>
  <inkml:trace contextRef="#ctx0" brushRef="#br0" timeOffset="73166.6">29598 15351 253 0,'0'0'64'0,"0"0"0"0,0 0-12 16,0 0 16-16,0 0-6 0,0 0 20 0,0 0 0 16,0 0 9-16,0 0-8 0,0 0 3 0,0 0 4 15,59 15-11-15,-30-15-8 0,-3 0-5 0,5 0-9 0,-4-4-4 16,-1 2-9-16,3 2 4 0,1-2-11 15,-8 2-5-15,1 0-4 0,-23 0 0 0,40 0-16 16,-40 0-9-16,27 0-16 0,-27 0-11 0,30 0-14 0,-30 0-27 16,23 4-12-16,-23-4-9 0,19 4-11 15,-19-4-57-15,10 8-182 0,-10-8 54 0</inkml:trace>
  <inkml:trace contextRef="#ctx0" brushRef="#br0" timeOffset="73353.62">29720 15615 290 0,'-8'5'83'0,"8"-5"-5"0,0 0-13 0,0 0-4 0,0 0 3 16,0 0 0-16,0 0-3 0,0 0-7 0,0 0-9 16,51 15-8-16,-25-11 7 0,4-4-9 0,-1 6-2 15,7-3-1-15,10-3-33 0,-9 2-29 0,-1 1-30 16,10-1-54-16,-10-4-133 0,0 2 43 0</inkml:trace>
  <inkml:trace contextRef="#ctx0" brushRef="#br0" timeOffset="73987.6">30659 15176 338 0,'0'0'109'0,"0"0"-13"0,0 0-23 0,0 0-3 16,0 0 1-16,0 0-6 0,0 0 4 0,0 0-4 15,0 0 0-15,40-6 0 0,-40 6-4 0,29 0 0 16,-3 3-12-16,4 0 2 0,-1 0-8 0,1 3-4 16,-4-3-11-16,-2 3 7 0,3 1-6 0,-1 1-7 15,-3-3 3-15,-4 4-10 0,-2-3 4 0,-1 2-10 16,-3-1 0-16,-3-2 1 0,-4 6 3 0,4-2-10 16,-6 3 1-16,-4-12 7 0,0 27-1 0,-4-4-6 15,-6 4 1-15,1-4 8 0,-4 0-11 0,-17 15 4 0,11-5-3 16,-1-13 4-16,0 3-3 0,-3-2 1 15,7 0-2-15,0 0 3 0,1-5-5 0,-1-1 5 16,2 0-6-16,5-3 5 0,-1-3-5 0,0-2 6 0,10-7-3 16,-10 15 2-16,10-15 2 0,-6 13-3 0,6-13 9 15,-7 8-11-15,7-8-1 0,0 0 5 0,0 0-3 16,-3 12 2-16,3-12 6 0,0 0-1 0,0 0 6 16,19 11-3-16,-2-7 0 0,-17-4-2 0,42 6 4 0,-14-3 0 15,2-3-6-15,-1 2 5 0,20 2-2 0,-10-4-2 16,-9 0-1-16,-4 1 0 0,-1 2 0 15,-3-3-4-15,5 0 2 0,-4 0-2 0,-23 0 1 0,32-3 0 16,-32 3 0-16,26 3-1 0,-26-3 3 0,27 0-4 16,-27 0 2-16,0 0-1 0,26-3-1 0,-26 3 0 15,0 0-1-15,23 3 6 0,-23-3-5 0,0 0 1 16,0 0-6-16,0 0 4 0,0 0-1 0,21 0-3 16,-21 0 3-16,0 0 3 0,0 0-6 0,0 0 5 15,0 0-9-15,0 0-8 0,0 0-9 0,0 0-15 16,0 0-19-16,23 0-26 0,-23 0-23 0,0 0-118 15,0 0-267-15,0 0 77 0</inkml:trace>
  <inkml:trace contextRef="#ctx0" brushRef="#br0" timeOffset="74418.66">29864 16160 290 0,'0'0'110'0,"0"0"-2"0,0 0 11 0,0 0-9 16,40 8-10-16,-11-10-13 0,2 2 0 0,18-3-6 16,10-3 0-16,-3-2-3 0,1 1-3 0,5-2-3 15,-3 0-3-15,0 1-3 0,-2 1-10 0,-4 2-5 0,-1-4-4 16,4 1-3-16,-1 2 0 0,-7-1-6 0,1-1-2 16,0 1-6-16,-16 2-3 0,-4 5 0 0,-4-3-3 15,1 1-1-15,-7-2-5 0,-2 2 4 0,-17 2-9 16,29 0 0-16,-29 0 1 0,23-4-4 0,-23 4-1 15,29 0-4-15,-29 0 4 0,23-3-5 0,-23 3-11 16,0 0-5-16,27 3-14 0,-27-3-16 0,0 0-11 16,0 0-16-16,0 0-5 0,32 0-9 0,-32 0-13 15,0 0-11-15,5 6-89 0,-5-6-234 0,0 0 70 16</inkml:trace>
  <inkml:trace contextRef="#ctx0" brushRef="#br0" timeOffset="74719.58">30138 16455 274 0,'0'0'167'0,"0"0"-17"0,0 0-26 15,0 0-9-15,0 0-13 0,0 0-9 0,73-2-13 16,-47 2-4-16,4 0-11 0,19-4 3 0,0 4-9 15,-5-2-7-15,2 2-7 0,-10 0-8 0,13 0 0 16,-13 2 0-16,16-4-5 0,-11 2-4 0,-8 0-8 16,-4 2 7-16,1-2-9 0,-1-2 2 0,1 4-3 15,-30-2-6-15,39 4 4 0,-24-4-5 16,-15 0 4-16,0 0 0 0,39-4-2 0,-39 4 6 0,0 0-6 16,26 0-3-16,-26 0-4 0,0 0-19 0,0 0-24 15,23 0-33-15,-23 0-54 0,0 0-84 0,0 0-247 16,0 0 72-16</inkml:trace>
  <inkml:trace contextRef="#ctx0" brushRef="#br0" timeOffset="158241.44">10166 1612 213 0,'26'-3'18'15,"-26"3"-3"-15,0 0 10 0,16-6-14 16,-16 6 9-16,0 0-5 0,0 0-4 0,17-2 0 16,-17 2-3-16,0 0 4 0,0 0-4 0,0 0 4 0,0 0-7 15,0 0 8-15,13-9-10 0,-13 9 2 0,0 0 0 16,0 0-3-16,0 0-11 0,0 0-1 0,0 0-21 15,0 0-33-15,0 0 14 0</inkml:trace>
  <inkml:trace contextRef="#ctx0" brushRef="#br0" timeOffset="158799.28">8880 1896 245 0,'0'0'55'16,"0"0"-13"-16,0 0-3 0,0 0 0 0,0 0-14 15,0 0-1-15,52-12 0 0,-52 12-1 0,39-5-3 16,-16 1-6-16,5-2 5 0,2 4-1 0,2 0-4 16,-2-2 8-16,2 1-3 0,-2-2 7 0,-1 2-8 15,1-1 6-15,-6 2-7 0,9 2 5 0,0-6-8 16,-4 0 3-16,4 6-10 0,13-2 1 0,-7-3 6 16,-8 0-3-16,-5 2 0 0,0 3-1 0,4 0-1 15,-4-2-4-15,0 2 1 0,0 0 2 0,-6 0-4 0,5 0 1 16,-3-4 0-16,-22 4-4 0,46 0 2 0,-23 0-2 15,-3 0 2-15,6 4-2 0,0-4 0 16,-6 2 3-16,-20-2 0 0,33 3 1 0,-19-3 0 0,-14 0-7 16,26 5 8-16,-9-5-3 0,-17 0-5 15,26 5 6-15,-26-5 8 0,26 2-8 0,-26-2-3 0,20 0-5 16,-20 0 4-16,0 0 3 0,23 3-2 0,-23-3 3 16,0 0-3-16,19 0-2 0,-19 0 4 0,0 0 1 15,0 0 0-15,0 0-1 0,23 3-1 0,-23-3-1 16,0 0 2-16,0 0-1 0,0 0 7 0,0 0-7 15,0 0 8-15,0 0-3 0,26 0 3 0,-26 0-7 16,0 0-15-16,0 0 20 0,0 0-1 0,0 0 1 0,0 0-3 16,0 0 0-16,0 0 2 0,0 0-14 0,17-6-14 15,-17 6-9-15,0 0-30 0,0 0-49 0,0 0-124 16,0 0 40-16</inkml:trace>
  <inkml:trace contextRef="#ctx0" brushRef="#br0" timeOffset="159220.23">9256 2142 269 0,'29'-2'66'0,"7"-2"-5"16,-3 1 4-16,0-3-7 0,19 1-13 0,6-5 0 16,4 2-2-16,-3 0-5 0,3 0-9 0,2-3 2 0,-2 10-5 15,-3-9 1-15,-4 7-9 0,-4 1 4 0,-8-2-10 16,-11 1 5-16,-2 1 1 0,-4 2-12 0,0 0 6 15,-6 0-5-15,-20 0 3 0,31 0-6 0,-31 0 3 16,26 0-4-16,-26 0 2 0,23 0-2 16,-23 0 2-16,0 0-1 0,0 0 6 0,26 0-7 0,-26 0-1 15,0 0 4-15,0 0 1 0,0 0-14 0,20 0 11 16,-20 0 6-16,0 0-1 0,0 0-5 0,0 0-1 16,0 0 0-16,0 0-1 0,19 2-2 0,-19-2-15 15,0 0-15-15,0 0-18 0,0 0-60 0,0 0-127 16,20 3 38-16</inkml:trace>
  <inkml:trace contextRef="#ctx0" brushRef="#br0" timeOffset="159838.37">13233 1858 209 0,'46'-3'51'0,"-4"3"-8"0,4-2-4 0,2-1 1 16,-9 3-8-16,-3 0-4 0,-7 0-1 0,20 0 2 16,-9 0-8-16,-9-4 2 0,-5 4-9 0,3 0 7 15,-2 0-8-15,-8 0-1 0,-19 0 3 0,56 0-5 16,-30 0 7-16,-1 0-5 0,-25 0 1 0,49-2 4 0,-30 2-5 15,-19 0 3-15,40-4 2 0,-40 4-5 0,29-2 0 16,-29 2-4-16,33-3 8 0,-33 3-8 16,29-3-2-16,-29 3 7 0,28 0-1 0,-28 0-5 0,26-2-3 15,-26 2 6-15,26 0-2 0,-26 0 1 0,0 0-4 16,27-5-1-16,-27 5-2 0,0 0 11 0,19-5-5 16,-19 5-9-16,0 0-11 0,0 0-18 0,0 0-19 15,20 0-41-15,-20 0-106 0,0 0 36 0</inkml:trace>
  <inkml:trace contextRef="#ctx0" brushRef="#br0" timeOffset="160728.29">13380 2104 221 0,'41'3'74'0,"2"-3"-11"15,6 4-4-15,0-4-4 0,0 1-4 0,2-1-8 16,-2 0-1-16,3 4-5 0,-13-4 1 0,-6 0-10 15,-2 0 2-15,18 0 4 0,-9 0-9 0,-8 3-1 16,-6-6-5-16,-3 6 2 0,-3-3-8 0,-20 0 5 16,25 3-5-16,-25-3-1 0,22 0 1 0,-22 0-4 15,0 0 14-15,27 0-17 0,-27 0 8 0,0 0-12 16,19 3 5-16,-19-3-4 0,0 0 11 0,0 0-16 16,26 0 8-16,-26 0-4 0,0 0-2 0,0 0 2 15,23 0-4-15,-23 0 10 0,0 0-9 0,23 0 3 16,-23 0 11-16,0 0-11 0,20 2-12 0,-20-2 13 0,0 0-5 15,0 0 0-15,23 4 1 0,-23-4-7 16,0 0 8-16,0 0 3 0,0 0-2 0,23 2 0 0,-23-2 3 16,0 0 1-16,0 0 5 0,0 0-10 0,0 0 0 15,0 0 4-15,18 0-8 0,-18 0 11 0,0 0-2 16,0 0-6-16,0 0 7 0,0 0 4 0,0 0-6 16,0 0 1-16,0 0-2 0,0 0-4 0,0 0 9 15,19 3 6-15,-19-3-5 0,0 0-8 0,0 0-4 0,0 0 3 16,0 0-3-16,0 0 3 0,0 0-7 0,0 0 8 15,0 0 4-15,0 0-8 0,0 0 3 0,0 0 4 16,0 0 2-16,0 0-6 0,0 0 3 0,0 0-9 16,0 0 14-16,0 0-8 0,0 0 0 0,20 4-1 15,-20-4-5-15,0 0 7 0,0 0 4 0,0 0-6 16,0 0 3-16,0 0 2 0,0 0-10 0,0 0 11 16,0 0-15-16,0 0 15 0,0 0-7 0,0 0 6 15,0 0-1-15,0 0-1 0,0 0-3 0,0 0 0 16,0 0 3-16,0 0-1 0,0 0 5 0,0 0-6 15,0 0 2-15,0 0-4 0,0 0 6 0,0 0-4 16,0 0 0-16,0 0 6 0,0 0-9 0,0 0 4 0,0 0-2 16,0 0-2-16,0 0 10 0,0 0-2 0,0 0-7 15,0 0 4-15,0 0 2 0,0 0-9 0,0 0 11 16,0 0-3-16,0 0-3 0,0 0 0 0,0 0 3 16,0 0 0-16,0 0-5 0,0 0-7 0,0 0 7 15,0 0 2-15,0 0-2 0,0 0 2 0,0 0-1 16,0 0 1-16,0 0 5 0,0 0-4 0,0 0 0 15,0 0-6-15,0 0 8 0,0 0-1 0,0 0 1 16,0 0-3-16,0 0 3 0,0 0 3 0,0 0-11 16,0 0 1-16,0 0-4 0,0 0-6 0,0 0-5 15,0 0 1-15,0 0 1 0,0 0-2 0,6-18-3 16,-6 18-2-16,0 0 3 0,0 0 2 0,0 0 1 16,0 0-3-16,0 0 3 0,-3-15 1 0,3 15 12 15,0 0-19-15,0 0-4 0,0 0-13 0,0 0-7 0,0 0-36 16,0-15-98-16,0 15 31 0</inkml:trace>
  <inkml:trace contextRef="#ctx0" brushRef="#br0" timeOffset="-211190.62">27021 16435 208 0,'0'0'28'0,"0"0"-8"0,-13 4 1 15,13-4-6-15,0 0 4 0,0 0-6 0,0 0-4 0,0 0 5 16,0 0-3-16,0 0 0 0,39 5-5 0,-13-2 7 16,4-1-8-16,3 2 5 0,19-2-1 0,-1-2-3 15,11 4 0-15,3-4 3 0,2-4-1 0,35 8-7 16,-24-8 1-16,22-2 2 0,-18 6 1 0,14-10 0 16,-17 3-2-16,-10 1 2 0,27-6-2 0,-21 2-3 15,-6 1 7-15,-5 3-4 0,5-7-2 0,-4 8 1 16,1-5 5-16,1 2-1 0,-2 0-11 0,0-2 4 15,-4 1 1-15,4-5 3 0,1 4-2 0,-4-3 2 16,-8 1 4-16,2 1-5 0,-1 1 5 0,-2 1-8 16,-3 0 6-16,-1 2-3 0,1-3 1 0,-1 1 5 15,37-2-9-15,-40 3-2 0,-7 1 6 16,-6 1 0-16,-3 4-6 0,-4-2 6 0,-3 4-6 16,0-2-3-16,-9 2 5 0,3-6 3 0,-1 3-2 0,-16 3-2 15,26 0 2-15,-26 0-5 0,20 0 4 0,-20 0-3 16,0 0 5-16,23 0-5 0,-23 0-2 0,0 0 5 15,23 0 5-15,-23 0-3 0,0 0-1 0,0 0 2 16,16-3 3-16,-16 3 1 0,0 0-4 0,0 0-4 16,0 0 9-16,20-3 0 0,-20 3 0 0,0 0-1 0,0 0 0 15,0 0 1-15,0 0-17 0,16 0-10 16,-16 0-30-16,6-6-60 0,-6 6 22 0</inkml:trace>
  <inkml:trace contextRef="#ctx0" brushRef="#br0" timeOffset="-210767.54">29897 16426 228 0,'49'4'25'0,"-8"-4"-1"15,-8 2-4-15,16 1-4 0,-7 1 1 16,-6-2 0-16,-6 4-5 0,-2-6-4 0,1 2 6 0,1 2-10 16,-4-2 4-16,3 2-4 0,-6-2 7 0,3 1-4 15,-3 1-4-15,-5-2 8 0,2-2-10 0,-20 0 8 16,26 4 2-16,-26-4-8 0,23 0 2 0,-23 0 3 16,0 0-2-16,23 2-2 0,-23-2 3 0,0 0-1 15,23 0 1-15,-23 0 0 0,0 0-9 0,0 0-16 16,0 0-26-16,29-6-49 0,-29 6 16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985.8787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1T11:45:44.475"/>
    </inkml:context>
    <inkml:brush xml:id="br0">
      <inkml:brushProperty name="width" value="0.05292" units="cm"/>
      <inkml:brushProperty name="height" value="0.05292" units="cm"/>
      <inkml:brushProperty name="color" value="#7030A0"/>
    </inkml:brush>
  </inkml:definitions>
  <inkml:trace contextRef="#ctx0" brushRef="#br0">2282 1316 269 0,'0'0'131'16,"0"0"-12"-16,0 0-10 0,0 0-16 0,0 0-15 15,0 0-2-15,0 0-12 0,0 0-2 0,0 0-12 0,0 0 0 16,0 0-9-16,0 0-4 0,0 0-11 16,0 0 8-16,0 0-2 0,0 0-2 0,0 0-3 0,0 0 1 15,0 0-9-15,0 0-3 0,0 0-3 0,0 0 1 16,0 0 0-16,56-9 1 0,-56 9-8 16,27-6 4-16,-27 6-1 0,30-4-7 0,-30 4 3 0,29-7-8 15,-12 4 7-15,-17 3-3 0,32-5 1 0,-9 1-1 16,0 2 0-16,-23 2-6 0,33-4 3 0,-33 4-6 0,24 0-1 15,-24 0 1-15,30 6 5 0,-30-6 0 16,23 6-3-16,-23-6 5 0,19 8-7 0,-9 1 5 16,-10-9-5-16,13 15 3 0,-3-3 2 0,-7 0 1 0,1-1 4 15,-1 1 4-15,-3 3-9 0,-3 8 2 0,-4-3 10 16,1 8-9-16,-4-6 3 0,0 0 2 0,-3 0-3 16,0 2-2-16,0-6 2 0,0 2-3 0,-1-3 2 15,1-4-4-15,7 2 0 0,-2-5 0 0,1 2 3 16,1-3-1-16,6-9 1 0,-14 18 4 0,8-12 7 15,6-6-9-15,-10 11 3 0,10-11-5 0,-6 8 5 16,6-8 0-16,0 0 14 0,-7 12-18 16,7-12 3-16,0 0 5 0,0 0-4 0,0 0 1 0,-7 13-2 15,7-13-3-15,0 0 3 0,0 0-4 0,0 0 2 16,0 0-6-16,0 0-3 0,0 0 0 0,0 0 4 0,23-39-2 16,-16 28-2-16,-1-1 1 0,1 0 4 15,-7 12-6-15,16-20 3 0,-9 5-8 0,-2 4-1 0,5-11-7 16,3 2-1-16,0 0 2 0,0 2-3 0,-3-5 3 15,3 3 2-15,-3 2-1 0,3-3 7 0,-3 8 2 16,3-2-1-16,-4-1 1 0,1 1-4 0,0 6 9 16,-10 9-4-16,13-23-4 0,-3 15 13 0,0 0-7 15,-4-8 2-15,-6 16-5 0,17-15 6 0,-11 6-2 16,-6 9 3-16,13-16-6 0,-13 16 8 0,9-12-14 0,-9 12 13 16,6-11 4-16,-6 11-7 0,0 0-1 15,10-12 4-15,-10 12-1 0,0 0 12 0,0 0-12 0,0 0 0 16,10-13 5-16,-10 13-1 0,0 0-4 0,0 0 2 15,9-10-1-15,-9 10-1 0,0 0 2 0,0 0 8 16,0 0-10-16,0 0 1 0,0 0 2 0,4-13-4 16,-4 13 5-16,0 0-10 0,0 0 3 0,0 0 9 15,0 0-8-15,0 0-4 0,0 0-2 0,0 0-2 16,0 0 3-16,0 0 0 0,0 0 6 0,0 0 6 16,0 0-13-16,-44 48 5 0,27-32 0 0,1 2-1 15,0 0 4-15,2 2-4 0,1-2 3 0,-3 2-3 16,6-3-1-16,0 2-2 0,1-3-1 0,-1-1 7 15,3 0-1-15,4 0 8 0,0-1-9 0,-1-3 5 16,1 2-4-16,0 2 2 0,3-4 3 0,0 4-2 0,0-15 7 16,3 26-9-16,0-12 3 0,1-1 3 0,2-2 2 15,4 13 1-15,-3-9 4 0,2 0-9 0,1-4 1 16,0 1-5-16,0-4-11 0,0 5-8 0,-1-6-14 16,14 8-17-16,-6-2-68 0,-1-5-142 0,-4-1 45 15</inkml:trace>
  <inkml:trace contextRef="#ctx0" brushRef="#br0" timeOffset="238.99">3070 1786 240 0,'4'16'65'0,"-4"-1"-6"16,3 8-8-16,0-5 3 0,-3-3-15 0,4 2 8 16,-4-3-10-16,0-14-9 0,0 28 8 0,3-14-10 15,0 9 6-15,-3-5-8 0,3-1 1 0,1-3-4 0,-4 1-21 16,3 0-15-16,-3-2-7 0,0-1-61 0,0-12-98 16,0 19 33-16</inkml:trace>
  <inkml:trace contextRef="#ctx0" brushRef="#br0" timeOffset="7688.58">3676 1615 219 0,'0'0'19'0,"0"0"-1"0,0 0-5 0,0 0 5 15,0 0 3-15,0 0 1 0,0 0 12 0,0 0-1 16,0 0-1-16,0 0 3 0,0 0-3 0,10 9 0 16,-10-9 6-16,0 0 2 0,0 0 4 0,19 3 7 0,-19-3-3 15,25 0-5-15,-25 0-5 0,46 2-3 0,-17-2-1 16,20 0-4-16,3-5-3 0,-1 3-3 15,8-2-5-15,-7-2 1 0,1 3-3 0,-7 1 3 0,4-2-6 16,-7 2 4-16,-10-1-9 0,-4-1-1 16,-3 2 2-16,-6-1-2 0,-4 0 1 0,-16 3 8 15,28-4-15-15,-28 4 1 0,29 0 3 0,-29 0-3 0,20-3 3 16,-20 3-2-16,0 0-3 0,20 0-1 0,-20 0 2 16,0 0 2-16,0 0 1 0,19-2 2 15,-19 2-11-15,0 0 6 0,0 0 4 0,0 0-6 0,0 0 2 16,23-3 0-16,-23 3-3 0,0 0 1 0,0 0 1 15,0 0 1-15,0 0-12 0,0 0-15 0,0 0-11 16,20-2-19-16,-20 2-15 0,0 0-50 0,0 0-144 16,0 0 45-16</inkml:trace>
  <inkml:trace contextRef="#ctx0" brushRef="#br0" timeOffset="8386.93">5163 1158 214 0,'16'-11'44'16,"-16"11"-7"-16,13-7 1 0,-13 7-5 0,0 0-11 15,13-5-2-15,-13 5-4 0,0 0-2 0,0 0-7 16,0 0 9-16,0 0-8 0,0 0-10 0,0 0 4 16,0 0-5-16,0 0 3 0,27 14 1 0,-27-14 2 15,3 14-7-15,-3-14 1 0,3 21 1 0,-3-9 5 16,0-1-1-16,0-11-1 0,0 35 1 0,-3-10-2 16,0-2 0-16,-1-6 1 0,1 1 5 0,0 5 1 0,-4-2-4 15,1 2 0-15,-1-9-2 0,4 6-1 0,0-7 2 16,-4 2 2-16,7 0-2 0,-3-6 1 15,-1 6-5-15,1-5 4 0,-3 2 0 0,2 1 3 16,4-2-5-16,-3 0 4 0,0 2 0 0,3-2-4 16,0 1 3-16,0-12-3 0,0 23 9 0,0-14-2 0,0 2-3 15,0-11 5-15,10 22-5 0,-7-14 1 0,-3-8 5 16,13 18 3-16,-6-13-2 0,-1 1-1 0,-6-6-2 16,16 8-1-16,-16-8 0 0,23 10 8 0,-10-8 0 15,-13-2-7-15,23 0 6 0,-23 0-6 0,27-5-3 16,-27 5 4-16,37-9-1 0,-14 1-4 0,-7 2 0 15,11-6-2-15,-8 1 1 0,1 1-2 0,-4 5 3 16,7-8-4-16,-3 6 2 0,-4 0 2 0,-6-1 0 16,3 2 2-16,-3-3-3 0,-10 9 0 0,15-10 1 0,-15 10-3 15,9-8 0-15,-9 8-1 0,0 0 0 0,13-7-1 16,-13 7-4-16,0 0 1 0,0 0 4 0,14-8-4 16,-14 8-2-16,0 0 2 0,0 0 3 0,0 0-10 15,0 0-1-15,0 0 7 0,0 0-5 0,0 0-3 16,13 33 3-16,-17-22 4 0,-2 13 0 15,3 2 6-15,-7 1 1 0,0-1 2 0,0 4-1 0,4-1-4 16,-3 11 2-16,0-5-1 0,2-8 5 0,-3-4 0 16,4 1-4-16,-1-6 0 0,4-4 4 0,0 0 2 15,-1-2-2-15,-2 0 2 0,6 0-2 0,0-12 6 16,-7 17-1-16,7-17-1 0,-3 15 0 0,3-15-4 16,-3 9 4-16,3-9 0 0,0 0-13 0,0 11-18 0,0-11-13 15,0 0-37-15,-7 9-85 0,7-9 27 16</inkml:trace>
  <inkml:trace contextRef="#ctx0" brushRef="#br0" timeOffset="9021.93">5809 1369 248 0,'0'0'42'0,"0"0"-7"16,3-14-4-16,-3 14-8 0,0 0 0 0,0 0-8 16,0 0 0-16,0 0-6 0,0 0-2 0,0 0 3 15,0 0 1-15,0 0-7 0,0 0 6 0,53 29-5 16,-44-18 0-16,-2 0-5 0,9 10 5 0,-6-3-4 0,3 6 5 15,-6 0-3-15,3-4-3 0,-4 6 4 16,1-2-4-16,-7-1 3 0,0 0 1 0,3-3-2 16,-3 4 8-16,0-4-6 0,-3-1 0 0,3-8 0 0,-4 3-2 15,-2-2 6-15,3-3 2 0,3-9-4 0,-7 21 4 16,4-13 1-16,3-8 3 0,-7 13 5 0,7-13 10 16,0 0 7-16,-6 14 7 0,6-14 5 0,0 0-7 15,0 0-4-15,0 0-2 0,0 0-3 0,0 0-3 16,0 0-3-16,0 0-1 0,0 0-8 0,0 0 4 0,16-58-11 15,-6 33 1-15,0 2 2 0,0 0-5 16,3 2 4-16,-4-1 1 0,5-2-7 0,-1 0-2 16,-4 4 1-16,0-4 1 0,4 3 3 0,0 2-6 0,-3 0 1 15,-1 5 3-15,1-1-1 0,-3 0-9 16,-1 3 6-16,4 3 0 0,-10 9 0 0,13-20 0 0,-6 12-4 16,-7 8-2-16,13-17 3 0,-7 4-2 0,-6 13 2 15,10-14-6-15,-10 14-4 0,0 0 4 16,7-14 2-16,-7 14 0 0,0 0-3 0,6-9-8 0,-6 9 1 15,0 0 6-15,0 0-5 0,0 0 4 0,0 0 4 16,0 0-4-16,0 0-2 0,0 0 4 0,0 0 3 16,0 0-6-16,-9 44 4 0,9-44-7 0,-7 25 6 15,4-10 0-15,-1 9-1 0,-2-1-2 0,-1-2 8 16,1 1 1-16,3 2-2 0,-4 0 3 0,7 0 8 0,-3-4-4 16,3 1-5-16,0 3 9 0,0-4-9 0,3 3-3 15,4 0-10-15,-1-3-25 0,1 4-17 16,-1-4-46-16,-3-5-118 0,7 0 40 0</inkml:trace>
  <inkml:trace contextRef="#ctx0" brushRef="#br0" timeOffset="9525.07">6333 1752 236 0,'0'0'50'0,"0"0"0"0,0 0-5 0,0-14-9 15,0 14-9-15,0 0 2 0,16-12-10 0,-16 12 4 16,20-5-12-16,-4 1 1 0,-16 4-2 0,29-9 1 15,-12 7-1-15,-1-1 0 0,-16 3-5 0,26 0-4 16,-26 0-2-16,25 0-3 0,-25 0 7 0,23 3-7 16,-23-3 2-16,16 5 1 0,-16-5 1 0,10 10 1 15,-10-10-4-15,6 8 3 0,-6-8 2 0,4 11 2 0,-4-11-7 16,3 16 2-16,-3-16 2 0,0 11-1 0,0-11 2 16,3 15-7-16,-3-3 5 0,0-12 0 0,7 17 0 15,-7-8 11-15,6 3-9 0,-2-4-1 0,2 5 2 16,4-1-3-16,0-2 4 0,9 11 0 0,-2-3-6 15,-1 2 6-15,-3-2-3 0,4-3 2 0,-8 0-4 16,1-1 2-16,-2-2-2 0,2-2 3 0,-7 3-7 16,7-2 12-16,-6-1-4 0,2 1 1 0,-6-11 9 15,3 25-8-15,1-17 10 0,-4-8-4 0,-4 26 5 0,-5-17 14 16,-1 2-9-16,-7 7 2 0,-4-3-2 0,1 2 0 16,-2-5 4-16,-1 3-13 0,0 0 1 0,-3-5-2 15,3 0 0-15,3-2-13 0,4-1-20 0,-1-5-12 16,17-2-58-16,-24 3-108 0,24-3 36 0</inkml:trace>
  <inkml:trace contextRef="#ctx0" brushRef="#br0" timeOffset="12206.94">7476 1740 268 0,'0'0'132'0,"0"0"-16"16,-10-23-15-16,10 23-3 0,0 0-18 0,0 0-12 15,0 0-9-15,0 0 3 0,0 0-10 0,0 0-12 16,0 0-3-16,0 0 8 0,0 0-15 0,0 0-5 16,0 0 7-16,0 0-6 0,0 0-1 0,0 0-3 15,0 0-1-15,0 0-2 0,26-11 1 0,4 11 0 16,-7 0-2-16,10-3-13 0,16-4 7 0,5 5 4 16,1 0-2-16,1-2 0 0,6-2-18 0,-5 6 4 0,-4-5 9 15,-1 5-1-15,0-4-3 0,-1 4 4 16,-8-2-2-16,-7 2-3 0,-7-3 10 0,0 0-6 0,1 3 5 15,-1 0-6-15,-7-4-11 0,-3 4 9 0,-19 0-13 16,36 0-10-16,-26-2-12 0,-10 2-10 0,20 0-13 16,-20 0-13-16,0 0-10 0,16 0-16 0,-16 0-54 15,0 0-170-15,0 0 50 0</inkml:trace>
  <inkml:trace contextRef="#ctx0" brushRef="#br0" timeOffset="13705.93">8919 1421 238 0,'0'0'31'16,"0"0"-10"-16,0 0 11 0,0 0-1 0,0 0-5 16,0 0-9-16,0 0-5 0,0 0 1 0,0 0-1 15,0 0 5-15,0 0-4 0,0 0-3 0,0 0 6 16,0 0-13-16,0 0 11 0,0 0 3 0,0 0-1 15,0 0-2-15,0 0 5 0,0 0-4 0,0 0-5 0,0 0 5 16,0 0-4-16,0 0 4 0,0 0-4 0,0 0 7 16,0 0-2-16,0 0 6 0,0 0-10 0,-36-20 2 15,36 20-8-15,0 0-9 0,0 0 11 0,0 0-5 16,10-15 7-16,-10 15-2 0,13-6-6 16,-13 6 0-16,23-4-3 0,-23 4 1 0,23-7-5 15,-23 7 7-15,29 0-3 0,-29 0-11 0,26 2 8 0,-26-2-5 16,28 7 10-16,-11-5-4 0,-1 2-9 0,-16-4 12 15,26 11 3-15,-13 0-2 0,-3-3-2 0,0-1 0 16,-4 2 6-16,4 3-1 0,-7 0 1 0,-3-12 7 16,4 20-5-16,-8-9-2 0,-2 2 1 0,-1-4 0 15,-2-1 2-15,-11 10 0 0,-3-3-7 0,0-6 11 0,-3 1-5 16,1 2-3-16,2-2-2 0,-3-5 3 0,3 2-6 16,-3-5 6-16,0 4-1 0,6-6 1 0,20 0-1 15,-36-6 1-15,20 4-5 0,16 2 3 0,-26-9 10 16,18-1-9-16,-2 5-5 0,3-5 8 0,7 10 4 15,-13-23-13-15,13 12 9 0,-3-3-3 0,3 2-1 16,0 12-3-16,7-29 6 0,-4 16 4 0,7 2-4 16,-4-1-1-16,12-4 2 0,-8 1-5 0,10-1-16 15,-1 1 21-15,1-2-5 0,3 5-4 0,0 1 12 16,0 5-24-16,-4 0 18 0,-6 0-11 0,4 4 10 16,-17 2-3-16,29-4-3 0,-14 1-2 0,-15 3 5 15,29 3 1-15,-12 3-6 0,6 4 3 0,-4 4 2 16,1 1-2-16,-4-7 1 0,1 13 1 0,-4 3-2 15,-4-4 2-15,-2 6 2 0,0 4-2 0,-7 13-4 0,0-2 8 16,-7-3-10-16,-3 3 10 0,0 0-2 0,-6 3 2 16,-4-2 4-16,4-5-12 0,-7 4 3 0,-3-5-1 15,0-7 7-15,-5 0 2 0,-9 3-6 0,1-3 4 16,0-2 0-16,-4-4 0 0,1 2 2 0,11-6 5 16,1-7-18-16,4-4 15 0,0 5-14 0,0-11 17 0,3 8-3 15,0-7-1-15,7-1-2 0,16-2 0 16,-33-2 3-16,33 2 1 0,-21-9 0 0,21 9 0 15,-14-13-2-15,14 13-2 0,-6-11-4 0,6-4 3 0,0 15-2 16,0-19 1-16,6 7-4 0,4-1-4 16,5-8 4-16,1 7-6 0,7-1-2 0,3-2 6 0,1 5 3 15,2-3-6-15,14-2 5 0,2 2 5 0,-7 7-9 16,-5-2 3-16,-4 2 6 0,4 1 1 0,13 5-3 16,-10-4-17-16,-5 6 24 0,-8-2-9 0,6 2 0 15,-6 2-12-15,3 1-10 0,-6 0 2 16,0-1-3-16,-20-2-10 0,32 4 5 0,-19-1-4 0,-13-3 4 15,30 3-6-15,-15-3 0 0,-15 0-1 0,29 0 0 16,-29 0 10-16,33 0 0 0,-33 0 2 0,29-6-4 16,-16 2 7-16,-13 4 1 0,30-8 4 0,-17 6 1 0,0-4 2 15,0-1 2-15,0-1 8 0,0 0 2 0,0 4 2 16,8-7 8-16,-7 5 5 0,-1-6-15 0,0 10 15 16,-13 2 7-16,19-13-6 0,-12 7 6 0,-7 6-4 15,13-11 14-15,-13 11-4 0,13-10 3 0,-13 10-7 16,13-8 6-16,-13 8 1 0,10-8-18 0,-10 8-5 15,0 0 9-15,13-9 2 0,-13 9 1 0,13-9-9 16,-13 9-13-16,17-9 9 0,-17 9 2 0,22-11 1 16,-9 1-10-16,10 5 6 0,-1-10 0 0,1 3 3 15,6 0-5-15,-6-2 8 0,6-1-11 0,-2 0-1 16,-1-1 8-16,-3 1-1 0,3 0-5 0,-5 0 4 0,-1-3-4 16,3 2-3-16,-7 3 0 0,-3-2-6 15,0 3 12-15,-3 2-1 0,-10 10-3 0,6-22 7 16,-6 11-2-16,0 11-11 0,0 0 14 0,-9-21-8 0,-4 12-3 15,-10 5-10-15,-7-3 8 0,1 2 0 0,4 5-2 16,-7-3 4-16,2 6-3 0,1-3-6 0,-1 1 6 16,1 5 4-16,3 0-2 0,3-3-7 0,5 6 1 15,-2-3-3-15,7 3 12 0,3 0-18 0,0-1 19 16,1 5-8-16,5-2 9 0,1 1-3 0,6 2-3 0,4 9-2 16,3 5 4-16,3-6 10 0,3 6-13 15,0-6-1-15,9 16 7 0,8-3 2 0,-4-1-3 16,-3-11 1-16,-3 3 0 0,0-6 6 0,-7 4-15 0,4-3 4 15,-7 2 3-15,0-3 1 0,-6 1 1 0,-2-6 0 16,-2 1 0-16,-6-4 4 0,1 0-4 0,-1 2 9 16,-7-1-6-16,-10 1-3 0,1 3 6 15,-11-2 8-15,4-4-5 0,-3 2 5 0,-1-4-6 0,-6-3-10 16,12-2 10-16,-3 3 11 0,1-7-5 0,7 0 5 16,19 0-2-16,-33-3 0 0,33 3-5 0,-23-8 9 15,23 8-10-15,-16-8-2 0,16 8-5 0,-7-12 0 16,7 12 4-16,3-15-4 0,-3 15-6 0,14-21 0 15,-1 12 4-15,-4 1-4 0,11-7-4 0,10-3-8 16,-4 6-8-16,0 1-8 0,2-4-13 0,17-3-15 0,-12 7-3 16,-7-1-12-16,-3 3-48 0,-3 1-141 0,0-5 43 15</inkml:trace>
  <inkml:trace contextRef="#ctx0" brushRef="#br0" timeOffset="14251.38">10310 1490 219 0,'0'0'42'16,"39"10"-13"-16,-26-3 9 0,-3 1-11 0,0 1 3 16,4 11-13-16,-1-1 10 0,0 4 1 15,-3 0 10-15,3 4-11 0,-3-4 7 0,-7 6-2 0,1-1-1 16,-4-4 14-16,0 3-11 0,-7 0 2 0,4-1 4 15,-4 0-6-15,-2-3 0 0,-5 2 3 0,1-5 3 16,0 0-3-16,-1-2 1 0,1-3-5 0,-4-4-5 16,4 1-1-16,0-6-1 0,3 2 1 0,-3-1-3 15,13-7-3-15,-16 7 4 0,16-7-3 0,0 0-12 0,-20 0-8 16,20 0 22-16,0 0-12 0,0 0 3 0,0 0 1 16,0-24-2-16,13 2-11 0,4-1 2 0,9-15 3 15,3 2-11-15,1 1 6 0,1 0 11 16,5 1-10-16,-4 1 2 0,-9 6-6 0,0 4 5 0,-6 6 2 15,5-3-4-15,-2 1-1 0,0 2-3 0,-7 3 3 16,5-5 6-16,-5 9-5 0,-3-3-7 0,3 4 9 16,-13 9-9-16,16-17 9 0,-16 17-16 0,10-12 10 15,-10 12 8-15,10-8-10 0,-10 8-10 0,0 0 10 16,10-13 3-16,-10 13-4 0,0 0-9 0,0 0 7 16,0 0-6-16,0 0 6 0,0 0-2 0,0 0 3 15,0 0-16-15,0 0 18 0,-27 44 0 0,21-31 4 16,-7 7-11-16,0 4 10 0,0 2-3 0,0-2-6 0,6-2 5 15,-1 1-8-15,1 4 16 0,4 1-8 0,0-8 6 16,3 6 0-16,-4-6 3 0,8 1-6 0,2 6 11 16,1-4-2-16,-2 0 3 0,8-2-9 0,0-1 10 15,3-3-8-15,1 4-2 0,2-3-2 0,-2-1-6 16,-1-2-14-16,-3-1-25 0,0-5 8 0,0 4-10 16,-6-8-5-16,3 2-15 0,-10-7-57 0,13 8-147 15,-13-8 44-15</inkml:trace>
  <inkml:trace contextRef="#ctx0" brushRef="#br0" timeOffset="14629.84">10861 2011 238 0,'0'0'64'0,"6"-9"-11"0,-6 9 6 0,0 0-15 16,0 0-4-16,7-12-2 0,-7 12-2 0,0 0-4 0,0 0-13 15,0 0 7-15,0 0-6 0,0 0 1 0,0 0-8 16,0 0 7-16,0 0-8 0,0 0-5 0,-7 35 9 16,7-35-8-16,-3 23 10 0,3-8-11 0,0-2 1 15,0-13 5-15,0 24-8 0,3-12 4 0,-3 3 2 16,7-2 8-16,-4 2-9 0,4-5 3 0,-1 0-17 16,1 1 25-16,3-2-7 0,-4 0 0 0,4-1 8 15,-10-8-8-15,20 15-7 0,-10-8 5 0,-10-7-4 0,19 7-4 16,-9-4 2-16,-10-3 4 0,16 10-6 15,-16-10-1-15,13 5-6 0,-13-5 13 0,10 10-12 16,-10-10 0-16,10 8 2 0,-10-8 4 0,7 14 5 0,-1-1-9 16,-6-2 5-16,3 1-8 0,1 11 2 0,-4 0 9 15,-4 4-6-15,1-4 1 0,0 3 5 0,-4 4 1 16,1-3-5-16,3-2-1 0,-1 5 4 0,1 0-4 16,-4-7-14-16,7 3-17 0,-6 0-24 15,3-7-66-15,-1-2-139 0,1-5 42 0</inkml:trace>
  <inkml:trace contextRef="#ctx0" brushRef="#br0" timeOffset="17888.27">11658 1844 243 0,'19'0'79'0,"-19"0"-8"0,0 0-1 16,0 0-20-16,0 0 13 0,0 0 0 0,0 0-8 15,0 0-2-15,0 0-5 0,23 0 1 0,-23 0-10 0,0 0 2 16,0 0 6-16,0 0 2 0,0 0 2 15,0 0-6-15,36 0-13 0,-36 0 10 0,26-4-13 16,-1 4-2-16,1-5-2 0,7 2-7 0,13 1 6 16,3-3-7-16,3-3-8 0,-5 6 3 0,3-4 1 15,-11-1 3-15,-6 5-5 0,-1-1 8 0,-2 0-8 0,-6-1-1 16,2 1-9-16,-26 3-1 0,43-1-11 0,-27 2-11 16,-16-1-14-16,26 0-8 0,-26 0-17 15,27 3-15-15,-27-3-71 0,23 4-173 0,-23-4 55 0</inkml:trace>
  <inkml:trace contextRef="#ctx0" brushRef="#br0" timeOffset="19180.49">12495 1557 214 0,'0'0'46'0,"0"0"-16"15,0 0 5-15,0 0-10 0,0 0-8 16,0 0 4-16,0 0-1 0,0 0-16 0,0 0 13 0,0 0 1 15,0 0-4-15,0 0 4 0,0 0-7 0,0 0-2 16,0 0 3-16,0 0-4 0,0 0 1 0,0 0-2 16,0 0 1-16,0 0 1 0,-10-9-6 0,10 9 2 15,0 0-13-15,0 0 20 0,0 0-6 0,0 0 5 16,-16-5-2-16,16 5 6 0,0 0 6 0,0 0-6 0,0 0-11 16,0 0 3-16,-15-7 9 0,15 7-5 0,0 0 9 15,0 0-1-15,0 0 1 0,0 0-3 16,0 0-3-16,0 0-5 0,0 0 4 0,0 0-3 0,0 0-2 15,0 0-4-15,0 0 9 0,0 0-9 16,31-15 1-16,-31 15-1 0,0 0 1 0,23 0 3 16,-23 0 3-16,0 0-15 0,0 0 1 0,23 0 8 0,-23 0 2 15,0 0-9-15,0 0 0 0,0 0 7 0,0 0-2 16,0 0 6-16,0 0 0 0,0 0-9 0,0 0 3 16,0 0 8-16,0 0-5 0,0 0-7 0,0 0 10 15,-77 18-5-15,58-18-1 0,19 0 4 0,-36 5-3 16,36-5-3-16,-26 0 0 0,26 0 5 0,0 0-8 15,-27 0 6-15,27 0 1 0,0 0 0 0,0 0 4 0,0 0-8 16,-22-8 2-16,22 8-6 0,0 0 2 0,0 0 2 16,0 0-11-16,0 0 10 0,0 0 4 0,0 0 6 15,6-21-6-15,-6 21-2 0,0 0-7 0,0 0 4 16,0 0-4-16,0 0 5 0,0 0-3 0,23-15 1 16,-23 15 0-16,0 0 4 0,0 0 4 0,0 0-6 15,16-5 3-15,-16 5-3 0,0 0-13 0,0 0 13 16,26-2 1-16,-26 2-2 0,0 0 1 0,17 0-6 15,-17 0-2-15,0 0 5 0,0 0 6 0,26 0 1 16,-26 0-8-16,0 0 6 0,0 0 0 0,28 2-4 16,-28-2-1-16,0 0 1 0,23 3-10 0,-23-3 17 0,0 0-5 15,16 2 4-15,-16-2-8 0,0 0 1 16,0 0 4-16,20 3 1 0,-20-3-6 0,0 0-14 0,0 0 16 16,16 10 5-16,-16-10-3 0,0 0 3 0,0 0-9 15,10 8 3-15,-10-8 6 0,0 0-3 0,6 9 3 16,-6-9-3-16,0 0 2 0,0 0-4 0,0 0 2 15,7 9 3-15,-7-9-2 0,0 0-3 0,0 0 4 16,0 0 2-16,0 0-5 0,0 0 5 0,0 15 1 16,0-15-4-16,0 0-4 0,0 0 7 0,0 0 1 15,0 0-3-15,0 0 8 0,0 0-6 0,0 0 1 16,3 11-3-16,-3-11-6 0,0 0 9 0,0 0 3 0,0 0-7 16,0 0-5-16,0 0 7 0,0 0 3 0,0 0-8 15,10 12 4-15,-10-12 0 0,0 0-9 0,13 5 7 16,-13-5 0-16,0 0 5 0,20 7-6 0,-10-2 2 15,-10-5-3-15,23 9 4 0,-14-3-5 0,-9-6-1 16,20 9 2-16,-7 0 1 0,-5-4-4 0,-8-5-4 16,17 12 9-16,-8-3-6 0,1-1 0 0,0-1 7 15,-3 5-2-15,2-4 1 0,-2 5 0 0,-1-6 0 16,1 6 5-16,-7-13-7 0,3 23 0 0,-3-11 4 16,0-12-16-16,-10 24 23 0,4-14-1 0,-10 9-4 15,-1-3 0-15,-2-1-1 0,2-2 7 0,-1-1-3 16,-5 2 0-16,0-3-2 0,4-2 2 0,2 0-1 0,1-3 6 15,3 3-9-15,13-9-3 0,-23 6 11 0,13-3-13 16,10-3 9-16,-19 5-9 0,19-5 7 0,0 0 1 16,-17 2 1-16,17-2-8 0,0 0 11 0,0 0-9 15,0 0 6-15,0 0-4 0,0 0-3 0,0 0 6 16,0 0-2-16,0 0-4 0,76 7 1 0,-50-7 1 16,-3 3-5-16,0 0 1 0,3 4-1 0,-2-6-12 15,-1 6 4-15,0-2 5 0,-3 1 1 0,-4 0 7 16,-3 0-7-16,0 0 5 0,0 0 5 0,-3 3-10 15,0-2 8-15,0 3-2 0,0-1-2 0,-1 0-2 0,-2 2 10 16,-4-2-11-16,4 2-1 0,-7-11 4 16,6 19 4-16,-6-8-1 0,0-11 14 0,0 18-2 15,0-18-5-15,-6 15-7 0,-1-8 14 0,-3 3 8 0,-3-5-7 16,0 2-1-16,-16 1 10 0,-1 1-10 16,-2-5-5-16,-1-2-5 0,-11 7-3 0,4-12 8 15,8 0 0-15,2-2-9 0,4 1 13 0,-3 1 2 0,2-5-7 16,5-2 1-16,4 2 3 0,-2 3-14 0,10-5-2 15,-3 1-11-15,6 1-17 0,1-5-13 0,6 13-26 16,-3-16-73-16,3 16-164 0,0-20 51 0</inkml:trace>
  <inkml:trace contextRef="#ctx0" brushRef="#br0" timeOffset="19753.98">12883 1601 255 0,'0'0'78'0,"0"0"3"0,0 0-13 0,0 0 2 15,0 0-21-15,-7-9 7 0,7 9-6 0,0 0-22 16,0 0 8-16,0 0 0 0,0 0-6 0,0 0-4 16,0 0-3-16,0 0 6 0,0 0 0 0,43-6-13 15,-18 6 1-15,7 0-3 0,1-4 5 0,19 4-8 16,-6-3-1-16,5 3 1 0,-2 0 6 0,0 0-5 0,-10-2-1 16,-6 2 1-16,-7-3-1 0,0 1 0 15,-26 2-4-15,35 0-6 0,-35 0 0 0,26 0-3 16,-26 0 2-16,0 0 0 0,0 0-4 0,33 0 5 0,-33 0-9 15,0 0 1-15,0 0 3 0,19 5 1 0,-19-5-2 16,0 0-2-16,10 9 3 0,-10-9 2 0,3 12-6 16,-3-1 1-16,0-11 2 0,0 27-9 0,-3-4 17 15,-4 0-11-15,4 1 3 0,0-1-1 0,0 4-2 16,-7 3 11-16,7-1-7 0,-7-4 0 0,3 4 1 16,1-2 0-16,-4 3 2 0,7-4-4 0,-7-3 7 15,3 0-8-15,-3 2 10 0,1-2-7 0,2-6 5 16,4 8 0-16,-4-6-14 0,2-4 14 0,-1-4-4 15,3 2 5-15,-1-2 1 0,4-11-4 0,-6 14 6 16,2-2-2-16,4-12-3 0,-6 15 1 0,6-15 3 0,-3 14-8 16,3-14-11-16,-4 9 23 0,4-9 1 0,0 0-4 15,-6 13-3-15,6-13 4 0,0 0 3 0,0 0-2 16,-7 16-3-16,7-16-8 0,-3 12 0 0,3-12-16 16,-3 12-10-16,3-12-14 0,-4 15-72 0,4-15-135 15,0 11 42-15</inkml:trace>
  <inkml:trace contextRef="#ctx0" brushRef="#br0" timeOffset="21817.62">12515 1647 218 0,'0'0'82'0,"10"-11"-10"16,-10 11-8-16,0 0-8 0,0 0-12 0,0 0-10 16,0 0-2-16,0 0 1 0,0 0-8 0,0 0 3 15,0 0-5-15,0 0-3 0,0 0-6 0,0 0 7 16,0 0-11-16,0 0 9 0,-17 41-3 0,4-32-2 15,0-1-2-15,3 1-1 0,-11 5 0 0,1-5 0 16,-2 3 2-16,5-6-5 0,1 1-2 0,-1-6 6 16,4 6 2-16,13-7-8 0,-26 2-3 0,26-2 6 15,0 0-3-15,-32-2 3 0,32 2-4 0,-20-8 8 16,20 8-13-16,-13-13 0 0,13 13 17 0,-10-17-3 16,7 4 0-16,3 13-2 0,-4-20 2 0,4 20-7 15,7-27-5-15,0 17 3 0,-1-3 3 0,4 2-3 16,-4-1-1-16,14-2 6 0,-4-1-4 0,-2 3 3 0,2 3-5 15,0 3-2-15,-16 6 0 0,39-11 5 0,-19 7-5 16,0 3-8-16,-20 1 3 0,44-4 9 0,-18 4-1 16,0 4-22-16,-3 1 16 0,3 4-2 0,-3 1-3 15,-3 0 2-15,3 2-5 0,-7 0 1 0,-3 2-2 16,5 3 13-16,-5 2-9 0,4 1 1 0,-4 1-5 16,-3-2 7-16,-1 6 4 0,-2-2 2 0,-1 4-7 0,-2-4 3 15,-1 0 2-15,0 3-6 0,-6 4 5 16,0-4 10-16,-4-1-4 0,-3 3 4 0,-6 9 4 15,-4-4-14-15,4-4-4 0,1-5 14 0,-17 11 2 0,5-5-10 16,1-10 7-16,3 0 1 0,0-3 1 16,-3-2 4-16,3-1 2 0,0-1 4 0,1-5-15 15,7 1 11-15,-2 0-14 0,4-5 20 0,0 1-7 0,13-5-1 16,-23 2 0-16,23-2-6 0,0 0 4 16,-26-2 0-16,26 2 10 0,0 0-9 0,-19-12 0 0,19 12 1 15,-4-12-15-15,1 1 12 0,3 11-6 0,7-25 4 16,-4 15-8-16,3-5 2 0,4 3-7 0,3-5 0 15,0 2 11-15,4 1-6 0,-4 4 3 0,-3-1-3 16,3 2 10-16,0 4-13 0,11-8 1 0,3 5-3 16,2 1 3-16,0 1-1 0,4 5 2 0,-3-7-1 0,19 8 3 15,-12 0-9-15,-1 8 7 0,-3-8-9 0,0 5 7 16,13 2 2-16,-10 3-10 0,-4-1 6 0,-4 0 11 16,2 0-11-16,-4-3-1 0,0 5 2 0,-3-1 8 15,3-5-8-15,-3 7 11 0,-4-6-1 0,1 2-6 16,-5-1 1-16,-2-2 5 0,0 1-10 0,0-1 12 15,3 1-19-15,-16-6 5 0,27 9-12 0,-14-1-10 16,0-1-23-16,0-2-20 0,-13-5-18 0,20 13-60 16,-11-11-174-16,-9-2 53 0</inkml:trace>
  <inkml:trace contextRef="#ctx0" brushRef="#br0" timeOffset="22331.93">13886 1651 211 0,'19'0'106'0,"-19"0"-26"0,36 0-8 0,-36 0-13 16,30 8-2-16,-30-8-16 0,20 12 0 0,-11-3-3 15,4-1-10-15,-3-2-6 0,-10-6 9 0,13 23-8 16,-3-11-4-16,-7 3-1 0,7 8 4 0,-6-4-7 15,-1 4-7-15,-3-2 1 0,3-5-7 16,-3-1 4-16,-3-1 8 0,0 1 1 0,3-15-2 0,-4 24 3 16,1-12-8-16,3-12 7 0,-7 20-3 0,7-20-2 15,-6 14 0-15,6-14 18 0,-3 12-1 0,3-12 1 16,0 0-2-16,0 0 7 0,0 0-3 0,0 0 2 16,0 0-2-16,0 0-10 0,0 0 0 0,0 0-3 15,0 0-1-15,0 0-10 0,16-49 11 0,-3 25-9 16,2-2 10-16,8-9-11 0,-4 6-1 0,1 2-6 15,-4 4 13-15,-3 2-10 0,4 0 1 0,-4 0-3 0,-3 7 5 16,0 0-5-16,-4 5 13 0,4-3-19 0,-10 12 3 16,10-18 4-16,-10 18-1 0,9-11-9 0,-9 11 5 15,0 0-2-15,7-11-1 0,-7 11-4 0,0 0 4 16,0 0-4-16,0 0-8 0,0 0 7 0,0 0 6 16,0 0-4-16,0 0 4 0,0 0-12 0,-13 44 6 15,13-44 3-15,-10 26 0 0,4-11 3 0,-1 4-4 16,-3 6 8-16,0-5-1 0,7 4 1 0,0-4 10 15,0-5-8-15,3 2-1 0,-4 6-3 0,4-3 3 16,0 4 9-16,4 0-6 0,-4-1 4 0,3 0-24 16,0 2-25-16,-3-2-7 0,7-7-18 0,-4 8-70 15,0-5-163-15,1-7 49 0</inkml:trace>
  <inkml:trace contextRef="#ctx0" brushRef="#br0" timeOffset="22707.14">14432 1949 211 0,'0'0'40'0,"0"0"-5"0,0 0-8 16,0 0 7-16,0 0-12 0,0 0-6 0,0 0 11 15,0 0-6-15,0 0-1 0,0 0 1 0,0 0-6 16,-6 45 4-16,-1-35-8 0,7-10 2 0,-3 24-5 15,0-12 5-15,3 0 1 0,0 2-11 0,0-14 7 16,0 24 4-16,0-10-3 0,3-2 3 0,0 3 2 16,4-4-2-16,9 9 0 0,-3 1-3 0,0-3 6 0,0 0-7 15,-3-3-1-15,3-5 4 0,-3 0 2 16,0 5-4-16,0-7-1 0,-5 4-3 0,4-1 1 0,-2-3-8 16,0 4 0-16,-1 1-1 0,1-4 8 0,-1 5 1 15,-3-5 7-15,4 3-5 0,-7-12 1 16,3 17 0-16,1-9 5 0,-4-8-3 0,-4 15 0 0,4-15 9 15,0 16-10-15,0-16 2 0,-6 16 7 0,-1-6-4 16,1-2-3-16,6-8 3 0,-20 15-6 0,7-3 10 16,-8-4-33-16,-2 5-13 0,-3-8-18 0,-1 4-69 15,4-9-132-15,4 2 41 0</inkml:trace>
  <inkml:trace contextRef="#ctx0" brushRef="#br0" timeOffset="22888.12">14357 1934 208 0,'13'-11'150'0,"0"-4"-36"0,4 6-9 0,2 4-18 16,-2-5-10-16,2 5-11 0,7-1-3 0,4 2-15 16,-6 0-10-16,3 4-17 0,22 0-17 0,-4 2-29 15,-2-2-25-15,-14 2-57 0,-2-2-123 0,0 0 37 16</inkml:trace>
  <inkml:trace contextRef="#ctx0" brushRef="#br0" timeOffset="25920.58">12343 1688 230 0,'0'0'43'0,"0"0"1"0,0 0 11 15,0 0-7-15,0 0-2 0,0 0-7 0,0 0-2 0,0 0 1 16,0 0-1-16,0 0-1 0,0 0-6 16,0 0 6-16,0 0-2 0,0 0-7 0,0 0-7 0,0 0 0 15,0 0-2-15,20-15-18 0,-20 15 14 0,0 0 3 16,13-5-3-16,-13 5-1 0,19-7 7 0,-5 5-18 16,-14 2 9-16,42-8-6 0,-14 4 4 0,1 1-2 15,1 3-6-15,-1-2-1 0,1 2 10 0,-4 0-6 16,0 2-4-16,0-2-5 0,2 3 5 0,-2 1-4 15,4-2 4-15,-4 4-1 0,-7-4 2 0,1 2-7 16,-4-1 2-16,-2 2 1 0,-14-5 10 0,26 7-16 16,-20 1 7-16,-6-8-8 0,20 6 8 0,-20-6-7 0,13 12 9 15,-13-12-7-15,8 15-7 0,-8-4 14 16,0-11-2-16,0 20 3 0,-3-5 7 0,-5 5-2 0,-2 2-2 16,-3 1 0-16,0-5 1 0,-7 5 4 0,0-2-3 15,1-1 4-15,-4-2-5 0,3 2 0 0,-3-3 6 16,0-2 7-16,1 3-10 0,4-3 3 0,-2-1 0 15,0-5-3-15,4-1 2 0,3 1-1 0,0 0 2 16,0 1-1-16,13-10 1 0,-23 7-17 0,10-2 17 16,13-5-1-16,-23 8 4 0,23-8-7 0,-17 2 5 15,17-2-5-15,0 0-9 0,-19 2 9 0,19-2 5 16,0 0-8-16,-17 7 8 0,17-7-20 0,0 0 10 16,0 0-6-16,0 0 9 0,0 0 0 0,0 0 1 0,0 0-6 15,0 0 6-15,0 0-7 0,0 0 1 16,46 20-2-16,-23-11-2 0,7-5 9 0,-4 2-4 0,3 0-5 15,1-1 3-15,-2 3-1 0,4-2 1 0,1 3-1 16,-4 1-4-16,-2 1 6 0,-1-2-2 0,0 2 1 16,-3 2-6-16,3-3 1 0,-5 0 2 0,2 5-1 15,0 0-4-15,-10-5 4 0,4 2-2 0,-1 5 3 16,-3-2-3-16,-3 1-1 0,0-5 2 0,-4-3 1 0,1 4 0 16,-4 1 2-16,0-5 0 0,-3-8-1 0,4 21 4 15,-4-21 20-15,-4 21-1 0,-6-13 6 0,-6 8 0 16,-4 4-7-16,-2-10 11 0,-5 5-1 0,-2-1-4 15,-15 1 6-15,-2 0-7 0,-3-3 7 16,-4-6 0-16,4 2 1 0,2-4-3 0,1-1-4 16,7-3 11-16,6-3-9 0,4 3 3 0,-4-4-2 15,4 4 3-15,1-2-8 0,-2-7 6 0,4 6 3 0,6 0-2 16,1-6-1-16,3 6 1 0,16 3 2 0,-30-8-7 16,17 1 1-16,13 7-3 0,-20-8-2 0,11 2-2 15,9 6 2-15,-14-12-8 0,14 12 0 0,-8-9-8 16,8 9-12-16,-3-11-10 0,3 11-15 0,0 0-21 0,3-18-23 15,-3 18-22-15,12-12-117 0,-2 7-257 16,3-1 76-16</inkml:trace>
  <inkml:trace contextRef="#ctx0" brushRef="#br0" timeOffset="26818.76">15833 2031 390 0,'0'0'160'0,"0"0"-27"0,0-14-17 15,0 14-9-15,0 0-12 0,0 0-18 0,0 0-4 16,0 0-9-16,0 0-8 0,0 0-8 0,0 0-2 16,0 0-15-16,0 0 3 0,0 0-1 0,16-13-1 15,-16 13-8-15,0 0 0 0,59 7 1 0,-12-1-4 16,-7-5 3-16,12 6-8 0,0-4-4 0,-4 0 0 0,7-1-2 16,1 2 1-16,-7-1 4 0,3-1-7 0,-14-2 3 15,11 4-1-15,26-2-4 0,-48 2 3 16,-1-2-5-16,-26-2 0 0,37 0-2 0,-37 0-9 15,30 3-5-15,-30-3 6 0,23 0-1 0,-23 0-4 16,0 0 1-16,0 0-11 0,32 0-9 0,-32 0-1 16,0 0-8-16,0 0-12 0,0 0 2 0,0 0-4 15,0 0-1-15,0 0 1 0,0 0 6 0,-52-26 12 16,29 18-10-16,-1-4-1 0,-6-1 9 0,1 2 5 16,-1 2 6-16,4-6 0 0,0 6 5 0,-3-6-7 15,2 2 15-15,8 1 7 0,-3 0 2 0,0-2 14 16,5 1 7-16,-2 3 5 0,5 0 1 0,5 1 1 0,9 9 4 15,-13-16 10-15,13 16-8 0,-14-13 6 0,14 13 1 16,-9-8-13-16,9 8 9 0,0 0-3 0,-10-12-6 16,10 12-10-16,0 0-6 0,0 0 0 0,0 0-7 15,0 0 0-15,-17-11 8 0,17 11-9 0,0 0-1 16,0 0-4-16,0 0 2 0,0 0-1 0,0 0 2 16,0 0-2-16,-13 39 3 0,13-24-1 0,0 0 5 0,0 9-4 15,4-1 6-15,-4 4-3 0,0-4-8 16,3 3 9-16,-3 0-6 0,0 1 8 0,6 3 5 15,-2-3-3-15,-1 1-3 0,0 2-12 0,1-5-5 0,2 8-18 16,-3-8-19-16,-3 2-19 0,4 2-80 16,-4-6-175-16,0 2 54 0</inkml:trace>
  <inkml:trace contextRef="#ctx0" brushRef="#br0" timeOffset="27161.47">17204 1671 236 0,'13'-12'155'0,"-13"12"-14"16,0 0-24-16,0 0-27 0,0 0-16 0,0 0-9 0,0 0-6 16,0 0-14-16,0 0-10 0,0 0 7 15,0 0-5-15,0 0-6 0,0 0-4 0,23 33-10 16,-23-19 0-16,3 1 2 0,-3 8-10 0,0 0 0 16,3 7 4-16,0-2-6 0,-3 2 3 0,4-4 5 15,-1 4 2-15,-3 13-5 0,3-7 2 0,-3-8-8 0,4 2-18 16,-1-2-12-16,0 3-25 0,-3-2-29 0,0-5-66 15,0 2-167-15,3-6 51 0</inkml:trace>
  <inkml:trace contextRef="#ctx0" brushRef="#br0" timeOffset="27670.9">17596 1661 297 0,'0'0'114'0,"0"-14"-6"16,0 14-19-16,0 0-2 0,-3-25-8 16,3 25-9-16,0 0-3 0,0 0-7 0,0-24 0 0,0 24-18 15,0 0 4-15,0 0-11 0,0 0-1 16,3-21-1-16,-3 21-4 0,0 0-4 0,30-10-7 0,-30 10 2 15,29-2-19-15,-29 2 10 0,52 0 4 0,-52 0-2 16,51 2-8-16,-28 3 0 0,-23-5-12 0,46 7 9 16,-26 0 0-16,-20-7 3 0,26 8-8 0,-16-4-1 15,-10-4-3-15,16 14 2 0,-16-14 8 0,13 12-14 16,-13-12 5-16,3 14-1 0,-3-14 1 0,0 19 1 16,0-19 0-16,-6 23 9 0,2-11-2 0,4-12-8 0,-6 25 10 15,3-13-12-15,-4 11-4 0,1-1 12 16,-1 1 7-16,7-3-12 0,0 9 4 0,3-2 8 0,4-1 0 15,3 19-4-15,3-14-5 0,3 11 12 0,-6-11-8 16,3-3-12-16,0-6 12 0,0 2-3 16,-3-6-6-16,-2-1 2 0,-5-5-1 0,4-1-3 0,-7-11 7 15,7 21-2-15,-4-12-4 0,-3-9 4 0,0 0 7 16,0 19 3-16,0-19 11 0,-10 12-3 0,10-12 2 16,-31 13-1-16,5-8-8 0,-4 1 7 0,-22-2-4 15,9-4 3-15,11 0-1 0,2 0-6 0,6 0-7 16,-3 0-7-16,-2-4-5 0,3-2-18 0,6 1-26 15,4 0-8-15,0-5-21 0,2 0-56 0,8 0-164 16,6 10 51-16</inkml:trace>
  <inkml:trace contextRef="#ctx0" brushRef="#br0" timeOffset="28173.91">18262 1530 303 0,'30'-2'90'0,"-30"2"-16"0,0 0-10 0,29 11 2 16,-29-11-21-16,36 18-1 0,-20-3-8 0,4-1-3 15,3 1-4-15,-4 2-4 0,-1 1-4 16,-1-1-3-16,2 1 0 0,-2 3-2 0,2-2-7 0,-2 2 1 16,-1-1 9-16,-3-1-14 0,-3-3 2 0,0-3 2 15,-4 2 0-15,1-5-6 0,-7-10-3 0,10 21 7 16,-7-12 2-16,-3-9-7 0,10 18 13 0,-10-18-2 15,3 15 2-15,-3-15 10 0,0 0 1 0,3 11 11 16,-3-11 9-16,0 0 11 0,0 0 11 0,7 12-4 16,-7-12-8-16,0 0 2 0,0 0-3 0,0 0-11 15,0 0 1-15,0 0-11 0,0 0 6 0,34-44-8 0,-14 23-6 16,13-10-4-16,-4-4-1 0,7-5-7 0,-3 6 2 16,-7 5 0-16,10-4 1 0,-11 7-1 15,-3 2 0-15,-5 7 0 0,-1-1-7 0,1 2 3 0,-1 3-4 16,-10-2 2-16,-6 15-3 0,17-15-2 0,-14 8-8 15,-3 7 1-15,10-13 4 0,-10 13-9 0,0 0 0 16,0 0 1-16,13-11 0 0,-13 11-5 0,0 0-3 16,0 0 9-16,0 0-5 0,0 0 0 0,0 0-1 15,0 0 6-15,0 0-2 0,-7 44 0 0,7-44-3 16,-9 37-2-16,5-15 5 0,-2 0 1 0,3 6-1 16,-1-6 2-16,1 5 4 0,3-2-1 0,0 2 3 15,0 2-3-15,0-1 3 0,0-6-5 0,3 8-13 16,-3-7 1-16,4 3-12 0,-1-3-9 0,3 2-18 15,1-8-5-15,3-3-20 0,-4 1-16 0,4-6-79 0,3-3-206 16,-13-6 59-16</inkml:trace>
  <inkml:trace contextRef="#ctx0" brushRef="#br0" timeOffset="28537.91">19689 1703 238 0,'0'0'103'15,"0"0"-23"-15,0 0-12 0,0 0-5 0,0 0-10 16,0 0-2-16,0 0-2 0,0 0 0 16,-56 44-11-16,36-24-10 0,2 7 0 0,-11 11-3 0,0 3-8 15,6 0 4-15,-4 4 2 0,8-8-4 0,-1 4-5 16,7-10-2-16,3-1 3 0,4-3 1 0,2 3-9 16,1-8 15-16,3 5-11 0,3-2 9 0,1 2-4 15,-1-3-1-15,4 0 2 0,2-1 6 0,-2-7-10 16,-1-1 15-16,4-3 1 0,-3-3 21 0,3 0-2 15,-10-9 7-15,16 10-1 0,-16-10-11 0,13 2 9 16,-13-2-8-16,0 0-6 0,0 0 3 0,23-21-5 0,-20 10-2 16,4-9-12-16,-7-5 2 0,-3 2-3 0,-7-3-9 15,0 1 5-15,-3-3-3 0,-4 5-2 0,1-4-7 16,-4 8 4-16,1-8 0 0,2 9 1 0,1-1-1 16,3 7-4-16,0-3-7 0,5 6-6 0,8 9-16 15,-10-19-19-15,10 19-14 0,-10-10-9 0,10 10 5 16,0 0-9-16,0 0-14 0,0 0-22 0,0 0-66 15,0 0-202-15,51-6 61 0</inkml:trace>
  <inkml:trace contextRef="#ctx0" brushRef="#br0" timeOffset="28759.99">20143 1589 400 0,'-6'-22'204'0,"6"22"-13"16,0 0-20-16,3-23-12 0,-3 23-8 0,0 0-21 15,-3-16-14-15,3 16-15 0,0 0-7 0,0 0-17 0,0 0-8 16,0 0-5-16,0 0-9 0,6-21-7 16,-6 21-6-16,0 0-6 0,27 2-4 0,-27-2-5 15,45 10-6-15,1-1-7 0,2-1-11 0,1 4-8 0,3-3-8 16,-3-1-5-16,0 1-14 0,-1-1-2 0,1 2-17 16,-3 1-8-16,-7-7-17 0,-6 4-18 0,-9-5-18 15,2-3-110-15,0 6-265 0,-6-6 76 0</inkml:trace>
  <inkml:trace contextRef="#ctx0" brushRef="#br0" timeOffset="28957.77">20302 1703 214 0,'-18'3'136'0,"18"-3"-32"16,0 0-19-16,0 0-9 0,0 0-8 0,0 0 3 0,0 0-9 15,0 0-5-15,28 26-7 0,-5-14 1 0,3 0-5 16,7-1-14-16,16 4-6 0,0 0-8 0,2-1-15 16,1-5-14-16,7 1-26 0,-3-8-20 0,4 1-63 15,-1-6-139-15,10-4 43 0</inkml:trace>
  <inkml:trace contextRef="#ctx0" brushRef="#br0" timeOffset="29301.91">21676 1521 338 0,'0'0'167'0,"0"0"-26"16,7-12-16-16,-7 12-13 0,0 0-21 0,0 0-20 16,0 0-3-16,0 0-13 0,0 0-7 0,0 0 4 15,0 0-11-15,0 0-13 0,0 0-9 0,0 0 15 16,0 0-12-16,0 0 4 0,3 45 2 0,0-34-3 16,1 13-6-16,-1-6-3 0,4 4-4 0,-1-4-2 15,4 3 6-15,3-1-1 0,0 0 5 0,0-5-6 16,7 2-5-16,-1-5 7 0,1 1-4 0,0-4 1 15,6-1 4-15,-10-8-6 0,-16 0 0 0,35 4 5 0,-35-4 2 16,0 0 0-16,36-12 2 0,-27 5 3 0,-9 7-7 16,13-16 0-16,-9 3 4 0,-4 13-1 0,3-22-1 15,-3 9 1-15,0 13-4 0,-10-30-6 0,-3 10 6 16,3-1-4-16,0 7-5 0,-3-1 3 0,0 4 2 16,7-2-6-16,-6 1-1 0,2 4 4 0,10 8-3 0,-22-16-1 15,9 9 3-15,13 7-3 0,-27-12-6 16,18 7-11-16,9 5-9 0,-27-4-19 0,27 4-9 15,0 0-16-15,-39 4-26 0,39-4-36 0,-39 14-79 0,19-8-247 16,4 3 74-16</inkml:trace>
  <inkml:trace contextRef="#ctx0" brushRef="#br0" timeOffset="50887.83">20206 1642 214 0,'0'0'27'16,"0"0"0"-16,0 0 3 0,0 0-1 0,0 0-1 0,0 0 1 16,0 0-1-16,0 0 8 0,0 0-5 0,0 0 3 15,0 0-9-15,0 0 0 0,0 0 2 16,0 0-8-16,0 0 0 0,0 0-2 0,0 0-2 0,0 0-4 15,26-6-3-15,-26 6 0 0,19-4-1 0,-5 1 4 16,-1 1-5-16,1-1-2 0,-1 1-8 0,4-2 10 16,12-2-5-16,1 3 2 0,-1-3 2 0,1 4-1 15,15-5 11-15,-7-1-11 0,-2 1-2 0,10 2-2 16,6-2 0-16,-3 3-1 0,-1-2 0 0,-9-1 3 0,-6 5-2 16,-4-3 4-16,-3 5-9 0,-3-4 6 0,-6 1-3 15,-1 0 6-15,-3 3-8 0,0 0 4 16,-13 0-4-16,18-3 4 0,-18 3-2 0,13-2 0 0,-13 2-9 15,0 0 7-15,17 0-1 0,-17 0-1 0,0 0 2 16,13-4-2-16,-13 4 2 0,0 0 4 0,0 0 0 16,13 0 0-16,-13 0-2 0,0 0 0 0,0 0 0 15,0 0 1-15,0 0-1 0,16-3-3 16,-16 3 9-16,0 0-1 0,0 0 1 0,0 0-1 0,0 0-3 16,10-2-7-16,-10 2-3 0,0 0-9 0,0 0-8 15,0 0-9-15,0 0-26 0,0 0-71 0,13-4 24 16</inkml:trace>
  <inkml:trace contextRef="#ctx0" brushRef="#br0" timeOffset="51332.84">20638 1978 213 0,'26'0'25'0,"-3"0"-2"0,0 0-2 0,-1 0 8 15,-7 0-10-15,-15 0-2 0,33-3-2 0,-20 3 5 16,-13 0-6-16,26-3 2 0,-26 3 1 0,16 0-5 16,-16 0 8-16,0 0-4 0,27-3 2 0,-27 3-7 15,16 0 9-15,-16 0-3 0,0 0 2 0,20 0-4 16,-20 0 5-16,0 0-4 0,23-2-1 0,-23 2-1 15,13-4-2-15,-13 4-2 0,0 0 1 0,19-3-2 16,-19 3-1-16,0 0 1 0,13-1 3 0,-13 1-2 16,0 0-7-16,0 0-10 0,15 0-25 0,-15 0-42 0,0 0-86 15,0 0 28-15</inkml:trace>
  <inkml:trace contextRef="#ctx0" brushRef="#br0" timeOffset="-210301.69">5307 3791 300 0,'-7'-11'121'0,"7"11"7"0,0 0-24 0,-3-15-10 16,3 15-11-16,0 0-12 0,-3-12-1 0,3 12-10 0,0 0-13 15,0 0-7-15,-4-12 2 0,4 12-2 16,0 0-3-16,0 0-10 0,0 0-3 0,-6-11-3 15,6 11-2-15,0 0 2 0,0 0 6 0,0 0-7 0,0 0 5 16,0 0 7-16,-3-12 2 0,3 12-7 0,0 0 7 16,0 0-11-16,0 0 4 0,6-15-5 0,-6 15-4 15,13-14-6-15,0 3-1 0,0 0-2 0,5-2-1 0,9 2-2 16,-4-4-2-16,-1 3 1 0,1-1-1 16,0 5-2-16,-6 2-3 0,2 3-10 0,-19 3-7 0,26 0 3 15,-26 0-3-15,0 0-2 0,38 7 16 16,-38-7-5-16,23 10-8 0,-13-4 9 0,-10-6-10 0,19 15 6 15,-9-3 7-15,0-1 10 0,-7 1-13 0,7 3-19 16,-3 6 16-16,2 2-3 0,-5 0 3 16,-4 4 3-16,3-4 0 0,-3 3 1 0,-3 1 2 0,-4-4-6 15,4 4 4-15,-4-3 7 0,-6-2-4 0,7 2-5 16,-4 0 9-16,0-5-2 0,0 0-3 16,4-5-3-16,-1-2 11 0,1-3 0 0,2 2 1 0,4-11 1 15,-6 14 1-15,6-14 11 0,-7 10 15 0,7-10 5 16,0 0 4-16,-5 15-3 0,5-15 1 0,0 0-11 0,0 0 1 15,0 0-1-15,0 0-5 0,0 0-4 0,0 0 4 16,12-50-9-16,-2 23 3 0,6 0-9 0,0-12 2 16,4-4 1-16,3 3-7 0,0-5-5 0,-4 6-1 15,1-5-7-15,0 2 3 0,-4 9 8 0,7-5-9 16,-8 7-4-16,-2 4-9 0,0 4 2 0,0-2-5 16,-3 1 9-16,3-1-3 0,0 5 3 0,-7-3 5 15,4 1-5-15,-3 5 0 0,-1 2 6 0,1 4-4 0,-4-4-2 16,-3 15 3-16,7-17 4 0,-7 17-7 0,3-14 3 15,-3 14 3-15,0 0-8 0,3-15 1 16,-3 15-4-16,0 0 3 0,0 0 0 0,0 0 3 0,0 0-2 16,0 0-4-16,0 0 21 0,-39 46-10 0,16-5-3 15,0-2 2-15,-6 1-3 0,4 2 4 16,2-2-4-16,0 0 4 0,4-12 0 0,6 2 4 0,0-4-4 16,6 0 5-16,-6-3-2 0,3 1 4 15,4-3-6-15,2 2 8 0,1-6-6 0,0 1 4 0,3-1-2 16,0-3 5-16,6 10 4 0,-2-3-5 0,5 2 2 15,-2-5 1-15,6 0-12 0,-3 0-8 0,6-1-17 16,-3-3-15-16,4-5-5 0,-4 3-11 0,0-7-12 0,13 2-53 16,-8-1-151-16,-18-6 47 0</inkml:trace>
  <inkml:trace contextRef="#ctx0" brushRef="#br0" timeOffset="-209831.3889">6161 3791 208 0,'0'0'8'0,"0"0"4"16,0 0 1-16,0 0-3 0,0 0-3 15,29 24-1-15,-29-24 1 0,10 11-5 0,-3-1 6 0,2-2-7 16,-9-8 7-16,17 17-1 0,-11-8-4 0,1 3 0 15,1 0-4-15,-1-1 4 0,2 2 0 0,4 3 2 16,-3 3-9-16,0-4 8 0,0 7-4 0,-4 2 1 16,4-4-2-16,-6-2 1 0,2 8 0 0,-3-6 0 15,-3 8-2-15,0-3 4 0,0 0-2 0,-3-1 3 0,-3-2-5 16,-1 4 5-16,-3 1-1 0,0-4 6 16,-3 0 11-16,-3 0 5 0,0 2 2 0,1-2 7 15,-1-3-8-15,-1 1 6 0,4-4 0 0,0-2 3 0,3-1 3 16,-3-5 6-16,7 1 6 0,6-10 6 15,-14 10 6-15,14-10 1 0,-6 9-3 0,6-9 0 0,0 0 5 16,-10 12-15-16,10-12 8 0,0 0-3 16,0 0-6-16,0 0-3 0,0 0-12 0,0 0 0 15,26 8-1-15,-26-8-3 0,53-8-1 0,-6 2-9 0,5 0 0 16,-6-3 0-16,7-1-3 0,-8 3-2 0,3 2 0 16,-9 1-2-16,-13 1-8 0,0-3 1 0,-3 4 7 15,-3 2-5-15,-20 0-6 0,33-4-11 0,-20 4-18 16,-13 0-20-16,29 0-14 0,-29 0-19 0,25 4-17 15,-25-4-61-15,23 2-185 0,-23-2 55 0</inkml:trace>
  <inkml:trace contextRef="#ctx0" brushRef="#br0" timeOffset="-206460.56">6982 3958 277 0,'0'0'73'0,"0"0"-12"0,0 0-5 0,0 0-7 16,0 0 1-16,3-15-18 0,-3 15-7 0,0 0 0 15,0 0 1-15,0 0-8 0,0 0-3 16,0 0-7-16,0 0 0 0,0 0-1 0,0 0 4 0,0 0-2 16,0 0-2-16,0 0-9 0,0 0 6 0,0 0-1 15,0 0-2-15,0 0 10 0,0 0-5 0,43 6 1 16,-20-2 1-16,9-2-2 0,18 4 2 0,-3-3 3 15,9 1-11-15,-4-3 8 0,-3 3-6 0,-6-2 1 16,-16-2 2-16,6 4 1 0,-7-4-9 0,0 3 4 16,1-3 1-16,-27 0 2 0,36 2 3 0,-36-2-11 15,23 0 8-15,-23 0-5 0,0 0 2 0,26 0 3 16,-26 0 0-16,0 0-1 0,0 0 0 0,0 0 5 0,28 4-2 16,-28-4-1-16,0 0-6 0,0 0 6 0,0 0 2 15,0 0 4-15,0 0-13 0,26 0-1 0,-26 0-3 16,0 0-21-16,0 0-21 0,0 0-47 0,0 0-111 15,19-9 38-15</inkml:trace>
  <inkml:trace contextRef="#ctx0" brushRef="#br0" timeOffset="-206046.0799">8445 3885 216 0,'-4'30'12'0,"1"-7"-5"0,-7 0 3 0,4-2 0 0,-7 1-7 16,-4 0 3-16,4 1-2 0,-6 0 2 0,2-2 6 15,4-3-8-15,2-1 3 0,1-3 9 0,0-1-8 16,3-7-2-16,1 5 8 0,6-11 1 0,-13 12 17 16,13-12-5-16,-7 12 3 0,7-12 5 0,0 0 8 15,-3 11 3-15,3-11-3 0,0 0-2 0,0 0-3 16,20 8 1-16,-20-8-6 0,47 5 0 0,5-5-1 15,4 0-5-15,0 0-5 0,-7-5-3 0,8 2-2 16,-5-2 0-16,-3 5-3 0,-13 0-19 0,-3 4-20 16,-8-4-24-16,1 1-51 0,-6-1-119 0,-20 0 39 15</inkml:trace>
  <inkml:trace contextRef="#ctx0" brushRef="#br0" timeOffset="-205533.49">8971 3644 216 0,'30'-8'74'0,"-6"2"-6"16,-1 4-14-16,7 2-3 0,-30 0-9 15,46 4-11-15,-20 7-1 0,-7-7-6 0,4 8 1 0,-3 3-1 16,0 3-3-16,-2-1-6 0,-2 6 2 0,-3-2-4 15,-7 0 0-15,1 8-1 0,0-3 3 0,-7 4-3 16,0-4-2-16,-4 4 6 0,-9 10-11 0,7-7 2 16,-4-4 2-16,0-6 3 0,4-2-7 0,-3-4 2 15,3-2 3-15,3-1 7 0,-4-4-13 0,4-1 10 16,3-9 14-16,-7 15 4 0,7-15 10 0,0 0-13 16,0 0-2-16,0 0-3 0,0 0-7 0,0 0 5 15,0 0-3-15,0 0-1 0,41-48-1 0,-21 24 4 0,12-13-11 16,1-1 2-16,0-1-5 0,-4 4-2 15,-3 5 3-15,-6 7 6 0,-4 2-8 0,-4 4-3 0,8-3-3 16,-7 2 10-16,-4 7-10 0,-2-1-3 16,0 1 14-16,-7 11-6 0,13-16-6 0,-13 16 2 15,6-9 1-15,-6 9-4 0,0 0-4 0,10-14-2 0,-10 14-1 16,0 0 3-16,0 0-11 0,0 0 5 0,0 0 4 16,0 0 2-16,0 0-3 0,0 0 13 0,0 0-3 15,10 35-14-15,-10-8 2 0,0-4 11 0,-3 6-10 16,3-2 4-16,0 2 10 0,0 1-12 0,6 13 8 15,1 0-5-15,-4-7 10 0,3-7-2 0,1-2-2 16,0 3 0-16,12 7 3 0,-2-1-2 0,-1-13 4 0,-6 6-3 16,6-5-3-16,0-1-23 0,-1-2-23 15,-2-1-22-15,4 0-56 0,-4-2-144 0,-4-10 47 0</inkml:trace>
  <inkml:trace contextRef="#ctx0" brushRef="#br0" timeOffset="-204374.41">8039 3809 223 0,'-3'-13'15'0,"3"13"11"0,-4-14 0 15,4 14 5-15,0 0-8 0,0-17 5 0,0 17-12 16,0 0 8-16,13-24-13 0,-6 15 8 0,-7 9-3 15,16-20-1-15,-3 15-8 0,-1-7 3 0,11-3 1 16,0 2-11-16,0 3 10 0,-1-3-6 0,5 5 0 16,-8 2 0-16,-2 0-4 0,-1 0 0 0,-16 6 6 0,26-5-9 15,-26 5 2-15,23-4-1 0,-23 4 4 16,21 0 5-16,-21 0-14 0,23 7 3 0,-23-7 2 16,17 8-2-16,-8-2 5 0,1 7-6 0,-3-9-1 0,-1 8 6 15,1 3-3-15,-1 6 3 0,1 2-1 0,0 0-1 16,-7 7-4-16,3-5 2 0,-3 5 8 0,-3-1-7 15,3 15 6-15,-7-5-4 0,0 2-5 0,1-6 5 16,-1-2-1-16,-6 6 2 0,3-3-3 0,-9 3 5 16,2-4 1-16,8-9 4 0,-1 0-10 15,-2-3 6-15,-4 4 1 0,6-6-2 0,-6 4 1 0,3-4 12 16,0-1-15-16,0-5 6 0,-1 0 3 0,-2 3 3 16,0-1 4-16,-1-2-1 0,4-7-1 0,0 1 3 15,0 0 2-15,13-9-1 0,-23 11-3 0,10 0 0 16,13-11 8-16,-21 4-5 0,21-4 3 0,-23 6-4 15,23-6 2-15,0 0-7 0,-36-6 7 0,36 6 0 16,0 0-5-16,-26-4 0 0,26 4-7 0,-10-11-1 16,10 11 2-16,0 0 0 0,-10-16-1 0,10 16 0 0,0-9-2 15,0 9-1-15,0 0 6 0,10-24-11 0,0 19 7 16,-4-10-3-16,4 5 3 0,3 2-3 0,0-4-2 16,4 1-1-16,6-4 4 0,-4 0-4 0,6 4 4 15,1-1 1-15,-3 2-7 0,3 2 9 0,0 0-5 16,7 1 2-16,-4 5-4 0,1-1-1 0,-2 0 2 15,4 3 0-15,17-4-1 0,-13 8 2 0,0-4-6 16,-6 3 0-16,3 0 13 0,-6-1-7 0,3 1 0 16,-1 3-1-16,-3-2 1 0,1-2 0 0,-4 4-7 15,-1-4 8-15,1 3-1 0,-3 0 7 0,-5 0-8 16,-2-1 3-16,0 2-9 0,3-1-12 0,-3 1-7 16,10 6-16-16,-6-4-14 0,5 7-43 0,-2-6-113 0,3 3 37 15</inkml:trace>
  <inkml:trace contextRef="#ctx0" brushRef="#br0" timeOffset="-203808.9799">10297 4172 218 0,'0'0'33'0,"32"4"-2"16,-22 4-5-16,-10-8-12 0,16 12 5 0,-9-8-1 15,-7-4-8-15,7 20 2 0,-7-13 3 0,0-7-3 16,-4 24 3-16,1-10-2 0,0-1-8 0,-7 10 5 16,-3-3 0-16,3 1-4 0,0-4-3 0,-3 3 3 15,7-5 3-15,-4 0-2 0,3-3-4 0,1 0 4 16,6-12-1-16,-7 17-1 0,7-17 0 0,0 17 3 0,0-17 1 15,7 19-5-15,-1-7-3 0,-6-12 4 16,17 17 0-16,-4-9 0 0,10 6-3 0,-7 1 4 16,4-2-3-16,2 2-5 0,-4-1 5 0,-1-3 6 15,-1 1-8-15,-6 0-2 0,3-3 5 0,-6-1-3 16,-7-8 5-16,9 20-1 0,-9-7 0 0,0-13-1 16,-6 23 3-16,-1-15 4 0,-3 5 0 0,-9 4 0 15,-4 1-2-15,-5-1 0 0,-14 4 4 0,-7 2-2 16,3-3 0-16,-7-5-2 0,6 0 2 0,8-9-6 0,6 3 5 15,7-6 2-15,6 6 0 0,1-9-3 0,19 0-10 16,-30 0-10-16,30 0-24 0,-26-9-43 0,26 9-93 16,-13-18 32-16</inkml:trace>
  <inkml:trace contextRef="#ctx0" brushRef="#br0" timeOffset="-203544.47">10656 4211 264 0,'23'-4'83'0,"-23"4"-13"0,0 0-10 0,23 0-2 16,-23 0-12-16,40 0-4 0,-11 0-2 0,0 4-5 0,4-4 2 15,15 0-7-15,1 4-5 0,-13-4 2 16,0 5-6-16,-4-3-7 0,17 1 2 0,-11-1-28 0,-2 1-27 16,-10-3-55-16,7 4-108 0,-7-4 34 0</inkml:trace>
  <inkml:trace contextRef="#ctx0" brushRef="#br0" timeOffset="-203267.28">11697 3903 221 0,'0'0'60'0,"0"0"-9"0,0 0-10 16,0 0-2-16,23 35-10 0,-23-24-3 0,3 13 0 15,-3 0-3-15,0 1 1 0,0 2-4 0,-3 0-6 16,0 2 9-16,-1-6-8 0,1 6 0 0,0 1 4 0,3-2-8 16,-4-1 12-16,1 0-8 0,0-2 0 15,3 0 5-15,-3 0-9 0,3 2 7 0,-4-4-15 16,8 1-26-16,-4-6-59 0,0-1-96 0,3-5 32 0</inkml:trace>
  <inkml:trace contextRef="#ctx0" brushRef="#br0" timeOffset="-202923.78">12073 3879 218 0,'26'0'46'0,"1"6"-2"15,-5-3-14-15,-2 6-4 0,0-1 1 0,-4 2-6 16,0 5 2-16,-2-2-7 0,0 8-1 0,-1-1-4 16,-3 0-3-16,-3 8 5 0,-4-2-3 0,0 0-2 15,-6 3 2-15,0 0 2 0,-10 13-5 0,-4-4 4 16,3-5-1-16,-3-5-3 0,1-5 8 0,3 0-11 16,-4 2 12-16,4-8-7 0,-3 0-3 0,13-2 5 15,-7-3-10-15,3-4 10 0,7-8 0 0,-10 19 1 0,10-19 5 16,-6 11 10-16,6-11-3 0,0 0 13 0,0 0-11 15,0 0-2-15,20 14-1 0,9-14-4 16,4 0-1-16,21-4-1 0,5-6-12 0,-1 5-24 0,-2-5-30 16,-2 2-47-16,-2-1-114 0,-2 0 37 15</inkml:trace>
  <inkml:trace contextRef="#ctx0" brushRef="#br0" timeOffset="-202387.9799">12818 3890 260 0,'22'7'54'0,"-2"1"-2"0,0 5-10 15,-7-1 0-15,0-2-7 0,0 5-5 0,-2 3-10 16,3 3 5-16,-1-1-1 0,-4 3-4 0,-2 1-1 15,-4 1 2-15,1 0-4 0,-4 5 2 0,0-6-4 16,-4 1-5-16,-2 0 3 0,-4 2 0 0,0-4 1 16,0 2-6-16,0-2 4 0,2-2-4 0,-2-7 1 15,1 0 4-15,2-2-1 0,1-1-6 0,6-11 9 16,-10 18 11-16,10-18 11 0,-10 12 22 0,10-12 10 16,0 0-6-16,-7 8-3 0,7-8-6 0,0 0-7 15,0 0-5-15,0 0 4 0,0 0-17 0,0 0 2 16,20-54-10-16,6 9-3 0,-5 1-2 0,6-2-11 0,2-1 9 15,-3 1-3-15,-3-2-4 0,3 7 5 0,-3 3-1 16,-3 6-10-16,-4 3 13 0,-6 6-1 0,3 2-6 16,-3 0-5-16,-2 0 5 0,2 5-6 0,-4 1 3 15,1 3-3-15,-7 12-1 0,10-21 1 0,-7 12-6 0,-3 9 4 16,10-14 0-16,-10 14-5 0,0 0 3 16,6-12 0-16,-6 12-6 0,0 0 4 0,0 0-7 0,0 0 4 15,0 0 4-15,0 0-6 0,0 0 1 0,0 0-6 16,-6 56 9-16,3-27-3 0,-7 12-2 15,3 3 6-15,1-9 7 0,-1 9-1 0,1 0-5 0,2 0 3 16,1-8 2-16,0-8-1 0,6 2 1 16,0-4 1-16,1 4 2 0,2-5 1 0,4 1-3 0,0 2 6 15,3-5-3-15,3-1 3 0,1-1-16 0,2 0-20 16,1-6-26-16,3 2-19 0,-7-5-91 0,1-6-195 16,2-4 59-16</inkml:trace>
  <inkml:trace contextRef="#ctx0" brushRef="#br0" timeOffset="-202056.6">13619 4371 223 0,'0'21'25'0,"3"-4"3"0,1-3-4 0,-1 1-2 0,4-3-2 15,-7-12 7-15,9 21-3 0,1-10-6 16,-10-11 7-16,17 16-4 0,-8-12-1 0,-9-4 1 0,27 13-4 16,-14-11 0-16,-13-2-4 0,36 15 1 0,-17-10 12 15,-2-1-14-15,-17-4 7 0,23 6-4 16,-23-6-5-16,19 5-1 0,-19-5-5 0,12 9-1 0,-12-9 11 16,13 16-6-16,-7-6-9 0,-6-10 5 0,17 33 4 15,-8-12-11-15,-5 2 10 0,-1 7-4 0,-3-1 3 16,0 11 2-16,3-7-1 0,-3 13-2 0,0-7 5 15,0 1 0-15,0-5 6 0,3 9-9 0,-6-9 7 16,6-1 9-16,-3-5-48 0,4-2-63 0,-4 1-103 0,-4-6 34 16</inkml:trace>
  <inkml:trace contextRef="#ctx0" brushRef="#br0" timeOffset="-199457.3199">14195 3853 294 0,'0'0'111'0,"0"0"-11"16,0 0-10-16,0 0-6 0,0 0-14 0,0 0-11 0,23 0-2 15,-23 0 0-15,0 0-3 0,23 6-11 0,-10-6 3 16,-13 0 4-16,39 2-9 0,-14 2-6 0,4-4 3 16,1 0-10-16,19 5 5 0,-3-5-6 0,6 4 5 15,2-3-10-15,1 3 1 0,1-4-12 0,0 3 8 16,-2-3-12-16,-2 3 2 0,0-3 7 0,1 0-3 16,-17 0 0-16,-12 0-7 0,2 0 5 0,-6 0 3 15,-4 0-5-15,-16 0-1 0,27 0 3 0,-27 0-22 0,19 0-17 16,-19 0-35-16,0 0-10 0,17-3-26 0,-17 3-60 15,0 0-187-15,0 0 57 0</inkml:trace>
  <inkml:trace contextRef="#ctx0" brushRef="#br0" timeOffset="-199126.5">15681 3568 281 0,'0'0'75'0,"0"0"-11"0,0 0-10 16,0 0-9-16,0 0-5 0,8 21 3 0,-8-9-12 15,-5 11 0-15,-2 4-12 0,-6 17-1 0,-6-1 3 16,2 7-4-16,-2 1-1 0,-1-8-2 0,-3 5-1 16,7-3 0-16,-4 2-1 0,0-6 9 0,4 3-5 15,0-9-5-15,-1 3 3 0,6-6-4 0,-2-2 2 16,3-9-2-16,0 2-3 0,4 0-22 0,-1-5-18 16,4-1-23-16,-1-2-35 0,1-3-109 0,3-12 36 0</inkml:trace>
  <inkml:trace contextRef="#ctx0" brushRef="#br0" timeOffset="-198689.44">16166 3609 214 0,'0'0'89'0,"0"0"-14"0,0 0-14 0,0 0-11 15,0 0 0-15,0 0-13 0,0 0-16 0,0 0 9 16,0 0-5-16,0 0-5 0,0 0 2 0,-3 45-1 16,-3-19-1-16,-12 16-1 0,1 1-3 0,-2 3-6 15,-4-2 2-15,0 4-3 0,3-5 5 0,1 5-9 16,-1-2 5-16,0-2-10 0,7-2 4 0,3-7 0 16,1-6 5-16,2 1-4 0,4-5-1 0,-1 1 3 15,4 1 3-15,4-4 3 0,2 4 2 0,1-4-8 16,3-2 5-16,-4-4-2 0,7 4 2 0,7-3-1 0,-7-8-11 15,0 3 17-15,3-5-3 0,-2-1 4 16,-1-5-1-16,-13-2 0 0,26 10 9 0,-26-10-1 0,23-4 4 16,-23 4-16-16,26-8 5 0,-18 1 4 0,2-1-9 15,-4 0 7-15,1-5-9 0,-4-1 1 0,0 1-8 16,-3 13-8-16,-3-25 16 0,-3 4-8 0,-4 1-4 16,3 5 3-16,-3 0 0 0,-4-3-11 0,-6 1 19 15,4 0-12-15,-4 1 2 0,7 5 4 0,-3-1-7 16,6 6-4-16,-3-2 10 0,3 1 0 0,10 7-7 0,-23-8-2 15,23 8-2-15,-20-2-10 0,20 2-25 16,-16 0-16-16,16 0-80 0,0 0-163 0,0 0 50 16</inkml:trace>
  <inkml:trace contextRef="#ctx0" brushRef="#br0" timeOffset="-198186.53">16551 3915 235 0,'0'0'98'0,"10"-10"-4"0,-10 10-28 16,13-6 4-16,-13 6-17 0,29-2-5 0,-14 4-14 0,8 2 3 16,0 2-13-16,0 5 8 0,3 3-5 0,-3 5-11 15,0-3-2-15,-4 5-7 0,1 3 8 0,-4-1-2 16,-3 1 1-16,-1 1-1 0,-2 2-3 0,-4 2 3 15,-6-2-7-15,0 0 3 0,0-1-7 0,-6-3 11 16,-1 3-7-16,-1-3 4 0,-2 2-4 0,-3-5 4 16,3-2-4-16,-3-4-3 0,7-1 10 0,-4-3-6 15,3-4 14-15,7-6 12 0,-13 12 2 0,13-12-9 16,-10 6 3-16,10-6-7 0,0 0-1 0,0 0 5 16,0 0-8-16,0 0-2 0,17-47-12 0,6 10 4 15,6-7-8-15,2-4-10 0,5 2 1 0,7-4 8 16,-1 0-5-16,-3 3 2 0,-3 5 6 0,-5 4 1 0,-1 3 3 15,-7 10 3-15,-7 1-2 0,-3 9 0 16,0 0 1-16,-6 0-1 0,-1 7 0 0,1 2-5 0,-7 6-11 16,7-11 11-16,-7 11-8 0,0 0 3 0,0 0 1 15,0 0-1-15,0 0 6 0,0 0-2 0,-46 31-2 16,23-10-6-16,-7 11 1 0,-1 2 0 0,-1-3 0 16,2 4 9-16,10-6-1 0,-6 10-8 0,10-8 3 15,0-3 0-15,6-3 0 0,-3 4 4 0,6-2-9 0,1 2-9 16,-1-2 26-16,7 2-5 0,0 0 0 0,3-2-8 15,4-1-5-15,3 0-18 0,3-3-15 0,3-2-14 16,4 0-16-16,-1-4-54 0,4-5-148 0,3-5 45 16</inkml:trace>
  <inkml:trace contextRef="#ctx0" brushRef="#br0" timeOffset="-197891.44">17493 4348 279 0,'10'-9'94'0,"-10"9"-16"0,0 0-13 15,0 0 0-15,0 0-18 0,0 0-6 0,0 0 0 16,0 0-6-16,0 0 3 0,0 0-4 0,7 35-13 0,-7-21-2 16,3-2-1-16,0 15 0 0,0-4-6 15,6-2 1-15,-3 2-1 0,1 0 4 0,-1 4-6 0,4-4-1 16,3 4 1-16,0-4-14 0,-3 4 17 0,0-5-3 16,3 2-3-16,-7-4-1 0,8 4-2 0,-5-6 4 15,-5-3-8-15,5-1-2 0,-5-2 6 0,-1-1-1 16,0-2 4-16,-3-9 3 0,7 21-2 0,-4-16-1 15,-3-5 4-15,3 13-10 0,-3-13 7 0,0 0 8 16,-10 17-1-16,10-17 15 0,-19 15-13 0,-4-1-4 16,-6-5 5-16,-1 1-5 0,-17 4 2 0,1 0 1 15,0-3 2-15,7-7-21 0,6-1-8 0,4 0-9 16,-1-3-41-16,2 0-81 0,2-6-167 0,3-6 49 16</inkml:trace>
  <inkml:trace contextRef="#ctx0" brushRef="#br0" timeOffset="-197691.19">17424 4298 286 0,'17'-12'168'0,"-4"6"-31"0,-3 1-19 0,-10 5-18 15,29-10-12-15,-3 4-19 0,-1-2 4 0,8 2-7 16,-1 3-11-16,17 1-7 0,0 2-1 0,2 0-32 15,2 2-16-15,-4 4-30 0,-10-3-36 0,-6 3-78 16,-7-4-171-16,0 4 53 0</inkml:trace>
  <inkml:trace contextRef="#ctx0" brushRef="#br0" timeOffset="-195316.46">18730 4176 286 0,'0'0'138'15,"0"0"-19"-15,-3-11-20 0,3 11-16 0,0 0-9 16,0 0-4-16,0 0-15 0,0 0-5 0,0 0-12 16,0 0 2-16,-7-8-4 0,7 8-8 0,0 0-3 15,0 0 9-15,0 0-2 0,0 0-7 0,0 0-4 0,0 0-4 16,43 15 1-16,-17-10 0 0,0 2-1 16,3-1-1-16,-2 3-1 0,5-3-7 0,-1-4 1 0,-1 3-2 15,3-2 5-15,-7-3 1 0,0 5-2 0,-3-5 2 16,-3 0-22-16,-20 0 12 0,29 0-15 0,-16 0-8 15,-13 0-2-15,18-5-14 0,-18 5-8 0,16-3-11 16,-16 3-1-16,14-5 9 0,-14 5-5 0,9-7-6 16,-9 7 8-16,7-10 5 0,-7 10-1 0,0-13 3 15,0 13-6-15,3-16 14 0,-3 3 3 0,-3 1 5 16,0 2 7-16,3-5 5 0,-4 2-1 0,1-1 2 16,0-1-1-16,0 7 4 0,-1-6 12 0,1 1 5 0,0 1 5 15,-4-3 11-15,4 7 5 0,0-3 2 0,-1 2 12 16,1-1-1-16,3 10-2 0,-3-14-10 15,3 14 5-15,-3-9-13 0,3 9 8 0,0 0-14 0,-4-12-7 16,4 12 7-16,0 0-12 0,-3-9 11 0,3 9-13 16,0 0 4-16,0 0-4 0,0 0 6 0,0 0-2 15,0 0-1-15,0 0 2 0,-8 33-10 0,5-22 5 16,-1 14-3-16,1-2 6 0,-4 0 4 0,1 0-2 16,-1 5-5-16,1-8 8 0,-1 5-11 0,1 0 1 15,-4-2 7-15,3 0-2 0,1 4-6 0,-1-2 12 16,4-1 6-16,-7-1-12 0,4 5 3 0,-1-5-2 15,7 4-36-15,-3-4-1 0,0 3-18 0,3-9-7 16,0 0-44-16,6-2-119 0,1-9 38 0</inkml:trace>
  <inkml:trace contextRef="#ctx0" brushRef="#br0" timeOffset="-194962.18">19887 3846 281 0,'0'-6'98'0,"0"6"-11"0,0 0-14 16,0 0-10-16,0 0-9 0,0 0-7 0,0 0-9 0,0 0-9 15,0 0 4-15,0 0-11 0,0 0 5 16,0 0-7-16,0 0-6 0,-10 39 6 0,7-24-4 0,-1 0-9 16,4 9 8-16,-3 1 1 0,0-1-1 0,6 1 1 15,0 5-10-15,1-4 7 0,2 4 1 16,10 8-3-16,-2-4-19 0,2-3 1 0,-3-5 23 0,10 11-7 15,-7-10-2-15,-3 0 3 0,0-4-10 0,0-2 3 16,4-1-11-16,-4 3 16 0,-2-2-11 0,-1-4 8 0,3 3-2 16,-6-1-1-16,-1-5-2 0,1 1 10 15,-4-4-10-15,0 4 2 0,-3 0 1 0,4-3-2 16,-4 0-1-16,0-12 0 0,0 23 6 0,-4-9-4 0,-2-2 4 16,3-1 1-16,-7 4-3 0,-3 3-2 0,-4 2 8 15,-1-2-6-15,-1 0-1 0,-1 0 0 0,-3-4-13 16,0-3-19-16,0 1-28 0,-3-4-69 0,7-1-148 15,-1-7 46-15</inkml:trace>
  <inkml:trace contextRef="#ctx0" brushRef="#br0" timeOffset="-194772.84">19751 3757 279 0,'0'0'133'0,"6"-16"-33"0,-6 16-1 0,13-5-9 16,-13 5-17-16,20-10-6 0,-20 10-7 0,38-2-13 16,-12 2-3-16,3 2-1 0,24 8-2 0,-1 1-16 15,-6 1-30-15,-12 0-14 0,12 8-32 0,-7-2-73 16,-9-3-145-16,-11 0 44 0</inkml:trace>
  <inkml:trace contextRef="#ctx0" brushRef="#br0" timeOffset="-194286.4499">20585 4076 233 0,'13'22'36'16,"-6"2"3"-16,3-4-3 0,-7 3-7 0,0-1-9 15,-3 3 4-15,0-1-5 0,0-1 6 0,-3 1-6 16,0-1 0-16,-7-5 0 0,7 0-1 0,-7-3 1 16,3-1 0-16,1-1 6 0,-1-3 3 0,4-1-2 0,-4 3 5 15,7-12 18-15,-13 12 13 0,13-12 12 0,-6 9-1 16,6-9-8-16,0 0-6 0,0 0 1 0,0 0-18 16,0 0-6-16,0 0 6 0,0 0-8 0,-4-44-1 15,14 17-5-15,10-11-2 0,3-3 3 0,6-3-7 16,4 2-3-16,3-1-9 0,0-1-3 0,1 0 0 15,3 7 1-15,-1-5 3 0,-3 10-6 0,-7 7 0 16,-9 1 3-16,0 9-6 0,-10 0-4 0,3 3 3 16,-5 4-9-16,-2 0 1 0,1 1-4 0,-4-1 11 15,-3 8-12-15,10-7 7 0,-10 7-2 0,0 0-8 16,0 0 12-16,0 0-7 0,0 0 2 0,0 0 4 16,-20 32 1-16,6-11-9 0,-3 2 4 0,1 5 1 15,3-3 1-15,-10 14 3 0,0-2-1 0,3 5-2 16,4-5 11-16,3-2-6 0,0-3 1 0,3-5-6 0,0 14 18 15,0 3-4-15,1-9-13 0,5-3 9 0,4-3-1 16,4 1-6-16,2 15-9 0,-3-10-6 0,4-6-14 16,3-4-10-16,0 0-12 0,3-2-12 0,0-6-17 15,6-3-48-15,-2-1-152 0,2-7 47 0</inkml:trace>
  <inkml:trace contextRef="#ctx0" brushRef="#br0" timeOffset="-193926.44">21531 4336 279 0,'0'0'62'15,"0"0"-7"-15,-30 21-9 0,7-4-14 0,-16 12 9 16,-2 4-8-16,-1 2-2 0,-1 2-2 0,1 2-9 16,2-1-3-16,6 0-5 0,-2-2 7 0,7 1 3 15,2 1-11-15,1-3-9 0,7-6 2 0,2-2 12 16,7-4 3-16,1 2 5 0,2-2-3 0,4 0-7 0,3-5 2 15,3 1 15-15,0-4-14 0,7 5 3 16,0-1 12-16,3-8-18 0,-3-1 8 0,6-6 9 0,-3 2 2 16,-13-6 3-16,30 5-5 0,-4-10 12 0,-6 3-8 15,-1-3-1-15,-2-2-1 0,-6-1 0 0,-1-5-9 16,9-4-3-16,-9 3-8 0,0-1 5 0,-7 3 0 16,1-3-3-16,-4 1-9 0,0 14 5 0,-13-23-14 15,-1 2 13-15,-2 4-8 0,-4-3 0 0,6 5 2 0,-9 0-2 16,3 0-2-16,1 3 5 0,5 0-3 0,1 3-1 15,4 4-1-15,-1-2-11 0,3 3-27 16,7 4-17-16,-13-10-16 0,13 10-11 0,0 0-62 0,0 0-170 16,0 0 52-16</inkml:trace>
  <inkml:trace contextRef="#ctx0" brushRef="#br0" timeOffset="-193690.46">21778 4142 255 0,'3'-14'165'0,"-3"14"-39"0,3-11-15 0,-3 11-13 16,7-10-9-16,-7 10-15 0,6-9-11 0,-6 9-3 16,23-7-7-16,-6 2-8 0,12 3-2 0,2 0-10 15,-5-2 4-15,4 4-13 0,19 0-4 0,0 4-3 16,-3-2 6-16,-12 5-18 0,-1-5-14 0,-7-2-21 15,0 3-5-15,0-1-21 0,-6 5-6 0,-4-7-80 16,1 2-167-16,-17-2 52 0</inkml:trace>
  <inkml:trace contextRef="#ctx0" brushRef="#br0" timeOffset="-193475.7">21889 4269 269 0,'0'0'124'0,"0"0"-19"16,0 0-23-16,0 0-2 0,0 0-5 0,28 11-6 16,1-8-19-16,1 0 0 0,2-3-12 0,21 6-17 0,-1-4-19 15,-4 5-38-15,-3-4-75 0,8-3-127 0,-1-6 40 16</inkml:trace>
  <inkml:trace contextRef="#ctx0" brushRef="#br0" timeOffset="-193124.46">23033 4133 277 0,'-7'9'48'0,"-3"4"18"0,4-3-2 15,-1 2-11-15,1 1-8 0,2 2-1 0,1 7-7 16,0 2 0-16,3-6-13 0,3 3 8 0,7-2 0 16,0 1 4-16,3 2-11 0,6-8-4 0,-1 5 10 15,5-11-7-15,7 3-4 0,-1-2-2 0,4-3-6 16,-4-3 8-16,4-3-5 0,0-3 3 0,-5-3-2 16,4-3-1-16,-5-2-1 0,-5-4-1 0,5 0-2 15,-8 1-7-15,-2-5 4 0,-4 3-1 0,-7 1-2 16,-3 0-1-16,-3-3 7 0,-3 8-5 0,-7-15 4 15,-3 7-8-15,-3-2 8 0,0 4-4 0,-4-3-4 16,-6 4 1-16,6 4-1 0,-3-1-10 0,0 4 14 0,2-5-3 16,-2 8 2-16,-3-4 3 0,10 3-2 0,-1 4-1 15,1-5-9-15,16 7 0 0,-26-2-3 16,26 2 17-16,-30 2-14 0,30-2 14 0,-26 7-19 0,13-1-27 16,-10 5-47-16,-1-3-44 0,-3 4-148 0,1 1 45 15</inkml:trace>
  <inkml:trace contextRef="#ctx0" brushRef="#br0" timeOffset="-56611.87">2342 6759 258 0,'-21'-5'70'0,"21"5"-13"0,0 0 5 16,0 0-10-16,-23-1-2 0,23 1-12 0,0 0 6 0,0 0-3 15,-19-4-16-15,19 4 8 0,0 0 0 0,0 0 3 16,-23 0 2-16,23 0-2 0,0 0 0 0,0 0-6 0,-23-3 5 16,23 3-8-16,0 0 3 0,0 0-10 0,0 0 15 15,0 0-9-15,0 0-13 0,-23 0 5 16,23 0-2-16,0 0-2 0,0 0-1 0,0 0 3 0,0 0-9 16,0 0 6-16,0 0-7 0,0 0-2 0,0 0 1 15,0 0-10-15,0 0 1 0,0 0-1 0,0 0 5 16,0 0-1-16,0 0 4 0,0 0 0 0,0 0 1 15,0 0-4-15,0 0 7 0,0 0-2 0,0 0-5 16,78 0 3-16,-51 3-1 0,-4-3-4 0,-5 4 6 0,-18-4 0 16,32 1-1-16,-32-1-4 0,30 5-1 15,-30-5 3-15,26 0 0 0,-10 2-8 0,-16-2-5 16,26 0-10-16,-26 0-6 0,23 3 2 0,-23-3-9 16,0 0 0-16,33-3-16 0,-33 3-1 0,16-2-10 15,-16 2-48-15,0 0-128 0,22-5 41 0</inkml:trace>
  <inkml:trace contextRef="#ctx0" brushRef="#br0" timeOffset="-56341.86">2167 7025 241 0,'0'0'80'0,"0"0"-10"0,0 0 3 15,0 0-12-15,0 0-6 0,43 11 3 0,-43-11-13 16,42 4-6-16,-15-8 1 0,-1 8-3 0,-3-4-2 16,5 0-9-16,-2 0 1 0,3 2-6 0,-3-2-7 15,-26 0-3-15,56 0-8 0,-27-2-16 0,-2 2-11 16,-6 0-20-16,-21 0-56 0,52-6-115 0,-26-3 37 15</inkml:trace>
  <inkml:trace contextRef="#ctx0" brushRef="#br0" timeOffset="-56006.95">2346 6472 277 0,'0'0'89'16,"0"0"-19"-16,0 0-10 0,0 0-4 0,0 0-13 15,62 0-4-15,-29 5 3 0,12 1-7 0,4 3-7 16,-1 0-9-16,1 1-1 0,-3 9 4 0,0-5-7 16,-4 9-4-16,-9-4 6 0,-5 0-8 0,-2 0-4 15,7 9-1-15,-7 0 10 0,-7 1-12 0,-2-7-2 0,6 21 7 16,-4-4-8-16,-2 3 10 0,-11 6-7 0,1-5 7 15,-4-3 0-15,-6 8 1 0,-1-5 4 0,-5 1 5 16,-4 0 5-16,-4 0-15 0,-2-5 9 0,-4 0-7 16,-4 3 3-16,1-4-2 0,0 1 9 0,0-14-11 15,6 0-4-15,6-6 4 0,-3 0-2 0,1-5-5 16,6-5-11-16,0-1-1 0,4 2-17 0,6-10-18 16,-13 8-78-16,13-8-144 0,0 0 45 0</inkml:trace>
  <inkml:trace contextRef="#ctx0" brushRef="#br0" timeOffset="-55391.82">3509 6761 221 0,'0'0'93'0,"16"-15"-11"0,-16 15-11 15,23-8-15-15,-23 8-2 0,23-7-12 0,-23 7 0 16,29-5-2-16,-29 5-11 0,43 0 4 0,-43 0-10 16,46 12 0-16,-23-6-2 0,-5-1-4 0,-18-5 4 15,39 27-14-15,-23-13 5 0,1 7 1 0,-4 0-3 16,0-5-2-16,-7 3 3 0,1-5 4 0,0 9-4 0,-1 0-1 15,-6 2 2-15,0-2 10 0,-3-2-15 0,3-5 8 16,0-16-1-16,-7 30 2 0,1-18-5 16,6-12 13-16,0 23 4 0,0-23 14 0,-4 19 17 0,4-19 9 15,0 0 7-15,0 0-1 0,0 0-11 0,-6 17-6 16,6-17-9-16,0 0-7 0,0 0-6 16,0 0-9-16,0 0-5 0,13-73 3 0,-3 45-2 0,3-17-1 15,7 4-5-15,-7 5-5 0,0 4-2 0,3-7 1 16,0 10-2-16,-4 0 2 0,1 6-6 0,-3 0 3 15,0 3-3-15,-1 1 2 0,-2 4-2 0,-1 1-2 16,-6 14 1-16,7-17 4 0,-7 17-7 0,7-15 0 16,-7 15 0-16,6-14-6 0,-6 14 0 0,0 0 4 0,3-13-8 15,-3 13 1-15,0 0 1 0,0 0-5 16,7-12-5-16,-7 12 2 0,0 0 2 0,0 0 4 0,0 0-3 16,0 0-2-16,0 0 1 0,0 0-1 0,0 0 2 15,0 0 2-15,0 0 1 0,0 0 3 0,0 0 1 16,-13 71 0-16,10-45-5 0,-4 19 5 0,4-4-5 15,-4 2 5-15,4-7 6 0,3-7 0 0,0 0-5 16,0 1 0-16,3-4 7 0,-3 6-4 0,3-6 2 16,1 0-10-16,2 1 10 0,1-4-15 0,-1 4-14 15,1-5-16-15,-4 2-20 0,7 0-21 0,-3 2-18 16,-1-7-55-16,1-5-190 0,-7-14 59 0</inkml:trace>
  <inkml:trace contextRef="#ctx0" brushRef="#br0" timeOffset="-55155.93">4364 7173 277 0,'0'0'98'0,"0"0"-19"16,14-8-21-16,-14 8-15 0,0 0 4 16,0 0-7-16,0 0 4 0,0 0-7 0,13 33-6 15,-10-18-1-15,3 10-1 0,-2 1-8 0,-4 2 6 0,3 1-15 16,0-4 8-16,-1 20 0 0,-2-10-1 0,3-5-7 15,-3-1 1-15,-3-4 0 0,6 3-2 0,-3 0 8 16,0-5-4-16,0 5 2 0,-3-6-2 16,3-1 5-16,0 0-14 0,-2 0-17 0,2-7-20 0,0 1-16 15,0-15-14-15,2 22-47 0,-2-22-128 0,0 15 39 16</inkml:trace>
  <inkml:trace contextRef="#ctx0" brushRef="#br0" timeOffset="-54909.7">4865 7034 221 0,'0'0'114'0,"8"-15"-20"16,-8 15-7-16,0 0-23 0,0 0-2 0,0 0-13 15,0 0 1-15,26-14-7 0,-26 14 3 0,36-15 2 0,-6 6-20 16,-4-3 3-16,0 4-16 0,0-1-15 16,4 3-20-16,-4 0-21 0,2 0-20 0,-28 6-34 15,52-7-111-15,-32 2 35 0</inkml:trace>
  <inkml:trace contextRef="#ctx0" brushRef="#br0" timeOffset="-54741.86">5073 7283 225 0,'0'0'103'16,"0"0"-7"-16,0 0-19 0,0 0-12 0,57 3-15 16,-57-3-13-16,82-27-51 0,-30 10-20 0,1-10-28 0,1-5-71 15,1-1 23-15</inkml:trace>
  <inkml:trace contextRef="#ctx0" brushRef="#br0" timeOffset="-52894.7689">6521 6715 276 0,'0'0'157'0,"0"0"-20"0,0 0-17 16,0 0-20-16,3-12-11 0,-3 12-2 0,0 0-22 15,0 0-4-15,0 0-7 0,0 0 0 0,0 0-8 16,0 0-3-16,0-15-2 0,0 15-4 0,0 0-5 15,0 0-3-15,3-15-9 0,-3 15 5 0,0 0-7 16,0-18 4-16,4 10-7 0,-1-3 2 0,0-4-4 16,-3 3-5-16,3-11 5 0,4-1-5 0,-1 0 2 15,1-3-7-15,0 2-3 0,2 1 4 0,-2-1-1 0,-1-3-1 16,1 5 5-16,0 0-6 0,-1 5 4 0,-3 3-5 16,1 0 3-16,-1 5 4 0,-3 10-1 0,3-19-11 15,-3 19-11-15,0-10 5 0,0 10-5 0,0 0-10 16,0 0 10-16,0 0 4 0,0 0 10 0,0 0-14 15,-10 52 2-15,4-9 15 0,-1 4 3 0,1 3-1 0,-1 5-2 16,4-2 5-16,0-5-8 0,-1-2-2 16,8 2 12-16,2-2 0 0,-3-1 1 0,7-11 0 15,0-4-4-15,3-7 3 0,0-3 3 0,-3 4-2 16,3-7 2-16,3-2 2 0,-2-3 3 0,2 0-1 16,-5-3-4-16,2-7 6 0,-13-2-7 0,33 3 6 15,-33-3-8-15,39-12 10 0,-16 0-2 0,-3-5-5 0,0-4-3 16,-4-1-3-16,0-6-6 0,4-12 10 0,0 1-6 15,-12 7 1-15,2 4-1 0,-7 0 13 0,3 12 2 16,-6-3 4-16,4 5 5 0,-4 2-13 0,0 1 4 16,0 11-6-16,3-19-3 0,-3 19-7 0,0-10-7 0,0 10 4 15,0 0-9-15,0 0 6 0,0 0-3 16,0 0 2-16,0 0 4 0,0 0-4 0,0 0 0 16,-3 46-1-16,3-19 7 0,-4-1-10 0,1 21 5 0,0 0 3 15,0-3 4-15,-4-4-3 0,4 5-3 0,1-11 3 16,-1-3 3-16,-4 12 2 0,1-7-3 0,6-8 6 15,-3-2-6-15,-1 4 7 0,4-1-3 0,-3-5-7 16,0 2 1-16,3-2-4 0,0 0-19 16,-4-2-19-16,4-1-11 0,0-6-2 0,0-1-21 0,0-14-2 15,0 17-8-15,4-7 2 0,-4-10-18 0,0 0-59 16,0 0-189-16,0 0 57 0</inkml:trace>
  <inkml:trace contextRef="#ctx0" brushRef="#br0" timeOffset="-52309.8">7216 6612 255 0,'0'-15'97'15,"0"15"-4"-15,0 0-15 0,0 0-6 0,0 0-11 0,0-15-12 16,0 15-4-16,0 0-3 0,0 0-9 0,0 0-4 15,10-11 4-15,-10 11-12 0,0 0-2 0,0 0-7 16,0 0 2-16,0 0 2 0,0 0-10 0,55 17 1 16,-45-8 7-16,0-1-8 0,0 4 7 0,3 9 11 15,0 0-2-15,-3 0-5 0,0 2 4 0,-4 3-13 16,1-1 8-16,-1 3 0 0,-6-5 3 0,0 0-4 16,-3 4 5-16,0-1 8 0,0-9-11 0,-1 7 2 15,-2-6-2-15,-1-1 3 0,4-5 7 0,3-12-9 16,-7 21 5-16,7-21 18 0,-6 11-5 0,6-11 3 15,0 0 1-15,-7 11-2 0,7-11-13 0,0 0 2 16,0 0-4-16,0 0-5 0,0 0-1 0,0 0-2 0,0 0-3 16,4-55 1-16,2 32 0 0,4-7-4 0,-4 4-4 15,4 0 5-15,7-15-3 0,-1 12 0 0,-5 1-7 16,2 5 7-16,-3 1-1 0,3 1-10 0,-3-2 9 16,0 5-10-16,-3 3 4 0,2 0 5 0,-2 0-5 15,-1 3 5-15,1 2-3 0,0-3 1 0,-1 2 2 16,1-3 1-16,-1 2-4 0,-6 12 6 0,10-27-1 15,-7 18-2-15,-3 9-7 0,10-17 1 0,-10 17-4 0,7-18 6 16,-7 18-3-16,6-15 0 0,-6 15-1 16,0 0-8-16,7-10-2 0,-7 10 2 0,0 0 4 0,0 0 0 15,0 0-1-15,0 0 0 0,0 0-2 16,0 0-2-16,0 0 2 0,-20 49 4 0,10-23-1 16,4 3 6-16,-4-1-5 0,3-4 6 0,-6 22-7 0,7-6 11 15,2-7-11-15,1-4 10 0,0-3-5 0,3 0 3 16,0-3-6-16,0 4 9 0,0 0 3 0,3-6-5 15,7 7-10-15,-3-4-10 0,2-2-17 0,-2 2-17 16,3-3-22-16,3-1-25 0,-3-3-71 0,-4-5-200 16,11 7 59-16</inkml:trace>
  <inkml:trace contextRef="#ctx0" brushRef="#br0" timeOffset="-51822.51">7775 7066 240 0,'0'0'85'16,"0"0"-3"-16,0 0-7 0,0 0 5 0,0 0-7 15,0 0-3-15,0 0-24 0,0 0 10 0,0 0-11 16,7-22-2-16,-7 22-4 0,0 0-3 0,0 0-12 15,16-17 7-15,-16 17-4 0,23-15-11 0,0 1 2 16,-2 6-6-16,-4-5-3 0,2 5-1 0,4-4-9 16,-3 7 12-16,-4-1 3 0,-16 6-13 0,30-6-2 15,-30 6 3-15,0 0 3 0,33 2-6 0,-33-2 1 0,19 13 0 16,-19-13 0-16,13 17-3 0,-9-5 1 0,-1 2 1 16,7 9 5-16,-14 0 1 0,8 2-2 15,-4-8 2-15,0 6-7 0,0-5 8 0,0 0-4 0,0 0 5 16,0-18-14-16,3 22 13 0,0-9 0 0,-3-13-4 15,7 23 4-15,-1-11-6 0,-1 3 0 0,5-4-1 16,3 7 8-16,3 5-7 0,-3-9 3 0,4 4-2 16,2 0 4-16,-5-3-5 0,-1-1 8 0,-4-2-8 15,-2-1 6-15,3-2-3 0,-4 3-6 0,1 1 19 16,-7-13-6-16,10 16-9 0,-10-16 11 0,6 19 8 16,-6-9 2-16,0-10 5 0,0 19-9 0,0-19-2 15,-13 23 2-15,3-11-4 0,1-4 6 0,-11 7 2 16,-3 0-3-16,0-7-3 0,0 7-15 0,-3-9-8 15,6 2-15-15,6-4-32 0,14-4-36 0,0 0-73 16,0 0-190-16,-56-14 56 0</inkml:trace>
  <inkml:trace contextRef="#ctx0" brushRef="#br0" timeOffset="-51329.86">8857 7044 233 0,'0'0'140'0,"0"0"-12"0,0 0-23 16,0 0-17-16,0 0-6 0,0 0-11 0,0 0-7 16,0 0 0-16,0 0-12 0,0 0-7 0,0 0-2 0,-43-19-2 15,43 19 0-15,0 0-1 0,0 0-6 16,0 0-12-16,0 0 12 0,0 0-10 0,0 0-4 0,0 0 1 16,0 0-6-16,0 0 5 0,0 0 0 0,0 0-2 15,0 0-5-15,0 0 4 0,40-13-13 0,-11 11 0 16,0-1 3-16,1-3 7 0,-4 3-9 0,0 3 7 15,-26 0-3-15,51-12-1 0,-22 10 0 0,-29 2-14 16,36-7 11-16,-19 5-4 0,-17 2 0 0,26 0 6 16,-26 0-10-16,0 0 12 0,29-3 0 0,-29 3 0 15,0 0 9-15,20-3 4 0,-20 3-5 0,0 0 6 16,0 0-2-16,26-7 0 0,-26 7-4 0,0 0 1 16,0 0 1-16,0 0-5 0,0 0 4 0,22-1-13 15,-22 1 5-15,0 0-9 0,13-9 3 0,-13 9-18 0,0 0-10 16,0 0-12-16,29-10-24 0,-29 10-19 0,16-2-31 15,-16 2-82-15,0 0-229 0,0 0 66 0</inkml:trace>
  <inkml:trace contextRef="#ctx0" brushRef="#br0" timeOffset="-50576.89">9618 6680 282 0,'0'0'108'0,"-17"-7"-2"15,17 7-19-15,0 0-2 0,-16-8-15 0,16 8 10 16,0 0-5-16,-13-13-5 0,13 13-12 16,0 0-8-16,-7-14-6 0,7 14-7 0,0 0 3 15,0-21-12-15,0 21-5 0,13-16-1 0,-6 3-4 16,-7 13 1-16,20-15 0 0,-20 15-4 0,26-14-2 0,-26 14-2 16,23-8-2-16,-23 8-11 0,32-4 5 0,-32 4 0 15,38 0 4-15,-38 0-3 0,46 19-4 0,-30-9 3 16,-3 2 2-16,4 5 0 0,-4 4-6 0,0 0-9 15,0 2 6-15,0 2 12 0,-7-2 1 0,4 5 3 16,-6 0-9-16,2-3-5 0,-6 1 11 0,3 4-3 16,-3-4 1-16,-3-3-13 0,0 0 9 0,0 2 1 15,-7-2 8-15,3 0-15 0,-3-2 5 0,-3 0 4 0,0-5 4 16,3 5-3-16,-6-7 6 0,6-1-11 0,-3-2 6 16,3-2 4-16,10-9-9 0,-19 15-6 0,9-9-4 15,10-6 16-15,-20 11 5 0,10-4 4 0,10-7 1 16,-18 7-8-16,18-7 5 0,0 0-3 0,-26 8-2 15,26-8 3-15,0 0 2 0,0 0 3 0,-19 2 0 16,19-2-5-16,0 0 3 0,0 0 0 0,0 0 2 16,0 0-1-16,0 0 0 0,0 0-3 0,0 0-2 15,0 0-1-15,0 0-7 0,0 0 11 0,-36-2-7 0,36 2-2 16,0 0 2-16,0 0-7 0,0 0 4 16,0 0-1-16,0 0 1 0,0 0 1 0,0 0-8 15,0 0-1-15,0 0 5 0,0 0-2 0,0 0 1 0,0 0-10 16,0 0-8-16,0 0-15 0,-23-8-20 0,23 8-20 15,0 0-29-15,0 0-108 0,0 0-250 0,0 0 73 16</inkml:trace>
  <inkml:trace contextRef="#ctx0" brushRef="#br0" timeOffset="-50237.86">9146 6715 251 0,'-3'-19'128'0,"3"19"-9"16,0 0-9-16,-3-12-17 0,3 12 9 0,0 0-24 16,-7-14-3-16,7 14 0 0,0 0-3 0,0 0-2 15,-6-11-9-15,6 11 3 0,0 0-11 0,0 0-1 16,0 0-8-16,-7-14-9 0,7 14-7 0,0 0-3 0,0 0-3 15,0 0-3-15,0 0-7 0,0 0-2 0,0 0-4 16,0 0 2-16,0 0 2 0,0 0-12 16,-16 43 10-16,13-16-1 0,-1-1-14 0,-2 2 15 0,3 16-5 15,-1 1 4-15,-2 1-1 0,-1-2 1 0,4 0-1 16,-4 0 1-16,-2 0 0 0,2 0-4 0,4-5-19 16,-4-10-19-16,7 0-16 0,0 13-23 0,-3-7-22 15,6-6-83-15,-3-6-213 0,3-6 62 16</inkml:trace>
  <inkml:trace contextRef="#ctx0" brushRef="#br0" timeOffset="-49463.94">9737 6718 233 0,'-20'-7'35'0,"20"7"-3"0,0 0-7 16,-18-6 5-16,18 6 17 0,0 0-4 0,0 0 4 15,-16-9-1-15,16 9 6 0,0 0-4 0,0 0 2 0,-10-8-11 16,10 8-3-16,0 0-1 0,0 0 0 16,-6-15-5-16,6 15-2 0,0 0-1 0,0 0-2 0,0-18-5 15,0 18 1-15,0 0-6 0,0 0 1 0,6-19-5 16,-6 19 4-16,7-12-4 0,-7 12 0 0,10-12 2 15,-10 12-7-15,14-11-2 0,-4 0 1 0,-10 11 8 16,26-10-15-16,-9 3 16 0,-17 7-7 0,29-6-5 16,-6 5-3-16,-23 1 1 0,39 1-9 0,-39-1 7 0,33 9 2 15,-20 1 7-15,-13-10 8 0,26 26-10 16,-14-8 8-16,1 2 3 0,-7 0-16 0,7 0 0 16,-9 5 15-16,2 1-3 0,-6 0-9 0,0 1 7 0,-6 17 0 15,-4-9 11-15,-6 3-5 0,-2 3-1 0,1-9-4 16,-2-6 2-16,-1-5 0 0,4 2-6 0,-4-2 10 15,0 0-5-15,4-4 3 0,0-3-8 0,2-2 4 16,1-3-2-16,0-1 10 0,13-8-3 0,-23 14 4 16,17-6 2-16,6-8-2 0,-15 7 3 0,15-7-3 15,0 0 2-15,-20 9 12 0,20-9-3 0,0 0 0 16,0 0 0-16,0 0-4 0,0 0 0 0,0 0-2 16,0 0-6-16,0 0-2 0,0 0-5 0,0 0-2 15,0 0 2-15,0 0 2 0,0 0-8 0,10-49 2 16,-10 49-3-16,18-21-1 0,-18 21 2 0,20-18 2 15,-20 18-11-15,20-15 6 0,-20 15-3 0,22-14-14 0,-22 14 14 16,20-11 3-16,-20 11-6 0,0 0 3 16,33-6-5-16,-33 6 3 0,0 0-3 0,0 0 3 0,0 0-3 15,52 11 2-15,-52-11 1 0,20 9 2 0,-20-9-8 16,19 9 6-16,-9-2-1 0,-10-7 7 0,18 13-2 16,-11-7 5-16,-7-6-16 0,0 0-7 0,29 20-9 15,-29-20-17-15,20 13-3 0,-10-7-7 0,-10-6-15 0,19 9-7 16,-6-3-23-16,-13-6-82 0,30 0-213 0,-30 0 62 15</inkml:trace>
  <inkml:trace contextRef="#ctx0" brushRef="#br0" timeOffset="-49016.92">10702 6632 313 0,'4'-8'131'0,"-4"8"-18"0,6-19-7 16,-6 19-10-16,3-15-8 0,-3 15-19 0,4-10-3 15,-4 10-4-15,0 0-9 0,-7-21-11 0,7 21 0 0,-10-15-13 16,10 15 8-16,-16-14-10 0,6 7-9 0,10 7 3 16,-29-14-3-16,16 8 5 0,-9 1-11 0,3-1 0 15,-8-3-4-15,8 6-1 0,19 3-4 0,-36-6 7 16,36 6-2-16,-26-2 2 0,26 2-2 0,-30 5-8 16,30-5 9-16,-29 6 1 0,19 3 4 0,0 0-8 15,0 1-11-15,10-10 14 0,-11 25 4 0,8-2-10 16,-1 4 9-16,8-1-8 0,2 2 6 0,-1-1-2 15,15 17 7-15,-4 4-4 0,7-8-9 0,-3 1 2 16,2 2 7-16,-2 0-10 0,0-2-1 0,-4-10 7 16,-3-4-5-16,0-4-1 0,-3 4 2 0,0-6-1 0,-7-2-4 15,4 0 1-15,-4-5 3 0,0 1 1 16,-3-5-3-16,0-10 3 0,0 25 8 0,0-25 1 16,-10 20 6-16,7-9 2 0,-7 2-1 0,1-5 8 0,9-8-3 15,-27 13 8-15,11-5 4 0,16-8 5 0,-29 3 0 16,29-3-4-16,-27 0-1 0,27 0-6 0,-29-11-10 15,29 11 12-15,-33-21-7 0,17 2-6 0,4-4 1 16,3 1-4-16,2-6-4 0,7 5-4 0,3-3 5 0,7 0-8 16,5-15-4-16,4 3-13 0,4 4-14 0,-6 6-22 15,12-3-12-15,1 1-22 0,-7 12-18 0,-4 1-19 16,-2 2-102-16,2 1-261 0,-2 2 76 0</inkml:trace>
  <inkml:trace contextRef="#ctx0" brushRef="#br0" timeOffset="-48554.43">10864 6680 286 0,'17'-13'122'0,"-4"5"-9"16,-13 8-22-16,26-9-16 0,-26 9-12 0,26-5 3 0,-26 5-4 16,33 0-18-16,-33 0-6 0,42 7 11 0,-19 6-7 15,0 2-5-15,-5 0-9 0,2 5 14 0,-4 3-8 0,4 0 2 16,-10 6-3-16,3-6-2 0,-4 4 0 0,-5 2 5 15,2 0-2-15,-3-1-8 0,1-2-8 0,-1-1-1 16,-6-1 5-16,-1-6-7 0,4-1-1 0,-3-2 6 16,3-15-2-16,0 24 0 0,0-13 7 0,0-11 5 15,0 0 10-15,0 20 9 0,0-20-9 0,0 0-5 16,0 0-3-16,0 0-7 0,0 0-11 0,0 0-2 16,0 0-26-16,0 0 4 0,30-81-1 0,-14 37-9 0,0-6 3 15,-3 2 9-15,4 3-2 0,2-3 3 0,-1 4-3 16,-4 3 3-16,-1 9 1 0,0 6 3 0,-3 3 6 15,3 8-9-15,-7 1 5 0,1-1 0 0,-1 2 2 16,-6 13 3-16,10-16-1 0,-10 16-1 16,7-19-5-16,-7 19 4 0,3-9-6 0,-3 9 0 0,0 0-3 15,0 0-2-15,0 0 6 0,0 0 3 0,0 0 0 16,0 0 1-16,0 0 5 0,0 44-1 0,0-16-2 16,-7 1-5-16,4-3 8 0,-3 4 6 0,-1 13-2 15,4-7-2-15,-1-5-2 0,4-4-3 0,0-1 6 16,4 0 0-16,-1 1-1 0,4-4 2 0,-1 4-2 0,4-4-5 15,-4-2-8-15,8-1-19 0,-1 1-13 0,0-8-9 16,0-1-21-16,-3-2-19 0,-10-10-22 0,26 9-71 16,-26-9-215-16,0 0 65 0</inkml:trace>
  <inkml:trace contextRef="#ctx0" brushRef="#br0" timeOffset="-48238.87">11820 6774 295 0,'0'0'168'0,"0"0"-39"0,0 0-11 0,0 0-12 15,0 0-29-15,0 0 4 0,0 0-15 16,0 0 4-16,0 0-3 0,0 0 0 0,0 0-5 0,0 0-3 16,-7 81-3-16,4-55-2 0,0 0-7 0,-1 5-5 15,1-7-8-15,-4 6-3 0,7-1-6 16,-3-2 4-16,3 0-3 0,0-3-2 0,0-2-3 0,0 2 3 16,3-4-4-16,1-5-4 0,-4-15 0 0,10 29-9 15,-10-29-4-15,9 19-3 0,-9-19-7 0,20 14 11 16,-20-14-1-16,20 8-1 0,-20-8-4 0,0 0-1 15,29 9-1-15,-29-9 2 0,0 0-1 0,20 8-2 0,-20-8 1 16,0 0-8-16,0 0 7 0,19 16 3 0,-19-16-3 16,0 0 2-16,13 17 5 0,-13-17 3 0,10 23-10 15,-7-8 11-15,4 9-4 0,0-1-1 0,-4 3-3 16,7 0 8-16,-10-3-3 0,6 4-11 0,-3 0-12 16,4-3-27-16,-4-2-10 0,4 6-17 0,-6-8-35 15,3-4-84-15,-4-16-225 0,6 24 66 0</inkml:trace>
  <inkml:trace contextRef="#ctx0" brushRef="#br0" timeOffset="-47829.87">12850 7031 286 0,'0'0'175'0,"0"0"-17"0,0 0-19 0,0 0-10 16,0 0-17-16,0 0-13 0,0 0-12 0,0 0-4 15,0 0-11-15,0 0-7 0,0 0-4 0,0 0-21 0,0 0 6 16,0 0-3-16,0 0-6 0,0 0-2 0,0 0-5 16,-13-21 1-16,13 21-2 0,0 0-7 0,0 0 0 15,0 0 0-15,0 0-3 0,82 11 2 0,-54-11 5 16,24 4-3-16,-6-4 8 0,3-4 0 0,0 4-4 15,-1 0-3-15,-9 6 2 0,-3-8-4 0,-36 2-1 16,59 0-1-16,-30 0-3 0,-29 0 3 0,51 0-9 16,-51 0 4-16,39 0-5 0,-39 0-4 0,33-4 3 15,-33 4-4-15,0 0 4 0,0 0-1 0,0 0 0 0,39 4 1 16,-39-4-2-16,0 0-1 0,0 0-3 16,0 0 6-16,30 0-1 0,-30 0-8 0,0 0 2 15,0 0 5-15,0 0-1 0,0 0-4 0,0 0-10 0,0 0-14 16,0 0-17-16,0 0-21 0,0 0-35 0,0 0-39 15,0 0-120-15,0 0-304 0,36 2 87 0</inkml:trace>
  <inkml:trace contextRef="#ctx0" brushRef="#br0" timeOffset="-47111.91">13140 7063 218 0,'0'0'99'15,"0"0"-9"-15,-7-12-5 0,7 12-20 0,0 0 1 16,-3-15-9-16,3 15 10 0,0 0-6 0,-3-15-3 16,3 15-2-16,-4-14-13 0,4 14 1 0,0-11-7 15,0 11-2-15,0 0-3 0,4-19 3 0,-4 19-10 16,0-15-4-16,0 15-4 0,6-10-3 0,-6 10 2 15,7-18 4-15,-4 10-8 0,-3 8 0 0,7-22-3 0,-2 16 1 16,-5 6-5-16,6-15-7 0,-6 15 6 0,3-14-6 16,-3 14 8-16,7-11 4 0,-7 11-3 0,3-10 2 15,-3 10 1-15,0 0-1 0,7-10 4 0,-7 10 1 16,0 0-2-16,0 0 5 0,10-15-2 0,-10 15-2 16,0 0 4-16,3-10-7 0,-3 10 4 0,0 0-1 15,0 0-1-15,10-8-2 0,-10 8 2 0,0 0-6 16,0 0 7-16,9-8-8 0,-9 8-10 0,0 0 2 0,0 0-1 15,0 0 2-15,0 0 1 0,20 20-2 16,-13-9 7-16,2 16-8 0,-2-4 6 0,0 3 0 16,-4 4 1-16,0-2 5 0,0 2-10 0,4 14 11 0,-1 4-5 15,-2-2-3-15,-1-6 8 0,4 5-2 16,-4-8-5-16,3 5 6 0,-6-7-2 0,7 7-16 0,-4-7-22 16,0-4-13-16,1-8-28 0,2 4-26 0,-2-4 10 15,2 2-67-15,-3-6-184 0,4-7 54 0</inkml:trace>
  <inkml:trace contextRef="#ctx0" brushRef="#br0" timeOffset="-46486.39">14162 6817 255 0,'0'0'141'0,"-6"-18"-5"0,6 18-19 15,0 0-5-15,0 0-16 0,0-17-2 0,0 17-10 16,0 0-17-16,0 0 0 0,0 0-15 0,-3-15 4 15,3 15-8-15,0 0-9 0,19-18-6 0,-9 13-11 16,-10 5-3-16,29-13 4 0,-6 1 1 0,-3 4-6 16,6 2-7-16,-1 1 4 0,-6 0-7 0,7 5-1 0,-6-5 1 15,-20 5-3-15,33 0-5 0,-33 0-2 0,26 6 11 16,-26-6-8-16,20 15-1 0,-14-7 4 16,4 4 3-16,-3 1-4 0,-4 2 4 0,0 5-5 0,-3 10 4 15,0-7-4-15,0 3 2 0,-3 4 0 0,-4-7 1 16,4 4 2-16,-4-3-10 0,4 0 15 0,-3 0-5 15,2 0-15-15,4-7 15 0,-3-2-5 0,3-1 6 16,-3-3-5-16,3-11-1 0,0 22 6 0,0-11 0 16,6 0-3-16,-2-1 2 0,-4-10-1 0,13 20 3 15,-3-7-5-15,-1-8 2 0,1 6 3 0,10 4-2 16,-1-1-11-16,-4 1 11 0,2-5-1 0,-4 1-1 16,0-3-7-16,0 2 3 0,-3 0 4 0,3 1 2 15,-4-2-4-15,-2-2 3 0,3 2-2 0,-4 0 0 16,-6-9 4-16,10 18 3 0,-7-6-2 0,-3-1 9 0,0-11-1 15,-3 20-4-15,-3-7 0 0,-1-3-7 0,-3 5 10 16,-6 3-7-16,-23 18 17 0,16-21-13 16,0-1-1-16,2-3 4 0,-6 2-5 0,11-1 2 15,-4-10 2-15,7 4 4 0,-3 2-4 0,16-8-1 0,-23 3-2 16,23-3-6-16,-23 0 5 0,23 0-16 16,0 0-16-16,-33-9-18 0,33 9-17 0,-16-10-21 15,13-2-28-15,0-3-124 0,3-6-273 0,6-6 80 0</inkml:trace>
  <inkml:trace contextRef="#ctx0" brushRef="#br0" timeOffset="-45909.17">14956 6711 238 0,'-7'-15'118'15,"7"15"-19"-15,-10-8-14 0,10 8-6 0,0 0 1 0,0 0-5 16,-13-8-1-16,13 8-4 0,0 0-11 0,0 0-1 16,0 0-1-16,-9-10-18 0,9 10 5 0,0 0-9 15,0 0 5-15,0 0-8 0,0 0 0 0,0 0-1 16,0 0-5-16,0 0-6 0,0 0 6 0,0 0-10 16,0 0-2-16,0 0 0 0,0 0 3 0,0 0-4 15,39-5 0-15,-10 7-6 0,2-2 2 0,22 0-1 16,-8-2 0-16,8 2 3 0,-4-4-2 0,-2 8-5 0,2-10 7 15,-13 8-7-15,-3-4 1 0,-3 2 1 0,-1 0 3 16,-4 0-9-16,-25 0-1 0,36 0 6 16,-36 0-8-16,32 0 7 0,-32 0-4 0,20 2-3 15,-20-2 10-15,0 0-12 0,0 0 2 0,26 4 4 16,-26-4-12-16,0 0 9 0,16 8 0 0,-16-8 6 0,10 11-8 16,-3 1 2-16,-7-12 2 0,6 23-1 15,-2-1 4-15,-4 1 3 0,3 7-3 0,-3-1 6 0,0-4-9 16,0 23 4-16,-3-2-4 0,-1-2 3 0,1 1 5 15,-3-5-7-15,2 4 11 0,-6 0-7 0,4-3 7 16,3-3 4-16,-1-9-6 0,1 2 1 0,-3-6-1 0,2 2 7 16,1 2 6-16,0-2-8 0,-1-4-5 15,1 0 7-15,0 4-3 0,0-4 0 0,3-2 1 0,-4-4-8 16,4-3 10-16,-3 1-17 0,3-3 11 0,0-12-5 16,-3 19-1-16,3-19 3 0,-3 14 1 15,3-14 4-15,0 13-11 0,0-13 5 0,0 0 5 0,0 16 0 16,0-16-2-16,0 0 2 0,0 0-3 0,-4 11 4 15,4-11-3-15,0 0-1 0,0 0-3 16,0 0 0-16,-3 13-2 0,3-13-1 0,0 0-7 0,0 0-11 0,0 0-14 16,0 0-17-16,0 0-5 0,0 0-27 15,0 0-35-15,0 0-104 0,0 0-258 0,-13 12 75 16</inkml:trace>
  <inkml:trace contextRef="#ctx0" brushRef="#br0" timeOffset="-36819.96">16350 6948 209 0,'0'0'150'0,"-10"-14"-10"0,10 14-23 0,-3-7-14 16,3 7-13-16,0 0-13 0,-4-11-10 0,4 11 7 16,0 0-13-16,-3-12-4 0,3 12-2 0,0 0-4 15,-7-6-9-15,7 6 1 0,0 0-7 0,0 0 1 16,-9-10-7-16,9 10-2 0,0 0-7 0,-7-10 6 16,7 10-6-16,0 0 3 0,-10-9-11 0,10 9 14 15,-6-8-4-15,6 8-4 0,-7-9-2 0,7 9-4 16,-10-9 0-16,10 9 8 0,-9-9-5 0,5 0-5 15,4 9-1-15,-6-8 2 0,6 8-5 0,-10-8 4 16,7-2 1-16,3 10-4 0,-4-9 6 0,4 9-7 0,-6-6 7 16,6 6-1-16,0 0 0 0,-3-10-6 0,3 10-5 15,0 0 5-15,-4-13-5 0,4 13-1 0,0 0 7 16,0 0-10-16,0 0 3 0,0 0 2 0,7-15-4 16,-7 15 0-16,16-2-7 0,-16 2-4 0,23-6 11 15,-10 6-1-15,-13 0-3 0,30 3 4 0,-1 0-4 16,-9 2 0-16,4-1 3 0,-4 4 2 0,6 0 0 15,-3 7-1-15,0-2-1 0,-3 7-7 0,-1 1 11 0,-3-1-4 16,4 5 2-16,-7-4 1 0,4 2-7 16,-8 2-4-16,1 0 0 0,-2-1 7 0,-1-4 4 0,-4 1 5 15,-3-3-7-15,3-3-4 0,-3-1 11 16,-3 1-5-16,3-4-2 0,-3 4 1 0,-4-3 2 0,4 0 2 16,-2-1 3-16,-1 2-1 0,2-3-5 0,-2 0 5 15,3 1 5-15,-1-5 1 0,1 2 3 16,3-8 7-16,-7 10 5 0,7-10 1 0,-3 9-2 0,3-9-2 15,0 0 0-15,0 0-6 0,0 0-5 0,0 0 1 16,0 0-5-16,0 0-12 0,17-29 2 0,-4 8 1 16,11-17 0-16,2-1-1 0,4-1 3 0,-1 1 0 15,-3 1 0-15,4 2-3 0,-7 1-2 0,0 6 1 0,0 4 0 16,-9 4 2-16,3-3-4 0,-1 7 3 0,-3-4 0 16,3 5 1-16,-2 1 2 0,-1-3-3 0,-7 6 1 15,1 2 2-15,-1 2-4 0,1-3 5 0,-1 1 6 16,-6 10-7-16,7-10-2 0,-7 10 0 0,3-10-2 15,-3 10 1-15,0 0-4 0,3-11 0 0,-3 11-2 0,0 0-10 16,0 0 13-16,0 0-1 0,0 0-1 16,0 0 2-16,-49 37 2 0,26-15-3 0,-9 13 4 15,6 2 1-15,1 1-1 0,-1 1-2 0,6-2 1 16,7-1 6-16,0-7-3 0,7-6 2 0,-4 2-2 16,3-2-5-16,4 3 5 0,3-3 2 0,0 3 0 0,6-2 4 15,1 0-1-15,6-2-5 0,0 2-2 0,4 0-1 16,2-1-14-16,4-2-9 0,-2 0-31 0,2-5-21 15,3 5 2-15,4-6-14 0,-4-3-21 0,0-1-94 16,0-7-243-16,4-2 71 0</inkml:trace>
  <inkml:trace contextRef="#ctx0" brushRef="#br0" timeOffset="-36470.99">17398 7252 258 0,'0'0'109'0,"4"-8"-3"15,-4 8-19-15,0 0-13 0,0 0-2 0,0 0-16 16,0 0-7-16,0 0-8 0,0 0-10 0,0 0 5 16,0 0-9-16,0 0-7 0,0 0 6 0,0 0-12 15,0 0 1-15,0 0-1 0,0 0-17 0,0 0 15 16,0 0-1-16,0 0-1 0,0 0 7 0,0 0-21 16,19 23 18-16,-19-16 1 0,7 2-10 0,-1 2 2 15,1 2 3-15,-1 1 3 0,7 7-7 0,1-1 2 0,2-1-1 16,0 2-3-16,-3 0 11 0,-1 0-10 0,4-1 6 15,-6 3-4-15,3-2 2 0,0-4 5 0,0 8-14 16,-3-10-11-16,0 1 20 0,-7-4-1 0,0 3 5 16,4-4 4-16,-4 1 1 0,1 3 5 0,-4-1 2 15,3 0 3-15,0-1 4 0,-6-2 8 0,3 1-4 16,-3 3 9-16,-1-1-7 0,-2-2-8 0,-1 3 3 16,1-4-3-16,-11 8-1 0,1-3-8 0,-4 3-3 0,1-3-17 15,2-3-19-15,3-2-23 0,-3-2-28 0,1-4-39 16,3 0-80-16,-4-4-225 0,17-1 67 0</inkml:trace>
  <inkml:trace contextRef="#ctx0" brushRef="#br0" timeOffset="-36258.89">17434 7314 303 0,'0'-7'233'0,"0"7"-14"0,0-15-14 0,0 15-20 0,0-13-13 15,0 13-16-15,0-8-18 0,0 8-15 0,0 0-16 16,4-15-10-16,-4 15-13 0,3-14-5 0,-3 14-13 16,13-13-8-16,0 7-6 0,0-2-8 0,10-1-19 15,5-3-20-15,-2 3-27 0,3 4-35 0,7 3-32 16,10-7-24-16,-7 9-32 0,-3 0-108 0,-8 0-301 16,-2 0 86-16</inkml:trace>
  <inkml:trace contextRef="#ctx0" brushRef="#br0" timeOffset="-35874.67">18380 7163 353 0,'0'0'139'0,"0"0"-20"15,0 0-16-15,20 0-13 0,-20 0-12 0,0 0-8 16,0 0-5-16,0 0-6 0,0 0-5 0,0 0-9 16,39 0-3-16,-15 0-4 0,2 0-4 0,4 0-3 15,3 0-5-15,-4-7 4 0,1 7-2 0,-1 0-7 16,0 0 1-16,-1 0-17 0,2 0 10 0,-4-2 6 15,0-2-9-15,-3 8 1 0,-23-4-7 0,36-4 7 16,-36 4-4-16,29 0-2 0,-29 0-4 0,27 0 5 16,-27 0 2-16,0 0 2 0,24 0-4 0,-24 0-6 15,0 0 5-15,0 0-2 0,26 0 0 0,-26 0 2 16,0 0-6-16,0 0-3 0,0 0-13 0,23 0-24 16,-23 0-29-16,0 0-19 0,0 0-91 0,0 0-212 0,0 0 62 15</inkml:trace>
  <inkml:trace contextRef="#ctx0" brushRef="#br0" timeOffset="-35258.96">19604 6813 225 0,'0'0'182'0,"6"-8"-29"0,-6 8-21 16,0 0-21-16,0 0-19 0,10-15-3 0,-10 15-22 0,0 0-10 15,0 0-8-15,0 0 1 0,0 0-10 16,0 0-6-16,0 0 0 0,13 38-3 0,-13-11-5 15,3 1-2-15,-3 16-6 0,0-2 3 0,0 1-3 0,-3 5-3 16,-4-7 2-16,1 6-7 0,3-3 5 0,-1-1 0 16,1-1-5-16,0-5 3 0,0-7-1 0,-1-1 1 15,1 0-10-15,3-2 9 0,-2 3-28 0,2-4-24 16,0 3-17-16,0-3-20 0,2-6-21 0,-2 1-66 16,0-6-193-16,0-7 58 0</inkml:trace>
  <inkml:trace contextRef="#ctx0" brushRef="#br0" timeOffset="-34770.92">19831 6942 294 0,'0'0'102'16,"0"0"-25"-16,-3-15 5 0,3 15 1 0,0 0-11 0,0-14-6 16,0 14-14-16,0 0-1 0,0 0-6 0,3-17 5 15,-3 17-15-15,13-13-3 0,-3 6 8 0,-10 7-25 16,42-15 5-16,-12 9 1 0,-1-1-4 0,1 2-8 16,-1 0 4-16,1 1-5 0,-6 4-4 0,2 0 4 15,-26 0-8-15,40 4-4 0,-40-4 0 0,29 2 9 16,-16 6-1-16,-13-8-4 0,20 10-5 0,-14 1 1 15,-6-11 3-15,13 19 0 0,-9-9 2 0,-4-10 4 16,0 28 1-16,0-14-1 0,-4 8-3 0,1 0 0 16,0-5-7-16,0-1 0 0,6 1 6 0,-6-3 6 15,6 9-1-15,0 2-2 0,4 0-5 0,3 2 3 0,3-5 1 16,0 8-1-16,10 8-2 0,-2 1 7 16,-5-9-7-16,4-5 12 0,-4-1-11 0,1-3-4 15,2-2 3-15,-6-1 2 0,4 4-1 0,-8-9 5 16,1 2 2-16,-3-4-4 0,-1-1 12 0,-2-1 15 0,-4-9 4 15,3 14 9-15,-3-14 11 0,0 12 2 0,0-12-12 16,-20 18-5-16,-3-6 3 0,-6-2-4 0,-20 5-12 16,-5-2 2-16,2-1-9 0,2-2-24 0,-2 4-16 15,13-11-16-15,6 1-16 0,5-4-35 0,2 0-29 0,-3-7-66 16,6 2-215-16,3-4 64 0</inkml:trace>
  <inkml:trace contextRef="#ctx0" brushRef="#br0" timeOffset="-34241.82">20647 6834 241 0,'13'-11'162'0,"-9"1"-23"15,-4 10-20-15,19-14-9 0,-6 9-15 16,-3 1-3-16,-10 4-25 0,26-11-9 0,-11 11-4 0,-15 0-7 15,39 3-8-15,-12 5 2 0,-5 1-10 0,5 5-6 16,-4 1 6-16,-4 9-10 0,1-3 1 0,6 19 0 16,-3 2-3-16,-8-1-1 0,-2 3 0 0,-3 0 2 15,-7-4-7-15,-6-5 3 0,-1-9 2 0,1 2-5 16,0 1 5-16,-4-4 1 0,1 0-3 0,-1-3 0 16,2-1-4-16,-1 0 10 0,-1-6-7 0,1-5-5 15,-1 2 2-15,4-3 3 0,3-9 12 0,-7 14 19 16,7-14 8-16,-3 13 5 0,3-13-8 0,0 0-8 0,0 0-15 15,0 0-17-15,0 0-11 0,6-38-7 0,11-3-9 16,4-7-5-16,5-2-13 0,17-32-1 0,-7 16-2 16,10-13-2-16,-7 16-3 0,-5 5 5 0,-4 9 7 15,-1 3 12-15,-3-2 7 0,0 10 12 16,-6 5 7-16,-7 8 4 0,-3 5 0 0,0 1 3 0,-4 5-4 16,1-1 4-16,-1 6 1 0,-6 9 3 0,7-15-17 15,-7 15 5-15,3-11-10 0,-3 11 4 0,0 0-9 16,0 0 10-16,0 0-6 0,0 0 9 0,0 0-5 15,-36 33 9-15,17-11 0 0,2 1-4 0,-12 13 0 0,6-7-4 16,3 0 2-16,7-2 2 0,-3-4-5 16,3 4 6-16,5 0 0 0,-6-2 0 0,1 16 2 0,7-5-1 15,-1-4-1-15,4-6 3 0,0 3-8 0,3 15 8 16,6-2-4-16,1 1-5 0,6 1-21 0,-7-9-29 16,9 9-15-16,-2-2-25 0,0-11-14 0,0-2-99 15,1-10-244-15,-1-3 73 0</inkml:trace>
  <inkml:trace contextRef="#ctx0" brushRef="#br0" timeOffset="-33492.92">21879 6738 286 0,'0'-12'81'0,"0"12"-28"0,0 0-4 15,0 0-3-15,0 0-12 0,0 0-2 0,0 0-2 16,0 0-2-16,0 0 0 0,0 0-7 0,0 0 0 16,0 0-11-16,3-11 5 0,-3 11-3 0,0 0-3 0,0 0 10 15,0 0-9-15,0 0-3 0,0 0 5 16,0 0-12-16,0 0 10 0,0 0-6 0,0 0 0 0,0 0 3 16,0 0-4-16,0 0 0 0,0 0 20 0,0 0-21 15,0 0 0-15,0 0 0 0,0 0-6 0,0 0 4 16,0 0 1-16,0 0-2 0,0 0-4 0,0 0-2 15,0 0-3-15,0 0 3 0,0 0 3 0,4 38-2 16,-4-38-1-16,0 0 3 0,0 0 3 0,0 0-4 16,0 0 2-16,0 11-2 0,0-11-3 0,0 0 7 15,0 0-2-15,0 0 0 0,0 0 3 0,0 0-6 16,0 0 5-16,0 0-2 0,0 15 3 0,0-15-5 16,0 0-6-16,0 0 8 0,0 0 1 0,0 0-2 15,-4 15 5-15,4-15 4 0,0 0-7 0,-6 15-4 0,6-15 5 16,-7 16 6-16,1-3-1 0,-1-3 0 0,1 3 4 15,-1 9 3-15,-3-1-1 0,1 2 1 0,-1 2-3 16,0 0 11-16,3-1-7 0,-2-4 2 0,-1 3-3 16,3-4-1-16,-3-5 4 0,4 0-1 0,3 1-7 15,-1-2 2-15,1-2 0 0,0 1-1 0,0 0-2 0,-1-1 1 16,4 4 0-16,-3-1-2 0,3 7 3 16,-3-1-5-16,3 4-1 0,0 0 0 0,0 0 9 15,3 1-3-15,-3-1-6 0,7-1 1 0,-4 0 5 0,3 1-4 16,1-6 11-16,-4-2 0 0,0 3-2 15,4-8 8-15,0 1 6 0,-4 0 6 0,7-3 2 16,-7 3 12-16,-3-12 6 0,13 15-2 0,-10-11 4 16,-3-4 5-16,10 12-4 0,-10-12-5 0,0 0-5 0,0 0-7 15,26-1-2-15,-26 1-7 0,20-13-1 0,-7 4 4 16,-3 1-9-16,4-13-3 0,0 7 0 0,-1-7-2 16,-4 6-5-16,1 0-1 0,0 2-3 0,-3 0 5 15,-1 4 3-15,-3-3 1 0,-3 12 5 0,7-17-8 16,-4 9-1-16,-3 8 2 0,4-21 1 0,-4 21 2 15,-4-18-6-15,4 18 0 0,-6-17 0 0,-1 5-2 0,7 12 3 16,-13-17-2-16,0 11-2 0,3-3-1 16,-3 3 0-16,0-2 1 0,2 1-1 0,-6-1 1 0,4 2-4 15,13 6-2-15,-23-13 6 0,10 7-7 0,13 6 0 16,-19-8-9-16,19 8-14 0,-17-6-19 0,17 6-22 16,-13-6-26-16,13 6-12 0,0 0-23 0,0 0-100 15,0 0-263-15,0 0 76 0</inkml:trace>
  <inkml:trace contextRef="#ctx0" brushRef="#br0" timeOffset="-28791.99">3913 9588 253 0,'0'0'204'0,"0"0"-30"0,0 0-18 16,0 0-11-16,0 0-18 0,0 0-9 0,0 0-12 0,0 0-11 15,0 0-4-15,0 0-15 0,0 0-9 16,0 0-8-16,0 0-3 0,0 0-9 0,26-15-9 0,-26 15-2 16,15-6-6-16,-2-2-1 0,16-2-3 0,4-1-4 15,16-1-4-15,4 0-2 0,-3 1-3 0,-1 4-2 16,0 2-3-16,-3 5-2 0,-7 0-3 0,-6 3-4 15,-8 3 3-15,4-1-1 0,-3 4 4 0,-3 1-7 16,3 4-1-16,-6-3 1 0,3 4 0 0,-3 3-1 16,-7-5 3-16,-3 2-4 0,-1 0 2 0,1-2 1 15,-3 10 1-15,1 4-4 0,-8-4 0 0,0 0 4 16,-3 3 4-16,-2 0 0 0,-2 1-1 0,-3-4 0 16,1 2 0-16,-1-2-2 0,-3 0 3 0,3-5-1 15,0-3 1-15,3-5-2 0,1 0 6 0,3 1-3 0,3-11 3 16,-10 19-1-16,10-19-7 0,-7 10-2 15,7-10-10-15,0 0-3 0,-6 13-3 0,6-13-27 0,0 0-29 16,0 0-18-16,0 0-13 0,0 0-3 0,0 0 5 16,32-50 0-16,-5 12-74 0,-1-1-209 0,-3-1 62 15</inkml:trace>
  <inkml:trace contextRef="#ctx0" brushRef="#br0" timeOffset="-28488.93">4855 9446 469 0,'10'-20'-19'0,"-3"3"2"15,-2 0 7-15,1 2-1 0,-3 1 2 0,4-2 5 0,-1 5-2 16,-6 11 1-16,10-23 1 0,-6 11 4 15,2-1 7-15,1 3-5 0,-7 10 1 0,9-25 8 0,-2 14-6 16,-4-1 3-16,-3 12-4 0,10-21 11 16,-3 11 6-16,-7 10-5 0,3-19 9 0,-3 19-8 15,6-11 4-15,-6 11-3 0,0 0-8 0,4-13 2 16,-4 13-1-16,0 0 3 0,0 0-5 0,0 0 1 0,0 0-3 16,0 0 7-16,0 0-1 0,0 0 9 0,0 0 0 15,0 0 0-15,0 0 8 0,-46 30-3 0,30-7-6 16,-4-2 0-16,4 2-1 0,1 2-2 0,-2 0 1 15,4 1-6-15,-3 16 0 0,0-6-2 0,6-11 0 16,3 4 5-16,4-2 4 0,0-4-6 0,-1 6-2 16,8-2 1-16,-4-4-4 0,6 5 7 0,4-6 4 0,0-1-7 15,6 0-2-15,1 1 0 0,2-1-1 0,-1-4-5 16,5 1 3-16,0 0 5 0,3-4-6 0,-3-2-1 16,7 3-11-16,-7-3-12 0,3-7-26 0,-3 5-27 15,6-8-49-15,-11-2-141 0,-18 0 43 0</inkml:trace>
  <inkml:trace contextRef="#ctx0" brushRef="#br0" timeOffset="-27840.94">5403 9661 225 0,'20'-3'64'0,"-20"3"-18"0,0 0 0 0,0 0-9 16,0 0-2-16,0 0-3 0,0 0-5 0,0 0-3 15,0 0-3-15,0 0-1 0,33 17-6 0,-33-17 7 0,0 0-11 0,10 9 6 16,-10-9-1-16,0 0 0 0,0 0 3 15,0 18-5-15,0-18 10 0,0 0-8 16,-7 17 2-16,7-17 5 0,-10 18 1 0,10-18-4 0,-10 11 7 16,10-11 7-16,-9 9 3 0,9-9 2 15,0 0 2-15,-10 12 4 0,10-12-9 0,0 0 0 0,0 0-3 16,0 0 2-16,0 0-3 0,0 0-1 0,0 0-10 16,0 0 8-16,-20 6-9 0,20-6-1 0,0 0 6 15,0 0-5-15,0 0-6 0,0 0-7 0,0 0 4 16,0 0-2-16,0 0-1 0,0 0-2 0,0 0-1 15,0 0-1-15,0 0 5 0,0 0-1 0,49-29-11 0,-49 29 0 16,20-4 7-16,-20 4-2 0,23-5-5 0,-23 5 4 16,0 0-7-16,0 0-3 0,52 3 2 0,-52-3 9 15,28 6-2-15,-18 0-3 0,6 2-6 0,-3 1 1 16,-13-9 7-16,26 27-5 0,-13-7 4 0,-3 3 6 16,0-1-4-16,-3 1-2 0,-4 0 5 0,-3 3 1 15,-3-3 0-15,-1 4 0 0,4-4 2 0,-3-2 2 16,0 1 12-16,-4 0-3 0,4-5 8 0,-4 1 0 15,1-6-1-15,3-1 14 0,3-11-8 0,-10 21 4 16,10-21 1-16,-7 14 3 0,7-14 6 0,-6 9 3 16,6-9 8-16,0 0 3 0,-7 14 2 0,7-14-5 0,0 0 0 15,0 0-4-15,0 0-3 0,-3 15-7 0,3-15-1 16,0 0-9-16,0 0-1 0,0 0-6 16,0 0-5-16,0 0-2 0,0 0 2 0,72-16-12 0,-43 3-12 15,17 2-24-15,-10-1-19 0,-5 3-18 0,-1-1-28 16,19 2-28-16,-13-1-13 0,-4 3-105 0,-5-3-286 15,0 4 83-15</inkml:trace>
  <inkml:trace contextRef="#ctx0" brushRef="#br0" timeOffset="-27629.51">6648 9531 314 0,'30'-17'110'0,"-4"6"-29"15,2-4 2-15,1 6-14 0,4 1-8 0,16-4-10 16,-13 3-36-16,0 4-30 0,-8-2-25 0,1 4-41 16,1 3-94-16,-30 0 32 0</inkml:trace>
  <inkml:trace contextRef="#ctx0" brushRef="#br0" timeOffset="-27475.93">6629 9940 258 0,'0'0'150'16,"0"0"-25"-16,0 0-17 0,99-40-11 0,-49 26-19 15,8-10-28-15,1 4-37 0,-1 3-36 0,4-4-76 0,-3-5-116 16,-4 2 35-16</inkml:trace>
  <inkml:trace contextRef="#ctx0" brushRef="#br0" timeOffset="-25810.05">8728 9294 338 0,'0'0'154'0,"0"0"-23"0,0 0-13 16,0 0-24-16,0 0-7 0,0 0-15 0,0 0-9 15,-72 7-4-15,49-2-10 0,-3-2 5 0,-1 1-9 16,8-4-7-16,19 0-2 0,-38 0 2 0,22 0 10 16,16 0-3-16,-26-7-10 0,9 4 9 0,17 3-8 15,-23-11-4-15,10 2-4 0,7-1-7 0,-4 0 12 16,3 0-22-16,1-1 12 0,6 11-8 0,0-29 2 16,6 17-5-16,4-9-5 0,7 4 1 0,-1-2 7 0,7-1-9 15,13-6 1-15,-4 8-6 0,-4 3 0 16,2 7-3-16,-1 2 7 0,-3 0-7 0,1 6 1 0,-1 0-1 15,0 6 0-15,0 6-1 0,2 0 1 0,-5 5-3 16,3 0-4-16,-3 8 4 0,6 7 1 0,-3 3 4 16,-3 9-5-16,-10-11 3 0,1 6 2 0,-8-4-3 15,-3-1 2-15,-3 10-8 0,-3 2 15 0,-7-1-5 16,-3-2 5-16,-6-2-1 0,-1 0 6 0,-3-3-8 16,7-5 10-16,-7-10-6 0,6-3 5 0,-2 1-5 15,2-4 7-15,3 1 6 0,1-3-1 0,0-4 3 0,-1-2 9 16,5 1-3-16,9-10 2 0,-17 4-3 0,17-4-1 15,-19 0-4-15,19 0 1 0,0 0-8 16,-20-14-3-16,13 5 2 0,4-6-8 0,0 1 6 16,0 3-5-16,3-13-1 0,0 3-2 0,6 1 1 0,-3 2-5 15,7-2 0-15,0 3 0 0,6-4-1 0,1 3-6 16,2 6 4-16,1-1 4 0,0 0-5 0,1 3 0 16,-1 9-1-16,3-5-6 0,-1 2 8 0,1 4 3 15,-23 0-6-15,49 10 6 0,-22-6-5 0,-1 3 4 16,-2 1 1-16,-4-2-9 0,3 6-8 0,0 0-11 15,-4-6-15-15,-2 3-16 0,-1 0-10 0,-3-3-21 0,-3 3-14 16,0-3-20-16,0-2-82 0,-10-4-243 16,13 10 70-16</inkml:trace>
  <inkml:trace contextRef="#ctx0" brushRef="#br0" timeOffset="-25246.69">9487 9120 271 0,'0'0'113'0,"3"-15"-9"15,-3 15-12-15,0 0-12 0,0 0-10 0,0 0-9 16,3-15 0-16,-3 15-7 0,0 0-14 16,0 0-6-16,0 0 2 0,10-13 4 0,-10 13-4 0,0 0-10 15,26-12-13-15,-26 12 2 0,30-4-2 0,-30 4-3 16,32-4 6-16,-9 8-5 0,-23-4 1 0,46 11-3 15,-30-3-3-15,1 4 8 0,-6 1-10 0,6 3 5 16,-4 12-4-16,-3-6 1 0,3 6 7 0,-4 0 0 16,-5-2 7-16,-4 19-6 0,0-7 11 0,-4-9-11 0,-2-2 2 15,-1-2 11-15,1 0 0 0,-1-6-8 16,1 1 5-16,-1-5-6 0,4-2 2 0,3-13 12 0,-7 20 0 16,7-20 10-16,-3 15 13 0,3-15 0 0,0 8-7 15,0-8-12-15,0 0-14 0,0 0-17 0,0 0-7 16,0 0-6-16,7-43-6 0,2 1-6 0,8-4-5 15,-1-1-3-15,4-10 2 0,-1 5-1 0,-2 0 2 16,6 2 4-16,-4-4 11 0,4 8-8 0,-10-2 8 16,4 17-8-16,-7 3 3 0,-2 4 8 0,-2 3 3 15,1 0 3-15,-1 5-2 0,4 1-3 0,-7 3 5 16,1-1-3-16,-4 13 3 0,6-15 5 0,-6 15-3 16,7-10 2-16,-7 10-8 0,0 0-7 0,6-19 3 15,-6 19 1-15,0 0 1 0,0 0 0 0,0 0 2 16,0 0 1-16,0 0-2 0,-19 51 12 0,-1-10-1 15,10-6-3-15,-1 9 6 0,-6 0-7 0,8 2 5 0,-1-5-3 16,-3 7-2-16,6-8-3 0,1-5-2 0,-1-5 10 16,4-2-1-16,0 0 1 0,6 0-6 0,0-1 12 15,0-1-12-15,1 1 4 0,2-1-1 0,4-2 6 16,0-2-21-16,6 0 2 0,-3-1-18 0,2-5-16 16,1-1-22-16,4 0-26 0,0-3-73 0,-4-10-194 15,-16-2 58-15</inkml:trace>
  <inkml:trace contextRef="#ctx0" brushRef="#br0" timeOffset="-24817">10264 9426 277 0,'0'0'84'0,"0"0"-10"0,0 0-13 0,13-9-7 0,-13 9-7 15,0 0-9-15,29 0-5 0,-29 0 8 0,0 0-9 16,33 9-7-16,-20-3-7 0,-3 0 2 0,-3 2-4 16,2 5-2-16,1-1 2 0,-5 2 12 0,2 6-5 15,2 6 5-15,-2-2-2 0,-4 0-11 0,0 0 2 16,-3-8-3-16,4 11 6 0,2-10 0 0,-2 2-9 0,2-5 4 15,1-3 6-15,-1 5-10 0,4 1 10 16,6 3-10-16,1-2 7 0,2 0-2 0,4-1-17 16,3 3 7-16,10 8-1 0,-8-5-5 0,-2-3 10 0,-3-4 1 15,-6-1-10-15,2 4 4 0,-6-8-5 16,4 2 5-16,-11-1-1 0,1-4 6 0,-7-8 7 0,10 16 8 16,-10-16 6-16,0 19 13 0,0-19-2 0,-13 21-4 15,3-13-2-15,-3-2 1 0,-4 3-9 0,-6 6-9 16,-3-8 6-16,0 0-1 0,5-5 1 0,-5 2-26 15,-1-2-12-15,27-2-19 0,-45-6-27 0,28 1-30 16,7-6-92-16,-3 2-214 0,13 9 65 0</inkml:trace>
  <inkml:trace contextRef="#ctx0" brushRef="#br0" timeOffset="-24520.87">11391 9461 286 0,'0'0'146'0,"0"0"-18"15,26 10-16-15,-26-10-14 0,20 0-12 0,-20 0-10 16,42 2-3-16,4 1-2 0,5-3-21 0,1-3 5 15,1 1-14-15,-1 2 1 0,-1-4-1 0,-2 2-6 16,-13-2-11-16,0 2 1 0,-10 2 3 0,3-3-8 16,-3-1-6-16,-8 2 3 0,-18 2-11 0,33-4 4 15,-33 4-23-15,26-1-11 0,-26 1-20 0,0 0-26 16,17-10-99-16,-17 10-199 0,0 0 61 0</inkml:trace>
  <inkml:trace contextRef="#ctx0" brushRef="#br0" timeOffset="-24289.0098">11790 9215 246 0,'0'0'126'0,"0"0"-25"0,0 0-7 0,0 0-12 16,0 0-4-16,0 0-5 0,0 0-10 0,0 0-1 15,3 58-3-15,1-30-2 0,-1-1-5 0,4 1-4 16,2 16-5-16,-5-2-6 0,2 4-3 0,-6-13 4 0,3-2-8 15,1-1-4-15,-1-4-8 0,4 0 11 0,-1 3-7 16,4-3-2-16,-4 2-7 0,4-5-20 16,3 4-19-16,-3-4-13 0,7-2-17 0,-1-1-27 0,3-5-73 15,8 0-181-15,-8-7 54 0</inkml:trace>
  <inkml:trace contextRef="#ctx0" brushRef="#br0" timeOffset="-24011.97">12729 8934 289 0,'0'0'89'0,"0"0"-4"0,0 0 2 0,0 0-14 16,0 0 17-16,30 58-23 0,-24-30 0 0,1 15 4 15,-1 1-13-15,-2 3-5 0,2 0-1 0,-6 0-9 16,3-1-10-16,-3-11 10 0,0 13-10 0,0-2-15 16,4-2 14-16,-4 0-7 0,3 0-1 0,-3-5 2 0,0-10-30 15,3-3-13-15,-3-2-21 0,7-1-9 0,-7 0-9 16,6-5-28-16,-2-7-53 0,2-2-160 0,-6-9 49 16</inkml:trace>
  <inkml:trace contextRef="#ctx0" brushRef="#br0" timeOffset="-23622.18">13213 8926 313 0,'0'0'131'0,"0"0"-23"15,-3-18-30-15,3 18-11 0,0 0-3 0,0 0-1 16,0 0-15-16,0 0-10 0,0 0 2 0,0 0-14 15,0 0 4-15,75 20-1 0,-52-5 1 0,0 3-9 16,0-3 8-16,3 1-24 0,-4 3 14 0,1 0-5 16,-4 2 8-16,4 3-9 0,-7-4 7 0,-3 5-5 0,4-1 6 15,-1-2 3-15,-9 6 8 0,-1 0 4 0,-6-5 5 16,0 3 5-16,-10 4 4 0,1-3-10 16,-8 12 7-16,1-6-6 0,0-7 2 0,-1-2-6 0,1-1 2 15,3-5 1-15,0 2 3 0,0-7 0 0,3 1-6 16,3-6 1-16,2 1 1 0,5-9-4 0,-9 15-3 15,9-15 0-15,-7 12-1 0,7-12-5 0,0 0 1 16,-3 12-5-16,3-12 0 0,0 0-6 16,0 0-3-16,0 0 6 0,37 4-5 0,-7-4-4 0,6-3-2 15,13-4-8-15,0 1-14 0,0-3-11 0,-11 3-22 16,-2-2-17-16,-7 1 2 0,-3 1-24 0,0 0-9 16,-3 0-18-16,-3-2-17 0,-4 3-81 0,-6-7-251 15,-10 12 74-15</inkml:trace>
  <inkml:trace contextRef="#ctx0" brushRef="#br0" timeOffset="-23176.42">13955 8919 321 0,'0'0'115'0,"0"0"-6"16,29-8-10-16,-29 8-17 0,0 0-8 0,43 2 0 15,-43-2-12-15,39 19-11 0,-21-5 7 0,5 6-7 0,-4 1-4 16,1 3-5-16,3 14-10 0,-3-1 16 0,-7-2-13 15,-4-5 6-15,-2-1 0 0,-4 0-4 16,4 0-3-16,-7-2 8 0,3 2-4 0,-6-2-2 0,3-4-5 16,-3 0-4-16,3-4 3 0,0-5-3 0,-4 1-2 15,4-15-2-15,0 20 11 0,0-20 10 0,-3 11 11 16,3-11-2-16,0 0-6 0,0 0-18 0,0 0-18 16,0 0-14-16,0 0-13 0,0 0-8 0,39-81-5 15,-19 29-1-15,3 2 4 0,1-6-10 0,19-23 14 16,-10 14-2-16,-7 13 9 0,-3 7 8 0,0 5 10 15,-7 4 3-15,-3 10 3 0,-3 3 0 0,0 8 1 0,-4-2-4 16,1 3 1-16,-2 3 4 0,-5 11-7 0,6-16 0 16,-6 16 3-16,7-9-4 0,-7 9-3 0,0 0 0 15,0 0-9-15,0 0 3 0,0 0 0 0,0 0 3 16,0 0 3-16,0 0 2 0,10 46 4 0,-14-17-5 16,8 15 16-16,-8-3 0 0,4-3-6 0,-3 3 2 15,6 6 6-15,-6-6-6 0,6-6-4 0,-6-2 0 16,6 12 3-16,1-10 4 0,-1-6-3 0,3-4-2 0,4 2 0 15,0 0-3-15,0-2-17 0,3 5-21 0,0-6-21 16,-3 0-14-16,6-2-23 0,-3-1-12 16,4-6-118-16,-1-13-257 0,-3 2 75 0</inkml:trace>
  <inkml:trace contextRef="#ctx0" brushRef="#br0" timeOffset="-22857.97">15105 9140 290 0,'0'0'143'0,"0"0"-23"16,9-10-20-16,-9 10 6 0,0 0-2 0,0 0-20 16,0 0 1-16,0 0-8 0,0 0 10 0,14 39-3 15,-8-14-13-15,-3 3-5 0,-3-2-2 0,7 18-5 0,-4-7-9 16,0-7-1-16,4-3-8 0,0 2-3 0,-1-6-4 16,-3 6-6-16,4-5-1 0,3-1-1 0,-4-3 2 15,4-2-1-15,3 0-3 0,-1 0 0 0,4-3-3 16,-3-5-4-16,3 0 3 0,-2-2-7 0,2-1-4 15,-16-7 2-15,23 11-3 0,-10-2-3 0,0 0-4 16,-13-9 7-16,23 15-8 0,-10-8-3 0,-3 3 6 16,0 2-8-16,6 4 0 0,0 5 4 0,-1 2 1 15,-2 2-1-15,10 12 2 0,-13-5 1 0,9 10 1 16,-5 1 1-16,2-2-1 0,-3 1 0 0,-6 2 1 16,2 0-7-16,1-3-18 0,-7-7-20 0,1-4-19 15,2 0-28-15,-2-5-25 0,-1-1-113 0,0 0-268 16,0-3 78-16</inkml:trace>
  <inkml:trace contextRef="#ctx0" brushRef="#br0" timeOffset="-22558.05">16373 9727 393 0,'0'0'227'16,"0"0"-40"-16,0 0-10 0,0 0-18 0,0 0-12 15,0 0-12-15,0 0-13 0,0 0-13 0,0 0-12 16,8-10-10-16,-8 10-10 0,0 0-13 0,0 0 2 16,32 0-11-16,-2-4-4 0,6-2-2 0,19 3-3 15,1-5-6-15,5 1-6 0,4 0-2 0,-3-6-9 16,-1 5 1-16,-2 0-6 0,-7 1-16 0,-3-5-16 0,-13 9-12 15,-5-3-15-15,-1 4-13 0,-11-3-11 0,7 0-34 16,-6 0-13-16,-20 5-23 0,26-10-110 0,-26 10-294 16,17-4 83-16</inkml:trace>
  <inkml:trace contextRef="#ctx0" brushRef="#br0" timeOffset="-22325.99">16827 9242 367 0,'-6'-18'185'0,"6"18"-22"0,0 0-27 15,0 0-21-15,0 0-13 0,0 0-13 0,0 0-18 0,0 0 5 16,0 0-9-16,0 0-6 0,0 0 2 0,-20 47-9 16,17-24-7-16,-7 4-2 0,7 17-1 0,-7 0-9 15,3 3-3-15,-2 0-3 0,-1-1-3 0,0 0-1 16,7 5 4-16,-7-5-34 0,3 4-35 0,-2 0-30 15,2 0-43-15,-9 0-97 0,9-7-253 0,-6 0 73 0</inkml:trace>
  <inkml:trace contextRef="#ctx0" brushRef="#br0" timeOffset="-21807.97">18116 8969 269 0,'17'-12'141'15,"-4"1"-9"-15,-3-1-22 0,0 0-3 0,-1 7-11 16,-2-4 1-16,-1 0 0 0,4 0-7 0,-10 9-10 0,10-8 0 16,-10 8-8-16,8-8-5 0,-8 8-13 0,4-10-4 15,-4 10-10-15,0 0-6 0,0 0-3 0,0 0-3 16,0 0 11-16,0 0-2 0,-12 35 3 0,-14 4 9 16,-7 4-1-16,0 3-4 0,1 4-3 0,-4 7-7 15,0-5-2-15,16 0-4 0,-8 2-2 0,2-4-2 16,3-5 2-16,4 6-8 0,-1-4 3 0,7-3-3 15,10-9-2-15,-1-4 2 0,4-1-4 0,4-2-5 0,2-4 4 16,1 3 2-16,6-4-5 0,3 2 6 16,1-6-6-16,-1 0 4 0,0-3-3 0,1-1 2 15,-4-3-2-15,1-3 2 0,3-3 0 0,-4-3-5 16,0 0 3-16,-13-3 4 0,26-3-2 0,-10-2-1 16,-2-2-5-16,-8-5 1 0,7-4-1 0,4-5-3 0,-11-2-1 15,4-2-3-15,-10 2 5 0,0 0-5 0,-7-6 0 16,1 5-7-16,-4 0-8 0,0 3-5 0,0 5-9 15,-3 1-18-15,0 7-21 0,-13-2-18 0,10-1-23 16,-10 7-13-16,1 1-23 0,-4 1-97 0,-4 2-285 16,0 5 81-16</inkml:trace>
  <inkml:trace contextRef="#ctx0" brushRef="#br0" timeOffset="-21541.94">17616 9061 243 0,'0'-12'193'0,"0"3"-18"16,0 9-21-16,0-14-8 0,0 14-16 0,-3-11-9 15,3 11-13-15,0 0-18 0,0-10-11 0,0 10-11 16,0 0-9-16,0 0-8 0,0 0-2 0,0 0-9 16,0 0-6-16,0 0 0 0,0 0-5 0,0 0-5 15,-20 30-2-15,17-16-3 0,-7 9 1 0,3 6-3 0,-2 10 0 16,-1-1-3-16,0 6 4 0,3-9-10 0,4-4-4 15,-3 13-15-15,6 4-15 0,0-7-10 0,6 5-17 16,1-2-11-16,-1-3-6 0,7 2-6 0,0-4-11 16,4 4-11-16,6-13-7 0,-4-3-65 0,1-7-200 15,-1-3 60-15</inkml:trace>
  <inkml:trace contextRef="#ctx0" brushRef="#br0" timeOffset="-21025.36">18627 9371 298 0,'13'-8'99'0,"-13"8"-7"16,13-7-14-16,-13 7-7 0,10-5-8 0,-10 5-10 0,0 0-4 15,15 0-9-15,-15 0-6 0,0 0-3 16,23 12 0-16,-14-1-7 0,-2 1 2 0,6 9-3 15,0 2 0-15,-3 3 1 0,6 21 1 0,-6-10 10 0,-3 7-2 16,2-9 1-16,-9-5 0 0,0-2 8 0,0-1-4 16,-3 1 1-16,3-6 0 0,-3-5 2 0,3 2-4 15,-3-3-1-15,-1-3 5 0,1-1-8 0,3-4 1 16,-3 1-3-16,3-9 2 0,-7 14 12 0,7-14 2 16,-3 13 8-16,3-13-3 0,0 0-8 0,-7 6-3 15,7-6-10-15,0 0-13 0,0 0-7 0,-3-35-3 16,13-7-15-16,3-8-4 0,3-2-4 0,1-1-2 0,6-1-1 15,3-3 3-15,0 4 5 0,-5 3 2 0,5 2 8 16,-3 12 6-16,-6 0 0 0,-1 13 1 0,-3 2 2 16,-6 7-6-16,3-1 7 0,-7 3-7 0,3 4 4 15,-2-1 1-15,-1 3-4 0,-3 6-1 16,10-13-4-16,-10 13-5 0,3-8 3 0,-3 8-5 0,0 0 6 16,0 0 0-16,0 0 0 0,0 0 0 0,0 0-1 15,0 38 3-15,-3-12 2 0,-1 2-4 0,-2-3 4 16,-1 4 0-16,4-2-1 0,0 1-1 0,-4 17 5 15,4-10-1-15,-4-6-1 0,7-1-1 0,-3-3 4 16,6 1 0-16,-3 2-1 0,4-3-3 0,-1 5 3 16,4-6-7-16,-1 1-10 0,4 2-18 0,0-4-19 15,3 1-23-15,0-1-18 0,3-2-25 0,1-4-96 0,2 2-248 16,-4-11 71-16</inkml:trace>
  <inkml:trace contextRef="#ctx0" brushRef="#br0" timeOffset="-20676.91">19579 9723 300 0,'0'0'150'0,"0"-12"-17"15,0 12-22-15,0 0-2 0,0 0-22 0,0 0-10 16,0-12 2-16,0 12-12 0,0 0-9 16,0 0-9-16,0 0-6 0,0 0-8 0,0 0-2 0,0 0-4 15,0 0 0-15,0 0-6 0,0 0-3 0,-23 24 0 16,17-13-6-16,-1-3 1 0,4 7 2 0,0-3-6 15,-1 11-3-15,4-2 5 0,0 5 1 0,4-3-6 16,-1 4 4-16,3-1-5 0,1 1 1 0,-1-4-5 16,4 3 1-16,0 1 4 0,8 9-3 0,-5-2-1 0,0-14 0 15,-3 3 2-15,0 2 3 0,0-3 4 0,3 2 0 16,-7-5 1-16,1-5-1 0,3 1 5 0,-7 0-3 16,0-8-1-16,4 6-3 0,-7-2 7 0,3-2-3 15,0 1 7-15,-3-10-6 0,0 16 2 0,0-16 0 16,-6 19 0-16,-1-8-1 0,-3-3 4 0,1 2-5 15,-8-2-16-15,-6 1-18 0,0-1-20 0,-1-4-24 16,-2-2-23-16,0-2-24 0,3-2-98 0,0-12-245 16,3 4 71-16</inkml:trace>
  <inkml:trace contextRef="#ctx0" brushRef="#br0" timeOffset="-20539.95">19692 9654 314 0,'0'0'133'0,"16"-8"-25"0,-3 2-6 0,4 0-34 16,6 0-27-16,6-3-45 0,1 3-40 0,1 3-36 15,14-4-89-15,11 2 28 0</inkml:trace>
  <inkml:trace contextRef="#ctx0" brushRef="#br0" timeOffset="-19397.97">20611 9796 303 0,'0'0'133'0,"0"0"-3"0,0 0-10 0,0 0-15 15,0 0-4-15,-23 0-11 0,23 0-7 0,0 0-5 16,0 0 4-16,0 0-9 0,0 0-6 0,0 0-2 16,-26 0-8-16,26 0-2 0,0 0-6 0,0 0-11 15,0 0-2-15,0 0-4 0,0 0-1 0,-16 0 2 16,16 0-6-16,0 0-4 0,0 0-5 0,0 0 2 15,0 0-2-15,0 0-4 0,0 0 5 0,0 0-4 16,46 10 3-16,-17-3-8 0,24-1 3 0,2 0-2 16,2 0-12-16,6-4 16 0,-1 1-6 0,3 3-7 0,-4-2 10 15,1-4 3-15,-7 2 0 0,-4-2-3 0,-5 3-1 16,-7 0 0-16,-9-3-3 0,-4 2 4 0,-10-2-4 16,4 5 0-16,-10-5-3 0,3 0 0 0,-13 0 6 15,16 0 2-15,-16 0-4 0,13 1 7 0,-13-1-7 16,0 0 0-16,0 0 5 0,18 0-2 0,-18 0 2 15,0 0-4-15,0 0 0 0,0 0 3 0,20 3-4 16,-20-3 0-16,0 0-3 0,0 0-1 16,0 0-10-16,0 0-19 0,0 0-24 0,0 0-14 15,16 0-30-15,-16 0-45 0,0 0-7 0,0 0-87 16,0 0-275-16,0 0 80 0</inkml:trace>
  <inkml:trace contextRef="#ctx0" brushRef="#br0" timeOffset="-17788.29">22107 9278 396 0,'0'0'163'0,"0"0"-25"0,0 0-15 0,24-5-18 0,-24 5-11 15,0 0-4-15,17-2-11 0,-17 2-12 0,0 0-5 16,0 0-9-16,0 0-9 0,0 0-2 0,13-6-7 16,-13 6-4-16,0 0-2 0,0 0-4 0,0 0-11 15,0 0 0-15,0 0 1 0,0 0-1 0,0 0-2 16,0 0 1-16,-23 27-5 0,16-16 4 0,-1-1-8 16,-2 0 6-16,0 3-3 0,4-2 3 0,-1 1-6 15,1 0 3-15,-1-1-8 0,4 4 6 0,0 9 0 0,3-7 1 16,6 6-10-16,4-3 7 0,3 4-1 0,3 0 0 15,2-1 6-15,15 9-4 0,-7-6-2 0,-3-2 5 16,3-4-5-16,-3-1 3 0,0-3-3 0,0 6 0 16,-3-8 0-16,-1 3 0 0,-1 1 5 0,2-3-3 15,-7 0-1-15,3-3 3 0,-6-1 0 0,0 1-5 16,-3-1 5-16,-1 1 8 0,4 1 1 0,-3-5 3 16,-7 7 7-16,3-3 7 0,-3-1 2 0,0 2-2 15,-3 2 3-15,-1-2 3 0,-2-1 0 0,-1 3-6 16,-6 1-2-16,0-1-2 0,0 0 1 0,3-1-5 15,-10 0 1-15,1 1-1 0,1-2-7 0,1-5-2 0,-9 1-7 16,7-6-11-16,-1 3-22 0,4-6-10 0,16 0-20 16,-33-6-23-16,17 3-27 0,3-3-24 0,3-5-120 15,-7-7-294-15,4-6 84 0</inkml:trace>
  <inkml:trace contextRef="#ctx0" brushRef="#br0" timeOffset="-17612.97">22167 9365 338 0,'7'-9'154'0,"3"0"-23"0,6 4-12 15,4-8-11-15,9 5-12 0,-3-4-18 16,4 4-6-16,15-1-6 0,-7 3-7 0,-2 3-17 0,-7-2-12 16,7 5-27-16,-6 0-34 0,-4 0-31 0,4 2-87 15,-9-4-178-15,-2 4 54 0</inkml:trace>
  <inkml:trace contextRef="#ctx0" brushRef="#br0" timeOffset="-16892.14">22840 9313 289 0,'16'2'132'0,"0"0"-25"0,1 4-8 15,-4 0-13-15,3 3-4 0,-3 0-5 0,-3 3 6 0,3 9-11 16,-3-1-3-16,0 6-9 0,-4 0-2 16,1 3-8-16,-4 14 5 0,-6-8-3 15,3 9-14-15,-7-9 4 0,1-6-3 0,-1-4 14 0,1 2 0 16,-4-4-10-16,3-2 2 0,-3 2-9 0,-3-5-2 16,7-3-1-16,-1-3 1 0,4-4-3 0,0 1-2 0,-4-1 0 15,4-2 7-15,0 1 8 0,3-7 3 16,-7 6-6-16,7-6-4 0,0 0-13 0,0 0-10 0,0 0-4 15,0 0 0-15,20-42-14 0,6 1-8 0,0-3-5 16,7-2-4-16,3-7-5 0,14-23 4 0,-7 17-6 0,-4 6 7 16,-3 1 1-16,0 2 2 0,-3 4 11 15,-2 1 1-15,-5 7 9 0,0 0-3 0,-6 12-2 16,-7 4 8-16,0 6-3 0,-3 4 4 0,-3-3-1 0,-1 6-3 16,1 2-4-16,-4-3 5 0,-3 10-10 0,6-10 4 15,-6 10 0-15,0 0 1 0,0 0-10 0,0 0-2 16,0 0 9-16,0 0 9 0,0 0-9 0,-26 42 7 15,13-19-1-15,-6 16-3 0,-4-1 4 0,0 0 5 16,6-5-4-16,1-2 1 0,6-4-5 0,2 0 5 16,-2-3-1-16,4 0-1 0,-1 0 4 0,1 2-4 15,-1 1 3-15,1-6-1 0,2 4-3 0,1 0-1 16,0-2 3-16,-1-7-2 0,8 4 1 0,-4-4 6 16,0-1-4-16,3-1 2 0,-3-2-2 0,3 2 1 0,4-1-4 15,-4-2 4-15,0 1 1 0,4 0-1 16,-4-3 0-16,4-1-3 0,-1 5-2 0,1-9 7 0,1 6-8 15,2-5 4-15,0 1 2 0,-1-2-1 0,-9-4 7 16,20 8-13-16,-20-8 10 0,16 2 0 0,-16-2-3 16,17 0-4-16,-17 0 9 0,0 0-4 0,19 0 2 15,-19 0-2-15,0 0 6 0,0 0-3 0,27-2-5 0,-27 2-4 16,0 0 7-16,0 0-6 0,16-2 7 16,-16 2-3-16,0 0 1 0,0 0-2 0,0 0-1 0,13-4 3 15,-13 4-5-15,0 0 5 0,0 0-1 0,0 0-3 16,16-2 1-16,-16 2-2 0,0 0 3 0,0 0 0 15,0 0-1-15,0 0 1 0,0 0-2 0,10-6-2 16,-10 6-1-16,0 0 3 0,0 0-3 0,0 0-3 16,0 0-5-16,0 0-10 0,0 0-12 0,0 0-13 15,0 0-10-15,0 0-19 0,0 0-22 0,0 0-17 16,0 0-25-16,0 0-92 0,0 0-271 0,0 0 80 16</inkml:trace>
  <inkml:trace contextRef="#ctx0" brushRef="#br0" timeOffset="-16514.04">23685 9631 303 0,'0'0'144'0,"0"0"-28"0,0 0-15 16,0 0-6-16,0 0-11 0,0 0-2 0,0 0 14 15,0 0-1-15,-16 46-6 0,0-19-4 0,-4 15 4 16,-6-2-2-16,3-1-5 0,-3 1-8 0,6 2-5 15,0-5-1-15,6-3-18 0,4-3 1 0,3-7-2 16,-2 2-4-16,5-2-4 0,-2-1-3 0,6-2-5 16,0-1-2-16,0-3-4 0,3-3 0 0,0 1 0 15,1-2 1-15,2-2-3 0,-3-2-4 0,7 0 0 16,-3 2 1-16,1-1-3 0,5-9 2 0,-3 7-2 16,-10-8-3-16,23 2 0 0,-23-2 5 0,0 0 2 15,26-11-6-15,-16 1-3 0,-4 5 2 0,1-7-4 16,-4 4 5-16,0-5 1 0,1 1-2 0,-8-2 1 0,-2 5-6 15,-1-6-1-15,-6-2 0 0,0 5-6 0,0-3 1 16,-3-2 4-16,-1 5-4 0,4 0 0 0,2 3 1 16,1 1-10-16,0 1-6 0,4 0-18 0,6 7-12 15,-17-9-17-15,17 9-29 0,-10-9-10 0,10 9-18 0,0 0-24 16,0 0-133-16,0 0-323 0,0 0 92 16</inkml:trace>
  <inkml:trace contextRef="#ctx0" brushRef="#br0" timeOffset="-5460.39">23155 10562 269 0,'0'0'208'16,"-10"-2"-28"-16,10 2-21 0,-6-6-23 0,6 6-1 16,0 0-15-16,0 0-12 0,0 0-2 0,-10-7-7 15,10 7-11-15,0 0 0 0,0 0-3 0,0 0-10 16,0 0-7-16,0 0-3 0,-3-4-10 0,3 4-4 15,0 0-7-15,0 0-3 0,0 0-5 0,26-7-4 16,23-2-3-16,10 5-3 0,5-9-3 0,4 4-1 0,31-5-3 16,-26 2-3-16,-11 3 1 0,4 1-3 0,-12 2-6 15,1-3 6-15,-2 3-5 0,-1-6 0 0,-16 9-8 16,15-5 0-16,-18-2-4 0,-7 5-4 0,3 0-3 0,-6 0-7 16,-3 0-8-16,6 0-2 0,-10 1-5 15,4-2-9-15,-9 3-9 0,-11 3-13 0,23-5-10 16,-13 2-17-16,-10 3-22 0,20-4-18 0,-20 4-102 0,13-4-275 15,-13 4 79-15</inkml:trace>
  <inkml:trace contextRef="#ctx0" brushRef="#br0" timeOffset="-5092.99">23198 10759 294 0,'0'0'157'0,"0"0"-27"0,0 0-20 15,0 0-5-15,0 0-22 0,0 0-5 0,0 0-14 16,0 0 3-16,0 0-31 0,62-9 14 0,-31 6-5 16,21 0-17-16,1 0 5 0,6-5-4 0,-2-4 1 15,-1 7-4-15,6-5-7 0,-7 1 3 0,3 1-5 16,-3 5 1-16,-2-3-1 0,-4-3-5 0,0 3-11 15,-12 1 12-15,-10-2 1 0,-1 7-5 0,-7-2 9 0,4 2-8 16,-23 0 3-16,26-6-4 0,-26 6 1 16,23-4-14-16,-23 4 10 0,23-1 4 0,-23 1-3 0,17-3-5 15,-17 3 10-15,0 0-4 0,16-7-3 16,-16 7-4-16,0 0 4 0,0 0-1 0,18-3-2 0,-18 3-4 16,0 0 8-16,0 0 0 0,0 0-3 0,0 0-6 15,0 0-3-15,23-2-16 0,-23 2-20 0,0 0-21 16,0 0-30-16,0 0-87 0,10-3-211 0,-10 3 62 15</inkml:trace>
  <inkml:trace contextRef="#ctx0" brushRef="#br0" timeOffset="-4547.4699">18954 10744 230 0,'43'-15'139'0,"6"2"-31"0,10-2-16 0,1-3-5 16,6 3-17-16,-1 0-1 0,0 3-5 0,3 1-15 15,-3-1-4-15,-3 6-2 0,-8 4-12 0,5 2 4 16,-3 0-5-16,-4 0-7 0,-1 6-6 0,-5-4-3 0,-7 5-14 15,-10-2 7-15,4 2-14 0,-7-3-3 0,0 0-21 16,0 2 8-16,-8-1-7 0,-1 1-11 0,-1 0-12 16,1-3-61-16,-4 2-135 0,-4 2 44 0</inkml:trace>
  <inkml:trace contextRef="#ctx0" brushRef="#br0" timeOffset="-4257.66">19569 10941 258 0,'44'-4'64'0,"5"-4"1"15,1 1-2-15,-5 3-24 0,4-6 8 0,-14 1-2 0,1 7 1 16,-10-4-5-16,7-1-11 0,-7 2 1 0,-7 3-9 16,1-3 7-16,-4 3-8 0,-2 2-9 0,-14 0 5 15,19-6-6-15,-19 6 2 0,15 0-6 0,-15 0-7 16,0 0-9-16,16-2-15 0,-16 2-28 0,0 0-36 16,0 0-101-16,0 0 32 0</inkml:trace>
  <inkml:trace contextRef="#ctx0" brushRef="#br0" timeOffset="-3506.97">14871 10955 248 0,'39'-12'60'0,"-6"3"-10"0,-4 2-11 0,-1-2-3 16,-2 5-19-16,0-2-19 0,-6 1-14 0,-4 5-22 16,1-4-39-16,-17 4 16 0</inkml:trace>
  <inkml:trace contextRef="#ctx0" brushRef="#br0" timeOffset="-2948.4">10843 10958 223 0,'0'0'86'16,"-23"-6"-13"-16,23 6 2 0,0 0-3 0,-16-3-2 0,16 3-1 16,0 0 8-16,0 0-2 0,-17-6-2 0,17 6-1 15,0 0-10-15,0 0 4 0,0 0-5 0,0 0-7 16,0 0-7-16,0 0-4 0,-3-14-9 0,3 14-1 16,23-15-12-16,3 4-4 0,15-13 3 0,2 3-2 15,-1 1-4-15,1-4-4 0,6 8-12 0,-8-6-19 16,-5 5-14-16,-7 5-12 0,-3 6-8 0,0-6-3 15,1 4-9-15,-5 3-8 0,-2-2-60 0,-4 2-160 0,1 2 49 16</inkml:trace>
  <inkml:trace contextRef="#ctx0" brushRef="#br0" timeOffset="-2709.99">10858 11069 342 0,'0'0'163'0,"0"0"-23"0,0 0-19 16,0 0-19-16,0 0-8 0,0 0-14 16,0 0-8-16,32-28-5 0,-9 15-21 0,0-2 8 0,3 1-8 15,4 0-13-15,19-7-21 0,-5 4-20 0,5 2-25 16,3 2-17-16,-2 2-16 0,2 2-86 0,-1 1-177 15,1 1 52-15</inkml:trace>
  <inkml:trace contextRef="#ctx0" brushRef="#br0" timeOffset="-2208">14598 10695 333 0,'0'0'112'0,"0"0"-4"0,0 0-22 0,0 0-6 16,26-6-1-16,-26 6-14 0,23-6-3 0,-23 6-3 0,39-8-12 15,-10 1-2-15,20-5-2 0,2 1 0 0,1 3-11 16,4-7-5-16,-4 3-4 0,-1-1 1 0,-2 5-5 16,-3 0 2-16,-7 1-4 0,-9 5-1 0,-1-4-8 15,-1 2-17-15,-2 2 10 0,4 0-16 0,-7-2-16 16,-23 4-6-16,36 0-13 0,-36 0-16 0,26 4-15 15,-26-4-48-15,26 2-153 0,-26-2 49 0</inkml:trace>
  <inkml:trace contextRef="#ctx0" brushRef="#br0" timeOffset="-1975.81">14660 11105 213 0,'0'0'181'0,"0"0"-33"0,0 0-26 0,0 0-16 15,0 0-8-15,0 0-20 0,0 0-9 0,0 0-6 16,0 0-2-16,104-27-3 0,-56 18-12 16,7-4-9-16,1-2-3 0,-4 2-8 0,-1 1-27 0,-2 4-40 15,0 1-31-15,-9 3-82 0,-11 0-180 0,-3 8 56 16</inkml:trace>
  <inkml:trace contextRef="#ctx0" brushRef="#br0" timeOffset="-24.27">5225 12681 286 0,'0'0'177'0,"0"0"-24"0,0 0-14 16,0 0-13-16,0 0-12 0,0 0-4 0,0 0-11 16,0 0-4-16,-23-12-14 0,23 12-3 0,0 0-14 15,0 0 1-15,-3-15-11 0,3 15-5 0,0-18-7 0,0 18-4 16,0-20-1-16,0 20-3 0,3-20-3 0,-3 5-4 15,3 2-2-15,1-1-6 0,-4-1-2 0,0 1 1 16,3 2-15-16,-3-3 10 0,3 4-3 0,-3-2-2 16,3 3 1-16,-3-2 1 0,0 12-3 15,0-14 1-15,0 14-1 0,0 0-4 0,0-19-4 0,0 19-5 16,0 0 1-16,0 0 1 0,0 0-7 0,0 0 13 16,0 0-5-16,0 0-6 0,-29 60 6 0,9-11 3 0,1 4-3 15,-7 6 0-15,6-2 1 0,2 2 0 16,5 0 0-16,-3-1 4 0,2-5-4 0,5-3-2 15,2 1 1-15,7-8 4 0,-3-12-4 0,6-1 6 16,0-5-3-16,4 0-6 0,3-5 10 0,3 4-2 0,0-4-3 16,10 1 8-16,-2-7 3 0,18 10-7 0,1-9 2 15,2-3 4-15,-6 2-2 0,-6-7-6 0,-3-2 1 16,3 0 6-16,-1 1 1 0,-3-2-3 0,-3-4 0 0,4 2-4 16,-27-2 2-16,39 0 1 0,-39 0-2 15,26-2 3-15,-26 2-4 0,23-10-2 0,-12 5 4 16,-11 5-4-16,20-18 0 0,-7 7-6 0,0 2 9 0,-6-2-7 15,9-10 7-15,-3 0 0 0,0 6-2 0,-6 1 0 16,3 2 3-16,-7 1-2 0,-3 11-3 0,10-21 1 16,-7 9-3-16,-3 12 8 0,6-15-6 15,-6 15 4-15,0 0 1 0,0-17-3 0,0 17-7 0,0 0 3 16,0 0-2-16,4-13 0 0,-4 13-2 0,0 0 6 16,0 0 1-16,0 0-7 0,0 0-3 0,0 0 7 15,0 0-5-15,-10 63 4 0,0-39 1 0,7 4 4 16,0-1-6-16,3-1 3 0,0 1 2 0,3-1-4 15,-3-3-1-15,6 0 4 0,1-4-1 0,3-3 2 16,3 5 1-16,0-9-2 0,7 3 12 0,-1-6-6 16,-2 0 0-16,10-4 0 0,6-5-3 0,-4-5-4 0,1-2 9 15,16-9 0-15,0-6-1 0,-6-4-3 0,3-6 2 16,-7-1-2-16,-3-2-3 0,3-9-11 0,-7 0 1 16,1-2-14-16,-3-9 3 0,-4 2 8 0,0-7-2 15,-6 1 1-15,-4-1 5 0,-4 2 1 0,5-2 4 16,-8 7-7-16,-3 2 10 0,1 1-6 0,-1 6 12 15,-3 9-5-15,0 5 9 0,-3 7-3 0,3 2 4 0,-4-2 3 16,1 5 0-16,0 6-4 0,0 1 3 16,-1-2-4-16,4 13 2 0,-6-17-8 0,6 17-1 15,0 0-2-15,0 0-3 0,0 0 0 0,0 0 3 0,0 0-2 16,-43 41 3-16,24 7-3 0,-1-2 1 16,4 9 1-16,1 2-3 0,-1 0 8 0,-1 2-6 0,1 0 3 15,9-6 6-15,-3 2-7 0,4-2 3 0,3 0-6 16,-1-4 3-16,8-4 7 0,-4 1 1 0,3-7-11 15,-3-8 1-15,3-4 5 0,4 2-3 0,-4-2 4 16,0-4-3-16,4 4-4 0,-4-4-20 0,4-2-13 16,-1-4-8-16,1-2-18 0,-1-1-9 0,-2-2-6 0,-1-3 0 15,-3-9-1-15,6 14-6 0,-6-14-108 0,0 0-223 16,0 0 65-16</inkml:trace>
  <inkml:trace contextRef="#ctx0" brushRef="#br0" timeOffset="127.98">6009 13175 330 0,'0'0'150'0,"-4"-19"-18"0,4 19-25 0,4-20-9 16,-4 20-16-16,9-16-11 0,-4 4-9 0,5 4-11 15,13-7 5-15,0 0-7 0,3 3-6 0,0 0-5 16,20 3-6-16,3-1-16 0,-5-3-18 0,5 6-20 16,7 7-24-16,-4 0-30 0,1 0-69 0,-2 5-171 15,1 0 53-15</inkml:trace>
  <inkml:trace contextRef="#ctx0" brushRef="#br0" timeOffset="1139.72">7895 13012 355 0,'0'0'151'0,"0"0"-35"0,0 0-12 0,-20-29-6 16,20 29-17-16,4-16 3 0,-4 16-17 0,16-19-11 15,4 0-6-15,-1-2 1 0,17-4-17 0,3-4 6 0,7-6 3 16,5 5-2-16,1 1 6 0,-3 2-12 16,0 0 3-16,-6 11-4 0,-9-3-12 0,-1 8-2 0,-7 8 0 15,-3 0 0-15,7 6-6 0,-7 6-3 0,-4-4 2 16,1 10-6-16,-1-1 6 0,1 5 0 0,-5 3 0 16,-5 1-3-16,-1 7 0 0,-2 0 1 0,-4 14-13 15,-3 0 18-15,-6 0-1 0,-1-13-5 0,1 2 1 16,-1-10 1-16,4 4-2 0,-4-4-1 0,2 0 6 0,-1-5-10 15,2-3-1-15,-2 0 8 0,6-15-4 0,-7 17 7 16,7-17 9-16,-3 14 14 0,3-14 4 16,-3 9 2-16,3-9-7 0,0 0-4 0,0 0-15 0,0 0-5 15,0 0-4-15,16-44-6 0,-3 18 5 0,5-21-5 16,12 1 0-16,-4-4 2 0,7 0-2 0,-7 0-2 16,3 0-1-16,1 3 4 0,-1 4 3 0,-4-2-5 15,1 5 4-15,-6 10-5 0,-4 1-3 16,-3 5 2-16,3 2 0 0,-3-2 5 0,-3 6-2 0,0 3 3 15,-3 5-6-15,-1-2 3 0,-6 12 4 0,7-18-5 16,-7 18-1-16,9-18-6 0,-9 18 4 0,7-12 3 16,-7 12-9-16,0 0 2 0,7-11 2 0,-7 11-6 0,0 0 3 15,0 0 0-15,0 0-2 0,0 0 8 0,0 0-14 16,0 0 6-16,0 0-1 0,0 0 6 0,-30 38-4 16,14-12 0-16,-4 12 2 0,-3 3-1 0,0 0 5 15,-3 2-1-15,3-1 0 0,4 2 0 0,1 4 1 16,-2-11-4-16,4 4 4 0,3-5 1 0,6-8 2 15,-3-2-2-15,7-2 4 0,0 2-4 0,-1-6-4 0,4 4 9 16,4 0-5-16,2-7 3 0,4 1-1 16,-3-3 0-16,6 1 2 0,6 4 1 0,4-7-10 15,-2 2-5-15,2-4-6 0,7 2-15 0,-4-7-4 16,0 0-3-16,4-3-8 0,-4-1-5 0,3-2-4 16,-3 0-4-16,-26 0 0 0,38-2-5 0,-38 2 16 15,36-3 4-15,-36 3 8 0,26-6 2 0,-26 6 10 0,23-4 3 16,-23 4 18-16,20-6 5 0,-20 6-12 0,16-5 17 15,-16 5 1-15,0 0-1 0,16-9 0 0,-16 9 3 16,14-9-2-16,-14 9 14 0,0 0-6 0,6-15 6 16,-6 15-5-16,0 0 6 0,7-10-3 0,-7 10 2 15,0 0-14-15,3-15 9 0,-3 15-8 0,0 0 4 16,0 0-1-16,6-18 3 0,-6 18-3 0,0 0-8 16,0 0 1-16,4-12 2 0,-4 12 1 0,0 0-2 0,0 0-1 15,0 0 3-15,0 0-6 0,0 0 1 0,3-15 6 16,-3 15-2-16,0 0-9 0,0 0 4 0,0 0-2 15,0 0 7-15,0 0-7 0,0 0 3 0,0 0-3 16,3-15 2-16,-3 15 1 0,0 0-1 0,0 0 2 16,0 0-4-16,0 0 4 0,0 0 0 0,0 0-14 15,0 0 15-15,0 0-2 0,0 0-5 0,0 0-5 16,0 0-7-16,4-15-2 0,-4 15-15 0,0 0-15 16,0 0-11-16,0 0-20 0,0 0-14 0,0 0-7 15,0 0 5-15,0 0-63 0,0 0-181 0,0 0 54 16</inkml:trace>
  <inkml:trace contextRef="#ctx0" brushRef="#br0" timeOffset="1506.55">9259 13050 453 0,'0'0'-6'16,"0"0"7"-16,20-7 14 0,-20 7 5 0,0 0 20 16,0 0 6-16,0 0 11 0,0 0 0 0,0 0 5 15,13-8-2-15,-13 8-8 0,0 0-10 0,0 0 1 16,0 0-3-16,0 0-1 0,0 0-5 0,0 0 3 16,0 0-2-16,0 0 2 0,0 0 4 0,-16 43 6 15,6-16-3-15,-10 17 5 0,-1 0 10 0,-2 2-12 0,0 4 5 16,-3 4-13-16,0-2 7 0,0-2-11 0,6-6 3 15,0-3-2-15,1-1-2 0,6-7-10 0,3-7 0 16,3-2 0-16,2-3-1 0,2-4-10 0,3-3 1 16,0-2 3-16,0-12 4 0,7 24-6 0,-2-12 3 15,4-4 0-15,1 1-3 0,-10-9 1 16,30 14 4-16,-4-5-8 0,-3-4-1 0,0-5 5 0,-23 0 1 16,49-2-8-16,-30-1-2 0,-19 3 6 0,33-9-3 15,-21 3 0-15,-12 6-3 0,22-17 4 0,-15 9-2 16,-1-4-3-16,-6 12-2 0,10-24 1 0,-10 0 1 15,-6 7-3-15,-1-3 2 0,-6-2 2 0,0 2 0 0,-2-3 1 16,-8 2 3-16,4 1 6 0,-4 2-10 0,0-2 6 16,0-1-3-16,-3 6-4 0,6 1 2 0,-3 0-5 15,7 2 9-15,3 2-9 0,3 2 1 0,10 8-8 16,-15-15-14-16,15 15-23 0,-13-8-17 0,13 8-11 16,0 0-41-16,4-18-30 0,-4 18-100 0,14-20-284 15,9 0 81-15</inkml:trace>
  <inkml:trace contextRef="#ctx0" brushRef="#br0" timeOffset="1774.84">9670 12893 269 0,'0'0'172'0,"0"0"-25"15,0 0-18-15,0 0-26 0,0 0 0 0,0 0-19 16,-10-31-4-16,10 31-10 0,0 0-2 0,0 0-13 16,0 0-10-16,0 0 5 0,0 0-4 0,0 0-25 0,20-14 10 15,-20 14 3-15,23-9-7 0,-23 9-1 16,27-10-10-16,-4 2 4 0,4 2-3 0,-27 6-3 0,39-9-12 16,-39 9-12-16,33-8-8 0,-33 8-7 0,29-4-25 15,-13 4-7-15,-16 0-18 0,33-3-10 0,-33 3-79 16,25 0-197-16,-25 0 60 0</inkml:trace>
  <inkml:trace contextRef="#ctx0" brushRef="#br0" timeOffset="2035">9585 13087 246 0,'0'0'121'16,"0"0"-28"-16,0 0-3 0,0 0-6 0,0 0-5 16,0 0-4-16,0 0 6 0,0 0-11 0,49 9-4 15,-49-9-10-15,56-5-12 0,-56 5-1 0,54-6-5 0,-25-1 2 16,-3 1-26-16,-26 6 17 0,53-2-4 16,-37-3 1-16,-16 5-5 0,33-3 0 0,-33 3-5 15,0 0-11-15,37-4-15 0,-37 4-16 0,23 0-13 0,-23 0-21 16,26 4-14-16,-26-4-76 0,0 0-177 0,0 0 54 15</inkml:trace>
  <inkml:trace contextRef="#ctx0" brushRef="#br0" timeOffset="3938.42">10975 12681 264 0,'0'0'94'0,"0"0"5"0,0 0-17 16,0 0-5-16,17-10-1 0,-17 10 1 0,0 0-5 15,0 0-5-15,16-11-10 0,-16 11-3 0,10-6-8 16,-10 6-2-16,10-8 1 0,-10 8-3 0,10-10 1 15,-10 10-3-15,6-11-5 0,-6 11 5 0,10-9-7 16,-10 9-1-16,0 0 0 0,3-12-7 0,-3 12-6 0,0-8-3 16,0 8 8-16,0 0-6 0,0 0-6 15,-6-15 3-15,6 15-4 0,-10-10-8 0,0 7 2 16,10 3 3-16,-23-7-7 0,23 7-3 0,-29-3 3 0,29 3-2 16,-30-4-8-16,30 4 9 0,-29 0 2 0,29 0-4 15,-30 4-4-15,30-4-5 0,-26 8 0 0,16-6 2 16,10-2 7-16,-24 10-5 0,14-1 3 0,0-4 4 15,10-5 0-15,-13 15-5 0,7-6 5 0,-1 0 0 0,4 2 2 16,0-1-2-16,3 1 0 0,0 1 3 16,3 2-10-16,3 0 9 0,4 8-4 0,0-5 4 15,3 7-9-15,-3 0 10 0,3-8 0 0,-2 5-4 0,2-1 3 16,1-3-6-16,-5 2 7 0,1-8-1 16,0 4 0-16,-3-4 1 0,2 1 6 0,-2-3-8 0,-1-1-2 15,1 1 0-15,-4 1-4 0,4-1 12 0,-7-9-5 16,6 14 2-16,-6-14 0 0,4 9-5 0,-4-9 15 15,3 8-7-15,-3-8 9 0,0 0 4 0,0 12 2 16,0-12 4-16,0 0 6 0,-10 8 1 0,10-8-5 16,-10 9-5-16,10-9 1 0,-13 12-3 0,3-5 4 0,-3-2-10 15,0-2 0-15,-3 4 0 0,3-2-2 0,0-3 0 16,-2 2 1-16,-1-2 3 0,2 5 8 16,14-7 2-16,-26 6 1 0,13-4-3 0,13-2 3 0,-29 7 7 15,19-7-2-15,10 0 8 0,-23 1-2 0,23-1 2 16,-20 0-3-16,20 0-3 0,-16 4 0 0,16-4 5 15,0 0-4-15,0 0 3 0,-26 0-1 0,26 0-4 16,0 0-4-16,-20 0 1 0,20 0-3 16,0 0-2-16,0 0-1 0,0 0-1 0,-18 0-5 0,18 0 3 15,0 0-4-15,0 0-1 0,0 0-2 0,-16 0 1 16,16 0-2-16,0 0-1 0,0 0 0 0,0 0-2 16,0 0-3-16,0 0 0 0,-20-4-3 0,20 4-1 15,0 0 4-15,0 0-2 0,0 0-2 0,0 0-1 16,0 0 0-16,0 0-2 0,0 0-11 0,0 0-14 0,0 0-16 15,-19-1-17-15,19 1-22 0,0 0-26 16,0 0-24-16,0 0-41 0,0 0-143 0,0 0-370 0,0 0 105 16</inkml:trace>
  <inkml:trace contextRef="#ctx0" brushRef="#br0" timeOffset="4547.92">12076 13093 211 0,'4'-8'185'0,"-4"8"-26"0,0 0-12 0,0 0-24 15,6-13-10-15,-6 13-16 0,0 0-2 0,0 0-14 16,0 0-5-16,0 0-4 0,0 0-13 0,7-10-8 0,-7 10-9 15,0 0-2-15,0 0-3 0,0 0-5 0,0 0-2 16,0 0-6-16,0 0-1 0,3-12-11 16,-3 12 7-16,0 0-5 0,0 0-2 0,0 0-9 15,0 0 5-15,0 0-2 0,0 0-2 0,0 0 3 0,0 0 0 16,0 0-1-16,30 22-3 0,-24-7 1 16,1-2-3-16,2-5 0 0,-2 7-11 0,3 8 16 0,0-3 1 15,-4 4-5-15,1-4 0 0,-1 3 3 0,-2-5-2 16,-4 5-1-16,-4-2 9 0,1-4 1 0,0-1 7 15,-4 8 11-15,-3-4 5 0,4-3 5 0,-7 4-1 16,3-5-3-16,-3-1 7 0,3-5-6 0,-6 10 3 0,-1-5-1 16,4-6 1-16,-3 2-2 0,3-5 0 0,0 2-2 15,3-1 2-15,-3-2 1 0,13-5-3 0,-22 9 1 16,13-3-2-16,2 0-1 0,7-6-7 0,0 0 0 16,-26 9-4-16,26-9 0 0,-13 6-2 0,13-6-2 15,0 0-4-15,-13 6 2 0,13-6-13 0,0 0-16 16,0 0-18-16,-17 6-26 0,17-6-23 0,0 0-44 15,0 0-24-15,0 0-160 0,0 0-367 0,0 0 104 16</inkml:trace>
  <inkml:trace contextRef="#ctx0" brushRef="#br0" timeOffset="5879.91">14056 12346 335 0,'-7'-9'198'0,"7"9"-28"0,-3-8-18 16,3 8-20-16,-6-6-11 0,6 6-14 0,0 0-13 15,-4-8-7-15,4 8-15 0,0 0-2 0,0 0-7 16,-3-6-5-16,3 6-7 0,0 0-8 0,0 0 4 16,0 0-10-16,-3-9-4 0,3 9-2 0,0 0-8 15,0 0 1-15,0 0-4 0,0 0 2 0,0 0-8 16,0 0 0-16,0 0-2 0,-3-6-9 0,3 6-24 16,0 0-15-16,0 0-37 0,0 0-45 0,0 0-115 0,0 0-278 15,0 0 81-15</inkml:trace>
  <inkml:trace contextRef="#ctx0" brushRef="#br0" timeOffset="6795.65">7915 14593 256 0,'0'-11'180'0,"0"11"-35"16,0-15-7-16,0 15-7 0,3-10-30 0,-3 10 7 15,0 0-13-15,3-15-9 0,0 7-7 0,-3 8-6 16,4-11-9-16,-4 11-10 0,6-12-5 0,1 4-3 16,3 1-2-16,3-1-10 0,10-7-6 0,-1 2-3 0,5 2-4 15,15-9 4-15,-4 4-13 0,-2 8 8 16,-7 3-7-16,1-1 0 0,2 0-1 0,-2 6-1 0,-1 0-2 15,-1 2-3-15,5 4 0 0,-4 1 1 0,1-1-5 16,-7 2 3-16,-4 0-9 0,4 5 11 16,-6-2-2-16,-4 5-4 0,0 1 5 0,0-3-6 0,-7 1-8 15,2 8 12-15,-8-5-1 0,0-1 1 0,-3 7 2 16,-2-6 1-16,-1-1-2 0,-1 6-2 0,-9-3 3 16,3 1-3-16,3-2 5 0,-3-5 0 0,6-3-1 15,-2-1-2-15,-1-1 3 0,3-1-2 0,-3-2 2 0,7-4 5 16,3-2 3-16,0 0-8 0,0 0 2 0,0 0-1 15,0 0-6-15,0 0-4 0,-10-41 2 0,20 15-2 16,13-9 6-16,3-8-4 0,4-1-4 0,-1 1 8 16,2 3-2-16,5 1 0 0,-10 2-2 0,4 4-5 15,-4 4 8-15,-10 6-2 0,1 2-4 0,-1 4 5 16,-3-3 2-16,-3 5-2 0,0 0 2 0,-2 3-19 16,-2 1-2-16,1 1 4 0,0 2 2 0,-1 0 5 15,1-1-1-15,-4-1 6 0,-3 10-4 0,10-15 3 16,-10 15-1-16,3-10 1 0,-3 10-3 0,0 0 3 15,3-9-4-15,-3 9-4 0,0 0 0 0,0 0 6 0,0 0-10 16,0 0 3-16,0 0 1 0,0 0 2 0,0 0 0 16,-29 30 1-16,12-7 2 0,3 0-3 0,-9 20 0 15,-3-1 6-15,3-1-5 0,6 3 9 0,4-9-6 16,3-6 6-16,4-3-3 0,-1 1 0 0,1 4 0 16,3-4-2-16,6 1 4 0,-6-4 1 0,6 1-2 15,3 0 7-15,-2 2-3 0,5-6-5 0,1 2-11 16,3 0-16-16,4-2-19 0,-4-2-23 0,0-3-28 0,0-4-19 15,0-1-85-15,-3-1-238 0,3-1 69 0</inkml:trace>
  <inkml:trace contextRef="#ctx0" brushRef="#br0" timeOffset="7292.64">9238 14701 221 0,'0'0'148'0,"0"0"-24"0,0 0-19 16,0 0-5-16,0 0-12 0,0 0 3 0,0 0-15 16,0 0-2-16,-33 35-19 0,27-23-7 0,-1-3-2 15,4 3-7-15,3-12-3 0,-13 17-4 0,13-5 0 0,-3-1-2 16,3-11-3-16,-4 24-2 0,8-13-9 16,-4-11 2-16,6 20-1 0,1-7 1 0,-1-2 0 15,4 1-5-15,6 11 2 0,-2-8-1 0,-5 0-8 0,6 3 4 16,-2-3-4-16,-3-1-4 0,0-2 1 0,0 2 3 15,-7-4-6-15,7 1-2 0,-4 0 2 0,1 2 3 16,-4-2-3-16,4-2 5 0,-4 6-1 0,0-4 6 16,0-2 2-16,-6 2 10 0,3 2 12 0,-6 2 0 0,2-4 4 15,-2 1-5-15,-7 9-7 0,0-7 3 0,-7 3-5 16,7-5 2-16,-3 0-4 0,4-1 2 16,-4-5-6-16,3 3-3 0,0-4 3 0,-1 2-7 0,1-1-14 15,0-4-19-15,13-2-12 0,-26 3-26 0,26-3-11 16,-29-5-14-16,19-1-32 0,-3-3-86 0,6-1-240 15,-6-9 69-15</inkml:trace>
  <inkml:trace contextRef="#ctx0" brushRef="#br0" timeOffset="7492.96">9263 14655 251 0,'13'-9'79'0,"-13"9"-13"0,19-6-7 15,-19 6-5-15,26-7-4 0,-12 2-8 0,12 3-12 16,3-5-16-16,1 1-26 0,-1 0-55 0,19 1-76 16,-9-4 26-16</inkml:trace>
  <inkml:trace contextRef="#ctx0" brushRef="#br0" timeOffset="7704.39">10059 14593 330 0,'0'0'121'0,"20"-31"-12"16,-20 31-27-16,20-10 1 0,-20 10-14 15,16-14 1-15,0 8-9 0,-16 6-9 0,30-9-14 0,-9 3 3 16,5 0-5-16,4-1-19 0,-4 6-32 16,-7-3-23-16,1 4-28 0,-20 0-54 0,36 0-138 0,-36 0 43 15</inkml:trace>
  <inkml:trace contextRef="#ctx0" brushRef="#br0" timeOffset="7924.23">10277 14836 400 0,'0'0'170'0,"0"0"-21"16,-13 5-24-16,13-5-13 0,0 0-14 0,0 0-7 16,0 0-16-16,0 0-2 0,0 0-12 0,0 0-3 15,0 0-4-15,65-5-13 0,-35 2-5 0,2-2-14 16,13-2-22-16,-6 1-16 0,-3-3-31 0,13 8-34 15,-10-10-21-15,-4 3-65 0,-9-1-195 0,20-3 58 16</inkml:trace>
  <inkml:trace contextRef="#ctx0" brushRef="#br0" timeOffset="8237.82">11648 13913 255 0,'0'0'73'0,"0"0"-5"0,0 0 3 0,0 0 2 0,-20 61 2 16,1-19-11-16,-1-1 11 0,-3 5-11 16,7 2 5-16,-2 3-6 0,-2 0 1 0,4-1-13 0,3 2-7 15,3-2 10-15,-3 0-10 0,3-6-4 0,3 4-4 16,1-5 1-16,3-12-8 0,6-1 4 0,0-5 6 15,4-3-13-15,2 2 2 0,-2 0-3 0,6-5 3 16,0-1-4-16,0 4 0 0,4-9-2 0,6 2-3 16,-5-4 2-16,8 1-5 0,-7-4 2 0,1-1-7 0,6-4-4 15,-3-3-25-15,-23 0-25 0,52-5-26 0,-25-5-28 16,-11-1-90-16,-1-4-223 0,1-5 69 16</inkml:trace>
  <inkml:trace contextRef="#ctx0" brushRef="#br0" timeOffset="8441.84">11226 14350 273 0,'0'0'156'0,"0"0"-21"15,0 0-20-15,0 0-15 0,0 0-13 16,0 0-7-16,0 0-1 0,32-19-13 0,-2 14-9 0,14-6-1 15,8-4-5-15,1 1-7 0,6-5-29 0,1 2-47 16,2-1-47-16,30-17-70 0,-22 5-178 0,25-13 54 16</inkml:trace>
  <inkml:trace contextRef="#ctx0" brushRef="#br0" timeOffset="10422.19">8554 15773 350 0,'0'0'205'16,"0"0"-27"-16,0 0-24 0,-5-9-17 0,5 9-21 16,0 0-11-16,0 0-13 0,0 0-11 0,-3-12-12 15,3 12-3-15,0 0-6 0,0 0-12 0,15-15-5 0,-15 15-5 16,16-8-7-16,0 3-4 0,-2 1-1 16,12 2-2-16,-3-2-4 0,-4 4-2 0,7 4-6 15,-3 2 1-15,4-1-5 0,-8 3 0 0,2 7 1 0,2 1 1 16,0-2-3-16,-6 3-5 0,-1 0 3 0,4 2 1 15,-7 4-3-15,0-3-1 0,-3 1 4 0,-1-4-3 16,-2 8 0-16,-1-9 4 0,-6 7-2 0,4 2 0 16,-1-8 1-16,-3 0 0 0,-3-5 2 15,3 3 3-15,0-15 3 0,-4 18-3 0,1-7 0 0,3-11 9 16,-6 14-1-16,6-14 5 0,-4 9 1 0,4-9 3 16,0 0 0-16,-6 12-3 0,6-12-4 0,0 0 0 15,0 0-9-15,0 0 3 0,0 0 1 0,0 0-9 16,0 0 1-16,0 0 2 0,19-35-3 0,-5 18 1 15,2-7 0-15,0 1-4 0,1 0 1 0,-3 2-2 0,-1-2 5 16,1 2-3-16,-1-2-3 0,-4-1 3 0,5 1-3 16,-5 1 2-16,1 2-3 0,0 3-1 0,0-5 2 15,0 0-3-15,-4 1 2 0,1 5 2 0,-1-3-3 16,-2 4 1-16,-1 4 3 0,0-1-4 0,0 4-2 16,1 0 6-16,-4 8-5 0,6-15 3 0,-3 9-4 15,-3 6 2-15,4-10 2 0,-4 10-5 0,0-11 1 16,0 11 2-16,0 0-3 0,0 0-3 0,3-12 0 0,-3 12-1 15,0 0-4-15,0 0 3 0,0 0-2 0,3-9 2 16,-3 9-5-16,0 0 5 0,0 0-1 0,0 0 3 16,0 0 0-16,-16 32-1 0,6-6 3 0,0-2-3 15,-3 2 2-15,3 2-2 0,4-3 3 0,-7 23 2 16,0-16-2-16,6-4-1 0,1-1 3 0,2 2 3 16,1-6 1-16,3 4-6 0,0-10 3 0,0 7-1 15,7-2 2-15,-7-6-7 0,6-1-8 0,1-3-13 16,-1 3-17-16,11 6-16 0,-4-7-25 0,0 7-21 15,3-10-34-15,0 3-91 0,1-2-275 0,-1-5 79 16</inkml:trace>
  <inkml:trace contextRef="#ctx0" brushRef="#br0" timeOffset="11058.94">9452 16005 277 0,'0'0'128'0,"0"-16"-25"0,0 16-3 0,0 0-10 16,0 0-8-16,0 0-14 0,0 0-5 0,0 0-11 15,0 0-11-15,0 0-14 0,0 0 13 0,0 0-6 16,0 0 3-16,0 0-12 0,0 0 0 0,0 0-3 16,-6 42-1-16,6-28 11 0,-3 10-3 0,6 2-6 15,0-3-5-15,0 1 1 0,1-3 2 0,-1-4-2 16,0-2-5-16,4-1 1 0,1 10 1 0,2-10 6 16,0 5-9-16,-1-5 2 0,1-5-2 0,3-1 3 15,-13-8-3-15,20 10-4 0,-20-10 6 0,0 0-5 16,36-6-1-16,-36 6 3 0,33-19-20 0,-10 4 1 0,-7-1-1 15,0-4-4-15,1 1 3 0,-3 5 7 0,-1-1 12 16,-6 6 4-16,3-2-7 0,-4 5 6 0,-6 6-4 16,10-15-5-16,-10 15 5 0,7-9 5 0,-7 9 1 15,0 0-5-15,0 0-5 0,0 0 8 0,0 0 13 0,0 0 1 16,0 0 4-16,6 55-5 0,-9-27-1 16,0 18-5-16,-1 2 0 0,-2-5 0 0,-4 3-5 15,7 4 1-15,-4-2-1 0,4-2-4 0,-4-5 1 0,1 3 5 16,3 0-4-16,3-5 0 0,-4-10 1 0,3-3-22 15,1 0-23-15,-4-3-31 0,4 4-16 0,0-6-32 16,0 1-111-16,4-2-261 0,-4-10 76 0</inkml:trace>
  <inkml:trace contextRef="#ctx0" brushRef="#br0" timeOffset="11324.42">10462 15945 233 0,'0'0'86'0,"39"-4"-8"0,-10-2-3 0,1 0-14 0,19-3 0 15,-2-1-25-15,3-1 13 0,-5-1-15 0,-5 3-17 16,-8-3-29-16,-2 9-32 0,-6-9-29 16,-1 11-83-16,-3-2 28 0</inkml:trace>
  <inkml:trace contextRef="#ctx0" brushRef="#br0" timeOffset="11516.94">10609 16180 410 0,'0'0'207'0,"0"0"-32"0,0 0-28 15,0 0-18-15,0 0-9 0,0 0-15 0,0 0-16 16,0 0-8-16,41-20-8 0,-12 11-9 0,-2-3-17 16,2 3-20-16,0-3-31 0,4 1-35 0,13-7-39 15,-2 3-37-15,-5 5-68 0,7-9-218 0,-10 5 65 16</inkml:trace>
  <inkml:trace contextRef="#ctx0" brushRef="#br0" timeOffset="12542.94">11470 15779 381 0,'0'0'181'16,"0"0"-36"-16,3-11-18 0,-3 11-17 0,0 0-14 16,0 0-11-16,0 0-6 0,26-16-15 0,-16 11-4 0,0 0-8 15,3-4-4-15,11 3-9 0,-1-3-2 0,7 3-12 16,-8 3-1-16,-2-1-4 0,0 4-2 0,6 4-3 16,-3-1-2-16,0 5-3 0,-4 1 5 0,-4 4-3 15,1 3-5-15,1 3-1 0,6 3 1 0,-10-1-1 16,0 6 3-16,0-1-1 0,-3 0 0 0,9 18 8 15,-9-12-8-15,-3-6 10 0,-1 1-1 0,1-4-2 0,-7 4 3 16,6-10-1-16,-2 2-5 0,-1-5 2 16,0-3-2-16,-3-1 2 0,0-10 0 0,3 19 13 15,1-13 20-15,-4-6 12 0,0 0 9 0,0 14 12 16,0-14-4-16,0 0-7 0,0 0-5 0,0 0-10 16,0 0-5-16,0 0-4 0,0 0-6 0,-10-28-4 0,7 7-5 15,-1-4-2-15,1-2-1 0,3-1-5 0,0 0-3 16,7 2 1-16,-7-4-6 0,6-14 0 0,4-3-3 15,6 4 1-15,4-5-5 0,5 7 1 0,4-8 0 16,4 6-5-16,3-2 4 0,0 1-2 0,-7 4 0 16,10 0-2-16,-14 5-2 0,1 10 2 0,-6 2-1 0,-4 4 1 15,-3 4-1-15,-3 3-2 0,-3 1-1 0,-1 3-1 16,1 3-3-16,-4-5-1 0,-3 10-5 16,10-10-5-16,-10 10-6 0,6-8-9 0,-6 8-11 0,0 0-7 15,7-8-8-15,-7 8-2 0,0 0-17 0,0 0-9 16,0 0-16-16,0 0-15 0,0 0-16 0,0 0-23 15,0 0-91-15,0 0-296 0,0 0 86 0</inkml:trace>
  <inkml:trace contextRef="#ctx0" brushRef="#br0" timeOffset="15997.42">16160 13131 321 0,'0'0'162'16,"0"-15"-26"-16,0 15-17 0,3-15-16 0,-3 15-12 16,0-14-7-16,0 14-3 0,3-9-9 0,-3 9-7 15,4-8-1-15,-4 8 2 0,0 0-7 0,3-15 0 16,-3 15-12-16,3-9-3 0,-3 9-5 0,0 0-1 0,3-9-7 15,-3 9-3-15,0 0 0 0,0 0-5 0,0 0-5 16,4-10 3-16,-4 10-4 0,0 0-7 16,0 0 1-16,0 0-2 0,6-13-3 0,-6 13-4 0,0 0 3 15,13-2-1-15,-13 2 3 0,13-5-2 16,-13 5-1-16,30 5-3 0,-17-3-3 0,3 1 5 0,-3 2-5 16,10 8-2-16,0-5 3 0,-3 7 2 0,0-1-4 15,1 5-5-15,-5-2 7 0,1 4-2 0,-4-1 6 16,0 0-3-16,-7 6 0 0,4-1-1 0,-7 0 0 15,1 3-1-15,-4-4 3 0,0 3-3 0,-7 1 7 16,1 0-4-16,-1-7 7 0,-3 4 2 0,0 0-7 16,1-2 2-16,-5-6-3 0,8-2 2 0,-1-1 1 0,1-2-2 15,-1-3 2-15,4 0-2 0,0-4 5 0,-1 5 8 16,4-10 13-16,-3 9 7 0,3-9-2 0,0 0-2 16,0 0-6-16,0 0-3 0,0 0-3 0,0 0-2 15,0 0-4-15,30-47-4 0,-7 9-2 0,6-6 3 0,4-3-5 16,-1-3-2-16,1-1 1 0,3 3 2 15,-8 0-4-15,1 3 6 0,4 5-7 0,-7-4 0 0,0 7-1 16,-3-1 2-16,-6 8 0 0,-1 6-2 16,-3 4 4-16,-3 3-2 0,0 2 1 0,-4 1 0 15,1 2-2-15,-5 3 5 0,1 1-1 0,-3 8-3 16,6-13-3-16,-6 13 0 0,7-11-1 0,-7 11-3 16,3-9-2-16,-3 9 0 0,0 0-3 0,0 0 2 0,0 0 1 15,0 0 1-15,0 0-3 0,0 0 2 0,-24 35 2 16,7-12 1-16,4 2 2 0,-10 10 1 0,-3 3-7 15,6-7 4-15,4-2-3 0,3-2 4 0,6 0 1 16,-2-4 2-16,-1 0-2 0,3 2-3 0,1 0 6 16,2-2-5-16,4 1 6 0,4 2 0 0,-1 0 0 0,4 2-3 15,2-5-6-15,1 3-13 0,3-3-19 16,0 0-17-16,4 0-9 0,-1 2-19 0,0 0-27 0,4-4-24 16,-4-1-86-16,1-2-260 0,-2 0 77 0</inkml:trace>
  <inkml:trace contextRef="#ctx0" brushRef="#br0" timeOffset="16746">16976 13576 300 0,'0'0'130'0,"-13"-6"-12"15,13 6-20-15,0 0-3 0,0 0-8 0,0 0-10 16,0 0-6-16,0 0-2 0,0 0-9 0,0 0-6 15,-13-2-2-15,13 2-10 0,0 0 10 0,0 0-14 16,0 0 1-16,0 0-4 0,0 0-8 0,0 0-3 16,0 0-1-16,0 0-5 0,0 0-1 0,0 0-8 15,0 0 5-15,0 0-2 0,0 0-4 0,0 0 3 16,-7-13-2-16,7 13-4 0,0 0 5 0,0 0-5 0,0 0 2 16,0 0-9-16,0 0 1 0,0 0 0 0,0 0-2 15,0 0 7-15,0 0-4 0,40 25-4 16,-30-20-2-16,-1 5 9 0,1-2-2 0,7 9-2 0,-4-3-5 15,3 5 10-15,-1-3-8 0,-2 6 4 0,0-1 6 16,0-1-1-16,-3 1-7 0,-4-7 4 0,-2 3 2 16,2-3-7-16,-3 8-2 0,1-1 7 0,-1-7-4 15,-3 3 0-15,3-4-3 0,-3-3 2 0,0 5 1 16,0-3 5-16,0-3 2 0,0 2-8 0,0-11 8 16,-3 17-3-16,0-6 0 0,3-11 2 0,-4 11 3 15,4-11-2-15,-3 12 7 0,3-12 9 0,0 0 6 0,-3 12 3 16,3-12 6-16,0 0-4 0,-3 4 1 15,3-4 1-15,0 0-1 0,0 0 0 0,0 0-1 16,0 0 4-16,0 0-4 0,0 0-2 0,0 0 1 0,0 0-6 16,0 0-3-16,0 0-1 0,0 0 2 0,0 0-1 15,0 0-5-15,0 0 0 0,0 0-4 0,0 0-2 16,-20-20 2-16,20 20-1 0,0 0-2 0,-3-11 0 16,3 11 0-16,0 0-3 0,0 0-3 0,-4-14 2 15,4 14-4-15,0 0 1 0,0-9 5 0,0 9-6 16,0 0 1-16,0 0 1 0,-3-13-1 0,3 13-2 15,0 0 3-15,0 0-4 0,0 0 2 0,-3-11 1 16,3 11-3-16,0 0 2 0,0 0 0 0,0 0-3 0,0 0 2 16,0-11 2-16,0 11-5 0,0 0 2 0,0 0-2 15,0 0-2-15,0 0-3 0,0 0-4 0,-3-13-18 16,3 13-19-16,0 0-26 0,0 0-27 0,0 0-37 16,0 0-118-16,0 0-305 0,6-12 86 0</inkml:trace>
  <inkml:trace contextRef="#ctx0" brushRef="#br0" timeOffset="17516.95">16852 13679 282 0,'-7'-11'91'0,"7"11"-4"16,0 0-21-16,0 0-4 0,0 0-5 0,-3-9-10 15,3 9-4-15,0 0-5 0,0 0-6 0,0 0-6 16,10-12-2-16,-10 12 4 0,16-6-3 0,-3 3-11 16,-13 3 3-16,26-5 0 0,-9 1 7 0,-4 1-7 0,-13 3-9 15,29 0-6-15,-12 0 0 0,-17 0 5 0,29 0-2 16,-16 3-14-16,0 1 14 0,0 1-5 15,-13-5 3-15,22 9-6 0,-12 0 3 0,-1-3 0 0,-2 6 8 16,3-4-8-16,-4 3 4 0,1-1-6 0,-4 4 9 16,0-3-6-16,1 14 3 0,-4-8 3 0,-4 0-8 15,1 2 5-15,0-5-3 0,0 0 8 0,-4 1-1 0,0 6 3 16,-9-1 10-16,0 0-6 0,4 1 8 16,-4-1-6-16,-4-1-7 0,4-5 0 0,-4 1 4 15,7-5-4-15,0 0 3 0,3-1-5 0,4-1 1 0,6-8-3 16,-13 13 1-16,13-13 5 0,-10 8-4 0,10-8 0 15,-7 6 0-15,7-6-5 0,0 0 3 0,0 0 6 16,0 0-4-16,0 0 1 0,23 17 1 0,-10-13-10 16,-13-4 5-16,40 4 3 0,-18 3-6 15,-5-4-3-15,12-1 0 0,-11 5 7 0,2-5-9 0,-4 4 3 16,1 0-1-16,-4 1 8 0,0 1-9 0,0-1-2 16,-3 1 1-16,0 4-5 0,-1-4 6 0,1 0 5 15,-3 5-3-15,-1-3 1 0,1 5 5 0,-1-2-5 16,-2-1 5-16,-4-1 0 0,3 12 10 0,-6-3 2 15,-4 1 6-15,1 0 2 0,-4 0 2 0,-3-4-1 16,-4 3 5-16,-2-3-1 0,-4 2 2 0,-3-5-3 0,-1 0 1 16,0 1-3-16,-3-6-1 0,1-3 0 0,2-4-2 15,-5 2 2-15,-1-4-8 0,4 0 1 0,-1-8-3 16,2-2-2-16,2 1-5 0,3-2-16 0,-3-7-10 16,6 1-21-16,1-3-19 0,-1-4-18 0,7 0-30 15,3-5-12-15,7-15-70 0,6 0-220 0,10 0 67 16</inkml:trace>
  <inkml:trace contextRef="#ctx0" brushRef="#br0" timeOffset="17858.08">17788 13312 294 0,'0'0'145'15,"0"0"-20"-15,0 0-14 0,0 0-13 0,6-4-10 16,-6 4 2-16,0 0-12 0,0 0-4 0,20-6-6 15,-4 1-4-15,-16 5-6 0,30-2-6 0,-4-4-7 16,-3 2-3-16,0-3-4 0,3 2-1 0,2-2-6 16,1 1 0-16,0 0-5 0,-2 3-7 0,-4 1-17 15,-4-2-11-15,-2 2-22 0,-17 2-7 0,29-6-35 16,-29 6-16-16,16 0-87 0,-16 0-204 0,0 0 61 0</inkml:trace>
  <inkml:trace contextRef="#ctx0" brushRef="#br0" timeOffset="18082.12">17761 13545 263 0,'0'0'122'0,"0"0"4"0,0 0-13 16,30 8-22-16,-17-8-3 0,-13 0-12 0,43 7-4 15,-14-5-8-15,0 1-9 0,1 0-10 0,-1-1 0 16,19 2-17-16,-12-2-17 0,13 2-12 0,-10 1-30 16,-6-5-27-16,-4 0-20 0,-1 0-47 0,2-2-147 15,-4-1 48-15</inkml:trace>
  <inkml:trace contextRef="#ctx0" brushRef="#br0" timeOffset="18724.12">18779 12958 223 0,'0'0'119'0,"0"0"-13"15,0 0-6-15,0 0 0 0,3-15-13 0,-3 15-6 16,0 0-7-16,0 0 2 0,0 0-12 0,0 0-12 0,0 0-3 15,4-8-7-15,-4 8-4 0,0 0-5 0,0 0-20 16,0 0 7-16,0 0-1 0,0 0-4 0,0 0-3 16,0 0-2-16,0 0-3 0,0 0-2 0,-13 37 7 15,6-12-5-15,0 0 0 0,1 3 4 16,-4-2-7-16,0 18 9 0,0 0-13 0,1-13 8 0,5-1 1 16,1-4-2-16,0-3-2 0,0 5 6 0,3-8-4 15,0 3-2-15,0-1 4 0,3-6 0 0,-3-1-5 16,3-1 4-16,4-1-1 0,-1-5 7 0,-3 4 1 15,7-1 4-15,-3-5 4 0,6 3 1 0,0-4 6 0,-3 0-1 16,6 0-2-16,-16-5-1 0,30 0-3 16,-4-5-1-16,0-5-1 0,0-2-3 0,-5-6 0 0,6 2-8 15,5-14 4-15,4-3 2 0,-16 8-5 0,0 0 0 16,-1 2-3-16,-6-3-5 0,0 0 1 0,0 3 2 16,1-1-3-16,-6-2-3 0,5-2 5 0,-3 8-3 15,-4-5 1-15,-3 4 3 0,7 1-4 0,-6 1-2 16,-1 5 2-16,3 3-2 0,-2-1 0 0,2 1 4 15,-6-1-1-15,3 3-1 0,4-1-4 0,-7 1 8 0,0 9-5 16,6-17-1-16,-2 11 7 0,-4 6-6 16,3-12 3-16,-3 12 0 0,3-8-3 0,-3 8-1 15,0 0 2-15,7-12-5 0,-7 12 1 0,0 0-5 16,0 0 0-16,0 0-4 0,0 0 6 0,0 0-5 16,0 0 1-16,0 0 4 0,-10 38-4 0,3-12 5 0,-2 16 0 15,-4 1 4-15,0 5 1 0,6-2-3 0,-6 2 6 16,3-4-4-16,-3 2 0 0,5 1 0 0,-2-4 1 15,0 1 5-15,0-9-5 0,4-2 2 0,3-9 2 16,-1 5-1-16,1 0 5 0,-4-2-1 0,7 3-3 16,-3-6 1-16,0 4 0 0,0-1 1 0,3-2-21 0,0-1-33 15,-4 1-31-15,4 3-48 0,-3-1-89 16,0-3-255-16,0 0 73 0</inkml:trace>
  <inkml:trace contextRef="#ctx0" brushRef="#br0" timeOffset="49100.87">18614 12962 209 0,'0'0'17'0,"0"0"-5"0,0 0 0 16,0 0-11-16,0 0 8 0,0 0 0 0,0 0-1 15,0 0-4-15,0 0 4 0,0 0-3 0,0 0 1 16,19 2-3-16,-19-2-4 0,0 0 5 0,0 0-2 15,0 0 3-15,14 7-5 0,-14-7 3 0,0 0 2 16,0 0-4-16,9 5 4 0,-9-5-5 0,0 0-6 16,0 0 4-16,0 0-17 0,0 0 30 0,13 3-9 15,-13-3 2-15,0 0 3 0,0 0-10 0,0 0-16 16,0 0-22-16,0 0 10 0</inkml:trace>
  <inkml:trace contextRef="#ctx0" brushRef="#br0" timeOffset="51827.96">18890 12903 208 0,'0'0'3'0,"0"0"0"0,0 0 1 16,0 0 3-16,0 0-6 0,0 0 1 0,0 0 1 15,0 0-6-15,0 0 10 0,0 0-4 0,0 0-6 16,0 0 3-16,0 0 5 0,0 0-2 0,0 0-1 16,0 0-1-16,0 0-7 0,0 0-9 0,0 0 3 15,0 0 22-15,0 0 0 0,0 0-15 0,0 0-5 0,0 0 1 16,0 0 9-16,0 0 2 0,0 0 1 16,0 0-3-16,0 0 0 0,0 0 5 0,0 0-5 15,0 0-3-15,0 0 3 0,0 0 5 0,0 0-8 0,0 0-4 16,0 0 9-16,0 0 3 0,0 0-2 0,0 0-1 15,0 0 1-15,0 0 6 0,0 0-8 0,0 0 3 16,0 0-1-16,0 0 0 0,0 0-9 0,0 0 16 16,0 0-9-16,0 0 4 0,0 0-1 0,0 0 0 15,0 0 3-15,0 0 3 0,0 0 3 0,0 0 6 16,0 0 0-16,0 0-1 0,0 0 7 0,0 0-1 16,0 0-3-16,0 0 9 0,0 0-10 0,0 0 3 15,0 0-4-15,0 0-5 0,0 0-2 0,0 0-1 16,0 0 0-16,0 0-1 0,0 0 4 0,0 0-8 15,0 0-2-15,0 0 6 0,0 0-6 0,0 0 4 0,0 0-8 16,0 0 4-16,0 0-5 0,0 0 5 0,0 0 1 16,0 0-9-16,0 0 4 0,0 0 6 0,0 0-5 15,0 0-1-15,0 0 3 0,0 0 1 0,0 0-1 16,0 0-2-16,0 0 6 0,0 0-2 0,0 0-3 16,0 0 2-16,0 0 0 0,0 0-3 0,0 0 2 15,0 0-2-15,0 0-11 0,0 0 19 0,0 0-8 16,0 0-2-16,0 0 4 0,0 0 2 0,0 0 9 0,0 0-6 15,0 0-12-15,0 0 4 0,0 0-4 0,0 0 2 16,0 0 4-16,0 0 0 0,0 0-10 0,0 0 11 16,0 0-6-16,0 0 2 0,0 0 1 0,0 0 1 15,0 0-2-15,0 0 2 0,0 0-6 0,0 0 8 16,0 0-5-16,0 0 2 0,0 0 7 0,0 0-7 16,0 0 7-16,0 0 0 0,0 0-3 0,0 0-3 15,0 0 8-15,0 0-3 0,0 0-6 0,0 0 8 16,0 0 4-16,0 0-2 0,0 0 2 0,0 0-5 15,0 0 2-15,0 0 3 0,0 0-8 0,0 0 6 16,0 0 5-16,0 0-5 0,0 0 3 0,0 0-8 0,0 0-1 16,0 0 3-16,0 0-1 0,0 0 2 0,0 0-7 15,0 0-10-15,0 0 13 0,0 0-16 16,0 0 19-16,0 0 1 0,0 0-6 0,0 0-2 0,0 0 5 16,0 0-6-16,0 0 7 0,0 0 1 0,0 0-6 15,0 0 7-15,0 0-11 0,0 0 1 0,0 0-12 16,0 0 23-16,0 0-11 0,0 0 7 0,0 0 2 15,0 0 1-15,0 0-17 0,0 0-3 0,0 0 4 0,0 0 20 16,0 0-17-16,0 0 5 0,0 0 2 0,0 0-6 16,0 0 2-16,0 0-5 0,-29 17 1 15,29-17 5-15,0 0 3 0,0 0 3 0,0 0-1 0,-3 13 0 16,3-13-4-16,0 0 8 0,-4 8-13 16,4-8 6-16,-3 11 8 0,3-11-8 0,-3 10 6 0,3-10-6 15,-7 10 7-15,7-10 1 0,-3 13-6 0,3-13 9 16,-3 12-7-16,-1-3 0 0,4-9-4 0,-6 8 2 15,6-8-1-15,-3 13-2 0,3-13 7 0,-7 14 0 16,7-14-9-16,-3 5 6 0,3-5-7 0,-4 9 3 16,4-9 4-16,0 0-3 0,-6 10 5 0,6-10-6 15,0 0 5-15,-7 7-5 0,7-7 5 0,0 0-8 0,0 13 3 16,0-13-4-16,0 0-11 0,0 0 22 16,-6 8 7-16,6-8-14 0,0 0 1 0,0 0 3 0,0 0-3 15,-3 8-3-15,3-8 18 0,0 0-15 0,0 0-13 16,0 0 14-16,0 0-2 0,-7 10-1 0,7-10 11 15,0 0-5-15,0 0-1 0,0 0-8 0,0 0 9 16,0 0 6-16,0 0-3 0,0 0-2 0,0 0 0 16,0 0 2-16,0 0-2 0,0 0-20 0,0 0 24 15,0 0-11-15,0 0 2 0,0 0-1 0,0 0 6 16,0 0 1-16,0 0-4 0,0 0 6 0,0 0-3 16,0 0 5-16,0 0 5 0,0 0-8 0,0 0 0 15,0 0 0-15,0 0 0 0,0 0 1 0,0 0 4 16,0 0-12-16,0 0 5 0,0 0 0 0,0 0 0 0,0 0 0 15,0 0-4-15,0 0-1 0,0 0-2 16,0 0-1-16,0 0 0 0,0 0 7 0,0 0-6 0,0 0-1 16,0 0-1-16,0 0 8 0,0 0-4 0,0 0 2 15,0 0-4-15,0 0 0 0,0 0 2 0,0 0 2 16,0 0 0-16,0 0-8 0,0 0 10 0,0 0 6 16,0 0-12-16,0 0-6 0,0 0 14 0,0 0-7 15,0 0-5-15,0 0 4 0,0 0 3 0,13-26-4 0,-13 26-4 16,0 0 8-16,0 0 2 0,0 0 2 0,0 0-6 15,0 0-4-15,0 0 2 0,0 0 2 0,0 0 2 16,0 0-2-16,0 0 3 0,0 0-3 0,0 0-5 16,0 0 3-16,0 0 0 0,0 0-4 0,0 0-8 15,0 0 15-15,0 0 1 0,0 0-20 0,0 0 21 16,0 0-6-16,0 0 0 0,0 0 4 0,0-13-7 16,0 13 3-16,0 0 7 0,0 0-9 0,0 0 7 15,0 0 0-15,0 0-4 0,0 0 4 0,0 0-2 16,0 0-6-16,0 0 2 0,0 0-6 0,0 0-1 15,0 0 0-15,0 0-1 0,0 0-2 0,0 0 1 0,0 0 0 16,0 0 2-16,0 0-10 0,0 0 5 0,0 0 5 16,0 0-4-16,0 0 5 0,0 0 3 0,0 0 0 15,0 0 2-15,0 0 0 0,0 0-2 0,0 0 0 16,0 0 7-16,0 0-4 0,0 0 4 0,0 0 4 16,0 0-8-16,0 0 8 0,0 0-7 0,0 0 2 15,0 0 3-15,0 0-3 0,0 0-15 0,0 0 21 16,0 0-1-16,0 0-4 0,0 0-2 0,0 0 7 15,0 0-3-15,0 0-1 0,0-10-4 0,0 10 6 0,0 0-8 16,0 0-3-16,0 0 3 0,0 0 6 0,0 0-4 16,0 0 14-16,0 0-12 0,0 0 3 15,0 0-2-15,0 0 2 0,0 0-4 0,0 0 4 16,0 0-6-16,0 0 11 0,0 0-7 0,0 0 4 16,0 0-3-16,0 0 5 0,0 0-3 0,0-12-3 0,0 12-17 15,0 0 17-15,0 0 10 0,0 0-15 0,0 0 7 16,0 0-3-16,0 0 1 0,0 0 5 0,0 0-2 15,0 0-16-15,0 0 22 0,0 0-5 0,0 0 4 16,0 0-3-16,0 0-1 0,0-13 6 0,0 13-7 16,0 0 11-16,0 0-19 0,0 0 18 0,0 0 1 0,0 0-5 15,0 0-2-15,0 0 15 0,0 0-16 0,0 0 10 16,0 0-4-16,0 0 4 0,0 0-6 0,0 0 5 16,0 0 5-16,0 0 1 0,0 0 2 0,0 0-6 15,7-8-11-15,-7 8 25 0,0 0-8 0,0 0-4 16,0 0 1-16,0 0-5 0,0 0-1 0,0 0 6 15,0 0-9-15,0 0 5 0,0 0-7 0,0 0 2 16,0 0-4-16,0 0 4 0,0-12 0 0,0 12-8 0,0 0-2 16,0 0 7-16,0 0 1 0,6-10-9 15,-6 10 5-15,0 0-4 0,0 0 1 0,0 0 6 16,7-8-6-16,-7 8 2 0,0 0-4 0,0 0 5 16,0 0-2-16,0 0 2 0,3-8 2 0,-3 8-5 15,0 0-1-15,0 0 2 0,0 0 4 0,0 0-2 0,0 0-8 16,7-8 8-16,-7 8 2 0,0 0-10 0,0 0 0 15,0 0 5-15,0 0 4 0,0 0-6 0,6-11 0 16,-6 11 7-16,0 0-2 0,0 0-9 0,0 0 0 16,7-8 9-16,-7 8-8 0,0 0 0 0,0 0 10 15,0 0-1-15,6-8-6 0,-6 8 1 0,0 0-2 0,0 0-5 16,7-8 5-16,-7 8 2 0,0 0 3 16,0 0-2-16,6-7-8 0,-6 7 11 0,0 0-6 0,0 0-3 15,0 0 10-15,7-8-3 0,-7 8-4 0,0 0-1 16,0 0 1-16,0 0 7 0,0 0-6 0,0 0 1 15,6-10-7-15,-6 10 1 0,0 0-3 0,0 0 5 16,0 0-1-16,0 0 3 0,0 0-1 0,0 0 7 16,0 0-5-16,0 0 4 0,0 0-8 0,0 0 0 15,0 0 3-15,0 0 1 0,0 0 1 0,-3 35-3 16,3-35 4-16,-6 18 3 0,2-7-2 0,1 1 4 16,-4 1-4-16,4-3 3 0,0-1 0 0,-4 3-3 15,4 0 1-15,-3-2 3 0,2 1-5 0,1 0 8 16,0 2-10-16,-1-8 8 0,-2 6-10 0,-1-2 9 0,4 0 1 15,0 3 4-15,-4-2 0 0,1-2-2 0,6-8-8 16,-10 15 5-16,7-4 5 0,-4-6-3 0,1 8 3 16,-1-7 0-16,7-6-1 0,-6 14-2 0,2-9-5 15,4-5 4-15,-10 12 6 0,10-12-10 0,-6 9 5 0,-1-3-2 16,7-6-2-16,0 0 10 0,-9 14-6 0,5-8 2 16,4-6 6-16,-6 13-7 0,6-13-5 15,-10 11-1-15,7-6 11 0,3-5-5 0,-9 15 5 0,3-8-3 16,6-7-1-16,-10 12 5 0,4-7-5 0,6-5-4 15,-7 9 0-15,7-9 0 0,-7 11 3 0,7-11-2 16,-6 9 2-16,6-9-4 0,-7 6 2 0,7-6-5 16,-6 12 4-16,6-12-3 0,0 0 0 15,-10 6 0-15,10-6-3 0,0 0 0 0,-3 11 9 0,3-11-6 16,0 0 2-16,0 0-2 0,-7 6 0 0,7-6 1 16,0 0-5-16,0 0 7 0,0 0-2 0,0 0-3 15,-10 8 2-15,10-8-5 0,0 0 6 0,0 0 0 16,0 0-3-16,0 0 1 0,0 0 1 0,0 0 1 15,-6 7-5-15,6-7 4 0,0 0-4 0,0 0 0 0,0 0-4 16,0 0 4-16,0 0-3 0,0 0 3 0,0 0-4 16,0 0 0-16,0 0 0 0,0 0 5 0,-7 12-6 15,7-12 5-15,0 0-2 0,0 0-3 0,0 0 6 16,0 0-5-16,0 0-2 0,0 0 4 0,0 0-4 16,0 0 4-16,0 0 3 0,0 0-4 0,0 0-3 15,0 0 2-15,-6 3-1 0,6-3 2 0,0 0-1 0,0 0 3 16,0 0 5-16,0 0 1 0,0 0-8 0,0 0 7 15,0 0-8-15,0 0-1 0,0 0-9 0,0 0-23 16,0 0 3-16,0 0-29 0,0 0-24 0,0 0-18 16,0 0-112-16,-26-15-256 0,12 13 74 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985.8787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1T11:53:36.830"/>
    </inkml:context>
    <inkml:brush xml:id="br0">
      <inkml:brushProperty name="width" value="0.05292" units="cm"/>
      <inkml:brushProperty name="height" value="0.05292" units="cm"/>
      <inkml:brushProperty name="color" value="#7030A0"/>
    </inkml:brush>
  </inkml:definitions>
  <inkml:trace contextRef="#ctx0" brushRef="#br0">3864 3474 274 0,'0'0'156'0,"0"0"-23"0,-10-8-25 0,10 8 5 15,0 0-16-15,0 0-12 0,0 0-10 0,-6-9-6 16,6 9 0-16,0 0-8 0,0 0-9 0,0 0-6 0,0 0-1 16,0 0-12-16,-10-8 2 0,10 8-1 0,0 0-6 15,0 0-5-15,0 0 0 0,0 0-4 0,0 0-3 16,0 0 5-16,0 0-9 0,0 0 5 0,26-15-12 15,0 12 3-15,0-4 0 0,7 5-6 0,-2 2 4 16,2 2-1-16,-4-2-7 0,20 7 2 0,-13 2-1 16,-6 0-5-16,-7-1 2 0,1 1 2 0,-1 4 0 15,-3 1-3-15,3-3-4 0,-7 7 8 0,0-2 0 0,1 4-3 16,-4 0-2-16,-7 0 3 0,4 0 0 16,-3 5 1-16,-4-6-3 0,3 8 5 0,-9-7-2 15,3 7 3-15,-3-4 9 0,0 0-11 0,-4-2-1 0,1 0-3 16,-1-5 7-16,0-1 2 0,4 0-1 0,-3-6 0 15,-1 0-3-15,7-9 9 0,-10 17 1 0,10-17 0 16,-6 15 8-16,6-15-4 0,-7 10 9 0,7-10-6 16,-6 8 6-16,6-8 1 0,0 0 1 0,0 0-1 15,-4 15 1-15,4-15 0 0,0 0-6 0,0 0 1 16,0 0-3-16,0 0-5 0,0 0-2 0,0 0 2 16,0 0-5-16,0 0-1 0,0 0 3 0,0 0-1 15,17-44-2-15,-11 32 0 0,-2 0-4 0,9-8 2 16,-7 1 0-16,4 5-4 0,-3-1 1 0,-4 1 2 15,3 5-6-15,-2-3 4 0,2 1 0 0,-3-1 1 0,4 4 1 16,-7 8-2-16,7-21-1 0,-4 13 0 0,3-5-2 16,-6 13 2-16,10-27-4 0,-10 27 2 15,10-15-4-15,-10 15-6 0,5-16-1 0,-2 9 0 16,-3 7 8-16,7-14-5 0,-7 14-1 0,10-17 2 16,-4 12 1-16,-6 5 4 0,10-19-6 0,-4 8-1 15,-6 11-3-15,14-18 5 0,-14 18-3 0,13-17 3 16,-10 8-2-16,3-3 4 0,-6 12-2 0,14-21 3 0,-8 9 2 15,1 3 2-15,-7 9 1 0,13-23-2 0,-7 15-2 16,1-5 3-16,-1 1-5 0,1 2 6 16,6-12-3-16,-3 6 1 0,0 1-3 0,-4-1 3 15,1 6 0-15,-1-5-11 0,-6 15 12 0,10-18 1 16,-7 7-1-16,-3 11-6 0,10-15 7 0,-10 15 2 0,7-15-6 16,-7 15-2-16,0 0 6 0,5-12 0 0,-5 12 2 15,0 0-9-15,6-14 5 0,-6 14 0 0,0 0-2 16,0 0 5-16,3-12-5 0,-3 12 1 0,0 0-2 15,0 0-1-15,0 0-2 0,0 0 2 0,0 0 1 16,0 0-2-16,0 0-4 0,0 0 8 0,0 0 4 0,0 0-7 16,0 0 3-16,0 0-2 0,0 0-7 0,-44 30 6 15,25-11 1-15,-11 15-7 0,4-5 3 0,-3 2 9 16,6-1-2-16,3-10-5 0,0 4 9 0,1 0-6 16,7-4 1-16,-1 3 1 0,-3 0 0 0,3-3-2 15,3 2 6-15,0-5-10 0,0 2 6 0,7-5-4 16,-4 0 10-16,4-3-4 0,0 4-1 0,3-3 2 15,0 3-2-15,0-1 7 0,0 1-5 0,3-3 2 0,4 11 0 16,3-5-2-16,-1 5 3 0,4-6 6 16,7 8-4-16,0-6-6 0,1 1-6 0,18 8-17 15,-9-8-20-15,-1 0-12 0,1-8-10 0,-4 6-14 16,0-7-8-16,3 4-63 0,-4 0-177 0,1-7 54 16</inkml:trace>
  <inkml:trace contextRef="#ctx0" brushRef="#br0" timeOffset="612.48">4962 3920 218 0,'0'0'25'16,"0"0"-4"-16,0 0-1 0,0 0-4 0,0 0-5 15,0 0 10-15,0 0-6 0,0 0 5 0,0 0-3 16,0 0-1-16,0 0 5 0,0 0 3 0,0 0-8 16,-27 26-4-16,27-26 1 0,-19 7 2 0,19-7-3 15,-23 5 10-15,23-5-5 0,-21 3-3 0,21-3 14 16,0 0-10-16,-27 0-3 0,27 0 3 0,0 0-6 16,0 0 6-16,-16-8-10 0,16 8-3 0,0 0-1 15,0 0 2-15,0 0-7 0,3-19 5 0,-3 19 1 16,0 0-6-16,0 0-2 0,27-16-1 0,-18 8 4 15,-9 8 5-15,22-7-7 0,-22 7-2 0,26-6-1 0,-26 6-1 16,23 0 2-16,-23 0 1 0,0 0-2 16,36 6 2-16,-23 0-3 0,0 3 5 0,-3-2-4 0,3 2 7 15,3 10-4-15,1 1-4 0,-4-3 5 0,-4 7-2 16,1-4 3-16,0 4 1 0,-5 0 6 0,-2 1-1 16,-3-1 3-16,0 2 6 0,0 1-3 0,-3-4 4 15,-2 4 10-15,-5-4-1 0,4 0 8 0,-7 1-1 16,0-4 5-16,-4-2-8 0,1 2 6 0,3-5 3 15,0-4 2-15,3 1 0 0,-3-3 8 0,3-3 2 0,10-6 9 16,-20 12-14-16,20-12-1 0,-13 6-6 16,13-6-6-16,0 0 1 0,0 0 1 0,0 0-7 0,0 0-6 15,-33-15-5-15,33 15 6 0,-6-11-6 16,6 11 2-16,-3-15-5 0,3 15-7 0,0 0 2 16,6-21-2-16,-6 21 8 0,7-12-10 0,-7 12-5 0,10-11 5 15,-1 5-6-15,-9 6-2 0,20-15 3 0,-7 9-1 16,-3 0 0-16,-10 6 2 0,29-9-2 0,-2 7 2 15,-5-4-2-15,5 2 6 0,-1 0-3 0,2 0-1 16,-2 1 3-16,3 0-4 0,1 1-10 0,-4-1-4 16,7-1-15-16,-4 2-14 0,-3-2-4 0,-1 2-11 0,-2-2-26 15,0 0-80-15,-1-9-194 0,-2 1 59 16</inkml:trace>
  <inkml:trace contextRef="#ctx0" brushRef="#br0" timeOffset="837.16">5765 3695 251 0,'3'-15'133'0,"-3"15"-19"0,0 0-13 15,0 0-21-15,0 0-2 0,0 0 3 0,7-13-22 16,-7 13-5-16,0 0-8 0,0 0-9 0,0 0-3 0,24-8-3 15,-24 8 1-15,30-2-4 0,-1-4-12 0,1 6-18 16,-8-4-18-16,-22 4-24 0,43-3-25 0,-43 3-57 16,26 0-149-16,-26 0 47 0</inkml:trace>
  <inkml:trace contextRef="#ctx0" brushRef="#br0" timeOffset="985.02">5881 3897 223 0,'26'2'-4'0,"-3"-2"-2"0,-23 0 1 16</inkml:trace>
  <inkml:trace contextRef="#ctx0" brushRef="#br0" timeOffset="12302.3498">7674 3424 223 0,'-6'7'67'15,"-1"5"16"-15,-3-4-14 0,4 1 7 0,-7 0-6 16,-5 6-14-16,-5-4 1 0,0 1-3 0,3 0-14 0,0-3-1 16,-9 0 11-16,3-1-14 0,-4-3 4 0,4-2-6 15,2 2 14-15,-2-3-12 0,-1-2 11 0,1-7-7 16,3 4-3-16,4-2-5 0,-4-6-9 0,3-1 7 16,-3 0-3-16,7-3 9 0,-2-1-4 0,8 1-2 15,-3 0-3-15,6-3-4 0,-2 7 3 0,5-2-7 16,1-9 1-16,0 3-3 0,3 2-6 0,0 3 3 15,3-4 5-15,4 3-10 0,2 4-2 0,-2-2-2 16,9-4 0-16,2-1-3 0,8 3 2 0,-3 5-3 0,0-3 3 16,3 5 0-16,4 1-2 0,3 2 0 15,-4-1-5-15,-3 6 3 0,-1 6-3 0,1-1-2 16,3 8-5-16,-6-2 4 0,-3 3 0 0,3 5 5 16,-7-3 3-16,1 8-9 0,-1 2 4 0,0 16-8 15,1 4 9-15,-14 2 2 0,-1 2 1 0,-4 0 1 0,-5 2-1 16,-6 1 0-16,-6 0 2 0,-8-3 6 0,-5 2-3 15,-1-2 2-15,-6-4-1 0,-4-5-2 0,6 3-6 16,-6-8-2-16,7-1 6 0,-3-10 1 0,9-4 2 16,4-2 10-16,3-4 2 0,2-5 6 0,1 0 5 15,4-6 1-15,0 3 2 0,3-7-4 0,13 0 2 0,-30 0 3 16,30 0-2-16,-23-7-3 0,13-1-2 16,4 2-3-16,-1-3-1 0,-3-2-4 0,7 2-9 0,3 9 8 15,-3-26-3-15,3 14-2 0,0 12 2 0,6-23-4 16,1 9-2-16,9-1-2 0,1-3 1 0,-1 3-7 15,4-2 5-15,3 3-2 0,0 4-1 0,6-2-2 16,-4 4 1-16,4 3 4 0,-3-3-7 0,0 6-1 16,7 2-1-16,-3 2 3 0,2 6-2 0,1-7 4 15,14 11 2-15,-1 0-1 0,0-1-5 0,-7 2-2 16,-6-1-3-16,-8-3-2 0,4 2-17 0,-3-3 0 16,0 2-3-16,1-2-13 0,-5 1 3 0,1 0-12 15,0-4 1-15,-6-1-2 0,-17-4-3 0,40 0-23 16,-17-6-14-16,7-3-1 0,-1 0-14 0,-3-6-62 0,1 1-202 15,12-16 61-15</inkml:trace>
  <inkml:trace contextRef="#ctx0" brushRef="#br0" timeOffset="12913.15">8266 3738 652 0,'17'-29'-19'16,"-8"7"6"-16,5-3 4 0,-5 6 14 0,0-6 18 15,0 5 1-15,1-4 7 0,-3 0 4 0,3 2 1 16,-1-5 4-16,1 6-7 0,0-4-7 0,-3 1-12 0,2 3 18 16,-2 3-3-16,3-4 1 0,-4 4-2 15,1 1-4-15,-1 2 1 0,1 1 1 0,-4 1-15 16,4-2 3-16,-1 0 2 0,1 5-9 0,-7 10 5 15,10-25 2-15,-7 15 0 0,-3 10 1 0,10-19 2 0,-10 19 1 16,6-14-6-16,-6 14-2 0,0 0-8 0,4-11-5 16,-4 11 12-16,0 0 1 0,0 0-3 0,0 0 13 15,0 0-5-15,0 0-5 0,-20 54 0 0,7-26 6 16,-4 15 0-16,1 0-4 0,0 2 5 0,3-4 4 16,3-5-5-16,0 7-1 0,7-12 0 0,-4-1-8 15,7-3 14-15,0 0-9 0,0-2-4 0,3 2 8 16,4-6-6-16,3 2 8 0,-4-3-1 0,4-1-6 15,7-2 11-15,-1 3-14 0,0-11 7 0,7 5-4 16,-6-5 5-16,9 1 5 0,-2-7-3 0,2-2-5 16,4-2 2-16,3-6-3 0,-4-1-1 0,0-5 2 0,14-7-4 15,-7 0 0-15,-2-4-1 0,-1 1-15 0,-10 0 14 16,-3 0-4-16,-1 2-2 0,7-18 7 0,-6 14-6 16,-4-3 3-16,-3 6-6 0,-3-2 2 0,0-2 1 15,-2 2-5-15,2 1 3 0,-3-1 2 0,-1-2-12 16,4 6 13-16,-7-4 2 0,7 4-3 0,-7 5-1 15,1 0-2-15,-1 0 2 0,-3 15-7 0,6-24 3 0,-2 14 0 16,-4 10-1-16,3-18 4 0,-3 18 3 0,7-15-19 16,-7 15 12-16,0 0 7 0,3-15-3 0,-3 15-3 15,0 0-1-15,0 0-3 0,0 0 4 16,0 0-1-16,0 0 0 0,0 0-3 0,0 0 2 16,0 0 1-16,0 0 0 0,-20 51 1 0,7-29-3 0,3 6 1 15,0 1 2-15,-3 14 2 0,0-1 1 0,-1 4-1 16,4-5-2-16,0 2-1 0,0 0 11 0,4-8-7 15,-1 9-3-15,0-9 2 0,4-6 7 0,0-6-3 16,0 4-1-16,3-2-4 0,0 0 2 0,0-6 0 16,0 0 0-16,-4-3 6 0,4-3-7 0,0 2 5 0,0-15-1 15,0 20-2-15,0-9 1 0,0-11-1 16,0 19-1-16,0-19-3 0,0 11-1 0,0-11 9 0,4 11 2 16,-4-11-6-16,0 0-18 0,0 0-12 0,-4 24-21 15,4-16-11-15,0-8-19 0,-6 21-109 0,-4-12-225 16,7 0 67-16</inkml:trace>
  <inkml:trace contextRef="#ctx0" brushRef="#br0" timeOffset="13581.12">9654 3692 211 0,'0'0'71'16,"0"0"-9"-16,0 0-10 0,0 0 2 0,0 0-11 0,0 0-5 16,0 0-2-16,0 0-2 0,0 0-4 0,0 0-4 15,0 0 0-15,0 0-3 0,0 0-2 0,0 0 1 16,0 0 4-16,99 9-6 0,-72-9 3 0,2 2-11 15,-3-2 5-15,7 4 0 0,-7-4-4 0,4 0 0 16,-6 0 8-16,6 0-10 0,-4 0-3 0,-26 0 12 16,39 0-9-16,-39 0 5 0,26 0-4 0,-26 0-1 15,0 0 4-15,30 0-5 0,-30 0-1 0,0 0-4 0,0 0 0 16,29 0 1-16,-29 0 4 0,0 0-10 0,0 0 10 16,0 0-12-16,29 0 17 0,-29 0-15 15,0 0 5-15,0 0-1 0,22-4 0 0,-22 4-9 0,0 0-4 16,23-2-8-16,-23 2-9 0,0 0 3 0,0 0-11 15,29-4-1-15,-29 4-3 0,0 0-7 0,0 0-6 16,0 0-43-16,0 0-106 0,0 0 33 0</inkml:trace>
  <inkml:trace contextRef="#ctx0" brushRef="#br0" timeOffset="21034.62">10112 3440 248 0,'0'0'94'0,"0"0"-15"0,3-16-23 0,-3 16-7 16,3-10 10-16,-3 10 1 0,0 0-2 0,0-18-4 16,0 18-4-16,3-11 6 0,-3 11-11 0,0 0-17 15,4-15 12-15,-4 15-4 0,0 0-7 0,3-9-8 0,-3 9 3 16,0 0-1-16,0 0-11 0,0 0-7 0,0 0 11 15,0 0-7-15,0 0 4 0,0 0-2 0,0 0-7 16,0 0 3-16,0 0-7 0,0 0-4 0,0 0 12 16,13 35-10-16,-10-11 7 0,-6 5-5 0,0 15-2 15,0 1 8-15,-1 3-6 0,-9 2-1 0,7 1 2 16,-4 0 7-16,-3 2-6 0,6 0 5 0,-3 0 0 16,-3 3-1-16,7-6 0 0,-7 1-1 0,0 2-24 15,3-3-12-15,0 0-23 0,0 0-86 0,0-15-164 16,7-6 50-16</inkml:trace>
  <inkml:trace contextRef="#ctx0" brushRef="#br0" timeOffset="21715.6">11147 3416 240 0,'0'18'54'0,"0"-6"-6"15,0-12 6-15,-6 20 3 0,-1-12 2 0,-3 4-1 16,1-3-5-16,-8 10 4 0,-1-8-14 0,2 1-1 15,-1-4-8-15,1 0-3 0,0-3 5 0,6 0-1 16,10-5 10-16,-23 5-4 0,23-5-12 0,0 0 1 16,-29-5 4-16,29 5-6 0,-10-10-4 0,10 10 0 15,-7-10-5-15,7 10-8 0,3-21 6 0,-3 21-5 0,10-27-6 16,-3 16 1-16,6-7 4 0,0 3-10 16,3 7-3-16,4-11 2 0,3 9 3 0,0 1 2 0,1 0-12 15,-1 3 9-15,0 6-2 0,-3-3-2 0,-20 3-4 16,32 9 1-16,-5 0 3 0,-4 2-1 0,-4 4 0 15,1 0 9-15,-1 3-13 0,-2 4 1 0,-2 2 0 16,1 3 1-16,0 14 3 0,-3-10 0 0,-6 3 12 16,-4 5-15-16,0 5 6 0,-9 1 10 15,-1-5-10-15,-6 2 8 0,-6-1-5 0,-1-1 7 0,2-6-6 16,-8 1-6-16,-4-1 0 0,-6-2 9 0,-3-3 2 16,-3-1-4-16,-1-3 1 0,2-4-4 0,-1-3 1 15,6-3 0-15,3-5 7 0,7-3-7 0,0-2-4 16,3-5 6-16,8 0 2 0,15 0 10 0,-30-5 0 15,30 5-6-15,-26-11 9 0,20 0-7 0,-1 1-4 0,1-3 3 16,2 1-8-16,4-2 7 0,4-9-15 0,2 2 9 16,1-2-2-16,3 0-11 0,3 9 9 0,-4-1-1 15,5 0 6-15,2 1-6 0,-1 1-2 0,1 5-1 16,0-1-3-16,-6 4 7 0,7-2-6 0,-4 4-9 0,-13 3 11 16,23-3 5-16,-23 3-16 0,22 3 10 15,-22-3 4-15,27 6 0 0,-18-1-4 0,1 5 1 16,3-5-2-16,-3 5 4 0,0-5-5 0,-3 3-18 0,2 2-1 15,-2-5-10-15,-7-5-4 0,8 12-2 0,-5-6-3 16,-3-6-13-16,4 12-2 0,-4-12-15 16,0 0-49-16,0 0-142 0,-12 15 44 0</inkml:trace>
  <inkml:trace contextRef="#ctx0" brushRef="#br0" timeOffset="22015.1">10606 3366 269 0,'0'0'100'16,"3"-11"-24"-16,-3 11-12 0,0 0-4 0,0 0-10 16,0 0-23-16,7-10 7 0,-7 10-16 0,0 0 15 15,0 0-3-15,0 0 0 0,0 0-12 0,14 31-3 16,-10-20 2-16,-1 3 5 0,0 9-8 0,0 4-3 15,-3 2 2-15,-3 16 0 0,3-2 9 0,-3-2-6 16,-4-6-1-16,1 10-1 0,1-10-1 0,-2-2-1 0,1-4-3 16,-4 14 6-16,-3 2-4 0,3-14-6 15,0 2 5-15,4-7 4 0,-1 0-4 0,-3 1-2 16,4-1-7-16,-1 0-4 0,-3-2-23 0,4 2-14 16,-1-3-28-16,1 4-46 0,2-9-132 0,1-5 42 15</inkml:trace>
  <inkml:trace contextRef="#ctx0" brushRef="#br0" timeOffset="22573.07">11852 3598 277 0,'17'-5'82'16,"-17"5"-8"-16,0 0-14 0,39 2 0 0,-39-2-14 16,56 14 0-16,-27-1-8 0,-1-3 0 0,14 15-2 15,1-2-6-15,-4 6-4 0,-9-2-1 0,-7-6 0 16,9 10-2-16,-4 7-7 0,-12-11-5 0,-2 2-4 16,-5-6 15-16,1 5-6 0,-7-3 3 0,-3 1-2 0,-3 4 4 15,-3-7 5-15,-4 1-1 0,0 1 7 16,-3 0 6-16,0-3 7 0,-4 0 1 0,-1-1-5 0,-1-7 4 15,-4 3 0-15,7-4 6 0,-1-6 9 0,4 0 8 16,0-5-1-16,13-2-1 0,0 0-10 16,-33 0 1-16,33 0-4 0,-16-16-15 0,13 3-16 0,-7-14 11 15,10-17 4-15,10-1-10 0,6-9-5 0,4-1-4 16,-1 6 1-16,7-5-5 0,7 4 1 0,-3 3-4 16,4 3-2-16,-1 7 2 0,3-2-1 0,-10 9-2 15,-10 11-5-15,1-1 6 0,-4 7-4 0,-4 1-1 16,1 2-13-16,-3 1-13 0,-7 9-23 0,13-12-14 15,-13 12-12-15,10-7-17 0,-10 7-9 0,0 0-19 16,0 0-97-16,0 0-253 0,0 0 74 0</inkml:trace>
  <inkml:trace contextRef="#ctx0" brushRef="#br0" timeOffset="29415.95">13177 3890 238 0,'0'0'92'0,"0"0"-10"0,0 0-8 0,-6-11-7 16,6 11 2-16,0 0-19 0,0 0 8 0,0 0-6 16,-7-9-12-16,7 9 1 0,0 0-5 0,0 0 3 15,0 0 15-15,0 0-11 0,0 0 4 0,0 0 0 16,-11-9-3-16,11 9 0 0,0 0 3 16,0 0-11-16,0 0 7 0,0 0 0 0,0 0-13 0,0 0 13 15,0 0-13-15,0 0 1 0,0 0-8 0,31-15 0 16,-5 9-1-16,23-2-1 0,4-4-2 0,2 7-5 15,-4-7-4-15,1 5-3 0,4-1-4 0,-10 2-2 16,-7 6 2-16,-5-2 10 0,-4 2-8 0,3 0 4 16,-1 0-6-16,17 2 2 0,-3 2-4 0,-8-4-1 0,-6 2 9 15,1 1-1-15,0 0-3 0,-7-1 0 0,7 5-3 16,-4-5-8-16,-1 4-1 0,-2-2-7 0,-3-2-8 16,-6-2-5-16,-17 0-8 0,26 7-13 0,-26-7-13 15,23 0-11-15,-23 0-9 0,0 0-14 0,0 0-63 16,23-7-188-16,-23 7 57 0</inkml:trace>
  <inkml:trace contextRef="#ctx0" brushRef="#br0" timeOffset="29642.08">14043 3376 231 0,'0'0'66'0,"0"0"-21"0,0 0 0 15,0 0-2-15,-16 48-13 0,9-23-2 0,-3 5 0 16,0 13-2-16,-6 3-2 0,3-5 1 0,-3 7 1 16,6-4-10-16,-7 2-1 0,8-2 0 0,-5 1-2 15,5-6 2-15,-1-4 1 0,3-5-9 0,4-1 13 0,0 1-5 16,3-3-2-16,0 1-18 0,3 0-22 16,4-3-17-16,-1-1-31 0,1-4-85 0,12-2 30 15</inkml:trace>
  <inkml:trace contextRef="#ctx0" brushRef="#br0" timeOffset="29930.41">15465 3091 218 0,'0'0'68'0,"0"0"-12"16,-18 48-8-16,-2-25-3 0,-6 14-3 0,-4 5 4 15,-6 4-9-15,4-1-6 0,-4 1-9 0,0-2 11 16,1 3-8-16,-1-1-5 0,0 2 0 0,0-2 6 16,4 2-10-16,-1 2 7 0,3 2 0 0,3-2-1 15,0 2-9-15,-2-3 5 0,6 5-2 0,0-4-12 16,0-3-17-16,0-1-22 0,10-2-22 0,3-11-28 15,1-5-102-15,5-10 33 0</inkml:trace>
  <inkml:trace contextRef="#ctx0" brushRef="#br0" timeOffset="30386.87">15895 3203 233 0,'0'0'75'0,"0"0"-19"0,0 0-5 15,0 0 1-15,-36 55-14 0,10-17 9 0,-10 1-25 16,0 4 20-16,-4 1-12 0,4 3-4 0,-1-1 5 16,-6 4-5-16,4-2 2 0,-4 1-9 0,11-2 9 15,2 1-14-15,2-4 3 0,2-6-14 0,7 2 15 16,2-9-1-16,8-1-2 0,2-6 2 0,4 0-3 15,-1 0 1-15,4-2-11 0,4-4 11 0,-1-1 7 16,4-2-7-16,-1-1 7 0,10 5-9 0,4-5 3 0,0-3-5 16,3 4-3-16,4-9-5 0,0 0 12 15,2-3 3-15,-3-3-7 0,4 0-2 0,-4-7 0 16,0 3 2-16,-6 0 5 0,-1-2 5 0,-7-3-9 16,4 3 8-16,-3-2 3 0,-3-1 4 0,0 1-8 15,-4-5 11-15,1 6-1 0,-1-6 3 0,-6 13-8 16,7-24-4-16,-7 13-4 0,0-4 4 0,-7 4-9 15,1-3 4-15,-7-5-4 0,0-1-5 0,0 5-3 16,-4 0-4-16,3 1 2 0,0 3 5 0,1-1-3 0,4 3 2 16,-5 0-4-16,5 0 10 0,-1 0 0 0,10 9-3 15,-20-10-19-15,14 3-7 0,6 7-16 0,0 0-13 16,-17-8-12-16,17 8-10 0,0 0-1 0,0 0-15 0,0 0-56 16,13-25-166-16,14 15 51 0</inkml:trace>
  <inkml:trace contextRef="#ctx0" brushRef="#br0" timeOffset="30668.05">16638 3149 223 0,'0'0'146'16,"13"-10"-16"-16,-13 10-10 0,13-13-13 0,-13 13-20 16,0 0-8-16,10-8-18 0,-10 8 1 0,0 0-18 15,0 0-9-15,0 0-3 0,0 0-2 0,0 0-9 16,0 0-5-16,0 0 5 0,-14 40-7 0,1-16 4 15,-6 17-8-15,-1-1-2 0,-1 4 1 0,-2 1 1 0,3-1-6 16,1 0 3-16,2 0-2 0,4-3 5 0,0 2-2 16,-3 2 7-16,3-1-15 0,3-4 0 0,7-5 5 15,-1-2 4-15,1-7-9 0,6 3 13 0,1 2-5 16,-1-3 4-16,0-2-4 0,10 3 1 0,-6-2 1 16,6 0-9-16,3-1 3 0,-3-6-11 0,0 0 2 15,0 4-21-15,4-9-17 0,-4-1-23 0,0-2-25 16,0-5-55-16,0-2-171 0,-13-5 54 0</inkml:trace>
  <inkml:trace contextRef="#ctx0" brushRef="#br0" timeOffset="30867.99">16119 3601 269 0,'-7'-15'210'0,"7"15"-28"0,0 0-23 15,0 0-17-15,-6-18-12 0,6 18-18 16,0 0-15-16,0 0-13 0,0 0-10 0,0 0-7 16,0 0-9-16,16-10-11 0,-16 10-13 0,41 7-29 0,11 2-46 15,1 3-31-15,2 3-33 0,-5-3-80 0,0 3-221 16,-1 0 67-16</inkml:trace>
  <inkml:trace contextRef="#ctx0" brushRef="#br0" timeOffset="36776.49">17346 3701 248 0,'0'0'76'0,"0"0"0"15,0 0-7-15,0 0 4 0,0 0-6 0,0 0-8 16,10-6-4-16,-10 6 2 0,0 0-3 0,0 0-5 15,0 0-7-15,0 0 7 0,0 0-2 0,0 0 0 16,0 0-6-16,0 0 1 0,0 0-5 0,0 0-10 0,0 0 3 16,0 0 2-16,0 0-4 0,10-6 8 0,-10 6-5 15,0 0-4-15,0 0 5 0,0 0-5 0,0 0-4 16,0 0 3-16,0 0-11 0,0 0-1 0,0 0 2 16,0 0-2-16,19 0-1 0,-19 0-1 0,26 0-5 15,4 3 1-15,-4-3 2 0,7 0 1 0,-5 0-6 16,27 3 0-16,-12-3 3 0,-11 0-1 0,-2 2-2 15,-1-4 1-15,-9 2 0 0,-20 0-1 0,38 0-1 16,-22 2 0-16,-16-2-2 0,29 0 2 0,-29 0-3 0,30 0 3 16,-30 0 5-16,29 0 0 0,-29 0-3 15,23 0-1-15,-23 0-5 0,0 0-2 0,23 4 6 16,-23-4-4-16,0 0-6 0,0 0-5 0,23 0-8 16,-23 0-15-16,0 0-20 0,0 0-19 0,0 0-19 15,0 0-91-15,23 0-217 0,-23 0 64 0</inkml:trace>
  <inkml:trace contextRef="#ctx0" brushRef="#br0" timeOffset="37337.91">18759 4290 214 0,'-19'4'32'0,"2"0"-5"15,1-1-3-15,3 0 4 0,13-3-6 0,-21-3 6 16,21 3-3-16,-23-7-5 0,10 5-29 0,13 2-24 16,-20-14-39-16,14 5 17 0</inkml:trace>
  <inkml:trace contextRef="#ctx0" brushRef="#br0" timeOffset="38216.21">18756 3466 236 0,'0'0'37'0,"0"0"-4"15,0 0 0-15,0 0-11 0,0 0 1 0,0 0 1 0,0 0-5 16,0 0 2-16,0 0-6 0,0 0-2 16,17-6 4-16,-17 6-5 0,0 0-4 0,0 0 5 0,0 0 1 15,0 0-1-15,0 0-9 0,0 0 2 0,0 0 1 16,0 0-3-16,0 0 7 0,0 0-4 16,0 0 0-16,0 0-1 0,0 0 1 0,0 0-3 0,0 0 4 15,0 0 2-15,0 0 5 0,0 0-1 0,0 0 9 16,0 0 10-16,0 0 5 0,0 0-19 0,0 0 0 15,0 0 2-15,0 0-12 0,0 0-6 0,0 0 7 16,0 0-4-16,19-3-9 0,-19 3 6 0,0 0-1 16,0 0 4-16,0 0-7 0,0 0 5 0,0 0-7 0,0 0 8 15,0 0-6-15,0 0 1 0,-55 22 1 0,41-17-2 16,1 0 0-16,0 1-2 0,-3 0-3 0,4 0 1 16,-7 6 3-16,-1-1 4 0,7-4-5 0,0 1-1 15,0 0 1-15,3 2 0 0,0-1 4 0,0-3-8 16,4 2 9-16,6-8-9 0,-16 17 10 0,6-7-3 15,3-1-2-15,4-1 9 0,0 5-10 0,3 1 1 16,0-5 10-16,3 3-6 0,0-1-1 0,4 3 6 16,-1-2-6-16,7 9 6 0,0-4-5 0,1-2-2 0,-5-3 3 15,1-1-7-15,0 1 1 0,10 2-2 16,-7 5 7-16,0-9-5 0,0 3 3 0,-7-2-1 16,3 1-1-16,4-4 10 0,-3 1-10 0,-1 2-1 15,1-1-1-15,0 3-1 0,0-3-2 0,-4 0-2 16,1 1 3-16,3-2 2 0,-4 2-1 0,1 2 2 15,-4-3-4-15,0 2 7 0,1 3 0 0,-1-2-5 0,-3 1 2 16,0 1 1-16,0-5 2 0,-3 2 2 0,3 1-6 16,-4-2 7-16,1 0-2 0,-3 2 10 0,-1-2-7 15,0-3 5-15,1 3 2 0,-4-3-2 0,4 0 17 0,-8 0 1 16,5-1 7-16,-4 1 5 0,-1-1-9 16,1-2-1-16,13-5 2 0,-27 9-3 0,10-5-4 15,-6-2-6-15,4 1 8 0,19-3 3 0,-33 0 9 0,33 0-9 16,-26-3 0-16,26 3 3 0,-26-6-13 0,12 0 5 15,14 6-6-15,-22-10-1 0,12-3-15 16,0 5-15-16,2-4-16 0,-5-10-21 0,3-1-12 0,0 3-27 16,0-6-50-16,7-1-164 0,-4 5 51 15</inkml:trace>
  <inkml:trace contextRef="#ctx0" brushRef="#br0" timeOffset="38532.81">18633 3504 294 0,'0'-15'82'0,"0"15"-11"0,0 0-6 16,0 0-11-16,-3-15-15 0,3 15 9 0,0 0-9 0,0 0-1 15,0 0-9-15,0 0-6 0,3-10-2 0,-3 10 0 16,0 0 5-16,0 0-16 0,0 0 0 0,0 0 3 16,0 0 0-16,0 0-5 0,0 0 6 15,0 0-4-15,23-4-2 0,-23 4 8 0,0 0-3 0,38 9-2 16,-38-9-1-16,39 10-1 0,-9-9-3 16,-4 5 2-16,0 1 4 0,0-1-4 0,4-1-22 0,-4 1-9 15,2-1-21-15,-2-1-69 0,-3 2-131 0,0-3 40 16</inkml:trace>
  <inkml:trace contextRef="#ctx0" brushRef="#br0" timeOffset="39316.97">19527 3782 261 0,'26'-2'83'0,"-26"2"-15"0,23-9-8 0,-23 9-7 16,31-3-4-16,-5-4 3 0,3 3-17 0,4-2 2 16,-3-4-5-16,-1 1 1 0,-3 1-5 0,0-1-3 15,-1 1 3-15,1-4-6 0,0 4-2 0,-3-5 0 16,3 1-1-16,-9 1-8 0,-1 3 22 0,-3-3-8 16,-3 3 6-16,-3 0-9 0,-1 0-1 0,-6 8-3 15,10-19-8-15,-7 13 1 0,-3 6-3 0,0-15 0 0,0 15-5 16,-10-19-4-16,4 13 6 0,6 6-5 0,-23-15-1 15,13 9-2-15,-3-1 0 0,13 7-1 0,-23-5 0 16,23 5 2-16,-29-6-2 0,29 6 3 0,-23-3-5 16,23 3 0-16,-26 3 2 0,26-3 3 0,-25 10 7 15,12-9-15-15,13-1 1 0,-20 13-1 0,11-4 4 16,2-1 1-16,-3 5-3 0,4-3-3 0,2 2 1 16,1 1 4-16,0 10 3 0,3 4-5 0,3-4 4 15,0 0-2-15,4 3 12 0,3 0-6 0,-4 4-6 16,7-7 3-16,7 19-1 0,-2-11 0 0,-5-4 1 15,0-3 2-15,4-2 0 0,-4-1 0 0,6 2-3 0,-2-3-2 16,-4-2 6-16,0 0-4 0,-7-6 0 0,1 3 0 16,-1-4 2-16,1-3-2 0,-1 2-3 0,-6-10 5 15,7 15 0-15,-7-15-4 0,7 15 8 0,-7-15-3 16,0 15-1-16,0-15-10 0,0 10 8 0,0-10 4 16,0 0-4-16,0 14-1 0,0-14 1 0,0 0 0 15,-10 15 4-15,10-15 4 0,-7 10 1 0,7-10-3 16,-13 6 1-16,3-3-3 0,10-3-1 0,-23 6 2 0,23-6 3 15,-29 0 5-15,6-5-2 0,3 4-2 16,1-2 4-16,4-3-6 0,-1 6-2 0,-1-3 7 0,-6-4 1 16,-3 3 1-16,3-3-2 0,0-1 2 15,-6 2-5-15,6-7 3 0,7 7 12 0,-4 1 5 0,7 0 1 16,2 5-2-16,-3-7 1 0,14 7 1 16,-19-8 0-16,9 8-5 0,10 0-3 0,-16-6 4 0,16 6-3 15,0 0-3-15,-17-9 4 0,17 9-13 0,0 0 7 16,-13-3-5-16,13 3-8 0,0 0-18 0,0 0-15 15,-13-2-29-15,13 2-26 0,0 0-67 0,0 0-181 16,0 0 56-16</inkml:trace>
  <inkml:trace contextRef="#ctx0" brushRef="#br0" timeOffset="40489.25">16404 3701 238 0,'29'2'31'0,"1"-2"-2"0,-1 0-10 16,-3 0 5-16,4 4-6 0,-4-4-1 0,3 2-2 16,-4 4-1-16,4-3 10 0,1 1-5 0,-4-4-7 0,-7 2 0 15,1-2-7-15,-4 2 3 0,1-2-4 0,-4 4 6 16,0-2-4-16,-13-2-3 0,23 4 0 16,-15-2-2-16,2-2-1 0,-10 0 3 0,20 3 3 0,-20-3-5 15,13 0-4-15,-13 0 7 0,16 4-4 0,-16-4 3 16,13 2 2-16,-13-2 0 0,13 0 1 0,-13 0-5 15,13 4 2-15,-13-4-1 0,0 0 3 0,0 0-5 16,20 2 3-16,-20-2 0 0,0 0 4 0,0 0-3 16,0 0-4-16,16 0 4 0,-16 0-6 0,0 0-1 15,0 0-6-15,0 0-12 0,0 0-32 0,0 0-58 16,20 0 20-16</inkml:trace>
  <inkml:trace contextRef="#ctx0" brushRef="#br0" timeOffset="41248.67">16690 3134 223 0,'0'0'20'16,"0"0"1"-16,3-8 1 0,-3 8-10 0,0 0 3 16,0 0-3-16,3-8 1 0,-3 8-5 0,0 0-5 15,0 0 0-15,0 0-5 0,0 0 2 0,0 0-4 16,0 0-3-16,0 0 1 0,0 0-2 0,0 0 2 16,0 0 1-16,0 0-1 0,0 0 1 0,0 0 2 15,-9 36-2-15,2-16 0 0,-3 5 1 0,0 2-1 16,-3 0 0-16,0 13 3 0,0 2-3 0,-3-7 0 15,1 5 5-15,-5 1-1 0,1 1-1 0,6-5-1 0,0-2 0 16,-4 3-1-16,4 2 4 0,0-16 0 0,7 4 0 16,-4-1-5-16,0 2 9 0,0-6-3 15,0 4-6-15,1-2 2 0,2 2 1 0,0-5 2 16,-2 6 0-16,2-6 0 0,-3 2-1 0,4-4-6 16,-1 1 10-16,2-4-6 0,2-2 10 0,-4 0-4 0,4 0-1 15,0 0-6-15,0-4 3 0,-1 4 2 0,-2 9 1 16,3-8-4-16,-4 2 4 0,4-4 0 0,-1 1-1 15,1-3-7-15,0 3 7 0,0-2 1 0,3-3 6 16,-4 5-3-16,4-3-1 0,-3 0-4 0,3-1 0 16,0 1 4-16,0 0-4 0,3-1 7 0,-3 3-7 0,4-1 5 15,-1-1 1-15,-3-1-1 0,6 1 2 0,-2-1 4 16,2 1-3-16,1 0 3 0,-1-1-5 0,1-1 6 16,-4-1-7-16,4 2 0 0,3-1 2 0,-6-6 0 15,3 6-6-15,0-5 8 0,2 1 2 0,1 4-4 16,0-6 2-16,0 2 0 0,3-1-4 0,0-1-1 15,0 0-5-15,3 2 5 0,7-4-4 0,0-2 3 16,3 7 12-16,4-6-4 0,-6-1-3 0,6 4-6 16,-4-4 1-16,3 0 1 0,-2-4-2 0,-8 3 3 0,1-3 3 15,0 1-7-15,-4 1-1 0,0-4-6 16,-3 0-13-16,2 4-22 0,-2-5-46 0,0 2 17 0</inkml:trace>
  <inkml:trace contextRef="#ctx0" brushRef="#br0" timeOffset="41624.05">16359 3722 251 0,'0'0'52'0,"0"0"-5"16,0 0-7-16,0 0 2 0,0 0-5 0,0 0 6 16,0 0-15-16,0 0 9 0,0 0-6 0,0 0-12 15,0 0 4-15,0 0-1 0,38-4 0 0,-8 4 1 16,2 0-14-16,21 0 10 0,-4 0-18 0,-10 4 11 15,-5-4 10-15,19 2-14 0,-17 0-5 0,-7 2 6 0,-6-2-2 16,0-4-1-16,-7 4-1 0,1-2 1 0,-17 0-6 16,18 0 1-16,-18 0-6 0,16 4 3 0,-16-4-5 15,0 0-8-15,0 0-3 0,0 0-15 0,0 0-10 16,0 0-35-16,10 2-88 0,-10-2 32 0</inkml:trace>
  <inkml:trace contextRef="#ctx0" brushRef="#br0" timeOffset="43933.25">5946 6371 361 0,'0'0'158'0,"0"0"-32"0,0 0-14 0,10-12-17 16,-10 12-11-16,0 0-9 0,0 0-8 0,0 0-13 15,0 0-13-15,0 0 11 0,0 0-6 0,17-11-8 16,-17 11 2-16,26-3-13 0,-2 1 2 0,6-2-7 16,3 4 3-16,16-3 1 0,-10 1-7 0,-6 2-4 15,14 0-12-15,-8 0-16 0,-9 2-26 0,-1 1-17 16,-6-3-15-16,0 4-20 0,-3-2-65 0,-4 3-183 15,-16-5 55-15</inkml:trace>
  <inkml:trace contextRef="#ctx0" brushRef="#br0" timeOffset="46435.95">4144 1439 287 0,'0'0'88'16,"0"0"-10"-16,-7-12-10 0,7 12-1 0,0 0-11 16,0 0-8-16,0 0-6 0,-3-12-1 0,3 12-4 15,0 0-11-15,0 0 5 0,0 0-7 0,0 0-4 16,0 0-4-16,16-23 1 0,-6 17 0 0,3 0-9 0,2 2 1 15,8-6 0-15,3 5-3 0,-3-1 0 16,6-1-6-16,-6 5 1 0,0-1 1 0,-7 6-2 0,4-3 2 16,-20 0-4-16,29 2-6 0,-14 5 6 0,-2 1-2 15,0-2-2-15,7 9 4 0,-4 0-3 16,1 5 2-16,-7-3 1 0,3 4-3 0,-4 0 3 0,1 1 0 16,-3 6 2-16,-7-6-3 0,3 2 3 0,-3 0 3 15,0 2-5-15,-3-6 2 0,0 4 0 0,-4 0-3 16,0-8 8-16,4 2-3 0,-3-4-1 0,2 2 7 15,-2-5-5-15,-1 2 0 0,4-6 1 0,-4 3-1 16,4-2 7-16,3-8-3 0,-6 12 10 0,2-4 11 16,4-8 10-16,0 0 4 0,-6 13-4 0,6-13 10 0,0 0 1 15,0 0 7-15,0 0-11 0,0 0-4 0,0 0-9 16,0 0 1-16,0 0-7 0,0 0-1 0,0 0 1 16,0 0-7-16,0 0-2 0,23-29-1 0,-17 17-4 15,11-5-3-15,-4-4 2 0,3 0-1 0,-3 0-2 16,4-2-2-16,-4 0-3 0,3 3 1 0,-3-2-2 15,7 0-1-15,-9 1-2 0,6 0 5 0,-4 0 0 16,6-2-5-16,-6 0-8 0,20-25-4 0,-20 25-6 16,3 0 9-16,1-1-2 15,-1 1-6-15,1 0 3 0,2 0 3 0,-6-1 0 0,4 4 2 16,-6 2 1-16,5-3 3 0,-2 7-9 0,-5 3 13 16,-2-2-4-16,3 6-4 0,-7-3 3 0,-3 10-7 15,10-12-1-15,-10 12-3 0,6-12-1 0,-6 12-2 0,0 0-1 16,0 0 3-16,0 0-4 0,0 0 6 0,0 0 6 15,0 0-4-15,0 0 1 0,0 0 2 16,-52 35-4-16,18-1 5 0,1-3 5 0,-3 4-3 0,3-3 5 16,0 3-10-16,11-6 5 0,-5 6-2 0,-2 4 3 15,11-9-2-15,5-7 10 0,0-2-15 0,3 1 7 0,3 2-1 16,1-4 4-16,3-2 5 0,3-1-9 0,0 1 12 16,6-4 3-16,1 7 7 0,3 0-10 15,6-1 5-15,2 1-1 0,5 0 4 0,13 8 3 0,3-3-15 16,0 0-4-16,4-5-21 0,-7-4-17 0,-5-2-26 15,15 3-57-15,-7-3-150 0,-10-8 46 0</inkml:trace>
  <inkml:trace contextRef="#ctx0" brushRef="#br0" timeOffset="46698.05">5317 2054 211 0,'0'9'17'0,"0"4"6"0,0-13-6 0,0 22 1 15,0-9-1-15,3 1 1 0,-3 1-18 0,0 0-19 0,3-1-22 16,-3 0 10-16</inkml:trace>
  <inkml:trace contextRef="#ctx0" brushRef="#br0" timeOffset="51415.75">5703 1485 211 0,'3'-11'50'0,"-3"11"-8"15,0 0-7-15,0 0-1 0,0 0-10 0,0 0 3 16,0 0-6-16,0 0-1 0,0 0 1 0,0 0-8 16,0 0 4-16,0 0-9 0,0 0 2 0,0 0 0 15,0 0 2-15,0 0-7 0,0 0 9 0,0 0-7 16,0 0-1-16,0 0-8 0,0 0 9 0,0 0-2 15,0 0-3-15,0 0 0 0,0 0-1 0,0 0-2 0,0 0 1 16,0 0 3-16,0 0-8 0,0 0 1 0,-13 33 6 16,13-33 0-16,0 0 3 0,0 0-10 0,0 0 4 15,-7 12 0-15,7-12 9 0,0 0-9 0,0 0 5 16,0 0 8-16,0 0-1 0,0 0 3 0,-6 11 4 16,6-11 9-16,0 0-7 0,0 0 1 0,0 0 3 15,0 0-5-15,0 0-13 0,0 0 13 0,0 0-2 16,0 0 1-16,0 0-2 0,0 14 3 0,0-14-9 15,0 0 2-15,29 6 3 0,-3-2-5 0,7 1 6 16,18 1-6-16,8-4 5 0,-7-2-3 0,0 5 0 16,-1-5-1-16,-2 2-4 0,-3-2 1 0,-7 3 5 0,-9-3-3 15,-4 2-6-15,0-2 3 0,-8 3 1 0,2-3-2 16,-4 0 1-16,-16 0-6 0,23 4 4 0,-23-4 3 16,20 0-6-16,-20 0-7 0,0 0-3 0,19 0-12 15,-19 0-13-15,0 0-17 0,17 3-4 0,-17-3-53 16,0 0-125-16,0 0 39 0</inkml:trace>
  <inkml:trace contextRef="#ctx0" brushRef="#br0" timeOffset="51662.42">6053 1994 258 0,'0'0'186'0,"0"0"-22"0,0 0-27 16,0 0-22-16,-23-10-13 0,23 10-5 0,0 0-17 16,0 0-11-16,0 0-8 0,0 0-12 0,0 0-9 15,0 0 5-15,65-12-6 0,-38 9-6 0,5 1-6 16,17 2 0-16,-3-4-3 0,2 4-9 0,-3 4-17 0,4-2-15 16,-13 1-13-16,-3 0-15 0,-5 0-9 15,5 3-16-15,-7 0-16 0,0 0-73 0,0 2-187 16,-3-1 57-16</inkml:trace>
  <inkml:trace contextRef="#ctx0" brushRef="#br0" timeOffset="52185.99">5511 2046 233 0,'0'0'59'0,"0"0"-15"0,0 0-1 16,0 0-4-16,-6-9-7 0,6 9-5 0,0 0-3 15,0 0-9-15,0 0 0 0,0 0-7 0,-10-9 1 16,10 9 6-16,0 0-5 0,0 0-7 0,0 0 2 15,0 0-6-15,0 0-6 0,0 0 15 0,0 0-16 16,-33 29 4-16,23-9 1 0,-3 3-1 0,4 4-1 16,2 1 0-16,-6 15 9 0,0-5-1 0,0 6-3 15,3-11 1-15,3-4 2 0,4-3 1 0,-3 0-4 16,-1-3 6-16,4 1 1 0,-1-3-2 0,1-4 0 16,0-2 4-16,0-1 0 0,3-2 5 0,0-12-8 15,0 23 3-15,-4-10-2 0,4-13 2 0,0 14 1 0,0-14-4 16,4 15 11-16,-4-15-23 0,0 11-13 0,0-11-16 15,3 12-31-15,-3-12-74 0,0 0 25 0</inkml:trace>
  <inkml:trace contextRef="#ctx0" brushRef="#br0" timeOffset="63125.99">7561 1638 226 0,'0'0'93'0,"0"0"-2"0,3-11-18 15,-3 11-4-15,0 0 12 0,0 0-19 0,4-15 6 16,-4 15-11-16,0 0 0 0,0 0 0 0,6-11-16 16,-6 11 9-16,0 0-9 0,0 0 0 0,4-12 4 15,-4 12 2-15,0 0-12 0,6-12 11 0,-6 12-6 16,0 0 3-16,0 0-4 0,3-12-9 0,-3 12 12 15,0 0-12-15,4-17 0 0,-4 17-7 0,3-12 6 0,-3 12-11 16,3-12 2-16,-3 12 4 0,7-15-14 16,-7 15 7-16,3-16-3 0,-3 16 1 0,7-19-1 0,-4 10 2 15,-3 9-10-15,3-20 5 0,-3 20-1 16,7-19-1-16,-2 8-3 0,-5 11-3 0,6-20 7 0,1 5-1 16,-1 4 0-16,1-1-3 0,-7 12-10 0,6-23 11 15,1 11-5-15,-1 1-1 0,1-1 0 0,-4 3 7 16,4-3 4-16,-4 1-3 0,-3 11-2 0,7-25 0 15,-4 17 3-15,0-4 3 0,0 1 2 0,-3 11-2 16,7-21-1-16,-1 14-4 0,-2-6 5 0,-4 13-6 16,6-15-5-16,-6 15-1 0,7-15 1 0,-7 15 2 0,6-12 4 15,-6 12 0-15,4-8-5 0,-4 8-4 0,0 0 4 16,6-11-4-16,-6 11-1 0,0 0 3 0,0 0-10 16,0 0 9-16,7-12-6 0,-7 12 4 0,0 0-6 15,0 0 0-15,0 0-3 0,0 0 6 0,0 0 5 16,0 0-6-16,0 0 1 0,0 0 3 0,-17 56-8 15,14-33 4-15,-7 6 3 0,-3-2 0 0,-6 13 7 16,2-7-5-16,-2 8 1 0,2-9-5 0,1-9 0 0,4 2 2 16,-1-2 4-16,0-1-5 0,0 0 3 15,0-2-2-15,0-3 2 0,0 1 1 0,3-1 2 16,3-5-1-16,-2 0-6 0,2-3 2 0,7-9 5 0,-10 20-6 16,7-11 9-16,-4 0-6 0,7-9-3 15,-9 15 2-15,9-15 4 0,-4 10-2 0,4-10-3 0,-3 12 7 16,3-12-5-16,-3 15 0 0,3-15 2 0,0 15 6 15,0-15-5-15,0 0-4 0,0 18 4 0,0-18-3 16,6 15 3-16,4-11 5 0,-3 8-6 0,6-5 2 16,-3 1-2-16,6-1 0 0,7 5 1 0,3-4 6 15,0-2-7-15,-1-1 2 0,1 1 3 0,0-6 0 0,-6 4-4 16,-20-4 1-16,33 0 5 0,-33 0-1 16,32 0-3-16,-15-4-5 0,5 2 2 0,-2-5 3 0,0 5 0 15,-20 2-3-15,28-6 1 0,-15 2-2 0,-13 4 3 16,26-4-7-16,-13 0 7 0,-13 4-2 0,23-11-7 15,-10 7 9-15,-13 4-3 0,20-11 4 0,-11 7 1 16,-9 4-2-16,13-12 1 0,-6 8 1 0,-7 4-1 16,16-15-5-16,-9 2 2 0,-1 8 3 0,4-6-6 15,-3 1 2-15,-7 10 4 0,10-17-4 0,-4 5 5 16,-6 12-2-16,7-17-5 0,-4 8 8 0,-3 9-9 0,3-20-2 16,-3 11 5-16,0 9 1 0,0-24-5 15,0 24 4-15,-3-17 1 0,3 8-5 0,0 9 3 16,-7-20-2-16,4 7 6 0,3 13-2 0,-6-15-1 0,6 15-1 15,-4-15 1-15,4 15 1 0,-6-14 6 0,6 14-7 16,-7-11-1-16,7 11 2 0,-3-11 1 0,3 11-1 16,0 0-2-16,-3-19 4 0,3 19 1 0,0 0-4 15,-4-9 3-15,4 9 6 0,0 0-9 0,0 0-1 16,0 0 2-16,-3-10-1 0,3 10-2 0,0 0-3 16,0 0 3-16,0 0 0 0,0 0-3 0,-3-16 3 0,3 16-4 15,0 0 1-15,0 0 3 0,0 0-1 0,0 0-5 16,0 0 7-16,0 0-3 0,0 0-4 0,0 0 6 15,0 0-3-15,0 47 5 0,0-35-2 0,0 12-3 16,0 1 0-16,0 2 2 0,-3 0-2 0,3-2 2 16,-4 20 1-16,1-13-2 0,-3 12-10 0,2-11 14 15,4-2 4-15,-3-4-2 0,0 14-3 0,-1-7-4 16,-2-1 7-16,3-6-6 0,-1-2 6 0,-2 5 0 16,3-3 2-16,-1-1-4 0,-2 0 0 15,2-1 6-15,1-1 0 0,3-5-10 0,0 7 8 0,-3-8-2 16,0-1 3-16,3-3 0 0,-4 1-6 0,4-2 0 15,0-13-1-15,-3 20 4 0,0-12 5 0,3-8-6 0,-3 18 1 16,3-18-1-16,0 14 1 0,0-14 2 0,0 12-3 16,0-12-2-16,0 0 7 0,-4 14 2 0,4-14-10 15,0 0-21-15,-3 15-19 0,3-15-27 0,0 0-21 16,0 13-25-16,0-13-95 0,0 0-251 0,0 0 74 16</inkml:trace>
  <inkml:trace contextRef="#ctx0" brushRef="#br0" timeOffset="64332.03">8312 1767 347 0,'0'0'133'16,"0"0"-12"-16,0 0-4 0,0 0-20 0,0 0-4 15,0 0-7-15,0 0-18 0,0 0-5 0,0 0-6 16,0 0 0-16,0 0-13 0,0 0 1 0,0 0-3 16,0 0-15-16,0 0 3 0,0 0-3 0,48-23 1 15,-35 15-6-15,-4-5-2 0,14-2 0 0,-3-1 5 0,0-3-11 16,3-1-2-16,-4 3 4 0,1-4-7 16,3 0 0-16,-4-1-2 0,9-11 1 0,-2 1-4 15,-9 9-3-15,-1-1 4 0,-3 0 5 0,0 2-5 0,0 3 1 16,-3-5-2-16,0 8-1 0,-4-3 3 0,-2 5 4 15,2 3-2-15,-2-1-8 0,-1-3 1 0,0 3 1 16,-3 1-5-16,0 11 10 0,7-24-6 0,-7 13-5 16,0-1 12-16,0 12-9 0,0-21 1 0,0 21-1 15,3-20 7-15,-3 10-8 0,0 10-3 0,0 0 6 16,-3-20-3-16,3 20-1 0,0 0 0 0,0-15-1 16,0 15-3-16,0 0 3 0,-4-10-8 0,4 10 5 15,0 0-2-15,0 0 3 0,0 0-6 0,0 0 0 16,0 0 0-16,0 0 4 0,0 0-11 0,-32 35 9 15,19-15 6-15,-1 3 1 0,-2 3 3 0,-4 16-8 0,4-14 9 16,3 2-7-16,0-4 8 0,3 4-4 0,0-7 5 16,4 3-6-16,2 1 2 0,1-3 2 0,3-2-3 15,0-1 7-15,3-3-5 0,1-3 4 0,-1-4 4 16,4 1 1-16,2 0-3 0,1-3 5 0,3-4 4 0,0 4-9 16,4-3-6-16,-17-6 13 0,39 4-9 15,-13-4 1-15,4-7 1 0,2 1 1 0,-4-2-4 16,21-7 1-16,-13 3-1 0,-6-3 3 0,-4 0-4 0,-3-1-1 15,0-3 7-15,-4 0-1 0,-1 0-7 0,-1-2 4 16,-1-2 1-16,-3 10-6 0,-3-2-3 0,6-4 7 16,-6 2-1-16,-3 2-3 0,-1-1 3 15,-3 0 0-15,4 5-5 0,-4-4 8 0,1 3-15 0,-1-2 15 16,0-1-10-16,0 3 3 0,1-3 4 0,-1 4-3 16,0-1 1-16,-3 12 4 0,3-23-1 0,1 10-5 15,-4 13-1-15,0-16-2 0,3 7 3 0,-3 9-5 16,0-14 4-16,0 14-2 0,0 0 4 0,3-15-6 15,-3 15 0-15,0 0 5 0,0 0-2 0,0 0-1 16,0 0-5-16,-10-12 5 0,10 12-1 0,0 0-2 0,0 0-2 16,0 0 0-16,0 0 5 0,-39 27-6 0,26-8 4 15,-3-1 1-15,-4 5 6 0,4 0-3 0,3 2-1 16,-4-2 6-16,-4 12 2 0,-2 7-8 0,7-13 5 16,-1-4-4-16,8 3-3 0,-5-6-1 0,5-1 8 15,-1 2-1-15,0-5 3 0,4 5-5 0,-4-8 1 16,3-1 15-16,4 1-17 0,0-3 3 0,3-12-5 15,-10 17 6-15,7-10-2 0,3-7-1 0,-4 14 7 0,4-14-2 16,-6 9 0-16,6-9-6 0,0 0 9 0,-4 12-8 16,4-12 1-16,-6 11-2 0,6-11 9 15,0 0-8-15,-7 12 5 0,7-12-7 0,-6 9 4 0,6-9-3 16,0 0 10-16,-7 14-4 0,7-14 4 16,0 0 1-16,-6 14-8 0,6-14 2 0,0 0-4 15,-7 10 4-15,7-10-2 0,0 0 1 0,-6 11 0 0,6-11 1 16,0 0 2-16,0 0-4 0,0 0 1 0,0 0 2 15,-5 12-5-15,5-12-13 0,0 0-10 0,0 0-23 16,0 0-23-16,-7 9-31 0,7-9-68 0,0 0-202 16,0 0 61-16</inkml:trace>
  <inkml:trace contextRef="#ctx0" brushRef="#br0" timeOffset="75282.39">9680 1574 302 0,'3'-15'112'0,"-3"15"-3"0,3-11-9 15,-3 11-10-15,0 0-21 0,0-15 0 0,0 15-2 16,0 0-11-16,4-12-10 0,-4 12-4 0,0 0-8 16,0 0-3-16,0 0-11 0,3-12 6 0,-3 12-9 15,0 0 4-15,0 0-7 0,0 0 10 0,0 0-9 16,0 0 1-16,0 0 0 0,15-6 3 0,-15 6-9 0,0 0 5 15,29 0-10-15,0 4 7 0,1-4-2 0,-1 0 6 16,24 0-9-16,-1-4 5 0,-4 1-7 0,4 3 5 16,-13-2-17-16,-9-1 6 0,-1 1 4 0,-3 2-2 15,2 0 4-15,5 0 5 0,-7-3-4 0,0 3-1 16,0-5-4-16,0 4-8 0,-3-5-1 0,-3 6-8 16,-20 0-13-16,34-7-15 0,-21 5-12 0,0 2-14 15,1-6-80-15,-14 6-179 0,22-6 55 0</inkml:trace>
  <inkml:trace contextRef="#ctx0" brushRef="#br0" timeOffset="75531.23">10228 1232 284 0,'0'0'41'0,"0"0"16"0,-20 17-10 15,20-17-4-15,0 23 0 0,0-8-9 0,0 9 1 16,3 1-4-16,1 2 2 0,-1 0-7 0,0-2-6 0,7 20 5 16,0-7 3-16,3 3-16 0,-3-6 9 15,3 6-1-15,0-9 0 0,0-2-2 0,-3-4 0 16,6 0-2-16,-3-3 7 0,4 5-14 0,-4-8 6 16,6 3 2-16,-7 0-7 0,4-4-15 0,4-3-22 15,-7 2-14-15,13-6-61 0,-6-6-119 0,-4 0 40 0</inkml:trace>
  <inkml:trace contextRef="#ctx0" brushRef="#br0" timeOffset="76133.92">11219 1427 245 0,'-26'3'41'16,"-3"6"3"-16,6-6-4 0,-3 0-2 0,-1-3-8 15,3 0-1-15,-2-3-3 0,-4 0-3 0,7-6 4 16,-3 5-3-16,6-8-6 0,-2-3 1 0,5 0 1 15,4-3-6-15,3 0 1 0,4 4 0 0,2 0-3 0,8-5-4 16,-4 8-1-16,10-12 4 0,-1 5-7 16,8 1 0-16,6-4-1 0,-4 3 3 0,7 3-3 0,4 0-2 15,16-1 2-15,-9 7-6 0,-4-1 9 0,-3 6-8 16,-1 4 4-16,4 0-5 0,-4 1-1 0,1 6-3 16,-1 4 1-16,-4 4 4 0,1 0-2 0,10 15 0 15,-10-5 2-15,-6 4 6 0,2 11-7 0,-2-9 4 16,-7 10-3-16,0 4 2 0,-9-2 2 0,-4-7-3 15,3-5 8-15,-10-1-1 0,4-2 1 0,-4-1 0 0,-6 17 3 16,-10-5 9-16,4-10-1 0,-14 2 6 0,4-3 2 16,-11-3-4-16,-1 0 7 0,-4-5 2 15,-8-3-14-15,8-3 5 0,-8-1-3 0,9-5-4 16,5-2 6-16,6-3 2 0,10-3-7 0,-3-7 3 0,6 5 1 16,1-6-2-16,6 2-1 0,-1-1 2 0,5-1-5 15,9 8 6-15,-9-18-9 0,9 7 1 0,0 11-1 16,4-24 0-16,1 15-5 0,4-2-4 0,11-3 2 15,6-1-4-15,4 0 4 0,-1-1-2 0,14-1 0 16,3 2-4-16,-6 3 5 0,0 4 0 0,9 2 1 16,-10 1-7-16,-6 1-10 0,-4 2 10 0,2 2 10 0,22 2-4 15,-14 2-3-15,-10-1 0 0,-2 3-17 0,-1-4-6 16,0 4-15-16,-5 3-14 0,-1-6-5 0,-1 2-70 16,1 1-149-16,3-2 46 0</inkml:trace>
  <inkml:trace contextRef="#ctx0" brushRef="#br0" timeOffset="76639.12">12093 1351 255 0,'10'-17'92'0,"-4"8"-15"0,-6 9-16 15,0 0-7-15,13-18 4 0,-13 18-13 0,10-8-11 16,-10 8-1-16,0 0-4 0,10-15-2 0,-10 15-6 0,0 0 14 15,6-12-10-15,-6 12-10 0,0 0 6 0,0 0-2 16,0 0-7-16,4-15-1 0,-4 15 1 0,0 0-7 16,0 0 1-16,0 0-10 0,-36-8 11 0,36 8-6 15,-46 0-2-15,16 4 4 0,30-4-1 0,-47 4-4 16,18 6-1-16,6-1-3 0,0 2 6 0,0 1-1 0,3 0-3 16,-3 2-3-16,7 4 8 0,0 0-5 15,3 1 8-15,3 2-1 0,0 4 3 0,7-2 2 16,6 2-7-16,0 1-2 0,7 2-2 0,0-2 11 0,16 14-7 15,-3-2 3-15,0-2-1 0,-4-3-3 0,1-8 0 16,-4 0 0-16,1-5 8 0,-1 6-8 0,4-6 0 16,-10-2 3-16,-2 2-1 0,-2-6 2 0,-2 1-4 15,2 0 11-15,-6-3-1 0,3 0 4 16,-6 2 2-16,0-2 9 0,-4-1-3 0,1 1 7 16,-2-2-4-16,-6-2 5 0,1 4-15 0,0-3 7 0,-10 3-2 15,4-7-1-15,2 0-2 0,4 2 8 0,13-7-4 16,-29 0 3-16,29 0 3 0,0 0 4 0,-36-9-3 15,26 3-1-15,-3-2-3 0,6-5 1 0,1 3-7 16,-1-15-8-16,4 8 7 0,6-6 8 0,1-2-16 16,5 0 3-16,5-1-7 0,5 3 2 0,7-13 1 0,4-2-7 15,3 5-2-15,-7 6 4 0,-7 4-5 0,1 9-14 16,3-3-25-16,-2 2-19 0,-1 3-15 0,-1 4-18 16,-6-1-73-16,4 3-195 0,-7-4 57 0</inkml:trace>
  <inkml:trace contextRef="#ctx0" brushRef="#br0" timeOffset="76947.95">12759 1484 216 0,'9'16'47'0,"-2"-1"-7"15,0-2-15-15,-4 2 6 0,0-4-6 0,-3 0 5 16,0-11-2-16,-3 27 13 0,0-16 4 0,-1 1 10 16,-2 0 4-16,-1-1 14 0,1 2-6 0,-4-3 3 15,0-3 7-15,0 2 9 0,4 2-2 0,6-11 9 0,-13 6-2 16,13-6 1-16,-13 9-8 0,13-9-10 0,0 0-1 16,0 0-14-16,0 0-2 0,0 0-7 15,0 0-4-15,-15-30-7 0,18 16-3 0,5-7-8 0,9-2-1 16,-1 0-14-16,20-10-14 0,0 2-22 0,6 1-23 15,-2-5-16-15,-8 8-33 0,-4 5-32 0,-2 7-81 16,-6-4-247-16,3 5 74 0</inkml:trace>
  <inkml:trace contextRef="#ctx0" brushRef="#br0" timeOffset="77271.85">13315 1436 325 0,'0'0'116'0,"0"0"-18"0,0 0-3 0,33 3-19 16,-33-3-8-16,47 3-12 0,2 0 5 0,3 1-14 16,4 1-5-16,3-5 0 0,-5 3 0 15,2 0-3-15,-7 2-16 0,-7-1 5 0,-11 1-10 0,-1-5-15 16,-4 4-9-16,3-2-15 0,-2 2-12 16,-8-3-14-16,-19-1-10 0,30 5-16 0,-30-5-39 0,23 3-130 15,-23-3 41-15</inkml:trace>
  <inkml:trace contextRef="#ctx0" brushRef="#br0" timeOffset="77491.23">13802 1214 219 0,'0'0'54'0,"0"0"-2"0,0 0-11 0,0 0-2 15,-26 35 4-15,23-23-12 0,-4 11-5 0,7-6 0 16,0 7-1-16,-3-1-1 0,3 5-3 0,3-3 1 16,1 1-3-16,9 21 3 0,-7-14-3 0,1-1-11 15,-1-6-20-15,8 16-25 0,-1-11-31 0,-7-1-79 16,-3-6 29-16</inkml:trace>
  <inkml:trace contextRef="#ctx0" brushRef="#br0" timeOffset="78233.81">12425 1082 209 0,'0'0'55'0,"0"0"0"0,0 0-10 16,0 0-2-16,0 0-14 0,0 0-7 0,0 0 9 15,0 0-7-15,0 0-1 0,0 0 0 0,0 0-9 16,0 0-10-16,51 23 9 0,-42-15-1 0,5 3-2 15,-1-3 0-15,6 9-4 0,-2 2-3 0,-1-3 8 16,-3 5-3-16,3 6 9 0,-2-4-2 0,-5 4 0 16,8 13-2-16,-7-1 0 0,-4-10-2 0,1-4-2 15,-4 20-1-15,3-7 4 0,-6-8-1 0,0-4-1 16,0-1 1-16,0 3 1 0,4-3 1 0,-8 0-5 16,4-2 11-16,0 0-2 0,0-5 11 0,-3-3 3 15,3 0 2-15,0-7 8 0,0-8-3 0,0 16 10 16,0-16 3-16,-3 15 5 0,3-15 11 0,0 0 12 0,0 12-6 15,0-12 7-15,0 0-3 0,0 0-8 0,0 0-5 16,0 0-4-16,-3 13-7 0,3-13-4 0,0 0-7 16,0 0 0-16,0 0-8 0,0 0-1 0,0 0-5 15,0 0-2-15,-13-33-4 0,13 33-3 0,-4-26-1 16,4 10 0-16,4 2-3 0,-4-6-2 0,6-4-1 0,-3 1-1 16,4 0-2-16,3-4-1 0,0 4 0 15,3 0-1-15,1-4-2 0,-1 0 6 0,14-4-8 0,5-5 5 16,-6 0-5-16,1 8-2 0,-4 5 1 0,-1 0 2 15,-2 2-1-15,3 2-3 0,11-6-9 0,-4 0-7 16,-7 9-9-16,0 1-13 0,0 0-7 0,-4 3-11 16,7 1-5-16,0 1-26 0,1 2-4 15,-3 0-14-15,2 1-17 0,4-1-86 0,-4 4-248 16,3 1 72-16</inkml:trace>
  <inkml:trace contextRef="#ctx0" brushRef="#br0" timeOffset="79245.75">14341 1112 256 0,'0'0'97'0,"-10"-9"-17"15,10 9-1-15,0 0-15 0,-10-9-5 0,10 9-6 16,0 0-2-16,0 0-3 0,-10-9-17 0,10 9 5 16,0 0-7-16,0 0-1 0,0 0-7 0,0 0 0 15,0 0 1-15,26-11-2 0,-26 11-1 0,30-4-9 16,-1 8-7-16,-3-8 5 0,-3 8 2 0,-23-4-3 15,36 0-4-15,-19 0 1 0,-17 0 2 0,23 5-8 16,-23-5 5-16,21 6-4 0,-21-6 1 0,13 9-2 16,-13-9-7-16,10 9 11 0,-10-9-4 0,3 10-5 15,-3-10 0-15,0 22 2 0,-3-10 5 0,0-1-3 16,-1 1-3-16,-2 1 1 0,2-3 5 0,1 2-2 16,0 1 3-16,-4-3-2 0,7 4 6 0,0-14-5 15,-5 25 2-15,2-14-3 0,3 3 0 0,0-1 2 0,3 2-5 16,1 8 4-16,1 0-6 0,4 1 5 0,1 0 4 15,3-2-1-15,0-1 0 0,1 0-1 16,2 1 2-16,0-1-3 0,-3 1-4 0,0-8 0 0,-3 1-1 16,-3-1 5-16,3-2 3 0,-4-1-3 0,1 2 0 15,-1-3 2-15,1 2-2 0,-1-3 8 0,-6-9-8 0,7 15-3 16,-7-10 2-16,0-5 1 0,6 15-4 0,-6-15 7 16,0 8-2-16,0-8 5 0,0 0 14 15,0 0-8-15,0 15 2 0,0-15 4 0,-19 10-4 0,19-10 0 16,-23 8-4-16,6-8 8 0,17 0-2 0,-42 3 0 15,22-3 3-15,-6-3 2 0,3-3-12 0,4 4 0 16,4-3-3-16,2-3 8 0,0 3-8 0,13 5-2 16,-23-15-4-16,13 4-8 0,0 5-7 0,10 6-18 15,-13-20-15-15,10 11-17 0,3 9-14 16,0-18-44-16,0 18-145 0,6-21 47 0</inkml:trace>
  <inkml:trace contextRef="#ctx0" brushRef="#br0" timeOffset="79768.06">14985 976 214 0,'-13'-6'31'0,"13"6"6"0,0 0-2 16,0 0-2-16,0 0-7 0,0 0-2 15,0 0-4-15,0 0-1 0,0 0 2 0,0 0-7 0,0 0 8 16,0 0-10-16,0 0 5 0,0 0 3 16,0 0-9-16,21 36 7 0,2-27 0 0,7 2 2 15,-1-3-2-15,17 2 0 0,-7 0 2 0,-3-5-2 0,-8 3 5 16,2-5-13-16,-1 1 5 0,4-2 1 0,-7 1-3 15,-3 0-2-15,-7 0 9 0,-16-3-6 0,30 0 3 16,-30 0 6-16,22 4-6 0,-22-4-9 0,17 1 6 16,-17-1-10-16,0 0 1 0,18 4-4 0,-18-4-2 15,0 0-2-15,13 5 3 0,-13-5-2 0,10 10 1 0,-10-10-3 16,6 15 0-16,1-7 9 0,-4 7-8 16,0-1 3-16,1 13-2 0,-1-1 1 0,-3 1-3 15,3 1 5-15,0 14-2 0,-3-5-3 0,7 5 5 0,-7-2-2 16,-3-1 6-16,3-13-6 0,-4 3 1 0,1-3 0 15,3 1 7-15,-3-1-9 0,3-2 2 0,-3 2 1 16,3-2 0-16,-4 2-1 0,4-8 4 0,0-1 1 16,-3-3-1-16,3 1 1 0,-3 0 4 15,3 0-5-15,-3-3-1 0,3-12 9 0,3 23-3 0,-6-9-2 16,-1 1-3-16,4-15 1 0,0 20-12 0,-3-7-16 16,0-5-16-16,3 1-18 0,0-9-39 0,-4 21-111 15,4-14 37-15</inkml:trace>
  <inkml:trace contextRef="#ctx0" brushRef="#br0" timeOffset="80032.73">15010 1524 274 0,'0'0'93'0,"0"0"-19"0,0 0-10 0,6-15-5 0,-6 15-15 16,0 0 7-16,10-6-15 0,-10 6 2 0,0 0-8 16,26-5 2-16,-26 5-3 0,43-3-10 15,-14 1-1-15,1 2 0 0,22 0-7 0,-4 2 3 16,1-2-2-16,3 3 4 0,-13-1-5 0,14 5 2 16,-16-1-6-16,12 0-3 0,0 3-11 0,-9-4-10 0,9 1-15 15,-12-1-13-15,-4-5-55 0,0 4-120 0,-10-4 40 16</inkml:trace>
  <inkml:trace contextRef="#ctx0" brushRef="#br0" timeOffset="80464.92">16245 962 235 0,'6'-11'73'0,"-6"11"-3"0,0 0-10 16,0 0-2-16,0 0-18 0,10-12 0 0,-10 12-5 16,0 0-9-16,0 0 1 0,0 0-13 0,0 0 3 15,0 0-11-15,0 0 2 0,0 0 2 0,0 0-3 16,0 0-2-16,0 0-1 0,-10 46-1 0,7-22-4 0,-7 6 3 15,-3 13 0-15,-6 0 6 0,2 8-3 0,-6-1 6 16,4 2-5-16,-2 4 5 0,-2 0-2 0,3-1 1 16,4-2-2-16,3-1 3 0,-4 1-3 0,7-3-2 15,-3 0 1-15,7-2-2 0,6-5 8 0,-4-2-3 16,4-3-2-16,0-9-4 0,4-2 5 0,2-2 6 16,-2 3-2-16,5-2 1 0,8-3 0 0,-4 0 6 15,6 0-9-15,14 11 13 0,5-5-9 0,1-4 4 16,7-4-13-16,-4-3 15 0,4-3-5 0,3-7 2 0,-11-1 2 15,-5-5-7-15,-4-2 1 0,1 0-9 0,-4-2-14 16,3-5-17-16,-6-1-14 0,3-5-16 0,-11 5-66 16,1-4-146-16,-6 1 48 0</inkml:trace>
  <inkml:trace contextRef="#ctx0" brushRef="#br0" timeOffset="80919.85">15793 1380 235 0,'0'0'42'0,"0"0"6"0,0 0-9 0,0 0 4 16,0 0-5-16,0 0 7 0,0 0-4 0,0 0 4 0,-9-9 1 16,9 9-4-16,0 0 9 0,0 0-7 15,0 0 0-15,0 0 0 0,0 0-5 0,0 0 3 16,0 0 9-16,0 0-13 0,0 0 6 0,0 0-3 16,0 0 5-16,0 0 0 0,0 0-3 0,0 0-15 15,0 0 0-15,0 0-2 0,0 0-6 0,0 0-5 0,32-16 2 16,-6 9-5-16,1 7 8 0,2-2-7 0,2 2 2 15,25-6-7-15,-7 2-2 0,3 4 1 0,4 0 1 16,-5 4-7-16,-2-4 7 0,-10 6-7 0,-6-4 7 16,-10-2-8-16,-4 0 4 0,-1 3 1 0,-18-3-8 15,26 4 10-15,-26-4-4 0,20 0-6 0,-20 0 3 16,0 0 0-16,20 6-4 0,-20-6 4 0,0 0-9 0,0 0 1 16,0 0-7-16,23 0-5 0,-23 0 1 15,0 0-14-15,0 0-5 0,0 0-15 0,0 0-18 0,0 0-14 16,0 0-55-16,0 0-165 0,16 2 50 0</inkml:trace>
  <inkml:trace contextRef="#ctx0" brushRef="#br0" timeOffset="88160.88">17531 1149 349 0,'0'0'131'0,"0"0"-12"0,0 0-9 16,0 0-10-16,0 0-10 0,0 0-14 0,0 0-20 16,0 0 5-16,0 0 4 0,0 0-17 0,0 0 2 0,0 0-9 15,0 0-5-15,0 0-2 0,0 0-4 16,0 0 4-16,0 0-4 0,3 12 1 0,-3-12 5 0,0 0 3 15,0 0 6-15,0 0 1 0,0 0 3 0,0 0-3 16,0 0-4-16,0 0-2 0,0 0 0 0,0 0-4 16,0 0-4-16,0 0-4 0,0 0 0 0,0 0 1 15,23 2-3-15,-7 3-4 0,14-10-2 0,3 10 0 16,19-3-1-16,0-2-2 0,2-2-2 0,2 2-8 0,-20 0-6 16,0 2-21-16,-7-4-20 0,-3 2-19 15,-1 0-26-15,-5 0-32 0,-20 0-125 0,32-7-291 0,-32 7 85 16</inkml:trace>
  <inkml:trace contextRef="#ctx0" brushRef="#br0" timeOffset="88697.82">18483 774 271 0,'0'0'75'0,"0"0"-4"0,0 0 1 0,0 0-2 15,0 0-2-15,0 0-12 0,0 0-1 0,0 0 1 16,0-15-7-16,0 15-6 0,0 0 0 0,0 0-9 15,0 0-5-15,16-7 8 0,-16 7-15 0,23-3 3 0,-6-1-14 16,-17 4 9-16,32-3-9 0,-9 0-3 0,0 3-2 16,-23 0 3-16,33-2-5 0,-33 2-3 0,23 0-1 15,-23 0 1-15,18 2 1 0,-18-2 5 0,13 6-1 16,-13-6 5-16,6 12-11 0,-6-12 2 16,0 0 2-16,-3 23-6 0,0-11 0 0,-4-1-3 0,4 4 3 15,-4-2 3-15,4 1-2 0,-3-2-3 0,2 2 0 16,-1 10 3-16,2-7 4 0,3 1-9 0,-3-3 1 15,3 2 3-15,3 3 2 0,0 4-1 0,2 0 2 16,2 0-1-16,3-4-3 0,-4 0 0 0,4 4 14 16,3-4-17-16,-6-3 6 0,-1-2 3 0,1-2-2 0,-1-3-6 15,-2 2 3-15,-1 1 8 0,-3-13 2 0,6 19 3 16,-6-7 3-16,0-12-1 0,-3 18 15 0,3-18 2 16,-10 17 0-16,4-9 6 0,-1 5-10 0,-12 2 2 15,2-3-3-15,-6 2-1 0,2-3 3 0,-2-2-5 16,4-4-7-16,2 4 3 0,1-3-4 0,16-6-4 15,-23 6-15-15,23-6-20 0,-13 3-31 0,13-3-29 16,0 0-87-16,0 0-203 0,0 0 59 0</inkml:trace>
  <inkml:trace contextRef="#ctx0" brushRef="#br0" timeOffset="89389.89">18292 859 266 0,'0'-14'72'0,"0"14"-8"0,0 0-9 0,-4-14 6 0,4 14-6 16,0 0-8-16,0 0-3 0,4-15 3 0,-4 15-3 16,0 0 0-16,0 0-6 0,3-15 4 15,-3 15-13-15,0 0 23 0,6-13-18 0,-6 13 13 0,0 0-5 16,0-14 2-16,0 14-2 0,0 0 6 0,4-9-4 16,-4 9-3-16,0 0 3 0,0 0-8 0,0 0-8 15,0 0-3-15,3-13-4 0,-3 13 0 0,0 0-4 16,0 0-7-16,0 0-1 0,0 0-3 0,0 0 1 15,0 0-6-15,0 0 1 0,0 0 3 0,0 0-3 16,0 0-4-16,3 55 2 0,-9-29 11 0,2 3-8 0,-2 14-7 16,-1 3 16-16,1 0-15 0,-4 3 6 0,3-1 2 15,-2-2 3-15,-1-2 2 0,3 0-3 0,-3 0-5 16,1 0 0-16,5-9-34 0,3-2-23 0,-3-3-20 16,1-5-107-16,0-1-216 0,3 3 65 0</inkml:trace>
  <inkml:trace contextRef="#ctx0" brushRef="#br0" timeOffset="90058.9">19767 976 268 0,'17'-2'162'0,"-17"2"-30"0,0 0-15 0,0 0-17 15,0 0-6-15,13-9-21 0,-13 9-7 0,19-3-12 16,-19 3-4-16,22-11-4 0,4 1-10 0,-10-1-2 16,10 1-1-16,-3 0 1 0,0-5-3 0,0 2-11 15,0 2 3-15,-10 2 2 0,3-2-5 0,-3 3-3 16,0-2 0-16,-8 0 5 0,5 3-4 0,-10 7-3 0,10-15-3 16,-10 15-2-16,3-13-7 0,-3 13 0 15,0 0 3-15,0 0-3 0,-13-16-2 0,0 9-2 16,13 7 0-16,-24-1 2 0,24 1 6 0,-33 0-11 0,33 0 1 15,-26 1 0-15,26-1 0 0,-30 9-2 0,17-3-1 16,3 2 1-16,-3 5 5 0,3-4 2 0,4 4 2 16,-4 9 0-16,4-1-1 0,2 1-2 0,1 2-2 15,6 0 3-15,4 2-2 0,-1 1-5 0,1-5 5 16,6 6-3-16,0-8 6 0,-3 3-9 0,3-2 6 0,-3 0 6 16,0-5-3-16,-4-1-4 0,1-2-1 15,-1-3 3-15,-6-10-5 0,3 18 1 0,-3-18-1 0,0 22 6 16,0-22-1-16,-3 19 2 0,0-9 3 0,-4 0 2 15,-12 9 1-15,-1-3 1 0,-3-1 5 0,0-6 0 16,0 7 2-16,1-8-2 0,0 3 8 0,3-1-4 16,2-8 7-16,1 4 1 0,3-4 4 0,0 7 9 15,13-9-1-15,-20 4 11 0,20-4-5 0,0 0 4 16,-29 2 1-16,29-2-8 0,0 0-1 0,0 0-10 16,-33-8-6-16,20-1 2 0,3 3-7 0,-3-2-2 15,0-1-4-15,-2-5-11 0,2-5-19 0,-7 3-21 16,1-5-19-16,2 2-19 0,1 4-21 0,-4 1-30 15,1-3-115-15,-1 2-285 0,4 2 82 0</inkml:trace>
  <inkml:trace contextRef="#ctx0" brushRef="#br0" timeOffset="90250.85">21434 945 228 0,'12'-4'174'15,"-12"4"-33"-15,0 0-30 0,0 0-35 16,0 0-52-16,0 0-69 0,0 0-33 0,0 0-90 0,0 0 30 16</inkml:trace>
  <inkml:trace contextRef="#ctx0" brushRef="#br0" timeOffset="101133.7">2576 7716 276 0,'0'0'100'0,"0"0"-13"0,0 0-17 0,0 0-4 15,-21 0-5-15,21 0-8 0,0 0-4 0,0 0-3 16,0 0-11-16,0 0-4 0,0 0 3 0,0 0-9 15,0 0 5-15,0 0-16 0,0 0 3 0,0 0 8 16,0 0 1-16,0 0-9 0,0 0 9 0,0 0 2 0,0 0 8 16,0 0-11-16,0 0 3 0,0 0-6 0,0 0 8 15,0 0-10-15,0 0 9 0,0 0-2 0,0 0-2 16,0 0 2-16,0 0 5 0,0 0-2 0,0 0-2 16,0 0 7-16,0 0-13 0,0 0 1 0,0 0-5 15,0 0 1-15,0 0 8 0,0 0-8 0,0 0-8 16,0 0 3-16,0 0-7 0,0 0 3 0,0 0-2 15,0 0-3-15,0 0 1 0,0 0 2 0,0 0-8 16,0 0 4-16,38-35 1 0,-12 26 1 0,-3 0-9 0,3 4 3 16,0-1-2-16,0 2 1 0,4 2 3 15,-1 2-1-15,-4 0-6 0,4 0 2 16,-29 0 0-16,49 2-3 0,-26 2 6 0,-3 2-9 0,3 3 12 0,-4-2-6 16,-2 0-9-16,-1 4 15 0,-3 1-13 15,5 2 9-15,-5 1 0 0,-3 0 1 0,0-1 2 0,0 9-11 16,-7-1 13-16,4 2-3 0,-7 1 1 0,-4 2 2 15,1 0-5-15,-4-4 6 0,-2 6-2 0,-4-6 2 16,-1 4-12-16,0-4 16 0,-3 4 5 0,1-6-1 16,3-2 3-16,0 1 7 0,0-5 9 0,3-3-1 15,3-4 12-15,1 2 5 0,6-10 2 0,-13 12 4 0,13-12-1 16,-10 12 5-16,10-12 3 0,-7 6 1 0,7-6-6 16,0 0-5-16,0 0-4 0,0 0-8 0,0 0-2 15,0 0-8-15,0 0-3 0,0 0-6 0,0 0-3 16,0 0 0-16,0 0-1 0,0 0-5 0,27-41 1 15,-18 32 0-15,8-12-4 0,-1 1 2 0,0-1-8 16,-2 0-4-16,5-2-3 0,-1 0 2 0,8-12-4 16,-6 6 0-16,0 0 4 0,-1 4-3 0,-2 0 0 15,-4 0 2-15,0 0-4 0,3 1-3 0,0 0-4 16,-2-2 0-16,-1 2 2 0,0 1 2 0,-3 0-2 16,-1 2-2-16,3-5 7 0,-2 6-1 0,-1 2 0 15,-2-5 4-15,0 4-5 0,2 5 6 0,-9 14-5 16,10-23 3-16,-10 23-2 0,10-22 5 0,-10 22 1 15,3-14-6-15,-3 14 2 0,0 0-3 0,7-17 1 0,-7 17 1 16,0 0 0-16,0 0 1 0,6-18-2 0,-6 18-1 16,0 0-1-16,0 0 3 0,0 0-2 0,0 0 0 15,0 0 3-15,0 0-6 0,0-20-2 0,0 20 6 16,0 0 3-16,0 0-2 0,0 0-7 0,0 0 8 16,0 0 0-16,0 0-1 0,0 0 2 0,0 0-1 15,-49 26 0-15,36-18-2 0,3 4 4 0,-8 6-10 16,5 2 10-16,0 5-5 0,-3-6 0 0,6 5 1 15,-3-2 2-15,0 2-2 0,6 0-4 0,1 7 9 0,-1-4-4 16,1 0-6-16,6 1 11 0,-4 0-13 0,4 2 12 16,4-4 4-16,6 19 1 0,3-14 1 15,-4-4-4-15,1-4 2 0,3 0 2 0,4 1 3 0,-1-1-1 16,0 0-8-16,-1-4 6 0,8 0-2 0,0 0 4 16,3-3 1-16,13 4-4 0,-6 2-1 0,-3-9 4 15,-4 0 4-15,2-2-6 0,-2-1 2 0,0-1-5 16,-3-1 1-16,-4-2 3 0,-19-6-5 0,33 12 6 15,-33-12 1-15,20 9-2 0,-20-9-1 0,0 0 1 16,26 6-1-16,-26-6 3 0,0 0 4 0,0 0-1 16,23 5-3-16,-23-5-2 0,0 0-9 0,0 0-13 0,0 0-5 15,0 0-17-15,0 0-10 0,0 0-6 0,0 0-14 16,0 0-21-16,0 0-18 0,0 0-24 0,0 0-79 16,0 0-252-16,0 0 73 0</inkml:trace>
  <inkml:trace contextRef="#ctx0" brushRef="#br0" timeOffset="101574.85">3867 8083 223 0,'0'0'48'15,"0"0"5"-15,0 0-10 0,0 0-5 0,0 0-4 16,0 0-3-16,0 0 2 0,0 0 0 0,0 0-6 0,33 31 5 16,-33-31 10-16,3 27-11 0,4-12 6 15,-7-15 11-15,6 36-10 0,-2-12 5 0,-1 0-5 16,0 0-6-16,0-2 7 0,1 2-1 0,-1-5 8 0,-3-3-21 15,3 7 14-15,-3-4-11 0,0-19 6 0,0 28 1 16,0-28-6-16,3 24-2 0,-3-24-4 0,0 24 4 16,0-24-4-16,0 0-7 0,-3 24 10 0,3-24 0 15,0 0-5-15,3 15 6 0,-3-15 9 0,0 0-1 16,0 0 4-16,0 0 4 0,0 20-4 0,0-20-1 16,0 0-1-16,0 0-4 0,0 0 3 0,0 0-5 15,0 0-3-15,0 0-5 0,0 0-7 0,0 20 0 16,0-20-8-16,0 0-9 0,0 0-28 0,0 0-13 15,0 0-34-15,0 0-17 0,0 0-4 0,0 0-18 16,4 20-68-16,-4-20-218 0,0 0 65 0</inkml:trace>
  <inkml:trace contextRef="#ctx0" brushRef="#br0" timeOffset="102712.86">2879 9245 260 0,'0'0'95'0,"0"0"-23"0,0 0-6 0,0 0-2 15,0 0-1-15,65-15-7 0,-51 9-10 0,12 4 1 0,-7-5-12 16,-19 7 5-16,31-2-15 0,-31 2 2 16,33 6-4-16,-33-6-9 0,23 15 10 0,0 1-4 15,-3 2-5-15,-7 6 8 0,0-1-9 0,-3 6 3 0,-1 13 7 16,-2-7-1-16,-4 5 9 0,0 4-5 0,-3-9-5 15,-3-5-4-15,0-5 12 0,3-1-18 0,-3-3 6 16,3-3 0-16,0-3 5 0,0-15-16 0,-4 23 17 16,4-23 10-16,0 15 7 0,0-15 14 0,-3 12 4 15,3-12 12-15,0 0-13 0,0 0-1 0,0 0-14 16,0 0-7-16,0 0-10 0,0 0-2 0,20-54-12 16,-7 10-2-16,0-2-2 0,0-9 4 0,3 2 0 15,-1 3-6-15,5-4 0 0,-7 2 3 0,3 5-8 16,-6 3 7-16,0 12-9 0,-4 3 5 0,1 2-2 15,-4 11-1-15,4 1 5 0,-7 15-7 0,6-20-1 0,-6 20-2 16,4-15 5-16,-4 15-7 0,0 0 4 0,0 0-2 16,0 0-7-16,0 0 4 0,0 0-1 0,3-13 5 15,-3 13-1-15,0 0-8 0,0 0 11 0,-7 67-5 16,4-37 1-16,0-4-2 0,-1 18 4 0,1-5-4 16,3-8 5-16,0-4-2 0,-3 3 7 0,3-1-3 15,6-2-2-15,-6-2-3 0,4 2 11 0,6 2-4 16,-7-6-2-16,7 4 2 0,-1-4 2 0,5 0-4 15,-1 1-4-15,0-1-11 0,0-5-7 0,-3 0-12 0,6-1-31 16,4-2-16-16,-6-3-19 0,3-4-95 0,2-4-229 16,-19-4 66-16</inkml:trace>
  <inkml:trace contextRef="#ctx0" brushRef="#br0" timeOffset="102997.12">3815 9485 290 0,'0'0'104'16,"6"-14"-12"-16,-6 14-11 0,0 0-10 0,13-10-10 16,-13 10-15-16,0 0 0 0,23 0-2 0,-23 0-6 15,0 0-7-15,36 12-3 0,-36-12-9 0,20 15 1 0,-10 0-2 16,3 3 12-16,0 1-8 0,-5 8-1 0,-1-4 14 16,-1 5-3-16,-3-3-3 0,1 1 9 0,-1-3 4 15,-3 4-5-15,0-4-6 0,0-5 2 0,0 0-19 16,0-4 16-16,0-14-4 0,-3 21-1 0,3-21-1 15,0 18 0-15,0-18 4 0,0 0-3 0,3 17 4 16,-3-17-13-16,0 0 4 0,3 13-4 0,-3-13 1 16,0 0-9-16,26 1 8 0,-26-1-4 15,40-1-23-15,-14-6-17 0,0 1-16 0,0 4-28 0,-6-2-26 16,-20 4-83-16,29-6-212 0,-29 6 63 0</inkml:trace>
  <inkml:trace contextRef="#ctx0" brushRef="#br0" timeOffset="103614.83">3295 10653 238 0,'0'0'162'0,"0"0"-27"0,0 0-13 15,0 0-13-15,0 0-20 0,0 0-8 0,0 0-8 16,0 0-27-16,0 0 4 0,0 0 4 0,0 0-8 15,0 0 2-15,55-37-11 0,-55 37-6 0,23-10 0 16,-23 10-7-16,0 0-4 0,30-2-6 0,-30 2 0 16,0 0-7-16,32 14 13 0,-32-14-6 0,23 33 3 0,-13-9-4 15,0-2 5-15,0 2-22 0,-7-1 16 0,-1 1-1 16,1 1 8-16,0-6-11 0,-3 7 2 0,-3-2 7 16,6-7-2-16,-3-17-4 0,3 27-1 0,-3-27 6 15,0 21-9-15,0-21 13 0,0 0 5 0,0 20 13 16,0-20 10-16,4 8 6 0,-4-8-10 0,0 0-6 15,0 0-12-15,0 0-9 0,0 0-3 0,0 0-6 16,39-64-5-16,-16 17-9 0,-7 1 3 0,7-5 1 16,0 8 0-16,-10 1-5 0,3 10-6 15,-9 8 14-15,3 5-1 0,-7 0 2 0,-3 19 2 0,10-22-2 16,-10 22-4-16,3-19 4 0,-3 19-7 0,0 0 2 0,7-17 1 16,-7 17-4-16,0 0 2 0,0 0-3 15,0 0 3-15,0 0-3 0,0 0 2 0,0 0 6 16,0 0-6-16,0 0 6 0,0 0 1 0,-7 79-4 0,4-56 7 15,0 2-7-15,-1-2 1 0,4 0-5 0,0 3 7 16,0-2-1-16,-3-1-4 0,13 1-4 0,-7-1-16 16,4 0-13-16,-1 0-23 0,4 0-12 0,-2 2-17 15,2-8-11-15,0-2-94 0,-10-15-232 0,19 20 71 16</inkml:trace>
  <inkml:trace contextRef="#ctx0" brushRef="#br0" timeOffset="104001.82">3993 10894 359 0,'0'0'153'16,"0"0"-24"-16,3-17-12 0,-3 17-6 0,0 0-15 16,0 0-15-16,0 0-9 0,7-19-10 0,-7 19-10 15,0 0-7-15,0 0-10 0,16-18 10 0,-16 18-6 16,23-11-14-16,-23 11-6 0,20-11 3 0,-20 11-6 15,19-10 4-15,-19 10-5 0,0 0-7 0,23-5 1 16,-23 5 1-16,0 0-2 0,0 0-7 0,0 0 3 0,0 0 3 16,33 23-7-16,-33-23 5 0,13 22 1 0,-13-22-1 15,7 22 1-15,-7-22 1 0,6 24 2 0,-2-12-6 16,2 0 0-16,-6-12-3 0,7 23 7 0,-6-12 2 16,6 1-7-16,-1 2 1 0,7 7 0 0,1 0-1 15,-1-5 4-15,0 5-1 0,6 0-5 0,-2 2 6 16,2-4-11-16,-6 1 4 0,4 0 1 0,-4 0 6 15,0-2 1-15,0 4-3 0,0-3-8 0,-6-4 5 16,-1-1 3-16,1-2 6 0,-4 0-8 0,-3-12 11 0,3 23-2 16,-3-11 5-16,0-12 1 0,-3 26-2 15,-7-6 10-15,-3 4-18 0,-7-4-11 0,1-1-21 16,-17 10-33-16,6-6-40 0,1-8-107 0,-14 6-244 16,12-11 70-16</inkml:trace>
  <inkml:trace contextRef="#ctx0" brushRef="#br0" timeOffset="104520.82">3468 11878 216 0,'0'0'139'0,"0"0"-11"0,0 0-3 16,0 0-15-16,25-56-3 0,-3 41-7 0,-2 4-14 15,3 2-11-15,3-1-5 0,-10 5-11 0,1 0-7 16,-17 5-7-16,33 0-10 0,-33 0 0 0,29 9-3 16,-16-1-5-16,3 10 2 0,-1-3-5 0,2 4 3 15,-8 5-1-15,1 0 2 0,-3 3 1 0,-1-2 8 16,-2 2-9-16,2-2 4 0,-6 2-6 0,3-4-6 15,-3 2-6-15,0-9 0 0,0-16 10 0,4 30-6 0,-4-30-1 16,3 20-1-16,-3-20-3 0,0 15 15 0,0-15 8 16,3 9 8-16,-3-9-1 0,0 0-5 0,0 0-12 15,0 0-14-15,0 0-14 0,0 0-10 0,30-53-9 16,-11 12-2-16,-2-3-5 0,-1-6 9 0,0 6-5 16,-3 13 11-16,-3 1 9 0,-3 6 5 0,-4 5 2 15,4 4-4-15,-4 0 2 0,0 4-7 0,-3 11-1 16,7-19 1-16,-7 19-2 0,0 0 2 0,0 0 3 15,0 0 6-15,0 0 0 0,0 0 13 0,0 0-12 0,0 0 8 16,0 0 0-16,0 0-7 0,-17 63 1 0,14-41 1 16,0 2 2-16,-4 2-3 0,4-5 0 0,0 5-3 15,3-2-1-15,-4-1 6 0,4 0-4 16,4 1-12-16,2-4-17 0,1 5-6 0,3-9-20 0,-1-1-24 16,0 0-29-16,0-7-28 0,4 2-73 0,-13-10-244 15,27 8 71-15</inkml:trace>
  <inkml:trace contextRef="#ctx0" brushRef="#br0" timeOffset="104831.86">4335 11802 336 0,'3'-12'207'0,"-3"12"-39"16,0 0-16-16,0 0-21 0,7-13-16 0,-7 13-4 15,0 0-33-15,0 0-3 0,0 0-7 0,0 0-12 16,0 0 0-16,0 0 0 0,0 0-3 0,6 40-9 15,-6-17-1-15,0 3-2 0,0-2-9 0,0-1-13 16,0 3 5-16,0-4 2 0,4 3-2 0,-4-2-1 16,3 1-3-16,-3-4-4 0,3-2 3 0,0-3-7 15,1 8 0-15,2-5 0 0,-2-3-8 0,2 0 4 16,4-1-3-16,-4 7-1 0,4-5-1 0,-2 3 4 16,-1-5-8-16,6 6-1 0,-3-2 3 0,0-3 5 15,0 6-6-15,-1-4-7 0,-2 1 3 0,-1-3 6 16,4 5-2-16,-3-2 3 0,-7-18-4 0,13 31 1 0,-7-19 1 15,-6-12-10-15,7 27-22 0,0-13-28 0,-4 9-18 16,-3 0-23-16,3-4-19 0,-3-19-97 0,-10 40-255 16,-3-16 74-16</inkml:trace>
  <inkml:trace contextRef="#ctx0" brushRef="#br0" timeOffset="105369.73">3650 13187 298 0,'0'0'182'15,"-7"-18"-28"-15,7 18-21 0,0 0-13 0,0 0-18 16,-7-18-15-16,7 18-9 0,0 0-11 0,0 0-5 15,0 0-4-15,0 0-10 0,0 0-11 0,17-17 0 16,-17 17-5-16,0 0-7 0,0 0-7 0,0 0 10 0,0 0-7 16,73 35-8-16,-50-17 6 0,-6 5 0 0,-1 0-7 15,4 2 5-15,3 14 0 0,-4 1 3 0,-6-9-4 16,-3-4 1-16,-3-4-1 0,-1 0 5 0,1 2 5 16,-4-8-8-16,0-3 6 0,-3 1-2 0,0-15 4 15,4 23-1-15,-4-23 3 0,3 18-2 0,-3-18 9 16,0 0 7-16,3 15 5 0,-3-15 6 0,0 0-9 15,0 0-18-15,0 0-16 0,0 0-14 0,0 0-11 16,0 0-6-16,36-79-8 0,-24 31 5 0,7 2 6 0,4-1-3 16,-7 7 8-16,-2-2-3 0,-5 13 10 15,1 2 3-15,0 7-1 0,-3 2-7 0,-1 6 10 16,-6 12 3-16,7-24-4 0,-7 24 3 0,0 0-1 0,9-16 2 16,-9 16-6-16,4-9 0 0,-4 9 3 15,0 0-5-15,0 0 9 0,0 0 9 0,0 0-2 0,0 0 8 16,0 0 3-16,0 47-5 0,0-21 2 0,-4 0-4 15,4-3 4-15,-3 4-7 0,3 0 1 0,0-5 1 16,0 6-4-16,0-6 0 0,3 6 0 0,1-3-2 16,-1-4-2-16,0-1-16 0,4-2-16 0,-7-18-10 15,10 26-19-15,3-6-15 0,0-5-20 0,0 0-26 0,-3-7-122 16,3-1-284-16,-13-7 82 0</inkml:trace>
  <inkml:trace contextRef="#ctx0" brushRef="#br0" timeOffset="105708.78">4425 13441 290 0,'0'0'139'16,"0"0"-29"-16,0 0 0 0,3-16-25 0,-3 16 1 16,0 0-22-16,0 0 0 0,0 0-11 0,0 0-5 15,0 0-8-15,0 0-6 0,0 0-3 0,0 0 3 16,0 0 3-16,0 0-10 0,0 0 7 0,0 0-8 15,0 0-2-15,7 56-9 0,-7-56 6 0,10 39-6 0,-7-14 1 16,7 0 2-16,0 0-6 0,-1-2 7 0,4 4-2 16,10 12-6-16,-3-9-1 0,-4-1 0 0,1-5-12 15,-1 0 2-15,0 3 9 0,1-8 6 0,-1 7-5 16,-4-2 3-16,11 14 2 0,-7-12 14 0,-3-3-2 16,-3-2 5-16,0 0-9 0,-7-3 5 0,3-3 5 15,-6-15 4-15,7 31 3 0,-7-31-6 0,-3 27 6 16,3-27 1-16,-17 36-11 0,4-20-2 0,-3 4-6 15,-7-5-8-15,2-7-19 0,-5 7-30 0,-1-2-31 0,1-11-27 16,26-2-33-16,-55-5-94 0,25-5-262 0,4-5 76 16</inkml:trace>
  <inkml:trace contextRef="#ctx0" brushRef="#br0" timeOffset="105836.84">4422 13516 214 0,'19'-12'130'15,"1"-1"-21"-15,-4 5-12 0,-16 8-13 0,33-17-16 16,-17 10-31-16,1 4-17 0,-17 3-30 0,39-8-74 16,-39 8-96-16,33-7 30 0</inkml:trace>
  <inkml:trace contextRef="#ctx0" brushRef="#br0" timeOffset="106399.75">3769 14646 397 0,'0'0'172'0,"0"0"-22"0,0 0-21 0,0 0-14 15,0 0-18-15,0 0-11 0,0 0-12 0,0 0-7 16,0 0-5-16,0 0-12 0,0 0-1 0,0 0-14 0,0 0 0 15,0 0-3-15,0 0 0 0,0 0-11 0,69 11 5 16,-59 1-1-16,6 5 3 0,0 8-2 0,-6-6 6 16,0 8-4-16,0-1 6 0,0 0-2 0,-4 19 7 15,1-5 2-15,-4-7-1 0,-3-4-2 0,0-6 1 16,3 1-6-16,-3-1-4 0,0-6 0 0,0-17-6 16,0 24 1-16,0-24 1 0,0 20-1 0,0-20-3 15,0 0-1-15,0 0 10 0,0 21 2 0,0-21-3 16,0 0-4-16,0 0-17 0,0 0-24 0,0 0-13 0,0 0 5 15,38-56 4-15,-15 16-4 0,-4-4 8 0,-2 3-2 16,-1 2 7-16,0 5-1 0,1 5 3 0,-7 9 5 16,-4-5-5-16,1 5 8 0,-1 2-15 15,1 3 5-15,-7 15 13 0,6-23 2 0,-6 23 5 0,7-23 6 16,-7 23 2-16,10-15-2 0,-10 15-5 0,0 0 0 16,3-20-7-16,-3 20 3 0,0 0-3 0,0 0-3 15,0 0 0-15,0 0-3 0,0 0 0 0,0 0 3 16,0 0-2-16,0 0 6 0,0 0 2 0,0 0 8 15,-13 73-3-15,3-32-2 0,-3 4 5 0,3-2-5 16,0 1 2-16,7-9-2 0,-4 9-4 0,1-7 2 0,6-4-3 16,0-7 4-16,0 1-1 0,3 1-4 0,0 0-10 15,4-2-5-15,3-2-13 0,-4-1-9 0,7-2-4 16,-3-5-9-16,3-1-6 0,-13-15-10 0,27 18-18 16,-27-18-28-16,24 5-7 0,-24-5-19 0,30-3-78 15,-30 3-255-15,45-16 75 0</inkml:trace>
  <inkml:trace contextRef="#ctx0" brushRef="#br0" timeOffset="106684.3">4384 15181 805 0,'16'-11'-1'0,"-6"-5"19"15,-10 16 11-15,8-17 29 0,-8 17-4 0,0 0 14 16,7-17 10-16,-7 17 3 0,0 0-6 0,0 0-8 0,0 0-6 16,0 0 0-16,0 0-11 0,0 0 2 15,0 0 1-15,0 0 7 0,0 0 7 0,0 0 3 16,0 0-7-16,-10 56-8 0,5-31-1 0,-1 5-4 0,-1 14-9 16,1 4-1-16,-1-2-9 0,7-3 1 15,-3-8-4-15,3-2-1 0,0-7-2 0,3 1-4 0,0 0-4 16,4-4 0-16,-1-2-1 0,1-5 4 0,1 3-5 15,-1-8 0-15,-7-11-4 0,19 20-5 0,-19-20 8 16,23 15-8-16,-23-15 1 0,23 6 5 0,-10-6-3 16,-13 0-1-16,0 0 1 0,0 0-1 0,36-8-4 15,-36 8 6-15,0 0-2 0,17-13-1 0,-17 13 7 0,0 0 6 16,6-17 4-16,-6 17 1 0,0 0 5 0,0-18-3 16,0 18-3-16,0 0-1 0,-10-23-2 15,4 15-2-15,6 8-6 0,-10-21-3 0,0 12-15 0,10 9-18 16,-13-26-23-16,0 4-35 0,6 0-28 0,-6-22-37 15,7-14-166-15,9-31-370 0,7-10 103 0</inkml:trace>
  <inkml:trace contextRef="#ctx0" brushRef="#br0" timeOffset="107613.68">4306 8527 251 0,'-4'-18'102'16,"4"3"-1"-16,4 2-7 0,-4 13-11 15,6-22-24-15,-3 14 6 0,-3 8-19 0,7-21 0 16,-1 14 0-16,1-6-6 0,9-4-35 0,7-1-1 0,0 1 7 16,-2-1-4-16,9 0-6 0,9-5 4 0,0 0 3 15,-3 4-2-15,-6 5-2 0,-4-1-1 0,2 3 1 16,1-2-4-16,-2-1 3 0,2 4 5 0,0-4-9 16,-2 3 19-16,15-4-17 0,-9-3-4 0,-5 4 3 15,1 7-1-15,1-5 0 0,12-7 3 0,-9 5-2 16,-7 5 0-16,-3-3-1 0,-7 7-1 0,-1-2-2 15,-2 6-1-15,0-5 7 0,-13 7-9 0,16-6-6 16,-16 6 6-16,0 0 1 0,23 0-5 0,-23 0 4 0,20 15-3 16,-10-7 5-16,6 13-2 0,1 6 2 0,5 17 3 15,5 7 2-15,-11 8 14 0,13 32 0 16,-11 12-2-16,9 5 0 0,-11 6 9 0,10 86 3 16,-6-63 1-16,-17-20 3 0,7 98 2 0,-4-13 5 15,1-65 8-15,-7-23-3 0,0 92 5 0,-3-67-1 0,3-24 1 16,0 90 2-16,-4-77 3 0,1-13-9 0,3 81-1 15,0-63 1-15,-3-33 0 0,6 4-5 0,-3 2 6 16,3-1 1-16,1-1-4 0,-4 6 0 0,0-7 7 16,0 1 3-16,-4-1-5 0,1 0 0 0,0 0 1 15,-4-1-3-15,7-3-2 0,0 3-4 0,7-2 0 0,-1 3-5 16,-6 0-2-16,4 0 1 0,-8-14 0 0,8 17-3 16,-1 7-2-16,-3-6 2 0,0 2-4 15,0 0-2-15,3-5-1 0,1 0-2 0,5 0 0 0,1-2-2 16,0 2-2-16,-4-5-1 0,8-5 2 0,-1-4-2 15,-7 4 0-15,4-24-5 0,0-13 2 0,-2 2-3 16,-1-4-2-16,-1-1 4 0,-3-6-3 0,1-2 1 16,-4 2-3-16,6-13 2 0,-3-6 2 0,-3 1 1 15,4-4-4-15,-4 3 0 0,3-3 1 0,-3 0 0 16,0 3-1-16,0-5 1 0,0 3-2 0,3 1 1 16,-3 0 0-16,-3 1 1 0,3-4-3 0,-3 5-1 15,-1 15-1-15,1-11 3 0,0 11-2 0,0-1-1 16,-4-9 2-16,4-4-1 0,0-4 1 0,-1-1-1 15,4 1 2-15,-3-1 0 0,1-5 4 0,-1-4-6 16,0-2 1-16,0-3 0 0,3-12-4 0,0 16-2 0,0-16-8 16,-10 13-25-16,10-13-39 0,0 0-47 0,0 0-37 15,-49-13-155-15,13-13-376 0,-4-8 105 0</inkml:trace>
  <inkml:trace contextRef="#ctx0" brushRef="#br0" timeOffset="108841.83">2477 7983 223 0,'-7'-12'112'15,"7"12"-9"-15,0 0-25 0,0 0-9 0,0 0 10 16,-7-15-20-16,7 15 6 0,0 0 3 0,0 0-9 16,0 0 7-16,0 0-18 0,0 0 4 15,0 0 2-15,-6-12-12 0,6 12 6 0,0 0 0 0,0 0-14 16,0 0 6-16,0 0-7 0,0 0-1 0,-23-5-4 16,23 5-5-16,-26-3-8 0,26 3 1 0,-39-3 1 15,39 3-4-15,-38 3 6 0,38-3-5 0,-36 3-10 16,36-3 0-16,-29 2-3 0,15 1 6 0,14-3-8 15,-29 10 8-15,29-10-5 0,-26 8 4 0,13-1 1 0,0 0-12 16,0 2 2-16,-7 6 5 0,-3 3-1 0,8-1-6 16,-1 1 3-16,0 2 6 0,2 4-4 0,1 0-8 15,0 2 9-15,0-1-5 0,7 5 9 0,-7 11-7 16,0 5 5-16,3 5 0 0,0-2-11 0,3 1 8 16,4 5 0-16,-3 4-3 0,-1 32 6 0,7-23 1 15,-3 23-11-15,3-1 10 0,-4 1 3 0,4 0 0 16,7 0-4-16,-7 6 2 0,3-1-3 0,7 1 2 15,-3-4-3-15,-1 7-7 0,1-3 4 0,3 3 6 0,-4-4 4 16,4 1-4-16,3-1 5 0,-10-5-4 0,7 3 0 16,3 0 4-16,3 2-1 0,1-2 3 15,-1-3-2-15,-3-1-5 0,-1-3 13 0,-2-16 6 16,-1-13-5-16,1 2 8 0,3 34-6 0,-3 5-3 0,6-8-2 16,-2 4 6-16,-5-25-4 0,-2-11-4 0,-4 4 1 15,4-2 7-15,6 36-2 0,-3 3-4 0,-4-4 2 16,4 1 0-16,-3-7-1 0,2 1 2 0,-2-20 2 15,-4-6-5-15,7 31 4 0,0 4 0 0,-4 1 0 16,1-4-4-16,-1-3 4 0,-2 1 2 0,-4-26-1 16,0-7-5-16,0 25 4 0,3-15 2 0,-3-14-3 0,7 33-3 15,-7-24-2-15,0-11 2 0,0-2-1 0,0 3-1 16,0-5 1-16,3 1-4 0,-6-7 1 0,3 8 0 16,-7-5-2-16,4 5-1 0,3-2 5 0,0-3-3 15,0 1 0-15,-4 9-4 0,4-6 4 0,-3 2-3 16,0-1 0-16,3-2 1 0,3-6-5 0,-3 2 3 15,3-4-2-15,-3 2 5 0,4-11-2 0,-1 9-2 16,-3-9 2-16,0-2-2 0,3-6-1 0,-3 2 0 16,4 1-1-16,-1-7 1 0,-2 3-3 0,3-1 3 0,-1 3-1 15,0-12-5-15,4 11 7 0,-4 0 0 16,0-6 0-16,4 4-2 0,-1-1 1 0,1-4 0 16,3 0-5-16,0 1 6 0,-1 1 0 0,4-2-4 15,1 0 6-15,5-2-1 0,1 3-1 0,3-5-1 16,16 8 2-16,8 0 1 0,3-4-2 0,2 0 1 0,4-2 5 15,-2-3-3-15,4 1-6 0,5-4-19 0,-5 3-21 16,3-7-11-16,1 5-30 0,4-4-32 0,33-1-30 16,-27-4-131-16,-16-4-325 0,9-15 93 0</inkml:trace>
  <inkml:trace contextRef="#ctx0" brushRef="#br0" timeOffset="109300.76">6576 11189 282 0,'0'0'207'0,"0"0"-22"0,0 0-29 15,0 0-15-15,0 0-13 0,0 0-13 0,0 0-10 16,0 0-15-16,0 0-3 0,0 0-1 0,0 0-6 16,-29-11-6-16,29 11-7 0,0 0-3 0,0 0-5 15,0 0-2-15,0 0-2 0,0 0-10 0,0 0-4 16,0 0-7-16,0 0-4 0,0 0-5 0,0 0 1 16,0 0-2-16,0 0-5 0,56-27-16 0,-27 21-14 15,-3-2-15-15,4 1-24 0,-6 2-12 0,2 0-28 16,0 0-21-16,-9 4-21 0,-17 1-104 0,29 1-280 15,-29-1 81-15</inkml:trace>
  <inkml:trace contextRef="#ctx0" brushRef="#br0" timeOffset="109464.83">6570 11482 294 0,'0'0'212'0,"0"0"-17"16,-7 9-23-16,7-9-18 0,0 0-17 0,0 0-19 15,0 0-17-15,0 0-7 0,0 0-16 0,0 0-14 16,0 0-37-16,53-3-28 0,-24-3-35 0,17-2-46 0,-5 4-114 16,-5-4-233-16,16-3 69 0</inkml:trace>
  <inkml:trace contextRef="#ctx0" brushRef="#br0" timeOffset="110930.8">8227 8410 273 0,'3'-11'150'0,"-3"11"-25"0,0 0-14 15,0 0-17-15,0 0 1 0,0 0-14 0,0 0-14 0,0 0 7 16,0 0-10-16,0 0 0 0,0 0 2 0,0 0-3 15,0 0-7-15,0 0-8 0,0 0 2 0,0 0-5 16,0 0-11-16,10-10 6 0,-10 10-5 0,0 0-1 16,0 0-4-16,0 0 3 0,0 0-8 0,0 0-4 15,0 0-2-15,0 0-4 0,0 0-3 0,0 0 2 16,0 0 0-16,0 0-3 0,0 0-4 0,-26-11-4 16,26 11-5-16,0 0 2 0,-30-3 2 0,30 3 0 15,-29-3-2-15,29 3-2 0,-29 0 8 0,29 0-10 16,-33 0 2-16,33 0 3 0,-38 0-2 0,12 3 7 15,0 0-5-15,6-3-6 0,-3 2 9 0,0-2-8 0,1 7 7 16,-5-5-6-16,4 2 3 0,9-2 3 16,-6 4-4-16,20-6-3 0,-29 3 5 0,29-3 2 0,-23 6-10 15,10-1-2-15,13-5 6 0,-23 8-2 0,10-7 1 16,13-1 4-16,-26 9-12 0,26-9 5 0,-17 4-4 0,17-4 4 16,-19 8-3-16,19-8 5 0,-14 6 6 15,14-6-8-15,0 0 5 0,-13 7 1 0,13-7 1 16,0 0-4-16,-9 8-2 0,9-8 6 0,0 0-15 0,-12 6 12 15,12-6 0-15,0 0-5 0,-10 10 5 0,10-10-1 16,0 0 0-16,-6 11 7 0,6-11-3 0,0 0 2 16,0 0-8-16,-10 14 11 0,10-14-1 0,0 0-6 15,-3 9 3-15,3-9-5 0,0 0-4 0,0 0-5 16,-7 11 11-16,7-11 4 0,0 0-3 0,0 0-2 16,0 0 7-16,-3 15 1 0,3-15 1 0,0 0-10 15,0 0-5-15,0 0 9 0,-3 9 0 0,3-9-9 16,0 0 0-16,0 0 11 0,0 0 3 0,0 0 1 15,0 0-8-15,-7 11 5 0,7-11-3 0,0 0-5 16,0 0 7-16,0 0-5 0,0 0-7 0,0 0 4 0,0 0 5 16,0 0 8-16,0 14-7 0,0-14 4 0,0 0-7 15,0 0 8-15,0 0-3 0,0 0-2 0,-3 12-2 16,3-12 3-16,0 0-1 0,0 0 1 0,3 18-5 16,-3-18-1-16,0 15 8 0,0-15-1 0,0 20-6 15,0-8-1-15,0-12-1 0,0 29 9 0,3-2-3 16,1-4-1-16,-4 6 5 0,3 0-1 0,0 0-4 15,-3 16-4-15,3-4 2 0,7 5 5 0,-7 1 0 0,4 0-5 16,-4 3 10-16,1-1-9 0,-1 6 6 0,-3-4-8 16,3 8 4-16,-3-3-2 0,7 2 0 0,-2 4 2 15,-2-1 3-15,0 31-4 0,0-23 5 16,-3-7-1-16,4 30-1 0,-1-23 6 0,-6-8 2 16,-1 31-5-16,8-2 0 0,-1-17-4 0,-3-11 5 0,0 3-5 15,3 28 3-15,-3-23 5 0,-3 21-6 0,3-27 6 16,0-8-6-16,3 0-1 0,-3-1 1 0,3 5-1 15,-6-6 5-15,0 2-3 0,13 0-4 0,-10-3-1 16,0 3 9-16,0-5-3 0,0 6-2 0,3-5-1 16,0 4 2-16,1-3 2 0,2 9-11 0,-6-6 13 0,-3-2-1 15,3 8 6-15,6-1-8 0,-6-1 0 0,-3 29 0 16,3 3 6-16,-3-22 3 0,6 24-2 0,-9-3 0 16,9 2 1-16,-6 4 1 0,3-3-3 0,6 5-3 15,-12-2 1-15,6 3 6 0,-4-4-1 0,-2-3-4 16,2 5 0-16,4-4 2 0,4-21 1 0,-8-15 3 15,4 4-3-15,0-1 2 0,0-2-5 0,4-1 1 16,2-2 4-16,-2 0-1 0,2 0 2 0,-6-3-1 0,3 2-4 16,1-9 3-16,2 4-2 0,-3 0 4 15,4 3-10-15,-4-4 5 0,7 1-3 0,-3 0 3 16,-4 0 1-16,3 2-2 0,4 1-1 0,0 0-2 0,-3 3 2 16,-1-6-4-16,4 2 1 0,-4 1 0 15,1 0-1-15,3 0 1 0,-4-4-4 0,4 1 0 0,-3-4-2 16,6-2 4-16,-7 1 2 0,1-1-2 0,-4 0 2 15,7-6-1-15,-10-2-4 0,7-8 1 16,-3-5-2-16,0 5 1 0,-1-6 0 0,4-1 4 0,-4 2-1 16,0-3-2-16,0-5 0 0,1 0 0 0,-1-1 6 15,-3-2-2-15,0-12-7 0,6 22 5 0,-2-12-1 0,-1 3 4 16,-3-13-2-16,10 20-2 0,-7-11-1 0,4-1 1 16,-4 4 1-16,7-1-2 0,0-5-4 0,9 12 9 15,4-3-3-15,20 6-1 0,-4-11-10 0,12 5-28 16,11-6-23-16,0-3-22 0,34 0-44 0,-17-18-157 15,19-7-334-15,2-17 96 0</inkml:trace>
  <inkml:trace contextRef="#ctx0" brushRef="#br0" timeOffset="112880.72">9032 8732 300 0,'0'0'177'0,"0"-12"-31"0,0 12-22 15,0 0-8-15,0 0-16 0,0 0 2 0,0 0-3 16,0-8-7-16,0 8-4 0,0 0-4 0,0 0-2 16,0 0-3-16,0 0-5 0,0 0-11 0,3-11 5 15,-3 11-10-15,0 0-3 0,3-12-8 0,-3 12-3 0,4-13-5 16,-4 4-6-16,3-2-1 0,4-1-3 0,-4 0-4 16,3 1-3-16,-2-1-3 0,-1-2-8 0,3 2 3 15,-2-3-3-15,-1 4-5 0,4-1 9 0,-4 0-4 16,0 1-1-16,4-2-2 0,-7 13-2 0,6-20 2 15,-3 13-2-15,-3 7-3 0,4-13 3 0,-4 13 0 16,6-15-5-16,-6 15 0 0,0 0-3 0,4-11 1 16,-4 11-1-16,0 0-6 0,0 0 0 0,3-13-10 15,-3 13 3-15,0 0-4 0,0 0-2 0,0 0 6 16,0 0 2-16,0 0 0 0,0 0 1 0,0 0-2 16,0 0 1-16,0 0-4 0,-7 39 8 0,1-15 3 15,-4 1-6-15,0 2 6 0,0-4 0 0,0 6 0 16,1-2 0-16,-1 0 4 0,0-2-5 0,3 0 10 0,1-2-5 15,-1 0-3-15,1-2 4 0,3-6 2 0,-1-1 1 16,3 0-4-16,-3-2 2 0,4-12 2 0,0 20-2 16,0-9-4-16,0-11 4 0,4 20 1 0,-3-10 6 15,-1-10-7-15,10 18 5 0,-3-9-2 0,6-1 1 16,-13-8 3-16,26 13-1 0,-13-7 0 0,3-1-2 0,-16-5-2 16,30 5 2-16,-30-5 1 0,29 3-2 15,-3-3 0-15,-26 0-1 0,36-5 4 0,-19 2-3 0,-17 3 6 16,24-15-4-16,-7 4-8 0,-1-4 0 0,-3 0 1 15,3-3-1-15,-2-2-3 0,2 0 0 0,-6 0 1 16,0 1 7-16,3 2-5 0,-4-3-2 0,-2 5 3 16,0 2 2-16,-1 3-2 0,-6 10-1 0,10-21 4 15,-10 21-3-15,3-14-1 0,-3 14 2 0,7-13-5 16,-7 13 2-16,0 0-4 0,0 0-1 0,6-14 0 16,-6 14 3-16,0 0-5 0,0 0 5 0,0 0-6 15,0 0 7-15,0 0 3 0,0 0-4 0,-3 56 2 16,-4-33-5-16,1 6 8 0,-7 19 1 0,3-16 1 15,0 14 1-15,0-11 1 0,4-1-1 0,-4-9 0 0,0 1 2 16,4 2-3-16,-1-2-3 0,1-1 4 0,-4-2 5 16,3 2-3-16,1-5 3 0,-1-3-3 0,1 1-6 15,2-4-17-15,1-2-17 0,3-12-19 0,-7 23-18 16,4-13-23-16,3-10-31 0,-6 15-83 0,6-15-253 16,0 0 73-16</inkml:trace>
  <inkml:trace contextRef="#ctx0" brushRef="#br0" timeOffset="113739.75">9627 8859 256 0,'0'0'113'0,"14"8"-16"16,-14-8-4-16,0 0-14 0,0 0 4 0,0 0-5 0,0 0-4 15,0 0-4-15,0 0-16 0,0 0 4 0,0 0-6 16,55-8-6-16,-55 8-6 0,21-10-4 0,-21 10-7 16,23-20 3-16,-10 10-14 0,4-10 6 0,-1 1 2 15,0-2 2-15,-2-3-5 0,-1 1-5 0,0 0 3 16,-3-5-1-16,3 3-8 0,-4-5 3 0,-2 4-3 15,0-1-1-15,-1 1-5 0,1 1 2 0,-1 1 0 16,1 0-4-16,-4 3-4 0,0 3 0 0,1 7 1 0,-1-4 7 16,-3 15 3-16,5-24-9 0,-2 17 5 15,-3 7-5-15,3-15 2 0,-3 15-2 0,0 0-10 16,4-18 3-16,-4 18 1 0,0 0-9 0,0 0 13 0,0-15-1 16,0 15-7-16,0 0 7 0,0 0-5 15,0 0-1-15,0 0 5 0,0 0-2 0,-25 44 3 0,12-23-1 16,0 5 5-16,-7 12 0 0,4 5 2 0,-1-9 3 15,1 7-1-15,0-10-1 0,9-1 2 0,-3-4 1 16,4 0-1-16,3 1-1 0,-1 0 2 0,1-2 6 16,3-1-5-16,0-2-7 0,3-3-7 0,1 1 11 15,2-5 2-15,7 5-2 0,-6-5 10 0,3-2-4 0,3-5 1 16,0 0-4-16,-13-8 6 0,26 13-3 0,-13-11 2 16,-13-2-7-16,33-2 1 0,-33 2-1 0,41-9 0 15,-18 0-14-15,-1-2 16 0,1-8-4 0,-3 0-1 16,0-6 1-16,6-10 0 0,-7 4-3 0,4-13 4 15,-3 2-1-15,-5 1-10 0,1 1-1 0,-6 4 5 16,0 8 5-16,-1-2-5 0,-2 4-5 0,0-1-1 16,-1 1 6-16,1 2-10 0,-4 0 10 0,3 8-5 15,-2-3 1-15,-1 5 5 0,0 2-6 0,1 0 10 16,-4 12-9-16,6-18 2 0,-6 18-2 0,0-13-2 16,0 13-2-16,0 0 6 0,7-15-1 0,-7 15-6 15,0 0 1-15,0 0 0 0,0 0 0 0,0 0-1 16,0 0 2-16,0 0 4 0,0 0-7 0,0 0 5 0,-13 46 3 15,6-22 0-15,4 3-7 0,-4 2 4 0,-3 14 4 16,1-1 7-16,-5-2-4 0,5 1 1 0,-1 3 4 16,0-11 2-16,7-4-5 0,-1-3 2 0,-2 1 6 15,3-1-13-15,-1-3 6 0,-1-1-5 0,2-6 4 16,0-1 1-16,3 0-3 0,0-15 0 0,0 24 3 16,0-24 1-16,0 21-5 0,0-21 1 0,-3 13 2 15,3-13-1-15,0 0-1 0,0 18-5 0,0-18 6 0,0 0-3 16,-4 17 3-16,4-17 0 0,0 0-4 0,0 0 2 15,4 16 0-15,-4-16-10 0,0 0 6 0,0 0 4 16,-4 19-1-16,4-19 9 0,-3 12-7 0,3-12 0 16,0 0-2-16,0 18-6 0,0-18-11 0,-6 20-16 15,2-7-24-15,4-13-28 0,-6 20-116 0,-1-9-240 16,7-11 70-16</inkml:trace>
  <inkml:trace contextRef="#ctx0" brushRef="#br0" timeOffset="114163.15">10689 8724 295 0,'0'0'250'0,"-10"-6"-30"0,10 6-22 0,-13-6-29 15,13 6-20-15,0 0-17 0,0 0-18 0,-10-7-9 16,10 7-17-16,0 0-9 0,0 0-8 0,0 0-12 16,0 0-6-16,0 0-1 0,0 0-5 0,0 0-8 0,0 0-2 15,82 15-3-15,-33-5-3 0,4-5-5 0,-3 5-4 16,9-8-12-16,-10 6-17 0,4-2-12 0,-16-6-16 16,-1 3-11-16,-6-3-3 0,-4 0-20 0,0 4 0 15,0-8-18-15,-6 8-36 0,-20-4-109 0,29-9-275 16,-16-1 79-16</inkml:trace>
  <inkml:trace contextRef="#ctx0" brushRef="#br0" timeOffset="114355.43">11151 8545 317 0,'0'0'128'15,"0"0"-23"-15,0 0-7 0,-14 17-12 0,11-3-7 16,0-2-6-16,-4 11-8 0,1 2-16 0,-1-2-2 15,4 3-3-15,0 1 0 0,-1-4-5 0,1 3-3 16,3 3 3-16,0-5-11 0,3 3 3 0,1-4-12 16,2-3-23-16,1 4-2 0,6 0-34 0,0-8-23 15,7-1-89-15,-4-6-177 0,7-3 53 0</inkml:trace>
  <inkml:trace contextRef="#ctx0" brushRef="#br0" timeOffset="114873.81">12080 8293 356 0,'0'0'129'0,"0"0"-23"0,0 0-10 0,10-9-14 16,-10 9-8-16,0 0-1 0,0 0-15 0,0 0-10 16,0 0-5-16,0 0 2 0,-43 21-6 0,30-12 0 15,0-4-8-15,13-5 0 0,-21 10-1 0,7-5-6 16,1 1-1-16,13-6 2 0,-19 9 1 0,19-9-2 15,-20 5-3-15,20-5 2 0,0 0 1 0,0 0-7 0,-26-3 0 16,26 3 1-16,0 0-2 0,0 0 6 0,-7-15-11 16,7 15 1-16,0 0-6 0,0 0-6 0,4-17 6 15,-4 17-10-15,0 0 12 0,16-14-7 0,-16 14-2 16,10-6 5-16,-10 6-7 0,23-3 1 0,-23 3-6 16,0 0 8-16,46 11 1 0,-28 1-8 0,1 0 11 15,-2 6-4-15,5 5-2 0,-12-2-2 0,13 19-3 16,-13-7 1-16,-3-2 6 0,-1 11 9 0,-12 2-13 0,2-9-1 15,-9 8 9-15,3-7 1 0,1-3 4 0,-11 5-8 16,4-7 6-16,-1-4 1 0,1-6 5 0,-2-4 3 16,5-3 1-16,-4 7 1 0,-2-9 5 0,2-1-2 15,1-1-1-15,3-4-2 0,13-6 4 16,-26 0-4-16,26 0 3 0,-26-6-4 0,26 6 8 0,-23-15-4 16,10 3 6-16,6 4-3 0,-3-5 9 0,0 3 0 15,4-2 2-15,3-1-5 0,-4 5-4 16,7 8-9-16,-8-23-1 0,5 10-6 0,3 13 4 0,3-21-2 15,0 13 5-15,2-4-4 0,-5 12-4 0,16-15-7 16,-2 11 3-16,-1-3 3 0,13-1-1 0,0 2-8 0,3 0-5 16,-2 0-11-16,2 6-21 0,-3-3-6 0,2 3-26 15,1 3-13-15,-2-3-10 0,-1 3-14 0,0 0-13 16,0-3-92-16,-6 0-250 0,-20 0 74 0</inkml:trace>
  <inkml:trace contextRef="#ctx0" brushRef="#br0" timeOffset="115368.81">12574 8539 302 0,'13'-9'155'0,"-13"9"-18"0,0 0-28 0,0 0-5 0,0 0-15 16,13-6-9-16,-13 6-14 0,0 0 2 0,0 0-8 0,0 0-10 16,0 0-6-16,16-6-4 0,-16 6 2 0,0 0-5 15,0 0-8-15,17-9-1 0,-17 9-2 0,16-5-4 16,-16 5 4-16,23-10-2 0,-13 5-12 0,-10 5 4 15,21-11 4-15,-8 2-11 0,7-6 5 0,3 0-3 16,-7 4 1-16,-3-2 8 0,0 2-1 0,-3-4-7 16,3-2 2-16,-3 3-2 0,-4-4 1 0,1 3-2 0,-7 4 0 15,3-2-4-15,-3 1-1 0,0 12-4 0,-10-19-4 16,4 6 6-16,-4 5-1 0,0-1-1 0,-3 0-2 16,0 4 0-16,13 5 0 0,-23-10-3 0,7 8 6 15,16 2-7-15,-23-2 2 0,23 2 3 0,0 0-3 16,-34 8-1-16,21 0-3 0,3 1 8 0,3 3-5 15,-3 0-4-15,4 11 7 0,-4 0-9 0,7 4 4 16,-1-1 6-16,4 3-2 0,7 19 6 0,0-3-5 16,2 0 0-16,-2-10 4 0,3 6-6 0,0 3 5 15,3-2-1-15,-5-1 4 0,-2-7-8 0,1-3 2 16,-7-7-1-16,3 0 7 0,-3 2-6 0,-3-5-2 16,-4 6 0-16,1-6 3 0,-6-2 3 0,-4 2 3 15,-4-1-4-15,1-3 0 0,-21 10 8 0,8-12-1 16,6-2 7-16,-4-6-4 0,4 1 7 0,1-3 6 0,2-5-3 15,23 0 0-15,-36-5 0 0,23-5-10 0,0 5 5 16,-6-14 2-16,2 3-3 0,4-8-4 0,7-3 2 16,-1-14-6-16,10-3-8 0,11-1-14 0,2 0-14 15,10-3-18-15,3 11-26 0,7-5-42 0,5 4-117 0,-1 0-275 16,5 4 80-16</inkml:trace>
  <inkml:trace contextRef="#ctx0" brushRef="#br0" timeOffset="115681.8">13120 8401 211 0,'0'0'131'0,"17"9"-10"0,-8-1-35 15,3 2-11-15,4 7 3 0,1 7-17 0,-4-6-12 0,13 22 13 16,-7-7-18-16,-9-5 8 0,0 0-15 0,3 9 15 15,-3-5-25-15,-7-5 21 0,-3-4-2 0,4 3 3 0,-4-3-1 16,0-2 1-16,-4-7 3 0,1 1 9 0,3-2 17 16,-3-1 6-16,3-12 10 0,-7 15 6 0,7-15 5 15,0 0-1-15,-10 8-11 0,10-8-5 0,0 0-10 16,0 0-6-16,0 0-6 0,-16-33-8 0,13 10-8 16,-1-6-9-16,8-9-2 0,6-9-8 0,-1 2-20 15,8-1-22-15,2-1-13 0,8 3-20 0,2 1-16 16,2 7-20-16,2 0-27 0,-7 10-5 0,0 5-30 15,-3 4-129-15,0 6-323 0,-3 0 92 0</inkml:trace>
  <inkml:trace contextRef="#ctx0" brushRef="#br0" timeOffset="115914.1">13912 8430 373 0,'0'0'172'0,"20"0"-20"0,-20 0-27 0,23 3-5 16,-23-3-13-16,42 4-9 0,-9-2-14 0,21 4-8 0,-5-4-12 15,10 5-1-15,-4 2-5 0,3-3-6 0,-3-1-12 16,4 2-2-16,-6 1 1 0,-8 0-11 0,3 2-13 16,-9-5-15-16,-10 1-20 0,-6 0-23 0,0-3-10 15,-6 3-24-15,-1-2-20 0,-16-4-83 0,0 0-212 16,29-4 62-16</inkml:trace>
  <inkml:trace contextRef="#ctx0" brushRef="#br0" timeOffset="116113.84">14436 8404 246 0,'0'0'142'0,"0"0"-15"0,0 0-25 15,-14 14-8-15,14-14 4 0,-3 12-20 0,3-12-3 16,-6 21-2-16,2-9-12 0,4-12 2 0,-6 24-13 15,-1 1-2-15,4 0-3 0,0-5-6 0,-1 3 0 16,8 3-6-16,-4-2-2 0,0 2-1 0,0-2 3 16,3 1-26-16,0 2-14 0,1-6-22 0,2-1-45 15,-3-3-21-15,4-2-69 0,-4-6-197 0,4 3 60 0</inkml:trace>
  <inkml:trace contextRef="#ctx0" brushRef="#br0" timeOffset="116586.65">15088 8141 251 0,'0'0'173'0,"0"0"-24"0,0 0-12 15,4-13-17-15,-4 13-20 0,0 0-4 0,0 0-9 0,9-10-12 16,-9 10-10-16,13-10-11 0,1 4 1 0,2 3-12 16,-16 3-4-16,46-8 0 0,-17 4-5 0,-1 0-8 15,1 4-3-15,1 2-10 0,-4 0 8 0,0 4-12 16,-6 0 4-16,-4 6 1 0,1-2-5 0,-4-3-7 16,-4 6 6-16,1 7-2 0,2 0 2 0,-6-1-3 0,1 1 2 15,-4 3-4-15,-3 0 8 0,-3 0 3 16,3-2-1-16,0 3 2 0,0-4-1 0,0-2-3 0,-3-3 0 15,3-1-3-15,0 0 6 0,0-1-7 0,0-2-5 16,0 4 3-16,0-15 2 0,9 39-2 0,-2-16 6 16,-1-2-6-16,1 2 7 0,3-3-9 0,0 1-3 15,-1 2 1-15,5-8 4 0,-11 2 1 16,7-6-7-16,-7 4 1 0,-3-15 4 0,6 21-2 0,-2-9-1 16,-4-12 10-16,3 23 2 0,-3-23 5 0,-7 21-2 15,7-21-2-15,-6 17 4 0,-4-5 0 0,0-3 7 16,-13 5-6-16,-3 1-1 0,0-3-1 0,-2-3-2 15,2-2-1-15,3-2-1 0,-3-2-15 0,3-3-17 16,23 0-25-16,-33-8-32 0,20-3-42 0,0 6-123 0,0-19-286 16,3 5 81-16</inkml:trace>
  <inkml:trace contextRef="#ctx0" brushRef="#br0" timeOffset="117023.83">15919 8070 300 0,'0'0'157'16,"7"-8"-13"-16,-7 8-16 15,0 0-26-15,0 0-4 0,10-15-15 0,-10 15-3 0,0 0-19 0,0 0 3 16,0 0-4-16,6-12-6 0,-6 12-12 0,0 0-3 16,0 0-7-16,0 0-1 0,0 0-1 15,0 0-9-15,0 0-9 0,13-6 3 0,-13 6 5 0,0 0-9 16,0 0 3-16,0 0-3 0,0 0 8 0,49 12-12 15,-26-3-4-15,0 3 8 0,0-6 2 0,3 4-16 16,-3-1 14-16,-3 3-2 0,1 0-6 0,2-2-2 16,-3-3 0-16,-1-1 6 0,-2 3 3 0,-4-3-2 0,-13-6-11 15,23 8 8-15,-10-1-1 0,-13-7-4 0,19 8 5 16,-19-8-7-16,13 9 1 0,-13-9 1 0,14 11 0 16,-14-11-2-16,13 20 4 0,-7-10-3 0,-3 3 3 15,4 1-5-15,-7 9 6 0,3 1-11 0,-3 2 12 16,-3 3 9-16,-4 13 5 0,1 2-3 0,-1 0 6 15,-2-1-2-15,-1 1 7 0,0-3-9 0,3-9 5 16,1-3-3-16,3-2 0 0,-4-4-6 0,-3 4-1 16,4-1 2-16,-1-2 0 0,1 2-8 0,-1-6 8 0,0 6 0 15,1-5-2-15,-1 2-1 0,1 2-5 16,-1-2-5-16,4-3-23 0,-4 1-19 0,4-8-9 0,0 7-36 16,0-10-6-16,3-10-16 0,-4 25-102 15,1-18-249-15,3-7 73 0</inkml:trace>
  <inkml:trace contextRef="#ctx0" brushRef="#br0" timeOffset="117358.69">17148 7835 260 0,'0'0'147'0,"16"-8"-28"0,-16 8-17 16,10-2-21-16,-10 2-6 0,0 0-4 0,0 0-18 15,0 0 0-15,17 29 1 0,-14-3 3 0,0 0 8 16,-3 22-8-16,-3-2 2 0,0 4 3 0,-7 2 0 16,0 3-6-16,0 2 0 0,4-5-1 0,-8 4-4 15,5 0 1-15,-1-1-11 0,3 5-2 0,1-6 4 16,-1 2-10-16,7-8-3 0,0-5-2 0,7 1-6 15,-1-6 4-15,4 4-2 0,0-11-2 0,6-2 1 0,-3-8-4 16,4 2 0-16,-1-4-2 0,7-4-5 0,0-2-13 16,-3-1-19-16,-1-6-18 0,-1-2-28 0,-18-4-42 15,33-4-129-15,-33 4-282 0,29-15 82 0</inkml:trace>
  <inkml:trace contextRef="#ctx0" brushRef="#br0" timeOffset="117567.8">16732 8553 407 0,'0'0'209'0,"0"0"-34"0,0 0-16 16,0 0-27-16,0-11-16 0,0 11-8 0,0 0-18 0,0 0-2 15,30-15-11-15,-14 12-10 0,14-3-7 0,17-3-6 16,-1 4-8-16,6-5-1 0,4 3-17 0,0 2-27 15,-2 4-32-15,1-6-43 0,1 2-155 0,-4 5-273 16,-4-3 80-16</inkml:trace>
  <inkml:trace contextRef="#ctx0" brushRef="#br0" timeOffset="118061.93">18015 8454 235 0,'0'0'232'0,"-13"-7"-21"0,13 7-23 0,0 0-9 15,0 0-22-15,0 0-7 0,0 0-10 0,0 0-12 0,-10-8-8 16,10 8-14-16,0 0-8 0,0 0-11 0,0 0-8 15,0 0-8-15,0 0-8 0,0 0-9 0,0 0-9 16,0 0-4-16,0 0-1 0,0 0-4 0,0 0-11 16,52 0 3-16,1 0-1 0,-1 6-1 0,7-4-4 15,-5 2-4-15,5-4-2 0,-7 3 0 0,1 2-7 16,-6 2-3-16,-8-4-7 0,-3-3 2 0,-3 3-8 16,-7 3-5-16,4-3-2 0,-7-3-16 0,-2 1 10 15,-1 4-4-15,-20-5-9 0,32 2-2 0,-32-2-10 16,23 5-16-16,-23-5-13 0,23 3-17 0,-23-3-26 0,16 0-27 15,-16 0-112-15,0 0-305 0,0 0 86 0</inkml:trace>
  <inkml:trace contextRef="#ctx0" brushRef="#br0" timeOffset="118344.97">19234 8039 250 0,'6'-10'224'0,"-6"10"-38"15,7-11-28-15,-7 11-29 0,0 0-20 0,0 0-8 16,0 0-20-16,0 0-10 0,0 0-2 0,29 23-13 16,-19 0-7-16,-3 6 0 0,3 15-8 0,-4 0-1 15,-3 3-4-15,-3 1-7 0,0 1 0 0,0-2-3 16,4 4-3-16,-8-2 0 0,4-3-2 0,0 4 0 15,-3-7-2-15,3 2 2 0,-3 0-9 0,3-6-14 16,-3-3-21-16,3-7-31 0,3-5-14 0,-3 0-20 0,6-3-12 16,1-11-98-16,-1 3-234 0,-6-13 69 0</inkml:trace>
  <inkml:trace contextRef="#ctx0" brushRef="#br0" timeOffset="118814.78">19841 8164 271 0,'0'0'132'0,"-3"-17"-10"0,3 17-5 16,0 0-6-16,-4-19-4 0,4 19-11 16,-3-14-7-16,3 14 5 0,0-8-5 0,0 8 0 0,0-15-2 15,0 15-9-15,0 0-10 0,0-18-2 0,0 18-8 16,3-11-10-16,-3 11-8 0,7-12 2 0,-7 12-8 15,16-11-5-15,-6 7-5 0,-10 4-11 0,26-12 6 16,-26 12 1-16,43-5-5 0,-17 5-4 0,-26 0-10 16,39 5 5-16,-23 1-1 0,-2 0-6 0,-14-6 6 0,22 15-4 15,-10-1-3-15,-6-2 1 0,4-1-1 0,3 10 3 16,-6-1 0-16,-1 1-6 0,1 0 10 16,-7 0-2-16,3 2 3 0,4 0 4 0,-7 1-10 0,0-1 2 15,3-2 2-15,-3 3-2 0,3-2 2 0,1 2-2 16,2 5-2-16,7-3 4 0,-3 2-2 0,10 11 4 15,-1 3 0-15,1-1 0 0,3-12 0 0,-10 1-3 16,10 7-3-16,-8-10 0 0,-2 0 0 0,-3-10-3 16,-1 0 2-16,-2-5 8 0,-4 0-7 0,-3-12 3 0,7 17 7 15,-7-17 7-15,0 14 8 0,0-14 11 16,0 0 2-16,-17 10-3 0,17-10 0 0,-39 3-4 16,-8 3-2-16,1-6-5 0,3-6-1 0,11 3 2 15,2 0-6-15,1-4 2 0,4 2-6 0,-4 0-18 16,2-5-20-16,5 1-18 0,-1-1-22 0,0 0-20 0,10 1-37 15,3-3-38-15,3 1-99 0,7 11-304 0,7-20 86 16</inkml:trace>
  <inkml:trace contextRef="#ctx0" brushRef="#br0" timeOffset="119253.82">21086 8380 350 0,'32'-20'162'0,"-2"3"-28"15,-4-4-10-15,0 4-7 0,-4-2-3 0,0-1 0 16,-2 5-13-16,0-1-12 0,-7 1-12 0,0 2-8 16,-7 6-10-16,1-2-11 0,-7 9-7 0,0-19-1 15,0 19-6-15,-7-15-6 0,7 15-3 16,-26-14 0-16,3 5-3 0,-3 3 0 0,0 6 6 0,-2 0-8 16,2 0 4-16,-3 6-3 0,2 1-6 0,1 1-5 15,0 4-2-15,0-1 3 0,6 2 2 0,1 4-6 16,1 1 3-16,5-1 1 0,-1 7-1 0,8-1-3 15,3 3-2-15,-1 4 6 0,8-5-2 0,12 20-2 0,-6-10 3 16,8 7-5-16,1-2-1 0,1-7-1 0,6 2 5 16,-6-9-1-16,3-3-6 0,-7-6 5 0,0 4-1 15,-2-6 2-15,-5 0-6 0,1-7 2 0,-3 4 3 16,-7-12 1-16,10 15 0 0,-10-15 2 0,3 12 3 16,-3-12 2-16,0 0 3 0,0 0 8 0,-7 17 0 15,7-17 0-15,-23 14 2 0,7-9-5 0,-10-1 3 16,-4 2-2-16,1-2 1 0,6 1 4 0,-6-5 9 15,29 0-9-15,-38-3 10 0,38 3-3 0,-33 0 3 0,33 0-6 16,-26-2 4-16,26 2-4 0,-23-4-2 0,23 4-3 16,-23-6-2-16,23 6-2 0,0 0-7 0,-23-4-15 15,23 4-17-15,0 0-21 0,-19-7-22 16,19 7-28-16,0 0-29 0,-17-12-55 0,17 12-135 0,-16-15-363 16,16 15 103-16</inkml:trace>
  <inkml:trace contextRef="#ctx0" brushRef="#br0" timeOffset="120326.09">21596 7312 405 0,'-6'-10'200'0,"2"0"-7"0,4 10-24 15,-6-18-13-15,6 18-16 0,-3-15-7 0,3 15-18 16,-4-11-13-16,4 11-9 0,0 0-8 0,0-15-12 16,0 15-4-16,0 0-14 0,0 0-1 0,4-12-6 15,-4 12-9-15,22-3 0 0,-22 3-5 0,46 3-9 16,-15-1 1-16,28 3-7 0,-6 0 0 0,-1 4-3 16,0 1 0-16,2 1-4 0,2 0 3 0,-4 2-3 15,-6 0 1-15,-8-1-9 0,4-1 0 0,-6 8 3 16,-3-9-6-16,-7 3 3 0,0 1-4 0,0 0 3 15,-3 4-1-15,-1-3-4 0,1 5-4 0,-1 1 5 16,-2-1-1-16,6 16-4 0,0 1 6 0,-3 5-2 0,-6 2-2 16,-1-1 0-16,-3 7 4 0,-3 3-3 0,-3 0-4 15,-4 2 3-15,-3 4 3 0,0 5-1 0,-7 27 1 16,1 0 3-16,-1-3-4 0,-6 6 2 0,-3-3 2 16,3 3-1-16,-4 1-3 0,4 14 6 0,3-7-4 15,-3 4-2-15,-3 0 2 0,0-2-5 0,-1 5 7 16,7-1-3-16,-3 2 0 0,0 0 0 0,-3-7 4 0,4 5 0 15,3 0 0-15,-8 1-3 0,1-1-1 16,3 0 4-16,3 4-1 0,-3 2-1 0,0-3 4 16,-4 1-4-16,14 86-3 0,-16-64 1 0,12-30 1 0,4 2 1 15,-4 1-7-15,-3 2 6 0,1 0 0 16,-1-4 1-16,3-5-2 0,4 3 3 0,-4-4-1 0,11-3 3 16,-8 4-3-16,4-7 1 0,-6 8-1 0,3-5 2 15,-1 1-5-15,-2-3-2 0,-1 0 7 16,2-1 0-16,-5-3 3 0,-3 4-5 0,7 1 0 0,-4-3 6 15,-10-1 7-15,4-3-3 0,0-19-3 0,-1-11 6 16,4 0-8-16,-13 27 5 0,10-14-2 0,3-18-4 16,-1 2-3-16,1 0 7 0,-3 0-4 0,1 4 1 0,-4-3-1 15,-4 36-2-15,0-28-1 0,10-10 5 0,-7 0-2 16,1 1 1-16,-1 0-5 0,0-1 3 0,-3-1 0 16,7-3-1-16,-4 4 2 0,-1-3 3 0,1 2-3 15,1-3-1-15,-7-1-1 0,6 4-1 0,-6-1 1 16,3-5-1-16,0 2 1 0,3 2-1 0,1-4-3 15,-1-1 9-15,-1-1-4 0,5-1-2 0,-1-4 2 0,4-5-2 16,-7 4-2-16,4-7 3 0,3-3-1 16,3-6 4-16,-3 2-6 0,3-2 1 0,4-1-1 15,-4-1 0-15,3-3 1 0,1-4 0 0,-1-2 2 16,1 0-1-16,2-1 1 0,4-11-2 0,-9 19 3 0,5-14-1 16,4-5-1-16,-3 11 2 0,3-11 3 0,-6 10-2 15,6-10 0-15,0 0 1 0,-7 11-3 0,7-11 2 16,0 0-5-16,-11 9-6 0,11-9-19 0,-40 4-20 15,8-4-21-15,-24-6-25 0,-13-1-39 0,-37-10-46 16,-15-10-105-16,-90-25-334 0,68 9 96 0</inkml:trace>
  <inkml:trace contextRef="#ctx0" brushRef="#br0" timeOffset="122186.9">9446 10582 260 0,'0'0'128'0,"0"0"-21"0,0 0-21 0,0 0-8 0,0 0-7 16,0 0-5-16,0 0-11 0,0 0 3 0,0 0 7 15,0 0-12-15,0 0-2 0,0 0 1 16,0 0-13-16,0 0 1 0,-30 24-4 0,17-20 4 0,13-4 1 16,-19 2 10-16,19-2-5 0,-27 4-3 15,27-4 0-15,-19-4 3 0,19 4-5 0,-20-8-2 0,10 1-9 16,4 2 3-16,-1-5 0 0,-3 0-8 0,4-2 1 15,-1 3-1-15,7 9-13 0,-3-24 2 0,3 9-4 16,0 4 7-16,3 3-8 0,-3 8 0 0,10-20-4 16,-7 7-4-16,7 1 0 0,0 4 0 0,3-1 2 15,-6 3-4-15,-7 6 1 0,23-15-4 0,-10 13-1 0,-13 2 5 16,23-6-2-16,-23 6 3 0,26-3-5 16,-26 3-9-16,26 9 8 0,-13-7 2 0,-3 7 2 0,5-3-4 15,-6 6-2-15,8 5 4 0,-4 7-1 0,0-1-1 16,7 19 3-16,-4-13 4 0,-6 0 0 0,-4 0-4 15,4 12 2-15,-3-6 1 0,-7-8-4 0,0 2 5 16,0 0-2-16,-4 0 0 0,1-5 0 0,-3 4 0 16,-4-3 4-16,3-3 6 0,-6 6 4 0,3-9-2 0,-3 2 2 15,0-7 2-15,3-2 0 0,1-2 4 16,2-2 5-16,-3 2-3 0,2-5 6 0,8-5-6 16,0 0 0-16,-23 3-4 0,23-3-5 0,0 0 5 15,-26-18-8-15,19 10 0 0,1-4-3 0,3 0-1 16,-4 0-1-16,4-3-1 0,3 5-2 0,-4-5-2 0,4 15 0 15,0-20-3-15,4 7 3 0,-4 13-6 0,6-20 6 16,1 10-4-16,-7 10 1 0,16-14-2 0,-6 12 2 16,-10 2-2-16,23-6-1 0,-10 2 2 0,-13 4-1 15,38 6-1-15,-6-2 3 0,-5 0 0 0,-8 7 2 16,-2-7 1-16,9 6-5 0,3 1 5 0,-6 0-1 0,-2-1 3 16,-1 2 3-16,3-1 1 0,-4-1-9 15,-2-2-6-15,-4-2-9 0,0 0-8 0,0-1-14 0,-13-5-9 16,20 10-16-16,-20-10-4 0,13 4-3 0,-13-4-25 15,0 0-117-15,0 0-253 0,0 0 73 0</inkml:trace>
  <inkml:trace contextRef="#ctx0" brushRef="#br0" timeOffset="123330.8">9978 11069 214 0,'0'0'162'0,"-4"12"-23"15,4-12-5-15,0 0-13 0,0 0-5 0,0 0-17 16,0 0-7-16,0 0-6 0,0 0-11 0,0 0-7 0,0 0-7 16,0 0-7-16,0 0 0 0,0 0-4 15,0 0 0-15,0 0-1 0,0 0 2 0,0 0-6 16,0 0 1-16,0 0-4 0,46-9-4 0,-46 9-5 0,26-15 1 16,-3-1-3-16,-3-2-4 0,3-4 0 15,0 3-3-15,-4-5-5 0,2 0-3 0,9-13 2 0,-1-5-3 16,-2-1 0-16,-5 1-3 0,-5 7-4 0,-4 11 3 15,7-16-1-15,-4 9 1 0,-6 3-6 0,-4 8-2 16,4-4 6-16,-3 7-2 0,-1-1 0 0,2-5-2 16,-1 2-1-16,-1 5-4 0,-2 1 1 0,-1-3 1 15,3 7-2-15,-2-2 2 0,-1 5-1 0,0-4-1 0,1 3 2 16,-4 9-2-16,3-12-7 0,-3 12 6 0,3-14-1 16,-3 14-3-16,0 0-6 0,3-11-1 0,-3 11-1 15,0 0 2-15,0 0-1 0,0 0 1 0,0 0-1 16,0 0 6-16,-13 37-4 0,10-14-1 0,-7 21 6 15,-3 0 6-15,3 1 0 0,5-1-7 0,-4-1 6 16,-1 2-2-16,3-14 1 0,4 2 2 0,0-10-4 16,3 4 3-16,-4-8 0 0,4 6 0 0,0-9 1 15,4-1 3-15,2 0 2 0,-2-3-1 0,2 0 0 16,1-3 3-16,-1-2 1 0,-6-7-3 0,18 13 4 0,-5-8 0 16,-13-5 4-16,30 4-7 0,-30-4 2 15,39-7-2-15,-13 0 0 0,0-6 1 0,0-2 1 16,-3-5-4-16,10-15 0 0,-2-4-4 0,-5-4-7 0,-3 2 0 15,3 3 5-15,-3-5-6 0,-6 4 1 0,-4 6 2 16,0 4-1-16,-3 2-1 0,-4 2 0 0,4 2 1 16,-3-1 5-16,-1 3-2 0,-3 4-2 0,1 2-1 15,-1 1 2-15,0 2-2 0,0-3 1 0,1 4 8 16,-3 5 10-16,3-7-9 0,-4 13 0 0,3-14 0 0,-3 14-3 16,3-9-3-16,-3 9-1 0,0 0-5 15,0-12 2-15,0 12 1 0,0 0 2 0,0 0-2 0,0 0 0 16,0 0 4-16,0 0-5 0,-11 54 1 0,1-28 1 15,3 17-3-15,-2-10 2 0,2-4 3 16,-3 15 1-16,7-8 0 0,-4-5 5 0,1-2-6 0,3-3 3 16,-1 2 3-16,1-5-5 0,3 0 2 0,-3 4-3 15,3-6-1-15,0 1 1 0,0-5 3 0,0 2 2 16,3-5 0-16,-3-2 0 0,3-1-4 0,1 2 3 16,-4-13-5-16,3 21 6 0,0-13 0 0,-3-8-1 15,7 17 1-15,-7-17 0 0,3 11 1 0,-3-11-2 16,0 13 4-16,0-13-7 0,0 0 0 0,0 11-7 15,0-11-12-15,0 0-26 0,0 0-16 0,0 12-16 0,0-12-22 16,0 0-22-16,-3 15-106 0,3-15-269 0,-4 12 77 16</inkml:trace>
  <inkml:trace contextRef="#ctx0" brushRef="#br0" timeOffset="123812.81">11800 10709 433 0,'0'0'228'0,"0"0"-30"0,-7 2-27 0,7-2-24 0,0 0-12 16,0 0-19-16,0 0-14 0,0 0-13 0,0 0-10 15,0 0-6-15,0 0-10 0,0 0-5 16,59 0-5-16,-26-5-6 0,16 3-8 0,3-5-3 0,-4-1-2 16,-9 5-10-16,-6 0-6 0,-4 3-19 15,1 0-16-15,-4 0-13 0,3 0-13 0,-11-3-14 0,-18 3 0 16,36-4-17-16,-22 4-8 0,-14 0-8 0,26 0-16 15,-26 0-10-15,16 0-72 0,-16 0-222 0,0 0 64 16</inkml:trace>
  <inkml:trace contextRef="#ctx0" brushRef="#br0" timeOffset="124032.76">12103 10440 277 0,'-13'-9'143'0,"13"9"-27"0,0 0-10 16,0 0-21-16,0 0 9 0,-14 35-7 0,8-8-10 16,-1-2-8-16,-6 19-11 0,7-2-1 0,-4-6-7 15,3-5-1-15,-2 14-8 0,9-11 1 0,-7-1-3 16,7-4 1-16,-3-3-10 0,3 0-5 0,0 1 3 16,0 0-15-16,3-4-12 0,4 0-21 0,-4 0-32 15,7-5-27-15,-1-3-97 0,1-7-204 0,7-2 61 16</inkml:trace>
  <inkml:trace contextRef="#ctx0" brushRef="#br0" timeOffset="124328.65">12682 10305 282 0,'0'0'68'0,"0"0"-8"16,0 0 7-16,0 0 4 0,0 0-4 0,0 0-3 15,15 39-9-15,-12-14 14 0,0 0-7 0,0 3 2 16,-3-2-6-16,4 19-8 0,-4-2 9 0,0 2-8 16,3-4 0-16,-6-3-3 0,-1-7 2 0,1 11-7 15,-3-7-4-15,1 9-6 0,-2-12-3 0,4-4 0 16,0-1-1-16,-1-4 0 0,4 4-9 0,0-4-5 15,-3-4-24-15,3-5-11 0,0 1-8 0,0-15-31 16,3 21-18-16,1-16-97 0,-4-5-206 0,0 0 62 16</inkml:trace>
  <inkml:trace contextRef="#ctx0" brushRef="#br0" timeOffset="124685.38">13012 10387 346 0,'4'-14'143'16,"-4"14"-17"-16,0 0-23 0,3-15-20 15,-3 15-1-15,0 0-10 0,0 0-6 0,3-12-11 16,-3 12-8-16,0 0-11 0,16-2 5 0,-16 2-3 16,0 0-12-16,33 0 5 0,-33 0-6 0,26 7-12 15,-13 0 8-15,0 1 0 0,4 7-6 0,-2 0-3 0,1 5-2 16,-10-3 10-16,4 8-6 0,-6-2 6 0,2 6 2 15,-6-3 7-15,0 0-2 0,-3 1-2 0,0 0 6 16,-7-2-1-16,3 2 5 0,1-6 2 0,-1 1-5 16,1-4-10-16,1 0 6 0,1-6 0 0,1 3 1 15,0-6-3-15,3-9 1 0,-7 20-1 0,7-20 2 0,-3 9-4 16,3-9 6-16,0 14-3 0,0-14-7 0,0 0-2 16,0 0 5-16,7 12-7 0,-7-12 2 0,16 6-5 15,8-6 1-15,3 0-2 0,5-4-1 0,1 4-16 16,0-2-18-16,0-1-27 0,-4 1-19 0,2-2-40 15,2-5-143-15,0 1-301 0,-7 1 88 0</inkml:trace>
  <inkml:trace contextRef="#ctx0" brushRef="#br0" timeOffset="125139.26">13658 10358 223 0,'0'0'177'0,"0"0"-38"0,0 0-17 16,0 0-13-16,0 0-5 0,0 0-23 0,0 0-9 15,0 0-6-15,59 44-6 0,-42-24-13 0,-1 3 0 16,0 0 2-16,7 19-6 0,-3-1-4 0,-4-11 0 16,-6-1-11-16,-7-2 4 0,2-4-2 0,-1 3 1 15,-1-8 0-15,-3-1-2 0,3 1-5 0,-3-3 0 16,0-15 9-16,3 22-2 0,-3-13 12 0,0-9 13 15,0 20 14-15,0-20 11 0,0 13 15 0,0-13-4 16,0 0-13-16,0 0-18 0,0 0-9 0,0 0-10 0,0 0-8 16,7-44-4-16,-1 17-12 0,11-23-16 0,-4 4-11 15,10-4-10-15,-4 7-4 0,8-5-8 0,-4 6-7 16,3 7-18-16,0 6-36 0,-6 9-12 0,-2 2-48 16,1 2-103-16,-2 3-306 0,2 5 88 0</inkml:trace>
  <inkml:trace contextRef="#ctx0" brushRef="#br0" timeOffset="125381.54">14442 10641 432 0,'0'0'240'0,"0"0"-33"0,0 0-20 16,0 0-24-16,0 0-22 0,0 0-20 0,0 0-12 15,0 0-12-15,0 0-15 0,0 0-10 0,30 6-3 16,-1-2-10-16,0-8-4 0,19 2-6 0,7-2-7 16,-5 4-8-16,-1-1-15 0,-2 2-18 0,-8-1-14 15,14 0-21-15,-17 0-14 0,-4 0-16 0,-5 0-8 0,-1 0-20 16,-26 0-20-16,37-1-115 0,-37 1-270 0,27-8 78 16</inkml:trace>
  <inkml:trace contextRef="#ctx0" brushRef="#br0" timeOffset="125582.78">14841 10344 309 0,'0'0'142'16,"0"0"-29"-16,0 0-24 0,-13 29 7 0,7-18-8 16,2 13-7-16,-2-3-5 0,3 4-10 0,-4 19-3 15,0-9-6-15,1-6-4 0,-1 1-6 0,1 10-7 16,3-1-6-16,-1-9 8 0,4-5-10 0,-3 3-1 0,6-2-8 15,-3-1-6-15,4 3-6 0,2-6-23 0,4 2-26 16,3-4-30-16,3-5-34 0,4-7-61 0,9-1-190 16,1-4 56-16</inkml:trace>
  <inkml:trace contextRef="#ctx0" brushRef="#br0" timeOffset="125981.71">16387 9719 287 0,'0'0'154'0,"7"-12"-21"0,-7 12-20 0,0 0-16 15,0 0-17-15,0 0-12 0,0 0-11 0,0 0-6 16,0 0 1-16,0 0 4 0,0 0-11 0,0 0 3 16,-31 71-1-16,8-33 6 0,0 7-3 0,0 4-7 15,0 4 6-15,-3-2 0 0,0-1-2 0,3 4-1 16,0-5 1-16,7 5-2 0,-2-8-2 0,1 2-14 15,4-5 1-15,0 1 0 0,3-3-4 0,7-9 0 16,3 1-3-16,0-8-5 0,0 0 5 0,0-1-3 0,7 4 0 16,-7-8-3-16,6 1 2 0,1-1-5 0,-1-2 2 15,1-3 3-15,-1-3-4 0,1-4 2 0,-7-8-4 16,10 11 5-16,-10-11 4 0,0 0-6 0,14 9 1 16,-14-9 0-16,0 0-4 0,0 0 5 0,0 0 0 0,30-35-2 15,-27 21-8-15,0-10 9 0,-3 0-7 16,-3 2 4-16,3-2-3 0,-3 0-3 0,-1 7-1 15,-2 0-2-15,3 1 2 0,-4 1-5 0,7 15 2 0,-6-23-4 16,-1 15-6-16,7 8-13 0,-11-17-25 0,4 7-12 16,7 10-19-16,-23-11-12 0,23 11-26 0,-23-6-24 15,23 6-105-15,-39-6-287 0,16 6 82 16</inkml:trace>
  <inkml:trace contextRef="#ctx0" brushRef="#br0" timeOffset="126233.79">15806 10054 373 0,'0'0'189'0,"0"0"-32"16,0 0-22-16,0 0-23 0,0-15-12 0,0 15-14 16,0 0-11-16,0 0-10 0,0 0-13 0,0 0 0 15,0 0-14-15,0 0 10 0,-13 38-2 0,7-16-9 16,-1 2 1-16,-3 3-3 0,-3 1-6 0,4 0-5 15,-4 12 2-15,-4 7 0 0,-2-3 1 0,5-2 0 16,0 4-2-16,1 2-1 0,0-5-5 0,-1 1-14 0,5 2-19 16,-4 1-20-16,6-11-32 0,0 8-40 15,7-9-18-15,0-5-72 0,10-4-233 0,-3-12 68 16</inkml:trace>
  <inkml:trace contextRef="#ctx0" brushRef="#br0" timeOffset="126698.83">16824 10187 243 0,'3'-11'189'0,"-3"11"-31"0,0-12-18 0,0 12-23 16,0-12-11-16,0 12-9 0,0-11-10 0,0-1-9 16,0 12-8-16,4-17-6 0,-4 4-4 0,0 6-9 0,0 7 7 15,0-19-10-15,0 19 11 0,3-11-3 16,-3 11-13-16,0-13 2 0,0 13-16 0,0 0 1 15,0-10-4-15,0 10-10 0,0 0-2 0,0 0 0 0,0 0-6 16,0 0 3-16,-16 44 1 0,2-19 1 16,-2 19-3-16,-4 6-4 0,4 0 7 0,0 0-5 0,3 2-5 15,-4-2-2-15,4 0 11 0,0 4-2 0,3-8 4 16,0 4-3-16,7-7-3 0,-3 1 0 0,6-6-1 16,0-5 6-16,6-6-2 0,-3-4-4 0,7 5 2 15,3 0 0-15,0-5-4 0,4 0 6 0,-4-3-4 16,7-2-8-16,-1-4-8 0,1 2-10 0,-4-7-22 0,4-1-29 15,-5-6-19-15,1-2-35 0,-16 0-107 16,29-4-275-16,-16-6 79 0</inkml:trace>
  <inkml:trace contextRef="#ctx0" brushRef="#br0" timeOffset="126902.3">16657 10493 277 0,'-10'-18'258'15,"7"11"-30"-15,3 7-14 0,-6-10-12 16,6 10-21-16,-4-10-19 0,4 10-18 0,0 0-17 0,-6-8-14 16,6 8-9-16,0 0-13 0,0 0-12 0,0 0-8 15,0-11-13-15,0 11-3 0,0 0-7 0,0 0-9 16,23-4-15-16,9 4-24 0,14 0-12 0,3-3-25 16,9 3-17-16,-3 3-37 0,-3 3-32 0,4-8-40 15,-4-2-100-15,2 1-313 0,2 3 88 0</inkml:trace>
  <inkml:trace contextRef="#ctx0" brushRef="#br0" timeOffset="127097.67">17513 10460 276 0,'0'0'249'0,"0"0"-29"0,-7 8-18 0,7-8-20 16,0 0-22-16,0 0-22 0,0 0-13 0,0 0-18 0,0 0-11 15,0 0-9-15,0 0-12 0,25 7-11 0,-25-7-12 16,46 3-30-16,-17-3-30 0,4 0-23 0,16 0-33 16,0 5-41-16,-15-7-137 0,-1 2-288 0,0 2 83 15</inkml:trace>
  <inkml:trace contextRef="#ctx0" brushRef="#br0" timeOffset="127481.98">18633 10260 350 0,'10'-8'205'0,"-10"8"-31"16,0 0-20-16,0 0-23 0,13-6-22 0,-13 6-13 16,0 0-7-16,0 0-17 0,0 0-5 0,0 0-9 15,0 0-7-15,0 0-4 0,0 0-9 0,0 0-1 16,-26 41-4-16,20-26 1 0,-1-2-9 0,-3 7 2 15,4-1-6-15,-1 2-8 0,1-2 2 0,2-3 2 0,4 7-1 16,0 2-6-16,4-2 4 0,5 4-2 16,1-4 6-16,3 4-5 0,0-4-3 0,4 0-1 0,11 14-17 15,-5-10 20-15,-4 0-4 0,-2-6 1 0,-1-2-2 16,0 5-17-16,1-7 16 0,-4 0-11 0,0 2 15 0,-7-5-6 16,4-2 0-16,-3 3 1 0,-4-6 4 0,0 1 1 15,-3-10 3-15,3 19 2 0,-3-7 9 16,0-12 6-16,-3 19-1 0,0-7-4 0,0-3 0 0,3-9 0 15,-17 21-3-15,7-13 0 0,1 5-1 0,-4-5-3 16,-7 4-10-16,-3-4-13 0,7-1-22 0,-1-1-19 16,1-4-13-16,16-2-34 0,-28 3-30 0,28-3-134 15,-29-8-306-15,16-4 89 0</inkml:trace>
  <inkml:trace contextRef="#ctx0" brushRef="#br0" timeOffset="127663.77">18746 10329 376 0,'7'-13'214'16,"-4"8"-22"-16,-3 5-18 0,7-11-22 0,-7 11-16 15,10-7-18-15,-10 7-18 0,9-12-11 0,1 11-9 16,3-9-11-16,13 5 1 0,4-3-14 0,17 1-21 16,2 1-18-16,7-3-25 0,0 6-25 0,6 3-28 15,-5-3-42-15,8 0-115 0,-2-1-257 0,-6 3 75 16</inkml:trace>
  <inkml:trace contextRef="#ctx0" brushRef="#br0" timeOffset="128181.59">20055 10483 209 0,'0'0'202'0,"23"-5"-28"0,-23 5-24 15,23-5-12-15,-10-2-4 0,-13 7-16 0,23-8-3 0,-17 2-4 16,-6 6-9-16,23-9-7 0,-23 9-11 0,10-10-7 16,-10 10-5-16,7-8-11 0,-7 8-3 0,0 0-10 15,0-15-4-15,0 15-8 0,0 0-2 0,0 0-13 16,-23-6 5-16,23 6-4 0,0 0-4 0,-39 4-2 15,39-4-2-15,-33 17 2 0,13-2-7 0,-1 3-3 16,1-1 3-16,4 6 1 0,3 3-3 0,-4-3-2 16,11 7 5-16,-4 11-7 0,7 3 4 0,6-2-2 15,0-7 0-15,10 6 1 0,1-9 0 0,-1-4-1 16,0-4-1-16,3-4 1 0,-3 4 1 0,-1-5-3 16,-3-5 0-16,1 0 2 0,-3-3-1 0,-1-1-1 15,1-1 8-15,-7-9 7 0,10 14 2 0,-10-14 11 16,6 9 4-16,-6-9-1 0,0 0-3 0,4 12-1 0,-4-12-1 15,0 0-5-15,0 0-1 0,0 0-3 0,0 0 0 16,0 0-2-16,-43 0-4 0,43 0-1 0,0 0-1 16,-34-9 0-16,34 9 5 0,-23-6 2 0,10 2 1 15,13 4 3-15,-20-8 3 0,20 8 2 0,-20-2 1 16,20 2-4-16,-13-6 0 0,13 6-4 0,0 0-2 0,-19-7 1 16,19 7-4-16,0 0-4 0,-20-6-15 15,20 6-16-15,0 0-20 0,-36 0-23 0,10 0-19 0,-22 0-22 16,-4 10-38-16,-4 1-40 0,-42-3-138 0,18 4-382 15,-25 3 109-15</inkml:trace>
  <inkml:trace contextRef="#ctx0" brushRef="#br0" timeOffset="143085.7">13249 12311 225 0,'0'0'83'0,"0"0"-7"0,0 0 3 0,0 0 8 15,0 0 1-15,-3 10-3 0,3-10 10 0,0 0 1 16,0 0 7-16,0 0-6 0,0 0 2 0,0 0-6 16,0 0 1-16,0 0-3 0,0 0-2 0,0 0-10 0,0 0-9 15,0 0-4-15,0 0-7 0,0 0-9 0,36-21-4 16,-26 8-4-16,6-1-7 0,4-3-3 0,0-1-1 16,-7-2-3-16,6 2-1 0,-4-3-4 0,1 4-1 15,-2 3-3-15,-1-7-6 0,3 1-1 0,-3-1-4 16,3-2-2-16,-6 3-5 0,3-2 4 0,-3 1-4 15,3-5-1-15,-6 6 1 0,3-4-5 0,-1 5 0 16,-2-6-1-16,-4 5-1 0,4 2 1 0,-4-3-5 0,0 1 4 16,1 3 2-16,2 3 0 0,-3-1-4 0,-3 3 0 15,4-3 10-15,-4 0-7 0,3 3-2 16,-3-2 3-16,0 3-5 0,0 11 5 0,0-23-2 0,3 11-1 16,-3 12 1-16,0-21-3 0,-3 9 3 15,3 12 4-15,0-15-5 0,0 15 2 0,0-15-2 0,0 15 2 16,0 0-3-16,0-15-4 0,0 15-1 0,0 0 4 15,0 0-9-15,0 0 13 0,0 0-7 0,0 0 0 16,0 0 0-16,0 0 3 0,0 0 0 0,0 0 4 16,-26 48-6-16,16-21 6 0,0-1 1 0,0 0-5 15,4 4 7-15,-1-2-6 0,1 0 4 0,-1-3 2 0,4 2-2 16,-4-4 3-16,4-2-2 0,3-7-1 0,0 10 4 16,3-6 0-16,1-3 0 0,-1-3 3 0,-3-2-2 15,6 3 4-15,-2-5-1 0,2 4 2 0,4-3 1 16,-10-9-3-16,23 11 1 0,-13-5-1 0,3-3 3 15,-13-3 0-15,23 10-3 0,-12-9 4 0,-11-1-3 16,26 0 2-16,-26 0 0 0,27 0 1 0,-27 0 1 16,26-1-1-16,-26 1 0 0,26-8-2 0,-16 1 2 0,3 0-1 15,-3-5-2-15,9-2 0 0,-6-7-4 16,0 8 4-16,4-9-1 0,-7-1 0 0,3-1-1 0,-8 2-1 16,4-2-3-16,-2-2 8 0,3 2 0 15,0-3-12-15,-7 7 4 0,0-1 1 0,0 6 10 16,1 0-12-16,-1 1 2 0,0 3-3 0,4 1 2 0,-7 10-3 15,3-23 5-15,-3 15-2 0,0 8 2 0,3-15-4 16,-3 15 0-16,4-14 1 0,-4 14 0 0,0-14-3 16,0 14 2-16,0 0 6 0,3-15-3 0,-3 15-2 15,0 0-2-15,0 0 1 0,0-15-1 0,0 15 1 0,0 0 1 16,0 0-5-16,0 0 3 0,0 0 1 0,0-13 0 16,0 13-9-16,0 0 3 0,0 0 1 15,0 0 1-15,0 0 0 0,0 0-2 0,0 0 2 0,0 0-1 16,0 0-2-16,0 0 1 0,0 0 3 0,-23 57-3 15,13-34 6-15,0 6 0 0,0 12-1 0,-3 4 0 16,4-2-5-16,4 0 4 0,-5 0 2 0,-3-8 6 16,10-6-1-16,3-2-6 0,-7 0 3 0,4 0 0 15,-1 1 9-15,1-3-5 0,0-1-1 0,0-2 1 16,-1-4 1-16,4-2-2 0,0-2-2 0,0-14 4 16,-3 20 2-16,3-20-5 0,0 18-2 0,0-18 0 15,-3 15 6-15,3-15 2 0,0 0-4 0,0 14 0 16,0-14 1-16,0 0-1 0,0 0 2 0,0 17 0 15,0-17-1-15,0 0-4 0,0 0-8 0,0 0-12 0,0 0-20 16,0 0-17-16,-3 15-25 0,3-15-28 0,0 0-107 16,-4 10-256-16,4-10 74 0</inkml:trace>
  <inkml:trace contextRef="#ctx0" brushRef="#br0" timeOffset="147514.26">13204 13091 209 0,'0'0'116'0,"-4"-13"-17"16,4 13-8-16,-3-8-5 0,3 8-8 0,0 0-10 0,-3-12 1 16,3 12-12-16,0 0 3 0,-3-12-2 0,3 12 1 15,0 0 3-15,-4-9-7 0,4 9-1 0,0 0-2 16,0 0 1-16,-3-15-2 0,3 15-9 0,0 0 2 16,0 0-5-16,-3-8-3 0,3 8 2 0,0 0-14 15,0 0 1-15,0 0-1 0,0 0-9 0,0 0 2 16,0 0-8-16,0-12-3 0,0 12-1 0,0 0 3 15,0 0-3-15,0 0-2 0,0 0 3 0,32 15-2 16,-18-5-4-16,-5 0 2 0,11 8 0 0,0-1-2 0,-4 2-4 16,-3 4 5-16,3-1-2 0,1 2 1 15,-1 3 1-15,-3 0-1 0,12 10 5 0,-12-3-2 16,0-7 1-16,-3-2 0 0,-4-3-4 0,4 2 2 0,-3 0-3 16,-1-5 3-16,-2-4 0 0,-4 0 2 15,3 0-2-15,0-5 4 0,-3 0-1 0,3 0 2 0,-3-10 5 16,0 15 5-16,4-7 15 0,-4-8 9 0,0 8 13 15,0-8 10-15,0 0 8 0,3 9 9 0,-3-9 4 16,0 0 6-16,0 0-7 0,0 0-7 0,0 0-10 16,0 0-9-16,0 0-8 0,0 0-3 0,6-29-7 0,-2 8-1 15,-1-4-8-15,-3-3 0 0,3 2-4 0,10-18-6 16,-9 9-3-16,2 4 0 0,1 3-3 0,-1-1-2 16,1 4-1-16,3-20-2 0,-4 11-1 0,7-6-3 15,-3 9-1-15,3-2 1 0,-3 8-1 0,-4 0 0 16,4 2-1-16,-2 2 2 0,2 4-3 0,-3 3-2 15,-4 2 4-15,4 0-2 0,-7 12-1 0,6-18 0 16,-3 10-1-16,-3 8 0 0,4-12 0 0,-4 12-5 16,0 0-7-16,6-11-10 0,-6 11-9 0,0 0-10 0,4-12-15 15,-4 12-19-15,0 0-16 0,0 0-16 16,0 0-20-16,0 0-22 0,0 0 3 0,0 0-1 16,0 0-7-16,0 0-96 0,0 0-296 0,0 0 84 15</inkml:trace>
  <inkml:trace contextRef="#ctx0" brushRef="#br0" timeOffset="152116.7">13377 14197 218 0,'0'0'99'15,"-13"-5"-11"-15,13 5-8 0,0 0-9 0,0 0-10 16,0 0-4-16,0 0 3 0,0 0-28 0,0 0 22 16,0 0-27-16,0 0 9 0,0 0 6 0,0 0-11 15,0 0-1-15,0 0-7 0,0 0-2 0,0 0 0 16,0 0-7-16,0 0 8 0,0 0 0 0,0 0-2 15,0 0 0-15,0 0-13 0,-13-3 4 0,13 3-3 0,0 0 5 16,0 0-5-16,0 0 4 0,0 0-7 0,0 0-4 16,0 0 8-16,0 0-4 0,0 0-8 0,0 0 16 15,0 0-10-15,0 0 8 0,0 0-11 16,0 0 3-16,0 0-2 0,0 0 0 0,0 0 0 0,0 0 8 16,0 0-8-16,0 0 5 0,0 0 1 0,0 0 2 15,0 0 5-15,0 0-12 0,0 0-6 0,0 0 10 16,0 0-1-16,0 0 0 0,0 0-17 0,0 0 4 15,0 0 8-15,0 0-3 0,0 0 8 0,0 0-12 16,0 0 16-16,0 0-5 0,0 0 1 0,0 0-4 16,0 0 1-16,0 0-1 0,0 0 2 0,0 0-2 0,0 0 4 15,0 0-20-15,0 0 24 0,0 0-2 0,0 0-4 16,0 0-5-16,0 0 6 0,0 0-2 0,0 0-16 16,0 0 14-16,0 0 7 0,0 0-4 0,0 0-5 15,0 0 9-15,0 0-4 0,0 0-5 0,0 0 8 16,0 0-6-16,0 0 7 0,0 0-7 0,0 0 3 15,0 0-15-15,0 0 14 0,0 0-3 0,0 0 7 16,0 0-12-16,0 0 10 0,0 0-6 0,0 0 7 0,0 0-2 16,0 0-5-16,0 0 0 0,0 0-9 0,0 0 8 15,0 0 3-15,0 0 5 0,0 0-2 16,0 0-3-16,0 0-6 0,0 0 10 0,0 0-9 0,0 0-4 16,0 0 12-16,0 0 1 0,0 0-2 15,0 0 4-15,0 0-11 0,0 0 10 0,0 0-5 0,0 0-1 16,0 0 2-16,0 0 0 0,0 0 10 0,0 0-10 15,0 0 14-15,0 0 1 0,0 0-5 0,0 0 2 16,0 0 8-16,0 0-1 0,0 0-6 0,0 0-4 16,0 0 1-16,0 0-4 0,3-22 4 0,-3 22-8 15,10-16 1-15,-7 8 0 0,4-5 2 0,-7 13 2 0,10-21-6 16,-9 10 4-16,6 1-3 0,-4 0 3 0,4 0 3 16,-4-1 5-16,0 3 7 0,-3 8-3 15,7-15 3-15,-4 9 0 0,-3 6-4 0,3-9 2 0,-3 9 0 16,4-10-3-16,-4 10-4 0,0 0-4 0,6-10 2 15,-6 10-4-15,0 0-2 0,0 0 1 0,3-10-6 16,-3 10-1-16,0 0 0 0,0 0 2 0,0 0-2 16,0 0 2-16,0 0 4 0,0 0 2 0,-3 53 8 15,0-7 9-15,0 4 1 0,-4 6 3 0,4 0-1 16,-1 5 4-16,-2 2-2 0,-1-5 7 0,7-2-5 16,0 3-3-16,0-8 1 0,4 2-6 0,-1-6 0 15,3-3-2-15,1-11-4 0,0-3 1 0,-1-7 1 16,1 3-7-16,2-6 8 0,5 4-2 0,-5-8-7 0,4-1-2 15,-3-2 8-15,3-2-5 0,-3-2-4 0,0 0-1 16,3-1-9-16,-3-1-5 0,3-2-7 0,-13-5-9 16,26 7-3-16,-26-7-15 0,20 0-18 0,-20 0-19 15,24-7-15-15,-17 2-14 0,3-2-28 0,-4-4-82 16,1-1-260-16,-4-2 76 0</inkml:trace>
  <inkml:trace contextRef="#ctx0" brushRef="#br0" timeOffset="152409.71">13104 14511 241 0,'0'0'146'0,"-13"6"-18"15,13-6-10-15,0 0-9 0,0 0-3 0,0 0-13 16,0 0 1-16,0 0-11 0,0 0 1 0,0 0-6 16,0 0-12-16,0 0-6 0,0 0-6 0,0 0-8 15,0 0 1-15,0 0 4 0,77-18-7 0,-48 11-4 16,4-1-1-16,13-3-5 0,-7 3-7 0,10-2-3 16,-15 4-16-16,-1 1-21 0,0 1-31 0,-4 4-20 15,1 0-24-15,-1 4-120 0,-3-8-248 0,0 8 72 16</inkml:trace>
  <inkml:trace contextRef="#ctx0" brushRef="#br0" timeOffset="153275.67">13510 15691 330 0,'16'-8'169'0,"-16"8"-26"16,0 0-11-16,0 0-15 0,6-10-21 0,-6 10-8 15,0 0-4-15,10-9-15 0,-10 9-4 0,7-9-20 16,-7 9 7-16,6-10-5 0,1 0-4 0,-4 2-5 16,4-4-7-16,-4 1-2 0,0-2 1 0,1 3-6 15,-1-2 3-15,0-1-2 0,0 2-1 0,1-3-4 16,-1 1 3-16,-3 1-4 0,0 1 5 0,0 11-2 15,0-18-15-15,-3 9 16 0,3 9-8 0,-7-12-5 16,7 12-2-16,-10-11 6 0,10 11-3 0,-19-6 2 16,6 4-1-16,13 2 1 0,-33 0 1 0,10 5-1 0,-3 0 4 15,0 0 0-15,6 3-6 0,0-6 0 0,6 4-3 16,1 1 3-16,-1-2-1 0,1-2 0 0,4 4-2 16,9-7-9-16,-14 8 2 0,8-2 4 0,6-6-1 15,-10 12-2-15,10-12 1 0,-3 10 1 16,6 9 2-16,-3-4-4 0,7-4 5 0,-4 3-3 15,7 10 1-15,3-4-5 0,0 4 6 0,0-1-4 16,3 0-1-16,-1-2-1 0,-2 3 6 0,4 2-2 0,-1-4 0 16,4 0-6-16,-4-1 1 0,0-5-1 15,1 6 10-15,-1-11-2 0,0 7-2 0,1-4-5 0,-8-1 6 16,1-1-1-16,0-4-3 0,-3 0-1 0,-4-1 0 16,3 1 4-16,-6-8-6 0,10 8-1 15,-10-8 10-15,5 9-3 0,-5-9 0 0,0 0 5 0,7 11-1 16,-7-11 4-16,3 8 5 0,-3-8 2 0,0 0 2 15,0 12 2-15,0-12-3 0,0 0 1 0,-10 11 1 16,5-3-2-16,-5-2-1 0,1 0 0 0,-1 2-1 16,-3-1 3-16,0-1 0 0,0 3 1 0,-1-6-1 0,-2 2 5 15,3 1 2-15,0 0-1 0,0-3-1 0,-3 0-3 16,-1-1-2-16,-9 5 9 0,3-1 0 0,2-4 4 16,4-2 5-16,-2 4 1 0,19-4-4 0,-26 0 5 15,13 0-3-15,13 0-3 0,0 0 1 0,-36 0-3 16,36 0 0-16,-20 0-6 0,20 0-5 0,-20-4 0 15,20 4-3-15,-19-2 4 0,19 2-3 0,-20-6-1 16,20 6-3-16,-16-2 0 0,16 2-2 0,-10-5-1 0,10 5-3 16,0 0-3-16,-18-8 0 0,18 8 1 0,-13-2-5 15,13 2-3-15,0 0-5 0,-17-6-11 16,17 6-9-16,0 0-13 0,-13-6-14 0,13 6-18 16,0 0-16-16,-13-3-22 0,13 3-30 0,0 0-18 15,0 0-198-15,0 0-424 0,7-20 118 0</inkml:trace>
  <inkml:trace contextRef="#ctx0" brushRef="#br0" timeOffset="154331.44">22795 11723 282 0,'-16'-4'166'0,"16"4"-17"0,0 0-13 0,0 0-17 16,0 0-5-16,0 0-8 0,-16-6-4 0,16 6-6 15,0 0-2-15,0 0-6 0,0 0-2 0,0 0 1 0,0 0-6 16,0 0-6-16,0 0-6 0,-13-2 2 0,13 2-11 16,0 0-8-16,0 0 0 0,0 0-6 0,0 0-5 15,0 0-5-15,0 0-2 0,0 0-7 0,0 0-1 16,0 0 0-16,0 0-7 0,0 0-1 16,0 0-2-16,0 0-4 0,0 0 2 0,0 0-2 0,0 0-2 15,55-6 1-15,-27 6-8 0,1 0-9 0,-2-2-17 16,2 2-12-16,1 0-15 0,-1 0-17 0,0 0-13 15,-2 0-12-15,-3 0-11 0,-4 0-13 0,-1 2-11 16,-6-2-1-16,-13 0-79 0,20 6-248 0,-10-4 71 16</inkml:trace>
  <inkml:trace contextRef="#ctx0" brushRef="#br0" timeOffset="154536.64">22772 11939 295 0,'0'0'135'0,"0"0"-15"0,0 0-13 15,0 0-17-15,0 0-15 0,0 0-2 16,0 0-7-16,0 0-6 0,0 0-5 0,43 2-7 0,-15-7-15 16,21-1 7-16,0 4-4 0,-3-1-25 15,3-3-17-15,-5 3-40 0,-1 0-31 0,-7 1-59 16,-4 2-163-16,14-10 49 0</inkml:trace>
  <inkml:trace contextRef="#ctx0" brushRef="#br0" timeOffset="156745.73">24747 8237 228 0,'0'0'56'16,"0"0"1"-16,0 0-10 0,0 0 0 0,0 0-12 15,0 0 0-15,-56 6 5 0,56-6-6 0,-22 0-1 16,10 3 5-16,12-3-8 0,-39 3 4 0,16 3-2 0,-3-6-8 16,0 6 4-16,3-3-2 0,-3 3-2 0,6 0 0 15,-6-3 1-15,1 2-13 0,6-3-1 0,-1-2 6 16,4 3-12-16,2 1-5 0,-2-1 14 0,3 0-14 16,0-1 11-16,-3 2 1 0,2-2-2 0,1 1 0 15,4 1-8-15,-5 1 1 0,5-2 7 0,-1 0-3 16,0 3-3-16,3-3-7 0,7-3 1 0,-14 9 3 15,10-3 5-15,4-6-11 0,-13 9 12 0,7-3-9 16,-1 2-13-16,1-2 14 0,-1 5 1 0,1-1 10 16,-1-1-5-16,1 6-2 0,-1-1-10 0,4 0 19 0,-7 4 4 15,3 7-6-15,1 3 2 0,-1-3-2 16,1 2 7-16,-1 0-4 0,4 2 0 0,-4 0-1 0,1 15 2 16,3 0 2-16,-1-1-3 0,1 1 5 15,3 0 4-15,-3-3 8 0,9 6-6 0,-9-6 2 0,-3 3-5 16,6 6 9-16,0-7-1 0,0 2 1 0,3-4 0 15,-6 7-4-15,-1-3-8 0,1-1 4 0,-4 0-1 16,4 1 2-16,0 2-4 0,3-1 9 0,-3-1-5 16,-1-5-2-16,1 8 5 0,-3-3-3 0,-1-1-2 15,7 4-5-15,-7-5 4 0,-2 5 3 0,5-2-5 0,-2 1 5 16,-1-1-10-16,4 2 3 0,-5-2 2 0,1 2-1 16,1-4 4-16,-1 8-6 0,1-2 0 0,-1 0-1 15,-3 0-5-15,4-6 7 0,-4 6-3 0,7-4-10 16,-4 2 6-16,1-5-11 0,-4 5 12 0,6-2-1 15,-2 4 3-15,-4 0-3 0,4-6-3 0,-4-1 3 16,3 1-2-16,1-1-1 0,-1 2-2 0,4-4 5 16,-4 2-2-16,7 1 1 0,-6-9-2 0,6 10-6 0,-7-1 9 15,1 4 0-15,-1-8-6 0,7-9 4 16,-6 3-1-16,6-9 1 0,-4 5-1 0,1-2-3 0,3 2-3 16,-3-1 6-16,-4-2 1 0,4 16 1 15,0 1-5-15,-1-9 2 0,1-5 1 0,3-3-6 16,-3-1 8-16,3-2 1 0,-3 3 1 0,3 1 7 0,0-4 0 15,-4 5-4-15,4-2-6 0,0 13 7 0,0-1-7 16,0-8 4-16,0-3-1 0,0-3-3 0,4 1 0 16,-4 2 4-16,0-6-10 0,0 6 12 0,0-3-7 15,3-1 6-15,-3 1 2 0,3 3-5 0,-3-8 4 0,0 6-6 16,0 1 4-16,0-1-6 0,3-5 2 0,-3 2-2 16,4 4 4-16,-1-4-6 0,0 0 5 15,4 0 3-15,3 4 1 0,-7-6-4 0,3 4-1 0,1-4 2 16,-1 6 0-16,11-4 1 0,-7 0 4 0,6-2-3 15,4-1 2-15,-1 3-2 0,21 4 2 0,-11-4-3 16,-1-2 2-16,14 2 2 0,4-4-2 0,0-3 0 16,6-1-7-16,-4-3-7 0,4-4-17 0,20-8-78 15,-39-5-5-15,13-6-65 0,-19-10-134 16,9-12-356-16,-9 10 101 0</inkml:trace>
  <inkml:trace contextRef="#ctx0" brushRef="#br0" timeOffset="158279.1">23077 10716 241 0,'0'0'91'0,"0"0"-5"0,0 0-14 16,0 0-2-16,0 0-10 0,0 0-5 0,0 0-1 16,0 0-3-16,0 0-9 0,-20 3 6 0,20-3-14 15,0 0 8-15,0 0 12 0,0 0-14 0,0 0 1 16,0 0-2-16,0 0-7 0,0 0 7 0,0 0-7 15,0 0 0-15,0 0 0 0,0 0 0 0,0 0-6 16,0 0-7-16,0 0 6 0,0 0-7 0,0 0 6 0,0 0-20 16,0 0 3-16,0 0-3 0,0 0 3 0,0 0 0 15,0 0-1-15,0 0-3 0,0 0 1 16,0 0-7-16,0 0 6 0,0 0 0 0,0 0-1 16,0 0-2-16,0 0-2 0,0 0 4 0,0 0 8 15,0 0-4-15,0 0 5 0,0 0 10 0,0 0 10 0,0 0 3 16,0 0 4-16,0 0-2 0,0 0 1 0,0 0-3 15,0 0-6-15,0 0 0 0,0 0 1 0,3-18-10 16,7 6-1-16,-3-1 3 0,-1 2-1 0,7-9-4 16,0 0-2-16,-3 1-7 0,3-6 0 0,-3 2 4 0,3-2-3 15,-3 2 4-15,0 0 0 0,0 2 0 0,-7-2-1 16,4 5 6-16,-1 1-3 0,1-7 0 16,-4 9-2-16,3 0-3 0,-2 0 2 0,-1 5-6 0,-3-3 3 15,3 5-5-15,1-4 0 0,-1 3 6 0,-3 2-5 16,3-3 0-16,-3 5 3 0,0 5 0 0,7-15 2 15,-7 15-4-15,0-9-2 0,0 9 0 0,3-9 0 16,-3 9-5-16,0-10-2 0,0 10-1 0,0 0 0 16,0 0 0-16,0 0-3 0,0 0 0 0,0 0 3 15,0 0-10-15,0 0 9 0,0 0 3 0,-7 53-1 16,4-28-7-16,-3 4 4 0,-1 15 3 0,4-9-3 0,-1-3 3 16,1-4 5-16,0 2 2 0,0-4-4 15,3 1-1-15,-4-1 2 0,1 1 3 0,3-4-4 16,0-5 2-16,0-1 1 0,3-3 0 0,1 1-6 0,-4-2 10 15,0-1 0-15,3-2 3 0,0-3 1 0,-3-7-2 16,7 11 4-16,-7-11 2 0,10 3-1 0,-10-3 3 16,0 0-2-16,0 0-4 0,29-8 1 0,-16-2 1 15,5-8-3-15,-2-4 1 0,4-2-3 0,3-11 0 0,-3 2-1 16,-1-4-1-16,-2 4 3 0,-4 7-5 0,-4 0-1 16,1 5 4-16,-3-2 1 0,3 0-2 0,-7 4 0 15,3 3 0-15,-2 1-1 0,-1 1-3 0,0-1 3 16,1 2 0-16,-4 2 0 0,6 2-1 0,-6-2 1 15,3 1-3-15,-3 0-1 0,7-3 1 0,-7 7-1 16,0-3 4-16,3 1-1 0,-3 8-1 0,3-15 0 16,-3 9-5-16,0 6 6 0,4-8-3 0,-4 8 1 0,0-9 1 15,0 9-3-15,3-9 0 0,-3 9 1 16,0 0-2-16,0-9-2 0,0 9-4 0,0 0 0 16,0-9 0-16,0 9 5 0,0 0-2 0,0 0-6 15,0 0 7-15,0 0-1 0,0 0 2 0,0 0-3 16,0 0 4-16,0 0 1 0,0 0-2 0,-16 29 1 0,12-16 1 15,1-2-4-15,-3 4 1 0,-1 9 1 0,0 0 2 16,1-2-3-16,-1 5 0 0,1-2 1 0,3 0-5 16,-4 4 3-16,0 0 4 0,4 0 2 0,0-2-2 15,-4 16 1-15,4-13-3 0,-3-1 1 0,2-2-1 16,-2 2 3-16,2-5-5 0,1 5 6 0,0-4-1 0,-4 0 4 16,4 1-4-16,0-8-2 0,3 4-1 15,-3-4 2-15,-1-3 5 0,4 0 0 0,-3-6-4 0,3-2 1 16,-3 3 5-16,3-1-5 0,0-9 7 0,0 11-6 15,0-11 2-15,0 8 3 0,0-8 1 0,-3 10-1 16,3-10-1-16,0 0-1 0,0 9 4 0,0-9-3 16,0 0-4-16,0 8-1 0,0-8 5 0,0 0 0 15,0 0 3-15,0 9-5 0,0-9-3 0,0 0 2 16,0 0 5-16,0 0-3 0,0 0-5 0,0 0-10 16,0 0-16-16,0 0-23 0,-4 12-24 0,4-12-44 15,0 0-153-15,0 0-323 0,0 0 94 0</inkml:trace>
  <inkml:trace contextRef="#ctx0" brushRef="#br0" timeOffset="159188.34">22704 11784 271 0,'0'0'107'0,"0"0"-8"16,0 0-7-16,0 0-11 0,0 0 7 0,0 0-17 15,0 0 3-15,0 0-4 0,0 0 4 16,0 0-4-16,0 0-7 0,0 0-7 0,0 0-8 0,0 0-3 16,0 0-2-16,0 0 7 0,0 0-17 0,0 0-6 15,0 0-2-15,0 0-7 0,0 0-1 0,0 0 2 16,0 0-2-16,0 0-2 0,0 0-2 0,0 0 0 15,0 0 1-15,0 0-2 0,0 0-4 0,0 0 3 16,78 0 1-16,-48 0-3 0,-2-2-3 0,1-3 6 16,0 5-6-16,1-1 2 0,-1-3 3 0,-6 4-5 15,0-3 0-15,-3 1 1 0,-4 2-5 0,-16 0 5 0,25-4-3 16,-25 4 1-16,19-2 0 0,-19 2 0 0,13 0-1 16,-13 0 0-16,0 0-1 0,0 0-4 15,23 0 2-15,-23 0-1 0,0 0-9 0,0 0-6 0,0 0-19 16,0 0-9-16,20-4-10 0,-20 4-24 0,0 0-11 15,0 0-15-15,0 0-67 0,0 0-201 0,0 0 60 16</inkml:trace>
  <inkml:trace contextRef="#ctx0" brushRef="#br0" timeOffset="159604.2">22736 11939 256 0,'-9'12'57'0,"9"-12"0"0,0 0 11 15,0 0-17-15,0 0 0 0,0 0-6 0,0 0-2 16,0 0-3-16,0 0-7 0,0 0 4 0,23 14-4 16,-23-14-1-16,26 6-5 0,-13-6-5 15,3 3-1-15,-4-3-1 0,4 4-3 0,-16-4-7 0,26 6 6 16,-13-6-1-16,-13 0 0 0,26 2-7 0,-12-2 2 16,-14 0-4-16,19 2 1 0,-19-2-3 0,17 0 14 15,-17 0-6-15,0 0-1 0,0 0-6 0,22 4 0 16,-22-4 3-16,0 0 0 0,0 0 5 0,0 0-6 15,20 3 1-15,-20-3 0 0,0 0 13 0,0 0-17 16,0 0 3-16,16 0-1 0,-16 0 0 0,0 0 4 0,0 0-6 16,0 0-12-16,0 0-27 0,23-3-39 0,-23 3-53 15,13-8-149-15,-8-2 46 0</inkml:trace>
  <inkml:trace contextRef="#ctx0" brushRef="#br0" timeOffset="162134.2">25666 8310 243 0,'0'0'87'0,"0"0"-9"0,0 0-9 0,0 0-7 15,10-5 8-15,-10 5-7 0,0 0-1 0,0 0-1 16,0 0-6-16,0 0 4 0,0 0-10 0,0 0-1 16,0 0 1-16,0 0-8 0,0 0-13 0,0 0 13 15,0 0-8-15,0 0 3 0,0 0-7 0,0 0-9 16,0 0 9-16,0 0-3 0,0 0-10 0,0 0 7 15,0 0-7-15,0 0 1 0,0 0-9 0,13 0 8 0,-13 0-3 16,0 0-1-16,0 0 4 0,20-4-7 0,-20 4-2 16,20-2 5-16,-11 2-10 0,-9 0 4 0,27-3-10 15,-27 3 10-15,23-3-2 0,-17-1 3 0,-6 4-9 16,18 0 10-16,-18 0-8 0,13-3 3 0,-13 3-4 0,0 0 1 16,20 0-3-16,-20 0 3 0,0 0-2 15,26 0 1-15,-26 0 1 0,16 0-4 0,-16 0-5 16,0 0 6-16,23 0 2 0,-23 0-4 0,17 3-2 0,-17-3 9 15,13 7-4-15,0-4 2 0,-13-3 0 0,19 8-2 16,-9-1-2-16,0 1-5 0,3-1 2 0,-6-2 1 16,3 4-3-16,-1 2 5 0,0-1 1 0,0-2-3 15,1 4 7-15,6 8-5 0,-2-1 0 0,-8-5 1 16,1 0-6-16,2-2 4 0,-5 3-2 0,6 9 2 16,-4 1-3-16,1 1 8 0,-4 4-3 0,3-2 2 15,4 14-2-15,-3 6-3 0,-1-4 1 0,1 1 4 16,-1 3 2-16,-2-2-3 0,-1 2 1 0,-3-2 2 15,3 2 0-15,-3-2-1 0,0-2-4 0,-3 6 4 16,3-7-5-16,0 5 2 0,-3-4 7 0,-1 2-11 0,4 1 7 16,0-3-5-16,0 3 5 0,0 2-7 0,-3-4 8 15,-3 1-2-15,2 4 8 0,1-2-6 0,0-2 5 16,3 4 2-16,-3-4-1 0,-4 1-2 0,0-3 0 16,7 0 9-16,-3 0-12 0,0 0 4 0,0-1-3 15,-4-1 7-15,1 2-7 0,-1-4 5 0,-3 8 1 16,7-3 2-16,-4-1 2 0,1-1-5 0,-1 9 16 15,1-5 5-15,-4 4 3 0,0-6-5 0,-3 6-2 0,5-5 1 16,-2 1 0-16,4 1-8 0,-4-4 5 0,3 2-3 16,1-2-1-16,-4 3-1 15,3 4 0-15,1-6 1 0,-4 3-3 0,0-4-3 0,4-1 3 16,-1 1-1-16,-3-2-1 0,4 2-4 0,-4-1 1 16,3 8 9-16,-3-6-4 0,7 6-6 0,-3-4 2 0,-4-1-4 15,7 1 7-15,-4-2-9 0,-3-2-2 0,7 0 1 16,-7 0 1-16,7 0-3 0,-4-11 0 0,1 15 0 15,-1-15-3-15,4-3 3 0,0-3 2 0,-1-3 4 16,1 2-5-16,3-2-1 0,-3 4-7 0,1-4 5 16,-1-5 2-16,0 0 3 0,-1-3-4 0,4-2 3 0,-3 2-3 15,3 0 3-15,-3 0-4 0,0-3 6 0,3-1-5 16,-4 3 0-16,4 0 0 0,-3 1-3 0,3 0 2 16,0-1-3-16,-3 7 4 0,-1 3-1 0,4-4 0 15,-3 5-1-15,3-2 4 0,0-7-3 0,-3 3 2 16,3-5-1-16,0 1-3 0,0-4 0 0,0 1 10 15,0 0-9-15,-3-1 2 0,6 2-3 0,-6-3 5 16,3 0-6-16,0 1 6 0,0-11-3 0,0 19 0 0,0-9-3 16,0-10 2-16,0 19-1 0,-4-13-1 0,4-6 3 15,4 11 2-15,-4-11-3 0,-4 15-1 16,4-15 1-16,0 0 1 0,-3 13-2 0,3-13 3 0,0 0 1 16,0 20-2-16,0-20-2 0,-3 5 1 0,3-5 2 15,0 0 1-15,0 0-2 0,0 0 1 0,0 0-2 16,0 17 5-16,0-17-4 0,0 0 3 0,0 0-3 15,0 13 0-15,0-13 2 0,0 0 3 0,0 0-3 16,0 0 3-16,0 0-6 0,-7 10 6 0,7-10-5 16,0 0 1-16,0 0-2 0,0 0-1 0,0 0 2 15,-6 10 0-15,6-10 0 0,0 0 0 0,-10 9-2 0,10-9-20 16,-16 8-21-16,2-2-33 0,1 0-46 0,0-1-127 16,-13-1-297-16,7-2 87 0</inkml:trace>
  <inkml:trace contextRef="#ctx0" brushRef="#br0" timeOffset="165538.63">25176 8630 373 0,'0'-12'146'0,"0"12"-8"0,0 0-25 15,0 0-4-15,0 0-1 0,0-9-15 0,0 9 1 16,0 0-12-16,0 0-6 0,0-8-9 0,0 8-3 16,0 0-6-16,0 0-3 0,0 0-9 0,3-10-3 15,-3 10 2-15,0 0-9 0,0 0 1 0,0-8-9 16,0 8-6-16,0 0 1 0,0 0 0 0,3-9-3 0,-3 9-2 15,0 0-1-15,7-9 1 0,-7 9-4 0,0 0 0 16,6-8-2-16,-6 8 24 0,4-6-9 0,-4 6 4 16,6-9-5-16,-6 9 2 0,3-9-7 0,-3 9 4 15,4-6-6-15,-4 6 0 0,0 0-2 0,6-5-2 16,-6 5-4-16,0 0-3 0,4-6 0 0,-4 6-6 0,0 0 0 16,0 0-2-16,0 0 3 0,0 0-1 0,0 0-6 15,0 0 4-15,0 0 0 0,13 31-5 0,-13-18 5 16,3 10-9-16,-3 0 3 0,3 3 6 0,0-2 0 15,1-4-4-15,-1 5-1 0,0-2 5 0,1-2 0 16,-1-2-2-16,0 0 8 0,0-3-3 0,7 8 4 16,0-6-4-16,0 0 3 0,3-3-1 0,0-2-1 15,-3-3 3-15,3-2-5 0,-2-2 2 0,-1 0 6 16,6-4-4-16,-6 1 1 0,7-3 1 0,-17 0-8 16,26-3 5-16,-26 3-1 0,26-6 4 0,-13 1-5 15,-3-4 0-15,3 0-2 0,-3 3 0 0,-4-4 5 16,1 3-3-16,3-1 3 0,-4-2-2 0,1 2 0 15,-1 1-1-15,1-1 5 0,-1-4-10 0,1 7 8 0,-4 1-1 16,1-4 4-16,0 1-2 0,0 0 4 0,-4 7-3 16,3-10 0-16,4 1 2 0,-7 9-1 0,3-9 4 15,0 3-2-15,-3 6-6 0,7-11-1 0,-7 11 7 16,3-8 1-16,-3 8 0 0,3-6-10 0,-3 6 0 16,7-6 7-16,-7 6-7 0,0 0-1 0,0 0 1 15,3-6-5-15,-3 6 0 0,0 0-2 0,0 0 2 16,0 0-2-16,0 0 2 0,0 0-2 0,0 0-2 0,0 26 2 15,-3-3 2-15,-1 4-2 0,1-4 2 0,0 4 1 16,-4 2 1-16,4-3-1 0,-3 19 2 0,-4-14-2 16,3 2-2-16,6-8 0 0,-6 5 3 0,7-2 1 15,-7-4-1-15,4 3 4 0,0 0-1 16,-4-4-2-16,4 4 2 0,0-4 0 0,0 0 2 0,3 1 0 16,-4-4-8-16,1 5-13 0,0-2-18 0,-1 0-15 15,-2 0-33-15,3 3-27 0,-1-3-38 0,1-4-124 16,-3 4-323-16,2-6 92 0</inkml:trace>
  <inkml:trace contextRef="#ctx0" brushRef="#br0" timeOffset="166516.62">25192 9881 321 0,'0'0'108'0,"0"0"-15"16,13-6-3-16,-13 6-19 0,0 0-1 0,0 0-18 15,0 0-3-15,0 0-2 0,0 0-12 0,0 0 1 16,0 0-4-16,10 17 1 0,-10-17-8 0,0 0 1 15,3 8-5-15,-3-8 6 0,0 0-6 0,-3 12-3 16,3-12 9-16,0 0-7 0,-7 15-4 0,1-7 7 16,-1-1-4-16,1 1 1 0,-7-2 3 0,3 1-8 0,0 1 5 15,0-4 0-15,10-4-7 0,-23 8 0 16,15-6 4-16,8-2-4 0,-16 5 6 0,16-5-6 16,0 0 3-16,0 0-3 0,-26-7-1 0,26 7 1 0,-13-8-4 15,13 8-3-15,-7-10 4 0,7 10-7 16,-7-11 6-16,7 11-10 0,0-12 10 0,0 12-5 0,0-15-5 15,4 7 4-15,-4 8-5 0,6-19 5 0,1 11 5 16,-4 0-6-16,-3 8 2 0,13-15-4 0,-6 8 2 16,-1-1-3-16,-6 8 0 0,13-8 3 0,-6 1-2 15,-7 7 0-15,8-6 0 0,-8 6-2 0,10-6-2 16,-10 6-2-16,0 0 2 0,23 0-3 0,-23 0 2 0,0 0 3 16,19 6-6-16,-5 0 8 0,-5 1 0 15,1-2-8-15,0 5 4 0,0 0 1 0,3 0 3 0,-3 1-3 16,6 9-3-16,-3-5 6 0,0 0-4 0,-3-1 3 15,-3 1 8-15,6 4-11 0,-4-6 12 0,1 5-13 16,-3-4 3-16,-6-1 1 0,3 1-1 0,-4-3 2 16,3 4 0-16,-3 0 3 0,0 0 4 0,0-2-5 15,-3 12 5-15,-2 1-7 0,-5-6 4 0,0 0 3 16,-3 2 6-16,-3 1-7 0,-1-5 2 0,1-1-1 16,-4 4 7-16,1-5-6 0,-1-1 6 0,1-3-7 15,5-3 4-15,1 3 2 0,4-5-3 0,-5 1 14 16,5-6-14-16,-3 2 2 0,12-4-1 0,-23 8 4 15,13-5-1-15,10-3 1 0,0 0 2 0,-22-3-4 0,22 3 0 16,0 0 4-16,-20-6-1 0,20 6 1 0,-10-6-2 16,10 6-2-16,-10-8-2 0,10 8-1 0,0 0 1 15,-6-9-2-15,6 9-6 0,0 0 2 0,0-12-3 16,0 12 1-16,6-14 0 0,-6 14 3 0,10-11-5 16,-3 0-2-16,2 7 4 0,1-2 0 0,0-3-3 0,3 4 3 15,-3-2-6-15,0 1 1 0,0 0 4 16,-10 6-6-16,21-9 2 0,-8 7-1 0,-13 2 0 0,23-4-3 15,-10 4 3-15,-13 0-2 0,23 0 4 0,-23 0-2 16,23 0 1-16,-23 0-5 0,26 6 7 0,-13-3-5 16,3 0 5-16,-3 0 0 0,1 3-1 0,2-3 4 15,8 7 2-15,-4-5-5 0,0 4 0 16,-7-7-5-16,3 6-25 0,1-3-19 0,-8 1-19 0,4-2-25 16,1 3-12-16,-8 1-97 0,4-2-240 0,-4 3 71 15</inkml:trace>
  <inkml:trace contextRef="#ctx0" brushRef="#br0" timeOffset="169453.59">25231 10877 347 0,'0'0'110'0,"0"0"-28"0,0 0 13 16,0 0-10-16,0 0-13 0,0 0-4 15,0 0-9-15,0 0-14 0,0 0-1 0,0 0-5 0,0 0 6 16,0 0-17-16,0 0-5 0,0 0-3 0,-6-15 0 15,6 15 0-15,0 0-20 0,0 0 20 0,0 0-2 16,0 0-2-16,0 0-15 0,0 0 15 0,0 0-6 16,0 0-4-16,0 0 4 0,0 0 3 0,0 0 0 15,0 0-24-15,0 0 14 0,0 0 6 0,0 0 1 16,0 0-5-16,0 0-5 0,0 0-5 0,0 0 23 16,0 0 5-16,0 0 6 0,0 0 3 0,0 0-2 15,0 0 0-15,0 0-4 0,0 0 2 0,0 0-11 16,0 0 1-16,0 0-5 0,0 0-1 0,0 0-3 0,0 0 3 15,-17 25-4-15,21-13 1 0,-4 3-2 0,-4 8 5 16,4 2-2-16,-3 0-1 0,0 4 4 0,3-2 0 16,-3 2-4-16,-1-2 4 0,-2-1 3 0,6 4-4 15,-3-5 3-15,-4 3-4 0,4-6-3 0,-4 5 0 16,7-6 2-16,-3 0-4 0,3-5 5 0,-3-4-7 0,3 3-1 16,0-4 9-16,-4-1-5 0,4 0-7 0,0-1 8 15,-3 0-2-15,3-9 5 0,-3 15-7 16,3-9 1-16,0-6-2 0,0 15-3 0,0-15-1 0,0 0-12 15,-3 13-18-15,3-13-12 0,-4 12-16 0,4-4-26 16,0-8-19-16,0 0-97 0,4 16-238 0,-4-16 69 16</inkml:trace>
  <inkml:trace contextRef="#ctx0" brushRef="#br0" timeOffset="170249.77">25037 12086 308 0,'0'0'102'0,"0"0"-20"15,0 0-10-15,0 0-5 0,0 0-12 16,0 0 6-16,0 0 4 0,0 0-2 0,0 0-9 16,0 0-3-16,0 21 0 0,0-21 1 0,-10 17 0 0,7-5-6 15,-1 2-4-15,-2-5-4 0,2 3-3 0,4-12-6 16,-9 23 0-16,5-9-3 0,1-1-3 0,3-3-2 16,-3 5 4-16,3-15-6 0,3 25 3 0,0-14-2 15,4 3-5-15,-1-1 4 0,1-5-6 0,3 4-3 16,-4-4 5-16,4 1-3 0,-10-9 3 0,20 12 1 15,-14-10-1-15,-6-2-2 0,0 0 1 0,23 9-6 16,-23-9 4-16,0 0-6 0,0 0 3 0,0 0-2 0,28-11-2 16,-28 11-3-16,7-12 2 0,-7 12 8 15,9-14-12-15,-5 5 6 0,-1-3-1 0,0 1-4 16,1-2-3-16,-4 13 12 0,3-23-2 0,-3 12-9 0,0-1 4 16,3-2-2-16,-3 5-1 0,3-6-2 0,-3 0-2 15,0 4 6-15,0-1-2 0,4 0-2 0,-4 3-1 16,0 9 1-16,0-20 3 0,-4 10-3 0,4 10 5 15,0-14-3-15,0 14 3 0,-3-11-6 0,3 11 1 16,0 0-3-16,-3-15 4 0,3 15-4 0,0 0 4 16,0 0-3-16,-7-11 1 0,7 11 2 0,-6-7 2 15,6 7-3-15,0 0-2 0,-13-3-3 0,13 3 7 0,0 0-3 16,0 0 4-16,0 0-4 0,-31 0 6 0,31 0-1 16,0 0 0-16,-36 6 3 0,36-6-4 0,-23 4 7 15,23-4-3-15,-27 5-3 0,14-2 4 0,13-3-8 16,-23 8 2-16,23-8 4 0,-26 7-1 0,16-4-4 15,10-3 2-15,-16 5-2 0,16-5 5 0,-13 6-4 16,13-6 2-16,0 0 0 0,-20 9-4 0,20-9-5 16,0 0-2-16,0 0-8 0,-11 5-7 0,11-5-7 0,0 0-7 15,0 0-7-15,-10 8-18 0,10-8-16 16,0 0-9-16,-3 10-84 0,3-10-203 0,0 0 60 16</inkml:trace>
  <inkml:trace contextRef="#ctx0" brushRef="#br0" timeOffset="171102.72">24839 12719 255 0,'0'0'61'0,"0"0"-5"0,0 0-5 16,-10 8-8-16,10-8-8 0,0 0 4 0,-10 13-2 15,10-13 3-15,-10 14-8 0,10-14-1 0,-13 17 4 16,7-9-4-16,2 2-2 0,4-10-5 0,-6 20 7 0,-1-8-2 16,4 0-7-16,-4-4 5 0,7-8-10 0,-3 24 0 15,0-12-6-15,3-1 10 0,0 1-5 0,0-12-4 16,-3 26 1-16,3-15-4 0,0 4-3 0,0-15 6 16,0 24 5-16,3-9-10 0,-3 0-3 0,0-4 6 15,3 1-2-15,0 2-10 0,1-2 7 0,-1 3 6 16,0-7-4-16,1 5-1 0,-4-13-2 0,6 17-4 15,-3-5 7-15,-3-12 2 0,7 14 4 0,-7-14 1 16,6 12-7-16,-6-12 10 0,7 10-3 0,-7-10 5 16,0 0-17-16,13 8 18 0,-13-8-10 0,13 5-2 0,-13-5 14 15,0 0-16-15,17 6 1 0,-17-6 11 0,0 0 6 16,0 0-6-16,0 0 5 0,0 0 2 0,32-6 7 16,-32 6-3-16,0 0 0 0,18-3 0 0,-18 3-1 15,0 0-1-15,17-8 1 0,-17 8 1 0,9-7 0 16,-9 7-3-16,10-2-3 0,-10 2 4 0,10-8-1 15,-10 8-5-15,0 0-2 0,0 0 4 0,10-12-8 16,-10 12 1-16,0 0-7 0,6-9 6 0,-6 9-1 16,0 0 1-16,10-15 1 0,-10 15-5 0,0 0 3 0,0 0 1 15,7-12 0-15,-7 12 5 0,3-6 3 16,-3 6 1-16,0 0-3 0,7-11 1 0,-7 11-2 0,0 0-1 16,0 0 1-16,0-11-2 0,0 11-5 15,0 0 0-15,0 0 2 0,3-10-3 0,-3 10-1 16,0 0-4-16,0 0 3 0,-7-14-2 0,7 14 2 0,0 0-4 15,0 0-3-15,-13-10 3 0,13 10-3 0,0 0-6 16,-16-9-13-16,16 9-13 0,-10-8-19 0,10 8-14 16,0 0-21-16,-23-7-23 0,23 7-26 0,-23 0-104 15,23 0-283-15,-21-1 83 0</inkml:trace>
  <inkml:trace contextRef="#ctx0" brushRef="#br0" timeOffset="172269.81">24757 12833 228 0,'0'0'81'0,"0"0"-5"15,0 0-10-15,0 0-9 0,0 0 1 0,0 0 7 16,-3-12-13-16,3 12-6 0,0 0-1 0,0 0-10 16,0 0-6-16,0 0 6 0,0 0-15 0,0 0-2 15,0 0 3-15,0 0-3 0,0 0-1 0,0 0-9 16,0 0 9-16,0 0-4 0,16-17-2 0,-16 17-3 15,0 0 5-15,23-6-8 0,-23 6 5 0,0 0-3 0,26 0-1 16,-26 0-5-16,20 0 1 0,-20 0 2 0,0 0 2 16,29 0 3-16,-29 0-8 0,0 0-2 0,18 2 6 15,-18-2-13-15,0 0 6 0,20 6 4 0,-20-6-10 16,0 0 10-16,13 9-5 0,-13-9-1 0,10 9 3 16,-10-9-1-16,9 9 2 0,1-1-2 0,-10-8 1 0,10 15 2 15,-3-6-5-15,-1-1 5 0,1 4 1 16,-1 1-6-16,-2-3 3 0,2 2 0 0,-3 1 1 15,4-3 3-15,-1 3-3 0,-2-2-5 0,-1 1 8 0,0 0-4 16,-3-12 12-16,7 16-5 0,-7-6-2 0,0-10 2 16,6 14 9-16,-6-2-13 0,0-12 7 0,4 15-5 15,-4-15 0-15,0 14-6 0,0-14 9 16,0 0 0-16,0 15-3 0,0-15-1 0,0 0-3 16,0 0-14-16,-4 18-17 0,4-18-27 0,-3 9-67 0,3-9-148 15,0 0 46-15</inkml:trace>
  <inkml:trace contextRef="#ctx0" brushRef="#br0" timeOffset="174482.78">24796 8133 251 0,'0'0'52'16,"0"0"-6"-16,0 0-7 0,0 0 2 0,0 0-4 16,0 0 0-16,0-11-5 0,0 11-1 0,0 0-12 15,0 0 8-15,0 0-12 0,0 0 3 0,0 0-3 0,0 0-1 16,0 0-2-16,0 0-4 0,0 0-5 0,0 0 9 16,0 0-6-16,0 0-4 0,0 0 6 0,0 0-6 15,0 0 1-15,0 0-3 0,0 0 8 0,0 0 3 16,0 0-5-16,0 0-6 0,0 0-1 0,0 0 4 15,0 0-1-15,0 0 1 0,0 0 1 0,0 0 4 16,0 0-8-16,0 0 14 0,0 0-11 0,0 0 1 16,0 0 0-16,0 0 1 0,0 0-4 0,-42 12 3 0,42-12 0 15,-17 9-6-15,4-3 4 0,0 1 22 16,0-2-17-16,0 1-3 0,-10 3-11 0,2-4 7 16,4 1 6-16,1 4-1 0,3-5 6 0,-3 0-9 15,6 0 1-15,-3-1 3 0,0 0 2 0,-4 2 5 16,7-1-3-16,-3-1 7 0,13-4-9 0,-23 8 8 15,14-2-6-15,9-6-3 0,-23 8 1 0,10-1 1 16,4-5-4-16,-4 4 4 0,0-2 3 0,3 1-3 0,-3 0-5 16,0 2-3-16,0-4-2 0,3 2 6 0,10-5-2 15,-23 9-3-15,17-3 13 0,6-6-12 0,-20 9-5 16,20-9 2-16,-16 6 2 0,6-1 1 0,10-5 0 16,-16 7 2-16,9-1-6 0,7-6 1 0,-13 9-2 0,13-9 4 15,-13 6-4-15,13-6 4 0,-13 8-5 16,13-8 10-16,-8 6-5 0,-2 3-2 0,3-3 6 0,-2-4-8 15,9-2 5-15,-14 9-5 0,14-9 13 0,-9 11-13 16,-1-3-1-16,3-1 4 0,7-7-14 0,-13 15 14 16,10-9 2-16,-4 2-2 0,1 2 0 0,-1-1 2 15,1 0-2-15,-1 1 1 0,4 2 2 16,-4-3-8-16,1 3 7 0,-1 3-6 0,1-3 6 0,-1 7-2 16,4 2 9-16,-7 3-11 0,4-1 4 0,-1 0 4 15,1 0-10-15,-1 5 7 0,4-1-1 0,-4-4-5 16,1 6 4-16,2 0 0 0,-2 12 4 0,3-6 0 15,-1-5-1-15,1 10 5 0,-2-1 7 0,-1 1-9 16,-1 4 5-16,0 1 3 0,1-1 1 0,3-1-4 0,-1 3 10 16,-2 2-8-16,3-2 4 0,-4 2-4 0,4-4 6 15,-4 6-1-15,4-4 2 0,0 2 2 0,-1-2-2 16,1-3-7-16,3 5 5 0,-3-5-2 0,3-1-3 16,0 4 10-16,-3-2-9 0,-1-5 4 0,1-10-5 15,3 15 0-15,-3-9 0 0,3-3 1 0,0-3-3 16,-4 15 4-16,4-9-6 0,0 9 1 0,0-9 3 15,-3 9-9-15,3-8 2 0,0 5 2 0,-3 5-1 16,0-11 7-16,3 9 4 0,-4-3-4 0,1 3-1 0,0-5 2 16,0 1-4-16,-4-2 2 0,4-5-1 0,-1 8 1 15,1 0 2-15,-3-2 4 0,2-10-4 16,1 0 0-16,0-4 1 0,3 20 0 0,-3-13-4 0,-1-3 0 16,4 0-1-16,-3-2-2 0,3 0 1 15,-3 3-5-15,-1-6 2 0,4 6 3 0,0-3-2 16,-6 16-1-16,3 1-1 0,-4-3 1 0,1 1-3 0,2-4 2 15,-2-9-1-15,2-2-1 0,-2 2 1 0,6-4 0 16,-3 5-3-16,-1-4 5 0,1 4-3 0,0-2-2 16,0 0 2-16,-4 15-1 0,5-7 2 0,-1-7-6 15,3-3 1-15,-3-2 1 0,0 3 2 0,3-2 1 0,-4 0 2 16,4 2-6-16,-3-2 2 0,3-3-2 0,-3 2 3 16,-4 0 1-16,7 0-2 0,0-4-1 0,0 1-5 15,-3-4 8-15,3-3-2 0,0 3 1 0,-3 5 6 16,3-2-8-16,-4-2 1 0,4-3-1 0,-3 0 0 15,3-1 1-15,-3 1 0 0,3-1 0 0,-3 7-3 16,3-2 2-16,-4 5-1 0,1-2 0 0,0 1 0 16,3 0 5-16,0-2 1 0,-3-1-6 0,3 3-1 0,0-5 2 15,-4 5-2-15,4-6 3 0,0 4 0 16,-3 0-2-16,3 1 1 0,0 0-3 0,0-5 4 16,-3-3 3-16,3 1-4 0,0-1 5 0,-4 8-2 15,8-2-4-15,-4-5 3 0,-4-1-3 0,4 1 1 16,-3-3 0-16,3 2 2 0,0-1-5 0,0-2 2 0,0 3 4 15,-3-2-4-15,3 3-2 0,0-1 6 0,-3 1-1 16,3-2-2-16,0 1 1 0,0 0 0 0,-4-3 2 16,4 4-5-16,0-3 2 0,-3 3 1 0,6-3 0 15,-6 2-4-15,3 1 5 0,0-4 0 0,0 1-3 16,0 3 4-16,0-3-6 0,0 2 0 0,-3 8 2 0,6-3 0 16,-6-4 4-16,3-1-2 0,0 2-2 0,0-3 0 15,-3-1 0-15,6 12-2 0,-6-6 4 0,3-1 2 16,0-5-2-16,0 3-3 0,0-3 4 0,0-1-1 15,0 2-4-15,-4 0 5 0,4-2-4 0,0 1 3 16,0 1-4-16,0-3-5 0,-3 5 9 0,3 0-2 16,0-3 1-16,0 1-2 0,0 1 0 15,0 11 3-15,0-4-2 0,0 0 6 0,3 2-4 0,-6-3-11 16,6-1 14-16,-3-5-4 0,0 1 2 0,0 0-2 16,0-1 2-16,0-3-3 0,0 4 6 0,4 1-3 15,-4-6-1-15,0 3-1 0,0 1 2 0,0-2 0 16,3-1-4-16,-3-2 5 0,3 4-8 0,0-1 12 15,1-2-6-15,-1-1 1 0,-3 3-2 0,0-12 6 0,6 17-3 16,-2-7-4-16,-4-1 3 0,6-2 2 0,-2 6-4 16,-1-5 3-16,3-1-1 0,-6-7 0 0,7 11 2 15,-4-2-7-15,4-4 1 0,-1 5 4 0,1-6 0 16,-7-4 1-16,13 15-3 0,-7-8-1 0,3-2 5 16,0 4-4-16,1-3 3 0,-3 0 0 0,6 1-2 15,-3 0 1-15,3 0-1 0,-3-1 1 0,-1-1-1 16,4 1 2-16,1 0-5 0,-1 0 5 0,-13-6-3 0,26 11-3 15,-13-7 11-15,0 2-13 0,0 0 8 0,-13-6-1 16,30 4 1-16,-19 3-10 0,-11-7-14 0,39 5-8 16,-19-2-22-16,-4 1-20 0,-16-4-30 0,33 2-21 15,-33-2-107-15,26-2-271 0,-3-7 78 16</inkml:trace>
  <inkml:trace contextRef="#ctx0" brushRef="#br0" timeOffset="175182.13">24899 13380 260 0,'0'0'53'0,"0"0"-4"0,-21 32-11 16,21-32 6-16,-10 14 1 0,0-2 5 0,1-2-13 15,-1 1 3-15,-7 11-3 0,8 1 0 0,-5-3 0 16,-2 3-1-16,6 0-8 0,-3-5-1 0,3 5 6 16,4-5-7-16,-1 0 5 0,1-3-3 0,-1-3-4 15,4-2 1-15,0 3-4 0,-1 2-1 0,4-3-5 0,0-12 9 16,-3 19-8-16,3-9-1 0,0-10-4 0,3 23 9 16,1-15 0-16,-4-8-2 0,9 14-3 0,-2-5 1 15,-7-9-8-15,13 13-2 0,-3-7 13 0,-10-6-4 16,20 8-8-16,-20-8 3 0,16 3-4 0,-16-3 4 15,0 0-4-15,26-3 5 0,-26 3-6 0,0 0 3 16,26-6 10-16,-26 6-3 0,23-10 4 0,-16 3-5 16,-7 7 5-16,14-13-6 0,-4 6 7 0,-3-6-3 0,-1 5-3 15,1-1 3-15,-1 1-7 0,1-2 4 16,-1-1-2-16,-2 3 1 0,2-4 2 0,1-1-5 16,-4 3-6-16,4-3 6 0,-4 5-3 0,3-7 4 0,-2 3-6 15,-4 0 5-15,6 1-4 0,-2-2 6 16,-4 3 1-16,3-2-1 0,0-1 3 0,-3 3 7 0,0 0-9 15,0 10 6-15,3-20-5 0,-3 14 2 0,0 6 4 16,0-15-1-16,0 15 6 0,0-12-2 0,0 12 3 16,0-11-1-16,0 11-3 0,-6-12-1 0,6 12-4 15,-7-12-2-15,1 3 2 0,-4 1-2 0,3 1-1 16,7 7-4-16,-13-12 3 0,3 4-2 0,1 2-1 0,2-3 0 16,7 9-2-16,-10-8 0 0,10 8 3 15,-13-12-4-15,7 9 0 0,6 3-11 0,-7-12-17 0,7 12-19 16,-11-20-19-16,4 9-32 0,1-4-30 0,-1-5-108 15,-3-8-272-15,4 3 79 0</inkml:trace>
  <inkml:trace contextRef="#ctx0" brushRef="#br0" timeOffset="176953.62">25742 8286 240 0,'0'0'63'0,"0"0"13"15,0 0-26-15,0-7-3 0,0 7-11 0,0 0-10 16,0 0-1-16,0 0-3 0,0 0-2 0,0 0 8 0,-4-13-16 16,4 13 0-16,0 0 6 0,0 0-6 15,0 0 0-15,0 0-9 0,0 0 5 0,0 0 5 0,0 0-5 16,0 0-2-16,0 0 2 0,0 0-2 0,0 0 2 15,0 0 3-15,4-11-2 0,-4 11 3 0,0 0-8 16,0 0 4-16,0 0-3 0,0 0 2 0,0 0-2 16,0 0 3-16,0 0-6 0,0 0 2 0,0 0-3 15,0 0-1-15,13-4 9 0,-13 4 4 16,0 0-9-16,0 0 0 0,0 0 4 0,0 0-4 0,33 10-6 16,-24-5 5-16,-9-5-2 0,18 10 3 0,-8-5-1 15,3 0-1-15,0 2-2 0,-3-1-1 0,3 2 2 16,0 1-6-16,-3 0 5 0,10 6 1 0,3-1 2 15,-7-4 1-15,-3 1-4 0,4 1 2 0,-8-6 4 16,4 2-5-16,-3 1 0 0,0-1-3 0,0-2-5 0,-2 3 6 16,2-3 6-16,-4 0-9 0,-6-6 4 0,13 13 5 15,-9-8-5-15,-4-5 2 0,13 9 0 0,-13-9-2 16,13 10 1-16,-10 1-12 0,-3-11 12 0,13 14-1 16,-6-3-8-16,-4 1 10 0,4 0-5 0,-1-1 6 15,-3 4-7-15,4 8 0 0,0 2 4 0,-1 0 4 16,1 4-5-16,-1 13 3 0,1-7 6 0,-4 8-2 15,0-7-2-15,4 7-1 0,-4-7 7 0,4 7 1 0,-4 1 3 16,0 1-3-16,-3-10-1 0,3-2 4 0,-3-4-9 16,4 17 6-16,-4-2-1 0,0-9 0 0,0 9 5 15,0 0-1-15,-4-4 3 0,1 8 0 0,0-4 2 16,0 1-6-16,-1-2 6 0,1 0-4 16,-3 1 5-16,-1 4 3 0,4-4-12 0,-4 0 7 15,4-9 2-15,-7 9 0 0,10-3-4 0,-6-7 5 0,2-3-7 16,-2 12 9-16,-1-12-5 0,4 3-7 0,0-9 6 15,3 5-4-15,-4-4-4 0,1 3 4 0,3-1-3 16,-10 16 8-16,7-13-5 0,-4 2 7 0,4-8-4 16,-3 2 1-16,-1 0 0 0,4 2-2 0,-4 0-3 0,4-2 8 15,-4 3-5-15,1 9 1 0,-7 3 0 0,6-6 1 16,1-5 2-16,1-5-7 0,-2 6 0 0,-2 9 1 16,2-6-1-16,0-2-3 0,4 12-1 0,-3-14-1 15,-4 10 4-15,3-5-1 0,-3 4 3 0,1 5-2 16,-4-6-1-16,6-3 3 0,-3 8-3 0,-6 0-1 15,9 4-4-15,-6-5 4 0,3 0 1 0,4 5-4 16,-4-4 1-16,0 6 2 0,0-6-2 0,4 0-3 16,-4 0 7-16,7-9-4 0,-1-6-1 0,-2-2 1 0,3-2-2 15,-1 2 1-15,1 3-6 0,0-4 3 16,3 3 0-16,-2-5 0 0,-1 2-1 0,0 3 1 16,3-3-1-16,-4 1 0 0,4-1 3 0,-3 0 1 0,-3-2-3 15,6 2-3-15,-4 1 4 0,1-4 0 16,0 4-3-16,3 5 3 0,-4-4-1 0,-2 13 0 0,3 4-3 15,-1-12 5-15,1-2-5 0,0-2 4 16,0 15-4-16,-1-9 2 0,1-8 4 0,0 3-3 0,-1-8 2 16,1 6-2-16,3 1 1 0,-3-3-4 0,0 3 0 15,-1-3 1-15,1 4 1 0,0-5 1 0,3-1-5 0,-3 3 6 16,-1-4-3-16,4 0 5 0,-3 2-5 0,0-3 1 16,3-1 0-16,-4-4 2 0,1 8 0 0,3-2-2 15,-3-7 3-15,0 3-7 0,-1-5 5 0,4 1 0 16,0 0-1-16,-3-4-3 0,3 1 3 0,-3 3-2 15,3-2 1-15,-3 0-1 0,3 2 5 0,-4 8-5 16,4-2-2-16,0-1 1 0,-3 1 2 0,3-4 1 16,-3-3-2-16,3-1 3 0,0-2-1 0,-4 4 1 15,4-3-5-15,0 2 3 0,0-2 0 0,0-1-1 16,0 1 1-16,-3-1 0 0,3 1-1 0,0 1-1 16,0-13 0-16,0 17-1 0,0-5 6 0,0-12-6 15,0 14 2-15,0-2 4 0,0-12-4 0,0 15 1 16,0-15-1-16,-3 11-1 0,3-11-2 0,0 15 3 0,0-15 3 15,-3 12-6-15,3-12 7 0,0 15-2 0,0-15-2 16,-4 11 1-16,4-11-3 0,-3 15 3 16,3-15-1-16,0 11 1 0,0-11-2 0,-3 12 1 0,3-12 0 15,-3 15-1-15,3-15 2 0,-4 17-2 0,1-8 1 16,0-4 0-16,3-5 2 0,-7 19 0 0,4-10 0 0,-4-2 3 16,1 3-9-16,-4 0 10 0,4-2-3 0,-4 0 1 15,2 1 2-15,-6 1-2 0,5-2 3 16,-1-2-2-16,-3 3 0 0,0-3 2 0,3-1-3 0,0-2-5 15,10-3-16-15,-20 6-20 0,20-6-11 0,-19 0-38 16,19 0-33-16,0 0-117 0,-17-18-279 0,14-3 81 16</inkml:trace>
  <inkml:trace contextRef="#ctx0" brushRef="#br0" timeOffset="178117.62">26421 10783 238 0,'0'0'71'0,"0"0"-1"0,0 0-8 0,0 0 2 16,0 0-2-16,0 0-6 0,-10 8-8 0,10-8 4 15,0 0 0-15,0 0-7 0,0 0 4 0,0 0-16 16,0 0 7-16,0 0 8 0,0 0-6 0,36 9 3 16,-36-9-10-16,29 3 4 0,-7 2-15 0,0-5 12 15,-22 0-14-15,46 4 1 0,-26-4 6 0,6 6-8 16,4-6 14-16,-4 2-11 0,0-2 2 0,0 4-1 0,-8-4-1 16,-18 0 2-16,33 0 2 0,-33 0-8 15,23-4 1-15,-23 4 1 0,0 0-1 0,29 0-2 16,-29 0-1-16,0 0-1 0,0 0-3 0,23 0 3 0,-23 0 1 15,0 0-6-15,0 0 2 0,0 0-3 0,0 0-2 16,26 0 4-16,-26 0-10 0,0 0 7 0,0 0-2 16,0 0-4-16,0 0 6 0,0 0-7 0,0 0-2 15,0 0 2-15,0 0-4 0,0 0-7 0,0 0-11 0,0 0 1 16,0 0-10-16,0 0-11 0,0 0-13 0,0 0-7 16,0 0-11-16,0 0-2 0,0 0 0 0,0 0 5 15,0 0 6-15,-33-31 4 0,33 31 6 0,-22-13 3 16,9 2 9-16,13 11 2 0,-23-15 1 0,10 12 10 15,13 3 8-15,-23-14 1 0,10 5 5 0,13 9 1 16,-25-13-1-16,15 6 4 0,-3 0 12 0,13 7-1 16,-20-14 1-16,20 14-3 0,-16-8-3 0,16 8 8 15,-13-15 3-15,13 15-1 0,-10-7 1 0,10 7 1 16,0 0 2-16,-13-13-4 0,13 13 4 0,0 0-10 16,-6-10 6-16,6 10-2 0,0 0 6 0,0 0 1 0,-14-12 0 15,14 12 5-15,0 0-6 0,0 0 8 16,-6-12 0-16,6 12 0 0,0 0 2 0,0 0 0 15,-10-11-1-15,10 11 6 0,0 0-6 0,0 0 9 0,0 0-10 16,0 0 10-16,-6-14 0 0,6 14-5 0,0 0 2 16,0 0-1-16,0 0 0 0,-4-19-4 0,4 19 10 15,0 0-1-15,0 0-5 0,0 0-2 0,0-15-2 16,0 15 1-16,0 0-6 0,0 0-2 0,0 0-4 16,0 0 2-16,0 0-3 0,0 0-2 0,-3-14-11 0,3 14-3 15,0 0 9-15,0 0-1 0,0 0-7 16,0 0 5-16,0 0-3 0,0 0 6 0,0 0-5 0,0 59 5 15,3-35-2-15,-6 5 3 0,3-6 1 0,-3 20-6 16,-4-7 6-16,7 8-2 0,0 0 0 0,0 0 4 16,0-4-1-16,-6-4-3 0,6-4 4 0,0-3 2 15,-4-2 0-15,4 2-1 0,0 0-2 16,4 0 7-16,-4-4-3 0,0 5-4 0,-4-6 2 0,4-3-3 16,-3 6 4-16,0-10 0 0,3 1-2 0,3-1 3 15,-3-4-7-15,0-2 4 0,0-11 0 0,-3 24 0 16,3-13 1-16,0-11-6 0,3 20 8 0,-3-20-2 15,0 13-4-15,0-13 1 0,0 11 0 0,0-11 13 16,0 0-11-16,0 15 1 0,0-15-3 0,0 0 3 0,0 0 0 16,3 13 2-16,-3-13-1 0,0 0-2 0,0 0-10 15,0 0-22-15,0 0-41 0,0 0-50 0,0 0-110 16,0 0-267-16,0 0 77 0</inkml:trace>
  <inkml:trace contextRef="#ctx0" brushRef="#br0" timeOffset="181198.73">26959 10632 303 0,'0'0'151'15,"0"0"-20"-15,0 0-5 0,0 0-11 0,0 0 0 0,0 0-15 16,0 0-4-16,0 0-5 0,0 0-10 0,0 0-5 16,0 0-1-16,16-16-7 0,-16 16-1 0,0 0-4 15,0 0-3-15,4-10-4 0,-4 10 2 0,0 0-5 16,0 0 0-16,0 0-3 0,0-11-1 0,0 11-3 16,0 0-4-16,0 0-1 0,3-6-4 0,-3 6-4 15,0 0-1-15,0 0-2 0,0 0-3 0,3-8-6 16,-3 8 2-16,0 0-8 0,0 0-1 0,3-9-1 15,-3 9-6-15,0 0-1 0,0 0 0 0,13-4 0 16,-13 4-1-16,0 0-4 0,27 0 3 0,-27 0-7 16,26 6 2-16,-13-3-2 0,0 2 2 0,0 2-3 0,0-1 5 15,7 9-2-15,-4-3-3 0,-3-4 4 0,0 3-3 16,-3 1 1-16,0 0-2 0,5 6 0 0,-2 3 2 16,-3-1-2-16,3 0 3 0,-7 1 0 0,1-3-1 15,-4-1 4-15,0 1 14 0,1-7 0 0,-1 4 1 16,0-4-6-16,0 2 0 0,-3-4 0 0,0 1 2 15,4 0-7-15,-4-1 2 0,0-9 0 0,0 12 1 16,0-12-1-16,0 11-2 0,0-11 3 0,0 8 3 0,0-8 2 16,0 0 7-16,0 10 7 0,0-10 9 0,0 0 2 15,0 0-1-15,0 0-3 0,0 0-5 0,0 0-2 16,0 0-5-16,0 0 2 0,0 0-1 0,0 0-5 16,0 0 0-16,0 0-3 0,-13-29-7 0,13 17 6 15,-4 3-1-15,4-4-4 0,0 1 3 0,4-2-3 16,-4 4 3-16,0-3 0 0,3-2-1 0,-3 0-2 15,6-7-2-15,1 1 0 0,-1 0 0 0,1-4-3 16,3 4 1-16,-4 1-1 0,4-2-1 0,0 1 1 16,0 1-2-16,3 0 0 0,-3 5 3 0,0 0-8 0,-1 0 3 15,-2 4-2-15,-1 2 4 0,1 0-1 0,0 1-1 16,-1-1-7-16,-1 1 8 0,2-2-1 0,-4 5-3 16,3 0 1-16,-6 5 1 0,7-9 0 0,-1 5 2 15,-6 4-4-15,10-12 2 0,-3 9-2 0,-7 3-12 16,10-8-7-16,-7 2-18 0,-3 6-21 0,10-9-17 15,-10 9-33-15,10-12-38 0,-4 6-62 0,-3-2-120 16,-3 8-394-16,10-17 110 0</inkml:trace>
  <inkml:trace contextRef="#ctx0" brushRef="#br0" timeOffset="182407.97">28574 8445 303 0,'3'-12'121'0,"-3"12"-12"15,0 0-12-15,0 0-12 0,0 0 3 0,0 0-9 16,0 0-8-16,0 0 1 0,0 0-9 0,6-10 1 16,-6 10-7-16,0 0-8 0,0 0 6 0,0 0-14 15,0 0 2-15,0 0 0 0,0 0-9 0,0 0-5 16,0 0-3-16,0 0-2 0,-9-15-8 0,9 15 1 0,-15-4-3 16,15 4-1-16,-30-9-2 0,30 9-6 0,-26-2 1 15,10-2-3-15,16 4 0 0,-33 0 3 0,33 0 3 16,-33 0-3-16,33 0-9 0,-26-2 1 0,26 2 0 15,-26 0 6-15,26 0-5 0,0 0-3 0,-31 2 4 16,31-2 3-16,-20 0-4 0,20 0-2 0,0 0 4 16,-19 4-5-16,19-4 6 0,0 0-5 0,-20 8 0 15,20-8-4-15,0 0 6 0,-16 7 1 0,16-7-6 0,-10 5 7 16,10-5-5-16,0 0 6 0,-23 10-6 16,13-5 5-16,10-5 1 0,-19 9-7 0,19-9 9 15,-13 10-8-15,13-10 1 0,-14 7 5 0,14-7 3 16,-9 5-5-16,9-5 6 0,0 0-6 0,-10 10 2 15,10-10-1-15,0 0-3 0,-10 3-1 0,10-3 5 16,0 0-2-16,0 0 0 0,0 0-3 0,-16 9 3 0,16-9-4 16,0 0 5-16,0 0-2 0,0 0 3 0,-7 8-5 15,7-8-2-15,0 0 4 0,-6 15-5 0,6-15 4 16,-4 14 1-16,4-2-15 0,0-12 18 0,-3 23-5 0,3-8 0 16,3 12-3-16,-3-1 10 0,0 4-6 0,4 13 5 15,5-2 4-15,-5 7-2 0,-4-5 1 16,3 5 0-16,3-3-1 0,-2-1-2 0,-1 4 3 0,0-4 2 15,-3 2 1-15,4 2 4 0,-4-3 7 0,0 6-6 16,0-4 4-16,0 5-3 0,0-2 3 0,-4 2 4 16,4-2-1-16,-3 0-2 0,0-2-4 0,-1 4 4 15,1-6-5-15,-3 4 0 0,-4-2-3 16,3 1 6-16,2-2-3 0,-4 2-2 0,-1-1 1 0,3 2 0 16,-6 0-1-16,3-4-1 0,0-2 0 0,-3 4-3 15,0-2 3-15,7-2 3 0,-4-9-7 0,-3 13 5 16,0-5-4-16,3 1-3 0,0-1 0 0,-3 5 0 15,7-4 3-15,-1 0-4 0,-6 0-1 0,0 2 1 0,6-3 0 16,-6 8-2-16,7-8 6 0,-3 7-8 0,-4-9 6 16,4-6-4-16,-1 13 1 0,3-4 1 0,-3 0 2 15,1 0 5-15,2-1-5 0,-6-1 0 0,6 2 3 16,-2 0-5-16,-5 2 3 0,8-3-1 0,-4-1 3 16,0 6 0-16,0-4-1 0,7-1-5 0,-3 0-1 0,-1-7-1 15,1 7 5-15,-8-1-2 0,8-6 1 16,-4 10-8-16,0-13 6 0,4-3 2 0,2-2-4 0,-2-2 3 15,1 0 1-15,-2 3-2 0,1-1 1 0,-1-4 3 16,1 6-1-16,-4 11 5 0,0-6 1 16,4-7-3-16,-4 0 0 0,3 2-4 0,1-3 2 0,-4 17 1 15,0-13-2-15,0-2 2 0,4 0-6 16,-1-1 8-16,-3-6 6 0,4 5-3 0,3-4 3 0,-4 1-4 16,4 2 5-16,-4 1-3 0,4-4 6 0,3 0 4 15,0 0-12-15,0 2 12 0,0-5-4 0,3-1-2 16,1 1 2-16,-4 0-7 0,3-5-4 0,0-1 7 15,0-3-3-15,1 1-2 0,-1 0-1 0,-3-1-3 16,3-2 1-16,0 3-3 0,1 0-1 0,2-1 1 0,-2 1 3 16,2 1-2-16,4-3 1 0,-4 3-7 0,1-1 5 15,3-1 2-15,6 7-1 0,-6-3 1 0,10 4-4 16,-4-3 1-16,5 0 2 0,2-1-1 0,3 0-21 16,4 0-18-16,12 3-22 0,7-3-26 0,0-2-34 15,9-7-56-15,-9-6-126 0,6-6-358 0,1-12 101 16</inkml:trace>
  <inkml:trace contextRef="#ctx0" brushRef="#br0" timeOffset="183548.16">29035 8694 250 0,'0'0'56'0,"0"0"-9"15,0 0 0-15,0 0-6 0,0 0-2 0,0 0-4 16,0 0-10-16,0 0 5 0,-11 21-6 0,1-16-2 16,0 5 3-16,0-8-6 0,0 4 8 0,0-4 1 15,1 5 0-15,2-5 12 0,7-2 5 0,-13 10 5 16,13-10 25-16,-13 2-14 0,13-2 0 0,0 0 1 0,0 0-5 16,0 0-4-16,0 0-4 0,0 0-6 15,-23-8-3-15,23 8-2 0,-3-8-4 0,3 8-1 0,3-13 0 16,-3 11-6-16,0-8 1 0,3 5-5 0,1-5-3 15,-1 2-3-15,0 0-2 0,0-5-5 0,4 7-2 16,-1 2 2-16,-6 4-2 0,7-13-1 0,0 11-5 16,-1-5-3-16,-6 7 0 0,10-5 8 0,-10 5-14 15,0 0 6-15,0 0 1 0,20 2-1 0,-20-2-4 16,13 6-3-16,-4 0 5 0,1 2 0 0,-3 1 0 16,-2 6-2-16,8 5 6 0,-3 5-5 0,-1 0 1 0,1 0-3 15,0 0 4-15,-7 4 0 0,4 1-2 16,-4-4 3-16,4 3 1 0,-7-2 1 0,0-1 0 0,0 0 2 15,-7 2-6-15,1 1 0 0,-4-4 3 0,0 0 2 16,-3 4 1-16,-7-7-7 0,9 2 5 0,-9-1 3 16,1-2 5-16,2-3 0 0,-2 3 0 0,-1-6 2 15,-3-1 1-15,3-3-1 0,4-1 1 0,0-2 7 16,3-1-2-16,-1-3 0 0,5 0 4 0,-4-4-1 0,13 0 1 16,-18 0-2-16,18 0 1 0,-17-7-6 0,17 7 6 15,-13-8-5-15,10 2 0 0,-4 0-3 0,4-2-1 16,0 1-1-16,-1-1 1 0,4 8-2 0,0-13-3 15,0 13-1-15,-3-10-3 0,6 0 0 0,-3 10 0 16,7-8-1-16,-4 1 1 0,4-1-1 0,-7 8 3 16,16-8-4-16,-6 1 0 0,3 5-2 0,-1-2 6 15,-3 2-7-15,4-2-3 0,1 2 7 0,2 2-2 16,-3 0 2-16,-13 0-2 0,26 2 0 0,-13 2 1 16,4-2-2-16,-1 2 1 0,-3-2-6 0,0 5-11 15,0-2-11-15,0-2-11 0,0 5-6 0,1-4-28 16,-3-1-13-16,2 2-15 0,13 2-105 0,-6-5-245 15,-4-2 71-15</inkml:trace>
  <inkml:trace contextRef="#ctx0" brushRef="#br0" timeOffset="184313.11">29509 9120 359 0,'7'-7'187'15,"-7"7"-18"-15,0 0-18 0,3-6-22 16,-3 6-10-16,0 0-18 0,0 0-12 0,0 0-8 0,0 0-13 15,10-6-3-15,-10 6-8 0,0 0-7 0,0 0-8 16,0 0-7-16,7-6 3 0,-7 6-6 0,0 0-3 16,0 0-2-16,0 0-1 0,0 0-1 0,0 0-3 15,0 0 1-15,0 0-2 0,0 0 0 16,6-5 1-16,-6 5 0 0,0 0 0 0,0 0 1 0,0 0 3 16,10-5-6-16,-10 5-6 0,10-5 4 0,-10 5-7 15,13-8 3-15,-7-1 0 0,4 1-5 0,-3 2 3 16,3-3-1-16,-1-4 2 0,1 1-4 0,0 2 1 15,3-8-4-15,-3-3 4 0,0 1-3 0,0 2-3 16,-4 1-4-16,1 3 0 0,-4-1 4 0,0 2-1 0,0 3-6 16,1-2-3-16,-4-1 2 0,0 5 2 0,0-7 3 15,-4 7-3-15,4 0 0 0,-3-4 0 0,0 5 2 16,-4-1-8-16,4 1 2 0,3 7 6 0,-10-12-2 16,4 10-5-16,6 2 4 0,-13-7-1 0,6 5-1 0,7 2-1 15,-20-6 1-15,20 6-5 0,-19 0 7 16,19 0-1-16,0 0-1 0,-26 3 1 0,13 7-2 15,13-10 5-15,-20 8-6 0,13 0 1 0,-2-1 2 0,-1 1 1 16,3 4 1-16,4-3 2 0,-4 3-1 0,1 2-4 16,3 1 4-16,-1 9-7 0,1-2 7 0,0 5-2 15,3-4-2-15,3 4 9 0,0-4-8 16,1 4 1-16,-4-1 1 0,6-2-1 0,1 1 0 16,-1 2-1-16,1-4 5 0,-1 4 0 0,1-6-1 0,-4-4 0 15,0 1 2-15,1-3-6 0,-4-1 8 0,3-3-9 16,-3 1 4-16,0 0-1 0,0-3-2 0,0 2 1 15,-3-1 9-15,-1 0-2 0,1-1 1 0,-3 1 6 16,-1-1 1-16,0-1 2 0,-2 0 1 0,-1-1 1 0,0-1-5 16,2 0 9-16,-2 0 1 0,0-4 1 0,0 1-3 15,10-3 4-15,-22 3-2 0,22-3-2 0,-20-3 4 16,20 3 2-16,-26-5-6 0,16-1 1 0,0 0-2 16,0 0 5-16,0-3 3 0,1 0 3 0,-1 4-3 15,3-4 4-15,-3-1 0 0,4 1-5 0,-1 3-1 16,4-2 1-16,-3 2 1 0,6 6-3 0,-7-9 0 15,4 3-1-15,3 6-1 0,-4-10-1 0,4 10-4 0,-3-13-2 16,3 13-1-16,0-15 0 0,3 7-2 0,1-4-3 16,-1 6 2-16,0-3-3 0,1 3-2 0,-1-4 2 15,3 3-4-15,-2-1-2 0,-1 2 3 16,-3 6-7-16,10-12 0 0,-7 9 7 0,-3 3 0 0,3-9-10 16,-3 9 9-16,7-5-4 0,-7 5-3 0,0 0-6 15,6-9-9-15,-6 9-15 0,0 0-9 0,4-10-13 16,-4 10-20-16,0 0-21 0,0 0-15 15,0 0-17-15,0 0-24 0,0 0-138 0,0 0-348 0,13-6 99 16</inkml:trace>
  <inkml:trace contextRef="#ctx0" brushRef="#br0" timeOffset="186967.55">29266 9854 327 0,'0'0'194'0,"0"0"-23"0,0 0-22 16,0 0-20-16,0 0-11 0,0 0-21 15,13-3-8-15,-13 3-9 0,0 0-11 0,0 0-2 0,0 0-6 16,0 0-5-16,0 0-4 0,0 0-5 0,0 0-7 16,0 0 2-16,0 0-2 0,0 0-6 0,0 0-5 15,0 0 2-15,0 0 1 0,0 0 0 0,16-3-1 16,-16 3 4-16,0 0 3 0,0 0-3 0,0 0 4 15,0 0 2-15,0 0-4 0,0 0 11 0,0 0-3 16,0 0-2-16,0 0-1 0,10-2-1 0,-10 2-3 16,0 0-3-16,0 0-4 0,0 0-3 0,0 0-7 0,0 0-5 15,0 0-4-15,0 0-4 0,0 0-5 0,0 0 0 16,0 0 0-16,3 10-4 0,-3-1 0 0,-3 3 2 16,0 3-1-16,3 0 7 0,-7 8-7 0,4 3 2 15,0-4-1-15,-4 3 2 0,4-1 1 0,-4-2-2 16,1 2-3-16,-1 0 3 0,2-3 4 0,2-1-3 15,-4-2 0-15,4-3-15 0,0 0-13 16,0-1-22-16,-1-4-14 0,1 2-22 0,3 1-14 0,-3-2-29 16,-1 0-20-16,1-1-131 0,3-10-330 0,0 0 93 0</inkml:trace>
  <inkml:trace contextRef="#ctx0" brushRef="#br0" timeOffset="187443.53">29545 9971 264 0,'0'0'168'0,"0"0"-15"16,0 0-7-16,0 0-11 0,7-8-12 0,-7 8-9 15,0 0-13-15,0 0-15 0,0 0-1 0,0 0-16 16,0 0 0-16,0 0-9 0,0 0-12 0,20-7-6 16,-20 7-1-16,0 0-9 0,19 0 1 0,-19 0-12 15,0 0 3-15,23 7 0 0,-10-2-8 0,-3-2-3 16,-10-3-1-16,13 14-1 0,-6-5-2 0,-4 0-1 0,3 2 0 16,-6 2 3-16,4-1-8 0,-4 3 6 0,-4-1 1 15,1 6 2-15,-7 4-1 0,4-5 1 16,-7 2 7-16,0 0 7 0,0-3-2 0,-1-3 2 0,5-4 1 15,-1-2-1-15,3 0 1 0,-3 2-3 0,4-5 4 16,3 2 1-16,3-8 3 0,-13 12 5 0,9-4 3 16,4-8 2-16,-3 5-12 0,3-5 6 0,-7 8-6 15,7-8-1-15,0 0-1 0,0 0-1 0,-3 9-3 0,3-9-4 16,0 0-8-16,13 6 4 0,-13-6 0 0,20 3-3 16,6 1 2-16,0-4-1 0,-3 1-5 0,3-1 2 15,-6 0-5-15,0 0-1 0,-20 0-16 0,27 0-11 16,-27 0-23-16,20 0-25 0,-20 0-34 0,20 4-20 15,-20-4-19-15,13 5-24 0,-13-5-104 0,0 0-322 16,10 4 94-16</inkml:trace>
  <inkml:trace contextRef="#ctx0" brushRef="#br0" timeOffset="188926.57">29048 11134 303 0,'0'0'198'0,"3"-9"-31"0,-3 9-10 0,0 0-16 15,4-5-15-15,-4 5-10 0,0 0-9 0,0 0-8 16,3-6-13-16,-3 6-4 0,3-9-12 0,-3 9-5 16,0 0-7-16,10-10-12 0,-3 6 0 0,-7 4-7 15,6-10-2-15,1 5-4 0,-7 5-8 0,9-10-4 0,-5 5 2 16,2 0 2-16,1-2-5 0,-7 7-6 0,10-8-1 16,-7 1-1-16,-3 7-1 0,10-8-3 0,-10 8 2 15,6-6 4-15,-6 6-6 0,3-7 1 0,-3 7-1 16,0 0-3-16,10-5-7 0,-10 5 6 0,0 0-4 15,7-7 0-15,-7 7 0 0,0 0 0 0,0 0-6 16,0 0 4-16,0 0 1 0,0 0 1 0,0 0-4 16,13 15 3-16,-13-15 0 0,3 12-1 0,4-4 0 0,-4 2 0 15,0 1 6-15,4 1-6 0,-4-3 0 16,4 4 2-16,-1-3 4 0,1 4-3 0,-4-4 1 16,4-1-4-16,-1 2 3 0,1-1-1 0,-1 0 3 0,-1 3 1 15,5-5 2-15,-4 4-2 0,1-2-3 16,0-2 2-16,-4 0 3 0,3-2-4 0,4 3 2 0,-3 1-1 15,3-5 4-15,-4 0-3 0,4 2-3 0,-4-5 1 16,4 4 10-16,0-2 0 0,0-2 1 0,6-2 2 16,-16 0 4-16,20 0-1 0,-20 0 0 0,23-6 3 15,-10 4-3-15,-3-2-1 0,0-1 3 0,-1-1-5 16,3 0 1-16,-6-1-5 0,4-1-1 0,0 2-2 0,0 0 0 16,0-2 2-16,-1 0-1 0,1-2-4 0,0 1 3 15,-3 0-4-15,2-1 3 0,-2 3-2 0,-1-5-1 16,4 6 1-16,-3-5 0 0,-1-1-1 0,4 5-1 15,-3-3-1-15,-4 0 2 0,4 2 0 0,-4-7 1 16,0 7-4-16,-3 8 0 0,7-15 0 0,-7 15 1 16,3-13 0-16,-3 5-4 0,0 8 4 0,0-12-2 15,0 12-3-15,0-11 7 0,0 11-7 0,0 0-1 16,-3-18 4-16,3 18 0 0,-4-9-1 0,4 9-1 16,-9-8 0-16,9 8-1 0,-7-8 0 0,7 8 0 15,-13-10 1-15,13 10 0 0,-20-5 1 0,10-1 2 16,1-1-2-16,9 7 1 0,-23-5-2 0,10-2 0 15,13 7 1-15,-23-3 1 0,10 2-5 0,13 1 4 0,-20-4-6 16,20 4 7-16,-15 0 0 0,15 0-1 0,0 0-4 16,-23-2 3-16,23 2 3 0,0 0-3 0,-19 0-2 15,19 0 1-15,0 0-2 0,0 0 0 0,0 0-1 16,-23 2 0-16,23-2-4 0,-10 5 8 0,10-5-7 0,-13 8-7 16,3-1-5-16,4 2-9 0,-7-3-10 0,6 7-8 15,-3-5-12-15,-6 9-19 0,-4 4-5 16,1-3-22-16,2-1-19 0,-1 1-121 0,-1-3-291 0,-1 1 84 15</inkml:trace>
  <inkml:trace contextRef="#ctx0" brushRef="#br0" timeOffset="189554.44">29225 11772 382 0,'6'-9'160'0,"-6"9"-16"0,0 0-8 15,7-9-19-15,-7 9-11 0,0 0-2 0,6-8-2 16,-6 8-13-16,4-8-2 0,-4 8-4 0,6-10-3 16,-6 10-6-16,0 0-2 0,5-10-1 0,-5 10-7 0,3-11-4 15,-3 11-8-15,0 0-9 0,7-4-4 0,-7 4-6 16,0 0-5-16,0 0-7 0,0 0-6 0,0 0 4 16,0 0-2-16,0 0-2 0,0 0-4 0,0 0-1 15,0 0-8-15,6 31 7 0,-9-16-3 0,0 12 0 16,0-7-2-16,-1 4 0 0,1 2 1 0,-2-6 5 15,2 4-7-15,3-8-1 0,-3 3-1 0,-1-5 1 16,1 1 3-16,0-4 1 0,0 2-2 0,-1-3 2 0,4 2-5 16,0-12 6-16,-3 19-4 0,3-10-3 0,0-9 5 15,-3 15-1-15,3-15 1 0,0 13-4 16,0-13 2-16,0 9 2 0,0-9-3 0,0 0 4 16,0 0-1-16,-4 13-1 0,4-13-1 0,0 0 4 0,0 0-2 15,0 14-3-15,0-14-13 0,0 0-19 0,0 0-21 16,0 0-27-16,-3 10-35 0,3-10-36 0,0 0-107 15,0 0-306-15,0 0 89 0</inkml:trace>
  <inkml:trace contextRef="#ctx0" brushRef="#br0" timeOffset="190467.37">28899 12756 235 0,'0'0'120'0,"0"0"-14"0,0 0-8 0,0 0 3 0,0 0-12 16,-10 13 3-16,10-13-14 0,-6 15 2 0,-1-1-11 16,1-6-3-16,-1 5-15 0,1-3 4 0,2 2-12 0,1 1-1 15,3-13-2-15,-6 19-5 0,2-9-1 16,1 0-8-16,3-10 2 0,-3 21-4 0,6-12-1 0,-3-9 0 15,7 18 0-15,-4-10-4 0,-3-8-3 0,10 15 3 16,-10-15 2-16,13 12-8 0,-3-5 5 0,-1-3-6 16,-9-4 0-16,20 7-10 0,-10-4 10 0,-10-3 3 15,0 0-6-15,36-3-1 0,-36 3-1 0,26-7 1 16,-13 3 2-16,-3-3-2 0,3-2 2 0,-3 0-2 16,8-6 12-16,-2-2 9 0,-3 3-7 0,-3 0 2 15,0 1-6-15,-4-2 5 0,1 7-5 0,-1-6 4 16,-2 1 3-16,-1 2 1 0,0-1 2 0,4 0-2 15,-4 1-1-15,-3 11-2 0,3-25-1 0,1 15-1 16,-4 10-3-16,-4-21-6 0,1 7 3 0,3 14-1 0,-6-19-4 16,2 5-2-16,-2 3 3 0,-1 2-1 0,7 9-7 15,-13-16-1-15,7 6-2 0,6 10 4 0,-17-15-1 16,7 6-2-16,4 4 8 0,6 5-5 0,-20-13 1 16,20 13 1-16,-11-9-6 0,11 9 2 0,-17-6-4 15,17 6 7-15,0 0-5 0,-16-5 0 0,16 5 3 16,0 0-5-16,0 0 0 0,-26 0 2 0,26 0 1 15,0 0-7-15,0 0-7 0,-26 5-12 0,26-5-10 0,-20 6-8 16,20-6-22-16,-16 15-12 0,6-7-29 0,0 3-23 16,4 2-110-16,6-13-282 0,-17 21 80 0</inkml:trace>
  <inkml:trace contextRef="#ctx0" brushRef="#br0" timeOffset="191128.6">28763 13656 243 0,'0'0'165'0,"0"0"-23"0,0 0-21 0,0 0-16 16,0 0 2-16,0 0-20 0,0 0 2 0,0 0-12 15,0 0 3-15,0 0-3 0,0 0-1 0,0 0-4 16,-29 33-10-16,22-25-9 0,4 3-1 0,-3-2-1 16,2 2-1-16,-2 4-7 0,3-3-1 0,-4 0-5 15,4 3-8-15,-1-4 3 0,1 2-3 0,3 1-2 0,-3-3-4 16,6 4 0-16,-3-6-1 0,3 6 0 0,1-5-2 16,-4 2 0-16,6-3-6 0,-2 3 2 0,-4-12 0 15,3 12-9-15,3-6 8 0,-6-6-1 0,7 9-1 16,-7-9-4-16,0 0 2 0,10 5 2 0,-10-5-2 15,0 0-8-15,0 0-2 0,0 0 4 0,0 0 1 16,29-20 0-16,-22 8-4 0,-1 4 2 0,1-5-3 16,-1 1-2-16,1-2 2 0,-2 3 2 0,1-2-3 15,-2 2 6-15,-1-2 1 0,0 1 3 0,4-3 1 16,-4 6 0-16,-3-3 5 0,3 0 5 0,-3 12 0 16,3-17-2-16,-3 8-2 0,0 9-6 0,0-15 1 0,0 15 4 15,0-12 2-15,0 12 2 0,-3-12-1 16,3 12-3-16,0-11-1 0,0 11 1 0,0 0 0 0,-6-14-5 15,6 14 4-15,-4-9-6 0,4 9-2 0,0 0 2 16,-6-10 0-16,6 10-4 0,0 0 3 0,0 0-5 16,-10-8-5-16,10 8-9 0,0 0-15 0,-5-8-10 15,5 8-18-15,0 0-13 0,0 0-24 0,-16-9-21 0,16 9-28 16,-17-6-135-16,11-2-330 0,-1-3 94 0</inkml:trace>
  <inkml:trace contextRef="#ctx0" brushRef="#br0" timeOffset="192493.7">29913 8530 279 0,'0'0'147'0,"-9"-6"-14"15,9 6-8-15,-4-6 2 0,4 6-14 0,0 0-10 0,-9-6-3 16,9 6-8-16,0 0-3 0,0 0-4 0,-4-5-5 16,4 5-6-16,0 0-12 0,0 0 5 0,0 0-8 15,0 0-6-15,0 0-11 0,-6-5 0 0,6 5-1 16,0 0-6-16,0 0 1 0,0 0-2 0,0 0-8 16,0 0-2-16,0 0-2 0,0 0-2 0,0 0-2 15,10-13-2-15,-10 13 1 0,16-2-5 0,-3-3 2 16,0 4-7-16,2 1 3 0,1-3-4 0,7-1 1 15,0 2-4-15,-3-1 1 0,6 3-1 0,-7 0 4 16,1 0-5-16,0 0 2 0,-7-3-4 0,0 3 2 16,-13 0-1-16,23 0 3 0,-10 3-6 0,-13-3-1 0,15 0 3 15,-2 0-6-15,-13 0-2 0,16 3 3 0,-6-1 1 16,0 5 3-16,-10-7 0 0,16 6-4 0,-6 4 0 16,-4-3 2-16,1 5-3 0,3-1 2 0,-4 1 0 15,7 9-7-15,-3 2 7 0,10 15 2 0,-7 2 2 16,-3 4-1-16,6-2-6 0,-6 1 9 0,0 1-4 15,0 0 3-15,-6 0-4 0,3-3 3 0,0 7 0 16,-1-2-3-16,-6 4-3 0,7-6 6 0,-4 4-2 0,0-2 2 16,-3 3-3-16,-3 1 0 0,0-2-6 0,3 2 10 15,-4-1-3-15,-2 0 0 0,-1 5 1 16,-6-8 0-16,8 6-2 0,2-2 2 0,-4 0 2 0,-2 6 4 16,-4-4-8-16,3 2 3 0,0-5 3 0,-3 4-1 15,0-1-5-15,-4 4 1 0,4-6 4 16,0 3 1-16,3 0-3 0,-6-4 1 0,3 4 1 0,-3 0 1 15,3-1 0-15,-1 2-2 0,5-5 1 0,-6 4-7 16,-1-3 9-16,-1 0 0 0,1 0 2 0,3 0 1 16,-7 1 2-16,4 0-1 0,-1-2-8 0,4 4 6 0,-3-6-1 15,3 4 5-15,0 3 0 0,0-1-3 0,3 0-3 16,0-1 0-16,0-2 0 0,-3-2 4 0,8 2-2 16,-5 1-4-16,4 0-1 0,-4-2 5 0,0-3-6 15,7 2 0-15,-4-4 1 0,1 0-2 0,3-9 5 16,-4-3-1-16,0 11 4 0,4-3-3 0,0 0 1 15,-4 5-1-15,1-5 2 0,3-5 0 0,-4-2-2 16,4-3-1-16,0-2-4 0,-4 14 3 0,0-3 1 0,-2-3-3 16,5-7-1-16,-2 4 3 0,-1 7 0 0,-3 5 1 15,-3-5-2-15,7 4-1 16,-4-2-3-16,0 4 6 0,-3-5 2 0,0 1-1 0,2-1-2 16,-3 3 3-16,5-1-2 0,-4 2 3 0,3-2-2 15,-3 1 0-15,3-1-1 0,3-3 0 0,1-2 0 0,-1-7-2 16,1-2 2-16,-1-2 0 0,4 16-2 0,-4 2 1 15,1-10 0-15,2-6-1 0,1-2 5 16,-3-1-5-16,6-2 1 0,-4-2 1 0,1 0-2 0,3-6 0 16,-3-1 1-16,3 0-1 0,-3-3 2 0,6 2 0 15,-6-1-5-15,3-4 1 0,0-9-2 0,-4 20 6 0,4-14 3 16,0-6-3-16,-3 15-2 0,3-15-1 0,-3 10 3 16,3-10 0-16,0 13 1 0,0-13-3 0,0 0-1 15,-4 8 3-15,4-8 4 0,-3 7 1 0,3-7-3 16,0 0 4-16,-3 5 4 0,3-5-4 0,0 0 5 15,0 0 2-15,-7 7-1 0,7-7 1 0,0 0-9 16,0 0 5-16,0 0 3 0,-32 0-10 0,32 0-6 16,-25-10-8-16,6-1-16 0,-1-3-15 0,0-1-34 0,4-10-14 15,-4-13-50-15,1-5-153 0,6-13-345 16,3 0 98-16</inkml:trace>
  <inkml:trace contextRef="#ctx0" brushRef="#br0" timeOffset="193464.44">30432 11056 233 0,'0'0'116'16,"0"0"-23"-16,0 0-2 0,0 0-12 0,-16-10-7 15,16 10-15-15,0 0 13 0,0 0-8 0,0 0 2 16,0 0-4-16,0 0 2 0,0 0-1 0,0 0-5 16,0 0 2-16,-25 3-2 0,25-3-1 0,0 0-10 0,0 0 12 15,0 0-8-15,0 0-1 0,0 0-2 16,0 0-4-16,0 0-3 0,0 0-8 0,0 0 0 0,0 0-4 15,0 0 1-15,0 0-2 0,0 0-7 0,0 0 4 16,0 0-4-16,0 0-4 0,0 0 1 0,0 0 0 16,0 0-5-16,80 2-7 0,-53 3 3 0,-8-5-1 15,-2 1 1-15,9 6-5 0,-3-2 1 16,-7-5 1-16,-16 0 6 0,29 7-3 0,-17-7 0 0,-12 0-5 16,26 2 1-16,-26-2 4 0,23 6-2 0,-23-6-4 15,20 3 1-15,-20-3 1 0,19 5 1 0,-19-5-3 16,23 3 5-16,-23-3-4 0,20 4 0 0,-20-4 2 15,0 0-11-15,29 0-6 0,-29 0-16 0,23-7-4 16,-23 7-21-16,0 0 4 0,20-5-12 0,-20 5-4 0,10-9 0 16,-10 9-8-16,0 0 8 0,6-14 7 0,-6 14 5 15,0-15 5-15,0 15 5 0,0 0 2 0,-6-21 6 16,6 21 6-16,-7-12 5 0,4 4-3 0,3 8 12 16,-10-17 12-16,10 17 8 0,-13-19-1 0,6 11 13 15,7 8 5-15,-13-17 7 0,13 17-4 0,-6-15 10 16,6 15-2-16,-4-14-4 0,4 14 8 0,-3-15-1 15,3 15 7-15,-6-19-3 0,6 19-1 0,-7-14-5 0,7 14 3 16,-3-12 3-16,3 12-2 0,0 0 1 0,-4-18 0 16,4 18-2-16,0 0-5 0,-3-14 0 0,3 14-3 15,0 0-8-15,0 0-1 0,-6-14 2 16,6 14-6-16,0 0 0 0,0 0-3 0,0 0 1 16,-7-14 1-16,7 14-4 0,0 0-5 0,0 0-1 0,0 0 4 15,0 0-14-15,0 0 9 0,0 0-1 0,0 0 0 16,0 0 2-16,0 0-5 0,0 0 2 0,-6-7 0 15,6 7 2-15,0 0-1 0,0 0 1 0,-14 38-3 16,8-23 2-16,-1 9-1 0,1 2 0 0,-4 2 7 0,3-1-3 16,-6 17 5-16,4-9-1 0,2-6 0 0,-3 1-5 15,4-2 3-15,-6 14 0 0,2-6-2 0,4-7 3 16,-1-2 2-16,1-2-8 0,3 2 0 0,-4-1 3 16,0-2 1-16,1 3-6 0,3-4 9 0,-4 3-3 15,4-2 3-15,3-8-5 0,-3-1 1 0,3 0-1 16,3-1 0-16,-3-1 4 0,0-13-2 0,0 21-2 15,3-10 5-15,-3-11-6 0,0 18-10 0,0-18-11 16,7 15-11-16,-7-15-20 0,6 10-28 0,-6-10-43 0,3 10-129 16,-3-10-295-16,0 0 84 0</inkml:trace>
  <inkml:trace contextRef="#ctx0" brushRef="#br0" timeOffset="195317.24">31258 10272 333 0,'4'-7'159'0,"-4"7"-9"16,9-15-12-16,-5 2-10 0,-1 8-11 0,0-5-10 15,-3 10-5-15,3-12-8 0,1 8-4 0,-4 4-4 0,6-13-4 16,-2 7-6-16,-4 6-5 0,3-11-6 0,-3 11-7 16,6-5-8-16,-6 5-6 0,4-9-6 0,-4 9-6 15,0 0-8-15,3-6 1 0,-3 6-5 0,0 0-4 16,0 0-2-16,0 0-1 0,0 0-1 0,0 0-6 15,0 31 1-15,-3-8-3 0,-7 4-1 0,3 1 4 16,-3 12-5-16,1-6 2 0,-1 16-4 0,3-14 1 16,1-7-1-16,-1 18 1 0,1-2 2 0,2-14 2 15,1-4-5-15,0-4 4 0,0 1-4 0,-1-4 5 16,1 6-4-16,3-2 4 0,-3-4-5 0,-1 1 3 16,4 0 0-16,0-6 1 0,0-1 3 0,0 3-4 15,0-6 1-15,0 4-4 0,4 0-7 0,-4-2-9 16,6 1-12-16,1 1-14 0,-4-5-13 0,7 2-15 0,6 9-21 15,-3 0-7-15,4-4-16 0,-1-5-108 0,7-1-264 16,-8-1 77-16</inkml:trace>
  <inkml:trace contextRef="#ctx0" brushRef="#br0" timeOffset="195598.99">31093 10466 486 0,'-7'-8'265'0,"7"8"-30"0,0 0-23 0,-3-10-24 15,3 10-21-15,0 0-21 0,0 0-14 16,0 0-15-16,-6-8-14 0,6 8-10 0,0 0-11 0,0 0-9 15,0 0-6-15,13-9-10 0,-5 3-5 0,8 3-4 16,10 0-20-16,4-6-24 0,3 7-34 0,-4-4-33 16,4 0-36-16,0 4-45 0,-2-5-151 0,-2-1-353 15,17-7 101-15</inkml:trace>
  <inkml:trace contextRef="#ctx0" brushRef="#br0" timeOffset="196513.27">32418 8878 231 0,'0'-11'130'0,"0"11"-11"16,0 0-11-16,0-13-20 0,0 13-10 0,0 0-15 0,-3-13-2 15,3 13-14-15,0 0 0 0,-13-15-8 0,13 15-9 16,-17-12 1-16,4 7-1 0,0-5-6 0,13 10-2 16,-26-9-1-16,3-1-3 0,-3 3 2 0,0 2-7 15,1-2 2-15,-1 1-3 0,0-2 0 0,0 6-2 16,0 2-3-16,3-5-3 0,6 3-2 0,1-1 3 16,16 3-2-16,-26 0-3 0,26 0 10 0,-20 0-5 15,20 0-6-15,-21 0-1 0,21 0 5 0,0 0-2 16,-26 10-6-16,26-10 4 0,-20 4-1 0,20-4 0 15,-20 12-4-15,14-3 6 0,-14 9 8 0,7-3-11 16,0 5 8-16,0-2-5 0,0 8 6 0,0-3-12 0,3 4 12 16,-10 17-8-16,7-3 12 0,-3 2-15 0,4 4 5 15,-1 1 4-15,0-2-2 0,0-2-5 0,3-3 2 16,-3 5-4-16,4 4 5 0,-1-2 0 0,0 2 3 16,-3-1 1-16,0 1 0 0,3 4 10 0,0-3 1 15,0-1-2-15,0 2-3 0,4-2 5 0,-1 6-12 16,1-6 16-16,-4 2-7 0,0 2 1 0,4-4 3 15,-4-4-1-15,2 3 0 0,1-1-3 0,-3-2 5 0,0 5-8 16,4-5 4-16,-1 4-8 0,1-3-2 0,-1 3 3 16,1 0 5-16,2 0 4 0,-5-1-4 15,5 2 1-15,-2-5 1 0,3 0-4 0,-7 4 7 0,3-2-4 16,1 1 10-16,2-3 5 0,1-1-2 16,-3 1 1-16,6 2-6 0,-7-2 0 0,7-2 1 0,-3 4-7 15,-1-4 2-15,4-9-4 0,-3 9 2 0,0-9-4 16,3-6 1-16,-3 16 0 0,3-2-2 0,0-7-1 15,0 9 5-15,0-9-1 0,0-3-2 0,0 6-4 16,0-4-4-16,-4-5 4 0,4-3-2 0,0-1 2 16,0 6-3-16,0-5-2 0,0 17-1 0,0 0 7 0,0-7 0 15,0-7-6-15,0-4 5 0,0 3 5 0,-3 1 8 16,0-3 3-16,6-2-3 0,-3 2 0 0,0-1-2 16,0 4 3-16,0-3-5 0,3-2-3 0,-6 4-3 15,3 0 0-15,0-4 0 0,0-2 0 0,0-1-1 16,-3 2-4-16,3 0 1 0,3 0 4 0,-3-7 6 15,3 3-8-15,-3-5-1 0,4-1 1 0,-4 14-1 16,3-6 2-16,0-1 2 0,4 1-9 0,-1 0 9 0,1 2 0 16,3-11-4-16,3 12 3 0,0-2-3 0,0-2 1 15,7 2-2-15,2-2 3 0,10 8-10 0,7-2-14 16,-6-8-11-16,9 1-33 0,7 2-35 16,-3-9-35-16,-8-3-133 0,-6-5-314 0,17-5 88 0</inkml:trace>
  <inkml:trace contextRef="#ctx0" brushRef="#br0" timeOffset="197739.57">32197 9215 228 0,'0'0'131'0,"0"0"-11"0,0 0-8 0,0 0-15 16,0 0-9-16,0 0 2 0,0 0-3 0,0 0-4 15,0 0-3-15,-3-12-6 0,3 12 3 0,0 0 1 16,0 0-5-16,0 0-6 0,0 0 0 0,0 0-5 16,0 0-4-16,0 0-5 0,0-4-6 0,0 4 0 0,0 0-6 15,0 0-7-15,0 0-4 0,0 0-6 0,0 0-1 16,10-7-4-16,-10 7-3 0,0 0-3 0,13-3-1 15,-13 3 0-15,0 0-11 0,23-3 8 0,-23 3-5 16,11 0 2-16,-11 0 0 0,20 3-4 0,-20-3 0 16,13 3-2-16,-13-3-1 0,0 0-2 0,20 2-6 15,-17 3-2-15,-3-5 9 0,10 4-2 0,-10-4 3 16,6 10-4-16,-2-4 2 0,-4-6-2 0,3 11 4 16,-3-3-3-16,0-8 5 0,0 19-5 0,3-8 2 15,-3-1 0-15,0 0-1 0,-3 3 1 0,6-1-2 16,-6-2 1-16,3 3 1 0,-3-5-3 0,6 7 4 0,-3-3-2 15,0-1 2-15,-3 1 0 0,3 3-1 0,0-3 0 16,0 2-4-16,0-3 8 0,0 4-3 0,0 0 1 16,0 5-3-16,3-2 2 0,-6-1 0 0,3-2 1 15,-4-2-7-15,4-2 7 0,-3 3-3 0,0-3-3 16,-1-1 2-16,-2 3 5 0,-1 0-1 0,1-1-2 16,-4-6 3-16,3 6 0 0,-6 0 0 0,4-3-4 0,-3-2 0 15,-8 8 12-15,-2-2 1 0,2-3-9 16,4-3 3-16,2-1-1 0,-2 0 0 0,6-4 2 0,1 4-1 15,-1-3-1-15,0 0 5 0,10-3-2 0,-16 3 1 16,16-3 0-16,-14 4-3 0,14-4-6 0,0 0-10 16,0 0-7-16,0 0-24 0,-16-10 0 0,16 10-18 15,0 0-24-15,3-11-29 0,-3 11-100 0,13-19-254 16,-3 11 74-16</inkml:trace>
  <inkml:trace contextRef="#ctx0" brushRef="#br0" timeOffset="198280.57">32528 9209 213 0,'0'0'163'0,"0"0"-23"0,0 0-15 0,0 0-8 15,10-8-20-15,-10 8-6 0,0 0-10 0,0 0-10 16,0 0-7-16,0 0-10 0,0 0-9 0,0 0-1 16,0 0-2-16,13-2-16 0,-13 2 12 0,0 0-11 15,23 0-4-15,-23 0 0 0,29 2-5 0,0 4-1 16,-9-6-1-16,6 6-6 0,-6-4 5 0,-2 2-8 15,-2-1 5-15,4-1 3 0,-7 1-5 0,-13-3-7 16,26 3 3-16,-13 1 1 0,-13-4-2 0,17 4 2 0,-17-4-8 16,13 4 5-16,-13-4-6 0,0 0 8 0,16 3-4 15,-16-3-7-15,0 0 4 0,16 3-3 0,-16-3 3 16,0 0-4-16,7 15-4 0,-7-15 8 0,3 10-1 16,-3 3 1-16,4-1 2 0,-4-1-6 0,-4 3 0 15,1 14 2-15,-4-2 1 0,4-1-5 0,-3 3 3 16,-1 1 3-16,-3 15-3 0,4-13 4 0,-1-1-3 15,1-4 6-15,-4 2-3 0,7-3-3 0,-1 1 3 0,-2 1-3 16,-4-4 3-16,7 0 0 0,-4 2 3 0,4-6 0 16,0-1-2-16,-4-3 4 0,4-1-1 0,3-1-1 15,-4-3 2-15,4 3 3 0,-3-1 0 0,0-1-5 16,0-3-7-16,3-8-10 0,-4 19-12 16,4-13-19-16,0-6-5 0,-3 15-18 0,3-15-10 0,-3 8-15 15,3-8-61-15,0 0-186 0,0 0 57 0</inkml:trace>
  <inkml:trace contextRef="#ctx0" brushRef="#br0" timeOffset="198482.56">32610 9613 344 0,'-4'-10'152'15,"4"10"-24"-15,0 0-14 0,0 0-18 0,0 0-8 16,0 0-13-16,0 0-9 0,30 0-4 0,-30 0-6 0,29 2-8 16,-16 3-24-16,13-2-32 0,-8 2-32 0,-1 2-38 15,-1-4-60-15,4 0-164 0,-7 0 50 0</inkml:trace>
  <inkml:trace contextRef="#ctx0" brushRef="#br0" timeOffset="200387.55">32053 10167 263 0,'0'0'210'0,"0"0"-29"0,0 0-15 0,7-5-26 16,-7 5-14-16,0 0-19 0,0 0-13 0,0 0-14 15,0 0-13-15,10-4-6 0,-10 4-9 0,0 0-8 0,0 0-6 16,3 18-5-16,0-7 1 0,-3 2-6 15,-3 9-3-15,0 2-1 0,3 0 1 0,-7 2-4 16,1 1 0-16,2 0-3 0,-2-2 3 0,-1 4-6 0,-3-2 1 16,4 0 0-16,-2 2 0 0,1 11 1 0,1-1-2 15,-4-10 2-15,3-2-10 0,1-2-24 0,2-1-12 16,1 2-29-16,0-2-20 0,3-1-14 0,-3-5-16 16,6-6-101-16,3-1-248 0,1-3 73 0</inkml:trace>
  <inkml:trace contextRef="#ctx0" brushRef="#br0" timeOffset="200827.59">32554 10272 322 0,'3'-7'144'0,"4"-2"-18"0,-4 3-9 16,-3 6-13-16,10-13-3 0,-7 8-8 0,-3 5-11 15,0 0 2-15,10-11-11 0,-10 11-4 0,0 0-14 16,6-7-9-16,-6 7-6 0,0 0-1 0,0 0-10 15,0 0-3-15,0 0-1 0,0 0-1 0,-16 42 6 16,6-17 0-16,-9 14 4 0,-4 2-3 0,6 2 9 0,-5 1-4 16,4 6 4-16,-2-9-10 0,7-6-4 0,-4 9 4 15,1 0-6-15,3-2 2 0,0-2-4 0,10-4-1 16,-1-8-1-16,1-1-3 0,3 0-1 0,-3-5 2 16,3-3-3-16,-3-3 0 0,6-1-1 0,-3-2 1 15,3-5 2-15,-3 1-2 0,3-1 4 0,-3-2-2 16,0-6 2-16,0 0 0 0,7 9 0 0,-7-9-1 15,0 0 5-15,0 0 0 0,0 0-1 0,0 0 3 0,23-25 0 16,-17 12 0-16,-2 1 1 0,-1 2 7 0,0-3 2 16,-3 2-2-16,3-1 0 0,1 0 2 0,-4 1-3 15,0-2-1-15,3 2-4 0,-3 11-4 16,0-15 1-16,0 15-3 0,-3-17-3 0,3 17 0 0,0-12-7 16,0 12 1-16,-7-11-2 0,7 11-2 0,-3-9-2 15,3 9 0-15,0 0-4 0,-7-15-8 0,7 15-6 16,0 0-10-16,-9-6-12 0,9 6-14 0,-10-5-15 15,10 5-20-15,0 0-15 0,0 0-19 0,-23-4-20 16,23 4-26-16,0 0-114 0,-33 9-332 0,20-6 96 16</inkml:trace>
  <inkml:trace contextRef="#ctx0" brushRef="#br0" timeOffset="202347.54">32464 11495 228 0,'0'0'97'0,"10"-4"-14"16,-10 4-11-16,0 0-9 0,0 0-4 0,0 0-1 0,0 0-13 16,0 0 1-16,0 0-2 0,0 0-4 0,0 0-3 15,0 0-1-15,0 0 12 0,0 0-13 0,0 0-12 16,0 0-1-16,0 0 1 0,0 0 0 0,0 0-6 16,0 0 3-16,0 0 7 0,0 0 1 0,0 0-2 15,-7 20 1-15,-3-7-2 0,4-5-3 0,-4 1 0 16,-3 15 1-16,0-9 2 0,3-1-11 0,0 1 5 15,0-4-5-15,7 3 4 0,-3-1-6 0,2-1 0 16,-2-1-1-16,3 1 1 0,3 2 1 0,-4-3 1 16,1 1-6-16,3 0 1 0,0-2 1 0,0-2 1 0,3 0 1 15,-3-2 3-15,0-6-6 0,7 13 2 0,-4-7 1 16,-3-6 3-16,10 5-4 0,-4-2 10 0,-6-3 8 16,14 2-4-16,-14-2-1 0,0 0-1 0,19 0 1 15,-19 0-3-15,0 0 5 0,17-5-2 0,-17 5 6 16,13-5-4-16,-13 5-2 0,16-10-2 0,-9 5-2 15,1-1 0-15,-2-2-2 0,1 1 1 0,-1 2-1 16,1-5 5-16,-1 2-2 0,1-2 4 0,-1 4-5 0,1-3 6 16,-4 4 1-16,1-4 1 0,-4 9-3 0,9-11 2 15,-9 5 0-15,0 6 2 0,7-12-4 0,-7 6 4 16,0 6-6-16,3-11 1 0,-3 11-5 0,0-10-1 16,0 10-5-16,0-8 2 0,0 8-4 0,-3-9-1 15,3 9-3-15,-3-8 0 0,3 8-2 0,-7-7 0 16,7 7-5-16,-6-7-9 0,6 7-10 0,0 0-7 15,-14-7-9-15,14 7-13 0,-6-2-10 0,6 2-22 16,0 0-10-16,-16-4-15 0,16 4-6 0,0 0-16 16,-20 6-11-16,20-6-78 0,-11 7-255 0,11-7 74 0</inkml:trace>
  <inkml:trace contextRef="#ctx0" brushRef="#br0" timeOffset="202947.56">32240 12100 277 0,'0'0'78'0,"0"0"-6"15,0 0-13-15,0 0 3 0,0 0 1 0,0 0-14 0,0 13-3 16,0-13 1-16,0 0 1 0,0 0-1 0,-3 14-4 16,3-14-11-16,-4 11 5 0,4 1-1 0,-3 0-6 15,3-12 12-15,-3 20-11 0,3-8-1 0,0 0-3 16,0 0-1-16,0-3-8 0,0 2 3 0,3 2 3 15,4 0-5-15,-4-4 5 0,3 4-4 0,-1-3 2 16,-1-4-5-16,2 7-5 0,-6-13 0 0,7 10 4 16,-4-6 0-16,-3-4-3 0,6 11 8 0,-6-11 1 0,0 0 8 15,10 10 1-15,-10-10-4 0,0 0 1 16,10 5 5-16,-10-5 1 0,0 0 8 0,0 0-2 16,0 0 0-16,0 0-4 0,0 0 4 0,26-11-1 0,-26 11-4 15,10-12-4-15,-10 12 1 0,10-15-4 16,-7 9-1-16,0-3 3 0,-3 3 1 0,4-3-1 0,-4 9 4 15,6-14-5-15,-6 5-7 0,4 1 1 0,-4 8-2 16,-4-15-5-16,4 10 0 0,0 5-1 0,-3-15-6 16,0 5 3-16,-1-1-3 0,1 5 2 0,0-2-3 15,0-1 1-15,3 9-3 0,-7-10 1 0,1 2-5 16,2-1 2-16,1 3-2 0,3 6 0 0,-10-12 1 0,10 12-2 16,-6-8-2-16,6 8-4 0,-4-7 2 0,4 7-9 15,0 0-12-15,0 0-12 0,-6-10-19 0,6 10-6 16,0 0-4-16,0 0-10 0,0 0-12 0,0 0-19 15,0 0-12-15,-17 2-11 0,17-2-79 0,0 0-247 16,0 0 74-16</inkml:trace>
  <inkml:trace contextRef="#ctx0" brushRef="#br0" timeOffset="203447.49">32237 12827 317 0,'0'0'175'15,"3"-8"-25"-15,-3 8-12 0,0 0-13 0,6-10-9 16,-6 10-10-16,0 0 1 0,0 0-9 0,5-5-13 15,-5 5-7-15,0 0-9 0,0 0-9 0,0 0-8 0,4-10-9 16,-4 10-8-16,0 0-1 0,0 0-8 0,0 0-3 16,0 0-1-16,0 0-2 0,0 0-4 0,0 0 1 15,0 0-4-15,3 33-4 0,-6-21 5 0,-1-1-4 16,4 4 1-16,-1 8-3 0,-3-3-2 0,1 1 2 16,-3-1-3-16,6 2 2 0,-7-6-5 0,7 3 7 0,-3 2-4 15,3-2 4-15,-4 0-5 0,1 3 4 16,3 2-3-16,-3-1 2 0,3-1-24 0,0-3-17 0,0 1-22 15,-3-1-20-15,6-5-28 0,-3 1-6 0,0-4-105 16,-3 1-254-16,6 2 74 0</inkml:trace>
  <inkml:trace contextRef="#ctx0" brushRef="#br0" timeOffset="203930.57">32093 13532 209 0,'0'0'138'15,"-10"9"-27"-15,10-9-7 0,0 0-9 0,-10 12-15 16,10-12-4-16,-3 12-11 0,3-12-4 0,-7 11-5 15,7-11-6-15,-3 12-13 0,0-1 7 0,3-11-7 0,-4 19-12 16,1-13 7-16,3-6-7 0,0 17 4 0,3-9-7 16,-3 2-3-16,0-10 2 0,7 15-8 0,-7-15 9 15,3 10-8-15,-3-10-9 0,0 0 18 0,10 13-11 16,-10-13 0-16,7 8 4 0,-7-8-4 0,0 0 3 16,6 9-13-16,-6-9 7 0,0 0-9 0,0 0-9 15,0 0 22-15,13 3 5 0,-13-3 2 0,0 0-2 16,0 0 3-16,0 0-3 0,0 0-5 0,23-12 3 15,-23 12 1-15,7-12-5 0,-4 3 9 0,3-1 5 16,-2 0-5-16,-1-1 7 0,0-4-2 0,0 3-4 16,1 0 9-16,-1 1-2 0,4-4 1 0,-4 7 4 0,0-4-2 15,-3-1-2-15,0 13 2 0,3-16-5 0,-3 7 0 16,0 9-7-16,-3-13-2 0,6 2-1 0,-3 11-5 16,-3-15 0-16,3 15-11 0,-6-15-8 0,6 15-11 15,0 0-13-15,-10-14-14 0,10 14-16 0,-10-9-19 16,10 9-12-16,-13-8-23 0,6 1-105 0,-2 0-261 15,2 1 75-15</inkml:trace>
  <inkml:trace contextRef="#ctx0" brushRef="#br0" timeOffset="205354.55">33249 9075 248 0,'-6'-10'118'0,"6"10"-29"16,0 0-9-16,0 0-11 0,0 0-4 0,-10-4-7 16,10 4-1-16,0 0-4 0,0 0-3 0,0 0-3 15,0 0-12-15,0 0 0 0,-20-6 7 0,20 6-10 16,0 0-5-16,0 0 5 0,0 0-7 0,0 0-1 16,0 0-18-16,0 0 12 0,0 0-2 0,-23-4-3 15,23 4 3-15,0 0-2 0,0 0-2 0,0 0 3 16,0 0-2-16,0 0-13 0,0 0 25 0,0 0 1 15,0 0-3-15,0 0 6 0,0 0-7 0,0 0 0 0,-19 0-3 16,19 0-7-16,0 0 0 0,0 0 2 0,0 0 2 16,0 0-2-16,0 0-6 0,0 0 1 0,0 0 0 15,0 0 2-15,0 0-9 0,0 0 2 16,0 0 5-16,39 24 0 0,-29-19-9 0,3 5 4 0,-3 1-4 16,9 4 0-16,-6-1 4 0,4 0-4 0,-1 5-1 15,4-2 2-15,-4 4-2 0,-3 2 3 0,4-2-3 16,-4 5-4-16,1 1 10 0,-1-2-4 0,7 17-7 15,3 0 12-15,-7-3-3 0,-3 3-2 0,4-1-1 16,-4 0 5-16,-7-6-23 0,4 9 19 0,-3-9 3 0,-4-2-6 16,0 10 1-16,1 1 2 0,-1-2-1 0,0-7 0 15,-6-4 5-15,3 13-5 0,-7 0 3 0,4-9 4 16,0 9-2-16,-4-2 4 0,1 4 9 0,-4-3-2 16,3 3-3-16,-6-2 6 0,3 2-6 0,4 2 3 15,-4-11-6-15,-3 13 0 0,0-4 5 0,-3 8-3 16,2 2 5-16,1-2-3 0,5 2 3 0,-5 0-5 15,-3-1-2-15,3 1-6 0,0 0 6 0,3 0 2 0,0-1-2 16,-3 1 2-16,3-4 7 0,0 8-10 0,4-10-2 16,-4-1 0-16,3 0 2 0,1-1-6 0,-1-2 7 15,-3-3-2-15,7 3-4 0,-3-2 2 0,2-13 1 16,1 2 0-16,3-3-2 0,-3 13 3 16,-7 3 3-16,3-5-1 0,1 3-4 0,3-8-3 0,-4 10 1 15,-3-5 1-15,10-6 0 0,-3 9 1 0,-2 0-2 16,-5-9-6-16,7 10 7 0,0-12-2 0,-1-2-1 15,1-2 1-15,0-3-4 0,0 2 4 0,-1 0 1 16,1-2-5-16,0 1 7 0,0 0-3 0,-4 2-1 16,7 0 5-16,0-2-10 0,-3-4 5 0,-1 3-1 0,4 3 0 15,0-5 2-15,0 2 1 0,-3-2-7 0,-3-1 1 16,6 7 0-16,-4-7 4 0,1 3-2 0,3-3 3 16,-6 0 2-16,2 2 0 0,1 0 0 0,0 2-9 15,-1 0 6-15,1-2-4 0,0 2 6 0,0 0-10 16,-1-2 7-16,1 0-3 0,0 4 3 0,0-5 2 15,-1 1-4-15,1-1 1 0,-4-1-2 0,4 0 4 16,0 4-1-16,0-6-4 0,-4 1 5 0,1 2 0 0,2-5 1 16,1-3-3-16,0-1-1 0,3 0 4 0,-4-3 0 15,1 0-1-15,3-1 1 0,-3 1-3 16,3-6 0-16,0 2 0 0,-3 1 0 0,3-9 5 0,0 15-3 16,-4-9-6-16,4-6 1 0,0 12 3 0,0-12 3 15,-3 8-3-15,3-8 0 0,-3 8 0 0,3-8 5 16,-3 7-7-16,3-7 2 0,0 0-1 0,-4 11 2 15,4-11 2-15,0 0-5 0,0 0-4 0,-10 12 5 16,10-12-7-16,-6 8 5 0,6-8-13 0,-16 10-17 16,-6-1-15-16,-1-3-24 0,-6-3-24 0,-23 5-27 15,3-2-101-15,-7-6-269 0,-1-6 79 0</inkml:trace>
  <inkml:trace contextRef="#ctx0" brushRef="#br0" timeOffset="206518.26">23064 16365 355 0,'-18'-5'180'0,"18"5"-32"0,0 0-18 16,0 0-5-16,0 0-22 0,0 0-15 0,0 0-8 15,-13 0-8-15,13 0-2 0,0 0-2 0,0 0-5 16,0 0-7-16,0 0 1 0,0 0-5 0,0 0 6 0,0 0-6 16,0 0 9-16,0 0 0 0,54 14 3 0,-2-12-5 15,7 4-4-15,0-4 10 0,1 3-4 0,6-10 0 16,-1 5-2-16,-1-2-6 0,-5 2-5 0,6-2-6 15,-6-2-3-15,-8 2-4 0,-2-1-5 0,3 3-3 16,-6-3-2-16,-7-4-2 0,-6 7-3 0,-5-1-3 16,-2 2-3-16,-6-1-9 0,-4-1-9 0,-16 1-8 15,23-4-16-15,-23 4-9 0,20-3-9 0,-20 3-15 16,0 0-6-16,0 0-19 0,26-3-5 0,-26 3-15 16,0 0-17-16,0 0-20 0,0 0-104 0,0 0-292 15,0 0 83-15</inkml:trace>
  <inkml:trace contextRef="#ctx0" brushRef="#br0" timeOffset="206794.87">23571 15987 303 0,'-3'-12'177'0,"3"12"-29"0,0 0-15 0,-4-9-16 16,4 9-16-16,0 0-15 0,0 0-5 0,0 0-22 15,0 0-3-15,0 0-5 0,0 0-12 0,0 0 4 16,0 0-9-16,0 0-6 0,0 0-1 0,0 0-1 16,-6 35-1-16,6-20-2 0,0 8 0 0,0 4 4 15,0 2-5-15,3 18-1 0,-6-6 1 0,3 7 1 16,0-12-5-16,0 7-3 0,-4-6 6 0,1-4-8 16,0 11-1-16,0-4 1 0,6-5 0 0,-6 9-14 15,6-5-26-15,0-10-18 0,0 0-27 0,4-2-31 16,0-1-97-16,-1-3-237 0,7 1 70 0</inkml:trace>
  <inkml:trace contextRef="#ctx0" brushRef="#br0" timeOffset="207615.5">24886 15733 369 0,'0'0'215'15,"0"0"-29"-15,26-15-20 0,-26 15-26 0,7-13-13 16,-7 13-12-16,6-7-12 0,-6 7-17 0,4-10-9 16,-4 10-7-16,3-12-8 0,-3 12-12 0,0 0-4 15,3-12-6-15,-3 12-4 0,0 0-7 0,0 0-2 16,-10-11-2-16,10 11-5 0,-13-3-2 0,13 3-5 0,0 0-2 16,0 0-1-16,-37 10-1 0,27-7-2 15,0 2-4-15,0 3 2 0,0 1-1 0,1 4-2 16,2-6 3-16,1 8-2 0,-1-2 2 0,4 10 2 0,-1-2-2 15,8 1-2-15,2-1 3 0,4 2-1 0,0 0 2 16,6 2-6-16,1-2 3 0,-1-2 3 0,2-1-2 16,-2 0-1-16,1 0 1 0,-1-2-3 0,0-7 2 15,-6 4 0-15,3-5-1 0,-6 0 2 16,-1 0-3-16,4-5-2 0,-7 5-2 0,-3-10 1 0,7 11 2 16,-4-5-1-16,-3-6 0 0,-3 17 2 0,3-17-1 15,-10 15 3-15,0-6 0 0,1 0-3 0,-14 3 0 16,3-1 3-16,4 1-1 0,-4-5-3 0,0 3 2 15,6-6 2-15,-3 1-1 0,4 1-1 0,13-6 1 0,-26 6 2 16,26-6 2-16,-23 7-2 0,10-5 4 0,13-2-6 16,-26 0 0-16,26 0-5 0,0 0-25 0,-33 0-26 15,33 0-35-15,-16-9-34 0,16 9-132 0,-23-8-303 16,13-1 86-16</inkml:trace>
  <inkml:trace contextRef="#ctx0" brushRef="#br0" timeOffset="208564.54">26440 14844 260 0,'0'0'160'15,"4"-11"-21"-15,-4 11-15 0,0 0-19 0,0 0-9 16,0 0-14-16,0 0-9 0,-4-18-9 0,4 18-4 15,0 0-6-15,-6-15-9 0,6 15-7 0,-13-14-4 16,3 5-4-16,0 1 5 0,0-4-3 0,0 3-9 0,-3 1-4 16,0 2-2-16,-6-9-1 0,-4 0-2 0,3 7 3 15,-3-2-7-15,2 0 2 0,1 3-3 0,1-1 2 16,2 4-7-16,1 2 1 0,16 2-3 0,-30-7 3 16,30 7-2-16,-26-2-1 0,26 2 5 0,-23-6-5 15,0 6-3-15,23 0 0 0,-22-4 0 16,22 4 2-16,0 0 1 0,0 0-4 0,-31 4 1 15,31-4-1-15,-17 3-2 0,17-3 9 0,-19 12-2 16,9-4-7-16,0 0 6 0,0 5-2 0,-3 7 3 16,0 6-1-16,0 1 3 0,3-1 0 0,-3 20-3 15,-3-1 3-15,9 4 7 0,-3 1-8 0,0 3 9 0,1-4 5 16,2 7-11-16,0-2 10 0,1 1-7 0,3-2-1 16,-1 0 9-16,-2 3-7 0,4-4 1 0,-4 0 1 15,2 2 0-15,1-5 0 0,0 2 2 0,0-6 9 16,3 6-8-16,-4-5 2 0,1 2 1 0,0 1-3 15,-1-5 3-15,1 2-5 0,3 0 3 0,0 0-6 16,-3 1 3-16,6-1 7 0,-3-2-4 0,0 4 4 16,3-2-1-16,4 2 4 0,-7-4 2 0,7-1-7 0,-7 0 2 15,6 0-3-15,-3-8-1 0,1 8 0 16,-4 1-1-16,0-9 3 0,0-4-3 0,3 14 2 0,-3-4-4 16,3 2 1-16,-3-8 3 0,-3-3-2 15,0-1-2-15,3-2-2 0,-4-3-2 0,4 15-2 16,0-5 1-16,-3-7-1 0,3-2-4 0,-6-2 0 0,2-1 3 15,1 2-1-15,0 1-2 0,3 0 1 0,-4 2 0 16,4 0 1-16,-6 0-3 0,-1-3 1 0,4 1-1 16,-3 1 3-16,2 2-2 0,1-1 0 0,-4-2-1 15,1 2-3-15,-1-2 7 0,4 2-4 0,-3-3 0 16,-1 3 0-16,-3-3-1 0,0 4 2 0,4-4-1 0,-4 18 2 16,7-12-4-16,-4-5 3 0,1-4-2 0,-1 2 2 15,4-1-4-15,-4 1 0 0,1-2 2 0,6 0-1 16,-3-2 3-16,-1 0-2 0,1 2-1 0,0 0-1 15,3-5 0-15,-4-1 3 0,4-3-3 0,-3 1 4 16,3-2-1-16,0-3-2 0,-3 5 1 0,3-15 3 16,0 27-2-16,0-14-1 0,0-3 0 0,0 2-1 15,3 2 2-15,0-1 2 0,-3-13-1 0,4 23-1 16,-1-11 4-16,0-1-3 0,1 1-1 0,2-1 5 16,4 1-5-16,3 7 1 0,3-5 0 0,4 3 0 15,3 0-1-15,0-5-6 0,6 3-14 0,12 5-19 16,8-5-23-16,4-2-12 0,2-3-35 0,4 3-36 15,5-7-19-15,5-6-104 0,32-4-312 0,-21-6 88 0</inkml:trace>
  <inkml:trace contextRef="#ctx0" brushRef="#br0" timeOffset="209698.44">28224 14962 243 0,'0'0'180'0,"-7"-12"-22"0,7 12-24 0,0 0-15 16,0 0-7-16,0 0-11 0,0 0-11 0,0 0-12 15,-3-8-7-15,3 8-13 0,0 0-4 0,0 0-6 16,23-13 1-16,-14 7-10 0,-9 6-9 0,23-9 1 15,-10 4-4-15,4 0 0 0,-4-1-2 0,13 0-8 16,-1-3 0-16,4 0-5 0,-3-1 1 0,0 2 5 16,1 2-5-16,-1-3-1 0,-7 8-6 0,-2-6 0 15,-1 3-2-15,-16 4 4 0,21-4-4 0,-21 4-4 16,17-7 0-16,-17 7 5 0,13-3-6 0,-13 3 2 0,0 0-6 16,16-2 4-16,-16 2-1 0,0 0-4 0,0 0 4 15,23 2 1-15,-23-2-4 0,10 10 6 0,-10-10-7 16,10 15 7-16,-7-1-3 0,0-4-4 0,4 18 6 15,-7 1 0-15,6 15-1 0,-2-1 1 0,-1 5-1 16,3-2-3-16,-9 4 0 0,0 2 9 0,6-1-4 16,-3 2 1-16,-6 1 5 0,-1 3 2 0,-3 1 0 15,4-2 1-15,-1 0-4 0,-6 0 7 0,7 2-6 0,-4 1 7 16,-3-1 1-16,3-2 0 0,-7 3-5 0,11-5-2 16,-2 2 5-16,-5 6-2 0,3-1 0 0,-3 2 2 15,0-8-7-15,3 9 4 0,-3-3-1 0,3 2 0 16,-3-4-2-16,0 0 3 0,6 4-1 0,-3-5-3 15,4 5 3-15,6-3 3 0,-7 4 0 0,1-7-3 16,-4 1 2-16,10 0-2 0,-3-1-1 0,9-2 1 16,-6-6-3-16,-3 5 4 0,3-8-5 0,3 1 3 15,-3-2-3-15,0-10 2 0,-3 9 1 0,9-9-2 16,-6-4-1-16,0-1 3 0,0-5 0 0,-3 3 0 16,0 16 0-16,0-7 1 0,3-8-2 0,0 1 0 0,0-3 1 15,0 19 2-15,-4-11 2 0,4-2-5 16,-3-4 1-16,0 15 0 0,3-9 1 0,-3 0-3 0,-1-12 4 15,1 4-4-15,-4 3-2 0,4-7 2 0,0 3-1 16,0-2 0-16,-1-2 2 0,-2 2-2 0,6 0-1 16,-7-4 1-16,4 4-1 0,-4-7 2 0,1 6-2 15,1-2 3-15,-1 3-5 0,-4-1 3 0,3 0 1 16,-3 0 1-16,1-2-2 0,2 2-2 0,-3-2 1 0,0 3 0 16,4-1 0-16,-7-2 1 0,0 3 2 0,0-4-3 15,3-1 2-15,0 6-6 0,0-10 1 0,0 0-11 16,4-5-3-16,-4 2-7 0,3-3-8 0,7-9-10 15,-16 12-22-15,6-9-33 0,10-3-37 0,-26 0-137 16,26 0-318-16,-38-18 91 0</inkml:trace>
  <inkml:trace contextRef="#ctx0" brushRef="#br0" timeOffset="210645.87">26566 14977 238 0,'0'0'179'0,"0"0"-32"0,0 0-14 0,0 0-15 16,0 0-10-16,0 0-10 0,0 0-12 0,0 0-3 15,0 0-8-15,0 0-7 0,0 0-9 0,0 0-5 0,0 0-5 16,0 0-6-16,0 0-3 0,0 0-5 0,0 0-1 15,0 0-1-15,0 0-2 0,0 0 7 0,43 2-4 16,-43-2-4-16,42 4-1 0,-15-1-3 0,-1-3-3 16,2 2-1-16,-2 1-2 0,0-1 2 0,0-2-5 15,-3 0-1-15,-23 0-4 0,36 0-3 0,-36 0-2 16,29 0-19-16,-29 0-14 0,17 0-25 0,-17 0-24 16,0 0-26-16,23 0-23 0,-23 0-86 0,0 0-251 15,0 0 74-15</inkml:trace>
  <inkml:trace contextRef="#ctx0" brushRef="#br0" timeOffset="211045.55">27123 14856 245 0,'0'0'149'0,"-4"-12"-14"0,4 12-15 0,0 0-16 16,0 0-11-16,0 0-3 0,0 0-10 0,0 0-12 15,0 0-7-15,0 0-8 0,0 0-12 0,0 0-1 16,0 0-7-16,0 0-7 0,0 0 0 0,0 0-4 0,0 0 1 16,0 0 0-16,0 35-6 0,-3-22 1 0,3 2 4 15,0 7-7-15,-3 5 3 0,3-4-2 16,-4 1-1-16,1-1-2 0,0 1-1 0,3 1 1 0,-3-4-4 16,3 0 2-16,-4-1 0 0,4-3 0 0,0 2-11 15,-3-4-21-15,0-3-22 0,3 2-16 0,0-3-33 16,0 1-89-16,0-12-214 0,0 15 65 0</inkml:trace>
  <inkml:trace contextRef="#ctx0" brushRef="#br0" timeOffset="211834.5">27304 14921 213 0,'-3'-14'112'0,"3"14"1"0,0 0-18 15,0 0-6-15,0 0-6 0,0 0-9 0,3-13-7 0,-3 13-3 16,0 0-4-16,0 0-6 0,0 0-7 0,0 0-2 15,0 0-1-15,10-11-12 0,-10 11-2 0,0 0 0 16,6-9-11-16,-6 9 0 0,0 0 3 0,14-10 0 16,-14 10-9-16,0 0 0 0,13-5 5 0,-13 5-3 15,0 0-2-15,0 0-7 0,13-9 1 0,-13 9 1 16,0 0-7-16,0 0 4 0,13-6 2 0,-13 6-5 0,0 0 14 16,0 0-15-16,0 0-4 0,0 0 12 0,13-4-9 15,-13 4-2-15,0 0 0 0,0 0 2 0,0 0-1 16,0 0 4-16,0 0-3 0,0 0 3 0,26-4-3 15,-26 4 3-15,0 0-4 0,0 0-6 0,25 0 17 16,-25 0-6-16,0 0-10 0,0 0 14 0,26 4-7 16,-26-4 3-16,0 0-1 0,19 1 0 0,-19-1 0 15,0 0-3-15,17 3 1 0,-17-3-2 0,0 0-2 16,0 0 7-16,0 0 0 0,16 10-3 0,-16-10-1 16,0 0 1-16,3 9-2 0,-3-9-2 0,0 0 6 15,4 14 7-15,-4-14-8 0,0 15 2 0,0-15-4 16,-7 20-1-16,7-11 6 0,0-9-3 0,-10 21 11 15,4-10-13-15,3-2-3 0,3-9 3 0,-10 21 8 0,6-13-2 16,-2 1-6-16,6-9 6 0,-10 12 2 0,10-12-8 16,-6 11 4-16,6-11-1 0,-7 9-1 0,7-9 0 15,0 0-6-15,-7 15 7 0,7-15 3 0,0 0 0 16,0 0 3-16,-3 11 0 0,3-11 0 0,0 0-6 0,0 0 1 16,0 0-2-16,0 0 3 0,-3 13-4 15,3-13 0-15,0 0 1 0,0 0-1 0,13 14 5 16,-13-14-4-16,13 9 3 0,-13-9-7 0,16 12 7 0,-6-10-2 15,-10-2 2-15,20 14-6 0,-10-6-3 0,-10-8 0 16,16 10 2-16,-6 0 2 0,0-6 0 0,-10-4 0 16,16 19 6-16,-9-11-4 0,-1 1 0 0,1-3 8 15,-4-1-9-15,7 5 6 0,-7-2-7 0,-3-8 5 16,10 12-3-16,-7-6 4 0,-3-6-4 0,3 12 12 16,-3-12 4-16,0 0 0 0,0 11 7 0,0-11 1 15,-3 13 3-15,3-13-3 0,-10 10-2 0,0 0 3 16,1-1-9-16,-1-3 0 0,-3-1 0 0,0 0-3 15,0 2-11-15,-4-1-11 0,1 1-18 0,-7-2-23 16,3 3-22-16,1-1-23 0,2-5-19 0,1 4-95 0,1-3-248 16,15-3 74-16</inkml:trace>
  <inkml:trace contextRef="#ctx0" brushRef="#br0" timeOffset="212218.54">26579 15816 432 0,'0'0'187'0,"0"0"-26"16,0 0-13-16,0 0-13 0,0 0-11 0,-9 7-12 16,9-7-8-16,0 0-10 0,0 0-7 0,0 0-10 15,0 0-9-15,0 0-7 0,0 0-5 0,0 0-10 16,0 0 1-16,0 0-4 0,0 0-6 0,0 0-7 15,0 0-1-15,45 8 0 0,-15-8-7 0,-4 0-14 16,0 0-14-16,4 0-21 0,-6 0-38 0,6 4-38 0,-1-4-33 16,0 0-99-16,1-4-280 0,-7 4 81 0</inkml:trace>
  <inkml:trace contextRef="#ctx0" brushRef="#br0" timeOffset="212601.34">27188 15816 290 0,'0'0'145'0,"0"0"-30"0,0 0-19 0,0 0-5 16,0 0-19-16,0 0-3 0,0 0-14 0,0 0-2 16,0 0-10-16,0 0-2 0,0 0-6 0,0 0 0 15,0 0-6-15,0 0 6 0,0 0-13 0,0 0 13 16,0 0-14-16,0 0-3 0,-10 31 1 0,10-31-2 15,0 19-1-15,3-7-3 0,1 1 4 0,-1-5-3 16,-1 7-4-16,4-3 7 0,1 3-6 0,2 4-5 16,5 1 5-16,-1 0-2 0,-7-7-1 15,4 2-1-15,0 0 3 0,0 6 2 0,3-7-2 0,-3 1 0 16,-4-4-1-16,4 1 3 0,-4-4-2 0,-2 5 5 16,2-5-3-16,-6-8 1 0,7 18-1 0,-7-18 8 15,3 15 2-15,-3-15 9 0,3 10-3 0,-3-10-4 16,0 13 2-16,0-13-5 0,0 0 1 0,0 17 3 15,0-17-3-15,0 0-2 0,-9 15-2 0,9-15 1 0,-10 10-5 16,0-2-4-16,10-8-17 0,-23 5-13 0,23-5-18 16,-16 6-22-16,16-6-24 0,0 0-22 0,-36-6-102 15,36 6-247-15,-27-13 74 0</inkml:trace>
  <inkml:trace contextRef="#ctx0" brushRef="#br0" timeOffset="212838.55">27216 15737 303 0,'0'0'151'16,"0"0"-18"-16,0 0-19 0,6-10-20 0,-6 10-7 16,0 0-12-16,0 0-10 0,0 0-1 0,13-7-4 15,-13 7-1-15,20-2-3 0,-20 2-4 0,26-4-3 16,-13 4-8-16,7-2 2 0,-20 2-7 0,29-3-3 15,-12 3-6-15,-1-4 2 0,10 2-8 0,-1 2-6 16,-6-4-18-16,-19 4-28 0,33 0-38 0,-16 0-28 0,-17 0-82 16,22 0-212-16,-22 0 63 0</inkml:trace>
  <inkml:trace contextRef="#ctx0" brushRef="#br0" timeOffset="-214595.27">26514 16900 276 0,'0'0'148'0,"10"-7"-13"16,-10 7-18-16,0 0-15 0,0 0-11 0,0 0-9 16,6-10-9-16,-6 10-1 0,0 0-10 0,0 0-6 15,0 0-12-15,0 0 0 0,0 0 0 0,10-9-8 16,-10 9-9-16,0 0 2 0,0 0-8 0,0 0-2 0,0 0 6 16,10-11-8-16,-10 11-4 0,0 0 5 15,0 0-3-15,0 0-2 0,0 0-13 0,0 0 16 0,0 0-11 16,0 0 7-16,6-10-4 0,-6 10-5 15,0 0 4-15,0 0 1 0,0 0-5 0,0 0 4 0,0 0-3 16,0 0-4-16,0 0 0 0,0 0 3 0,0 0 3 16,10-8-8-16,-10 8 1 0,0 0 2 0,0 0-1 15,0 0 4-15,0 0-6 0,0 0-5 0,0 0 7 16,0 0-1-16,0 0 4 0,0 0-4 0,0 0 1 16,0 0-2-16,0 0 2 0,0 0-3 0,0 0 9 0,0 0-6 15,0 0 0-15,0 0-4 0,0 0 6 16,0 0-1-16,10-9-3 0,-10 9 3 0,0 0-5 0,0 0 2 15,0 0-5-15,0 0 10 0,0 0-3 0,0 0 2 16,0 0-7-16,0 0 4 0,0 0-4 0,0 0-2 16,0 0 1-16,0 0 6 0,0 0-9 0,0 0 8 15,0 0-4-15,0 0-3 0,0 0 0 0,0 0-4 16,0 0 6-16,0 0 2 0,0 0-1 0,0 0-2 16,0 0 0-16,0 0 4 0,0 0 0 0,0 0 1 15,0 0-2-15,0 0 3 0,0 0-2 0,0 0 1 16,0 0-3-16,0 0 2 0,0 0 5 0,-6 35 1 15,6-35-3-15,0 0-3 0,3 12 2 0,-3-12 0 16,0 0 6-16,0 0-2 0,0 17-3 0,0-17 4 0,6 9-2 16,-6-9 4-16,7 8-3 0,-7-8 5 0,10 12-3 15,-10-12-4-15,16 10 3 0,-3-5 2 0,-13-5-1 16,13 7 3-16,-13-7 5 0,20 6 3 0,-20-6 0 16,20 6-1-16,-20-6-2 0,19 0 1 0,-19 0-2 15,0 0 7-15,0 0 6 0,31-6 9 0,-31 6-1 16,20-6 2-16,-10-1-1 0,0 2-3 0,-1-1 4 15,1-3 2-15,3 0-1 0,-3-1-5 0,-3-1 0 0,2 0-5 16,1-1-2-16,-3-2-1 0,9-3-6 0,-6-2-2 16,-4 5 2-16,1 2-6 0,0-3 0 15,-4 6 0-15,0-1-5 0,-3 10 1 0,7-25-3 0,-7 20-1 16,0 5-3-16,3-18 0 0,-3 18 3 16,0 0-6-16,-3-16 5 0,3 16-6 0,-7-11 3 0,7 11-1 15,0 0-1-15,-13-11-1 0,13 11 5 0,-10-5-6 16,10 5 3-16,0 0 1 0,-16-7-1 0,16 7-3 15,0 0-4-15,-23-6 5 0,23 6 6 0,0 0-2 16,0 0-2-16,0 0-1 0,-29 6 1 0,29-6 2 16,0 0-2-16,0 0 0 0,-27 7 1 0,27-7 1 0,-13 5 2 15,13-5-1-15,-16 10-3 0,9-5 1 0,7-5-3 16,-14 11-17-16,14-11-10 0,-17 12-2 0,7-4-18 16,4 2-9-16,-1 2-28 0,-2-4-23 0,2 5-17 15,-3-1-88-15,4-2-255 0,6-10 74 0</inkml:trace>
  <inkml:trace contextRef="#ctx0" brushRef="#br0" timeOffset="-213900.0799">26885 17358 231 0,'0'0'153'0,"0"0"-28"0,0 0-18 15,0 0-10-15,0 0-20 0,0 0 1 0,0 0-14 16,0 0 3-16,0 0 0 0,0 0 4 0,7-6-4 16,-7 6-7-16,0 0-10 0,0 0 13 0,0 0-12 0,0 0 6 15,0 0-6-15,-13 31-5 0,13-31-7 16,-7 15 2-16,4-5-7 0,3-2-3 0,0-8-4 0,0 22 4 16,0-12-7-16,0 3 1 0,0-2-1 0,3-2 0 15,0 0-4-15,4 3 2 0,-4-7-3 16,4 3 0-16,-1 2-2 0,1-2-3 0,3 1 2 0,0-3 1 15,-4 1-6-15,7-6 1 0,-13-1 1 0,15 11-3 16,-2-9 1-16,-13-2 0 0,16 6-1 0,-16-6-4 16,17 0 3-16,-17 0 0 0,0 0-2 0,23-4 1 15,-23 4-3-15,13-4-1 0,-13 4-2 0,19-12 2 0,-12 5-1 16,3 1 1-16,3 0-3 0,-7-3 2 0,1 3 1 16,-1-3-2-16,-6 9 3 0,7-15-2 0,-7 15 1 15,10-7-1-15,-7-2-3 0,-3 9 5 0,3-9-3 16,-3 9 1-16,7-11 0 0,-7 11-4 0,3-13 3 15,-3 13-2-15,3-9-2 0,-3 9 2 0,4-11 1 16,-4 11-9-16,0 0 9 0,-4-17-2 0,4 17 1 16,-3-13 0-16,3 13 2 0,-3-8-2 0,3 8 4 15,-7-9-3-15,7 9-1 0,-6-12 0 0,6 12-2 16,-7-9-2-16,7 9 2 0,-10-8 4 0,10 8 0 16,-3-8 5-16,3 8-2 0,0 0 4 0,-10-10-1 0,10 10-1 15,-9-9 3-15,9 9-5 0,-10-6 0 16,10 6-3-16,-10-6 5 0,10 6-2 0,0 0-4 0,-16-4 1 15,16 4-5-15,0 0-14 0,-14-5-16 0,14 5-16 16,0 0-14-16,0 0-15 0,0 0-23 0,-36 0-18 16,36 0-20-16,-13 7-78 0,13-7-256 0,-23 8 74 15</inkml:trace>
  <inkml:trace contextRef="#ctx0" brushRef="#br0" timeOffset="-213232.28">26921 17829 228 0,'0'0'108'0,"0"0"-17"0,0 0-7 0,0 0 6 15,0 0-17-15,0 0 3 0,0 0-5 0,0 0-14 16,0 0-3-16,0 0 18 0,0 0-4 0,0 0-4 15,-23 13 0-15,23-13-1 0,-16 16-3 0,9-7-3 0,1 3-7 16,-1 1-3-16,1-3 2 0,-4 4-8 0,7-1 0 16,-4 1-5-16,-3 7 2 0,7-4-9 0,0 1-2 15,3-3 1-15,-3 0-5 0,3-1 1 16,3-3-4-16,0 4 5 0,0 1-10 0,1-6 5 0,-1 3-3 16,3-2-3-16,1-2 0 0,3 2 4 0,0-1-4 15,-4 0 1-15,-6-10 0 0,17 15 1 0,-11-12-3 16,-6-3 0-16,23 12-4 0,-13-8 5 0,-10-4-1 15,0 0 2-15,29 0-1 0,-29 0 1 0,0 0 6 16,28-10-1-16,-15 4 7 0,-3 3-1 0,0-2-3 16,3-5 1-16,-3 3-5 0,0-2-2 0,-1 0 5 0,4-1 0 15,-3-1-4-15,-3-1 1 0,3 4-2 0,-4-5 1 16,1 6 2-16,-1-2 3 0,-6 9-4 0,7-24-4 16,-1 13 0-16,-2 2 1 0,-4 9-4 0,3-21-1 15,0 9-5-15,-3 12 5 0,0-21-6 0,0 13 4 16,0 8-3-16,-3-20-3 0,3 20-1 0,-3-15 1 15,3 15-2-15,-7-12-1 0,7 12 2 0,-10-11-2 16,10 11 0-16,-10-8-1 0,10 8 2 0,0 0-1 0,-16-13 0 16,16 13 0-16,-13-2-3 0,13 2-8 0,0 0-9 15,-23-4-15-15,23 4-17 0,0 0-23 0,0 0-16 16,0 0-12-16,-36 8-16 0,23-2-28 16,13-6-108-16,-20 13-304 0,20-13 88 0</inkml:trace>
  <inkml:trace contextRef="#ctx0" brushRef="#br0" timeOffset="-212897.25">27129 18382 289 0,'0'21'135'0,"0"-12"-14"0,0-9 10 16,3 27-24-16,-3-17-8 0,4 9-5 0,-1 2-8 16,-3 4-6-16,3 0-3 0,-3 0-2 0,0 2-2 0,0 0-5 15,0-2 2-15,0 0-3 0,3 0-1 16,-3 4-11-16,0-4-3 0,-3-2-5 0,3 0-2 16,0-6-5-16,0 2-7 0,0-5 2 0,-3-3-2 0,6 1-4 15,-3-12-2-15,0 18-4 0,0-13 3 16,0-5-4-16,0 14-1 0,0-14-2 0,0 12-3 0,0-12-1 15,0 0 2-15,0 13-3 0,0-13 0 0,0 0 1 16,0 8-3-16,0-8-16 0,0 0-15 0,0 0-21 16,0 0-21-16,0 0-26 0,0 0-182 0,0 0-322 15,0 0 93-15</inkml:trace>
  <inkml:trace contextRef="#ctx0" brushRef="#br0" timeOffset="-209357.34">25037 6811 260 0,'3'-9'118'0,"-3"9"-14"0,0-8-9 0,0 8 0 16,0-10-8-16,0 10-9 0,3-8 3 0,-3 8-10 15,0-9-8-15,0 9-7 0,0 0 0 0,0-8-9 16,0 8-1-16,3-10-3 0,-3 10-2 0,0 0 0 0,0-11-3 16,0 11-5-16,0-7 5 0,0 7-8 0,0 0-3 15,4-8-1-15,-4 8-3 0,0 0-7 16,0 0 3-16,0 0-5 0,0-8-6 0,0 8-7 0,0 0 7 16,0 0-4-16,0 0-5 0,0 0 4 0,0 0-3 15,0 0 0-15,0 0-4 0,0 0 3 0,13 23 3 16,-10-12-3-16,0 4 3 0,4 5 1 0,-1 5-3 15,1-6 3-15,0 8-4 0,-1-1 2 0,1-3-3 16,1 4 3-16,-2-3-3 0,1 2 2 0,3-6 1 16,-4 4 2-16,1-7-4 0,-1-3-2 0,1 1 3 15,-4-2-1-15,4-1 7 0,-4-4 0 0,4 1 1 0,-4-1-4 16,0 1 5-16,0-4 1 0,-3-5 3 0,7 13 11 16,-4-11 10-16,-3-2 8 0,3 6 6 0,-3-6 7 15,0 0 2-15,7 7-2 0,-7-7-7 0,0 0-4 16,0 0-10-16,0 0 5 0,0 0 0 0,33-15-6 15,-23 6 3-15,-1 0-3 0,8-8 0 0,-4-7-1 16,0 6-4-16,0 1 1 0,0-10 1 0,-3 5-1 16,1-2-6-16,-1-2 3 0,3 2 3 0,0-3 3 0,-3 6-1 15,-3-4-2-15,2 5-2 0,-5 1-3 0,2-1-3 16,1 5 14-16,-1 5-2 0,-2-5-1 16,2 2-4-16,-3 1-6 0,1 1 4 0,2-1-4 0,-2 4-3 15,-1-5-2-15,0 7-3 0,0-2-1 16,1 2 1-16,-1-3-2 0,-3 9-5 0,3-11 2 0,-3 11-6 15,3-10 4-15,-3 10-3 0,4-4 2 0,-4 4 2 16,3-10-5-16,-3 10 0 0,0 0-7 0,3-5-4 16,-3 5 1-16,0 0-6 0,0-9-17 0,0 9-14 15,0 0-11-15,0 0-13 0,0 0-5 0,0 0-15 0,0 0-7 16,0 0-11-16,0 0-7 0,0 0-20 0,0 0-8 16,0 0-130-16,10 33-324 0,-3-23 92 0</inkml:trace>
  <inkml:trace contextRef="#ctx0" brushRef="#br0" timeOffset="-209077.23">25748 6926 350 0,'0'0'139'0,"0"0"-13"0,0 0-14 0,0 0-6 0,0 0-2 15,17 1-27-15,-17-1 5 0,0 0-19 16,0 0-1-16,0 0-12 0,0 0-4 0,0 0-4 0,0 0-5 15,0 0-10-15,9 11 6 0,-9-11-7 0,-3 19-2 16,3-7-2-16,-6 11-3 0,2 4-2 0,1 2-8 16,-7 12-4-16,0 0 8 0,4-6-4 0,-4-2 4 15,7-8-10-15,3 0 2 0,-7 1 3 0,1 0-2 16,2-3 1-16,-2 0 5 0,3 2-2 0,-4-5-2 0,4-3-2 16,0 1 7-16,3-3-3 0,-4-4-3 0,4 4-23 15,-3-1-18-15,3 0-33 0,-3-1-35 0,3 2-88 16,3-3-227-16,0-2 67 0</inkml:trace>
  <inkml:trace contextRef="#ctx0" brushRef="#br0" timeOffset="-208428.7">28984 7377 400 0,'4'-4'170'0,"-4"4"-22"0,13-6-22 15,-13 6-19-15,9-2-9 0,-9 2-15 0,0 0-11 16,17 0-12-16,-9 6-5 0,2 0-7 0,0 2-3 16,-1-2-9-16,-2 5-1 0,0-2-5 0,-1 6 1 15,1-4-11-15,2 12 4 0,1-2-7 0,0 6 0 0,0-4-1 16,0 0 4-16,3 4-3 0,-3-4-2 15,-4 4 1-15,4-6-2 0,0 6-1 0,3-10-5 16,-3 5 5-16,-1-3-2 0,-2-5 3 0,3-3-6 0,-4 2 6 16,1-3-5-16,-1 1 2 0,3-3 1 0,-3-2-5 15,1-4 3-15,-7-2-2 0,13 7-3 0,-13-7 5 16,23-3-3-16,-23 3-2 0,23-6 0 0,-14 0 8 16,1-2-10-16,3-3-2 0,-3 1 3 0,7-9 1 15,-1-4 0-15,-3 0 1 0,-3 0 2 0,3-1 0 16,0 0 6-16,0-1 5 0,-3 0 0 0,-2 2 6 15,2 0 7-15,0 0-1 0,3-2 3 0,-7 2 2 0,4 7 2 16,-3-3 2-16,-4 5-1 0,7-9-5 0,-4 2 0 16,1 4-1-16,-1-1-6 0,1 3 4 0,-4 3-4 15,4 2 1-15,-4 3-3 0,0-6-1 16,1 9-2-16,-1-5-5 0,-3 9-1 0,3-15-3 0,-3 12-2 16,0 3-5-16,7-12 2 0,-7 12-18 0,3-6-12 15,-3 6-16-15,0 0-10 0,0 0-7 0,0 0-7 16,0 0-8-16,0 0-12 0,0 0-15 0,0 0-10 15,10 21-13-15,-10-9-5 0,3 3-15 0,4 8-73 16,-1 0-255-16,1 1 75 0</inkml:trace>
  <inkml:trace contextRef="#ctx0" brushRef="#br0" timeOffset="-208113.3499">29730 7540 277 0,'0'0'114'0,"4"10"-20"0,-4-10 30 16,0 0-7-16,0 4-8 0,0-4-2 0,0 0 1 15,0 0-5-15,0 0-1 0,0 0-12 0,6 6-11 0,-6-6 0 16,0 0-13-16,0 0-3 0,0 0-6 15,0 0-9-15,0 0-6 0,7 6-2 0,-7-6-5 0,0 0-4 16,0 0-1-16,9 7-6 0,-9-7-1 0,7 2-1 16,-7-2-4-16,13 6-5 0,-6-3-4 0,2 6 0 15,1-2-3-15,0-3 0 0,-3 6-2 16,-1-5 2-16,4 7-4 0,-7 0-5 0,4-3 1 16,-4 2 7-16,4 0-5 0,-7 2 7 0,0 2-5 0,3-4 4 15,-3 3 2-15,-3-2-8 0,3 0 4 0,-7 3 2 16,4-4 3-16,0 1 1 0,-1 0-4 0,1-1 0 0,0-3 2 15,-1 3 0-15,4-7 6 0,0-4 1 16,-3 12 2-16,3-12-7 0,0 13 0 0,0-13 5 16,0 8-2-16,0-8-2 0,7 9 2 0,3-3-1 0,6-4 1 15,13 8-2-15,4-5-2 0,18 1 0 0,4 0-19 16,-6 0-20-16,1 1-38 0,-5-6-43 0,-7-2-166 16,-5 1-329-16,-1-4 93 0</inkml:trace>
  <inkml:trace contextRef="#ctx0" brushRef="#br0" timeOffset="-207536.25">31648 7525 214 0,'0'0'185'0,"0"0"-59"15,23 4-3-15,-23-4-20 0,13 9-7 0,-4 3-21 0,1-4-1 16,3 15-14-16,-3-4-1 0,3 5-6 0,0 0-2 16,-6 7-3-16,3-4-6 0,6 15 0 0,-5-1-4 15,3-5-6-15,-5-7 3 0,-2-3-2 0,-1 0-5 16,1 1 2-16,3-4-11 0,-4 4 6 0,7-4-4 15,1 0 5-15,-1-2-6 0,3-1-2 0,0-3 5 16,1-2-6-16,-4-3-1 0,6 2-2 0,-2-5-6 16,-1 1-21-16,-1-8 5 0,1 1-14 0,-16-3-11 0,30-3 2 15,-4 1 1-15,-6-8-5 0,-4 1 3 16,3-5 3-16,-2-1 3 0,2-6 12 0,-5 1-4 0,-1-3 11 16,0-4-9-16,-3 4 27 0,-1-3 4 15,0 0 0-15,0-1 15 0,1 1-1 0,0 2 3 16,-3 0 10-16,-4 2-2 0,3-3 5 0,-2 8 1 0,2 0 2 15,-3 3-1-15,1-1-5 0,-1 3-3 0,0-2-1 16,4 5-1-16,-7-4-2 0,6 2-3 0,-2 2 2 16,-1 1-1-16,3-1 1 0,-6 3-3 0,0 6-3 15,4-14-4-15,-4 14-3 0,3-7-6 0,-3 7-7 16,0 0 1-16,0-8-5 0,0 8 0 0,0 0 3 0,0 0-4 16,0 0-3-16,-13 35 5 0,0-12-1 0,3 4 1 15,-3-4-1-15,3 6-2 0,-10 13 2 0,4-3 0 16,1 3 0-16,-4 2 2 0,6-6 0 0,-4 3-12 15,1 1-12-15,3-11-28 0,10-2-15 0,-7-2-19 16,3-4-19-16,4 4-26 0,3-6-129 0,0-1-301 16,-3-5 87-16</inkml:trace>
  <inkml:trace contextRef="#ctx0" brushRef="#br0" timeOffset="-207067.27">32323 8216 218 0,'0'0'164'0,"10"-9"-28"16,-3 4-27-16,-7 5 5 0,6-10-21 0,-6 10-5 16,10-7-6-16,-10 7-10 0,7-9-2 0,-7 9 1 15,6-9-1-15,-6 9-7 0,7-10-4 0,-7 10-6 16,0 0 2-16,9-8-5 0,-9 8 2 0,0 0-8 0,7-8-1 16,-7 8-2-16,0 0 3 0,7-7-5 0,-7 7-4 15,3-6 2-15,-3 6-3 0,6-6-8 16,-6 6 4-16,0 0-6 0,0 0-1 0,10-8-2 0,-10 8-4 15,0 0 3-15,10-8-7 0,-10 8-1 0,16-7-1 16,-16 7-2-16,13-6 0 0,-13 6-3 0,17-8-3 16,-17 8 0-16,15-2 2 0,-15 2-1 0,13-5-4 15,-13 5 3-15,0 0 1 0,19-2-5 16,-19 2 1-16,0 0-1 0,17 0-4 0,-17 0-2 0,0 0 8 16,19 7-6-16,-19-7 2 0,7 8-1 0,-7-8 0 15,6 8-2-15,-6-8 4 0,0 12-1 0,4-1-2 16,-1 0 2-16,-6-1 3 0,3-10-3 0,3 24-2 15,-6-12 4-15,3 0 1 0,-4 2 6 0,4-3-3 0,0 4-4 16,0 9 0-16,4-3 6 0,-4-4-2 0,3-3-3 16,-3 4 2-16,6 2-1 0,-2-1-1 0,2-3 7 15,-3-1-8-15,1-2 1 0,2-3-2 0,-6 2 1 16,0-3 3-16,4 3 1 0,-4-12 0 0,3 15-2 16,-3-9-2-16,0-6-2 0,0 15 6 0,0-15-1 0,-3 10-4 15,-7 2 4-15,0 1-6 0,-6 4-34 16,-24 6-30-16,1 1-57 0,-5 1-127 0,-15 3-301 15,0-6 88-15</inkml:trace>
  <inkml:trace contextRef="#ctx0" brushRef="#br0" timeOffset="-206150.87">28556 14488 230 0,'0'0'169'0,"0"0"-11"15,0 0-25-15,-7 8-10 0,7-8-11 0,0 0-15 16,0 0-11-16,0 0-12 0,0 0 1 0,-6 8-9 16,6-8-2-16,0 0-3 0,0 0-3 0,0 0 0 15,0 0 0-15,0 0-1 0,0 7-5 0,0-7 4 16,0 0-6-16,0 0 1 0,0 0 1 0,0 0-2 15,0 0-3-15,0 0-3 0,0 0-5 0,0 0-3 16,0 0-1-16,0 0-4 0,0 0-5 0,9 6-1 0,-9-6-4 16,0 0 0-16,0 0-4 0,28 2-3 0,-28-2-2 15,20 0 0-15,-4 0-3 0,1 0-2 0,12 7-1 16,0-1 3-16,4 0-4 0,16 5 0 0,-1-3-1 16,7 10-1-16,-6-9 2 0,4 5-3 0,-4-1-1 15,-2 2 2-15,2-1-2 0,0 1 18 0,0 1-5 16,-4-1 2-16,4 3-1 0,-7 3-3 0,7 2 0 15,-6-6-3-15,-10 1-3 0,-6-1 1 0,16 11-4 16,-4 0 5-16,0 2-2 0,1 3-5 0,-1 1 1 0,-8 1-1 16,5 3 6-16,3 3-6 0,4 0 2 15,-4 3 2-15,-3 0-2 0,2 0 2 0,-2-1-3 0,-4-1 5 16,1-5-5-16,0-2 4 0,-4 1-7 16,-6-7 3-16,-3-4 3 0,-5-6-5 0,1 0 3 15,-3-5 0-15,0-3-4 0,-6 1 5 0,2-3-5 0,-2 1-6 16,0-2-4-16,-1-2-4 0,-6-6-4 0,10 11-5 15,-7-5-4-15,-3-6-7 0,0 0-9 0,10 12-5 16,-10-12-2-16,0 0-8 0,0 0-19 0,10 5-34 16,-10-5-29-16,0 0-115 0,0 0-305 0,0 0 88 15</inkml:trace>
  <inkml:trace contextRef="#ctx0" brushRef="#br0" timeOffset="-205661.06">30362 15377 233 0,'0'0'179'0,"0"0"-27"0,-4-17-33 15,4 17-2-15,0 0-9 0,0 0-19 16,0 0 1-16,0-14-12 0,0 14-6 0,0 0-13 16,0 0 5-16,4-13-1 0,-4 13-4 0,0 0 0 0,0 0-2 15,3-15-8-15,-3 15 4 0,0 0 3 16,0 0-5-16,0-10 3 0,0 10-5 0,0 0-2 0,0 0 0 15,0 0-8-15,0-13 2 0,0 13-7 0,0 0-6 16,0 0 1-16,0 0-3 0,0 0-15 0,0 0 5 16,0 0-2-16,0 0 1 0,0 0 2 0,0 0-8 15,0 0 2-15,0 0-2 0,0 0 3 0,0 0-5 0,0 0-1 16,3 43-2-16,1-30 3 0,-4 2-3 0,6 8 6 16,-3 0-5-16,1 2-5 0,2-2 2 0,-3 0-2 15,7 0 7-15,-6-3-2 0,-3 4-2 0,6-5-1 16,-4 3 2-16,4-7-3 0,-4 3 4 0,0-3-1 15,0-4-3-15,-3-1 2 0,4-2-2 0,-4-8 0 16,3 15 3-16,-3-7-2 0,0-8 0 0,3 8 3 16,-3-8-4-16,0 0 3 0,0 0-2 0,-13 15 4 15,13-15-3-15,-16 10 0 0,1-7-2 0,2-1 0 16,-17 3 4-16,1-2 1 0,-4 2-1 0,4-3 14 16,-4 1 1-16,7 2-2 0,0-1 2 0,-2-4 8 15,2 2-6-15,3 2-4 0,-3-2 1 0,3 2-3 16,6-4 2-16,1 2-7 0,16-2 2 0,-26 3-10 0,16 1-17 15,10-4-14-15,-16 5-23 0,16-5-14 0,0 0-15 16,-13 5-30-16,13-5-21 0,-4 10-40 0,4-10-96 16,0 0-318-16,0 0 90 0</inkml:trace>
  <inkml:trace contextRef="#ctx0" brushRef="#br0" timeOffset="-204852.69">31021 15348 253 0,'0'0'152'0,"7"-15"-5"15,-7 15 0-15,13-15-12 0,-10 10-2 0,-3 5-14 16,10-9-17-16,-10 9-8 0,0 0-9 0,6-11-11 16,-6 11-15-16,0 0-8 0,0 0-4 0,0 0-4 15,0 0 6-15,0 0 7 0,0 0-2 0,0 0-3 16,-3 35-2-16,-4-12-6 0,-2 3-1 0,2-1-7 16,1 4 4-16,-1-4-3 0,-3 2-6 0,0 0-5 0,4-1 0 15,6-2-3-15,-3-1-1 0,3-2-2 16,0-1 1-16,-4-5-3 0,4-1-3 0,4-3 4 0,-1 1-6 15,-3-12 2-15,6 18-3 0,-2-13 0 0,-4-5-7 16,13 10-10-16,-13-10-8 0,13 5-9 0,-13-5-2 16,19 4 1-16,-19-4 3 0,0 0-8 0,33-9 4 15,-33 9 0-15,21-10 5 0,-14 5 0 0,-7 5 6 16,20-15 0-16,-11 9 0 0,1-3 0 0,0 0 8 16,-3 2-2-16,2-2 8 0,-2-1-3 0,-7 10 6 15,13-14 1-15,-6 5 0 0,-1 3 4 0,1-3 6 16,-7 9-2-16,10-10-2 0,-7 3 4 0,-3 7-4 15,6-12 1-15,-6 12 0 0,10-12-2 0,-10 12 4 16,3-9 0-16,-3 9-1 0,4-8-4 0,-4 8-2 0,6-8 5 16,-6 8-2-16,0 0 4 0,7-9-7 0,-7 9 6 15,0 0-6-15,6-10-1 0,-6 10 1 0,0 0-1 16,0 0 1-16,4-11-1 0,-4 11 2 0,0 0-2 16,0 0 1-16,3-8-2 0,-3 8-1 0,0 0-1 0,0 0 5 15,0 0-3-15,0 0-3 0,6-10 1 16,-6 10 0-16,0 0 1 0,0 0 5 0,0 0-1 15,0 0 0-15,7-9 0 0,-7 9 0 0,0 0 2 0,0 0-1 16,0 0 3-16,0 0-1 0,0 0 1 0,3-8-2 16,-3 8 5-16,0 0-1 0,0 0 2 0,0 0-5 15,0 0 2-15,0 0 5 0,0 0-3 0,0 0 1 16,7-8 1-16,-7 8 1 0,0 0-2 16,0 0 7-16,0 0-2 0,0 0-5 0,3-10 1 0,-3 10-2 15,0 0 3-15,0 0-7 0,0 0 2 0,3-11-3 16,-3 11 0-16,0 0 1 0,0 0-3 0,7-6-6 15,-7 6 8-15,0 0-6 0,0 0 3 0,6-13-1 16,-6 13-2-16,0 0 1 0,0 0 0 0,0 0-1 0,4-8-5 16,-4 8-2-16,0 0 4 0,0 0-2 0,0 0-11 15,0 0-23-15,0 0-21 0,0 0-11 0,0 0-9 16,0 0-2-16,0 0-21 0,0 0-14 0,0 0-20 16,0 0-15-16,-10 43-108 0,0-28-310 0,0 10 90 15</inkml:trace>
  <inkml:trace contextRef="#ctx0" brushRef="#br0" timeOffset="-204348.34">31265 15799 251 0,'0'0'157'0,"6"-15"-22"0,-6 15-22 15,0 0-11-15,4-11-5 0,-4 11-5 0,0 0-14 16,6-11-5-16,-6 11-9 0,0 0-19 0,0 0 7 15,3-10-2-15,-3 10-7 0,0 0-2 0,0 0 5 16,4-10 0-16,-4 10-4 0,0 0-2 0,0 0-3 16,0 0 5-16,6-9-4 0,-6 9-3 0,0 0-2 0,0 0-3 15,0 0 4-15,0 0-1 0,0 0-2 0,4-9-2 16,-4 9-5-16,0 0-5 0,0 0-2 0,0 0 0 16,0 0 0-16,0 0 2 0,0 0 0 0,0 0-5 15,0 0 7-15,0 0-3 0,6 23 0 0,-6-12-4 16,3 4 3-16,-3-15 0 0,4 26-2 0,-4-11 0 15,0-3-1-15,0 0-5 0,3 1 2 0,-3 2 1 16,3-3 0-16,-3-12-4 0,7 21 3 0,-2-12-2 0,1-1-2 16,-6-8-4-16,17 15-3 0,-8-9-12 0,-9-6-2 15,23 4-10-15,-23-4-15 0,30-6 4 16,-30 6 1-16,39-15 2 0,-13 5 2 0,-10-1 1 16,1 3 9-16,-1-2 17 0,-6 5 8 0,0-5 8 0,0 7 0 15,-10 3 10-15,18-12-7 0,-12 11-3 0,-6 1-1 16,10-3 3-16,-10 3-3 0,0 0 6 0,0 0 2 15,0 0 7-15,0 0 3 0,0 0 2 0,7 26-1 16,-11-15 1-16,-6 15-3 0,4-1 2 0,-1 0-7 16,-2 4-4-16,0 13 3 0,0-1-3 0,-1-9-1 0,6 1-1 15,-2 8 0-15,-1-3 0 0,1-7-12 0,3-4-19 16,-4 0-21-16,4 2-18 0,-4-3-31 0,4-2-26 16,-4 0-42-16,4-4-129 0,0-5-333 0,0-5 95 15</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985.8787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1T11:59:21.767"/>
    </inkml:context>
    <inkml:brush xml:id="br0">
      <inkml:brushProperty name="width" value="0.05292" units="cm"/>
      <inkml:brushProperty name="height" value="0.05292" units="cm"/>
      <inkml:brushProperty name="color" value="#7030A0"/>
    </inkml:brush>
  </inkml:definitions>
  <inkml:trace contextRef="#ctx0" brushRef="#br0">3448 3608 308 0,'0'0'210'0,"0"0"-10"0,0 0-30 0,0 0-6 0,0 0-18 16,-29-10-8-16,29 10-16 0,0 0-4 0,0 0-6 16,0 0-9-16,-13-12-8 0,13 12-7 0,0 0-13 15,0 0-3-15,-7-12-6 0,7 12-8 0,0 0-5 16,-3-14-9-16,3 14-5 0,7-17 1 0,-1 8-6 16,4-3-6-16,6-9-5 0,7 0-3 0,0 5 1 15,-2-2-5-15,22-8 3 0,-14 5-7 0,-3 7-1 16,1-1-5-16,-8 9-1 0,7-3 3 0,1 3-4 15,-8 2 2-15,-4 1 2 0,-15 3-1 0,36 7-4 16,-13 5 2-16,-3-3-10 0,-1 8 11 0,1 3-4 16,-1 1 5-16,-2 2-4 0,6 19 4 0,-7-1-2 0,-6 3 3 15,0-4-3-15,-7 4-3 0,2-5 2 0,-5-8-3 16,0-6 3-16,-3 4-3 0,3-6 1 0,0 4-2 16,-2-4 1-16,-1 0 2 0,-1-6 0 0,1-6-1 15,0 4 0-15,0-6-1 0,3-9 3 0,-4 19 2 0,4-19 1 16,-3 11 3-16,3-11 4 0,0 0 1 15,0 0 1-15,0 0-4 0,0 0-2 0,0 0-3 16,0 0 3-16,-3-55-6 0,6 11-1 0,4-4 1 0,6-1 0 16,-2-4-2-16,9-3-2 0,-1 5 2 0,1-4 1 15,0 3-3-15,3 0 1 0,-4 2-4 0,1 3 2 16,-1 1 6-16,1 3-6 0,-4 8 2 0,1 6-2 16,-6 7 0-16,6-1 1 0,-1 1-3 15,-3 2 1-15,-3 6 4 0,0-1-5 0,-4 2 4 0,4 3-3 16,-3 0-1-16,-7 10-3 0,13-15 7 0,-7 10-6 15,-6 5 3-15,0 0 1 0,20-3-1 0,-20 3-1 16,0 0 0-16,29 12 3 0,-19-1-2 0,6 13 4 16,1 0 2-16,6 17-2 0,-9-3 1 0,6 5-4 15,-7 0-1-15,0 0 0 0,0 0 0 0,-3-7 2 0,-3-7 2 16,-1 0 0-16,-2-3 0 0,2 4-1 0,1-4 0 16,-4-2-2-16,3-1 1 0,-2-2 0 0,2-1 1 15,-2-5-7-15,2 0-1 0,-3-4-9 0,1-3 0 16,-4-8-2-16,9 16-5 0,-9-16-8 0,7 4-9 15,-7-4-18-15,0 0-10 0,0 0-4 0,49-25-5 16,-18-10-3-16,5-1 7 0,-3-5 8 0,-4 0 1 16,1-3 2-16,-1 0 19 0,1-6-1 0,-1 6 7 15,-11-2-2-15,5 5 10 0,-7 9 8 0,-3 3 10 16,4 4-6-16,-7 5 21 0,-1 0 13 0,-2 2 6 0,-4 6 1 16,4 1 3-16,-7 11-2 0,3-18-4 0,-3 18 0 15,7-11-7-15,-7 11-2 0,0 0 2 0,0 0-3 16,0 0 2-16,0 0 0 0,0 0-6 0,6 56 3 15,-6-27 2-15,3 17 2 0,4 2-4 0,-7 2 1 16,3-5 4-16,7 3-2 0,-3-2-2 0,-1-4 4 16,1-7-10-16,3-5 8 0,-1-7-1 0,-2 0 4 15,3-3-4-15,-1 1-4 0,3-4 0 0,1 4 1 16,3-9-1-16,-3-1 1 0,-3-6-2 0,-10-5 0 0,26 11-2 16,-26-11 2-16,40-6 3 0,-17-7-4 0,0-3-18 15,16-18-1-15,-8-1 5 0,-2-2-3 0,-2-7 7 16,-5 2-4-16,-2-2 3 0,0 3 1 0,-4 12 2 15,-6 3-1-15,-4 6 7 0,1 5-2 0,-1 2 0 16,-2 3-1-16,-1-2 2 0,-3 12-3 0,7-13 0 16,-7 13 1-16,0 0-1 0,0 0 1 0,0 0 0 15,0 0-2-15,0 0 2 0,0 0 2 0,0 0-2 16,26 44 6-16,-23-17-5 0,4-6 2 0,2 4 2 16,-4 0 1-16,5 1-2 0,0-6 0 0,0 7 3 0,0-4-5 15,3 0 6-15,-4-2-3 0,5-1-14 16,-1-1 16-16,3-3-2 0,0-1-6 0,-3-2 4 15,1-5-2-15,-5-1 3 0,-9-7-2 0,23 8-5 0,-23-8 5 16,26 0 2-16,-26 0-11 0,32-18 0 0,-16 6 5 16,4-2 0-16,-1-9-4 0,-3 2 4 0,1-3-4 15,-4 0 3-15,0 1 3 0,-3 2-2 0,0 1-3 16,-4 0 5-16,-3 5-2 0,4 0-4 0,-4 1 7 16,4 3-5-16,-7 11 9 0,3-21-2 0,-3 21 0 0,3-14 4 15,-3 14-1-15,4-15-1 0,-4 15-1 0,0 0 0 16,3-15-3-16,-3 15-1 0,0 0 2 0,0 0-2 15,0 0-2-15,0 0 4 0,0 0-6 0,0 0 6 16,0 0-1-16,0 0-1 0,6 52 1 0,-2-25-2 16,-1 3 4-16,0 13-1 0,-3-11-3 0,4-3 3 15,-4 1-1-15,3-4-3 0,3-3-1 0,-2 2 3 16,-1-9-3-16,0 3 1 0,9 0-1 0,-6-7 1 16,4 3-2-16,3-7 1 0,-13-8-1 0,20 13 3 15,-20-13 1-15,23 6 1 0,-23-6-4 0,0 0-4 16,49-19-13-16,-23 3-2 0,0 1 0 0,7-14 8 15,-2 5-4-15,-5 0 2 0,-6 3 5 0,6-13-3 16,-3 4 1-16,-7 10 1 0,0 0 2 0,-2-5 0 0,-5 8 3 16,4 0 3-16,-3-7 0 0,-3 7-2 0,-1 0 4 15,1 2 1-15,-4 0-3 0,0 4 2 0,4-10-4 16,-4 0 1-16,1 4 1 0,-4 3 2 0,0-1-1 16,3-9 2-16,-6 1 1 0,3-1 0 0,-4 1 2 15,4-1-9-15,0-1 2 0,-6 0 0 0,6 2 4 0,-7-4-3 16,1 4 3-16,2 0-2 0,-2 0 1 15,3 5-2-15,-1-3-1 0,-2 7 5 0,2 3-5 0,4 11 0 16,-3-28 4-16,0 18-3 0,3 10 6 0,-7-25-7 16,4 14 3-16,3 11 2 0,-3-20 4 0,3 20-2 15,-7-19-5-15,7 10 3 0,0 9 1 0,-6-20-13 16,6 12 12-16,0 8-2 0,-4-22 2 16,4 15 0-16,0 7-1 0,-3-17 0 0,3 17-1 0,-3-11 0 15,3 11 1-15,0 0 2 0,0-14-1 0,0 14 2 16,0 0-7-16,0 0 3 0,0 0 0 0,0 0 1 15,0 0 2-15,0 0-2 0,-13 77 0 0,6-27-1 16,-3 1 6-16,1 12 0 0,-11 27-5 0,10 1 2 16,-6-5 2-16,6-20 2 0,0-8-5 0,4 1-1 0,-1 0 0 15,7-9 0-15,-3 3 7 0,3-7-3 0,3 2-1 16,0-13 0-16,4-5 0 0,-4-7-1 0,4-7 0 16,3-1 4-16,-4 0-2 0,1-5-4 0,-7-10 5 15,13 14-1-15,-13-14-1 0,0 0 1 0,0 0-11 16,0 0-10-16,62-35-13 0,-29-4-4 0,-1-1 6 15,-2-10-6-15,-6 0 8 0,3-3 3 0,-5-2 6 16,-2-2-4-16,-4 2-3 0,-6 2 0 0,3 1 6 16,0-1 1-16,0 4 11 0,-3-1-19 0,-3 0 17 0,3 6-1 15,-4 9 8-15,1 6 2 0,-4 2 3 0,4 4 12 16,-4 0-4-16,0 5-1 0,0 3 5 16,1 3-5-16,-4 12 8 0,3-20-5 0,-3 10-1 0,0 10-2 15,3-14-2-15,-3 14 0 0,0 0-3 0,0 0 0 16,0 0-1-16,0 0-1 0,0 0 1 0,0 0-2 15,3 48-1-15,-6-2 7 0,6 7-16 0,-3-4 14 16,-3 7 4-16,0 0-5 0,3 0 3 0,0-4-6 16,3-3 9-16,0 4-8 0,-1-5 2 0,5-2 5 15,-1 2-9-15,4-5 4 0,-3-11 0 0,2-6-4 0,1-2 2 16,0 0-2-16,3-5 1 0,0 0-5 0,0-5-1 16,0-2-9-16,0-1-8 0,1-7-18 0,-14-4-23 15,29 3-1-15,-29-3-11 0,52-18-12 0,-11-6-7 16,-2-5 3-16,1-6-4 0,-8-1 5 0,1-7 10 15,-3 4 11-15,-4 2 15 0,-2-1 13 0,-7 5 17 16,-1 5 15-16,-6 7 13 0,0-2-5 0,3 1 22 16,-7 6 3-16,1 0 5 0,-4 5-2 0,-3 11 13 15,7-21-6-15,-4 13-2 0,-3 8-3 0,0 0-6 16,7-19 4-16,-7 19-11 0,0 0 7 0,6-14-8 16,-6 14 2-16,0 0 3 0,0 0-10 0,7-11-5 0,-7 11 6 15,0 0-12-15,0 0 8 0,0 0-7 0,0 0 5 16,0 0 6-16,0 0-6 0,9-12-4 15,-9 12 0-15,0 0 8 0,0 0-7 0,0 0-1 0,0 0 3 16,0 0 5-16,0 0-2 0,0 0-5 0,0 0 2 16,10-12-4-16,-10 12 7 0,0 0 2 0,0-15 1 15,0 15-13-15,0 0 13 0,4-17-7 0,-4 17 1 16,0 0-1-16,0 0 3 0,0-14-6 0,0 14 0 0,0 0-7 16,0 0 14-16,0 0-11 0,0 0 2 0,0 0-1 15,0 0 5-15,0 0-1 0,0 0-1 0,0 0-1 16,19 60-3-16,-16-35 8 0,7-2-5 0,-6-1-6 15,2 0 3-15,-3 1-1 0,1-5 6 0,2-7 4 16,-3 4-10-16,1-3 6 0,-4-12-1 16,3 18 1-16,-3-18 4 0,5 17-7 0,-5-17 7 0,0 0-3 15,6 13-3-15,-6-13 2 0,0 0-2 0,0 0 4 16,0 0-1-16,0 0 5 0,0 0-5 0,0 0-3 16,0 0 0-16,0 0 2 0,59-34-4 0,-59 34-2 15,20-17 7-15,-10 8 0 0,-10 9-3 0,16-18-2 0,-16 18 4 16,23-20-3-16,-13 12 2 0,-10 8 3 15,13-21-13-15,-13 21 14 0,16-22-6 0,-6 14 1 16,-10 8-2-16,20-17 8 0,-20 17-3 0,10-14-2 0,-10 14-1 16,0 0-3-16,16-16 8 0,-16 16-1 0,0 0-8 15,0 0 6-15,0 0-5 0,0 0-4 0,0 0 9 16,0 0-3-16,34 30 2 0,-24-5-1 0,-3 20 0 16,-1 8-10-16,4 2 27 0,-3 3 2 0,-4 33-5 15,-3-26 0-15,3-6-1 0,-3 5-5 0,0-6 1 16,0 34-1-16,-3-20-2 0,3-15 5 0,3-5-6 0,-3-4 1 15,-6-4-3-15,2 0 4 0,1-24 2 0</inkml:trace>
  <inkml:trace contextRef="#ctx0" brushRef="#br0" timeOffset="1190.6199">8088 3214 266 0,'0'0'81'0,"0"0"-4"16,-3-17 0-16,3 17-12 0,0 0 2 0,0 0 1 16,0-15 11-16,0 15-5 0,0 0-3 0,0 0-5 15,0 0 5-15,0 0-6 0,0 0-4 0,0-20-3 16,0 20-5-16,0 0-2 0,0 0-5 0,0 0-4 16,0 0-9-16,0 0 1 0,0-13-2 0,0 13-9 15,0 0 1-15,0 0 0 0,0 0-1 0,0 0 3 0,0 0-14 16,0 0 12-16,21-5-2 0,-21 5-4 0,26 3 1 15,0-3-1-15,0 0-5 0,7 0 1 16,0 0 1-16,16 0-3 0,-2-3-6 0,6 0 5 0,-7 1-1 16,3-5-2-16,-13 4 0 0,-9-2 5 15,3 2-5-15,-4 0-10 0,4-1 8 0,-11 4 0 0,1-2-2 16,-20 2 5-16,29-3-5 0,-29 3 8 16,20-3 5-16,-20 3-1 0,23 0 6 0,-23 0 3 15,0 0-1-15,19-3 0 0,-19 3 5 0,0 0-3 0,0 0-2 16,18-5-8-16,-18 5 1 0,0 0 1 0,0 0-7 15,10-9 0-15,-10 9 1 0,0 0-6 0,10-10 0 16,-10 10-8-16,0 0-11 0,7-11-10 0,-7 11-8 16,0 0-17-16,9-15-1 0,-9 15-18 0,4-12-16 0,-4 12-9 15,3-14 0-15,-3 14-4 0,0 0-6 0,0-15-8 16,0 15-72-16,0 0-213 0,-10-15 62 0</inkml:trace>
  <inkml:trace contextRef="#ctx0" brushRef="#br0" timeOffset="1926.16">8600 2946 490 0,'-33'-5'-45'0,"33"5"48"0,-21-2-9 15,21 2 3-15,-26-3 14 0,26 3-4 0,0 0 13 16,-20-3-9-16,20 3 16 0,-16-2-2 0,16 2 2 16,0 0 12-16,-13-13-6 0,13 13 6 0,0 0-2 15,-10-12-1-15,10 12-17 0,-7-8-1 0,7 8 10 16,-3-11 4-16,3 11-11 0,0 0 7 0,-3-19 2 16,3 19-6-16,0 0-12 0,-3-14 5 0,3 14 3 15,0 0 1-15,-7-15 7 0,7 15-12 0,0 0 5 0,0 0-2 16,-3-12-8-16,3 12 9 0,0 0 2 0,0 0-11 15,0 0-1-15,0 0-1 0,-3-10-11 0,3 10 14 16,0 0-7-16,0 0 0 0,0 0-5 0,0 0 7 16,0 0-7-16,-10-10 0 0,10 10 6 0,0 0-11 15,0 0 8-15,0 0 6 0,0 0-5 0,-13 32-4 16,3-8 12-16,3 2-3 0,-3 18 0 0,-6 4 18 0,3-4-1 16,3 1 3-16,-6 3-8 0,8 1-3 0,-2 2 1 15,-3 1 7-15,-4-2-3 0,11 2 1 0,-4-2 8 16,0-3-5-16,-3-1 0 0,7 2-5 0,-4-3 2 15,3-2-6-15,-3-2 1 0,1-7-7 0,2-1 1 16,-3-6-1-16,7-4-2 0,-4 0 1 0,4 0 7 16,-3 1-11-16,-1-6 6 0,4-5-11 0,-4-3 1 15,7-10 9-15,-6 20-3 0,6-14 0 0,0-6 10 16,0 0-6-16,-7 15-4 0,7-15 4 0,0 0-5 16,0 0-4-16,0 0-2 0,0 0 4 0,0 0-13 15,0 0 15-15,-13-56-5 0,10 12-2 0,3 0 2 0,3-5-1 16,-3-7-3-16,7 3 2 0,2-8 1 15,1 1-5-15,7-27-1 0,-4 17 2 0,0 11 2 16,3 7 5-16,-3-6-10 0,0 8 7 0,0 0-2 0,4 0 2 16,-1 0-5-16,0 6 0 0,1 3 2 0,-2 10 1 15,-6 1-1-15,1 3 3 0,3 2-2 0,0 0 0 16,0 2-6-16,4 0 2 0,-7 3-4 0,-1 1 4 16,1 5 6-16,0 3-4 0,-3-2-3 0,-1 3 12 0,1 3-11 15,3-2 6-15,-10 9 0 0,9-15-4 0,-9 15-5 16,13-4 3-16,-13 4 4 0,0 0-5 15,14-7 11-15,-14 7-3 0,0 0-6 0,0 0-1 0,16 23 9 16,-6-4-4-16,-1 5-2 0,-2 4 0 16,4 22 5-16,-4-4-2 0,0 4 3 0,-1 2-5 0,1-7 1 15,-1 1 6-15,4 2-5 0,-3-2-1 16,-1-3-1-16,4 2 1 0,0-4 0 0,-4-5 4 16,1-8-1-16,-1-5-3 0,4 2 4 0,-3-2-5 0,-1 0 1 15,-2-2 8-15,2-6-8 0,1-1 0 0,-4-2 0 16,0-1 4-16,-3-11 1 0,7 18-3 0,-4-8 3 15,-3-10-8-15,3 14 9 0,-3-14-8 0,4 8 5 16,-4-8-8-16,0 0 1 0,3 13-7 0,-3-13-8 16,0 0-18-16,0 0-21 0,0 0-9 0,0 0-29 0,0 0-19 15,0 0-79-15,0 0-225 0,0 0 66 0</inkml:trace>
  <inkml:trace contextRef="#ctx0" brushRef="#br0" timeOffset="2145.51">8260 3167 226 0,'0'0'174'16,"-4"-11"-14"-16,4 11-11 0,0 0-17 0,-6-12-11 15,6 12-16-15,0 0-10 0,0 0-2 16,0-12-17-16,0 12-8 0,0 0-7 0,0 0-8 0,0 0-2 16,29-6-8-16,-29 6-3 0,48 0-5 0,1 3-2 15,3-3 4-15,7 0-10 0,0 0-4 0,-2 3 1 16,5-3-6-16,-3 0-6 0,-1 0-5 0,4 2-18 15,-7-4-17-15,4 2-17 0,-6-3-17 0,1 0-17 16,-9-2-15-16,-5-2-17 0,-8-1-71 0,-9 1-218 16,0-1 65-16</inkml:trace>
  <inkml:trace contextRef="#ctx0" brushRef="#br0" timeOffset="2361.65">9354 2962 256 0,'0'0'137'0,"0"0"-22"0,0 0-11 15,-10-6 3-15,10 6-11 0,0 0-5 0,0 0-15 16,0 0 8-16,0 0-8 0,0 0-13 0,0 0-1 16,40-9-23-16,-11 8 2 0,-3-9-8 0,22 1-1 0,-9 3 3 15,10 1-5-15,-16-5-4 0,3 5-5 16,-7 2-19-16,1 1-1 0,-6-3-22 0,6 3-14 16,-4 2-10-16,-7 0-11 0,-19 0-2 0,33 2-10 0,-33-2-12 15,13 7 9-15,-13-7 4 0,0 0-4 0,-6 18-43 16,6-18-133-16,-26 11 43 0</inkml:trace>
  <inkml:trace contextRef="#ctx0" brushRef="#br0" timeOffset="2516.66">9555 3050 486 0,'-29'10'-6'0,"-4"0"6"0,14-4 16 0,-3 3-1 16,6-5 2-16,0 5 10 0,-1-8-2 0,4 6 10 15,13-7-1-15,-19 12-4 0,19-12 5 0,-20 8 12 16,20-8 1-16,0 0 11 0,-13 8 1 0,13-8-7 16,0 0 7-16,-7 13-5 0,7-13-3 0,0 0 3 0,0 0-3 15,20 17-9-15,-20-17-11 0,39 10 4 0,-6-7-5 16,16 2-5-16,-2-8 0 0,3 3-2 0,-1-2-15 15,-4-1 4-15,9-4-14 0,2 2-32 0,0-1-25 16,-4-3-36-16,-3-6-70 0,-1 1-197 0,4 2 60 16</inkml:trace>
  <inkml:trace contextRef="#ctx0" brushRef="#br0" timeOffset="2941.58">10491 2414 282 0,'0'0'103'0,"0"0"-9"0,0 0-14 15,0 0-8-15,0 0 7 0,-6 42 6 0,2-16-12 16,-9 21 9-16,3 9-8 0,-3-7-2 0,-3 7 0 16,3-3-14-16,0 0 6 0,1 3 4 0,6-5-14 15,3-3 3-15,-4-4-11 0,7 0-2 0,0-9 1 0,0-10-5 16,3 0 1-16,-3-5-4 0,7-6-2 15,-4 2-5-15,0-5 4 0,2 1-1 0,-5-12-4 0,13 8 0 16,-13-8-2-16,0 0-4 0,36-6-1 0,-13-4 0 16,17-21-1-16,-4-1-5 0,0-5-4 0,0-5 0 15,-5-1 3-15,1-1-9 0,-5 2 5 0,2 5-1 16,-9 10 6-16,-7 4 1 0,-3 9-7 0,-1-1 1 16,-2 6-1-16,-1 3-9 0,-6 6 7 0,0 0-8 15,0 0 5-15,0 0-1 0,0 0 9 0,-9 37-2 16,-11 5 2-16,7 8 1 0,-7 2 0 0,1 7 1 15,-4 3-4-15,-3 28-1 0,-1 1 5 0,6-6-2 16,5-16 2-16,-1-7 0 0,4 1-5 0,-6 24 1 16,9-16-3-16,-7-19-2 0,8 6 3 0,2-1-5 0,1-1-2 15,-1 2-20-15,0-9-23 0,1 5-34 0,-1-3-32 16,1-3-50-16,-7-2-108 0,6-2-314 0,1-15 90 16</inkml:trace>
  <inkml:trace contextRef="#ctx0" brushRef="#br0" timeOffset="8882.54">11294 7437 290 0,'-3'-14'193'0,"0"-1"-22"16,0 0-8-16,-1 1-14 0,1 2-8 0,0 1-8 15,0-3-9-15,-1 1-10 0,4-2-12 0,-3 3-16 16,0-3 0-16,-1 2-14 0,1 2-5 0,3 11 0 15,-3-19-11-15,3 19-10 0,-3-15-4 0,3 15-4 16,0-11-13-16,0 11-2 0,0 0-7 0,0 0-2 0,-4-12-7 16,4 12 4-16,0 0-6 0,0 0 5 0,0 0-2 15,0 0-6-15,20 42 0 0,-13-16 3 0,2 21 1 16,1-1-6-16,3 3 2 0,-5 6 3 0,2-3-3 16,-3 0 0-16,6 0 0 0,-10 0 0 0,7-4-2 15,-3 0 2-15,-4-13 2 0,3-5 0 0,-2-8 0 0,-1 1-2 16,0-2 2-16,0-6-2 0,1-3-1 15,-1-1 5-15,0 1-2 0,-3-4-2 0,0-8 9 0,0 0-3 16,4 19 6-16,-4-19 0 0,0 0-5 16,0 0 1-16,0 0-4 0,0 0 4 0,0 0-4 15,0 0-3-15,0-54 0 0,0 8-2 0,-4-2 0 0,4-2 0 16,0-2-2-16,-3-2 1 0,3-2-1 0,0-1-3 16,0 1 1-16,3 5-3 0,-3-2 3 0,0-3-1 15,4 0-1-15,-4 6 0 0,3-2 2 0,0 2 1 16,0-1 0-16,4 4-1 0,-1-1-1 0,1 0-1 15,3 4-3-15,3 1-3 0,-7 1-3 0,8 7 6 16,-5 10 0-16,1 0 1 0,7 2-1 0,-8 2-4 16,4 4 5-16,2-4 0 0,-5 7-1 0,3 6 2 0,0-1-6 15,0 0-1-15,-13 9 8 0,23-10-4 0,-23 10-1 16,30 0 3-16,-30 0-2 0,26 10-3 0,-26-10 0 16,36 24 2-16,-13-5-3 0,0 2 3 0,-2 18 3 15,5-5 7-15,-3 7-1 0,0-3-1 0,-4 1-14 16,-5 1 13-16,-5-5 2 0,1-5 2 0,-3-4-9 15,-7 1 9-15,0-1-5 0,0-2 1 0,-4 2 1 16,1 0 2-16,-3-3-1 0,-7 5-3 0,-1-8 8 16,-5 3 0-16,-1-2-5 0,1 1 5 0,-1-3-2 0,-1-2 1 15,-2-5 1-15,0-1-1 0,0 1 0 16,7-5 0-16,-4 1 3 0,7-6-4 0,13-2 1 16,-26 6 5-16,26-6-1 0,-20 4 4 0,20-4 3 15,-20 3-1-15,20-3-3 0,0 0 0 0,-19 6 0 16,19-6-3-16,0 0-6 0,0 0-1 0,-17 2 4 0,17-2 1 15,0 0-1-15,0 0-3 0,-8 12-4 0,8-12 4 16,-3 11-7-16,3-11 6 0,7 20 0 0,-6-10 2 16,6 1-2-16,3 1-2 0,6 6 2 0,3 0-2 15,1-3 0-15,3-1 6 0,3-3-3 0,0 4 3 16,20-1-4-16,-2-2-8 0,-4-5-10 0,9 1-5 0,-10-8-14 16,10 3-8-16,2-6-23 0,1-3-8 0,0-3-15 15,-2-3-4-15,-5 1-2 0,3-3-2 0,-2-5 4 16,-10 3 4-16,-7 1 0 0,-3 0 21 0,0 0 1 15,-3-3 15-15,-3 3 5 0,-2-1 6 0,-2-3 10 16,4 3 7-16,-4 1 5 0,-3 0 6 0,-3 3 4 16,0-2 13-16,-3 5 3 0,-1-4 11 0,-6 13 3 15,13-20 9-15,-6 9 3 0,-7 11 6 0,10-21 0 16,-10 14-8-16,0 7 3 0,3-19-2 0,-3 19 1 16,0 0 1-16,0 0-8 0,0 0-1 0,-10-17-4 15,10 17 2-15,0 0 10 0,0 0 3 0,0 0-2 16,-59 36-7-16,39-20-7 0,1-1-2 0,-1 5 8 15,1 1-5-15,7 0 2 0,-4-4-1 0,3 3-14 0,0 1 8 16,3-4-1-16,3 1 1 0,4-3-3 0,0-3 8 16,3-12-7-16,3 26-3 0,0-14 4 0,-3-12-3 15,13 23-2-15,-6-15 6 0,3 2-17 0,3-5 11 16,-3 5 3-16,-10-10 6 0,24 3-6 0,-24-3-2 16,0 0 3-16,43-9-6 0,-20-3-2 0,-1 0-1 0,1-6-7 15,-3 2 3-15,-4-6-4 0,1 2 0 0,-4 2 2 16,0 0-1-16,-7 4 6 0,4 2-2 15,-3 3 2-15,3-3 0 0,-10 12 0 0,8-17 3 0,-8 17-2 16,10-12-10-16,-10 12 7 0,9-10 4 0,-9 10-2 16,0 0-9-16,0 0 11 0,0 0-11 0,0 0 1 15,0 0 12-15,0 0-7 0,0 0 5 0,43 28-6 16,-37-17 2-16,-2 1 0 0,6 11 2 16,-4 2 6-16,1-5-8 0,-1 6 2 0,1-3 1 0,-1-3 2 15,1 2 6-15,-1-1-10 0,1 1 4 0,-4-1-7 16,0-2-10-16,1-5-19 0,-1-1-11 0,0 3-21 15,4-5-16-15,-4 2-13 0,-3-13 0 0,7 14-85 16,-7-14-212-16,0 0 65 0</inkml:trace>
  <inkml:trace contextRef="#ctx0" brushRef="#br0" timeOffset="9326.71">13058 7302 214 0,'10'-16'162'0,"-10"16"-22"16,6-12-22-16,-6 12-14 0,0 0-20 15,10-11-27-15,-10 11 14 0,0 0-20 0,0 0-8 16,0 0 4-16,43 20-6 0,-30-11-2 0,2 8-8 0,4 3 1 16,-6 1-9-16,4 2 3 0,-1 0 0 15,-3 2-3-15,-3 0-1 0,0 0 1 0,0-6-4 0,-4 8 10 16,1-6-12-16,-4-5-3 0,0 3 3 0,0-8-6 16,-3-11 9-16,4 24-2 0,-4-24 1 15,0 16-7-15,0-16 8 0,0 0-9 0,-7 15 4 0,7-15-5 16,0 0 1-16,0 0-2 0,0 0-2 0,0 0-5 15,0 0 1-15,0 0 1 0,0 0-11 0,-23-46 7 16,27 31 0-16,-1-9-1 0,3-1-3 0,4 1 3 16,-3 0 6-16,6 2-6 0,0-1 4 0,3 3 0 15,1 0-13-15,-1 1 10 0,-3 4-12 0,-1-1 15 0,-3 5-12 16,4-1 8-16,-3 3 1 0,-10 9-4 0,23-12 8 16,-23 12-11-16,26-4-1 0,-26 4 2 0,20 0 1 15,-20 0 6-15,0 0-1 0,39 9-5 0,-26-2 4 16,10 8 1-16,-3 2 0 0,-4-1-6 0,2 1 6 15,2 0-7-15,-7 3 16 0,3 0-4 0,1 0-2 16,-8-4 5-16,-2-1-4 0,0 0 3 0,-1 0 1 16,-3-3-1-16,4 2-7 0,-1-3 3 0,-6-11-1 0,4 27 4 15,-1-19-6-15,-3-8 1 0,7 25-2 0,-7-15-10 16,0-10-14-16,0 0-22 0,3 22-18 16,-3-22-16-16,0 0-98 0,0 12-210 0,0-12 63 0</inkml:trace>
  <inkml:trace contextRef="#ctx0" brushRef="#br0" timeOffset="10129.62">14350 6840 306 0,'0'0'102'0,"0"0"-18"0,0 0-17 16,0 0 0-16,0 0-11 0,10-12-15 0,-10 12-1 0,0 0-7 16,0 0 5-16,0 0 0 0,0 0-8 0,0 0 2 15,0 0 4-15,4 41 1 0,-4-12-13 0,0 15 4 16,-7 4 9-16,-3 2-8 0,4-4-6 0,-1 3 6 16,1 1 3-16,-8 3 3 0,3-4-4 0,-2-1 2 15,3 2-5-15,0-6-10 0,0-9 5 0,1-5-2 0,2-7 6 16,1-2-7-16,2-7 2 0,1 0-4 0,0-2 7 15,3-12-1-15,-3 22 6 0,3-22 12 0,-7 14 4 16,7-14 9-16,-3 10 9 0,3-10-6 0,0 0-5 16,0 0 0-16,0 0-16 0,0 0 1 0,0 0 1 15,0 0-12-15,0 0-5 0,-33-28-6 0,26 5-8 16,1 0 1-16,-4-22-7 0,4 4 0 16,-1-2-1-16,0-5 1 0,4 4 2 0,3-2-4 0,0-2 3 15,7 1-2-15,-7 4-1 0,6-1 5 0,-2 12-4 16,2-1 1-16,1-11-4 0,-1 13-1 0,1 1 1 15,-1 3-2-15,1 4-1 0,-1-3 1 0,4 5 7 16,-3-2-3-16,3 2-5 0,-1 0 5 0,-2 11-7 16,-1-5 1-16,4 2-3 0,-10 13 2 0,13-20 2 0,-6 9 6 15,-1 1-7-15,-6 10 1 0,17-10-1 0,-17 10-10 16,14-7 13-16,-14 7-3 0,0 0 1 0,0 0-4 16,0 0 0-16,46 15 1 0,-33-7 7 0,-3 1-2 15,7 12 2-15,-4 2-1 0,3 4-2 0,-3-4 8 16,7 18-7-16,-7-8 5 0,-3-3-4 0,-1-6-4 0,5 18 9 15,-1-6-8-15,-4-7 7 0,-4-3 3 16,5 0-6-16,-3 3 0 0,-1-2 2 0,4 1 3 0,-7 0-2 16,7 2 0-16,-3-6-2 0,3 7 3 15,-4-7-3-15,4 1-8 0,-4 1 7 0,1-3 1 16,-1 4-3-16,1-6 6 0,0 6 0 0,-1-8-1 16,1 1 3-16,-4-1-3 0,0-4 1 0,4-1-3 15,-7 1-3-15,0-15-11 0,10 23-5 0,-7-11-7 0,0-1-12 16,-3-11-2-16,0 27-13 0,3-19-14 0,-3-8-8 15,0 24-23-15,0-24-15 0,-6 16-77 0,6-16-226 16,-7 10 68-16</inkml:trace>
  <inkml:trace contextRef="#ctx0" brushRef="#br0" timeOffset="10377.62">14334 7464 251 0,'0'0'193'0,"-3"-12"-42"16,3 12-8-16,0 0-12 0,-3-15-19 0,3 15-15 15,0 0-5-15,0 0-13 0,-7-11-14 0,7 11-8 0,0 0-4 16,0 0-6-16,0 0-4 0,0 0-6 16,-3-15-1-16,3 15-3 0,0 0-6 0,0 0 0 0,23-11-6 15,-23 11 2-15,32-7-5 0,-5 2-14 0,-5 2-7 16,8-1-14-16,-4 0-22 0,7 4-28 15,11-4-23-15,5 2-106 0,-13-7-232 0,0 5 68 0</inkml:trace>
  <inkml:trace contextRef="#ctx0" brushRef="#br0" timeOffset="10696.62">15254 7209 400 0,'0'0'172'0,"0"0"-22"0,0 0-22 16,0 0-15-16,0 0-8 0,0 0-17 0,0 0-6 0,0 0-14 16,0 0-8-16,0 0-2 0,6-11-14 0,-6 11-1 15,0 0-6-15,0 0 3 0,26-4-15 0,-26 4 4 16,46-9-2-16,-16 4-5 0,22-5-4 0,-5 5 2 15,-1 3-4-15,-3-5 2 0,6-1-6 0,-10 2 6 16,-6 3-5-16,-5 3-7 0,1-4 8 0,-29 4-8 0,59-1-4 16,-33-3-4-16,-26 4-3 0,49-6-6 0,-49 6-13 15,33 0-11-15,-33 0-5 0,0 0-13 0,34-3-8 16,-34 3-10-16,0 0-10 0,0 0-14 0,0 0-76 16,0 0-205-16,26-2 63 0</inkml:trace>
  <inkml:trace contextRef="#ctx0" brushRef="#br0" timeOffset="10928.67">15689 6926 313 0,'0'0'163'0,"0"0"-8"0,-5-22-16 16,5 22-8-16,0 0-20 0,0 0-13 0,0 0-16 0,-7-14-7 15,7 14-19-15,0 0-1 0,0 0-7 0,0 0-12 16,0 0-3-16,0 0 2 0,0 0-4 0,-6 58 3 15,6-29-7-15,-4 1 1 0,4 17-6 0,-3 0-2 16,0 2 3-16,0-1-6 0,-1 4-3 0,8-2-6 16,-8 0 4-16,8 0-8 0,2-1-13 0,-6 2-24 0,10-1-12 15,-3-7-39-15,-3-9-12 0,6-3-96 0,-3-10-229 16,3-4 66-16</inkml:trace>
  <inkml:trace contextRef="#ctx0" brushRef="#br0" timeOffset="11525.21">16404 6990 236 0,'0'0'117'16,"19"-13"-9"-16,-19 13-13 0,26-5-9 0,-26 5-11 15,0 0-9-15,40-3-15 0,-40 3 11 0,0 0-16 16,36 12-17-16,-13 3 7 0,-7-4-2 0,-3 1-2 0,3 9-2 16,-4-7-9-16,4 7-2 0,-6 3 11 0,-3-8-13 15,-1 8 4-15,1 0-1 0,-1-4 4 0,-6 3-4 16,3-8-2-16,-3-15 2 0,-3 31-1 0,3-31-4 15,-3 22 9-15,3-22-1 0,-3 24-6 0,3-24-4 16,-7 16 11-16,7-16 9 0,0 0-2 0,0 0-7 16,-13 15-1-16,13-15 0 0,0 0 2 0,0 0-8 15,0 0-4-15,0 0-6 0,0 0 5 0,-13-58-2 0,13 29-4 16,3 2-7-16,0 0 9 0,1 2-2 16,2-4 0-16,1 1-19 0,-1 6 18 0,1-2 4 15,-1-2-2-15,4 4-7 0,-3 6 9 0,3-3-8 0,-4 4 3 16,-6 15-8-16,17-22 3 0,-17 22-14 0,16-21 13 15,-6 13-1-15,-10 8 4 0,19-15-1 0,-19 15-8 16,17-13 2-16,-17 13 5 0,23-7-10 0,-23 7 11 16,0 0-4-16,0 0-8 0,0 0 11 0,47 20-9 15,-47-20 9-15,26 30 4 0,-9-10-3 0,-8 1-5 16,4 4 8-16,1 0-2 0,-5-2 1 0,-2 3-2 16,3-1-6-16,0 3 5 0,-4-5 2 0,1 4 4 15,2-4-15-15,-2-2 11 0,0-1 3 0,-1-5-2 16,-6-15 4-16,7 26-6 0,-7-26 6 0,6 20-8 0,-6-20-3 15,3 15-21-15,-3-15 4 0,0 0 4 0,7 14-4 16,-7-14-26-16,0 0-28 0,0 0-106 0,0 0-216 16,0 0 65-16</inkml:trace>
  <inkml:trace contextRef="#ctx0" brushRef="#br0" timeOffset="12464.6">17326 6942 240 0,'4'-16'153'0,"-4"16"-25"0,0 0-21 0,0 0-17 15,0 0-13-15,0 0-8 0,0 0-4 0,0 0-9 16,0 0-9-16,0 0-2 0,0 0 3 0,0 0-6 16,6 91 36-16,-6-66-43 0,0 2 0 0,0-5-6 15,3 2 0-15,1 0 5 0,2 0-14 0,-3-2-1 16,4 2-6-16,0-5 1 0,-1-5 8 0,-6-14-6 16,16 25-2-16,-9-15-6 0,-7-10 3 0,20 21 9 15,-20-21-5-15,16 16-2 0,-16-16 0 0,26 7-9 0,-26-7-4 16,33 0-9-16,-33 0-2 0,44-12-12 15,-21 3 0-15,-3-5 2 0,-1-1-4 0,1 0 9 16,-7-6-9-16,0 1 7 0,-3 3 5 0,3-3 6 0,-7 5 5 16,1-3 11-16,-7 18-4 0,10-24 11 15,-10 24 3-15,3-17 7 0,-3 17 5 0,3-18-4 16,-3 18 2-16,0 0 2 0,0 0-2 0,7-20-10 0,-7 20-4 16,0 0 3-16,0 0-8 0,0 0-2 15,0 0 0-15,6-15 5 0,-6 15-2 0,0 0-15 0,0 0 8 16,0 0 2-16,0 0 0 0,0 0 2 0,17 53-5 15,-7-30-9-15,-7-5 11 0,7 6 1 0,-2-1-1 16,2-6 2-16,0 3 1 0,3 3-5 0,0-8 6 16,-3 1-11-16,3-5 5 0,6 4 2 0,-2-3 3 15,-1-4-5-15,10-2-8 0,4-3 10 0,-30-3-10 0,52 0-3 16,-27-6-11-16,1-5-13 0,0-3-12 0,16-16-8 16,-2-5-6-16,-8-7-3 0,4 1-2 0,-8-9-3 15,-2 1 2-15,-6-6 1 0,3-2 2 0,-10 1 20 16,-3 2 6-16,-4 0 11 0,1 4 23 0,-7 6 1 15,3 1 0-15,-3 8 7 0,-3 5 12 0,-4 4 4 16,4 0 4-16,-3 3 8 0,2-1 3 0,1 6-2 16,3 18-4-16,-10-28-4 0,10 28 4 0,-6-24-6 0,6 24-4 15,-4-19-5-15,4 19-4 0,0 0 3 16,-9-16 0-16,9 16-4 0,0 0-10 0,0 0 5 16,0 0-6-16,0 0 5 0,0 0 4 0,0 0-10 15,-20 46 14-15,13-2-4 0,-2 4-4 0,-1 3 1 0,6 3 0 16,-2 1 3-16,3 0 3 0,3-2-12 0,-4 3 11 15,4 0-6-15,0-6 1 0,7 0-1 0,-1-6 4 16,4-4 2-16,-3-5-2 0,6-5-2 0,-7-10-5 16,4 0 1-16,7 1 7 0,-4-6-2 0,0-3 0 15,-13-12 4-15,19 15-4 0,-19-15 1 0,33 4 3 16,-33-4-3-16,49-14-3 0,-8-9-16 0,2 0-4 0,2-13-10 16,-5-1-7-16,2-7-2 0,-7-4 1 0,-3 2-7 15,1-1 1-15,-7 1 6 0,-3 1 0 0,-3 4 2 16,-4 6 11-16,-6 6 2 0,-4 6 0 0,1-2 12 15,0 8 11-15,-4-1 0 0,-3 18 0 0,3-29 0 16,-3 29 6-16,0-25-1 0,0 25-1 0,3-21-5 16,-3 21 4-16,4-21 3 0,-4 21 2 0,0 0-3 15,0-27-11-15,0 27 15 0,0 0-4 0,0 0-9 16,-4-21-10-16,4 21 9 0,0 0-9 0,0 0 3 16,0 0 4-16,0 0 6 0,0 0-13 0,0 0 12 15,0 0-5-15,0 0 0 0,0 0-4 0,0 0 7 16,-29 69 5-16,22-44-5 0,-2 20 6 0,-1-5 4 15,0 4-3-15,3-9-4 0,7-5 1 0,-3-4 3 16,0 4-3-16,3-4 3 0,3-3-6 0,0 4 10 0,1-6-3 16,2 2-2-16,4-2-4 0,-3 0 6 0,2-7-6 15,8 3-5-15,-1 1 3 0,4 0 5 0,-4-11-9 16,-1 6-7-16,-15-13-3 0,33 11-26 0,-11-2 3 16,-22-9-12-16,50 0-20 0,-50 0-19 0,52-9-18 0,-29 0-64 15,0 2-197-15,-5-3 58 0</inkml:trace>
  <inkml:trace contextRef="#ctx0" brushRef="#br0" timeOffset="12599.6">19280 7001 277 0,'16'-11'78'0,"-16"11"-6"16,0 0-17-16,0 0-15 0,0 0 15 0,0 0-8 15,0 0 1-15,0 0-5 0,0 0-4 0,0 0-5 16,0 0-6-16,0 0 0 0,0 0-3 16,0 0-12-16,0 0-17 0,0 0 1 0,0 0-13 0,0 0-10 15,0 0-4-15,0 0-18 0,0 0-36 0,0 0-98 16,0 0 31-16</inkml:trace>
  <inkml:trace contextRef="#ctx0" brushRef="#br0" timeOffset="12968.07">19276 6216 297 0,'0'0'138'0,"0"0"-31"0,0 0-12 16,0 0-9-16,0 0-13 0,0 0-10 15,0 0-21-15,0 0 9 0,0 0-2 0,0 0-20 0,0 0 9 16,0 0 7-16,0 0 1 0,-3 79-6 0,-3-31-8 15,2-2 11-15,1 2-9 0,-4-2-3 0,4 3 6 16,-3 5-14-16,-1-8 6 0,4 4-6 0,-4-3-11 16,4 0 7-16,-4 2-5 0,7-1 5 0,-3-10-2 15,0-7-4-15,3-4-11 0,0 0-7 0,-3 2-11 16,3-6-15-16,-4 0-12 0,4-5-4 0,0-18-2 0,-3 24 7 16,3-24-4-16,0 0-14 0,-6 21-19 0,6-21 2 15,0 0-51-15,0 0-150 0,0 0 46 0</inkml:trace>
  <inkml:trace contextRef="#ctx0" brushRef="#br0" timeOffset="13317.62">19165 7080 703 0,'-6'-24'-17'0,"2"4"36"0,4 20 10 15,-6-29 29-15,3 18 10 0,3 11 8 0,0 0-7 16,0-24 12-16,0 24-5 0,0 0-23 0,0 0 2 16,0-20-4-16,0 20-12 0,0 0-9 0,0 0-1 15,0 0 4-15,0 0-7 0,13-18 3 0,-13 18-10 0,0 0-1 16,32-8 2-16,-32 8 0 0,43-10-8 16,-17 1-4-16,0 5-12 0,-3-7 8 0,3 2-1 15,0-1-4-15,-4 0 1 0,1 2 1 0,-7-4-2 16,-16 12 2-16,26-11 4 0,-26 11 5 0,20-9-11 15,-20 9-3-15,0 0 4 0,23-10 4 0,-23 10-9 0,0 0-2 16,0 0 10-16,0 0-2 0,0 0 15 0,0 0-5 16,29 27-1-16,-29-27 1 0,13 33-2 0,-6-14 3 15,-1 5 1-15,1-6-6 0,-1 5 4 0,-2-8-6 16,2 3-5-16,-6-18 7 0,13 27-5 0,-6-17 7 16,-7-10-1-16,18 21 0 0,1-6 1 0,1-7-4 0,6 1 4 15,4 0-3-15,-7 1-3 0,-4-5-2 0,-19-5-1 16,30 17 0-16,-17-8 2 0,-13-9-4 0,29 29 2 15,-14-8-2-15,1 2-2 0,1 18 7 0,-4 7 0 16,-7-2 0-16,4 4-1 0,-7 3-1 0,4 1 2 16,-7 5 4-16,3 1-4 0,-6 0 3 0,0-3-13 15,-1-3-14-15,4 3-7 0,0-8-17 0,0-1-17 16,0-4-19-16,4-9-29 0,-4-14-76 0,0-5-220 16,10-1 64-16</inkml:trace>
  <inkml:trace contextRef="#ctx0" brushRef="#br0" timeOffset="13925.62">20898 6371 246 0,'0'0'68'0,"0"0"6"16,0 0-12-16,0 0 6 0,0 0-1 0,0 0-6 15,0 0-2-15,0 0-5 0,0-13 5 0,0 13-16 16,0 0 1-16,0 0 1 0,0 0-8 0,0 0 7 15,0 0-4-15,0 0-4 0,0 0-11 0,0 0-1 16,0 0-4-16,0 0 2 0,0 0-4 0,0 0-3 16,0 0-14-16,0 0 2 0,0 0 18 0,-27 81 4 0,14-34 0 15,0 5-6-15,-3 0 2 0,0-2-2 0,2 5 0 16,-2-1-4-16,3-4 7 0,3-1-3 16,0 1-7-16,7-14 5 0,1-8 2 0,-1 0-18 0,0-6 20 15,0 0-5-15,-1-5-5 0,4-17 0 0,-3 26 0 16,3-26-2-16,-3 22-2 0,3-22-6 0,0 0-1 15,-3 16-3-15,3-16 3 0,0 0-9 0,0 0-11 16,0 0-22-16,0 0-18 0,0 0-10 0,0 0 0 16,0 0 5-16,0 0-4 0,0 0-1 0,0 0-1 15,24-46-1-15,-21 21-42 0,4 0-133 0,-4 4 43 16</inkml:trace>
  <inkml:trace contextRef="#ctx0" brushRef="#br0" timeOffset="14276.59">20739 6348 269 0,'6'-18'97'0,"-1"7"-6"15,2-1-19-15,-7 12 0 0,13-21-5 0,-6 15-17 16,-7 6-1-16,9-15 2 0,-9 15 4 0,10-11-9 16,-10 11-2-16,10-9-2 0,-10 9-3 0,0 0-5 15,13-15-7-15,-13 15 3 0,13-9-11 0,-13 9 4 0,0 0 2 16,13-8-2-16,-13 8-10 0,0 0-6 15,0 0 1-15,17-6 1 0,-17 6 0 0,0 0-10 16,0 0 11-16,29 19-13 0,-13-3 9 0,-2 6 3 16,2 0-5-16,-3 2 7 0,10 16 10 0,-2 3-3 0,-4 1-5 15,-8-13 8-15,8 10-1 0,-1 1 1 0,-6-3-2 16,-4-3-1-16,4-3 1 0,-3-8 1 0,-4 2 0 16,0 3-1-16,1-4-11 0,2 1 6 0,-3 2 7 15,-3-6-9-15,4 0 1 0,-1-2-8 0,-3 5 5 0,3-8 6 16,-3-18-14-16,3 33-4 0,-3-19-13 15,0-14-17-15,4 24-13 0,-4-24 1 0,0 22-10 0,0-9-11 16,0-13-9-16,0 20-5 0,0-20-2 0,0 17-61 16,0-17-165-16,0 0 49 0</inkml:trace>
  <inkml:trace contextRef="#ctx0" brushRef="#br0" timeOffset="14510.51">20647 6749 325 0,'-6'-15'165'16,"6"15"-25"-16,0 0-27 0,0 0-9 0,0 0-15 16,0 0-1-16,0 0-14 0,0 0-13 0,0 0-3 15,0 0-6-15,0 0-8 0,0 0-5 0,0 0 0 16,75 25-12-16,-75-25-4 0,44 8-22 0,-21 1-6 15,3-3-29-15,-26-6-22 0,36 8-18 0,-19-8-86 16,-17 0-188-16,0 0 56 0</inkml:trace>
  <inkml:trace contextRef="#ctx0" brushRef="#br0" timeOffset="14761.82">20539 6418 243 0,'0'0'119'0,"0"0"-18"15,0 0-1-15,-27 47-13 0,10-9 0 0,7 6-11 16,-6-1-11-16,6 5 8 0,-3 2-10 0,3 0-4 0,0-1-7 16,1-2 8-16,-4 0-10 0,6-1-3 0,4 2-16 15,-1-13 8-15,8-3-5 0,6 12-3 0,-1-11-3 16,4-4 5-16,7-4-13 0,13 11-5 0,3-3-21 15,5-8-21-15,5-5-20 0,-1 0-28 0,8-13-97 16,-6-7-203-16,2-5 60 0</inkml:trace>
  <inkml:trace contextRef="#ctx0" brushRef="#br0" timeOffset="15095.61">21307 6245 290 0,'0'0'79'0,"0"0"3"16,0 0-12-16,0 0-6 0,0 0-1 0,0 0-10 15,0 0-9-15,0 0 1 0,59 15-2 0,-37 1-11 0,1 0-4 16,2 2 1-16,8 15 11 0,-1-5-7 15,1 8-1-15,-7 4 3 0,0-4 2 0,-3 4-6 0,-3-1 8 16,-7 4 0-16,0 2 0 0,-3 0-3 0,-2-2 1 16,-1 1-3-16,-1-7-3 0,-3-8 1 0,-3-1 2 15,0 0-4-15,-3 2-1 0,3-7-1 0,-6 1-3 16,-1 0-6-16,1-4 3 0,1-1-6 0,-2 3-6 16,1-8 1-16,6-14-20 0,-17 26-25 0,11-13-29 15,-4-5-16-15,10-8-107 0,-17 18-220 0,17-18 64 16</inkml:trace>
  <inkml:trace contextRef="#ctx0" brushRef="#br0" timeOffset="15343.64">22278 6586 264 0,'0'0'205'15,"7"-15"-25"-15,-7 15-25 0,0 0-16 0,0 0-21 16,0 0-20-16,0 0-4 0,0 0-17 0,23-12-5 16,-23 12-9-16,0 0 0 0,39-6-10 0,-14 0-12 0,-25 6-1 15,59 0-12-15,-10-3 1 0,-13 1-1 16,0 2-18-16,-7-4 15 0,18 8-19 0,-7-2-19 16,-8 1-12-16,-5 1-26 0,-1 1-6 0,0-2-19 0,-3 5-19 15,-8-2-93-15,4 1-223 0,-19-7 65 0</inkml:trace>
  <inkml:trace contextRef="#ctx0" brushRef="#br0" timeOffset="15529.98">22427 6825 399 0,'-16'13'175'0,"16"-13"-27"0,0 0-15 0,0 0-22 15,0 0-6-15,0 0-8 0,0 0-12 0,0 0-7 16,0 0-10-16,0 0-4 0,62 5-7 0,-62-5-2 15,62 0-8-15,-13 0-6 0,2 0-6 0,-2 0-22 16,3-3-23-16,1 3-29 0,-6 0-25 0,6 0-24 16,-4 3-105-16,-7-6-231 0,-9 3 69 0</inkml:trace>
  <inkml:trace contextRef="#ctx0" brushRef="#br0" timeOffset="16123.51">23808 6315 336 0,'7'-15'183'0,"-7"15"-15"16,6-10-17-16,-6 10-13 0,0 0-21 0,10-12-8 15,-10 12-19-15,0 0-15 0,6-13-14 0,-6 13-7 16,0 0-4-16,0 0-11 0,0 0-1 0,0 0 0 16,0 0-10-16,40 27 3 0,-17-6-4 0,-7 2-6 0,10 15-2 15,-3-3-3-15,-2 7 1 0,-4-10-4 0,6 11 4 16,-4-3-10-16,-2-1 8 0,-4-6-1 15,0-1-4-15,-7-6 1 0,4-3-3 0,-3 2 3 0,-1-5-6 16,-2-2 2-16,-4-18 0 0,3 27 2 0,-3-27 6 16,6 19 1-16,-6-19 3 0,4 20-4 0,-4-20-2 15,0 0 7-15,0 19 2 0,0-19-5 16,0 0 5-16,0 0-4 0,0 0 2 0,0 0 4 0,0 0-5 16,0 0 2-16,0 0-3 0,0 0 0 0,0 0-5 15,0 0-4-15,0 0-12 0,9-100-11 0,8 56 6 16,-1-6-5-16,4 1 2 0,1-2 3 0,5 4-4 0,0 4 5 15,4 4 3-15,-7 10-6 0,-4 3 2 16,-6 7-2-16,7-1 2 0,-4 4-1 0,1-3 6 0,-1 9-9 16,-1 0 4-16,-15 10-5 0,29-9 9 0,-29 9-11 15,27-2 8-15,-27 2 2 0,0 0 2 0,39 11-6 16,-13 4 6-16,-6-1 0 0,-1 5-6 0,-2 3 8 16,-4 6-5-16,10 13 4 0,-5-7-4 0,-5 1 3 15,3 9 6-15,-3-1-4 0,-3 3-1 0,0-2 9 0,-7-1-7 16,0-7 3-16,1 7 6 0,-1-7-3 0,-3-7 7 15,0-4-1-15,3 2 1 0,-6-4 0 16,6 2 3-16,-3-6 6 0,0-19-2 0,0 33-1 0,0-33 10 16,-3 23-4-16,3-23 0 0,0 18-3 0,0-18 4 15,0 0-1-15,0 24 3 0,0-24-2 0,0 0 0 16,0 0 1-16,0 0 3 0,0 20-4 16,0-20-3-16,0 0-3 0,0 0-1 0,0 0-2 0,0 0-1 15,0 17 2-15,0-17-10 0,0 0-11 0,0 0-19 16,0 0-26-16,0 0-23 0,0 0-33 0,0 0-37 15,-3 21-155-15,3-21-351 0,0 0 98 0</inkml:trace>
  <inkml:trace contextRef="#ctx0" brushRef="#br0" timeOffset="16263.52">25400 6626 347 0,'0'0'262'0,"0"0"-42"0,6-11-40 15,-6 11-33-15,0 0-52 0,0 0-65 0,0 0-86 16,0 0-97-16,0 0-181 0,0 0 56 0</inkml:trace>
  <inkml:trace contextRef="#ctx0" brushRef="#br0" timeOffset="19760.93">11358 8316 268 0,'-16'-2'82'0,"16"2"18"0,0 0-11 0,-20-7-16 0,20 7-10 15,0 0-5-15,-18-6-3 0,18 6-10 0,0 0-5 16,0 0 5-16,-16-2-12 0,16 2 7 0,0 0-17 15,0 0 0-15,0 0-18 0,0 0 16 0,0 0 8 16,0 0-18-16,0 0 2 0,0 0 6 0,0 0-7 16,0 0 1-16,0 0 2 0,0 0-8 0,0 0 7 15,60-3-5-15,-7 3 5 0,2-3-1 0,4 3-12 16,2 0 12-16,1-7-12 0,0 7-3 0,35 0 4 16,-19-2 10-16,-9 2-12 0,142-5 11 15,-132 2-1-15,27-1 5 0,-8-2-4 0,2-9-8 16,-2 7 9-16,-21 0 8 0,28-5-3 0,-27 5 5 15,25-6-9-15,-5-1 7 0,-24 0-2 0,-5 1-3 0,-1 1 2 16,-5-2-2-16,-3 1 2 0,5 6-13 0,-6-1 1 16,-6-1-4-16,-3 1 8 0,-10 4-1 0,-8 0-1 15,-2 1-4-15,-10 2 8 0,-1-2-9 0,-19 4 1 16,33-5 1-16,-33 5-7 0,21-3 5 0,-21 3 3 16,20-3-11-16,-20 3 11 0,0 0-11 0,26-4 8 0,-26 4-9 15,0 0 13-15,0 0-7 0,26-4 0 0,-26 4-5 16,0 0-1-16,0 0-15 0,0 0-3 0,0 0-22 15,20-4-21-15,-20 4-13 0,0 0-6 0,0 0-62 16,0 0-178-16,0 0 53 0</inkml:trace>
  <inkml:trace contextRef="#ctx0" brushRef="#br0" timeOffset="20343.55">12461 8478 211 0,'74'-12'117'0,"-6"0"-4"0,35-3-15 16,2 6-21-16,-10 2-2 0,-15-6-9 0,-11 7-10 15,-4 3-3-15,-4-5-9 0,-2 4-1 0,0 2 0 16,-7-1-12-16,-8-1 7 0,-5 2-7 16,-3 4-7-16,-10-2-5 0,1 0-9 0,-27 0 4 15,42 0 5-15,-42 0-1 0,26 4-9 0,-26-4-1 0,23 3-4 16,-23-3-2-16,0 0-2 0,31 0 10 0,-31 0-2 15,0 0 0-15,23 2-10 0,-23-2 10 0,0 0 0 16,30 0-1-16,-30 0 2 0,0 0 2 0,0 0-5 16,0 0 6-16,0 0-11 0,26 0 9 0,-26 0 5 15,0 0-4-15,0 0-7 0,0 0 14 0,0 0-18 0,0 0 13 16,0 0-3-16,0 0-10 0,0 0 4 0,0 0-2 16,0 0 6-16,26 0 4 0,-26 0 0 0,0 0 8 15,0 0-8-15,0 0 1 0,0 0 2 0,0 0-5 16,0 0 9-16,0 0-8 0,0 0-1 0,0 0 3 15,0 0-5-15,0 0-1 0,0 0 1 0,0 0-2 16,0 0 1-16,0 0 1 0,0 0-5 0,0 0 8 16,0 0-8-16,26 4-6 0,-26-4 6 0,0 0 8 0,0 0-3 15,0 0 2-15,0 0-7 0,0 0 0 0,0 0 4 16,0 0-7-16,0 0-2 0,0 0-6 16,0 0-4-16,0 0-5 0,0 0-22 0,0 0-15 0,0 0-31 15,0 0-99-15,0 0-215 0,0 0 63 0</inkml:trace>
  <inkml:trace contextRef="#ctx0" brushRef="#br0" timeOffset="26695.58">13467 9836 336 0,'0'0'105'0,"0"0"-18"16,-3-15-7-16,3 15-20 0,0 0-5 0,0 0-8 16,0 0-4-16,0 0-12 0,0 0 2 0,0 0-5 15,0-10 1-15,0 10-10 0,0 0 3 0,0 0-3 16,0 0-4-16,0 0 0 0,0 0-2 0,0 0 2 15,0 0-13-15,0 0 9 0,0 0 1 0,0 0 2 16,0 0 0-16,0 0-6 0,-20 28 2 0,20-28 1 0,-13 12 0 16,3-2 0-16,-3-6 4 0,0 2-7 0,13-6 5 15,-21 10 10-15,8-7 8 0,13-3-2 0,-23 5 2 16,23-5 2-16,-30-3-1 0,30 3 0 0,-23-5-4 16,23 5-3-16,-22-12 3 0,8 4-10 0,5-2-1 15,-1 1-4-15,0-2 3 0,3-4-1 0,1 3-2 0,3-2-5 16,-4-9-1-16,4-2-1 0,6 0 9 15,-3 0-15-15,3 2 4 0,4 0 1 0,-1-4-4 16,4 6-1-16,0 7-2 0,-3-3-13 0,2 2 14 0,1 7-2 16,0-2 2-16,0 2-8 0,3 3 4 0,-13 5-5 15,23-10 7-15,-23 10-7 0,29 0 5 0,-29 0-11 16,27 10 9-16,-6 0-6 0,-2 3 13 0,4 7-5 16,-3 0 3-16,0 1-1 0,6 17 1 0,-3 1-1 15,0-2 0-15,-4 1-1 0,-2 3 8 0,-1 0-2 16,-6-9-4-16,-4-3-3 0,2 1 6 0,-1-4 1 15,-4 3-1-15,1-1-5 0,-4-2 9 0,-4-1-4 16,4 3 5-16,-6-6-5 0,-4 5 1 0,2-4 5 16,-2 0-1-16,-6 4 2 0,2-6-3 0,-2 1 3 0,3-4 4 15,-3 3-3-15,-4-2 4 0,-3-9-4 0,10 0-1 16,-3-1 4-16,-1-3-2 0,1-2 10 0,16-4-13 16,-26 7 1-16,14-7 1 0,12 0-2 0,0 0 1 15,-39-3 1-15,39 3-3 0,-23-8 5 0,23 8-4 16,-16-6-1-16,16 6-1 0,-13-9-5 0,13 9 4 15,0 0-3-15,-13-10 1 0,13 10-6 0,0 0 0 16,0-14 6-16,0 14 0 0,0 0-9 0,3-15 5 0,-3 15 2 16,10-15-1-16,-10 15 1 0,16-11-6 0,-3 6 2 15,-13 5-1-15,23-13-2 0,-10 7 1 0,0 1 1 16,4 1 6-16,4-1-5 0,-1-1-2 16,-1 6 3-16,7-5 3 0,-6 1-1 0,6 4-5 15,-26 0-4-15,39 0 8 0,-9-3 1 0,-7 3 3 0,-23 0-6 16,54 0 10-16,-25-4-8 0,-3 2 0 0,4 4 0 15,-1-4 4-15,-3 2-2 0,-26 0-2 0,40 0 4 16,-40 0-5-16,31 0 10 0,-31 0-11 0,26 2 7 16,-26-2-1-16,36 4 0 0,-36-4 4 0,29 3-15 15,-29-3 2-15,23 4-11 0,-23-4-18 0,30 1-17 0,-30-1-11 16,29 4-18-16,-29-4-15 0,23 9-66 0,-11-7-194 16,-12-2 58-16</inkml:trace>
  <inkml:trace contextRef="#ctx0" brushRef="#br0" timeOffset="27011.81">14897 9825 347 0,'0'0'130'0,"42"-6"-10"0,-9 3-19 0,11-2-1 16,9-4-14-16,2 3-9 0,1-4-3 0,-2 5-10 15,2-1-7-15,-1-2 7 0,-3 1-21 0,-2 1-6 16,-3 0 2-16,-11 4-1 0,-3-2 1 0,-4 2-8 0,-3-1-8 16,4 3-2-16,-11-3-3 0,-19 3-5 0,38 0-9 15,-38 0-9-15,26-2-6 0,-26 2-11 0,30 0-6 16,-30 0-9-16,0 0-13 0,29-5 8 0,-29 5 3 15,0 0-6-15,23-2-4 0,-23 2-20 0,0 0-70 16,10-8-164-16,-10 8 51 0</inkml:trace>
  <inkml:trace contextRef="#ctx0" brushRef="#br0" timeOffset="27228.47">15599 9387 260 0,'0'0'107'16,"0"0"0"-16,-10-13-11 0,10 13-25 0,0 0-7 15,0 0-6-15,0 0-10 0,-7-11-12 0,7 11 0 16,0 0-8-16,0 0-2 0,0 0-7 0,0 0-1 0,0 0-8 16,0 0 0-16,10 67 3 0,-7-41 1 0,4 18-6 15,0 0 7-15,-4-4 0 0,3 7-6 0,-2-3 5 16,2 0-4-16,-3 0 0 0,1-1-9 0,-1 2 9 16,0 0 0-16,1-1-1 0,-1-9-2 0,3 8 1 15,-2-12-12-15,2-1-21 0,1-3-26 0,-1-2-79 0,2 0-154 16,2-8 48-16</inkml:trace>
  <inkml:trace contextRef="#ctx0" brushRef="#br0" timeOffset="29062.54">17804 9459 341 0,'0'0'147'0,"3"-9"-26"0,-3 9-11 0,0 0-1 16,4-15-22-16,-4 15-2 0,0 0-17 0,0-12-1 15,0 12-11-15,0 0-2 0,6-14-6 0,-6 5-5 16,3-4-8-16,1 6-2 0,-1-6-2 0,3 2-5 16,-2-3-4-16,2-7 2 0,4-2-10 0,0-2-3 15,-4 0 1-15,1 1 5 0,3-1-4 0,3-5 1 0,-3 5-8 16,-4 1 7-16,4-1-7 0,-3 0 1 0,2 0-2 16,-2 2 3-16,0-3-5 0,-1 2 6 0,-3 8-4 15,4-2 2-15,-4 2-5 0,0 7 12 0,1-2-11 16,-4 11-7-16,3-15-7 0,-3 15 0 0,2-13-4 15,-2 13 0-15,0 0-2 0,0 0 9 0,0 0-11 16,0 0 12-16,0 0-10 0,-2 45 9 0,4-1 1 16,-4 4-2-16,-1 2 2 0,-4 5-1 0,4-2 1 0,-7 2 4 15,7-1-10-15,0 0 8 0,-4-4 5 16,7-2-4-16,0-2-1 0,7-11 4 0,-7-2 3 16,3-10-2-16,3 4 6 0,1-3-5 0,3-4 5 15,-5-4-2-15,1-1-3 0,1 0 4 0,-1-7 4 16,4 2 1-16,0-5 3 0,0 1-1 0,-10-6 2 0,23 0 0 15,-23 0-11-15,39-11 9 0,-20-2-3 0,1-3-5 16,-4-3 0-16,1-1 1 0,-4 4 6 0,0-4 2 16,-3 6 4-16,0 3 3 0,-5 5-5 0,1-2 1 15,1-2-9-15,-7 10-6 0,9-11-2 0,-9 11-1 16,0 0 2-16,14-9-4 0,-14 9 4 0,0 0-3 0,0 0-6 16,0 0 6-16,22 23-4 0,-15-8-1 0,3 8 9 15,0 5-3-15,-7-3 0 0,0 5 4 0,7 10-2 16,-7 4 3-16,1-9-5 0,-1 6 2 0,-3-3-2 15,3-5 4-15,-3-4 0 0,3 13-1 0,-3-4 7 16,0-7-9-16,-3-4 3 0,3 16 7 0,0-7-12 16,-3-8 0-16,0 2-21 0,-1-3-9 0,4 3-11 15,-3-2-20-15,6-1-14 0,-6 3-15 0,3-5-78 0,3 2-202 16,-3-7 59-16</inkml:trace>
  <inkml:trace contextRef="#ctx0" brushRef="#br0" timeOffset="29398.23">20453 9288 256 0,'0'0'183'16,"13"-15"-23"-16,-3 10-33 0,-10 5-18 0,22-11-7 15,-8 2-15-15,10-1-10 0,-1 2-4 0,10 2-13 16,-4-5 0-16,24-1-9 0,-4-3-6 0,5 7-3 15,-2-1-5-15,4-1-10 0,-4 5-19 0,2 0-18 16,-5 5-28-16,-6-5-28 0,-8 5-25 0,-8 5-72 0,-1-3-194 16,-3 1 58-16</inkml:trace>
  <inkml:trace contextRef="#ctx0" brushRef="#br0" timeOffset="29562.54">20644 9610 264 0,'0'0'102'0,"0"0"-11"0,30 8-9 0,-4-8-5 15,3 0-14-15,2 0-17 0,25 0-41 0,-1 0-37 16,-2 0-44-16,-7 0-88 0,4-5 30 16</inkml:trace>
  <inkml:trace contextRef="#ctx0" brushRef="#br0" timeOffset="37374.01">23515 8070 344 0,'3'-12'164'0,"4"4"-9"0,0 1-13 0,-7 7-8 16,3-8-18-16,-3 8-11 0,3-12-19 15,-3 12-6-15,0 0-19 0,0 0-7 0,0 0-6 16,0 0-5-16,0 0-7 0,0 0-6 0,0 0-1 0,-41 35-4 15,2 0-5-15,-4 9 3 0,-2 4 0 16,-18 18-6-16,0 5-1 0,14-15-3 0,-17 13 4 0,24-9-5 16,12-14-2-16,6 4 3 0,-3-2-2 0,8-5-9 15,6-2 2-15,3 4 5 0,3-2-1 0,7-13-1 16,4-1 3-16,2 0-3 0,11 11 0 0,5 0 3 16,1-9 1-16,8-2 2 0,-1-3-4 0,12 2 2 15,-9-12-3-15,-3-1 3 0,2-2 4 0,-2-6-6 0,-2 3 1 16,-2-10-4-16,3 3 6 0,-3-3-2 15,0-3 1-15,-9 3-1 0,-1-7-1 0,1 2 0 0,-8 2 3 16,1-4 5-16,3-1-2 0,-13 8 1 0,10-12-6 16,-7 8-3-16,-3 4 1 0,0-13 2 0,0 13-6 15,-6-21 4-15,-1 10-5 0,-3 1-2 0,-3 2 0 16,-13-7 0-16,3 0-3 0,-3 3 1 16,0-1 1-16,-3 3 1 0,2-1-1 0,0-1 3 0,0 4-3 15,1-2-7-15,0 2-13 0,3 3-8 0,-6 1-13 16,2 2-18-16,-2 2-22 0,0 2-19 0,1 7-16 15,-25 5-107-15,-5 1-266 0,5 9 76 0</inkml:trace>
  <inkml:trace contextRef="#ctx0" brushRef="#br0" timeOffset="40386.67">15417 11201 260 0,'0'0'73'16,"0"0"-18"-16,-26 3-7 0,26-3 5 0,0 0 6 15,0 0-5-15,0 0-4 0,0 0-8 0,-23 4 2 0,23-4-12 16,0 0-7-16,0 0 2 0,0 0 3 0,0 0-9 15,0 0 5-15,0 0 5 0,93 1 14 0,-21-2 10 16,33-9-2-16,11 1 3 0,15-2-3 0,100-16-2 16,-73 16-7-16,-35 1-4 0,101-10 3 0,-73 9-7 15,-22 3-3-15,92-14-4 0,-71 14 1 0,-27 4-4 16,5 3-6-16,104-19 0 0,-68 12-5 0,60 3 4 16,-72-2-6-16,-25 2 1 0,132-9-3 0,-19 4 0 0,-6-5-1 15,-16 5 5-15,4 0 2 0,-1 5-8 0,-62-8-5 16,-33 1 5-16,118-2-5 0,-81 5 4 0,-37-3 5 15,111 8 1-15,-94-9-7 0,-22 7 4 0,-12 0-8 16,6-3 0-16,-9 4 6 0,2-1-1 0,-8-3-8 16,-21 4 3-16,-11-1-3 0,32 0 6 0,-28-1 1 15,-6 0-2-15,-1 0 2 0,-4-4-4 0,-3 5 5 16,8-3 6-16,-12-2 5 0,8 1 7 0,-6-5 3 16,-1 2 1-16,3 1 1 0,-6-1-3 0,3 5-4 15,-2-4 3-15,-4 1-5 0,-5 2-3 0,2-1-3 16,6 1-3-16,1 4-1 0,-8-4-2 0,-7 3-2 15,-5 4 2-15,16-7-3 0,-10 3 1 0,-9 6 0 16,2-6-4-16,-7 6 4 0,-6-2-1 0,1-3-4 0,-20 5 2 16,33 0 0-16,-33 0-2 0,26-1-2 0,-26 1 3 15,26-4-1-15,-26 4-1 0,20 0 4 0,-20 0-5 16,0 0 7-16,0 0-5 0,23 0 0 0,-23 0 3 16,0 0-2-16,0 0 1 0,0 0 1 0,19-3-3 15,-19 3 4-15,0 0-4 0,0 0-2 0,0 0 5 0,0 0-1 16,17-6-4-16,-17 6 0 0,0 0 1 15,0 0 1-15,0 0-3 0,0 0 4 0,0 0-6 16,0 0 2-16,0 0 3 0,0 0 0 0,0 0 0 0,0 0-2 16,0 0-2-16,21 0 1 0,-21 0 4 0,0 0-3 15,0 0-3-15,0 0 3 0,0 0-1 16,0 0 2-16,0 0 0 0,0 0-4 0,0 0 4 0,0 0 1 16,0 0-3-16,0 0-3 0,0 0 1 0,0 0 1 15,16-6-4-15,-16 6-1 0,0 0 2 0,0 0-4 16,0 0-1-16,0 0 0 0,0 0-1 0,0 0-1 15,0 0 1-15,0 0 1 0,0 0 4 0,0 0-1 16,20-2 1-16,-20 2-2 0,0 0 4 0,20-2 2 16,-20 2 0-16,13-7-3 0,-13 7 4 0,19-5 2 0,-19 5-2 15,23-10-2-15,-23 10 4 0,23-5 0 0,-10-2-4 16,-3 1 3-16,6 0 2 0,-16 6 0 0,23-14-3 16,0 3 1-16,2-1 1 0,-2 1 0 0,3-5 2 15,-3-1-4-15,3 0-2 0,13-8 7 0,-3-3-3 16,2 4-1-16,1-2 0 0,-10 2 0 0,-6 2 2 0,0 1-1 15,0-1 2-15,-6 2-7 0,15-11 5 16,-9 3-1-16,-3 3 2 0,-6 4 1 0,13-17-3 16,-4 8 0-16,-7 4 2 0,-3 1-3 0,13-13-1 0,-3-4 0 15,-3 5 2-15,-1-8-5 0,1 0 9 0,3-1-6 16,-2 3 1-16,-1-8-3 0,-1 4 3 0,4-3-1 16,0-5 2-16,0 2-3 0,0 1-1 15,3-5-1-15,0-1 2 0,12-27 2 0,-5 24-4 16,-7 3 3-16,0 1 1 0,4 5-4 0,-1-4 4 0,0 7-2 15,-2-4 1-15,-4 5-1 0,-2 5-1 0,-2-3 6 16,8 1-6-16,-8 1 4 0,-2 12-3 0,-1 4 0 16,-3 4 2-16,0 0 1 0,0 0-1 0,0-2 1 15,4 2 1-15,-8 4 4 0,5 0-9 0,-5-1 0 0,3 3 1 16,1-4-2-16,-3 7 3 0,0-3-3 0,-4 7 2 16,4-4 2-16,-4 2-1 0,4 3-1 0,-3-2 2 15,-1 3-1-15,1 0 2 0,-1-2-3 0,-6 11 4 16,10-15-4-16,-10 15 0 0,10-13 3 0,0 6-1 15,-10 7 0-15,6-13-2 0,-6 13 4 0,10-11-2 16,-10 11-4-16,7-14 5 0,-7 14-1 0,10-10 2 16,-4 1-4-16,-6 9 1 0,10-17-1 0,-4 9 2 15,-6 8 0-15,10-19 1 0,-6 13 2 0,-4 6 2 16,6-17 1-16,-6 17-6 0,7-12-1 0,-7 12 3 16,6-14-3-16,-6 14 3 0,3-12-4 0,-3 12 1 0,4-15 2 15,-4 15-1-15,3-11-3 0,-3 11-2 0,-3-19 2 16,3 19 2-16,-7-19-2 0,1 7-3 0,-1 0 3 15,-3 1-1-15,-6-7-1 0,-4 1 1 0,-3-1-1 16,-16-6 1-16,0-3-4 0,3 10 2 0,-2-6-2 16,-4 3 0-16,-4-4 3 0,-6 4 0 0,9-1 1 15,-1 4 0-15,-5-1-1 0,-4-3-1 0,1 4 2 16,3-1 2-16,-8 3-3 0,-5-2-2 0,3 3 2 0,1-5 2 16,0 4-3-16,-8 1 4 0,4 4-1 0,-2-5-2 15,-1 2 0-15,-1 1 4 0,1 4-1 0,-2-3 4 16,-2 1-3-16,-29-5 0 0,24 5-7 0,6 0 8 15,-1 1-1-15,8 7-2 0,-1-10 0 0,-7 10-1 16,7-5 2-16,-2 5-1 0,-1-4-3 0,0 1 3 16,1 4 1-16,5 1 1 0,-10 0 1 0,10-3-1 15,2 3-2-15,-2 0 1 0,-3 0 7 0,0 0-7 16,1 0-4-16,-1 0-3 0,-3 3 1 0,1-3 1 16,-2 0 3-16,4 0-3 0,-38 1 4 0,25 4-1 15,10-3-6-15,-4 2 3 0,-27-2-2 0,14-2 4 16,-18 7 1-16,21-5-2 0,7 3 2 0,-27 2-2 15,17 1 0-15,16-5-2 0,-1 3 2 0,2-2 3 16,-4 0 1-16,2 0 0 0,2 2-1 0,-4-4 3 0,-28 2 3 16,22-1-7-16,13-3 4 0,0 2-2 0,1-4 3 15,-4 2-3-15,3-3 2 0,1 3 1 0,-4 0 0 16,3-6 1-16,-4 6-4 0,2-4 3 0,-1 2-3 16,-7-2 0-16,5 4 1 0,-35 6-5 0,21-2 4 0,-19-4 1 15,2 2-2-15,21 5 0 0,15-1 0 0,-4 0 4 16,-35 2-3-16,27 0 3 0,12-1-5 15,-7 1 3-15,5 0 1 0,-1 2-2 0,0 0-2 0,-3-2 5 16,3 4-6-16,0-4 6 0,-4 3 2 0,5-1-2 16,2-1 4-16,-7 2-7 0,9 1-2 0,-6-4 5 15,4 5-5-15,-3-1 3 0,1-2 3 0,-2 3-5 16,-32 2 1-16,21-1 1 0,12 1 0 0,-4-5 2 16,5 2-2-16,-1 3-3 0,-37 3 2 0,22-7 2 15,-15 4-3-15,17-3 1 0,-19 11 1 0,19-10-2 16,9-3-2-16,5 5 1 0,-37-1 0 0,19 2 8 15,-18 2-4-15,19-5 0 0,17 0 0 0,-2-4-5 16,-35 8 8-16,24-5-5 0,12 0-1 0,-4-1-5 16,7-3 5-16,-5 4 1 0,-2 1 1 0,-3-4-3 0,5-1-1 15,-35 10 2-15,24-7 3 0,7 1-1 0,6-3 5 16,-40 8-11-16,32-5 7 0,7 3 0 0,-2-7-8 16,1 4 12-16,-28 9-12 0,13-6-5 0,21-3 1 15,-7 3 2-15,2-5 2 0,2 4-1 0,2-1 6 0,0 2-10 16,-3-8 8-16,11 3-1 0,1 2 3 0,4-4-4 15,0-2 1-15,10 1 0 0,8-2 3 16,1 1 0-16,1-3 0 0,3 3-3 0,-4 0-3 0,4-3 10 16,-3 3-3-16,2 0-4 0,3-3-2 15,-2 2 5-15,3 4 0 0,0-3-1 0,3-4-1 16,-6 7 1-16,6-5-1 0,-9 1 1 0,9 1 4 0,1 0-5 16,-3-1 5-16,3 2-8 0,2-5 6 15,1 7 1-15,16-9 4 0,-23 4 2 0,23-4-7 0,-19 6 5 16,19-6-1-16,-17 4-2 0,17-4-7 0,0 0 6 15,-19 7 0-15,19-7 2 0,-13 3-4 0,13-3 3 16,0 0-7-16,-20 9 3 0,20-9 2 0,-13 2-7 16,13-2 0-16,-13 10 5 0,13-10-5 0,-20 11 1 15,10 2 1-15,-4 1 0 0,-3 3-1 0,1 1 4 0,-4 3 2 16,1 2-6-16,-11 12 5 0,4 0-4 0,-4 9 8 16,4-4-8-16,0 2 10 0,2 5-7 0,1 3-1 15,0-5 5-15,-7 6 2 0,4 0-2 0,0 0 4 16,6 3-3-16,-9-6 3 0,6 6-2 0,5-4-1 15,-5 2 6-15,0 0-16 0,0 2 8 0,7-4-4 16,0 0 3-16,2 5 4 0,-2-8 1 0,0 5-3 16,-1-2-3-16,1-2 2 0,0 0 5 0,6 2-6 0,-6 0 6 15,4-1-6-15,6-1 0 0,-4 2 5 0,0 0-1 16,3-4-2-16,1-2-3 0,-4 4 3 16,3-2 1-16,-2 2-6 0,2-2 4 0,1 4 0 0,6 2-3 15,-4-2 11-15,4-2-4 0,0 3-2 0,0 3 4 16,0-4 2-16,0 3-2 0,0-4-7 0,0 3 3 15,4-4 1-15,-1-4-3 0,0 0 2 0,0-1-3 16,1-8 2-16,-1-5 2 0,0-9 0 0,0 4 2 16,-3 0-3-16,7-2 4 0,-4 0-1 0,4 0-4 15,-4-3 0-15,-3-1-3 0,3-5 1 0,4 9 3 16,-7-2-1-16,3-4 7 0,0-2-7 0,4 8-7 0,0-2 11 16,-1 3-5-16,1 0 2 0,-2-2 5 0,4 1-9 15,1 6 4-15,3-4 4 0,0 0 1 0,10 17-8 16,3-5 8-16,4-2-3 0,3 5-2 0,3-9 2 15,4-1 6-15,10-4-7 0,5-3 3 0,4 4-2 16,5-10 3-16,37 4-2 0,-22-4 8 0,21-2-10 16,1-4 5-16,12-6 0 0,8-5 2 0,-5-5-6 15,15 3 3-15,90-13-1 0,-76 4-2 0,-20-1 0 16,-3-3 3-16,96-8-3 0,-72 5 3 0,-35 9-6 16,5-2 3-16,15-2 2 0,-12-1-6 0,12 6 3 15,90-15 2-15,-79 8-1 0,-20 1 4 0,3-5-4 0,113-17 3 16,-83 13-2-16,-27 1 4 0,102-22-4 0,-77 15-1 15,58-13 4-15,-71 9-3 0,-30 2-3 0,8 2 2 16,4 0-1-16,93-24-2 0,-68 12 5 0,-34 11 0 16,5 1-3-16,4-4-2 0,6 1 2 0,-9 4 1 15,4 3-2-15,-2 0 6 0,-1-3-11 0,-3 2 2 16,-4 3 0-16,8 3 4 0,-8-4-2 0,8 3-5 16,-1 1 2-16,-12-1 4 0,-2 3-1 0,5-4 4 0,-6 4-7 15,-2-3-2-15,-5 3 6 0,5 2-3 0,-1-8 11 16,1 4-8-16,5 2 1 0,-2-5 8 0,2 5-12 15,-8 1 4-15,4-4 0 0,-25 3-6 0,24-2 10 16,-5 5-12-16,-24 1 2 0,-12 2 10 0,7 0-6 16,-1 1-2-16,-7-2 3 0,4 5 4 0,-6-1-2 15,-3 1-4-15,-9-4 6 0,6 5-10 16,-14 1 3-16,-6 4 2 0,-7-4 0 0,-3 4 2 0,-7-3-4 16,-16 5 4-16,31-5 0 0,-31 5 1 0,30-5-1 15,-30 5 0-15,19-4-4 0,-19 4 9 0,23-2-4 16,-23 2 3-16,0 0-3 0,23-6 3 0,-23 6 0 0,0 0-9 15,0 0-16-15,0 0-16 0,20-6-32 16,-20 6-151-16,0 0-257 0,0 0 75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985.8787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13:29.681"/>
    </inkml:context>
    <inkml:brush xml:id="br0">
      <inkml:brushProperty name="width" value="0.05292" units="cm"/>
      <inkml:brushProperty name="height" value="0.05292" units="cm"/>
      <inkml:brushProperty name="color" value="#FF0000"/>
    </inkml:brush>
  </inkml:definitions>
  <inkml:trace contextRef="#ctx0" brushRef="#br0">6064 11436 241 0,'2'-8'76'0,"-2"8"-11"0,0 0-8 0,0 0-3 0,0-6-11 16,0 6-9-16,0 0 12 0,0 0-13 15,0 0 4-15,0 0 3 0,0 0-7 0,0 0 6 0,2-9-9 16,-2 9 2-16,0 0-1 0,0 0 3 0,0 0 11 16,0 0-9-16,0 0 5 0,0-8-10 15,0 8 9-15,0 0-12 0,0 0 13 0,0 0-14 0,0 0 2 16,2-9 2-16,-2 9-4 0,0 0-3 0,0 0-3 15,0-8 2-15,0 8-6 0,0 0 7 0,0 0-9 16,0 0-5-16,0 0 2 0,0 0-8 0,0 0 8 16,0 0-6-16,0 0 7 0,0 0-7 0,0 0-6 0,0 0 4 15,0 0 3-15,15 25 9 0,-13-8-5 16,2 0 8-16,-2 0-5 0,3 3 0 0,1-4 1 16,-3-1-4-16,1 1 4 0,1-7-1 0,0 4-4 0,-3-4 10 15,0-2-4-15,0 0 10 0,3-1 6 0,-5-6 14 16,4 6-5-16,11-8 54 0,4-6-52 15,15-13-6-15,24-20 3 0,3-8-5 0,58-44-2 16,-34 24-4-16,33-31-9 0,-31 32 1 0,22-27 0 0,-39 31-7 16,-6 17-28-16,-4 1-48 0,3 0-86 15,9 5-113-15,-6 2-312 0,-2 3 89 0</inkml:trace>
  <inkml:trace contextRef="#ctx0" brushRef="#br0" timeOffset="950.75">11090 11463 372 0,'0'0'150'0,"0"-11"-15"0,0 11-13 16,2-12-6-16,-2 6-7 0,0-3-6 16,2 1-10-16,0 2-5 0,1-2-5 0,-1 1 1 0,-2 3-9 15,0 4-6-15,3-9-7 0,-3 9-8 0,0-9-6 16,0 9-9-16,0 0-5 0,2-8-10 0,-2 8 4 15,0 0-4-15,0 0 4 0,0 0-7 0,0 0 1 16,7 22-1-16,-5-3 3 0,3 12-3 0,-3-9 0 16,0 2-5-16,0-6 2 0,0 0-2 0,1 1-6 15,0-3 3-15,-3-2-5 0,4-4 6 0,-4 1 2 0,2-5 3 16,3 0 5-16,-3 0 3 0,-2-6-1 0,9 4 1 16,-9-4-4-16,27-8 2 0,7-10-7 0,6-4 1 15,16-20-1-15,3-5-4 0,3-6 0 0,-3-5-9 16,62-50-15-16,-13 6-28 0,-29 33-46 0,-15 13-51 15,39-48-154-15,-28 38-344 0,-20 10 99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985.8787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01:08.897"/>
    </inkml:context>
    <inkml:brush xml:id="br0">
      <inkml:brushProperty name="width" value="0.05292" units="cm"/>
      <inkml:brushProperty name="height" value="0.05292" units="cm"/>
      <inkml:brushProperty name="color" value="#FF0000"/>
    </inkml:brush>
  </inkml:definitions>
  <inkml:trace contextRef="#ctx0" brushRef="#br0">1242 6535 263 0,'-7'-9'96'0,"7"9"-13"16,0 0-13-16,0 0-9 0,0 0-11 0,0 0 1 15,0 0-10-15,0 0-7 0,0 0-8 0,0 0-3 16,0 0 1-16,0 0 1 0,0 0 0 0,0 0-9 15,0 0-7-15,0 0 7 0,0 0-9 0,0 0 5 16,0 0-2-16,0 0-2 0,0 0-5 0,0 0 7 16,0 0-7-16,0 0 1 0,0 0 3 0,0 0 2 15,0 0-5-15,0 0 1 0,0 0-3 0,0 0 0 16,0 0 1-16,0 0 4 0,0 0-5 0,0 0 4 16,0 0-11-16,0 0 13 0,0 0-6 0,0 0 6 0,0 0-3 15,0 0-3-15,0 0 6 0,0 0-3 16,0 0 6-16,0 0-13 0,0 0 14 0,0 0 0 15,0 0 3-15,0 0-4 0,0 0 5 0,0 0 5 0,0 0-5 16,0 0 7-16,0 0-6 0,0 0-2 0,0 0-3 16,0 0 5-16,0 0 0 0,0 0-10 0,0 0 10 15,0 0-5-15,0 0-11 0,0 0 6 0,0 0 9 16,0 0-11-16,0 0-5 0,0 0 8 16,0 0-1-16,0 0-9 0,0 0 5 0,0 0 2 0,0 0 10 15,0 0-15-15,0 0 5 0,0 0-8 0,0 0 12 16,0 0 0-16,0 0-1 0,0 0-3 0,0 0-2 15,0 0 0-15,0 0 0 0,0 0 5 16,0 0 6-16,0 0-2 0,0 0 3 0,0 0-1 0,0 0 2 16,0 0 6-16,0 0-2 0,-4-8 2 0,4 8-2 15,0 0 6-15,0 0-5 0,0 0 0 0,0 0 1 16,0 0-7-16,0 0 1 0,0 0 0 16,0 0-3-16,0 0-1 0,0 0 0 0,0 0 0 0,0 0 5 15,0 0-4-15,0 0 2 0,7-12 1 0,-7 12-4 16,0 0-3-16,0 0-4 0,0 0-1 0,0 0-4 15,0 0-4-15,0 0-5 0,0 0 8 0,0 0-3 16,0 0-3-16,0 0 3 0,0 0 6 0,0 0-8 0,8 44 2 16,-10-26 3-16,2 0-5 0,-2 1 4 0,0-3 1 15,0 4-1-15,-1-3 3 0,1 0 1 0,2-4-2 16,0 2 0-16,-2-2 0 0,2-5 0 0,-2 0 0 16,2-8 3-16,-2 15-5 0,2-15 8 0,0 9-6 15,0-9 10-15,0 9-3 0,0-9 0 0,0 0 4 16,-3 11-5-16,3-11 7 0,0 0-7 0,0 0-6 15,0 0-17-15,0 0-36 0,-2 7-42 0,2-7-126 16,0 0-264-16,0 0 77 0</inkml:trace>
  <inkml:trace contextRef="#ctx0" brushRef="#br0" timeOffset="816.29">1311 6446 214 0,'0'0'92'0,"5"-18"-17"15,-3 14-11-15,-2 4 4 0,2-15-8 0,-2 15-3 16,2-10-1-16,-2 10 7 0,2-10-8 0,-2 10-9 16,0 0 4-16,5-13 6 0,-5 13-7 0,0 0-5 15,2-7 1-15,-2 7-3 0,0 0-5 0,0 0 1 0,2-11-3 16,-2 11-1-16,0 0-3 0,0 0-8 0,0 0 3 16,0 0 0-16,0-12-1 0,0 12-2 0,0 0-5 15,0 0-2-15,0 0-9 0,0 0 3 0,0 0 5 16,0 0-9-16,0 0 5 0,-11-8-3 0,11 8-9 15,0 0 9-15,0 0-8 0,-40 8 5 0,23-2-16 16,-2 0 18-16,-3 0-4 0,2 3-1 0,-10 7-5 16,9-3 2-16,3-4 0 0,-3 1 6 0,4 1-6 15,3-1 8-15,-2 2-7 0,2 1-6 0,1-1 2 16,-2 3 5-16,2-1-1 0,1 0-2 0,3 1-2 16,1 0-3-16,-1-3 5 0,3 4 4 0,0 1-17 15,1-3 20-15,1 4 4 0,-1-2-18 0,5 1 7 16,0 0 2-16,0 1 3 0,0-3 2 0,3 1-5 15,-1-1-1-15,4 1 9 0,-1-4-7 0,-1 0 6 0,4 1-8 16,-1-2 13-16,-1 0-3 0,-1-2-5 0,4-1 10 16,-2-3-13-16,2 2 13 0,-3-3 6 0,-6-4 6 15,19 7 1-15,-12-3 10 0,-7-4 0 0,21 2 3 16,-21-2 3-16,17-2-1 0,-17 2 5 0,19-2-1 16,-19 2 3-16,19-4-3 0,-11-1-2 0,1 1-9 0,0-3 1 15,-1 2 1-15,5-3 5 0,-2-3-2 0,-1 2-2 16,1-2-6-16,1-2-1 0,-3 2-2 15,-1-5-6-15,1 3-8 0,1-2 6 0,-1-1-5 16,-2 1-3-16,2-2 1 0,0 2-6 0,-2 0 4 16,-1 2-6-16,4-1-1 0,-5 2 3 0,1 2 1 0,-1-1-5 15,-1 3 0-15,-2-1 4 0,-2 9-4 0,8-13 1 16,-4 6-4-16,-4 7 4 0,5-10-1 0,-5 10-3 16,2-8 3-16,-2 8-3 0,0 0 1 0,4-11 1 15,-4 11-1-15,0 0 3 0,0-7-4 0,0 7 1 16,0 0-2-16,0 0 3 0,5-11 0 0,-5 11-3 15,0 0 2-15,0 0-1 0,2-10-1 0,-2 10 2 16,0 0-2-16,0-10 3 0,0 10-5 0,0 0 4 16,0 0-1-16,-4-17-2 0,4 17 3 0,0 0-3 0,-3-11 1 15,3 11 0-15,-4-8-4 0,4 8 4 0,-4-8 0 16,4 8-2-16,-7-10 2 0,7 10 0 0,-10-12-1 16,10 12-1-16,-9-9-2 0,9 9 2 0,-9-8 5 15,2 4-6-15,0-2-2 0,7 6 5 0,-15-11-3 16,7 7-2-16,-1 2 0 0,9 2 2 0,-15-7 0 15,7 3 1-15,8 4 2 0,-11-3-5 0,11 3-3 16,0 0-9-16,0 0-7 0,-18-6-12 0,18 6-16 16,0 0-12-16,0 0-9 0,0 0-10 0,-14-3 2 15,14 3-6-15,0 0-2 0,0 0 2 0,0 0-13 16,0 0 4-16,0 0-8 0,0 0-3 0,-4 16-3 0,4-16-63 16,0 0-205-16,0 0 61 0</inkml:trace>
  <inkml:trace contextRef="#ctx0" brushRef="#br0" timeOffset="1789.83">2337 6449 313 0,'0'0'268'0,"0"0"-27"0,0 0-21 0,0-9-27 15,0 9-16-15,0 0-22 0,0 0-20 0,0 0-18 0,0 0-12 16,0 0-10-16,2-8-9 0,-2 8-10 0,0 0-10 16,0 0-9-16,5-8-5 0,-5 8-6 0,9-8-5 15,-9 8-3-15,12-13-4 0,-4 5-4 0,7-2-2 16,-6-2-1-16,-1 3-6 0,1-2 1 0,-1 4-1 15,-2 1-3-15,-6 6-1 0,7-13-4 0,-7 13-2 16,4-9-6-16,-4 9 1 0,0 0 1 0,-2-9-7 16,2 9 0-16,0 0 0 0,-21-8 0 0,2 8-3 15,0 0 2-15,-4 0-2 0,3 1-3 0,-1 3 1 16,3 3 0-16,2 2 3 0,-3-4-6 0,2 3-5 16,5-1 2-16,-2 4-4 0,6-4-2 0,1 2-1 0,2 0 5 15,2 2 2-15,3-3 1 0,0-8-4 16,5 27 8-16,5-14-6 0,-2 3 9 0,3-2-3 15,4 1 1-15,-2 0 1 0,3-2-4 0,-2 1-3 0,0-1 6 16,-1 0 1-16,-1-3-2 0,-5-1 3 0,2-1-4 16,-3 1 5-16,-1-3-2 0,-5-6-4 0,7 9 3 15,-7-9 0-15,2 8 4 0,-2-8 1 0,0 0 1 16,0 0 0-16,-14 14-1 0,5-8 1 0,-7-2 0 16,-2 3-1-16,0-6 4 0,0 2 1 0,-1-2 8 15,4-1 4-15,15 0-2 0,-28 0 2 0,28 0 10 16,-20-4 2-16,11 3 4 0,9 1 0 0,-19-5-4 0,19 5-5 15,-11-6-1-15,11 6-5 0,-10-4-2 0,10 4-6 16,0 0-12-16,-9-8-18 0,9 8-20 0,0 0-20 16,0 0-22-16,0 0-20 0,3-14-19 0,-3 14-24 15,12-11-9-15,-6 7-119 0,3-2-328 0,5-4 93 16</inkml:trace>
  <inkml:trace contextRef="#ctx0" brushRef="#br0" timeOffset="2936.93">2388 6437 350 0,'6'-9'127'0,"-6"9"4"0,0 0-21 16,11-7 1-16,-11 7-15 0,0 0-4 0,7-5-21 16,-7 5-10-16,0 0 1 0,0 0-12 0,0 0-15 0,12-5-3 15,-12 5 0-15,0 0-2 0,0 0-1 0,0 0-4 16,28 9 4-16,-28-9-7 0,19 6-3 0,-9-3-3 16,1 1-2-16,-11-4 5 0,28 9-4 0,-13-5 2 15,4-4 2-15,-6 3-11 0,6-2 8 0,-1 2-2 16,-18-3-5-16,34-4-3 0,-16-1 6 0,-1-2-6 15,-2-1 0-15,1 3-12 0,-9-1 5 0,4-1 10 16,-3 2 0-16,1-2 7 0,-9 7 6 0,13-10 13 0,-6 3 8 16,-7 7 6-16,11-8-5 0,-11 8 2 0,5-5-7 15,-5 5 0-15,6-9-9 0,-6 9-2 16,0 0-6-16,0 0-3 0,10-8-7 0,-10 8 0 0,0 0-3 16,0 0 0-16,0 0-6 0,0 0 1 0,0 0-1 15,0 0 1-15,18 18-1 0,-14 1-3 16,-1-2 1-16,0 1 5 0,1 15-9 0,-4-1 8 0,2 3-3 15,1-2-2-15,-3 2 3 0,0 1 0 0,0-2-2 16,0 1 3-16,-5 0-3 0,5 0 2 0,-2-2 1 16,0 0 0-16,2-6 2 0,-6-5-5 0,6-4 0 15,0 1 1-15,-2-2 4 0,0-2 1 0,0 0 0 16,-3-4-1-16,3-1-3 0,0-2 0 0,2-8 4 0,-4 15 8 16,-4-11 10-16,8-4 0 0,-13 8-1 0,6-7 2 15,7-1-4-15,-19 0 1 0,19 0-3 0,-25-9-3 16,7-1 1-16,2-3 5 0,3-1-5 0,1-5-1 15,-2-10-3-15,3-2-2 0,2 3 0 0,4-3-3 16,3 6-2-16,4 5-4 0,0 2-1 0,3-3-2 16,2 2-19-16,7-9-15 0,2-1-6 0,2 4-12 15,-2 3-1-15,-3 5-7 0,0 3-12 0,0-1 2 16,-2 2-22-16,3 1 4 0,-3 3-1 0,3-4 12 16,-3 3 0-16,0-1 3 0,1 3 8 0,-3 2 13 15,-9 6-4-15,13-12 16 0,-13 12-2 0,12-10 16 16,-12 10 2-16,16-11 5 0,-16 11 12 0,10-10-3 15,-10 10 14-15,9-8 1 0,-9 8 2 0,0 0-3 16,11-11 4-16,-11 11 6 0,12-9-6 0,-12 9-6 0,0 0 11 16,13-9-12-16,-13 9 3 0,0 0 2 0,16-6-9 15,-16 6-2-15,0 0 10 0,0 0-4 0,22-4 7 16,-22 4-11-16,0 0 3 0,0 0-3 0,0 0 9 16,36 10-2-16,-36-10-11 0,13 13 8 0,-9-6 2 15,3 2 1-15,-7-9 4 0,2 26-4 0,3-8-3 16,-5 2 0-16,-3-4 14 0,-1 3-6 0,2-3 0 15,-3 0-6-15,1-3 2 0,-1-1 2 0,3-2-6 16,2 0 9-16,0-10 0 0,-4 15 0 0,4-15 3 16,-6 10 20-16,6-10 12 0,-2 8 15 0,2-8 1 15,0 0-5-15,0 0-14 0,0 0-11 0,0 0-9 16,0 0-3-16,0 0 6 0,0 0-9 0,17-37 0 16,-15 25-3-16,4 0-1 0,1-3 6 0,1 5-9 15,-4-1 6-15,3 3-9 0,-3 1-7 0,-4 7 6 0,7-13 2 16,0 7-5-16,-7 6 3 0,9-13-1 0,-9 13-2 15,7-8-2-15,-7 8-3 0,11-4 9 0,-11 4-9 16,14-6-7-16,-14 6 2 0,0 0 7 0,15-3 0 16,-15 3-3-16,0 0 5 0,0 0 0 0,24 7-9 15,-24-7 12-15,14 10-8 0,-8-6 0 0,-6-4 4 0,9 11-5 16,-9-11 4-16,7 10-2 0,-7-2 1 0,0-8 3 16,7 13-6-16,-7-13 9 0,0 12-3 0,0-12 3 15,0 8-5-15,0-8 6 0,0 0-3 0,0 0 3 16,-5 14 4-16,5-14 9 0,0 0 8 0,0 0 10 15,0 0-5-15,-2 9-2 0,2-9-5 0,0 0 4 16,0 0-6-16,0 0-4 0,0 0-2 0,0 0-5 16,0 0-2-16,-2-34 0 0,2 34-1 0,4-16 1 15,1 10-4-15,-5 6 1 0,9-16 1 0,-4 9-2 16,1 0-2-16,-1-2 2 0,-5 9 3 0,14-11-1 16,-7 3-9-16,1 3-7 0,11-4 3 15,-10 3 6-15,-9 6-1 0,16-4-7 0,-16 4 0 16,18 0 0-16,-18 0 7 0,0 0 0 0,25 4-2 0,-25-4-2 15,17 6 0-15,-13 1 1 0,-4-7-1 0,13 12 5 16,-10-6-4-16,2 2 5 0,-5-8-5 0,7 14 7 16,-5-5-2-16,-2-9 0 0,0 19-8 0,0-12-4 15,0-7-21-15,0 16-10 0,0-7-29 0,0-9-10 16,-2 15-15-16,2-15-17 0,-3 10-9 0,3-10-84 16,0 0-246-16,0 0 73 0</inkml:trace>
  <inkml:trace contextRef="#ctx0" brushRef="#br0" timeOffset="3532.22">3541 6440 213 0,'9'-7'163'0,"-9"7"-18"15,0 0-21-15,0 0-22 0,12-5-11 0,-12 5-9 16,0 0-7-16,0 0-11 0,0 0-9 0,24 4-4 16,-24-4-2-16,19 6-16 0,-15 0 5 0,5 0-8 15,-9-6 4-15,15 15-11 0,-9-9 1 0,-1 2 1 16,2 1-5-16,-5-1-7 0,3 0-5 0,-5-8 12 15,6 18-7-15,-3-9-6 0,-3-9-6 0,2 14-4 16,-2-6 13-16,0-8 5 0,-2 15 1 0,2-15-6 0,-3 9 3 16,3-9 2-16,0 0-2 0,-6 9 17 0,6-9-8 15,0 0-4-15,0 0 0 0,0 0 4 0,0 0-5 16,0 0 0-16,0 0-8 0,0 0 3 0,-2-33 2 16,2 33-3-16,4-16 2 0,0 8-2 0,-4 8-6 15,11-17 5-15,-3 5 0 0,1 4 2 0,0-2 3 16,0 1-6-16,0 3-12 0,2 1 8 0,6-3 4 15,-4 3-4-15,-2 2 3 0,1-1-1 0,-12 4 1 16,23 0-4-16,-23 0-2 0,18 4 1 0,-18-4-9 16,21 7 4-16,-15-3 2 0,3 1-1 0,-9-5 2 15,14 11 4-15,-5-2-6 0,-4-2-4 0,-1 1-5 16,1 1 10-16,-5 2 4 0,0-11-3 0,3 18 3 16,-1-10-3-16,-2-8-7 0,-2 17 7 0,2-9 5 0,0-8-4 15,-3 12 9-15,3-12-7 0,0 10 7 0,0-10-4 16,0 0 5-16,0 0-1 0,0 0-7 0,0 0 7 15,0 0-8-15,0 0 6 0,0 0-3 0,0 0-9 16,3-38 6-16,3 21 3 0,-1 0-2 0,1 3 0 16,3 2-8-16,-1 2 4 0,-2-1-5 0,1 2 9 15,-3 4-5-15,-4 5 4 0,15-15-5 0,-9 10 0 0,1 0 3 16,-7 5-4-16,16-8 4 0,-16 8-5 0,16-3-5 16,-16 3 3-16,21 0 1 0,-21 0 13 0,17 5-13 15,-17-5 1-15,19 7 1 0,-12-2-5 0,2 1 1 16,0 3 6-16,-2-4-4 0,-1 4 2 0,-6-9 3 15,10 12-2-15,-3-3 2 0,-5-3-2 0,-2-6-13 16,7 16-8-16,-7-8-36 0,0-8-3 0,2 15-4 16,0-7-24-16,-2-8-8 0,2 12-14 0,-2-12-70 15,3 8-213-15,-3-8 62 0</inkml:trace>
  <inkml:trace contextRef="#ctx0" brushRef="#br0" timeOffset="4424.91">4299 6547 256 0,'0'0'141'0,"0"0"-29"0,0 0 2 0,13 0-14 15,-13 0-1-15,0 0-16 0,0 0-3 0,0 0-6 0,0 0-14 16,0 0-6-16,0 0 1 0,0 0-4 0,0 0-15 16,0 0 9-16,19-2 13 0,-19 2-8 0,0 0-5 15,0 0-7-15,11-4 8 0,-11 4-12 0,9-6 10 16,-9 6-11-16,14-11-1 0,-14 11 0 0,15-14-10 16,-8 5-4-16,5-4 6 0,-5 0-7 0,-1 3 0 0,-6 10-2 15,8-19 4-15,-8 19 0 0,6-14-5 16,-6 14-5-16,0-14-3 0,0 14 2 0,0 0 2 15,3-12-2-15,-3 12-4 0,0 0-2 0,0 0 0 16,-15-3 2-16,15 3-8 0,0 0 1 0,0 0 1 16,-34 17 4-16,21-8 0 0,-1 4-1 0,5-2-6 0,2-2 5 15,1 0 4-15,-2-1-3 0,4 1 3 0,1 0-2 16,3-9-2-16,-4 20 8 0,4-13-4 0,0-7-2 16,7 19 7-16,-3-10 0 0,6-1-5 0,5 4 1 15,6-4 2-15,13 4-2 0,3-3 0 0,-1-5 0 16,3-2 3-16,2-4-3 0,-5-2-1 0,3 0 0 15,0-7 1-15,-4-2 0 0,-4 0 4 0,4-4-2 16,-6-5-4-16,-1-2 2 0,1-2-11 0,-3-3-2 16,-2 1 2-16,-3-4-5 0,-3-2-4 0,-2 3 5 0,0 0-7 15,-5-1 4-15,-2 3-2 0,-7 6-2 0,4 2 3 16,-4 5 3-16,0 1 5 0,-2 1-1 0,0 1 0 16,0 4-2-16,0 9 7 0,0-15-10 0,0 15 5 15,0-10-3-15,0 10-2 0,0 0 9 0,0 0-5 16,-10-8 1-16,10 8-3 0,0 0 6 0,0 0-5 15,-24 22 4-15,10-7 2 0,3-1-6 0,-6 13 10 16,6-5-6-16,3-1 2 0,0-2 3 0,1-2-1 16,3 3 2-16,0-2 5 0,1 0-13 0,3 2 11 15,-2 0-3-15,4-2-4 0,1 0 4 0,1 1 3 16,0-5 2-16,1 4-14 0,-3-6-9 0,2-3-18 0,2 2-10 16,-4-6-5-16,-2-5-8 0,7 13-2 0,-7-13-21 15,0 0-17-15,6 6 6 0,-6-6 5 16,0 0 8-16,0 0 10 0,0 0 8 0,0 0 11 0,0 0 13 15,0 0 15-15,-11-31 15 0,11 31 25 0,-4-14 0 16,4 14 6-16,-8-16 4 0,8 16 17 0,-2-14 1 16,2 14-4-16,-2-20 2 0,2 20-1 0,0-17 13 15,0 17-13-15,4-17-10 0,6 4 1 0,-1 1-10 16,0 3 4-16,3-3-6 0,1 1-3 0,1 4-16 0,-14 7 7 16,22-10-1-16,-22 10 6 0,21-7-6 0,-21 7-4 15,21 0 3-15,-21 0-13 0,32 9 11 16,-21-5 1-16,0 0-1 0,-1 3-5 0,-10-7-2 0,17 11 5 15,-9-4 0-15,-1 1-2 0,1-2 0 0,-3 2 2 16,-5-8-1-16,12 13 4 0,-8-9-2 0,-4-4-1 16,5 8-17-16,-5-8 18 0,0 0 8 0,6 9 3 15,-6-9 11-15,0 0 6 0,7 8 9 0,-7-8-11 16,0 0-3-16,0 0 2 0,0 0-3 0,0 0-5 16,0 0-2-16,0 0-1 0,8-27-5 0,-4 16-5 15,3-2 1-15,1-3-2 0,-1 2 2 0,3 2-6 16,1-1 4-16,-2 4-9 0,-2 0 7 0,2 1-6 15,-2 2 2-15,-7 6 0 0,14-8-8 0,-7 2 0 16,-7 6 2-16,0 0 0 0,17-9 1 0,-17 9-7 0,0 0-13 16,0 0-5-16,17-4-7 0,-17 4-5 0,0 0-10 15,0 0-9-15,0 0-2 0,0 0-26 0,0 0-21 16,0 0-72-16,0 0-211 0,0 0 62 0</inkml:trace>
  <inkml:trace contextRef="#ctx0" brushRef="#br0" timeOffset="4921.37">5626 6119 313 0,'0'0'150'0,"0"0"-18"0,0 0-18 15,0 0-20-15,0 0-7 0,0 0-15 0,0 0-2 0,0 0-16 16,0 0 2-16,0 0-19 0,4 31 7 0,-4-31-12 16,-2 17 6-16,2-17-5 0,0 19-5 15,0-19-6-15,0 18 0 0,0-18 1 0,2 14 4 0,-2-14-12 16,3 17 4-16,-3-17-5 0,6 12 1 0,-6-12-5 15,9 8 4-15,-9-8-12 0,0 0 4 0,17 4-20 16,-17-4 20-16,0 0-9 0,0 0 9 0,34-12 4 16,-34 12-1-16,16-6 3 0,-16 6 8 0,13-6 6 15,-13 6-8-15,0 0-6 0,14-6 2 0,-14 6-1 0,0 0-11 16,0 0-1-16,0 0-2 0,0 0 0 0,0 0 3 16,23 12 8-16,-17 6-5 0,-4 14-3 0,2-1-3 15,-8 3 8-15,4 5-5 0,-2 24 2 0,0-13 1 16,0 15 8-16,-3-1-8 0,3-13 4 0,0-9 5 15,0-1-7-15,-3 0 0 0,3 0 2 0,-2-2-1 16,-2-2-7-16,2-2 8 0,2-2-2 0,-3-8-1 16,3-5 4-16,0-3 6 0,2-4-9 0,-5-2 8 15,3-3 12-15,-3 0 21 0,5-8 13 0,-7 11 7 16,7-11 0-16,-17 7-7 0,17-7-6 0,-21-3-4 16,21 3 0-16,-34-16-1 0,15 5 4 15,-22-37 46-15,25 20-58 0,3-3 1 0,2-2-5 16,5 1 4-16,0 3 1 0,6-1-4 0,2 5-2 15,0 1-2-15,0 7-5 0,4-2-5 0,0 1-3 0,3-1-3 16,3 3-12-16,8-10-10 0,3 4-17 0,4 2-24 16,1-1-22-16,-1 3-22 0,5 1-20 0,5 0-27 15,-3 4-11-15,2-1-10 0,5 1-15 0,-2-2-97 16,-2-1-320-16,-1 2 91 0</inkml:trace>
  <inkml:trace contextRef="#ctx0" brushRef="#br0" timeOffset="5439.86">6401 6302 269 0,'13'-8'124'15,"0"0"-15"-15,-13 8-20 0,15-10-1 0,-6 4-18 0,-9 6-15 16,16-11 14-16,-16 11-17 0,11-9 13 0,-11 9-16 16,10-9-6-16,-10 9-2 0,0 0-2 0,11-8-1 15,-11 8-6-15,0 0-3 0,0 0-3 0,11-8-1 16,-11 8-12-16,0 0 8 0,0 0 2 0,0 0-12 16,0 0-5-16,0 0 11 0,10-11-8 0,-10 11-3 15,0 0 9-15,0 0-7 0,0 0-2 0,0 0-2 16,0 0-3-16,0 0 3 0,0 0-1 0,0 0-6 15,0 0 8-15,0 0 4 0,0 0-2 0,0 0 7 0,-25 41-2 16,14-24-2-16,-10 10 9 0,4-1-7 16,-5 1 5-16,6 3-9 0,0 2 11 0,2-6-1 0,-1 1-10 15,-2 0 6-15,6-4-11 0,1-7 5 16,4-2 1-16,-1-1 2 0,1-4-4 0,1-1 3 0,0 1-1 16,5-9 3-16,-5 13-5 0,5-13 2 0,-2 8 24 15,2-8 8-15,0 0 18 0,0 0-9 0,0 0-3 16,0 0-16-16,0 0 0 0,0 0-8 0,0 0-2 15,14-31-2-15,-3 2 1 0,6-4-3 0,-2 1-6 16,4-6 1-16,-4 5-12 0,4-2 6 0,-4 3 4 16,6 2-5-16,-7 2 0 0,4 1 2 0,-7 9 0 15,3 0 3-15,-5 5-5 0,0 1-2 0,1 1 1 16,-6 3-2-16,5 2 2 0,-4-2-5 0,-5 8 3 0,14-10-4 16,-8 5 4-16,-6 5-3 0,0 0-2 0,16-5 3 15,-16 5-3-15,0 0 0 0,0 0 3 16,0 0-2-16,30 18-3 0,-23-11 5 0,4 6-3 0,-2 2-3 15,-1 1 4-15,-2-3 2 0,1 1 3 0,-3 3-3 16,5-1-1-16,-7 1 3 0,4-6 2 0,-2 1-10 16,-2 5-7-16,3-4-15 0,-3-1-7 0,-2-12-11 15,2 22-12-15,-2-14-8 0,5 1-17 0,-5-9 7 16,0 11-1-16,0-11-1 0,0 0-5 0,-5 12-26 0,5-12-71 16,0 0-215-16,-15 0 63 0</inkml:trace>
  <inkml:trace contextRef="#ctx0" brushRef="#br0" timeOffset="5601.9299">6458 6302 286 0,'-16'-6'132'16,"16"6"7"-16,0 0-8 0,-9-7-21 0,9 7-4 16,0 0-13-16,0 0-12 0,0 0-13 0,0 0-10 15,0 0 15-15,0 0-14 0,0 0-13 0,0 0-8 16,0 0-2-16,0 0-1 0,0 0-4 0,59 12-4 16,-39-8-8-16,-20-4-4 0,44 4-19 0,-23-2-16 15,15 4-22-15,-1-5-35 0,-6-1-7 0,3-1-17 16,4-5-57-16,-1 1-185 0,-6 1 56 0</inkml:trace>
  <inkml:trace contextRef="#ctx0" brushRef="#br0" timeOffset="5998.9299">7085 6170 214 0,'9'-7'116'0,"-9"7"9"0,0 0-21 0,0 0-3 16,10-13-2-16,-10 13-12 0,0 0-4 0,0 0-18 16,0 0-2-16,0 0-11 0,0 0-10 0,0 0-5 15,0 0-4-15,0 0-3 0,0 0-8 0,0 0 7 16,0 0-3-16,-19 54-5 0,4-27 1 0,1 0-4 15,0-3-8-15,-2 0 4 0,3-1 5 0,-2-4 3 0,4-3-9 16,2-2 0-16,-3 1 5 0,1 3-4 0,-1-8 4 16,4 6-13-16,-1-7 7 0,2 2-9 15,-1-6 7-15,8-5-1 0,0 0-5 0,-17 13-18 16,17-13-16-16,0 0-17 0,0 0-3 0,0 0-2 0,0 0 0 16,-19-22 3-16,17 2 4 0,2 1 7 15,0-13 13-15,0 3 19 0,2 5 5 0,-2 4 16 0,2 3 13 16,1 3-2-16,-1 3 20 0,-2 11-2 0,3-18-1 15,-3 18 0-15,2-12-3 0,-2 12-7 0,0 0-10 16,0-16 1-16,0 16-6 0,0 0 0 0,0 0-7 16,0 0 5-16,0 0-1 0,0 0-9 0,0 0 5 15,0 0-2-15,0 0 14 0,0 0-14 0,0 0-2 0,0 0 9 16,28 34 0-16,-22-23 0 0,-6-11-5 0,11 23-2 16,0-7 0-16,-3-3-1 0,1 0-1 0,-3 0-2 15,1-4-10-15,-7-9-14 0,12 20-13 0,-7-12-9 16,-5-8-4-16,8 12-6 0,-8-12-14 0,12 13-6 15,-7-10-13-15,-5-3-5 0,0 0-70 0,15 2-187 16,-15-2 57-16</inkml:trace>
  <inkml:trace contextRef="#ctx0" brushRef="#br0" timeOffset="6175.92">7140 6311 615 0,'11'-17'-11'15,"-1"7"15"-15,-1 0 18 0,-3-1 5 0,1 2 14 16,-7 9 14-16,14-13 4 0,-14 13 2 0,9-8 5 16,-9 8-6-16,0 0 0 0,11-10-14 0,-11 10-6 0,0 0-6 15,0 0 9-15,0 0-8 0,0 0 0 0,0 0 6 16,0 0-2-16,0 0-5 0,21 22-3 15,-21-22-2-15,4 25-8 0,-4-9 5 0,3-1 3 0,-1 2-6 16,0 0-2-16,-2 0-13 0,-2 0 11 0,4-5 0 16,-2-12-9-16,0 22 11 0,2-11 0 0,-2-11-5 15,0 19-31-15,0-19-17 0,0 20-18 0,0-11-39 16,0-9-105-16,0 0-230 0,0 15 66 0</inkml:trace>
  <inkml:trace contextRef="#ctx0" brushRef="#br0" timeOffset="7119.96">7421 6153 370 0,'0'0'182'0,"0"0"-17"15,0 0-16-15,0-15-24 0,0 15-11 0,0 0-26 16,0 0-24-16,0 0-28 0,0 0-21 0,8-12-16 16,-8 12-29-16,0 0-7 0,0 0-15 0,26 0-12 15,-26 0 2-15,0 0 4 0,48 4 7 0,-30 0 0 16,-18-4 8-16,25 4 4 0,-25-4-1 0,23 7 17 15,-23-7 17-15,0 0 8 0,20 3 6 0,-20-3 21 16,0 0 19-16,12 7 18 0,-12-7 0 0,0 0 5 16,0 0 2-16,2 12 7 0,-2-12 0 0,0 0-3 0,-14 20-5 15,14-20 7-15,-11 12-15 0,4-3-2 0,7-9-9 16,-14 23-3-16,5-13-6 0,0-1-3 0,9-9-7 16,-12 17 0-16,10-6-1 0,2-11-5 0,-9 16-6 15,9-16 2-15,0 17-2 0,0-17-5 0,2 18-3 16,-2-18 2-16,7 19-4 0,-3-14 4 0,-4-5-7 15,13 17 0-15,-13-17 1 0,11 12 3 0,-11-12-5 16,6 9 0-16,-6-9 0 0,0 0 0 0,0 0-3 16,14 8 1-16,-14-8-2 0,0 0-5 0,0 0 6 15,0 0-4-15,0 0-1 0,0 0 0 0,0 0 0 16,5-35 2-16,-5 35-4 0,-2-16 2 0,2 16 0 0,0-19 2 16,0 19-5-16,0-20 4 0,0 10-7 0,0-7-11 15,2 1-12-15,2 4-2 0,1-4-11 16,2 1 6-16,0 4-7 0,4-3-1 0,1 3 1 0,-1 1 11 15,0 3 2-15,-11 7-4 0,21-11 2 0,-12 5 11 16,-9 6-3-16,18-5-3 0,-18 5 8 0,18-5-3 16,-18 5 3-16,0 0-3 0,0 0 9 0,32 2-7 15,-32-2 12-15,14 10 6 0,-14-10 6 0,11 15 3 16,-9-4-1-16,-2-11 9 0,12 25-5 0,-5-6 5 0,-5-3-8 16,5 2 9-16,-3-1-4 0,-2 1 4 0,-2-3 1 15,6-1-8-15,-4 3 3 0,0-7-3 0,-2-10 0 16,5 19-6-16,-5-19-7 0,2 13 11 0,-2-13 1 15,0 0 2-15,2 13 7 0,-2-13 15 0,-2 8 8 16,2-8 6-16,0 0-5 0,0 0-2 0,0 0-3 16,0 0-8-16,0 0-5 0,0 0-3 0,0 0-6 15,0 0 1-15,0 0 1 0,9-43-2 0,-3 27-1 16,4 1-3-16,-3 0 1 0,2 0-5 0,0 2 1 16,0-1-1-16,0 3-1 0,-2 0-5 0,-7 11 1 15,16-12-1-15,-7 7-5 0,-9 5 3 0,19-8-1 16,-19 8 0-16,21-4-1 0,-21 4-3 0,0 0 6 15,0 0-4-15,40 8 1 0,-40-8-2 0,20 14 3 16,-8-3 0-16,-3 2 1 0,-2 0-1 0,-2-1 4 0,-1-2-1 16,1 6 1-16,-1-3-2 0,-4 4 1 0,-2-5 1 15,0 1 0-15,2-4-3 0,-2 2-6 0,2-11 10 16,-5 14 3-16,3-5 2 0,2-9 5 0,-5 12 2 16,5-12 16-16,-3 9 5 0,3-9-1 0,0 0-4 15,0 0-4-15,0 0-2 0,0 0-8 0,0 0-5 16,0 0-2-16,12-51-4 0,-1 23 3 0,4-1-5 15,-2 6 6-15,-2 3-6 0,1 4-3 0,-3 1 3 16,-3 1-3-16,6 2-7 0,-3 1 7 0,-2 1 2 16,-7 10-6-16,14-13 3 0,-14 13-10 0,16-8 7 15,-16 8 0-15,14-4-2 0,-14 4-1 0,0 0 3 0,0 0 0 16,36 4 2-16,-36-4-3 0,16 8 5 16,-16-8-1-16,18 11-1 0,-18-11 7 0,20 19-5 0,-10-9 3 15,-6 0-3-15,-4-10-6 0,11 16 5 0,-11-16-9 16,5 15-8-16,-5-15-22 0,2 15-10 0,-2-15-11 15,-7 15-40-15,3-7-24 0,4-8-133 0,-28 15-306 16,9-9 86-16</inkml:trace>
  <inkml:trace contextRef="#ctx0" brushRef="#br0" timeOffset="7303.96">7639 5953 219 0,'3'-18'241'0,"-1"10"-11"0,-2 8-9 0,2-12-12 16,0 3-14-16,-2 9-25 0,2-12-20 0,-2 12-24 16,6-8-16-16,-6 8-19 0,0 0-24 0,2-9-19 15,-2 9-20-15,0 0-32 0,0 0-33 0,0 0-37 16,0 0-64-16,0 0-105 0,0 0-288 0,0 0 83 16</inkml:trace>
  <inkml:trace contextRef="#ctx0" brushRef="#br0" timeOffset="7504.57">8417 6331 241 0,'4'-4'249'0,"-4"4"-18"0,8-4-16 15,-8 4-28-15,4-6-23 0,-4 6-18 0,0 0-19 16,9-6-23-16,-9 6-27 0,0 0-39 0,0 0-32 15,0 0-39-15,9-5-44 0,-9 5-32 0,0 0-93 16,0 0-239-16,0 0 70 0</inkml:trace>
  <inkml:trace contextRef="#ctx0" brushRef="#br0" timeOffset="7675.15">8490 6592 223 0,'3'9'298'0,"-3"-9"-43"0,0 0-12 0,0 0-5 16,0 0-8-16,0 0-18 0,0 0-18 0,0 0-23 0,0 0-18 16,0 0-17-16,0 0-15 0,0 0-35 0,0 0-34 15,0 0-30-15,0 0-43 0,0 0-47 0,0 0-56 16,0 0-200-16,0 0-387 0,0 0 109 0</inkml:trace>
  <inkml:trace contextRef="#ctx0" brushRef="#br0" timeOffset="10720.9">2921 7893 355 0,'0'0'197'16,"0"0"-31"-16,4-6-21 0,-4 6-19 0,0 0-18 16,0 0-1-16,0 0-3 0,3-8-9 0,-3 8-6 15,0 0-13-15,0 0 3 0,0 0-8 0,0 0-5 16,0 0-8-16,0 0 1 0,4-7-3 0,-4 7-7 16,0 0 0-16,0 0 0 0,0 0 4 0,0 0 1 15,0 0-2-15,0 0-5 0,0 0-3 0,2-10-1 16,-2 10-4-16,0 0 3 0,3-9-4 0,-3 9-5 0,0 0 3 15,0-11-6-15,0 11 0 0,0-10 0 0,0 10-1 16,2-9-1-16,-2 9-2 0,3-8-2 0,-3 8-2 16,0-11 1-16,0 11-4 0,0 0-4 0,2-10 1 15,-2 10-3-15,0-7 0 0,0 7-4 0,0 0-1 16,0 0 0-16,0-11-7 0,0 11 1 0,0 0-2 0,0 0 0 16,0 0-3-16,0 0 1 0,0 0-2 0,0 0-1 15,0 0 3-15,0 0-6 0,0 0 5 0,0 0-1 16,0 0 0-16,-12 24 4 0,3-7 0 0,3 2 0 15,-4 1 0-15,5-1-7 0,-1-1 7 0,1 3-2 16,-7 16-6-16,12-19 7 0,-6-1 1 16,4-1-2-16,-1-1-1 0,3-2 3 15,-2-1-2-15,4-1 1 0,-2-1-2 0,3-2 2 0,-1-1 2 16,0 3-1-16,2-3 1 0,-4-7-2 0,6 11 7 16,-6-11-1-16,4 9 1 0,-4-9 0 0,5 6 2 15,-5-6 1-15,0 0-2 0,0 0-4 0,0 0 5 16,0 0-2-16,0 0-1 0,0 0 3 0,29-18-5 15,-24 10 2-15,4-7-2 0,0 1 2 0,2-2-6 0,-2 1 3 16,3 0-1-16,-5-1 1 0,2 0 0 0,3-1 1 16,-1 1-1-16,-2-3-3 0,0 3 5 0,2 0-3 15,0-1-1-15,1 2-3 0,0-1 4 0,-4-1 0 16,7 3 1-16,-7-2-3 0,3 3 0 0,-3 2 1 16,-4 2 0-16,1 1 1 0,-1 2 1 0,1-3-4 0,-5 9 1 15,4-10 2-15,-4 10 1 0,2-8-2 16,-2 8-2-16,6-7 3 0,-6 7-2 0,0 0-2 15,4-8 0-15,-4 8 1 0,0 0 1 0,0 0 2 16,5-8 2-16,-5 8-3 0,0 0 1 0,0 0-2 16,2-5 0-16,-2 5 1 0,0 0 0 0,0 0 0 0,0 0 0 15,0 0-1-15,6-9 2 0,-6 9 2 0,0 0-2 16,0 0-2-16,0 0 2 0,0 0-2 0,0 0-2 16,0 0-2-16,0 0-1 0,0 0 2 0,3-6-1 15,-3 6-3-15,0 0 1 0,0 0 4 0,0 0-1 16,0 0-1-16,0 0-2 0,0 0 1 0,-5 28 1 15,3-12 2-15,-2 0 2 0,-1 0-1 0,1 1-1 16,-2 1 3-16,0-1-2 0,1 2-2 0,1 0 1 0,-1-1 1 16,1 1-1-16,2 0 0 0,-4-1 3 0,2 1 1 15,-3-3-1-15,5 3-1 0,-2-1 1 0,-1 1 5 16,3-1-3-16,-5 0-1 0,4 1-1 0,1 0-23 16,-4-3-8-16,3 2-17 0,-3-1-16 0,3 0-19 15,1 1-14-15,-5-2-26 0,2 1-20 0,1-5-26 16,-1-4-109-16,5 1-334 0,0-9 96 0</inkml:trace>
  <inkml:trace contextRef="#ctx0" brushRef="#br0" timeOffset="11040.9597">3308 8033 300 0,'0'0'105'0,"0"0"2"0,10-4-14 16,-10 4-12-16,0 0-12 0,0 0 0 0,0 0-3 15,13-2-5-15,-13 2-15 0,0 0 16 0,0 0-8 16,12 12 12-16,-7-5-4 0,-3 0-5 0,0 2-1 15,0 7-7-15,-2-1 3 0,3 1-11 0,-6 1 5 16,1-4-13-16,2 2-2 0,-4 2-10 0,1-3 4 16,-4 0-3-16,2 1-12 0,1-5-19 0,0 0-26 15,-3 1-34-15,-1 5-29 0,0-6-90 0,-1-3-224 16,0-1 67-16</inkml:trace>
  <inkml:trace contextRef="#ctx0" brushRef="#br0" timeOffset="11555.52">3705 7832 317 0,'0'0'201'15,"2"-10"-24"-15,-2 10-9 0,3-7-12 0,-3 7-11 16,0 0-16-16,0 0-19 0,3-8-17 0,-3 8-11 16,0 0-11-16,0 0-11 0,0 0-5 0,0 0-10 15,0 0-3-15,0 0-5 0,0 0-4 0,0 0 0 16,15 25-6-16,-13-15-4 0,3 6 0 0,-1 1-3 15,4-1-4-15,-4 3 2 0,1-2-1 0,-1 0 3 16,0 2-7-16,1 1 2 0,3-3-1 0,-2 3 0 16,-1-1-5-16,-1-3-18 0,0 3-22 0,-1-2-21 15,-1-7-15-15,3 2-24 0,-3-4-5 0,3 1-12 16,-5-9 6-16,2 12-12 0,-2-12-80 0,0 0-232 0,0 0 71 16</inkml:trace>
  <inkml:trace contextRef="#ctx0" brushRef="#br0" timeOffset="11818.67">4000 7856 251 0,'0'0'154'0,"9"-14"-4"16,-7 8-8-16,-2 6-9 0,6-11 0 0,-6 11-13 15,6-8-10-15,-6 8-4 0,0 0-12 0,4-8-14 16,-4 8-9-16,0 0-8 0,0 0-7 0,0 0-2 0,0 0-11 16,2-10-10-16,-2 10-2 0,0 0-6 0,0 0-2 15,0 0-4-15,0 0-3 0,0 0 0 0,0 0-1 16,0 0-1-16,0 0 3 0,0 0 4 0,-8 31 2 15,2-19 6-15,0 6 7 0,-8 11 0 0,5-8-7 16,-7 7-5-16,5-3 3 0,1-6-5 0,1-1-2 16,1 1 1-16,-7 9 3 0,4-5-6 0,5-5 1 15,-2-3-4-15,1-1-13 0,3-1-22 0,0-5-20 16,1 0-22-16,3-8-16 0,-2 15-11 0,2-15-33 16,0 5-131-16,0-5-302 0,0 0 87 0</inkml:trace>
  <inkml:trace contextRef="#ctx0" brushRef="#br0" timeOffset="12355.51">4166 7690 295 0,'0'0'197'16,"0"0"-25"-16,0 0-19 0,6-9-10 0,-6 9-15 15,0 0-1-15,0 0-4 0,0 0-2 0,0 0-6 0,0 0-4 16,0 0-4-16,4-8-10 0,-4 8-8 16,0 0-12-16,0 0-2 0,0 0-12 0,0 0-8 15,0 0-9-15,0 0-5 0,0 0-9 0,0 0-1 0,0 0-3 16,0 0-1-16,0 0-4 0,0 0-2 0,0 0-4 16,0 0 1-16,26 21-2 0,-12-11-4 0,-3 5 4 15,1-3-4-15,13 10-2 0,-4-7 3 0,-5 2-2 16,-1-6-2-16,2 0-3 0,-2 2 0 0,4-1 0 15,-4-2 0-15,-3 1 1 0,-3-4-4 0,0 0 0 16,1-2 2-16,-10-5 0 0,9 11-1 0,-3-7 3 16,-6-4-2-16,11 8 1 0,-11-8-2 0,8 7 0 0,-8-7 0 15,0 0 2-15,9 8 4 0,-9-8 8 0,0 0-2 16,0 0 4-16,7 5-3 0,-7-5-1 0,0 0-5 16,0 0-2-16,0 0-2 0,4 11-1 0,-4-11 0 15,0 0 1-15,-11 17-1 0,0-1 0 0,-3-2-1 16,-12 13 3-16,2 0 5 0,-6-1 4 0,1-1-1 15,3 0-3-15,1 2 3 0,2-5 3 0,-2-1-4 16,7-4-4-16,2-4-1 0,5 0-1 0,0-2 0 16,-1-2-2-16,5-3-1 0,0 2-1 0,1-4 1 15,6-4 3-15,-10 9 0 0,10-9-2 0,-7 6 4 16,7-6-1-16,0 0 2 0,-6 7 0 0,6-7 2 16,0 0-6-16,0 0 2 0,-7 8-2 0,7-8 0 15,0 0-11-15,0 0-15 0,0 0-21 0,0 0-31 16,0 0-37-16,0 0-56 0,0 0-38 0,-12 0-145 0,12 0-413 15,0 0 117-15</inkml:trace>
  <inkml:trace contextRef="#ctx0" brushRef="#br0" timeOffset="13194.39">2563 7676 214 0,'0'0'114'0,"14"-8"-12"16,-5 5-16-16,6-6-15 0,2 4-4 0,-1-1-6 16,-1-2-10-16,-1-1 1 0,-2 3-1 0,-3 1-1 15,3 1-3-15,-12 4 2 0,15-8-12 0,-6 4 12 16,-9 4-2-16,12-8-3 0,-12 8 5 0,11-5-11 16,-11 5 2-16,0 0-2 0,14-5-1 0,-14 5-1 15,0 0-10-15,0 0-5 0,11-4-3 0,-11 4-3 0,0 0 3 16,0 0-1-16,0 0-2 0,0 0-6 0,0 0-2 15,0 0 3-15,0 0-10 0,0 0 0 0,0 0 6 16,7 20 2-16,-14-3 13 0,-4 1-1 0,-7 11 10 16,-3 2 0-16,-5-2 4 0,0 1 1 0,-2-1-5 15,5-4-1-15,-4 2 0 0,2-5-4 0,5-6 1 0,1-1-8 16,3-2-2-16,0-3 6 0,2 0 3 0,-1 0-5 16,1 0 4-16,2-1 8 0,1-3-1 0,1-2 6 15,-1 3 7-15,5-6 0 0,6-1-3 0,-9 6 0 16,9-6 1-16,-10 5-5 0,10-5-2 0,0 0 3 15,-7 5-7-15,7-5-4 0,0 0-4 0,0 0-3 16,-6 7 3-16,6-7-5 0,0 0 1 0,0 0-8 16,0 0-2-16,0 0-4 0,-7 5-4 0,7-5 1 15,0 0-4-15,0 0 2 0,0 0 1 0,0 0-1 16,2 11 1-16,-2-11-1 0,9 17 0 0,-2-11 1 16,5 7 1-16,1 3 1 0,0-3-1 0,4 2 0 15,8 8-2-15,-5-6 1 0,-1-4 3 0,-3 0-1 16,-3 0-4-16,6 0 3 0,-4-1-1 0,0-1 0 15,0 2 2-15,-1-3 0 0,-3-4-3 0,5 5 1 0,-2-3-2 16,-5-3-1-16,0-2 1 0,-2 3 0 0,-7-6 0 16,14 8 2-16,-14-8 2 0,6 8-3 0,-6-8 2 15,10 7 1-15,-10-7 1 0,9 4-2 0,-9-4 1 16,9 8-18-16,-9-8-31 0,12 8-29 0,-12-8-40 16,11 11-33-16,5-1-157 0,-7-2-363 0,-9-8 102 15</inkml:trace>
  <inkml:trace contextRef="#ctx0" brushRef="#br0" timeOffset="13835.97">4951 7838 235 0,'-10'4'120'0,"10"-4"-6"16,0 0-9-16,0 0-4 0,-9 8-2 0,9-8-8 15,0 0-6-15,0 0-4 0,-6 4 1 0,6-4-7 16,0 0 4-16,0 0 0 0,0 0-9 0,0 0-8 0,-7 6 2 16,7-6 0-16,0 0-9 0,0 0-1 15,0 0-9-15,0 0-2 0,0 0-4 0,0 0-3 16,0 0-7-16,-2 7-3 0,2-7-1 0,0 0 0 0,0 0-1 15,0 0-2-15,15 5-2 0,-6-2-1 16,10 1-4-16,2-2-2 0,-2 2 1 0,2-2-1 0,-2 2-1 16,1-2 1-16,-2 3-7 0,-2-1 1 0,0-2-2 15,-5-1 2-15,4 1 2 0,-15-2-4 16,19 5 2-16,-6-5-11 0,-13 0-8 0,19 3-13 0,-7-3-5 16,-12 0-17-16,18 3-15 0,-18-3-25 0,16 2-21 15,-16-2-32-15,0 0-78 0,0 0-258 0,21-5 74 16</inkml:trace>
  <inkml:trace contextRef="#ctx0" brushRef="#br0" timeOffset="14152.71">4973 8068 225 0,'0'0'136'0,"0"0"-11"0,0 0-12 0,0 0-5 0,0 0 5 16,0 0-8-16,0 0 2 0,0 0-3 16,0 0 1-16,16 10-10 0,-16-10 0 0,19 0-1 15,-1 0-6-15,0-2-4 0,5 4-11 0,-3-2-2 0,1-2-6 16,0 2-12-16,1 0-5 0,-3-2-5 0,4 2-4 16,-6 0-4-16,4 0-1 0,-3 0-3 0,-4-3-4 15,-14 3-6-15,25-1 2 0,-25 1-2 0,18 1-4 16,-18-1 0-16,14-1-2 0,-14 1 1 0,0 0 0 15,20 0-1-15,-20 0-2 0,0 0 0 0,0 0-2 16,0 0-2-16,17-2-11 0,-17 2-16 0,0 0-18 16,0 0-31-16,0 0-66 0,8-5-154 0,-8 5-344 0,5-8 97 15</inkml:trace>
  <inkml:trace contextRef="#ctx0" brushRef="#br0" timeOffset="22593.8">20178 3694 297 0,'0'0'91'0,"0"0"-13"0,0 0-12 0,0 0 0 15,0 0 0-15,0 0-7 0,4-8-16 0,-4 8-1 0,0 0-16 16,0 0 0-16,0 0 1 0,0 0-8 15,0 0-7-15,0 0 6 0,0 0-4 0,0 0 2 0,0 0-5 16,12 17-4-16,-9-9 3 0,-1 2-7 0,2 7 0 16,1-1 6-16,-1 1-7 0,0 1 1 0,0 1 0 15,0-1 2-15,3 1 2 0,-3 0-5 0,0-3 6 16,1 1-2-16,-1-3 1 0,4-2 4 0,-4-2 4 16,-1 1 3-16,1-5 5 0,-2 0 7 0,3 0 12 15,-5-6 8-15,4 9 11 0,-4-9 17 0,3 8 11 16,-3-8 5-16,5 3 5 0,-5-3-12 0,11 2-7 15,-11-2-6-15,0 0-11 0,23-5-1 0,-14 3 3 16,7-7-8-16,2 1-5 0,0-2 0 0,12-5-12 16,-10 0-2-16,10-1-5 0,-1 0-3 0,1-1-4 0,2 1-1 15,0 0-5-15,-7-1-1 0,2 4-2 0,3 1-5 16,-5 0 3-16,7-4-1 0,-2 3-2 0,2-1-4 16,-2 0 3-16,-1 2-2 0,1-5-1 0,-7 4 3 15,-3 8-2-15,12-11-2 0,-7 4 0 0,-4 2 5 16,-8 5 0-16,6-4 9 0,-4 1-2 0,4 0 5 15,-6-3 1-15,6 3-6 0,-4 0 3 0,2 0-3 16,-4 0-1-16,5-1 0 0,-4 1-1 0,0 0 1 16,-3 1-1-16,1 3 4 0,-3-2-5 0,0 4 1 15,-3-4-5-15,4 2 3 0,-10 4-5 0,16-8 1 0,-12 4-4 16,-4 4 0-16,12-7-3 0,-12 7-4 16,9-4-16-16,-9 4-18 0,0 0-25 0,9-6-34 0,-9 6-33 15,0 0-3-15,0 0-14 0,0 0-19 0,0 0-136 16,0 0-358-16,-62 33 101 0</inkml:trace>
  <inkml:trace contextRef="#ctx0" brushRef="#br0" timeOffset="23819.43">13075 3291 330 0,'0'0'99'15,"0"0"-7"-15,-4-12-21 0,4 12 9 0,0 0-7 0,0 0-15 16,0 0 0-16,0 0-11 0,0 0-14 0,0 0-8 16,0 0 3-16,0 0-5 0,0 0 1 0,0 0-6 15,0 0-11-15,0 0 3 0,0 0 6 0,0 0-14 16,0 0 6-16,12 28-14 0,-9-20 17 0,-1 0 1 15,2 2-5-15,-4 0 6 0,2-2-6 0,1 0 4 16,1 3-19-16,-2-3 13 0,4 3 1 0,-4-3 2 16,0-3-2-16,-2-5 4 0,2 17 5 0,0-13-1 15,-2-4 0-15,5 11 12 0,-5-11 2 0,2 6 21 16,-2-6 1-16,0 0 7 0,0 0-7 0,0 0-8 16,19 0-2-16,-19 0-2 0,0 0-10 0,27-17 3 0,-11 5-6 15,-4 0-1-15,14-5-6 0,-5 3 1 0,-2 0 1 16,-4 3 2-16,-1-3-7 0,2 2 3 15,0-1-6-15,0 0-2 0,0 1-8 0,0 0 8 0,-2 2-7 16,1-2 3-16,2 1-2 0,-2 0-1 0,-1 2 0 16,2-1 2-16,-4 2 0 0,-3 1-4 0,2 1-1 15,-5 0 1-15,2 1-1 0,-1 2 8 0,-1-3-4 16,-6 6-2-16,11-4 2 0,-11 4 2 0,8-9 1 0,-8 9 3 16,7-4-4-16,-7 4 7 0,6-4-6 0,-6 4 8 15,0 0-5-15,7-4-2 0,-7 4 3 16,0 0 2-16,0 0-4 0,7-6 1 0,-7 6 0 15,0 0-1-15,0 0-1 0,9-4 2 0,-9 4-3 16,0 0 4-16,0 0 1 0,0 0-3 0,0 0 1 0,5-2 0 16,-5 2-1-16,0 0-3 0,0 0 2 0,0 0-4 15,6-7 3-15,-6 7-5 0,0 0-6 0,0 0-10 16,0 0-18-16,0 0-28 0,0 0-20 0,0 0-43 16,0 0-15-16,0 0-86 0,0 0-264 0,0 0 76 15</inkml:trace>
  <inkml:trace contextRef="#ctx0" brushRef="#br0" timeOffset="24856.86">15667 4422 251 0,'14'0'74'0,"-14"0"-9"0,0 0-10 16,16 2 8-16,4-2-8 0,1 2 5 0,2-2-11 15,9 3-10-15,4-1 16 0,3-2-22 0,-1 0 6 16,6 0-8-16,-6 0 8 0,6 2-8 0,-3-2-3 0,2 1 6 16,-1 2-4-16,-2-3-4 0,-1 1 0 0,5 2-7 15,-6 1 6-15,1-3-6 0,-3 4 8 16,4-3-4-16,-8 0 1 0,4 0 2 0,-2 4-11 0,0-6 1 15,2 3 6-15,-1-1-9 0,2 0 1 0,4 2-12 16,-3-2 10-16,6-2-1 0,1 2 2 0,3 0 3 16,0 0-7-16,22 0 1 0,2 0-3 0,-15 0 1 15,-10-2-3-15,4 2-8 0,17 0 8 0,-13-2-5 16,-8 1-7-16,2 3 11 0,-2-2-4 0,-1-2 7 16,-3 2-5-16,-1-1 2 0,-2 1-7 0,3-2 2 15,-1 2 6-15,-6 1-6 0,1-2 2 0,-10 2-3 16,5 1-1-16,4-4 1 0,-4 2 1 0,2 0 4 15,4-2 8-15,-7 0-5 0,4 0 3 0,1 2 1 16,0-2-4-16,0 0-1 0,1 0 3 0,2 4 1 0,0-2 0 16,-1-2-5-16,-4 0 5 0,0 0-2 0,-6 2-7 15,-5-2 9-15,0 0-6 0,-3 0 3 0,1 2-2 16,-3-2-1-16,-2 0 0 0,-2 0-1 0,-1 0 3 16,-13 0 0-16,21 0-9 0,-10 0-1 0,-11 0 5 0,21 0 5 15,-21 0-5-15,20 0 11 0,-20 0-10 16,19 0-2-16,-19 0 3 0,18 0-2 0,-18 0 2 15,16 0 0-15,-16 0-6 0,18 0 8 0,-18 0 2 16,20 0 1-16,-20 0 1 0,14 0 2 0,-14 0-2 16,16 0-6-16,-16 0 4 0,0 0-1 0,21 0 7 0,-21 0-3 15,0 0-8-15,13 0 10 0,-13 0-6 0,0 0 2 16,12 0-4-16,-12 0 3 0,0 0-1 16,0 0 0-16,13 0 3 0,-13 0 4 0,0 0-13 0,0 0 8 15,0 0-4-15,0 0 5 0,0 0-2 16,0 0-11-16,0 0-30 0,19 0-29 0,-19 0-51 0,0 0-79 15,0 0-232-15,0 0 71 0</inkml:trace>
  <inkml:trace contextRef="#ctx0" brushRef="#br0" timeOffset="49135.68">6136 7728 313 0,'0'0'99'0,"0"0"-2"0,0 0-18 16,0 0 0-16,-9 4-16 0,9-4-13 15,0 0 8-15,0 0-3 0,0 0-6 0,0 0 0 16,0 0 0-16,0 0-3 0,0 0-3 0,0 0 1 15,0 0-8-15,0 0 2 0,0 0-5 0,0 0-7 0,-8 7 6 16,8-7-1-16,0 0 3 0,0 0-6 0,0 0 3 16,-10 4-4-16,10-4-1 0,0 0 4 0,0 0-3 15,-9 4 5-15,9-4-1 0,0 0-3 0,0 0 8 16,0 0 2-16,-11 5-4 0,11-5 6 0,0 0 0 16,0 0 1-16,0 0-4 0,0 0 2 0,-12 1-7 0,12-1-2 15,0 0 0-15,0 0-6 0,0 0 0 0,0 0-7 16,0 0 1-16,0 0-4 0,0 0-3 15,0 0 2-15,0 0-7 0,0 0 5 0,0 0-2 0,0 0 0 16,0 0-5-16,32 0 1 0,-32 0-5 16,16 0 4-16,-16 0 2 0,21 5-2 0,-21-5-2 0,16 4-4 15,-8-2 1-15,2 2 0 0,-10-4 0 0,16 8-1 16,-10-2-5-16,2-1 5 0,-4 2 2 0,3 2-5 16,0-3 2-16,-5 5-1 0,2-4 7 0,-4 4-3 15,0-2 0-15,0 0 2 0,0 2-5 0,0-11 1 16,0 18-4-16,-2-10 9 0,0-1-3 0,2 0 0 15,0-7 6-15,-2 15-3 0,2-15 2 0,-3 8-7 16,3-8-11-16,0 0 11 0,0 10 3 0,0-10 6 0,0 0-3 16,7 9 2-16,-7-9 0 0,12 4 1 0,-3-2 0 15,9 0-4-15,0 2 0 0,3-2-4 0,-3 1 1 16,0 0-7-16,3 1 9 0,-3 1-3 0,-2-1 2 16,2 2 1-16,-4 0-5 0,-3-2 2 0,1 0-2 15,-5 2-1-15,-1 1 1 0,-1 1-1 0,-1-2 1 16,-2 2 4-16,2 1-9 0,-8 0 7 0,2-1 4 15,2 3-2-15,-9 6 2 0,-2-5-3 0,-1 2 2 16,-3-1-2-16,-2-1 5 0,0 2-1 0,3-5 5 16,-4 0 9-16,-1 0 5 0,4-3 12 0,-2 0 6 15,2-4 3-15,1 2 10 0,3-2-4 0,11-2 0 0,-23 3 12 16,23-3 1-16,-19 0 0 0,19 0 1 0,-18-3-3 16,18 3-5-16,-18-4-2 0,18 4-1 15,-16-2-9-15,6-1-9 0,10 3-1 0,-11-4-5 0,11 4 0 16,-11-4-4-16,11 4-7 0,0 0-16 0,-12-5-15 15,12 5-19-15,0 0-27 0,0 0-26 0,0 0-28 16,0 0-33-16,-11-7-52 0,11 7-152 0,0 0-418 16,0 0 115-16</inkml:trace>
  <inkml:trace contextRef="#ctx0" brushRef="#br0" timeOffset="50206.87">6688 7846 336 0,'0'0'130'0,"0"0"-19"16,0 0-17-16,0 0 0 0,0-12-20 16,0 12 5-16,0 0-3 0,0 0-18 0,0 0 15 0,2-11 0 15,-2 11-2-15,0 0-8 0,0 0 4 16,3-8-1-16,-3 8-10 0,0 0-1 0,0 0 6 0,0 0-8 15,-3-11 6-15,3 11-7 0,0 0-5 0,0 0-4 16,0 0-1-16,-2-10 1 0,2 10-6 0,0 0-1 16,0 0-5-16,0 0-4 0,0-9 5 0,0 9-5 15,0 0-1-15,0 0-2 0,-2-11-1 0,2 11-5 16,0 0 1-16,-2-10 0 0,2 10-9 0,0 0 2 0,-5-8 0 16,5 8 0-16,0 0 1 0,-4-7-7 0,4 7 1 15,0 0 1-15,0 0 0 0,0 0-4 0,-2-10 0 16,2 10 0-16,0 0-1 0,0 0 2 0,0 0-4 15,-6-7 0-15,6 7 0 0,0 0 0 0,0 0-4 16,0 0 3-16,0 0-1 0,0 0 1 0,0 0 1 16,-2-9 2-16,2 9-4 0,0 0 0 0,0 0 2 15,0 0 3-15,0 0-8 0,0 0 8 0,0 0 0 16,0 0 7-16,0 0 3 0,0 0 6 0,-4-9 1 16,4 9 3-16,0 0 4 0,0 0 3 0,0 0-1 15,0 0-3-15,0 0-1 0,0 0-7 0,0 0 1 0,0-10-4 16,0 10 0-16,0 0-4 0,0 0 4 15,0-10-6-15,0 10-1 0,0 0 0 0,0 0-2 0,0 0 0 16,0 0-4-16,0 0-1 0,-2-10-4 0,2 10 2 16,0 0-5-16,0 0-1 0,0 0 1 0,0 0 1 15,0 0-4-15,0 0-1 0,0 0 2 0,0 0 1 16,-7 33-3-16,3-18 6 0,1 6-3 0,-9 11 2 16,6-2 4-16,-3 2-2 0,2-8 1 0,3-4-2 0,-2 1-1 15,4-3 3-15,-2-1-6 0,2-1 5 16,-1-1-4-16,3-3 5 0,0 0-1 0,0-2 0 0,0-2-1 15,3 1 4-15,-3-9-1 0,2 17 2 0,2-10 2 16,1-2-2-16,2 0-2 0,-7-5 5 0,13 11 1 16,-4-9 0-16,1 2-2 0,-10-4-1 0,16 2 4 15,-16-2-1-15,20 0-2 0,-20 0 4 0,18-4-3 16,-18 4 0-16,19-4-1 0,-10 0 1 0,0 0 0 16,0 0 0-16,0-3 0 0,-2-1-2 0,2 2 3 15,0-2-2-15,-4 2-2 0,9-9 0 0,-3 3 1 16,-4-5-1-16,2 3 2 0,0 0-3 0,-2 2-1 15,0 1 1-15,0 1 1 0,-5 2-4 0,5-8 4 16,0 1-3-16,-1 3 3 0,-1 1-1 0,-3-2 0 0,1 5-1 16,1 1-2-16,-4 7 1 0,5-15 3 0,-3 7-3 15,-2 8 1-15,4-13 2 0,-1 4 2 0,-3 9-5 16,2-13 1-16,-2 13 0 0,0 0 1 0,2-12 0 16,-2 12 4-16,0 0-2 0,2-10-3 0,-2 10 1 15,0 0 2-15,0-11 0 0,0 11-1 0,0 0-1 0,0 0-1 16,0 0 2-16,2-10 1 0,-2 10 0 15,0 0-5-15,0 0 0 0,0 0 4 0,0 0 0 0,0 0 1 16,0-12-5-16,0 12 5 0,0 0-3 16,0 0 3-16,0 0-5 0,0 0 0 0,0 0-1 15,0 0-1-15,0 0 1 0,0 0-4 0,0 0-4 0,0 0 3 16,0 0-2-16,0 0 4 0,0 0-1 0,0 0 2 16,0 0-1-16,0 0 3 0,0 0-2 0,-6 43-2 15,6-29 3-15,-5 4 1 0,3 0-2 0,0 0 3 16,0 2-1-16,-3 11-1 0,1-8 4 0,1-1-6 15,1-1 5-15,-1-2-1 0,1 1 2 0,0-2 2 16,0 3 0-16,2-4-1 0,-2 3 0 0,2-4 3 16,-3 3-8-16,1-3 4 0,0 1-3 0,2-5 2 0,2-2-1 15,-2 1-5-15,0-3-3 0,0-8-9 0,0 14-14 16,0-14-9-16,0 12-10 0,0-12-19 0,5 13-5 16,-5-13-21-16,4 8-13 0,-4-8-23 0,7 6-22 15,-7-6-98-15,0 0-302 0,9 6 88 0</inkml:trace>
  <inkml:trace contextRef="#ctx0" brushRef="#br0" timeOffset="50434.38">7083 8115 376 0,'0'0'160'0,"4"-6"-13"16,-4 6-18-16,0 0-12 0,0 0-10 0,9-8-12 15,-9 8-19-15,0 0-16 0,0 0-7 16,0 0 2-16,0 0-12 0,0 0-1 0,0 0-13 0,0 0 10 15,6 22-7-15,-6-11 6 0,0-11-7 0,-4 27-6 16,4-10-1-16,-2 2-2 0,2 0-2 0,0-3-7 16,-4 1 5-16,4-1 3 0,-2 3-2 0,-1-5-4 15,3 0-7-15,0-1-30 0,0-5-15 0,0-8-25 16,0 19-28-16,0-19-24 0,3 9-76 0,-3-9-227 0,0 0 67 16</inkml:trace>
  <inkml:trace contextRef="#ctx0" brushRef="#br0" timeOffset="51003.1199">7516 7856 328 0,'0'0'165'0,"5"-20"-21"0,-5 20-11 0,0-19-11 16,0 19-4-16,0-17-7 0,0 17-5 0,0-12-5 15,0 12 4-15,-3-10-5 0,3 10-8 0,0 0-8 0,3-10-11 16,-3 10-6-16,0 0-9 0,0 0-13 0,0 0-5 16,2-10-8-16,-2 10-4 0,0 0-4 0,0 0-2 15,0 0 2-15,0 0-6 0,0 0 0 0,6 30-3 16,-2-11 2-16,-2-3-2 0,2 3-1 0,-4 1-1 16,5 9-5-16,-3-5 0 0,0-3 0 0,0-2-5 0,3 1 6 15,-1-1 1-15,-1-1 1 0,2 0-6 16,-3-1-5-16,0 2-19 0,0-7-13 0,1 1-11 15,-1-3-8-15,-2-10 8 0,2 14-1 0,0-8 9 16,-2-6 4-16,0 0-5 0,0 0-12 0,7 6-4 16,-7-6 1-16,0 0 5 0,0 0-2 0,27-30 15 0,-17 11 5 15,3-8-1-15,-2-1 2 0,4 0 10 0,-4 4 3 16,-5 4 11-16,2 1 8 0,7-9 7 0,-3 5-4 16,-5 4 4-16,0 3 9 0,-1 0 6 0,1 3-3 15,1-5 12-15,0 4-2 0,-3 0 6 0,-1 5 0 16,-2-1 4-16,4-1 4 0,-6 11-8 0,4-13-1 15,-4 13-5-15,5-11-6 0,-5 11-4 0,4-10 1 16,-4 10-8-16,0 0 0 0,4-9-4 0,-4 9-6 0,0 0 2 16,0 0-1-16,0 0-3 0,0 0 2 0,0 0-5 15,0 0 3-15,3 34 2 0,-6-14-2 0,1-1 1 16,-2 2 3-16,-1 10-3 0,-1-1-3 0,0 2 7 16,0-7-3-16,1 3 4 0,-1 0-3 0,-4 0 0 15,5-5-1-15,-1-1 1 0,-1-3 3 0,1-1-3 16,0-1-2-16,0 0-18 0,1 0-17 0,1-5-20 15,-1-1-27-15,3-2-24 0,2-9-20 0,-2 14-22 16,2-14-92-16,0 0-277 0,0 8 80 0</inkml:trace>
  <inkml:trace contextRef="#ctx0" brushRef="#br0" timeOffset="51207.5199">7947 8058 284 0,'7'-7'205'0,"-7"7"-14"16,0 0-12-16,8-9-9 0,-8 9-20 0,0 0-14 15,0 0-13-15,0 0-19 0,8-7-15 0,-8 7-19 16,0 0-5-16,0 0-3 0,0 0-10 0,0 0-8 16,0 0-6-16,0 0-2 0,0 0-3 0,-4 28-1 15,0-11-2-15,-2-4-6 0,-1 3-2 0,3 1 1 0,0-1 1 16,-3 3-4-16,-1-3-4 0,2 1-2 0,-1-1-22 16,1 2-25-16,-1-1-22 0,-1-1-36 0,4-1-43 15,-1-1-117-15,1-6-300 0,0 3 86 0</inkml:trace>
  <inkml:trace contextRef="#ctx0" brushRef="#br0" timeOffset="51541.54">8499 7943 316 0,'0'0'223'0,"0"0"-25"16,0 0-25-16,0 0-18 0,0 0-11 15,0 0-16-15,0 0-13 0,0 0-10 0,-6-7-8 16,6 7-10-16,0 0-9 0,0 0-7 0,0 0 0 0,0 0-3 16,0 0-5-16,0 0-1 0,27-9 6 0,-11 6-9 15,2-1-4-15,4-2-5 0,1 2-1 16,11-2-4-16,-8 0-13 0,-3 1 2 0,-2 3-2 0,-2-2-5 15,5 0 1-15,-4 2-8 0,0-3-2 0,-1 4-8 16,-4-2-12-16,-15 3-12 0,26-1-20 0,-26 1-17 16,0 0-19-16,23-4-19 0,-23 4-6 0,0 0-5 15,0 0-12-15,0 0-31 0,15-7-117 0,-15 7-309 0,0 0 90 16</inkml:trace>
  <inkml:trace contextRef="#ctx0" brushRef="#br0" timeOffset="51733.75">8841 7834 313 0,'-17'-9'142'0,"17"9"-7"0,0 0-2 0,-15-8 7 15,15 8 1-15,-6-5 0 0,6 5-5 0,0 0-1 0,-12-8-6 16,12 8-3-16,0 0-15 0,0 0-11 0,-9-5-13 16,9 5-14-16,0 0-7 0,0 0-13 0,0 0-6 15,0 0-6-15,0 0-4 0,0 0-8 0,0 0 2 16,0 0-6-16,-25 21 0 0,20-7-3 0,-4 5 0 16,3-4-2-16,-2 4 1 0,-1 12-4 0,0-9-2 0,3-1-1 15,-2 9-14-15,2-6-29 0,1-4-24 0,3-5-23 16,2 3-49-16,2-4-25 0,-2-1-127 15,0-13-331-15,11 14 94 0</inkml:trace>
  <inkml:trace contextRef="#ctx0" brushRef="#br0" timeOffset="52377.74">9406 7604 266 0,'0'0'127'16,"0"0"-28"-16,0 0-11 0,0 0-20 0,0 0-2 16,0 0-6-16,0 0 0 0,0 0-6 0,0 0 0 15,0 0 5-15,0 0-1 0,-15 39-9 0,15-39-1 0,-19 12-4 16,6-4-6-16,-3-3-6 0,2 3 5 15,14-8-6-15,-23 5 1 0,23-5-12 0,-17 3 8 16,17-3 3-16,0 0-4 0,0 0 4 0,-30-11-6 0,30 11-4 16,-12-12-1-16,12 12-2 0,-7-16 2 0,7 16-6 15,3-19 1-15,-3 19-2 0,6-18-7 0,-6 18 7 16,17-21-5-16,-4 9-1 0,-3 1-4 0,3 1 4 16,-2 2-5-16,-11 8 1 0,30-10 6 0,-12 5-6 15,3 0-3-15,-21 5 3 0,34 0-1 0,-34 0 2 16,37 10-7-16,-22 0 7 0,-1 2 4 0,-1 3-14 15,2 0 13-15,-4 2-4 0,5 12 4 0,-5-2-5 16,-2 2 4-16,-7 0-4 0,0-3-5 0,-4 3 7 16,0 1 3-16,-5-4-4 0,-4 2-1 0,-3-1 5 15,1-5-5-15,-6 6 2 0,-3-8 0 0,-1 3 2 0,-2-6 2 16,0-1-8-16,4-4 4 0,5-2 2 16,-2-4-4-16,0 1 5 0,-3-3-2 0,6-4 2 0,15 0-2 15,0 0 2-15,-40-11-4 0,31 5 6 0,9 6-1 16,-11-10 1-16,4-1-3 0,5 5 4 0,2 6 1 15,-5-16 4-15,5 5-4 0,0 11-1 0,5-16-3 16,2 8 2-16,-5-3-1 0,9-1 2 0,0 2 2 16,-1 0-10-16,6 2 7 0,-4-1-6 0,-1 5 5 15,-11 4-1-15,23-4-1 0,-23 4-4 0,20 2-4 16,-2 0 4-16,-7 5 2 0,8-1 1 0,-6 2-4 16,-3-2 4-16,3 6-2 0,2-2 3 0,-2 3-6 0,-4-3 5 15,0 0 1-15,2 3 0 0,0 1-2 16,-1-3 1-16,-1-3-13 0,-2 2-6 0,-7-10-19 0,12 13-20 15,-8-8-16-15,3 3-16 0,-7-8-21 0,9 8-25 16,-9-8-71-16,0 0-239 0,0 0 70 0</inkml:trace>
  <inkml:trace contextRef="#ctx0" brushRef="#br0" timeOffset="52924.7198">9902 7541 235 0,'7'-15'112'0,"-7"15"-26"0,4-17-7 15,-4 17-6-15,7-14 2 0,-7 14 3 0,4-15-3 0,-4 15 7 16,7-12-8-16,-7 12-2 0,8-10 10 16,-8 10-11-16,0 0 4 0,4-12-12 0,-4 12-2 15,0 0-7-15,0 0-9 0,0 0-9 0,0 0-1 16,0 0-12-16,0 0-3 0,0 0 3 0,0 0 11 15,0 0 5-15,0 0 4 0,-14 67 3 0,3-36-4 0,0 2-2 16,1-2-4-16,-1 2-3 0,4-1-6 0,1-3-2 16,0 1-3-16,2-4-1 0,2-6-3 0,2-2-3 15,-3 1 3-15,6-4-3 0,-3 1-4 0,2 0 3 16,2-3 1-16,2-3 1 0,-2 0-1 0,3-3-3 16,-1-2 5-16,-6-5-3 0,14 7 2 0,-14-7-1 0,0 0-4 15,41-4-2-15,-41 4 0 0,32-19-2 16,-7 0-5-16,1-3-11 0,-7-3-5 0,0-4-1 15,-1-3 4-15,-2 0-2 0,-3 0 2 0,-3-1-2 0,-1-2 6 16,-2 4-5-16,3 3 9 0,-6 3 1 16,-2 5 11-16,-2 3 8 0,0 1-6 0,2 1 7 0,1 3 0 15,-3 12 4-15,0-17-2 0,0 17-5 0,0-14 4 16,0 14-9-16,0 0 6 0,0-17-11 16,0 17 2-16,0 0-5 0,0 0 2 0,0 0 1 0,0 0-4 15,0 0-1-15,0 0 0 0,0 0 3 0,0 0 1 16,-26 64-1-16,15-33-2 0,-1 2 6 0,1 0-5 15,0-1 2-15,1-8 0 0,4 7-3 0,-1-1 1 16,-2 0 1-16,4-5 3 0,5-4-6 0,-5-1 5 0,3 1-1 16,2-2-2-16,-2 0-10 0,2-1-13 0,0-2-21 15,2 1-13-15,-2-3-21 0,2-2-19 0,1-2-39 16,-3-10-129-16,0 0-313 0,12 13 88 0</inkml:trace>
  <inkml:trace contextRef="#ctx0" brushRef="#br0" timeOffset="53297.57">10292 7759 384 0,'2'-16'164'16,"-2"16"-18"-16,0 0-10 0,0 0-13 0,4-11-21 16,-4 11-6-16,0 0-16 0,0 0-12 0,0 0-11 15,0 0 3-15,10-9-11 0,-10 9-10 0,0 0-1 16,0 0-1-16,0 0-8 0,0 0-5 0,0 0-6 15,34 16 2-15,-34-16-2 0,11 14-4 0,-2 1-1 16,-4 2 0-16,2-3-5 0,-5 2 10 0,0 1-11 16,-2 1 4-16,-2-1 6 0,0 1 7 0,-2 1 9 15,-4-3-6-15,1-1 6 0,-1 1-3 0,-1-4 8 0,4 0 7 16,-7 1 5-16,6-1 1 0,-1-6 4 0,3 0 4 16,4-6 2-16,-8 11 5 0,8-11-3 0,-4 10 0 15,4-10-3-15,0 0 1 0,0 0-3 0,0 0-7 16,-5 9-2-16,5-9-8 0,0 0-2 0,0 0-7 15,0 0-3-15,0 0-2 0,0 0-3 0,0 0 1 16,51-3-3-16,-51 3-13 0,38-6-15 0,-19 2-14 16,-1 2-23-16,-18 2-15 0,34-7-16 0,-18 6-14 15,2-6-44-15,-2 1-14 0,5 0-47 0,-8-6-107 16,6 2-359-16,-6-5 102 0</inkml:trace>
  <inkml:trace contextRef="#ctx0" brushRef="#br0" timeOffset="53599.7198">10741 7499 295 0,'0'0'178'16,"-2"-19"-25"-16,2 19-4 0,-2-12-10 0,2 12-11 0,0 0-2 16,0-17-6-16,0 17-4 0,0 0-2 0,0 0-13 15,0 0-6-15,2-14-3 0,-2 14-12 16,0 0-12-16,0 0-15 0,0 0-5 0,0 0-5 0,0 0-3 15,0 0-6-15,0 0-6 0,0 0-3 0,0 0-2 16,0 0-4-16,20 45 1 0,-16-26-1 0,4 0-6 16,1 9 2-16,0-3 3 0,-5-5-7 0,4-1 3 15,-2-3-5-15,-1 1-1 0,-1 1 2 0,0-2 2 16,4 3-7-16,-3-3 4 0,-1 1 1 0,-2-5-24 16,3-2-10-16,-5-10-20 0,6 21-14 0,-6-21-23 15,2 11-4-15,-2-11 6 0,0 0-21 0,10 9-35 16,-10-9-103-16,0 0-283 0,0 0 80 0</inkml:trace>
  <inkml:trace contextRef="#ctx0" brushRef="#br0" timeOffset="53934.73">10962 7541 274 0,'0'0'150'15,"5"-17"-10"-15,-5 17-21 0,4-19-3 0,-4 19-16 16,5-15 12-16,-5 15-10 0,5-17 4 0,-5 17-13 16,4-13-9-16,-4 13 0 0,3-14-11 0,-3 14-1 0,6-15 0 15,-6 15-5-15,5-13-2 0,-5 13-3 16,0 0-5-16,4-14 0 0,-4 14-7 0,0 0-3 15,4-12-6-15,-4 12-4 0,0 0-10 0,0 0 5 0,4-10 0 16,-4 10-3-16,0 0-4 0,0 0 0 0,0 0 0 16,0 0 0-16,0 0 1 0,0 0 4 0,4-15 0 15,-4 15-6-15,0 0 3 0,0 0-1 0,0 0-4 16,0 0-3-16,0 0-3 0,0 0 1 0,0 0-8 16,0 0-5-16,0 0 2 0,0 0-8 0,0 0 3 15,0 0-3-15,0 0-1 0,0 0 3 0,0 0 0 16,0 0 3-16,-14 49 1 0,5-18 1 0,-5 0 2 15,3-4-1-15,-3 4-3 0,0-3 0 0,1 0 2 16,-1 0-2-16,1-2 0 0,6 0 3 0,-3-8-3 16,1 0 1-16,3-2-1 0,-1 1-7 0,-3 1-22 0,4-1-13 15,1-3-23-15,1 3-14 0,-1-2-20 0,3-3-26 16,-6 0-5-16,8-12-22 0,-4 16-115 0,2-7-317 16,2-9 91-16</inkml:trace>
  <inkml:trace contextRef="#ctx0" brushRef="#br0" timeOffset="54393.33">11047 7728 260 0,'0'0'176'0,"4"-11"-33"0,-4 11-7 16,0 0-16-16,0 0-11 0,0 0-1 0,0 0-12 15,0 0 5-15,0 0-9 0,0 0-1 0,0 0-5 0,0 0-6 16,0 0-2-16,9-13-11 0,-9 13-9 0,0 0-6 16,0 0-5-16,0 0-9 0,0 0-3 0,11-6-1 15,-11 6-8-15,0 0 1 0,21-4-6 0,-21 4-6 16,0 0-3-16,30-2-3 0,-30 2-3 0,0 0 5 15,0 0-2-15,32 10-5 0,-32-10-1 0,14 12 1 16,-10-3 1-16,-4-9 4 0,3 20 0 0,-3-4-3 16,-3 1 2-16,1-1 1 0,-8 1 4 0,1 1 1 15,-2-3 3-15,-1 1-4 0,1-2 1 0,3-1-3 16,-2-3 1-16,1-1 4 0,2-1 1 0,1-2 7 16,6-6-8-16,-8 12 2 0,8-12 7 0,-7 8-4 15,7-8 4-15,0 0-5 0,-2 9 0 0,2-9-4 0,0 0 0 16,0 0-2-16,0 0 1 0,17 10 3 0,5-8-8 15,13 2 2-15,1-1-1 0,0-6-4 0,5 3 0 16,-2 0-6-16,0 0-37 0,2 0-49 0,-3-2-67 16,-4 0-163-16,-6-2-373 0,-12-4 106 0</inkml:trace>
  <inkml:trace contextRef="#ctx0" brushRef="#br0" timeOffset="58820.69">27643 6276 292 0,'0'0'209'0,"0"0"-32"0,0 0-21 16,-6-2-15-16,6 2-17 0,0 0-10 0,0 0-6 16,0 0-11-16,0 0 0 0,0 0-6 0,0 0 0 15,-4-4-9-15,4 4-3 0,0 0-10 0,0 0 0 16,0 0-3-16,0 0-9 0,0 0-2 0,0 0-1 15,0 0-5-15,-7-4-2 0,7 4-6 0,0 0-2 16,0 0 0-16,0 0-3 0,0 0-1 0,0 0-3 16,0 0-3-16,0 0-2 0,0 0-1 0,0 0-8 0,0 0 7 15,0 0-10-15,0 0 6 0,0 0-8 0,0 0 1 16,0 0-4-16,0 0 2 0,0 0-4 0,26-5 2 16,-5 5 0-16,-2-2-2 0,4 2 1 0,1-1-8 15,-5 1 6-15,4-3-1 0,-2 3 0 0,1 0 4 16,-1 3-8-16,-2-3 3 0,1 0-3 0,-2 0 1 15,-4-3 1-15,-2 3-1 0,-3 0 1 0,-1-1-3 16,-8 1-2-16,15 0 4 0,-15 0 0 0,11 0 1 0,-11 0-4 16,12 0-1-16,-12 0-5 0,0 0-8 15,11 0-9-15,-11 0-6 0,0 0-11 0,0 0-19 16,0 0-5-16,15 0-12 0,-15 0-25 0,0 0-13 16,10 0-30-16,-10 0-27 0,0 0-96 0,0 0-318 15,0 0 90-15</inkml:trace>
  <inkml:trace contextRef="#ctx0" brushRef="#br0" timeOffset="59155.65">27688 6453 214 0,'0'0'148'15,"0"0"-21"-15,0 0-18 0,0 0-6 0,0 0-3 16,-4 4-11-16,4-4-18 0,0 0 2 0,0 0 3 16,0 0-1-16,0 0-5 0,15 8 0 0,-15-8 4 15,21 4-7-15,0-2-7 0,-1 0-2 0,3 0-7 16,11-2-5-16,-7 2-3 0,1 0 3 0,-7-2-4 0,-2 0-4 16,0 3-6-16,2-3 0 0,-3-3-4 0,-2 1-1 15,-5 2-5-15,-11 0 0 0,19 0-3 0,-19 0 1 16,15 0-3-16,-15 0-8 0,0 0 6 0,14 0-3 15,-14 0-1-15,0 0-9 0,0 0 4 0,14 0 1 16,-14 0-10-16,0 0-18 0,0 0-16 0,0 0-23 16,8 2-14-16,-8-2-23 0,0 0-43 0,0 0-81 15,0 0-262-15,0 0 76 0</inkml:trace>
  <inkml:trace contextRef="#ctx0" brushRef="#br0" timeOffset="60106.69">28639 6091 235 0,'0'0'95'0,"7"-4"-18"0,-7 4-7 0,0 0 6 16,6-6-25-16,-6 6 4 0,0 0-3 0,8-5 0 15,-8 5-15-15,0 0 9 0,7-4-13 0,-7 4 2 16,0 0 1-16,0 0-6 0,11-6 2 0,-11 6-2 15,0 0-4-15,4-2 0 0,-4 2-1 0,0 0-3 16,0 0 1-16,10-5-2 0,-10 5 14 0,0 0-18 16,6-4 3-16,-6 4 3 0,0 0-11 0,0 0 2 15,12-3 5-15,-12 3-6 0,4-5 3 0,-4 5 3 16,10-4 2-16,-10 4 4 0,9-3 0 0,-9 3 0 16,11-5 13-16,-11 5 7 0,9-3-1 0,-9 3-1 15,7-4 3-15,-7 4 1 0,0 0-6 0,9-5 2 0,-9 5-6 16,0 0-6-16,7-2-4 0,-7 2-6 15,0 0-2-15,0 0-9 0,0 0 0 0,0 0-1 0,0 0-4 16,0 0 1-16,0 0 5 0,0 0-8 0,0 0-1 16,-18 26 1-16,4-15 5 0,-11 10-6 0,0-3 6 15,-2 4-1-15,4-7-3 0,2-1-3 0,-4 3 2 16,5-3 4-16,-1-2-2 0,7-4-3 0,-2 3 0 16,5-3 2-16,0-1 2 0,1-1-4 0,1 1 3 0,3-2-3 15,-4 1-1-15,10-6 0 0,-13 10-1 0,6-6 1 16,7-4-4-16,-12 11 3 0,8-7 3 15,4-4-3-15,-9 6 2 0,9-6-2 0,0 0 1 16,-11 7 6-16,11-7-5 0,0 0 1 0,-8 5-1 16,8-5-2-16,0 0 4 0,-4 6-3 0,4-6 2 0,0 0 2 15,0 0-2-15,-9 7 0 0,9-7-2 0,0 0-1 16,0 0 7-16,-2 4-7 0,2-4 0 0,0 0 1 16,0 0-3-16,0 0 4 0,0 0 1 0,0 0-7 15,-3 9 2-15,3-9 1 0,0 0 1 0,0 0-2 16,0 0 3-16,9 5 4 0,-9-5 1 0,11 8 2 15,-3-3 1-15,1-1 0 0,0 0-4 0,0 0 4 16,9 6-5-16,-2-2 2 0,2 0 3 0,-1 0 1 0,0 1-8 16,0-1 5-16,0 3-4 0,0-4 2 0,-1 0-1 15,0 2-1-15,-3 0 3 0,1-2-4 0,-3-2-1 16,1-1 1-16,-5 3 1 0,2-3-3 0,-3 0 2 16,2 1 0-16,-2-1-3 0,3-1 2 0,-4 2 1 15,-5-5 1-15,14 7 0 0,-7-2 2 0,-7-5-1 0,8 4 4 16,-8-4 0-16,12 4-1 0,-7 0 0 15,1 0-2-15,-6-4 4 0,7 7-2 0,-7-7 2 0,10 4 0 16,-10-4-2-16,4 4 4 0,-4-4 1 0,0 0 2 16,9 4-1-16,-9-4 2 0,0 0-3 15,7 4 4-15,-7-4-1 0,0 0 1 0,0 0-3 0,6 5 1 16,-6-5 0-16,0 0-4 0,0 0 2 0,0 0 0 16,8 3-2-16,-8-3 1 0,0 0-4 0,0 0-3 15,0 0-8-15,0 0-14 0,0 0-14 0,0 0-12 16,0 0-39-16,0 0-53 0,0 0-38 0,0 0-101 15,0 0-328-15,13-12 95 0</inkml:trace>
  <inkml:trace contextRef="#ctx0" brushRef="#br0" timeOffset="61304.67">29230 6195 281 0,'6'-8'104'0,"-6"8"-7"16,0 0-2-16,0 0 0 0,0 0-2 0,0 0-2 15,0 0 4-15,0 0-14 0,0 0-8 16,0 0-8-16,0 0-1 0,0 0-12 0,0 0-7 0,5-6-3 15,-5 6 1-15,0 0-10 0,0 0 0 0,0 0-5 16,0 0-3-16,3-8 4 0,-3 8-5 0,0 0-7 16,0 0 13-16,2-10-16 0,-2 10 3 0,0 0 2 15,2-8 4-15,-2 8 0 0,0 0-2 0,2-10 5 16,-2 10-2-16,0 0 2 0,3-11 0 0,-3 11 4 16,0-4-2-16,0 4 0 0,0 0-1 0,2-11-4 0,-2 11 1 15,0 0-4-15,2-8 0 0,-2 8-2 0,0 0-4 16,0 0 2-16,0-6-6 0,0 6 3 0,0 0-4 15,0 0 2-15,0 0-5 0,0 0 1 0,2-8-2 16,-2 8 4-16,0 0-5 0,0 0 1 0,0 0 4 16,0 0-2-16,5-8 6 0,-5 8 0 0,0 0 4 15,0 0-1-15,0 0 3 0,0 0 1 0,0 0 2 16,0 0-1-16,0-6-4 0,0 6-2 0,0 0-2 16,0 0 0-16,0 0 1 0,0 0-8 0,0 0 1 0,0 0-3 15,0 0-1-15,0 0-3 0,0 0-1 0,0 0-1 16,0 0-2-16,0 0 0 0,0 0-1 0,0 0 1 15,0 0-1-15,0 0 1 0,0 0 0 0,0 0 0 16,-5 28 1-16,5-20 3 0,-2 3-1 0,2-1-3 16,-2 5 1-16,2 3 3 0,-2-4 1 0,-1 3-1 15,3 2 0-15,-2-5-1 0,0 3 2 0,-3-4 2 16,5 2-3-16,-3-3 0 0,1-4 0 0,0 3-2 16,-2-2 3-16,4 0-1 0,-3 0-1 0,1-1 0 15,-2 0 1-15,2 0-2 0,2 1 4 0,-3-4 0 16,3 3 2-16,0-8-6 0,-4 11 4 0,4-11-1 15,2 9-5-15,-2-9 2 0,0 8 1 0,0-8 3 16,-2 7-2-16,2-7-1 0,0 0 4 0,-3 8-6 0,3-8 5 16,-2 8-2-16,2-8-1 0,0 0 2 0,0 7 3 15,0-7-2-15,0 0-3 0,-3 9 1 0,3-9 0 16,0 0-1-16,0 5 1 0,0-5 3 0,0 0-2 16,0 0 0-16,0 11 0 0,0-11 2 0,0 0 0 15,-2 6 2-15,2-6 1 0,0 0 10 0,0 0 6 0,0 0 8 16,0 0 7-16,0 0 7 0,0 0 8 15,0 9 8-15,0-9-1 0,0 0 3 0,0 0-6 0,0 0-3 16,0 0-7-16,0 0-3 0,0 0-3 16,0 0-5-16,0 0-2 0,17-22-6 0,-11 17-2 15,-1-3-4-15,1 1-2 0,6-7 0 0,-5 4-3 0,4-2-1 16,-3-1 2-16,0 2-2 0,-1 3-6 0,2-4 1 16,3-2 0-16,-6 1-5 0,6 1 3 0,0-2-3 15,-1 1 3-15,-3-1-4 0,4 2 3 0,-3 0-1 16,2-3-1-16,-1 1 0 0,-3 1 2 0,2 1 1 15,5-2-1-15,-8 1 4 0,3 3 1 0,-2 0 1 16,0 1 4-16,-2 1 4 0,4-6 0 0,0 2-1 16,-5 3-1-16,4 1-2 0,-4-2 1 0,0 4-2 0,1-3 5 15,-3 3-5-15,2-2 5 0,-4 8-6 0,6-11 1 16,-4 7 2-16,-2 4-1 0,7-8 1 0,-7 8-2 16,2-7-4-16,-2 7-5 0,4-7 4 0,-4 7-1 15,3-6-6-15,-3 6 5 0,0 0-3 0,2-8-2 16,-2 8-3-16,0 0 1 0,4-5 1 0,-4 5-1 15,0 0 0-15,0 0-1 0,0 0-1 0,0 0 3 16,5-7-3-16,-5 7 2 0,0 0 1 0,0 0-3 16,0 0-1-16,0 0-8 0,0 0-15 0,3-7-14 15,-3 7-18-15,0 0-26 0,0 0-28 0,0 0-31 16,0 0-37-16,0 0-38 0,0 0-182 0,0 0-479 0,0 0 132 16</inkml:trace>
  <inkml:trace contextRef="#ctx0" brushRef="#br0" timeOffset="61672.75">29788 6216 228 0,'0'0'160'16,"0"0"-20"-16,0 0-5 0,0 0-15 0,0 0-6 16,0 0-4-16,0 0-8 0,0 0-7 0,0 0-5 15,0 0-6-15,0 0-6 0,0 0-8 0,0 0-8 16,0 0-9-16,0 0-4 0,0 0-12 0,0 0-7 16,0 0-4-16,0 0-1 0,17 2-5 0,-17-2 0 0,0 0-7 15,0 15 0-15,0-10 2 0,2 6-6 0,-2-2 2 16,0 7-2-16,2 1 0 0,-2-2-1 15,-2 1-3-15,0-7 3 0,2 8-1 0,-5-1-2 0,0 1 3 16,0-3-2-16,-1 5-1 0,-1-7 0 0,-5 4 4 16,6-5-6-16,-5 3 11 0,-1 1-7 0,-2-1-2 15,-1-2-18-15,1-3-29 0,0 0-34 0,-2 2-42 16,3-9-113-16,1 2-276 0,12-4 80 0</inkml:trace>
  <inkml:trace contextRef="#ctx0" brushRef="#br0" timeOffset="62738.68">30219 6132 243 0,'-2'-9'150'0,"2"9"-20"15,0 0 1-15,0-8-19 0,0 8 1 0,0 0-5 0,-2-7 1 16,2 7-3-16,0 0-10 0,0 0-1 16,0-9-6-16,0 9-4 0,0 0 0 0,-2-8-9 15,2 8 2-15,0 0-6 0,0 0-8 0,0-10 2 0,0 10-2 16,0 0-2-16,0-6-6 0,0 6-2 0,0 0 1 16,0 0-4-16,2-11-3 0,-2 11-1 0,0 0-4 15,0-9 0-15,0 9-4 0,0 0 4 0,2-5-7 16,-2 5-3-16,0 0 0 0,2-8 0 0,-2 8-2 15,0 0-6-15,0 0 0 0,0-7-8 0,0 7-8 16,0 0-4-16,0 0-4 0,0 0 3 0,0 0-4 16,0 0 0-16,0 0-6 0,0 0 2 0,0 0 1 15,-13 29 5-15,6-12-8 0,-2-1 5 0,0 2 3 16,7-1-4-16,-7 4 1 0,7-5-1 0,-6 2-2 0,6 1 0 16,-1-2 2-16,-1-2 0 0,6 2-1 0,0-2 0 15,-2-1 3-15,3-2 3 0,1-2-5 0,2 6 2 16,0-4 2-16,-1-2-2 0,1-2 1 0,-1-2 3 15,4 1 2-15,-4 1-3 0,1-3 2 0,1-1-2 16,2 0 3-16,-4 1 0 0,4-3 1 0,-9-2-2 16,13 6 1-16,-3-3 0 0,-10-3 3 0,11 1-5 15,-11-1 2-15,19-1 0 0,-19 1-2 0,18-9 0 16,-6 7 0-16,-4-4-1 0,1 2-1 0,-2-3 3 0,3 2-2 16,3-6 0-16,-1-3 0 0,-1-1-1 0,0 0 0 15,1 0-1-15,1-4 1 0,-4 2 1 0,1-1 0 16,8-9-3-16,-9 4 1 0,-2 4 0 0,0 0-1 15,1 2 1-15,-3-1-1 0,5 1 6 0,-4 3-7 16,-1-2 3-16,-1 4-1 0,-2-1 1 0,1 3 1 16,-1 2 0-16,3-1-3 0,-3 1 2 0,1 0 1 15,-3 1-2-15,2 2 2 0,-2 5-1 0,4-13-2 16,-4 6 2-16,0 7 0 0,2-7-1 0,-2 7-1 16,0 0-1-16,3-11 1 0,-3 11 1 0,0 0-6 0,2-6 1 15,-2 6-4-15,0 0 2 0,0 0-2 16,2-8 0-16,-2 8-1 0,0 0 0 0,0 0-1 15,0 0 1-15,0 0 1 0,0 0-2 0,0 0 1 0,0 0 5 16,-4 27-2-16,1-13 1 0,-1 1-2 0,2 1 2 16,-3 4-1-16,3-1-1 0,0-1 3 0,-3 3 1 15,2 8-2-15,-3 2 2 0,1-1 6 0,1-5 1 16,2-4-4-16,-1-3-1 0,1 2 0 0,-3-3 0 16,5 1 0-16,-2-2 2 0,-1-3 2 0,1 0-3 0,2-4-5 15,0 2-18-15,-2-2-19 0,0-1-11 0,2 0-19 16,0-2-24-16,0-6-11 0,-2 12-9 0,2-12-20 15,0 0-155-15,0 0-347 0,0 0 98 0</inkml:trace>
  <inkml:trace contextRef="#ctx0" brushRef="#br0" timeOffset="63402.66">30785 5910 264 0,'0'0'181'0,"0"-8"-14"16,0 8-10-16,0 0-13 0,0-10-6 0,0 10-9 16,0 0-11-16,-5-8-10 0,5 8-1 0,0 0-9 15,0 0-13-15,-2-7-9 0,2 7-2 0,0 0-11 0,0 0-6 16,0-8-4-16,0 8-9 0,0 0-5 15,0 0-4-15,0 0-1 0,-2-9-4 0,2 9-9 0,0 0-1 16,0 0-5-16,0 0 1 0,0 0 0 16,-3-5-8-16,3 5-1 0,0 0 1 0,0 0-9 15,0 0-1-15,0 0 0 0,0 0 1 0,0 0-2 0,0 0 2 16,0 0 1-16,0 0-1 0,15 16 1 0,-11-7 1 16,7 3 1-16,-2 0-1 0,7 0 2 0,1 4-3 15,-2 0 3-15,2-4 4 0,-2-2-7 0,2 4 1 16,-2-3 2-16,2 1-2 0,-4-2 2 0,5 3 1 15,-4-3-2-15,-6-3 1 0,2 0-4 0,-1-2 3 16,-4 0 0-16,-5-5 0 0,12 11 0 0,-6-10-1 16,-6-1 3-16,7 5-1 0,-7-5-1 0,0 0-2 0,9 8 3 15,-9-8 1-15,0 0-2 0,0 0 0 0,6 4-2 16,-6-4 1-16,0 0-2 0,0 0-2 0,6 8 1 16,-6-8-4-16,0 0-3 0,0 0 4 0,2 9 2 15,-2-9-6-15,-5 12 2 0,-2 4 0 0,0-1 6 16,-2-1-2-16,-25 27 2 0,13-22 5 15,-2 4 3-15,1 3-3 0,1-10 0 0,-4 5 0 16,10-5 1-16,-2-3-2 0,4-2-3 0,1-2 2 16,3-1 0-16,0 0-1 0,0-1 4 0,4-1-3 15,-1 0-1-15,-1-1 0 0,2 0 0 0,-2-1 6 16,7-4-2-16,-9 7 5 0,9-7 6 0,-9 6-1 0,9-6 8 16,-6 2 0-16,6-2-1 0,-6 6 0 0,6-6 5 15,-4 5-1-15,4-5 0 0,0 0 3 0,0 0 0 16,-9 5 0-16,9-5-4 0,0 0 1 0,0 0-2 15,-4 4-4-15,4-4-3 0,0 0 1 0,0 0-4 16,0 0-3-16,0 0-19 0,-9 4-22 0,9-4-26 16,0 0-33-16,0 0-47 0,0 0-33 0,-8 4-141 15,8-4-372-15,0 0 104 0</inkml:trace>
  <inkml:trace contextRef="#ctx0" brushRef="#br0" timeOffset="64630.69">29266 5982 260 0,'0'0'179'0,"0"0"-27"16,0 0-10-16,0 0-16 0,0 0-11 15,0-8-7-15,0 8-13 0,0 0-9 0,0 0-8 0,0 0-14 16,0 0-10-16,0 0-2 0,0 0-14 0,0 0-7 16,0 0 2-16,0 0-5 0,0 0-7 0,0 0-3 15,0 0-1-15,0 0-1 0,0 0-3 0,0 0-3 16,0 0-1-16,-9 22-1 0,9-14-2 0,-4 1 3 16,4-9-7-16,-3 17 1 0,1-1 3 0,0-4-2 15,0 0 4-15,-1 1-1 0,3-5 1 0,-3 2-5 16,3 0 0-16,0 1 4 0,0 5-2 0,0 1 2 15,-2-2-14-15,2 2-15 0,0-6-26 0,0 3-37 16,0-3-43-16,0 1-70 0,0-4-236 0,0-8 70 16</inkml:trace>
  <inkml:trace contextRef="#ctx0" brushRef="#br0" timeOffset="65419.92">29580 6989 243 0,'0'0'204'0,"0"0"-28"15,-2 4-8-15,2-4-11 0,0 0-9 0,0 0-15 16,0 0-6-16,0 0-10 0,0 0-14 0,0 0-7 16,0 0-11-16,6 9-8 0,-6-9-8 0,0 0-10 15,0 0-1-15,17 2-9 0,2-2-4 0,13 2-5 16,6-2-1-16,-1 0-8 0,1-2-4 0,4 4-1 0,-1-4-3 15,3 5-3-15,-2-3 0 0,-5 0 0 16,3 3-3-16,-7-2-9 0,1-1-9 0,-11 0-11 16,-3 3-17-16,-5-3-20 0,-2 0-18 0,-13 0-29 0,19 0-31 15,-19 0-28-15,8 0-87 0,-8 0-289 0,0 0 83 16</inkml:trace>
  <inkml:trace contextRef="#ctx0" brushRef="#br0" timeOffset="65735.89">29595 7154 322 0,'0'0'148'16,"0"0"-12"-16,0 0-23 0,34 3-14 0,-13-5-7 0,13 2-11 16,2 0-9-16,0 2-6 0,-2-4-3 0,1 4-14 15,-6-2-1-15,-6 2-5 0,0-2-2 0,-5 0-5 16,1 3-7-16,-5-3 2 0,-14 0-3 0,24 0 7 15,-14 0-10-15,-10 0 12 0,13 1-7 0,-13-1 3 16,0 0 0-16,13 0 2 0,-13 0-10 0,0 0 7 16,0 0-7-16,15 3 2 0,-15-3-5 0,0 0-4 15,0 0-2-15,0 0-3 0,0 0 0 0,13 0-1 0,-13 0 2 16,0 0-4-16,0 0 0 0,0 0-3 0,0 0 3 16,0 0-5-16,14 0-4 0,-14 0-4 0,0 0-5 15,0 0-10-15,0 0-7 0,0 0-14 0,0 0-13 16,0 0-15-16,0 0-16 0,0 0-33 0,11-3-87 15,-11 3-241-15,0 0 70 0</inkml:trace>
  <inkml:trace contextRef="#ctx0" brushRef="#br0" timeOffset="68973.14">5161 9371 240 0,'0'0'135'0,"0"0"-22"0,0 0-4 0,0 0-11 16,0 0 6-16,0 0-21 0,0 0 1 0,-6-13-1 0,6 13-12 16,0 0-1-16,0 0-4 0,0 0-4 15,0 0-13-15,0 0 2 0,0 0-9 0,0 0 0 16,0 0 1-16,0 0 6 0,0 0-4 0,0 0 4 0,0 0-6 16,0 0 7-16,0 0-7 0,0 0-4 15,0 0 1-15,0 0-4 0,0 0-1 0,0 0-2 0,0 0-3 16,0 0 4-16,0 0 1 0,0 0-1 0,0 0 1 15,0 0-6-15,0 0-5 0,0 0 0 0,0 0-1 16,0 0-3-16,0 0-1 0,0 0-3 0,0 0 0 16,0 0-2-16,0 0 1 0,0 0-7 0,0 0 3 0,32 15-2 15,-13-13 0-15,2 0 1 0,-6 0-2 0,2 0-8 16,0 0-15-16,-5-2-14 0,-12 0-7 0,23 4-11 16,-23-4-16-16,18 2-5 0,-18-2-12 0,11 4-2 15,-11-4-15-15,10 7-9 0,-10-7-8 0,4 5-6 16,-4-5-83-16,0 0-240 0,0 0 69 0</inkml:trace>
  <inkml:trace contextRef="#ctx0" brushRef="#br0" timeOffset="69203.02">5036 9591 289 0,'0'0'107'16,"0"0"3"-16,0 0-5 0,0 0-7 0,0 0 4 16,0 0-2-16,15 13-11 0,-15-13 0 0,16 5-10 15,-2-1-9-15,1 0-2 0,4 0-7 0,2 1-9 16,-2-1 0-16,17 2-8 0,-5-2-8 0,6 2-22 0,-12-2-20 16,-1 1-24-16,-1-4-36 0,0 2-121 0,-5-2-223 15,3 2 69-15</inkml:trace>
  <inkml:trace contextRef="#ctx0" brushRef="#br0" timeOffset="81339.58">29332 8613 384 0,'0'0'185'0,"0"0"-20"15,0 0-22-15,0 0-11 0,0 0-15 0,0 0-12 16,-2-3-8-16,2 3-1 0,0 0-7 0,0 0-10 16,0 0-7-16,0 0-2 0,0 0-11 0,0 0-6 15,0 0-3-15,0 0-6 0,0 0-4 0,0 0-4 0,0 0 2 16,0 0 0-16,0 0 0 0,0 0-2 15,0 0 0-15,0 0-3 0,0-8-7 0,0 8 4 0,0 0-7 16,0 0-3-16,5-10 1 0,-5 10-3 0,5-11-5 16,-1 5 0-16,-2-1 0 0,3-1-2 0,-5 3 1 15,4-1-1-15,-2-3-5 0,0 4-1 0,-2 5 6 16,3-13-5-16,-1 8-2 0,-2 5-1 0,5-8-5 16,-5 8 5-16,0 0-4 0,2-8-5 0,-2 8-3 0,0 0 1 15,0 0 5-15,0 0-6 0,0 0 4 0,0 0-2 16,0 0-1-16,0 0 2 0,0 0 1 15,-9 32-1-15,6-16 0 0,-3 3 4 0,4-1 2 16,-3 0-4-16,3 1 0 0,0 1 1 0,4-1-4 0,-2 0 6 16,2-1 2-16,3 0-3 0,6 13 1 0,-6-8 0 15,2-5 3-15,1-4-2 0,-1-1 1 0,1-3 2 16,-2-2-2-16,-1-3 7 0,1 0-4 0,-3 0 0 16,-3-5 3-16,14 4-1 0,-14-4-2 0,13 0-3 15,-13 0-3-15,16-13-2 0,-2 4 3 0,2-2-1 16,-3-3-5-16,-2-1 3 0,1 0-1 0,2 2 0 15,-2-4 0-15,-1 3 1 0,-2-2 1 0,3-1-3 16,-4 1 1-16,-1 1 1 0,0-1-1 0,5-1 2 0,-6 2 2 16,1-1-5-16,0 4 5 0,-2 0-1 0,2 3 2 15,-5-2-1-15,0 3 1 0,2 1 6 0,-1-1-2 16,-1-1 2-16,0 3-1 0,-2 6 3 0,4-10-2 16,-4 10-3-16,3-8-7 0,-3 8 1 0,3-9-1 15,-3 9-5-15,0 0 2 0,0 0 2 0,0 0-4 0,0 0 4 16,0 0 1-16,0 0-4 0,0 0 2 15,0 0 3-15,-6 25-3 0,4-15 5 0,0 7-3 16,-2-1 3-16,4 1 1 0,-3 1 1 0,-1 1-2 0,2-1 1 16,0 2 0-16,2-1 1 0,0-1 0 15,0 13 2-15,2-6-1 0,-2-5-1 0,-2-1 8 0,4-3-7 16,-2 3 1-16,0-1 4 0,0 1-6 0,2-2-5 16,0 3-17-16,0-3-22 0,-2-1-19 15,3 2-24-15,-3 1-27 0,2-7-18 0,0 1-114 0,-2-5-294 16,2-1 85-16</inkml:trace>
  <inkml:trace contextRef="#ctx0" brushRef="#br0" timeOffset="81559.64">29822 8967 223 0,'0'0'213'15,"8"-5"-33"-15,-8 5-30 0,0 0-21 0,4-7-20 16,-4 7-9-16,0 0-22 0,0 0-9 0,0 0-8 15,0 0-6-15,0 0 3 0,0 0-3 0,14 11-15 16,-14-2-2-16,0 0-6 0,0 0-2 0,4 7-2 16,-4 1-7-16,2 1 3 0,-2 0-4 0,2-1 0 15,2 1-4-15,-4-5-16 0,2 3-21 0,-2-4-25 16,2 0-23-16,0-1-24 0,-2-2-20 0,2-4-66 0,-2-5-212 16,5 5 63-16</inkml:trace>
  <inkml:trace contextRef="#ctx0" brushRef="#br0" timeOffset="81840.56">30089 8584 209 0,'3'-11'175'0,"-3"11"-31"0,0-5-27 0,0 5-15 15,0 0-11-15,2-8-14 0,-2 8-18 0,0 0 3 16,0 0-16-16,0 0-10 0,0 0 2 0,0 0-12 15,0 0 2-15,0 0-1 0,0 0 7 0,0 0 3 16,0 0-7-16,-7 24 2 0,7-14-3 0,-2 0 5 16,2-1 0-16,-2 9-1 0,0 0-6 0,2 1-3 15,2-1-1-15,-4 1 3 0,4 1-4 0,-2-2 1 16,2 3-3-16,0 0-2 0,0-3 0 0,3 1 0 16,-3-2-1-16,3 1-19 0,0-1-26 0,-3-4-9 15,0 0-25-15,3-2-19 0,-3-3-15 0,0 0-87 0,3-4-216 16,-5-4 66-16</inkml:trace>
  <inkml:trace contextRef="#ctx0" brushRef="#br0" timeOffset="82090.59">30374 8676 405 0,'0'0'187'0,"8"-10"-13"0,-6 6-18 15,-2 4-18-15,5-8-11 0,-5 8-13 0,4-9-16 0,-4 9-15 16,4-4-8-16,-4 4-13 0,0 0-7 0,3-6-9 15,-3 6-5-15,0 0-5 0,0 0 0 0,0 0-8 16,0 0-1-16,0 0-8 0,0 0-1 0,0 0-3 16,-11 25 0-16,6-17 4 0,-5 8-7 0,1-1 3 15,1-1-2-15,-4 1 1 0,3 0-5 0,-2 2 4 16,-1-2-1-16,3-1 2 0,-2 0-6 0,-1 1 2 16,1-1 1-16,0-2-1 0,-3 6-11 0,2-4-34 15,3-3-25-15,-2 6-37 0,4-2-26 0,-3-3-112 16,6-1-280-16,-1-4 81 0</inkml:trace>
  <inkml:trace contextRef="#ctx0" brushRef="#br0" timeOffset="82350.6">30541 8916 384 0,'0'0'196'0,"0"0"-31"0,0-9-26 0,0 9-12 0,0 0-20 16,0 0-17-16,0-11-15 0,0 11-8 0,0 0-11 16,0 0-7-16,0 0 0 0,0 0-11 0,0 0-2 15,0 0-3-15,0 0 0 0,-23 33-13 0,14-17 0 16,0 1 5-16,-5-1-2 0,6 3-3 0,-4-1-3 16,-6 7-1-16,4 4 3 0,-2-8-3 0,4-1-17 15,3-6-27-15,-2 4-27 0,-1-1-31 0,6-1-24 16,-5-1-89-16,1-5-233 0,5 0 68 0</inkml:trace>
  <inkml:trace contextRef="#ctx0" brushRef="#br0" timeOffset="82586.59">30714 8756 241 0,'0'0'280'0,"4"-8"-39"16,-4 8-28-16,0 0-29 0,4-8-20 0,-4 8-22 0,0 0-19 16,0 0-11-16,4-8-12 0,-4 8-12 15,0 0-13-15,5-7-6 0,-5 7-8 0,13-4-10 16,-13 4-5-16,32-4-3 0,-11 3-5 0,-1-4-10 0,14 2-21 16,-6 2-29-16,6-1-27 0,-6 0-37 0,-9 4-35 15,-2-2-29-15,0 2-97 0,-17-2-292 0,21 1 82 16</inkml:trace>
  <inkml:trace contextRef="#ctx0" brushRef="#br0" timeOffset="82747.7399">30716 8857 266 0,'0'0'189'0,"0"0"-31"15,0 0-21-15,0 0-14 0,34 5-12 0,-13-5-22 16,16 0-9-16,2 0-6 0,0 0-20 0,1 0-34 15,-1 0-45-15,0 0-46 0,-5 0-78 0,-6-3-178 16,-3-1 53-16</inkml:trace>
  <inkml:trace contextRef="#ctx0" brushRef="#br0" timeOffset="83585.58">31294 8549 261 0,'0'-10'106'0,"0"10"-9"0,0 0-1 16,0 0-17-16,0-11-8 0,0 11-1 0,0 0-9 15,0 0-2-15,0 0-3 0,0 0-5 0,2-8 1 16,-2 8-1-16,0 0-9 0,0 0 2 0,0 0-2 15,0 0 0-15,0 0-7 0,4-7 1 0,-4 7-1 16,0 0-8-16,0 0-5 0,0 0 6 0,0 0-13 16,0 0 2-16,0 0-1 0,0 0 1 0,0 0-10 15,6-5 7-15,-6 5 1 0,0 0-10 0,0 0 1 16,0 0 3-16,0 0-3 0,0 0 8 0,0 0-9 16,0 0-1-16,0 0-3 0,0 0 6 0,0 0-8 15,0 0 3-15,0 0-2 0,0 0 0 0,0 0 1 0,0 0-5 16,0 0 1-16,0 0-2 0,0 0 3 15,0 0 2-15,0 0-5 0,0 0 5 0,0 0 10 0,0 0-20 16,0 0 10-16,0 0-4 0,0 0-2 0,0 0 0 16,0 0 7-16,0 0-4 0,6 20 6 0,-6-20-3 15,0 17-3-15,0-11 1 0,0-6 0 0,-4 17-1 16,2-8 3-16,-2 0 5 0,4 1-7 0,-2 7 1 16,0-2 0-16,0 2-3 0,0 0 6 0,-1 2-1 0,-1-4 7 15,4 6-7-15,-2 0 9 0,-1-3 11 0,3 1-5 16,0 0 3-16,0-2-4 0,0 3-3 0,3-4 0 15,-1 0 4-15,-2-3-3 0,0-2 0 0,2-2 4 16,0 2-1-16,1-5-4 0,-3-6 2 0,2 14 2 16,0-10-2-16,-2-4 9 0,8 11-1 0,-8-11 3 15,6 5-4-15,-6-5 7 0,7 4-5 0,-7-4 1 16,15 0 3-16,-15 0 2 0,0 0-2 0,26-8 2 16,-17 3-3-16,0 0-8 0,4-5 3 0,2-5-1 15,0 1-5-15,2-1-2 0,2-9 0 0,-2 5-3 16,-2 1 3-16,-3 1-5 0,-1 1 3 0,1 2-3 15,-3-3 0-15,2 1-1 0,-1 1-6 0,-1 0 7 16,-2-1 1-16,-1 5 9 0,-1-2 5 0,2 2 0 16,-2 2-3-16,-3 0 0 0,2 1 0 0,1 0 0 0,-3 0 3 15,2 1-1-15,-2 0-1 0,4 0-2 0,-4 1 0 16,-2 6-2-16,4-15-4 0,-4 11 1 0,0 4-3 16,5-10-2-16,-5 10 1 0,4-7-3 0,-4 7 1 15,3-7 0-15,-3 7-1 0,0-6-2 0,0 6 2 0,0 0-3 16,2-6 0-16,-2 6 0 0,0 0-2 0,2-9 1 15,-2 9 4-15,0 0-5 0,0 0-2 16,0 0 1-16,5-8 1 0,-5 8-2 0,0 0 1 16,0 0 1-16,0 0 3 0,0 0-5 0,0-7-3 15,0 7 3-15,0 0-2 0,0 0 2 0,0 0-3 0,3-5-3 16,-3 5-11-16,0 0-15 0,0 0-21 16,0 0-29-16,0 0-26 0,0 0-4 0,0 0-17 15,0 0-12-15,0 0-12 0,0 0-93 0,0 0-292 0,0 0 85 16</inkml:trace>
  <inkml:trace contextRef="#ctx0" brushRef="#br0" timeOffset="83909.6">31670 8964 298 0,'0'0'179'0,"0"0"-12"0,7-5-17 0,-7 5-10 16,0 0-12-16,0 0-17 0,7-8-8 0,-7 8-15 15,0 0-11-15,0 0-11 0,0 0-15 0,0 0-9 16,0 0 4-16,0 0-7 0,0 0-6 0,0 0-7 16,0 0-4-16,0 0 1 0,4 27-1 0,-6-18-4 0,0 10 2 15,0-2-5-15,-3 0 1 0,-2 2-2 0,2-1-2 16,-1-2-3-16,1 3 0 0,-1-1 0 0,0-2 3 15,0 3-3-15,-1-4 6 0,2 1-6 0,-1-2 3 16,0-2-1-16,0 5-17 0,4-6-19 0,-5-1-20 16,5-2-16-16,0-2-24 0,2-6-6 0,-3 11-11 15,3-11-102-15,0 0-244 0,0 0 71 0</inkml:trace>
  <inkml:trace contextRef="#ctx0" brushRef="#br0" timeOffset="84499.59">31971 8598 333 0,'0'0'144'0,"0"0"-20"0,2-10-12 15,-2 10-7-15,0 0-3 0,0-11-5 0,0 11-1 16,0 0-11-16,0 0-3 0,0 0-11 0,0 0-5 15,0-9-8-15,0 9-6 0,0 0-8 0,0 0-9 0,0 0-6 16,0 0-5-16,0 0-2 0,0 0-4 0,0 0 0 16,0 0-4-16,0 0-3 0,-34 33 0 0,25-19-1 15,-1 2-3-15,2 1 2 0,-4 1 0 0,6 0 6 16,-2 1-4-16,4-3-1 0,-3 3-3 0,3-1 3 16,2-2-4-16,-1 1 5 0,6 0-5 0,-3-3 9 0,2-2-10 15,0-4 3-15,0 1 3 0,3 1-2 0,-1-6 3 16,-4-4 0-16,16 13-2 0,-9-10-1 0,-7-3 1 15,21-1-1-15,-21 1-5 0,38-11 1 0,-22 1-5 16,3-3-3-16,8-9-3 0,-8 3-3 16,1-3-6-16,-4 1 7 0,-5 3 2 0,-2 1-1 0,1-1 2 15,-1 2 3-15,-3 1 5 0,-1-1 5 0,-3 1-2 16,3 5 5-16,-3-2-1 0,1 2 2 0,-3 1 4 16,0 9 0-16,2-14 1 0,0 5-1 0,0 1-1 15,-2 8-4-15,0-13 2 0,0 13-3 0,0-9-2 0,0 9-6 16,0 0 1-16,2-9 1 0,-2 9-4 15,0 0-4-15,0 0-7 0,3-9 5 0,-3 9 4 16,0 0-9-16,0 0 8 0,0 0-1 0,0 0-6 0,0 0 8 16,0 0 4-16,0 0 0 0,0 0-5 0,-16 30-3 15,14-22 5-15,-3 9 0 0,0-4-1 0,1 5 1 16,2-2 1-16,-1 3 0 0,-1-1 3 0,2 1-6 16,-1 1 3-16,3-1 2 0,-2 1 1 0,2-2 1 0,-3 1 1 15,3 0-3-15,3 1 1 0,-3-2 1 0,0 0-8 16,2-1-11-16,-2 0-19 0,0 3-22 15,3-3-18-15,-1-1-15 0,2 1-18 0,-1-5-111 0,-3 1-261 16,2-3 76-16</inkml:trace>
  <inkml:trace contextRef="#ctx0" brushRef="#br0" timeOffset="84743.58">32345 8980 441 0,'0'0'201'0,"0"0"-30"0,0 0-28 16,0 0-23-16,0 0-11 0,0 0-18 0,0 0-3 0,0 0-15 15,0 0-12-15,0 0 1 0,0 0-6 0,0 22-7 16,0-22-5-16,-2 17-1 0,2-7-10 0,-3-1 1 16,3 1-1-16,-2 1-5 0,0-3-4 0,2 2-1 15,-2-2-2-15,0 2-2 0,-1 1 3 0,1-1-4 0,2 6 0 16,-2-3-8-16,2-1-28 0,-6-2-31 15,4 7-34-15,0-4-47 0,-2-2-98 0,4 2-273 16,-3-5 79-16</inkml:trace>
  <inkml:trace contextRef="#ctx0" brushRef="#br0" timeOffset="86235.42">31654 9751 231 0,'30'6'171'0,"4"-4"-17"0,7 0-22 16,3 0-4-16,1-2-6 0,3-2-8 0,-1 2-12 16,-3 0-15-16,1-2-4 0,-4 0-14 0,-4 2-2 0,0-2-12 15,-10 2-3-15,-9-2-2 0,1 2-9 0,-8-2-6 16,-11 2 1-16,23 0-5 0,-23 0 1 0,13-3-8 15,-13 3 0-15,0 0-1 0,0 0-3 0,19 0 1 16,-19 0-5-16,0 0-2 0,0 0 0 0,0 0-5 0,13-1-1 16,-13 1-4-16,0 0 5 0,0 0-4 0,0 0-2 15,0 0 3-15,0 0 2 0,0 0-6 16,0 0 1-16,14-2 1 0,-14 2-3 0,0 0-1 0,0 0 7 16,0 0-9-16,0 0 6 0,0 0-1 0,0 0 0 15,0 0 2-15,0 0 2 0,0 0-4 0,15 0 0 16,-15 0-3-16,0 0 7 0,0 0-5 0,0 0 5 15,0 0-6-15,0 0 3 0,0 0-4 0,0 0 0 16,0 0 5-16,0 0 1 0,0 0-4 0,0 0 0 16,0 0 2-16,0 0-6 0,0 0 5 0,0 0-3 15,0 0 2-15,0 0 2 0,15-2-3 0,-15 2 3 16,0 0-2-16,0 0-4 0,0 0 1 0,0 0-3 16,0 0 2-16,0 0 4 0,0 0 0 0,0 0-6 0,0 0 4 15,0 0 0-15,0 0-4 0,0 0 4 0,0 0-2 16,0 0-1-16,0 0 2 0,0 0 0 15,0 0 2-15,0 0-2 0,0 0 1 0,0 0-1 0,0 0-6 16,0 0 11-16,0 0-6 0,0 0 0 0,0 0 3 16,0 0 0-16,0 0 1 0,0 0 0 0,0 0-6 15,0 0 3-15,0 0 4 0,0 0-1 0,0 0-1 16,0 0 0-16,0 0 1 0,0 0-4 0,0 0 2 16,0 0-1-16,0 0 1 0,0 0-3 0,0 0 8 0,0 0-7 15,0 0 1-15,0 0 2 0,0 0-2 0,0 0 2 16,0 0-4-16,0 0 2 0,0 0 5 0,0 0-5 15,0 0 2-15,0 0 1 0,0 0-7 0,0 0 4 16,0 0 0-16,0 0-1 0,0 0 3 0,0 0-3 16,0 0 2-16,0 0-4 0,0 0 4 0,0 0 3 15,0 0-5-15,0 0 4 0,0 0-2 0,0 0 2 16,0 0-2-16,0 0-1 0,0 0 3 0,0 0-3 16,0 0-1-16,0 0 4 0,0 0-2 0,0 0-5 15,0 0 7-15,0 0-4 0,0 0 2 0,0 0-2 0,0 0 0 16,0 0 2-16,0 0 4 0,0 0-6 15,0 0 0-15,0 0 6 0,0 0-6 0,0 0 3 16,0 0-4-16,0 0 1 0,0 0 1 0,0 0-2 0,0 0 4 16,0 0-2-16,0 0 0 0,0 0 0 0,0 0-2 15,0 0 1-15,0 0 1 0,0 0 4 0,0 0-3 16,0 0 0-16,0 0 0 0,0 0 3 0,0 0-4 16,0 0 4-16,0 0 0 0,0 0-3 0,0 0-1 15,0 0 4-15,0 0-2 0,0 0-1 0,0 0 0 0,0 0 0 16,0 0 0-16,0 0-2 0,0 0 1 15,0 0 1-15,0 0-2 0,0 0 1 0,0 0 0 0,0 0-3 16,0 0 4-16,0 0 2 0,0 0-12 0,0 0 7 16,0 0 8-16,0 0-6 0,0 0-1 0,0 0 1 15,0 0 0-15,0 0 0 0,0 0 3 0,0 0 1 16,0 0-6-16,0 0 1 0,0 0-1 0,0 0 3 16,0 0 3-16,0 0-2 0,0 0-4 0,0 0 5 15,0 0-2-15,0 0 1 0,0 0-6 0,0 0 6 16,0 0-1-16,0 0-3 0,0 0 1 0,0 0 0 15,0 0-3-15,0 0-2 0,0 0-2 0,0 0 5 16,0 0-2-16,0 0 1 0,0 0-5 0,-34 12-2 16,13-10-3-16,-2 2-7 0,-11 0-3 0,-5 1 4 0,1-1 8 15,-4-3-2-15,-3 2 3 0,-1-3 2 0,-4 0-2 16,0 0 4-16,-19-3-1 0,-6 2 0 0,18-1 5 16,-18 2 3-16,6-5-3 0,14 5 0 0,8-2 1 15,-27 0-4-15,17 0 5 0,10 0 2 0,-29 2-3 0,3-2-1 16,5 2 1-16,-4 0 6 0,0 4-5 0,0-2 4 15,-2-2 1-15,1 4-6 0,1-1 0 16,-2 1 6-16,2 0 1 0,17-2-4 0,5 0 1 16,2-1 1-16,3 3-4 0,-1-1-1 0,3-1 5 15,5-2-6-15,0 2 4 0,4-2 0 0,-3 0-2 0,12 0 3 16,2 0-3-16,5 2 1 0,2-4 5 16,-2 0-2-16,18 2 0 0,-25 0 4 0,25 0 3 0,-19 0-5 15,19 0 2-15,-15 2 1 0,15-2-1 0,0 0-1 16,-17-2 0-16,17 2-2 0,0 0 0 0,0 0-6 15,-17 0 6-15,17 0-1 0,0 0 2 0,0 0-4 16,0 0 2-16,0 0 4 0,-17 0-8 0,17 0 12 16,0 0-12-16,0 0 11 0,0 0-9 0,-15 2-1 0,15-2 3 15,0 0 0-15,0 0 3 0,0 0-4 0,0 0 2 16,0 0 1-16,-17 0-3 0,17 0 4 0,0 0-5 16,0 0 0-16,0 0 0 0,0 0-2 0,0 0 4 15,0 0 2-15,0 0-4 0,0 0-5 0,0 0-21 16,0 0-20-16,-20-2-29 0,20 2-39 0,0 0-94 15,0 0-247-15,0 0 71 0</inkml:trace>
  <inkml:trace contextRef="#ctx0" brushRef="#br0" timeOffset="91687.4">5995 9574 263 0,'0'0'166'0,"0"0"-14"16,0 0-35-16,0 0-10 0,0 0-7 0,3-4-4 15,-3 4-13-15,0 0-8 0,0 0-9 0,0 0-4 16,0 0-5-16,0 0-10 0,0 0-4 0,0 0-8 15,0 0 0-15,0 0-7 0,0 0 0 0,0 0-5 16,2-8 3-16,-2 8-2 0,0 0-2 0,0 0-8 16,0 0-1-16,0 0 4 0,0 0-9 0,0 0 3 0,0 0-2 15,0 0 4-15,0 0-8 0,0 0 1 16,0 0-2-16,-7-6 4 0,7 6-1 0,0 0-4 0,0 0 0 16,0 0 6-16,-10-7-5 0,10 7-4 0,0 0 3 15,0 0 6-15,-4-4-1 0,4 4 2 0,0 0 1 16,-7-6 1-16,7 6 4 0,0 0 3 0,-6-4 3 15,6 4-1-15,0 0-2 0,0 0 4 0,-5-8 3 16,5 8 0-16,0 0-2 0,-5-4 6 0,5 4-2 16,0 0 6-16,0 0-1 0,0 0-3 0,-7-7-4 15,7 7 4-15,0 0-2 0,0 0 3 0,0 0-4 0,-4-5-3 16,4 5 0-16,0 0 5 0,0 0-2 16,-2-9 2-16,2 9-3 0,0 0-2 0,0 0-4 15,-2-5 5-15,2 5-5 0,0 0-1 0,0 0 0 16,0-9-2-16,0 9-2 0,0 0-4 0,0 0-2 15,2-11-4-15,-2 11 2 0,4-6-3 0,-4 6 0 0,5-6-2 16,-5 6 4-16,12-9-2 0,-6 6-5 0,-6 3-1 16,7-6 0-16,-7 6-3 0,9-6 5 0,-9 6-3 15,9-3 3-15,-9 3-3 0,12-2 1 0,-12 2-1 16,8-1 3-16,-8 1-3 0,17 0 0 0,-17 0-4 16,15 1 5-16,-15-1-1 0,14 5 4 0,-7-3-4 0,0 3 1 15,-1-2 0-15,2 1-2 0,1 0-2 0,-9-4 6 16,11 8 1-16,-11-8-3 0,7 9 1 0,-7-9-2 15,9 8-3-15,-9 0 1 0,0-8 2 0,2 12 0 16,-4-3 0-16,0-1 0 0,-5-1 2 0,0 9-1 16,-6-2 5-16,-4-4 0 0,4 2-3 0,-4-1-3 15,4 1 7-15,2-3 1 0,1-4-2 0,2 2-1 16,1-3-2-16,7-4 1 0,-12 10 3 0,5-8 3 16,7-2 5-16,0 0 7 0,-9 8 0 0,9-8-5 15,0 0 1-15,0 0-2 0,-2 7-1 0,2-7-3 16,0 0 1-16,0 0 1 0,0 0-5 0,0 0-6 15,0 0-4-15,0 0 9 0,41-7 1 0,-41 7-5 0,16 0-4 16,-16 0-1-16,0 0 4 0,18 0 0 0,-18 0-3 16,16 2-3-16,-16-2 3 0,16 5 5 0,-16-5-5 15,14 4-3-15,-5 0 5 0,-9-4-8 0,11 5 6 16,-3 2 0-16,-2-1 3 0,-6-6-4 0,7 13 2 16,-1-7 2-16,-3 2 3 0,4-2-3 0,-7-6-2 15,5 14 1-15,-3-10-1 0,-2-4 2 0,2 15 0 0,-2-7 0 16,0-8 2-16,-6 12 3 0,3-4-1 15,-2 0 1-15,-2 1-1 0,1-3 0 0,-1 0 5 16,0 0 9-16,-5-1 4 0,12-5 8 0,-13 10 3 0,3-6 1 16,1 0 1-16,9-4 2 0,-17 5 2 15,7-3 1-15,10-2 7 0,-15 3-1 0,15-3-2 0,-15 0 5 16,15 0-9-16,-17 2 3 0,17-2 0 0,0 0 2 16,-19 0-7-16,19 0 2 0,0 0 5 0,0 0-6 15,-18-2-2-15,18 2-8 0,0 0-2 0,0 0-6 16,0 0 3-16,0 0-2 0,-16 0-3 0,16 0-3 15,0 0-6-15,0 0 6 0,0 0-4 0,0 0-2 16,0 0-7-16,-16-2 6 0,16 2 2 0,0 0-7 16,0 0-14-16,0 0-14 0,0 0-10 0,0 0-18 0,0 0-22 15,0 0-17-15,0 0-20 0,0 0-21 0,0 0-12 16,0 0-40-16,-9-3-39 0,9 3-152 0,0 0-447 16,23-23 124-16</inkml:trace>
  <inkml:trace contextRef="#ctx0" brushRef="#br0" timeOffset="92890.38">6486 9523 273 0,'0'0'94'0,"0"0"5"0,0 0-12 15,0 0-1-15,-10-4-7 0,10 4-2 0,0 0 7 16,0 0-15-16,-7-6 4 0,7 6-1 0,0 0-2 16,0 0 2-16,-6-9-2 0,6 9-4 0,0 0-9 0,-2-7 3 15,2 7 9-15,-5-8-2 0,5 8 2 0,-5-9 4 16,5 9 0-16,-2-9-3 0,2 9 4 0,-3-12 0 16,3 12 0-16,-4-8 2 0,4 8 0 0,-2-8-12 15,2 8 2-15,-2-7-5 0,2 7-6 0,0 0-10 16,0 0-7-16,0 0-4 0,-3-10-7 0,3 10-5 15,0 0-4-15,0 0-7 0,0 0 6 0,0 0-7 16,0 0-2-16,0 0 3 0,0 0-2 0,0 0 1 16,11 38-3-16,-6-22-1 0,2 1 0 0,-4 1-2 15,3 0-1-15,-1 2-2 0,-1-1 4 0,0 0 0 16,4-1 2-16,-6 1-4 0,5-3 1 0,-3 0 1 16,1 1-4-16,-1 0 2 0,-2-5 2 0,4-2-5 0,-4-2 1 15,0 0 4-15,0 3-3 0,1-6-1 16,-3-5 1-16,4 13 1 0,-4-13-1 0,2 11 3 15,-2-11 1-15,2 8 0 0,-2-8-2 0,0 0 3 0,5 7-1 16,-5-7 0-16,0 0 6 0,2 7 11 0,-2-7 4 16,0 0 4-16,0 0-5 0,0 0-3 0,0 0 0 0,0 0-7 15,0 0 0-15,0 0 0 0,19-20 0 16,-15 11-7-16,1-5 3 0,2-2 0 0,-2 0 3 0,1 1-3 16,-1 0-1-16,-1 1 3 0,0-1 2 0,2 5-1 15,-2-2 4-15,-2 4-1 0,1-3 1 16,1 4-2-16,-2-2 4 0,0-2-8 0,1 3-1 0,1-2-2 15,-2 2 3-15,1 0-6 0,0-2 1 16,1-1-1-16,-2 2 1 0,-2 0-6 0,3 1 7 0,1-1-4 16,-4 9 3-16,4-16 3 0,-1 7-6 0,-1 3-2 15,-2 6 0-15,4-15-1 0,-2 10 2 0,-2 5-1 16,0-8 3-16,0 8-1 0,0 0-3 0,6-10 7 16,-6 10-8-16,0 0-1 0,2-7 2 0,-2 7 1 15,0 0 1-15,0 0-3 0,0 0-1 0,2-10-2 0,-2 10-3 16,0 0 3-16,0 0-11 0,0-8-9 15,0 8-17-15,0 0-18 0,0 0-22 0,0 0-29 16,0 0-25-16,0 0-21 0,0 0-11 0,0 0-39 0,0 0-136 16,0 0-405-16,0 0 114 0</inkml:trace>
  <inkml:trace contextRef="#ctx0" brushRef="#br0" timeOffset="93240.55">6700 9621 355 0,'0'0'141'0,"0"0"-32"0,0 0-11 0,0 0-11 15,0 0-21-15,0 0 11 0,0 0-14 0,0 0-10 16,0 11-8-16,0-11-9 0,0 0 2 0,0 0-4 15,0 0 11-15,0 0-4 0,0 12-14 0,-3-1 22 0,3-3 10 16,0 0 9-16,-2 10-1 0,0 1-3 0,-3-3-2 16,3 5-1-16,0-5-11 0,-5 3-5 0,7-3-12 15,-4 0 6-15,-2 1-3 0,4-5-2 0,0 1-9 16,0-4 0-16,0 2-3 0,-1-2 2 0,3-1-4 16,0-8-1-16,-4 16-3 0,4-8-1 0,0-8-2 15,-4 10 0-15,4-10 2 0,0 10-6 0,0-10-18 16,0 0-12-16,0 0-19 0,-3 13-19 0,3-13-18 15,0 0-35-15,-2 5-135 0,2-5-293 0,0 0 85 16</inkml:trace>
  <inkml:trace contextRef="#ctx0" brushRef="#br0" timeOffset="94043.1">6990 9387 289 0,'4'-8'156'0,"-4"8"-21"0,2-8-12 15,-2 8-13-15,0 0-5 0,2-9-13 0,-2 9-15 16,0 0-5-16,5-8-8 0,-5 8 6 0,0 0-5 15,5-10-6-15,-5 10-3 0,2-8-3 0,-2 8-6 16,0 0 9-16,3-10-6 0,-3 10 6 0,0 0-4 16,2-10-5-16,-2 10-2 0,0 0-3 0,2-7 2 15,-2 7-11-15,0 0 0 0,0 0-7 0,0 0-4 16,0 0 1-16,0 0-11 0,0 0 3 0,0 0-4 16,0 0 0-16,0 0-5 0,0 0-5 0,0 0 7 0,-7 45 9 15,5-16 2-15,-3 1 4 0,0 4-3 16,3-4 0-16,-2-5-2 0,2-3-1 0,2-2-6 15,0-2 3-15,0 0-4 0,4-2 0 0,-2 1 2 0,3 0-4 16,-1-3 6-16,1-3-1 0,2-2-3 0,-5-2 1 16,3 1-4-16,1-2 2 0,-1 1 1 0,-5-7-4 15,9 8-3-15,-9-8 8 0,9 4-1 0,-9-4 0 16,0 0 0-16,19-2-1 0,-19 2 0 0,18-8-1 16,-10 1 0-16,2 1-6 0,3-7 1 0,-3 0-2 0,4-2 2 15,-6 1-2-15,4 0 2 0,-1-3-2 0,-2 2 0 16,3-1 1-16,2-15-2 0,-8 17 0 15,2-1 2-15,-2-1-3 0,-1 4 6 0,-3 0-5 16,2-4 4-16,1 4 1 0,-1 0-5 0,-4 0 2 16,3 1 1-16,0 3 3 0,-1-2 1 0,0 2 1 15,0-2-1-15,1 1 0 0,-3 2 1 0,2-4-3 16,-2 11 3-16,2-15-2 0,0 8-1 0,-2 7 3 16,0-13-3-16,0 13-2 0,2-10 1 0,-2 10 1 15,0 0-1-15,0-12-2 0,0 12-1 0,0 0 2 0,0-7-3 16,0 7 2-16,0 0-1 0,0 0-2 15,0 0 1-15,0 0-4 0,3-9 4 0,-3 9-4 16,0 0 4-16,0 0-3 0,0 0 0 0,0 0-3 0,0 0 7 16,0 40-2-16,-3-22-1 0,1 3 2 0,0 0-2 15,0 10 4-15,0 2-4 0,-1-11 5 0,-1 8-4 16,2-5 0-16,-1-3 1 0,0-1 2 0,3-2-4 16,-4 0 2-16,4-2 4 0,-2 0-4 0,-1 2 3 15,-1-4-1-15,4-2-3 0,-2 4 2 0,0-5 0 0,2-1-2 16,-3-3 1-16,3 0 4 0,0-8 0 15,0 15 0-15,0-15-4 0,-2 9 2 0,2-9-1 0,-2 9 2 16,2-9-3-16,0 8-10 0,0-8-11 16,0 0-21-16,0 0-19 0,-2 13-24 0,2-13-14 0,0 0-18 15,0 8-17-15,0-8-21 0,0 0-101 0,0 0-305 16,0 0 88-16</inkml:trace>
  <inkml:trace contextRef="#ctx0" brushRef="#br0" timeOffset="94274.4899">7370 9700 362 0,'0'0'174'0,"8"-6"-9"0,-8 6-22 0,0 0-22 16,0 0-16-16,0 0-16 0,0 0-13 0,0 0 0 16,0 0-10-16,0 0-2 0,0 0 7 0,0 0-4 15,0 0-9-15,0 0-2 0,8 28-4 0,-8-18-6 16,-2 5-3-16,0 1 0 0,0 1-3 0,2-1 0 15,-2 0-7-15,-2-1-3 0,2-1 0 0,0 3-4 16,0-4-4-16,2-1-15 0,0-2-22 0,-2-1-21 16,2-9-35-16,-3 20-39 0,3-12-135 0,0-8-294 15,-2 14 85-15</inkml:trace>
  <inkml:trace contextRef="#ctx0" brushRef="#br0" timeOffset="94931.6">8011 9574 393 0,'0'0'183'0,"0"0"-22"16,0 0-12-16,0 0-14 0,0 0-14 0,0 0-5 15,0 0 1-15,0 0-9 0,0 0-2 0,0 0-5 0,0 0-17 16,0 0-5-16,0 0-10 0,0 0-2 15,0 0-16-15,0 0 2 0,36 3-3 0,-15-8 0 0,0 1-1 16,13 0 0-16,-6 0-2 0,-8 2-4 0,-2-3-10 16,3 3 0-16,-8 0-4 0,0 1-4 0,-13 1-2 15,24-3-4-15,-24 3-2 0,18 0 1 0,-18 0-2 16,16 0-1-16,-16 0-4 0,0 0-5 0,18-1-10 16,-18 1-8-16,0 0-12 0,11-3-10 0,-11 3-12 0,0 0-8 15,0 0-9-15,0 0-20 0,0 0 9 0,15-2-18 16,-15 2-6-16,0 0-17 0,0 0-9 15,0 0-4-15,4-8 10 0,-4 8 7 0,0 0 14 0,-4-12 7 16,4 12 11-16,-10-15 18 0,8 9 17 0,-3-3 29 16,-1 1 4-16,1 0 17 0,1 0-6 0,-4-1 15 15,1 4 11-15,7 5 4 0,-8-15 8 0,3 8 14 16,1 2 3-16,4 5 4 0,-10-15 4 0,6 11 10 16,4 4-11-16,-5-8-1 0,5 8-6 0,0 0-2 15,-6-8-9-15,6 8-6 0,0 0-6 0,0 0-11 16,0 0 7-16,0 0 22 0,0 0 2 0,0 0 1 0,-17 19-6 15,13-3-1-15,-3-2-8 0,3 3-1 0,-3-1-2 16,2 2-4-16,0-1 0 0,3 1-5 16,-2 2-2-16,-1-4-4 0,1 1-4 0,4-2 0 0,-2 2-18 15,2 0-23-15,0-3-28 0,0-2-27 0,2-1-37 16,0-3-46-16,-2-8-92 0,2 16-306 0,-2-16 88 16</inkml:trace>
  <inkml:trace contextRef="#ctx0" brushRef="#br0" timeOffset="95603.47">8967 9254 264 0,'0'0'197'0,"0"0"-32"0,0 0-32 0,0 0-14 15,0 0-13-15,0 0-24 0,0 0-6 0,0 0 3 16,0 0-15-16,0 0-8 0,0 0-3 0,0 0-7 16,-5 27 9-16,5-27-12 0,-16 20-3 0,0-8-1 15,0 1 0-15,-2-3-5 0,6-2 3 0,-6 2 2 0,4-2 2 16,3-1 1-16,-2-5 3 0,3 2 8 0,10-4-5 16,-17 0-5-16,17 0 3 0,0 0-1 0,-24-4-1 15,24 4-10-15,-8-10 1 0,3 3-2 0,5 7-5 16,-5-13-2-16,3 8-3 0,2 5-2 0,4-16-4 15,-4 7-4-15,0 9 2 0,10-14-3 0,-8 7-4 16,5-1 5-16,-7 8-4 0,16-12-1 0,-7 6 0 16,0 2-3-16,-9 4 2 0,27-8-5 0,-13 4-3 15,-3 1 1-15,-11 3 3 0,21 0-3 0,-21 0 2 16,20 9 1-16,-10-5-6 0,5 6 2 0,-3 3 1 16,0-1-3-16,-1 0-3 0,-5 6 4 0,4-3 1 0,-6 1 2 15,1 3 1-15,-3-1-2 0,0 0 2 0,-4 2 0 16,0-1-1-16,-3 0 2 0,-1 0-1 0,-11 10 1 15,6-9 2-15,-3-2 2 0,-8 6-2 0,-3-5-2 16,6-2 3-16,-8 2-1 0,-1-3-2 0,6-5 1 16,1-3 1-16,0-3-2 0,4 2 3 0,0-3 0 15,-4 0-5-15,8-4 3 0,0 0-1 0,13 0 0 16,0 0-3-16,-30-2 2 0,23-2 6 0,7 4-3 16,-14-6-2-16,14 6 2 0,-4-8 2 0,4 8-3 0,0 0-1 15,-2-11-2-15,2 11 2 0,0 0-2 0,11-12 1 16,-7 6-6-16,8 0 2 0,-5 2 7 0,-7 4 2 15,21-9-3-15,-12 7-4 0,8 0-1 0,-3 0 2 16,-14 2 1-16,32-1-1 0,-18 1-2 0,-14 0 0 16,23 3 3-16,-23-3 0 0,18 4 0 0,-7 1-3 15,-11-5 6-15,19 8-2 0,-8-4 0 0,-2 0-3 16,-9-4-2-16,18 6 6 0,-9-2-3 0,0 1 1 16,-9-5 0-16,21 9 1 0,-9-6 1 0,6 1-2 15,0 0-13-15,0-2-20 0,3-2-28 0,0 0-28 16,-1-2-43-16,3-2-28 0,-3-4-131 0,15-7-346 15,-1-3 100-15</inkml:trace>
  <inkml:trace contextRef="#ctx0" brushRef="#br0" timeOffset="96724.53">9569 9210 391 0,'2'-10'225'15,"-2"10"-17"-15,3-6-21 0,-3 6-23 0,0 0-15 16,6-8-17-16,-6 8-17 0,0 0-21 15,0 0-10-15,2-6-14 0,-2 6-5 0,0 0-5 0,0 0-9 16,0 0-7-16,0 0-2 0,0 0-1 0,28 17-4 16,-19-1-1-16,3-3-2 0,-3 2-5 0,2 2 3 0,-2-1-11 15,0 0 6-15,-2 3-5 0,2-5-3 16,-2 3 3-16,2-1-5 0,-4 1 0 0,3-1 1 0,0 0-6 16,-1-3 0-16,-1 2 0 0,-4-5 0 0,3 0-1 15,-1-3-1-15,-4 2-7 0,6-1 4 0,-6-8-5 16,6 15 10-16,-6-10-4 0,0-5-6 0,7 7 6 15,-7-7 7-15,0 0 11 0,4 9 4 0,-4-9 12 16,0 0 7-16,2 6 12 0,-2-6 9 0,0 0 4 16,0 0-11-16,0 0-7 0,0 0-6 0,0 0-6 15,0 0-5-15,24-22-2 0,-18 6-2 0,1-1-7 16,0 0 1-16,0-1-5 0,2-2 0 0,1 4-1 16,-4-4-6-16,3 1 2 0,-4 3-3 0,3-2 8 15,0 1-3-15,-4 0 3 0,1 5-6 0,-1 0 6 0,-2 2-1 16,3-1 2-16,0 3 0 0,-5 1-5 15,0 7 3-15,7-13-6 0,-7 6 3 0,0 7-6 16,4-10 3-16,-4 10 0 0,3-6-2 0,-3 6 0 0,0 0-5 16,4-10-1-16,-4 10 0 0,0 0-1 0,2-9 1 15,-2 9-7-15,0 0-1 0,0 0 5 0,0-8-2 16,0 8-1-16,0 0-4 0,0 0 10 0,0 0-6 16,5-9-9-16,-5 9-13 0,0 0-17 0,0 0-21 15,0 0-27-15,0 0-35 0,0 0-38 0,0 0-47 0,4-8-39 16,-4 8-153-16,0 0-473 0,0 0 133 15</inkml:trace>
  <inkml:trace contextRef="#ctx0" brushRef="#br0" timeOffset="97172.51">9970 9352 284 0,'0'0'92'0,"-12"6"-2"16,12-6-3-16,0 0 5 0,0 0-11 0,0 0 17 0,0 0 6 15,0 0-11-15,0 0 6 0,0 0-6 0,0 0 0 16,0 0-7-16,0 0-10 0,0 0-8 0,0 0-9 16,0 0-1-16,0 0-6 0,0 0-8 0,0 0-1 15,0 0-13-15,0 0 0 0,0 0-1 0,0 0-3 16,19 13-1-16,-12-11-3 0,-7-2-2 0,14 10 1 15,-10-4-3-15,3 1-6 0,-3 0 0 0,1 3 3 16,-1-1-3-16,2 7-3 0,-10 1 7 0,4 1-4 16,-6 1 4-16,-1 0-2 0,-2-3 1 0,0 1 0 0,-3 1 9 15,1-1 1-15,2-4 4 0,0-1-1 16,2 1 0-16,1-4 1 0,-2-1 5 0,1-2 1 0,5 0 2 16,2-6 3-16,-6 10 10 0,6-10 3 0,-5 8-4 15,5-8 3-15,-2 7-2 0,2-7-5 0,0 0 0 16,0 0-5-16,0 0-9 0,0 0 0 0,20 4-2 15,-20-4-3-15,32-4 0 0,-14 0-7 0,5 1-1 16,-5-1-3-16,3 3-5 0,-5-3-14 0,4 1-18 16,-3-1-14-16,-4 0-14 0,6 0-18 0,-8 0-15 0,3 0-12 15,-5-2-27-15,2 1-21 0,3-4-28 16,-1-2-132-16,-4-1-358 0,3-5 102 0</inkml:trace>
  <inkml:trace contextRef="#ctx0" brushRef="#br0" timeOffset="97918.51">10340 9309 306 0,'0'0'94'16,"2"-10"21"-16,-2 10-8 0,2-9-11 0,-2 9 4 16,0 0-7-16,3-12 0 0,-3 12-3 0,0 0-2 15,4-13-7-15,-4 13 1 0,2-7-6 0,-2 7 5 16,0 0-4-16,2-13 1 0,-2 13-8 0,0 0-3 16,3-12-3-16,-3 12-4 0,2-11 3 0,-2 11-7 15,0 0-9-15,2-14 0 0,1 6 0 0,-3 8-2 0,5-12-5 16,-5 12-2-16,4-14-1 0,-2 7 4 0,-2 7 0 15,5-13 0-15,-5 13-4 0,4-8-4 0,-4 8-7 16,0 0 1-16,0 0-6 0,2-11-5 0,-2 11-4 16,0 0-4-16,0 0-2 0,0 0 1 0,0 0-5 15,0 0 4-15,0 0 0 0,0 0-1 0,-6 42 0 16,1-25-1-16,1 2 2 0,-1-1-1 0,0 1-3 16,1-1 4-16,-1 0 0 0,1-1-3 0,4 0 4 0,-2-5-4 15,2 0-1-15,0-2 2 0,0-2 2 0,-3 3-4 16,3-11 5-16,3 14-3 0,-1-5 1 0,-2-2-4 15,0-7-1-15,4 15 3 0,-4-9 3 0,0-6-3 16,5 11-1-16,-5-11 3 0,4 8 0 0,-4-8 1 16,3 8 0-16,-3-8 0 0,0 0-4 0,5 8 2 15,-5-8 1-15,0 0 6 0,0 0 0 0,4 6 1 16,-4-6 1-16,0 0-6 0,0 0 2 0,0 0-2 16,0 0 0-16,0 0-2 0,21-20 2 0,-17 11-5 15,3-7 2-15,0-1-1 0,-1-3 4 0,8-9-4 16,0 3-1-16,-6 1 1 0,0 7 0 0,1-2 0 15,0 5-1-15,-2-2-1 0,2 1-1 0,-4-1 1 16,3 3-3-16,-3 2 1 0,0 1 3 0,2 2-2 0,-5 1 1 16,0 0-2-16,-2 8 2 0,7-8 1 0,-7 8-4 15,2-8 2-15,-2 8 4 0,2-8-3 0,-2 8 4 16,0 0-3-16,0 0-2 0,3-11-5 0,-3 11 5 16,0 0 3-16,0 0-5 0,0 0 3 0,5-8 1 15,-5 8-2-15,0 0-1 0,0 0 1 0,0 0 0 0,0 0-1 16,2-9-1-16,-2 9-1 0,0 0 4 15,0 0-2-15,0 0 1 0,0 0-1 0,0 0-3 16,0 0 1-16,2-5 0 0,-2 5-1 0,0 0-1 0,0 0 1 16,0 0 2-16,0 0-4 0,0 0 2 15,0 0-2-15,0 0 1 0,0 0 4 0,0 0-5 0,0 0-1 16,0 0 3-16,-4 31-2 0,-4-11 6 16,6-6 0-16,0 7 0 0,-3 0 1 0,1 8-2 15,-3-5 1-15,5 5-2 0,0-2 0 0,-3-6 5 0,2-3-3 16,3 2 0-16,-2-1 4 0,2-1-3 0,0-3 0 15,0 3 2-15,0-3-2 0,0-1 2 0,0-2-12 16,0-2-11-16,0 1-14 0,0-2-10 0,0-9-16 16,5 16-18-16,-3-8-23 0,-2-8-23 0,5 12-13 15,-3-6-5-15,-2-6-24 0,0 0-92 0,11 6-306 0,-11-6 86 16</inkml:trace>
  <inkml:trace contextRef="#ctx0" brushRef="#br0" timeOffset="98374.53">10720 9365 300 0,'0'0'176'0,"0"-9"-18"0,0 9-16 16,0 0-19-16,0 0-11 0,0 0-14 16,0 0-11-16,0 0-3 0,-2-11-1 0,2 11-2 0,0 0-4 15,0 0 5-15,0 0-4 0,0 0-3 0,0 0-3 16,0 0-5-16,0 0 1 0,2-7-6 0,-2 7-3 15,0 0-3-15,0 0-9 0,0 0-8 0,0 0 0 16,0 0-7-16,0 0-7 0,0 0-1 0,0 0-1 16,0 0-6-16,0 0 0 0,11-5-2 0,-11 5-3 0,0 0-2 15,0 0-4-15,19 12 3 0,-19-12 1 16,11 16-2-16,-3-10-2 0,1 10-1 0,-3-3-2 16,-1 0 7-16,-1 0-3 0,-1 3-2 0,-1-3 4 0,-2 5-1 15,-2-3 0-15,-3-1 1 0,0 3 3 0,-1-1 0 16,-1-2 6-16,-5-1 0 0,6-1-2 0,-1-2-1 15,0-1 4-15,3-2 0 0,-4 0-3 0,6-1-2 16,2-6 3-16,-9 10 3 0,9-10 2 0,-4 11 6 16,4-11-3-16,0 0 1 0,-5 8-3 0,5-8-3 15,0 0 0-15,0 0-3 0,0 0 0 0,9 10-2 16,-9-10-3-16,19 4 2 0,1-1-2 0,1-3 4 16,-1 0-3-16,2 1 3 0,-1 2-3 0,2-3-4 15,-3 0 1-15,1 0-3 0,-7 0 1 0,-14 0 1 0,25 1-3 16,-25-1 0-16,18 0-8 0,-18 0-18 15,14 0-23-15,-14 0-28 0,0 0-34 0,0 0-60 0,0 0-198 16,0 0-435-16,23-1 122 0</inkml:trace>
  <inkml:trace contextRef="#ctx0" brushRef="#br0" timeOffset="104036.48">29054 6896 256 0,'0'0'137'0,"5"-8"-15"15,-5 8-18-15,0 0-1 0,0 0-10 0,0 0-4 16,2-10-8-16,-2 10-6 0,0 0-3 0,0 0-4 15,0 0-6-15,3-10-4 0,-3 10 2 0,0 0-10 16,0 0 0-16,0-8-1 0,0 8 0 0,0 0-7 16,0 0-4-16,4-11 2 0,-4 11-6 0,0 0-2 0,2-9-2 15,-2 9-4-15,2-7 0 0,-2 7 0 0,0 0 2 16,3-9-1-16,-3 9 1 0,0 0-4 0,4-10-2 16,-4 10-6-16,0 0-2 0,0 0-2 0,0 0-4 15,0-10-7-15,0 10 0 0,0 0-5 0,0 0 1 16,0 0 2-16,0 0-7 0,0 0 5 0,-18 32-5 15,0 0 6-15,-5 4-6 0,-20 20 6 0,-10 6 2 16,-2 2-6-16,-45 47 5 0,29-34-1 0,-26 34 1 16,25-36 5-16,-23 40 0 0,31-41 3 0,9-13 0 15,1 3 0-15,-45 55-3 0,37-37 0 0,-31 31 4 16,25-36-5-16,18-15 0 0,-55 42-1 0,39-38 1 16,9-9 1-16,-55 49-2 0,34-31 2 0,17-14 7 0,-51 43-7 15,37-35 3-15,16-13-2 0,-3 6 3 16,-50 42-3-16,44-32-4 0,8-18 4 0,1 1-1 15,9 1 1-15,-5 1 3 0,3-4-4 0,2 3 2 0,2-9 0 16,5 3-5-16,11-15 0 0,7-6 2 0,-3 1-1 16,1-3-4-16,6 1 1 0,-1-1 2 0,1-2 2 15,4-1 1-15,0-2-2 0,5-5 1 0,1 0-5 16,0 0 1-16,1 1 1 0,1 0 2 0,5-1-2 0,-1 4-1 16,-5 9 1-16,10 3 0 0,-4-2 2 0,6 0 1 15,0-2-3-15,6 4 5 0,3-2-2 0,0 3 0 16,8 1 2-16,-1 2 0 0,4-2-3 0,22 19-1 15,-1-3 4-15,-4-14-2 0,11 12 0 0,-4-4 3 16,4 1-1-16,3 1-4 0,-3-3 2 0,2-2 0 16,-8-11-4-16,-10-2 7 0,2-3 0 0,1 3-2 15,3-1-4-15,18 8 4 0,1-1 2 0,-8-8-5 0,-9-7-1 16,20 11 3-16,-9-10 0 0,-10-5 0 16,1 0 8-16,-1-3-7 0,-2-1 1 0,0 1-1 15,-3-5 0-15,-3 1-1 0,-1-4-1 0,-11-1-1 16,-2-2 0-16,-2 0 4 0,-4-2-2 0,-15 0 1 0,21-8-1 15,-15 3 0-15,3 1 1 0,-9 4 0 16,7-11-3-16,-7 2 3 0,0 1-2 0,-5-8-4 0,-1 0 0 16,-3-1 4-16,-3-1 3 0,-11-10-1 0,1 2-4 15,-1-1 0-15,2 3 2 0,-4-2 12 0,2 2 10 16,5 7 2-16,2 1 0 0,0 0-1 0,3 1 4 16,-2 3 4-16,6 2 3 0,1 0 0 0,-2 2 0 0,1-1-2 15,5 2-5-15,-5 2-1 0,3-2-2 0,0 2-6 16,6 5-1-16,-9-11-2 0,9 11-4 0,-7-6 0 15,7 6-4-15,-6-6-2 0,6 6-2 0,0 0-1 16,0 0-2-16,0 0 0 0,0 0 2 16,-8-6-4-16,8 6 1 0,0 0-3 0,0 0 3 0,0 0-2 15,0 0 1-15,0 0 2 0,19 27-1 0,-13-20-3 16,5 5 2-16,4 4-1 0,-4 0 2 0,1-2 0 16,-1 0 0-16,5 2-4 0,4 8 3 0,-6-6-2 15,-1-1 3-15,0-3-1 0,-2 1-2 0,0-1 2 16,-2-1 0-16,-2 3 0 0,2 0-1 0,0 0 0 15,-2 0 0-15,-4 4 1 0,-1-6 1 0,-2 0-1 16,2 2-1-16,-2 1 0 0,-2-1 1 0,-3 1 0 16,-2-1-3-16,-2 2 3 0,-2-3-1 0,-1 2 1 0,-10 6 3 15,-4-3 0-15,-1 5-2 0,-3-3 2 0,1-2-3 16,-3-3 1-16,9-1 0 0,0-3 2 0,5-3-2 16,-1 0 1-16,2 1 1 0,-2-4 4 0,6 0 2 15,1-1 3-15,3 0 5 0,0-4 0 0,1 2 0 0,8-4 0 16,-15 7-4-16,15-7 0 0,-9 4 8 0,9-4-10 15,0 0 0-15,-12 6-1 0,12-6 2 16,0 0-7-16,-9 4 1 0,9-4-17 0,0 0-17 16,0 0-24-16,-9 4-25 0,9-4-28 0,0 0-30 15,0 0-46-15,-16 2-150 0,16-2-395 0,-27-8 112 0</inkml:trace>
  <inkml:trace contextRef="#ctx0" brushRef="#br0" timeOffset="110609.33">28019 11276 305 0,'0'0'216'16,"0"0"-26"-16,0 0-24 0,0 0-17 0,0 0-15 15,0 0-5-15,0 0-15 0,0 0-2 0,0 0-8 16,0 0-7-16,0 0-6 0,0 0-9 0,0 0-9 15,0 0-1-15,0 0-4 0,0 0-7 0,0 0-6 16,0 0-5-16,0 0-7 0,0 0-2 0,0 0-7 0,0 0 0 16,0 0-5-16,0 0-4 0,20-7 3 15,-2 10-6-15,-1-6-3 0,3 3-2 0,-6 3-1 16,4-6-3-16,0 3-2 0,-4 3-2 0,0-3-2 0,-3 0 1 16,-11 0-4-16,21 1-5 0,-10 2-10 0,1-3-9 15,-12 0-11-15,20 1-10 0,-12-1-14 0,-8 0-20 16,0 0-16-16,21 3-33 0,-21-3-25 0,9 0-119 15,-9 0-319-15,0 0 90 0</inkml:trace>
  <inkml:trace contextRef="#ctx0" brushRef="#br0" timeOffset="110820.61">28019 11376 253 0,'0'0'189'0,"0"0"-26"15,0 0-10-15,0 0-16 0,0 0-17 0,0 0-6 16,0 0-12-16,0 0-12 0,0 0-8 0,0 0-9 16,32 9-2-16,-21-7-15 0,-11-2-2 0,21 4-5 0,-4 1-9 15,2 2-7-15,0-3-10 0,-2-4-11 16,2 6-19-16,-1-2-21 0,0 3-28 0,-1-3-32 0,0 0-32 16,-2-2-75-16,-2 2-229 0,0-2 66 0</inkml:trace>
  <inkml:trace contextRef="#ctx0" brushRef="#br0" timeOffset="111869.14">28644 11239 321 0,'0'0'106'0,"0"0"-5"0,0 0-17 0,-5-6-10 16,5 6-14-16,0 0-5 0,0 0 0 0,0 0-14 0,-4-7-1 15,4 7-7-15,0 0-3 0,0 0-3 16,-10-5 2-16,10 5-12 0,0 0 3 0,-9-5 1 16,9 5-8-16,0 0-4 0,-11-8 22 0,11 8-2 0,-7-4 3 15,7 4 4-15,0 0 4 0,-9-4 1 0,9 4-4 16,0 0 4-16,-7-5-4 0,7 5 0 0,0 0-5 15,-4-5 0-15,4 5 6 0,0 0-5 0,-5-7-4 16,5 7 1-16,0 0-3 0,0 0 0 16,-2-8-4-16,2 8-2 0,0 0-7 0,0 0-1 0,0 0-1 15,9-10-4-15,-9 10-1 0,9-4-1 0,-2 0 5 16,2 1-4-16,0-1 4 0,2 2-5 0,5 0 0 16,1 0-2-16,-6 0 3 0,2 1-2 0,-13 1-4 15,23 0 7-15,-12 0-3 0,-11 0-3 0,23 1-3 0,-14-1-3 16,3 0 4-16,-12 0-3 0,18 4 10 0,-8-4-10 15,-2 4 3-15,1-1 3 0,-9-3 1 16,19 5-2-16,-10-1-8 0,-5 0 5 0,4 1-4 0,-2-1 11 16,-1 2-2-16,1-1-5 0,-3 1-2 0,1 0 3 15,-4-6 0-15,5 12 5 0,-2-6-2 0,-3 3-3 16,0-9 2-16,-8 14 2 0,4-8 3 0,-3 0-1 16,0 2 0-16,-7 2-3 0,-1 1 3 0,0-3-4 0,-2 0-2 15,-2 3 4-15,1-5-7 0,0 0 6 0,-3 0 0 16,1-2 3-16,6-2-3 0,-2 3-3 15,2-2 11-15,1-1-1 0,13-2 7 0,-17 4 4 0,11-1 2 16,6-3-2-16,0 0-1 0,-13 1-1 16,13-1 1-16,0 0-4 0,0 0-2 0,0 0-2 0,0 0-3 15,0 0-1-15,0 0-2 0,0 0-3 0,0 0-1 16,0 0-2-16,22 15 4 0,-10-10 4 0,3 0-6 16,4 2-2-16,-2-1 7 0,-2-1-3 0,0 4-3 15,-1-3 3-15,0 4-4 0,2 1 5 0,-3-1-2 16,-3-1-3-16,1 3 5 0,-2 0-2 0,-2-2-3 0,0 1 0 15,-2-3 6-15,-1 0 3 0,-2 0 3 16,0 0 5-16,-2 0 0 0,-2 0 3 0,-2 1 0 0,2-1-1 16,-7-1 0-16,1 1-5 0,-5 2 4 0,-3-1 1 15,0 0-2-15,-3-5 1 0,0 3 2 0,0-3 0 16,-2-4-1-16,1 2 2 0,2-2 8 0,-1 0-1 16,3 0-3-16,3 0 6 0,1-2-1 0,1 2 5 15,11 0-7-15,-19-3 7 0,11 2 3 0,8 1 0 0,-19-4 2 16,12 1 0-16,7 3 0 0,-13-4 0 15,13 4-5-15,-12-4 3 0,12 4-4 0,0 0 0 0,-11-5-5 16,11 5-1-16,0 0-4 0,0 0-1 16,-14-3-2-16,14 3-7 0,0 0 2 0,-7-2 2 15,7 2-5-15,0 0-2 0,0 0 2 0,0 0-5 0,0 0 1 16,-11-2 1-16,11 2-2 0,0 0 0 0,0 0-1 16,0 0-1-16,0 0-1 0,0 0-3 0,0 0-4 15,-9-5 4-15,9 5-12 0,0 0-14 0,0 0-18 16,0 0-19-16,0 0-27 0,0 0-22 0,0 0-39 0,0 0-24 15,0 0-52-15,0 0-121 0,0 0-412 16,0 0 115-16</inkml:trace>
  <inkml:trace contextRef="#ctx0" brushRef="#br0" timeOffset="116537.27">12483 3625 209 0,'0'0'60'0,"0"0"-29"0,0 0-25 15,0 0-23-15,0 0-19 0,0 0 9 0</inkml:trace>
  <inkml:trace contextRef="#ctx0" brushRef="#br0" timeOffset="119237.41">16627 4075 248 0,'0'0'47'0,"0"0"-4"0,0 0-9 15,0 0-9-15,0 0 7 0,0 0-8 0,0 0-4 0,0 0 3 16,0 0-6-16,0 0 1 0,0 0-6 0,0 0 2 15,0 0 2-15,0 0-12 0,0 0 4 0,0 0 2 16,0 0 0-16,-4-7-3 0,4 7 8 0,0 0 3 16,0 0-6-16,0 0 5 0,0 0-1 0,0 0 5 15,0 0-10-15,0 0 17 0,0 0-4 0,0 0-7 16,0 0 1-16,0 0 1 0,-2-8 8 0,2 8-8 0,0 0 2 16,0 0-12-16,0 0 7 0,0 0-2 0,0 0 0 15,0 0-1-15,0 0 1 0,0 0-2 0,0 0-4 16,0 0-2-16,0 0 0 0,0 0-4 0,2-8 4 15,-2 8-5-15,0 0 8 0,0 0-3 0,0 0-6 16,0 0 4-16,0 0-2 0,0 0-5 0,0 0 0 16,0 0-1-16,0 0-3 0,0 0-1 0,0 0 7 15,2-6-10-15,-2 6 2 0,0 0-5 0,0 0 3 16,0 0-8-16,0 0 8 0,0 0-5 0,0 0 2 16,0 0 0-16,0 0 1 0,0 0 3 0,0 0 0 15,0 0-5-15,0 0 8 0,0 0-5 0,0 0 0 16,0 0 7-16,0 0 0 0,0 0 5 0,0 0-5 15,0 0 3-15,0 0-2 0,0 0-4 0,0 0 0 16,0 0 12-16,0 0-4 0,2-8 0 0,-2 8-2 0,0 0 0 16,0 0 1-16,0 0-8 0,0 0 6 0,0 0 6 15,0 0-10-15,0 0 9 0,0 0-6 0,0 0 6 16,0 0-2-16,0 0 0 0,0 0 7 0,0 0-10 16,0 0 6-16,0 0-6 0,0 0 11 0,0 0-1 15,0 0-9-15,0 0 4 0,0 0-5 0,0 0 3 16,0 0-1-16,0 0 0 0,0 0 6 0,0 0-1 0,0 0 0 15,0 0-2-15,0 0 1 0,0 0-2 16,0 0 1-16,0 0-1 0,0 0-1 0,0 0 6 16,0 0-3-16,0 0-3 0,0 0-3 0,0 0 2 0,0 0 2 15,0 0-2-15,0 0 4 0,0 0-3 0,0 0 1 16,0 0 0-16,0 0-8 0,0 0 10 0,0 0-3 16,0 0 2-16,0 0-2 0,0 0 1 0,0 0 4 15,0 0-11-15,0 0 11 0,0 0-2 0,0 0-9 16,0 0 1-16,0 0 5 0,0 0-2 0,0 0 2 15,0 0 5-15,0 0-5 0,0 0-4 0,0 0 4 16,0 0-5-16,0 0 6 0,0 0-5 0,0 0 4 16,0 0 1-16,0 0 2 0,0 0-6 0,0 0 2 15,0 0 5-15,0 0-1 0,0 0-7 0,0 0 4 0,0 0-2 16,0 0 1-16,0 0 6 0,0 0-7 0,0 0-1 16,0 0 3-16,0 0 0 0,0 0 5 0,0 0-1 15,0 0 1-15,0 0-7 0,0 0 2 0,0 0-4 16,0 0-8-16,0 0-8 0,0 0-13 0,0 0 0 15,0 0-44-15,0 0-89 0,0 0 32 0</inkml:trace>
  <inkml:trace contextRef="#ctx0" brushRef="#br0" timeOffset="122638.39">28924 11257 311 0,'0'0'101'0,"0"0"-1"15,14-3-11-15,-14 3-4 0,0 0-4 0,0 0 7 16,0 0-7-16,0 0-2 0,0 0 4 15,0 0-8-15,0 0 4 0,0 0-8 0,9-3-17 0,-9 3 16 16,0 0-10-16,0 0 4 0,0 0-8 16,0 0-2-16,0 0-1 0,0 0-2 0,0 0 1 0,7-4-4 15,-7 4 3-15,0 0-1 0,0 0 4 0,0 0-3 16,0 0-2-16,0 0 1 0,0 0-4 0,4-6-1 0,-4 6-2 16,0 0-2-16,0 0 1 0,4-6 0 15,-4 6 1-15,0 0-9 0,0 0 3 0,6-7 1 16,-6 7-3-16,0 0-3 0,2-6 6 0,-2 6-1 0,0 0-3 15,0 0 2-15,7-6-6 0,-7 6-4 0,0 0-6 16,0 0 3-16,0 0-8 0,2-6-3 0,-2 6-6 16,0 0 0-16,0 0-1 0,0 0-2 0,0 0 1 15,0 0 1-15,0 0-2 0,0 0 3 0,9 16-3 16,-7-7-3-16,-2-1 3 0,2 10-5 0,-2-2 6 16,0 1-1-16,0 0-2 0,-2 1 2 0,4-2 0 15,-2 3-1-15,-2-2-1 0,4 1-1 0,-2 0 2 0,0 1 1 16,0-3 0-16,0 1-3 0,0-2 3 15,0-3-2-15,0-2 2 0,-2-1-4 0,2 0 1 0,2-1-2 16,-2 0 3-16,0 1-1 0,0-1 3 0,2-1-1 16,-2-7 0-16,0 12 0 0,0-12-2 15,4 8 3-15,-4-8-1 0,0 7-1 0,0-7 0 0,0 8-7 16,0-8 11-16,0 0-4 0,0 0 2 0,0 8 1 16,0-8 1-16,0 0-2 0,2 8 5 0,-2-8 3 15,0 0 4-15,0 0 2 0,0 0-5 0,4 4 2 16,-4-4-1-16,0 0 1 0,0 0-1 0,0 0 0 15,0 0-3-15,0 0 1 0,0 0 1 0,20-12-2 16,-12 7-3-16,-8 5 2 0,17-16-4 0,-5 4 6 0,2-2-3 16,-6-2-2-16,4 3-4 0,-1-3 4 0,4 1-1 15,-4-1-2-15,0-1-3 0,10-8 3 0,-10 5 2 16,1 3-2-16,-1 0 2 0,-2 5-3 0,3-4 0 16,-1 0 0-16,0 1 3 0,1 1-5 0,-3 2 4 15,3-3-1-15,-4 3 3 0,-1 2 3 0,2 1-5 0,-2-1 9 16,0 2-3-16,-3 2-3 0,1-2 3 15,2 0 1-15,-3 3 1 0,1-2 0 0,-2 2 2 16,-1-2 0-16,4 2-1 0,-6 5-1 0,7-11-3 0,-5 7-1 16,-2 4 2-16,5-7-2 0,-5 7-2 15,5-5 2-15,-5 5-6 0,4-4 3 0,-4 4-2 0,0 0 0 16,5-7-7-16,-5 7 1 0,0 0 5 0,4-6 4 16,-4 6-4-16,0 0 0 0,0 0-1 0,0 0 1 15,0 0-2-15,5-7 0 0,-5 7 0 0,0 0-2 16,0 0-8-16,0 0-10 0,0 0-17 0,0 0-18 15,4-5-20-15,-4 5-22 0,0 0-15 0,0 0-13 16,0 0-22-16,0 0-14 0,0 0-20 0,0 0-154 16,0 0-403-16,0 0 113 0</inkml:trace>
  <inkml:trace contextRef="#ctx0" brushRef="#br0" timeOffset="123123.06">29262 11549 359 0,'0'0'164'0,"0"0"-20"15,0 0-11-15,0 0-19 0,0 0-18 0,0 0-5 0,0 0-17 16,4 8-8-16,-4-8-5 0,0 0 4 0,0 11 3 16,0-11 0-16,-4 16-2 0,1 0-4 0,-1-1-5 15,-1 1 0-15,-1 3 1 0,-2 1 8 0,-3 9-2 16,2-6-2-16,0-2-5 0,-2 6-5 0,-3 2-3 15,4-5-7-15,2-6-1 0,-1-4-4 0,1 7-2 16,4-5-5-16,-3 1-5 0,3-1 4 0,-3-1-6 16,0-1 8-16,2 1-6 0,1-6 0 0,1-1-4 15,-1 1-5-15,2-2 4 0,0 0-1 0,2-7-3 16,-5 11 4-16,5-11-3 0,-2 6 0 0,2-6-3 16,-2 6 1-16,2-6-4 0,0 0 2 0,-6 8 3 0,6-8-4 15,0 0 3-15,-2 6-7 0,2-6 3 0,0 0-2 16,0 0-10-16,0 0-20 0,0 0-12 0,0 0-21 15,0 0-26-15,0 0-31 0,0 0-45 0,0 0-151 16,0 0-370-16,0 0 105 0</inkml:trace>
  <inkml:trace contextRef="#ctx0" brushRef="#br0" timeOffset="126518.65">29556 11273 300 0,'0'0'153'0,"0"0"-16"0,5-7-22 0,-5 7-7 15,0 0-13-15,2-7-6 0,-2 7-6 0,0 0-1 16,0 0-10-16,4-5-1 0,-4 5-9 0,0 0 5 16,0 0-10-16,2-9-3 0,-2 9-13 0,0 0 4 0,3-8-4 15,-3 8 0-15,2-7-7 0,-2 7-1 16,4-8-7-16,-4 8-1 0,2-8 4 0,2 2 0 0,-4 6-1 16,2-8 2-16,-2 8 1 0,4-8-1 0,-4 8-1 15,2-6-2-15,-2 6-3 0,3-9 5 0,-3 9-1 16,4-6-2-16,-4 6-3 0,0 0-4 0,2-6 1 15,-2 6-5-15,0 0-3 0,2-8 1 0,-2 8 0 16,0 0-6-16,0 0 3 0,0 0-3 0,0-7-2 16,0 7 1-16,0 0-4 0,0 0 2 0,0 0-3 15,0 0 1-15,0 0 1 0,0 0-4 0,0 0-1 16,0 0 5-16,0 0-4 0,0 0 1 0,0 0 7 16,-8 36 9-16,1-21 7 0,-1 5 2 0,2-2 1 0,-1 11 1 15,-4 1-4-15,4-1-5 0,-2-4 8 0,4-5-9 16,1-4 0-16,2 5 1 0,-3-2-4 0,5-3 3 15,0 0-2-15,2 0-2 0,-2 0 0 0,3-4 3 16,-3-1-3-16,2-2-3 0,2-1 2 0,1 0-1 16,1 1 0-16,0-1-2 0,3 1-2 0,-3-3-5 15,-1 0 3-15,3-2-2 0,2 0 6 0,-3 1 1 16,2-1-2-16,-9-4 0 0,14 5-5 0,-14-5 0 0,13-1-2 16,-13 1 4-16,17-8 0 0,-9 7-7 0,-1-7 4 15,0 2 2-15,7-6 0 0,-3-1-4 0,1 1-4 16,-1-3 7-16,-4 1 1 0,7-3-1 0,-5 0-1 15,-3 1-1-15,1-2 3 0,3 1-4 0,-1 1 2 16,2-1 1-16,-6 1-4 0,4 0 0 0,0 0 2 16,-3 1-2-16,2 1 3 0,-1 2-3 0,-3 1 1 15,0 3-3-15,-1 0 2 0,-1 1 3 0,2 1-2 16,-2-1 1-16,2 0 0 0,-4 7 2 0,2-8 2 16,-2 8-2-16,4-8-3 0,-4 8 3 0,2-7-2 15,-2 7-4-15,0 0 3 0,3-5-1 0,-3 5-1 0,0 0 1 16,0 0 4-16,0 0-5 0,0 0-1 15,0 0 0-15,0 0 3 0,0 0-3 0,-9 24 0 0,7-13 2 16,-6 5 3-16,4 4-3 0,-5-1 7 0,0 11 0 16,-1 1 8-16,-3-4 4 0,4 4-4 0,-1-2-1 15,-1-1 0-15,2 1-3 0,0-6-2 0,0-2 1 16,2 7 7-16,-3-4-2 0,4-3 3 0,3 0-4 16,-1-3 5-16,0 1-5 0,-1-2 1 0,1 1-2 0,-2-4-1 15,4 3 1-15,-2-4-2 0,2 2-2 0,2-2 1 16,-3-1-1-16,3-1-17 0,-2-2-1 0,2 2-14 15,-2-3-12-15,2-8-24 0,0 14-13 0,-2-6-22 16,2-8-13-16,0 13-29 0,0-13-20 0,0 12-18 16,0-7-121-16,0-5-351 0,0 0 98 0</inkml:trace>
  <inkml:trace contextRef="#ctx0" brushRef="#br0" timeOffset="126782.28">29805 11779 295 0,'0'0'187'0,"8"-6"-28"0,-8 6-18 0,0 0-17 15,5-6-15-15,-5 6-19 0,0 0-4 0,0 0-16 16,0 0-1-16,0 0 6 0,0 0 8 0,0 0 1 16,2 18 0-16,-4-8 3 0,0 7-10 0,-1 1-3 15,-3-1-6-15,1 2-5 0,1-1-5 0,-1 3 2 0,-2-5-6 16,0 5-4-16,1-5-9 0,1 0-4 15,-2-1-2-15,5-1-3 0,-3-1-4 0,3-3 1 0,0 0-7 16,0-2-14-16,-1 1-22 0,3-1-28 0,0-8-27 16,-4 16-34-16,2-9-31 0,-1-2-147 15,3-5-334-15,0 0 96 0</inkml:trace>
  <inkml:trace contextRef="#ctx0" brushRef="#br0" timeOffset="127297.9">30340 11411 330 0,'-6'-4'121'0,"6"4"-9"0,0 0-11 0,-15-4 4 16,15 4-22-16,0 0 7 0,-8-4-5 0,8 4 1 15,0 0-3-15,0 0-5 0,0 0-1 0,0 0 0 16,-18-4-5-16,18 4 0 0,0 0-4 0,0 0-6 15,0 0-3-15,0 0-8 0,0 0-2 0,0 0-8 16,0 0-1-16,0 0-5 0,0 0-3 0,0 0-3 16,0 0 1-16,0 0 0 0,0 0 1 0,38 10 3 0,-6-4 5 15,-6 0-1-15,-4-3 2 0,15 2 0 16,-5 0 0-16,-3-1 3 0,3-2-3 0,-6 0 3 0,-2 2-6 16,-3 1-5-16,0-5-1 0,1 4-2 0,-1-3-4 15,-7 3-3-15,-1-4 0 0,0 3-4 0,-13-3 1 16,19 1-2-16,-8 2-4 0,-11-3 1 0,14 1 0 15,-14-1-3-15,11 3 0 0,-11-3-5 0,0 0-4 16,0 0-11-16,17 0-8 0,-17 0-15 0,0 0-13 16,0 0-16-16,0 0-14 0,0 0-21 0,0 0-12 15,0 0-19-15,0 0-11 0,0 0-9 0,0 0-111 16,0 0-306-16,0 0 89 0</inkml:trace>
  <inkml:trace contextRef="#ctx0" brushRef="#br0" timeOffset="127580.38">30696 11401 246 0,'-9'-5'14'0,"4"-3"18"0,5 8 6 0,-9-9 10 0,3 4 3 15,6 5-1-15,-5-8 6 0,5 8-1 0,-7-6 8 16,4 0 5-16,3 6-10 0,-8-13 10 0,8 13 7 16,-3-8-6-16,3 8 5 0,-4-8 0 0,4 8-5 0,-4-8 6 15,4 8-4-15,-3-9 3 0,3 9 2 16,-5-10 7-16,5 10-1 0,0 0 1 0,-2-13-1 16,2 13 5-16,0-8-3 0,0 8-4 0,-2-5-7 0,2 5-6 15,0 0-8-15,-3-9-4 0,3 9-10 0,0 0-6 16,0 0-3-16,0 0-1 0,0 0-3 0,0 0 4 15,0 0 4-15,0 0 10 0,-19 27 3 0,7-9-7 16,-4 15-1-16,2-2-4 0,-4 2-2 16,2-2-6-16,2 4-2 0,-4 0-4 0,2 2 0 0,-2 2-2 15,1-4 2-15,2 6-9 0,-2-6 1 0,6 4-4 16,-2-1-4-16,1-2-22 0,3-1-23 0,3 0-25 16,1-2-36-16,-2-2-41 0,-2 2-42 0,4-11-170 15,1-3-418-15,-4-3 117 0</inkml:trace>
  <inkml:trace contextRef="#ctx0" brushRef="#br0" timeOffset="185308.1">31401 11452 225 0,'0'0'238'0,"7"-3"-29"0,-7 3-18 16,9-7-9-16,-9 7-14 0,0 0-17 0,9-4-16 0,-9 4-12 15,0 0-12-15,7-6-11 0,-7 6-9 16,0 0-5-16,9-4-8 0,-9 4-8 0,0 0-15 16,7-3 6-16,-7 3-7 0,0 0-8 0,0 0-5 15,6-3-1-15,-6 3-6 0,0 0-8 0,0 0 2 16,0 0-5-16,0 0-3 0,0 0-2 0,0 0-1 0,0 0-6 16,0 0 4-16,0 0 2 0,-34 8-8 0,19-6 2 15,-4 0 0-15,6 0 3 0,-6 0-6 16,1 2 0-16,4-2-1 0,1-2 1 0,13 0-3 0,-19 0 4 15,19 0-1-15,-18-4 0 0,11 2-2 0,0-2-2 16,7 4 2-16,-8-10-3 0,8 2 1 0,-3 1-1 16,3 7 1-16,3-14-2 0,-1 6-1 0,2 0 0 0,1-2-3 15,1 3 1-15,2-1 1 0,-2-1 2 0,8 0-4 16,2-2 0-16,0 1 4 0,0 2-6 0,0-1 5 16,2 3 0-16,-2 2-3 0,2-3 0 0,-2 3 0 15,-2 0 1-15,1 3-1 0,-3 1 2 0,-1 0-1 16,-11 0-1-16,24 1-3 0,-13 3 2 0,-2 0 0 15,0 3 0-15,4 3 1 0,-1 3 2 0,-3 1-1 0,-2 2-2 16,-5-1 4-16,0 5-1 0,-2 0 1 16,-2 1 2-16,-4 13 0 0,-6-4 3 0,3-7-3 0,-5 5-3 15,-6-3 2-15,0 0 4 0,-1 0-3 0,-4-2-4 16,-5-3 0-16,2 0 2 0,-1-1 6 16,4-7-4-16,-4 1 5 0,3-4-3 0,6-2 1 0,-1-2-6 15,3 0 6-15,-3-2-2 0,4-3 2 0,0 0-5 16,-1-3 3-16,6-2 1 0,-6 0-1 0,2-3-3 15,5 1 3-15,2 0 0 0,2-2 0 0,2 1-6 16,1-1 5-16,4 9 0 0,-4-12 3 0,1 6-1 16,3 6 1-16,0-14 0 0,0 14-3 0,0-13 0 0,3 6 4 15,-3 7-5-15,11-11 4 0,-5 7-4 0,1 0 0 16,3-3 0-16,-1 5 1 0,2 0-1 0,1 1 0 16,-12 1 2-16,27-3-2 0,-9 6-1 0,3 0-2 15,-6-1 4-15,2 5 0 0,1-3-1 0,-5 2-1 16,1 1 1-16,0 0-4 0,-3 2 1 0,5-2-4 15,-5 1 4-15,4 3 3 0,-4 0-1 0,-2-1 3 0,0-2-3 16,2 4 1-16,-2-1-2 0,3 1 5 16,-3-2-2-16,-2 1-9 0,2-3 12 0,-4 2-3 15,2-4-9-15,-3 2-33 0,3 3-23 0,-3-6-25 16,4 4-25-16,-6 0-31 0,4-3-29 0,-3 0-141 16,-3-6-370-16,6 8 105 0</inkml:trace>
  <inkml:trace contextRef="#ctx0" brushRef="#br0" timeOffset="185879.62">31805 11392 412 0,'2'-5'199'0,"-2"5"-27"0,4-13-13 15,-4 13-21-15,3-10-8 0,-3 10-8 0,2-8-10 16,-2 8-8-16,0 0-7 0,2-11-6 0,-2 11-4 15,0 0-7-15,2-8-9 0,-2 8-11 0,0 0-6 16,5-8-7-16,-5 8-4 0,0 0-8 0,0 0-5 16,0 0-3-16,0 0-3 0,0 0 0 0,0 0-4 15,0 0 2-15,0 37 8 0,-3-18-2 0,-1-1 3 16,0 13 4-16,-1-1-5 0,-1 2-2 0,-2-4-2 16,4 5 0-16,-1 0-2 0,3-4-3 0,0-2-2 15,0-7-2-15,-1-2-3 0,1 1 4 0,0 0-5 0,2-3 0 16,0 1 0-16,-2-5-4 0,-1-2-11 0,3 0-13 15,0-2-6-15,0-1-3 0,0-7 4 16,3 12-11-16,-3-12-20 0,0 0-14 0,0 0-9 0,0 0-6 16,0 0 6-16,0 0 3 0,0 0 6 0,32-33 7 15,-24 15 5-15,6-7 4 0,2-3 6 0,-5 5 6 16,3-6 14-16,-3 8 3 0,-2 5 16 0,-1-1 10 16,-2 3 5-16,1-2 7 0,0 2 10 0,3-3 3 0,-4 2 13 15,1 2 6-15,-3 0 10 0,1 0-5 0,-1 5 1 16,1-2-4-16,-2 2 5 0,-1 1 1 0,-2 7 0 15,6-12-4-15,-3 6-1 0,-3 6-5 0,6-13-7 16,-6 13-4-16,2-5-8 0,-2 5-3 16,8-7-5-16,-8 7 0 0,0 0-3 0,0 0-3 0,0 0 1 15,0 0-1-15,0 0-1 0,0 0 0 0,-16 39-2 16,9-22 2-16,-2-1-4 0,-3 3 1 0,-3 8-2 16,1-1 2-16,-4 1-3 0,1 1-3 15,2-3 4-15,-1 2-3 0,4-7 3 0,3-1-2 0,2-3-19 16,-6 0-16-16,3 1-22 0,3-2-18 0,-1 1-21 15,3-4-25-15,-2-1-21 0,2-3-20 0,3 3-15 16,0-6-119-16,2-5-342 0,0 0 97 0</inkml:trace>
  <inkml:trace contextRef="#ctx0" brushRef="#br0" timeOffset="186435.0799">32170 11469 258 0,'4'-6'160'0,"-4"6"-18"0,5-11-14 0,-5 11-5 16,6-8-11-16,-6 8-1 0,2-8-3 0,-2 8-9 16,0 0-8-16,0 0-13 0,3-6-3 0,-3 6-12 15,0 0-5-15,0 0-9 0,0 0 0 0,0 0 7 16,0 0 3-16,0 0 11 0,0 0 3 0,-11 39-3 15,4-21-6-15,-5 15-2 0,-1-2-3 0,-1 2 4 0,0 0 0 16,0-3-6-16,3 4-3 0,-2-4-7 0,1-1-5 16,7-4-3-16,1-5-3 0,0-2-3 0,4 2-3 15,-5-5-2-15,5 2 1 0,0-2-4 0,0-1-1 16,2-2-5-16,1-3 2 0,3-3 0 0,-1 1-4 16,-1-4-1-16,6 1-1 0,-1-2-1 0,-9-2-3 15,32-4-1-15,-9-2-10 0,6-10-5 0,-1-1-1 16,-2-6-6-16,2-3-1 0,-1-1-4 0,-6 0 4 0,0 1 0 15,-3-3 1-15,2 2 1 0,-6-2-1 16,-2 9 7-16,-4 1 0 0,-1 3-1 0,-2 1 3 16,-1-1 4-16,1 6 1 0,-2 0 5 0,-1-1 3 15,2 2 3-15,-2 4 2 0,-2 5-2 0,3-15-1 16,-1 9-3-16,-2 6-5 0,2-8 8 0,-2 8-7 0,0 0-2 16,0 0 1-16,0 0 2 0,0 0 5 0,0 0 1 15,-25 27 2-15,14-11 1 0,-5 10-1 0,-2-1 0 16,1 1-1-16,4-5 0 0,-4 9-1 0,2-1-3 15,1-4 0-15,7 1 3 0,-6 3-1 0,9-7 1 16,-4-1-4-16,3-1-1 0,-1 1 1 0,6-1-7 16,-5 0-10-16,3-3-9 0,0 4-21 0,0-2-14 15,2-1-20-15,-2-4-14 0,6 3-16 0,0-5-16 16,-1-2-16-16,1-2-12 0,0-1-18 0,-4-7-122 0,13 8-342 16,-13-8 98-16</inkml:trace>
  <inkml:trace contextRef="#ctx0" brushRef="#br0" timeOffset="186638.77">32418 11982 286 0,'5'-9'101'0,"4"0"-8"16,-5 1 19-16,3 2-7 0,0-2-3 0,-2 1 8 16,-5 7 0-16,8-8-6 0,-1 2 11 0,-7 6-3 15,5-7-11-15,-5 7-10 0,9-5-17 0,-9 5-2 16,0 0-6-16,0 0 1 0,0 0 1 0,0 0-3 16,0 0-1-16,16 18 2 0,-16-2 4 0,0 3-5 0,-2 1-4 15,-3 12-5-15,-1 0-6 0,-1-1-1 0,-1-2-9 16,2-5-4-16,-1 10 2 0,-4-6-4 0,1 3-3 15,4-6-8-15,-3-5-19 0,-5 9-29 0,2 0-26 16,4-7-40-16,-2-1-29 0,1-2-37 0,2 1-135 16,-1-5-348-16,2 1 98 0</inkml:trace>
  <inkml:trace contextRef="#ctx0" brushRef="#br0" timeOffset="187368.1">31914 11911 245 0,'-14'-5'122'0,"14"5"-12"15,0 0 5-15,-8-3-15 0,8 3 0 0,0 0-13 16,0 0 3-16,-10-5-10 0,10 5 1 0,0 0-3 16,0 0-4-16,0 0-2 0,0 0-8 0,0 0-5 0,-9-2-6 15,9 2-5-15,0 0-1 0,0 0 4 16,0 0 0-16,0 0 10 0,0 0-3 0,-9 13 5 16,7-5-1-16,-3 0-2 0,2 1-9 0,-5 9-2 0,3-1-4 15,-2 0-5-15,-7 11-4 0,5-6-2 0,1-1-5 16,-4 8-18-16,1-2-32 0,-6 1-35 0,6 0-29 15,0 1-47-15,-5-3-137 0,7-2-319 0,0-6 91 16</inkml:trace>
  <inkml:trace contextRef="#ctx0" brushRef="#br0" timeOffset="187702.53">31264 12648 352 0,'0'0'245'16,"0"0"-29"-16,0 0-23 0,0 0-26 0,0 0-17 16,0 0-19-16,0 0-13 0,0 0-12 0,30 9-15 15,-7-9-8-15,15 2-9 0,10 0-10 0,23 0-5 0,11 2-9 16,-9-2 1-16,0 2-6 0,0 0-7 0,-16 1-2 15,-9-4-2-15,-8 6-9 0,4-6 0 0,-3 3-5 16,1-1-1-16,-8 1-2 0,0-2 0 0,-11 2-2 16,-3-2-3-16,-2 0-2 0,-2-2 1 0,-2 2 0 15,-14-2-2-15,16 0 1 0,-16 0-5 0,0 0 1 0,16 0-7 16,-16 0-15-16,0 0-12 0,0 0-21 16,0 0-24-16,0 0-33 0,15 0-18 0,-15 0-156 0,0 0-336 15,0 0 96-15</inkml:trace>
  <inkml:trace contextRef="#ctx0" brushRef="#br0" timeOffset="188887.06">31811 11993 209 0,'0'0'173'0,"0"0"-20"0,0 0-8 15,0 0-12-15,0 0-7 0,0 0-13 0,0 0-9 16,0 0-9-16,3-7-5 0,-3 7-13 0,0 0-1 0,0 0-10 16,0 0-9-16,0 0-5 0,0 0-1 0,0 0-3 15,0 0-7-15,0 0-2 0,0 0-5 0,0 0 0 16,0 0 0-16,0 0-1 0,0 0-1 0,0 0 3 15,0 0-10-15,0 0 4 0,0 0 2 0,0 0-5 0,0 0-4 16,-3-8-5-16,3 8-1 0,0 0 1 16,0 0-7-16,-8-4 4 0,8 4-5 0,0 0 1 15,-10-1 0-15,10 1-1 0,0 0-2 0,-9-4 0 0,9 4 3 16,0 0 0-16,0 0 7 0,0 0 0 0,-13-4 3 16,13 4 0-16,0 0-2 0,0 0-2 0,0 0-1 15,0 0-1-15,-3-5 0 0,3 5 0 0,0 0-5 16,0 0 1-16,0 0-2 0,0 0 0 0,0 0-2 15,0 0 1-15,0 0-2 0,14-8 0 0,-14 8-2 16,0 0 2-16,0 0-2 0,9-2 1 0,-9 2-3 16,0 0 3-16,0 0-4 0,0 0 0 0,0 0 0 0,0 0-4 15,0 0 4-15,0 0 4 0,0 0-6 16,0 0 0-16,0 0 2 0,0 0 4 0,0 0-3 16,0 0 1-16,0 0 0 0,0 0-2 0,0 0 4 0,0 0-2 15,0 0 0-15,-32 8 4 0,32-8-1 0,0 0 2 16,-11 2-2-16,11-2 1 0,0 0-1 0,0 0-1 15,0 0 0-15,0 0 4 0,0 0-4 0,0 0-2 16,-9-6 2-16,9 6-2 0,0 0 2 0,0 0 3 16,0 0-1-16,0 0-5 0,2-11 4 0,-2 11 1 0,0 0-1 15,0 0-1-15,0 0 0 0,0 0-4 0,7-9 0 16,-7 9 0-16,0 0-1 0,0 0 0 0,0 0 1 16,0 0 1-16,2-7 0 0,-2 7-3 0,0 0 4 15,0 0-2-15,0 0 0 0,0 0 2 0,0 0 2 16,0 0-1-16,0 0 0 0,0-9-1 0,0 9 1 15,0 0-1-15,0 0-1 0,0 0 2 0,0 0-1 16,0 0-1-16,0-9 0 0,0 9 2 0,0 0-3 16,6-4-1-16,-6 4 0 0,3-7-1 0,-3 7 2 15,9-4-3-15,-9 4 0 0,12-8 1 0,-6 6 1 16,3-2-4-16,1 2 1 0,-10 2 4 0,20-2-4 16,-11 2 3-16,-9 0-3 0,20 2-1 0,-10 0 0 0,-10-2 2 15,16 6 1-15,-10 0 0 0,0 3 4 0,-2-1 3 16,-2 10 5-16,-4-2 4 0,0 5-1 0,-12 10-3 15,0 0 3-15,-6 0-2 0,-1 0 0 0,3-1-1 16,-5-3-3-16,2 0 1 0,1-2 1 0,-1-1-1 16,-2-4-1-16,6 1-1 0,0-6 2 0,2-3-2 0,1 0 0 15,2-1 5-15,-2-2-6 0,5 0 1 16,1-5-1-16,-4 2 2 0,5-3 0 0,7-3 1 0,-13 5-1 16,13-5 0-16,-17 0 0 0,17 0 0 0,0 0 1 15,-13-8-3-15,9 2-2 0,1-2-2 0,1-2 1 16,2 10 1-16,0-25-1 0,2 9 1 0,3-2-3 15,1 5 0-15,-1-4 3 0,4 5-3 0,-4 0-1 16,2-1 4-16,-3 4-1 0,3 1-1 0,-3 0 2 16,4 2 0-16,1 0-3 0,-3 0 0 0,1 4 4 15,3-4-1-15,1 4 1 0,0 0-2 0,10 2-2 16,-8-2 2-16,5-1-1 0,1 8-1 0,-3-3 1 16,2 2 0-16,-2 2 0 0,5 4 0 0,-6 1 0 15,4-2 0-15,-1 2 0 0,-2-1 3 0,0 3-1 0,-3-1 0 16,4 0 0-16,1 2-9 0,-2-1-16 15,-3-3-21-15,4 3-21 0,-6 1-22 0,0-4-15 16,3-2-26-16,-3 1-15 0,-1-3-21 0,-1-2-135 0,-1-2-354 16,-8-2 100-16</inkml:trace>
  <inkml:trace contextRef="#ctx0" brushRef="#br0" timeOffset="189870.01">32603 11859 347 0,'0'0'148'0,"7"-6"-28"0,-7 6-10 16,0 0-9-16,0 0-12 0,0 0-10 0,0 0 0 15,0 0-11-15,0 0-4 0,0 0-2 0,0 0-9 0,9-4-3 16,-9 4-8-16,0 0-3 0,0 0 1 16,0 0-7-16,0 0-6 0,0 0-2 0,0 0-1 0,0 0 0 15,0 0-1-15,0 0 0 0,0 0-9 0,0 0-1 16,0 0-3-16,0 0 1 0,0 0-5 0,0 0 6 16,0 0-10-16,0 0 4 0,0 0 0 0,0 0 1 15,0 0-2-15,0 0-6 0,0 0 3 0,0 0 6 16,-21 27-4-16,12-23 5 0,-4 7-5 0,1-4 1 0,1 1 2 15,-3-1-5-15,0 1 3 0,3-2 1 0,-1-2 0 16,5 3-4-16,-1-3 4 0,8-4-2 0,-12 6 2 16,12-6 4-16,-12 4 4 0,12-4 4 15,0 0 1-15,-11 2 4 0,11-2-8 0,0 0 4 0,0 0-4 16,0 0 0-16,0 0 4 0,0 0-2 0,0 0-1 16,0 0-4-16,0 0 2 0,0 0-1 0,0 0-7 15,0 0 4-15,0 0-3 0,0 0 2 0,0 0 0 16,0 0-7-16,0 0 2 0,0 0-3 0,0 0 1 15,0 0-2-15,0 0-1 0,0 0 2 0,0 0-1 0,0 0 0 16,0 0 0-16,0 0-1 0,0 0-1 16,0 0 2-16,0 0 1 0,0 0 0 0,0 0-1 0,0 0 0 15,0 0 0-15,0 0 0 0,0 0 3 0,20 10-2 16,-20-10 5-16,0 0-3 0,0 0 2 0,-15 7-1 16,15-7 2-16,0 0 0 0,-14 2-2 0,14-2 0 15,0 0 4-15,0 0-5 0,-22-4 2 0,22 4 5 16,0 0-11-16,-12-7 6 0,12 7 4 0,0 0-2 0,-7-8 2 15,7 8 0-15,0 0 2 0,0 0 1 16,0-11 1-16,0 11-6 0,0 0-4 0,0 0 7 16,0 0 0-16,2-12-1 0,-2 12-5 0,0 0 1 15,0 0 2-15,9-6-1 0,-9 6-1 0,0 0-3 0,0 0 2 16,14-2 1-16,-14 2-5 0,0 0-2 0,0 0 0 16,19 11 1-16,-13-5 5 0,1 0-4 0,-3 2 3 15,5 9 2-15,-6-2 0 0,4 6 2 0,-2-2 7 16,-5 1-1-16,0-1 0 0,0 0-1 0,0 1 7 15,-7 0-2-15,-3 9-2 0,3-9 3 0,-4-3-4 16,2-3 0-16,-2 3-1 0,0-5 0 0,-4 0 2 16,2 0 0-16,-3 1-3 0,-2-2 3 0,-1-3-4 0,6-2 0 15,-6 2-1-15,8-3 5 0,-3-4 2 0,5 3 1 16,9-4 0-16,-18 0-1 0,18 0-3 0,0 0-2 16,-14-8 0-16,14 8-2 0,-4-8 0 0,4 8-1 15,-2-12 0-15,4 4-4 0,-2 8 1 0,4-15-1 16,-1 7 0-16,-3 8 0 0,8-10 0 0,-3 3-4 15,-5 7 1-15,12-10 1 0,-8 6-1 0,-4 4 1 16,11-6-1-16,-11 6 1 0,15-2 2 0,-15 2-1 16,17 0 5-16,-17 0-8 0,21 6-1 0,-14-3 0 15,5 3 0-15,-6-3 2 0,3 1-2 0,5 8 2 16,0-1 1-16,-1-1-2 0,-1 1 2 0,3-1 1 16,0 0 1-16,-4-2-2 0,-2 0 1 0,-2-1-2 0,0 1 2 15,-1-2-1-15,1-1-5 0,1 0-16 0,-2 2-20 16,1-2-14-16,-7-5-27 0,9 9-14 15,-9-9-29-15,7 7-16 0,-7-7-33 0,0 0-118 0,0 0-346 16,0 0 100-16</inkml:trace>
  <inkml:trace contextRef="#ctx0" brushRef="#br0" timeOffset="192667.91">28520 11898 243 0,'0'0'78'16,"0"0"-8"-16,7 11-3 0,1-6-2 0,0-1 0 15,1 3 6-15,8 3-13 0,3-2 3 0,14 9-5 0,3-4 0 16,-1 0-4-16,5 0 3 0,3-1-11 16,3-1-4-16,19 7 18 0,6-4-9 0,-4 3 4 0,0-2-5 15,2-4 2-15,-1 1-3 0,2 1-6 0,-19-2 5 16,17 3-7-16,-15-6-3 0,-6 1-2 0,25 0-7 16,1 4 5-16,-20-5-4 0,17 5-1 0,-1 1-4 15,-2-3-2-15,-13-2-4 0,-8-2 0 0,21 5 0 0,2-2-1 16,-15-1 1-16,16 1-1 0,-17-2-5 0,15 4 1 15,-14-1-1-15,-12-3-3 0,28 2 4 0,-17-1-5 16,-6 0 4-16,23 4-2 0,-19-2-3 16,-5-6 2-16,21 8-1 0,-19-3-4 0,-5-6 0 15,-1 4 0-15,-2 3 1 0,1-3-3 0,0-2 0 0,-3 0 1 16,3-1-1-16,-4 2 4 0,3 2-1 0,-4-6-4 16,0 4 1-16,-3-2-1 0,-7 0 4 0,-7-1-1 15,1-2-1-15,-3 3 0 0,0-4 3 0,3 2 0 16,-2-2-4-16,-8 4 0 0,4-5-2 0,-15 0 1 15,21 2-1-15,-10-2 2 0,-11 0 3 0,21 0-4 16,-21 0-1-16,19 0-6 0,-19 0-10 0,13-2-12 16,-13 2-7-16,0 0-10 0,16-5-19 0,-16 5-15 0,0 0-14 15,7-4-17-15,-7 4-82 0,0 0-231 0,0 0 69 16</inkml:trace>
  <inkml:trace contextRef="#ctx0" brushRef="#br0" timeOffset="193108.06">29362 12256 268 0,'0'0'94'0,"20"14"-3"0,-3-5-5 16,1-1-8-16,16 2-4 0,2 2 4 0,6-4-12 15,1 3 9-15,23 6-3 0,1-6 5 0,5 5-2 16,1 0-4-16,5-2 4 0,-6 0-9 0,6-3 4 16,-5 1-1-16,7 0-3 0,-7 0-6 0,-5 0-1 15,-13-1-5-15,-7-1-5 0,21 2-3 0,-12-1 2 16,-12-5-4-16,3 5-3 0,-9-5-5 0,4 2-3 16,-7-3-3-16,3 0-2 0,-11 1-4 0,6-1-1 15,-12-4-5-15,-1-1 1 0,-5 3-13 0,-2-3-13 0,-14 0-25 16,18 1-31-16,-18-1-33 0,11 0-36 0,-11 0-109 15,0 0-287-15,0 0 84 0</inkml:trace>
  <inkml:trace contextRef="#ctx0" brushRef="#br0" timeOffset="197542.8289">5199 10970 231 0,'0'0'195'0,"0"0"-31"16,0 0-16-16,0-11-14 0,0 11-10 0,0 0-12 15,0 0-5-15,0-8-11 0,0 8-2 0,0 0-14 0,0 0 6 16,0 0-8-16,0-9 0 0,0 9-14 0,0 0-3 15,0 0-1-15,0 0-6 0,0 0-5 0,0 0-6 16,0 0-5-16,0-8 1 0,0 8-7 0,0 0-1 16,0 0-6-16,0 0-1 0,0 0-4 0,0 0-4 15,0 0-1-15,0 0 2 0,0 0-6 0,0 0 3 16,0 0-2-16,0 0 2 0,0 0-1 0,0 0-7 16,0 0 0-16,3-7-1 0,-3 7-2 0,0 0 1 0,15-2 5 15,-15 2-2-15,30-3 4 0,2 1-5 0,3 0-1 16,3 0 1-16,-4 0 2 0,5 0-5 0,-5 2 0 15,-7 0 2-15,-1 0 0 0,-5 0-2 0,-2 0-8 16,2 0-15-16,-2 2-6 0,-6-2-12 0,0 2-12 16,-13-2-20-16,21 4-5 0,-21-4-26 0,14 5-19 15,-14-5-1-15,9 6-13 0,-9-6-90 0,5 3-264 16,-5-3 77-16</inkml:trace>
  <inkml:trace contextRef="#ctx0" brushRef="#br0" timeOffset="197766.06">5420 11052 313 0,'0'0'132'16,"0"0"-22"-16,0 0-8 0,0 0 0 0,0 0-9 16,0 0-3-16,0 0-7 0,0 0-10 0,0 0 11 15,26 10-4-15,-26-10-15 0,20 2 6 0,0 2-6 16,-1-3-8-16,1 3-4 0,1-3-10 0,0 3-6 0,-1-2-11 15,0 3-7-15,3-1-15 0,-3-3-26 16,3 2-19-16,-2 3-39 0,2-2-39 0,-5-4-64 0,5 2-219 16,-4-2 65-16</inkml:trace>
  <inkml:trace contextRef="#ctx0" brushRef="#br0" timeOffset="198375.03">6442 10759 319 0,'9'-5'120'0,"1"-3"0"0,-4 3-22 16,3-1-10-16,-1 2 8 0,-2-2-1 0,-6 6-10 15,14-8-12-15,-14 8 6 0,14-6-11 0,-14 6-5 16,6-5-16-16,-6 5-4 0,0 0 1 0,9-3-7 16,-9 3-2-16,0 0-10 0,0 0 0 0,0 0-3 15,0 0-8-15,0 0 6 0,0 0 1 0,0 0-5 16,-4 26 2-16,-13-9 3 0,-5 7-4 0,-1 1-7 16,-6 1 14-16,1-3-2 0,-2 2-5 0,3-3 8 0,-3-3-8 15,10 0 3-15,-1-7-3 0,8-2-6 0,-1 1-1 16,1-3 2-16,3-2-3 0,3-2 0 0,1 0 14 15,6-4-1-15,-9 9 5 0,9-9 9 0,-8 3 1 16,8-3-1-16,0 0-11 0,0 0 7 0,-9 9-8 16,9-9-2-16,0 0 0 0,0 0-8 0,0 0 1 0,-2 5-5 15,2-5-4-15,0 0 11 0,0 0 3 0,11 12 3 16,-3-7 11-16,7 3 2 0,4 3 3 16,1-5-5-16,-2 4-2 0,14 2-5 0,0 3 0 0,0-1-7 15,-7-2 3-15,7 1-2 0,-9-4-2 0,9 7-3 16,2-3 0-16,-4 0-3 0,0 0 1 0,-3-4-1 15,-7-2-2-15,-3 1 0 0,-2-3 3 0,1 0-2 16,0-1-2-16,0 1 6 0,-2-1-1 16,-2 0 1-16,-4 0-2 0,-8-4 5 0,21 2-4 0,-21-2 6 15,11 5 2-15,-11-5-1 0,9 2 5 0,-9-2-1 16,0 0 0-16,12 3-3 0,-12-3-2 0,0 0-2 16,0 0 0-16,0 0 0 0,11 2-1 0,-11-2 0 15,0 0-10-15,0 0 5 0,0 0-8 0,0 0-10 16,11 5-12-16,-11-5-22 0,0 0-22 0,0 0-24 0,0 0-29 15,0 0-21-15,0 0-17 0,0 0-35 16,0 0-131-16,0 0-378 0,0 0 108 0</inkml:trace>
  <inkml:trace contextRef="#ctx0" brushRef="#br0" timeOffset="199114.05">6903 10881 376 0,'2'-10'149'0,"-2"10"1"15,2-10-22-15,-2 10-15 0,2-9-23 0,-2 9 6 16,0-13-7-16,0 5-7 0,0 8 3 0,6-16-2 15,-6 10-2-15,2-5-7 0,0 4-3 0,-2 7-2 16,2-15-1-16,-2 7 2 0,0 8 1 0,3-14-11 16,-1 6-1-16,-2 8-3 0,4-12 2 0,-2 3-3 0,-2 9-5 15,3-10 42-15,-1 1-47 0,-2 9-4 16,4-11-4-16,-4 11 4 0,2-7-7 0,-2 7-7 16,0 0-3-16,6-9-2 0,-6 9-6 0,0 0-6 15,4-6 2-15,-4 6-7 0,0 0 1 0,0 0 0 16,0 0-1-16,0 0-2 0,0 0-1 0,22 21 4 15,-10-4-1-15,-1-1-3 0,-1 1-2 0,8 9 6 0,-4 1-3 16,-3-5 3-16,0-3-8 0,-1 0-2 16,-1-2 11-16,0 0-4 0,-3 2 1 0,2-2 0 15,1-2-2-15,-3 2 3 0,3 0-2 0,-3-5 1 16,0-2-2-16,-1 1 0 0,-1-3 1 0,0 0 1 16,-4-8 2-16,5 13-3 0,-2-5 1 0,-3-8 2 0,2 6 1 15,-2-6 2-15,7 8 4 0,-7-8 6 0,4 8 4 16,-4-8 7-16,0 0 5 0,7 5-2 0,-7-5 0 15,0 0-3-15,0 0-5 0,0 0 2 0,0 0-3 16,0 0-4-16,27-11 0 0,-20 5-1 0,-3-2-5 16,4 2 2-16,3-11 0 0,-2 1-4 0,1 2-2 0,-1-3 4 15,-1-2-4-15,1 2-1 0,-1 0 2 0,-2-2 0 16,1 0-4-16,2 1 1 0,-4-1 3 0,2 0-3 16,-3 6-2-16,1-7-1 0,-3 7 4 0,2-4 0 15,4 3 1-15,-4 1 0 0,-1 3 1 0,-1 0-3 16,0 1 4-16,0 1-1 0,-2-1 3 0,0 9-3 15,7-13 3-15,-5 4 3 0,-2 9-6 0,4-12 4 16,-4 6-2-16,0 6 2 0,4-8-2 0,-4 8 0 16,2-8-5-16,-2 8 1 0,0 0 5 0,2-11-4 15,-2 11-1-15,0 0-6 0,4-7 5 0,-4 7-1 16,0 0-4-16,0 0-3 0,3-9 0 0,-3 9-1 16,0 0-7-16,0 0-14 0,0 0-12 0,0 0-21 15,2-8-20-15,-2 8-22 0,0 0-21 0,0 0-4 0,0 0-5 16,0 0-14-16,0 0-18 0,0 0-21 0,0 0-15 15,0 0-109-15,2 32-363 0,-2-21 102 16</inkml:trace>
  <inkml:trace contextRef="#ctx0" brushRef="#br0" timeOffset="199424.84">7510 10949 358 0,'0'0'205'0,"0"0"-30"0,0 0-23 0,0 0-17 16,0 0-18-16,0 0-14 0,0 0-12 0,13 0-9 16,-13 0-11-16,0 0-3 0,10 5-13 0,-10-5-3 15,9 9-1-15,-3-2-4 0,-1 1-5 0,-1 0 2 16,4 1-2-16,-2 6-3 0,1 0 5 0,-3-1-7 15,1 1-2-15,-5-3-3 0,2 0-7 0,-2-1 3 16,-5 5-1-16,3-1-3 0,-4 1-3 0,-1-2-6 16,0 2 4-16,-7-3-3 0,1 1 3 0,1-2-4 0,-1 0-18 15,-4-1-21-15,4-2-29 0,2-3-27 0,1 0-54 16,10-6-129-16,-20 5-313 0,20-5 90 0</inkml:trace>
  <inkml:trace contextRef="#ctx0" brushRef="#br0" timeOffset="200398.9499">8105 10852 238 0,'0'-10'156'0,"0"10"-38"0,0 0 12 0,0 0-23 0,0-11 3 16,0 11-16-16,0 0-1 0,-3-12 1 0,3 12-17 15,0-10 7-15,0 10-15 0,0-12 12 0,0 12-12 16,0-14 2-16,-2 5-8 0,2 9-8 0,-4-16-3 16,4 9-3-16,0 7 0 0,-3-14-4 0,1 8-1 15,2 6-2-15,0-12-4 0,0 12 1 0,0-11-1 16,0 11-3-16,0 0-4 0,-2-13-6 0,2 13-1 16,0 0-3-16,0 0-8 0,0-7-1 0,0 7-3 0,0 0-1 15,0 0-2-15,0 0 0 0,0 0-3 0,0 0 0 16,0 0-3-16,0 0-3 0,-10 35 6 0,8-17-3 15,0 15 2-15,-3-4-2 0,1 2 4 0,2-4-4 16,0 1-1-16,2-1 3 0,2-6 1 0,-4-4 3 16,4 3-4-16,0-1 1 0,0-3 5 0,3 2-4 15,1 1 4-15,4-5-2 0,1-1 3 0,-6-1 3 16,7 2-7-16,1-3 3 0,2-3-4 0,-3-2 0 16,2 0 2-16,-2-3 0 0,3 1 3 0,-1-4-1 15,-1 0 3-15,-13 0-1 0,24-1-5 0,-7-7 3 16,2 2-2-16,-3-3-1 0,-2-3 0 0,-1 0 1 15,3-4-4-15,-5 1 2 0,1-4-2 0,2 2-1 16,0-10-1-16,1-1 3 0,-4 0-5 0,1-1 1 16,-3 6-1-16,-2 2 1 0,0 3-3 0,-2 0-6 0,-1 2 10 15,-2-3-3-15,3 3 7 0,-1-1-7 0,-4 1 1 16,2 1 2-16,1 5 4 0,-1 0 4 0,-2-1-5 16,3 3 3-16,-3-1 2 0,0-1-1 0,0 10 3 15,2-14 6-15,-2 6-1 0,0 8-3 0,0-15 1 0,0 15 5 16,0-12-1-16,0 12-3 0,0-9-3 0,0 9 0 15,0 0-2-15,-2-9-4 0,2 9-3 16,0 0-1-16,0 0-3 0,0 0 1 0,0-10-2 0,0 10 2 16,0 0-1-16,0 0-5 0,0 0 5 0,0 0-3 15,-10 39 2-15,8-21 3 0,0 1-1 0,-3 12 3 16,3-5-5-16,-2 3 4 0,2-2-3 0,-4-5 3 16,9 9-4-16,-3-6 2 0,0-5 2 0,0-1 0 15,-3-1 0-15,3 1-1 0,0-4-2 0,-2 2 5 16,4 0-1-16,-2 0 1 0,0-5 0 0,0 0-2 15,0-2-1-15,3 1-15 0,-3-1-17 0,0-2-16 16,0-8-15-16,3 17-31 0,-1-9 0 0,0 2-28 16,-2-2-26-16,0-8-118 0,4 11-318 0,-4-11 91 0</inkml:trace>
  <inkml:trace contextRef="#ctx0" brushRef="#br0" timeOffset="201053.9799">8699 10579 384 0,'0'-11'159'0,"0"11"-11"16,0 0-14-16,0 0-9 0,4-12-7 0,-4 12-4 15,0 0-6-15,0 0-9 0,0 0 0 0,0-8-12 16,0 8 0-16,0 0-5 0,0 0-5 0,0 0-10 15,0 0-1-15,0 0-12 0,0 0-3 0,2-10-7 16,-2 10-8-16,0 0-6 0,0 0-5 0,0 0 3 16,0 0-6-16,0 0-1 0,0 0-11 0,0 0 2 0,0 0 0 15,0 0 3-15,0 0-6 0,0 0 1 16,47 22-3-16,-28-9 5 0,8 5-4 0,7-1 1 16,-2 1-2-16,0 0 3 0,2 4-1 0,0-6 0 0,-2 2 4 15,2-1-6-15,0 0-1 0,-4-4 2 0,4 3-3 16,-4 0-1-16,-7-4 2 0,-4-5-1 0,-6 4 0 15,1-6 1-15,-3 2 1 0,-2-1-5 0,1-2 1 16,-4 3 0-16,-6-7 0 0,14 6 3 16,-8-2-5-16,-6-4 6 0,10 4 5 0,-10-4 7 0,9 5 6 15,-9-5 4-15,0 0 2 0,0 0 2 0,9 6 2 16,-9-6 0-16,0 0-8 0,0 0 1 0,0 0-4 16,0 0-1-16,7 6-2 0,-7-6-6 0,0 0-2 15,0 0-2-15,0 0 0 0,0 0-1 0,-16 12-3 0,-3-2 2 16,-5 9-1-16,-6 2-3 0,-2 1 0 15,-5 1 0-15,3-1-1 0,0 1-3 0,2 0 2 0,0-3-2 16,2 2 3-16,5-3-2 0,-2 1 1 0,7-3 1 16,-8 2-2-16,5-1 4 0,3-4-3 0,4-3-1 15,3-1 2-15,1-2 6 0,1-4 7 0,-1 3 5 16,3-1 1-16,2-2 0 0,7-4-1 0,-18 6 3 16,13-1-2-16,5-5-4 0,-13 5 0 0,13-5 2 15,-10 4 1-15,10-4-2 0,0 0 0 0,-13 5-2 0,13-5 3 16,0 0 1-16,0 0 1 0,-11 5-1 0,11-5-3 15,0 0 5-15,0 0 1 0,0 0 3 0,0 0-5 16,-14 4-3-16,14-4 1 0,0 0 1 16,0 0-5-16,0 0-1 0,0 0-2 0,0 0-3 0,0 0-10 15,0 0-26-15,-11 4-31 0,11-4-46 0,0 0-63 16,0 0-60-16,0 0-188 0,-15 7-491 0,15-7 135 16</inkml:trace>
  <inkml:trace contextRef="#ctx0" brushRef="#br0" timeOffset="210747.9799">10262 11190 306 0,'0'0'154'0,"0"-9"-16"16,0 9-6-16,2-8-6 0,-2 8-12 0,0-11 0 0,0 11-11 15,2-12-3-15,1 6-9 0,-3-2-1 0,0 0-5 16,0 0 1-16,3 1-7 0,-3 7-7 0,2-14-1 16,-2 5-9-16,0 1-2 0,0-1-6 0,2 0-6 15,-2 1-2-15,2 0-4 0,1-2-3 0,-1-1-6 0,-2 2 0 16,2 0-3-16,0 0 0 0,0 2-2 15,1-4 4-15,-1 5 3 0,0-3-2 0,-2 1-7 0,2 2-1 16,-2 6-4-16,2-12-6 0,-2 12-3 0,4-8 1 16,-4 8-5-16,0 0-3 0,2-6-3 15,-2 6 3-15,0 0 0 0,0 0-4 0,0 0-1 0,4 22 2 16,-4-6 0-16,0 3 1 0,2 2 0 0,-4-1 0 16,2 9-1-16,-2-5 4 0,6-3-6 0,-6-7 3 15,4 1 0-15,-2-6 1 0,0 2-2 0,3-2 3 16,-3-1 3-16,2-2 7 0,-2-6 4 0,0 10 9 15,0-10 6-15,2 9 10 0,-2-9 0 0,0 0-2 0,0 0-3 16,0 0-4-16,0 0-5 0,43-25-4 16,-10 2-3-16,-1-4-3 0,2-6-3 0,13-11-3 0,-10 6 1 15,13-8-9-15,-14 10 7 0,-4 3-3 0,0 2-1 16,2 3 0-16,-4 0 0 0,-5 6-2 0,0 0-2 16,-4 5 1-16,-7 5-1 0,0 2-2 0,-5-1 1 15,-3 2-3-15,5 4-1 0,-5 1-12 0,-2 0-21 0,1 0-24 16,-5 4-29-16,6-6-31 0,-6 6-22 0,0 0-15 15,0 0-18-15,0 0-14 0,0 0-111 16,0 0-352-16,0 0 99 0</inkml:trace>
  <inkml:trace contextRef="#ctx0" brushRef="#br0" timeOffset="211263.97">10285 11315 281 0,'0'0'152'0,"0"0"-36"0,0 0 3 16,0 0-18-16,0 0-10 0,0 0-3 0,0 0-5 15,0 0-5-15,0 0-14 0,0 0-3 0,0 0 0 16,0 0-4-16,0 0-6 0,0 0 2 0,0 0-9 0,0 0-7 15,0 0-1-15,0 0 2 0,0 0-11 16,0 0-2-16,0 0-4 0,0 0-4 0,0 0-2 16,0 0 0-16,0 0-3 0,0 0 2 0,0 0-7 0,23 8 3 15,-19 2-5-15,3 6 1 0,-3 1 0 16,3 2-2-16,-4-3 4 0,4 0-1 0,-3 1 3 0,1 0-6 16,-1-5 0-16,1 0-2 0,-1-2 4 0,-1-2-5 15,-1 1 4-15,5-1 3 0,-5-2 0 0,-2-6 2 16,11 11 3-16,-1-7 0 0,-10-4 2 0,18 1-2 15,-6 2 1-15,8-10 2 0,14-3 5 0,3-2-4 16,-3-7 7-16,0-1 3 0,3-5 3 0,-1-4-2 0,17-12 6 16,-15 10 4-16,-2 1 7 0,1 4-3 15,0-2 5-15,-5 1 11 0,0 2 5 0,-5-1-1 0,0 4-4 16,-4 1-2-16,-5 3-3 0,-2 3-7 0,-2 2 1 16,-3 3 0-16,0-1-4 0,-1 2-1 0,-3 1-6 15,-3 4-2-15,0-2-9 0,4 2 3 0,-8 4-4 16,7-9-2-16,-7 9-6 0,4-4-8 0,-4 4-15 15,5-7-12-15,-5 7-22 0,0 0-26 0,0 0-19 16,0 0-19-16,0 0-30 0,0 0-33 0,0 0-159 16,0 0-391-16,0 0 110 0</inkml:trace>
  <inkml:trace contextRef="#ctx0" brushRef="#br0" timeOffset="-212474.79">1306 13522 384 0,'-2'-15'220'0,"-1"8"-24"0,3-2-19 15,0 9-14-15,0-19-10 0,-2 11-13 0,2 0-13 16,0-2 0-16,-2 2-12 0,2 8-3 0,0-17-4 16,0 8-6-16,0 9-8 0,2-13-7 0,-2 4-8 0,0 9-8 15,0-10-9-15,0 10-9 0,0 0-4 16,-2-12-12-16,2 12-2 0,0 0-9 0,0 0 0 16,-2-9-7-16,2 9-6 0,0 0 1 0,0 0-2 0,0 0-4 15,0 0 5-15,0 0-3 0,-7 33-1 0,3-13-4 16,-1 0 3-16,2-2 0 0,-1 3-4 0,2-1 2 15,-3-1-8-15,1 1-17 0,2 1-12 0,-3-3-14 16,5 3-19-16,-2-3-22 0,0 1-29 16,-2 0-18-16,4-3-34 0,0-2-127 0,-4-4-351 0,4-1 100 15</inkml:trace>
  <inkml:trace contextRef="#ctx0" brushRef="#br0" timeOffset="-212244.8289">1414 13394 274 0,'0'0'147'0,"0"0"-30"0,0 0-14 0,0 0-10 16,0 0-16-16,0 0-18 0,0 0 3 0,0 0-14 16,0 0 7-16,8 40-22 0,-8-24 11 0,0 2 1 15,0 1-20-15,0 1 10 0,3-1-12 0,-1-1-6 0,2 1 13 16,-1 1-11-16,0-1 7 0,1-1-1 0,-2 1-32 15,0-3-20-15,3-1-19 0,1-1-23 0,-6-3-82 16,5-1-177-16,-5-10 54 0</inkml:trace>
  <inkml:trace contextRef="#ctx0" brushRef="#br0" timeOffset="-211756.79">1418 13039 298 0,'-9'-13'119'16,"3"3"-1"-16,-7 2-18 0,13 8-12 0,-15-11-6 16,15 11-22-16,-19-3 8 0,19 3-17 0,0 0-4 0,-38 3-5 15,19 2-24-15,-1 3 14 0,-13 8-8 0,2 5 2 16,4 1 0-16,-3 6-3 0,3 3-2 0,-1 1 0 16,-13 20 11-16,14-8-4 0,4-6 4 0,-6 24 10 15,-1-6-3-15,11-10-6 0,6-4 10 0,2-2-4 16,3 2-5-16,4-1 0 0,2-2-9 0,2 0-4 0,2-2 1 15,7 2 1-15,3-2-1 0,3-3-1 0,4 2 0 16,6-4-2-16,0-3 3 0,2 0-1 16,5-2 0-16,1-6-5 0,1-1 4 0,6-6 4 0,-5-4-6 15,1 1 2-15,3-5 0 0,2-4-4 16,-5-4 2-16,1-4 1 0,-3 0-5 0,-2-5 0 0,0-5 5 16,-3-1-5-16,-3-7-2 0,-1-1 0 0,-2-6-1 15,-1 0 0-15,-3-6-1 0,-5 0 3 0,-3-2-3 16,-5 0 2-16,1-3 2 0,-5 2 1 0,2 4 9 15,-4-2 2-15,-4 3 4 0,-2 2-2 0,1 0-2 16,-4 2 12-16,0 6 6 0,2 6-4 0,0 2-2 16,-1-2-4-16,-2 3 0 0,-1 0-5 0,-10-12 0 0,10 11-7 15,-6 0 1-15,6 3 0 0,-2-2 5 16,-1 0 2-16,-2 4-10 0,4-2-3 0,-1 1-1 0,-1 1 1 16,-2 2-1-16,5-2-2 0,-5 2-3 0,5 1-1 15,-1 1 0-15,3 2-8 0,0 1-25 0,9 5-11 16,-18-9-27-16,9 6-26 0,9 3-16 0,-17-5-32 15,17 5-34-15,0 0-135 0,0 0-362 0,-29 5 104 0</inkml:trace>
  <inkml:trace contextRef="#ctx0" brushRef="#br0" timeOffset="-211060.27">3199 13292 263 0,'-4'-7'222'0,"4"7"-27"16,-2-10-23-16,2 10-25 0,-3-7-17 0,3 7-25 0,0 0-9 15,0 0-7-15,0 0-17 0,0 0-5 16,0 0-4-16,0 0-10 0,-16 34-9 0,7-4-1 0,-5 4-5 16,1 0-4-16,-2 4 8 0,2-2-5 0,0 2 0 15,-3-6 0-15,0 4-4 0,2-4 3 0,1-3-8 16,3-4-1-16,1-7-3 0,2-1-1 0,1-3-2 16,0-3-1-16,2-2 1 0,-1 0-1 0,1-3 4 15,4-6 7-15,-4 11 1 0,4-11-3 0,0 0-3 0,0 0-4 16,0 0 0-16,0 0-3 0,0 0-6 0,2-31-1 15,9 2-3-15,-1-4-5 0,-1-4 2 0,4 0-2 16,-1-2-2-16,1 3 5 0,1 2-7 0,-3-1 3 16,-2 5 0-16,1 0-3 0,-6 8 0 0,5 6 4 15,-7-1-3-15,5 3-2 0,-5 3 1 0,4 3-3 16,-2-2 2-16,0 3 3 0,1-1-4 0,-1-1-1 16,1 4 1-16,-5 5-8 0,6-10 5 0,-6 10 3 15,10-7-2-15,-10 7-1 0,0 0-2 0,13 0 3 16,-13 0 0-16,17 10-4 0,-8-3-4 0,2 5 14 15,3 2-3-15,-1 1-3 0,-1 4 3 0,6 6-3 16,-2-3 1-16,-5-4 6 0,4 11-2 0,-4-6 2 16,0-7-4-16,-2 0 3 0,-2 1-8 0,0 1-16 0,-1-3-16 15,2-1-11-15,-4 1-24 0,-1-3-9 0,-1-2-10 16,-2-1-11-16,0-1-12 0,0-8-15 0,-5 14-94 16,1-10-269-16,4-4 77 0</inkml:trace>
  <inkml:trace contextRef="#ctx0" brushRef="#br0" timeOffset="-210909.97">3254 13625 518 0,'-16'-5'13'0,"3"0"22"0,1-2 36 0,0 1 18 0,4 2-7 15,0-3 7-15,8 7 11 0,-13-8 12 0,6 3 4 16,1 0-2-16,6 5 7 0,-10-10-2 0,10 10-10 16,-7-8-12-16,7 8-3 0,-7-7-13 0,7 7-6 15,-2-8-12-15,2 8-5 0,0 0-10 16,0 0-1-16,5-10-10 0,-5 10-19 0,11-8-13 16,-1 4-22-16,5-2-24 0,6 1-30 0,-1 3-18 0,17-1-32 15,-5 3-32-15,-6-5-85 0,9-1-283 0,0 4 81 16</inkml:trace>
  <inkml:trace contextRef="#ctx0" brushRef="#br0" timeOffset="-210394.3289">3815 13399 238 0,'0'0'141'0,"-4"-12"-12"0,1 5-22 15,3 7-17-15,-7-12-13 0,2 8 0 0,5 4-2 16,-11-11-22-16,7 6-6 0,4 5-3 0,-17-7 5 15,9 5 1-15,8 2 5 0,-17-4-14 0,17 4-5 16,-20 1 7-16,2 4 8 0,-2 2 14 0,-8 11 9 0,1-2 0 16,-5 2-3-16,2 2-13 0,9-4-2 15,-2 4-3-15,6 0-1 0,2-5-3 0,7 1-4 16,-1-4-8-16,-1 5 2 0,1-2-5 0,5-3 2 16,-1-2-7-16,3 0-8 0,2 1 8 0,0-3-2 15,0-8-2-15,7 15-3 0,-1-9-3 0,3-2-2 16,8 2 1-16,1-2 0 0,0-2-4 0,3-2 1 15,-4 0-3-15,4-4-3 0,2-2-13 0,-3 0-11 0,-1-5-5 16,0-1 4-16,6-10-7 0,-5-1 0 0,1-2-6 16,-6 2 11-16,-1-5-1 0,-3 0 1 0,-2-2 1 15,-3 8-2-15,0-7 2 0,-4 2 3 0,-2-4 4 16,-2 8 1-16,0 1 5 0,2 4 1 0,-2 1 4 16,0-2 5-16,-1 5-4 0,0 0 7 0,1 2 1 0,0 1 8 15,-1 2-1-15,3 1-1 0,0 8-1 0,-6-14-3 16,6 9 0-16,0 5-3 0,-5-11 1 0,5 11-4 15,-2-6-2-15,2 6-3 0,0 0-3 0,0 0 2 16,0 0-1-16,0 0 2 0,0 0-2 0,-18 14 3 16,9 4 0-16,-2 11 1 0,-1 2 0 0,1-2 0 15,-1 4 3-15,3 0 7 0,-2-1 4 0,1 1 0 16,1 0-7-16,5-2 4 0,-5 2 2 0,4 0-7 16,0-5 3-16,3-3-3 0,0-2-7 0,-1-4-13 15,3-1-14-15,5 1-19 0,-3-1-17 0,3-1-34 16,0-1-28-16,-1-4-32 0,1-1-96 0,1-5-300 15,1 0 86-15</inkml:trace>
  <inkml:trace contextRef="#ctx0" brushRef="#br0" timeOffset="-209876.01">3989 13396 238 0,'0'0'131'0,"-10"-6"-34"0,10 6 3 0,-11-5-18 0,11 5-4 16,0 0-18-16,-17-3 6 0,17 3-5 0,-15 0-2 16,15 0 8-16,-19 6-8 0,8-2 11 15,2 0-4-15,-3 7 5 0,-3 2 1 0,1 1-3 0,1 2-2 16,0 1-11-16,-6 7 0 0,7-3-7 0,3-3-6 16,0-1-5-16,2-1 0 0,4 3-1 0,-1-1-6 15,1-1 3-15,3-1-8 0,3-3-2 0,-1-1-3 16,0-2 4-16,4-2-1 0,-2-2-4 0,0 0 1 15,5 1-7-15,1-3 6 0,-10-4-5 0,18 4-1 0,-7-4-2 16,-11 0-3-16,21-4 3 0,-7-4-6 16,1-1-10-16,-1-3 4 0,-3-3-8 0,1-3-10 0,-3-1-11 15,2-9 18-15,0-3-5 0,-6-1-1 0,0-2 3 16,-3-1 0-16,3 2 1 0,-5 2 5 0,0 1 0 16,-2 7-1-16,-1 1 5 0,1 3-3 0,2 0 0 15,-2 2 6-15,-1 2 0 0,3-2-2 0,-5 1 4 16,5 4-2-16,-2 1 11 0,0 1-1 0,0 4-1 15,2 6-1-15,0-15 0 0,0 15-5 0,-5-9 2 0,5 9-7 16,0 0 7-16,0 0-8 0,0 0 0 16,0 0 5-16,0 0 1 0,0 0 5 0,0 0-4 0,-14 35 2 15,8-14 8-15,1 13-5 0,-2 0 3 16,5-1-5-16,-2-2 1 0,2 2 2 0,-1-3 2 16,3-5-1-16,0-3 5 0,0-1-13 0,3-2 7 0,1 0 0 15,0 1 2-15,1-2-7 0,-1-3 5 16,5 2-4-16,-1-3-8 0,1-2-19 0,-1-3-19 0,2-4-34 15,-1 2-16-15,-2-3-24 0,-7-4-122 0,16 4-283 16,-16-4 81-16</inkml:trace>
  <inkml:trace contextRef="#ctx0" brushRef="#br0" timeOffset="-209662.78">4100 13336 327 0,'0'0'118'0,"0"0"-3"16,0 0-3-16,9 28-19 0,-2-10-8 0,-7 0 4 16,0 2 2-16,2 0-2 0,1 0-15 0,1 9-8 15,-4-6 0-15,2-5-5 0,-2 0-5 0,0-3-10 16,3-3 3-16,-3 3-10 0,2-5-7 0,0-2-4 16,-2 1-18-16,0-9-29 0,2 16-20 0,0-8-36 15,-2-8-119-15,0 8-232 0,0-8 71 0</inkml:trace>
  <inkml:trace contextRef="#ctx0" brushRef="#br0" timeOffset="-209404.19">4098 13156 245 0,'0'0'227'0,"0"0"-35"16,0 0-31-16,0 0-16 0,0 0-27 0,-3-6-19 16,3 6-24-16,0 0-29 0,0 0-13 0,0 0-21 15,0 0-20-15,0 0-31 0,0 0-41 0,0 0-74 16,0 0-180-16,0 0 56 0</inkml:trace>
  <inkml:trace contextRef="#ctx0" brushRef="#br0" timeOffset="-209062.09">4382 13037 302 0,'3'-12'149'0,"2"1"-6"0,-3 2-11 16,-2 9-3-16,5-15-15 0,-5 15-1 0,4-10-16 16,-4 10-12-16,2-9 0 0,-2 9-22 0,0 0-5 15,0 0-3-15,0 0-4 0,0 0-2 0,0 0 7 16,0 0-4-16,-9 60-6 0,5-26-1 0,-4-1-1 15,0 6-1-15,1 3-5 0,0-1 2 0,-5 0-2 16,6 0-6-16,4 0-1 0,-1-4-5 0,-3 3-5 16,3-4 3-16,-2-3-4 0,3 0 1 0,2-2-16 0,-5-9-14 15,5 1-21-15,3-6-20 0,-3-1-28 0,0 1-23 16,-3-6-20-16,1 0-17 0,0-5-81 0,2-6-257 16,-7 6 74-16</inkml:trace>
  <inkml:trace contextRef="#ctx0" brushRef="#br0" timeOffset="-208905.93">4212 13547 250 0,'-2'-9'201'16,"2"9"-15"-16,0 0-31 0,4-12-13 0,-4 12-17 15,5-8-15-15,1 2-12 0,1 1-8 0,-7 5-16 16,18-7-3-16,-9 2-7 0,-9 5-15 0,28-6-22 16,-12 4-19-16,2 0-20 0,1-3-19 0,-2 4-21 15,-17 1-16-15,25-5-28 0,-15 3 1 0,1-2-67 0,-2 0-194 16,-9 4 58-16</inkml:trace>
  <inkml:trace contextRef="#ctx0" brushRef="#br0" timeOffset="-208747.8199">4537 13317 347 0,'0'0'135'0,"0"0"-9"0,5-7-17 15,-5 7-17-15,0 0-11 0,0 0 1 0,0 0 8 16,0 0 0-16,0 0-1 0,0 0 6 0,12 25-10 16,-10-8-16-16,0-1-2 0,1 3-10 0,1-3-5 0,0 2-10 15,-4 3 2-15,3-3-8 0,0 1-2 0,1-3-2 16,-2 1-19-16,1 1-23 0,-1-4-29 0,0 5-23 15,0-7-31-15,0-1-23 0,-2-3-84 0,0-8-236 16,0 12 71-16</inkml:trace>
  <inkml:trace contextRef="#ctx0" brushRef="#br0" timeOffset="-208613.14">4581 13243 245 0,'0'0'179'0,"0"0"-27"0,0 0-40 15,0-15-38-15,0 15-48 0,0 0-35 16,0 0-79-16,0 0-102 0,0 0 33 0</inkml:trace>
  <inkml:trace contextRef="#ctx0" brushRef="#br0" timeOffset="-208388.8">4743 13284 284 0,'0'0'166'0,"0"0"-22"16,11 8-17-16,-11-8-7 0,2 16-1 0,4 3-4 16,-4 1-10-16,2 9-12 0,-1-5-9 0,-1-1-13 15,0-2-5-15,-2-3-7 0,0 0-6 16,2 2-2-16,-2-2-3 0,5-4-10 0,-3-2-2 0,0 1-5 16,0-5-7-16,-2 2 5 0,3-3-6 0,-3-7-10 15,5 12-14-15,-5-12-11 0,0 0-16 0,9 8-21 16,-9-8-29-16,0 0-18 0,0 0-18 0,0 0-81 15,23-16-232-15,-14 3 68 0</inkml:trace>
  <inkml:trace contextRef="#ctx0" brushRef="#br0" timeOffset="-208195.79">4919 13374 264 0,'4'-10'120'0,"-1"2"-14"15,-3 8 9-15,4-15-5 0,-4 15-4 0,4-10-16 16,-4 10 4-16,5-10-10 0,-5 10 6 0,2-9-7 16,-2 9-9-16,0 0-13 0,3-8 2 0,-3 8-16 15,0 0-6-15,0 0-2 0,0 0-4 0,0 0-3 16,0 0-5-16,0 0 2 0,0 0-2 0,0 0 1 15,-14 35-2-15,7-16-1 0,-5 10-4 0,-1-4-5 0,2-1 4 16,-1-4 0-16,5 0-7 0,-1-1 2 16,-2-2-14-16,5-2-13 0,-1 0-18 0,4 0-8 0,-1-3-14 15,1-6-18-15,0 5-9 0,2-11-34 16,4 9-83-16,-4-9-234 0,0 0 70 0</inkml:trace>
  <inkml:trace contextRef="#ctx0" brushRef="#br0" timeOffset="-207994.3799">5199 13256 260 0,'0'0'216'0,"0"0"-33"0,7-5-26 0,-7 5-17 15,0 0-20-15,0 0-12 0,0 0-17 0,0 0-10 16,0 0-9-16,0 0 7 0,0 0 0 0,0 0-7 16,0 28-7-16,-4-9-4 0,-1-3-9 0,-5 5 0 15,6-4-6-15,0 1-2 0,-1 0-6 0,-4 11-4 16,2-8-11-16,2-3-19 0,-1 0-28 0,-1-1-19 15,0-1-30-15,0-4-42 0,2 1-123 0,1-3-285 16,0-1 82-16</inkml:trace>
  <inkml:trace contextRef="#ctx0" brushRef="#br0" timeOffset="-207827.15">5227 12938 415 0,'-2'-16'248'0,"-1"6"-41"16,3 10-23-16,-3-18-27 0,3 18-21 0,3-7-21 0,-3 7-36 16,0 0-34-16,0 0-31 0,0 0-28 0,7-9-30 15,-7 9-27-15,0 0-40 0,0 0-61 0,0 0-204 16,0 0 60-16</inkml:trace>
  <inkml:trace contextRef="#ctx0" brushRef="#br0" timeOffset="-207630.28">5562 12755 414 0,'0'0'198'0,"0"0"-37"0,5-9-16 16,-5 9-21-16,0 0-4 0,0 0-12 15,0 0-2-15,0 32-8 0,-3-11-12 0,-4 14-9 0,0 3-4 16,3 4 2-16,-5-2-7 0,-1 3-9 16,-5 22-2-16,6-16-6 0,-3-8-4 0,3 0-6 0,2 0-3 15,-2 2-5-15,2-8 1 0,3 0-2 0,-1-2-22 16,1-2-26-16,-1-6-22 0,3-5-38 0,0-4-25 15,-1-1-29-15,-2-5-119 0,3-2-295 0,0-3 84 16</inkml:trace>
  <inkml:trace contextRef="#ctx0" brushRef="#br0" timeOffset="-207464.81">5314 13288 367 0,'-3'-9'230'0,"3"9"-24"16,0 0-25-16,0 0-18 0,0 0-18 0,5-11-19 0,-5 11-15 15,0 0-9-15,0 0-13 0,13-1-5 0,-13 1-14 16,0 0-9-16,23 1-36 0,-23-1-23 16,18 7-28-16,-6-5-39 0,-1 0-36 0,-2 3-131 0,-9-5-274 15,29 4 80-15</inkml:trace>
  <inkml:trace contextRef="#ctx0" brushRef="#br0" timeOffset="-206967.84">5747 13152 308 0,'0'0'113'16,"0"0"-22"-16,0 0-16 0,0 0-8 0,0 0-2 0,0 0-10 15,0 0-3-15,0 0-5 0,0 0 5 0,20 16 7 16,-20-16-8-16,6 11 0 0,0-5-11 0,-6-6-8 16,6 10-2-16,-6-10 8 0,12 10-3 0,-8-3-4 15,-4-7-11-15,16 5 4 0,-16-5-1 0,14 4-9 16,-14-4-4-16,0 0-6 0,25-4 1 0,-25 4-3 15,16-5 4-15,-7-2 0 0,-9 7-6 0,11-14 7 16,-6 8 18-16,-5 6 12 0,12-10 9 0,-12 10 9 16,6-9 4-16,-6 9-4 0,7-6-9 0,-7 6-4 15,0 0-7-15,0 0 2 0,0 0 16 0,0 0 11 16,10 25-9-16,-10 6-1 0,2 6-5 0,-2 2 1 16,0 27-1-16,-5-4-7 0,5 1-5 0,3 2-2 15,-6 2-1-15,6-4-3 0,-1-14-1 0,0-5-10 0,0-1 5 16,-2-4-2-16,3 1-1 0,3-4-6 0,-1 1 0 15,-5 0 3-15,0-3-5 0,-3 4 2 0,3-6-4 16,0 6 6-16,-2-8-3 0,-4 3-1 0,1-9-3 16,-5 5-1-16,1-4 1 0,3-6-1 0,-3-3 0 15,-1-1-3-15,1-5-1 0,-2 0 3 0,1-2-5 16,-1-4 3-16,3 0-1 0,-4-1 1 0,-4 1 5 16,16-4 3-16,-27-4 0 0,16-3-3 0,-1-5-1 0,3-6-7 15,-2-13 6-15,1-6 1 0,3-2-1 0,7-23 0 16,0 10-1-16,9-11-4 0,5 2-1 0,-3 11-4 15,10-9-1-15,-5 11-14 0,2 7-6 0,3 2-11 16,1 2-16-16,1 2-15 0,3 2-21 16,-1 5-29-16,2-1-26 0,-2 4-41 0,0-2-111 0,2 3-348 15,5 1 99-15</inkml:trace>
  <inkml:trace contextRef="#ctx0" brushRef="#br0" timeOffset="-206476.5799">6964 13136 324 0,'0'0'140'0,"0"0"-17"16,0 0-1-16,0 0-7 0,0 0 7 0,0 0-3 0,-43 8 9 15,18 10 2-15,-5 3-1 0,-2 4-5 0,7 1-3 16,0 7-11-16,0-2-7 0,7-1-7 0,-1 3-12 16,2-2-7-16,5-2-3 0,3-4-9 0,4-4-1 15,3-3-11-15,2-1-1 0,0 0-3 16,7 0-5-16,-1-2-4 0,4-3-6 0,4 0-6 0,2-4 4 16,2 0-10-16,0-4-8 0,4-1-24 0,-1-3-2 15,13-4-9-15,-2-7-15 0,0-1-7 0,-2-6-13 16,-1-3-29-16,-3-4 16 0,-3-6-16 0,0 1 9 15,-8-4 13-15,-4 0 6 0,-1-3 1 0,-5 0 20 16,-1 5 10-16,-4-1 26 0,-2 7 5 0,0 6 17 16,-1 6 13-16,3-3 7 0,0 5 5 0,-2 3 0 0,2 9-1 15,-2-15-6-15,2 15-5 0,-2-7 5 0,2 7 0 16,0 0 8-16,0 0 0 0,0 0 0 0,0 0-2 16,-10 37 3-16,8-18-3 0,-3 10 4 0,3 1-8 15,0 0-2-15,2 2-2 0,0-5-5 0,2-5-1 16,-4 9-5-16,4-8-1 0,3-1-2 0,-3-3-10 15,0-1-22-15,2-4-18 0,4 3-18 0,-1-2-24 16,-3-4-18-16,3 0-21 0,1-7-15 0,2 2-19 16,1-4-31-16,8-2-126 0,-1-8-357 0,16-7 100 0</inkml:trace>
  <inkml:trace contextRef="#ctx0" brushRef="#br0" timeOffset="-206274.8199">7637 12950 414 0,'0'0'209'0,"5"-10"-37"0,-5 10-19 15,0 0-25-15,0 0-10 0,0 0-3 0,0 0-15 16,0 0-2-16,-18 57-7 0,8-25-4 0,-1 1-11 16,-1-1-9-16,-1 3-3 0,4 0-8 0,-1 0-8 0,-1 0 0 15,2-1-7-15,3 0-4 0,-9-5-1 16,9-4-7-16,-1-5-3 0,3-2-7 0,-4-1-16 0,-1-1-20 16,7-3-11-16,-2-3-1 0,-3-2-7 0,-1 1-21 15,8-9-9-15,-13 7-30 0,13-7-25 0,-11 2-16 16,11-2-77-16,0 0-253 0,-27-22 73 0</inkml:trace>
  <inkml:trace contextRef="#ctx0" brushRef="#br0" timeOffset="-205918.81">7359 13327 657 0,'-7'-25'4'16,"3"2"38"-16,2 3 2 0,-4 2 39 0,6 3 9 16,-2 2 10-16,2 4-7 0,0 9 1 0,-4-16-7 15,4 16-15-15,0-11 4 0,0 11-9 0,0 0 4 16,4-9 2-16,-4 9-3 0,0 0-1 0,0 0-7 16,0 0-6-16,0 0 0 0,0 0-2 0,44 20-7 15,-33-7-3-15,6-1-6 0,-4 1-3 0,3 2-3 0,-3-1-4 16,6-1-3-16,-6 0 0 0,4 4-6 15,-4-3-12-15,2-3-18 0,0 1-14 0,-6-2-22 16,3-2 2-16,-4-2-16 0,1 1-3 0,-9-7-10 0,19 6-13 16,-19-6-7-16,18 0-9 0,-18 0 4 0,18-6-7 15,-5-4 7-15,2-3 10 0,-9-2 6 0,9 1 13 0,-9-6 18 16,1 1 26-16,2 0 24 0,-3 2 18 16,0-1 6-16,-2 2 25 0,0 2 10 0,-1 4-3 15,-1-1 7-15,0 3 5 0,-2 8 2 0,4-14-2 0,-4 14-1 16,3-15-9-16,-3 15-8 0,2-10-6 0,-2 10-2 15,0 0-8-15,0 0-3 0,8-6-3 0,-8 6 4 16,0 0-6-16,0 0-2 0,0 0 9 0,11 27-3 16,-7-19-3-16,0 10-3 0,4-1-4 15,-4 1-4-15,3 1 6 0,-5-2-6 0,3 1 2 0,-1 0-4 16,-2-1 0-16,6-1-12 0,-6-2-27 0,0-2-23 16,3-3-23-16,-3 2-26 0,0-3-39 0,-2-8-120 15,2 10-305-15,-2-10 88 0</inkml:trace>
  <inkml:trace contextRef="#ctx0" brushRef="#br0" timeOffset="-205775.53">7883 12965 335 0,'0'-11'155'0,"0"11"-40"0,0 0-10 15,0 0-41-15,7-9-38 0,-7 9-34 0,0 0-43 16,10-5-31-16,-10 5-97 0,0 0 34 0</inkml:trace>
  <inkml:trace contextRef="#ctx0" brushRef="#br0" timeOffset="-204938.22">8032 13000 277 0,'2'10'199'0,"-2"-10"-22"16,0 0-14-16,-7 21 3 0,0-6-16 0,0-3-15 15,1 3-18-15,-1 2-7 0,0 0-22 16,4 2-1-16,-3-4-20 0,3 2 6 0,-1 2-10 0,2-3-6 15,0 3-5-15,4-3-5 0,0 2-3 0,0-3-6 16,5 1-5-16,-3-4 0 0,6-1-7 0,-3-3-12 16,1-2-7-16,-1 1-9 0,3-4-10 0,-1 4-4 0,-9-7-6 15,21 5-9-15,-21-5 3 0,19 0 2 0,-19 0-3 16,0 0 9-16,24-5 1 0,-16-2 2 0,-8 7-1 16,10-12 6-16,-8 4-2 0,3 0 5 0,-5 8-1 15,-2-28-1-15,-1 15 0 0,-1-6 9 0,0 7-5 16,-4 0 3-16,-1-5-1 0,0 3 6 0,-1-1-5 15,2 5 16-15,-1-1 7 0,2 2 1 0,2 2 8 0,5 7-4 16,-11-14 2-16,6 6-5 0,5 8-2 16,-4-13-4-16,4 13-3 0,-2-12-5 0,2 12 0 15,0 0-13-15,6-17 0 0,1 12-2 0,0-4-10 16,-7 9 1-16,18-10-4 0,-11 6 6 0,3-2-7 16,-10 6-4-16,20-5 14 0,-2 1-6 0,-5 2 10 0,-13 2-8 15,28 0 4-15,-28 0 3 0,27 9 1 16,-10-5 4-16,-6 2 7 0,4 2-1 0,0 3 7 15,-4 0 7-15,3 4-1 0,-1-1 1 0,-4 1-8 0,3 1 6 16,-3 0-3-16,4 14 2 0,1-8 1 0,-5-3 4 16,-2-1-4-16,0 1 7 0,-2-4-5 0,1 6-3 0,-3-2-1 15,-1-4-5-15,0 1 2 0,-2-3 2 0,0-4-1 16,0 2-2-16,0-5-1 0,0-6 7 16,0 12-5-16,0-12-3 0,0 0 0 0,-4 9 3 0,4-9-6 15,0 0 1-15,0 0-3 0,0 0-2 0,0 0-5 16,2-35 1-16,0 16-6 0,2-2 2 0,6-9 0 15,1 0-5-15,0 2 4 0,1 4 2 0,-3 3 1 16,0 5-1-16,3 1 0 0,-3 0-2 0,2 3 6 16,-1 2-3-16,1 2-2 0,3-2 7 0,-3 3-1 0,0 3 5 0,-11 4-5 15,25 0 2-15,-25 0 5 16,21 4 3-16,-21-4-5 0,25 13 8 0,-9-3-9 16,-2 2 7-16,-5 3 3 0,0-1-2 0,-3 1 7 15,2 3-2-15,-6-1-3 0,0-3 4 0,-2 1-6 0,3 0-5 16,-6 4 7-16,3-6 1 0,-2-1 2 0,-2-2-6 15,1-1-3-15,3-9 7 0,-5 13-8 16,1-9 10-16,4-4-6 0,0 0 4 0,-7 9-11 0,7-9 4 16,0 0 3-16,0 0-4 0,0 0 1 0,-11-22-2 15,11 5 0-15,2-1 2 0,0-2-5 0,3 1 4 16,4-13-7-16,3 3 1 0,-3 7 1 0,-1 4 0 16,1 6-1-16,1-3 2 0,3 3 0 0,-4 3-3 15,-1 6 6-15,-8 3-8 0,20-7 3 0,-20 7 6 0,29 7 8 16,-17-4 2-16,4 8 3 0,-2-1-3 0,-3 0 0 15,0 4 4-15,3-1-5 0,-3 2-1 0,-2 0 4 16,3 2-2-16,-3-1-6 0,-5-1 1 0,4 4 4 16,-4-2-2-16,3 0-3 0,-5-2-3 15,0 2-4-15,-4-3-14 0,4-4-22 0,-4 1-17 16,2-11-14-16,-2 18-35 0,2-10-35 0,0-8-143 0,0 0-333 16,-9 12 94-16</inkml:trace>
  <inkml:trace contextRef="#ctx0" brushRef="#br0" timeOffset="-204791.8">9094 13224 400 0,'0'0'252'0,"10"-8"-31"0,-10 8-23 0,0 0-31 16,0 0-22-16,0 0-18 0,0 0-33 0,4-7-44 16,-4 7-35-16,0 0-49 0,0 0-43 0,0 0-123 15,0 0-239-15,0 0 70 0</inkml:trace>
  <inkml:trace contextRef="#ctx0" brushRef="#br0" timeOffset="-204641.94">9195 13392 209 0,'0'0'312'16,"2"7"-43"-16,-2-7-22 0,0 0-20 0,0 0-21 0,0 0-19 16,0 0-28-16,0 0-15 0,0 0-16 0,0 0-26 15,0 0-33-15,0 0-37 0,0 0-42 16,0 0-29-16,0 0-49 0,0 0-37 0,0 0-143 0,0 0-320 15,0 0 93-15</inkml:trace>
  <inkml:trace contextRef="#ctx0" brushRef="#br0" timeOffset="-203595.14">3590 14185 233 0,'0'0'80'16,"0"0"-17"-16,0 0-6 0,0 0-1 0,0 0 1 15,0 0-9-15,0 0-9 0,0 0 0 0,0 0 10 0,0 0 0 16,49 11 1-16,-28-11-5 0,13 4 6 0,2-6-5 16,-2 4-1-16,6 2 7 0,-4-2-10 0,3 0-4 15,-1-2 5-15,1 0-14 0,0 0 1 0,4 0-1 16,1 0-4-16,-3 0 3 0,6-2-7 16,-3 2-3-16,1 2-1 0,1-4-6 0,0 0 11 0,2 2-4 15,-1-2 0-15,27-2-12 0,-6-2 0 0,-11 2-6 16,-12 0 8-16,4-3-1 0,21 1 0 0,-15-2-1 15,15-3 3-15,-1 1 7 0,-17 5-7 0,-5-2 6 16,0 1-2-16,1-1 8 0,0-1-8 0,0 4 6 16,22-1-3-16,-17-2-5 0,-6 3 3 0,-3 2 5 0,-1-2-10 15,3 2-2-15,-3-4 3 0,1 6 3 0,-3-2 3 16,0 0-10-16,0 2-4 0,0-5 10 0,2 4-7 16,-7-2 4-16,10 3 0 0,-5 0-4 0,1-6 3 15,-1 4-7-15,-1 2 6 0,2-2-2 0,-1-1-8 16,-1 3 4-16,2-5-1 0,1 3 10 0,-7 0-4 15,1-2-5-15,0 2 5 0,-1 2-7 0,1 0 1 16,1 0-4-16,-6-2 5 0,-5 2-1 0,-1 0 0 16,8 2-2-16,0-2 4 0,0 0 0 0,-6 0 1 15,-5 0-4-15,-3 0 0 0,5 0 5 0,7 0-1 0,-7-2-4 16,-2-1 5-16,0 3-2 0,-5 0-8 16,3-2 13-16,-1-1-8 0,-2-1 4 0,3 1 7 15,0-1 0-15,-1 2 18 0,-2-4-5 0,0-1-4 0,-2 3 12 16,5-1 9-16,-5 0 2 0,-2 1-10 15,-5 0 5-15,-9 4-6 0,15-7-4 0,-15 7-1 0,12-5-1 16,-12 5-7-16,0 0-12 0,11-4-23 0,-11 4-35 16,0 0-39-16,0 0-71 0,0 0-88 0,11-6-298 15,-11 6 85-15</inkml:trace>
  <inkml:trace contextRef="#ctx0" brushRef="#br0" timeOffset="-198842.8889">10563 12985 355 0,'0'0'108'0,"0"0"8"16,0 0-12-16,0 0-11 0,0 0-3 0,0 0-9 16,0 0-13-16,0 0-2 0,0 0-8 0,0 0-12 15,0 0 2-15,7-3-2 0,-7 3-6 0,0 0-6 16,0 0-2-16,0 0-1 0,0 0-3 0,0 0 2 15,0 0-9-15,0 0-9 0,0 0-1 0,0 0 15 16,0 0-3-16,0 0-11 0,0 0 18 0,0 0-17 16,0 0 12-16,0 0-16 0,0 0 8 0,0 0 3 15,0 0-2-15,0 0 3 0,6-7-4 0,-6 7-2 16,0 0 0-16,0 0-6 0,0 0 3 0,0 0 0 16,0 0-2-16,6-6-4 0,-6 6 2 0,0 0-5 0,4-7 4 15,-4 7-2-15,0 0-4 0,5-5-1 0,-5 5 9 16,4-7-3-16,-4 7-2 0,2-5 2 0,-2 5-2 15,5-5 6-15,-5 5-1 0,0 0 0 0,2-11-1 16,-2 11 1-16,2-3-4 0,-2 3 2 0,0 0 0 16,5-6 4-16,-5 6-2 0,0 0 0 0,5-6-2 0,-5 6 3 15,0 0-6-15,0 0-3 0,2-9-1 16,-2 9 2-16,0 0 4 0,0 0-3 0,0 0-3 0,0 0-1 16,0 0 4-16,0 0 0 0,0 29 10 0,0-11 5 15,-2 15 1-15,0-8-1 0,-4 8-3 0,2-4 0 16,4-4-2-16,0-3 4 0,-2 9 8 0,2-6-7 15,0-5 2-15,2-2-2 0,0 1 3 0,3-2-7 16,0-2 1-16,2-2 1 0,-3-2-1 0,3-3 2 16,2 0-1-16,2 2-3 0,8-1-2 0,-8-4 0 15,2-1-3-15,-1-1 0 0,-1-2 2 0,0 2-2 0,1-3-1 16,6-3-2-16,-4 2-2 0,2-2-2 16,0-2 3-16,0 1 2 0,0-7-1 0,-5 3 3 15,1-4-4-15,-1 1 0 0,-2 2 0 0,1-4-5 0,-1 0 7 16,0-3-4-16,-3 2-2 0,2-1 2 0,-2 1-3 15,-3 2 7-15,1-5-7 0,-2 4 3 0,3 1-1 16,-5 0 3-16,2-4 0 0,1-1-6 0,-6 5 0 16,6 0 5-16,-3-1-2 0,0 3 1 0,0 0-5 0,0 10-9 15,0-15 11-15,0 7 3 0,0-3 4 16,0 4-3-16,0 7-1 0,2-15 0 0,-2 7-3 16,0 8 4-16,0-15 1 0,0 15 0 0,0-12 4 0,0 12-1 15,0-11 2-15,0 11-5 0,0-7 2 0,0 7-3 16,0 0 2-16,-2-10-2 0,2 10-1 0,0 0-4 15,0 0 4-15,0 0-3 0,0 0 2 0,0 0-1 16,0 0 2-16,0 0-4 0,0 0 5 0,0 0-4 0,0 0 1 16,-10 20 3-16,8-3 7 0,-2-1-2 15,1 2-2-15,1-1 4 0,0 3 0 0,-2 13 4 16,-2-4 0-16,6 2-1 0,-2-7 5 0,2-1-4 16,0-4 3-16,0 11-6 0,2-5-3 0,-2-4 4 15,0-4 0-15,0 3-1 0,3-4 0 0,-3 0-1 0,3-4 1 16,-3 0-3-16,0-1-2 0,0 0 4 0,0-3-1 15,0 1-1-15,2-2-2 0,-2 2 2 0,-2-1-5 16,2 1-16-16,0-2-18 0,0-7-14 0,0 17-23 16,2-10-32-16,-2 4-16 0,2-2-32 0,0-1-159 15,-2-8-365-15,2 10 103 0</inkml:trace>
  <inkml:trace contextRef="#ctx0" brushRef="#br0" timeOffset="-198206.8889">11186 13153 396 0,'0'-9'189'0,"0"9"-20"16,0 0-19-16,0 0-5 0,0 0-10 0,0 0-12 16,0 0-7-16,0 0-12 0,-3-8-11 0,3 8-11 0,0 0-9 15,0 0-7-15,0 0-7 0,0 0-5 16,0 0-7-16,17-8-5 0,-8 6-3 0,9-1 0 0,2-3-4 16,16-2-9-16,0 1 2 0,-5 2-4 0,4-2-4 15,-8 3 0-15,-5-2-4 0,-1 3 0 0,-2 2-4 16,-4-3 2-16,-4 4-3 0,1-3-4 0,-12 3 2 15,20-1-3-15,-20 1-7 0,14 0-10 0,-14 0-7 0,0 0-9 16,0 0-11-16,21 0-10 0,-21 0-17 16,0 0-11-16,9 5-8 0,-9-5-13 0,0 0-18 15,0 0-3-15,4 7-2 0,-4-7-80 0,0 0-236 16,0 0 71-16</inkml:trace>
  <inkml:trace contextRef="#ctx0" brushRef="#br0" timeOffset="-197895.8499">11442 12971 287 0,'-8'-9'97'0,"8"9"-14"0,0 0 6 15,0 0 0-15,-4-12 4 0,4 12-6 16,0 0-1-16,-5-5-2 0,5 5 2 0,0 0 0 0,-2-9-3 16,2 9 1-16,0 0-4 0,0 0 1 0,-2-10-2 15,2 10-5-15,0 0-3 0,-2-6-5 0,2 6-5 16,0 0-8-16,0 0-6 0,0 0-8 0,0 0-5 15,-7-8-3-15,7 8-2 0,0 0-6 0,0 0-4 16,0 0 2-16,0 0-2 0,0 0-1 0,0 0 4 0,-8 24-4 16,6-15 7-16,2-9-6 0,0 17 3 15,0 1-2-15,0-1-2 0,0 0-2 0,2 0 3 16,1 3-2-16,-1-3-5 0,1 1 2 0,-1 1-3 16,3-1 3-16,-3 0-4 0,2 1-16 0,3 0-14 15,-3-1-19-15,2-2-25 0,0 5-26 0,-1-6-29 0,-1 3-25 16,3-6-114-16,-3 1-306 0,-2-3 89 15</inkml:trace>
  <inkml:trace contextRef="#ctx0" brushRef="#br0" timeOffset="-197500.24">11690 13005 260 0,'0'0'151'15,"2"-11"1"-15,-2 11-14 0,0 0-9 16,5-11-2-16,-5 11-8 0,0 0-13 0,4-10-7 15,-4 10-11-15,0 0-9 0,0 0-9 0,5-8-5 0,-5 8-10 16,0 0-4-16,0 0 5 0,0 0 0 0,0 0 4 16,0 0-4-16,29 15-5 0,-18-1-3 0,-1 0-5 15,-3 3 3-15,2 1-8 0,3 1-2 0,3 7-5 16,-1 1-3-16,-5-2-3 0,0-5 0 0,0-1-2 16,5 7 0-16,-3-3-7 0,-3-5-1 0,-2-1-2 15,3-1-15-15,-2-1-19 0,-3-3-14 0,-2 1-14 16,4-4-15-16,-2-1-23 0,1-1-14 0,-3 2-12 0,-2-9-8 15,4 7-9-15,-4-7-85 0,0 0-254 0,0 0 74 16</inkml:trace>
  <inkml:trace contextRef="#ctx0" brushRef="#br0" timeOffset="-197209.29">12130 12922 367 0,'0'0'138'0,"0"0"-24"0,4-10-14 0,-4 10-10 16,0 0-15-16,0 0-3 0,0 0-13 0,3-11-8 0,-3 11 8 15,0 0-7-15,0 0-8 0,0 0-1 0,0 0-1 16,0 0 14-16,0 0 7 0,0 0 7 0,0 35-8 16,-5-19 3-16,-1 3 3 0,1 0-4 0,-7 9 1 15,-3 3-9-15,0 0-2 0,4-2-5 0,-1-7-6 16,-3 5-4-16,4-2-5 0,1-7 1 0,1-2-6 15,0 1-5-15,2-2-1 0,0-1-3 0,-2 0 2 0,5-2-3 16,-5-1-5-16,2-1-4 0,2-1-15 16,1-4-24-16,2 3-17 0,-3 1-30 0,3-3-30 0,0 3-29 15,2-9-113-15,-8 12-296 0,8-12 84 16</inkml:trace>
  <inkml:trace contextRef="#ctx0" brushRef="#br0" timeOffset="-196188.8499">12591 13140 290 0,'0'0'66'16,"0"0"11"-16,0 0-2 0,0 0-6 0,0 0 11 15,0 0-7-15,0 0 0 0,0 0-11 0,0 0 15 0,0 0-15 16,0 0-4-16,-9-9-5 0,9 9-4 0,0 0 3 16,0 0-1-16,0 0-14 0,0 0-5 0,0 0-6 15,0 0-2-15,0 0-1 0,0 0-1 0,0 0-4 16,0 0 3-16,0 0-6 0,0 0 0 0,0 0-5 16,0 0 1-16,0 0 3 0,0 0-1 0,0 0-8 15,0 0 7-15,0 0-1 0,0 0-1 0,0 0-1 16,0 0 4-16,0 29 1 0,-8-23-6 0,2 1-6 0,-3-1 7 15,-1-2-3-15,3 0-1 0,7-4-2 0,-17 8 13 16,9-6-12-16,8-2 2 0,-15 7-2 16,15-7 0-16,-11 1-2 0,11-1 3 0,0 0-2 0,0 0 3 15,0 0-5-15,0 0-3 0,0 0 7 16,0 0-5-16,0 0 1 0,0 0 6 0,0 0-5 0,0 0 4 16,0 0-4-16,0 0 7 0,0 0-4 0,0 0 0 15,0 0 1-15,0 0-3 0,0 0 3 0,0 0-1 16,0 0-5-16,0 0 7 0,0 0-6 0,0 0 9 15,0 0-5-15,0 0 0 0,0 0 1 0,0 0-4 16,0 0 2-16,0 0 2 0,0 0 1 0,0 0-2 0,0 0 3 16,0 0 1-16,0 0-4 0,0 0-4 0,0 0 6 15,0 0-3-15,0 0 0 0,0 0 3 0,0 0-1 16,0 0-2-16,0 0-1 0,0 0 1 0,0 0-5 16,0 0 2-16,0 0 3 0,0 0 0 0,15-20-3 15,-15 20 0-15,0 0 3 0,0 0-3 0,9-6-4 16,-9 6-4-16,0 0 12 0,0 0-7 0,19 2-1 15,-19-2 0-15,0 0-3 0,18 14 7 0,-13-8 7 16,-3 5 0-16,4 3 6 0,-3 6 4 0,-6-2-2 16,1 2 6-16,-4 8-5 0,-4-4-5 0,-8 4 2 15,2 0-1-15,-4-3 2 0,-5 0-12 0,-1-3-19 16,1 1-30-16,-2-3-23 0,-1 3-49 0,-2-2-117 16,2-7-278-16,-2 3 80 0</inkml:trace>
  <inkml:trace contextRef="#ctx0" brushRef="#br0" timeOffset="-195144.87">13145 12936 246 0,'0'-8'157'0,"0"8"-24"0,0-8-9 16,0 8-2-16,0 0-14 0,0-10-7 0,0 10 1 0,0-7-10 16,0 7-8-16,2-9-13 0,-2 9-5 0,0 0-14 15,0 0-4-15,0 0-6 0,0 0-4 0,0 0-5 16,0 0-2-16,0 0 6 0,-4 34 0 0,-1-16 0 15,3 3 3-15,2 0-4 0,-3-1-3 0,3 11 0 0,-2-2-4 16,2-4-1-16,2-5 3 0,1-4-7 16,-1 0-2-16,3-1-4 0,-1-2 2 0,-2-1-2 0,5-4-1 15,-3 0 4-15,4-1-3 0,-6-3-5 0,3 1 3 16,-5-5 1-16,8 7-3 0,-8-7-4 0,11 2-2 16,-11-2 1-16,0 0-6 0,24-6-3 0,-18-1-5 15,2 3-3-15,1-4 4 0,2-5-3 0,1 2 2 16,3-2-3-16,-3-1-1 0,-5 1 4 0,4 2 4 15,-2 0-3-15,-2 3 2 0,0-1-2 0,-3 4 1 0,3-2 0 16,0 3-3-16,-2-1-1 0,-5 5-1 16,4-8 5-16,-4 8-1 0,14-1 4 0,-14 1 1 0,0 0-3 15,0 0-3-15,20 5 3 0,-13-1 1 16,0 3 1-16,0-3-4 0,2 2 3 0,0 0 0 16,-2 1-1-16,0-1 7 0,2 0-5 0,0 1 2 0,0-4 1 15,-4 4 3-15,4-3-3 0,0 0-2 0,-3 2 3 16,4-4 2-16,-1-1-3 0,-2 2 1 0,-7-3-1 15,14 2 4-15,-14-2-1 0,13-2 2 0,-6-1 8 16,-7 3-3-16,12-3-1 0,-3-3 2 0,-3 2 3 0,-1-5-4 16,2 4 6-16,0-2-1 0,-5-1 1 15,7-6-4-15,-5 1 0 0,2 1-3 0,-2-2 1 16,1-1-1-16,-1 3 2 0,-2-3-5 0,-2-1-1 0,5 1 6 16,-3 1-1-16,0 1 2 0,-2 4-1 0,0 0 4 15,0-2-4-15,0 11 7 0,0-15-1 0,-2 6 1 16,2 9 0-16,0-16 4 0,0 8 3 0,0 8-2 15,-2-12 7-15,2 12-2 0,-5-13-4 0,5 13 4 16,0-8-7-16,0 8 1 0,0 0-5 0,0-10 4 16,0 10-6-16,0 0-1 0,-2-8-5 0,2 8-1 15,0 0-4-15,0 0 4 0,0 0-3 0,-2-11 3 16,2 11-5-16,0 0-1 0,0 0 1 0,0 0-3 16,0 0-4-16,0-9-15 0,0 9-17 0,0 0-14 15,0 0-14-15,0 0-20 0,0 0-23 0,0 0-22 0,0 0-27 16,0 0-26-16,0 0-114 0,0 0-350 0,0 0 100 15</inkml:trace>
  <inkml:trace contextRef="#ctx0" brushRef="#br0" timeOffset="-194461.87">13818 12790 255 0,'0'0'136'15,"0"-8"-18"-15,0 8-21 0,0 0 0 0,0 0-5 16,-2-10-13-16,2 10-2 0,0 0-3 0,0 0-6 0,0 0 1 16,-4-9-10-16,4 9 3 0,0 0-11 15,0 0 2-15,-4-8 1 0,4 8 0 0,0 0-2 16,-2-9-2-16,2 9 1 0,-2-3 3 0,2 3-2 0,-5-8 2 15,5 8-4-15,0 0-1 0,-6-11-2 0,6 11-4 16,-5-3 2-16,5 3-1 0,-2-7-4 0,2 7 2 16,0 0-4-16,-8-8-2 0,8 8-4 0,0 0 0 15,0 0-3-15,-2-4-5 0,2 4-4 0,0 0-6 16,0 0-2-16,0 0-2 0,0 0 0 0,0 0 3 16,0 0-2-16,0 0-6 0,0 0-1 0,0 0 3 15,0 0-4-15,0 0-1 0,0 0 6 0,17 21-6 0,-2-9-1 16,-1-1 4-16,4 2 2 0,14 6-1 0,-2 0-1 15,1-2 0-15,-1 0-1 0,5 0-1 0,-1-4 5 16,0 1-1-16,-2 0-4 0,-10-4 3 0,1-2 0 16,9 5-1-16,-9-5-4 0,-4-2 1 0,-6 0 3 15,0-3-5-15,-3 0 1 0,-1 1 0 0,0-2-1 16,-9-2 4-16,12 5-1 0,-5-1-3 0,-7-4 0 16,6 1 2-16,-6-1 2 0,0 0-1 0,10 5-3 15,-10-5-1-15,0 0-1 0,9 4 3 0,-9-4-4 16,0 0 3-16,0 0-4 0,2 4 1 0,-2-4 1 15,0 0 0-15,0 0 1 0,-11 17-2 0,6-12 1 16,-2 3 2-16,-6 5 0 0,-1 0 0 0,-10 9 0 16,5-3 0-16,-4 3 3 0,-3 1 0 0,1 0 4 0,-1 1 3 15,-4-1 2-15,2-1 1 0,-1 3-2 0,-1-3 0 16,3 1 0-16,-1-2-1 0,1 0-3 0,1-1 2 16,6-3-2-16,2-7 0 0,5 0-2 0,-2 0 2 15,4-2 2-15,5 0-2 0,-2-3-1 0,1 1 1 16,3-1 3-16,4-5 2 0,-9 5 2 0,9-5 0 0,-7 4-2 15,7-4-1-15,0 0 0 0,-7 5 0 0,7-5-4 16,0 0-6-16,0 0-11 0,0 0-17 16,0 0-24-16,0 0-25 0,0 0-34 0,0 0-35 0,0 0-176 15,0 0-383-15,-25-11 107 0</inkml:trace>
  <inkml:trace contextRef="#ctx0" brushRef="#br0" timeOffset="-193476.3499">10312 12856 325 0,'0'0'96'0,"0"0"-8"0,11-8-7 0,-11 8-4 15,13-5-13-15,-13 5-1 0,0 0-5 0,13-5-1 16,-13 5-10-16,0 0 2 0,13-7 1 16,-13 7-3-16,0 0-9 0,14-6 6 0,-14 6-12 0,0 0 4 15,11-4-6-15,-11 4 3 0,0 0 1 0,0 0-7 16,0 0-9-16,14-4 0 0,-14 4-5 0,0 0 2 16,0 0 4-16,0 0-5 0,0 0-3 0,0 0-4 15,0 0 4-15,0 0-3 0,0 0 4 0,0 0 4 16,0 0 4-16,7 18 4 0,-16-1 6 0,-5 12 6 0,-6 0 7 15,-3 1-3-15,-4 3-5 0,-1-2 8 0,3 2-10 16,-3-2 4-16,4-2-5 0,1 0 3 0,-2 1-4 16,0-3 0-16,4-1-1 0,5-7-4 15,5-1-1-15,-1-5-5 0,1 1 2 0,2-2-2 16,4-5-2-16,-2 1-2 0,1 0 1 0,3-4 1 0,-1 3-4 16,4-7 3-16,-8 5-3 0,8-5 1 0,-2 7 0 15,2-7 5-15,-4 5-7 0,4-5 1 0,0 0 2 16,0 0 1-16,-5 7-5 0,5-7 3 0,0 0-5 15,0 0 3-15,0 0-1 0,0 0-1 0,0 0 1 0,0 0-2 16,0 0 3-16,0 0 1 0,0 0 1 16,9 5-1-16,-9-5-3 0,0 0 4 0,12 5-2 15,-12-5 2-15,11 3-4 0,-4-1 1 0,-7-2-3 0,14 3 4 16,-5 0-4-16,0 1 0 0,1-2 0 0,1 2 6 16,7 2-1-16,0 1 0 0,3 0 3 0,-3 2-3 15,2 0 6-15,12 4-5 0,-2-2 8 0,-7-1-4 16,-2 0 0-16,-1 1 0 0,1-4-1 0,10 6 1 15,4 0-3-15,-6-3-2 0,5 2-3 0,-2 2 0 16,2-2-2-16,-2 1-18 0,0 1-37 0,0-2-48 0,5 3-66 16,-7-2-195-16,4 3-421 0,-2 1 119 15</inkml:trace>
  <inkml:trace contextRef="#ctx0" brushRef="#br0" timeOffset="-186511.91">1639 14969 216 0,'0'0'217'16,"0"0"-27"-16,0 0-23 0,0 0-18 0,0 0-11 0,0 0-15 15,0 0-12-15,0 0-11 0,0 0-7 0,0 0-11 16,0 0-9-16,0 0-9 0,0 0-5 0,-15-11-5 15,15 11-4-15,0 0-3 0,0 0-3 0,0 0-3 16,0 0-4-16,0-13-4 0,0 13-3 0,0 0-5 16,0-12 4-16,0 12-7 0,2-14-3 0,-2 6 3 15,0 8-6-15,0-13 0 0,0 13 2 0,0-10-6 16,0 10-2-16,0 0-3 0,0-11 2 0,0 11-3 16,0 0-5-16,0 0 1 0,-2-9-5 0,2 9-3 15,0 0 6-15,0 0-2 0,0 0 1 0,0 0-1 16,-15 33-5-16,6-15 10 0,3 13-5 0,-1 2 0 15,-3 0 3-15,4 0-5 0,1-1-3 0,1 2 7 0,2-4-2 16,2-5-2-16,0-4 1 0,2-4 1 16,0 3 4-16,5-4-5 0,2 0-1 0,0 0 3 0,2 0 0 15,3-4 1-15,4 0 0 0,1-2 0 0,-4-1 3 16,6-1 0-16,-3-4-5 0,3 0 7 0,-3-2-1 16,2 0 1-16,-1-2-2 0,-4 0-2 0,2-2 1 15,-17 2-2-15,23-5 5 0,-12 1 0 0,-2 0-1 16,1 0-3-16,-10 4 3 0,11-11-3 0,-7 2 3 0,3 3-5 15,-2-2 7-15,0-2-2 0,-1 1-1 0,0 1-3 16,-1-3-1-16,-1 4 5 0,0-2-5 16,2-1 1-16,-4 2 0 0,0-3 1 0,0 3-2 15,3-3 4-15,-3 11 0 0,-3-16 1 0,3 6-4 16,0 2 1-16,0 8-4 0,-4-15-3 0,4 8 6 0,0 7 2 16,-4-11-4-16,4 11 2 0,-3-9-3 0,3 9-2 15,-4-7 3-15,4 7-2 0,0 0-1 0,0 0-2 16,0 0 3-16,-12-4 0 0,12 4 3 0,0 0-6 15,-11 15 3-15,6-6 2 0,-3 5-6 0,0 1 6 0,4-2-1 16,-1 3-2-16,1-4-2 0,4 5 5 16,-2-1-1-16,2-4 3 0,2 4-5 0,0-3 2 0,2-1-3 15,3 5 3-15,1-8 1 0,0 0-4 0,4 3 11 16,0-4-2-16,-1-1 0 0,7 1 0 0,-5-1-4 16,6-1 4-16,-6-5-2 0,2 4 2 0,-4-5 0 15,-11 0-2-15,36-5 2 0,-17 0 0 0,-4-2-2 16,1-3-2-16,-2-2-6 0,4-3 5 0,-7 1 4 15,10-11-3-15,-5-2-1 0,-2 1-2 0,-7 1 1 0,-1-6 3 16,1-1-1-16,-4-3 0 0,1 2 1 16,-4-2-3-16,0 2-5 0,0 0 9 0,-4-1-5 0,1 5 4 15,-2 3 0-15,3 4-2 0,-2 1 1 16,2 3 0-16,-3 1 1 0,3 1 3 0,-2-1-6 16,1 1 3-16,0 2 0 0,1 6-2 0,0-3 5 0,-1 5 2 15,3 6-9-15,-2-13 5 0,2 13-5 16,-4-8-3-16,4 8 1 0,0 0 3 0,0 0-5 0,0 0 7 15,0 0 1-15,-9 36-3 0,7-16 2 0,-3 13-1 16,0 4 6-16,1-1 4 0,1 0 1 0,3-4 0 16,0 4 1-16,0-2 0 0,3 1-7 0,-1-2 3 0,-2-2 3 15,2 0-1-15,0-4-7 0,1-7 3 16,-3-4-2-16,7 3 1 0,-3-4 2 0,-4-1 3 0,5 1-9 16,-1-6-10-16,1 2-3 0,-1-3-11 0,-1 0-7 15,4 1-17-15,-5-1-10 0,-2-8-6 0,11 14-10 16,-6-8-9-16,-5-6-17 0,9 8-25 0,-9-8-89 15,7 3-257-15,-7-3 75 0</inkml:trace>
  <inkml:trace contextRef="#ctx0" brushRef="#br0" timeOffset="-186337.91">2166 15267 277 0,'-7'-8'216'0,"7"8"-26"0,-4-9-14 0,4 9-13 0,-5-6-11 16,5 6-17-16,-2-8-12 0,2 8-17 0,0 0-9 15,2-11-15-15,-2 11-4 0,7-12-12 0,-1 6-6 16,9-6-10-16,2 1-7 0,2 4-32 0,13-8-21 16,-5 2-22-16,5 4-29 0,2 2-21 0,0 2-36 15,-2-2-106-15,-2 3-267 0,-7 0 78 0</inkml:trace>
  <inkml:trace contextRef="#ctx0" brushRef="#br0" timeOffset="-185568.31">3065 15047 358 0,'0'0'150'0,"2"-14"-13"16,-2 14-21-16,0 0-27 0,0 0 3 0,0 0-15 0,0 0 0 16,0 0-10-16,0 0-1 0,0 0-2 15,0 0 12-15,0 0 6 0,-7 38-3 0,4-9 2 16,-5-1-4-16,3-3-12 0,1-4-2 0,2 0-7 0,2-1-5 15,0-5-6-15,0 3-6 0,0-2-6 16,2-1 3-16,0-5-4 0,2 0-1 0,-1 1-7 0,-3-11 0 16,8 12-4-16,0-6 0 0,-8-6-4 0,13 7 2 15,-13-7-2-15,21 0-3 0,-21 0-4 0,0 0-5 16,30-9-7-16,-21 5-8 0,6-6 2 0,-1 0-13 16,0-3 4-16,-2 3 1 0,-1-5 5 0,-2 1-4 15,0 4 4-15,0-5 4 0,-2 1-4 0,-1-2 7 16,4 3-3-16,-5 1 1 0,1-5 0 0,-1 4 2 15,-1 1 3-15,0 5-1 0,0-1 3 0,-4 8 9 16,6-15-4-16,-6 15 1 0,0-13-6 0,0 13 5 16,5-5-10-16,-5 5 2 0,0 0 4 0,0 0-5 0,4-9 4 15,-4 9-3-15,0 0 2 0,0 0 0 0,0 0 3 16,0 0 1-16,0 0 3 0,13 23-4 0,-13-23 0 16,10 15 4-16,-3-7-11 0,-3-2 4 0,3 2 5 15,0 0-2-15,-2 1-12 0,4-6 15 0,-9-3-4 16,23 15 1-16,-6-9 1 0,-5 1 0 0,0-4-3 15,-12-3 2-15,20 2 1 0,-20-2 4 0,18 2-6 16,-18-2 4-16,0 0-1 0,25-4-1 0,-25 4-3 16,12-5 0-16,-12 5 1 0,11-13 7 0,-8 6-12 15,-3 7 9-15,4-13-6 0,0 4 5 0,-4-2 0 0,0 11 1 16,-2-18 7-16,0 8 1 0,0-1 6 16,0 2 4-16,2 9 4 0,-7-19-4 0,5 11-2 0,-3 0 8 15,5 8-2-15,-7-17 3 0,2 9 1 0,3 1-3 16,2 7-1-16,-7-11 3 0,7 11-10 0,-6-13 1 15,4 9-3-15,2 4 0 0,0 0-4 0,-8-10 1 16,8 10-3-16,0 0-5 0,0 0-1 0,-4-9-14 16,4 9-7-16,0 0-13 0,0 0-11 0,0 0-13 0,0 0-10 15,0 0-22-15,0 0-18 0,0 0-21 16,0 0-21-16,0 0-123 0,0 0-318 0,0 0 91 0</inkml:trace>
  <inkml:trace contextRef="#ctx0" brushRef="#br0" timeOffset="-185356.8289">3609 15043 235 0,'0'0'209'0,"0"0"-41"0,0 0-17 0,0 0-10 16,0 0-28-16,0 0-7 0,0 0-14 0,0 0-7 15,0 0-16-15,0 0-4 0,0 0-5 0,0 0-7 0,0 0-6 16,26-2-5-16,-26 2-6 0,0 0-7 0,27-7-13 15,-27 7-15-15,23-1-13 0,-23 1-21 16,30-3-18-16,-15 2-18 0,6 1-19 0,-5 1-19 0,0-1-65 16,-16 0-203-16,23 3 60 0</inkml:trace>
  <inkml:trace contextRef="#ctx0" brushRef="#br0" timeOffset="-185175.94">3719 15211 342 0,'-9'6'181'0,"9"-6"-17"0,0 0-10 0,0 0-18 16,0 0-9-16,0 0-15 0,0 0-13 0,0 0-9 16,0 0-7-16,0 0-16 0,0 0-6 0,48-14-2 15,-32 7-8-15,2 3-8 0,1-2-9 0,-2 4-16 16,2-3-25-16,2 0-19 0,-4 3-37 0,2-2-46 16,-1 0-100-16,-4 0-248 0,-1 0 73 0</inkml:trace>
  <inkml:trace contextRef="#ctx0" brushRef="#br0" timeOffset="-184867.9">4312 14803 226 0,'0'0'150'0,"0"0"-23"0,0 0-25 0,0 0-5 0,0 0 2 16,0 0 5-16,0 0-2 0,0 0-7 16,0 0-4-16,0 0 3 0,-36 36-5 0,17-10 10 0,1 6-3 15,-2-1-4-15,-1 2 2 0,1 4-7 16,3-2 1-16,-3 1-8 0,6 1-4 0,3 1-11 0,-1-3-9 16,3-1-2-16,5 1-7 0,4-4-2 0,2 2-2 15,0-10-4-15,12 5-8 0,-2-7 2 0,1-7-6 16,3 0 0-16,16 7-5 0,0-9-22 0,2 1-30 15,-2-4-16-15,2 0-33 0,3 2-25 0,-3-6-33 16,3 0-153-16,-13-3-345 0,8 4 97 0</inkml:trace>
  <inkml:trace contextRef="#ctx0" brushRef="#br0" timeOffset="-184074.9199">4550 15003 230 0,'0'0'161'0,"-5"-14"-36"0,5 14-10 16,0 0-12-16,-8-10-9 0,8 10 0 0,0 0-21 15,0 0 0-15,0 0-15 0,-4-13 1 0,4 13-5 0,0 0-7 16,0 0 7-16,0 0-8 0,0 0 7 16,0 0 6-16,0 0 6 0,0 0 2 0,2 43 0 0,-2-23-10 15,0 0 2-15,0 11 0 0,0 0-7 0,0-9-6 16,-2 1-2-16,4-5-3 0,0 3-8 0,-2-3 0 15,5-1-5-15,0-1-3 0,-2-3-1 0,1-1-1 16,0-4 1-16,3 0-5 0,-7-8-1 0,10 10-2 16,-4-5 0-16,-6-5-4 0,0 0-6 0,20 0-10 15,-20 0-2-15,0 0-7 0,28-13-13 0,-14 3 3 16,-3-1-1-16,-2-3-7 0,1 0 5 0,-4-2 1 0,3-1 5 16,-7 5-2-16,6-1 5 0,-4 3 1 0,-1 0 7 15,-1-1 1-15,-2 11 6 0,4-12-5 16,-4 12-1-16,2-11 3 0,-2 11 5 0,0 0-6 0,7-7 7 15,-7 7 4-15,0 0 0 0,0 0 2 0,0 0 1 16,0 0-1-16,0 0 2 0,0 0-2 0,0 0 7 16,0 0-4-16,12 27 3 0,-8-22-5 0,-4-5 4 15,7 11-1-15,0-3 5 0,-7-8 0 0,14 10-3 16,-7-6 0-16,-7-4-3 0,17 6 0 0,-17-6 6 16,19 4-6-16,-10-1 1 0,-9-3-4 0,18 1 2 15,-18-1-3-15,0 0-1 0,30-4 2 0,-30 4 2 0,13-4-2 16,-13 4-1-16,15-8-1 0,-15 8 2 0,11-10 3 15,-11 10 0-15,6-12 5 0,-6 6-1 16,0 6 2-16,2-17 1 0,-2 9 1 0,0 8-5 0,-4-18 1 16,2 9 9-16,-3-1-2 0,3 0 2 0,0 2 1 15,2 8-2-15,-9-25 4 0,1 10-1 0,4 4-10 16,0 2 5-16,1 1 2 0,3 8 3 0,-6-17-3 16,1 9 0-16,5 8 0 0,-7-17 1 0,2 12 3 15,5 5-1-15,-6-16-2 0,1 9 3 0,5 7-5 16,-6-15 1-16,1 11-4 0,5 4-1 0,-7-10-1 15,7 10-6-15,-7-8-1 0,7 8 0 0,0 0-1 0,-7-8-7 16,7 8-8-16,0 0-10 0,0 0-15 16,-8-7-12-16,8 7-12 0,0 0-16 0,0 0-15 0,0 0-16 15,0 0-19-15,0 0-25 0,0 0-18 0,-15 19-125 16,15-19-343-16,-2 16 98 0</inkml:trace>
  <inkml:trace contextRef="#ctx0" brushRef="#br0" timeOffset="-183566.93">5036 15137 245 0,'0'0'108'0,"0"0"-20"16,0 0-8-16,0 0-11 0,0 0-9 0,0 0 5 15,0 0-1-15,0 0-19 0,0 0 10 0,0 0-9 16,0 0 3-16,0 0-13 0,19 0 9 0,-19 0-8 16,0 0 7-16,0 0-5 0,0 0 8 0,0 0 0 15,0 0 3-15,0 0-4 0,0 0 1 0,0 0-5 0,0 0 2 16,0 0-7-16,0 0-3 0,0 0-8 16,0 0 4-16,0 0-10 0,0 0-1 0,0 0-3 15,0 0-1-15,0 0 0 0,12 3-1 0,-12-3 7 16,0 0 7-16,7 16 6 0,-5-8 0 0,0 2-1 0,3 7 0 15,-1-1 8-15,-4 1-9 0,5-1-2 0,-1 3-3 16,-1-2-7-16,2 0 5 0,-3 2-1 0,0-1-1 16,3-1-6-16,-3-1 1 0,0-2-8 0,-2-1-21 15,2-4-18-15,0 2-16 0,-2 0-26 0,0-11-35 0,3 17-43 16,-3-17-81-16,0 12-274 0,0-12 80 16</inkml:trace>
  <inkml:trace contextRef="#ctx0" brushRef="#br0" timeOffset="-183178.46">5407 15113 271 0,'7'-9'155'0,"-7"9"-32"16,0 0-7-16,0 0 6 0,0 0-14 0,0 0-4 0,0 0-10 15,0 0-1-15,15 27-5 0,-13-19 0 0,-2 2-12 16,0-10 0-16,6 19-4 0,-6-10-14 0,0 9-2 16,-3-5-5-16,3 3-7 0,-3-4-2 15,-1-2-4-15,2 1-3 0,-3-4-7 0,-1 8-14 16,-1-5-30-16,0 0-13 0,0-1-38 0,-2-1-21 0,9-8-44 16,-14 9-77-16,14-9-250 0,-11 1 73 0</inkml:trace>
  <inkml:trace contextRef="#ctx0" brushRef="#br0" timeOffset="-182541.93">5584 14897 290 0,'3'-9'125'16,"-3"9"-11"-16,0 0-15 0,0 0 7 0,0 0 7 16,0 0-9-16,0 0-6 0,0 0 1 0,0 0 0 15,0 44 3-15,0-26-7 0,2 1-10 0,-2 1-2 16,3 0-8-16,-3 1-1 0,2 0-11 0,0-3-2 16,3 2-1-16,-3-3-8 0,5 0-6 0,-1-1-4 15,2-2-4-15,-2-1-5 0,-1-2-2 0,1-4 0 0,-1 1 0 16,-5-8-6-16,16 8-5 0,-16-8 4 0,14 4-7 15,-14-4-7-15,0 0-9 0,20-1-13 0,-20 1-2 16,11-11-5-16,-1 3-5 0,-10 8-14 0,14-20-1 16,-8 5 5-16,2-3 2 0,-4 2 9 0,1-3-3 0,-3 3 0 15,0 0-6-15,0 1 15 0,0 2 10 0,-2 2 2 16,0 2 7-16,0 9-2 0,0-13 0 16,0 13 2-16,3-11-3 0,-3 11 10 0,0 0 5 0,0 0 3 15,0 0 1-15,0 0 0 0,0 0 4 0,0 0 0 16,0 0-3-16,0 0 1 0,-11 32-3 0,11-32 0 15,0 21 2-15,2-13-4 0,2 8 2 0,-2-1-1 16,3-5 0-16,-1 0-2 0,-2 1 1 0,6-5-5 16,-8-6 1-16,9 14 2 0,-2-9-1 0,-7-5-3 15,14 9 2-15,-14-9-5 0,13 7-1 0,-13-7 2 16,16 1-1-16,-16-1 0 0,0 0 3 0,0 0-3 16,28-8-5-16,-28 8 6 0,9-10-3 0,-5-1 0 15,1 4-2-15,-1-1-4 0,3-9 2 0,-4-2 2 16,-3 2-2-16,0 0 0 0,0-1 3 0,-3 2-5 15,3-1 4-15,-5 2-4 0,1-1 4 0,-1 0 1 0,5 7 2 16,-4-2 4-16,4 11-1 0,-7-16 4 0,5 8 1 16,2 8-3-16,-5-13-2 0,5 13 3 0,-5-8-7 15,5 8-1-15,0 0-2 0,-4-10 4 0,4 10-9 0,0 0-13 16,0 0-16-16,0 0-9 0,0 0-17 16,0 0-9-16,0 0-24 0,0 0-27 0,0 0-32 15,0 0-105-15,0 0-306 0,0 0 89 0</inkml:trace>
  <inkml:trace contextRef="#ctx0" brushRef="#br0" timeOffset="-182160.93">6098 15041 231 0,'0'0'118'0,"0"0"-6"0,0 0 0 0,0 0-21 0,9 18 4 15,-9-18-7-15,9 14-1 0,-4-6-9 0,-5-8-4 16,11 25-1-16,-5-10-3 0,4 1 0 0,-7 0-3 16,1 3 6-16,0-2-1 0,-4 1 0 0,-2-1-3 15,0-1-4-15,-2 3 5 0,1-3-10 0,-4 1 3 16,4-3-1-16,-3 2-3 0,-1-3-2 0,3-4-3 15,4-9-6-15,-12 17-2 0,7-8-2 0,5-9 2 0,-6 12 3 16,6-12-3-16,0 0-6 0,0 0-4 0,-9 8-3 16,9-8-4-16,0 0 0 0,0 0-4 0,0 0-6 15,0 0 2-15,0 0-6 0,0 0-5 16,36-18-10-16,-20 9-18 0,2-1-9 0,-4 0-16 16,4-1-10-16,-1 1-18 0,-2 0-17 0,-1-3-20 0,2 3-28 15,-5 2-14-15,1-5-111 0,-3 4-313 0,0-2 90 16</inkml:trace>
  <inkml:trace contextRef="#ctx0" brushRef="#br0" timeOffset="-181795.3199">6127 14708 225 0,'0'0'196'0,"0"0"-30"0,0 0-36 15,-2-15-6-15,2 15-19 0,0 0-12 0,0 0-9 16,0 0-5-16,0 0-6 0,0 0 9 0,0 0-2 16,0 0 0-16,32 31-5 0,-19-18-1 0,-1 0 0 15,4 2-7-15,9 8-2 0,0-1-5 0,1 1 0 0,3-2-2 16,-4 1-6-16,2 0 0 0,-4 1-4 16,2 0-5-16,-4 2-2 0,-3-2-4 0,-2-2 2 15,-5 0-6-15,0 9 2 0,-1-9-1 0,-5 3 3 16,-3-5-7-16,-2 13 4 0,-7 0-3 0,1-5 1 0,-4 6-4 15,-3-2-3-15,-2 0 1 0,0-1-7 0,-2 2 1 16,2-1-2-16,-1-5 0 0,2-4-4 0,2-3-4 16,1-2 3-16,2-3-2 0,0 0-2 0,2-3-2 15,0-1 4-15,1-2-3 0,6-8-8 0,-7 10 3 0,5-3-1 16,2-7-16-16,0 0-12 0,-8 10-28 16,8-10-27-16,0 0-34 0,0 0-39 0,0 0-170 0,0 0-388 15,0 0 108-15</inkml:trace>
  <inkml:trace contextRef="#ctx0" brushRef="#br0" timeOffset="-181453.56">7005 14894 330 0,'0'0'147'16,"0"0"-23"-16,0 0 1 0,8-9-12 0,-8 9 0 15,0 0-8-15,0 0-6 0,0 0 0 0,0 0-1 16,0 0-5-16,0 0-3 0,0 0-1 0,0 0-5 16,-40 16 1-16,25-6-2 0,0 2-12 0,2 5 2 15,-2-1 7-15,-2 9-2 0,1-3-6 0,7-3-8 16,0 0-4-16,0-3-4 0,7 4-6 0,-3-3-5 0,0 2-3 15,5-5-3-15,0-1-1 0,5 0-5 16,2 4-2-16,0-5-1 0,2 1-7 0,0-5-6 0,0-4-20 16,0 4-22-16,2-4-18 0,-11-4-24 0,21 6-32 15,-21-6-20-15,23 5-36 0,-23-5-147 0,0 0-360 16,34-9 100-16</inkml:trace>
  <inkml:trace contextRef="#ctx0" brushRef="#br0" timeOffset="-181262.96">6843 15053 251 0,'0'0'218'0,"0"0"-35"0,0 0-22 0,0 0-18 15,0 0-21-15,0 0-13 0,0 0-9 0,0 0-9 16,0 0-15-16,0 0-2 0,0 0-7 0,0 0-6 16,0 0-11-16,0 0 4 0,60 4-11 0,-42-4-5 15,2 2-22-15,-20-2-17 0,28 1-34 0,-14-1-31 16,8 4-149-16,-22-4 16 0,0 0-233 15,30-5 68-15</inkml:trace>
  <inkml:trace contextRef="#ctx0" brushRef="#br0" timeOffset="-180472.9499">7567 14771 372 0,'0'0'229'0,"0"-12"-35"0,0 12-23 15,0 0-25-15,0 0-21 0,0 0-16 0,0 0-9 0,0 0 1 16,0 0 11-16,0 0 4 0,0 44-7 0,-5-14-9 16,2 2-8-16,-1 4-10 0,-1-1-9 0,1 0-4 15,-5 2-7-15,1-2-8 0,4-1-5 0,-3 2-6 16,3 0 1-16,0-3-8 0,-1 0-4 0,3-4-5 15,-3-5-17-15,2-3-19 0,3-2-20 0,0-2-22 0,0-6-15 16,0-11-23-16,6 21-16 0,-6-21-6 16,2 15-19-16,-2-15-13 0,0 0-110 0,0 0-302 15,9 5 87-15</inkml:trace>
  <inkml:trace contextRef="#ctx0" brushRef="#br0" timeOffset="-179617.94">7705 14872 251 0,'3'-15'121'16,"-1"3"-19"-16,-2 12-13 0,7-20-17 0,-7 20 12 0,5-15-4 15,-5 15-2-15,4-12-4 0,-4 12 7 0,0 0-11 16,5-12 3-16,-5 12-9 0,0 0 10 16,4-11-8-16,-4 11-7 0,0 0 0 0,0 0-8 0,0 0-3 15,4-14-6-15,-4 14-7 0,0 0 3 0,0 0-6 16,0 0-3-16,0 0-9 0,0 0 4 0,0 0 0 15,0 0-6-15,0 0-3 0,0 0-4 0,0 0 5 16,0 0 4-16,0 0 2 0,0 0 5 0,0 0 0 0,-6 35 2 16,4-17-8-16,-3 1 6 0,-1 12 4 15,-2-2-1-15,-1 1 0 0,0 3-9 0,3 0 9 16,-2 0-4-16,1-4-2 0,1 4-3 0,-1 0-2 16,5-5-1-16,-8-3-2 0,6-3-2 0,-1-3-2 15,3-2-2-15,0-1 1 0,-2 0-2 0,1 0 0 16,3-5 1-16,-2 1-1 0,2-12 1 0,-5 17-2 15,5-17 0-15,-5 14 0 0,5-14-2 0,0 0 4 0,-2 13-2 16,2-13-3-16,0 0 3 0,0 0-1 0,-7 12-2 16,7-12 2-16,0 0 3 0,0 0-4 0,0 0 0 15,0 0-2-15,0 0-4 0,0 0 2 0,0 0 3 16,0 0-2-16,0 0-3 0,-4-30 3 16,4 30-2-16,2-28-2 0,-2 12 1 0,2-3 0 15,3-10 0-15,-1 3 3 0,4-4-2 0,-4 1 0 0,1-2-2 16,-1-2 0-16,1 0 1 0,1 2-5 0,0-2 0 15,0 2 2-15,1 5-1 0,-3-1 1 0,1 6-3 16,-3 4 1-16,2-1 3 0,2 0 0 0,0 3-2 16,-1-1-3-16,-1 4 4 0,1-1 1 0,-1 5-4 15,1-3-3-15,0 3 5 0,-5 8-3 0,11-16 5 16,-5 8 1-16,-6 8-1 0,15-16 2 0,-9 9-4 16,-1-1 2-16,1 2 1 0,4 0 1 0,-10 6-2 15,11-10-3-15,-11 10 1 0,13-7 5 0,-13 7-2 16,15-2-3-16,-15 2-3 0,0 0 1 0,0 0 3 15,23 11 3-15,-17-3-1 0,1-2-2 0,2 11 6 16,-4-1-2-16,0 3-1 0,-3-2 0 0,2 15 2 0,-2-1-4 16,-2-3 3-16,-4-1 0 0,-3 2 0 0,0-5 0 15,0-4 3-15,-4 10 5 0,-1-7-7 0,3-5 3 16,0-4-3-16,1 1 3 0,-2-1-7 0,3-2 7 0,-2-2 0 16,5-2 1-16,-4 1 0 0,2-3 10 15,6-6-2-15,-11 11 1 0,11-11-4 0,-7 3 2 16,7-3 1-16,0 0 1 0,-8 9-4 0,8-9 2 0,0 0-2 15,0 0-3-15,0 0 1 0,-8 6 10 16,8-6-14-16,0 0 5 0,0 0-4 0,0 0-2 16,0 0 1-16,0 0-4 0,0 0 0 0,0 0 3 15,18 15-4-15,-11-12 4 0,0 6 1 16,-7-9-1-16,18 10-1 0,-7 2 1 0,2 1 0 0,4-5 1 16,-4 4-5-16,4-2 5 0,-4-2-3 0,1 1 2 15,-1-1-1-15,-5-1-3 0,1 0 2 0,-9-7-9 16,15 8-5-16,-5-4-8 0,-10-4-18 0,0 0-14 15,22 8-15-15,-22-8-28 0,10 3-33 0,-10-3-37 16,0 0-120-16,0 0-342 0,0 0 98 0</inkml:trace>
  <inkml:trace contextRef="#ctx0" brushRef="#br0" timeOffset="-179149.93">7938 14296 388 0,'0'0'160'0,"-2"-10"-17"0,2 10-12 16,0 0-17-16,0 0-4 0,0 0-10 0,0 0-15 16,0 0-9-16,0 0-6 0,0 0-8 0,0 0-10 0,0 0-1 15,0 0-6-15,0 0-8 0,0 0-2 16,0 0-1-16,0 0-3 0,0 0-3 0,18-10-2 0,-18 10-2 16,0 0 5-16,0 0 1 0,27 20 0 0,-12-5 7 15,-9 2 8-15,3 1 6 0,-2 11-5 0,-3-5-1 16,-1 7 0-16,-6-6-2 0,-1-4-4 0,-1-1 5 15,1-2-2-15,-3 1 2 0,1-3-6 0,-2 1 3 16,1-1-6-16,1-5 3 0,1-1 1 0,3-4 1 16,2-6 2-16,-6 13 4 0,6-13 1 0,-4 7-5 15,4-7-6-15,0 0-3 0,0 0-5 0,0 0-3 16,0 0-1-16,0 0-4 0,44-7-3 0,-12-6-3 16,-7 3-5-16,-3 2-7 0,-1-1-21 0,-2 1-17 15,1 0-27-15,-4 1-28 0,2 3-30 0,-4 0-40 0,-14 4-174 16,23-7-400-16,-23 7 112 0</inkml:trace>
  <inkml:trace contextRef="#ctx0" brushRef="#br0" timeOffset="-177627.9499">17458 2661 233 0,'0'0'126'0,"-15"-7"-15"15,15 7 7-15,-11-4-20 0,11 4-4 0,0 0-9 16,-13-4 6-16,13 4-7 0,0 0-9 0,-16-1 6 16,16 1-6-16,-11-3-1 0,11 3-13 0,0 0 6 15,-15-1-4-15,15 1-1 0,-13-3-1 0,4 2 0 16,9 1 3-16,-14-3-4 0,14 3 2 0,-11-2 1 0,11 2-1 15,0 0 3-15,-14-3-3 0,14 3 5 0,0 0-2 16,0 0 0-16,0 0-8 0,-11 0-10 16,11 0 0-16,0 0-5 0,0 0-6 0,0 0-4 0,0 0-3 15,0 0-2-15,0 0-7 0,0 0 5 0,34-2-3 16,2 2-8-16,8-3-1 0,3 0 0 0,4 6 0 16,17-6-4-16,-15 3-5 0,-10 3-4 0,-5-3-10 15,4 3-14-15,-6-3-8 0,-8 2-14 0,-5-4-8 16,-3 4-8-16,-2-2-23 0,-4 0-15 0,-14 0-12 15,20 0-34-15,-20 0-11 0,9 0-104 0,-9 0-310 16,0 0 89-16</inkml:trace>
  <inkml:trace contextRef="#ctx0" brushRef="#br0" timeOffset="-177387.9799">17284 2811 286 0,'0'0'199'0,"0"0"-5"15,-9 4-19-15,9-4-17 0,0 0-14 0,0 0-20 16,0 0-13-16,0 0-11 0,0 0-8 0,0 0-12 0,0 0-8 16,0 0-9-16,68-14-4 0,-29 8-10 15,5-3-5-15,-1 3-6 0,3-2-4 0,-3 0-2 0,1 1-5 16,-4 4-1-16,-1 1-4 0,-5-3-1 16,-7 3-8-16,-1 0 4 0,-6 2-5 0,-2 2-10 15,-1-2-19-15,-17 0-14 0,22 0-22 0,-22 0-5 0,16 2-31 16,-9 3 4-16,-7-5-12 0,0 0-4 0,0 0-115 15,2 10-255-15,-2-10 74 0</inkml:trace>
  <inkml:trace contextRef="#ctx0" brushRef="#br0" timeOffset="-177225.4199">17443 2854 276 0,'0'0'213'0,"0"0"-14"0,0 0-13 0,0 0-5 15,0 0-20-15,0 0-12 0,-17-1-16 0,17 1-23 16,0 0-5-16,0 0-16 0,0 0-12 0,0 0-6 15,63-3-7-15,-17 1-6 0,27 2-10 0,9-4-17 16,4 2-42-16,3-3-50 0,-2 1-91 0,2 3-102 16,-7-6-301-16,-9-2 87 0</inkml:trace>
  <inkml:trace contextRef="#ctx0" brushRef="#br0" timeOffset="-173688.96">14901 12899 264 0,'0'0'171'0,"0"0"-26"16,0 0-16-16,0 0-5 0,0 0-6 16,0 0-6-16,0 0 6 0,0 0-6 0,0 0-5 0,0 0-1 15,0 0-3-15,0 0-4 0,0 0-6 0,0 0-1 16,0 0-4-16,0 0-5 0,0 0-7 0,0 0-6 16,0 0-4-16,0 0-4 0,0 0-6 0,0 0-9 15,0 0-4-15,0 0-7 0,0 0-4 0,0 0-1 0,0 0-3 16,0 0-3-16,13-10-2 0,8 10-2 0,-2-2-3 15,1 0-1-15,0 2-2 0,-2 0-2 16,19 0 6-16,-19 2-19 0,3 0-5 0,-6-2 10 16,2 0-7-16,1 0-12 0,-4 0-10 0,4 4-11 15,0-4-11-15,-4-3-20 0,-1 2-15 0,-13 1-17 16,28 0-21-16,-19-2-21 0,7 0-143 16,-3-1-339-16,2-1 96 0</inkml:trace>
  <inkml:trace contextRef="#ctx0" brushRef="#br0" timeOffset="-173240.9799">14990 13016 295 0,'0'0'158'0,"0"0"-23"0,0 0-5 0,0 0-24 15,0 0-8-15,0 0-1 0,-4 9-11 0,4-9-7 16,0 0-4-16,0 0 4 0,0 0-1 0,0 6-9 16,0-6 3-16,0 0 0 0,0 0-13 0,0 0 7 15,0 0 0-15,4 8 4 0,5-6 61 16,-9-2-64-16,13 5-1 0,-1-2-4 0,9-1-5 15,-1-2-6-15,14 2 2 0,5-2-3 0,-2 3-7 16,1-6 1-16,1 3-5 0,-3 0-4 0,-1 0-4 16,-3 0 0-16,-5 0-5 0,-7 3-1 0,-1-3-5 0,-3 2 0 15,-2-2-2-15,-5 0-4 0,-9 0-2 0,20 2-3 16,-20-2-2-16,11 0 1 0,-11 0 0 0,0 0 4 16,14 2-3-16,-14-2-4 0,0 0 0 0,0 0 0 15,0 0 1-15,16-2 2 0,-16 2-2 0,0 0 0 16,0 0-9-16,0 0-9 0,0 0-6 0,0 0-18 15,0 0-18-15,0 0-23 0,0 0-27 0,0 0-28 0,13-2-47 16,-13 2-123-16,0 0-359 0,0 0 102 16</inkml:trace>
  <inkml:trace contextRef="#ctx0" brushRef="#br0" timeOffset="-172694.99">14971 12842 271 0,'0'0'134'0,"0"0"-18"16,0 0 2-16,0 0-12 0,0 0-14 16,0 0-2-16,0 0-10 0,0 0-5 0,-8-7-5 0,8 7-6 15,0 0 0-15,0 0-12 0,0 0 6 0,0 0-4 16,0 0-7-16,0 0-1 0,0 0-10 0,0 0 3 15,0 0-4-15,0 0 6 0,0 0-6 0,0 0 3 16,0 0-1-16,0 0-1 0,38 8 0 0,-21-3-6 16,2-1 4-16,0 0-5 0,4-2 3 0,11 5 0 0,2-5-2 15,-10 0-2-15,-4 1-5 0,-4-3 4 0,1 3-5 16,-1-1-4-16,-2 2 0 0,0-4-1 0,-16 0-8 16,23 1 3-16,-14 2 1 0,-9-3 0 0,14 2 0 15,-14-2 0-15,0 0-1 0,15 2 1 0,-15-2-3 16,0 0-6-16,12 1 3 0,-12-1 2 0,0 0-5 15,0 0 6-15,0 0-1 0,16 0 0 0,-16 0-3 16,0 0 1-16,0 0-1 0,0 0 1 0,0 0-3 16,0 0-2-16,0 0-1 0,0 0-12 0,16 0-10 15,-16 0-31-15,0 0-25 0,0 0-25 0,0 0-52 0,0 0-108 16,0 0-313-16,9-5 91 0</inkml:trace>
  <inkml:trace contextRef="#ctx0" brushRef="#br0" timeOffset="-172264.9799">15107 13026 347 0,'0'0'161'0,"-8"9"-19"0,8-9-16 16,0 0-6-16,-4 6-12 0,4-6 1 0,0 0-12 0,0 0-2 15,0 0-4-15,0 0-10 0,-5 8-6 0,5-8-5 16,0 0-5-16,0 0-9 0,0 0 4 0,0 0-5 0,11 9-1 16,1-7 1-16,6 0-6 0,3 0 2 15,11 2-4-15,4-3-3 0,-2-1-1 0,0 0-1 16,-6 0-5-16,-3 0-5 0,-4 0-1 0,13-1-4 0,-9 2 0 15,-3-1-6-15,-1 4 2 0,-7-4-6 0,-3 3 0 16,0-3-2-16,-11 0-3 0,17 4-1 0,-17-4 0 16,11 0 0-16,-11 0-4 0,10 2 1 0,-10-2-3 15,0 0 4-15,13 2-3 0,-13-2 0 0,0 0 1 0,6 2-4 16,-6-2 2-16,0 0-1 0,0 0 1 16,0 0-1-16,12 2 1 0,-12-2-1 0,0 0-3 15,0 0-5-15,0 0-12 0,0 0-17 0,0 0-15 0,0 0-27 16,0 0-31-16,0 0-44 0,0 0-139 0,0 0-347 15,0 0 98-15</inkml:trace>
  <inkml:trace contextRef="#ctx0" brushRef="#br0" timeOffset="-144512.09">10809 13853 269 0,'0'0'107'0,"0"0"-17"0,0 0-11 0,0 0 2 16,0 0-10-16,0 0 3 0,0 0-11 0,0 0 3 16,0 0-10-16,0 0 0 0,0 0 0 0,0 0-3 15,0 0-7-15,0 0 3 0,0 0-4 0,0 0-6 0,0 0 0 16,0 0-7-16,0 0-4 0,0 0-2 15,0 0-4-15,0 0-4 0,0 0 5 0,0 0-7 0,0 0-2 16,0 0 0-16,0 0-2 0,30-14-4 0,-19 11-3 16,10-1 12-16,2-2-9 0,11 0 1 0,-2 0 3 15,-4 2-6-15,-1 0 1 0,-7-1 7 0,1 3-6 0,13-3-5 16,-9 1 5-16,-4 3-7 0,-3-2 1 16,0 0 1-16,0 3 5 0,3-2-2 0,-3 2 3 0,0-3-7 15,1 3-1-15,-6 0 7 0,1-1-13 0,-1 1 10 16,0-3 5-16,-2 2-3 0,-11 1 6 0,27-2 3 15,-14-3-4-15,-1 5-2 0,2-2 1 0,-3 1-3 16,-11 1 4-16,20-2 2 0,-9-1-7 0,-11 3 2 16,30-2-4-16,-18 2-4 0,1 0 8 0,-1 0-8 15,8 0-4-15,-20 0 14 0,26-2-11 0,-15 0 4 16,-11 2-1-16,20-2-3 0,-20 2-1 0,19 0 3 16,-19 0 0-16,16 0 0 0,-16 0-7 0,20-2 8 15,-20 2-1-15,18 0-2 0,-18 0 4 0,17-2-6 16,-17 2 6-16,13 0-3 0,-13 0-1 0,0 0 0 15,16-2 0-15,-16 2 6 0,0 0-5 0,13-2 1 16,-13 2 2-16,0 0 1 0,15-3-2 0,-15 3 0 0,0 0 3 16,0 0-6-16,13-4 3 0,-13 4-8 0,0 0 2 15,0 0 2-15,0 0 0 0,14-2 5 0,-14 2-4 0,0 0 3 16,0 0-9-16,0 0 9 0,0 0-3 0,0 0 2 16,0 0-10-16,0 0 0 0,13-2 1 15,-13 2-12-15,0 0-13 0,0 0-16 0,0 0-13 0,0 0-7 16,0 0-2-16,0 0-16 0,0 0-13 0,0 0-76 15,0 0-209-15,0 0 62 0</inkml:trace>
  <inkml:trace contextRef="#ctx0" brushRef="#br0" timeOffset="-143784.46">10839 14079 223 0,'0'0'72'16,"0"0"-1"-16,0 0-1 0,0 0-8 0,0 0-25 16,0 0 20-16,0 0-16 0,0 0 5 0,0 0 9 15,0 0-10-15,0 0 0 0,-25-4 5 0,25 4-2 16,0 0 0-16,0 0-19 0,0 0 16 0,0 0-13 15,0 0-12-15,0 0 25 0,0 0-7 0,0 0 2 16,0 0-1-16,0 0-4 0,0 0-3 0,0 0 6 0,-5-6-7 16,5 6 5-16,0 0-6 0,0 0-5 0,0 0-11 15,0 0 4-15,0 0 0 0,0 0 0 0,0 0 4 16,0 0-3-16,26-13-4 0,-17 11-4 0,11-4 1 16,2 0-4-16,11-2 5 0,4-1-7 0,-3-1-6 15,4 2 6-15,-1 2 10 0,-1-2-9 0,1 1 2 16,0-1 0-16,1 2 0 0,-4-2-4 0,2 0-1 15,0 4 3-15,-2-1-1 0,-8 1-7 0,-3 0 8 0,-4 2-17 16,-2-2 0-16,0 4 16 0,-2-3-9 16,0 2 4-16,-4-3 3 0,-11 4 1 0,23-3-1 15,-23 3 1-15,16-1-1 0,-16 1-4 0,16-3 2 0,-16 3 4 16,16-4 3-16,-16 4-9 0,15-2 5 0,-15 2 9 16,17-3-8-16,-17 3 5 0,15-2-4 0,-6-4 3 15,-9 6 0-15,17-3-6 0,-17 3 3 0,18-2-7 16,-18 2 3-16,18-4 0 0,-18 4-1 0,14 0-1 15,-14 0-2-15,11-4 3 0,-11 4 2 0,0 0 0 16,13-2 0-16,-13 2-1 0,0 0-1 0,0 0 5 0,15-2 0 16,-15 2 0-16,0 0 1 0,0 0 0 0,0 0 0 15,0 0-5-15,0 0 6 0,11-5-7 0,-11 5 1 16,0 0 0-16,0 0-8 0,0 0-13 0,0 0-3 16,0 0-9-16,0 0-19 0,0 0-16 0,0 0-24 15,0 0-28-15,0 0-81 0,0 0-234 0,0 0 69 16</inkml:trace>
  <inkml:trace contextRef="#ctx0" brushRef="#br0" timeOffset="-135361.15">27930 12950 282 0,'0'0'211'16,"4"-5"-13"-16,-4 5-10 0,5-5-10 0,-1 1-16 16,-4 4-17-16,0 0-10 0,8-8-18 0,-8 8-11 15,0 0-9-15,0 0-13 0,4-6-10 0,-4 6-8 16,0 0-5-16,0 0-7 0,0 0-11 0,0 0-2 16,0 0-5-16,0 0-2 0,0 0-1 0,0 0 1 15,0 0-3-15,-2 24 3 0,0-5 2 0,-4-1 0 16,-2 13 5-16,3-6-2 0,-2 8 3 0,1-3-12 0,3 4 6 15,-8-2-2-15,6 1-2 0,1 0-2 16,2 1-1-16,2 0-3 0,2-5-3 0,4 1-3 0,-1 1-2 16,4 0 1-16,0-4 0 0,-2-3-5 0,4-3 0 15,-1-6 2-15,-3 1 0 0,6 0-11 16,1-3 8-16,-3 1-4 0,3-1 1 0,0-4-1 0,-1 0 1 16,-1-3-2-16,3-2-1 0,-7 1 1 0,3-5 0 15,0 0-5-15,-11 0 2 0,21-7-2 0,-6 1-1 16,2-6 2-16,-4-3-3 0,1 1-3 0,2-12-1 15,2-4-1-15,-1-1-2 0,-2-3 4 0,-4-2-5 16,3 4 2-16,0-5 4 0,0 2-3 0,-1 2 4 0,1-2-3 16,-3 2 0-16,-2 2 0 0,6 3-1 0,-4-1-5 15,-5 6 7-15,4 4 2 0,-3 1-1 0,-5 2 1 16,4-1-1-16,-3 3-1 0,1 0 0 0,1 2 2 16,-2-4 0-16,1 3-1 0,-2 2 2 0,1 1-1 15,-1 2 0-15,-2 8 2 0,2-17-3 0,0 13 0 16,-2 4 2-16,0-12-2 0,0 12 3 0,2-6-5 0,-2 6 0 15,0 0-1-15,3-11 3 0,-3 11-2 0,0 0 3 16,0 0-5-16,0 0 4 0,0 0-2 0,0 0 1 16,0 0 0-16,0 0 2 0,-16 31 1 0,9-14 4 15,-5 11 1-15,-1-1 1 0,-3 5 1 0,7 0 0 16,-2 0 1-16,1-1 0 0,1 0 1 0,0 2 1 16,2-2-2-16,2 0 1 0,-1-1-2 0,1 2 0 15,3-3-1-15,0-5-1 0,2-1-3 0,0-5 3 16,2 3-1-16,0-3-1 0,1 3-5 0,-1 9-13 15,2-7-20-15,1-6-22 0,-1 1-27 0,-1 0-26 16,2-3-17-16,1 2-37 0,-1-2-184 0,1-2-415 16,2-3 117-16</inkml:trace>
  <inkml:trace contextRef="#ctx0" brushRef="#br0" timeOffset="-135095.54">28625 13281 378 0,'0'0'226'15,"8"-2"-17"-15,-8 2-12 0,11-4-19 0,-11 4-14 16,0 0-16-16,18-3-15 0,-18 3-12 16,20-4-12-16,-1 4-11 0,2 0-8 0,-2 0-9 0,4 0-8 15,12 0-7-15,-8 0-5 0,7 0-8 0,0 0-5 16,-6 0-4-16,-5 0-7 0,-6 0-2 0,2-1-4 15,2 1-3-15,-6 0-6 0,-15 0-7 0,23 0-15 16,-23 0-18-16,19 0-19 0,-19 0-32 0,13-3-28 16,-13 3-24-16,0 0-29 0,0 0-135 0,14 3-343 0,-14-3 99 15</inkml:trace>
  <inkml:trace contextRef="#ctx0" brushRef="#br0" timeOffset="-134848.96">28896 13131 430 0,'0'-8'197'15,"0"8"-17"-15,0 0-21 0,0 0-23 0,0-10-16 0,0 10-14 16,0 0 1-16,0 0-1 0,0 0-1 16,0 0 2-16,0 0-3 0,0 0-3 0,5 40-10 15,-2-23-8-15,-1 1-8 0,0 2-9 0,-2 0-7 0,3 8-4 16,-3 4-2-16,4-1-9 0,-4-7-4 0,5-1-4 15,-3-2-5-15,0-1-3 0,2-2-22 0,-1 1-23 16,2 1-25-16,-1-4-32 0,1 1-33 0,-1 1-33 16,1-3-33-16,-1-5-100 0,0 1-328 0,0-5 93 15</inkml:trace>
  <inkml:trace contextRef="#ctx0" brushRef="#br0" timeOffset="-134557.16">29266 13046 339 0,'12'-11'200'0,"-12"11"-24"0,9-4-19 16,-9 4-19-16,0 0-17 0,11 0-8 0,-11 0-3 15,0 0-2-15,0 0-4 0,14 18 2 0,-14-9-2 16,7 6-5-16,-3 5-5 0,1 0-7 0,-3 11-6 0,-2 0-7 15,2-2-8-15,-4 1-4 0,2 3-9 0,-2-8-4 16,-1-5-4-16,1 0-5 0,0 1-5 0,2 0-3 16,-2-3-3-16,2 1-6 0,0-1-20 0,0-1-20 15,0-1-24-15,-5-2-17 0,7-1-25 0,-4 0-18 16,2-5-9-16,0-8-13 0,0 12-13 0,0-12-15 16,0 0-89-16,0 0-285 0,0 0 85 0</inkml:trace>
  <inkml:trace contextRef="#ctx0" brushRef="#br0" timeOffset="-134327.4499">29590 13029 375 0,'0'0'189'16,"7"-7"-15"-16,-7 7-19 0,0 0-17 0,4-6-16 16,-4 6-12-16,0 0-15 0,0 0-7 0,0 0-5 15,0 0 4-15,0 0 4 0,0 0 0 0,0 0-8 16,-13 27-4-16,-1-12-2 0,3 0-6 0,-8 10-2 15,1 0-10-15,-2 0-6 0,1 2-4 0,1-1-4 0,0 3-5 16,4-3-2-16,-4 3-5 0,2-2-26 0,2 2-27 16,-1-2-34-16,0 1-35 0,-2-1-29 0,5 1-50 15,1-5-104-15,2-2-322 0,-1-4 92 0</inkml:trace>
  <inkml:trace contextRef="#ctx0" brushRef="#br0" timeOffset="-133654.55">29892 13277 349 0,'0'0'221'0,"0"0"-24"0,0 0-21 0,-24 4-16 16,24-4-16-16,0 0-14 0,0 0-12 0,0 0-15 15,0 0-10-15,0 0-9 0,0 0-12 0,0 0-8 16,0 0-9-16,0 0-7 0,0 0-17 0,0 0-4 16,0 0-19-16,0 0-16 0,35-4-19 0,-35 4-24 15,25 0-19-15,-25 0-25 0,20 2-24 0,-20-2-103 16,21 5-266-16,-15-4 79 0</inkml:trace>
  <inkml:trace contextRef="#ctx0" brushRef="#br0" timeOffset="-133516.2">29837 13403 223 0,'0'0'158'0,"0"0"-21"15,0 0-24-15,0 0-10 0,19 8-12 0,0-4-29 16,2-2-41-16,1 1-65 0,15-2-57 0,0 3-116 15,-1-4 37-15</inkml:trace>
  <inkml:trace contextRef="#ctx0" brushRef="#br0" timeOffset="-132506.2">30446 13156 338 0,'0'0'148'0,"0"0"-23"0,0 0-7 16,0 0-16-16,0 0-5 0,0 0-10 0,0 0-13 16,0 0-6-16,0 0-8 0,13-11-1 0,-13 11-7 0,0 0-5 15,7-8-5-15,-7 8-8 0,6-8 12 0,-6 8-2 16,8-6 10-16,-8 6-1 0,6-8-2 16,-6 8 4-16,3-6-7 0,-3 6-4 0,0 0-4 0,8-9-4 15,-8 9-4-15,0 0-8 0,0 0-6 0,0 0 1 16,0 0-1-16,0 0-2 0,0 0 2 0,0 0 0 15,-11 37 3-15,5-21-2 0,-2 1 2 0,2 1-3 16,1 2-4-16,-1-4 2 0,1 4 0 0,1-3-2 0,4 3-2 16,0 1 0-16,0-4 3 0,0-1-3 15,4 1 1-15,1-1-3 0,1-4 0 0,1-2 2 16,0-1-5-16,0-1 1 0,2-4 0 0,0 2 1 16,0-3-2-16,-9-3-7 0,20 1-7 0,-20-1 0 15,23-6-2-15,-6-2-2 0,-2-3 3 0,2 0-3 0,-4-4 3 16,0 1-3-16,1-1 4 0,-3-2 1 15,2 5 10-15,-5 0 3 0,-3 1 6 0,1 1 0 0,-3 3 6 16,2-1 5-16,-5 8 1 0,4-9 0 0,-4 9-4 16,3-11-1-16,-3 11-6 0,0 0-3 0,4-8 1 15,-4 8-2-15,0 0 3 0,0 0 0 0,0 0-4 0,0 0 2 16,0 0 3-16,-16 23-5 0,11-14 3 16,1 0-4-16,-1 8 4 0,-1-1-8 0,1 2 6 15,0 1-6-15,0-5 3 0,3 5-5 0,-2 0-5 0,2-3-26 16,2 1-24-16,-3-2-24 0,1 5-36 0,4-2-35 15,1-1-144-15,-3-5-348 0,0-2 98 0</inkml:trace>
  <inkml:trace contextRef="#ctx0" brushRef="#br0" timeOffset="-132294.43">30805 13575 306 0,'0'0'189'0,"0"0"-21"0,0 0-20 16,0 0-9-16,15 12-13 0,-15-12-11 0,-3 15-12 16,6-7-5-16,-3 2-10 0,0-1-7 0,0 1-9 15,0 0-12-15,-3 7-1 0,1-1-3 0,-1-1-11 16,1-3-3-16,0-2-16 0,2 1-24 0,-3-3-34 16,1 2-38-16,0-2-31 0,2 2-123 0,-2-2-266 15,2-8 78-15</inkml:trace>
  <inkml:trace contextRef="#ctx0" brushRef="#br0" timeOffset="-130684.22">31064 13361 245 0,'0'0'102'15,"0"0"-7"-15,0 0-9 0,0 0-6 0,0 0-9 16,0 0-11-16,0 0 0 0,0 0-13 0,0 0 3 16,0 0-9-16,0 0 8 0,0 0-15 0,0 0 8 15,0 0-5-15,0 0 3 0,0 0-6 0,0 0 0 16,0 0-3-16,0 0-5 0,0 0 9 0,0 0-8 16,6-5 5-16,-6 5-3 0,0 0-4 0,0 0-3 15,0 0-1-15,0 0 4 0,0 0-5 0,0 0 2 0,0 0-4 16,0 0-1-16,0 0-2 0,0 0-4 0,0 0-3 15,0 0-3-15,0 0 3 0,0 0 0 0,0 0 0 16,0 0-4-16,0 0 0 0,0 0 6 0,0 0-4 16,0 0-2-16,0 0 0 0,0-11 0 0,0 11 2 15,0 0-5-15,0 0-1 0,0 0 6 0,0 0-6 16,0 0 3-16,0 0-5 0,0 0 1 0,0 0 5 16,0 0-7-16,0 0-2 0,0 0 11 0,0 0-3 15,0 0-3-15,0 0 0 0,0 0-2 0,0 0 0 16,0 0 4-16,0 0 1 0,0 0 1 0,0 0-4 15,0 0-3-15,0 0 5 0,0 0 3 0,0 0-7 0,0 0 1 16,0 0 2-16,0 0 2 0,0 0 3 0,0 0-5 16,0 0-2-16,0 0-2 0,0 0 3 0,0 0 0 15,0 0 2-15,0 0-3 0,0 0-2 0,0 0 1 16,0 0 9-16,0 0-5 0,0 0-5 0,0 0-2 16,0 0 11-16,0 0-12 0,0 0 2 0,0 0 2 15,0 0-3-15,0 0 4 0,0 0 0 0,0 0 2 16,0 0-1-16,0 0 0 0,0 0 0 0,0 0 1 0,0 0 1 15,0 0-5-15,0 0 3 0,0 0-3 0,0 0-1 16,0 0 1-16,0 0 3 0,0 0 2 0,0 0-4 16,0 0-4-16,0 0 5 0,0 0 2 0,0 0 0 15,0 0 1-15,0 0-2 0,0 0 0 0,0 0 0 16,0 0-5-16,0 0 5 0,0 0-4 0,0 0 10 16,0 0-8-16,0 0-2 0,0 0 4 0,0 0-3 15,0 0-2-15,0 0 4 0,0 0 1 0,0 0 1 16,0 0-2-16,0 0 1 0,0 0 4 0,0 0-5 15,0 0 3-15,0 0-7 0,0 0 5 0,0 0 0 16,0 0-2-16,0 0 4 0,0 0 1 0,0 0 3 0,0 0 6 16,0 0 8-16,0 0 0 0,0 0 4 0,0 0 6 15,0 0 4-15,0 0-6 0,0 0-5 0,0 0 0 16,0 0 3-16,0 0-3 0,0 0-3 0,0 0-2 16,0 0 2-16,9 23-3 0,-9-23-3 0,19 2 3 15,-19-2-5-15,20 2 1 0,0 0-4 0,-5 0 0 16,0 0-2-16,4 0-1 0,-2 0 1 0,-2 1-3 15,-4-1 4-15,-11-2-1 0,21 1-5 0,-21-1 0 0,17 2 1 16,-17-2 0-16,10 2-5 0,-10-2-6 0,0 0-10 16,16 2-16-16,-16-2-7 0,0 0-13 0,0 0-19 15,12 2 0-15,-12-2-4 0,0 0-1 0,0 0-9 16,0 0 5-16,0 0-3 0,13 3 0 16,-13-3-3-16,0 0 4 0,0 0 5 0,0 0 5 0,0 0 7 15,0 0 4-15,0 0 8 0,0 0 2 0,0 0 17 16,0 0 3-16,0 0 8 0,-7-21 10 0,7 21 7 15,0 0 1-15,-4-12 3 0,2 4 18 0,2 8-3 16,-8-15 5-16,6 7 14 0,0 0-1 0,-1 0 3 16,3 8-3-16,-2-17 7 0,0 9 0 0,0-1 19 0,2 9-9 15,-3-17 2-15,3 12 1 0,0 5 0 16,0-10 2-16,0 10-3 0,-4-9 1 0,4 9-5 0,0 0-1 16,0-12-6-16,0 12 0 0,0 0-8 0,0 0-4 15,-2-8 4-15,2 8 5 0,0 0 1 0,0 0-2 16,0 0 8-16,0 0 5 0,0 0-3 0,-19 31-4 15,15-18 2-15,-3 4-7 0,2 0 3 0,-2 2-2 16,1-4 0-16,1 2-5 0,1 2-5 0,-4-3-8 0,6 0 7 16,-3 1-3-16,1 0-1 0,-3-4-1 15,3 3-3-15,0-3-2 0,4 0-25 0,-8 1-19 0,4-2-33 16,4 1-29-16,-5-3-30 0,3 1-115 16,0-5-283-16,0 2 81 0</inkml:trace>
  <inkml:trace contextRef="#ctx0" brushRef="#br0" timeOffset="-130239.2">31438 13236 211 0,'0'0'125'0,"0"-10"-19"0,0 10-9 15,0 0-1-15,2-10-9 0,-2 10 2 0,0 0-4 16,2-7-1-16,-2 7-3 0,0 0-13 0,4-8 11 0,-4 8-7 15,0 0 1-15,0 0-6 0,3-10 4 0,-3 10-7 16,0 0-13-16,0 0-3 0,2-6-4 0,-2 6-9 16,0 0 0-16,0 0-9 0,0 0-1 0,0 0-2 15,0 0-5-15,0 0-3 0,0 0 1 0,0 0-1 16,0 0 3-16,12 27 4 0,-10-9-1 0,2 1-5 16,-1-1-1-16,-3 3 2 0,4-5-1 0,0 16 2 15,-1-7-3-15,1-4-1 0,-2-3-2 0,2 2-4 0,2-4 2 16,-1 2-3-16,-1 0 1 0,0-1-13 0,-1-1-17 15,4-2-18-15,-2-1-22 0,-1-3-25 0,0 1-19 16,1-3-19-16,-1-4-92 0,-4-4-260 0,7 8 76 16</inkml:trace>
  <inkml:trace contextRef="#ctx0" brushRef="#br0" timeOffset="-129983.16">31729 13264 308 0,'4'-8'177'0,"-4"8"-21"0,0 0-23 0,6-7-16 15,-6 7-22-15,0 0-5 0,0 0-9 0,0 0-7 16,0 0 1-16,0 0 2 0,0 0-1 0,0 0 0 16,0 0 5-16,-23 32 0 0,14-15-5 0,-3-1-10 15,1 1 1-15,-8 8-8 0,4-3-6 0,1-4-7 16,2-2-2-16,-4 12-5 0,5-8-5 0,0-4-7 0,1-1-22 15,4 1-23-15,-3-1-23 0,2-1-22 0,-1 1-24 16,4-1-26-16,-3 1-18 0,3-9-99 0,2 3-271 16,2-9 77-16</inkml:trace>
  <inkml:trace contextRef="#ctx0" brushRef="#br0" timeOffset="-129746.4">31736 13540 344 0,'0'0'205'16,"9"-8"-36"-16,-9 8-19 0,0 0-23 0,0 0-13 0,0 0-10 15,0 0 6-15,0 0-5 0,0 0-3 16,-9 27-11-16,4-13-11 0,-4 3-3 0,1-1-12 0,-2 1-2 16,3-1-11-16,-2 0-3 0,3 0-5 0,-2 1-7 15,1-2-4-15,3-1-3 0,0-1-3 0,-1-1-4 16,-1-2-8-16,3 1-25 0,0-3-23 0,1-1-23 15,0 1-32-15,0 1-21 0,-1-1-35 0,3-8-88 0,-4 11-275 16,4-11 79-16</inkml:trace>
  <inkml:trace contextRef="#ctx0" brushRef="#br0" timeOffset="-128814.15">32234 13768 325 0,'6'-7'255'0,"-6"7"-28"15,0 0-23-15,7-9-29 0,-7 9-18 0,0 0-24 0,6-8-13 16,-6 8-15-16,0 0-15 0,5-5-12 0,-5 5-9 15,0 0-6-15,0 0-7 0,0 0-5 0,0 0-2 16,16 17-8-16,-16-7-2 0,3 1-6 0,-3 2-1 16,-3 4-4-16,-1 0-2 0,0 0-4 0,-6-4 3 0,-1 2-6 15,-10 8-11-15,-3-3-26 0,-6-2-42 0,-5 4-50 16,1-6-64-16,-7 0-100 0,2 1-326 16,0-9 93-16</inkml:trace>
  <inkml:trace contextRef="#ctx0" brushRef="#br0" timeOffset="-128217.11">30584 12872 376 0,'7'-3'219'15,"-7"3"-30"-15,0 0-21 0,0 0-19 0,4-8-19 16,-4 8-17-16,0 0-20 0,0 0-4 0,0 0-14 16,0 0-1-16,0 0 3 0,-28 24 2 0,-2-4 5 15,0 3-2-15,-2 6-10 0,-5 2-3 0,5 1-3 16,-13 17-5-16,11-7-3 0,9-5-3 0,-5 20-19 0,9-7-6 15,8-11-1-15,1 3-3 0,3 21-3 0,9-12-3 16,4-8 1-16,20 19-12 0,1-5-32 0,7-1-41 16,0-14-46-16,11 11-52 0,-12-15-133 15,1-7-349-15,3-5 97 0</inkml:trace>
  <inkml:trace contextRef="#ctx0" brushRef="#br0" timeOffset="-127050.24">32637 13464 261 0,'0'0'103'0,"0"0"-10"0,0 0-7 16,0 0 2-16,-4-8-25 0,4 8 9 0,0 0-5 16,0 0-1-16,0 0-2 0,0 0 0 0,-2-9-8 15,2 9 3-15,0 0-3 0,0 0 3 0,0 0-3 16,0 0-7-16,0-5 1 0,0 5-2 0,0 0-6 0,0 0 0 16,0 0-7-16,-4-8-2 0,4 8 0 15,0 0-2-15,0 0-1 0,0 0 2 0,0 0 1 16,0-9-5-16,0 9-3 0,0 0 2 0,0 0-8 0,0 0 5 15,0 0-11-15,0 0 2 0,0 0-9 0,0 0-2 16,0 0 2-16,0 0 1 0,0 0 3 0,0 0 5 16,-13 29 7-16,6-15 5 0,-2 5-4 0,-2 12-3 15,-3-5-1-15,5 3 5 0,0-4-5 0,0 6-3 16,5-9 3-16,-2-2-4 0,6 2-2 0,-2-2 2 16,2 0-1-16,2-1-5 0,4-3 1 0,-2 5 2 15,3-7-4-15,-1 3 2 0,1-5-1 0,0-2 0 0,-2-2-1 16,4 0 0-16,-1-1 0 0,0-3 1 0,1 2-2 15,0-3 4-15,-9-3-7 0,21-3 1 0,-21 3-2 16,20-6 3-16,-11 0-5 0,5-4-1 0,0-2 2 16,-1-5-5-16,-1 3 2 0,-1-6 2 0,-2 4-1 15,1-2-2-15,-1 0 0 0,-3 1 0 0,-1 1 3 16,1 2 5-16,-4-1 1 0,2 5 5 0,-2-1 8 16,0 4 0-16,0-2 1 0,-2 9 4 0,2-10-5 15,-2 10-1-15,0-9-4 0,0 9 0 0,0 0-5 16,0 0 0-16,0 0-3 0,0 0 2 0,0 0 0 15,0 0-1-15,0 0 2 0,0 0-3 0,0 0 3 0,-20 28-2 16,11-14 1-16,4 4 0 0,-4-1-4 0,4 1 3 16,-2 0-1-16,3 1 0 0,0 0-2 0,-3-1 1 15,2 0-4-15,0 1-3 0,-1 1-13 0,3-1-22 16,-1 0-18-16,2-3-31 0,-3 2-27 0,3-2-34 16,2-1-22-16,-3-3-104 0,3-4-323 0,0-8 89 15</inkml:trace>
  <inkml:trace contextRef="#ctx0" brushRef="#br0" timeOffset="-126755.93">32805 14013 246 0,'0'0'169'0,"7"-6"-27"15,-7 6-21-15,0 0-21 0,10-4-12 0,-10 4-2 16,0 0-9-16,0 0-2 0,0 0-8 0,0 0-6 15,25 8 3-15,-20-2 4 0,-5-6 2 0,2 12 3 16,0-4-4-16,-2 0-3 0,0-8-1 0,-4 17 1 0,-4-6-6 16,1 1 3-16,-4 3 1 0,0-2-6 0,1 0-8 15,2-2-2-15,1-3-5 0,-1-2-2 0,2 2-5 16,1-4-5-16,5-4 0 0,-8 10-2 0,8-10-4 16,-7 8-3-16,7-8-1 0,-5 7-4 0,5-7-2 15,0 0 1-15,0 0-2 0,3 10-13 0,-3-10-12 16,15 8-21-16,-4-6-20 0,8 0-38 0,2-2-25 15,1-2-42-15,13-4-107 0,-9 0-315 0,6-5 90 0</inkml:trace>
  <inkml:trace contextRef="#ctx0" brushRef="#br0" timeOffset="-126519.37">32984 13768 330 0,'0'0'219'0,"0"0"-26"0,0 0-20 0,0 0-26 15,0 0-17-15,29 3-9 0,-29-3-18 0,30 2-13 0,-9 2-8 16,-1-3-11-16,16 2-3 0,-1 1-10 0,-1 0-5 16,2-3-3-16,-1 4-11 0,-8-5-8 0,-4 4-26 15,-3-4-22-15,-1 0-17 0,-4-2-20 0,2 0-40 16,-17 2-14-16,23-5-107 0,-17 4-255 0,-6 1 75 15</inkml:trace>
  <inkml:trace contextRef="#ctx0" brushRef="#br0" timeOffset="-126279.2">33182 13641 269 0,'0'0'179'0,"0"0"-10"0,0 0-12 0,0 0-13 0,0 0-12 16,-3-8-7-16,3 8-11 0,0 0-14 0,0 0-14 15,0 0-1-15,0 0-1 0,0 0-6 0,0 0-1 16,0 0-2-16,0 0 5 0,-2 26-3 0,2-15-7 16,-2 7-3-16,0 1-1 0,0-4-2 0,-3 5-4 15,3-1-6-15,0 1-11 0,-3 11 0 0,0-7-4 0,0-3-4 16,5-4-6-16,0-1-2 0,-2 4 0 16,2-4-6-16,2 3-21 0,-2-4-29 0,0 1-24 15,0-2-29-15,5 1-28 0,-5-3-29 0,3 0-163 0,-3-4-358 16,0-8 101-16</inkml:trace>
  <inkml:trace contextRef="#ctx0" brushRef="#br0" timeOffset="-125828.21">33497 13709 287 0,'0'0'166'15,"2"-10"-22"-15,-2 10-16 0,0 0-2 0,2-6-11 16,-2 6-9-16,0 0-5 0,5-11-6 0,-5 11-7 16,2-6-4-16,-2 6-2 0,4-8-8 0,-4 8 3 15,0 0-6-15,5-9-3 0,-5 9-7 0,0 0-12 16,0 0-16-16,0 0 10 0,0 0-6 0,0 0 0 16,0 0 3-16,0 0 10 0,0 0-7 0,8 34 3 15,-14-17-5-15,4 3 0 0,-5 11 2 0,-2-2-3 16,3 3 2-16,-2-8-8 0,2 8-5 0,-5-3 2 15,-1-7-5-15,0 9-4 0,8-7-2 0,-5 5-1 16,-1-6-7-16,4-3-18 0,1-1-20 0,3-3-16 16,-2 0-26-16,2-3-6 0,-1-1-21 0,-2-4-11 0,5 3-12 15,0-11-5-15,-2 9-21 0,2-9-98 0,0 0-289 16,0 0 83-16</inkml:trace>
  <inkml:trace contextRef="#ctx0" brushRef="#br0" timeOffset="-125626.33">33627 13881 390 0,'4'-7'172'0,"-2"-2"-20"0,5 1-1 16,-5-1-7-16,-2 9-11 0,8-7 2 0,-8 7-14 16,4-11-5-16,-4 11-14 0,2-6-10 15,-2 6-16-15,0 0-12 0,0 0 0 0,0 0-5 0,0 0-1 16,0 0-4-16,0 0 0 0,0 0-5 0,-38 24-6 16,22-9-4-16,2-3-4 0,-4 3 0 0,4-1-4 15,-11 8-5-15,0 4 0 0,0-4-9 0,2 1-22 16,7-3-15-16,0-5-27 0,2 1-21 15,3-2-17-15,2 3-26 0,0-3-26 0,0 0-122 0,1-4-308 16,4 1 88-16</inkml:trace>
  <inkml:trace contextRef="#ctx0" brushRef="#br0" timeOffset="-124793.21">33501 14124 255 0,'0'0'66'0,"5"-7"3"0,-5 7-5 16,0 0-25-16,0 0 16 0,0 0-8 0,0 0-4 15,0 0-5-15,0 0-7 0,0 0 5 0,0 0-9 16,0 0-9-16,0 0 7 0,0 0-9 0,0 0-7 0,0 0 8 15,0 0-3-15,0 0-4 0,0 0 12 0,0 0 2 16,0 0-7-16,0 0 7 0,0 0 1 0,0 0-12 16,0 0 3-16,0 0-4 0,0 0 8 0,0 0 4 15,0 0-8-15,0 0 2 0,0 0 3 0,0 0 6 16,0 0-10-16,0 0 1 0,0 0 4 0,0 0 3 16,0 0-8-16,0 0-5 0,0 0 6 0,0 0-5 15,0 0-2-15,0 0-2 0,0 0 9 0,0 0 6 16,0 0-10-16,0 0 13 0,0 0-7 0,0 0-15 15,0 0 23-15,0 0-9 0,0 0 0 0,0 0-2 16,0 0-1-16,0 0 4 0,0 0-14 0,-21 21 6 16,21-21 4-16,0 0 0 0,0 0 0 0,0 0 0 0,0 0-9 15,0 0 5-15,0 0-2 0,0 0-5 0,0 0 3 16,0 0 6-16,0 0-12 0,0 0 8 0,0 0-5 16,0 0 8-16,0 0-1 0,0 0 4 0,30-22-3 15,-30 22 2-15,16 1-5 0,-16-1 7 0,0 0 1 16,25 7 8-16,-20-1 1 0,1-2 2 0,-1 2 8 15,-5 3 4-15,0-9-8 0,4 24 7 0,-8-12 2 0,-1 5-4 16,-3 0-6-16,-4-4 0 0,1 4-1 0,0-2-6 16,-8-1 2-16,-6 8 0 0,2-10-1 0,5 1-5 15,1-4-4-15,-2 1-3 0,2 0 3 0,2-6-3 16,-2 5 1-16,6-4-1 0,-1-1 2 16,3 0-5-16,9-4 2 0,-15 5 4 0,15-5-3 0,0 0-1 15,0 0-6-15,0 0 4 0,0 0-3 0,0 0-2 16,0 0 2-16,0 0 4 0,0 0-5 0,15-27-1 15,2 21 0-15,-6 0-2 0,2 2 2 0,4-2-4 16,-4 4 2-16,1 0 0 0,-1-2 1 0,-13 4-4 16,25 0 1-16,-8 0-1 0,-17 0-1 0,22 2 1 0,-12 0-2 15,-10-2-12-15,17 2-17 0,-17-2-12 0,17 4-16 16,-17-4-12-16,0 0-4 0,15 6-8 0,-15-6-8 16,0 0-7-16,0 0-12 0,0 0-19 0,17-2-112 15,-17 2-285-15,6-12 81 0</inkml:trace>
  <inkml:trace contextRef="#ctx0" brushRef="#br0" timeOffset="-124629.92">33768 13674 330 0,'9'-16'181'0,"-2"4"-9"0,-3-1-14 16,3 5-4-16,1 1-4 0,-4-1-9 0,-4 8-15 16,7-8-16-16,-7 8-11 0,0 0-14 0,0 0-6 15,0 0-10-15,0 0-6 0,0 0-3 0,15 18-4 0,-9 1 7 16,-4 1 2-16,2 16 0 0,1-1-3 0,-3 1-4 15,4 4-1-15,-1 0-4 0,-5-40-4 0</inkml:trace>
  <inkml:trace contextRef="#ctx0" brushRef="#br0" timeOffset="-124520.99">33864 14398 2912 0,'-21'25'22'0,"-2"-1"-3"0,-2-4-3 16,-7 3-2-16,3-5-2 0,-8 3-13 0,-1-5-27 0,-1 1-33 15,-3-1-42-15,0 1-37 0,1-6-67 0,-1 1-123 16,4 4-391-16,-1-6 109 0</inkml:trace>
  <inkml:trace contextRef="#ctx0" brushRef="#br0" timeOffset="-124333.18">33132 15148 467 0,'-4'3'286'0,"4"-3"-23"0,0 0-17 0,0 0-23 0,0 0-24 16,0 0-22-16,0 0-24 0,0 0-16 0,0 0-29 16,0 0-41-16,0 0-50 0,0 0-53 0,6-27-71 15,-6 27-186-15,0-11-349 0,0 11 100 0</inkml:trace>
  <inkml:trace contextRef="#ctx0" brushRef="#br0" timeOffset="-111407.27">30575 13875 376 0,'-4'3'152'15,"4"-3"-20"-15,0 0-4 0,0 0-12 0,0 0-9 16,0 0-9-16,0 0-3 0,0 0-9 0,0 0 1 16,0 0 66-16,22 10-80 0,-3-5-7 15,13 6-8-15,0-3-3 0,6-2-7 0,-4 5-1 0,3-3-6 16,0 2 0-16,-1-1-4 0,3-1-2 16,-3 0 1-16,1 0-4 0,0-2-5 0,-3-2 0 0,2 3-3 15,0-1 3-15,-2-4 4 0,0 4-5 0,2-4-1 16,-2 0 4-16,-7 0-4 0,-3-2 4 0,-3 0 3 15,0 3 1-15,-3-3-2 0,0 0 0 0,-4 0-1 16,0-3-4-16,-3 3-2 0,-11 0-2 0,21-2-1 16,-21 2-3-16,15 0-4 0,-15 0 1 0,14-2-4 15,-14 2 0-15,11 0-1 0,-11 0-1 0,0 0-2 16,17 0-1-16,-17 0-2 0,0 0-9 0,0 0-15 0,11-2-19 16,-11 2-21-16,0 0-23 0,0 0-21 15,0 0-23-15,0 0-16 0,0 0-22 0,0 0-96 16,0 0-310-16,0 0 88 0</inkml:trace>
  <inkml:trace contextRef="#ctx0" brushRef="#br0" timeOffset="-110967.27">30406 14105 325 0,'0'0'142'16,"-17"-4"-24"-16,17 4-8 0,0 0-14 0,-12-1-9 16,12 1-2-16,0 0-6 0,0 0-5 0,0 0-5 0,0 0-4 15,0 0-6-15,0 0-14 0,0 0 7 16,0 0-5-16,0 0-6 0,0 0 0 0,0 0 0 15,0 0 7-15,0 0 7 0,0 0 2 0,0 0-2 0,23 17-3 16,8-6 1-16,1 1-1 0,5-1-2 0,4 1-5 16,-2-4 0-16,2 2-4 0,5 1-4 0,1-1 4 15,-1 1-6-15,-1-2 0 0,-1 1-2 0,4 1-2 16,-4-2 0-16,-6-1-3 0,1 0-1 0,-5-4 2 16,-7 2 1-16,-6-1 4 0,-3-4-3 0,-4-1 2 15,-3 2 1-15,-1 0 1 0,-1 0 2 0,-9-2-4 16,13 3-3-16,-13-3-1 0,10 2-4 0,-10-2-2 0,0 0 0 15,13 1-7-15,-13-1-1 0,0 0-3 0,0 0-11 16,11 0-20-16,-11 0-24 0,0 0-30 16,0 0-36-16,0 0-39 0,12 4-35 0,-12-4-127 0,0 0-370 15,18 5 105-15</inkml:trace>
  <inkml:trace contextRef="#ctx0" brushRef="#br0" timeOffset="-110494.05">32849 14527 261 0,'0'0'208'0,"-9"-4"-28"0,9 4-3 15,0 0-19-15,0 0-11 0,0 0-7 0,0 0-7 16,-7-7-8-16,7 7-6 0,0 0-7 0,0 0-10 15,0 0-3-15,-4-5-7 0,4 5-8 0,0 0-11 16,0 0-9-16,0 0-3 0,0 0-5 0,0 0-8 16,0 0-9-16,0 0-4 0,18-5 1 0,2 7-6 15,16 2-2-15,-2 0-5 0,10 5-1 0,-1-1-2 0,3 1-2 16,0-4 0-16,2 3-6 0,-3 1 1 0,26 5-1 16,-21-3-6-16,-6-4 2 0,-1 3-3 0,-2-1 3 15,5 2 0-15,-3-2-3 0,1-2-2 0,1 3-1 16,-1 0-3-16,-8-1 4 0,0-3 0 0,-11-1 2 15,-1-2-3-15,-7 2 1 0,-3-4 1 0,0 1 2 16,-3-2-1-16,-11 0-3 0,0 0-1 16</inkml:trace>
  <inkml:trace contextRef="#ctx0" brushRef="#br0" timeOffset="-110096.75">32973 14662 445 0,'0'0'204'0,"-10"-5"-23"16,10 5-14-16,0 0-27 0,-7-5-7 0,7 5-20 15,0 0-11-15,0 0-12 0,0 0-9 0,0 0-6 16,0 0-13-16,0 0-6 0,0 0-6 0,0 0-2 16,39 8-6-16,-8 3-5 0,5-1-6 0,2-1-2 15,-2 0 2-15,1 0-11 0,1 5 4 0,2-4-5 16,-4-1-2-16,0 0 5 0,1 0-4 0,-5-1-1 16,2-2 2-16,-7 3-12 0,-4-5 11 0,-2 0 2 15,-1 0 2-15,-1-2 1 0,1 0-3 0,-4 3 3 16,3-4 4-16,-6 1-5 0,-13-2 1 0,21 2-2 15,-21-2 1-15,13 0-5 0,-13 0 1 0,0 0-14 0,0 0-18 16,18-2-28-16,-18 2-36 0,0 0-34 16,0 0-53-16,0 0-121 0,0 0-339 0,0 0 96 0</inkml:trace>
  <inkml:trace contextRef="#ctx0" brushRef="#br0" timeOffset="-109162.27">30901 14363 213 0,'0'0'160'0,"5"-7"-12"15,-5 7-12-15,5-8-19 0,-5 8-12 0,0 0-9 16,4-10 0-16,-4 10-2 0,5-4-4 0,-5 4-4 16,2-6-2-16,-2 6 1 0,2-7-7 0,-2 7-3 0,0 0-5 15,2-9 0-15,-2 9-4 0,0 0-6 16,2-5-4-16,-2 5-1 0,0 0-13 0,0 0-5 0,0 0-10 15,3-7 0-15,-3 7-2 0,0 0-1 0,0 0-7 16,0 0 0-16,0 0-2 0,0 0-1 16,0 0-5-16,-11 34 5 0,-3-5-4 0,-2-1-4 0,1 9 2 15,-4-2-2-15,-9 25 2 0,1-17 1 0,-1 17-1 16,1-17-4-16,3-6 7 0,1 1-4 0,0 2 4 16,2-3-4-16,1-1 7 0,-1 0-8 0,6-4 6 15,-4-1 0-15,2-4-1 0,0-1-2 0,5-2 2 0,1-8-7 16,4 0-1-16,-2-5 0 0,2 1 8 0,0-2-4 15,3-4 1-15,4 3 0 0,-7-4-3 0,7-5 3 16,-4 10-4-16,-2-7 9 0,6-3 3 0,0 0 5 16,-4 13 3-16,4-13-3 0,-2 4-2 0,2-4 1 15,0 0-3-15,0 0-1 0,0 0-2 0,0 0-5 16,0 0-2-16,0 0-5 0,0 0-19 0,0 0-17 16,0 0-19-16,0 0-25 0,0 0-20 0,0 0-22 15,0 0-42-15,0 0-126 0,0 0-347 0,0 0 100 16</inkml:trace>
  <inkml:trace contextRef="#ctx0" brushRef="#br0" timeOffset="-108644.33">30389 14977 311 0,'2'-12'205'0,"0"3"-14"0,-2 9-19 15,4-12-6-15,-1 4-18 0,-1 2-13 0,-2 6-7 16,4-17-3-16,-2 11-4 0,4 0-9 0,-4-1-5 15,2 1-7-15,-1-2-7 0,-3 8-4 0,4-10-6 0,-2 5-8 16,-2 5-6-16,5-5-10 0,-5 5-8 0,0 0-3 16,4-6-6-16,-4 6-5 0,0 0-4 0,0 0-7 15,0 0-1-15,0 0-1 0,0 0-2 0,0 0-4 16,0 0 0-16,4 26-5 0,-4-16 3 16,0 7-3-16,-2 1-3 0,2 1 1 0,2-2-3 0,2 1-1 15,-4-1-2-15,2-1 3 0,-2-3-4 0,2 0-1 16,-2 0 2-16,2-4-3 0,1 0-1 0,-3-1 5 15,0 0-1-15,2 1 1 0,0-1 0 0,0-1-9 16,-2-7 5-16,2 9 3 0,-2-9-3 0,3 9 3 0,-3-9 2 16,2 4 1-16,-2-4-1 0,0 0-3 0,0 0 3 15,7 6-1-15,-7-6-3 0,0 0-2 0,0 0 2 16,22-9 3-16,-12 5-3 0,-1 1 0 0,-9 3 0 16,21-8-1-16,-8-1-2 0,4 3 0 0,-2 2 1 15,2-5 0-15,0 4-1 0,2-4 1 0,-2 3-1 16,2 0 0-16,0-2 5 0,-2 2 1 0,-2-1 3 15,-2 3 0-15,-2 0 2 0,-1-1 0 0,-10 5 2 16,15-5-3-16,-3 3 1 0,-12 2-1 0,14-6 1 0,-14 6-3 16,11-3 2-16,-11 3-3 0,9-4 2 15,-9 4-3-15,0 0 0 0,0 0-1 0,14-4 2 16,-14 4-3-16,0 0 0 0,0 0-1 0,11-1-2 16,-11 1 4-16,0 0-6 0,0 0-11 0,0 0-17 15,0 0-18-15,12-2-21 0,-12 2-21 0,0 0-12 0,0 0-29 16,0 0-31-16,0 0-186 0,0 0-414 15,0 0 115-15</inkml:trace>
  <inkml:trace contextRef="#ctx0" brushRef="#br0" timeOffset="-107741.28">30149 15560 347 0,'9'-9'154'0,"-9"9"-21"0,0 0-12 15,6-9-4-15,-6 9-7 0,0 0-16 0,6-8-5 16,-6 8-5-16,0 0-3 0,6-11-9 0,-6 11-4 16,0 0-1-16,5-10-4 0,-5 10-2 0,6-6-4 15,-6 6-7-15,5-8 3 0,-5 8 1 0,7-8-5 16,-2 4-8-16,-5 4 7 0,9-11-3 0,-7 5 2 15,-2 6-3-15,6-8 4 0,-6 8-1 0,8-8-1 16,-8 8-3-16,4-7-2 0,-4 7-4 0,0 0-8 0,7-8-6 16,-7 8-3-16,0 0 2 0,0 0-1 0,0 0-4 15,0 0-1-15,0 0-1 0,0 0-4 0,0 0 4 16,-7 39-4-16,0-20 3 0,0 2-2 0,-2 4-2 16,1 5 2-16,2-5-1 0,0-3-3 0,3-4 1 15,1-1-1-15,-2 1 0 0,4 1 0 0,-2-5 1 16,2 1 0-16,0-5-1 0,2 0-2 0,0-1 1 15,-2-9 2-15,4 12-1 0,-1-6 1 0,-3-6-3 0,9 5 0 16,-9-5 1-16,0 0-1 0,14 3-1 0,-14-3 1 16,0 0-3-16,25-4 1 0,-16-2 3 15,7-2-7-15,2-2 1 0,7-12-2 0,3 2-1 0,-5 2 3 16,-3 1 0-16,0 3-2 0,-3 0 2 16,-4-1 4-16,0 3-5 0,2-1 1 0,0 3 2 0,-5-1-3 15,-1 2-2-15,-3 1 4 0,1-1 2 0,0 4 1 16,-7 5-1-16,12-13 6 0,-10 9 4 0,-2 4-5 15,9-12 3-15,-9 12-3 0,7-9-1 0,-7 9 2 16,0 0-2-16,5-8-2 0,-5 8-2 0,0 0 0 16,0 0 1-16,0 0 2 0,0 0 0 0,0 0-4 0,0 0 2 15,-26 22-1-15,20-14 1 0,-4 5 0 0,-1 2-2 16,0-1 2-16,1 4 1 0,-1-2 0 16,2 4-4-16,-1-5 1 0,1 2-2 0,1 2 3 0,1-1 2 15,-1-1-1-15,2-3 1 0,1 3-2 0,3-3 2 16,-4 0-2-16,6 4-3 0,-3-5-19 0,1-1-15 15,0-2-23-15,-1 2-20 0,1-3-31 0,2-1-23 16,-3 3-29-16,1-3-171 0,2-8-395 0,-2 11 112 0</inkml:trace>
  <inkml:trace contextRef="#ctx0" brushRef="#br0" timeOffset="-107525.34">30502 15943 260 0,'-2'16'197'0,"-1"-3"-26"0,3 0-24 0,-4 0-18 0,2-2-12 16,0-3-9-16,-1-1-16 0,-1 4-8 0,2-1-13 16,0-2-3-16,2 3-10 0,-3-1-7 15,3-1-16-15,-5 0-32 0,3-1-31 0,2 1-51 0,0-9-111 16,0 17-226-16,0-17 67 0</inkml:trace>
  <inkml:trace contextRef="#ctx0" brushRef="#br0" timeOffset="-106732.2899">32906 14877 421 0,'0'-12'174'0,"0"12"-22"0,0 0-17 0,0 0-16 16,0 0-22-16,0 0-11 0,0 0-9 0,0 0-8 15,0 0-6-15,0 0-7 0,0 0-2 0,7-5-9 16,-7 5-7-16,0 0-2 0,0 0 4 0,48 14-14 16,-25-8 3-16,11 2-3 0,0 2-3 0,-2-3-10 0,4 1 6 15,-4 0-4-15,1-4 2 0,1 3-1 0,-12-6-9 16,1-1 4-16,-4 3-1 0,-4 1 1 0,4-3-6 16,-6-1 8-16,-13 0-7 0,23 3 0 0,-23-3-3 15,13 0 2-15,-13 0-4 0,0 0 4 0,0 0 2 16,19 1-4-16,-19-1-4 0,0 0-5 0,0 0-3 15,0 0-10-15,19 3-12 0,-19-3-12 0,0 0-15 16,0 0-16-16,0 0-26 0,0 0-107 0,0 0-243 16,0 8 69-16</inkml:trace>
  <inkml:trace contextRef="#ctx0" brushRef="#br0" timeOffset="-105821.95">32803 15344 246 0,'0'0'157'16,"-2"-12"-37"-16,2 12-6 0,0 0-17 0,0 0-15 0,-2-13-1 16,2 13-17-16,0 0-10 0,0 0 3 0,0 0-8 15,-2-7-8-15,2 7 4 0,0 0-6 0,0 0-2 16,0 0 3-16,0 0 3 0,0 0-6 0,0 0-3 16,0-13 2-16,0 13 3 0,0 0-1 0,0 0-5 15,0 0 6-15,0 0-4 0,0 0 3 0,0 0-9 16,4-10 2-16,-4 10 6 0,0 0-6 0,0 0-1 15,0 0 5-15,0 0-6 0,0 0-1 0,0 0-1 0,0 0-5 16,0 0 2-16,2-10-2 0,-2 10-2 0,0 0-2 16,0 0-12-16,0 0 6 0,0 0-3 15,0 0 3-15,0 0-8 0,0 0 4 0,0 0-8 16,0 0 4-16,0 0 0 0,0 0-8 0,0 0 6 16,0 0-3-16,0 0 6 0,0 0-2 0,0 0-10 15,0 0 5-15,0 0 2 0,-17 35 5 0,5-21 7 16,-2 15 7-16,-7 0-1 0,3 1-3 0,5 1 0 15,-6 2 3-15,3 0 2 0,2 0-3 0,1-1 2 16,-2 1-7-16,5-1 3 0,-1-2 0 0,6-4-2 16,-5-7 0-16,8 0 1 0,0 0-3 0,0-3 2 0,2 2 0 15,2-1 1-15,0-5 3 0,-2-2 5 0,2-2 4 16,-2 1-2-16,0-9-2 0,10 11 3 0,-10-11-3 16,11 1-6-16,-11-1 2 0,19 0-2 0,-19 0-2 15,24-10 2-15,-7 2-2 0,-4-3-3 0,3-3 3 16,10-7-3-16,-3-1 1 0,-1 0-7 0,-1-2 6 15,-6 2-6-15,4-4 0 0,-3 5-2 0,0 2 5 16,-8 1-1-16,4 1 4 0,-3 1 0 0,0-1-2 16,-1 1 6-16,1 0-3 0,-5 3 5 0,0 2-6 15,-1 4-1-15,3 1-2 0,-6 6-5 0,2-10-1 16,-2 10-1-16,0 0-1 0,4-7 0 0,-4 7 0 0,0 0 4 16,0 0-1-16,0 0-3 0,-15 25 0 15,7-11-1-15,-7 15 0 0,2-8 2 0,0 9 1 0,-4-2 5 16,6-2-1-16,-5 3-2 0,5-1 2 0,-1-3-2 15,-4 2-2-15,8-4 1 0,-2-5 2 0,5 3-1 16,-1-5 1-16,-3 2 0 0,4 1-1 0,-4-1-6 16,2 1-19-16,0-3-18 0,0 3-17 0,2-5-21 15,1 3-22-15,0-3-24 0,1-3-17 0,1-3-19 0,2-2-137 16,0-6-353-16,0 0 99 0</inkml:trace>
  <inkml:trace contextRef="#ctx0" brushRef="#br0" timeOffset="-105411.3">32847 15928 233 0,'5'-12'203'0,"-3"5"-24"0,-2 7-7 16,6-12-18-16,-6 12-14 0,7-10-16 0,-3 2-5 15,-4 8-15-15,8-10-12 0,-8 10-5 0,9-7-19 16,-9 7-2-16,15-1-13 0,-15 1-4 0,19 1-2 16,-19-1-8-16,27 8 1 0,-11 3-9 0,-4 2-6 15,-3-2 10-15,0 5 1 0,-2 1 0 0,-2 0 12 16,-3 4-1-16,-7-3 4 0,3-1-3 0,-5 1 11 0,-2 0 2 15,0-1 1-15,-5-3 4 0,0 0-1 0,2-2-3 16,-1 1 2-16,0-3-5 0,5 1-6 0,0-5-4 16,3 3-4-16,-2-6 0 0,7-3-1 0,-6 11-6 15,0-7 1-15,6-4 1 0,0 0-10 0,-2 9 1 16,2-9-6-16,0 0 2 0,26 13-8 0,-6-6 5 16,-2-1 0-16,16 0-10 0,-9 0-2 0,12 0 2 15,-10-4 0-15,7 4-3 0,1-2 0 0,-8-1-3 16,-4-2 3-16,-2 3-8 0,11-1 1 0,-9-2 3 0,-6 2-1 15,-2-3-2-15,-2 0 2 0,-13 0-4 0,19 0 1 16,-19 0 3-16,13 2-4 0,-13-2 1 0,0 0-1 16,0 0-1-16,21-5 2 0,-21 5-1 0,0 0-5 15,0 0-7-15,8-1-2 0,-8 1-7 0,0 0-9 16,0 0-3-16,11-7-12 0,-11 7-13 0,0 0-15 16,0 0-18-16,4-8-17 0,-4 8-25 0,0 0-24 15,2-10-46-15,-2 10-142 0,-2-12-407 0,2 12 113 16</inkml:trace>
  <inkml:trace contextRef="#ctx0" brushRef="#br0" timeOffset="-99626.33">10912 13914 266 0,'-7'-4'149'16,"7"4"-9"-16,0 0-16 0,-9-6-12 0,9 6-7 15,0 0-10-15,0 0-9 0,-6-4 2 0,6 4-12 16,0 0-3-16,-8-4-5 0,8 4-8 0,0 0-14 15,0 0 3-15,-11-4-5 0,11 4-5 0,0 0-5 16,0 0 0-16,0 0-7 0,-23 1 0 0,23-1-3 16,-15 5 0-16,15-5-6 0,-15 2-3 0,15-2 0 15,-11 4-1-15,11-4 3 0,-14 3 0 0,14-3 4 0,-9 2 5 16,9-2 12-16,0 0-4 0,-13 1 4 16,13-1 4-16,0 0 1 0,-10 2-4 0,10-2 4 0,0 0-3 15,0 0-3-15,0 0-2 0,0 0-2 0,0 0-4 16,0 0-3-16,0 0-2 0,0 0-3 0,0 0 0 15,0 0-4-15,0 0 2 0,0 0-2 0,42-11 1 16,-25 8-2-16,7-2 5 0,12 2-1 0,0 1 0 16,1 0 1-16,4 2 2 0,-5 0-4 0,1 0-2 0,-3 0-1 15,3 2-2-15,-9-2 0 0,4 0-5 0,-6 2 1 16,-3-2-3-16,0 0 0 0,-2 2 2 0,-1-2-3 16,14 1 1-16,-9-2-1 0,-2 2 2 0,-2-2-2 15,-3-1 3-15,0 2-2 0,0-2-4 0,3 2 3 16,-5-2 0-16,0-3 4 0,3 3-1 0,-6 1 5 15,-1-3 2-15,1-1 1 0,-4 5 2 0,-9 0 4 16,21-4-2-16,-12 0-1 0,-1 1-3 0,-8 3-1 16,19-1-2-16,-12-2 0 0,-7 3 0 0,12-4 1 15,-12 4-6-15,9-4 1 0,-9 4-2 0,8 0 0 0,-8 0-3 16,0 0-2-16,12-1 3 0,-12 1 2 16,0 0-5-16,0 0 0 0,14-4 1 0,-14 4-1 0,0 0 0 15,0 0 1-15,0 0-5 0,8-2-8 0,-8 2-14 16,0 0-16-16,0 0-26 0,0 0-26 0,0 0-33 15,0 0-248-15,0 0 45 0,0 0-392 16,0 0 111-16</inkml:trace>
  <inkml:trace contextRef="#ctx0" brushRef="#br0" timeOffset="-99140.7399">10805 14049 359 0,'0'0'139'0,"-14"3"-14"15,14-3 3-15,0 0-9 0,0 0-2 0,-9 2-2 16,9-2-3-16,0 0-7 0,0 0-7 0,0 0-3 15,0 0-6-15,0 0-8 0,0 0-2 0,-9 2-10 16,9-2-5-16,0 0-4 0,0 0-1 0,0 0-5 16,0 0-4-16,0 0-6 0,47-8 5 0,-23 4 1 15,14 0 0-15,4 0 2 0,1-3-4 0,5 0-3 0,-3 2-2 16,4 1-5-16,-2 0-4 0,1 0-2 0,-5 0-2 16,3 1-4-16,-3 2 0 0,-4 1-6 0,-2-3-1 15,-5 2-2-15,2-2 0 0,-12 2-1 0,-1 1-2 16,-7-3-4-16,-1 3 3 0,-13 0-2 0,21 0 1 15,-14-2-1-15,-7 2 2 0,0 0 8 0,15 0-3 16,-15 0 3-16,0 0 5 0,12 0 3 0,-12 0-2 16,0 0 4-16,0 0-1 0,0 0 1 0,14-2 3 15,-14 2-1-15,0 0 3 0,0 0-3 0,0 0 4 16,0 0-4-16,0 0 0 0,0 0-1 0,0 0-5 16,0 0-2-16,0 0-3 0,0 0 0 0,16-2-7 15,-16 2-4-15,0 0-22 0,0 0-26 0,0 0-31 0,0 0-42 16,0 0-48-16,0 0-45 0,0 0-189 0,0 0-468 15,0 0 130-15</inkml:trace>
  <inkml:trace contextRef="#ctx0" brushRef="#br0" timeOffset="-98512.35">12784 13735 367 0,'0'0'221'0,"0"0"-21"0,0 0-19 15,0 0-14-15,0 0-13 0,0 0-11 0,3-5-15 0,-3 5-8 16,0 0-10-16,0 0-5 0,0 0-8 0,0 0-7 15,0 0-1-15,0 0-8 0,0 0-8 0,0 0-4 16,0 0-5-16,0 0-6 0,0 0-10 0,6-4-3 16,-6 4-2-16,0 0-7 0,21-5-2 0,-5 3 0 15,7 0-6-15,8-5-2 0,7 4-2 0,0-3-4 16,3-2 3-16,0 1-2 0,0 1 9 0,5 0-6 16,0 2 6-16,-3 0-2 0,-2 0-3 0,0 1-3 15,-7 2-1-15,0-2-2 0,-6 1 0 0,-7 0-2 16,-2 0-2-16,0 2-3 0,-1-1-4 0,-6 1 0 15,-1 0 0-15,-11 0 2 0,21 0-1 0,-21 0-3 0,17 0-1 16,-9-2 0-16,-8 2 2 0,0 0-3 16,18 0-1-16,-18 0 1 0,0 0 0 0,16 0 1 0,-16 0 1 15,0 0-3-15,0 0-1 0,15-4 1 0,-15 4 3 16,0 0-7-16,17 0 7 0,-17 0-4 0,0 0 0 16,13 0-2-16,-13 0-7 0,0 0-13 0,0 0-12 15,14 0-12-15,-14 0-25 0,0 0-20 0,0 0-26 16,0 0-26-16,0 0-20 0,0 0-32 0,0 0-128 0,0 0-385 15,0 0 108-15</inkml:trace>
  <inkml:trace contextRef="#ctx0" brushRef="#br0" timeOffset="-98148.33">13047 13839 306 0,'0'0'171'0,"0"0"-15"16,0 0-6-16,-12 3-8 0,12-3-6 0,0 0-9 0,0 0-15 16,0 0-7-16,0 0-13 0,0 0-6 0,0 0-10 15,0 0 0-15,0 0-4 0,0 0-9 0,0 0-4 16,0 0-2-16,25 6-8 0,-4-4-3 0,-1 1-6 16,1-3-4-16,13 1-3 0,0 2-1 0,2-3-6 15,4 0 0-15,-4 0-2 0,1 0 2 0,-1 1-3 16,-4-1 4-16,-5-1-2 0,-2 1-2 0,-1-3 1 15,-1 6 1-15,-1-6-2 0,-1 3 1 0,-1 0-5 0,-2 0-1 16,-6 0 0-16,1 0-2 0,-13 0 1 0,21 0-7 16,-21 0 5-16,16 0-1 0,-16 0 0 15,12 0 1-15,-12 0 2 0,0 0-6 0,11 0 3 0,-11 0-7 16,0 0 7-16,0 0-5 0,13-1 2 0,-13 1-6 16,0 0-11-16,0 0-11 0,0 0-15 0,0 0-20 15,0 0-21-15,0 0-32 0,0 0-33 0,0 0-37 16,0 0-112-16,0 0-344 0,0 0 99 0</inkml:trace>
  <inkml:trace contextRef="#ctx0" brushRef="#br0" timeOffset="-97559.33">13103 13930 279 0,'-11'-5'200'0,"11"5"-37"0,0 0-5 16,0 0-22-16,0 0-15 0,0 0-18 0,-4-7-8 16,4 7-12-16,0 0-9 0,0 0-9 15,0 0-1-15,0 0-11 0,0 0-3 0,0 0-4 0,48-2-9 16,-28 7 1-16,3-5-5 0,11 1-3 0,0 3-4 16,0-4-3-16,0 3-6 0,1-3-1 0,-8 1 9 15,-4-1-8-15,0 0 2 0,-5-1-5 0,0 1-2 16,1 0 7-16,-19 0-6 0,22 0 3 0,-22 0 7 15,17 0 2-15,-17 0-1 0,13 1 8 0,-13-1 2 16,0 0-2-16,0 0 1 0,16-1-1 0,-16 1-4 16,0 0 2-16,0 0-7 0,0 0 0 0,0 0-1 0,0 0-4 15,0 0 4-15,0 0-7 0,0 0-1 0,0 0 0 16,0 0-2-16,0 0-1 0,18 0 1 0,-18 0-7 16,0 0 3-16,0 0 3 0,0 0 0 0,0 0-4 15,0 0 2-15,0 0 2 0,0 0-3 0,0 0 2 16,0 0 0-16,0 0-2 0,0 0 1 0,0 0 3 15,0 0 1-15,0 0-1 0,0 0 0 0,0 0 1 16,0 0-2-16,0 0-2 0,0 0 1 0,0 0-2 0,0 0 2 16,0 0 0-16,0 0-2 0,14-3 2 0,-14 3-2 15,0 0 0-15,0 0 0 0,0 0 0 0,0 0-2 16,0 0 2-16,0 0-1 0,0 0 6 16,0 0-2-16,0 0 1 0,0 0 1 0,0 0 2 15,0 0 3-15,0 0-2 0,0 0 0 0,0 0-4 0,0 0 1 16,0 0-1-16,0 0 5 0,0 0-6 0,0 0-4 15,0 0 2-15,5-5 1 0,-5 5-3 0,0 0-1 16,0 0 3-16,0 0-8 0,0 0 5 0,0 0-3 16,0 0 3-16,0 0-4 0,0 0-3 0,0 0-5 0,0 0-8 15,4-9-12-15,-4 9-8 0,0 0-15 0,0 0-22 16,0 0-19-16,0 0-30 0,0 0-39 0,0 0-176 16,0 0-400-16,-4-12 112 0</inkml:trace>
  <inkml:trace contextRef="#ctx0" brushRef="#br0" timeOffset="-91783.37">16009 12762 286 0,'0'0'174'16,"0"0"-29"-16,0 0-12 0,0 0-5 0,0 0-17 0,5-5-10 16,-5 5-5-16,0 0-5 0,0 0-6 15,0 0-4-15,0 0-7 0,0 0-1 0,0 0-4 16,0 0-5-16,0 0-4 0,0 0-5 0,0 0-4 0,0 0-4 15,0 0-2-15,4-6-5 0,-4 6-4 0,0 0-4 16,0 0-1-16,0 0-3 0,0 0-3 0,0 0-3 16,0 0-1-16,0 0-1 0,0 0-2 0,0 0-2 15,0 0 0-15,0 0-1 0,0 0-6 0,0 0-2 0,0 0 2 16,0 0 0-16,0 0-3 0,0 0 2 0,0 0-3 16,0 0-1-16,0 0 4 0,0 0-7 0,0 0 3 15,0 0 0-15,0 0-1 0,0 0 1 0,0 0 0 16,0 0 0-16,0 0 1 0,0 0-4 0,0 0 4 15,0 0-1-15,0 0 3 0,0 0-2 0,-27 3 11 16,27-3 1-16,0 0 4 0,0 0 4 0,0 0 3 16,0 0 13-16,0 0 2 0,-9-5 0 0,9 5-5 15,0 0-3-15,0 0 0 0,0 0-1 0,0 0-4 16,0 0-1-16,-7-4-4 0,7 4-1 0,0 0-1 0,0 0-4 16,0 0-2-16,0 0 2 0,0 0-3 15,-2-8-1-15,2 8-2 0,0 0-8 0,0 0 5 16,0 0-3-16,0 0-2 0,0 0-1 0,0 0 0 0,0 0 0 15,9-8-1-15,-9 8 1 0,9-5 1 0,1 5-4 16,-10 0 2-16,17-1-1 0,-8-1 0 0,3-3-1 16,-12 5 2-16,18-2-1 0,-8 2 1 0,-10 0-2 15,17-2-1-15,-17 2-2 0,21 0 3 0,-21 0-2 0,15 0-1 16,-15 0-6-16,17 2 8 0,-13 0-2 16,-4-2-1-16,17 7 3 0,-11-6-6 0,-6-1 9 15,11 7-5-15,-4-3 4 0,-2 0-5 0,-5-4 3 0,7 7 1 16,-7-7 0-16,7 9-4 0,-3-2 2 0,-4-2 3 15,5 3 1-15,-3 1-3 0,-2-3 0 0,0-6 1 16,-5 17 1-16,3-10 0 0,0 2 2 0,-3-2-2 16,1 1-9-16,-3-3 8 0,2 2 1 0,-6 4-1 15,0-2-2-15,1-4 2 0,1 1 4 0,3 0-2 16,-3-3-4-16,1 1 5 0,2 1-8 0,6-5 5 16,-14 8 2-16,14-8-3 0,-7 5 1 0,7-5 1 15,-7 6-2-15,7-6 3 0,0 0-3 0,-6 4 0 16,6-4 0-16,0 0-1 0,0 0-1 0,0 0 3 0,0 0-4 15,0 0 0-15,0 0 2 0,0 0-6 0,0 0 7 16,13 7 3-16,-13-7-4 0,10 3 2 0,-4 1-1 16,-6-4 2-16,13 4-4 0,-3-1 1 0,-10-3 1 15,14 2 3-15,-6 2-5 0,0-3-2 0,-8-1 4 16,13 7-2-16,-4-2 4 0,-4 0-7 0,4 1 2 0,-2-4 5 16,-3 6-1-16,3-3-2 0,-2 3 1 0,-2-2-4 15,1 0 8-15,-2 4-3 0,3-2 2 0,-3 1-4 16,0-1 1-16,-2 2 2 0,0 1-1 0,0-2 1 15,0 0 2-15,-4 2 1 0,1-2 0 0,-3 4-2 16,-4 0 1-16,3-4-2 0,1-1 2 0,-1-1 1 16,-2 1 5-16,2-4-2 0,-2 2 3 15,0-1-2-15,-3-1 2 0,3-2 6 0,-2 2-7 0,1-2 8 16,10-2 4-16,-20 1-1 0,11 2 3 0,9-3 1 16,-20 0 0-16,20 0 3 0,-19-3-1 0,10 2 0 15,9 1 4-15,-14-2 0 0,14 2-4 0,-9-4 3 16,9 4-2-16,-11-2-5 0,11 2 3 0,0 0-8 15,-12-2 1-15,12 2-3 0,0 0-1 0,0 0 4 0,-9-4-10 16,9 4 7-16,0 0-3 0,0 0-6 0,0 0-1 16,-11-3 0-16,11 3 0 0,0 0-2 0,0 0 0 15,0 0 3-15,0 0-1 0,0 0-2 0,0 0-6 16,-10-2 5-16,10 2-9 0,0 0-14 0,0 0-14 0,0 0-25 16,0 0-26-16,0 0-29 0,0 0-33 15,0 0-52-15,-17-4-222 0,17 4-504 0,-25-6 140 16</inkml:trace>
  <inkml:trace contextRef="#ctx0" brushRef="#br0" timeOffset="-81067.42">16848 12675 438 0,'0'0'215'0,"0"0"-20"16,5-2-13-16,-5 2-20 0,0 0-20 0,0 0-5 16,0 0-10-16,0 0-10 0,12-4-9 0,-12 4-8 0,0 0-4 15,4-6-10-15,-4 6-1 0,0 0-10 0,5-4-8 16,-5 4-7-16,0 0-6 0,6-8-6 0,-1 3-5 16,-5 5-3-16,4-6-6 0,-4 6-3 0,10-6-4 15,-8 0-4-15,-2 6 3 0,9-9-4 0,-5 6-4 16,-4 3-3-16,7-8-9 0,-7 8 7 0,8-7 1 15,-8 7-1-15,4-8-1 0,-4 8-5 0,4-6 0 16,-4 6 0-16,3-7 0 0,-3 7-2 0,2-5-2 0,-2 5-1 16,0 0 0-16,0 0 0 0,0 0-2 15,0-9-2-15,0 9 1 0,0 0-1 0,0 0 1 0,0 0 0 16,-36 21-1-16,19-9-1 0,-5 11 0 0,-1-1 5 16,-2 5-3-16,4 4 4 0,3-2-1 15,2-1 2-15,0 1 1 0,4 4-5 0,1-2 8 0,2-1 6 16,3-7 3-16,-2-2-6 0,6-2-2 0,2-2 2 15,0 4 2-15,0 0 0 0,2-5-3 0,6 5 3 16,1-2-6-16,4 7 3 0,1-7-2 0,4-1-3 16,-6-4-11-16,13 5-16 0,-5-2-16 0,-4-5-16 15,2-4-19-15,1 3-22 0,-4-3-26 0,2 0-8 0,1-4-32 16,0-2-148-16,-4-4-371 0,6 2 105 0</inkml:trace>
  <inkml:trace contextRef="#ctx0" brushRef="#br0" timeOffset="-80412.11">17175 12699 223 0,'2'-9'150'0,"-2"9"-15"0,0-8-1 0,0 8-21 15,0 0-7-15,2-9-2 0,-2 9-7 0,0 0-11 16,0 0-13-16,0 0-8 0,3-8-2 0,-3 8-9 0,0 0 6 16,0 0-3-16,0 0 2 0,0 0 3 15,0 0 3-15,0 0 5 0,-5 41 3 0,3-23 2 0,0 3-4 16,-4 8-2-16,4-4-8 0,-2-7-3 0,1 3-7 15,3-3 0-15,-2-2-4 0,2 2-6 0,0-1-3 16,2 0-4-16,1-3-4 0,-1-2-1 0,0-1-2 16,0-1-3-16,6-6-2 0,-4 6-1 0,3-3 0 15,0-2-2-15,-1-2-1 0,4 2-4 0,-1-2 2 16,-9-3-5-16,18 0-1 0,-18 0-4 0,28-8-4 16,-13 2-5-16,4-5-2 0,-8 1-4 0,0-1 2 15,3-2-3-15,0-4-2 0,0 3-1 0,-10 1 2 16,5 2 2-16,0-2 0 0,-4-1 1 0,2 3-1 15,-5 1 1-15,0-1-1 0,3 3 3 0,-3 0-1 0,2-1 2 16,2 1 2-16,-6 8-2 0,2-12 3 0,2 4-1 16,-1 1 2-16,-3 7-1 0,4-9-1 0,-4 9-1 15,2-11 0-15,-2 11-1 0,0-9 5 0,0 9-1 16,0 0-2-16,2-7 1 0,-2 7-1 0,0 0-3 16,0 0 2-16,0 0 0 0,0 0 4 0,0 0 1 15,0 0 7-15,0 0 3 0,0 0 1 0,0 0 1 16,0 0 8-16,-6 31 1 0,1-13 2 0,3 1-2 0,0-3 2 15,0 3-3-15,-1-1-3 0,0 0-1 0,-1 2 0 16,4 0-3-16,0-4 0 0,0 0-3 0,-2 1-1 16,4 1 1-16,-2-3-2 0,0 1 0 15,2-1 2-15,0 0-5 0,1-1 2 0,0-2-3 0,-1-2-10 16,-2 1-19-16,2-2-16 0,0 2-22 0,1-3-22 16,-1 0-21-16,2 3-19 0,-2-6-21 0,1 3-24 15,-1-1-110-15,-2-7-330 0,4 13 93 0</inkml:trace>
  <inkml:trace contextRef="#ctx0" brushRef="#br0" timeOffset="-80182.39">17553 13077 294 0,'0'0'133'16,"9"-4"-7"-16,-9 4-10 0,0 0-5 0,0 0 1 15,0 0-7-15,0 0-6 0,7 17-4 0,-7-17 1 0,0 19-10 16,0-11-11-16,0 3-8 0,-3 5-4 0,3-2-8 16,0 3-7-16,0-4-1 0,-4 4-9 15,4-5-1-15,0-1-10 0,0 0-20 0,0-4-28 0,0-7-23 16,-2 13-29-16,2-13-29 0,0 9-20 0,-2-4-66 16,2-5-225-16,0 0 67 0</inkml:trace>
  <inkml:trace contextRef="#ctx0" brushRef="#br0" timeOffset="-79795.78">17699 12899 223 0,'0'0'126'0,"0"0"-6"16,0 0-27-16,0 0-10 0,0 0-13 0,3-12-5 16,-3 12-1-16,0 0 0 0,0 0-10 0,0 0 9 15,0 0-15-15,0 0-12 0,0 0 3 0,0 0-3 16,0 0 5-16,0 0-2 0,2-9 6 0,-2 9-2 16,0 0-5-16,0 0 3 0,0 0-3 0,0 0 0 15,0 0-1-15,0 0 5 0,0 0-8 0,0 0 2 16,0 0 3-16,2-6 1 0,-2 6 4 0,0 0 1 0,19-2 0 15,-19 2-5-15,20-1-2 0,-20 1-2 0,27 0-4 16,-11 0-6-16,2-2-1 0,-4 2-3 0,4 0-4 16,3 0 0-16,-21 0-2 0,25-2-8 0,-16 2-7 15,-9 0-6-15,19 0-5 0,-19 0-8 0,15-4-3 0,-15 4-17 16,0 0-10-16,0 0-4 0,21-1-17 16,-21 1-20-16,0 0-20 0,11-2-21 0,-11 2-71 0,0 0-238 15,0 0 69-15</inkml:trace>
  <inkml:trace contextRef="#ctx0" brushRef="#br0" timeOffset="-79492.86">17857 12759 347 0,'-3'-8'176'15,"3"8"-16"-15,0 0-8 0,0 0-10 0,-2-8-10 16,2 8-13-16,0 0-6 0,0 0-16 0,0 0-11 16,0 0-9-16,0-10-8 0,0 10-6 0,0 0-7 15,0 0 2-15,0 0-7 0,0 0-1 0,0 0 4 16,0 0 2-16,0 0 3 0,-2 33-9 0,2-25-4 0,-2 10-5 16,4-1-6-16,-4-1-1 0,4-2-3 15,-2 3-2-15,2-1-2 0,-2 1-4 0,0-1-2 16,5-3-5-16,-5-2 1 0,2 3-18 0,0-7-16 0,0 4-22 15,0-5-33-15,1 5-28 0,-3-4-29 0,2 2-35 16,-2-9-95-16,0 11-308 0,0-11 88 0</inkml:trace>
  <inkml:trace contextRef="#ctx0" brushRef="#br0" timeOffset="-79182.45">18073 12754 317 0,'5'-8'119'16,"-5"8"-5"-16,0 0-5 0,6-9-10 0,-6 9-7 16,0 0-6-16,0 0-7 0,0 0-3 0,10-2 1 15,-10 2 2-15,0 0 8 0,0 0-11 0,0 0-10 16,11 14-1-16,-9-4-2 0,1 1-3 0,1 3-8 15,-2 4-2-15,0-1 0 0,1-1 1 0,2 3-6 0,-3-1-3 16,3-1-3-16,-1-1-6 0,0-3-3 0,1 3-2 16,-3-4 0-16,2 0-3 0,2-1-6 15,-4-2-9-15,3-2-15 0,-3 2-18 0,2-3-25 16,-4-6-15-16,7 10-20 0,-7-10-20 0,2 8-14 0,0-6-108 16,-2-2-265-16,0 0 76 0</inkml:trace>
  <inkml:trace contextRef="#ctx0" brushRef="#br0" timeOffset="-78891.42">18347 12790 378 0,'4'-10'168'0,"-4"10"-9"0,3-10-10 0,-3 10-19 16,2-8-5-16,-2 8-13 0,0 0-12 0,2-8-8 15,-2 8-7-15,4-9-3 0,-4 9-8 0,0 0-8 16,0 0 1-16,3-10-13 0,-3 10 0 0,0 0-7 15,0 0-10-15,2-8-2 0,-2 8-7 0,0 0-1 16,0 0-6-16,0 0 1 0,0 0-5 0,0 0-1 0,0 0 4 16,0 0 2-16,0 0 3 0,0 0-1 15,-13 30-2-15,4-17-3 0,-1 5-2 0,3-1 0 0,1-1-4 16,-3 1 1-16,-1-1 1 0,4-1-3 0,-1 3 1 16,0-2-2-16,0 3-11 0,0-3-19 15,3 0-16-15,-3 1-15 0,0-3-19 0,2-2-21 0,3-1-19 16,-3-1-8-16,3-2-27 0,2 1-85 0,-2-1-272 15,2-8 79-15</inkml:trace>
  <inkml:trace contextRef="#ctx0" brushRef="#br0" timeOffset="-78625.51">18315 12990 226 0,'0'0'150'0,"7"-7"-20"0,-7 7-12 0,0 0-16 16,0 0-7-16,0 0-15 0,0 0-4 0,0 0-9 15,0 0-2-15,0 0 1 0,0 0-1 0,0 0 3 16,0 0 1-16,0 0-4 0,2 25-7 0,-2-8-5 0,-2-3-2 16,-3 0-11-16,3-2 0 0,0 0-5 15,2 4 5-15,-2-4-6 0,-4 0-4 0,6 0-10 16,-2-1 0-16,2-3-12 0,-2 0-16 0,2 0-31 0,0-8-23 15,-2 17-26-15,0-11-37 0,2-6-74 0,-3 8-237 16,3-8 70-16</inkml:trace>
  <inkml:trace contextRef="#ctx0" brushRef="#br0" timeOffset="-78081.42">18438 12445 370 0,'0'0'176'0,"0"-5"-35"0,0 5-4 16,0 0-32-16,0 0-12 0,0 0-2 0,0 0-10 15,0 0-16-15,0 0-5 0,0 0-8 0,0 0-4 0,0 0-1 16,30 22 9-16,-19-6 2 0,10 10-6 0,1 3 15 16,1 0 10-16,0 4-3 0,-4 0 8 0,-2 6-5 15,2-2-6-15,-8 2 0 0,0 2-3 0,-1 0-4 16,-8-1-10-16,3-2-2 0,-3 4-6 0,-7-4 5 16,1-1-2-16,-4 1 1 0,-3-6-10 0,0 4-2 15,-1-9 0-15,-1 3-8 0,2-8 4 0,-1-1-6 16,3-1 8-16,0-5-6 0,-3-1 1 0,6-1-1 0,-1-3-2 15,-3 0 4-15,6-1 0 0,-3-3 11 0,3-1-7 16,-3 2 4-16,7-7 0 0,-10 10-1 0,6-7-1 16,4-3-2-16,-9 8 1 0,9-8 3 0,0 0 0 15,-11 8-3-15,11-8-2 0,0 0 1 0,-10 4-1 16,10-4-1-16,0 0-5 0,0 0 2 0,-9 4-7 16,9-4-5-16,0 0 4 0,0 0-6 0,0 0 5 15,0 0-8-15,0 0 5 0,-8 4-6 0,8-4-3 16,0 0 0-16,0 0-1 0,0 0 4 0,0 0-9 15,0 0 7-15,0 0-2 0,0 0-2 0,0 0-5 16,0 0-3-16,-13 4-14 0,13-4-9 0,0 0-20 0,0 0-18 16,0 0-27-16,0 0-29 0,0 0-38 0,0 0-41 15,0 0-47-15,0 0-150 0,0 0-472 0,0 0 132 16</inkml:trace>
  <inkml:trace contextRef="#ctx0" brushRef="#br0" timeOffset="-64817.26">18860 12792 352 0,'0'0'141'0,"-5"-10"-11"0,5 10-20 0,0 0-9 16,0 0-10-16,0 0-5 0,0 0-9 0,0 0-11 0,0 0 0 16,0 0-12-16,0 0-1 0,0 0 2 0,2-7-6 15,-2 7-15-15,0 0-3 0,0 0 2 0,0 0-3 16,0 0-6-16,0 0 6 0,0 0-11 0,0 0 5 16,0 0-1-16,0 0-3 0,0 0-2 0,0 0 0 15,0 0 2-15,0 0 4 0,3-8 4 0,-3 8 2 16,0 0-2-16,0 0-4 0,0 0 3 0,0 0 2 15,0 0 3-15,0 0 1 0,0 0-3 0,0 0-2 0,0 0 2 16,0 0 0-16,0 0-4 0,0 0 2 16,0 0-4-16,0-8-3 0,0 8-6 0,0 0 4 0,0 0 0 15,0 0-2-15,5-5 1 0,-5 5 1 16,0 0-3-16,0 0-2 0,0 0 6 0,0 0-4 0,0 0 2 16,2-8-6-16,-2 8-1 0,0 0 1 0,0 0 0 15,0 0 3-15,0 0-6 0,5-7 5 0,-5 7-3 16,0 0 2-16,0 0 0 0,0 0-2 0,6-4-3 15,-6 4 2-15,0 0-1 0,0 0-1 0,0 0 1 16,0 0-3-16,0 0 0 0,5-4-4 0,-5 4 0 0,0 0-1 16,0 0-3-16,0 0 5 0,0 0-2 0,0 0 2 15,0 0-1-15,4 23 0 0,-4-7 3 0,-2 0-5 16,0-1 7-16,-1 1-3 0,-1 2 4 0,0-1-6 16,-1 1 7-16,3-1 2 0,-1-1-1 0,1-1-2 15,2-4 2-15,-3 0-2 0,1-1 1 0,2 1-6 16,0-3 3-16,2 1 2 0,-2-2 1 0,0 2-4 15,3-3 0-15,-1 2 4 0,-2-8-3 0,3 10-1 0,1-8 3 16,-4-2-3-16,7 9-1 0,-7-9 1 0,7 2 3 16,-7-2-1-16,0 0-4 0,0 0 1 15,25-11-1-15,-19 9-1 0,1-6 0 0,3 3 0 0,-6-3-2 16,12-1 2-16,-4-4 1 0,-6 3-3 16,1-1 0-16,2 3 1 0,-4-2 1 0,0 2 1 0,1 0-2 15,1 0-2-15,0-1 1 0,-2 0 1 0,-1 0-3 16,1 2 2-16,-1-2 0 0,-2 0 1 0,3 1-4 15,1-1 3-15,-2 4 0 0,0-3 1 0,0-1 1 16,1 1-1-16,-5 8 0 0,4-14-1 0,1 7 4 16,-3 1 1-16,-2 6 0 0,4-11-4 0,-4 11 2 0,6-8 2 15,-6 8-2-15,2-8-5 0,-2 8-5 0,0 0 8 16,4-5-2-16,-4 5 0 0,0 0 2 0,0 0-1 16,0 0-3-16,0 0 1 0,0 0 4 0,0 0-1 15,0 0-2-15,0 0 1 0,5 26 0 0,-5-16 1 16,0-1-2-16,2-1-1 0,-2 2 4 0,0 0 1 15,0-2 1-15,2 3 0 0,3 4-1 0,-3-1-1 16,0-2 0-16,1 0-1 0,-1-4 4 0,3 3 0 0,-1-5-2 16,1 4-1-16,-1-4 2 0,1 3 3 0,0-4-4 15,2 3-1-15,-3 1 1 0,3-5 0 0,-3 3-1 16,3-1-2-16,-7-6-2 0,9 8 10 16,-4-7-3-16,1 6 0 0,-6-7-3 0,9 1 3 15,-9-1 0-15,0 0-1 0,12 3 0 0,-12-3-3 0,0 0 5 16,0 0-5-16,0 0-2 0,23-11 5 0,-16 8 1 15,0-3-2-15,-3 0 0 0,3-3 0 0,-3 3-2 16,4 0 3-16,-4-3-1 0,3 0-2 16,-3 0 0-16,3-3 2 0,3-3 0 0,-6 2 5 0,3 4-4 0,-3-1 4 15,-4 2 2-15,8-1-4 0,-6 1 6 0,0 0-5 16,0 0 1-16,3-1-2 0,-5 9 2 0,0-15 3 16,2 7-3-16,-2 0 1 0,2 2 1 0,-2 6 1 15,0-14 0-15,0 14-3 0,2-12-1 0,-2 5 3 16,0 7-2-16,0-10-8 0,0 10 9 0,-4-12-3 15,4 6-1-15,0 6 2 0,-2-11 1 0,2 11-5 16,-5-10 2-16,3 6-2 0,2 4 0 0,-4-12 5 0,4 12-5 16,-4-11 3-16,4 11-1 0,-4-6 1 15,4 6 4-15,-2-6-2 0,2 6-1 0,-2-8-3 16,2 8 3-16,-5-6 0 0,5 6-5 0,-2-7 0 0,2 7 3 16,0 0 3-16,-7-10-1 0,7 10-3 15,0 0 3-15,0 0-7 0,-4-8 6 0,4 8 2 0,0 0-5 16,-5-6 3-16,5 6-1 0,0 0 0 0,-5-4 1 15,5 4-5-15,0 0 0 0,0 0-1 0,0 0-1 16,-2-9 1-16,2 9-4 0,0 0-7 0,0 0-19 16,0 0-13-16,0 0-13 0,0 0-9 0,0 0-14 15,0 0-20-15,0 0-16 0,0 0-19 0,-18 22-23 0,18-13-21 16,-5 2-140-16,5-11-378 0,-2 26 106 0</inkml:trace>
  <inkml:trace contextRef="#ctx0" brushRef="#br0" timeOffset="-64464.48">19396 13047 330 0,'0'0'134'0,"0"0"-13"0,7 4-8 0,-7-4-2 16,0 0-7-16,0 0-5 0,2 14-1 0,-2-7-3 16,0 3-8-16,-2 1 7 0,2-2 7 0,-3 8-8 15,-1 1-7-15,0 1 2 0,-4-2-4 0,6 1-6 16,-3 0 0-16,3-1-3 0,-2 1-2 0,-1-1-8 0,1-3-4 16,2 0-6-16,0-1-4 0,-2-1-8 15,0-2-2-15,2 1-2 0,0-3-5 0,-1 1-5 0,1-2-2 16,2 2-3-16,-2-3-1 0,2 2-2 0,0-8 0 15,0 14-4-15,0-10-3 0,0-4-1 0,0 11-11 16,0-11-12-16,0 9-15 0,0-9-20 0,0 0-15 16,0 0-18-16,2 7-29 0,-2-7-45 0,0 0-147 15,0 0-357-15,0 0 101 0</inkml:trace>
  <inkml:trace contextRef="#ctx0" brushRef="#br0" timeOffset="-63991.51">19690 12813 382 0,'0'0'190'0,"0"0"-12"0,0 0-17 0,2-8-10 0,-2 8-8 15,0 0-9-15,0 0-7 0,2-6-11 0,-2 6-5 16,0 0-1-16,0 0-7 0,0 0-7 0,0 0-10 16,0 0-3-16,0 0-4 0,0-9-8 0,0 9 0 15,0 0-5-15,0 0 0 0,0 0-10 0,0 0 1 16,0 0-7-16,0 0-4 0,0 0-3 0,0 0-3 16,3-6-5-16,-3 6-9 0,0 0 2 0,0 0-3 15,14-2-5-15,-14 2-3 0,20-2 2 0,0 4-3 0,1-4-2 16,2 2 0-16,11 2 0 0,-6-2-4 15,-3 2-2-15,-3-2 1 0,-1 0-1 0,2 0 0 0,-3 2-2 16,1-2 0-16,0 0-1 0,-6 0 3 0,2 0 1 16,-4 0 0-16,1 0 1 0,-14 0-4 0,18-2 8 15,-18 2-1-15,18-2-2 0,-18 2 2 0,16-2-2 16,-16 2 1-16,12 0-1 0,-12 0-2 0,9-2-2 16,-9 2 1-16,8-4-3 0,-8 4-3 0,0 0 2 15,12-4-1-15,-12 4-4 0,0 0-6 0,11-3-13 16,-11 3-11-16,0 0-10 0,14-4-16 0,-14 4-14 0,0 0-18 15,10-6-28-15,-10 6-11 0,0 0-24 0,6-8-40 16,-6 8-124-16,0 0-377 0,5-10 108 0</inkml:trace>
  <inkml:trace contextRef="#ctx0" brushRef="#br0" timeOffset="-63716.49">20069 12564 264 0,'0'0'181'0,"-10"-6"-20"16,10 6-8-16,-6-4-21 0,6 4-14 0,0 0-14 0,0 0-10 16,0 0-14-16,-7-6-9 0,7 6-13 0,0 0 4 15,0 0 10-15,0 0-9 0,0 0-1 0,0 0-3 16,-9 16 9-16,4-9-5 0,5 0 7 0,-3 2-1 16,1 1 2-16,-2 9 0 0,2-4-4 0,-3 2-5 15,3 2-5-15,0-3-8 0,2 5-4 0,-2-1-2 16,2 11 6-16,0-8-9 0,0 0-3 0,0-7-1 15,2 5-4-15,-4-5-3 0,2 2-4 0,2 0 0 0,-2-1-10 16,0 0-19-16,0-1-23 0,2 2-21 0,2-1-34 16,-1-2-51-16,1 0-23 0,0-2-151 15,2-2-369-15,-2-3 105 0</inkml:trace>
  <inkml:trace contextRef="#ctx0" brushRef="#br0" timeOffset="-62777.5">20719 12584 444 0,'0'0'230'0,"0"0"-27"0,9-6-23 0,-9 6-22 16,0 0-20-16,6-6-9 0,-6 6-13 15,0 0-12-15,0 0-12 0,10-4-7 0,-10 4-15 0,0 0-5 16,0 0-7-16,0 0-9 0,0 0 3 0,0 0-9 15,0 0-6-15,0 0-3 0,0 0-3 0,0 0-5 16,0 0 0-16,0 0-6 0,0 0 1 0,0 0-2 16,0 0 0-16,0 0 0 0,0 0-4 0,0 0-5 0,-35 10 5 15,35-10-9-15,-18 2-3 0,18-2 6 0,-14 4 0 16,14-4-2-16,-11 3 0 0,11-3-2 0,0 0-2 16,0 0 0-16,0 0-3 0,-19-4-3 0,19 4 3 15,0 0-3-15,0 0 1 0,-2-11-1 0,2 11 2 16,0 0 2-16,6-14-2 0,-6 14-4 0,8-12 2 15,-3 6 3-15,-3-1 0 0,3 1 0 0,-1 0-4 16,4 0 8-16,-2-1 2 0,-4 3 0 0,5-2-2 0,-3 2 0 16,-4 4-2-16,12-8-2 0,-5 6 3 15,-7 2-6-15,13-4 6 0,-6 2 1 0,-7 2 2 16,12-3-6-16,-12 3 0 0,13 0 2 0,-13 0-2 0,17 7 3 16,-13-3 1-16,3 2 0 0,-1 0 2 15,0 3 0-15,-4-1-4 0,5 6 3 0,1 3 2 0,-3-1 4 16,-1 5 3-16,-1-5 1 0,0 3 7 0,-1 14-6 15,-4-9 3-15,2-4 0 0,-8 12 1 0,4-8-9 16,-1-3 15-16,-1-3-6 0,-1 1-5 0,-1-3 7 16,-1 1-7-16,1-3 2 0,-4 2 1 0,-4-3-5 15,2 0 5-15,-4-1-4 0,2-2 1 0,-2-2-3 0,0 2 2 16,0-3-1-16,-1-2 1 0,1-1-3 0,2 0 0 16,2-1-3-16,3-2 1 0,2-1-1 0,9 0 1 15,-16 3-3-15,16-3 2 0,0 0 0 0,0 0-6 16,-23-4 3-16,23 4-1 0,0 0 3 0,-7-9-4 15,7 9-2-15,0 0 2 0,-7-6-2 0,7 6 1 16,0 0 2-16,0 0-1 0,0-10-3 0,0 10 3 16,0 0-3-16,0 0 1 0,0 0 0 0,9-10-2 15,-9 10-6-15,0 0 10 0,8-6 0 0,-8 6 0 16,9-4-3-16,-9 4 4 0,0 0 0 0,13-6 0 0,-13 6 1 16,18-3-1-16,-7 1 2 0,-11 2 1 15,19-2 6-15,-19 2-1 0,18-2-1 0,-18 2-1 16,21 2 1-16,-21-2-7 0,20 0 6 0,-20 0-3 0,18 4 0 15,-8-1 2-15,-10-3-2 0,18 4-5 16,-9 0 2-16,-9-4 2 0,16 8 1 0,-10-5 1 0,2 4 1 16,1 0-3-16,0 0-2 0,-3 0 8 0,9 5-3 15,-7-3 1-15,3 1-2 0,-3-2 2 0,3 4-6 0,-2-2 5 16,1 1-4-16,-4-3 2 0,1 1-4 0,-3-2-4 16,3 2-16-16,1-2-21 0,-4 4-31 15,3-3-24-15,-5 1-29 0,2-1-40 0,-4 0-50 0,0-8-148 16,3 13-428-16,-3-13 120 0</inkml:trace>
  <inkml:trace contextRef="#ctx0" brushRef="#br0" timeOffset="-57546.43">21346 12449 236 0,'0'0'184'0,"16"-9"-24"0,-5 4-14 0,-2 1-9 0,5-7-11 16,4 3-10-16,-6 2-1 0,3-4-8 0,0 3 1 16,-7 1-1-16,1 0-3 0,1 1-1 0,-3 0-6 15,-1 1-6-15,1 1-7 0,-7 3-7 0,10-7-9 16,-10 7-9-16,6-5-6 0,-6 5-7 0,0 0-5 16,0 0-3-16,0 0-3 0,0 0-4 0,0 0 1 15,-21 17-4-15,6-5-7 0,-15 11 6 0,3 1 4 16,-3 3 3-16,5 0-1 0,-3 2-10 0,3 0 7 15,8 1-1-15,-4-1 0 0,0 2-2 0,12 0 0 16,-2 2 0-16,9-2 0 0,2 3-10 0,2-1 3 0,5 0-1 16,4 0-1-16,3 0 3 0,3 2-11 0,2-5 6 15,9 3-4-15,-3-5-12 0,7-2-22 0,-3 0-20 16,-2-3-26-16,8 0-26 0,-3-6-31 0,-6-1-20 16,0-7-48-16,-3-4-119 0,-5-1-374 0,-2 0 108 15</inkml:trace>
  <inkml:trace contextRef="#ctx0" brushRef="#br0" timeOffset="-57004.57">21950 12584 302 0,'5'-8'143'0,"-3"3"-18"0,-2 5-7 0,7-11-7 16,-7 11-4-16,2-6-1 0,-2 6-2 0,0 0-13 16,4-6-5-16,-4 6-8 0,0 0-9 0,0 0-7 0,0 0 0 15,0 0 1-15,0 0-2 0,0 0 8 0,0 0 6 16,0 0-1-16,2 24 0 0,-4-3-2 0,-4-3-7 16,-1 11-3-16,3 0-3 0,1-4-3 0,6-3-3 15,-6-1-3-15,3-3-4 0,-2 2-7 0,4-3 0 16,-2 1-5-16,3-1-1 0,-1-5-5 0,2 1-2 15,1-4-3-15,-1 2-8 0,4-5 6 0,-2 3 1 16,1-6-1-16,-7-3-2 0,13 8 0 0,-13-8-4 0,19-4-4 16,-19 4-3-16,21-9 1 0,-8-1 1 0,3-5-3 15,-2 1-9-15,0-5 5 0,3-7-1 16,0-3-4-16,-4 0 3 0,4 0 0 0,-9 5 0 16,-1 3 1-16,-3 3-1 0,4 1-1 0,-1 1-2 15,-1-3 1-15,-3 7-1 0,1 1 1 0,-2 1 1 0,-2 2 3 16,2 1 0-16,1 2-2 0,-3 5 3 0,2-10-1 15,-2 10-3-15,3-9-2 0,-3 9 0 0,0 0-1 16,0 0-1-16,0 0 8 0,0 0 7 0,0 0 4 16,0 0 3-16,-10 24 4 0,6-7 1 0,-3-1 2 15,5 4 2-15,-3-1-3 0,1 0-2 0,1 2-1 0,-2 7 0 16,1-3-2-16,4-4-2 0,0-1-1 0,0-2 0 16,-2 1-3-16,4 1-1 0,2-3-7 0,1 0-21 15,2 0-18-15,-2-1-17 0,-1 1-17 0,3-5-21 16,-5 0-15-16,5-5-22 0,-2 4-24 0,2-5-13 15,-1-2-20-15,-6-4-108 0,11 7-348 0,-11-7 99 16</inkml:trace>
  <inkml:trace contextRef="#ctx0" brushRef="#br0" timeOffset="-56669.54">22352 12924 347 0,'4'-10'126'0,"-4"10"14"0,2-7-4 0,-2 7-7 16,0 0-2-16,5-9-6 0,-5 9 5 0,0 0-5 15,0-11-6-15,0 11-6 0,2-9-8 16,-2 9-11-16,0 0-4 0,2-8-6 0,-2 8-9 0,0 0-6 15,0 0-4-15,8-9-5 0,-8 9-5 0,0 0-5 16,4-3-5-16,-4 3-3 0,0 0-9 0,0 0 2 16,0 0 5-16,30 3-3 0,-30-3 1 0,11 9-3 15,-4-4 3-15,-1 1 0 0,2 0-3 0,-4 1 0 0,1 2 0 16,-1 0 5-16,-2-1 1 0,0 0 6 0,-2 2 3 16,-2-2-3-16,0 8 3 0,-2-3-4 15,-5 0-2-15,1-4 1 0,-3 7-9 0,0-4-2 0,-1 0 0 16,1-3-5-16,2-2-2 0,5 2 0 0,-6-3-4 15,3-1-1-15,3 2 3 0,4-7-11 0,-9 8 6 16,9-8-3-16,-8 9-7 0,6-6 5 0,2-3 0 16,0 0 0-16,0 0-3 0,7 11 2 0,-7-11-1 0,16 2-2 15,3 0 1-15,1-2-8 0,3 0-11 16,-2-2-13-16,1-2-26 0,13 0-24 0,-9-3-24 16,-3 3-24-16,-4-2-25 0,-1-2-42 0,3-3-180 15,-8 0-442-15,3 0 125 0</inkml:trace>
  <inkml:trace contextRef="#ctx0" brushRef="#br0" timeOffset="-56206.66">22664 12755 300 0,'0'0'231'0,"0"0"-21"0,0 0-22 16,0 0-15-16,2-9-14 0,-2 9-10 0,0 0-9 15,9-1-7-15,-9 1-10 0,0 0-8 0,34 1-12 16,-13 2-5-16,0-3-9 0,1 2-9 0,15 2-10 16,-5-4-7-16,2 0-3 0,-6-1-10 0,6 2-2 15,-9-1-8-15,-5 0-6 0,1-1-16 0,-3 1-15 16,-2-3-18-16,0 1-17 0,-16 2-22 0,16-4-18 16,-16 4-20-16,11-6-12 0,-11 6-14 0,7-6-26 15,-7 6 25-15,0 0-1 0,0 0 10 0,-14-19 7 16,8 15 1-16,-3-2 33 0,-1 0 21 0,1-1 27 15,2 3 7-15,-1-1 13 0,-2-2 15 0,1 3 15 0,0-2-2 16,-1 0 24-16,10 6 14 0,-13-8 9 0,6 3 12 16,1-1 7-16,-2 0-3 0,2 2 5 0,1 0 7 15,5 4-1-15,-9-10 2 0,9 10-7 0,-7-7-3 16,7 7-6-16,-7-3-13 0,7 3-9 0,0 0-6 16,-6-5-6-16,6 5-6 0,0 0-2 0,0 0-5 0,0 0 0 15,0 0 0-15,-14 15-12 0,9-8 0 16,3 1 1-16,-1 1-3 0,-1 2-3 0,2-3-2 0,2 8-2 15,-2 3-1-15,-1-1-1 0,3-1-1 0,0-1-15 16,3 2-15-16,-3 1-17 0,2-2-22 0,-2-2-20 16,2 2-29-16,2-2-19 0,-1-5-19 0,-1 1-23 15,0-3-19-15,3-5-132 0,-5-3-376 0,5 7 105 16</inkml:trace>
  <inkml:trace contextRef="#ctx0" brushRef="#br0" timeOffset="-55723.54">23154 12578 246 0,'5'-7'227'0,"-3"-2"-17"0,0 2-10 16,-2 7-13-16,5-9-12 0,-5 9-8 0,2-8-13 15,-2 8-18-15,2-5-16 0,-2 5-14 0,0 0-9 16,0 0-14-16,8-6-6 0,-8 6-8 0,0 0-5 16,0 0 1-16,0 0 0 0,0 0 0 0,15 19-3 15,-10-11-5-15,-3 0-5 0,5 1-4 0,-2 7 4 16,1-2-7-16,-1 1-5 0,-1 0-3 0,3 2-7 15,0-2 0-15,-2 1 1 0,2 0-6 0,-5-1 0 0,4-1-4 16,0-1-6-16,-4 1-18 0,2-2-18 0,-1-1-22 16,-1-1-15-16,2-2-15 0,-2-1-10 0,-2-7-12 15,5 14 0-15,-3-10 0 0,-2-4-3 16,0 0 1-16,4 8-22 0,-4-8 8 0,0 0 4 0,0 0 13 16,0 0 7-16,0 0 14 0,28-20 6 0,-23 12 7 15,2-1 15-15,2-4 12 0,2-3 19 0,1 3 12 16,-1 0 20-16,-2 1 7 0,1-3 11 0,-2 3 6 15,-1 0 6-15,3 1 4 0,-1-1 2 0,-3-1 10 16,1 3 1-16,3 2 2 0,-6-1-5 0,1 4 11 0,-5 5-6 16,8-13-1-16,-3 9 2 0,-5 4-7 0,2-8-9 15,-2 8-9-15,5-6-6 0,-5 6-1 0,0 0-6 16,0 0-2-16,0 0-7 0,0 0-3 0,0 0 6 16,0 0-4-16,-7 26 2 0,0-12 0 0,1 5-1 15,-1-4-1-15,-1 3-2 0,-1 1 1 0,3-1-2 16,-3-3 1-16,1 3-6 0,2 0 2 0,1-1 1 15,1 0-3-15,0 0-10 0,-3-1-23 0,1-3-14 0,2 0-18 16,2-2-31-16,2-1-13 0,-5-2-20 0,1 0-28 16,4 2-27-16,0-10-118 0,-2 11-343 0,2-11 98 15</inkml:trace>
  <inkml:trace contextRef="#ctx0" brushRef="#br0" timeOffset="-55417.52">23490 12885 246 0,'0'0'227'0,"4"-8"-25"0,-4 8-20 16,0 0-14-16,2-8-11 0,-2 8-11 0,0 0-18 16,5-8-9-16,-5 8-18 0,0 0-9 0,0 0-11 0,4-7-13 15,-4 7-2-15,0 0-5 0,7-6-9 0,-7 6-6 16,0 0-5-16,0 0-2 0,12-2-2 0,-12 2-4 16,0 0-5-16,0 0-2 0,27 4 0 0,-27-4-3 15,11 6 0-15,-6-2 2 0,1 5 1 0,2-3-3 16,-4 1-1-16,1 1 4 0,-3 1 2 0,0 10 2 15,0-8 5-15,-4 6-6 0,2-2-3 0,-2 2 1 16,-2-5 9-16,-3 6-5 0,-1-4-4 0,2-1-4 0,4-1-1 16,-3-1-3-16,1-4-1 0,4 0 0 0,0-7-4 15,-2 12-1-15,2-12-4 0,-3 10-4 0,3-10-9 16,0 0-10-16,5 11-18 0,1-7-27 16,-6-4-20-16,21 2-24 0,-3-4-24 0,1-2-29 15,1-4-162-15,-2-3-378 0,14-7 105 0</inkml:trace>
  <inkml:trace contextRef="#ctx0" brushRef="#br0" timeOffset="-54949.5">23628 12240 240 0,'0'0'201'0,"0"0"-34"0,0 0-25 16,0 0-5-16,0 0-5 0,0 0 1 0,-2 22 0 15,7-5 2-15,-1 1-8 0,8 13-11 0,-1 0-8 16,6-2 5-16,-2 3-6 0,6 1-4 0,0-2-15 0,1 1 4 16,1 7-5-16,0-3-7 0,0 1-9 15,-3-2 3-15,1 4-8 0,-6 2-6 0,-1-2-10 16,0-2 3-16,-2 0-2 0,-6-3-5 0,1 4-5 15,-5-4 2-15,0 0 0 0,-6-4-5 0,2-5 2 0,-5-3-3 16,3-2 0-16,-4 0-3 0,1-2 2 0,-4 11-5 16,-1-8-4-16,3-3-1 0,1-4 0 0,-1-1-2 15,3-3-5-15,-2 0 1 0,1-1 2 0,5-3-5 0,-7 1-2 16,4-2-1-16,-2 1-1 0,0-1 2 0,7-5 1 16,-4 8 0-16,4-8 8 0,-7 6-3 15,7-6-1-15,0 0 3 0,-10 8-4 0,10-8 2 0,0 0 1 16,-4 6 1-16,4-6-6 0,0 0 3 0,0 0-6 15,-9 5 2-15,9-5-4 0,0 0-3 0,0 0 0 16,0 0 0-16,0 0-7 0,-12 6-15 0,12-6-11 16,0 0-22-16,0 0-23 0,0 0-24 0,0 0-29 15,-11 1-43-15,11-1-44 0,0 0-212 0,0 0-504 16,0 0 140-16</inkml:trace>
  <inkml:trace contextRef="#ctx0" brushRef="#br0" timeOffset="-43777.63">23943 12646 574 0,'-11'-7'-147'16,"9"2"29"-16</inkml:trace>
  <inkml:trace contextRef="#ctx0" brushRef="#br0" timeOffset="-42361.65">24249 12731 302 0,'2'-7'152'0,"-2"7"-25"0,3-8-9 0,-3 8-10 16,0-6-5-16,0 6-6 0,0-8-11 0,0 8-6 0,2-8-6 15,-2 8 3-15,0-4-9 0,0 4-8 0,0-7-6 16,0 7-16-16,0 0 4 0,0 0-11 0,2-6-11 15,-2 6 6-15,0 0-6 0,0 0-4 0,0 0 3 16,0 0-5-16,0 0-2 0,0 0-2 0,-9 27 1 16,2-10-2-16,0-1 1 0,3 2 0 0,2 2 5 15,-6-1-7-15,4 1-1 0,1-3 1 0,1 2-1 16,0 0-6-16,0-6 5 0,4-1 6 0,-2 1-7 0,0-2 5 16,0-5 0-16,2-1-3 0,0 2 3 15,1-3-4-15,-3-4 6 0,7 6-6 0,-7-6-1 0,11-1 0 16,-11 1 4-16,16-7-4 0,0-3-4 0,0 0 0 15,-2-5 4-15,5 1-6 0,3-8-3 0,-2-2 2 16,1 0 4-16,-3-3 0 0,-2 9 1 0,-5 1-3 16,0 3 0-16,-3 2 2 0,3-3 0 0,-4 3-3 15,3 3 1-15,-6 4 5 0,0-3-3 0,1 1 6 16,-3 1-2-16,-2 6-7 0,4-6 1 0,-4 6 0 16,5-4 6-16,-5 4-1 0,0 0-4 0,0 0-5 15,0 0 1-15,0 0 2 0,0 0-1 0,0 0 6 16,2 18-3-16,1-9-3 0,-3 0 5 0,5 8 6 15,-3 2-6-15,5-4 1 0,-3 5 4 0,5-4 1 0,1 3-1 16,-2-3 5-16,6-2 1 0,-2 3-4 0,3-7-1 16,-1 4 8-16,2-4-10 0,0 1 1 0,0-1-1 15,2-1 0-15,-4-3 4 0,-2-4 1 0,-1 2-2 16,0-2-1-16,-1 0-1 0,-10-2 4 0,15 0-5 16,-15 0 7-16,0 0 4 0,16-2 0 0,-9-2 3 0,0 0 0 15,-3-4-2-15,1 1-3 0,0 2 3 16,-3-6-1-16,0 2-4 0,1 0-3 0,-1-8 1 0,-2 0-1 15,-2 1-5-15,-1-1 3 0,1 1-1 0,-2 0-2 16,1 0-9-16,-2-1 4 0,-2 1 7 0,1-1-2 16,1 4-1-16,-3-3 2 0,0 2-2 0,1 1 4 15,-1-1 3-15,-2-1-4 0,5 4 5 0,-1 0 3 16,-1 3 0-16,3-1-1 0,-1 1 0 0,0 0 1 16,-2 2 0-16,3-1 4 0,2 2-6 0,-5-1 0 15,7 6-3-15,-4-9 2 0,4 9-3 0,-6-7-9 16,6 7 3-16,-4-8-9 0,4 8-8 0,0 0-11 15,0 0-12-15,0 0-26 0,0 0-20 0,0 0-17 16,0 0-24-16,0 0-18 0,0 0-136 0,0 0-332 0,18 26 96 16</inkml:trace>
  <inkml:trace contextRef="#ctx0" brushRef="#br0" timeOffset="-41529.15">24915 12759 333 0,'0'0'105'0,"0"0"-12"0,0 0 0 15,0 0-11-15,6 4 2 0,-6-4-14 0,0 0 0 16,0 0-3-16,0 0-7 0,10 7-4 0,-10-7-1 16,0 0-2-16,0 0-6 0,0 0-2 0,9 4-5 15,-9-4-14-15,0 0 5 0,0 0-6 0,0 0 6 16,0 0 0-16,0 0-11 0,7 6 29 15,-7-6-32-15,0 0 0 0,0 0-2 0,0 0 2 16,0 0-3-16,0 0-1 0,0 0 1 0,0 0-7 0,0 0 10 16,0 0-4-16,0 0 1 0,0 0 0 0,0 0 2 15,0 0-2-15,0 0 2 0,0 0 0 0,0 0 1 16,0 0 0-16,0 10 1 0,0-10-1 0,0 0 2 16,0 0-4-16,0 0 3 0,0 0-3 0,0 0-5 15,0 0-4-15,0 0 8 0,0 0 2 0,0 0-3 16,0 0-5-16,18-2-1 0,-18 2-3 0,0 0 4 15,0 0-5-15,0 0 2 0,18 0-2 0,-18 0-2 16,0 0 4-16,0 0-6 0,17 0 2 0,-17 0 2 0,0 0 1 16,0 0-4-16,11 4 3 0,-11-4 0 15,4 7 0-15,-4-7-6 0,4 8 3 0,-4-8 1 0,3 7-5 16,-3-7 10-16,3 11-4 0,-3-11-4 0,-3 13 10 16,3-13-3-16,-5 12-4 0,1-8 2 0,4-4 1 15,-7 11 4-15,7-11-1 0,-4 5 4 0,4-5-9 16,0 0 2-16,-9 5 2 0,9-5-6 0,0 0 3 15,0 0 5-15,0 0-4 0,0 0 0 0,0 0-5 16,0 0 9-16,0 0-2 0,-10-19-3 0,10 19 2 16,0 0-1-16,4-17-4 0,-1 9 0 0,-3 8 0 0,7-12 0 15,-2 7 3-15,-5 5-4 0,11-12-2 0,-7 9 4 16,-4 3-5-16,12-9 4 0,-5 7-3 0,-7 2 1 16,11-4 2-16,-11 4-6 0,0 0 3 0,25 6 0 15,-16-4 5-15,1 7-4 0,-6-5 3 0,3 4-5 16,4 9 2-16,-1-4 0 0,-6 2 2 0,3 4 1 15,-3-2 0-15,3 3 2 0,-4 11-1 0,1-7 1 16,-4-3-9-16,0 9 12 0,-7 1-3 0,0-6-1 0,-4 4 2 16,-3-8-2-16,3-3 1 0,0-2 5 0,-3 1-4 15,-10 7 3-15,9-5 1 0,-4-5-3 16,4-2 1-16,6-2-3 0,-3-3 2 0,-3-2 1 0,-4 4 0 16,6-7-2-16,1 0 2 0,3-2 0 15,9 0 2-15,0 0-4 0,-23-2-2 0,23 2 3 0,-5-7-4 16,5 7 2-16,-4-9-3 0,4 9-1 0,2-8 2 15,-2 8 6-15,2-11-4 0,3 6 2 0,1-4-3 16,0 3 1-16,3-1-1 0,-1 2-4 0,9 1 6 16,-4-3 1-16,1 3-1 0,4 0-2 0,1-1 2 15,-4 5 0-15,8-1 2 0,-10 2 0 0,2-1-2 0,-4 0 2 16,7 5-7-16,-2-3 4 0,-4 2-4 16,-3 1 2-16,2-1 1 0,-1 1 3 0,3 6-12 0,-3-3-31 15,-2 1-40-15,1 6-69 0,-7 1-125 0,-2 4-324 16,-6 12 93-16</inkml:trace>
  <inkml:trace contextRef="#ctx0" brushRef="#br0" timeOffset="-40079.6199">14935 13945 279 0,'0'0'234'0,"0"0"-38"0,0 0-9 0,-11 2-18 15,11-2-14-15,0 0-15 0,0 0-9 0,0 0-11 16,0 0-8-16,0 0-11 0,0 0-7 0,0 0-7 16,0 0-11-16,0 0-15 0,0 0 1 0,0 0-10 15,0 0-5-15,0 0-2 0,0 0-9 0,0 0 1 16,0 0-15-16,0 0 9 0,0 0-11 0,0 0 3 15,32-10-5-15,-23 7-1 0,8-1 1 0,2 3-11 16,0-3-8-16,-2 1-12 0,6-1-15 0,-2 2-9 16,-1 0-18-16,1 0-16 0,0 0-12 0,-3 1-19 0,2 1-18 15,-1 0-21-15,-6 0-112 0,-13 0-302 0,21-2 87 16</inkml:trace>
  <inkml:trace contextRef="#ctx0" brushRef="#br0" timeOffset="-39844.13">15024 14058 295 0,'-6'4'138'0,"6"-4"-19"15,-13 9-14-15,13-9 1 0,0 0-15 0,-8 6-4 0,8-6-7 16,0 0-12-16,0 0 2 0,0 0-8 0,-7 8-9 15,7-8-3-15,0 0-3 0,0 0-6 0,0 0-2 16,41 0-7-16,-5 0-2 0,-2-4-18 0,10 2-37 16,-3-4-44-16,3 6-113 0,-6 0-216 0,5-4 63 15</inkml:trace>
  <inkml:trace contextRef="#ctx0" brushRef="#br0" timeOffset="-33251.36">18832 14042 264 0,'0'0'159'16,"0"0"-20"-16,0-10-4 0,0 10-12 15,0 0-14-15,-2-8-2 0,2 8-7 0,0 0-4 0,0 0-8 16,-2-11-2-16,2 11-4 0,0 0-13 0,0 0-4 16,0 0-9-16,0 0-7 0,-3-8-7 0,3 8-2 15,0 0-5-15,0 0-7 0,0 0-1 0,0 0-3 16,0 0 0-16,0 0-3 0,0 0 3 0,7 32 3 16,-4-15 6-16,-1 2 3 0,3-1-7 0,-1-2 0 0,-2 5 0 15,3-4 0-15,-3 1-4 0,3 0 0 16,0 1-2-16,-1 0-2 0,1-3-1 0,-1 1-1 0,1-5-5 15,-3 0-1-15,0-4 3 0,0 1 0 0,0-2-6 16,-2-7 2-16,4 12 0 0,-2-7 1 0,-2-5 10 16,2 8 9-16,-2-8 6 0,0 0 1 0,4 9-5 15,-4-9-1-15,0 0-4 0,0 0-6 0,0 0 2 16,0 0-4-16,0 0-4 0,16-26-1 0,-14 18 1 16,4 1-6-16,0-10 1 0,3 1 6 0,-2 0-3 15,-1 0 4-15,2 1 0 0,-4 0 0 0,3-2-3 16,-1-1-4-16,2 4 2 0,1-5-1 0,-7 5 2 15,5-2 1-15,2 1-6 0,-4 1 1 0,2-3-2 16,-1 3-1-16,-1 1 0 0,3-1 1 0,2-1-3 0,-5 3-1 16,6 0 2-16,-1 2-4 0,-6 0 0 0,0 1 1 15,1 3 0-15,-3 0-2 0,-2 6 4 0,9-12-5 16,-7 5 3-16,-2 7-2 0,5-7-1 0,-5 7 5 16,5-9-2-16,-5 9-2 0,0 0-2 0,4-6-1 15,-4 6 2-15,0 0-2 0,0 0-8 0,5-8-12 0,-5 8-12 16,0 0-14-16,0 0-23 0,0 0-28 15,0 0-35-15,0 0-31 0,0 0-175 0,0 0-405 0,0 0 112 16</inkml:trace>
  <inkml:trace contextRef="#ctx0" brushRef="#br0" timeOffset="-32964.6">19108 14206 250 0,'-2'11'144'0,"2"-11"-10"0,0 0-3 16,2 15-6-16,-2-4-3 0,3-2-7 0,-1 7-6 15,-2 2-1-15,0 1-14 0,-2-1-1 0,-1 1-7 16,3-1-8-16,-2 2-8 0,0-1-7 0,-1 1-10 15,1-3 1-15,0 2-8 0,2-3-6 0,0 3-1 16,-2-6-10-16,2 0-16 0,-2 0-16 0,4-5-28 16,-2 0-28-16,0-8-30 0,2 13-28 0,-2-13-104 15,0 0-261-15,2 8 76 0</inkml:trace>
  <inkml:trace contextRef="#ctx0" brushRef="#br0" timeOffset="-32414.64">19352 13952 313 0,'0'0'176'0,"0"0"-6"0,0 0-5 15,0 0-4-15,0 41-12 0,-2-23-1 0,-2 3-10 16,-1-4-13-16,-2 15-4 0,1-8-8 0,4-1-8 15,-2-4-8-15,0-3-12 0,2 2-8 0,0-1-8 16,-1 0-6-16,3-5-6 0,3-2-6 0,-3 1-1 16,2-4-7-16,-2-7-3 0,2 15-2 0,0-11-5 0,-2-4-4 15,8 9 0-15,1-6-2 0,-9-3-1 16,13 0-5-16,-13 0-6 0,21-5-3 0,-12 0-5 16,7-7-3-16,-3-3 1 0,8-7-5 0,-2 1 1 15,-2-4-1-15,0-1 0 0,-2 5 2 0,-6 3-1 16,1 2 4-16,-3 3 6 0,-5 3 2 0,2 4 1 0,1-3-4 15,-5 9-2-15,4-10-2 0,-4 10-1 0,5-7-4 16,-5 7 3-16,0 0-3 0,0 0 1 0,0 0 6 16,0 0-8-16,0 0 4 0,7 26-1 0,-5-20-1 15,1 4 3-15,1-2-1 0,-2 4 0 0,7 3-2 16,-4-3 1-16,2 3 2 0,-3-4 3 0,5-2-6 0,-1-1 0 16,-4-1 0-16,3-1 4 0,-7-6 1 15,9 6-6-15,-9-6 1 0,6 4 0 0,-6-4-1 16,0 0 2-16,0 0-2 0,0 0-2 0,15-12 2 0,-11 4 1 15,-4-1-4-15,2-2 2 0,0 2 2 0,-2-8-1 16,0 0-1-16,-2 0 2 0,0 0 1 0,0 0 2 16,0 5 3-16,-3 0 4 0,3 4-2 0,2 1 1 15,0 7 0-15,-2-14-4 0,2 14 1 0,-6-10-8 16,6 10-8-16,-2-6-18 0,2 6-12 0,0 0-18 16,0 0-23-16,0 0-30 0,0 0-29 0,0 0-31 15,0 0-148-15,0 0-381 0,0 0 107 0</inkml:trace>
  <inkml:trace contextRef="#ctx0" brushRef="#br0" timeOffset="-32186.64">19852 14252 255 0,'0'0'234'0,"9"5"-25"15,-9-5-17-15,5 9-14 0,-3-3-13 16,0 5-19-16,0-1-5 0,-2 5-3 0,0 5-14 15,5 0-6-15,-5 0-11 0,0 1-4 0,0 9-10 0,0-5-9 16,-3-4-11-16,1-3-10 0,2 2-3 0,0 2-6 16,-2-3-4-16,2-1-4 0,-2 0-9 0,2-2-26 15,0 3-20-15,2-5-26 0,0 1-32 0,0-2-34 16,6-3-33-16,1 4-40 0,-3-4-113 0,6-4-342 16,4 0 98-16</inkml:trace>
  <inkml:trace contextRef="#ctx0" brushRef="#br0" timeOffset="-31929.62">20333 14276 486 0,'-4'-8'248'0,"4"8"-24"15,-7-8-26-15,7 8-26 0,0 0-22 0,0-8-19 16,0 8-13-16,0 0-15 0,0 0-13 0,0 0-8 15,0 0-9-15,0 0-3 0,0 0-13 0,15-3-3 16,-15 3-4-16,0 0-8 0,40 6-4 0,-25-4-1 0,4 2-5 16,3 1-3-16,-1-1-19 0,0 0-16 15,-1 0-21-15,-2-1-18 0,-1 0-25 0,-4 1-9 0,-13-4-25 16,23 2-2-16,-23-2-6 0,0 0-17 0,18 0-108 16,-18 0-283-16,0 0 81 0</inkml:trace>
  <inkml:trace contextRef="#ctx0" brushRef="#br0" timeOffset="-31761.02">20527 14168 238 0,'0'0'95'0,"-12"-13"16"16,12 13 7-16,-4-10 6 0,4 10 6 0,-7-8 7 16,7 8-7-16,0 0-9 0,0 0-11 0,-9-9-15 0,9 9-9 15,0 0 1-15,0 0 6 0,0 0 3 0,0 0 0 16,-18 23-6-16,14-14-13 0,-3 8-4 0,2-1-8 16,-2 4-5-16,-2-2-4 0,7 0-4 0,-3 3-6 15,0-3 1-15,1 13-9 0,1 0-6 0,1-6-31 16,2-2-36-16,2-3-39 0,5 9-55 0,-2-9-172 15,0-1-362-15,1-5 103 0</inkml:trace>
  <inkml:trace contextRef="#ctx0" brushRef="#br0" timeOffset="-31125.63">21082 14062 420 0,'0'0'171'0,"9"-8"-21"0,-9 8-22 15,0 0-13-15,0 0-17 0,0 0-4 0,0 0-9 0,0 0 0 16,0 0-4-16,0 0-4 0,0 0-5 0,-5 29-7 15,-7-17-4-15,3-2-6 0,-2-2-3 0,1-1-3 16,2 1-6-16,-8-2-1 0,2 0-4 0,3-1 0 16,11-5-5-16,-19 6 3 0,19-6-4 0,0 0-3 15,-21 0-1-15,21 0-1 0,0 0 1 0,-11-11-7 16,11 11-3-16,-2-16-3 0,4 8-1 0,5-8-3 16,1-1 1-16,-4-1 1 0,7 2-6 0,-2 1 1 0,1 1-4 15,1-1 1-15,0 3-3 0,3 1 5 16,1 1-6-16,2 4-1 0,-6 1-3 0,1 4 2 15,6-1 4-15,-18 2-1 0,29 3 0 0,-17 4-4 0,4 1 1 16,-3 6 5-16,10 9-2 0,-7-2 0 0,-5-3 1 16,-4 3-3-16,5 10 2 0,-5-1 4 0,-5-1-3 15,0 1 0-15,-4-1 12 0,0-3-10 0,-7-4 3 16,-1-4-1-16,1-1 6 0,-6 12-1 0,-2-11-4 16,-1-2 3-16,-4 7-2 0,1-8 4 0,2-2 0 0,4-2-1 15,-4-5-4-15,6 1 3 0,-1-3 1 16,-4-2-7-16,4-2 3 0,14 0 4 0,-22-2-6 0,12-2 2 15,10 4-3-15,-13-11 2 0,8 2-2 0,3 4-1 16,-2-3 2-16,4 8 1 0,-6-14 4 0,6 7-2 16,0 7-3-16,0-14 6 0,0 14-5 0,6-11 4 15,-2 5-1-15,5 2 0 0,-9 4 0 16,13-8 2-16,-1 8 1 0,-12 0-7 0,20-2-1 0,-1 2 2 16,-3 4-3-16,-3 0 1 0,6 0-1 0,-1 0 2 15,2 3 0-15,-4-2-5 0,0 3-1 16,0 1-10-16,2 0-19 0,-1-6-17 0,-4 4-17 0,6-1-20 15,-6 2-25-15,6-4-13 0,-6 0-36 0,0-2-129 16,-13-2-345-16,30-2 99 0</inkml:trace>
  <inkml:trace contextRef="#ctx0" brushRef="#br0" timeOffset="-30660.74">21490 13989 342 0,'2'-15'118'16,"-2"15"-1"-16,0 0-7 0,2-13-9 0,-2 13-11 16,0 0-11-16,0 0-9 0,0 0-6 15,0 0 4-15,0 0-2 0,0 0 1 0,0 0 1 0,0 0 3 16,0 0-2-16,-4 40 13 0,4-21-2 0,2 1-2 16,-4 13-6-16,2-2-4 0,2-3-10 0,0-1-3 15,-2-6-3-15,2-3-2 0,0 1-5 0,3-1-5 16,-1-1 2-16,4-1-7 0,-1 0-4 0,1-4-2 0,-1-1-3 15,1-1-2-15,-4-4 1 0,3 3-2 16,-3-5-3-16,-4-4 0 0,9 4-5 0,-9-4 1 16,0 0-1-16,0 0-3 0,0 0 1 0,30-8-5 0,-23-1 0 15,4-3-4-15,-2-4-3 0,10-11-2 0,-10 3 1 16,5-3 2-16,-3-5-4 0,2 4 5 0,-3 1-6 16,1 2 3-16,-4 5 0 0,-3 4 1 0,6-1-3 15,-8 5 7-15,5-1 2 0,-5 6 5 0,-2-2 0 16,2 1-2-16,-2 8 0 0,4-10-4 0,-4 10-1 15,0 0-1-15,5-7 2 0,-5 7 0 0,0 0 3 16,0 0 1-16,0 0 6 0,0 0 1 0,0 0 1 0,-7 41 3 16,3-24 8-16,4 1 4 0,-2 1-6 0,2 0 3 15,-3 11-8-15,1-3 2 0,2-4-4 16,5-3-1-16,-3-1-1 0,0-1-1 0,2 2-5 16,1 1-18-16,2-3-27 0,0 1-32 0,2 0-34 15,0-1-38-15,-2-2-47 0,2-4-143 0,0-1-392 0,1-3 111 16</inkml:trace>
  <inkml:trace contextRef="#ctx0" brushRef="#br0" timeOffset="-30254.63">22069 14312 223 0,'0'0'201'16,"-2"-7"-33"-16,2 7-22 0,0 0-18 0,0 0-10 15,0 0-4-15,-10-9-7 0,10 9 1 0,0 0-7 16,0 0 5-16,0 0-4 0,-2-8-4 0,2 8-2 16,0 0-2-16,0 0-7 0,0 0-6 0,0 0-8 15,0 0-7-15,0 0-6 0,0 0-7 0,0 0-8 16,0 0-6-16,0 0-2 0,0 0-7 0,0 0-2 16,0 0-4-16,0 0-2 0,14-4-5 0,-14 4-3 0,0 0 1 15,18 19-1-15,-12-11-2 0,4 6 0 16,-5 3-2-16,-5-1 1 0,0 5 0 0,-3-2 1 0,-3-2 3 15,0 4-1-15,-7 6 2 0,0 1-1 0,1-7 2 16,-1-4-4-16,3-2 2 0,-1-1 2 16,2-5 2-16,1 2 4 0,4-2 3 0,-3-3 4 0,1 0 6 15,6-6 5-15,-5 7 7 0,5-7 0 0,-4 9 3 16,4-9-9-16,0 0-3 0,0 0-5 0,0 0-2 0,0 0-7 16,0 0-5-16,22 2-1 0,-22-2-1 0,30-8-3 15,-10 4-4-15,4 0-11 0,-5-1-19 0,2 2-29 16,0-1-23-16,-3-1-30 0,-4 3-39 0,-1 0-39 15,-1 0-31-15,-3-2-141 0,-9 4-421 0,18-8 118 16</inkml:trace>
  <inkml:trace contextRef="#ctx0" brushRef="#br0" timeOffset="-29613.63">22326 14107 246 0,'0'0'148'0,"0"0"-11"0,0-12-8 15,0 12 9-15,0 0-11 0,3-12-2 0,-3 12 0 16,0 0-7-16,0 0-7 0,-3-10-5 0,3 10-12 16,0 0-9-16,0 0-13 0,0 0-9 0,0 0-6 0,0 0-9 15,0 0 0-15,0 0-9 0,0 0 0 16,0 0 4-16,0 0 1 0,0 0 0 0,5 34 5 0,-5-15-2 15,0-3-6-15,2 5-1 0,0-3-6 0,0 1-5 16,3 0 2-16,-2-3-4 0,-1 1-2 0,5-1-4 16,-5-1 2-16,3-3-4 0,-3-2 2 0,0-3-5 15,5 2 0-15,-4-5-1 0,-3-4-2 0,6 9 7 16,-6-9-4-16,9 4-4 0,-9-4-1 0,0 0 0 16,0 0-3-16,0 0 0 0,30-10-1 0,-23 3-1 15,5-7-4-15,-4 0 4 0,-1-1-1 0,2 1-1 16,-2-1-1-16,-2 3 4 0,-1 0 1 0,-2 2 6 15,-2 10 5-15,7-13 0 0,-5 7-4 0,-2 6 2 16,0 0-10-16,8-11 4 0,-8 11-3 0,0 0-2 0,0 0-1 16,0 0 2-16,0 0-2 0,0 0 1 0,0 0 0 15,18 17-1-15,-14-9 0 0,3-1 0 0,-2 1 4 16,4-2-4-16,-3 2 1 0,-1 1-1 0,7 3 2 16,-1-4-3-16,-2-2 2 0,1 1 2 0,-2-4-1 15,-8-3 3-15,16 4-5 0,-6-2 1 0,-10-2-1 16,15 0 1-16,-15 0 1 0,0 0-2 0,23-6 0 15,-14 3 0-15,-9 3-4 0,12-11 0 0,-5 2-1 0,-5 1 2 16,2-1 0-16,1-7 1 0,-1 3-2 0,-2-4 1 16,2 3 0-16,-4-2-2 0,0 3 2 15,-6 3-1-15,6-3 8 0,-2 3 2 0,0 1-5 16,0 0 2-16,-3 0 5 0,3-1-3 0,-3 0 5 0,1 1 6 16,2 3-1-16,-4-2-1 0,0-8 21 15,1 7-25-15,5 9-2 0,-6-12 1 0,1 6-4 16,5 6-1-16,-4-11-6 0,4 11-15 0,-3-5-24 15,3 5-28-15,0 0-36 0,0 0-42 0,-7-11-24 16,7 11-30-16,0 0-152 0,0 0-417 0,0 0 116 16</inkml:trace>
  <inkml:trace contextRef="#ctx0" brushRef="#br0" timeOffset="-29232.64">22776 14248 321 0,'7'5'178'0,"-7"-5"-20"0,4 7-15 0,-4-7-15 15,7 8-4-15,-7-8-12 0,4 6-11 16,4 1-4-16,-8-7-8 0,11 12-7 0,-5-5-2 0,1 0-6 15,1 1-4-15,1 9 3 0,-3-3-7 0,1 0 0 16,3 5-1-16,-8 0-2 0,-2-3 0 0,0 4 6 16,0-2 3-16,-10 12 1 0,3-9-2 0,-1-1-1 15,-1-5-3-15,-1 2 3 0,-1-1-3 0,0 2 1 0,1-8-8 16,3 0 1-16,3-2-4 0,0 2 1 0,-1-6-2 16,5-4 4-16,-7 11 12 0,7-11-3 0,-7 8-1 15,7-8-14-15,0 0-7 0,0 0-4 0,0 0-4 16,0 0 3-16,0 0-17 0,0 0-16 0,48-12-18 15,-28 3-23-15,10-3-28 0,-7 0-32 0,-2 2-29 16,-4 4-34-16,15-7-49 0,-4-1-192 0,-5 3-473 16,0 4 130-16</inkml:trace>
  <inkml:trace contextRef="#ctx0" brushRef="#br0" timeOffset="-28778.71">23325 14266 373 0,'0'0'294'0,"0"0"-33"0,0-13-33 16,0 13-27-16,0 0-20 0,0 0-20 0,0-12-18 0,0 12-16 16,0 0-18-16,0 0-10 0,5-6-11 0,-5 6-10 15,0 0-9-15,18-4-8 0,-18 4-4 16,32-3-9-16,6 2 39 0,-3 1-50 0,-8 0-2 15,-2 0-7-15,-4 1-3 0,15 3-15 0,-13-4-17 16,1 3-17-16,-9-1-15 0,-1 0-10 0,-14-2-14 16,20 2-9-16,-20-2-1 0,0 0 0 0,19 0-8 15,-19 0-1-15,0 0-6 0,0 0 3 0,0 0-7 16,0 0 2-16,0 0 2 0,0 0 3 0,0 0-2 16,-5-19-3-16,5 19 9 0,-14-12 7 0,14 12 6 15,-11-10 15-15,4 2 18 0,7 8 25 0,-12-12 14 16,6 7 15-16,6 5 18 0,-11-12 16 0,11 12 19 15,-10-8 0-15,10 8 7 0,-7-6 2 0,7 6-8 16,0 0 2-16,-11-7 2 0,11 7 6 0,0 0 6 0,0 0 7 16,0 0-1-16,0 0 3 0,-27 13-6 0,27-13-10 15,-9 14-2-15,4-8 3 0,-2 4-11 0,5-2-5 16,-7 7-12-16,2 2 5 0,2-1-12 0,0 0-5 16,3-1-2-16,2 3-5 0,2 3-29 0,-2-7-35 0,3 5-52 15,-1 0-56-15,1-2-67 0,-3 1-152 16,4-6-421-16,1 1 116 0</inkml:trace>
  <inkml:trace contextRef="#ctx0" brushRef="#br0" timeOffset="-27941.65">24076 14034 211 0,'0'0'207'0,"0"0"-33"0,0 0-27 0,0 0-16 16,0 0-17-16,0 0-14 0,0 0-5 0,4 15-4 0,-4-15-7 15,-6 9 3-15,3-5-4 0,3-4-1 0,-9 11-4 16,0-7-8-16,9-4-8 0,-11 6-5 0,9-4-6 16,2-2 3-16,-12 4-10 0,12-4 9 0,-9 0-3 15,9 0 0-15,0 0-6 0,-15-4-5 0,15 4-2 16,-6-8-5-16,6 2-4 0,0 6 2 0,0-17-9 15,2 8 0-15,2 0-2 0,2 0-2 0,-4-1-1 16,5 2-4-16,-1 2-3 0,-1-3-3 0,5 1 2 0,-2 2 2 16,-1 2-5-16,4 0-3 0,1 4-6 15,-12 0 5-15,20-3 0 0,1 8-1 0,-5 3-4 0,2 3 5 16,-4-1 2-16,4 4-1 0,3 9 2 0,-3 2 1 16,-2 1-2-16,-5-4 0 0,1 10-2 0,-3-4 6 15,-5-3-3-15,0-4 1 0,-4-1-2 0,-2 9 11 16,-2-4 3-16,-3-6 5 0,1 3-5 0,-4-8-5 15,1 2 2-15,-4-1-3 0,1-3 3 0,-2 5 2 16,-2-7-4-16,3 0 2 0,-6 0-2 0,6-4 1 16,4-1-1-16,-3-3-2 0,5-1 1 0,7-1-5 0,0 0 2 15,-20-5-2-15,20 5 1 0,-12-9-7 0,8 3 2 16,2-3-1-16,2 9 5 0,0-15 3 0,0 6-2 16,0 9 2-16,0-16-4 0,2 9 1 0,-2 7 0 15,7-12-1-15,-1 8 0 0,-6 4 1 0,15-4 1 16,-9 2-8-16,-6 2 4 0,19 0 0 0,-19 0 1 15,20 4 0-15,-8 2 2 0,1 1-2 0,3 1 0 16,0 4-1-16,0-2 2 0,-5 1-5 0,8 0 2 0,-4 0-1 16,2-1-1-16,-2 3-5 0,2-3-12 0,-4 1-20 15,3-3-21-15,-5 0-24 0,1-4-26 16,-3 1-42-16,0-2-43 0,-9-3-110 0,21 2-363 0,-21-2 104 16</inkml:trace>
  <inkml:trace contextRef="#ctx0" brushRef="#br0" timeOffset="-27341.67">24620 14040 246 0,'0'0'192'0,"0"-11"-21"0,0 11-21 0,0-9-5 15,0 9-10-15,0 0-6 0,-2-13-12 0,2 13-4 16,0 0-7-16,0-9-10 0,0 9-11 0,0 0-6 15,0 0-16-15,-2-9-10 0,2 9-1 0,0 0-10 16,0 0-2-16,0 0-4 0,0 0 2 0,0 0-6 16,-7 24 2-16,5-3 7 0,0 10 6 0,0-1-4 0,-1-1-6 15,1 4-1-15,2-2-3 0,0 0-3 16,2-7-2-16,3 5-2 0,-3-1-1 0,5-5-1 16,-3-2-3-16,4-5-4 0,-4 0 1 0,3-1 2 15,-3-5-6-15,3 3-1 0,-3-4 0 0,2 0 1 16,-2-3-2-16,0 0 0 0,-1-1 2 0,1-2-2 0,-4-3-7 15,7 7-11-15,-7-7-10 0,0 0-13 0,0 0-2 16,0 0-16-16,29-8-9 0,-29 8-4 0,12-13-6 16,-5 5-3-16,2-4 9 0,3-3-1 0,-1 1 12 15,-5 0-3-15,6-3 5 0,-5 5 8 0,0 0 9 16,-1-3 4-16,1 4 10 0,1 3 12 0,-6-2 8 0,2 3 9 16,3-8 9-16,-3 2 7 0,1 2 1 0,-3 2 4 15,3 1 6-15,0-2-4 0,-5 1-2 16,6 1-4-16,-1-7-3 0,-1 3 3 0,1-1-1 0,0 4-3 15,-1-2 0-15,1 3-3 0,-1 0-1 0,1 0-3 16,-3-1-3-16,2-1 1 0,6-2-5 0,-3 0 2 16,-3 1 2-16,-2 1 2 0,3 2-1 0,-1 1 2 15,-4 7-1-15,8-13 2 0,-8 6-4 0,0 7 2 16,4-8-1-16,-4 8 1 0,5-8 2 0,-5 8-1 16,0 0-4-16,2-11-1 0,-2 11 1 0,0 0-2 15,0 0 0-15,4-8-5 0,-4 8 2 0,0 0-3 0,0 0 0 16,5-6 3-16,-5 6-4 0,0 0-2 15,0 0 0-15,0 0 0 0,0 0 4 0,0 0-9 0,2-8-4 16,-2 8-13-16,0 0-16 0,0 0-25 0,0 0-20 16,0 0-26-16,0 0-25 0,0 0-37 0,0 0-130 15,0 0-355-15,0 0 100 0</inkml:trace>
  <inkml:trace contextRef="#ctx0" brushRef="#br0" timeOffset="-26876.44">24981 14346 282 0,'0'0'184'0,"0"0"-27"16,0 0-14-16,0 0-8 0,0 0-9 0,0 0-2 0,0 0-19 15,0 0-8-15,0 0-10 0,0 0-10 0,0 0-8 16,0 0-7-16,0 0-11 0,0 0-5 0,0 0 1 16,0 0-8-16,0 0-7 0,0 0-1 0,16 8-3 15,-16-8 0-15,7 14 5 0,-3-3 3 0,-1-3 1 16,-1 11-3-16,-2-6-1 0,0 6 6 0,-2-2 1 15,-3 2 1-15,-1-3 3 0,-1-3 1 0,-1 4-3 16,4-4 0-16,-5-1-3 0,7-3 0 0,-5-1 3 0,2-3-1 16,5 2 4-16,-5-1 1 0,5-6 7 0,-4 9 10 15,4-9-4-15,-2 6-1 0,2-6-3 0,0 0-8 16,0 0-5-16,0 0-2 0,0 0-8 0,0 0-4 16,29 0 1-16,-29 0-1 0,39-8-6 15,-7-1-13-15,2 2-11 0,-4 2-17 0,-10 1-20 0,1 0-27 16,-3-3-18-16,3 3-25 0,-8 1-26 0,6 1-34 15,-6-2-30-15,-3-1-124 0,1 3-385 0,-11 2 108 16</inkml:trace>
  <inkml:trace contextRef="#ctx0" brushRef="#br0" timeOffset="-26216.44">25426 14027 295 0,'2'-10'224'15,"-2"10"-33"-15,3-8-18 0,-3 8-7 16,2-11-13-16,-2 11-10 0,0-8-7 0,0 8-10 0,0 0-7 16,4-10-17-16,-4 10-13 0,0 0-9 15,0 0-12-15,0 0-8 0,0 0-7 0,0 0-5 16,0 0-3-16,0 0-4 0,0 0 2 0,-4 37 0 0,-3-17 1 15,2 12-4-15,0-4-2 0,1-1-5 0,2-4-4 16,-3 5 1-16,3-5-5 0,2-2 0 0,2-5-4 16,-4 1 2-16,4-3-5 0,0-2 0 0,1-2-3 15,-1 1 0-15,2-3-1 0,1-3 0 0,-2 4-1 16,1-5-1-16,3 3-1 0,-7-7-1 0,0 0-2 0,21 2-6 16,-21-2-1-16,0 0-2 0,22-9-5 0,-12 5-9 15,-4-5-2-15,8-3 8 0,-2-2-2 0,1-2-1 16,-2-1 1-16,-1-1 2 0,-1 2 2 0,-1-1 8 15,0 3 6-15,1 3 3 0,-7 2 1 0,2 0-1 16,-1 1 0-16,-3 8-8 0,4-11 3 0,-4 11 1 16,0 0-7-16,0 0-1 0,0 0 3 0,0 0 2 15,0 0-1-15,0 0 3 0,0 0-5 0,10 28 0 16,-8-19 1-16,0-1 3 0,3 3 0 0,1 3-2 16,-1-2 1-16,1 1-1 0,4 1 1 0,-1-2 3 0,-2-1-2 15,2-2 0-15,0-4 0 0,-4 2 3 16,3-4-3-16,0 1 4 0,1-1 1 0,-9-3-5 15,13 2 1-15,-13-2 1 0,0 0 0 0,0 0-3 0,21-5 2 16,-21 5 3-16,9-10 3 0,-7 3-6 0,2-2 2 16,0 1-2-16,-4-9-1 0,0 0 1 0,0 2 2 15,-6-4-1-15,2 2 1 0,2 0-1 0,-5 2 0 16,3-2-4-16,-1 1 2 0,-5-3 4 0,6 5 7 16,0-4 4-16,-3 2 1 0,3 1 0 0,-1 3 6 15,0-1 2-15,2 2-4 0,1 2 3 0,0 0-5 16,-2 1 0-16,4 0 0 0,0 8-5 0,-3-15-3 0,1 9 3 15,2 6-8-15,-2-14 2 0,2 14-14 0,-2-11-23 16,2 11-28-16,0 0-32 0,-2-8-26 0,2 8-28 16,0 0-28-16,0 0-33 0,0 0-139 0,0 0-408 15,0 0 115-15</inkml:trace>
  <inkml:trace contextRef="#ctx0" brushRef="#br0" timeOffset="-25588.82">25845 14241 316 0,'0'0'153'0,"0"0"-25"0,7 8-14 15,-7-8-5-15,0 0-6 0,0 0-5 0,0 0-6 0,0 0-5 16,7 4-7-16,-7-4-6 0,0 0-3 0,0 0-8 16,0 0-7-16,0 0-2 0,0 0-5 0,9 4-3 15,-9-4 1-15,0 0-11 0,0 0 6 0,0 0-2 16,9 4-4-16,-9-4-6 0,0 0 6 0,0 0-7 16,14 7-4-16,-14-7-2 0,9 4-3 0,-9-4-2 15,11 9 0-15,-3-4-2 0,-2 2-1 0,1 0-5 16,6 4 0-16,-1 3 3 0,-1-1-3 0,-4 1 4 0,3 1 2 15,-4-2-1-15,1 5 2 0,-3-2-1 16,1-2 4-16,-5 2 6 0,0-1 1 0,-2 0-2 16,-3 1 7-16,1-4-3 0,-3 2 1 0,-2-1 1 0,-1 0 0 15,-1-1 2-15,0-2 2 0,-5 0 5 0,5-2-5 16,1 3 0-16,3-8 8 0,-1 4-6 0,1-4 5 16,2 2 0-16,5-5 1 0,-9 6 2 0,9-6 1 15,-7 5 1-15,7-5-1 0,0 0 1 0,-6 5-6 16,6-5-4-16,0 0-6 0,0 0-2 0,0 0-3 15,0 0-1-15,0 0-7 0,19 4 1 0,-19-4-2 16,30-2-2-16,-9 2 3 0,2 0-5 0,-3-2-1 0,1 1 3 16,2-2-8-16,0 3 5 0,-1-1-5 0,-1 1-3 15,-3-4 2-15,-4 4-2 0,-1 0 1 16,1-1-4-16,-5 1 5 0,-9 0-3 0,19 0-1 0,-19 0 2 16,15-2-5-16,-15 2 4 0,14 0-3 0,-14 0 2 15,0 0-1-15,14 0 2 0,-14 0 0 0,0 0 1 16,0 0-1-16,12-4 0 0,-12 4-3 0,0 0 1 15,0 0 2-15,0 0 1 0,11 0 3 0,-11 0-2 16,0 0-5-16,0 0-2 0,0 0-8 0,0 0-25 16,0 0-24-16,0 0-52 0,0 0-59 0,13-5-75 15,-13 5-147-15,0 0-468 0,0 0 129 0</inkml:trace>
  <inkml:trace contextRef="#ctx0" brushRef="#br0" timeOffset="-16295.73">16273 14097 287 0,'0'0'214'15,"8"-8"-32"-15,-4 4-24 0,-4 4-17 0,5-8-16 0,-5 8-15 16,6-6-7-16,-6 6-13 0,5-6-12 0,-5 6-8 16,2-5-6-16,-2 5-11 0,0 0-9 0,0 0 1 15,8-8-15-15,-8 8 6 0,0 0-5 0,0 0-4 16,2-4-6-16,-2 4-1 0,0 0-4 0,0 0-1 16,0 0-1-16,0 0-5 0,0 0 4 0,0 0-4 15,0 0 0-15,0 0-3 0,0 0 2 0,0 0 2 16,0 0-4-16,0 0-1 0,0 0-3 0,0 0 4 0,0 0 4 15,0 0-2-15,0 0-5 0,0 0 3 16,0 0-2-16,0 0 0 0,-21 14-3 0,14-11 7 0,7-3-6 16,-14 8 4-16,3-6-4 0,4 2 2 0,7-4-3 15,-18 4 3-15,11-2-2 0,7-2-5 0,-14 2 4 16,14-2 4-16,-16 2 2 0,16-2 3 0,-11 0 4 16,11 0-1-16,0 0 3 0,0 0-4 0,-14-4-2 15,14 4 0-15,0 0-1 0,-6-4 1 0,6 4-1 16,0 0 1-16,-7-6 2 0,7 6 4 0,0 0-5 15,-2-6-1-15,2 6 0 0,0 0-4 0,-6-7 0 16,6 7 1-16,0 0 0 0,0 0-1 0,0-10 0 0,0 10 0 16,0 0-1-16,0 0-2 0,0 0-3 15,0-8 4-15,0 8 0 0,0 0-2 0,0 0 3 0,0-8-1 16,0 8-3-16,0 0-3 0,0 0 7 0,0 0-3 16,0 0-4-16,4-9-1 0,-4 9 6 0,0 0-6 15,0 0-3-15,0 0 5 0,0 0 4 0,0 0-6 16,0 0 0-16,2-7 2 0,-2 7 0 0,0 0 2 15,0 0-1-15,0 0-2 0,0 0 1 0,0 0 0 16,0 0 5-16,0 0-6 0,0 0 4 0,0 0 1 16,0 0-2-16,2-7 0 0,-2 7 0 0,0 0-1 15,0 0 0-15,0 0 3 0,0 0-1 0,0 0-1 16,0 0 6-16,0 0-4 0,0 0-2 0,0 0 3 16,0 0 0-16,0 0 2 0,0 0 0 0,0 0 6 15,0 0-5-15,0-8-3 0,0 8 3 0,0 0-2 16,0 0-2-16,0 0 2 0,11-4 0 0,-11 4-5 15,9-3 5-15,-9 3 0 0,14-1-3 0,-14 1-2 16,13 0 2-16,-13 0-5 0,0 0 0 0,21 0 3 0,-21 0-5 16,9 4 4-16,-9-4 3 0,12 6-3 0,-5-2-2 15,-3 2 4-15,3 1-2 0,-3-2-1 0,2 3 1 16,-4 0-3-16,0 1 4 0,5 10-4 0,-3-7 5 16,-4 3 0-16,2-2-1 0,-4 4 1 0,2-7 0 15,0 2 3-15,-2-1-1 0,0-1-3 0,-1-2 3 16,1 1-4-16,0-1 2 0,0-2 0 0,-4 3 2 15,4-3-1-15,0 0 2 0,2-6 1 0,-5 7 2 16,1-2-4-16,4-5 1 0,-4 6-1 0,4-6 4 16,0 0-2-16,-7 5 4 0,7-5 1 0,0 0-2 15,0 0 1-15,-8 4 1 0,8-4-8 0,0 0 6 0,0 0 0 16,0 0-3-16,0 0 0 0,0 0-1 0,0 0 0 16,0 0 2-16,0 0-1 0,0 0 0 0,23 0-5 15,-14 1-3-15,-1 1 5 0,-1 0-2 0,1 5 1 16,-1-3-1-16,9 6-2 0,-7-2 2 0,0 1-1 15,1 4 1-15,-3 2 4 0,-3 2-3 0,3-1 2 16,-2-1-17-16,-5-1-1 0,2 2 3 0,-4 2 3 16,-1-3 0-16,-4 2 4 0,1-3-1 0,-1 3 5 0,-3-5-3 15,1 0 0-15,0-2 2 0,-2 3 1 16,2-5 4-16,-2-1-3 0,2-2 2 0,1 0 9 16,-1-4 7-16,9-1 5 0,-15 3-4 0,15-3-2 0,-19-4 1 15,10-1 2-15,2 1-9 0,-2 1 2 16,2-4 0-16,3 1 3 0,-1 0 3 0,0-1 1 0,-2 2 5 15,3-3-2-15,4 8 1 0,-9-12-2 0,7 8 0 16,2 4 1-16,-8-8-2 0,8 8 1 0,-2-8-7 16,2 8-1-16,-4-4 2 0,4 4-3 0,0 0-4 15,0 0-5-15,-5-8 0 0,5 8 3 0,0 0-9 0,0 0-11 16,0 0-18-16,0 0-24 0,0 0-22 0,0 0-37 16,0 0-22-16,0 0-25 0,19-4-165 0,-19 4-388 15,18 0 109-15</inkml:trace>
  <inkml:trace contextRef="#ctx0" brushRef="#br0" timeOffset="-15593.78">16632 14152 248 0,'0'0'105'0,"0"0"-13"0,0-12-6 0,0 12-9 16,0 0 5-16,2-8-2 0,-2 8 4 0,0 0-8 16,0 0-7-16,4-8-3 0,-4 8-1 0,0 0 5 15,3-8-8-15,-3 8 0 0,0 0-3 0,0 0-5 16,4-11-3-16,-4 11 3 0,0 0 0 0,3-10-6 16,-3 10-8-16,0 0-1 0,0-8-6 0,0 8 2 0,0 0-5 15,0 0 2-15,0 0-7 0,2-8 0 16,-2 8-4-16,0 0 1 0,0 0-5 0,0 0-6 0,0 0 0 15,0 0-2-15,0 0-1 0,0 0-5 0,0 0-2 16,0 0 2-16,0 0 3 0,0 0 3 0,-27 28 18 16,17-11-3-16,-3 11 0 0,2 1-1 0,1 0 8 15,-1-4 2-15,7 4-1 0,-3-3 1 0,5-5-4 16,-1 0-1-16,0-3-2 0,3 3-1 0,6-1-1 16,-4-1-1-16,2-3 1 0,1 1-1 0,1-1-2 15,1-4 3-15,1-1-6 0,-2-3 3 0,-1 0-1 16,1-4 3-16,-1 2-1 0,-5-6-3 0,14 4-1 15,-14-4-1-15,15 0-1 0,-15 0-4 0,0 0 2 16,26-9-3-16,-20 4 0 0,4-2-3 0,1-6 0 0,-2-2-1 16,1-1-2-16,-1-3-2 0,-5 3 1 0,5-5 0 15,-2 2 1-15,0 1-2 0,-3-2-1 0,3 1 0 16,0 0 1-16,-5 4-1 0,8-5 1 0,-8 3-2 16,5 1 1-16,-3 1-1 0,-2 2-2 0,0 3 3 15,3 0-1-15,-2-1-1 0,-1 5 3 0,-2 6-5 16,5-16 1-16,-3 9-2 0,-2 7 1 0,2-12-3 15,-2 12 1-15,0-8-1 0,0 8 0 0,0 0 1 0,0 0 1 16,0 0 0-16,0 0-1 0,0 0-1 0,0 0 1 16,0 0 0-16,0 0 1 0,0 0-1 0,0 0 3 15,0 37-5-15,-4-21 3 0,1 4 3 0,3-3-2 16,-2 4 0-16,2 0 4 0,-2-3-5 16,-1 2 1-16,1 1 1 0,2-2-1 0,0-1 2 0,0 2 0 15,-3 1 1-15,1-2 2 0,0-1-2 0,2 3-1 16,-2-3 1-16,2-1 2 0,0-1 1 0,0 2-2 15,0-1 1-15,0-1 1 0,2 1 4 0,0 1-5 16,-2-1-18-16,0 0-32 0,2 0-21 0,1 0-30 16,2 0-25-16,-3-4-27 0,0-2-25 0,1-1-98 0,1-3-326 15,-4-7 94-15</inkml:trace>
  <inkml:trace contextRef="#ctx0" brushRef="#br0" timeOffset="-15332.86">16988 14593 241 0,'2'-11'191'0,"-2"11"-29"0,2-8-10 15,-2 8-24-15,0 0-17 0,3-8-8 0,-3 8-18 16,0 0-5-16,0 0-14 0,4-7-2 0,-4 7-9 16,0 0-3-16,0 0-10 0,0 0-2 0,0 0-9 15,0 0 18-15,0 25 14 0,-2-14-5 0,-3 5-3 0,3 2-4 16,0 3-4-16,-3-2-1 0,2-3-8 0,-3 2-3 15,4-1-4-15,-3 0 3 0,3-1-5 0,-3 1-5 16,3-1 1-16,0-2-7 0,2-4-4 0,0 1-28 16,-3-3-21-16,3 0-22 0,0-8-29 0,-2 15-20 15,2-10-18-15,0-5-111 0,0 0-279 0,0 0 80 0</inkml:trace>
  <inkml:trace contextRef="#ctx0" brushRef="#br0" timeOffset="-6531.7699">17271 14213 219 0,'0'0'45'0,"0"0"-12"15,0 0 14-15,0 0-7 0,-3-11 8 0,3 11 0 16,0 0-20-16,0 0 10 0,0 0-10 0,0 0 3 15,0 0-2-15,-4-6-3 0,4 6 4 0,0 0-1 16,0 0 7-16,0 0 0 0,0 0-10 0,0 0 7 0,0 0-6 16,0 0 6-16,0 0 1 0,-3-11-9 0,3 11 17 15,0 0-9-15,0 0-1 0,0 0 5 0,0 0-4 16,0 0-4-16,0 0 1 0,0-10-1 0,0 10-4 16,0 0-11-16,3-11 6 0,-3 11-4 0,0 0 0 15,2-7-4-15,-2 7 2 0,0-8-3 0,0 8 0 16,0 0-1-16,2-11-2 0,-2 11 0 0,0 0 11 15,0 0-10-15,0-8-2 0,0 8 0 0,0 0-9 16,0 0 9-16,0 0-2 0,0 0-8 0,0 0 2 0,0 0 5 16,0 0-2-16,0 0 0 0,0 0-2 0,0 0-2 15,0 0 1-15,-7 38-3 0,5-22 7 0,-1 0-3 16,-1 3-5-16,4-3-7 0,-2 1 9 0,0 1 3 16,2-2 3-16,0 1 9 0,-3-5-6 0,3 1-5 15,0-3 6-15,3-2-1 0,-3 0-1 0,0-8 2 16,4 14 6-16,-4-7 0 0,0-3-4 0,0-4 8 15,4 8 3-15,-4-8 3 0,5 6 1 0,-5-6-8 16,0 0 2-16,0 0-2 0,0 0 2 0,0 0-3 16,0 0-5-16,0 0 5 0,27-8-7 0,-27 8 6 15,14-10-4-15,-7 3-5 0,-3 3 3 0,-4 4-1 0,13-12 1 16,-7 6 0-16,1-2-7 0,-3 2-1 16,5-3 8-16,-1 3-5 0,-4-3 5 0,7-3-3 0,-4 0-5 15,3 2 0-15,-6 0 5 0,7-5-1 0,-4 3-7 16,2-5 7-16,-4 5-3 0,1 2-3 0,3-3 2 15,-3 1 0-15,-4 2 5 0,5 4-1 0,-5-2-4 16,2-1 1-16,-4 9 1 0,5-10-5 0,-5 10 6 16,2-8-3-16,-2 8 2 0,0 0-6 0,2-10 6 0,-2 10-5 15,0 0 3-15,2-8-6 0,-2 8 0 16,0 0 5-16,0 0 1 0,0 0-12 0,3-9 10 16,-3 9-2-16,0 0 3 0,0 0-11 0,0 0 6 0,0 0 3 15,0 0-3-15,0 0 2 0,0 0-4 16,0 0 10-16,0 0-4 0,0 0 0 0,0 0 4 0,0 0 0 15,0 0-4-15,-3 43-5 0,1-26 4 0,4-3 4 16,-4 1-5-16,4 1 0 0,1 1 3 0,-3-2-2 16,3 2-1-16,-1 0 10 0,0 0-6 0,0-1 0 15,5-3 6-15,-5 3-3 0,2-2 0 0,1-4 2 16,0 1-5-16,0-3-1 0,-1 0 1 0,-4-2-2 0,0-6 5 16,7 13-1-16,-5-10 2 0,-2-3 3 0,7 13 3 15,-7-13 3-15,5 5 2 0,-5-5 12 0,2 4 1 16,-2-4-2-16,0 0 1 0,0 0-5 0,0 0 8 15,0 0-5-15,0 0 0 0,0 0-1 0,30-9-1 16,-24 5-1-16,-1-5 2 0,1 4 1 0,-1-4-8 16,3 1 1-16,-4-3 2 0,0 3 0 0,1 0-1 15,-1 0 4-15,-2 0-3 0,3 0 4 0,-3-3 0 16,0 5-5-16,1-5-2 0,0 4-2 0,1-3 2 16,-4 1 0-16,0 9-3 0,2-17-2 0,0 8-4 15,-2 0 4-15,0-5-4 0,0 2 2 0,0 1 0 16,0 1-1-16,0-1-3 0,0 11 2 0,0-13-5 15,0 4 3-15,0 9-4 0,0-17 0 0,0 12 2 0,0 5-1 16,-2-15 0-16,2 15-2 0,0-10 1 0,0 10-2 16,-2-8-3-16,2 8 2 0,0 0 4 0,0-11-2 15,0 11-4-15,0 0 2 0,0 0-1 0,0-10-1 16,0 10-2-16,0 0-14 0,0 0-6 0,-2-10-15 16,2 10-16-16,0 0-14 0,0 0-11 0,0 0-15 0,0 0-23 15,0 0-18-15,0 0-107 0,0 0-289 16,0 0 83-16</inkml:trace>
  <inkml:trace contextRef="#ctx0" brushRef="#br0" timeOffset="-6229.09">17842 14486 230 0,'0'0'154'0,"0"12"-17"0,0-12-5 15,-2 14-26-15,2-6 0 0,0 3-11 0,-2 3-3 16,0 0-7-16,2-2-6 0,-7 6-5 0,3-2 2 16,-1 2-10-16,0-2-7 0,1 4-2 0,-1-5-10 15,1 2-1-15,-3 0-9 0,0-1 3 0,2 1-9 16,-2-4 4-16,1 3-9 0,1-4 1 0,1-2-3 15,0 1 1-15,-2-2-5 0,4 0-2 0,0-1-11 16,0 0-37-16,2-8-15 0,-3 15-29 0,1-7-29 0,0-3-115 16,2-5-258-16,0 12 74 0</inkml:trace>
  <inkml:trace contextRef="#ctx0" brushRef="#br0" timeOffset="-5509.58">17934 14293 346 0,'0'0'159'0,"0"0"-27"0,0 0 2 15,0 0-19-15,0 0-10 0,0 0-10 0,0 0-12 16,0 0-11-16,0 0-4 0,0 0-12 0,0 0-8 16,0 0 5-16,0 0-9 0,0 0-6 0,0 0-6 0,0 0 2 15,0 0 2-15,23-7-7 0,-23 7 0 16,0 0-6-16,27 2-2 0,-16-4-11 0,-11 2 8 15,19 0 0-15,-19 0-5 0,23-2 3 0,-12 1-6 0,-11 1-1 16,21 0 3-16,-21 0 1 0,18-2-14 0,-18 2 6 16,18-3-10-16,-7-1-2 0,-1 0-4 0,-10 4-18 15,20-6-5-15,-8 2 10 0,-1 1 2 0,-2-2-10 16,1 1-4-16,-2-1-1 0,1-1-1 0,-2 0 11 16,3 2 2-16,-10 4-3 0,11-8 5 0,-11 8-19 0,11-4-2 15,-11 4 23-15,0 0-3 0,7-7-3 16,-7 7 8-16,0 0 0 0,0 0-14 0,0 0 18 0,0 0 9 15,0 0-2-15,0 0 2 0,0 0-6 0,0 0 1 16,0 0 12-16,0 0-1 0,0 0-9 0,-12-15 6 16,12 15 2-16,0 0 0 0,-8-5 0 0,8 5 8 15,0 0-2-15,-7-7 6 0,7 7-2 0,-8-6 4 16,8 6 4-16,0 0 4 0,-6-6 2 0,6 6 0 16,0 0 12-16,0 0-2 0,-9-9 2 0,9 9-1 15,0 0-4-15,-5-5 8 0,5 5 1 0,0 0-7 16,0 0 9-16,0 0 4 0,-4-8-5 0,4 8 1 15,0 0 2-15,0 0-11 0,0 0 5 0,0 0-7 16,-4-9-2-16,4 9-3 0,0 0-2 0,0 0-3 0,0 0-4 16,0 0-5-16,0 0 0 0,0 0-4 0,0 0-1 15,0 0 1-15,-19 25-2 0,12-8-3 0,1 1-4 16,-4 1 14-16,-1 8-4 0,2 1-6 0,1-4 2 16,4-3 0-16,0-2-4 0,-1 1 10 0,1-1-5 15,2-1-9-15,-1 1 14 0,1-1-5 0,2 3-21 16,-3-3-20-16,1-1-18 0,4-1-32 0,-2 1-30 15,0-5-122-15,0-5-282 0,3 2 81 0</inkml:trace>
  <inkml:trace contextRef="#ctx0" brushRef="#br0" timeOffset="-4259.76">18326 13976 245 0,'0'0'97'0,"-21"-2"-3"16,21 2-11-16,0 0-8 0,0 0 3 0,0 0-4 15,0 0-2-15,0 0-4 0,0 0-8 0,0 0 4 16,0 0-3-16,0 0-3 0,0 0-7 0,0 0-5 16,0 0-4-16,0 0-6 0,0 0 1 0,0 0-3 15,0 0-4-15,0 0-7 0,0 0 0 0,-11-6-3 16,11 6-3-16,0 0 0 0,0 0-8 0,0 0 4 15,0 0 4-15,0 0-9 0,0 0 0 0,0 0-8 16,0 0-2-16,0 0 11 0,0 0 4 0,0 0-4 0,0 0-2 16,0 0-4-16,0 0 2 0,0 0 2 0,0 0-4 15,53 0 6-15,-53 0-10 0,0 0-1 0,25 4-2 16,-25-4 3-16,18 4 2 0,-18-4-8 0,19 6 9 16,-11-2-1-16,-8-4 6 0,17 8-7 0,-10-1 0 15,-1-3-12-15,-6-4 18 0,13 12-8 0,-7-4-2 16,-6-8 4-16,6 15 5 0,-1-10-4 0,-3 4-1 15,-2-9 1-15,7 17-2 0,-5-11 4 0,-2-6 2 16,4 16-11-16,2-12 7 0,-6-4-3 0,0 15 8 0,0-15-4 16,0 10-4-16,0-10 9 0,0 0-4 0,0 15 5 15,0-15-6-15,-6 8-1 0,6-8 7 0,-6 7-10 16,6-7 2-16,0 0 3 0,-9 8 3 0,9-8-5 16,-9 11 5-16,9-11-3 0,-12 9 0 0,12-9 3 15,-7 4 2-15,7-4-10 0,0 0 9 0,-6 8 7 16,6-8 2-16,0 0-2 0,0 0 3 0,0 0 0 15,-9 6-1-15,9-6 1 0,0 0-2 0,0 0-1 16,0 0 0-16,0 0-4 0,0 0 1 0,0 0 4 16,0 0-9-16,0 0-4 0,0 0 11 0,0 0-9 0,0 0 0 15,0 0 0-15,0 0 1 0,11 15 2 0,-11-15-5 16,0 0 1-16,13 4-2 0,-13-4 3 0,0 0-3 16,12 5 1-16,-12-5 0 0,0 0-4 0,13 6 0 15,-13-6 4-15,15 9 2 0,-11-3 4 0,-4-6-6 16,11 10-2-16,-6-3-2 0,-1-1-1 0,1 0 6 15,-2 3-6-15,-3-9 8 0,4 14-4 0,-4-9-4 16,4 3 3-16,-4 1 4 0,0-9 4 0,3 17-5 16,-6-11 3-16,3-6 2 0,-4 16-2 0,2-9 3 15,-3 1 2-15,0 0-4 0,5-8 4 0,-7 12-1 16,3-5 5-16,4-7 3 0,-9 10-4 0,7-4 4 0,2-6-10 16,-12 9 10-16,12-9 2 0,-9 7 1 0,9-7 5 15,-7 6 2-15,7-6 6 0,-6 4-4 16,6-4-4-16,0 0-1 0,-14 4 2 0,14-4-5 0,0 0-2 15,0 0 1-15,-14 0-2 0,14 0-1 0,0 0-4 16,0 0-2-16,0 0 4 0,-21 0-5 0,21 0-1 16,0 0 0-16,0 0 0 0,-15-4 1 0,15 4-3 15,0 0 0-15,-16-2 1 0,16 2 0 0,0 0 1 0,-11-4-2 16,11 4-2-16,0 0-1 0,-13-2 1 0,13 2 2 16,0 0-3-16,0 0-3 0,0 0 1 15,-11-4-1-15,11 4-5 0,0 0-20 0,0 0-25 0,0 0-17 16,0 0-15-16,0 0-21 0,0 0-26 0,0 0-31 15,0 0-111-15,0 0-322 0,0 0 93 0</inkml:trace>
  <inkml:trace contextRef="#ctx0" brushRef="#br0" timeOffset="88.21">15001 15892 289 0,'0'0'99'15,"0"0"-7"-15,0 0-22 0,-4-7 10 0,4 7-15 16,0 0-10-16,0 0 4 0,0 0-16 0,0 0 9 16,0 0-8-16,0 0 2 0,0 0-8 0,-15-4 1 15,15 4 2-15,0 0-8 0,0 0-5 0,0 0 2 16,-24 6 4-16,24-6-1 0,-16 1-7 0,16-1 10 15,-18 6-10-15,18-6 2 0,-16 5 5 0,7-2-3 0,9-3-6 16,-17 3 2-16,9 1 1 0,8-4-5 16,-17 5-5-16,17-5 4 0,-13 4-7 0,13-4 2 0,-11 7 3 15,11-7-1-15,-14 3 0 0,14-3 1 0,-9 4 4 16,9-4-5-16,-9 5-2 0,9-5 6 0,0 0-6 16,-10 6 8-16,10-6-5 0,0 0 1 0,0 0 1 15,-4 6-4-15,4-6 2 0,0 0 1 0,0 0 6 16,0 0 2-16,0 0-4 0,0 0 2 0,12 10-2 15,-12-10-2-15,17 0-5 0,4 0 2 0,-3 0-1 16,1 0-7-16,4-3 0 0,-4 2 3 0,4-1-1 0,-2 2-1 16,-1-4 1-16,1 2-5 0,-2 0 0 0,1 2-2 15,-4-2 0-15,-5 0-9 0,-11 2-13 0,21-3-9 16,-21 3-12-16,19 0-15 0,-19 0-8 0,0 0-9 16,17 0-14-16,-17 0-4 0,9 5-14 0,-9-5-10 15,12 2 11-15,-12-2-91 0,7 4-224 0,-7-4 65 16</inkml:trace>
  <inkml:trace contextRef="#ctx0" brushRef="#br0" timeOffset="392.56">14869 16124 266 0,'0'0'101'15,"-14"3"4"-15,14-3-15 0,0 0 1 0,0 0 2 16,-13 5-11-16,13-5 8 0,0 0-12 0,0 0 10 16,0 0-14-16,-7 6 0 0,7-6 6 0,0 0-1 0,0 0 3 15,0 0-3-15,0 0-9 0,0 0-1 16,0 0 5-16,0 0-6 0,24 6-8 0,-3-6-3 0,0 0-5 15,0 2-8-15,-1-2-6 0,3 2-12 0,11 3-22 16,-7-2-30-16,5 4-44 0,0 2-48 0,-7-4-132 16,-2 1-296-16,-3 2 84 0</inkml:trace>
  <inkml:trace contextRef="#ctx0" brushRef="#br0" timeOffset="9031.16">19056 7123 358 0,'0'0'173'0,"0"-9"-24"16,0 9-9-16,0 0-9 0,0-6-14 0,0 6-6 15,0 0-5-15,0 0 0 0,-2-6-7 0,2 6-7 0,0 0-8 16,0 0-5-16,0 0-6 0,-2-7-1 0,2 7-4 16,0 0-5-16,0 0-7 0,0 0-11 0,0-5 4 15,0 5-4-15,0 0-7 0,0 0-4 0,0 0-1 16,0-7-6-16,0 7 2 0,0 0-6 0,0 0-5 16,0-8-1-16,0 8 1 0,2-3-2 0,-2 3-4 15,0 0-1-15,0-9 2 0,0 9-2 0,2-6 0 16,-2 6-4-16,2-9 2 0,-2 5-3 0,0 4 1 15,5-8-2-15,-5 3-3 0,0 5-1 0,4-5 3 0,-4 5-2 16,3-8 1-16,-3 8-6 0,2-7 5 0,0 3 0 16,-2 4 1-16,0-5 2 0,0 5-4 0,0 0-1 15,2-9 1-15,-2 9 0 0,0 0-2 0,0-4 0 16,0 4-5-16,0 0 4 0,0 0-5 0,0 0 1 16,0 0 0-16,0 0 1 0,0 0 2 0,0 0-2 15,6 17 2-15,-10-8-4 0,2 10 1 0,-2 0 4 16,2 11-2-16,-3-1 0 0,3 2 4 0,2-7 0 15,2-3-2-15,-2-2 2 0,2 1-3 0,-2-1 5 0,3-2-4 16,1 1 1-16,0-1 4 0,4-1 0 0,-4-5 1 16,3 4-3-16,2-5 1 0,-2-2 0 0,0-1-2 15,0-1 2-15,-1-2 1 0,2 1 2 16,3-3 1-16,-4 0-1 0,-7-2-3 0,14 1 4 0,-14-1-4 16,0 0 4-16,20-1-4 0,-14-3-1 0,4-1 5 15,-3-1-3-15,-1 0 0 0,1-3-2 0,1 1 3 16,-2 0-2-16,3-6-1 0,0 0 1 0,-2-3-3 15,0 1 0-15,0 2 3 0,-3-1 1 0,1-2 0 16,2 0 0-16,0 5 0 0,-5 0-2 0,5-4-2 16,-3-1 3-16,0 3 8 0,4 0 5 0,-6 2-1 0,0-1 3 15,1 0 3-15,-1 5-1 0,0 0 1 0,0-1-1 16,1 2-1-16,-3-1 1 0,4-1-4 0,-4 1 1 16,2 0 0-16,0 1-1 0,-2 2-1 0,0 1-2 15,0 4 0-15,4-8-4 0,-4 8-4 0,0-11 7 16,0 11-3-16,2-6-3 0,-2 6 6 0,0-6-6 15,0 6-2-15,0-8 3 0,0 8 0 0,0 0-1 0,2-5-3 16,-2 5 2-16,0 0 1 0,0 0-10 0,0-8 9 16,0 8-3-16,0 0-2 0,0 0 2 0,0 0-1 15,0-7 0-15,0 7-5 0,0 0 2 0,0 0 2 16,0 0-3-16,0-5 2 0,0 5-3 0,0 0-3 16,0 0-3-16,0 0 10 0,0 0-3 0,0 0 1 15,0 0 3-15,0 0-3 0,0 20 1 0,2-14-1 16,-2 5 0-16,0 5 1 0,2-1 1 0,-2 1-1 15,0 2-7-15,3 0 1 0,-3 2 8 0,2 0 0 16,2-2 1-16,-2 1-1 0,1 1 1 0,-1-1 0 16,-2 0-4-16,2-1 4 0,0 2-3 0,1-3 3 0,2 1 1 15,-3-1-2-15,0-3-2 0,-2-3 4 0,2 1-2 16,-2-4 4-16,0 2-5 0,3-2 2 0,-3-1-6 16,0 1 7-16,0-8-3 0,0 11 8 0,0-11-5 15,2 8 6-15,-2-8 1 0,0 5-1 0,0-5 3 16,0 0 3-16,0 9-4 0,0-9 6 0,0 0-3 15,0 0 3-15,0 0-2 0,2 8-4 0,-2-8 0 16,0 0-6-16,0 0-20 0,0 0-28 0,0 0-27 0,0 0-41 16,0 0-40-16,0 0-202 0,0 0-424 0,0 0 118 15</inkml:trace>
  <inkml:trace contextRef="#ctx0" brushRef="#br0" timeOffset="9992.15">19619 7163 330 0,'0'0'124'0,"0"0"-16"0,-4-6-18 16,4 6-12-16,0 0-12 0,0 0-6 0,0 0-1 15,0 0-8-15,-9-3-6 0,9 3-7 0,0 0-5 16,0 0-6-16,0 0 5 0,0 0-4 0,-8-4-5 0,8 4 13 16,0 0-9-16,0 0 1 0,0 0 7 0,0 0-9 15,0 0 8-15,0 0-6 0,-11-4-3 0,11 4 4 16,0 0-6-16,0 0 8 0,0 0-5 0,0 0 0 16,0 0-6-16,0 0 3 0,0 0 3 0,0 0-5 0,0 0 1 15,0 0-1-15,0 0 2 0,0 0-7 16,0 0 1-16,-13-1-2 0,13 1-3 0,0 0 0 15,0 0-8-15,0 0 1 0,0 0 6 0,0 0-1 0,0 0-10 16,0 0 15-16,0 0-5 0,0 0-2 0,0 0 4 16,0 0-2-16,0 0-5 0,0 0 6 0,0 0 0 15,0 0-14-15,0 0 5 0,0 0 5 0,0 0-2 16,0 0 2-16,0 0-2 0,-12-2 3 0,12 2-8 16,0 0 5-16,0 0 0 0,0 0-2 0,0 0 3 15,0 0-3-15,0 0 4 0,0 0-6 0,0 0-5 16,0 0 8-16,0 0-1 0,0 0-4 0,0 0 2 15,0 0 3-15,0 0-4 0,0 0 2 0,0 0-11 16,0 0 13-16,0 0-6 0,0 0 7 0,0 0-6 0,0 0 2 16,0 0-4-16,0 0 1 0,0 0 4 0,0 0 1 15,0 0 0-15,0 0 1 0,0 0-2 0,0 0 1 16,0 0 1-16,0 0-4 0,0 0-8 0,0 0 7 16,0 0-6-16,0 0-2 0,0 0-6 0,0 0-6 15,0 0-2-15,0 0-4 0,0 0-10 0,0 0-4 16,0 0-5-16,0 0-4 0,0 0-7 0,0 0-13 15,0 0-27-15,0 0-94 0,0 0-224 0,0 0 68 16</inkml:trace>
  <inkml:trace contextRef="#ctx0" brushRef="#br0" timeOffset="10960.19">19564 7239 243 0,'0'0'55'16,"0"0"3"-16,0 0-12 0,0 0-7 0,0 0-4 0,0 0-5 15,0 0 2-15,0 0-4 0,0 0-3 16,0 0 3-16,0 0-12 0,0 0 1 0,-2-9 11 0,2 9-1 15,0 0 4-15,0 0-6 0,0 0 7 0,0 0 17 16,0 0-7-16,0 0-9 0,0 0 8 0,0 0-7 16,0 0 7-16,0 0-4 0,0 0 0 0,0 0 0 15,0 0-2-15,0 0 3 0,0 0 4 0,5-12-3 16,-5 12 0-16,0 0-1 0,0 0 1 0,0 0-8 16,7-8-1-16,-7 8-3 0,0 0 1 0,0 0-8 15,9-3 10-15,-9 3-3 0,0 0-9 0,11-2 12 16,-11 2-6-16,14-3 10 0,-14 3-12 0,11 0 5 15,-11 0-2-15,0 0-4 0,19 5-1 0,-19-5-4 0,9 2 1 16,-9-2-8-16,6 4 4 0,-6-4 2 0,7 8-11 16,-7-8 10-16,2 9-5 0,-2-9 3 0,3 9-2 15,0-2-5-15,-3-1 1 0,-3 5 1 0,-2-5-3 16,3-1 3-16,0 6-4 0,-5-5 8 0,3 2-8 16,-3 0-5-16,-1 1-21 0,2-1-31 0,-1 1-40 15,3-4-144-15,-5 2-285 0,3-2 82 0</inkml:trace>
  <inkml:trace contextRef="#ctx0" brushRef="#br0" timeOffset="12181.09">20039 6927 417 0,'-2'-8'224'0,"0"2"-18"16,-4-3-19-16,6 9-17 0,-2-9-12 0,0 5-11 15,2 4-11-15,0-9-11 0,0 9-7 0,-2-7-11 16,2 7-14-16,0 0-8 0,0 0-19 0,0-5-2 16,0 5-9-16,0 0-4 0,0 0-17 0,0 0 7 15,0 0-3-15,0 0-9 0,0 0-2 0,6 16 0 16,-3-7-4-16,0 0-2 0,4 6-4 0,-1 2-3 16,-1 1 3-16,1-1-6 0,4 3 1 0,-6-1-1 0,3-3 0 15,2 4 0-15,1-3-2 0,-6 2-2 16,5-3-1-16,0 0 2 0,-2 1-1 0,2-3-1 15,-2-2-1-15,-3-3-1 0,1 1-1 0,-3-1 3 0,3-4-1 16,0 2-2-16,-3-2 1 0,2 2 2 0,1-3-1 16,-5-4-2-16,4 8-2 0,-4-8 4 0,2 9 2 15,-2-9-2-15,3 6-2 0,-3-6-6 0,0 0 10 16,5 6 6-16,-5-6 9 0,0 0 1 0,4 6 4 0,-4-6 0 16,0 0 3-16,0 0 0 0,0 0-4 0,0 0 2 15,0 0-5-15,7 4 2 0,-7-4-4 16,0 0-1-16,0 0-4 0,0 0-1 0,0 0 1 0,0 0-6 15,0 0 5-15,13-13-2 0,-13 13-7 0,6-5 1 16,-2-2 1-16,0-1 2 0,1 2-5 0,-1 0 1 16,-2-2-2-16,3-1-4 0,-1 4 6 0,2-6-4 15,-2 3 3-15,-2-1-4 0,5 2 3 0,-5-2 0 16,3 1 2-16,-1-1-2 0,-1 2-2 0,4-4 1 16,-5 3 1-16,2 0-1 0,1 0 0 0,-3-1 3 15,2-1 1-15,-1 2 0 0,-1-1-1 0,3 2 3 16,-3-2 1-16,1 1-1 0,-1 0 0 0,-2 1-1 15,4 2-3-15,-1-4-1 0,1 3 5 0,-2-1-3 0,-2 7-4 16,2-12 2-16,-2 12 0 0,3-10 1 0,-3 10-2 16,0-8-1-16,0 8 0 0,3-7 1 0,-3 7 1 15,2-7-1-15,-2 7-1 0,0 0-1 0,0-10 2 16,0 10-4-16,2-9 4 0,-2 9-5 0,0 0 5 16,0-10-4-16,0 10 1 0,0-7 2 0,0 7-2 0,0-8 1 15,0 8 2-15,0 0-1 0,0 0 1 16,2-10-3-16,-2 10 0 0,0 0-2 0,0-7 2 0,0 7 3 15,0 0 2-15,0 0-3 0,3-9 2 0,-3 9-1 16,0 0 0-16,0-6 0 0,0 6 1 0,0 0 0 16,2-9-1-16,-2 9 5 0,0 0-2 0,0 0-4 15,0-8-1-15,0 8-2 0,0 0 3 0,0 0 0 16,0-8-1-16,0 8-2 0,0 0 1 0,0 0 1 16,0 0-3-16,0 0-1 0,0 0 5 0,2-8-4 15,-2 8 2-15,0 0 4 0,0 0-12 0,0 0 7 16,0 0 1-16,0 0 2 0,0 0-8 0,0-6 7 15,0 6-1-15,0 0-3 0,0 0-4 0,0 0 7 16,0 0-1-16,0 0-6 0,0 0-15 0,0 0-7 0,0 0-12 0,0 0-18 16,0 0-16-16,0 0-23 0,0 0-19 15,0 0-15-15,0 0-10 0,0 0-17 0,0 0-28 16,0 0-143-16,0 0-394 0,0 0 111 0</inkml:trace>
  <inkml:trace contextRef="#ctx0" brushRef="#br0" timeOffset="12387.94">20201 6958 216 0,'0'0'-2'16,"0"0"-3"-16</inkml:trace>
  <inkml:trace contextRef="#ctx0" brushRef="#br0" timeOffset="12945.14">20320 6880 349 0,'0'0'131'0,"4"-6"-10"0,-4 6-20 0,0 0 8 16,0 0-9-16,0 0-10 0,7-4 1 15,-7 4-7-15,0 0-9 0,0 0-17 0,0 0 5 0,0 0-17 16,0 0-6-16,0 0 0 0,0 0-11 0,0 0 2 15,0 0-7-15,0 0 1 0,12 12-5 0,-12-3-3 16,2-2 4-16,0 4-5 0,3 4-13 0,-3 3 10 16,0-4 0-16,2 1-7 0,3 1 2 0,-3-4 1 0,0 0 1 15,0-4-1-15,0 3 2 0,1-2 1 0,-3-2 1 16,3 2 3-16,-1-1 4 0,-2-2 2 0,4 2 2 16,-2-2-4-16,0-2 13 0,-4-4 1 0,14 8 4 15,-12-4 7-15,-2-4-3 0,12 5 1 0,-12-5-4 16,9 0-1-16,-9 0-4 0,0 0 3 0,0 0-4 15,18-5 1-15,-11 1-4 0,2 0-2 0,-5-1-3 16,4-2-1-16,-2 1 0 0,-1-2-1 0,-1 2-1 0,1-5-3 16,1 3-1-16,2-6 3 0,-4 2-6 0,-1 2 8 15,1-1 0-15,-2 1 1 0,0 2 1 16,1-1-2-16,1 1 2 0,-4-3 2 0,2 4-1 0,4-2 1 16,-4 2-4-16,-2-4-1 0,0 2-1 15,2 1 3-15,-2-2 1 0,-2 2 1 0,4 0 2 16,-2 2 1-16,0-2-6 0,0 8 7 0,0-16-3 0,2 9-3 15,-4 1-2-15,2 6-4 0,0-13 0 0,0 13-1 16,0-10-1-16,0 10-1 0,0-8-2 0,0 8-2 16,0 0-3-16,0-8-4 0,0 8 1 0,0 0-3 15,0-8-8-15,0 8-20 0,0 0-25 0,0 0-30 0,0 0-26 16,0 0-23-16,0-11-11 0,0 11-23 0,0 0-19 16,0 0-134-16,0 0-378 0,0 0 104 0</inkml:trace>
  <inkml:trace contextRef="#ctx0" brushRef="#br0" timeOffset="13340.66">20655 6572 287 0,'-4'-7'225'0,"4"7"-22"16,-10-12-16-16,10 9-9 0,0 3-20 0,-2-9-16 0,2 9-15 15,0 0-23-15,-7-6-13 0,7 6-5 16,0 0-12-16,0 0-10 0,-2-6-7 0,2 6-7 0,0 0-4 15,0 0-4-15,0 0-7 0,0 0-2 0,0 0-3 16,0 0-1-16,27 18-3 0,-9-10-3 0,-2 1-5 16,16 4-4-16,2 0 7 0,-4 2-8 0,4-5-1 15,-2 0 3-15,-7-2-7 0,-2 0 1 0,-3-1 2 16,1-1 1-16,-2 0-4 0,-6-1-3 0,-4-2 4 0,3 2-3 16,-3-3 0-16,-3 0-1 0,-6-2 4 0,12 3-9 15,-12-3 0-15,9 5 3 0,-9-5-3 0,7 2-2 16,-7-2 1-16,0 0 1 0,4 8 2 0,-2-4-8 15,-4 5 7-15,0 1-1 0,-2 8 5 0,-3-1-2 16,-5 11-6-16,-6 3 5 0,0-3 2 0,-2 2-1 16,-1-2 0-16,0 1-3 0,6 0-2 0,-4-2 4 15,-2 0-4-15,3-3 4 0,0 1 0 0,7-2-2 16,0-7-1-16,1-2 2 0,-3 1 7 0,1 1-6 16,3-4-2-16,0 3-12 0,-3 0-17 0,1-3-19 15,0-2-28-15,1 1-42 0,1-4-177 0,-6-1-352 0,-4 2 98 16</inkml:trace>
  <inkml:trace contextRef="#ctx0" brushRef="#br0" timeOffset="13999.62">18917 6898 298 0,'-3'-6'95'0,"3"6"1"0,0 0-6 15,-2-8 3-15,2 8-23 0,0 0 19 0,0 0-2 0,0-9-3 16,0 9-5-16,0 0-15 0,0 0 5 0,0 0-10 16,0 0-19-16,0 0 5 0,0 0-9 0,0 0-2 15,0 0-6-15,0 0 3 0,0 0-6 0,0 0 5 16,0 0-7-16,2 34 9 0,-2-16 0 0,-4 1-11 16,2-3 7-16,-7 13-5 0,-3 2-6 0,-3-5 10 15,-2 1-8-15,-1-3 0 0,-2 4-2 0,-8-1-6 16,5-5 5-16,1 1-5 0,3-4-1 0,1-7 0 15,0 2-1-15,6-4 5 0,-3 1-1 0,0-2-4 16,4-2 0-16,5-1 11 0,-1 0 5 0,-1-1-2 0,4-2 2 16,4-3 1-16,-9 6 2 0,9-6 1 0,-6 7-9 15,6-7 1-15,-7 4-3 0,7-4-1 0,-2 6 4 16,2-6 2-16,0 0 12 0,2 10 0 0,2-4 5 16,5 0-5-16,2 5 7 0,6-1-10 0,-2 1-6 15,15 4 6-15,-5-3-3 0,7 3 0 0,2 0-5 16,0-3-3-16,3 2-17 0,2-2-28 0,2 3-28 15,3-2-26-15,22 1-53 0,-23-1-176 0,-2-8-369 16,4 2 105-16</inkml:trace>
  <inkml:trace contextRef="#ctx0" brushRef="#br0" timeOffset="14495.16">21526 6743 238 0,'0'-5'207'16,"0"5"-26"-16,0 0-23 0,0 0-8 0,0 0-12 15,4-8-3-15,-4 8-15 0,0 0-2 0,0 0-14 16,0 0-7-16,0 0-10 0,5-4-8 0,-5 4-3 16,0 0-10-16,12-5-6 0,-1 4-7 0,7-1-3 15,2-4-6-15,14 2-1 0,1-3-5 0,-4 3-4 0,-1-1-8 16,-7 1 1-16,0 1-1 0,-4 3-4 0,-1-2-5 16,-2-1-10-16,-3 3-15 0,-2-1-6 0,-11 1-13 15,17-2-15-15,-17 2-10 0,0 0-14 0,21 0-4 16,-21 0 2-16,0 0-14 0,0 0-13 0,0 0-16 15,0 0-19-15,0 0-82 0,0 0-251 0,0 0 72 16</inkml:trace>
  <inkml:trace contextRef="#ctx0" brushRef="#br0" timeOffset="14703.9">21756 6662 303 0,'-9'-6'18'0,"0"2"19"15,5 0 13-15,4 4 9 0,-10-11 5 16,8 7 4-16,2 4 5 0,-7-10-4 0,7 10 10 16,-4-8 23-16,4 8 1 0,-5-8 3 0,5 8 1 0,-2-8-2 15,2 8 1-15,-2-7-7 0,2 7-3 16,-6-6-13-16,6 6-7 0,0 0-9 0,0 0-12 0,-4-6-7 15,4 6-5-15,0 0-10 0,0 0 3 0,0 0-7 16,0 0-1-16,0 0-5 0,-2 23-1 16,4-15-2-16,-2 10-1 0,2-2-3 0,-2 5-2 0,2 10 4 15,-2-2-5-15,0-5-9 0,0-2 9 0,6 12 3 16,-4-5-4-16,2-4-4 0,1-5-38 0,-1-2-29 0,1 1-41 16,-1 0-48-16,2-8-117 0,-2 0-314 0,0-3 89 15</inkml:trace>
  <inkml:trace contextRef="#ctx0" brushRef="#br0" timeOffset="15195.08">22424 6403 264 0,'9'-10'219'0,"-3"8"-33"0,-6 2-24 0,2-10-19 16,-2 10-15-16,6-7-8 0,-6 7-10 0,5-4-4 0,-5 4-9 16,0 0-9-16,4-6-6 0,-4 6-11 0,0 0-4 15,5-6-10-15,-5 6-10 0,0 0-3 0,0 0-3 16,0 0-6-16,0 0-7 0,0 0-5 0,0 0-7 16,0 0 4-16,0 0-1 0,0 0-3 0,-22 20-2 0,7-7-5 15,0 2 2-15,-8 7 0 0,4 4-1 16,-1-1 2-16,-3 2-3 0,0-2 0 0,2 1 0 15,4-3-2-15,2 0 3 0,4-5-5 0,3 1 4 0,1-1-2 16,-1 1 1-16,4 1 0 0,0 1 1 0,-1-3-1 16,5 1-1-16,0-3 2 0,2 3 0 0,3-3-1 15,-1 2 3-15,6-2 1 0,1 0 2 16,2-2 0-16,4 0 1 0,10 6-3 0,-5-5 1 0,-1-5-7 16,0 1 4-16,0-4 2 0,-4 2-4 0,2-3 2 15,-1 0-2-15,3 1 2 0,-3-2 1 0,-5 2-8 16,-1-3 1-16,0-2 0 0,-4 2-3 0,1-2 2 15,-1 1-5-15,-8-3-7 0,13 5-2 0,-4-2-11 16,-9-3 3-16,10 4-1 0,-10-4-7 0,0 0 0 0,11 4-5 16,-11-4-4-16,4 4-4 0,-4-4 1 0,0 0-3 15,7 4-2-15,-7-4-4 0,7 5-57 16,-7-5 34-16,0 0 9 0,0 0-17 0,0 0-8 16,7 3-140-16,-7-3-272 0,0 0 80 0</inkml:trace>
  <inkml:trace contextRef="#ctx0" brushRef="#br0" timeOffset="16020.14">22696 6531 289 0,'0'0'138'15,"0"0"-12"-15,-2-7-15 0,2 7-4 0,0 0-5 16,-3-7-5-16,3 7-2 0,0 0-3 0,-2-11-9 16,2 11-2-16,0-9 1 0,0 9-3 0,-2-8-2 15,2 8-3-15,-2-7 2 0,2 7-1 0,0 0-5 0,0-11-3 16,0 11-3-16,0 0-9 0,-2-6-13 0,2 6-2 16,0 0-8-16,0 0-5 0,0 0-4 0,0 0 1 15,0 0-2-15,0 0-5 0,0 0 1 0,17 31-4 16,-10-13 2-16,5 11-5 0,-1 0-2 0,-2 0 2 15,3-1 0-15,-3-3-5 0,-3-4 3 0,1-1 0 16,1-3-1-16,-2 1 0 0,1-1-3 0,-1-4 3 16,0 3-1-16,-2-7-1 0,3 2 0 0,-5-3-2 15,0-1 2-15,3-2 1 0,-3 2 0 0,-2-3 21 16,0-4 8-16,4 8 12 0,-4-8 15 0,3 4 8 16,-3-4-9-16,0 0-13 0,0 0 0 0,0 0-3 0,0 0-5 15,0 0-5-15,14-15-1 0,-10 7-5 16,1-6-6-16,-1-3 0 0,6-12-4 0,-4 5-2 0,-1 4 0 15,1 0-3-15,1-10-2 0,3 0-2 0,-3 1-4 16,-1 8 2-16,-1 3-2 0,-1 1 0 0,4 1 0 16,-4-1-3-16,0 4 3 0,1 1-4 0,-3 2 3 15,2 0-7-15,-1 2 5 0,2 0 0 0,-3 1 5 16,0-1 0-16,3-1-1 0,-3 4 0 0,0-1 0 0,-2 6-1 16,5-11-3-16,-5 7 0 0,0 4-3 0,4-6 1 15,-4 6-3-15,0 0 5 0,2-8-2 0,-2 8-3 16,0 0 0-16,4-8-5 0,-4 8-18 0,0 0-18 15,0 0-23-15,0 0-20 0,2-7-21 0,-2 7-7 16,0 0-6-16,0 0-26 0,0 0-42 0,0 0-137 16,0 0-388-16,0 0 109 0</inkml:trace>
  <inkml:trace contextRef="#ctx0" brushRef="#br0" timeOffset="16651.1089">23339 6561 316 0,'0'0'192'0,"-2"-9"-14"0,2 9-20 0,0 0-6 0,2-7-9 15,-2 7-15-15,0 0-9 0,0 0-16 0,0-8-10 16,0 8-14-16,0 0-8 0,0 0-8 0,0 0-12 16,0 0-2-16,0 0-8 0,0 0-4 0,0 0-1 15,0 0-5-15,0 0-3 0,0 0-3 0,-2 27-4 16,0-18-3-16,-3 2-1 0,0 4 1 0,3-3 0 0,-7 2-1 15,2 2 0-15,-3 1-2 0,4 0-2 16,-5-1-9-16,2 1-23 0,-5-4-30 0,5 2-30 16,-3-1-41-16,5-4-141 0,-2-1-313 0,5-2 90 0</inkml:trace>
  <inkml:trace contextRef="#ctx0" brushRef="#br0" timeOffset="17222.12">23549 6414 317 0,'5'-11'250'15,"-5"11"-34"-15,4-6-22 0,-4 6-30 0,0 0-25 16,2-8-22-16,-2 8-10 0,0 0-12 0,0 0-11 16,0 0-14-16,0 0-12 0,0 0 1 15,0 0-4-15,0 0-9 0,13 18-3 0,-9-9-6 0,-2-1-2 16,0 1-4-16,0 0-2 0,3 7-2 0,-1-1-4 15,3 1 2-15,-1 1-9 0,2-2-1 0,-4-1-1 16,3 3 1-16,-3-8-1 0,1-1 0 0,2 3 0 16,-2-5-5-16,-1 2 1 0,3-3 0 0,-3 1-2 15,3-2 2-15,-2 2 0 0,-5-6-7 0,9 4 6 0,-9-4-4 16,0 0 5-16,16-2-5 0,-16 2 2 0,14-4-1 16,-8 0 1-16,-6 4 1 0,9-10-3 0,-1 5 6 15,-4-1 6-15,1 2 4 0,-5 4 3 0,6-8 3 16,-3 4 0-16,-3 4-1 0,4-7-2 0,-4 7-3 15,0 0-1-15,8-5-7 0,-8 5-4 0,0 0-2 16,2-7 2-16,-2 7-6 0,0 0 0 0,0 0 0 16,0 0-1-16,11-1 3 0,-11 1-4 0,0 0 2 0,0 0 0 15,18 5 0-15,-11-2 1 0,-7-3-1 16,13 5 3-16,-13-5-8 0,15 3 4 0,-15-3 3 0,6 4-1 16,-6-4 3-16,0 0 7 0,11 0 10 0,-11 0 8 15,0 0 3-15,0 0 1 0,0 0-3 16,17-4-4-16,-17 4-4 0,4-7-1 0,0 1-3 0,-1-2-1 15,-1 0-3-15,-2 0-4 0,2-2 2 0,0-5-3 16,-2-2-3-16,4-1-5 0,-8 1 7 0,4 1 5 16,0-1-5-16,-4 3 4 0,4-2 0 0,-2-1-6 15,-3 1 3-15,1 4-3 0,2 4 2 0,-1-1-3 0,-1-2-3 16,2 6-2-16,2 5 1 0,0-11-2 0,-2 5-5 16,2 6-22-16,-4-7-31 0,4 7-39 0,0 0-19 15,0 0-22-15,-4-9-30 0,4 9-40 0,0 0-121 16,0 0-392-16,0 0 108 0</inkml:trace>
  <inkml:trace contextRef="#ctx0" brushRef="#br0" timeOffset="17795.14">23959 6161 264 0,'-2'-13'279'0,"0"1"-27"0,-3-1-18 16,3 8-20-16,0-3-17 0,2-1-21 0,0 9-13 0,-5-10-18 15,2 6-15-15,3 4-15 0,-4-8-10 0,4 8-12 16,0 0-11-16,-2-9-11 0,2 9-11 0,0 0-3 16,0 0-10-16,-2-6-5 0,2 6-12 0,0 0 2 15,0 0-4-15,0 0-3 0,0 0-4 0,0 0 0 16,0 0-4-16,0 0 0 0,32 15-3 0,-14-7 0 0,0 2-2 16,16 3 0-16,5 3 0 0,-4-2 0 0,1 1-2 15,2-1-2-15,-1-2-1 0,-3-2 2 0,-2 1-2 16,1-3-3-16,-9 0 3 0,-3 1-1 0,-3-5-1 15,-2 0-6-15,-5-1 3 0,-1 2 1 0,-2-3 1 16,-1 2 0-16,-7-4-4 0,12 5 1 16,-12-5 0-16,7 1-5 0,-7-1 3 0,0 0-1 0,9 6-3 15,-9-6 2-15,2 9-6 0,-2-3 8 0,0 2-3 16,-7 9 5-16,1-1-1 0,-11 13 0 0,-1-2-1 16,-5 2 1-16,3 1 2 0,-8-4-3 0,6 5 3 15,-3-2 0-15,2 3-4 0,-3-5 4 0,6 3-2 0,0-5 2 16,1-5-8-16,6-2 2 0,4-3 5 15,-3-3 0-15,3 0 2 0,2-1-5 0,1-3 3 0,-2-2 3 16,4 3-1-16,-1-4-1 0,1 0 2 0,2-2 1 16,-3 4-1-16,5-7-3 0,-5 6-2 0,5-6 6 15,-4 3 0-15,4-3-4 0,-3 5 6 0,3-5 4 16,0 0 7-16,-4 6 7 0,4-6 2 0,-2 5-1 16,2-5-1-16,0 0 4 0,-5 4-3 0,5-4-5 0,0 0 3 15,0 0-6-15,0 0 5 0,-4 4-5 16,4-4-4-16,0 0 4 0,0 0-6 0,-5 4 3 0,5-4-4 15,0 0-1-15,0 0 1 0,0 0-1 0,0 0 0 16,0 0-5-16,0 0 2 0,0 0-2 0,-5 6-4 16,5-6-23-16,0 0-26 0,0 0-24 0,0 0-39 15,0 0-45-15,0 0-64 0,-9 5-168 0,9-5-465 16,-25 1 130-16</inkml:trace>
  <inkml:trace contextRef="#ctx0" brushRef="#br0" timeOffset="18637.1089">18112 7375 208 0,'-7'-6'154'0,"7"6"-17"15,0 0-9-15,-6-4-2 0,6 4-2 0,-5-2-5 16,5 2-10-16,0 0-3 0,-7-5-3 0,7 5-10 0,0 0-1 16,0 0-3-16,-7-1-7 0,7 1-2 15,0 0-2-15,-5-4-3 0,5 4-1 0,0 0-2 0,0 0-3 16,-6-3-5-16,6 3-3 0,0 0-4 0,0 0-6 16,0 0-7-16,0 0-3 0,0 0-4 0,0 0-3 15,0 0-6-15,13-10-3 0,4 6-4 0,2 1-15 16,2-2-18-16,2 2-22 0,-1 0-18 0,1 1-15 15,-2 2-26-15,0 0-18 0,-3 0-11 0,-4 0-6 16,-1 2-7-16,-4 0-104 0,1-1-288 0,-6 5 83 16</inkml:trace>
  <inkml:trace contextRef="#ctx0" brushRef="#br0" timeOffset="18804.54">18137 7468 421 0,'0'0'191'0,"0"0"-37"0,0 0-23 0,0 0-7 0,0 0-16 16,30-7-17-16,-13 2-10 0,2 2-16 0,4-3-32 15,11 2-35-15,0-2-42 0,5 2-42 16,-5-3-73-16,3-1-187 0,0 8 57 0</inkml:trace>
  <inkml:trace contextRef="#ctx0" brushRef="#br0" timeOffset="19675.1">19473 7883 248 0,'28'-2'87'0,"-3"0"8"16,9-1-20-16,2-1 12 0,4 0-7 0,3-2-14 15,0 2 5-15,3-1 7 0,-1-1-3 0,3 1-10 16,0-1-3-16,23-3 8 0,-16 2-2 0,-10-2 0 0,0 2 7 16,1-1-6-16,-3 4-10 0,1-3-5 0,3 0 3 15,0 3-8-15,-7-2 0 0,4 2-11 0,-1-1 2 16,2-1-4-16,6 2-3 0,-8-2-7 0,5-1-3 15,-2 2 2-15,4 2-1 0,18-5-7 0,-13 0-4 16,-7 4 5-16,0-2-4 0,23 2 0 0,-17 2-4 16,-8-2-1-16,-1 0-2 0,4 0 3 0,-2-1-5 15,1 3 8-15,-3 1-5 0,4-2-3 0,-4-3-2 16,1 0-3-16,-3 0 5 0,1 2-4 0,-1-2 1 16,-3-2 2-16,7 1-4 0,-4-1 7 0,0-1-7 0,0 4 3 15,3-2 1-15,-5-2-5 0,0-2 4 16,3 3 2-16,-1-3 1 0,-3 3-4 0,4-2 4 15,2-1 0-15,-5-2 0 0,4 6 2 0,-3-3-7 0,-1 2 11 16,4-3-9-16,-1 0 3 0,-1 2-3 0,3 1 1 16,-3-2 0-16,3 3-1 0,-3-3 1 0,2-1 2 15,1 1-4-15,-1 2 8 0,-3 1-2 0,1-1-4 16,1 3 0-16,-3-2-3 0,-1 3-1 0,-1-2 2 16,0 0-1-16,0-2 1 0,-3 1 2 0,0 3 0 0,-1 0-2 15,2 1-1-15,-5-4-3 0,-5 3 2 16,5-2 0-16,-8 2 2 0,-1-1 2 0,-4 1 1 0,13 1 0 15,-5-2 2-15,-4-1 0 0,0 4-3 0,-3-2-1 16,4 0 3-16,12 1-3 0,-2-1 2 0,2-3-6 16,-2 2 0-16,-2-1 9 0,5-2 7 0,-6 2-3 15,-3-1-5-15,-5 3 6 0,0 0-8 16,-3-1 4-16,1 1 0 0,0 0 0 0,-4 1-4 0,0 1-2 16,-6-2 2-16,3 2-2 0,-3 0 4 0,-2 0-2 15,1-3-2-15,-10 5 2 0,17-3-4 0,-10 3 7 16,-7 0-1-16,12-2-1 0,-12 2-1 0,0 0-3 15,15-5 1-15,-15 5 1 0,0 0 3 0,12-2-2 16,-12 2-4-16,0 0 1 0,9-2-5 0,-9 2 3 0,0 0-1 16,0 0-16-16,0 0-16 0,0 0-20 0,9-2-20 15,-9 2-19-15,0 0-25 0,0 0-44 0,0 0-93 16,0 0-301-16,-47 4 87 0</inkml:trace>
  <inkml:trace contextRef="#ctx0" brushRef="#br0" timeOffset="20510.89">20153 8017 308 0,'0'0'104'0,"0"0"0"0,25 6-9 16,-4-9 1-16,17 2-4 0,6-1-4 0,4-3-9 15,0 4-5-15,22-6 6 0,1 3-2 0,-3-2-5 16,5 0-6-16,0 0-6 0,-3 2-1 0,4-3-4 16,1-1 5-16,5 2-5 0,-1 0 1 0,2-5 6 15,1 7-3-15,-3-6-9 0,6 2 3 0,0 0 1 0,-1 2-3 16,0-3-3-16,0 5-5 0,1-4 2 0,0 0 4 16,-2 0 0-16,0-1-5 0,-1 1 2 0,0 0-1 15,0-2-6-15,-3-2 3 0,4 7-6 0,-5-3-6 16,3 0 1-16,-3 1-4 0,-3 0-5 0,-1-2-1 15,-6 3-6-15,-13-2 4 0,-8 4-2 0,-1-1-4 16,-1-1 1-16,2 0-5 0,-2 0 3 0,-5 2-5 16,4-3 2-16,-3 3-1 0,1 1 1 0,-6 0-2 0,3-3-7 15,1 0 5-15,0 2 1 0,-4 2-2 16,5-4-1-16,-5 4 3 0,0-2-5 0,2-1-2 0,0 2 1 16,-1-1 0-16,-3-1 0 0,0 3 0 15,0-2 2-15,1-1 0 0,-1 4 0 0,2-5-2 0,-2 0 1 16,1 0-4-16,-1 1 5 0,-9 1-4 0,7-8 4 15,-7 8-4-15,-2-3 4 0,-5 3-2 0,-4 0-4 16,4-1 7-16,0 0 0 0,-4-1-1 0,0 4 2 16,-3 0 0-16,8-2 0 0,-4 0-2 0,1-1 5 15,-5 3-4-15,-2 1 4 0,1-2 4 0,-1-1 1 0,-9 4-1 16,13-2 5-16,-13 2 6 0,12-4 0 0,-12 4-3 16,9-2 1-16,-9 2 1 0,0 0 0 0,11-5-1 15,-11 5 2-15,0 0-6 0,10-1 1 0,-10 1-3 16,0 0-3-16,0 0-2 0,0 0-2 0,9-4-9 15,-9 4-24-15,0 0-31 0,0 0-41 0,0 0-55 16,0 0-71-16,0 0-136 0,-60 5-427 0,-12 0 119 16</inkml:trace>
  <inkml:trace contextRef="#ctx0" brushRef="#br0" timeOffset="29935.41">20027 7704 233 0,'0'0'106'0,"0"0"-12"0,0 0-9 16,0 0-11-16,2-6 5 0,-2 6-5 0,0 0-3 15,0 0-8-15,6-8 4 0,-6 8-3 0,0 0-7 16,0 0-5-16,2-9 4 0,-2 9-4 0,0 0 1 15,0 0-5-15,2-5-4 0,-2 5 4 0,0 0-5 0,0-9-2 16,0 9-3-16,0 0-1 0,3-6-5 16,-3 6-4-16,0 0 3 0,0 0 0 0,0-9-1 15,0 9-4-15,0 0 5 0,0 0-7 0,0-7 1 0,0 7-4 16,0 0 1-16,0 0-8 0,0 0 1 0,0 0-8 16,2-6 1-16,-2 6-5 0,0 0-2 0,0 0 2 15,0 0-1-15,0 0-2 0,0 0 3 0,4 22 1 16,-2-6-6-16,1 17 0 0,3 2 4 0,-4 5-1 15,2 0 27-15,-8 3-2 0,8 21-7 0,-10-14 0 16,4-7 1-16,-5 0-3 0,3-2-5 0,0 2-4 16,-1-1 0-16,0-2 1 0,-2 4-4 0,5-1 3 0,-3-3-3 15,-1 24 0-15,1-14 0 0,0-9-1 16,-4 20-1-16,5-11 0 0,2-9 4 0,-3 25-8 0,-1-2 6 16,0-18 2-16,4-4-2 0,2-1 0 15,-2-2-9-15,-1-3 10 0,-1 2 1 0,4-4-6 0,-2 2 1 16,2-5 2-16,-2-1-1 0,2-5 1 0,0-4-1 15,0-3 0-15,-3-3-2 0,1-1-4 0,0-4 2 16,2 1 4-16,0-3 1 0,0 0-1 0,-2-2 0 16,2 0 0-16,0 1 0 0,0-7-3 0,0 8 7 15,0-8 12-15,0 8 9 0,0-8 2 0,0 0 2 0,0 8-5 16,0-8 6-16,0 0-7 0,0 8 1 0,0-8-3 16,0 0-4-16,0 0 0 0,0 9-4 0,0-9-2 15,0 0-1-15,0 0-1 0,2 6-1 0,-2-6 0 16,0 0-5-16,0 0 7 0,0 0-6 0,0 0 0 15,0 0 0-15,0 0-3 0,-2 8 0 0,2-8 1 16,0 0 1-16,0 0-1 0,0 0-1 0,0 0-1 16,0 0-1-16,0 0-2 0,0 0 6 0,2 8-6 0,-2-8 4 15,0 0-3-15,0 0 10 0,0 0 8 16,0 0-1-16,0 0 4 0,0 0-3 0,0 0-2 16,0 0 1-16,0 0-3 0,0 0-1 0,0 0-2 15,0 0-3-15,0 0 2 0,0 0-2 0,0 0-2 16,-14-21 0-16,12 15-1 0,-3-1-1 0,5-2-7 0,-2 1-1 15,0-1 5-15,-3-1 1 0,3 0 4 0,0 1-2 16,-3-4 1-16,0-3-2 0,3 7-2 0,-3-8 0 16,1 4 0-16,2 4-2 0,0-3 5 0,-3 3-3 15,3-1 2-15,-1 1 0 0,1 2-6 0,-3-2 5 16,3 1-4-16,0 0 3 0,-3-2-4 0,3 1 4 0,0 3-4 16,-2-2 1-16,1-1 2 0,1 3-6 0,-1-1 4 15,-1-2 2-15,1 2 1 0,-1 0-3 0,4 7 0 16,-4-10-3-16,1 3 2 0,3 7 1 0,-4-8 2 15,4 8 0-15,-2-7-1 0,2 7-2 0,0 0 2 16,-3-8-3-16,3 8 3 0,0 0-3 0,-5-8 1 16,5 8-1-16,0 0-1 0,0 0 2 0,-4-6-2 15,4 6-2-15,0 0 2 0,0 0-5 0,0 0 7 16,0 0 1-16,0 0 1 0,0 0-4 0,0 0 5 16,0 0-4-16,-9 16 1 0,7-7 2 0,2-1-3 15,0 8 2-15,0 3 1 0,2-1 1 0,-2 1-1 0,2 12-1 16,0-6 2-16,0 4-2 0,1-6 1 15,-1 1 2-15,-2 7-8 0,2-9 6 0,0 1-2 0,-2-8 2 16,3 5 0-16,-3-2 1 0,3-1 3 0,-3 0-4 16,0-1-1-16,2-2 1 0,-4-2-3 0,2-2 4 15,2-2 0-15,-2 3 1 0,0-3-6 0,0 0 6 16,0-2-2-16,0-6-2 0,2 13 4 0,-2-13 3 0,2 5-3 16,-2-5 5-16,0 9-2 0,0-9-2 15,0 0 1-15,0 0 3 0,0 8 10 0,0-8 6 0,0 0 0 16,0 0-5-16,5 4-1 0,-5-4 2 0,0 0-4 15,0 0 1-15,0 0-3 0,0 0-4 0,0 0-6 16,25-10 2-16,-12-1 15 0,-8 8-9 16,2-3-2-16,0 0 0 0,-1-1 0 0,3-1-5 15,-1 2 5-15,-1-2-4 0,-1 1-1 0,11-6 4 16,-11 1 2-16,7 0-3 0,-6 2 0 0,3-4 4 16,1-1-1-16,-4 3-2 0,2-2 2 0,0-1-1 15,-2 3 2-15,-1 1 1 0,0-1-2 0,1 4 1 16,-5-2-3-16,2 1 4 0,1 1-1 0,-1-2-4 15,-2 2 2-15,4 0-1 0,-2 0-2 0,-4 8-1 0,7-15-1 16,-5 9-3-16,0-3 1 0,-2 9-2 0,4-9-3 16,-4 9-14-16,5-7-16 0,-5 7-27 0,0 0-19 15,4-9-21-15,-4 9-9 0,0 0-17 0,0 0-15 16,0 0-28-16,0 0-168 0,14 32-402 0,-11-13 111 16</inkml:trace>
  <inkml:trace contextRef="#ctx0" brushRef="#br0" timeOffset="33620.87">16112 15846 231 0,'0'0'93'16,"0"0"4"-16,0 0-20 0,-18 0-6 0,18 0-6 16,0 0-4-16,0 0-7 0,0 0-5 0,0 0-6 15,0 0-3-15,0 0 6 0,0 0-3 0,0 0-2 16,0 0 7-16,-16 2-9 0,16-2 10 0,0 0-9 16,0 0-5-16,0 0 20 0,0 0-2 0,0 0-4 0,0 0 0 15,0 0-1-15,-16 2 1 0,16-2-1 0,0 0-1 16,0 0-4-16,0 0 3 0,0 0-1 0,0 0 0 15,0 0 2-15,0 0 7 0,-19-2-7 0,19 2 0 16,0 0 1-16,0 0 0 0,0 0-4 0,0 0 0 16,0 0-6-16,0 0-5 0,0 0-2 0,0 0-6 15,0 0-1-15,0 0-3 0,0 0-4 0,0 0-1 16,0 0 1-16,28-19-1 0,-10 14-2 0,-2 2-6 0,5-1 3 16,-3 2 0-16,0 1-7 0,-2-2 0 0,2 3 3 15,0 0-2-15,-2 3 0 0,3-2-3 0,-4 1 3 16,-2 0-3-16,-2 3 2 0,-3-3-1 0,-8-2-1 15,15 10 0-15,-7-5-1 0,-3 2 2 0,-1 2-5 16,1-4 2-16,-1 6 2 0,-4 4-1 0,-2 1 3 16,-5-2-3-16,1 2 1 0,-3 1-1 0,1-1-1 15,-5-2 4-15,0 1-4 0,3 0 0 0,1-5 3 16,-2-2-2-16,1 0 0 0,4-2 1 0,-1 0-2 16,0-2 0-16,7-4 4 0,-12 7-1 0,12-7 1 15,-9 4-5-15,9-4 2 0,0 0 2 0,0 0-3 0,0 0-1 16,0 0 1-16,0 0 0 0,0 0 0 15,0 0 0-15,0 0-1 0,0 0-2 0,28-17 1 0,-17 15 1 16,-11 2 1-16,21-4-4 0,-12 3 0 0,-9 1 4 16,21 0-3-16,-21 0 3 0,17 3-1 0,-17-3-1 15,19 4 2-15,-13 1-4 0,4 0 7 0,-3 2-7 16,-5 2 3-16,3-4 0 0,-1 6-1 0,0-4 2 0,-4 4-1 16,0-3 2-16,0 3 0 0,0-11-1 0,-4 18 0 15,4-9 2-15,-7 1-3 0,3-2 8 16,-6 9-2-16,1-8-5 0,-2 2 0 0,-3-4 2 0,5 2-3 15,-4-5 3-15,3 0 0 0,1 0-2 0,9-4 0 16,-23 4 2-16,12-1 0 0,-5-2-3 0,-2 2 1 16,18-3-1-16,-23-3 4 0,23 3-2 0,-23-4-1 15,12 3 4-15,11 1 4 0,-19-3 3 0,19 3 6 16,-13-4 0-16,13 4 0 0,-11-4-2 0,11 4 1 16,0 0-3-16,-12-4-1 0,12 4-3 0,0 0-1 15,-11-4 0-15,11 4-7 0,0 0-10 0,0 0-11 16,0 0-13-16,0 0-19 0,0 0-22 0,0 0-25 15,0 0-27-15,0 0-39 0,0 0-116 0,0 0-333 16,0 0 95-16</inkml:trace>
  <inkml:trace contextRef="#ctx0" brushRef="#br0" timeOffset="34494.07">16534 15943 396 0,'0'0'97'0,"0"0"0"0,0 0-18 16,0 0-6-16,4-9-10 0,-4 9 1 0,0 0 0 16,0 0-1-16,0 0-10 0,0 0 0 0,0 0-7 0,-2-13-6 15,2 13 4-15,0 0 3 0,0 0-8 0,0 0-3 16,0-13 4-16,0 13-1 0,0 0-5 0,0-11-6 16,0 11-2-16,0 0 1 0,0 0-3 0,-2-14-2 15,2 14-4-15,0 0 1 0,2-10 0 0,-2 10 0 16,0 0-5-16,0-11 4 0,0 11 0 0,0 0 3 15,0 0-5-15,0-12 7 0,0 12-4 0,0 0 0 16,0 0-5-16,0 0 1 0,0-10 0 0,0 10-3 0,0 0-1 16,0 0-2-16,0 0-3 0,0 0 1 0,0 0 1 15,0 0-1-15,0 0-1 0,0 0 3 16,0 0 2-16,0 0 12 0,-14 39 4 0,7-21 4 0,-2 13 4 16,3-3-5-16,-4 4-5 0,3-9 4 0,1 7-1 15,-1-7-5-15,3-2 8 0,-2-3-1 0,4 3 3 16,0-3-1-16,2-2-1 0,-2 1 0 15,2-3-4-15,2-1-2 0,-2-3-4 0,4 0 1 0,2-4-1 16,-2 2 1-16,0-1-5 0,3-2 2 0,2 2-3 16,-9-7-3-16,19 6 1 0,-11-4-2 0,-8-2 1 15,21 5-4-15,-21-5-1 0,30-7 0 0,-19 5 1 0,3-4-3 16,-3 1-2-16,-2 0 0 0,1 1 1 0,-3-3-2 16,4-5 2-16,-2 2-2 0,-2 0-4 0,0 1 0 15,-3-2 3-15,0 3-2 0,4-1-1 0,-6-1-2 16,3-5 2-16,-1 3-1 0,-4-1 1 0,2 3 0 15,3-2-1-15,-3 4 2 0,-2-2 2 0,2 1 2 16,0-2-7-16,1 1 3 0,0-1-2 0,-1 2 1 16,-2 1 1-16,2-11-2 0,3 11-1 0,-5 8 5 15,0-16-5-15,2 9 1 0,-2 7 2 16,2-12-3-16,-2 12 2 0,0-10-1 0,0 10 5 16,0-9-2-16,0 9-3 0,0 0 3 0,2-8-5 0,-2 8 3 15,0 0-4-15,0 0 1 0,0 0-1 0,0 0 3 16,0-10 0-16,0 10-2 0,0 0 0 0,0 0-1 15,0 0 5-15,0 0-6 0,0 0 1 0,0 0 4 16,0 0 3-16,-9 31-3 0,7-22 6 0,0 12 2 16,0-4 3-16,-4 1 8 0,4 2-3 0,0 0-2 15,0-2 0-15,2 3 0 0,-5-5-3 0,3 3 1 0,2-3-3 16,0 0 0-16,-2 1 0 0,2-1-1 0,-2-3 0 16,4-2-1-16,-2 5 1 0,2-4 0 0,-2 0-2 15,2-4-7-15,-2 2-18 0,0 0-13 0,5-1-15 16,-5-9-22-16,0 16-20 0,2-8-27 0,-2 5-23 15,0-5-24-15,2 1-117 0,-2-9-334 0,-2 17 96 16</inkml:trace>
  <inkml:trace contextRef="#ctx0" brushRef="#br0" timeOffset="34749.03">16885 16311 330 0,'0'0'171'0,"0"0"-15"16,0-8-22-16,0 8-20 0,0 0-10 0,0 0-17 15,0 0-1-15,0 0-5 0,0 0-4 0,0 0-5 16,0 0 0-16,0 0-5 0,0 0-2 0,0 0-2 0,0 0-8 16,6 28-6-16,-3-20-5 0,-3 3-9 0,0-2-1 15,0 2-1-15,3 5-2 0,-1 1-5 16,-2-1-5-16,4-4-26 0,-1 1-24 0,-1-3-20 0,0 1-22 15,-2-3-37-15,4 0-119 0,-4-8-271 0,0 13 79 16</inkml:trace>
  <inkml:trace contextRef="#ctx0" brushRef="#br0" timeOffset="35554.03">17052 15963 328 0,'0'0'138'0,"0"0"-12"0,0 0-7 0,2-10-8 15,-2 10-22-15,0 0-9 0,0 0-3 0,0 0-8 0,0 0-9 16,0 0-1-16,0 0 2 0,0 0-2 0,0 0-1 16,0 0 4-16,0 0 7 0,0 0 1 0,-12 24-7 15,10-5 7-15,-3-3-5 0,3 3-6 0,-2-1-4 16,1 3-4-16,1-2-5 0,0-1-1 16,2 1-1-16,-2-3-8 0,4 0-1 0,-2-2-8 0,4-1-1 15,1 4 2-15,-3-7-1 0,3 0-1 0,-1 0-6 16,1-3-2-16,2 1 1 0,-3-4-4 0,-4-4-6 15,14 10 5-15,-10-5-5 0,-4-5-2 0,10 4-4 16,-10-4-13-16,0 0-6 0,0 0-5 0,0 0 6 16,23-9-9-16,-16 5 0 0,-1-5 4 0,-1 1-3 0,3-6 4 15,0-2-3-15,-4-1 1 0,3 1 2 0,-5-1 1 16,5 3 3-16,-5-3-1 0,0 3 3 0,1 2 2 16,2 1 6-16,-5 4-4 0,0 7 10 0,2-15-3 15,-2 7 3-15,0 8 1 0,2-10-1 0,-2 10-1 16,3-9-1-16,-3 9 1 0,0 0-2 0,0 0 0 15,0 0 8-15,0 0-4 0,0 0 6 0,0 0 0 16,0 0 1-16,0 0 2 0,0 0-4 0,4 31 3 0,-2-20-3 16,-2-4 3-16,5 10-1 0,-3-2 1 0,0-1 1 15,0-4 0-15,4 2-6 0,-2-4-1 16,-2 1 2-16,3-1 2 0,-1 0 2 0,3 1-2 16,-2-3 2-16,2 0-1 0,-1 0-1 0,-6-6-2 0,14 11 1 15,-7-6 2-15,0-2-3 0,-7-3-2 0,15 4 1 16,-15-4 1-16,17 4 4 0,-17-4-4 0,15 0 0 15,-15 0 0-15,0 0 2 0,19-4-1 0,-19 4 3 16,11-7-1-16,-6 2-10 0,-5 5 7 0,7-13-5 16,-5 5 5-16,0-2 3 0,0 1-3 0,1-5-2 15,-3-3-5-15,2 3 8 0,-2 0-6 0,0-3 3 0,0 1-9 16,-2 0 14-16,2 1 10 0,-3 3 3 0,1 1-4 16,2-2 5-16,-2 4-4 0,2 1 1 0,0-2-2 15,-2 1 3-15,0-2 2 0,2 11 0 0,-3-15-1 16,1 8-2-16,2 7-2 0,-3-14-10 0,3 14 5 15,0-11 0-15,0 11-3 0,-2-6-5 0,2 6 1 16,0 0-4-16,0 0-5 0,0 0-10 0,0-11-8 16,0 11-20-16,0 0-15 0,0 0-25 0,0 0-13 0,0 0-20 15,0 0-22-15,0 0-27 0,0 0-111 16,2 38-326-16,3-30 93 0</inkml:trace>
  <inkml:trace contextRef="#ctx0" brushRef="#br0" timeOffset="35835.1599">17542 16140 238 0,'0'0'141'0,"0"0"-9"0,5 10-1 0,-5-10 0 0,2 14-12 16,-2-3-9-16,0-1-10 0,0 9-4 0,0 1-1 15,0-1-12-15,-2 11 6 0,2-4 1 16,0-4-14-16,0-4 4 0,0 1-2 0,-5 2-9 0,7-3 0 15,1 2-2-15,-6-3-4 0,1 1 0 0,2-1-19 16,0-5 5-16,2-2 1 0,-4-2-8 0,2 3-7 16,0-11 3-16,-2 12-7 0,2-12-2 0,2 12-1 15,-2-12-3-15,-2 11 0 0,2-11-4 0,0 0-1 16,0 0-7-16,0 0-20 0,0 9-18 0,0-9-20 16,0 0-24-16,0 0-25 0,0 0-25 0,0 0-52 15,0 0-98-15,0 0-322 0,0 0 91 0</inkml:trace>
  <inkml:trace contextRef="#ctx0" brushRef="#br0" timeOffset="44173.37">22219 13604 231 0,'0'0'119'15,"0"0"-5"-15,-9-4-19 0,9 4-4 0,0 0 0 16,0 0-10-16,0 0 2 0,0 0-11 0,0 0-4 15,0 0-11-15,-7-5 5 0,7 5-7 0,0 0-4 16,0 0-7-16,0 0 0 0,0 0-8 0,0 0 1 0,0 0-2 16,0 0-6-16,0 0-5 0,0 0-1 15,-9-4 3-15,9 4-5 0,0 0 4 0,0 0 0 0,0 0-10 16,0 0 6-16,-12-1-6 0,12 1 4 0,0 0-1 16,0 0-9-16,-11-4-1 0,11 4-2 0,-8-3 1 15,8 3 2-15,-12-1-2 0,12 1-1 0,-20-2 3 16,10 0-6-16,-1-1 3 0,-6 3-2 0,2 0 4 15,-4 0-5-15,4-2-1 0,-6 2 2 0,2 2-1 16,-1-4 3-16,4 2-5 0,-2 0 0 0,0 0 9 16,0 0-3-16,2-2-5 0,-5 2-3 0,3 0 1 0,2 0 1 15,-2 0 0-15,-1 0 3 0,1 0-1 0,4 0-9 16,-4 0 7-16,-2 2 2 0,-1-2-3 0,0 2 3 16,1-2 3-16,0 3-6 0,-4-1 2 0,7 1-2 15,-6-3-4-15,2 3 3 0,-1 1-1 0,3-3 2 16,-2 3 0-16,4-1-4 0,-4 1 4 0,5-4 2 15,-2 2-6-15,-1 0 8 0,1 0-1 0,0 0-3 16,2 0-2-16,2 1-3 0,3-1 11 0,0-1-12 16,11-1 6-16,-21 2 0 0,12 1-3 0,-3-1 1 0,3 0 1 15,-2 0-2-15,2 0 0 0,-2 0 7 16,-1 2 3-16,-4 0-5 0,-3 3-3 0,6-4-2 0,-1-1 4 16,-2 4 2-16,0 1-6 0,3-3 3 0,2 2 4 15,-1-2 1-15,1 0-3 0,0 0 0 0,1 1-6 16,1-1-1-16,0 0 4 0,-5 4 5 15,1-2-3-15,1 0-2 0,1 0-3 0,2-2 4 0,-1 0-1 16,3 3-4-16,1-3 4 0,-3 2 3 0,1-2-4 16,-1 3 2-16,1-4 3 0,-9 8-2 0,6-5-1 15,-2 1-1-15,1 2 3 0,1-5-5 0,-12 9-1 16,14-7 3-16,2-2-2 0,-2 2 3 0,2-2 4 16,-4 2-2-16,3 0 0 0,-1 0-3 0,3-2-4 15,-3 5 5-15,4-2 0 0,-4-3-4 0,2 4 8 16,1-2-3-16,-2 0-1 0,1 0 3 0,3 0-2 15,-3 2-4-15,1 0-1 0,-2 0 3 0,1-1 3 16,3 1-1-16,-3 3 0 0,-1 3-3 0,-4-2 2 16,3-1 2-16,0 3-9 0,3-1 4 0,0-3 4 15,-1 0 1-15,3 0-4 0,2-2 4 0,-1 3 2 0,-1-1-3 16,-4 4-1-16,6-2-3 0,-2 5 5 16,2-5-5-16,-3 1 0 0,3 0 2 0,0 0-2 0,2 0 5 15,0-3 2-15,0 0-7 0,2 0 3 16,-2 7 4-16,4-1-7 0,3 1 3 0,-5-1-1 15,5-2 1-15,-4-2 4 0,4 8-4 0,-5-6 2 0,4 0-1 16,-1 1-2-16,1-1 3 0,0 3 1 0,-2-5-6 16,3 4-1-16,0-3-5 0,-1 1 11 0,2 1 1 15,-4-1 3-15,5-1-5 0,-5 0 3 0,6 2 2 16,-1-1-7-16,0-1 8 0,2 0-4 0,1 3-2 0,-3-4-1 16,3 0 0-16,-1 3 1 0,4-2-1 0,-3 0 0 15,-1-1 0-15,6 1 2 0,-4 0 0 0,3-1 0 16,2 0 4-16,1 0-2 0,-2-1-4 0,11 6 0 15,-5-4-4-15,-2-1 3 0,-4-1 2 0,2-1 1 16,-1 0 0-16,3 1-4 0,-5 1 5 0,4-4-2 16,-4 3-5-16,0-1 6 0,2 0 2 0,-4 0-6 15,4-2 5-15,1 3-3 0,-4-1 0 0,2 0-3 16,-4-1 3-16,6 1 0 0,1 0 0 0,-2-4 5 16,1 4-7-16,13 3 1 0,-12-5 1 0,1 3 0 15,-6-4-1-15,6 4 3 0,-2-5-5 0,-2 2 8 16,4 0-6-16,0 1 3 0,-3-3 2 0,2 1-7 15,-2 0 3-15,3-1-4 0,-2 1 6 0,0 1-3 16,2-2 3-16,-4-2-3 0,5 2 1 0,-1 1-1 0,-3-1 0 16,4-2 1-16,-5 2 0 0,3-5 0 0,-2 4-3 15,3 1 10-15,1-1-8 0,-3-1 1 0,4-3 1 16,-3 3 6-16,1-1-9 0,2 1-1 0,-2-2 6 16,1 0-1-16,1-2-4 0,11 2 2 0,-9 2 3 0,9-2-6 15,-8-2 2-15,-3 0 4 0,-1-2-2 16,1 2 1-16,9 0 2 0,-5 0-8 0,-2 0 2 15,-5-2-1-15,3 0 5 0,-2 2 0 0,0-2-2 16,1 0 1-16,-1 0-4 0,0-1 2 0,-1 2 0 0,3-2-2 16,-5 1 8-16,2 2-7 0,-1-2 4 0,0 1-2 15,-2-3 0-15,2 0 0 0,-4 3 1 0,2-1 0 16,-2-2 0-16,6 2-1 0,-2-1 4 0,-6 2-2 16,6-3-1-16,-6 2 1 0,-2 2-1 0,3-3 5 15,-1 2-6-15,-13 1-3 0,19-4 6 0,-1 0-4 16,-4 1 3-16,1-1 0 0,-3 2 0 0,-3-2 3 15,-9 4-6-15,21-7 14 0,-10 6-2 0,-2-3 1 16,3 0-1-16,-3 0 4 0,7-5 2 0,-5 1-1 16,5 2-4-16,-2-4-3 0,-3 1 3 0,1 0-1 0,-1 2 1 15,0-3 0-15,-1 2 1 0,3-3 0 0,-4 1 0 16,1 0 1-16,-1 2 7 0,-1 1-4 0,4-6-2 16,-1 2 1-16,0-1-1 0,4-3-2 0,-4 2-2 15,1 0 1-15,-1 1 3 0,-2 1-3 0,3-4-4 0,-3 2 5 16,-3-3 0-16,1 2 2 0,3 0-2 15,-4-3-1-15,1 1-4 0,-1 2 3 0,-1-5-2 16,5 5-1-16,-6-3 1 0,1-4-2 0,-1 7-2 0,-2-5 1 16,3 5 2-16,-2-4 1 0,-1 1-3 15,0 1 5-15,0-3 7 0,-2 5 6 0,0-3-5 0,3 1 5 16,-3 2-1-16,0-1 3 0,0 1-1 0,0 0 1 16,-3-1-4-16,-1-1-2 0,2 3-3 0,-1 1 0 15,-2 0-1-15,1 1 0 0,4 3-5 0,-2-8 2 16,-5-1 0-16,2 5-3 0,-2-4-1 0,2 4 0 15,-1-3 1-15,-1-1-2 0,1 1-2 0,-4 0-1 16,3 3 1-16,1 0-1 0,-3-1 0 0,-1-3-3 16,1 4 2-16,-2-3 1 0,1 3 5 0,4 2-2 0,-5-3 1 15,-2 1-2-15,5 2 3 0,-1-2-1 0,-3 1 0 16,1-2-3-16,0 4 1 0,1-2-1 0,-1 4 4 16,2 0-5-16,-3-3-2 0,-1-2-2 0,-4 1 2 15,4 3 0-15,0-2 2 0,1 2-1 0,1 1 4 16,-3-3-5-16,0 1 3 0,-2 1 1 0,3 0-5 15,-6 1-2-15,6-2 1 0,-4 1 2 0,4 2 2 16,-3-3 0-16,0 1-3 0,0-1-3 0,-4 5-1 16,3-4 1-16,2 4 1 0,-4-2 0 0,4 0-2 0,-4 0 2 15,1 2 0-15,0-2 1 0,-3 4-2 16,3-4 0-16,0 1 0 0,-3-1-1 0,5 1 1 0,-2 1 0 16,0 1 1-16,-1-2 1 0,-1 1 0 15,4 1-1-15,-2-2 0 0,2 0 0 0,0 0 3 16,-2-1-3-16,-1 0-1 0,6 1 1 0,-1 1 4 0,3 0-4 15,-1 0 0-15,12 4 0 0,-28-8 0 0,15 2 2 16,2 2-1-16,-1 2-2 0,1-2 0 0,2 0-10 16,9 4-22-16,-21-4-26 0,21 4-24 0,-21 0-32 15,6 6-40-15,-4 0-29 0,-15 6-134 0,9 0-382 0,-9 3 109 16</inkml:trace>
  <inkml:trace contextRef="#ctx0" brushRef="#br0" timeOffset="45116.99">18126 16121 339 0,'0'0'169'15,"-12"-8"-20"-15,12 8-14 0,0 0-9 0,0 0-8 16,0 0-11-16,0 0-3 0,-4-6-10 0,4 6-4 16,0 0-8-16,0 0-4 0,0 0-6 0,0 0-6 15,0 0-4-15,0 0-4 0,0 0-9 0,0 0 1 16,0 0-10-16,0 0-1 0,0 0-3 0,0 0-6 16,0 0 2-16,0 0 3 0,18-8-1 0,-9 5 1 15,12 2-5-15,-1-2-2 0,1 2-1 0,-1-1-9 0,15-2 3 16,-8 2 0-16,-3-1-2 0,8-1 0 15,3 4-5-15,-5-2-2 0,-8-2-1 0,-1 4-1 0,0-2-1 16,-1 0-2-16,1 0 3 0,-6 2-3 0,1-2 2 16,-16 2-1-16,23-2-4 0,-14-2 0 0,-9 4 0 15,17 0-1-15,-17 0 1 0,0 0-1 0,15-3-3 16,-15 3-1-16,0 0-2 0,13-1-4 0,-13 1-7 16,0 0-8-16,0 0-7 0,0 0-8 0,12-3-3 15,-12 3-12-15,0 0-4 0,0 0-14 0,0 0-15 16,0 0-5-16,0 0-11 0,0 0-16 0,0 0-23 15,0 0-75-15,0 0-258 0,0 0 74 0</inkml:trace>
  <inkml:trace contextRef="#ctx0" brushRef="#br0" timeOffset="45414.6599">18351 15932 309 0,'0'0'136'16,"-12"-11"-14"-16,12 11-14 0,0 0-16 0,0 0-5 16,-8-5-19-16,8 5-4 0,0 0-8 0,0 0 0 0,0 0-6 15,0 0 0-15,0 0-1 0,0 0 3 16,0 0 13-16,0 0-2 0,-18 12-7 0,13-3 8 0,2 1-14 16,-1-2-1-16,2 13 0 0,-3-5-11 0,3 3 10 15,0 1-9-15,0 9 4 0,2 2-7 0,-3-7-2 16,3-1 1-16,0-5-8 0,0 3-2 0,0-3-1 15,3 2-1-15,-1 1-2 0,-2-4-2 0,2 3-1 16,0-1 3-16,1 0-16 0,-3-3-19 0,4 1-17 16,-4-2-20-16,2 2-26 0,0-5-36 0,1-1-30 15,2-3-81-15,-3-1-267 0,-2-7 78 0</inkml:trace>
  <inkml:trace contextRef="#ctx0" brushRef="#br0" timeOffset="46125.98">19184 15905 328 0,'0'0'168'0,"0"0"-22"0,0 0-25 0,0 0-11 16,0 0-14-16,0 0-4 0,21 7-8 15,-21-7-1-15,0 0-7 0,0 0-11 0,-8 16-6 0,8-16-11 16,-13 15-4-16,8-9 0 0,-11 6-4 0,3-1-6 16,-1-2-8-16,0-1-2 0,3-1 6 0,1-3-5 15,10-4-4-15,-17 9-2 0,17-9 5 0,-17 2-14 16,17-2 6-16,0 0-3 0,0 0 4 0,-25-6-3 16,25 6-1-16,0 0-4 0,-7-13-4 0,7 13 3 0,-2-12-3 15,2 12-2-15,2-15-1 0,-2 15 3 0,5-18 2 16,-1 9 1-16,2 1-1 0,-2-1 1 0,3 2 4 15,-1-2-7-15,-6 9 7 0,11-11-5 0,-3 4 1 16,-8 7-1-16,15-10 1 0,-8 6 2 0,-7 4-2 16,19-7-2-16,-19 7-2 0,16-4 2 0,-16 4-6 15,20-1 7-15,-20 1-1 0,19 1 0 0,-19-1-2 16,19 7-1-16,-9-3 3 0,-1 2 0 0,-2 0 4 16,-7-6-2-16,21 20 2 0,-10-7 8 0,-4 1 5 15,2 1 1-15,0 1 4 0,-5 1 2 0,-1 1 5 16,2 1 2-16,-5-1-2 0,-3 3 2 0,-2-3 0 15,1 0-3-15,-7 1-4 0,1-1-2 0,-8 9-2 16,2-6-3-16,3-3-2 0,-2-1-1 0,0-3-3 16,-1 0 0-16,-9 7-3 0,7-9 2 0,-1-2-3 0,4 1 2 15,4-5-2-15,-1 0-4 0,3-1 1 0,0-4 3 16,9-1-1-16,-17 4-2 0,17-4-5 0,0 0 2 16,0 0 1-16,0 0-2 0,-17-5-5 0,17 5 0 15,0 0 3-15,-6-8-7 0,6 8 5 0,3-11 0 16,-3 11-4-16,5-12 5 0,-5 12 0 0,7-12-2 15,-1 5-2-15,-1-1-1 0,-1 3 2 0,6 0-3 16,-10 5 3-16,13-8-4 0,-13 8 2 0,17-9 2 0,-17 9 0 16,15-2 1-16,-15 2-4 0,16 0 4 15,-16 0-4-15,0 0-1 0,23 4 2 0,-23-4-1 0,16 8-2 16,-7-5 2-16,0 1 2 0,-9-4 0 0,14 8 0 16,-5-2 0-16,-9-6 2 0,14 13 1 0,-10-10-4 15,-4-3-4-15,14 10 4 0,-8-1-10 0,-6-9-27 16,14 11-2-16,-7-6-17 0,-7-5-19 0,14 8-13 15,-5-1-16-15,-9-7-20 0,16 4-16 0,-7-2-131 16,-9-2-326-16,0 0 94 0</inkml:trace>
  <inkml:trace contextRef="#ctx0" brushRef="#br0" timeOffset="46714">19596 15914 221 0,'0'0'138'0,"0"0"-18"0,0 0-12 15,0 0-20-15,-2-12-6 0,2 12-2 16,0 0-13-16,0 0-18 0,0 0 9 0,0 0-7 0,0 0 5 16,0 0-5-16,0 0 0 0,0 0 16 0,0 0-2 15,0 0 3-15,0 0 2 0,-11 26 3 0,2-7-6 16,2-1-4-16,2 1 8 0,-4 9-7 0,0-3-6 15,4-2 0-15,1-5-12 0,-1 0-5 0,5 3 0 16,0-2-3-16,0 0-2 0,0-2-8 0,2-1 0 16,1 0-5-16,-1-5 1 0,3 2 0 0,0-5-4 15,-1 3-3-15,3-7 5 0,-1 2-8 0,-6-6 3 16,15 6-1-16,-9-1 0 0,-6-5-8 0,19 2 2 0,-19-2 0 16,0 0 2-16,24-11-6 0,-14 7 0 0,-1-3 0 15,4-5-1-15,-3 2 1 0,1-4-4 0,-2-1 3 16,-2 3-3-16,0-5 2 0,-3 5-1 0,-1 0 1 15,-1 2-2-15,0 2 3 0,0-1-4 0,-2 1-2 16,0 8 4-16,5-17-7 0,-5 12 5 0,0 5-3 16,0-11 6-16,0 11-5 0,0-10 7 0,0 10-2 15,2-10 1-15,-2 10-3 0,0 0 11 0,3-11-5 16,-3 11 0-16,0-10 1 0,0 10 3 0,0 0-4 16,0-11 0-16,0 11-3 0,0 0-2 0,0 0-2 15,0 0 4-15,2-7-2 0,-2 7-4 0,0 0 4 16,0 0-1-16,0 0 8 0,0 0 0 0,0 0 11 15,0 0 0-15,-2 45 3 0,-3-29 4 0,2-2-4 0,3 3-1 16,0 1-4-16,0-1 1 0,0-1-1 0,-2-4-2 16,0 7-2-16,2-6 0 0,-2-2-1 0,2 2-1 15,0-2 1-15,0-2-3 0,0 0 1 0,2 2-2 16,-2-3-9-16,0 2-17 0,2-1-20 0,0 8-20 16,1-4-19-16,-1-1-17 0,1-3-34 0,-1 1-18 0,0-3-23 15,-2-7-129-15,3 13-353 0,-3-13 99 16</inkml:trace>
  <inkml:trace contextRef="#ctx0" brushRef="#br0" timeOffset="47089">19906 16232 284 0,'0'-10'182'15,"0"10"-22"-15,0 0-17 0,0 0-16 0,0-14-8 16,0 14-19-16,0 0-2 0,0 0-18 0,3-8-14 15,-3 8 1-15,0 0-9 0,0 0-12 0,0 0 3 16,0 0-11-16,5-9-5 0,-5 9-2 0,0 0-3 0,0 0-3 16,0 0-6-16,0 0 1 0,0 0-2 0,0 0 3 15,38 13 3-15,-31-9-2 0,2 2 2 0,-1 2-2 16,-4 1 7-16,7 4 7 0,-2 4 2 0,-2-2 0 16,-2 1 0-16,-3 0 0 0,0 1 0 0,-4-1-2 15,0 2 3-15,0-1-3 0,-3 0 1 0,0-1-3 0,-4-2 5 16,2 1-1-16,-1-1-1 0,-5-1-3 15,5-3 1-15,1-2-5 0,-1 0 1 0,4-1 2 16,4-7 4-16,-9 9-5 0,9-9 1 0,-4 7 1 0,4-7-6 16,-7 6-4-16,7-6-4 0,0 0-2 0,0 0-3 15,0 0-4-15,0 0 1 0,0 0 0 0,20 7-1 16,-20-7-4-16,30-5-11 0,-9 3-22 0,-1 0-17 16,0-4-22-16,1 4-26 0,0-1-22 0,-1-1-26 15,1 0-41-15,-8 0-120 0,6-2-357 0,-3 0 101 16</inkml:trace>
  <inkml:trace contextRef="#ctx0" brushRef="#br0" timeOffset="47707.98">20303 15973 397 0,'0'0'193'0,"0"0"-34"0,0 0-12 16,0 0-26-16,0 0-23 0,2-8-4 0,-2 8-9 16,0 0-15-16,0 0 0 0,0 0 2 0,0 0 13 0,0 0-1 15,-4 27 1-15,2-8-7 0,-3-1-4 16,1-2-8-16,2 3-4 0,0 0-8 0,-3-2-5 16,5 3-1-16,-3-2-5 0,3-1-3 0,0-1 1 0,3-4-4 15,-3 0-3-15,5-1-8 0,-3-3 5 16,0 0-8-16,2-2-5 0,1 2 3 0,-5-8-2 0,11 11-3 15,-1-10 2-15,-10-1-4 0,13 0-2 0,-13 0 0 16,0 0-4-16,25-8-9 0,-18 3-12 0,7-8 5 16,-5-1-2-16,2-1 1 0,1-1 1 0,-5 2 3 15,1-1-4-15,-3 3 2 0,5 0-2 0,-8 3 8 16,-2 9-16-16,6-15 9 0,-3 10 2 0,-3 5 2 0,0 0 3 16,4-10-1-16,-4 10-2 0,0 0-8 0,0 0 9 15,0 0 3-15,0 0-1 0,0 0 1 0,0 0 2 16,0 0-2-16,0 0 3 0,14 28 0 0,-9-17 0 15,-3-3-2-15,2 2 2 0,5 4 0 0,-1-2 2 16,-2-1-8-16,3-2 6 0,-2-2 2 0,0 2-1 16,0-3 2-16,-7-6-4 0,13 10 2 0,-6-4 3 15,-7-6-6-15,12 10 5 0,-12-10-1 0,11 4-2 16,-11-4-1-16,0 0 2 0,0 0 1 0,19-1-5 16,-19 1 6-16,0 0-3 0,13-13 1 0,-13 13-4 15,4-18 1-15,1 3-1 0,-2-3 2 0,-1-1 1 0,-2 1-2 16,0 1 5-16,-2-1 9 0,2 2 5 15,0-1 1-15,-5 3 1 0,0 3 2 0,3-2 0 16,0 5 4-16,2 8-1 0,-7-13 2 0,3 4-2 0,4 9 1 16,-7-13-5-16,7 13-2 0,-5-9 2 0,5 9-6 15,-5-7-3-15,5 7-1 0,0 0-4 0,-4-8-7 16,4 8-13-16,0 0-15 0,0 0-20 0,0 0-21 16,0 0-21-16,0 0-34 0,0 0-25 0,0 0-43 0,0 0-110 15,0 0-360-15,-11 23 102 0</inkml:trace>
  <inkml:trace contextRef="#ctx0" brushRef="#br0" timeOffset="48115.86">20768 16204 295 0,'0'0'166'0,"0"0"-18"0,0 0-16 16,0 0-16-16,6 8-8 0,-6-8-11 0,0 0-12 0,0 0-10 15,0 0-5-15,0 0-6 0,11 6-6 0,-11-6-9 16,0 0-2-16,11 6-4 0,-11-6-7 0,10 7 0 16,-4 1 2-16,1 0-1 0,-3-2 1 0,1 2-5 15,-1 3 2-15,-1 7-11 0,0-2 13 0,-6 5 0 16,-2-2-3-16,1-2-1 0,-3 5 3 0,-4-6 6 15,1 0 2-15,-1 1 2 0,4-3 2 0,1-1 2 16,-4-1 1-16,6-4 4 0,-3 0-3 0,5 1 5 0,2-9 0 16,-10 9 3-16,10-9-2 0,-5 7 0 0,5-7-9 15,0 0-4-15,0 0-5 0,0 0-1 0,0 0-8 16,0 0-3-16,0 0-3 0,0 0 0 0,0 0-1 16,0 0-4-16,0 0-4 0,0 0-2 0,53-11-2 15,-36 6-6-15,0-2-20 0,2 3-21 0,-1 0-28 16,3-1-25-16,-3 4-39 0,2-1-17 0,1 0-34 15,0 0-144-15,-1 0-386 0,3 0 108 0</inkml:trace>
  <inkml:trace contextRef="#ctx0" brushRef="#br0" timeOffset="48576.6199">21656 16208 336 0,'0'0'212'0,"0"0"-34"15,0 0-22-15,0 0-22 0,0 0-13 16,0 0-11-16,0 0-13 0,0 0-11 0,50-17-9 0,-30 15-8 15,1 2-6-15,0 0-6 0,13 2-7 0,-4-2-6 16,-7 0-5-16,-1 2-7 0,-1-2-1 0,2 2 1 16,-3 0-6-16,0 1-5 0,-1-1-7 0,1-2-4 15,-1 2-8-15,-19-2-9 0,25 0-7 0,-25 0-12 16,20 0 3-16,-20 0-18 0,0 0-13 0,23-2-13 16,-23 2-35-16,9-5-10 0,-9 5-87 0,7-8-238 15,-7 8 70-15</inkml:trace>
  <inkml:trace contextRef="#ctx0" brushRef="#br0" timeOffset="48787.07">21918 15981 260 0,'0'0'241'0,"0"0"-33"0,0 0-22 16,-12-8-24-16,12 8-19 0,0 0-23 0,0 0-7 0,0 0-5 15,0 0-7-15,0 0-8 0,-17 16-7 0,10 2-7 16,2-2-9-16,-2 2-5 0,3 14-7 15,-1-9-5-15,3 8-4 0,0 0-7 0,2 0-3 0,0 0-4 16,2-4-6-16,-2-6-19 0,2-3-17 0,1 0-26 16,-1-1-37-16,-2-1-30 0,2-3-46 0,-2-4-116 15,0-9-314-15,0 17 88 0</inkml:trace>
  <inkml:trace contextRef="#ctx0" brushRef="#br0" timeOffset="50931.13">19141 13631 273 0,'-12'-2'60'0,"12"2"0"0,-21-6-5 16,14 6-2-16,-4-3-6 0,11 3-5 0,-27-3-1 16,10 3 6-16,2 0-15 0,-4 0 3 0,2 0-10 15,-2 0 8-15,6 1-8 0,-8 1-7 0,2 1 5 16,2 1-2-16,0-2-3 0,0 0-1 0,-2 2-12 16,6-4 12-16,-2 2-6 0,0 2-3 0,-4-3-2 15,4 5 12-15,-4-3-11 0,1-1 0 0,2 0 0 16,0 2 1-16,2-1 2 0,-2-2-7 0,5 2 11 15,2-1 0-15,-3 1 2 0,3 0 0 0,-2 1 1 16,-5 0 3-16,3 0-4 0,-2 1 6 0,6-1-7 0,-6 0 0 16,3 2 4-16,1-2-7 0,-1 2 5 0,1 0-4 15,4-1-4-15,1 0 3 0,-4 2 2 0,1-3-5 16,0 2-5-16,-1 0 3 0,2 1-1 0,1-2-7 16,-2 2 11-16,-1-2 0 0,4 3-3 0,-8 3 10 15,5-2-6-15,-2-1-1 0,4 0-7 0,-5 0 3 0,1 4-1 16,2-4 3-16,-1 0 1 0,4 1-6 15,-1-2 1-15,-2 0 3 0,2 2-4 0,-4 1-6 0,-1 0 3 16,6 1 3-16,-4-3-4 0,1 4 6 0,-5 3 1 16,5-3 2-16,-4 0-1 0,3-2 0 0,3-2-2 15,-1 7 7-15,1-3-4 0,-1-1-4 0,2-2 2 16,4 2 3-16,-5-2 2 0,5 1-8 0,-5 8 6 16,5-4-9-16,0 3 7 0,-4-1-3 0,4 1 0 15,2-3 0-15,0 5 3 0,0-3 1 0,0 0-5 16,0 3 1-16,0-3-3 0,4 5 0 0,0-4 2 15,-4 0 3-15,2 5-4 0,0-6 5 0,-2 2-2 16,5 3-1-16,-3-2 7 0,0-4-1 0,0 6 1 16,0-2-3-16,3 0 2 0,-3-1 3 0,0 1-7 0,6-3 7 15,-4 3 1-15,5-2-8 0,0 13 6 0,3-5 1 16,-3-7 0-16,4 9-7 0,1-5 4 0,-5-4-2 16,7 10-2-16,0-6 6 0,-2-6-6 0,-3 1-3 15,2-3 5-15,2 3-7 0,8 5 2 0,2-4 3 16,-3-1 4-16,-3-1-7 0,-2-3-4 0,11 6 7 15,-5-5-3-15,-4-2 3 0,-2-2-4 0,0-1 4 16,0 1-3-16,2 1 0 0,-4-2 4 0,2-1-1 0,4 1-6 16,-4-2 7-16,2-2-4 0,-1 4-1 0,0-5 4 15,3 0-1-15,-3 0 2 0,5 0-6 16,0-3 4-16,11 4 1 0,-6-1-2 0,8 0 2 16,-9-4-6-16,-4 3 2 0,-1-2 1 0,16 2-2 15,-16-2 2-15,5 2 0 0,5-6-1 0,2 6 5 0,-4-3-7 16,-9-3 2-16,0 3-2 0,1-1-2 0,1-2 2 15,0 2 2-15,0 1 2 0,9-3-6 0,-2 1 4 16,-6 0 2-16,-3-2-8 0,13-1 6 0,-9 2-2 16,0 1 1-16,-3 0-1 0,-1-2 3 0,2 2-1 15,-2 0 4-15,1-2-3 0,-3-1 0 0,2 3 1 0,-1-2 3 16,0-1 1-16,1 2-1 0,-5-3-3 0,2 3 6 16,0-1-2-16,1 0 4 0,-6-1 1 0,-1 1-4 15,6-3 2-15,-2 1 2 0,0-2-3 0,0-1 2 16,-1 4-3-16,2-4 0 0,-2-2 0 0,4 2-1 15,0 0 1-15,-4-3 0 0,4 2-4 0,-6-1 5 16,3 1 0-16,0 0 3 0,-2 0 7 0,-3 2-3 16,0-1 4-16,-1 3-4 0,-1-2 1 0,-3 1 3 15,11-3-6-15,-6 1 0 0,-2 0 3 0,1 1-3 16,-4 1 3-16,1-1 2 0,-1 2-2 0,2-2-2 16,3-3-2-16,-2-3 2 0,3 0-1 0,-1 2-2 0,-4-1 0 15,5-1-2-15,-4-3 0 0,1 5-2 16,0-3 1-16,-1 2-3 0,-4-3 4 0,3 5 1 0,-3-2 3 15,3-3 1-15,-5-1-1 0,8 3-1 0,-8 2-4 16,0-5 5-16,3 2-2 0,-5 3 4 0,2-2 2 16,0 0-2-16,-2 1 4 0,0-3-4 0,0 0 4 15,-2 1-3-15,2 0-2 0,0-1 6 0,-2 2-1 16,-1-2-2-16,-1-2 1 0,2 2 0 0,0-2-2 0,-3 1 1 16,0-1 1-16,0 2 1 0,1-3-1 0,-5 1 0 15,5-1-3-15,-11-7 3 0,4 1 5 0,3 9 6 16,0-3-2-16,-3 0 1 0,0 2-7 0,-1 0-3 15,-4-8 0-15,0 2-3 0,3 7-6 0,-1 2 2 16,0-1-3-16,0-2-2 0,1 5 1 0,0-2 1 16,-4 2-3-16,4-1 2 0,-4 0-2 0,1 1 2 15,-2 2-3-15,2-2-1 0,-4 0-1 0,4-1 2 16,-2 3-4-16,-1-2 3 0,-10-4-1 0,6 3 0 16,0 0-1-16,-4-1 1 0,-5 0-1 0,2 2 1 0,7-1 1 15,-9 1-4-15,-2 0 2 0,9 3 4 16,-7-3-5-16,7 4 6 0,-5-3-8 0,5 1 8 15,3 4-5-15,-1-1-4 0,2 3-1 0,1-1 2 0,-3 1 6 16,4 2-8-16,2-3 0 0,-2 1-15 0,6 2-13 16,3 0-7-16,10 2-25 0,-20-2-19 0,20 2-18 15,-16 4-23-15,16-4-14 0,-11 6-24 0,11-6-21 16,-10 8-158-16,10-8-403 0,0 11 113 0</inkml:trace>
  <inkml:trace contextRef="#ctx0" brushRef="#br0" timeOffset="51830.98">19590 13818 321 0,'0'0'159'0,"0"0"-22"0,0 0-20 0,0 0-12 15,23-4-14-15,-23 4-12 0,0 0-4 0,25-2-16 16,-7 2-4-16,0-2-6 0,2-1-4 0,3 2-5 15,0 1-8-15,11 0 1 0,0-3-5 0,1 3-9 16,-1-2 6-16,5 0 0 0,2 0-1 0,-5 0 1 0,6 1-3 16,-4 1 0-16,1-4-2 0,-3 3-4 0,6-2 5 15,-1 0-1-15,-3-2 4 0,3 4-3 0,5-3-3 16,-3 2 4-16,1-3-10 0,-1 3 2 0,1-1 0 16,1 0 0-16,1 1 2 0,-5-2-5 0,2 0 1 15,1 2-1-15,-6 2-2 0,1-2-3 0,2 2-6 0,-2-2 7 16,-1-1-3-16,1 2-1 0,0-2 4 15,0 1-5-15,-3 0 1 0,3 1-2 0,-3-2 0 0,3 2 4 16,0 1-4-16,2-4-2 0,-2 3 4 0,2 1-1 16,0-4 2-16,-2 4-2 0,0-2-2 0,1 0-3 15,-1-2 7-15,3 2-4 0,-4-2-1 0,-2 4 4 16,3-6 3-16,-7 2-1 0,5-1-9 16,-9 3 4-16,6-2 3 0,-7 0-4 0,-3 2 1 0,-3 0 2 15,11-2-2-15,-7 0 2 0,-1 1-2 0,-7-1 3 16,6 3-1-16,11-4-6 0,-6 1 6 0,4 3 1 15,-5-5-3-15,10 3-1 0,-10-1 1 0,7 2 0 16,0-2 0-16,0-2 0 0,3 3 3 0,0-2-4 16,-5 0 2-16,2 3-1 0,0-2 0 0,0 0 6 0,-6 2-3 15,-3-1-1-15,-3-1-2 0,10 0-2 0,-3 3 2 16,-3-3-3-16,-5 2 6 0,2-3-6 0,-1 5 3 16,-1-2-9-16,13-2 10 0,-7 0 1 0,-2 4-1 15,-4-2-2-15,1 2 2 0,1-2 0 0,0 0-2 16,9-2 0-16,5 2 2 0,-12 0-1 0,11-5 1 15,-8 3-1-15,8 0 2 0,-2-2 0 0,2 2 0 16,-1 0 0-16,-10 1 1 0,0 2-1 0,-2-2-1 0,9-2 1 16,-2 2 0-16,-5 3 1 0,7-2-5 0,-8-1 2 15,-3 3-2-15,0 0-3 0,0-2 5 16,-1-1-4-16,0 1 8 0,0 2-4 0,-1-2 0 16,2 0 4-16,-1 2-6 0,3-2 0 0,-2 0 3 0,-4 0 6 15,4 2-8-15,0-2 3 0,1-1-3 0,11-1 3 16,-7 0 0-16,0 0-4 0,-5 3 2 0,2-2 0 15,1 1 0-15,-3-2 6 0,2 2-10 0,0 0 8 16,9-2-10-16,-5 1 8 0,-5 2-2 0,1 1-1 16,-2 0 0-16,-1-2 3 0,1 4 1 0,2-4-5 15,-1 2 1-15,-1 0 5 0,0 0-5 0,2 0-2 0,-8 0 1 16,6 2 4-16,-5-2-2 0,2 0-2 0,-2 1 2 16,0 2-3-16,-3-2 0 0,-1 2 3 0,6-1-5 15,1 4 4-15,-8-1 5 0,3 0-6 0,-3-3 0 16,-2 4-1-16,1-1-2 0,1 1 3 0,-5 3 1 15,9 1-2-15,-4-1-2 0,-5 2 3 0,6-1-1 16,-5 3 7-16,0-3-4 0,-3 2-2 0,0-4 5 16,2 0-4-16,-4 3 5 0,0-5-3 0,0 4 0 15,1-1 3-15,-1-1 3 0,-2-8-4 0,2 16-4 0,-2-8 4 16,2-1-5-16,-2-7-18 0,0 12-25 16,0-12-22-16,2 13-33 0,1-7-26 0,-3-6-79 0,0 0-244 15,2 12 70-15</inkml:trace>
  <inkml:trace contextRef="#ctx0" brushRef="#br0" timeOffset="53044.54">24331 13658 251 0,'0'0'102'0,"-21"-7"-19"16,21 7 2-16,-22-3-1 0,10 1 5 15,-6-3-8-15,0 3-2 0,-1 0-11 0,-1 2-6 0,-3 0 4 16,2 2-3-16,-1 0-9 0,-12 5 5 0,2-2 3 16,-1 4-6-16,7-1-7 0,3-2 2 0,-7 6-10 15,5 1-1-15,-3 1 2 0,1 4-5 0,-3 1-3 16,3 2-3-16,-5 0-7 0,10 1 1 0,-8 4-6 16,3-3 1-16,-3 4 2 0,0-3-3 0,3 5 1 15,-3-5 0-15,3 5 3 0,-3 0 6 0,5-2-2 16,5 2-6-16,-5-5 1 0,8 6 0 0,-1-4-2 15,0 1-4-15,5-4 0 0,3-4-5 0,1 1 1 16,-2 11-2-16,6-3-1 0,-2 3-3 0,5-5 1 0,2 4 0 16,2 0-1-16,-2 1-2 0,10-3 4 0,-4 4-2 15,1-2 5-15,5-1-5 0,1-1-3 0,0 1 2 16,2-2-3-16,-2 2 0 0,1-6 2 0,2 4 2 16,2-1 1-16,0-5-4 0,0 5 0 0,8-1 2 15,-3-2-3-15,3-3 2 0,4 3-1 0,2-3-4 0,-2-1 7 16,1-1-2-16,5-1-2 0,-2 2 1 15,4-4 1-15,3 1-3 0,1-2 0 0,1 0 4 16,-1-2-4-16,2-1-2 0,4 1 5 0,-2-4-2 0,22 9-1 16,-15-11-1-16,-8 2 4 0,3 0-1 0,0-3-3 15,23 0 0-15,2 2 1 0,-18-1-2 0,-8-4 3 16,31 4-2-16,-8 1 0 0,2-4 2 16,-18-1 1-16,-8 0-4 0,24 3 4 0,-2-3-1 0,4-1 1 15,-16-2 5-15,-10 2-1 0,27-2 6 0,-18 1 0 16,-7 0 0-16,-3 0 2 0,28-5 5 0,-20 3 2 15,-10 2 0-15,5-2 8 0,-4-3 2 0,1 0-1 16,1-1 8-16,-3 0-3 0,2-5 2 0,1 1-3 16,22-8-4-16,1-3 1 0,-3-2-5 0,-16 1-4 0,20-4 2 15,-23-2-6-15,-9 6 4 0,19-13-1 0,-18 4 1 16,-5 6 10-16,-9-1 4 0,5-1 1 0,-3-2 1 16,-1 0 1-16,-7 1-1 0,7-1 4 0,-12 0-1 15,-3-2 0-15,0 0-4 0,-1 3 1 0,-1-2-3 16,-3 4-4-16,-1 6 0 0,-2-2 4 0,-1-7-8 15,3-2 2-15,-10 0 1 0,5-2-5 0,-5 0-7 16,-2 4-2-16,3-4 6 0,-5 2-8 0,-1 3-6 16,-1-4 11-16,0 2-11 0,-1-1-1 0,-4 4-3 15,-2-1 1-15,0 0 4 0,-3 4-7 0,-4 0 2 16,2 1 0-16,-4 1-4 0,2 0 4 0,-7 2-5 0,3-1 0 16,-3 2 0-16,-2-1 0 0,0 2 1 0,-4 2-1 15,2-3 2-15,2 4-2 0,-5 0 3 0,1 0-2 16,-2-3-2-16,2 2 2 0,-1 4-3 0,-5 1 3 15,-1-4 1-15,-3 2-3 0,-18 0-1 0,11 3 3 16,10-1-2-16,-4 3-2 0,-19-6 3 0,21 7-3 16,3 1-1-16,3-1 3 0,-3 3-1 0,4 0-1 15,-1 3 2-15,1-3-2 0,0 4 3 0,-1-2 0 0,7 0 0 16,-2-1 1-16,1 3 2 0,-2 3-3 0,3-1 0 16,2 0-2-16,-2 2 1 0,2-4 3 0,5 1-7 15,-5 3 5-15,-4-1-2 0,1 3 2 0,-1-2-2 16,1 0 5-16,1 0-3 0,-5 1-1 0,1 1 1 15,2-2-1-15,-6 0 1 0,3 2-1 0,1-1-1 16,4 1-2-16,-4-1-17 0,12 1-14 0,1-2-15 16,4 3-21-16,2-1-22 0,-3 0-22 0,4 3-35 15,0 3-36-15,-1 2-25 0,3-1-155 0,3 1-439 16,4-2 122-16</inkml:trace>
  <inkml:trace contextRef="#ctx0" brushRef="#br0" timeOffset="54325.93">22632 15909 390 0,'0'0'183'0,"0"0"-25"0,-6-4-12 16,6 4-16-16,0 0-7 0,-10-6-6 0,10 6-11 0,0 0-3 15,0 0-8-15,-9-5-8 0,9 5-11 16,0 0-1-16,0 0-6 0,-7-7-3 0,7 7-6 15,0 0-1-15,0 0-4 0,-6-8-5 0,6 8-3 0,0 0-4 16,0 0-10-16,-3-9-1 0,3 9-5 0,0 0 1 16,0 0-5-16,7-13-6 0,2 8 0 0,0-1-2 15,7-3-2-15,5 4-1 0,13-6-4 0,-12 4-4 16,-1 2 5-16,-2 1-4 0,-2 2 1 0,-2 0-2 16,2 2-3-16,-17 0 3 0,28 4-3 0,-16-2 0 15,-3 2 0-15,-3 0-2 0,1 0 3 0,-3 3-2 16,2 1 0-16,-4 2 2 0,-4 0 1 0,-2 6-3 15,0 1 4-15,-3 1 0 0,1-2-3 0,-1 1 0 16,-3 0 0-16,6-5-1 0,-5 5-2 0,7-5 2 0,-3-1 0 16,3-1-2-16,0 0 2 0,2-2 0 0,0-8 0 15,7 18 0-15,-1-1 5 0,5-4-6 0,4 0 3 16,-2 2 1-16,5 0-7 0,8 3 3 0,-4-2 1 16,-6-1 4-16,0-1-7 0,0-1 2 0,-3-1 1 15,2 0 1-15,-7-2 3 0,-1-2-3 0,-2 1 4 16,-2-1 2-16,-1-1 1 0,-2-7 4 0,-8 12-2 15,4-6 1-15,-3 0 1 0,-8 2-2 0,1-2 3 0,-4 0 0 16,-1-2 10-16,-2 1 1 0,1-1 1 0,2-2 0 16,-3 0-3-16,8-2-2 0,13 0 2 0,-26-2-5 15,15 0-2-15,11 2 1 0,-14-4-3 0,14 4-1 16,-11-6-17-16,11 6-23 0,-6-4-31 0,6 4-35 16,0 0-38-16,0-11-45 0,0 11-139 0,0 0-376 15,6-14 107-15</inkml:trace>
  <inkml:trace contextRef="#ctx0" brushRef="#br0" timeOffset="54642.2">23180 15920 311 0,'0'0'178'15,"4"-8"-18"-15,-4 8-10 0,7-8-24 0,-7 8 3 16,0-7-14-16,0 7-15 0,0 0-18 0,4-5 1 16,-4 5-19-16,0 0 3 0,0 0-10 0,0 0 2 0,0 0 0 15,0 0 4-15,0 0-2 0,0 0 6 16,28 16 2-16,-15-3-6 0,-3 3-4 0,1 2-6 0,-2-3-6 16,3 3-1-16,1 11-10 0,1-1 3 0,-1-5-7 15,-1-2-1-15,2 5-2 0,-3-3-2 16,1-5-3-16,-4 1-2 0,1-3-18 0,1 1-17 0,1-3-23 15,-4 0-15-15,-1-2-17 0,2-1-9 0,-1-2-12 16,-3-4-7-16,0 2-12 0,-4-7-24 0,9 3-109 16,-9-3-288-16,0 0 83 0</inkml:trace>
  <inkml:trace contextRef="#ctx0" brushRef="#br0" timeOffset="54880.82">23556 16012 214 0,'0'-12'174'0,"2"4"-14"15,0 0-3-15,-2 8-7 0,0-14-14 0,0 14 5 16,2-14-3-16,-2 14-5 0,3-9-12 0,-3 9-12 15,0 0-6-15,2-10-7 0,-2 10-13 0,0 0-7 16,0 0-11-16,0-9-7 0,0 9-6 0,0 0 0 16,0 0-7-16,0 0-10 0,0 0-1 0,0 0-5 15,0 0 2-15,0 0-2 0,0 0-4 0,0 0 2 16,-2 33 1-16,-1-17-3 0,1-1 0 0,-4 2-4 16,1 1-1-16,-2 0-1 0,0 3-5 0,2 0 0 0,1-4 2 15,0 5-4-15,-1-2-8 0,0-2-22 0,-4 1-20 16,5 2-17-16,-1-5-16 0,1 4-15 15,4-1-10-15,0-5-18 0,0 3-23 0,0-3-8 0,0-3-107 16,0-1-298-16,2-1 86 0</inkml:trace>
  <inkml:trace contextRef="#ctx0" brushRef="#br0" timeOffset="55110.27">23571 16354 332 0,'10'-8'129'0,"-10"8"-5"0,9-11-3 15,-9 11 2-15,6-8-13 0,-6 8-3 0,5-6-5 16,-5 6-1-16,8-6-10 0,-8 6-6 16,0 0-10-16,4-9-12 0,-4 9-4 0,0 0-8 0,0 0-1 15,0 0-7-15,0 0-2 0,0 0 1 0,0 0 0 16,0 0-6-16,0 0 8 0,0 0-12 0,4 28-2 16,-4-21-3-16,-4 11 2 0,4-3-7 0,-2-1-2 15,0 5-3-15,-4-5 0 0,4 3-20 0,0-3-19 0,-3 3-25 16,3-1-27-16,-2-3-45 0,1-4-131 15,1 0-296-15,2-9 84 0</inkml:trace>
  <inkml:trace contextRef="#ctx0" brushRef="#br0" timeOffset="55738.16">23843 15989 290 0,'0'0'212'16,"0"0"-19"-16,0-5-32 0,0 5-17 0,0 0-17 16,0 0-15-16,0 0-15 0,0 0-6 0,0 0-6 15,0 0-1-15,0 0 0 0,0 0 7 0,0 0-1 16,-5 39-3-16,1-22-2 0,2 0-10 0,0 2-7 15,-5 1-5-15,4-1-9 0,1 0-2 0,-1 0-2 16,3-1-8-16,0 0 0 0,0-1-8 0,0-3 2 16,0-2-8-16,5 4-2 0,-2-3-3 0,1-2-1 0,1-1 0 15,-1-4-4-15,1 0 0 0,-5-6-3 0,12 9-5 16,-12-9-9-16,0 0-10 0,22-4-3 0,-22 4 2 16,14-13-4-16,-5 0 0 0,2-1 6 0,-1-1 2 15,-2-1-3-15,-1-2 1 0,0 1 3 0,-5 3 13 16,3 2 7-16,-3 1-1 0,1 1 2 0,-3 2 2 15,0 8-6-15,2-11 4 0,-2 11-4 0,0 0 1 16,-2-7-5-16,2 7-3 0,0 0 3 0,0 0-1 16,0 0-2-16,0 0 2 0,0 0 1 0,-5 28-3 0,7-20 1 15,1 3 0-15,1 5-3 0,3 1 0 16,4-3 3-16,-6 0-1 0,4-3-1 0,2 3 0 0,-1-4-4 16,-1-1 6-16,0-1 0 0,-1-5 1 0,-2 4-1 15,-6-7-4-15,15 5 2 0,-15-5 3 0,17 4 0 16,-17-4-3-16,0 0-2 0,17-9-1 0,-17 9-3 15,7-12 2-15,-2 4 4 0,-2-3 0 0,1-8-2 16,-2 1-1-16,-2-13 1 0,0 0 1 0,-2 0 3 16,2 6-3-16,-2 4 7 0,0 4 8 0,-3-2 2 15,2 3 3-15,1 0 3 0,0 1 0 0,-1 4 1 16,1 2-3-16,0 1-7 0,2 8-1 0,-2-16-4 0,2 16 1 16,0-9-13-16,0 9-11 0,0 0-8 0,-3-6-16 15,3 6-16-15,0 0-19 0,0 0-20 0,0 0-22 16,0 0-22-16,0 0-18 0,9 26-12 0,-2-12-146 15,-2 1-368-15,0 0 103 0</inkml:trace>
  <inkml:trace contextRef="#ctx0" brushRef="#br0" timeOffset="55942.18">24249 16197 290 0,'7'7'186'0,"-7"-7"-27"0,0 0-10 0,5 6-10 0,-5-6-10 16,0 0-7-16,6 14 0 0,-6-6 3 0,2 0-5 15,1 3-7-15,-1 8-6 0,-2-3-9 0,0 2 0 0,2 3-10 16,-2-2-8-16,0-1-5 0,-2 0-7 0,2 3-7 16,0-3-4-16,-2 1-9 0,2-1-3 0,0-1-3 15,0 1-5-15,0 1-9 0,2-7-16 0,-2 0-27 16,0 0-26-16,2-4-27 0,0 3-35 0,3-5-39 16,0 1-154-16,-5-7-355 0,11 8 102 0</inkml:trace>
  <inkml:trace contextRef="#ctx0" brushRef="#br0" timeOffset="56268.96">24773 16180 228 0,'0'0'308'0,"0"0"-44"16,0 0-25-16,0 0-27 0,-2-5-21 0,2 5-26 16,0 0-20-16,0 0-15 0,0 0-17 0,0 0-7 15,0 0-17-15,0 0-7 0,0 0-8 16,16-7-6-16,-16 7-9 0,30-1-6 0,-10 1-6 0,17-3-4 16,-9 3-3-16,8-1-4 0,0 1-9 0,-8 0-13 15,-5 0-6-15,-3 0-15 0,0-3-9 0,-2 3-13 0,1 0-8 16,2-2-9-16,-8 2-5 0,-1-2-2 15,-12 2-8-15,20-3-10 0,-20 3-17 0,12-5-19 16,-12 5-8-16,9-6-20 0,-9 6-15 0,2-8-81 0,-2 8-276 16,0 0 79-16</inkml:trace>
  <inkml:trace contextRef="#ctx0" brushRef="#br0" timeOffset="56470.93">25104 16015 308 0,'-9'-6'177'16,"9"6"-8"-16,0 0-5 0,-9-9-6 0,9 9-10 15,0 0-8-15,-9-4-17 0,9 4-7 0,0 0-18 0,0 0-7 16,-9-7-4-16,9 7-9 0,0 0 0 16,0 0 3-16,-15 13-9 0,11-4-2 0,-5 4-10 15,3 4-4-15,-3-2 0 0,3 3-10 0,4 3 0 0,-4 8-3 16,-1-5-4-16,5-1-7 0,2 6-1 0,0-3-5 16,2-4-19-16,2-2-27 0,-1-2-23 0,3 2-31 15,2 1-29-15,-2-2-38 0,3-6-154 0,0 2-353 16,5-3 101-16</inkml:trace>
  <inkml:trace contextRef="#ctx0" brushRef="#br0" timeOffset="57070.88">25770 15873 328 0,'0'0'211'0,"9"-7"-33"0,-9 7-32 16,0 0-18-16,0 0-16 0,0 0-8 0,0 0-7 16,0 0-10-16,17 13-8 0,-17-13-4 0,0 0-9 15,-12 17 1-15,3-11-9 0,2 0-16 0,-3 0 8 16,4-2-9-16,-12 4-1 0,4-2-4 0,3-1-5 0,-1-4-3 16,12-1-4-16,-18 5 11 0,18-5-7 0,-14 0-1 15,14 0-1-15,0 0-1 0,-13-11-2 0,13 11-11 16,0-14 3-16,2 5 1 0,4-6-2 0,4 0-6 15,1 1 4-15,0-3-3 0,4 5 0 0,-2 2-1 16,3-2 0-16,0 3-7 0,0 1 4 0,2 1 1 16,0 3-1-16,-2 2-2 0,5 2 4 0,-5 2-5 15,2 5 6-15,-4 1 2 0,1 5 0 0,-2 1 4 16,-2 2 7-16,-5 2 1 0,8 12-5 0,-9-2 3 16,1 5-1-16,-3-5-3 0,-3 2 1 0,-7 0 0 15,3-1-1-15,-11 1 3 0,4-1-7 0,-7-2 5 16,4-4-4-16,-2-5 2 0,3-3 0 0,-4-1-3 15,0 0 0-15,2-1-1 0,-2 0-1 0,-2-6 2 0,4 3-2 16,3-5-1-16,-2-1-3 0,5-2 2 16,9-2 0-16,-18 0 4 0,18 0-4 0,-19-4-1 0,13-3-1 15,-1 4 2-15,7 3-4 0,-9-12 5 0,4 5-2 16,3-3 5-16,2 10-6 0,-3-12 2 0,3 12 4 16,-2-11 1-16,2 11-5 0,2-10 1 0,-2 10 1 0,0 0-4 15,5-8 2-15,-5 8-5 0,0 0 3 0,21 0 0 16,-21 0-1-16,0 0-1 0,40 10 0 0,-21-4 0 15,0 3-1-15,-4-1 1 0,6 2-1 0,-3-2 2 16,11 11-1-16,-6-7 1 0,-2 0-2 0,-5-1 0 16,0-1-1-16,0 0 1 0,-2-1 0 0,1 1-10 15,2-2-15-15,-6 0-19 0,-2-2-20 0,3 1-13 16,-6-4-19-16,1 2-25 0,-7-5-21 0,14 6-37 16,-14-6-120-16,0 0-352 0,18-4 101 0</inkml:trace>
  <inkml:trace contextRef="#ctx0" brushRef="#br0" timeOffset="57563.91">26223 15862 290 0,'0'0'236'0,"-2"-16"-27"16,2 10 169-16,0-5-211 0,0 11-14 16,0 0-17-16,0-10-20 0,0 10-13 0,0 0-11 15,0 0-6-15,0 0-9 0,0 0-6 0,0 0-6 0,0 0-2 16,0 0-2-16,0 0 2 0,19 33 7 15,-15-16-4-15,3 2-3 0,3 11-3 0,1-1-4 16,-2 0-5-16,-2-5-4 0,4 5-10 0,-2-6 3 0,-2-2-7 16,2-2 0-16,-2-2-7 0,2 3 1 15,-1-3-1-15,0 0-2 0,-3-1-5 0,4-2-10 0,0-1-16 16,-2-4-13-16,-3 2-9 0,1-5-19 0,-3 2 0 16,3-1-5-16,-5-7 2 0,6 8-8 0,-6-8-12 15,0 0-5-15,0 0 1 0,0 0 5 0,0 0 4 16,0 0-2-16,0 0 5 0,30-19 5 0,-20 3 11 15,-4 0-11-15,3-5 17 0,3-7 5 0,-5-1 1 16,-1 3 4-16,3-4 16 0,-1 1 12 0,-4 5 5 16,3 3 14-16,-3 2 10 0,-2 1 9 0,-2 2 1 15,5 1 5-15,-1 1 2 0,-4 2 2 0,0 4 4 0,3-3 2 16,-3 11 3-16,3-14 1 0,-3 14-10 0,2-12 3 16,-2 12-4-16,2-9-7 0,-2 9-3 0,0 0-9 15,0 0-1-15,0 0-6 0,2-8 4 0,-2 8-4 16,0 0-2-16,0 0 1 0,0 0 3 0,-6 30 1 15,0-12 8-15,2 2-1 0,-5 10 4 0,-2-1-8 16,-1 2 3-16,3-8-6 0,0 5 0 0,0-3 1 16,0-4-4-16,0-3 0 0,2 1-4 0,0-1-16 0,0 0-14 15,3 2-21-15,-1-2-17 0,1-2-27 16,2 2-25-16,2-1-31 0,0-2-22 0,2-4-166 0,0 0-389 16,7-5 110-16</inkml:trace>
  <inkml:trace contextRef="#ctx0" brushRef="#br0" timeOffset="57914.73">26682 16185 399 0,'0'0'217'0,"0"0"-21"0,-2-13-31 0,2 13-1 0,0 0-18 16,-2-8-8-16,2 8-12 0,0 0-15 0,-3-8-7 15,3 8-3-15,0 0-13 0,0 0-5 0,0 0-7 16,3-10-14-16,-3 10-4 0,0 0-7 0,0 0-1 15,0 0-7-15,14-2-4 0,-14 2-7 0,0 0 0 16,24 11-3-16,-14-3 1 0,1 1 4 0,3 4-5 16,-3 2-1-16,-4-3 0 0,3 2 2 0,-4 3-4 15,-1-5 2-15,-3 5-3 0,2-6-2 0,-8 1-2 16,2-1 3-16,-1-1-4 0,-3 8 2 0,-4-2 2 16,1-4-2-16,-2 0-1 0,4-1-2 0,0-3-3 15,-2 0 5-15,5-2 0 0,4-6-1 0,-10 9 1 0,10-9 5 16,-7 7 0-16,7-7 1 0,0 0-4 15,-4 7-5-15,4-7-3 0,0 0 0 0,0 0-4 0,0 0-3 16,0 0-20-16,48-4-17 0,-9-3-18 0,-1 2-24 16,1-4-22-16,5 1-30 0,-1-3-32 0,-2 1-47 15,-4-4-133-15,-1 2-400 0,-4-3 112 0</inkml:trace>
  <inkml:trace contextRef="#ctx0" brushRef="#br0" timeOffset="58537.85">27216 15897 454 0,'0'0'240'0,"-2"-9"-26"0,2 9-23 0,0 0-21 16,0 0-21-16,-2-9-19 0,2 9-21 0,0 0-13 15,0 0-5-15,0 0-14 0,0 0-9 0,0 0 0 16,0 0 3-16,-6 26-5 0,2-6-4 0,4-2-7 0,0 15-3 15,0-2-5-15,2-3 1 0,0-1-6 16,2-6-7-16,-2-1-2 0,4-2-4 0,-1 1-4 16,1-3 2-16,1-1-4 0,3-1-3 0,-1 1-2 0,-3-5 0 15,1-2 1-15,1-2-1 0,0-2-4 0,-8-4 2 16,11 4-2-16,-11-4-2 0,0 0 1 0,0 0-3 16,30-14-3-16,-18 2-1 0,-1-3 2 0,2-1-2 15,-3-1-1-15,6-12 0 0,-4 7 0 0,-6 4-1 16,1 2 8-16,0-1 9 0,-3 4 3 0,-1 1 4 15,2 4 0-15,-5 0-7 0,2 2 1 0,-2 6-5 16,4-11-3-16,-4 11 1 0,0 0-1 0,5-9-9 0,-5 9 2 16,0 0 0-16,0 0-3 0,0 0 4 0,0 0-1 15,11 30-1-15,-6-17-1 0,4 7 2 16,-2-4-2-16,1 3 0 0,4-3 1 0,-1 1-1 0,2 1-1 16,0-1 0-16,-2-4 2 0,1 2 0 15,1-3 1-15,1 1-5 0,-3-1 3 0,-2-4 3 0,3 0-2 16,-5-4 4-16,-1 0-1 0,-6-4-2 0,14 4-3 15,-14-4 1-15,12 3 0 0,-12-3 4 0,0 0-3 0,15-8 1 16,-7 1 1-16,-8 7-2 0,6-16-3 16,-1 2 4-16,-1-3-3 0,-4-4 0 0,0 3-5 15,-2-12 5-15,0 5-1 0,-3-6 0 0,1 7-1 0,2 3 0 16,-10-9 1-16,5 8 0 0,0 4 2 0,1 1 0 16,0 1 4-16,0 4 1 0,1 0 1 0,1 1 5 15,0 3-1-15,-1 0 0 0,0 0 2 0,5 8-5 16,-5-16 2-16,1 11-2 0,4 5-5 0,-2-10-2 15,2 10-10-15,-5-9-16 0,5 9-19 0,0 0-20 16,-4-8-17-16,4 8-11 0,0 0-24 0,0 0-17 16,0 0-14-16,0 0-13 0,0 0-22 0,0 0-12 0,0 0-116 15,0 0-366-15,25 20 103 0</inkml:trace>
  <inkml:trace contextRef="#ctx0" brushRef="#br0" timeOffset="58957.9">27830 16045 415 0,'9'4'191'0,"-9"-4"-19"0,0 0-22 16,0 0-10-16,0 0-16 0,0 0-12 0,11 3-13 15,-11-3-14-15,0 0-7 0,0 0-6 0,14 1-8 16,-5 3-4-16,-9-4-8 0,13 11-4 0,-5-6-4 15,0 0 0-15,1 4 2 0,5 3 1 0,-2 4 2 16,-4-2-2-16,0 3 6 0,-4 0-5 0,1-1 0 16,-1 2 4-16,-2-1-2 0,-2 0 6 0,-2-1-2 15,-2 0-2-15,-3 1 0 0,1-3-2 0,0-2 2 16,0-2-1-16,3-1 3 0,-3 0 0 0,1-4-3 16,1 4 1-16,4-9 1 0,-6 10 0 0,6-10-2 15,-4 5-1-15,4-5-3 0,0 0 0 0,-4 9-8 0,4-9-6 16,0 0 2-16,0 0-3 0,0 0-6 15,34-4 0-15,-13-1-9 0,13 1 3 0,-9 1-5 0,-2-3-3 16,-5 2 2-16,3 2-2 0,-4-3 0 0,0 1-2 16,-4 3-4-16,1-2 0 0,-14 3-3 0,18-2-5 15,-18 2-16-15,12-4-16 0,-12 4-14 0,0 0-12 16,13-2-16-16,-13 2-13 0,0 0-12 0,0 0-7 16,0 0-6-16,0 0-13 0,0 0-17 0,0 0-28 0,0 0-162 15,0 0-400-15,0 0 112 0</inkml:trace>
  <inkml:trace contextRef="#ctx0" brushRef="#br0" timeOffset="61987.9">20768 16718 251 0,'0'0'96'0,"0"0"-20"0,0 0 3 16,0 0 2-16,0 0-22 0,-2-9 10 0,2 9-2 16,0 0-8-16,0 0 5 0,0 0-2 0,0 0-4 15,0 0-14-15,0 0 9 0,-2-11-8 0,2 11 5 0,0 0-13 16,0 0 9-16,0 0-4 0,0 0-9 0,0 0-1 16,0 0-4-16,0 0-5 0,0-8 3 0,0 8-9 15,0 0-1-15,0 0 0 0,0 0-3 0,0 0 1 16,0 0-5-16,0 0 1 0,0 0 1 0,0 0-9 0,0 0 8 15,0 0-13-15,0 0 11 0,0 0-4 16,0 0-5-16,0 0 2 0,0 0-2 0,0 0-1 16,0 0 7-16,-4 32-1 0,4-24 5 0,2 2-7 0,-2 0 9 15,-2-2-5-15,4 11 2 0,-2-3-4 16,0-4 2-16,0 0 0 0,2-1 0 0,-2 0-2 16,0-3 3-16,0 0-2 0,0-2 3 0,0 2-5 0,0-8 5 15,2 11-3-15,-2-11 2 0,-2 10-1 0,2-10 5 16,0 8-3-16,0-8 1 0,0 7 1 0,0-7 3 15,0 0-3-15,-2 8-1 0,2-8-3 0,-5 6 6 16,5-6-1-16,-6 6-2 0,6-6 0 0,-12 6-8 16,1-3 9-16,2 0 2 0,-3-1 4 0,-4 4 0 15,-2-3 8-15,2 1-2 0,-5 0 3 0,3-2 0 0,-2 0 1 16,3-1-5-16,0 2 0 0,-2-1-2 0,1 2 1 16,4-2-2-16,-4-2-4 0,0 2-6 0,2 0 4 15,0 1-2-15,4-1 1 0,-6 0-6 0,2 0 6 16,0 1-1-16,0 0-2 0,-2-1-4 0,-2 1 2 15,-4 2 0-15,5-3 0 0,-19 2 0 0,6 2-4 16,6-2 1-16,-9 0 1 0,5-1 2 0,6-3-3 16,-8 4 1-16,-2-2-3 0,-3-2 3 0,5 2 2 15,2 0 4-15,-2-2 6 0,5 4 3 0,5-4 3 16,-1 4 4-16,-9-2-2 0,2 1 1 0,9-3-3 16,1 2 2-16,-1 0-1 0,0-1 0 0,-1-1 0 0,2 2-4 15,-6 0 0-15,-3 1 2 0,1 1 0 0,3-3-1 16,5 2-5-16,-3-1 0 0,0 2-2 15,-9 2 0-15,-2-2-4 0,6 0 1 0,3 1 2 0,-7 3-6 16,-2-4 2-16,0 4 1 0,0 2-3 0,-5-4-3 16,1 2 3-16,1-4-1 0,-2 3-7 0,7-1 7 15,-2 0-4-15,0-1 2 0,0 0 1 0,-2 0-2 16,-4-1 3-16,4 2-2 0,-5-3 2 0,2 5 1 0,-2-7-2 16,5 3 9-16,-1-4 3 0,3 2 4 15,0 3-2-15,7-1-2 0,1-4 1 0,-10 4-1 0,9-2-2 16,-5-2-3-16,4 2-1 0,5-2 0 0,4 1-2 15,2-1 3-15,-4 0-6 0,3 3 3 0,-3-1 2 16,1-2-6-16,0 2 0 0,-3 0 1 0,0 0-1 16,3-2-3-16,-6 2 4 0,-8 0 0 0,11 0-3 15,-2 1 2-15,2 1-1 0,-9-2-2 0,2 2 2 16,10-2-3-16,-15 1 0 0,9 1-1 0,-6 3 2 16,7-3 1-16,-9 1 0 0,6-1-1 0,5-1 0 15,0-1 0-15,-11 2 2 0,9 1-2 0,3-3 0 0,1 0-2 16,0 0 0-16,3 0 6 0,-3-4-7 15,1 4 3-15,2-2 0 0,-3-2-1 0,3 2 3 16,0 0 0-16,3-2 7 0,2 0-1 0,13 2-4 0,-25-7 4 16,16 6-2-16,-7-2-1 0,-2-1-1 0,6 3-1 15,1-3 1-15,0 0-2 0,11 4 0 0,-21-5 0 16,2 1-2-16,2 0 5 0,3 0-3 0,0 0 1 16,3 1-7-16,-1 0 7 0,12 3-2 0,-20-4 1 0,8 1-3 15,12 3-4-15,-17-4 6 0,7 2 0 0,10 2 0 16,-18-6 0-16,8 4-1 0,10 2 3 15,-17-6-2-15,8 1-2 0,9 5 1 0,-21-5-1 0,12 2 1 16,9 3 0-16,-18-6 0 0,9 4 1 0,-3-3-2 16,12 5 0-16,-18-5 2 0,6 1-3 0,1 0 0 15,-2 0 3-15,-4-3 1 0,6 4 0 0,-1-2 2 16,1 1-3-16,11 4 1 0,-21-4 4 16,6-3 0-16,-2 3 0 0,4-4-1 0,1 7 2 0,12 1 3 15,-24-13 0-15,10 7-4 0,3 4 2 0,-1-2 2 16,12 4-5-16,-18-8 2 0,6 3-2 0,12 5-4 15,-18-8 3-15,9 4 0 0,9 4 2 0,-18-6-5 16,9 2 2-16,9 4 0 0,-21-8-3 0,14 4-2 16,7 4 6-16,-16-7-5 0,7 2 1 0,9 5-1 0,-16-9 4 15,7 5-1-15,0-2 0 0,9 6 0 0,-21-8-4 16,12 4 6-16,-7-5-5 0,5 3-1 0,0 0 0 16,1-1 0-16,10 7 2 0,-18-9 0 0,11 4 1 15,-2 0 0-15,9 5 1 0,-18-9-3 0,9 2 0 0,9 7 3 16,-18-10-6-16,18 10 3 0,-14-9 2 15,14 9 0-15,-16-11-1 0,16 11 3 0,-14-10 3 16,14 10-4-16,-13-11 0 0,13 11 2 0,-12-8-4 0,12 8 5 16,-9-9-3-16,9 9-1 0,-11-10-2 15,11 10 4-15,-9-9-2 0,9 9 0 0,0 0 2 0,-12-11-2 16,12 11 4-16,0 0-6 0,-9-10 3 0,9 10-3 16,-6-11 0-16,6 11 0 0,0 0 1 15,-10-12-1-15,10 12-1 0,-7-10 3 0,7 10 1 0,0 0 2 16,-9-17-6-16,9 17 3 0,-4-7-5 0,4 7 8 15,0 0-7-15,-10-17 2 0,10 17 0 0,-9-13 1 16,9 13 2-16,-4-10-3 0,4 10-2 0,-9-14 1 16,9 14 0-16,-4-12 1 0,4 12-1 0,-8-15-1 15,8 15 4-15,-9-10-3 0,9 10 2 0,-11-12 0 0,11 12-1 16,-2-10 2-16,2 10-2 0,0 0 0 0,-8-13 0 16,8 13 1-16,0 0 1 0,-4-12-2 0,4 12-3 15,0 0 6-15,-9-13-5 0,9 13 0 0,0 0-2 16,-4-10 3-16,4 10 3 0,0 0-2 0,-5-14-3 15,5 14 1-15,0 0 0 0,-3-13 1 0,3 13 2 16,-2-8 0-16,2 8 0 0,0 0-3 0,-2-12 3 16,2 12 1-16,0 0 1 0,-5-9-4 0,5 9 2 15,0 0-2-15,0 0-1 0,-2-14 5 0,2 14-1 16,0 0-1-16,-5-6-3 0,5 6 2 0,0 0-1 0,0 0 3 16,0 0-1-16,-2-14 0 0,2 14-1 0,0 0 4 15,0 0-3-15,0 0-3 0,0 0 6 0,-2-10 0 16,2 10-2-16,0 0 2 0,0 0-4 0,0 0 2 15,0 0-4-15,0 0 3 0,0 0-4 0,0 0 0 16,0 0 3-16,0 0 2 0,0 0-3 0,-2-15 4 16,2 15-4-16,0 0 4 0,0 0-7 0,0 0 5 15,0 0 1-15,0 0-4 0,0 0 2 0,0 0-2 16,-2-9 1-16,2 9-1 0,0 0 3 0,0 0-1 0,0 0 1 16,0 0-1-16,0 0 0 0,0 0-12 0,0 0-22 15,0 0-23-15,0 0-28 0,0 0-24 0,0 0-26 16,0 0-47-16,0 0-35 0,0 0-131 0,0 0-418 15,0 0 117-15</inkml:trace>
  <inkml:trace contextRef="#ctx0" brushRef="#br0" timeOffset="72786.95">22942 16678 233 0,'0'0'64'0,"0"0"-6"0,0 0-3 0,0 0 2 15,0 0-11-15,7-5 5 0,-7 5-3 0,0 0-3 16,0 0 16-16,0 0-16 0,0 0-1 0,0 0 15 15,0 0-10-15,0 0 11 0,0 0-8 0,0 0 14 16,0 0-7-16,0 0 6 0,6-7-3 0,-6 7-4 16,0 0-2-16,0 0-1 0,0 0-1 0,0 0-3 15,0 0-4-15,0 0-8 0,0 0-3 0,0 0-5 16,0 0-4-16,0 0-6 0,0 0-2 0,0 0-1 16,0 0-1-16,0 0-4 0,0 0-7 0,0 0 7 0,0 0 5 15,0 0-6-15,10 23-5 0,-10-23 0 0,0 13 0 16,0-4 4-16,0 2-4 0,0-3-5 15,0 2 2-15,-2 0 4 0,2 1 0 0,-2 3-3 0,2 3-3 16,-3-5 2-16,3 0 0 0,0-2 0 0,0 1 1 16,0-3-1-16,0 0-1 0,0-8 4 0,3 15-5 15,-3-8 1-15,0-7 4 0,4 13-2 0,-2-7 3 16,-2-6-5-16,3 11 4 0,-3-11 4 0,4 8-1 0,-4-8 3 16,9 7-2-16,1-2 3 0,-10-5-4 0,11 9 1 15,0-6-1-15,-11-3 0 0,18 6-4 0,-2-1 3 16,5-1 1-16,-3 0-7 0,2-2 3 0,1 0 3 15,0-1-4-15,11 4 1 0,-2-5-3 0,-8 3 2 16,1-2 4-16,0-1-4 0,13 2 0 0,-2 2 1 16,2-1-4-16,0-1 1 0,0-2 2 0,-2 0-4 15,0 2 4-15,2 0 0 0,3-4-1 0,-2 0-2 16,-3 2 1-16,3 0-5 0,-3 0 0 0,0 0 3 16,-7-2-9-16,5 2 11 0,2 0 0 0,0 2 0 15,0-2 0-15,1 0 0 0,-10 0-1 0,-2-2 4 16,0 2 0-16,9 2-3 0,4-2-2 0,-2 0 1 15,0 0 3-15,3 0-3 0,-5-2 0 0,5 2-2 0,-3 0 0 16,0 0-3-16,2 0 9 0,-2-3 0 0,3 6-2 16,-3-6-2-16,0 3 6 0,1 3-7 0,-1-3 4 15,0 2-5-15,3-2 3 0,-3 2 0 0,-9-2-1 16,0 0 2-16,-5 0 2 0,3 2-4 0,-2-2-1 16,-1 2 1-16,5-1 0 0,-2 2-2 0,11-1 3 0,-4 0 1 15,-5-2-4-15,7 1-1 0,-4 4 1 16,-3-3 1-16,-3 0-4 0,13 0 5 0,-3 0-2 0,6 2 1 15,-3-1-1-15,1-2 4 0,-4-1-5 0,2 3 0 16,-2-3 3-16,4 1-6 0,6-1 10 0,-4 0 3 16,1 3 1-16,5-6 3 0,-1 2 0 0,-5 1 3 15,8 0 11-15,-3-3-3 0,1 6-3 0,1-6-1 16,1 2 0-16,-3 2-2 0,3-2-4 0,0 2 0 16,-4-1 0-16,0 0-4 0,-3 3 2 0,-1-2-2 15,2-1-7-15,-6 3 8 0,0-2-5 0,2-1-2 16,-8 3 2-16,8 1-1 0,-2-4 5 0,-4 2-6 15,2 0 0-15,6 0 2 0,-4 2 0 0,-1-2-4 16,3 3 1-16,-1-5 3 0,-1 3-3 0,0-1 1 0,0 0 0 16,0 1-1-16,0-1-1 0,-4 0 1 0,7-1 0 15,-3-1 2-15,5 0 1 0,-3 3-4 0,0-1-1 16,-4-4 2-16,4-1-3 0,-10 3 3 0,-1 0 2 16,-4 0-1-16,-1 0-2 0,1 0 1 0,2 0-1 15,-8 0 0-15,4 0 1 0,-1 0-3 0,0 0 2 0,-4 0-2 16,-14 0 1-16,25 0 1 0,-25 0 0 15,20 0-1-15,-20 0-2 0,21 0 5 0,-21 0-4 0,18-1-2 16,-18 1 2-16,19 0 4 0,-19 0-4 0,18-2 5 16,-18 2-1-16,16-2-3 0,-16 2-1 15,11-3 2-15,-11 3 5 0,0 0-3 0,14-2 3 0,-14 2 5 16,0 0-2-16,15-2 0 0,-15 2 0 0,0 0-3 16,15-5-1-16,-15 5 1 0,8-5 1 0,-8 5 0 15,9-4-6-15,-9 4 7 0,15-10-3 0,-11 3 6 16,3 3 6-16,-7 4 1 0,12-12 2 0,-8 3-1 15,3 1-1-15,-3 1 2 0,3-8 0 0,0 1 1 16,-2 1 7-16,-1 2-2 0,1 2 3 0,-5-2-1 16,0 11-3-16,2-18 3 0,-2 8-2 0,2-1 0 0,0 3 6 15,-2 8-2-15,0-18 0 0,0 9-5 0,0 9 0 16,0-18-2-16,0 10-2 0,0 8-4 0,-2-13 2 16,2 13-4-16,-2-14-2 0,2 14 3 0,0-15-3 15,0 15-2-15,0-9-1 0,0 9 0 0,0 0-1 16,0-13-5-16,0 13 4 0,0 0 0 0,0-12-5 0,0 12-2 15,0 0-2-15,0 0-4 0,0-10-8 16,0 10-14-16,0 0-17 0,0 0-14 0,0 0-18 0,4-11-20 16,-4 11-24-16,0 0-34 0,0 0-33 0,0 0-200 15,0 0-461-15,0 0 129 0</inkml:trace>
  <inkml:trace contextRef="#ctx0" brushRef="#br0" timeOffset="75741.69">19167 6148 385 0,'0'-2'160'0,"0"2"-19"15,-4-6-14-15,4 2-3 0,0 4-12 0,0 0-3 0,0-10-10 16,0 10 2-16,0-7-6 0,0 7-7 0,0-8-9 16,0 8-6-16,0-6-4 0,0 6-7 0,0-6-5 15,0 6 0-15,0-6-7 0,0 6-7 0,0 0-5 16,2-8-2-16,-2 8-7 0,0 0-6 0,0 0-3 0,-2-6-3 16,2 6-3-16,0 0-5 0,0 0-2 0,0 0 1 15,0 0 1-15,0 0-2 0,0 0-1 0,0 0-2 16,0 0 1-16,0 0-1 0,12 20 0 0,-8-11 2 15,-1 1-1-15,3 4-4 0,1-1 4 0,-3-1-3 16,6 4 1-16,-1-3 1 0,-2-1-1 0,-1-2-2 16,4-2 1-16,-6 1 4 0,1-3 0 0,-1 0-1 15,3-2 1-15,-5 0 1 0,8 0 6 0,-6-3 1 0,-4-1 4 16,19-1-1-16,-6-5 0 0,6-4-3 16,11-7 1-16,-2-4-3 0,2-4-3 0,3-2-2 15,-1-2 2-15,4 0 15 0,-2-2-1 0,-2 2 4 0,0-1-2 16,0 1-4-16,-3 0-1 0,3 2-3 15,0 1-5-15,-2 2 8 0,-5 2-4 0,5 0-2 0,-3 2-9 16,-5 5 8-16,-3 3 1 0,-6 1-3 0,4 1-1 16,-4-1 1-16,1 3-2 0,-5 2 1 0,0-1-5 15,-1 4 6-15,-2-2-5 0,1 2 1 0,-7 3 2 16,9-9-4-16,-5 7 1 0,-4 2 0 0,8-6 1 16,-8 6-3-16,0 0-1 0,8-7 1 0,-8 7 0 0,0 0-1 15,7-3-2-15,-7 3-10 0,0 0-11 16,4-5-22-16,-4 5-31 0,0 0-33 0,0 0-47 0,0 0-37 15,10-1-112-15,-10 1-360 0,14-3 100 0</inkml:trace>
  <inkml:trace contextRef="#ctx0" brushRef="#br0" timeOffset="76256.83">22456 5678 263 0,'7'-6'158'16,"-7"6"-29"-16,0 0-27 0,0 0 5 0,0 0-28 16,0 0-7-16,0 0-7 0,0 0-4 0,0 0-10 15,16 9 4-15,-16-9-6 0,5 9-17 0,-3-5 0 16,2 3-8-16,1-1 3 0,0 0-1 0,0 0-7 15,-1 0 1-15,0 0 2 0,3 0 3 0,0-2 10 16,0 3 10-16,2-3 10 0,10 0 1 0,3 0 4 16,-1-4 3-16,19-2-1 0,4-2 2 0,-3-5-4 15,5 0 3-15,20-12-4 0,-16 0 3 0,-6 5 11 0,17-15-5 16,-13 2-3-16,-12 7-2 0,6-7-11 0,17-6-5 16,-21 6-7-16,-8 6-4 0,4 0-7 0,-4 4-1 15,-5-1-1-15,-7 7-4 0,-4 1-3 0,-1 3-6 16,-3 3-14-16,-1-1-27 0,-2 3-32 0,-3 3-27 0,-4 1-12 15,0 0-16-15,16 5-15 0,-9 4-38 16,-3-3-97-16,1 13-317 0,-1 1 91 0</inkml:trace>
  <inkml:trace contextRef="#ctx0" brushRef="#br0" timeOffset="77359.7399">15345 17883 325 0,'0'0'208'0,"0"0"-23"15,0 0-28-15,-11 2 9 0,11-2-13 16,0 0-9-16,0 0-7 0,0 0-12 0,0 0-6 15,0 0-7-15,-11 4-7 0,11-4-7 0,0 0-7 0,0 0-4 16,0 0-8-16,0 0-8 0,0 0-7 0,0 0-4 16,0 0-9-16,0 0-5 0,0 0-4 0,0 0-4 15,0 0-6-15,0 0-2 0,0 0-1 0,0 0-4 16,0 0-3-16,0 0-1 0,0 0-1 0,0 0-3 16,43 3 1-16,-20-3-14 0,-1-1-14 0,-1-3-21 15,2 4-17-15,0 0-22 0,-5 0-21 0,5 0-19 16,-8 0-14-16,-15 0-24 0,30 4-16 0,-18-3-111 15,-12-1-331-15,13 3 94 0</inkml:trace>
  <inkml:trace contextRef="#ctx0" brushRef="#br0" timeOffset="77539.08">15413 18082 373 0,'0'0'200'15,"0"0"-15"-15,0 0-10 0,0 0-15 0,0 0-15 16,0 0-13-16,0 0-15 0,0 0-9 0,0 0-6 15,0 0-14-15,0 0-8 0,0 0-7 0,0 0-9 16,0 0-2-16,49-4-12 0,-49 4-4 0,34-4-14 0,-13 2-26 16,0 0-21-16,-2 0-36 0,0 2-24 0,1 0-43 15,3 0-137-15,-2-3-304 0,2 3 87 0</inkml:trace>
  <inkml:trace contextRef="#ctx0" brushRef="#br0" timeOffset="78203.7899">16454 17687 317 0,'9'-3'140'0,"-9"3"-12"0,9-7-4 16,-9 7-20-16,0 0-2 0,14-11-6 16,-14 11-6-16,9-5-12 0,-9 5-6 0,11-8 1 0,-4 0-1 15,-7 8-10-15,12-5-1 0,-12 5-7 16,11-8-4-16,-11 8 1 0,11-10-1 0,-3 8-4 0,-8 2 0 15,13-9-6-15,-13 9 4 0,11-8-12 0,-1 3 2 16,-4 1-3-16,-6 4 0 0,11-5-4 0,-11 5 2 16,10-7 2-16,-10 7-6 0,9-4 3 0,-9 4 0 15,0 0 1-15,0 0-7 0,11-6-2 0,-11 6 3 16,0 0-5-16,0 0-5 0,0 0 3 0,0 0 0 0,0 0 0 16,0 0 1-16,0 0 4 0,-9 29-1 0,-12-2 2 15,-6-1-3-15,3 7-3 0,-9-2 1 0,1 0-6 16,-2 0 3-16,2 0 0 0,2-3 1 0,3 1-5 15,0-5 7-15,-2 0-3 0,8 0 2 0,0-7 3 16,5-7-3-16,2-2 6 0,3 2 2 0,2-3 9 16,4-1 7-16,5-6 4 0,-11 6 1 0,11-6-3 15,0 0 0-15,-9 8-6 0,9-8 0 0,0 0-6 0,0 0 0 16,0 0-5-16,0 0 0 0,0 0-2 16,0 0-1-16,0 0-4 0,0 0-2 0,0 0 1 15,0 0 2-15,0 0-2 0,28 8-1 0,-28-8 0 0,19 5-6 16,0 0 0-16,0 1-1 0,1-2 0 15,-2 7 1-15,14 3-2 0,-7-3 0 0,7 0 4 0,0 5-4 16,-2-4-3-16,0 4 2 0,-1 1 1 0,-7-5 0 16,-1 0-1-16,0-1-3 0,-6-3 1 0,4-2-2 15,-1 4 1-15,-4 1-3 0,1-3-11 0,4-3-13 16,-6-1-9-16,2 3-19 0,-7-3-25 0,-8-4-23 16,0 0-19-16,26 9-29 0,-17-9-31 0,-9 0-184 0,0 0-433 15,0 0 122-15</inkml:trace>
  <inkml:trace contextRef="#ctx0" brushRef="#br0" timeOffset="78854.62">17072 17781 250 0,'4'-15'165'0,"-4"15"-28"0,0 0-11 16,5-15-6-16,-5 15-17 0,0 0-7 0,5-12 3 15,-5 12 3-15,2-9-6 0,-2 9-1 0,0 0-11 0,0 0-7 16,2-10-8-16,-2 10 0 0,0 0-12 15,0 0 1-15,0 0 12 0,0 0 3 0,0 0 3 16,0 0 6-16,0 0 2 0,0 0-4 0,-16 35-2 0,11-19 2 16,1 5-2-16,0 8-4 0,-3 2-4 0,3 0-2 15,-2-1-1-15,6 0-8 0,6-6-5 0,-4-2-5 16,-2-5-9-16,2 2 0 0,5-4 0 0,-3-3-5 16,3 1-4-16,0-4-6 0,2-1 2 0,0-3 0 15,0 1-4-15,-9-6-1 0,0 0-6 0,39 7-2 16,-26-7 4-16,-13 0-9 0,30-9-2 0,-11 0-7 15,-4-1-4-15,4-2-6 0,-6-1 1 0,4-1-7 16,-9-5 1-16,11-6-3 0,-6-4-1 0,-4 3-5 16,1-5 3-16,-1 2-3 0,-5 0 7 0,3 5 0 15,-5 5 1-15,3 1-3 0,0 2 5 0,-5-1 1 0,2 5 4 16,-2-1-2-16,0 4 2 0,0 9 0 0,0-17 9 16,0 8 2-16,0 9 1 0,0-9 1 0,0 9 0 15,0 0-1-15,0-13-3 0,0 13 1 0,0 0 1 16,0 0-2-16,0 0 0 0,0 0 5 0,0 0-1 15,0 0 5-15,0 0 7 0,0 0 3 0,0 0 7 16,-19 37-1-16,15-19 1 0,2 1 2 0,-3 0 3 16,1 12-2-16,-6-1-2 0,8 0-3 0,-3-2 1 0,3-8-7 15,0 13 1-15,-5-4-2 0,5-4 1 16,0-5-3-16,4-1-10 0,-2-3-9 0,0-2-14 0,0 1-19 16,0-3-19-16,5 0-19 0,-5-1-17 0,0-11-18 15,4 16-16-15,-4-16-10 0,2 13-13 0,-2-13-17 16,5 6-22-16,-5-6-115 0,0 0-361 0,0 0 103 15</inkml:trace>
  <inkml:trace contextRef="#ctx0" brushRef="#br0" timeOffset="79080.82">17544 17924 297 0,'0'0'199'0,"0"0"-8"0,0 0-9 15,0 0-16-15,0 0-3 0,16 23-9 0,-16-23-9 0,2 18-3 16,-2 0-8-16,0-1-9 0,-2 3-11 0,0-1-12 16,-1-2-7-16,-1 1-12 0,0 2-6 0,-3-3-10 15,2 1-4-15,-4-2-7 0,2 3-8 0,-2 0-14 16,-1-5-24-16,4-2-20 0,-3 5-25 0,-1-8-32 16,4 2-26-16,-3-5-33 0,9-6-47 0,0 0-112 0,-17 8-339 15,17-8 99-15</inkml:trace>
  <inkml:trace contextRef="#ctx0" brushRef="#br0" timeOffset="79656.8">17850 17806 219 0,'2'-9'223'0,"-2"9"-20"0,0 0-23 0,0 0-18 16,0 0-18-16,5-16-14 0,-5 16-14 0,0 0-4 15,0 0 7-15,0 0 0 0,0 0-3 0,0 0-1 16,0 0-4-16,0 0-7 0,-7 52-10 0,7-37-11 16,0 3-2-16,0-3-11 0,0 1-9 0,7 3-2 15,-5-7-4-15,0 7-7 0,0-6-5 0,3-1-3 16,-1 1-1-16,-4-13-7 0,10 15 0 0,-10-15-8 16,11 10 2-16,-11-10-3 0,13 6 0 0,-13-6-4 15,0 0-3-15,23 0-3 0,-23 0-7 0,0 0-6 16,23-12-3-16,-14 6-2 0,-2-3-2 0,7-1 3 15,-5-2 1-15,-3 4 3 0,2-3 3 0,-1 6 1 16,-7 5 0-16,9-11 2 0,-9 11-6 0,4-7 4 0,-4 7-3 16,0 0 5-16,0 0 8 0,0 0-1 0,0 0 1 15,0 0-1-15,23 15-2 0,-16 0 3 0,2 1-3 16,2 2-1-16,-2-1 1 0,10 10-5 0,-8-4 1 16,1-7-1-16,1-2 0 0,0 0 2 0,2-1-1 15,-2-1-1-15,-3-4-1 0,1 1 0 0,0-6 0 0,1 2 1 16,-12-5-5-16,20 2-2 0,-20-2-2 15,0 0-1-15,25-10-4 0,-18 1-1 0,2-5-1 0,-2-2-1 16,2-3 3-16,-7 0 0 0,6 1 2 16,-8-13-1-16,0-2 1 0,0 2 0 0,-3 3 1 15,-2-4 3-15,3 8 9 0,0 4 1 0,-3 2 5 0,3 1 3 16,0 1 7-16,-5 0 6 0,5 3 3 0,-3 0 8 16,5 13 3-16,-5-18-1 0,5 18 6 0,-2-15-7 15,2 15 1-15,-7-13-1 0,7 13 2 0,0 0-20 16,-4-11 2-16,4 11 5 0,0 0-7 0,0 0-9 15,0 0-4-15,-2-11-14 0,2 11-10 0,0 0-20 16,0 0-17-16,0 0-28 0,0 0-27 0,0 0-19 16,0 0-25-16,0 0-19 0,0 0-35 0,0 0-175 0,0 0-453 15,6 39 126-15</inkml:trace>
  <inkml:trace contextRef="#ctx0" brushRef="#br0" timeOffset="80074.48">18458 17607 208 0,'-2'-9'265'0,"2"9"-33"0,-11-13-19 16,9 6-6-16,2 7-8 0,-9-13-10 15,9 13-9-15,-8-7-14 0,8 7-11 0,-6-8-15 16,6 8-14-16,0 0-11 0,-7-7-16 0,7 7-9 0,0 0-14 16,0 0-8-16,0 0-12 0,0 0-5 0,0 0-10 15,0 0-1-15,0 0-5 0,0 0 0 0,0 0-4 16,0 0-2-16,21 29-3 0,-8-12-2 0,10 5-4 15,5-1-2-15,-2 0-5 0,7 1 3 0,-3-1-4 16,-2 0 1-16,2-4-2 0,2 2-3 0,-2-3 1 16,2-1 1-16,-3 2-3 0,1-5-3 0,-5-2 4 15,-4 0-3-15,-3-2-1 0,3 0 0 0,-5-1 1 0,-5-1-1 16,-11-6-2-16,23 10 2 0,-14-1-3 0,-9-9-1 16,16 6 1-16,-16-6-3 0,16 10 4 0,-16-10 0 15,9 12 0-15,-9-12 4 0,2 15 3 0,-2-15 5 16,0 26 0-16,-2-8 6 0,-7-1 1 0,2 12-5 15,-7-3 4-15,3-3-2 0,0-4 0 0,-1-1 3 16,-4 9-4-16,0-9 9 0,5 1-11 0,0-7 5 16,-1 3-3-16,3 0-4 0,-3-3-1 0,3-2-2 15,3-3-3-15,-1 0-19 0,0 2-19 0,7-9-19 16,-7 9-28-16,7-9-26 0,-5 9-11 0,5-9-14 16,0 0-28-16,0 0-30 0,0 0-181 0,0 0-439 0,0 0 121 15</inkml:trace>
  <inkml:trace contextRef="#ctx0" brushRef="#br0" timeOffset="80359.7899">19432 17913 273 0,'0'0'256'0,"11"-8"-22"0,-11 8-13 15,0 0-13-15,0 0-11 0,0 0-19 0,0 0-14 16,0 0-22-16,0 0-18 0,0 0-9 0,0 0-18 15,0 0-5-15,12-8-16 0,-12 8 1 0,0 0-5 16,0 0-4-16,41 0-8 0,-18 0-1 0,16-2-10 16,7-1-2-16,-3-4-6 0,2 3-4 0,3 0-3 15,3-1-2-15,-8 1-3 0,0 0-3 0,-2 2-8 16,-2 0-2-16,-5-1 0 0,-7 3-3 0,-6 0-11 16,-21 0-10-16,32 0-13 0,-32 0-17 0,20 0-13 15,-20 0-19-15,0 0-7 0,0 0-15 0,21 5-5 16,-21-5-25-16,0 0-19 0,0 0-17 0,0 0-134 15,0 0-349-15,0 0 99 0</inkml:trace>
  <inkml:trace contextRef="#ctx0" brushRef="#br0" timeOffset="80559.8">19791 17741 208 0,'-6'-15'231'16,"4"7"-28"-16,2 8-8 0,-4-18-7 0,2 14-2 0,2 4-4 15,0 0-11-15,-3-12-15 0,3 12-13 0,0 0-15 16,0 0-11-16,0 0-5 0,0 0-5 15,0 0 6-15,0 0 2 0,0 0-6 0,0 0-4 0,-11 33-14 16,11-16-6-16,0 2-8 0,5 12-12 0,-1 0-8 16,1-2-3-16,9 1-5 0,-5 3-13 0,6-4-26 15,6 0-29-15,4-2-30 0,3-1-34 0,6 1-34 16,2-7-35-16,5 1-63 0,-2-7-142 0,27 5-429 16,-6-13 121-16</inkml:trace>
  <inkml:trace contextRef="#ctx0" brushRef="#br0" timeOffset="81943.66">21624 17556 358 0,'0'0'202'0,"4"-15"-32"15,-4 15-14-15,8-12-15 0,-8 12-16 16,11-15-9-16,-11 15-4 0,7-9-9 0,-7 9-4 0,8-11-2 16,-8 11-7-16,12-10-3 0,-12 10-7 0,11-13-6 15,-11 13-2-15,9-6-8 0,-9 6-9 0,0 0-4 16,12-7-5-16,-12 7-8 0,0 0 0 0,0 0 2 16,0 0 6-16,0 0 5 0,0 0 3 0,-4 38 0 0,-15-9-3 15,-4 0-6-15,-1 3-1 0,-20 15 0 0,10-7-2 16,2-13-2-16,2 3-1 0,-2-1-5 15,0-2 2-15,3-2-8 0,1-1 3 0,3-3-4 0,3-5-1 16,6-3 4-16,2-3-5 0,2-2 3 0,3 1 0 16,9-9 2-16,-16 9 0 0,16-9-2 0,-9 11-2 15,9-11 0-15,0 0-1 0,-11 6-1 0,11-6-3 16,0 0 0-16,0 0 0 0,0 0-6 0,-12 10 1 16,12-10 0-16,0 0-4 0,0 0 4 0,0 0-5 15,0 0 2-15,0 0 5 0,0 0-6 0,21 23 5 16,-21-23-2-16,27 14-1 0,-9-6-3 0,3 1 13 15,9 3-11-15,4 1-7 0,0 0 5 0,0 3 0 16,-2-4-5-16,3 2 2 0,-1-2-6 0,-2-2 2 16,4 5 11-16,-4-5-9 0,-9 1 8 0,-3-3-7 0,1-1-9 15,-8 2-6-15,1-6-27 0,-3 5-23 0,-11-8-27 16,21 12-30-16,-21-12-39 0,19 8-34 0,-19-8-64 16,15 11-137-16,-15-11-468 0,11 3 129 0</inkml:trace>
  <inkml:trace contextRef="#ctx0" brushRef="#br0" timeOffset="82875.81">22012 17605 277 0,'0'0'140'16,"0"-14"-9"-16,0 14-12 0,2-13-12 16,-2 13 2-16,2-13 2 0,-2 13 0 0,5-9-1 15,-5 9 0-15,0 0-14 0,0-13-10 0,0 13-7 16,0 0-9-16,0 0-6 0,4-8-2 0,-4 8 5 0,0 0 1 15,0 0 8-15,0 0 12 0,7 27 0 0,-5-11-4 16,6 15-5-16,-6 0-7 0,2 0-1 0,3-2-3 16,-1 0-7-16,0-5-3 0,1 7-8 0,-3-9-4 15,3-3-4-15,-1-3-3 0,2 3 0 0,-2-5-5 16,3 3-4-16,-4-5-2 0,3 1 2 0,2-4-5 16,-5 0-4-16,-1 0 1 0,3-4-7 0,-7-5 1 0,10 11 1 15,-10-11 0-15,8 4-2 0,-8-4 1 0,0 0-5 16,14 0-1-16,-14 0 1 0,0 0 0 0,18-13-1 15,-11 8-2-15,7-10-3 0,-3 1 0 0,2-5-1 16,4-8 1-16,2 1-2 0,-4-3 2 0,-2 0-3 16,-1 7 2-16,-1 1-2 0,-1 4 5 0,-1 0 3 15,0 2 6-15,-5 3 6 0,4-5 4 0,-2 6-3 16,-1 1 3-16,-3 2-2 0,5 2 2 0,-5-2-4 16,-2 8-5-16,4-11 2 0,-4 11-3 0,8-8-3 15,-8 8-3-15,2-6-6 0,-2 6 5 0,0 0-15 16,5-8-17-16,-5 8-19 0,0 0-23 0,0 0-30 15,0 0-32-15,0 0-30 0,0 0-36 0,0 0-191 16,0 0-459-16,0 0 128 0</inkml:trace>
  <inkml:trace contextRef="#ctx0" brushRef="#br0" timeOffset="83104.81">22726 17749 325 0,'0'0'223'0,"0"0"-30"0,0 0-26 16,13 4-10-16,-13-4-1 0,0 6-13 0,0-6-7 0,0 12-6 16,0-2 1-16,-5 7-9 0,-1 2-5 0,1-1-9 15,-11 9-7-15,5 2-10 0,0-7-7 0,-6 3-7 16,-1 2-7-16,-2 0-10 0,3-3-6 0,4-4-4 16,-3-4-4-16,5 2-14 0,0-6-23 0,3 0-23 15,1-3-28-15,1 1-26 0,4-4-29 0,2-6-29 16,-5 10-32-16,5-10-146 0,0 0-362 0,0 0 104 15</inkml:trace>
  <inkml:trace contextRef="#ctx0" brushRef="#br0" timeOffset="83634.7399">23097 17601 228 0,'0'0'261'0,"5"-7"-32"0,-5 7-19 15,0 0-22-15,2-8-17 0,-2 8-20 0,0 0-16 16,0 0-9-16,0 0-7 0,0 0-1 0,0 0 1 16,-11 36-8-16,4-18-9 0,2-2-10 0,-4 5-11 15,7-2-7-15,-3 2-6 0,1-1-5 0,4-2-7 16,-2 3-7-16,2-4-3 0,2 1-3 0,2 1-3 0,1-4-4 16,4 0-5-16,0-3-1 0,5 1 0 15,0-3-5-15,-1-2-5 0,6 1-1 0,-2-8 1 0,4 2-4 16,2-6-9-16,-3 2-7 0,1-6-3 0,-2-1 1 15,1-2-3-15,-4 2-1 0,4-5 1 0,-6 0 3 16,-3 4 3-16,3 0 0 0,-7 1 6 0,2 2 5 16,-3 0 3-16,-6 6 2 0,10-9 5 0,-10 9-3 15,0 0-3-15,9-8-5 0,-9 8 2 0,0 0-2 16,0 0-2-16,0 0-1 0,0 0-2 0,0 0-1 0,0 0 3 16,0 0 0-16,21 17-1 0,-17-11-4 0,-4-6 3 15,14 12 0-15,-5-6-3 0,5 3 0 0,-1-4 0 16,3 2 3-16,0-3 1 0,0 0-3 0,1-2 1 15,-17-2 2-15,22 0-3 0,-22 0 0 0,21-2 0 16,-21 2 0-16,17-6-1 0,-9 1 3 0,-1-3 2 16,-1 3-6-16,-6 5 1 0,9-17 0 0,-6 9 2 15,-1-2-5-15,-2 10 3 0,3-19 6 0,-6 2 4 16,3 6 6-16,-2-4 3 0,-1 5-1 0,1-7 4 16,0 5-2-16,-3 0 5 0,-1 2 0 0,3 1-3 0,3 9-4 15,-6-16 0-15,0 8-4 0,6 8 2 16,-4-13-15-16,4 13-20 0,-5-10-21 0,5 10-22 15,-2-10-28-15,2 10-22 0,0 0-20 0,0 0-29 0,0 0-38 16,0 0-195-16,0 0-469 0,0 0 132 0</inkml:trace>
  <inkml:trace contextRef="#ctx0" brushRef="#br0" timeOffset="84125.82">23853 17505 226 0,'-4'-9'276'0,"0"-1"-15"0,0 2-20 0,4 8-19 16,-9-17-14-16,7 9-15 0,2 8-9 0,-5-14-10 15,3 8-10-15,2 6-19 0,-8-13-14 0,8 13-8 16,-2-10-13-16,2 10-9 0,0 0-17 0,-4-12-6 16,4 12-7-16,0 0-8 0,0 0-7 0,-3-8-6 15,3 8-11-15,0 0-5 0,0 0 5 0,0 0-9 16,0 0 1-16,0 0-5 0,0 0-3 0,0 0-7 15,24 37 9-15,-13-19-15 0,5 8 9 0,4-1-4 16,1 2 2-16,0-3-6 0,3 0-6 0,1-1 7 0,3 1 1 16,-1-6-8-16,3 2 4 0,4-1-2 0,-2-3 2 15,2-1-7-15,-9-4 2 0,5 2 2 0,-5-4 2 16,-4-3 0-16,-6 0-4 0,4 0-3 0,-8 1 4 16,0-2-5-16,-1-1-4 0,-1-1 8 0,-9-3-4 15,9 4 1-15,-9-4 1 0,0 0-3 0,9 6 4 0,-9-6 2 16,3 7-1-16,-3-7 1 0,-15 22-3 15,0-7 4-15,-8 7-2 0,-5 5-4 0,1-3 10 0,-3 3-7 16,-2 2 9-16,-4 0-6 0,0-1 9 0,2 1-7 16,0-2 4-16,2-1 0 0,-1-1-1 0,6-3 0 15,2-1-4-15,6-4-2 0,2-3 6 0,5-4-7 16,1-1 4-16,2-6 1 0,-1 6-3 0,10-9 4 16,-11 7-5-16,11-7 1 0,-9 9 0 0,9-9 3 15,-5 7 2-15,5-7-4 0,0 0-6 0,-7 8 4 16,7-8-6-16,0 0-14 0,-4 6-25 0,4-6-28 15,0 0-44-15,0 0-55 0,0 0-71 0,0 0-196 16,0 0-518-16,0 0 141 0</inkml:trace>
  <inkml:trace contextRef="#ctx0" brushRef="#br0" timeOffset="84293.4899">24671 17960 503 0,'0'0'331'16,"6"-3"-84"-16,-6 3-69 0,0 0-72 0,0 0-50 15,0 0-60-15,0 0-176 0,0 0-215 16,0 0 65-16</inkml:trace>
  <inkml:trace contextRef="#ctx0" brushRef="#br0" timeOffset="86902.8">11071 13789 245 0,'38'0'28'0,"2"-6"1"0,3 0-6 16,29-3-2-16,-2-1-8 0,8 0 13 0,-5 0-6 15,7-1 4-15,1 1 4 0,-1-2-5 0,-2 2-7 16,-5-3 7-16,2 2-7 0,-5 2-2 0,-13 0 0 16,17-2 3-16,-8 2 0 0,-11 1 2 0,-12 0-8 15,2-1 3-15,1 3-6 0,-7-2-1 0,-1 0 1 0,0 4 3 16,-4-3-3-16,-9 3-5 0,-1 0 1 15,-5 0 1-15,0 2-1 0,-2 0 2 0,-3 0 4 16,0 0-8-16,-3 2 0 0,-11 0-3 0,16-2-2 0,-16 2-3 16,13-2-1-16,-13 2 3 0,15 0-4 0,-15 0 1 15,8-3 3-15,-8 3 0 0,0 0 0 16,11-1 1-16,-11 1-1 0,0 0 7 0,0 0-7 0,0 0 1 16,15-3-4-16,-15 3 10 0,0 0-6 0,0 0 3 15,0 0-1-15,0 0-1 0,0 0 2 0,9-2-4 16,-9 2 4-16,0 0-7 0,0 0 12 0,0 0-7 15,0 0 2-15,0 0 2 0,0 0-7 0,0 0 3 16,0 0-1-16,0 0 3 0,0 0 1 0,0 0-5 16,0 0-8-16,0 0-52 0,0 0-74 0,0 0 24 15</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985.8787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10:03.830"/>
    </inkml:context>
    <inkml:brush xml:id="br0">
      <inkml:brushProperty name="width" value="0.05292" units="cm"/>
      <inkml:brushProperty name="height" value="0.05292" units="cm"/>
      <inkml:brushProperty name="color" value="#FF0000"/>
    </inkml:brush>
  </inkml:definitions>
  <inkml:trace contextRef="#ctx0" brushRef="#br0">1149 722 289 0,'0'0'234'0,"0"0"-30"0,0 0-16 0,0 0-21 15,0 0-21-15,0 0-20 0,0 0-14 0,0 0-14 16,0 0-12-16,0 0-9 0,0 0-10 0,0 0-8 16,0 0-7-16,0 0-5 0,0 0-1 0,0 0-1 0,-3 14-2 15,-5 3-1-15,-1 12-4 0,-6 7 3 16,2-4-8-16,-3 2-1 0,5 3-1 0,-1-3-1 15,-1 1-8-15,-1 3-3 0,2-3-1 0,-1-2-4 0,3-1 3 16,-1 0 0-16,2-2-4 0,0-6-1 0,2-3 1 16,5-7-8-16,-1 3-9 0,1-5-12 0,-2-4-9 15,2 1-9-15,2-9-6 0,0 0-25 0,0 0-36 16,0 18-33-16,0-18-29 0,0 0-88 0,0 0-295 16,0 0 84-16</inkml:trace>
  <inkml:trace contextRef="#ctx0" brushRef="#br0" timeOffset="249.99">1149 678 281 0,'0'0'133'15,"0"0"-15"-15,0 0 4 0,0 0-3 0,0 0-6 16,0 0-5-16,9 35 0 0,-14 0 94 15,5-14-113-15,-7 9-7 0,3-1-6 0,0 4-7 16,-3-2-9-16,3 2-6 0,0-3-1 0,-5 3-6 16,7-2-8-16,-2-6-3 0,-1 6-17 0,1-9-22 0,0 1-16 15,0-7-29-15,4 3-20 0,-2-3-13 0,-2-4-15 16,4-1-22-16,-2-2-75 0,2-9-225 0,0 0 66 16</inkml:trace>
  <inkml:trace contextRef="#ctx0" brushRef="#br0" timeOffset="634.98">1293 649 260 0,'0'-12'84'0,"0"12"-5"15,0 0-13-15,2-11 8 0,-2 11-14 16,0 0-8-16,0 0 3 0,0 0-19 0,0 0 11 0,-2-12-21 15,2 12 12-15,0 0-6 0,0 0-7 0,0 0-9 16,0 0 4-16,0 0-4 0,0 0-2 0,0 0-5 16,0 0 6-16,0 0-2 0,-3-10-5 0,3 10-1 15,0 0 6-15,0 0-8 0,0 0-3 0,0 0 3 16,0 0 11-16,0 0-8 0,0 0 16 0,0 0-3 0,0 0 12 16,0 0-8-16,0 0 6 0,0 0 4 0,0 0-1 15,0 0-2-15,0 0 7 0,-27 27 5 0,20-13 4 16,-3 3 7-16,-1 12-5 0,-2 2 7 0,1-3-1 15,-1 4 2-15,1 4-1 0,1-4-5 16,-2 6 0-16,-2-5-9 0,7 3-6 0,-3-1-3 0,1 1-7 16,1-6-1-16,0 1 1 0,1 0-1 0,2-3-4 15,1-3-7-15,1-6-17 0,2 0-21 0,0-3-20 16,2-2-13-16,-3-2-21 0,3-2-21 0,-2 1-19 16,2-11-12-16,0 14-80 0,0-14-248 0,0 0 73 15</inkml:trace>
  <inkml:trace contextRef="#ctx0" brushRef="#br0" timeOffset="866">1180 514 231 0,'-6'-13'40'0,"6"13"-6"0,0 0-1 16,-5-8-4-16,5 8-3 0,0 0-4 0,0 0-10 15,0 0 2-15,-11-4-22 0,11 4-28 0,0 0-40 16,0 0 13-16</inkml:trace>
  <inkml:trace contextRef="#ctx0" brushRef="#br0" timeOffset="1237.01">830 723 311 0,'0'0'127'0,"0"0"-9"0,0 0-10 16,0 0-17-16,40-17-3 0,-40 17-1 0,0 0-2 15,0 0-9-15,0 0 18 0,0 0-4 0,15 17 2 16,-13-6-7-16,-2-11-8 0,0 24-5 0,0-4-8 15,-2 11-2-15,-3-2-10 0,2 3-4 0,-4-2-8 0,3-1-3 16,0 2 1-16,1-9-7 0,-1 8 0 0,2-5-13 16,0-4-21-16,2-4-15 0,0-1-23 0,0 1-20 15,0-1-24-15,0-4-11 0,-3-1-22 0,3-11-89 16,0 16-245-16,0-16 71 0</inkml:trace>
  <inkml:trace contextRef="#ctx0" brushRef="#br0" timeOffset="1613.99">698 658 235 0,'0'0'34'0,"0"0"-3"0,0 0-3 16,0 0-3-16,0 0-6 0,0 0 5 0,0 0-5 15,0 0-4-15,0 0 6 0,0 0-6 0,0-13-12 16,0 13 18-16,0 0 0 0,0 0-9 0,0 0 8 16,0 0-8-16,0 0-1 0,0 0 0 0,0 0-7 0,0 0-1 15,0 0-10-15,0 0-18 0,0 0-29 0,0 0-63 16,0 0 22-16</inkml:trace>
  <inkml:trace contextRef="#ctx0" brushRef="#br0" timeOffset="2245.92">845 514 268 0,'0'0'60'0,"0"0"-4"0,-2-11-8 0,2 11 3 15,0 0-6-15,0 0 7 0,0 0-4 16,-7-10-4-16,7 10 6 0,0 0-9 0,0 0 0 0,-11-6-1 16,11 6 7-16,0 0-2 0,-36 6 26 0,15 2 0 15,-11 6 0-15,-4 7 18 0,-4 4-4 0,-11 18-9 16,-2 2 9-16,6 5 10 0,3-1-9 0,1 2 3 16,5 5-6-16,12 1-5 0,-2-9-2 0,16-11-10 15,1 3-3-15,3 3-6 0,0-1-8 0,13-4-5 16,-2 4-3-16,8-3-5 0,5 0-5 0,8-2 2 15,18 14-9-15,3-4-1 0,10-9 3 0,4-8-4 0,5-3-2 16,4-4-3-16,8-6 3 0,-3-10-2 16,2-5-2-16,1-7-2 0,1-2 0 0,-2-6-2 0,-9-4-1 15,3-6 3-15,-6-5-6 0,-1 1 3 0,-3-10-4 16,-2-5 3-16,-8-3-4 0,-4-7 0 0,-15 9-3 16,6-18-4-16,-9-1-1 0,-18 13-1 0,1-14 0 15,-10 15 0-15,-7-16-3 0,-5 17 3 0,-11-13-5 16,-1 16 1-16,-8-15-3 0,2 19-1 0,-11-13 0 15,-4 2 3-15,8 17-4 0,-13-12 2 0,9 14 1 16,2 4 0-16,-18-6 2 0,11 9 0 0,3 4-1 0,2 6 1 16,-2-5 3-16,2 7-1 0,-5-2 1 0,1 7-4 15,3-2 8-15,6 4-5 0,6 1 4 16,7 2-4-16,3 3-1 0,-3 0 5 0,-16 8 0 0,-4 2-3 16,-3 6 4-16,-22 10 1 0,1 2-4 0,20-5 2 15,8-3-3-15,0-2 1 0,7 4-1 0,2 2 6 16,4-4-2-16,5-4-1 0,5 1 2 0,4-5-5 15,-2 3 5-15,5-3 0 0,3 0-2 0,1 0 1 16,5-12-3-16,-4 19 1 0,4-19-3 0,0 19-10 16,0-19-6-16,4 17-16 0,1-8-18 0,6 8-12 15,1-4-16-15,1 1-9 0,4-3-10 0,0 0-22 16,0 2-11-16,3-3-97 0,-2 0-273 0,1-3 80 0</inkml:trace>
  <inkml:trace contextRef="#ctx0" brushRef="#br0" timeOffset="21184.88">3304 515 328 0,'0'0'152'0,"0"0"-33"0,0 0-16 0,0 0-13 16,0 0-4-16,0 0-9 0,0 0-5 15,0 0-3-15,0 0-9 0,0 0 3 0,0 0-12 16,0 0-2-16,0 0 9 0,0 0 9 0,0 0-23 15,0 0 1-15,0 0-2 0,0 0-4 0,0 0 1 0,0 0 0 16,0 0-1-16,0 0-8 0,0 0 3 16,0 0 1-16,0 0-2 0,0 0-2 0,0 0 0 0,0 0-1 15,0 0 1-15,0 0-3 0,0 0 3 0,0 0-1 16,0 0-13-16,0 0 7 0,0 0-11 0,-5-30 0 16,5 30-2-16,0 0-2 0,0 0 2 0,0 0-6 15,0 0 0-15,0 0-3 0,-2 33 0 0,2-15 5 16,-2 1-3-16,-2 12 1 0,1 2 1 0,-1-1 5 0,-2-1-7 15,4 1 2-15,-2 0-4 0,-1 0 2 0,3-1 4 16,-2-6 0-16,2-4-1 0,-1-3-3 0,-1 1 0 16,-1-1 2-16,2-2-3 0,1 1 0 0,0-3 2 15,0-2-2-15,2-12-1 0,-5 21 4 16,5-14-2-16,0-7 0 0,0 0 4 0,-4 20-4 0,4-20 0 16,0 0 2-16,-4 12 1 0,4-12-2 0,0 0 1 15,0 0-2-15,-3 11 4 0,3-11-6 0,0 0-6 16,0 0-10-16,0 0-7 0,0 0-7 0,0 0-9 15,0 0-5-15,0 0-12 0,0 0-4 0,0 0-11 16,0 0-8-16,0 0 2 0,0 0 1 0,9-45 4 16,-9 35 5-16,5-7-2 0,-3-1 5 0,0-3 1 15,2 2 8-15,2 1 10 0,0-11-1 0,1 4 1 16,-3 5 4-16,1 4 3 0,-1-4 7 0,4 2 0 0,-4 0 3 16,3-3 11-16,0 7-2 0,-1-4 6 0,2 1 9 15,-2 4-5-15,1-1 6 0,-3-1 1 0,1 6 19 16,0-2-1-16,0 1-9 0,-1 2 3 0,1-1 5 15,3 1-7-15,-5-1 5 0,-3 9-1 0,12-13-12 16,-6 4 10-16,-1 4-7 0,-5 5 0 0,11-11 1 16,-11 11 0-16,9-9 0 0,-9 9-6 0,9-5 11 15,-9 5-7-15,0 0 5 0,11-8-10 0,-11 8-1 16,0 0 4-16,12-3-5 0,-12 3 0 0,0 0-3 16,0 0 8-16,0 0 2 0,0 0-4 0,0 0 15 15,23 11-4-15,-23-11-10 0,5 8 17 0,-5-8 0 0,0 17 10 16,0-9 2-16,0-8 9 0,-5 27 0 0,0-15-4 15,-2 0-1-15,3-2 1 0,-3 1-3 16,-5 0-5-16,4 2 0 0,-1-2 2 0,-3-1-9 0,3-4 5 16,9-6-6-16,-16 10 0 0,7-3 0 0,9-7 3 15,-16 5-1-15,16-5 3 0,-14 5-5 0,14-5-3 16,0 0-3-16,-20 0 3 0,20 0 1 0,0 0 2 16,0 0-9-16,-14-10 9 0,14 10-3 0,0 0-5 15,-7-9 0-15,7 9 1 0,0 0-2 0,0 0-1 0,0 0 1 16,0 0-4-16,-2-10 7 0,2 10-7 0,0 0-1 15,0 0 3-15,0 0-9 0,0 0 2 0,0 0 1 16,0 0-2-16,0 0 6 0,0 0-1 0,0 0-7 16,0 0 2-16,32 21 1 0,-23-13 3 15,3 4 0-15,1-2-1 0,-1-2 0 0,1 5-3 0,0-1 3 16,2 1 2-16,-2-4-4 0,1 4 4 0,-3-5-4 16,3 2 3-16,0 1 1 0,-3-2-11 15,-1 0 13-15,9 2-3 0,-11-5 3 0,-8-6-5 16,13 12-11-16,-13-12-9 0,13 8-27 0,-13-8-25 15,10 10-29-15,-10-10-20 0,11 11-116 0,-11-11-279 16,0 0 80-16</inkml:trace>
  <inkml:trace contextRef="#ctx0" brushRef="#br0" timeOffset="22057.89">3872 506 256 0,'0'0'68'0,"0"0"1"0,0 0-11 16,0 0-1-16,0 0-3 0,0 0-10 0,0 0-1 0,0 0 7 15,0 0-8-15,0 0 1 0,0 0-2 0,0 0-3 16,0 0 3-16,0 0-3 0,0 0-3 0,0 0 5 15,0 0 0-15,-6-15-5 0,6 15-3 0,0 0 7 16,0 0-2-16,0 0 1 0,0 0-1 0,0 0 6 16,0 0-5-16,-6-8 2 0,6 8 3 0,0 0-7 15,0 0-6-15,0 0 0 0,0 0-13 0,0 0 6 16,0 0-14-16,0 0 5 0,0 0-3 0,0 0 5 16,0 0 3-16,0 0-1 0,-9 27 2 0,5-11 6 15,0 5-1-15,1-1 2 0,-4 11-5 0,4-6 4 16,-3-3-5-16,4-4 2 0,-1 1-5 0,1-2-3 15,4-2 5-15,1 2 1 0,-3-2 1 0,2-3-1 16,0-1-4-16,2-4 1 0,-4-7-5 0,8 15 1 16,-3-11-4-16,-5-4 9 0,8 9-7 0,-8-9 4 0,11 4 4 15,-11-4 1-15,0 0-4 0,0 0 0 0,32-9 0 16,-32 9-2-16,17-10 3 0,-2-1-4 0,-3-1 1 16,-1-1-6-16,-1 4-1 0,1-6 2 0,-2 0-7 15,1 2 1-15,-1-4 7 0,-1 1-5 0,-3 2 1 16,5-3-3-16,-4 3-2 0,-1-5 1 0,3 2-1 0,-3 0 2 15,-1 4-2-15,4-1-1 0,-4-1 1 0,3 1-3 16,-5 1 2-16,0 1 2 0,1 4-1 16,1-1 1-16,-1 1 3 0,-1-2-2 0,-2 10 3 0,0-12 2 15,0 12-2-15,5-10-3 0,-5 10 4 16,2-7-2-16,-2 7-2 0,0 0-1 0,2-10 1 0,-2 10-2 16,0 0-2-16,0 0-2 0,2-8-5 15,-2 8 0-15,0 0 4 0,0 0 0 0,0 0-4 0,0 0 1 16,0 0 6-16,0 0-4 0,0 0 2 0,0 0 3 15,-4 40-5-15,2-23-3 0,0 2 4 0,-1 1 5 16,1-1-6-16,-5 2 3 0,7-3-2 0,-3 2 3 16,1 1 3-16,2 0 1 0,-2-1-3 0,-2 0-7 15,4-1 7-15,-3 1 5 0,3 0-4 0,-2-2 1 16,0-2-4-16,0 1 4 0,0-3 0 0,2 1 1 0,0-15 0 16,0 22-3-16,0-12 2 0,-4 0-3 0,4-10 1 15,0 19-2-15,0-19-6 0,0 19-12 0,0-19-17 16,0 15-15-16,0-15-14 0,0 20-29 0,0-20-16 15,0 16-34-15,0-16-97 0,0 15-285 0,0-15 82 16</inkml:trace>
  <inkml:trace contextRef="#ctx0" brushRef="#br0" timeOffset="22451.9">4340 701 290 0,'23'4'104'0,"-23"-4"-6"0,0 0 2 0,8 13-6 16,-8-13 11-16,7 18-17 0,-5-10-1 0,-2-8-7 16,5 26 3-16,-3-11-7 0,1-1-19 0,-1 3 4 15,-2-4 0-15,0 0-6 0,-2 4-6 0,-3-3-7 16,0 1 0-16,-4 3-2 0,3-3-11 0,-6 3-1 15,3-5-16-15,-2 0-19 0,-1 2-12 0,3-3-16 16,2-3-35-16,7-9-20 0,-12 14-97 0,12-14-221 16,0 0 65-16</inkml:trace>
  <inkml:trace contextRef="#ctx0" brushRef="#br0" timeOffset="22783.88">4720 578 240 0,'0'0'243'0,"0"0"-34"0,4-13-18 16,-4 13-33-16,0 0-20 0,0 0-24 15,4-10-10-15,-4 10-18 0,0 0-12 0,0 0-4 0,0 0-13 16,0 0-1-16,0 0-14 0,0 0 0 0,0 0 1 16,0 0 1-16,0 0-5 0,17 28-4 0,-12-20-3 15,-3 3-5-15,0-1-3 0,6 4-4 0,-4 3-3 16,1-1 7-16,-1 5-5 0,0-5 4 0,1 1-11 16,-1 1-13-16,-1-1-27 0,0 1-21 0,1-2-25 0,0 1-17 15,-1-4-22-15,-3-13-17 0,4 20-91 0,-4-20-261 16,7 8 76-16</inkml:trace>
  <inkml:trace contextRef="#ctx0" brushRef="#br0" timeOffset="23034.9">5047 553 228 0,'0'0'205'16,"2"-10"-22"-16,-2 10-13 0,2-11-12 0,-2 11-16 15,0 0-9-15,0-10-14 0,0 10-18 0,0 0-11 16,0 0-12-16,2-11-11 0,-2 11-8 0,0 0-4 15,0 0-7-15,0 0-9 0,0 0-2 0,0 0-11 0,0 0 3 16,0 0-2-16,0 0-11 0,0 0 5 0,0 0-3 16,-9 42-4-16,3-25 1 0,-6 13-1 0,1-4 4 15,-1 3-6-15,1-4 0 0,-3 1 0 0,0 4-4 16,1-10-2-16,-1 9 7 0,3-6-5 0,2-3-20 16,-1-4-15-16,1 1-24 0,0-3-7 0,3 0-9 15,0 1-28-15,-3-7-22 0,9-8-5 0,-4 17-90 16,4-17-250-16,0 0 74 0</inkml:trace>
  <inkml:trace contextRef="#ctx0" brushRef="#br0" timeOffset="23483.88">5265 357 342 0,'0'0'170'0,"-2"-7"0"16,2 7-19-16,0 0-10 0,-2-13-16 0,2 13-5 16,0 0-12-16,-2-9-14 0,2 9-11 0,0 0-9 15,0 0-6-15,-2-8-9 0,2 8-10 0,0 0-3 16,0 0-6-16,0 0 2 0,0 0-4 0,0 0-10 0,0 0-5 16,0 0 4-16,13 25-3 0,-2-13-5 0,1 3 0 15,3-1-3-15,8 9 1 0,3 0 0 0,3-1-6 16,3 1 0-16,-2-3 0 0,2 1 3 0,0-3-8 15,2-3 6-15,0 1 1 0,-4-2-3 0,-5-4-1 16,-7 1-1-16,2-3 0 0,-5-2 1 0,-4 1-5 16,-3-4 2-16,-8-3 8 0,19 8-7 0,-19-8-5 15,11 7 3-15,-11-7 0 0,8 4 1 0,-8-4 6 16,0 0-2-16,0 0-2 0,6 10-1 0,-6-10 1 16,0 0 1-16,0 0 7 0,-18 25 5 0,2-12 0 15,-5 8-2-15,-2 1 2 0,-4 0-1 0,-1 1-2 16,2 4 3-16,-2-1-4 0,1-1 2 0,2 1-1 0,-1-1 2 15,1 2-6-15,3-4 0 0,-3-1-3 16,6-3 0-16,2-3 0 0,2-1 0 0,4-2-9 0,-5 2-20 16,3 0-20-16,-2 1-28 0,0-2-29 0,-6 11-17 15,-4-3-40-15,-3-5-135 0,-4-1-341 0,-2-3 97 16</inkml:trace>
  <inkml:trace contextRef="#ctx0" brushRef="#br0" timeOffset="24160.89">3142 315 253 0,'-2'-9'91'0,"2"2"-23"0,0 7 22 16,-2-7-12-16,2 7-5 0,0 0 1 0,0-11 3 15,0 11-11-15,0 0-8 0,0 0-9 0,2-8 3 0,-2 8-22 16,0 0-1-16,0 0-10 0,0 0 16 15,0 0-2-15,0 0-3 0,0 0 15 0,9 26-2 0,-9-9 5 16,0 4-2-16,-5 12-1 0,-4-3 11 0,3 3-1 16,-11 0-1-16,6 4 3 0,-9-4-6 0,4 0-1 15,-9 0 2-15,4-1-10 0,-4-3-7 0,-3 2 2 16,-1 0-1-16,-1 0-3 0,-2-5-7 0,-2 4-1 16,0-10-1-16,0 3 1 0,0-5-7 0,6-2 3 0,3-3-6 15,7-5 2-15,2 0-1 0,2-5 2 0,5 1 3 16,9-4 2-16,-18 4 3 0,18-4-1 0,0 0 0 15,-16 4-5-15,16-4 0 0,0 0-5 0,0 0-5 16,0 0 8-16,0 0-1 0,0 0 8 0,0 0-5 16,0 0 3-16,23 15-4 0,-23-15 0 0,27 13-4 15,-11-5-1-15,0-1 1 0,-1 2-3 0,2 1 0 16,2 0-3-16,-2 2 1 0,2-1 0 0,13 9-1 16,0-3-3-16,-3 1-1 0,5-4-24 0,3 5-27 15,9-5-35-15,-3 4-41 0,23 5-47 0,2-4-125 16,3-7-348-16,2-2 100 0</inkml:trace>
  <inkml:trace contextRef="#ctx0" brushRef="#br0" timeOffset="24668.84">6210 602 264 0,'0'0'279'16,"0"0"-35"-16,0 0-17 0,4-8-18 0,-4 8-23 0,0 0-20 15,0 0-15-15,0 0-13 0,0 0-14 0,0 0-16 16,0 0-11-16,0 0-9 0,0 0-11 0,0 0-5 16,0 0-9-16,9-4-9 0,-9 4-7 0,0 0-2 15,0 0-8-15,0 0-1 0,19 0-5 0,-19 0 1 16,29 1-6-16,-9-1 2 0,14 0-2 0,4 0-4 16,0 0-3-16,3-1-11 0,1 1-17 0,-2 0-19 15,1-3-23-15,-5 3-22 0,2 0-20 0,-4 3-28 16,-7-3-22-16,-2 0-27 0,-9-3-125 0,-16 3-352 0,25 0 100 15</inkml:trace>
  <inkml:trace contextRef="#ctx0" brushRef="#br0" timeOffset="24871.88">6228 799 287 0,'-14'9'163'0,"14"-9"-21"15,0 0-20-15,0 0-21 0,0 0-11 0,0 0-8 16,0 0-3-16,0 0-6 0,0 0-2 0,0 0-6 0,39 10-6 16,-16-8-1-16,15-1-3 0,3-1-8 0,3 5-5 15,-3-3-4-15,-1-1-20 0,4 2-31 16,-1-1-38-16,-1 1-33 0,-3-6-101 0,-3 3-217 0,-2-2 64 16</inkml:trace>
  <inkml:trace contextRef="#ctx0" brushRef="#br0" timeOffset="26534.1298">28908 485 367 0,'0'0'256'0,"5"-8"-20"0,-5 8-23 16,0 0-18-16,7-9-23 0,-7 9-16 0,0 0-24 15,4-8-13-15,-4 8-22 0,0 0-11 0,0 0-13 16,4-6-12-16,-4 6-6 0,0 0-5 0,0 0-10 0,0 0-2 15,0 0-3-15,8 41-2 0,-13-10-4 16,2 6-3-16,-3 0-1 0,-3 4-1 0,0-2-3 0,-3 3 0 16,-1-2-1-16,3 0-4 0,1-2 0 0,-2 4-3 15,5-6 1-15,-4-2-3 0,5-1 1 16,-1-3-2-16,-3-4-4 0,6-7 2 0,-2-2-3 0,3-2 2 16,0-2-2-16,0 0-2 0,2-5-2 0,0-8-1 15,-3 15 4-15,3-15 0 0,0 10-1 16,0-10 1-16,0 0 0 0,0 0-3 0,0 0 2 0,0 0-5 15,0 0-3-15,0 0-6 0,7-31-3 16,-3 12-1-16,8-14-3 0,-1 1 0 0,2-3-3 0,-2 2-2 16,0-2 5-16,1-1 5 0,3 4-5 0,-1 1 2 15,2-1 3-15,-5 0 0 0,3 4 2 0,-1 4 0 0,-3 7 2 16,-1 0 2-16,0 1 1 0,1 2-3 0,1-2 3 16,-3 3-1-16,2 0 2 0,1-1-1 0,0 2 2 15,1 4-4-15,-3-3 3 0,-2 5-3 0,2 0 0 16,-9 6 2-16,12-7-4 0,-12 7 2 0,15-1-3 15,-15 1 0-15,0 0 1 0,19 10 6 0,-13-4-4 16,-6-6-3-16,9 18 6 0,-1-3-2 0,-4 1 2 16,-2-2-3-16,-4 3 3 0,4-1 0 0,-4 1 1 15,0 0-2-15,-2-5 1 0,0 0-2 0,0-2 2 16,-3-1 7-16,-1 7-8 0,-4-4 6 0,-2-2-3 0,1 1 7 16,-3-5 1-16,2 2-3 0,0-1 4 15,3-1-1-15,-1-2 7 0,12-4 15 0,-13 5 8 16,13-5-1-16,-13 5 6 0,13-5-1 0,0 0 4 0,-15 2-1 15,15-2-3-15,0 0-9 0,0 0-2 0,0 0-3 16,-13 4-7-16,13-4-6 0,0 0-2 0,0 0-2 16,0 0-1-16,-4 8 1 0,4-8-3 0,0 0 3 15,2 17-2-15,-2-17 0 0,6 16 2 0,-3-7-1 16,8 6-1-16,-1 0 3 0,1 2-4 0,4 7-10 16,4-3-17-16,-6-5-15 0,1-1-25 0,2-1-25 0,-2 3-26 15,1-3-33-15,2 1-28 0,-2-5-111 0,2 0-339 16,-4-4 95-16</inkml:trace>
  <inkml:trace contextRef="#ctx0" brushRef="#br0" timeOffset="27107.85">29839 353 375 0,'0'0'141'0,"6"-3"-16"0,-6 3-25 16,0 0-16-16,7-7-9 0,-7 7-6 0,0 0-8 0,0 0-8 15,0 0-7-15,0 0-10 0,0 0 3 0,0 0-2 16,0 0-11-16,0 0 5 0,0 0-4 0,0 0-5 16,23 12 2-16,-23-12-5 0,0 0-10 0,0 0 4 15,4 12 1-15,-4-12 0 0,0 0-7 0,-4 15 2 16,4-15 3-16,-7 17 2 0,1-9-8 0,-6 6 10 0,1 3-1 15,-10 5-2-15,3-3-8 0,-7 5 3 16,2-4 5-16,-2 2 4 0,3 0-6 0,3-3 3 0,5-3 0 16,0-4 4-16,1 5-6 0,1-3-7 0,3-1 2 15,-2-3 7-15,1 2-4 0,4-1-9 16,6-11 7-16,-11 15-5 0,9-7-4 0,2-8 7 0,-10 15 1 16,10-15 2-16,-9 11-2 0,9-11 0 0,0 0 2 15,-7 13-2-15,7-13 2 0,0 0 8 0,-4 11 5 16,4-11 0-16,0 0 9 0,0 0-2 0,0 0 2 15,0 0-2-15,-8 10 1 0,8-10 2 0,0 0-1 16,0 0 0-16,0 0 0 0,-2 7-7 0,2-7 4 16,0 0-2-16,0 0-6 0,0 0-2 0,0 0 0 15,0 0-4-15,0 0-3 0,0 0 1 0,-4 10 1 0,4-10-7 16,0 0 4-16,0 0-4 0,0 0-2 0,0 0-2 16,0 0 1-16,6 13-3 0,-6-13 3 15,12 12 0-15,6 6-1 0,-4-6 3 0,-1 1-4 16,2 1-1-16,5 10 3 0,0-3 0 0,-3-6 0 15,3 7-3-15,-2-3 6 0,-4-3-5 0,-2-1 2 16,1-1 1-16,-4-4 2 0,3 5-2 0,-6-5-3 16,3 1-12-16,-4-1-23 0,-5-10-22 0,14 16-34 0,-10-10-28 15,1 2-31-15,-5-8-99 0,2 15-296 16,-2-15 84-16</inkml:trace>
  <inkml:trace contextRef="#ctx0" brushRef="#br0" timeOffset="27669.85">30098 515 250 0,'3'-12'170'16,"-3"12"-24"-16,0 0-22 0,2-10-15 0,-2 10-13 16,0 0-14-16,0 0-4 0,3-8-17 0,-3 8-3 15,0 0-17-15,0 0 0 0,0 0-7 0,0 0-3 16,0 0-2-16,0 0 7 0,0 0 4 0,-3 37 15 16,1-16 0-16,-3-3-2 0,3 12-4 0,-3 2-3 15,3-4-5-15,2-3-4 0,0-7-1 0,0 1-8 16,0 2 0-16,7-3 0 0,-3 0-5 0,4 1 1 15,-1-2 4-15,1-2-6 0,3 2-1 0,1-2 1 16,2-3-1-16,-2-2-6 0,1-1 3 0,-2-5 1 0,-1 0 1 16,-10-4-2-16,22 1-2 0,-22-1-4 0,21-4-1 15,-5-1 0-15,0-4-1 0,0-5-2 0,0 2 1 16,-4-5-3-16,7-7-3 0,-4-3 1 0,0-1 0 16,-1 0 0-16,-5 5 1 0,-2 6 6 0,2 2 2 15,-4 0 7-15,-1 1 1 0,1 4 0 0,-3 2 3 0,0-3-1 16,-2 3 5-16,0 8 2 0,5-13 1 0,-3 8-5 15,-2 5-4-15,2-8-6 0,-2 8-3 16,0 0-1-16,2-9-3 0,-2 9-5 0,0 0-1 16,0 0-1-16,0 0 2 0,0 0-1 0,0 0 6 0,0 0-6 15,0 0 1-15,-6 45-4 0,3-26 2 0,-1-3-1 16,2 5 2-16,-3-2 0 0,3 1 2 0,0-4-4 16,0 17 0-16,-1-2 3 0,0-8-5 15,1-3-14-15,0 1-18 0,2 8-28 0,-2-5-22 0,0-4-23 16,2-3-21-16,0 1-21 0,-3-2-121 0,3-3-320 15,0-13 92-15</inkml:trace>
  <inkml:trace contextRef="#ctx0" brushRef="#br0" timeOffset="27871.14">30641 850 218 0,'0'0'184'0,"0"0"-33"0,0 0-25 16,0 0-15-16,0 0-14 0,0 0-12 0,0 0-10 0,0 0-9 15,0 0 9-15,24 23-12 0,-24-23-1 16,0 16-2-16,0-16-8 0,0 21-8 0,-3-5 0 16,-4 1-2-16,2 0-6 0,-1-1-2 0,-3 3 2 0,1-5-9 15,-1 0-2-15,-2 0-20 0,-1-1-33 16,1 2-30-16,-2-3-30 0,1-4-110 0,3 3-237 16,0-8 70-16</inkml:trace>
  <inkml:trace contextRef="#ctx0" brushRef="#br0" timeOffset="28116.88">30888 578 303 0,'6'-8'240'0,"-6"8"-38"0,0 0-32 0,0 0-20 16,7-7-24-16,-7 7-18 0,0 0-14 0,0 0-12 15,0 0-7-15,0 0-5 0,23 16-5 0,-14-9 7 16,1 7-2-16,1 0-11 0,0 1-3 0,7 14-1 15,-3-9-10-15,-4-5-3 0,0 3-6 0,7 7-5 16,-9-3-1-16,2-2-1 0,3 6 0 0,0-4-9 16,-4-2-12-16,-6-3-33 0,3 2-22 0,1-4-25 15,-3 2-17-15,0-5-17 0,0 1-14 0,-1-2-17 16,-2-6-80-16,-2-5-257 0,0 0 74 0</inkml:trace>
  <inkml:trace contextRef="#ctx0" brushRef="#br0" timeOffset="28320.85">31291 680 268 0,'5'-12'245'0,"-5"12"-27"0,2-9-15 16,-2 9-19-16,0 0-17 0,8-8-18 0,-8 8-18 15,0 0-21-15,0 0-16 0,0 0-12 0,0 0-16 16,0 0-3-16,0 0-12 0,0 0-5 0,0 0-3 16,0 0-3-16,0 0-3 0,0 29-3 0,-8-13-1 15,-3 13-5-15,2-6-5 0,-3-2 0 0,-1 7-2 0,-4 3 1 16,2-2-13-16,3-6-20 0,-4 5-22 0,4-7-24 15,4 0-31-15,1-7-22 0,0 4-18 0,1-3-23 16,0-3-86-16,6-12-282 0,-9 16 82 0</inkml:trace>
  <inkml:trace contextRef="#ctx0" brushRef="#br0" timeOffset="28754.87">31387 327 306 0,'2'-11'234'0,"-2"3"-12"0,2-1-15 0,-2 9-18 15,3-12-22-15,-3 12-21 0,2-10-13 0,-2 10-21 16,0 0-15-16,3-8-15 0,-3 8-9 0,0 0-15 16,0 0-6-16,0 0-4 0,0 0-5 0,0 0-5 15,0 0-3-15,0 0-3 0,18 37-5 0,-9-21 0 16,9 13-1-16,1-1-3 0,1 2 0 0,5 0-2 0,0-1-1 15,7 0 0-15,-2 0-1 0,2-2-5 16,0-2 3-16,-1-1-2 0,1-1-5 0,2-1 3 16,-4-1-2-16,-5 0 2 0,-4-9-6 0,-5-2 1 0,0 1 2 15,-5-4-2-15,-2 0-2 0,-1-3-1 16,-8-4-1-16,11 10-4 0,-11-10 1 0,6 3-1 0,-6-3 0 16,5 9 0-16,-5-9 0 0,0 0 3 0,0 0-3 15,-2 14 2-15,2-14-4 0,-14 15 4 0,0 0-2 16,-13 5 1-16,2-2 4 0,-2 3-2 0,-1 2 0 15,-1-5 1-15,-1-2 0 0,2 3-3 0,1-3 4 16,2-1 0-16,5-2-1 0,3-3 0 0,2 2-2 16,-1-2 1-16,0 1 2 0,2 1 1 0,3-7-5 15,-1 4-8-15,5-3-20 0,1 1-19 0,6-7-25 16,0 0-14-16,-17 16-30 0,15-12-23 0,2-4-22 0,-5 10-109 16,5-10-320-16,0 0 92 0</inkml:trace>
  <inkml:trace contextRef="#ctx0" brushRef="#br0" timeOffset="28925.88">32455 645 421 0,'0'0'205'0,"0"0"-31"15,0 0-24-15,0-11-30 0,0 11-50 0,0 0-62 16,0 0-40-16,0 0-25 0,0 0-72 0,0 0-151 15,0 0 47-15</inkml:trace>
  <inkml:trace contextRef="#ctx0" brushRef="#br0" timeOffset="29349.87">31120 1785 453 0,'0'0'314'0,"0"0"-46"16,0 0-27-16,0 0-28 0,0 0-24 0,0 0-25 15,0 0-16-15,0 0-21 0,0 0-13 0,71-7-12 16,-23 2-26-16,27-1-30 0,0-4-28 0,-3 3-43 16,-18 3-42-16,-6 0-40 0,-7-2-53 0,0 3-121 15,-7-2-332-15,-6-1 94 0</inkml:trace>
  <inkml:trace contextRef="#ctx0" brushRef="#br0" timeOffset="29578.03">31181 1993 511 0,'0'0'285'0,"0"0"-22"0,0 0-22 0,0 0-26 16,0 0-17-16,0 0-28 0,0 0-14 0,0 0-19 16,0 0-14-16,-8 6-11 0,8-6-17 0,0 0-8 0,0 0-10 15,0 0-4-15,0 0-15 0,0 0-2 0,0 0-5 16,48-4-8-16,-28 2-4 0,1 2-6 15,2-5-20-15,-2 4-30 0,-2-2-38 0,-19 3-39 0,44-5-51 16,-24 2-59-16,1 0-135 0,0-1-402 0,-3-2 112 16</inkml:trace>
  <inkml:trace contextRef="#ctx0" brushRef="#br0" timeOffset="30011.84">32015 1415 574 0,'0'0'326'0,"-6"-16"-38"0,6 8-27 16,0 8-32-16,0-12-28 0,0 12-23 0,6-13-26 0,-6 13-17 16,6-10-17-16,-6 10-15 0,26-8-11 0,-6 3-10 15,14 1-12-15,0 3-6 0,1 5-8 0,-3 2-6 16,0 5-8-16,-3 7-7 0,-4 0-4 0,-2 6-5 15,-2 4-4-15,-6-1-2 0,-5-3-4 0,-1 5-2 16,-5 3-1-16,-6-1-2 0,-3 2-2 0,-3-4 5 16,-7 1-10-16,2 0 4 0,-6-4-1 0,-1 1 2 15,0 0-3-15,-1-5-3 0,2-1-22 0,6-5-24 16,0-1-28-16,-2-3-26 0,2 5-27 0,1-5-45 0,1 2-28 16,0 1-146-16,-1-3-408 0,8 1 114 0</inkml:trace>
  <inkml:trace contextRef="#ctx0" brushRef="#br0" timeOffset="30345.86">32569 1223 355 0,'0'-14'258'0,"0"14"-30"0,-3-11-25 16,3 11-22-16,0 0-27 0,0 0-16 0,3-13-22 0,-3 13-13 16,0 0-12-16,0 0-15 0,0 0-6 0,0 0-6 15,0 0-7-15,38 17-3 0,-20-5-11 0,7 9-6 16,1 2-2-16,-3 3-6 0,2-1-1 0,-5 0-5 16,-1 3-3-16,-6 1 0 0,1-1-6 0,-5 4 1 15,-3-9-5-15,-6-2 3 0,-2 1 7 0,0-2-11 0,-5-2 2 16,-5 12-1-16,1-8-1 0,-6 9-4 0,-4-6 2 15,-2 1 1-15,0 2-2 0,-5-3 3 0,0 0-2 16,2-2-6-16,-6 1-29 0,5 6-33 0,-3-5-21 16,1 7-28-16,1-1-36 0,-2 0-134 0,1-1-333 15,6-1 95-15</inkml:trace>
  <inkml:trace contextRef="#ctx0" brushRef="#br0" timeOffset="30573.87">32090 2538 402 0,'0'0'365'15,"0"0"-33"-15,0 0-18 0,0 0-22 0,0 0-12 16,0 0-14-16,-28-15-29 0,28 15-26 0,0 0-24 16,0 0-23-16,0 0-12 0,0 0-21 0,0 0-17 15,0 0-7-15,0 0-21 0,0 0-8 0,0 0-6 16,0 0-16-16,0 0-23 0,0 0-38 0,-2-13-34 0,2 13-39 15,0 0-37-15,0 0-40 0,0 0-34 16,41-7-42-16,-20 2-185 0,2 0-498 0,8-7 139 16</inkml:trace>
  <inkml:trace contextRef="#ctx0" brushRef="#br0" timeOffset="30750.85">32642 2254 362 0,'0'0'254'0,"0"0"-11"0,0 0-11 15,0 0-2-15,0 0-16 0,20-2-18 0,-20 2-24 16,0 0-17-16,0 0-18 0,0 0-17 0,0 0-14 16,0 0-13-16,0 0-13 0,0 0-23 0,0 0-28 15,0 0-33-15,0 0-31 0,0 0-33 0,0 0-34 16,0 0-31-16,0 0-32 0,0 0-124 0,0 0-344 0,0 0 99 16</inkml:trace>
  <inkml:trace contextRef="#ctx0" brushRef="#br0" timeOffset="31316.21">33004 1028 458 0,'0'0'217'0,"0"0"-38"0,0 0-26 0,7-5-21 15,-7 5-20-15,0 0-12 0,0 0-9 0,36 13-13 16,-17-4-10-16,8 9-7 0,3 2-11 0,-6 2 0 16,2 5-8-16,-5 0-4 0,-2 2-6 0,0-1-4 15,-2 3-3-15,-6 2 1 0,-3 0-4 0,-5-3-1 0,1 2-9 16,-1 0 1-16,-8 2 4 0,0-4 1 0,-3-1-6 16,-3 1 4-16,-4 2-3 0,-2-4-4 0,-4 1 3 15,-2 1-1-15,-3-1-2 0,2-2-2 0,-3 2-2 16,-1-2 9-16,1 2-3 0,-3-5-9 0,3 3-27 15,1 0-32-15,-1 0-30 0,2-3-34 0,5 3-125 16,-3-7-293-16,7 1 85 0</inkml:trace>
  <inkml:trace contextRef="#ctx0" brushRef="#br0" timeOffset="31496.58">32945 2199 238 0,'0'0'298'0,"0"0"-44"16,0 0-38-16,0 0-30 0,0 0-19 0,0 0-36 15,0 0-52-15,0 10-48 0,0-10-51 0,0 0-48 16,0 0-126-16,0 0-231 0,0 0 70 0</inkml:trace>
  <inkml:trace contextRef="#ctx0" brushRef="#br0" timeOffset="32001.9">31096 3015 450 0,'0'0'256'0,"2"5"-37"0,-2-5-31 0,0 0-30 15,0 0-18-15,0 0-23 0,0 0-38 0,0 0-40 16,4 7-45-16,-4-7-36 0,0 0-49 0,0 0-102 16,0 0-230-16,9 5 67 0</inkml:trace>
  <inkml:trace contextRef="#ctx0" brushRef="#br0" timeOffset="34528.7898">3293 367 241 0,'0'-3'106'0,"0"3"-12"16,0 0-19-16,0-9-6 0,0 9-4 16,0 0-10-16,0 0-10 0,0 0 5 0,-2-7-9 0,2 7 0 15,0 0-8-15,0 0 0 0,0 0 3 0,0 0-9 16,0 0 6-16,-3-11-5 0,3 11 5 0,0 0-1 16,0 0-5-16,0 0 0 0,0 0-3 0,0 0 13 15,0 0 6-15,3-10-18 0,-3 10 15 0,0 0-4 16,0 0 2-16,0 0-7 0,0 0 2 0,0 0-9 0,0 0-2 15,-3-11 6-15,3 11-1 0,0 0-9 0,0 0 0 16,0 0 1-16,5-8-11 0,-5 8 5 0,0 0 2 16,0 0 3-16,0 0-6 0,0 0 4 0,0 0-7 15,0 0 1-15,0 0-6 0,0-9-2 0,0 9-7 16,0 0 9-16,0 0 0 0,0 0-8 0,0 0 1 16,0 0 7-16,0 0-6 0,0 0 0 0,0 0-1 15,0 0 0-15,0 0 4 0,0 0-8 0,0 0 5 16,0 0 2-16,0 0 0 0,15 25-3 0,-13-14-4 15,2 5 10-15,-2 3-5 0,2-3 4 0,1 5 2 16,-3-3 0-16,0 0-6 0,0 3-5 0,0-2 5 0,-2-1 1 16,3 0-6-16,-1-1 9 0,-4 0 4 15,2 0 2-15,0 0-5 0,2-4-4 0,-4-1 3 16,2 7 8-16,0-19-3 0,-3 14 1 0,3-14-10 16,0 0-2-16,3 17-29 0,-3-17-18 0,2 10-7 15,-2-10-38-15,7 10-100 0,-7-10-233 0,0 0 68 16</inkml:trace>
  <inkml:trace contextRef="#ctx0" brushRef="#br0" timeOffset="36570.87">3278 1495 243 0,'0'0'39'0,"0"0"4"0,0 0-1 15,0 0-2-15,0 0-8 0,0 0-8 0,0 0 6 16,0 0-7-16,0 0 0 0,30-12 1 0,-30 12-11 15,0 0 5-15,21-1-4 0,-21 1-2 0,21-3-1 16,-3-1 0-16,0 4-8 0,3-1 8 0,-1 1-2 16,3 0-5-16,-2 0 3 0,1 0-1 0,-1 0-2 15,0 0 1-15,-2 0-2 0,5 0 6 0,-4 0-5 16,0 0 3-16,-1 0-3 0,0 0-5 0,-4 0 3 16,-15 0 2-16,25 0 2 0,-14 0-5 0,-11 0-1 0,23 0 8 15,-23 0-1-15,21-8-7 0,-10 8 2 0,1-3 4 16,-12 3-4-16,20-2 0 0,-20 2 0 0,21-2 2 15,-10 0-4-15,-11 2 3 0,28-4-11 0,-10 0 9 16,-5 2-3-16,2-1 4 0,-4 1-7 0,7-1 6 16,-4 0 3-16,-1 1-5 0,-13 2-2 0,21-4 5 15,-21 4-1-15,18-2 0 0,-18 2-1 0,20 0-6 16,-10-2 6-16,-10 2 0 0,15-4 2 0,-15 4-2 16,15 0 15-16,-15 0-23 0,13-3 9 0,-13 3-3 0,0 0 2 15,0 0 2-15,21-1-6 0,-21 1 7 0,0 0 0 16,0 0 1-16,0 0-7 0,13-3-4 15,-13 3-2-15,0 0-3 0,0 0-7 0,0 0-3 0,12-1-11 16,-12 1-39-16,0 0-81 0,0 0 28 0</inkml:trace>
  <inkml:trace contextRef="#ctx0" brushRef="#br0" timeOffset="37100.83">3505 1666 209 0,'23'-1'17'0,"-5"1"5"15,0 0-4-15,0-2 2 0,1-1-4 0,-2 3-5 16,-2-2 1-16,5 0 2 0,-4 2-4 0,2-2 7 16,-4 0-10-16,-14 2 4 0,27 0-11 0,-18-3 6 0,-9 3-2 15,21-1 2-15,-21 1-1 0,16-2-2 0,-16 2-3 16,18 0 4-16,-18 0-1 0,16-2 0 0,-16 2-1 15,16 0-1-15,-16 0-1 0,0 0-1 0,23-2 5 16,-23 2-4-16,15-2 12 0,-15 2-15 0,15 0 0 16,-15 0 6-16,15-2-1 0,-15 2-1 0,14 0-13 15,-14 0-22-15,18 0-42 0,-18 0 17 0</inkml:trace>
  <inkml:trace contextRef="#ctx0" brushRef="#br0" timeOffset="39016.75">7495 567 223 0,'0'0'50'0,"0"0"-14"0,0 0-1 16,0 0-1-16,-6 7-4 0,6-7-14 0,0 0 2 15,0 0 1-15,0 0-1 0,0 0 8 0,0 0-10 16,0 0-6-16,0 0 4 0,0 0 1 0,0 0-1 0,0 0-3 15,0 0-5-15,0 0 4 0,0 0-3 16,0 0-3-16,0 0 14 0,0 0 1 0,0 0-4 16,0 0-1-16,0 0 6 0,0 0 0 0,0 0 0 0,0 0-9 15,0 0 3-15,0 0-1 0,0 0 2 0,0 0-11 16,0 0-4-16,0 0 10 0,0 0-3 0,0 0-7 16,0 0 8-16,0 0-2 0,0 0-7 0,0 0 6 15,0 0-1-15,0 0-8 0,0 0 7 0,0 0-2 16,0 0 2-16,0 0-5 0,0 0 5 0,21-21-4 15,-21 21-1-15,0 0 13 0,6-5-18 0,-6 5 6 16,0 0-2-16,11-5 7 0,-11 5-9 0,0 0 9 16,12-7-3-16,-12 7 3 0,0 0-3 0,9-4-3 15,-9 4 1-15,7-4 1 0,-7 4-3 0,0 0 2 16,10-6 5-16,-10 6 3 0,0 0 0 0,11-4-3 0,-11 4 0 16,0 0 2-16,0 0-9 0,11-7 2 0,-11 7 1 15,12-4 3-15,-12 4-2 0,15-6 3 0,-8 4-8 16,-7 2 0-16,16-6 3 0,-5 4 0 0,-11 2 3 15,19-4 2-15,-19 4 0 0,19-4-4 0,-11 2 0 16,-8 2 2-16,20-4 0 0,-20 4-1 0,21-5-2 16,-14 3-3-16,-7 2 8 0,18-2-2 0,-18 2 2 15,19 0-1-15,-19 0-5 0,13 0 4 0,-13 0 5 16,0 0-9-16,21 0 2 0,-21 0-3 0,0 0-2 16,13 4 1-16,-13-4 2 0,9 5-2 0,-9-5-1 15,12 8 6-15,-12-8 2 0,11 8 2 0,-11-8-3 16,7 10 2-16,0-6-6 0,-7-4 4 0,7 15-3 0,-7-15-6 15,4 10 11-15,-4-10-8 0,3 11 6 16,-3-11 0-16,0 10 2 0,0-10 1 0,0 12-3 0,0-12 1 16,-7 14-3-16,3-6 7 0,-1-1-6 0,5-7 2 15,-16 15-3-15,3-5 2 0,-2 0 0 0,0-1 5 16,-4 0-8-16,4 2 5 0,1-7 3 0,3 2-3 16,1-2 0-16,10-4-8 0,-18 8 7 0,18-8 3 15,-12 5-2-15,12-5 7 0,-9 6-4 0,9-6 13 16,0 0 9-16,-11 3-17 0,11-3 6 0,0 0-5 15,0 0 0-15,0 0-2 0,0 0 0 16,0 0-4-16,0 0 0 0,0 0-6 0,0 0-1 0,0 0 11 16,0 0-5-16,0 0 0 0,0 0-8 0,0 0 6 15,0 0-6-15,0 0 3 0,0 0 3 16,0 0-5-16,0 0 4 0,0 0-6 0,0 0 1 0,0 0 1 16,57-3 0-16,-57 3 0 0,20-2-4 0,-20 2 6 15,21-4-5-15,-21 4 11 0,23 0-7 0,-23 0 0 16,20-1-2-16,-20 1-1 0,23 0 8 0,-23 0-5 15,21 1 2-15,-21-1-4 0,18 6-2 0,-18-6 3 16,18 2-1-16,-18-2-1 0,16 3-5 0,-16-3 5 16,12 6 4-16,-6 1 1 0,-6-7-5 0,15 5 5 15,-11 4-4-15,-4-9 7 0,9 11-4 0,-5-5 1 16,-4-6-2-16,7 13-1 0,-7-6-5 0,0-7-5 0,2 16 15 16,-2-5-6-16,0-11 10 0,-2 17-7 0,0-9 15 15,2-8-12-15,-7 16-4 0,5-7 6 0,-5-2 1 16,1 2 9-16,-2-3-9 0,1 2 4 0,-6 2-6 15,-3-2 8-15,2 3-3 0,-2-1 0 0,0-4 3 16,4 0-5-16,1 1 1 0,3-3 8 0,8-4 8 16,-19 8-3-16,19-8 17 0,-19 2 3 0,19-2 3 15,-17 2 2-15,17-2 2 0,-17 3 0 0,17-3-6 16,0 0 4-16,-25-1-4 0,25 1 1 0,0 0-6 16,0 0 4-16,-22-2-4 0,22 2-5 0,0 0 2 15,0 0-3-15,-14-4 1 0,14 4-2 0,0 0 0 0,0 0-6 16,0 0-1-16,-14-4-1 0,14 4-1 0,0 0-8 15,0 0 0-15,0 0 1 0,0 0-2 16,-12-4-5-16,12 4-2 0,0 0 1 0,0 0 1 0,0 0 0 16,0 0-2-16,0 0 3 0,0 0-1 0,0 0-7 15,0 0 5-15,-13-4-6 0,13 4 0 0,0 0-9 16,0 0-14-16,0 0-20 0,0 0-29 0,0 0-27 16,0 0-25-16,0 0-21 0,0 0-85 0,0 0-274 15,0 0 79-15</inkml:trace>
  <inkml:trace contextRef="#ctx0" brushRef="#br0" timeOffset="39576.83">8365 399 300 0,'0'0'81'0,"0"0"-8"0,0 0-6 16,0 0-14-16,2-4 3 0,-2 4-12 0,0 0-9 15,0 0-3-15,0 0 3 0,0 0 4 0,0 0-6 0,0 0-7 16,0 0 2-16,0 0 6 0,-37 20-7 16,22-10-3-16,-2 3 6 0,-1-4-6 0,4 4 0 0,-3 2 5 15,2-3 0-15,-5 11-10 0,4-5 6 0,3-1-10 16,3-1-6-16,1 2 22 0,2-1 2 0,3 3 5 15,0-2-14-15,-2 14 2 0,4-7 10 0,2-5-6 16,0 0 5-16,8 13-14 0,-2-8 3 0,-1-5 1 16,-1-3-4-16,3 1 0 0,0-1-1 0,0 2-5 15,0-6 1-15,-1 2 2 0,2-2 1 0,-4-3-4 16,3 0-1-16,-1-1-5 0,-3-2 2 0,-3-7 2 16,12 12-4-16,-8-5 0 0,-4-7-8 0,7 10 7 0,-7-10-4 15,9 11 1-15,-9-11 7 0,6 10-11 0,-6-10 0 16,0 0 3-16,12 10-10 0,-12-10 13 0,0 0-11 15,11 11-13-15,-11-11-36 0,0 0-9 0,9 5-22 16,-9-5-31-16,0 0-66 0,0 0-216 0,0 0 64 16</inkml:trace>
  <inkml:trace contextRef="#ctx0" brushRef="#br0" timeOffset="41165.7599">8556 587 238 0,'0'0'112'0,"5"-12"-17"0,-5 12-7 16,4-10-5-16,-4 10-4 0,5-12-9 0,-5 12 6 0,4-10-4 15,-4 10-11-15,2-11 0 0,-2 11-8 0,6-9-1 16,-6 9-10-16,0 0 4 0,6-9-1 0,-6 9-6 16,0 0 0-16,3-8-21 0,-3 8 11 0,0 0-1 15,0 0-7-15,4-11-3 0,-4 11-10 0,0 0 3 16,0 0 0-16,0 0-7 0,0 0 10 0,0 0-3 0,0 0 1 15,0 0-11-15,7 35 10 0,-7-18-11 16,0 3 8-16,-3 11-3 0,3 0 2 0,-4-1-2 16,0 4 1-16,-3-2-3 0,-1 1 4 0,6 2 2 0,-5-2 4 15,1 0-1-15,-1-4-3 0,1 1 0 16,0-7-8-16,2 0 4 0,2-7 0 0,-3 1-3 0,1-3-6 16,2-2 8-16,-1-2 5 0,1 1-1 0,2-11-4 15,-2 14 0-15,2-14 2 0,0 0-3 16,-6 17 6-16,6-17 13 0,0 5 8 0,0-5 1 0,0 0 10 15,0 0 5-15,0 0-3 0,0 0-11 0,0 0 2 16,0 0-8-16,0 0-3 0,0 0-3 0,0 0-3 16,0 0 2-16,4-36-4 0,-2 17-2 0,2 3-3 15,-1-3-7-15,5-11 0 0,-3-1-6 0,1 8-5 16,4 1 2-16,-5 3 3 0,3 3-3 0,-1-1 0 0,1-1 1 16,1 1 1-16,-1 1 2 0,2-1 3 0,-3 3-3 15,4 0 3-15,-5 0-6 0,6 1 4 0,-3 0 1 16,-2 2-3-16,-3 2 6 0,4 1-2 0,-1-1-5 15,-7 9 3-15,11-12 1 0,-7 6-7 0,-4 6 7 16,12-12-1-16,-8 8-13 0,-4 4 10 0,14-13 3 16,-7 10-1-16,-7 3 3 0,11-9-8 0,-11 9 1 15,9-6 4-15,-9 6 2 0,12-7 2 0,-12 7-2 16,0 0-5-16,11-4-9 0,-11 4 6 0,0 0 6 16,0 0-5-16,0 0 2 0,0 0 4 0,0 0-6 15,30 7-1-15,-30-7-4 0,0 0 12 0,4 10 7 0,-4-10-8 16,0 0-5-16,0 12 2 0,0-12 0 0,-2 13 1 15,2-13 1-15,0 0 1 0,-6 20 1 16,1-14 0-16,5-6-3 0,-12 15 3 0,5-9-6 0,3 0 11 16,4-6-10-16,-14 13 3 0,7-8 3 0,-2 1-3 15,9-6 8-15,-16 11-6 0,9-10 6 0,7-1-6 16,-15 9 3-16,15-9 1 0,-17 6 0 0,17-6-3 16,-13 7 1-16,13-7 2 0,0 0 1 0,-14 2 2 15,14-2-6-15,0 0-2 0,0 0 2 0,-13 6-1 0,13-6-5 16,0 0 9-16,0 0-1 0,0 0-4 0,0 0 1 15,-17 2-2-15,17-2-3 0,0 0 3 0,0 0 2 16,0 0 1-16,0 0 0 0,0 0-3 0,-13 4-1 16,13-4 8-16,0 0-6 0,0 0 3 0,0 0-2 15,0 0 3-15,0 0-4 0,0 0 1 0,0 0 1 16,0 0 2-16,0 0-5 0,-12 3 3 0,12-3-6 16,0 0 5-16,0 0 4 0,0 0-5 0,0 0-6 15,0 0 8-15,0 0-10 0,0 0 8 0,0 0 0 16,0 0 2-16,0 0 0 0,0 0 3 0,0 0-4 15,0 0 0-15,0 0-1 0,0 0-5 0,0 0 5 16,0 0-3-16,0 0-2 0,-7 9 3 0,7-9-3 16,0 0 5-16,0 0-4 0,0 0 3 0,0 0 0 15,0 0 5-15,19 19-6 0,-19-19 5 0,9 14-10 0,-9-14 12 16,11 14-9-16,-6-5 4 0,-5-9-5 0,13 16 6 16,-6-8-2-16,-7-8-1 0,14 15 3 0,-9-7 2 15,-5-8 0-15,13 15 0 0,-9-7-3 0,-4-8 3 16,12 12-2-16,-12-12 4 0,11 12-5 0,-11-12 5 15,15 10 1-15,-15-10 1 0,11 11-8 0,-11-11 5 16,9 10-1-16,-9-10 8 0,9 10-11 0,-9-10 2 16,7 11-1-16,-7-11 0 0,0 0-6 0,11 10 6 0,-11-10 1 15,0 0 3-15,10 11-1 0,-10-11-6 16,0 0 6-16,9 10-3 0,-9-10 7 0,0 0-9 16,0 0-3-16,11 8 3 0,-11-8-11 0,0 0-18 0,0 0-10 15,12 8-15-15,-12-8-10 0,0 0-8 0,0 0-21 16,0 0-107-16,0 0-241 0,0 0 69 15</inkml:trace>
  <inkml:trace contextRef="#ctx0" brushRef="#br0" timeOffset="45678.46">8960 658 243 0,'0'0'116'15,"0"0"-8"-15,0 0-9 0,0 0-8 16,0 0-10-16,0 0-6 0,0 0 3 0,0 0-12 0,0 0-8 16,0 0-1-16,0 0-14 0,0 0 7 0,0-13-10 15,0 13-7-15,0 0 6 0,0 0-12 0,0 0 0 16,0 0-7-16,0 0 0 0,0 0-2 0,0 0-2 16,0 0 4-16,0 0-5 0,0 0-1 0,0 0-2 15,0 0-2-15,0-11 2 0,0 11-2 0,0 0-4 0,0 0 3 16,0 0 0-16,0 0-2 0,0 0-1 0,0-11-3 15,0 11 1-15,0 0 1 0,0 0-5 0,0 0 4 16,2-14-7-16,-2 14-2 0,0 0 9 0,0-9 2 16,0 9-9-16,5-6 9 0,-5 6-9 0,0 0 6 15,0 0-6-15,2-13 8 0,-2 13-14 0,0 0 11 16,0 0-4-16,0 0 1 0,0 0 0 0,2-11-4 16,-2 11-1-16,0 0 0 0,0 0-4 0,0 0 3 15,0 0-2-15,0 0 5 0,0 0-1 0,0 0-5 16,0 0 12-16,0 0 2 0,0 0-10 0,0 0-4 15,0 0 8-15,0 0-4 0,-11 32 1 0,9-22 2 16,-3 4 2-16,3 3-1 0,-3-5 6 0,3 5-6 16,-1 0-1-16,3-5 0 0,0 0 5 0,-2-2-2 0,2 1-1 15,0-11-4-15,0 16 6 0,0-8 1 0,0-8 0 16,0 16 1-16,0-16 0 0,2 15-2 0,-2-7 5 16,0-8-3-16,8 12 3 0,-8-12-8 0,2 12 5 15,5-5 2-15,-7-7-8 0,4 9 16 0,-4-9-5 16,7 5 0-16,-7-5-1 0,0 0-4 0,10 7 5 0,-10-7-6 15,0 0 6-15,0 0-5 0,0 0 1 16,0 0-2-16,0 0 2 0,32-11 1 0,-32 11 7 16,11-12-11-16,-5 6-3 0,-1-2 1 0,-5 8 2 15,12-15 1-15,-6 7 0 0,-1-3 2 0,-1 3 0 16,0-6-4-16,6 0 6 0,-3 1-2 0,-3 2-7 0,1 2-1 16,-1 1 4-16,-2-2 3 0,4 1 1 0,-4 3-10 15,0-2 4-15,-2 8 2 0,5-13 1 0,-3 5 1 16,-2 8 1-16,2-13-4 0,-2 13 6 0,2-9-2 15,-2 9-6-15,5-9 7 0,-5 9 1 0,2-7-6 16,-2 7 0-16,2-9-2 0,-2 9 3 0,0 0 6 16,2-9-4-16,-2 9 7 0,0 0 4 0,0-10 3 15,0 10-1-15,0 0-3 0,0 0 2 0,2-11 0 16,-2 11 0-16,0 0 2 0,0 0-4 0,4-7 4 0,-4 7-10 16,0 0 1-16,0 0 4 0,0 0-10 0,0 0 1 15,0 0-1-15,2-8-5 0,-2 8 3 0,0 0-2 16,0 0 1-16,0 0-4 0,0 0 2 0,0 0 1 15,0 0-1-15,0 0-1 0,0 0-6 0,-2 41 9 16,-4-25 0-16,6 1-4 0,-2 3 7 0,0-1-4 16,-3 14 3-16,1-5 0 0,2-4 0 0,-3-1-4 15,3-2 4-15,2 8 6 0,-2-5-5 0,0-3 1 16,2-3 3-16,-6 1-1 0,6-2-9 0,0-3 7 16,-2 0-3-16,4-2 2 0,-4-1 0 0,2-11 4 15,0 19-3-15,0-11-9 0,0-8-7 0,0 9-10 0,0-9-15 16,0 0-13-16,0 16-23 0,0-16-24 0,0 0-83 15,0 12-218-15,0-12 65 0</inkml:trace>
  <inkml:trace contextRef="#ctx0" brushRef="#br0" timeOffset="45955.96">9263 1019 230 0,'-2'13'76'0,"2"0"-10"15,-2 0-3-15,2-1-18 0,-2 1 4 0,-1-4-6 16,-2 0 0-16,5-9-9 0,0 17-9 0,0-17 6 15,-2 14 5-15,2-14-11 0,-2 12 1 0,2-12-7 16,0 11-19-16,0-11-21 0,0 10-24 0,0-10-39 16,0 0-95-16,0 0 32 0</inkml:trace>
  <inkml:trace contextRef="#ctx0" brushRef="#br0" timeOffset="46550.41">9375 299 243 0,'0'0'60'0,"0"0"-1"0,0 0-1 16,0 0-12-16,0 0 0 0,0 0-10 0,0 0 0 15,0 0-4-15,0 0-10 0,0 0 0 0,0 0 1 16,0 0 5-16,0 0-13 0,0 0 0 0,0 0 10 0,0 0-1 16,0 0-1-16,0 0-7 0,18 29-3 0,-18-29 4 15,9 15-2-15,-5-8 6 0,4 0 3 0,3 8-2 16,0-1-7-16,1-1 3 0,11 11-3 0,-3 0 3 15,-1-5 11-15,-4 0-16 0,6 6 5 0,2-1 1 16,-10-3-4-16,8 5-3 0,-5-5 0 0,2 6 2 16,-4-5-6-16,-5-3 13 0,0 0-13 0,0-2 10 15,3 13-1-15,-3-8 12 0,-5-2-5 0,1-1-6 16,-3 2 8-16,0-2-2 0,-4-1 8 0,0 0 7 16,0-2 2-16,-1 3-3 0,-6-1 10 0,0-1 3 15,-5 12-4-15,-1-9 5 0,1-1-14 0,-7 6 15 16,-1-5 3-16,3-3-11 0,0-3 1 0,6-2 2 15,2-2-2-15,-5 1 2 0,3 1-9 0,0-6 2 16,2 3-5-16,3-4-8 0,0-1 1 0,8-4-4 16,-13 11-2-16,6-7-1 0,7-4-1 0,-12 6-3 0,12-6-3 15,-6 8 1-15,6-8-4 0,0 0 1 0,-9 7 2 16,9-7-4-16,0 0-2 0,0 0 1 0,-15 8-9 16,15-8 4-16,0 0 2 0,0 0-4 0,0 0-10 15,-6 3-16-15,6-3-20 0,0 0-9 0,0 0-22 16,0 0-26-16,0 0-13 0,0 0-34 0,0 0-103 0,0 0-296 15,0 0 84-15</inkml:trace>
  <inkml:trace contextRef="#ctx0" brushRef="#br0" timeOffset="47299.75">9909 631 214 0,'4'-12'144'0,"-4"3"-22"0,5 1-8 0,-5 8 1 16,4-15-4-16,-4 15 7 0,2-9-10 15,-2 9-3-15,7-9-12 0,-7 9-6 0,0 0-9 0,0 0-12 16,3-11-3-16,-3 11-14 0,0 0-7 0,0 0-6 15,0 0-4-15,0 0-9 0,0 0-3 0,0 0-3 16,0 0 5-16,0 0-13 0,0 0 7 0,0 0-1 16,22 28-4-16,-14-12 5 0,-2 5-6 0,1-6-3 15,-3 6 0-15,8 9-2 0,-5-6 4 0,2-3-2 16,-2-5-2-16,-1 3-1 0,4-1 0 0,-6 1 4 16,3-4-3-16,-3 2 5 0,3 0-4 0,-1-1 1 15,0-3-2-15,-4-1-3 0,3-2 5 0,-5-10-1 0,4 15-1 16,-4-15-1-16,7 12 5 0,-7-12-6 0,3 10-3 15,-3-10-3-15,0 0 23 0,0 0 10 16,7 14 9-16,-7-14 5 0,0 0 8 0,0 0-2 0,0 0 1 16,0 0-8-16,0 0-4 0,0 0-4 0,0 0-4 15,0 0-4-15,0 0 0 0,0 0 1 0,25-22-6 16,-21 13-1-16,5-7 0 0,0 2 0 16,-1-2-3-16,-2-1 0 0,1 0-2 0,2 0-5 15,0 2 0-15,0-2 5 0,0 2 0 0,-4-1 5 0,4 3-4 16,-2-2 6-16,2 0-3 0,-5 3-1 0,3-5-1 15,0 3-1-15,0 2-4 0,2-1 1 0,-5 1 1 16,2 0-4-16,-2 4 3 0,1-3 3 0,-5 11-3 16,6-14 3-16,-1 7 1 0,-5 7-5 0,4-10-2 15,-4 10 0-15,8-11 1 0,-8 11-1 0,0 0-3 0,4-9-4 16,-4 9 2-16,0 0 1 0,2-8 4 0,-2 8-9 16,0 0-2-16,0 0 0 0,5-8-12 0,-5 8-15 15,0 0-28-15,0 0-17 0,0 0-21 0,0 0-19 16,0 0-10-16,0 0-17 0,0 0-17 0,0 0-145 15,0 0-360-15,0 0 103 0</inkml:trace>
  <inkml:trace contextRef="#ctx0" brushRef="#br0" timeOffset="47569.7599">10353 809 303 0,'0'0'157'0,"0"0"-41"16,0 0-5-16,0 0-15 0,0 0-22 0,0 0-1 16,0 0-4-16,0 0-14 0,2 15-8 0,-2-15-2 15,0 0-7-15,-2 16-3 0,2-16 9 0,-4 27 1 16,2-9-4-16,-3 1-1 0,-1-1-1 0,3 1-7 16,-9 14-4-16,8-12 6 0,-3-1-3 0,3-2-2 0,-2 1 0 15,2-1-2-15,0-1-11 0,1-1 2 0,-1-1 2 16,0 1-2-16,-1-2-2 0,3-2-22 0,2-12-22 15,-5 22-22-15,0-12-19 0,3 4-42 0,-5 3-76 16,1-4-222-16,-4 0 68 0</inkml:trace>
  <inkml:trace contextRef="#ctx0" brushRef="#br0" timeOffset="49633.31">9281 1083 233 0,'0'0'114'16,"0"0"-23"-16,0 0-1 0,0 0 1 0,0 0-9 16,0 0-7-16,0 0-5 0,0 0-10 0,0 0-8 15,0 0 5-15,0 0-2 0,0 0-11 0,0 0-6 16,0 0 0-16,0 0 6 0,0 0 5 0,0 0-12 16,0 0 1-16,0 0 7 0,0 0-10 0,0 0 5 15,0 0 0-15,0 0-5 0,0 0-5 0,0 0 6 16,0 0-9-16,0 0 1 0,0 0 4 0,0 0-7 0,0 0 1 15,0 0-4-15,0 0-7 0,0 0 5 16,0 0-1-16,0 0 0 0,0 0-4 0,0 0 1 16,5-18-4-16,-5 18 5 0,0 0-8 0,0 0 5 0,0 0 1 15,0 0 0-15,0 0-9 0,0 0 4 0,0 0-5 16,0 0 7-16,0 0-4 0,0-11-4 0,0 11-7 16,0 0 3-16,0 0-3 0,0 0 9 0,0 0-2 15,0 0-5-15,0 0-3 0,0 0 4 0,0 0 5 16,0 0-5-16,0 0 2 0,0 0-8 0,0 0 3 0,0 0 2 15,0 0-3-15,0 0 4 0,0 0-9 16,0 0 8-16,0 0-2 0,-14 33 4 0,12-17 1 0,-7-1-6 16,7 3 2-16,-6-2 2 0,4 1-3 0,-3-1 1 15,5-1 2-15,-4-4 0 0,1-2 0 0,5 2 1 16,-5-6-4-16,0 4 5 0,5-9 0 0,-4 13 5 16,2-8-5-16,2-5 3 0,-3 8 1 0,3-8-1 15,0 0 6-15,-4 9 14 0,4-9 1 0,0 0-3 16,0 0 2-16,0 0-3 0,0 0-1 0,0 0-7 15,0 0 2-15,0 0-5 0,0 0 0 0,0 0 0 16,-7-31-1-16,7 23-2 0,0-9 2 0,0-1-5 16,-2 4 1-16,2 2-2 0,0-5 2 0,0 1-7 15,0 3 4-15,0 1 2 0,0 2-5 0,0 1 3 16,2-2 8-16,-2 4-12 0,0 7 6 0,0-17-9 0,0 12 9 16,0 5-1-16,3-15-4 0,-3 8 1 0,0 7 2 15,2-9-2-15,-2 9 2 0,0-13-3 0,0 13 8 16,2-10-5-16,-2 10-4 0,0-10 3 0,0 10-9 15,0 0 3-15,2-13 7 0,-2 13-1 0,0 0-3 16,0 0 0-16,0-9-3 0,0 9 0 0,0 0 1 16,0 0-1-16,0-8 4 0,0 8-2 0,0 0-1 15,0 0-1-15,0 0 2 0,0 0 2 0,2-8-1 16,-2 8 2-16,0 0-2 0,0 0-1 0,0 0 0 16,0 0-2-16,0 0 4 0,3-9-4 0,-3 9-2 15,0 0 1-15,0 0 0 0,0 0 0 0,0 0-2 0,0 0 8 16,0 0-6-16,0 0-1 0,0 0 4 0,0 0 0 15,0 0-3-15,-5 30 3 0,5-22 0 0,-2 3 1 16,0-3-1-16,2 2-4 0,-2-1 5 0,-1 0-1 16,3 2-1-16,-2-1 3 0,-1 0 3 0,1-1-4 15,2-1 0-15,-2-1-1 0,-1 2 1 0,3-9-3 16,-2 17 3-16,2-9 2 0,0-8 1 0,-2 10-2 16,2-10 1-16,0 8 3 0,0-8 3 0,0 0-6 0,-2 11 1 15,2-11 3-15,0 0-2 0,0 0 6 0,0 12 1 16,0-12-2-16,0 0 2 0,0 0-2 0,0 0-2 15,0 0-1-15,0 0-2 0,0 0-1 0,0 0 2 16,0 0 2-16,0 0-6 0,0 0 3 0,0 0 0 16,0 0 1-16,0 0-4 0,0 0 2 0,0 0-2 15,9-33 6-15,-7 27-7 0,-2 6 2 0,5-12-4 16,-5 12 3-16,5-11 3 0,-5 11-7 0,2-9 5 16,-2 9-4-16,4-9 1 0,-4 9 4 0,0 0-3 15,0-10 2-15,0 10 4 0,2-9-7 0,-2 9-2 16,3-5 3-16,-3 5 2 0,4-9-3 0,-4 9-2 15,2-10 5-15,-2 10-2 0,8-11-3 0,-8 11 1 16,4-8 3-16,-4 8 3 0,7-8-1 0,-7 8-2 16,2-8 1-16,-2 8-3 0,2-6-3 0,-2 6 3 0,0 0 1 15,5-8 4-15,-5 8-2 0,0 0-5 0,4-9 1 16,-4 9 0-16,0 0 4 0,0 0-2 0,0 0-3 16,2-9 4-16,-2 9-1 0,0 0 2 0,0 0 1 15,0 0 1-15,6-5-4 0,-6 5-1 0,0 0-2 16,0 0-1-16,0 0 3 0,0 0-4 0,0 0-4 0,0 0-4 15,0 0 4-15,0 0 2 0,0 0 6 16,0 0-3-16,0 0-2 0,2 27 5 0,-4-9-1 16,-4 1 3-16,4-1-11 0,0 3 5 0,0-4 3 0,0 5 2 15,-3-4 1-15,-1 13 0 0,1-9-7 16,0-4 3-16,0-1-1 0,-1-2 3 0,3-3 8 16,1 1-6-16,2-5 5 0,-2 0-3 0,2-8-3 0,-2 12 9 15,2-12-6-15,-5 8 0 0,5-8 3 0,0 8-7 16,0-8 12-16,0 0 13 0,0 9 9 0,0-9 1 15,0 0 5-15,0 0 5 0,0 0-3 0,0 0-2 16,0 0-6-16,0 0-4 0,0 0-1 0,0 0-8 16,0 0-1-16,0 0-1 0,0 0-3 0,0 0 2 15,0-35-4-15,3 25 1 0,-3 0-5 0,2-1 0 16,2-1-3-16,-2-7 3 0,1 6-5 0,1-2 3 0,-2 3-4 16,1-1 1-16,-1 1 0 0,1 4 2 0,-1-3-1 15,-2 3-4-15,2 0 1 0,-2 8 1 0,5-15 0 16,-3 6 0-16,0 2-3 0,-2 7 3 0,2-17-1 15,-2 12 1-15,0 5-2 0,5-15 0 0,-3 7 2 16,0 1-2-16,-2 7 2 0,2-14-3 0,4 7 4 16,-6 7-4-16,2-11-1 0,-2 11 2 0,2-11 0 15,-2 11-1-15,0-10 0 0,0 10 0 0,2-6 0 16,-2 6 1-16,0 0 0 0,3-10 0 0,-3 10-5 16,0 0 4-16,0 0 2 0,4-9-4 0,-4 9 1 15,0 0 2-15,0 0-1 0,0 0-1 0,2-7 0 16,-2 7 1-16,0 0-7 0,0 0 0 0,0 0 4 0,0 0-5 15,0 0 2-15,0 0-2 0,0 0 3 16,0 0 2-16,0 0 0 0,0 0 0 0,0 42 3 0,0-13-6 16,-2-4 4-16,-2-2 0 0,1 7-2 0,1 1 2 15,0-8-2-15,0-1-1 0,-4-1 1 0,6 9 2 16,-2-7 3-16,-2-2 0 0,2-5-4 0,2-1 5 16,-3 1-3-16,1-3 4 0,2-2-4 0,-2 1-4 15,2-3 4-15,0 2 3 0,-2-3-3 0,0 2 2 0,-1-2-3 16,3-8 3-16,0 14-3 0,-2-3 6 0,2-5-3 15,0-6 1-15,-5 14 0 0,5-5 2 16,0-9-2-16,-2 10-1 0,2-10 0 0,0 10 2 0,0-10 1 16,-3 8-3-16,3-8 3 0,0 8-1 0,0-8 0 15,0 0-1-15,0 8-14 0,0-8-15 0,0 0-20 16,0 0-19-16,0 0-39 0,-2 13-21 0,2-13-25 16,0 0-120-16,-7 11-324 0,7-11 93 0</inkml:trace>
  <inkml:trace contextRef="#ctx0" brushRef="#br0" timeOffset="84288.58">3749 2663 248 0,'0'0'60'0,"0"0"-6"0,0 0-11 15,0 0 2-15,0 0-12 0,0 0-3 0,0 0 0 0,-19-18-3 16,19 18-3-16,0 0-10 0,0 0 5 0,0 0-5 15,0 0 1-15,0 0 1 0,0 0-2 16,0 0-6-16,0 0-4 0,0 0 8 0,0 0-7 0,0 0-1 16,0 0 0-16,0 0-1 0,0 0 0 0,0 0-1 15,0 0 4-15,0 0-13 0,0 0 14 16,0 0-3-16,0 0 0 0,0 0-7 0,0 0 2 0,0 0-5 16,0 0 5-16,0 0-6 0,0 0 2 0,0 0-8 15,-6-8-2-15,6 8 0 0,0 0 4 0,0 0-1 16,0 0 2-16,0 0-9 0,0 0 12 0,0 0-5 15,0 0 2-15,0 0 4 0,0 0 5 0,0 0-5 16,0 0 2-16,0 0 3 0,0 0-5 0,0 0-2 0,0 0 1 16,0 0 4-16,0 0-4 0,0 0 7 15,0 0-4-15,0 0-2 0,0 0-2 0,0 0 0 0,0 0 4 16,0 0-4-16,-5-7-7 0,5 7 8 0,0 0-2 16,0 0-7-16,0 0 2 0,0 0-3 0,0 0 5 15,0 0-4-15,0 0 2 0,0 0 4 0,0 0-4 16,0 0-12-16,0 0-31 0,0 0 13 0</inkml:trace>
  <inkml:trace contextRef="#ctx0" brushRef="#br0" timeOffset="86250.51">7343 2519 230 0,'0'0'30'16,"0"0"-1"-16,0 0 3 0,0 0-3 0,0 0-3 16,0 0-8-16,0 0 0 0,0 0-6 0,0 0 2 15,0 0-1-15,0 0-6 0,0 0 15 0,0 0-12 0,0 0-4 16,0 0-1-16,0 0-4 0,0 0 5 16,0 0-5-16,0 0 1 0,0 0-8 0,0 0 9 15,0 0-6-15,0 0 1 0,0 0 0 0,0 0-4 0,0 0 7 16,0 0-1-16,0 0 5 0,0 0 2 0,0 0-3 15,0 0-4-15,0 0 1 0,0 0-5 16,0 0 7-16,0 0-3 0,0 0 1 0,0 0-2 0,0 0 5 16,0 0-1-16,0 0-4 0,0 0-1 0,0 0-9 15,0 0-4-15,0 0 2 0,0 0-3 0,0 0 0 16,0 0-6-16,0 0 2 0,0 0-11 0,0 0-38 16,0 0 14-16</inkml:trace>
  <inkml:trace contextRef="#ctx0" brushRef="#br0" timeOffset="97932.51">10892 658 213 0,'0'0'142'0,"0"0"-17"0,0 0-6 0,0 0-11 15,0 0-3-15,0 0-13 0,0 0 0 16,0 0-13-16,0 0-8 0,0 0-4 0,0 0-7 0,0 0-12 16,0 0 1-16,0 0 2 0,0 0-9 0,0 0-6 15,0 0 0-15,0 0-4 0,0 0-4 0,0 0 1 16,0 0-6-16,0 0 2 0,0 0-4 0,0 0 5 16,0 0 1-16,0 0-1 0,0 0 0 0,0 0-3 15,2 10-2-15,-2-10-4 0,0 0-1 0,11 0-1 16,10 0 0-16,-1 0-3 0,22-5 2 0,-2 1 0 0,9 0-2 15,23-4-3-15,-17 2 2 0,13-1 1 0,-19-1 0 16,-4 5 0-16,-4 1 0 0,-2 0-3 0,0-3-4 16,-3 3 8-16,5-1-1 0,-14 0-7 0,-4 1 2 15,0 0 1-15,-5 0-6 0,1 2 0 16,-4-2 3-16,-15 2-4 0,23 0 3 0,-23 0-4 0,12 0 7 16,-12 0-2-16,0 0-4 0,16-2 2 0,-16 2-6 15,0 0-2-15,0 0-5 0,16 0-10 0,-16 0-14 16,0 0-20-16,0 0-14 0,0 0-11 0,0 0-19 15,13-2-23-15,-13 2-89 0,0 0-249 0,0 0 73 16</inkml:trace>
  <inkml:trace contextRef="#ctx0" brushRef="#br0" timeOffset="98187.95">11382 378 251 0,'0'0'157'16,"-3"-4"-33"-16,3 4-19 0,0 0-23 0,0 0-11 15,0 0-9-15,0 0-10 0,0 0-13 0,0 0 0 0,0 0 0 16,-11 22 1-16,11-11-13 0,-2 3-3 16,-3 7-1-16,3-3-7 0,-2 13 2 0,-4-3 3 15,8-2 3-15,-4-6-9 0,-3 9 0 0,3-4 5 0,2-3-7 16,-3 9 6-16,1-9-4 0,2 9 0 15,-4-6-26-15,2-5-31 0,4 9-23 0,-5-4-86 0,3 6-177 16,-5-13 54-16</inkml:trace>
  <inkml:trace contextRef="#ctx0" brushRef="#br0" timeOffset="100637.36">12483 458 236 0,'0'0'83'0,"0"0"-11"0,0 0 0 16,0 0-4-16,0 0-9 0,0 0-3 0,0 0-15 15,0 0-5-15,0 0 0 0,0 0-1 0,0 0-7 16,0 0 0-16,0 0-8 0,0 0 2 0,0 0-1 0,0 0 4 16,0 0-7-16,-18 2-4 0,18-2 0 15,0 0-3-15,0 0 6 0,0 0-4 0,0 0-1 0,0 0 0 16,0 0-6-16,0 0 4 0,0 0-2 0,0 0 8 16,0 0 4-16,0 0-6 0,0 0 3 0,0 0-5 15,0 0 0-15,0 0-3 0,0 0 2 0,0 0 3 16,0 0-8-16,0 0-5 0,0 0 21 0,0 0-20 15,0 0 6-15,0 0-2 0,0 0-6 0,0 0 0 0,0 0-4 16,0 0 9-16,0 0-2 0,0 0 1 16,0 0-3-16,0 0 6 0,0 0-3 0,0 0-3 15,0 0-1-15,0 0 5 0,0 0-10 0,0 0 8 0,0 0-3 16,0 0 2-16,0 0 3 0,0 0 3 16,0 0-4-16,0 0-1 0,0 0 1 0,0 0 4 0,0 0 6 15,0 0-3-15,0 0-4 0,0 0 9 0,0 0-7 16,0 0-3-16,0 0 3 0,0 0-3 0,0 0 1 15,0 0-2-15,0 0 0 0,0 0-1 0,0 0 0 16,0 0-3-16,0 0 3 0,0 0-1 0,0 0-9 16,0 0 9-16,0 0 4 0,0 0-4 0,0 0-3 15,0 0 0-15,0 0 13 0,0 0-13 0,0 0 8 16,0 0-11-16,0 0 10 0,0 0-11 0,0 0 3 16,0 0-12-16,0 0 12 0,0 0 4 0,0 0-1 0,0 0 2 15,0 0-5-15,0 0-4 0,0 0 3 0,0 0 1 16,0 0 1-16,0 0-1 0,0 0 1 0,0 0-1 15,0 0 1-15,0 0 8 0,0 0-8 0,0 0 1 16,0 0 7-16,0 0-9 0,0 0 0 0,0 0-5 16,0 0-5-16,0 0 10 0,0 0-7 0,0 0 7 15,0 0 0-15,0 0 2 0,0 0-6 0,0 0 5 16,0 0 3-16,0 0-3 0,0 0-3 0,0 0-4 16,0 0 13-16,0 0-8 0,0 0-1 0,0 0-3 15,0 0 8-15,0 0-5 0,0 0 3 0,0 0-6 16,0 0 3-16,0 0 5 0,0 0 2 0,0 0-15 0,0 0 12 15,0 0-1-15,0 0 6 0,0 0-7 16,0 0-1-16,0 0 2 0,0 0 0 0,0 0-3 0,0 0 2 16,0 0-5-16,0 0 6 0,0 0 3 0,0 0-3 15,0 0 4-15,0 0-1 0,0 0-3 0,0 0-3 16,0 0 2-16,0 0-7 0,0 0 4 0,0 0 2 16,0 0-1-16,0 0 5 0,0 0-9 0,0 0 7 15,0 0-3-15,0 0 6 0,0 0-7 0,0 0 3 16,0 0-2-16,0 0-1 0,0 0 0 0,0 0 1 0,0 0-8 15,-14 3-1-15,14-3 6 0,0 0-3 0,0 0 2 16,0 0-5-16,0 0 4 0,0 0-1 0,0 0 3 16,0 0 5-16,0 0-9 0,0 0 27 0,0 0-20 15,0 0 1-15,0 0-10 0,0 0 10 0,0 0 0 16,0 0 3-16,0 0-1 0,0 0-7 16,0 0 4-16,0 0-5 0,0 0 9 0,0 0-9 15,0 0 8-15,0 0-4 0,0 0 3 0,0 0-5 0,0 0 1 16,0 0-5-16,0 0 1 0,0 0-2 0,0 0 0 15,0 0 11-15,0 0-4 0,0 0-2 0,0 0 1 16,0 0 5-16,0 0-6 0,0 0-4 0,0 0 4 0,0 0 6 16,0 0-5-16,0 0 4 0,0 9 1 15,0-9-5-15,0 0 4 0,0 0 1 0,0 0-3 16,0 0 2-16,0 0 2 0,0 0-2 0,0 0 7 0,0 0-1 16,0 0-4-16,0 0-3 0,0 0 2 0,0 0-3 15,0 0 3-15,0 0 2 0,0 0-1 0,0 0-1 16,0 0-4-16,0 0 12 0,0 0-8 0,0 0 2 15,0 0-4-15,0 0-3 0,0 0 1 0,0 0 3 16,0 0-5-16,0 0 7 0,0 0-10 0,0 0 8 16,0 0 4-16,0 0-7 0,0 0-2 0,-2 9-1 15,2-9 3-15,0 0 2 0,0 0 2 0,0 0-15 16,0 0 7-16,0 0 4 0,0 0-3 0,0 0 7 16,0 0-13-16,0 0 8 0,-4 10-1 0,4-10 2 15,0 0-5-15,0 0-7 0,0 0 10 0,0 0 1 0,0 0 0 16,-3 12-3-16,3-12 7 0,0 0 1 0,0 0-8 15,0 0 6-15,-4 7-1 0,4-7 3 0,0 0 2 16,0 0-6-16,0 0 3 0,0 0-1 0,0 0 7 16,0 0-5-16,-7 8-2 0,7-8-2 0,0 0 3 15,0 0-6-15,0 0 7 0,0 0 7 0,0 0-7 16,0 0-3-16,0 0 6 0,-7 8-6 0,7-8 2 16,0 0 1-16,0 0 0 0,0 0 1 0,0 0-2 15,0 0 3-15,0 0 4 0,-7 8-8 0,7-8 6 0,0 0 0 16,0 0-8-16,0 0 2 0,0 0 4 0,0 0 3 15,-7 6-7-15,7-6 2 0,0 0 3 0,0 0-1 16,0 0-6-16,0 0 3 0,0 0 2 0,0 0 1 16,0 0-7-16,-6 7 4 0,6-7-5 0,0 0 6 15,0 0-3-15,0 0 12 0,0 0-10 0,0 0-4 16,0 0 7-16,0 0 0 0,0 0 1 0,0 0-4 16,-10 6 2-16,10-6-8 0,0 0 7 0,0 0 0 15,0 0 0-15,0 0-4 0,0 0 8 0,0 0-3 16,0 0 4-16,-9 8-6 0,9-8 1 0,0 0-5 15,0 0 5-15,0 0 2 0,0 0-4 0,0 0 4 16,0 0 0-16,0 0-2 0,0 0 6 0,0 0-7 0,-6 6-3 16,6-6 0-16,0 0 3 0,0 0 2 15,0 0-9-15,0 0 8 0,0 0 0 0,0 0 0 16,0 0-2-16,0 0-2 0,0 0 4 0,0 0-4 0,0 0 2 16,-11 7-3-16,11-7 1 0,0 0 0 0,0 0-2 15,0 0 0-15,0 0-1 0,0 0 4 0,0 0-1 16,0 0 3-16,0 0-3 0,0 0 2 0,0 0 0 15,0 0 1-15,-8 5-4 0,8-5 2 0,0 0 1 16,0 0 0-16,0 0 5 0,0 0-3 0,0 0-1 0,0 0-8 16,0 0 13-16,0 0-2 0,0 0-1 15,0 0-2-15,0 0 2 0,0 0-8 0,0 0 3 0,0 0 1 16,0 0-5-16,0 0 5 0,0 0-7 16,0 0 0-16,0 0-2 0,0 0-1 0,-9 7 9 15,9-7-12-15,0 0 5 0,0 0-1 0,0 0 4 0,0 0-3 16,0 0 11-16,0 0-8 0,0 0 5 0,-9 4-1 15,9-4 0-15,0 0-6 0,0 0-4 16,0 0 13-16,0 0-5 0,0 0-6 0,0 0-4 0,0 0 2 16,0 0-6-16,0 0 4 0,0 0-5 15,0 0 2-15,-6 4 1 0,6-4-9 0,0 0 7 0,0 0-4 16,0 0 7-16,0 0-4 0,0 0 8 0,0 0-5 16,0 0 4-16,0 0 4 0,0 0-2 0,0 0 2 15,0 0 6-15,0 0-4 0,0 0 5 0,0 0-2 0,0 0 5 16,0 0-3-16,0 0-4 0,0 0 5 0,0 0 2 15,0 0-3-15,0 0 6 0,0 0-1 0,-6 6 1 16,6-6 0-16,0 0 1 0,0 0 0 0,0 0 8 16,0 0-9-16,0 0-2 0,0 0 3 0,0 0-3 15,0 0 2-15,0 0 6 0,0 0-7 0,0 0-7 16,0 0 5-16,0 0-1 0,0 0-2 0,0 0-2 16,0 0-1-16,0 0-19 0,0 0-29 0,0 0 12 15</inkml:trace>
  <inkml:trace contextRef="#ctx0" brushRef="#br0" timeOffset="101984.53">12330 565 230 0,'0'0'39'0,"0"0"0"0,0 0-8 0,0 0 2 16,0 0 2-16,0 0-15 0,6-8 0 0,-6 8 2 16,0 0-3-16,0 0-9 0,0 0 8 0,0 0-3 15,0 0-3-15,0 0 4 0,0 0-5 0,0 0-2 16,0 0 0-16,0 0 1 0,0 0-3 0,0 0-4 16,4-6 4-16,-4 6-6 0,0 0 5 0,0 0-5 15,0 0-4-15,0 0 5 0,0 0-4 0,0 0 2 0,0 0 3 16,0 0 0-16,0 0-10 0,0 0 14 0,0 0-10 15,0 0 10-15,0 0-3 0,0 0 3 0,0 0-3 16,0 0-3-16,4-8 1 0,-4 8-2 0,0 0-3 16,0 0 2-16,0 0 7 0,0 0-6 0,0 0 3 15,0 0-4-15,0 0 5 0,0 0-4 0,0 0-3 16,0 0 3-16,0 0 3 0,0 0-2 0,0 0-5 16,0 0-1-16,0 0 6 0,0 0 0 0,0 0-1 15,0 0-1-15,0 0 1 0,0 0-7 0,0 0 6 0,0 0 1 16,0 0-3-16,0 0 7 0,0 0-5 0,3-9 1 15,-3 9 4-15,0 0-4 0,0 0-3 16,0 0-1-16,0 0 1 0,0 0 2 0,0 0 4 0,0 0-7 16,0 0 4-16,0 0 2 0,0 0-2 15,0 0-1-15,0 0 6 0,0 0-10 0,0 0 9 16,0 0-7-16,0 0 2 0,0 0 1 0,0 0 0 16,0-11 1-16,0 11-2 0,0 0 8 0,0 0 1 0,0 0-4 15,0 0 2-15,0 0 9 0,0 0-10 0,0 0 3 16,0 0-4-16,0 0-7 0,0 0 9 0,0 0 5 15,0 0-14-15,0 0 8 0,0 0-3 0,0 0 0 16,0 0 2-16,0 0 4 0,0 0-8 0,0 0 3 16,0 0-11-16,0 0 1 0,0 0-3 0,0 0-4 15,0 0-6-15,0 0-5 0,0 0-8 0,0 0-30 0,0 0-72 16,0 0 24-16</inkml:trace>
  <inkml:trace contextRef="#ctx0" brushRef="#br0" timeOffset="103299.51">12436 485 233 0,'0'0'67'0,"0"0"0"0,0 0-13 16,0 0-2-16,0 0-2 0,0 0-10 0,0 0-5 15,9-4 8-15,-9 4-9 0,0 0-7 0,0 0 1 16,0 0-8-16,0 0 5 0,0 0-6 0,0 0 0 16,0 0-3-16,0 0 3 0,0 0-4 0,0 0-1 15,0 0-3-15,0 0 3 0,0 0-10 0,0 0 1 16,0 0 4-16,0 0-1 0,0 0-4 0,0 0 3 16,0 0-4-16,0 0 1 0,8-4 3 0,-8 4-4 15,0 0-3-15,0 0 2 0,0 0-7 0,0 0 8 16,0 0-2-16,0 0 2 0,0 0-3 0,0 0 0 15,0 0-2-15,0 0 5 0,0 0-4 0,0 0 7 0,0 0-1 16,0 0-6-16,0 0-2 0,0 0 10 16,0 0-11-16,0 0 8 0,0 0-3 0,0 0 0 15,0 0 4-15,0 0 1 0,0 0-4 0,0 0 0 0,0 0 4 16,0 0-2-16,0 0-4 0,0 0 0 16,0 0 4-16,0 0-3 0,0 0 8 0,0 0 0 0,0 0 1 15,0 0-3-15,0 0-1 0,0 0-1 0,0 0 2 16,0 0 5-16,0 0-7 0,0 0 1 0,0 0-4 15,0 0 6-15,0 0-3 0,10-7-1 0,-10 7 4 0,0 0-9 16,0 0 8-16,0 0-7 0,0 0 3 16,0 0-1-16,0 0 2 0,11-6-5 0,-11 6 1 0,0 0 0 15,0 0-2-15,11-1 1 0,-11 1-10 0,0 0 12 16,0 0-7-16,0 0 1 0,15-3 0 16,-15 3 3-16,0 0-2 0,0 0 4 0,0 0-5 0,0 0 9 15,0 0-9-15,0 0 5 0,0 0 12 0,0 0-17 16,0 0 4-16,0 0-6 0,0 0 3 15,0 0 3-15,0 0 2 0,0 0-1 0,0 0 0 0,-17 27 7 16,6-23-7-16,11-4 3 0,-19 10-2 0,8-5 2 16,11-5-3-16,-18 8 1 0,9-4-1 0,9-4 6 15,-18 4 1-15,18-4-2 0,-16 4 4 0,16-4-4 16,0 0 12-16,-19 0 1 0,19 0 2 0,0 0 4 16,0 0-6-16,0 0 1 0,0 0-3 0,-15-8 1 0,15 8-3 15,0 0-2-15,0 0-4 0,4-19-3 0,-4 19 0 16,11-16 5-16,-1 10 7 0,1-7-9 0,3 1 3 15,-5 2 6-15,0 0-8 0,5-1 2 0,-1 1-2 16,4-1 5-16,-4 3-12 0,-2 2 4 0,1-2 7 16,-3 4-18-16,0 2 6 0,1-4 7 0,-10 6-12 15,15-4 6-15,-6-1-8 0,-9 5 7 0,18-4-2 16,-18 4-7-16,0 0 6 0,21 2-9 0,-21-2 11 16,16 9-7-16,-6-1 5 0,-4-2-1 0,5 6 15 15,-2 2-13-15,1 1 0 0,-3 1-3 0,-3 3 4 16,-2-1-10-16,0 1 19 0,-2 0-5 0,0 1 6 0,0-2-5 15,-2 1 3-15,-2 1-3 0,-3-1 5 0,3 0-8 16,-2-1 7-16,-3-2 2 0,5 3-3 16,-7-4-2-16,1 1 4 0,-1-2-6 0,0-1-1 0,-3 1 7 15,-2-2-7-15,0 0 7 0,3-1-4 0,-6-1-6 16,6-1 7-16,-1-4 6 0,0 2-5 0,2-3 2 16,12-4 13-16,-17 6 2 0,17-6 2 0,-21 0-1 15,21 0 5-15,-16 0 5 0,16 0-3 0,0 0-1 0,-18-6-2 16,18 6 1-16,-11-6-8 0,11 6 1 0,0 0-5 15,-8-10-3-15,8 10-4 0,-2-11 0 0,2 11-1 16,0 0 0-16,0-12-3 0,0 12-5 0,8-15 7 16,-4 7-2-16,3 2-2 0,-1 0 1 0,1 0-6 15,7-7 1-15,-3 4 2 0,-2 4 0 0,3-3-1 16,-3 4-1-16,5-1-1 0,-5 2-4 0,-9 3 3 16,23-2-5-16,-12 2-1 0,-11 0 5 0,34 0-2 15,-18 2 0-15,-16-2 1 0,23 6-2 0,-14-3 0 16,2 4-4-16,-2-3 9 0,-9-4-3 0,19 12 0 15,-6-1-1-15,-1-3 3 0,1 1-3 0,-1 0 3 16,-3-1-7-16,-2-2 8 0,-1 0-4 0,-6-6 1 16,13 13 4-16,-9-6-7 0,-4-7 5 0,11 10 1 15,-11-10-3-15,12 8 1 0,-12-8 2 0,7 8-2 0,-7-8 2 16,6 6-1-16,-6-6 3 0,0 0 3 0,9 6 0 16,-9-6-4-16,0 0 8 0,0 0-5 0,10 9-7 15,-10-9-4-15,0 0-22 0,0 0-12 0,0 0-31 16,0 0-27-16,9 6-39 0,-9-6-75 0,0 0-253 15,0 0 73-15</inkml:trace>
  <inkml:trace contextRef="#ctx0" brushRef="#br0" timeOffset="104033.77">13414 275 273 0,'0'0'62'16,"0"0"-9"-16,0 0-11 0,0 0 0 16,0 0-5-16,0 0-6 0,0 0-1 0,0 0-3 0,0 0-4 15,0 0-1-15,0 0 0 0,0 0-11 0,9-2 5 16,-9 2-2-16,0 0-1 0,0 0-5 0,0 0-3 16,0 0 2-16,0 0-10 0,0 0 3 0,0 0-6 0,0 0-9 15,0 0-15-15,0 0-43 0,0 0-87 0,0 0 30 16</inkml:trace>
  <inkml:trace contextRef="#ctx0" brushRef="#br0" timeOffset="104600.9599">13345 240 219 0,'0'0'75'0,"5"-5"-8"0,-5 5-4 0,0 0-2 16,7-9-4-16,-7 9-7 0,5-6 6 0,-5 6-9 0,0 0 3 15,4-7-9-15,-4 7 10 0,0 0-14 0,0 0 0 16,4-9-2-16,-4 9-4 0,0 0 4 0,0 0-11 15,0 0-9-15,0 0-1 0,0 0-8 0,0 0 1 16,0 0-4-16,0 0 5 0,0 0-3 0,0 0 0 16,-29 24-5-16,3-1 4 0,2 3 3 0,1 3 2 15,-4 0-2-15,-1 2-1 0,5-1 16 0,3-1-22 16,2 0 10-16,2-4 1 0,4-3-1 0,1-1 1 16,7-7-3-16,-2 5-2 0,2-4 4 0,4 5 4 0,2-1-7 15,3-2 10-15,2 2-5 0,0-2 1 0,-1 1-1 16,6-4-6-16,-3 3 6 0,2-3-2 0,-1 3 4 15,1-6 2-15,0 2-5 0,1 2-4 0,-1-3 2 16,-2-3-2-16,1-2-3 0,-1 2 10 0,-3-3-8 16,-6-6-21-16,14 10-23 0,-7-4-15 0,-7-6-30 15,11 10-69-15,-11-10-180 0,9 5 54 0</inkml:trace>
  <inkml:trace contextRef="#ctx0" brushRef="#br0" timeOffset="105462.4599">13633 374 336 0,'0'-2'117'0,"0"2"-17"16,0 0-15-16,2-8-9 0,-2 8-17 0,0 0-12 0,0 0 2 16,0 0-18-16,0 0-2 0,0 0-2 0,0 0 4 15,0 40-1-15,-2-19-12 0,-2 9-4 16,-2 4 4-16,4-1-2 0,-7 0 2 0,0-1-7 0,5 0-5 16,-6-2 6-16,8-5 0 0,-5-5-1 0,3-1-5 15,0 2 3-15,-1-3-3 0,5 0 2 0,-5-6 1 16,0 3-3-16,1 2 12 0,0-5-5 0,4-12-4 15,-3 20-3-15,-1-11 3 0,4-9-2 0,-5 12 3 16,5-12-2-16,-3 10 17 0,3-10 18 0,0 0 15 16,0 11 14-16,0-11 1 0,0 0-7 0,0 0-8 15,0 0-11-15,0 0 0 0,0 0-7 0,0 0-3 0,0 0-3 16,0 0-8-16,15-39-5 0,-9 19-3 0,1 3 0 16,0-2-1-16,2 0-8 0,0 1 3 0,3-9 0 15,1 3-4-15,-4 4 2 0,1 3-4 0,-1-2 0 16,0 3 3-16,3-3-4 0,-4 3-2 0,3-1 0 15,2 3 0-15,-5-2 2 0,1 3-4 0,0-2 2 0,1 3-3 16,-4 2 6-16,1 2-7 0,0 0-4 16,-2 2 3-16,-5 6 0 0,11-13 0 0,-9 10 1 15,-2 3 0-15,7-9-3 0,-7 9 4 0,7-7-3 16,-7 7 2-16,0 0-5 0,0 0-4 0,12-4-1 16,-12 4 6-16,0 0-5 0,0 0 3 0,0 0-2 15,17 11 1-15,-17-11-3 0,10 10 4 0,-6-4 4 0,1 1 3 16,-3 1-6-16,3-2 0 0,-5-6 5 0,6 16-4 15,-6-9 2-15,0 1 0 0,0-8 0 0,0 16-3 16,-2-7 3-16,-2-1-2 0,4-8-1 0,-12 14 9 16,6-5-11-16,-6 0 7 0,-6 2 5 0,4 0-4 15,1-6 2-15,-4 4 0 0,4-3 0 0,1-2 1 16,1-3 5-16,11-1-9 0,-15 7 9 0,15-7-4 16,0 0-1-16,-21 2 8 0,21-2 5 0,-9 2 1 0,9-2 12 15,0 0-2-15,0 0 0 0,-17 0 3 0,17 0-2 16,0 0-1-16,0 0-3 0,0 0-4 0,0 0 2 15,0 0 0-15,0 0-6 0,-17 0-1 0,17 0-3 16,0 0 1-16,0 0-1 0,0 0-8 0,0 0 0 16,0 0 1-16,0 0-7 0,0 0 2 0,0 0 2 15,0 0-5-15,0 0-3 0,-15 4 1 0,15-4 1 16,0 0 0-16,0 0 0 0,0 0 1 0,0 0 0 16,7 17 1-16,-7-17 2 0,12 14-4 0,-7-5 4 15,-5-9-2-15,11 13 5 0,-7-6 2 0,4-2-5 16,-4 4 0-16,5-1-2 0,-3 1 9 0,4-3-4 0,-3 1 0 15,4 6-4-15,0-5-11 0,-1-1-15 0,-1 1-20 16,-3-4-8-16,-6-4-21 0,17 9-20 0,-11-5-24 16,-6-4-127-16,14 3-292 0,-14-3 83 0</inkml:trace>
  <inkml:trace contextRef="#ctx0" brushRef="#br0" timeOffset="106448.52">14086 382 274 0,'0'0'98'0,"0"0"-15"0,0 0 1 0,0 0-6 16,0 0-9-16,0-8-14 0,0 8-8 0,0 0-1 15,0 0-12-15,0 0-5 0,0 0 3 0,0 0-8 0,0 0-7 16,0 0 4-16,0 0-1 0,0 0-7 0,0 0-6 16,0 0 1-16,0 0-2 0,0 0 1 15,0 0 0-15,0 0-4 0,0 0 2 0,0 0 1 0,-13 33-4 16,6-25 5-16,3 7 0 0,-4-2 3 0,4 4 9 16,-3 0 5-16,1-1-2 0,1 2-4 0,0-1-2 15,-2 0 2-15,5-1 0 0,-2 1 0 0,1-1-5 16,1-4 2-16,0 1-1 0,2-1-2 0,-2-2 1 15,2-10-5-15,0 17 1 0,0-7 0 0,0-10 9 0,-2 12-16 16,2-12 9-16,0 11-1 0,0-11 7 16,0 0-2-16,2 11-5 0,-2-11 14 0,0 0 9 15,0 0 3-15,2 11-2 0,-2-11-3 0,0 0 2 16,15 4-4-16,-15-4-1 0,0 0 3 0,30-4 4 16,-30 4-3-16,21-4 2 0,-21 4 4 0,21-7-4 0,-10 7-2 15,4-3-6-15,2-3 1 0,-17 6 0 0,21-9-3 16,-13 5 5-16,-8 4 2 0,17-8 1 15,-10 4 3-15,-7 4-3 0,15-9 1 0,-15 9-2 0,12-8 0 16,-12 8 0-16,11-6 0 0,-4-1-5 0,-7 7-2 16,8-12-1-16,0 9 5 0,-3-4 0 0,1 1-1 15,-6 6-2-15,9-12-1 0,-7 5-1 0,1-1-4 16,-3 8 0-16,9-13 3 0,-4 6-7 0,-1 1 2 16,-2-3-4-16,0 1 0 0,-2 8-2 0,8-12-3 0,-6 3 4 15,-2 9-4-15,5-13 0 0,-3 6 1 0,-2 7-1 16,2-12-2-16,-2 4-1 0,0 8 0 0,5-11 0 15,-5 11-1-15,2-8-2 0,-2 8 2 0,2-8-1 16,-2 8 0-16,2-10 1 0,-2 10-2 0,0 0 1 16,0-10-2-16,0 10 3 0,0 0-3 0,0 0 1 15,2-13 1-15,-2 13-2 0,0 0 0 0,3-8-1 16,-3 8 1-16,0 0-2 0,0-9 1 0,0 9 2 16,0 0-1-16,0 0 0 0,0-10 1 0,0 10-1 15,0 0-1-15,0 0-2 0,2-8 3 0,-2 8-1 16,0 0-3-16,0 0 0 0,0-10 2 0,0 10 1 0,0 0 0 15,0 0 0-15,0 0 1 0,0 0-1 0,3-10-1 16,-3 10 1-16,0 0-2 0,0 0 2 0,0 0-2 16,0 0-1-16,0 0-2 0,0 0 2 0,0 0-2 15,0-11 5-15,0 11-5 0,0 0-4 0,0 0 0 16,0 0 0-16,0 0 1 0,0 0-1 0,0 0 0 16,0 0-1-16,0 0-1 0,0 0 3 0,0 0 1 15,0 0-1-15,-12 26 1 0,5-9 3 0,3-2-4 0,-5 4 3 16,4-3 1-16,-4 2-1 0,2 1 5 0,-2-1-5 15,4 0 4-15,-8 10-2 0,4-6 0 0,1-4-2 16,-1-1 2-16,5 2 2 0,-5-5 2 0,5 4-1 16,-4-5-2-16,2 1 1 0,1 3 1 15,1-5-1-15,-1-1-1 0,1-2 2 0,1 0 1 0,3-9 4 16,-5 13-7-16,3-4 2 0,2-9 1 0,-2 12-2 16,2-12-2-16,-5 13 2 0,5-13 2 0,-2 8-2 15,2-8 0-15,-2 11 1 0,2-11 1 0,0 0-3 16,-4 12-6-16,4-12-14 0,-3 10-20 0,3-10-17 15,0 0-24-15,-5 18-15 0,5-18-20 0,-4 13-19 0,4-7-21 16,0-6-90-16,0 0-297 0,0 0 87 16</inkml:trace>
  <inkml:trace contextRef="#ctx0" brushRef="#br0" timeOffset="106986.39">14326 693 258 0,'0'0'112'0,"0"0"-25"16,0 0-9-16,0 0-21 0,0 0 4 16,0 0-9-16,0 0-8 0,0 0 2 0,0 0-7 0,7-9-9 15,-7 9 2-15,0 0-5 0,0 0-2 0,0 0-1 16,0 0 3-16,0 0 1 0,0 0 8 0,0 0 2 15,0 0 7-15,0 0 1 0,0 0 8 0,0 0-6 16,0 0 3-16,0 0 0 0,0 0 0 0,0 0-4 16,0 0 1-16,0 0-4 0,0 0 0 0,0 0-3 15,0 0-6-15,0 0 0 0,0 0-11 0,0 0 2 16,0 0 1-16,12-4-8 0,-12 4-2 0,0 0-1 0,0 0-2 16,0 0-8-16,0 0 4 0,31 11-6 0,-31-11 1 15,12 3-2-15,-12-3 2 0,12 11 5 0,-8-3-9 16,-4-8 2-16,4 14-1 0,-1-5 4 0,-3 1 3 15,2 0-9-15,-4 4 1 0,-1 3 5 0,-1-2-1 16,-4 1 2-16,6-5-3 0,-7 6-2 0,3-4 7 0,-3 1-6 16,1-3 0-16,2-2 2 0,1-2 0 15,1 1 4-15,4-8-4 0,-7 10 9 0,7-10 14 16,-7 8 4-16,7-8 11 0,0 0 3 0,-5 11 12 16,5-11 0-16,0 0 2 0,0 0-1 0,0 0-5 15,-2 7-5-15,2-7-7 0,0 0-2 0,0 0-3 0,0 0-7 16,0 0-3-16,0 0-1 0,25 0-3 15,-25 0-3-15,0 0-2 0,32-5-2 0,-32 5 1 0,19-6-3 16,-19 6-4-16,20-4 2 0,-11 1-6 0,-9 3-11 16,18-4-19-16,-18 4-16 0,0 0-21 0,0 0-23 15,30-4-26-15,-30 4-18 0,0 0-26 0,21-8-145 16,-21 8-357-16,11-10 101 0</inkml:trace>
  <inkml:trace contextRef="#ctx0" brushRef="#br0" timeOffset="107817.48">14527 271 219 0,'0'-2'125'0,"0"2"-9"16,0 0-6-16,-4-10-12 0,4 10 7 0,0 0-23 15,0 0 4-15,-4-8-13 0,4 8-1 0,0 0-7 16,0 0 0-16,0 0-7 0,-2-9-4 0,2 9-7 16,0 0-5-16,0 0-6 0,0 0 6 0,0 0-11 15,0 0-1-15,-4-7 2 0,4 7 0 0,0 0 1 16,0 0 1-16,0 0 3 0,0 0-4 0,0 0 7 0,0 0-4 15,-2-9 4-15,2 9-6 0,0 0 1 0,0 0-1 16,0 0-3-16,0 0-4 0,0 0 2 16,0 0-6-16,0 0 0 0,0 0-3 0,0 0-2 0,0 0-2 15,-3-10-2-15,3 10-2 0,0 0-4 0,0 0 2 16,0 0 1-16,0 0 0 0,0 0-1 0,0 0-7 16,0 0 4-16,0 0-1 0,0 0-3 0,0 0 4 15,0 0-4-15,0 0-1 0,0 0-1 0,0 0 2 16,0 0-1-16,0 0 2 0,0 0-4 0,0 0 3 15,0 0-2-15,0 0 1 0,0 0-1 0,0 0 0 16,0 0-1-16,0 0 2 0,0 0 0 0,0 0 1 16,0 0-1-16,0 0-1 0,-2-9-1 0,2 9 0 15,0 0 0-15,0 0 1 0,0 0-1 0,0 0-1 16,0 0-2-16,0 0 1 0,0 0 0 0,0 0-3 0,0 0 2 16,0 0 3-16,0 0-7 0,0 0 2 0,0 0 1 15,0 0-4-15,0 0 4 0,28 17 0 0,-15-5-3 16,3-1 3-16,-2 1 1 0,2 4-5 0,7 7 2 15,-3-1 2-15,5 3 1 0,-2 0-2 0,-3 0 2 16,3 1 0-16,-2 0 2 0,-5 4-1 0,-7-6-3 16,5 5 1-16,-2-1 1 0,-6-7 0 0,1 2 3 15,-3-4-2-15,3 9-1 0,-3-7 2 0,2 0 1 16,-8-3 0-16,4-2 0 0,-4 1 2 0,-2-6 5 16,2 2-6-16,0 3 2 0,-5 4-1 0,1-6 3 15,-1-1-2-15,-1 2 2 0,-3 0 2 0,3 1-1 0,-2-3-1 16,-1 1 1-16,2 2-3 0,0-5 3 15,-3 1-3-15,1-1 2 0,1-3-2 0,4 0 0 0,1-2 1 16,5-6 4-16,-11 11 9 0,7-6 6 0,4-5 2 16,-10 9-3-16,10-9 1 0,0 0 6 0,-9 8-3 15,9-8 2-15,0 0-3 0,-9 8 3 0,9-8 6 16,0 0 0-16,0 0 0 0,-7 8 0 0,7-8 0 16,0 0-1-16,0 0 1 0,0 0 1 0,0 0-10 0,-9 6 2 15,9-6-3-15,0 0-2 0,0 0-1 0,0 0-6 16,0 0-6-16,0 0-26 0,0 0-23 0,0 0-28 15,0 0-25-15,0 0-42 0,0 0-36 0,0 0-150 16,0 0-385-16,-16-26 108 0</inkml:trace>
  <inkml:trace contextRef="#ctx0" brushRef="#br0" timeOffset="108920.42">15035 351 213 0,'0'0'79'15,"0"0"-4"-15,0 0-3 0,0 0-3 16,0 0-8-16,0 0-11 0,5-6-1 0,-5 6-2 0,0 0-3 16,0 0-8-16,0 0-1 0,0 0-5 0,0 0-3 15,0 0 0-15,0 0-4 0,0 0 0 0,0 0-6 16,0 0 5-16,7-6-6 0,-7 6 0 0,0 0 7 15,0 0-9-15,0 0 9 0,0 0-9 0,0 0 0 16,0 0 1-16,0 0 4 0,0 0-1 0,0 0-5 16,0 0-3-16,0 0 1 0,0 0 3 0,0 0-12 15,0 0 8-15,0 0-2 0,0 0-4 0,0 0 0 16,0 0-4-16,5-7 8 0,-5 7-6 0,0 0 4 16,0 0 1-16,0 0 0 0,0 0-7 0,0 0 2 15,0 0-5-15,0 0 2 0,0 0 3 0,0 0-2 16,0 0-6-16,0 0 10 0,0 0 8 0,0 0-3 0,0 0-3 15,0 0 5-15,0 0-5 0,0 0 8 0,0 0 4 16,0 0-4-16,0 0 1 0,0 0-2 0,0 0-3 16,0 0 3-16,0 0-12 0,0 0 10 15,0 0-4-15,0 0-8 0,0 0 1 0,0 0 1 0,0 0-1 16,0 0-4-16,0 0-4 0,0 0 12 0,0 0-6 16,0 0 10-16,0 0-14 0,4 32 0 0,-4-22 1 15,-2 6 6-15,0 5-2 0,2-2 1 0,0 1-2 0,0 0 6 16,0-1-8-16,0-1 10 0,0 3-3 0,0-2 4 15,2-1-4-15,-4-2-4 0,2 1 8 16,2-3-2-16,-2-14-2 0,2 22-2 0,-2-13 3 0,0-1-1 16,0-8 5-16,0 0-4 0,0 21-2 15,0-21 2-15,2 10 5 0,-2-10-3 0,2 9 0 0,-2-9 0 16,0 0 4-16,0 11-3 0,0-11 2 0,0 0 0 16,5 11 12-16,-5-11 13 0,0 0 0 0,0 0 13 15,0 0 8-15,2 10 11 0,-2-10 6 0,0 0 15 16,0 0 7-16,0 0 3 0,0 0-1 0,0 0-5 15,0 0-4-15,0 0-9 0,0 0 0 0,0 0-9 0,0 0-6 16,0 0-9-16,0 0-3 0,0 0-4 16,0 0-5-16,19-21-1 0,-15 12-3 0,1-2-5 15,-1 3-7-15,6-8-2 0,-1-1 0 0,2-1-4 0,5-9-3 16,-3 0-3-16,-1-2 1 0,2 8-2 0,-6 3 0 16,2 0-2-16,1 3-2 0,-2-1-1 0,3 2 5 15,-5-3 1-15,4 5-5 0,-7-1-2 0,4 3 6 16,-4-2-2-16,1 4 2 0,-1 2-1 0,-4 6 3 15,7-15 2-15,-5 9-3 0,-2 6-1 0,8-8-3 0,-8 8-2 16,2-9 4-16,-2 9-2 0,0 0-5 16,6-7 0-16,-6 7-1 0,0 0 1 0,3-7 0 0,-3 7-5 15,0 0 3-15,0 0-2 0,0 0 0 16,4-10 2-16,-4 10-3 0,0 0 0 0,0 0-3 16,0 0-2-16,0 0-9 0,0 0-13 0,2-6-17 0,-2 6-21 15,0 0-30-15,0 0-24 0,0 0-13 0,0 0-17 16,0 0-23-16,0 0-18 0,0 0-132 0,0 0-386 15,0 0 109-15</inkml:trace>
  <inkml:trace contextRef="#ctx0" brushRef="#br0" timeOffset="109552.46">15318 699 271 0,'0'0'167'0,"0"0"-13"0,0 0-9 0,0 0-16 0,0 0-3 16,0 0-4-16,0 0-8 0,0 0 3 0,0 0-15 15,0 0-4-15,0 0-5 0,0 0-16 0,0 0-7 16,0 0-13-16,0 0-3 0,0 0-5 0,0 0-5 15,0 0-8-15,0 0-5 0,0 0-3 0,41-17-6 16,-41 17 0-16,20-2-1 0,-20 2-6 0,19 0-2 16,-19 0-7-16,21 5 4 0,-21-5-6 0,18 8 1 15,-12-5-4-15,-6-3 2 0,14 10-1 0,-7-3 1 16,-3 2 2-16,-1-2-5 0,-3-7 6 0,2 17-3 16,-2-10-3-16,0-7 2 0,-7 21 2 0,1-6 1 15,-3 0-2-15,-1-1 0 0,1 0 0 0,0 3 0 0,3-7 1 16,-4 1-1-16,3-4 0 0,3 0-2 0,4-7 6 15,-9 12-2-15,9-12 11 0,-10 10 9 0,10-10 2 16,-4 6 9-16,4-6 7 0,0 0 3 0,-7 10-2 16,7-10 0-16,0 0-2 0,0 0-4 0,0 0-3 15,-2 9-4-15,2-9-4 0,0 0 0 0,0 0-6 16,0 0 0-16,0 0-1 0,0 0-2 0,23 6-4 16,-23-6-2-16,0 0-2 0,36-6 1 0,-16 4-1 15,1-1-1-15,2 2-3 0,0-3 1 0,-3 1-1 16,1 2 0-16,0-2 1 0,-1 1-4 0,0 0 1 15,1-2 1-15,-1 2-1 0,1 0 0 0,-2-3 0 16,-2 4 2-16,0-3-3 0,-17 4 1 0,22-4-1 16,-22 4 1-16,18 0 1 0,-18 0-2 0,14-4 1 0,-14 4 2 15,0 0-1-15,21-2 1 0,-21 2 2 0,0 0 0 16,14-5 4-16,-14 5-2 0,0 0 1 0,0 0 2 16,0 0 0-16,13-2 0 0,-13 2 2 0,0 0-4 15,0 0 0-15,0 0-3 0,0 0 0 0,0 0-1 16,0 0-18-16,0 0-37 0,0 0-50 0,0 0-64 15,0 0-221-15,0 0-455 0,21-8 124 0</inkml:trace>
  <inkml:trace contextRef="#ctx0" brushRef="#br0" timeOffset="113472.52">6314 2140 330 0,'-2'-13'128'15,"2"13"-12"-15,-6-8-15 0,6 8-17 0,-5-9-5 0,5 9-3 16,-7-8-9-16,7 8-4 0,-3-6 2 0,3 6-7 15,-9-6-6-15,9 6-1 0,-6-6 3 0,6 6-19 16,-5-7 12-16,5 7-7 0,-5-4-3 0,5 4-3 16,0 0-6-16,-7-8-2 0,7 8-13 0,0 0 6 15,-4-2 22-15,4 2-35 0,0 0 9 16,-7-7-8-16,7 7 5 0,0 0-3 0,0 0 0 16,0 0 0-16,0 0 6 0,0 0 2 0,-8-5-5 15,8 5 5-15,0 0-4 0,0 0 2 0,0 0 4 16,0 0-6-16,0 0 1 0,0 0-2 0,0 0-1 15,0 0 2-15,0 0 0 0,29-7-8 0,-11 7 11 0,3-1-3 16,-1 2-2-16,3-2-7 0,11 1-31 16,-7 3-15-16,-1 0-32 0,-6-1-25 0,0-1-28 0,-1 2-76 15,-6 1-241-15,-1 0 71 0</inkml:trace>
  <inkml:trace contextRef="#ctx0" brushRef="#br0" timeOffset="113633.75">6289 2263 255 0,'0'0'241'0,"0"0"-31"16,0 0-16-16,0 0-16 0,0 0-18 0,0 0-23 0,0 0-18 15,0 0-9-15,0 0-19 0,0 0-23 16,0 0-38-16,46-7-25 0,-12 1-40 0,3 2-54 0,-3-2-127 16,4 1-260-16,-4 2 75 0</inkml:trace>
  <inkml:trace contextRef="#ctx0" brushRef="#br0" timeOffset="116999.42">8703 481 219 0,'0'0'78'15,"0"0"-8"-15,0 0-10 0,2-11 1 0,-2 11-11 0,0 0 13 16,0 0-22-16,0 0-4 0,0 0-5 16,2-7 4-16,-2 7-12 0,0 0 6 0,0 0-10 0,0 0 3 15,0 0-1-15,0 0-5 0,2-9 0 0,-2 9-2 16,0 0 2-16,0 0-5 0,0 0 1 0,0 0-3 16,0 0 0-16,0 0 0 0,2-11-1 0,-2 11-1 15,0 0-5-15,0 0 2 0,0 0-6 0,0 0 1 16,0 0 4-16,0 0 6 0,0 0-14 0,0 0 7 0,5-5-2 15,-5 5-5-15,0 0 8 0,0 0-8 0,0 0 4 16,0 0 0-16,0 0 4 0,0 0-5 0,0 0-6 16,0 0 10-16,0 0-4 0,0 0-2 0,0 0 8 15,0 0-5-15,0 0 0 0,0 0-4 0,0 0 3 16,0 0 2-16,0 0 3 0,0 0-4 16,0 0-4-16,0 0 2 0,0 0 1 0,-13 22 1 0,13-22 6 15,0 0-6-15,0 0 0 0,-4 10-1 0,4-10-2 16,0 0 4-16,0 0-1 0,0 0 4 0,-4 9-8 15,4-9 11-15,0 0-6 0,0 0 3 0,0 0 2 16,0 0-4-16,-2 6-2 0,2-6-1 0,0 0 10 16,0 0-5-16,0 0-4 0,0 0 1 0,0 0 6 15,0 0 8-15,0 0-15 0,0 0 0 0,0 0 8 16,0 0-6-16,0 0-1 0,0 0-1 0,0 0-2 16,0 0 4-16,0 0 3 0,0 0-6 0,0 0 2 0,0 0-3 15,0 0 3-15,0 0-2 0,0 0 8 0,0 0-8 16,0 0-2-16,0 0 6 0,0-27-1 0,0 27-4 15,0 0-1-15,0 0 11 0,2-11-7 0,-2 11-5 16,0 0 4-16,0 0-6 0,0 0 10 0,2-9-4 16,-2 9 0-16,0 0-4 0,0 0 8 0,0 0 0 15,0-8-11-15,0 8 6 0,0 0 5 0,0 0-7 16,0 0 1-16,0 0 2 0,0 0-1 0,0 0 2 16,2-11 4-16,-2 11-10 0,0 0-2 0,0 0-7 15,0 0 4-15,0 0 10 0,0 0-7 0,0 0 5 16,0 0-5-16,0 0-2 0,0 0 4 0,0 0-4 0,0 0 4 15,0 0 4-15,0 0 1 0,-13 24-4 0,11-15 4 16,-2-1-8-16,-1 0 4 0,1 1 6 16,-2 1 2-16,2-2-5 0,2 3-2 0,-5 5 1 0,3-6 2 15,-1 3-4-15,3-5 8 0,-1 2-5 0,1-4-1 16,-3 3 1-16,5-9 1 0,-4 13 1 0,2-6 4 16,2-7-5-16,-5 12-1 0,5-12 2 0,-2 9-3 15,2-9 4-15,-2 6 1 0,2-6-7 0,0 0 4 16,-5 9 6-16,5-9-6 0,0 0 13 0,0 0 11 0,0 0 21 15,-2 9-9-15,2-9 4 0,0 0 8 0,0 0 2 16,0 0-6-16,0 0 0 0,0 0-7 16,0 0-2-16,0 0-5 0,0 0-10 0,0 0 3 0,0 0-1 15,0 0-3-15,0 0-7 0,0 0 4 0,0 0-4 16,0 0-2-16,-7-27 2 0,7 17-7 0,0 2 1 16,0-3 1-16,0 2-6 0,0-2 2 0,0 1 1 15,0 1 1-15,2-1 2 0,-2 0-10 0,2 1 6 16,-2 0-6-16,0 9 6 0,3-17-5 0,-3 9 7 15,0 0-1-15,0 8 3 0,2-14-4 0,-2 5-2 16,0 9-3-16,3-12-2 0,-3 12-2 0,2-10 12 16,-2 10-8-16,0-9 4 0,0 9-2 0,0 0-5 0,2-10 4 15,-2 10-2-15,0 0-3 0,0 0-1 16,0-9-7-16,0 9 7 0,0 0 0 0,0 0-1 0,0 0 3 16,0 0 0-16,0 0 2 0,0 0-1 0,0 0-2 15,0 0 2-15,0 0 0 0,0 0 1 0,0 0-4 16,0 0 2-16,0 0-6 0,-9 31 8 0,6-23-3 15,-4 9 5-15,3-2-5 0,-3 1 5 0,3 0-4 16,-4 0 5-16,6 1 4 0,-5 0-8 0,1 0 7 16,1-1-3-16,1 0-1 0,-4 1 1 0,4-2-5 15,0-2 4-15,-1-2 1 0,1 1-3 0,2-4 7 16,-3 1-9-16,5-9 10 0,-8 18-2 0,6-14 3 16,2-4-2-16,-2 16-8 0,2-16 3 0,-4 11-1 15,4-11 3-15,-3 10 5 0,3-10-9 0,0 0 8 0,-2 8-2 16,2-8 0-16,0 0 0 0,0 0 3 0,-4 12 5 15,4-12 0-15,0 0 6 0,0 0 1 0,-2 6-1 16,2-6-1-16,0 0-3 0,0 0-2 0,0 0-3 16,0 0 0-16,0 0 1 0,0 0-1 0,0 0 0 15,0 0-15-15,0 0-1 0,0 0-13 0,0 0-9 16,0 0-25-16,0 0-40 0,0 0-93 0,0 0-224 16,0 0 67-16</inkml:trace>
  <inkml:trace contextRef="#ctx0" brushRef="#br0" timeOffset="119300.9">7245 1992 238 0,'0'0'84'0,"0"0"4"0,0 0-5 0,0 0 1 0,0 0-12 15,0 0 13-15,0 0-14 0,0 0-2 0,0 0 1 16,0 0-10-16,0 0 2 0,0 0-15 16,0 0 0-16,0 0-2 0,0 0-5 0,0 0-2 0,0 0 3 15,0 0-1-15,0 0-5 0,2-9 3 0,-2 9 2 16,0 0 0-16,0 0 2 0,0 0 28 16,0 0-41-16,0 0 3 0,0 0-4 0,0 0 0 15,0 0-3-15,0 0-3 0,0 0-6 0,4-8 1 16,-4 8-5-16,0 0 1 0,0 0-6 0,6-6 0 0,-6 6 5 15,9-5-5-15,-9 5-3 0,20-7 0 0,-4 0-1 16,0 1-2-16,2 2-1 0,-2-3-2 0,-2 3 4 16,-2 3-2-16,-4-3-1 0,-8 4 1 0,18-5 1 15,-18 5-3-15,14 0-1 0,-14 0 0 0,0 0-3 16,0 0-3-16,21 2 6 0,-21-2 0 0,11 4-6 16,-11-4 9-16,7 4-4 0,-7-4-1 0,0 0-1 15,4 12-3-15,-4-12 4 0,0 0 8 0,-2 20-7 16,2-20 0-16,-7 12 1 0,5-2-1 0,2-10-1 15,-9 12 1-15,7-3 0 0,2-9 8 0,-10 12-4 16,10-12-1-16,-6 6 2 0,6-6 2 0,-2 8 2 16,2-8 7-16,0 0-8 0,0 0 5 0,-3 11 4 15,3-11-4-15,0 0-4 0,0 0 0 0,0 0-3 0,0 0 2 16,0 0-1-16,11 10 3 0,-11-10-8 0,15 1 7 16,-7 2-2-16,-8-3-3 0,21 4-3 0,-12-2 2 15,-9-2-5-15,19 4 4 0,-10-2-5 0,-9-2 11 16,15 6-8-16,-7 0 2 0,-8-6 1 0,13 13-4 15,-11-7 2-15,-2-6 6 0,7 16-1 0,-7-7-4 0,2-1 2 16,-2 8 4-16,-4-1 5 0,1-5-5 16,-1 0 0-16,0-1-1 0,-1-1 0 0,-3 0-1 15,4 0 0-15,-5-1 6 0,-2 5 1 0,-1-4-1 0,3-3-4 16,-2 4 7-16,1-5 8 0,10-4 0 16,-15 7 5-16,15-7 4 0,-19 4 1 0,19-4 2 0,-17 0 1 15,17 0 1-15,-17-3 4 0,17 3-1 16,0 0 1-16,-21-1 0 0,21 1 1 0,0 0-1 15,-15 0 0-15,15 0-3 0,-11-4-1 0,11 4 0 0,0 0-2 16,-12-5 1-16,12 5-1 0,0 0-1 0,0 0-1 16,0 0 1-16,-13-2 1 0,13 2 1 0,0 0-3 15,0 0-1-15,-7-6-1 0,7 6-3 0,0 0 0 16,0 0 0-16,0 0-4 0,0 0 0 0,0 0-6 16,0 0 1-16,-12-4-6 0,12 4-1 0,0 0-6 0,0 0-14 15,0 0-12-15,0 0-22 0,0 0-25 0,0 0-26 16,0 0-31-16,0 0-27 0,0 0-30 0,0 0-120 15,0 0-362-15,0 0 102 0</inkml:trace>
  <inkml:trace contextRef="#ctx0" brushRef="#br0" timeOffset="120592.75">7769 1928 264 0,'2'-9'95'0,"-2"9"-13"0,3-10-4 16,-3 10 2-16,5-14-10 0,-3 8-2 0,-2 6 2 16,7-16-7-16,-3 11 8 0,-4-3-8 0,5-1-12 15,-1 2 6-15,-2-2-7 0,-2 9-5 0,8-14-3 16,-6 6 5-16,0 1-2 0,3-1-6 0,-5 8-3 15,4-10 0-15,-4 10-4 0,5-10 1 0,-5 10-12 16,4-9 5-16,-4 9-3 0,0 0-3 0,4-8-5 16,-4 8-2-16,0 0-6 0,4-8 1 0,-4 8-2 15,0 0-1-15,0 0-1 0,0 0-4 0,0 0-2 16,0 0 0-16,0 0 2 0,0 0-2 0,0 0-2 0,0 0 5 16,11 29-3-16,-9-9-8 0,-2 11 11 0,-2 0-2 15,-3 0 4-15,3-1 3 0,-2 3-3 0,-2-3-3 16,2 4-2-16,-3-4 2 0,3 2 2 0,-3-8 1 15,5-1-4-15,-4-2 2 0,2 7 3 0,-3-5 2 16,5-3 0-16,-2-3-3 0,-1-3 8 0,3-1-5 16,-2-4-4-16,1 2 7 0,0-5-8 0,3-6 3 15,-4 17 0-15,2-12 1 0,2-5-1 0,-5 11 0 0,5-11 19 16,0 9 9-16,0-9 13 0,0 0 11 16,-2 8 8-16,2-8-6 0,0 0-4 0,0 0-6 15,0 0-8-15,0 0-1 0,0 0-9 0,0 0-2 0,0 0 0 16,0 0-6-16,0-33-2 0,0 23-1 0,2-1-1 15,3-3-7-15,-1-3 3 0,1 5-5 0,0-7 2 16,-1 5-1-16,3-3-2 0,-3 3-2 0,3-2 0 16,1 2 1-16,-2-3-1 0,3 1-4 0,-2 2 2 15,3-1-4-15,-4-2 3 0,5 3 0 0,1 1-1 16,-1-1 1-16,0-1-2 0,-1 3-1 0,-3 4-1 16,2-1 1-16,-3 4 2 0,-1-3-3 0,2-1 1 0,0 4-2 15,-3-2 2-15,3 3-2 0,-3-2 1 0,6-1 0 16,-10 7 0-16,7-8-3 0,-3 7 8 0,-4 1-2 15,9-7-4-15,-9 7-2 0,8-6-2 0,-8 6 0 16,0 0-2-16,6-6-4 0,-6 6 2 0,0 0-2 16,0 0 2-16,11-4 4 0,-11 4-5 0,0 0 1 15,0 0 0-15,0 0 4 0,0 0-6 0,0 0 4 16,0 0-2-16,12 16 4 0,-12-16-1 0,-3 11-3 16,3-11 6-16,-4 14-1 0,-1-8 1 0,5-6 1 15,-9 12 0-15,5-7 3 0,4-5-1 0,-12 14 0 16,3-9 0-16,9-5 0 0,-17 11 0 0,9-5 3 0,-1-3-4 15,9-3 2-15,-21 9 2 0,12-6-2 16,9-3 0-16,-20 8 1 0,20-8-1 0,-18 4 0 16,8-2 0-16,10-2-1 0,-20 5 2 0,20-5 0 0,-14 2 1 15,14-2 1-15,0 0-1 0,-16 0-1 0,16 0 1 16,0 0 1-16,0 0 0 0,-16 5-2 0,16-5 1 16,0 0-3-16,0 0 4 0,0 0-3 0,0 0 3 15,0 0 0-15,-13 3 0 0,13-3-2 0,0 0-2 16,0 0-2-16,0 0 1 0,0 0 4 0,0 0 2 0,0 0-4 15,0 0 2-15,0 0-4 0,0 0 6 0,0 0-7 16,0 0 2-16,-11 2-2 0,11-2 3 0,0 0-1 16,0 0-2-16,0 0 1 0,0 0 1 0,0 0-2 15,0 0-1-15,0 0-1 0,0 0 2 0,0 0-4 16,0 0 0-16,15 21 4 0,-15-21-4 0,13 9 2 16,-5 0 4-16,3 3 0 0,0 0-1 0,1 1 1 15,-3 1 1-15,2 1 0 0,3-3-2 0,-3 2 1 16,-1 0 2-16,1 1 1 0,-2-1-2 0,3-1 1 15,-5-4-2-15,1 0 1 0,-1 2 0 0,-1-5-3 16,-6-6 4-16,8 14 4 0,-1-10-5 0,-7-4 3 16,7 12 0-16,-7-12-4 0,6 8-2 0,-6-8 3 15,8 9 1-15,-8-9 3 0,0 0-2 0,6 6 4 0,-6-6 1 16,0 0-1-16,0 0-1 0,7 9 6 0,-7-9-3 16,0 0 3-16,0 0-1 0,0 0-2 0,7 8 1 15,-7-8 4-15,0 0-2 0,0 0-2 0,0 0 0 16,0 0 0-16,7 8 1 0,-7-8-2 0,0 0 3 15,0 0-6-15,0 0-1 0,0 0 1 0,0 0 1 16,0 0-6-16,0 0-20 0,0 0-14 0,0 0-36 16,0 0-22-16,0 0-44 0,0 0-140 0,0 0-328 15,0 0 95-15</inkml:trace>
  <inkml:trace contextRef="#ctx0" brushRef="#br0" timeOffset="121595.24">8378 1983 319 0,'0'0'119'0,"0"0"-15"0,0 0-8 0,0 0-15 0,0 0-9 15,0 0-4-15,0 0-12 0,17-20-4 0,-17 20 2 16,6-9-7-16,-1 1-12 0,-5 8 1 0,9-13-5 15,-3 8-5-15,-6 5-1 0,10-15 0 0,-8 11-2 16,-2 4 8-16,7-8 1 0,-7 8 0 0,0 0-9 16,4-11 1-16,-4 11-7 0,0 0-5 0,0 0-5 15,7-8 1-15,-7 8-8 0,0 0 4 0,0 0-5 16,0 0 11-16,0 0-5 0,0 0 0 0,0 42 7 0,-5-25-6 16,3 3 0-16,0-2 1 0,0 2-1 0,0-2 11 15,-3 2-11-15,7-2 7 0,-4 0-1 0,4 1 0 16,3-4-1-16,-1-2 4 0,-2 2-2 0,8 2 2 15,-5-5 1-15,1-2-6 0,3-2 11 0,-2-2-13 16,0 1 12-16,11 1-2 0,-4-6-4 0,0 2 7 16,-14-4 5-16,20 0 0 0,-20 0-2 0,20-6-3 15,-10-1-3-15,3-5 6 0,4 0-5 0,-4-2 2 16,-1-3-5-16,-3-1 3 0,2 2 1 0,-4-5 2 16,0 3-5-16,-2 1 5 0,-1 0 2 0,0-1 2 15,1-1 0-15,-3 5 0 0,2 0-1 0,0 2 0 16,-2 1-4-16,-2 1 2 0,0 2 4 0,0-1-4 0,0 9 2 15,4-16 2-15,-4 10-4 0,0 6-2 16,0-13 0-16,0 13-5 0,0-11-6 0,0 11-5 0,0 0-2 16,2-7 2-16,-2 7-4 0,0 0-1 0,0 0-1 15,0 0 0-15,0 0 1 0,0 0-4 0,0 0 4 16,0 0-3-16,0 31 3 0,-2-15-3 0,2 0 3 16,-2 1-3-16,0 0 3 0,0 3-1 0,-2-6 1 15,4 5 2-15,-2-1-2 0,0-1-1 0,2 0 2 0,0 1-3 16,0 1 3-16,0-5 1 0,0 3-1 0,2 1 2 15,-2-2 6-15,2-4-5 0,2 1-10 0,-4-3-14 16,2 0-19-16,-2 0-13 0,0-10-21 0,4 19-24 16,-4-11-19-16,2 3-22 0,-2-11-114 0,3 13-301 15,-3-13 88-15</inkml:trace>
  <inkml:trace contextRef="#ctx0" brushRef="#br0" timeOffset="121808.81">8830 2119 269 0,'0'0'134'15,"0"0"-19"-15,0 0-13 0,0 0-3 0,0 0-17 16,0 0 7-16,0 0 1 0,7 30-15 0,-7-30-5 16,0 27-10-16,2-11-5 0,-2 3-9 0,0 2-4 15,2-6 5-15,-2 5-8 0,2 0 0 0,-2-4-8 16,0 3-16-16,0 2-26 0,0-7-32 0,3 4-25 0,-3-2-35 15,2-1-57-15,-2-15-188 0,2 17 55 16</inkml:trace>
  <inkml:trace contextRef="#ctx0" brushRef="#br0" timeOffset="122054.41">9069 1946 297 0,'0'0'164'16,"0"0"-26"-16,14-5-11 0,-14 5-27 0,0 0 3 15,0 0-13-15,23 9-5 0,-23-9-9 0,18 11-3 16,-8-6-11-16,3 5-10 0,-2 2 2 0,1-3-5 0,-1 3-9 16,3 1 0-16,-5-3-1 0,-2 1-9 0,2-3 5 15,0 4-5-15,0 1 0 0,0-3-24 0,-5-2-17 16,4 0-23-16,-6 0-24 0,3 1-26 0,-5-9-24 15,6 16-74-15,-4-10-215 0,-2-6 64 0</inkml:trace>
  <inkml:trace contextRef="#ctx0" brushRef="#br0" timeOffset="122293.06">9338 1944 417 0,'0'0'216'16,"0"-11"-20"-16,0 11-18 0,0 0-16 15,2-8-16-15,-2 8-21 0,0 0-14 0,0 0-15 0,0 0-17 16,0 0-11-16,3-8-5 0,-3 8-11 0,0 0-7 16,0 0-4-16,0 0-5 0,0 0-5 0,0 0-3 15,0 0-1-15,0 29-6 0,0-12 1 0,-3-1-2 16,3 0 2-16,-2 5-5 0,0-3 0 0,0 3-2 16,0-3 1-16,-3 16 2 0,1-10-8 0,-4 5-22 15,4-1-20-15,-3-3-24 0,3 4-28 0,-3-4-33 0,-3 6-28 16,4-11-97-16,-1-3-289 0,3-5 83 0</inkml:trace>
  <inkml:trace contextRef="#ctx0" brushRef="#br0" timeOffset="122619.41">9669 2051 231 0,'0'0'111'0,"0"0"5"16,11 14-4-16,-11-14-7 0,5 16-1 0,0-7-4 15,-3-1-5-15,0 2-1 0,1 6-15 0,-1 0-3 0,0 0-5 16,0 0-12-16,-2-1-3 0,0 1-9 16,0-2-6-16,0 3 4 0,-2 1-6 0,-2 1 0 0,4-1-10 15,0 3 2-15,-3-5-38 0,3 5-49 16,-2-2-32-16,2-2-109 0,-4 0-233 0,1-2 70 16</inkml:trace>
  <inkml:trace contextRef="#ctx0" brushRef="#br0" timeOffset="123076.4399">10488 2043 441 0,'0'0'242'0,"0"0"-28"0,0 0-25 0,0 0-20 15,0 0-18-15,0 0-25 0,9 1-16 0,-9-1-9 16,0 0-16-16,0 0-4 0,0 0-12 0,13 2-6 16,-3 1-6-16,1-1-3 0,10-1-2 0,13 3-8 15,5-1-4-15,4-1-5 0,1 0-5 0,1-2 1 16,-1 2 1-16,-4-2-4 0,1 0-3 0,-1 0-2 16,-9 2-5-16,-1-1-1 0,-8-1 2 0,-5 0-3 15,-2 0-1-15,-15 0-4 0,23 4-3 0,-12-4 2 0,-11 0-9 16,21 1-28-16,-21-1-7 0,0 0-22 15,0 0-14-15,0 0-28 0,17 0-8 0,-17 0-14 16,0 0-27-16,0 0-110 0,0 0-305 0,0 0 88 16</inkml:trace>
  <inkml:trace contextRef="#ctx0" brushRef="#br0" timeOffset="123267.43">10850 1987 282 0,'-6'-4'231'16,"6"4"-17"-16,0 0-7 0,-5-8-12 0,5 8-15 15,0 0-18-15,0 0-18 0,0 0-21 0,-4-9-17 0,4 9-11 16,0 0-17-16,0 0-7 0,0 0-8 16,0 0-4-16,0 0-10 0,0 0-2 0,0 0-5 0,0 0-7 15,0 0-4-15,-5 22-4 0,5-11 5 16,0 6-6-16,0 1-1 0,0 0-11 0,5 16-21 0,-3-1-28 16,2 2-43-16,1-1-50 0,-1-2-178 0,4 0-363 15,1-3 103-15</inkml:trace>
  <inkml:trace contextRef="#ctx0" brushRef="#br0" timeOffset="124719.34">12075 1822 290 0,'0'0'246'0,"7"-1"-35"0,-7 1-33 16,0 0-17-16,0 0-22 0,0 0-18 0,0 0-20 0,0 0-14 16,0 0-2-16,0 0-13 0,0 0-10 15,0 0-7-15,0 0-4 0,0 0-10 0,0 0-2 16,0 0 1-16,0 0-5 0,-39 14 0 0,21-10-6 0,2 1-2 16,-3-1 0-16,4-3-5 0,-4 1-2 0,4-2 4 15,15 0-3-15,-19-2-1 0,19 2-7 0,-13-3-2 16,5-4 6-16,8 7-10 0,-8-14 0 0,8 6 0 15,0-3 0-15,4-5 3 0,0-1-5 0,2 1-4 0,3-3 2 16,2 5 0-16,3 0-1 0,-3-1-2 0,3 1 3 16,2-1-3-16,2 3-3 0,0 2 0 15,-2-3 2-15,2 3 2 0,3 2-2 0,-2 2-4 0,0 0 7 16,0 0-2-16,-4 1-1 0,4 3-4 0,-2 2 1 16,-4 0-2-16,-2 2 2 0,-1 3-1 15,-1 1 0-15,4 6 0 0,-1-2 1 0,-1 5 0 0,-2 1 3 16,-2 2-6-16,-2 1 6 0,1 12 2 0,-6-7-8 15,0 10 7-15,-4-4 4 0,-3-5 0 0,0 4-2 16,-2 2 3-16,-4-5-2 0,1-3 3 0,1-4 0 16,2-6-2-16,-3 4-4 0,3-2 3 0,-2-3 2 15,-6 0 1-15,4-1 0 0,1-3-1 0,1 0-2 16,-1-4 6-16,3 1-4 0,-2 0 3 0,2-2 0 16,9-3 9-16,-16 3-1 0,16-3-2 0,-19 0 0 0,19 0 4 15,0 0-3-15,-20-6 1 0,20 6-3 0,-12-6 1 16,12 6-4-16,-6-6 7 0,6 6-3 0,-5-9 1 15,5 9-2-15,0 0-3 0,-2-11-4 0,2 11 1 16,0 0 0-16,2-13 1 0,-2 13-4 0,7-8 3 16,-7 8-3-16,12-8 0 0,-8 4-3 0,-4 4 1 15,14-7 0-15,-14 7-4 0,12-2 4 0,-12 2-6 16,15 0 1-16,-15 0 2 0,0 0-1 0,28 6-1 16,-20-3 4-16,11 6-2 0,-6 0-4 0,4-1 7 15,-2 2-2-15,2 1 2 0,-4-1-3 0,1-2 1 16,-3 3-1-16,0-3 4 0,-1-2-3 0,-3 1 2 0,-1 0-4 15,1 0-3-15,0-2-16 0,2 2-14 16,-9-7-26-16,11 14-11 0,-3-5-22 0,-4-1-8 0,-4-8-20 16,9 8-12-16,-9-8-5 0,9 8-100 0,-9-8-285 15,0 0 81-15</inkml:trace>
  <inkml:trace contextRef="#ctx0" brushRef="#br0" timeOffset="125520.59">12638 1590 336 0,'10'-16'169'0,"-6"5"-22"16,3 3-5-16,-3-2-18 0,3 4 3 0,-5 0-19 15,-2 6-8-15,10-6-4 0,-10 6-13 0,2-8-5 16,-2 8-12-16,0 0-11 0,0 0-11 0,7-4-4 16,-7 4-9-16,0 0-4 0,0 0-6 0,0 0 9 0,14 19-6 15,-7-2-7-15,-1 2-3 0,-1-1 0 16,4 12 5-16,-7-4-10 0,5 4 6 0,-4 1-2 15,1 2-1-15,-2-2-2 0,-2-2 0 0,0-2 1 0,-2 4 0 16,0-1 0-16,0-5 1 0,-3-4-5 16,0-1 2-16,3-1-6 0,-1 2 6 0,-1-5-3 0,0 2 3 15,1-1-1-15,1-5 3 0,0 0-4 0,0-3 0 16,0-1 3-16,2-8-1 0,0 12 1 0,0-12 2 16,-3 11-4-16,3-11 9 0,-2 7 13 0,2-7 1 15,0 0 3-15,0 0-7 0,0 0-2 0,0 0-5 16,0 0 0-16,0 0-5 0,0 0-1 0,11-37-1 0,-6 19-5 15,1 0 2-15,8-14-2 0,-5 6 1 0,2 0-5 16,3-2 2-16,-5 4-1 0,2 3-10 16,-1 5 11-16,-1-1-1 0,-2 1 2 0,0 2-1 0,2-1 1 15,-2 5-4-15,2-1 1 0,-5 2 2 16,1 0 0-16,2 3-6 0,-3 0 1 0,-4 6-4 0,11-10 1 16,-5 3-1-16,-6 7 1 0,13-4 3 0,-13 4-6 15,11-1 2-15,-11 1-4 0,0 0 3 0,0 0-1 16,21 7-2-16,-14-2-5 0,-7-5 6 0,9 14 4 15,-6-6 0-15,1 3-2 0,-4-4 2 0,0 4 0 16,2-3 0-16,-2 1 1 0,-2 0 0 0,2 2 0 16,-4-3 4-16,-2 2-1 0,-3 5 0 0,-2-3-4 15,-1-1 9-15,-3-1-6 0,1 0 3 0,-2-2-1 16,5 0-1-16,-1-4 2 0,1 3 1 0,2-6 2 0,9-1-2 16,-14 4-1-16,14-4 6 0,-11 5-2 0,11-5 7 15,0 0 4-15,-12 4 1 0,12-4 0 0,0 0 0 16,0 0-5-16,-13 2-1 0,13-2 1 0,0 0-5 15,0 0 0-15,0 0-5 0,0 0 2 0,-9 5-4 0,9-5 3 16,0 0-6-16,0 0 3 0,0 0-6 16,0 0-1-16,0 0 4 0,-6 7 1 0,6-7-1 15,0 0 4-15,8 15-3 0,-4-10-5 0,3 4 2 16,-7-9 6-16,11 12-4 0,1 0 1 16,1-1 1-16,2 2-2 0,0-3 0 0,-3 2 4 0,4-3-3 15,-5-2 2-15,1 0-3 0,-4 1 3 0,-1-4 0 16,-7-4-1-16,14 10 0 0,-5-4-1 15,-9-6-1-15,11 10 2 0,-5-5-4 0,-6-5 2 0,8 6 0 16,-8-6 2-16,0 0-4 0,11 6 3 0,-11-6 0 16,0 0 1-16,7 6-1 0,-7-6 3 0,0 0 0 15,0 0-4-15,0 0 0 0,12 7 3 0,-12-7-5 16,0 0-1-16,0 0 6 0,0 0-20 0,0 0-17 16,9 6-21-16,-9-6-23 0,0 0-35 0,0 0-35 0,0 0-151 15,9 6-360-15,-9-6 102 0</inkml:trace>
  <inkml:trace contextRef="#ctx0" brushRef="#br0" timeOffset="126301.37">13318 1749 271 0,'0'0'184'16,"0"0"-35"-16,0 0-23 0,-7-11-4 0,7 11-19 15,0 0-3-15,0 0-10 0,0-13-3 0,0 13-7 0,0 0 1 16,0 0-8-16,2-13-10 0,-2 13 4 0,0 0-7 15,-2-12 1-15,2 12 1 0,0 0-7 0,2-11 0 16,-2 11 1-16,0-8-3 0,0 8 1 0,0 0-1 16,5-9-1-16,-5 9-5 0,0 0-3 0,0 0-5 15,0-9 0-15,0 9-2 0,0 0-5 0,0 0-1 16,3-11 2-16,-3 11-3 0,0 0-6 0,0 0 3 16,2-6-2-16,-2 6 4 0,0 0-4 0,0 0-2 15,0 0-7-15,0 0-3 0,0-10-2 0,0 10-3 16,0 0-3-16,0 0-2 0,0 0-3 0,0 0-4 15,0 0 2-15,0 0-1 0,0 0 3 0,0 0 0 16,4 34 0-16,-6-17-1 0,0 1 5 0,2 2-7 16,0 12 0-16,0-7 1 0,0-3-1 0,0-1 1 0,0 0 2 15,0-3 0-15,0 0-1 0,0 1 0 0,0-1 2 16,2-1 2-16,3-3-2 0,-3 0 0 0,0-3 0 16,3-3 1-16,-5-8 2 0,4 14 1 0,-2-6 1 15,-2-8 4-15,10 11-3 0,-10-11 3 0,9 4 4 16,-9-4-4-16,15 2 0 0,-15-2-2 0,0 0 1 0,25-8 0 15,-6-2-1-15,-6-1-3 0,13-9 2 0,-5-5 0 16,-4 6-2-16,2-7 1 0,2 1-2 16,-4-4-5-16,0 2 4 0,-2 1 0 0,-3 1 0 0,-3 7-1 15,-5-1 1-15,3 2-3 0,1 3 2 0,-4 0 0 16,-4 3 7-16,5 2 2 0,-1 0 2 0,-4 1 1 16,2 0-2-16,-2 8 0 0,5-13 4 0,-5 13-5 15,2-8 0-15,-2 8-4 0,0-9-4 0,0 9 1 16,0 0-4-16,2-7-4 0,-2 7-2 0,0 0 2 15,0 0 1-15,0 0-1 0,0 0-2 0,0 0 2 16,0 0 0-16,0 0-1 0,-13 31 1 0,6-15-1 16,3 0 0-16,-4 1 1 0,4 1-1 0,-3 1 3 15,3-1 0-15,-1 1-2 0,0 2 1 0,3-3 3 16,-3 0 1-16,3 1-3 0,-2 0 0 0,4-2 2 0,-3 3 3 16,3-2-1-16,0-1-1 0,3-1 0 0,-1 1-3 15,0-3-12-15,0 3-11 0,3-4-13 0,0 4-18 16,-1 0-28-16,3-5-22 0,4 2-31 0,-3-3-190 15,-2-3-388-15,3-2 109 0</inkml:trace>
  <inkml:trace contextRef="#ctx0" brushRef="#br0" timeOffset="126950.33">13788 2009 352 0,'7'-8'170'0,"-7"8"-35"0,9-6 3 16,-9 6-18-16,4-7-16 0,-4 7-14 0,10-4-11 16,-10 4-4-16,0 0-10 0,13-5-9 0,-13 5-13 15,0 0 3-15,0 0-2 0,17-3-25 0,-17 3 12 16,0 0 2-16,0 0-5 0,0 0-12 0,0 0 7 16,0 0-2-16,19 8-3 0,-19-8 0 0,0 0-4 0,5 9-1 15,-5-9-2-15,0 0 5 0,3 12-6 0,-3-12-1 16,0 0 1-16,0 0-1 0,-8 12 1 0,8-12 1 15,0 0-6-15,-6 11 23 0,6-11 11 0,0 0 6 16,-7 4 11-16,7-4-1 0,0 0-2 0,0 0-7 16,0 0-1-16,0 0-6 0,0 0-1 0,0 0-1 15,0 0-1-15,0 0-2 0,0 0-1 0,0 0-4 16,0 0 0-16,-9-23-2 0,9 23-1 0,0 0 0 16,7-14 0-16,-7 14-1 0,0 0-6 0,2-11 0 15,-2 11-3-15,5-5-3 0,-5 5-4 0,0 0-1 0,4-8-2 16,-4 8-2-16,0 0-1 0,12-2 2 0,-12 2-4 15,18 0 2-15,-18 0-3 0,0 0 1 0,27 6-1 16,-18 0-4-16,1-3 2 0,-1 5-4 0,-1-3 2 16,7 7 0-16,-2 1 4 0,-2 2-2 0,-1-1-4 15,-6-2 5-15,3 4-2 0,-3 1 2 0,1-1-2 16,-5-4-3-16,0 0 5 0,-5 6 4 0,-1-2 0 16,-3 1 0-16,-3-4-1 0,1 2 2 0,-8 0 2 15,8-1-4-15,-2-4 1 0,-4 3 2 0,9-5 3 0,-4-2-1 16,3-2-2-16,9-4-1 0,-14 8 5 0,14-8-1 15,-14 0-4-15,14 0 5 0,0 0 1 0,0 0 5 16,0 0-5-16,-23-10-1 0,23 10-1 0,-4-10-1 16,4 10 0-16,0 0-4 0,0-17 0 0,0 11-4 15,0 6 4-15,4-15-1 0,2 10-2 0,-6 5 2 16,6-8-3-16,-6 8-4 0,0 0 4 0,13-7-3 16,-13 7 3-16,0 0-2 0,19-4 3 0,-19 4-6 15,18 0 6-15,-18 0 0 0,0 0-3 0,33 4-5 16,-25 1-8-16,-8-5-11 0,30 7-10 0,-12 0-12 0,0-3-13 15,1 2-19-15,-1 0-7 0,3-2-25 16,-4 0-34-16,4-6-143 0,-21 2-348 0,43-2 98 16</inkml:trace>
  <inkml:trace contextRef="#ctx0" brushRef="#br0" timeOffset="127494.4">14449 1724 390 0,'0'0'202'0,"0"-10"-16"0,0 10-22 0,0 0-22 15,2-9-12-15,-2 9-21 0,0 0-21 0,0 0-4 16,0 0-14-16,5-7-10 0,-5 7-3 0,0 0-6 16,0 0-10-16,0 0 1 0,0 0-4 0,0 0 2 15,12 26-3-15,-10-16-2 0,0 6-6 0,3 1 0 16,-3 1-1-16,0-1-1 0,5 2-1 0,-2 1 2 15,-1-1-10-15,1-1 5 0,-1 1-2 0,-2-1-3 16,1 0-6-16,1 1 5 0,0 0 2 0,0-3-2 16,-2-2-2-16,2 1 0 0,1-3-12 0,-5-1-8 15,4-4-6-15,-4-7-7 0,2 13-1 0,-2-13-2 0,0 0 1 16,3 9-16-16,-3-9-6 0,0 0-13 0,0 0-19 16,0 0 6-16,0 0 4 0,0 0 10 0,27-19 9 15,-18 2-6-15,5 1 4 0,-5-3 10 0,7-9-4 16,-2 0 12-16,0 6 13 0,-3 2 11 0,-2 3 17 15,-3 1 9-15,2-1 9 0,1 3 10 0,-3 0 10 0,3-1-5 16,-3 5 10-16,-2-1 8 0,0 4 3 16,-1-2-1-16,-3 9-1 0,4-12 0 0,-4 12-9 15,4-8 1-15,-4 8-9 0,5-7-4 0,-5 7-5 0,0 0-4 16,3-8-9-16,-3 8-6 0,0 0-1 16,0 0-2-16,0 0-3 0,0 0-1 0,0 0-4 0,0 0 0 15,0 0-2-15,0 0-2 0,0 0 3 0,0 0-4 16,2 29 0-16,-7-12 0 0,0 1 0 0,3-2 3 15,-4 3-4-15,1 1 6 0,-1 9 0 0,-4 0-4 16,3-7 2-16,1 2 2 0,-5 3 1 0,-1 3-12 16,3-5-18-16,0-5-10 0,-1-3-22 0,6-1-13 15,-5 2-10-15,4-1-20 0,1-4-25 0,-4 3-11 16,6-4-15-16,0-4-96 0,2-8-290 0,2 12 85 0</inkml:trace>
  <inkml:trace contextRef="#ctx0" brushRef="#br0" timeOffset="127953.54">14889 2037 313 0,'0'0'164'0,"0"0"-22"0,5-9-15 0,-5 9-13 16,0 0-4-16,0 0-7 0,5-11-9 0,-5 11-4 15,0 0 4-15,0 0-8 0,0 0-5 0,4-8-8 0,-4 8-5 16,0 0-16-16,0 0 1 0,0 0-14 0,0 0-2 15,13-4-5-15,-13 4-3 0,0 0-3 0,0 0 1 16,30 9-10-16,-30-9 2 0,21 8-5 0,-6 4-3 16,0 0 0-16,-4 1 3 0,-1 0-7 0,-2 1 6 15,-1 2-6-15,0-2-2 0,-2 5 6 0,-5-7 4 16,0 1 1-16,-3 3-1 0,-2 0 7 0,1-1 6 16,-3 1 4-16,5-4 1 0,-4-1-3 0,0-1 3 15,4-2-2-15,2-8-3 0,-5 12 4 0,5-12 0 0,-2 11 0 16,2-11 3-16,0 0-6 0,-2 8-3 0,2-8-5 15,0 0-1-15,0 0 1 0,11 16-1 0,-1-13-7 16,8 3-5-16,19-4 7 0,-1 2-1 0,3 2 0 16,-3-3-6-16,0-2 1 0,-6-1 0 0,-7 4-2 15,0-4 0-15,-3 0-1 0,-1 3 1 0,-19-3-1 16,34-3-2-16,-20 3 0 0,-14 0-2 0,22 0-4 16,-22 0-4-16,21 3-7 0,-21-3-9 0,0 0-1 15,23-3-5-15,-23 3-3 0,0 0 3 0,20 3 0 16,-20-3-1-16,0 0 1 0,0 0 2 0,18 0-7 0,-18 0 3 15,0 0-16-15,0 0-13 0,0 0-17 16,0 0-36-16,21-5-49 0,-21 5-101 0,7-6-313 16,-7 6 91-16</inkml:trace>
  <inkml:trace contextRef="#ctx0" brushRef="#br0" timeOffset="128932.24">6499 3578 295 0,'0'0'236'0,"-11"-4"-29"0,11 4-16 15,0 0-17-15,-10-2-14 0,10 2-11 0,0 0-9 16,-9-5-7-16,9 5-7 0,0 0-8 0,0 0-5 0,-8-4-7 15,8 4-5-15,0 0-6 0,0 0-6 0,-10-4-5 16,10 4-5-16,0 0-2 0,0 0-4 0,0 0-2 16,-7-4-3-16,7 4-2 0,0 0-1 0,0 0-5 15,0 0-5-15,0 0-2 0,0 0-7 0,0 0-7 16,-4-6-2-16,4 6-5 0,0 0-5 0,0 0-3 16,32-11 0-16,2 6-5 0,2-2-6 0,1 1-17 15,2 0-23-15,-1 2-22 0,1 0-28 0,-2 2-27 16,-3 0-27-16,-8 2-29 0,-9 2-23 0,-3-2-25 15,-3 4-128-15,-11-4-399 0,9 6 111 0</inkml:trace>
  <inkml:trace contextRef="#ctx0" brushRef="#br0" timeOffset="129087.37">6387 3740 352 0,'0'0'194'0,"0"0"-17"0,0 0-21 0,0 0-40 15,23 4 4-15,-4-4-14 0,1 0-10 0,15 0-7 0,5-2-12 16,1-2-11-16,5-1-39 0,27 4-40 0,-5-5-59 16,0-2-119-16,-13 2-227 0,23-7 68 15</inkml:trace>
  <inkml:trace contextRef="#ctx0" brushRef="#br0" timeOffset="131004.37">7872 1500 219 0,'0'0'148'0,"0"-6"-13"15,0 6-29-15,0 0 5 0,0 0-5 0,0 0-6 16,0 0 0-16,0 0-12 0,-2-11-13 0,2 11-8 16,0 0-9-16,0 0-8 0,0 0-10 0,0 0-5 15,0 0-3-15,0 0-6 0,0 0-5 0,0 0 0 16,0 0-2-16,0 0-8 0,0 0 3 0,0 0-9 15,0 0 6-15,0 0-2 0,0 0-7 0,18 23 5 0,-14-14-3 16,1-1 1-16,0-1 3 0,0 4 0 16,3 3-1-16,-1-3 0 0,0-3-3 0,0 3 4 0,-2-6-4 15,-1 2 0-15,-4-7 5 0,9 12-6 16,-7-8 7-16,-2-4-3 0,8 8-5 0,-8-8 10 16,4 4-2-16,-4-4 8 0,0 0 5 0,0 0-5 0,13 5 1 15,-13-5-5-15,0 0-1 0,37-17-2 0,-19 5-3 16,10-6 3-16,-1-2-4 0,-1 0 2 0,0-2 1 15,-1 1-5-15,-2 0 1 0,-2 5 1 0,-5 4-2 16,0 0 4-16,-5 1 3 0,0 1 0 0,-1 2 0 16,-3 2-3-16,-1-1 1 0,1 3-8 0,-7 4 1 15,10-8-6-15,-10 8-12 0,6-4-13 0,-6 4-9 16,0 0-14-16,0 0-17 0,16-4-21 0,-16 4-25 0,0 0-89 16,21 10-241-16,-15-8 70 0</inkml:trace>
  <inkml:trace contextRef="#ctx0" brushRef="#br0" timeOffset="131956.96">12750 1291 279 0,'0'0'171'0,"0"0"-37"0,0 0-12 0,0 0-19 15,0 0-19-15,0 0-14 0,0 0-6 0,0 0-11 16,0 0-2-16,-11 4-13 0,11-4 1 0,0 18-6 0,0-2-3 16,-2 1-5-16,-1 1 2 0,3 3-5 0,-2 8 0 15,-1-7-5-15,1 1-3 0,2-7 1 0,0 3 0 16,2-3 2-16,-2-3-3 0,3-2 2 0,-3 0-1 15,2-5-10-15,-2 2 7 0,0-8 1 0,5 13 15 16,-5-13 7-16,5 6 11 0,-5-6-2 0,11 5 0 16,-11-5-2-16,29-5-3 0,-8-1-4 0,13-4 3 15,-2-2 4-15,0-4 5 0,-2 3 7 0,4-4-6 0,-9-1-7 16,-2 3-1-16,-3 1 5 0,12-1 1 16,-9 3-5-16,-2 0-5 0,-6 1-4 0,6 1 0 15,-8 0-6-15,-1 2 3 0,-1 0-4 0,-4 1-2 0,5 3-2 16,-5-2 0-16,-7 6-8 0,13-8-3 15,-9 4-2-15,-4 4-13 0,10-4-24 0,-10 4-25 0,0 0-35 16,11-7-31-16,-11 7-11 0,0 0-8 0,0 0-122 16,0 0-313-16,0 0 90 0</inkml:trace>
  <inkml:trace contextRef="#ctx0" brushRef="#br0" timeOffset="133361.3499">7744 3107 279 0,'5'-8'223'0,"-2"1"-35"0,-1 2-23 0,-2 5-16 16,4-11-7-16,-4 11-19 0,2-8-19 0,-2 8-10 15,0 0-13-15,0 0-24 0,5-8 3 0,-5 8-10 16,0 0-4-16,0 0-6 0,0 0-7 0,0 0 0 16,0 0-5-16,6 36-8 0,-6-16 3 0,3 14-1 0,2-1-6 15,-5 2 6-15,0 2-5 0,0-1-1 0,0 4-4 16,0-3-2-16,0-3-1 0,0 4 5 0,-2-8-1 15,-1 2-3-15,6 0 0 0,-3-7 0 0,2-4-4 0,0-4 0 16,-2 0 1-16,0 0-1 0,0-5 2 16,0-2 1-16,0 2-2 0,0-12 0 0,0 17 1 15,0-17 4-15,0 11-6 0,0-11 12 0,0 10 16 0,0-10 11 16,0 0 1-16,2 8-7 0,-2-8 3 16,0 0-8-16,0 0-4 0,0 0 4 0,0 0-11 0,5-35-4 15,-1 19 2-15,1-17-4 0,1 2-6 16,4 2-1-16,-3 3 0 0,-3-3-1 0,3 7 1 0,-3-1-4 15,2 4 1-15,0 1-4 0,1-1 1 0,-3-1-2 16,3 1-1-16,7-7-2 0,-5 3 2 0,0 2-1 16,1 5 0-16,1-1 1 0,0 1 0 0,-2-1-3 15,5 1 4-15,0 2-4 0,-1-1 2 0,1 3 0 16,0 0-3-16,-1-1-1 0,1 2 5 0,-1 4-6 0,-3-1-2 16,1 3 3-16,0 1 0 0,-1 1-2 0,-10 3 0 15,13-5-1-15,-13 5 1 0,0 0 0 0,21 0 0 16,-21 0 3-16,0 0-1 0,11 8 0 0,-4 1 0 15,-7-9 0-15,4 12 4 0,-4-2-3 0,0-1-2 16,-2 4 2-16,-5 6 3 0,1-4-1 0,-7 1 2 0,-2-2-3 16,-8 12 3-16,-1-6 1 0,1-4-3 15,4-3 2-15,2-3 1 0,-2 0-2 0,0-3 4 16,6 2 0-16,-6-2-4 0,6-2 2 0,2 2 3 16,1-5 0-16,10-2-2 0,-20 4 1 0,13-1-1 15,7-3 2-15,-16 2 2 0,16-2 10 0,-14 1-3 0,14-1 3 16,0 0 4-16,-15 2-2 0,15-2-1 0,0 0-1 15,0 0-3-15,-15 2 1 0,15-2-1 0,0 0-4 16,0 0-2-16,0 0-5 0,0 0 2 0,-11 5-5 16,11-5-1-16,0 0-2 0,0 0 4 0,0 0-1 15,0 0-1-15,0 0-4 0,7 12 1 0,-7-12 6 16,14 12-2-16,-3 0-1 0,4 1 4 0,-2-1-3 16,3 2 0-16,9 6 3 0,-5-3-5 0,-1-2 4 0,-6-1-3 15,17 4 5-15,-7 3-5 0,-1-4 0 0,-5-4 1 16,10 7 2-16,-8-6-7 0,-2-2 7 0,0 3 1 15,-2-5 0-15,-1 0 0 0,0 2 0 0,-1-3 0 16,1 3 1-16,-1-2 1 0,-1-3-3 0,-3 3-17 16,2-4-17-16,-3 0-19 0,-1 2-25 0,-7-8-24 15,13 13-25-15,-7-9-25 0,2 1-155 0,-8-5-366 16,9 7 105-16</inkml:trace>
  <inkml:trace contextRef="#ctx0" brushRef="#br0" timeOffset="133873.04">8850 2963 355 0,'8'-8'143'0,"-6"0"-25"0,2 0-5 0,-4 8-16 16,5-15 9-16,-5 15-6 0,6-8-2 0,-6 8-11 16,0-11-14-16,0 11-1 0,0 0-8 0,0 0-12 15,0 0-4-15,0 0-14 0,-6-12 1 0,6 12-3 16,0 0 2-16,-28 20 4 0,1 4 15 0,-1 4 7 16,-1 3-2-16,-19 21-4 0,14-13-2 0,-10 12 0 15,12-8-3-15,7-6-12 0,-9 19 6 0,10-13-5 16,5-5 0-16,8 1-3 0,1 1-4 0,1 3-1 15,7 0 0-15,2 0 1 0,5-1-6 0,1 1-2 16,8-5-1-16,4 2 0 0,3-1-4 0,4 0 2 16,3-4-3-16,-1-3-2 0,0-3-5 0,2-2 8 15,-3-1-4-15,-1-2-1 0,-4-6-1 0,-4-6 1 0,0 0-6 16,-4 1 3-16,-1-6-5 0,-3 2 0 0,-2-2 6 16,-1-2-8-16,-6-5 4 0,14 11-3 0,-14-11 1 15,9 6-2-15,-9-6 2 0,7 6 2 0,-7-6-5 16,10 7 1-16,-10-7 0 0,0 0-4 0,8 7 5 15,-8-7 4-15,0 0 5 0,0 0 2 0,0 0 4 0,9 7 3 16,-9-7 1-16,0 0 0 0,0 0-5 0,0 0-2 16,0 0 0-16,9 6 0 0,-9-6-3 0,0 0-12 15,0 0-20-15,0 0-23 0,0 0-29 0,0 0-44 16,0 0-51-16,0 0-171 0,0 0-400 16,0 0 113-16</inkml:trace>
  <inkml:trace contextRef="#ctx0" brushRef="#br0" timeOffset="134995.26">9147 3351 256 0,'0'0'152'0,"-9"-4"-28"16,9 4-4-16,-8-4 2 0,8 4-6 0,0 0-2 15,0 0-5-15,-8-8-6 0,8 8-5 0,0 0-10 16,-7-6-7-16,7 6-4 0,-2-6-8 0,2 6-10 16,0 0-5-16,-2-10-11 0,2 10-4 0,4-9-3 15,-4 9-5-15,13-9-5 0,1 0-1 0,4 2-5 16,3 2 6-16,0-2 5 0,-1 2-7 0,1-2-7 16,-1 3-1-16,0 2 0 0,1 2-2 0,-2 0-3 15,-6 2-2-15,1 2-4 0,-3-2 1 0,-11-2-3 16,11 10 2-16,-6-3-4 0,-2 1 4 0,-3 1 0 15,-5 7 0-15,0 2 3 0,-1 0-4 0,-3-3 0 0,-3 4-1 16,3-5 4-16,-2 1-3 0,3-2-2 16,2-2-14-16,1-1 18 0,-1-4-1 0,6-6-3 0,-7 15 4 15,2-11-8-15,5-4-1 0,-3 9 1 0,3-9-1 16,0 0 2-16,8 19 1 0,-4-10 4 0,3-3-2 16,9 6-2-16,0 1-2 0,0-4 2 0,0 4 0 15,0-3-2-15,0 3-4 0,0-3 8 0,-3 3 1 16,2-4-3-16,-4 2 3 0,-5-3-4 0,1 1 2 0,0-6 0 15,-2 6 7-15,-5-9 5 0,2 10 7 0,-2-10 1 16,-2 10 0-16,2-10-3 0,-12 11-2 16,3-7 5-16,-6 4-7 0,-2-2 0 0,-4 0-2 0,6-4 1 15,-4 3 3-15,4-5 6 0,0 4 2 0,4-2 4 16,11-2 3-16,-20 0 6 0,20 0 4 0,-20-2 0 16,20 2 2-16,-17-5 1 0,8 1 3 0,9 4-1 15,-12-2-2-15,12 2 2 0,-11-6-4 0,11 6-3 16,0 0 0-16,-13-6-8 0,13 6-2 0,-10-7-2 15,10 7-3-15,-9-4-4 0,9 4-3 0,0 0-1 16,-8-4-1-16,8 4-10 0,0 0-6 0,0 0-17 16,-12-6-20-16,12 6-20 0,0 0-25 0,0 0-20 15,0 0-21-15,0 0-5 0,0 0-6 0,0 0-17 16,0 0-23-16,0 0-115 0,0 0-346 0,0 0 98 0</inkml:trace>
  <inkml:trace contextRef="#ctx0" brushRef="#br0" timeOffset="135633.3199">9850 3351 250 0,'0'0'189'0,"2"-8"-23"16,-2 8-20-16,2-8-14 15,-2 8-3-15,0 0-16 0,4-9-1 0,-4 9-8 0,0 0 4 0,3-7-14 16,-3 7-8-16,0 0 2 0,0 0-5 0,2-8-8 15,-2 8-5-15,0 0-7 0,0 0 0 0,4-9-12 16,-4 9 5-16,0 0-3 0,0 0-2 0,0-7-6 16,0 7-6-16,0 0-4 0,0 0-3 0,0 0-7 15,0 0-3-15,0 0-4 0,0 0-10 0,0 0 1 16,0 0-1-16,0 0-7 0,0 0 3 0,0 0 1 16,0 0-3-16,0 0 4 0,0 0-4 0,-9 38 1 0,5-22 3 15,0 3-1-15,-3 2-2 0,1-4 2 0,2 3-2 16,0-2 4-16,1 3-3 0,1-1-3 0,0-3 4 15,2 1-2-15,0 0-3 0,2-1 4 0,0 0-2 16,3-1 2-16,-1-2-2 0,2-2 3 0,0-1-2 16,8 2-1-16,-6-1 2 0,4-4 1 0,4-2-2 15,-2 0 2-15,-3-2 1 0,1-2-3 0,-1 0 3 16,-11-2-1-16,28-2-4 0,-13-2 3 0,-1-3 2 16,-3 2-1-16,0-3-5 0,4-5 1 0,-2 1-10 15,-1-2 3-15,-1-5-1 0,8-5-2 0,-8 0 3 16,-5 4-1-16,4 2 4 0,-5-3-1 0,1-7-2 0,3-1 2 15,-1 4 1-15,-2 4-4 0,-1 3 2 16,1 1-4-16,-4-1-1 0,3 6 9 0,-1-3-3 0,-1 2 2 16,0 4 1-16,-3 1-1 0,0 8 0 0,4-15 2 15,-4 9-2-15,0 6 5 0,0-8 2 0,0 8-6 16,0 0-2-16,2-11 0 0,-2 11 0 0,0 0-1 16,0 0 2-16,0 0-5 0,0 0 2 0,0 0 0 15,0 0 3-15,0 0-5 0,0 0-2 0,0 0 6 0,0 0 0 16,0 0 1-16,-12 35-3 0,8-18 2 15,-1-5 0-15,3 7 0 0,-2-1 3 0,2 1-2 0,-3 4 2 16,1-7 0-16,-2 2 1 0,4 5-3 0,2 5 7 16,-4-3-6-16,6-4 1 0,-2-3-5 0,0 1 8 15,0 1-17-15,0-3-10 0,-2 2-15 0,4-2-25 16,0 3-14-16,-2-6-25 0,2-1-30 0,-2 0-136 16,4-5-320-16,0 0 92 0</inkml:trace>
  <inkml:trace contextRef="#ctx0" brushRef="#br0" timeOffset="135850.3199">10310 3712 407 0,'9'-7'194'0,"-9"7"-21"0,0 0-25 0,0 0-20 16,0 0-19-16,0 0-13 0,0 0-6 0,0 0-14 15,0 0-3-15,7 23-10 0,-5-15-1 0,-2-8-7 16,2 18-7-16,1-1-2 0,-3-1-7 0,0 1-3 0,0-3-4 15,-3 3 2-15,6 1-8 0,0-4-1 0,-3 3-2 16,2-3-8-16,-2-1-30 0,0-4-10 16,0 2-23-16,0-11-20 0,0 19-31 0,0-13-27 0,0 2-82 15,0-8-250-15,0 0 73 0</inkml:trace>
  <inkml:trace contextRef="#ctx0" brushRef="#br0" timeOffset="136118.3199">10550 3343 218 0,'2'-8'245'0,"-2"8"-24"0,2-10-14 0,-2 10-23 16,5-6-21-16,-5 6-17 0,0 0-20 0,4-8-17 0,-4 8-13 16,0 0-14-16,0 0-10 0,2-7-14 0,-2 7-4 15,0 0-5-15,0 0-9 0,0 0-2 0,0 0-6 16,17 21 1-16,-8-8-5 0,-5 0 2 0,3 4-5 15,2 2-3-15,-2-4-2 0,0 6 1 0,-1 0-5 16,6 5 2-16,-3-1-1 0,0-4-6 0,-5-3 3 16,4 1-2-16,-1-2-7 0,-1-1-18 0,1 0-29 15,-3 0-10-15,4-1-17 0,-4 0-30 0,1-7-13 0,-1 0-14 16,-4-8-124-16,0 0-296 0,11 4 85 16</inkml:trace>
  <inkml:trace contextRef="#ctx0" brushRef="#br0" timeOffset="136332.3499">10930 3335 366 0,'0'0'213'0,"3"-9"-8"16,-3 9-10-16,0 0-11 0,4-7-7 0,-4 7-14 15,0 0-12-15,0 0-20 0,4-6-15 0,-4 6-20 16,0 0-5-16,0 0-15 0,0 0-9 0,0 0-13 16,0 0-10-16,0 0 0 0,0 0-5 0,0 0-5 0,0 0-2 15,0 0-2-15,-6 24-1 0,-1-7-4 0,3 1 1 16,-4 1-3-16,-5 12-2 0,2-3-3 0,-1-1-19 15,1 4-22-15,-3-1-20 0,3 2-16 0,2-10-29 16,-3 9-25-16,3-6-17 0,2-8-37 0,1 0-102 16,1-5-317-16,2-1 91 0</inkml:trace>
  <inkml:trace contextRef="#ctx0" brushRef="#br0" timeOffset="136537.3499">11003 3633 236 0,'0'0'193'0,"0"0"-30"16,0 0-14-16,0 0-11 0,0 0-16 0,0 0-10 0,14 15-9 15,-14-5-6-15,0-3-4 0,-2 4-12 0,-2 7-15 16,4 0 2-16,-4 2-6 0,2-2-14 0,-2 12-1 16,-1-5-4-16,1-1-1 0,0-5-5 0,-1 10-13 15,0 3-27-15,0-10-27 0,3 0-30 0,0-5-31 0,0 0-136 16,0-5-269-16,2-2 77 0</inkml:trace>
  <inkml:trace contextRef="#ctx0" brushRef="#br0" timeOffset="136788.37">11300 3555 208 0,'2'-10'288'0,"-2"10"-45"0,0 0-20 16,4-8-29-16,-4 8-26 0,0 0-18 0,7-7-19 16,-7 7-14-16,0 0-13 0,0 0-14 0,23-6-8 15,-4 5-8-15,3-4-10 0,17 3-5 0,0-2-6 0,2 2-6 16,0 0-7-16,0 0 0 0,-2 0-3 0,-1 0-4 16,-1 4-9-16,-12-2-12 0,0 2-20 0,-4-2-23 15,-3 0-18-15,-18 0-29 0,29 2-24 0,-19-2-35 16,-10 0-138-16,0 0-328 0,0 0 95 0</inkml:trace>
  <inkml:trace contextRef="#ctx0" brushRef="#br0" timeOffset="136987.24">11669 3366 355 0,'0'0'208'0,"0"0"-34"0,0 0-18 16,0 0-15-16,0 0-19 0,0 0-15 0,0 0-12 15,0 0-13-15,0 0-5 0,0 0-3 0,-14 14-10 16,10-3-9-16,4-11-3 0,-7 26-5 0,0-9 1 16,5 14-9-16,-2-6 1 0,2 5-7 0,-4-1-20 15,0 4-30-15,3-2-38 0,1-1-55 0,-4-3-125 16,6-4-280-16,2-5 81 0</inkml:trace>
  <inkml:trace contextRef="#ctx0" brushRef="#br0" timeOffset="138049.3199">12666 3279 284 0,'4'-4'340'15,"-4"4"-67"-15,2-6-39 0,-2 6-31 0,6-7-24 16,-6 7-17-16,0 0-23 0,2-7-17 0,-2 7-17 16,0 0-12-16,0 0-10 0,0 0-9 0,0 0-7 15,0 0-7-15,-30 2-7 0,30-2-6 0,-38 5-5 0,17-3-1 16,-2-1-8-16,-9 3-9 0,7-1 1 15,7-1-4-15,1-2 0 0,6 1-1 0,11-1-3 16,-20-1-9-16,20 1-13 0,-11-7-3 0,3 5-9 16,8 2 3-16,-7-8-5 0,7 0 1 0,0-1 5 0,0 9 4 15,5-18-5-15,2 3 6 0,2 2-3 0,0-2-2 16,5 0 9-16,-5 1 0 0,0 4-3 0,5 0 2 16,-5 1-2-16,2 4 1 0,-1 0 1 0,1 1-3 15,-2 2 1-15,3 2 0 0,5 0-1 0,0 6 4 16,0 2 0-16,0 1-4 0,-2 3 4 0,2 2-2 15,4 11 0-15,1 0 0 0,-10 3-1 0,1 2 4 16,-4-2 2-16,1 1-1 0,-8-5 1 0,2 5 1 16,-4 1 1-16,-2-2-9 0,-2-6 14 0,1-4-3 15,-6 11 1-15,-2-5-3 0,2-6 7 0,-1-2-1 16,-3 1-4-16,-4-3 3 0,4 0 2 0,-15 5-2 16,-1-2-1-16,6-7 1 0,1 0 0 0,3-8-1 0,-2 2 2 15,8-3-2-15,-4-2 3 0,17 1 0 0,-22-6 2 16,13 0-5-16,0 2 2 0,2-5-3 0,1 3 1 15,1-2 3-15,2 0-3 0,-2-1-3 0,5 9 3 16,0-14 1-16,0 14 0 0,5-12-3 0,0 6-2 16,2 2-2-16,-7 4-2 0,13-9 0 0,-3 5-1 15,-10 4 2-15,20-4 2 0,-20 4 1 0,27 2-3 16,-8 2 0-16,-1 0 2 0,0 5 0 0,1-3 2 16,-1 0 2-16,-2 2-6 0,-1 3-2 0,2-2-8 0,-4 4-20 15,4-2-16-15,-2-1-15 0,2 2-31 0,-6-2-14 16,5 1-23-16,-1-6-25 0,0 2-109 0,-2-6-314 15,6 2 89-15</inkml:trace>
  <inkml:trace contextRef="#ctx0" brushRef="#br0" timeOffset="138556.9499">13147 3231 213 0,'2'-9'226'0,"3"1"-27"16,-5 8-3-16,4-13-13 0,-4 13-6 0,2-7-19 15,-2 7-20-15,5-9-12 0,-5 9-18 16,0 0-18-16,0 0-13 0,3-6-9 0,-3 6-15 0,0 0-12 16,0 0 4-16,0 0-3 0,0 0-6 0,0 0-4 15,0 27-2-15,-3-10-1 0,3 3-2 0,0-1-3 16,0-2-6-16,-5 4 0 0,3 0 3 0,2-4-2 16,-2 3-3-16,2-1-2 0,0-2 0 0,0 2 1 15,0-6-2-15,2 5 1 0,3-5-5 0,0 0 4 0,-3-1-6 16,3-1 7-16,-3-2-5 0,-2-9 1 0,9 14 2 15,-5-7-1-15,-4-7-1 0,14 7 3 0,-7-3-3 16,-7-4 3-16,0 0 1 0,21 0-3 0,-21 0 3 16,15-6-4-16,-6 1-3 0,3-8-1 0,-3 0-3 15,2-2 5-15,-1 0-2 0,3-10-1 0,-1 2 1 16,-5 3-3-16,-1-1 5 0,1 5-6 0,3-3-3 16,-1 1 5-16,-5-3-4 0,0 3 1 0,3 1 4 0,-2 1 8 15,0 3 5-15,-3 1 2 0,2 2 3 16,-1 2 1-16,-1-1-2 0,-2 9 0 0,4-10-3 15,-4 10-6-15,2-10-3 0,-2 10-2 0,3-9-2 0,-3 9-4 16,0 0 1-16,0 0-3 0,2-5-2 16,-2 5 0-16,0 0-1 0,0 0-3 0,0 0 2 0,0 0 4 15,0 0-3-15,0 0 0 0,-11 33 0 0,9-26 1 16,-3 9 1-16,-1 4 0 0,0-4 0 0,2 3 2 16,-3-1-2-16,3 12 6 0,2-2-1 0,-1-7 3 15,-1 6-7-15,2 1-16 0,2-6-14 0,0-1-18 16,0-3-23-16,2 1-17 0,0 1-19 0,3-1-40 0,-1-1-37 15,-4-7-112-15,4 1-352 0,1-5 101 0</inkml:trace>
  <inkml:trace contextRef="#ctx0" brushRef="#br0" timeOffset="138880.3199">13510 3530 423 0,'2'-7'227'0,"-2"7"-13"0,2-9-16 15,-2 9-19-15,0 0-21 0,5-10-15 0,-5 10-18 16,0 0-14-16,2-9-15 0,-2 9-13 0,7-5-8 16,-7 5-11-16,9-5-6 0,-9 5-6 0,14-4-10 15,-14 4-10-15,0 0 2 0,25 4-6 0,-14 1-1 16,3 0-4-16,2 6-4 0,-2-1-1 0,-3 2-4 0,-2 2-1 16,1 1 4-16,-6 2-4 0,-4 1 1 0,0-2 2 15,0 3-1-15,-4 4 2 0,-4-5-4 0,-1-1 0 16,5 1-1-16,-3-3 2 0,0-5-2 0,2 0 6 15,-2-3 2-15,5 2 0 0,-2-2 7 0,4-7 5 0,-5 10 3 16,5-10 7-16,-4 8 0 0,4-8 3 16,0 0-4-16,-3 8-3 0,3-8-4 0,0 0-9 15,0 0-1-15,0 0-24 0,0 0-26 0,14 4-32 0,-14-4-26 16,41-7-31-16,-5-6-35 0,-4-8-202 16,8 4-422-16,-9 0 117 0</inkml:trace>
  <inkml:trace contextRef="#ctx0" brushRef="#br0" timeOffset="139342.17">13980 3207 339 0,'0'0'217'0,"0"0"-40"0,4-6-26 0,-4 6-23 15,0 0-11-15,0 0-8 0,0 0-19 0,0 0-5 16,0 0-4-16,16 22-2 0,-9-5 0 0,6 2-9 15,-3-3-11-15,-1 4-2 0,6 8-1 0,0-2-8 16,0 2-4-16,-3-6 1 0,1 6-4 0,-4-5-6 16,3-6 2-16,-3 1-4 0,0 1-4 0,-2-5-4 15,0 1-8-15,0-2-14 0,-1 0-18 0,2-2-15 16,-4-5-3-16,-4-6-2 0,5 12-2 0,-5-12 2 16,9 6-14-16,-9-6-32 0,0 0 7 0,0 0 16 15,29-14-4-15,-12 4 13 0,5-14 1 0,3 2 1 16,-2-5 10-16,0-3 5 0,-3-1 3 0,3 1 7 0,0-1 31 15,-3-1 8-15,1 4 30 0,-7 0 15 0,2 8 12 16,-8 6 9-16,4 0 4 0,-5 3-1 0,0 3-2 16,-3-1-4-16,0 4-9 0,-4 5-9 0,8-10-8 15,-8 10-7-15,5-7-10 0,-5 7-3 0,6-6-8 16,-6 6-3-16,0 0-3 0,0 0-3 0,0 0-2 16,0 0 1-16,0 0-3 0,0 0-1 0,0 23-1 15,-6-7 1-15,1 2-1 0,-3-1 3 0,2 4 0 0,-5 8 2 16,-3 1-2-16,-2 3 5 0,-3-1-3 0,2 6 1 15,-4-5-6-15,-2 0 6 0,1 2-12 0,1 2-27 16,-4-2-23-16,4 2-25 0,-1-5-40 0,1 4-31 16,2-5-27-16,2-3-122 0,8-8-343 0,3-8 98 15</inkml:trace>
  <inkml:trace contextRef="#ctx0" brushRef="#br0" timeOffset="139686.9">14591 3565 384 0,'0'0'206'0,"0"0"-12"15,-7-10-15-15,7 10-12 0,-3-6-14 0,3 6-16 0,0 0-9 16,0 0-11-16,-2-11-10 0,2 11-12 0,0 0-8 16,0 0-10-16,0 0-5 0,0 0-12 0,0 0-8 15,0 0-8-15,0 0 0 0,0 0-5 0,12-8-3 16,-12 8-7-16,0 0 0 0,0 0-2 0,41 23-4 15,-25-13-3-15,0 7-1 0,-2-5-1 0,-3 4-2 0,-2-1 3 16,0 1 3-16,-6 3 2 0,3-3 3 16,-6 3 5-16,-2-1 0 0,-5-1 7 0,-2-1-3 0,-9 11 3 15,-5-5 2-15,6-6-4 0,2-3-4 0,4-2-1 16,-1-1-1-16,3-5 2 0,2 2 4 16,2-1 2-16,5-6-6 0,-9 8 3 0,9-8-9 0,0 0 1 15,-2 7-2-15,2-7-8 0,0 0-5 0,0 0-13 16,46-7-17-16,-7-3-29 0,4-2-32 0,5 0-26 15,22-10-27-15,-17 5-35 0,-10-2-205 0,-1 0-443 16,-4-3 122-16</inkml:trace>
  <inkml:trace contextRef="#ctx0" brushRef="#br0" timeOffset="140184.3199">14924 2875 308 0,'-10'-8'237'0,"6"3"-36"0,-3 0-13 0,7 5-17 16,-9-9-12-16,9 9-14 0,-5-4-12 0,5 4-22 15,0 0-11-15,-9-7-16 0,9 7-9 0,0 0-15 0,0 0-7 16,0 0-3-16,0 0-4 0,0 0-6 0,0 0-6 15,30 46-4-15,-7-17-1 0,7 4 0 0,17 18-4 16,-1-4 3-16,-1 2-6 0,3-1-2 0,-2-1 3 16,0 2-2-16,-12-7-3 0,-7-9 0 0,14 20-1 15,-5 0-3-15,-4 4 10 0,-11-15 10 0,-4-5-3 16,-9 2 5-16,-3 0 2 0,-5 2 11 0,-5-1 0 16,-6-2-1-16,-3 1 0 0,-7-2 2 0,-3 1-6 15,-1-4 5-15,-5-1 0 0,-2-2-4 0,-2-2 2 0,2-3-6 16,2 1-9-16,-1-4-2 0,3 0-1 0,1-6-2 15,6-5-2-15,3 1-1 0,4-4-2 0,-2-1-4 16,4-2 7-16,4-2-4 0,-3 0 5 0,3 3 7 16,8-7 1-16,-18 5 1 0,12-2 1 0,6-3 6 15,-15 5 1-15,15-5-7 0,-13 4 4 0,13-4-5 16,0 0-1-16,-14 5-6 0,14-5 0 0,0 0-4 16,0 0-1-16,-13 4 2 0,13-4-8 0,0 0 3 15,0 0-5-15,0 0-1 0,0 0-19 0,-15 2-21 16,15-2-20-16,0 0-28 0,0 0-34 0,0 0-44 15,-22 6-55-15,22-6-67 0,-32-1-149 0,-3-6-508 0,-3 3 142 16</inkml:trace>
  <inkml:trace contextRef="#ctx0" brushRef="#br0" timeOffset="141616.3199">9635 4353 260 0,'0'0'43'15,"0"0"0"-15,-14 2-1 0,14-2 3 16,0 0-15-16,-11 1 10 0,11-1-4 0,0 0 1 16,0 0-5-16,0 0 2 0,-16 2-16 0,16-2 10 0,0 0-3 15,0 0-5-15,-12 5 2 0,12-5 1 0,0 0 0 16,0 0-3-16,0 0-7 0,-8 3 5 0,8-3-1 15,0 0 2-15,0 0-14 0,0 0 10 0,0 0-5 16,0 0 5-16,0 0 3 0,-5 7 7 0,5-7-6 16,0 0 8-16,0 0 2 0,0 0 3 0,22 10-8 15,-10-6-2-15,6 0 8 0,1 0-7 0,4 0-7 16,8 3 1-16,6-3 8 0,-1 2-2 0,3 0 7 16,0-4 0-16,-3 5-4 0,5-5 5 0,1 2-8 15,1-3 4-15,-3 2-1 0,4-2-2 0,2 2 0 16,-3-3-2-16,-2 1-3 0,4 2 5 0,-3-3 2 0,3 0-12 15,-3 2-1-15,1 0-2 0,-2 0 1 0,0-2-3 16,-2 4 4-16,-1-4-9 0,3 4 5 16,1-1-5-16,-4-1-1 0,1 1 6 0,-3 0-6 0,4-1 2 15,-2 0 6-15,-2 0-6 0,1 0-7 0,2 0 7 16,0 0-2-16,-1 0 2 0,-2 0-3 0,6 0 1 16,-1-1-1-16,0 3 1 0,0-4-1 0,4 2-4 15,-4-2 6-15,3 0-4 0,-3 0 7 0,1 0-5 16,0 0 8-16,-1 0-1 0,3 0-2 0,-3 0 12 0,-5 0-9 15,0 0 0-15,0-2 2 0,-10 2-3 0,-3 0 0 16,0 0-2-16,0 2-1 0,20-2 7 16,-24 0-9-16,1 0-4 0,1 0 5 0,-1 0-1 15,0 0-1-15,3 0 2 0,0 0-7 16,-1 0 2-16,-1 2 6 0,2-2-7 0,14 1 2 0,-10-1 4 16,-4 2-4-16,11 0 2 0,-4-2-1 0,4 3 1 15,-6-2-3-15,8-2 3 0,0 1 4 0,-2 0 2 16,0 0 1-16,-6 0-2 0,-3 0-2 0,7 0-5 15,-5 0 2-15,-1 0-2 0,-5-3 5 0,-2 3-6 16,0 0 3-16,1 0 5 0,1-2-1 0,-2 0-4 16,0 2 3-16,2 0-6 0,0-1 5 0,-1 1-1 15,1 0-1-15,0 0 4 0,-1 0-5 0,-2 0-1 0,3 0-1 16,-1 0 2-16,-20 0-3 0,39-2 5 0,-23 2 3 16,-16 0-3-16,32 0 0 0,-16 0 0 0,4-2 1 15,-20 2 2-15,32 0 0 0,-18 0-3 0,4-4-1 16,-2 3 6-16,-16 1-7 0,41 0 6 0,-25 1 2 15,0-2-5-15,-16 1 5 0,36 0-2 0,-19 0 4 0,1 0-1 16,-18 0-11-16,37 0 11 0,-20 0 3 0,4 0-1 16,-2 0 3-16,-19 0 1 0,36 0 4 0,-18 0 1 15,-2 1-6-15,-16-1 4 0,30 0 2 0,-30 0-4 16,23-1 2-16,-23 1 0 0,18 0-5 16,-18 0-1-16,18 0 6 0,-18 0-2 0,0 0 4 0,25-2-2 15,-25 2 4-15,16 0 2 0,-16 0-7 0,0 0 3 16,21 0-3-16,-21 0 3 0,0 0-1 0,0 0-3 15,20 0 3-15,-20 0 3 0,0 0-2 0,0 0 1 16,0 0 0-16,18 0 2 0,-18 0 3 0,0 0 2 16,0 0 3-16,11-2 5 0,-11 2 4 0,0 0 2 15,0 0 0-15,0 0 6 0,0 0-2 0,0 0-1 16,0 0-8-16,0 0 5 0,0 0 0 0,23 0-5 0,-23 0-3 16,0 0-3-16,0 0 4 0,0 0-6 0,0 0-6 15,0 0-2-15,0 0 1 0,0 0-1 0,0 0 2 16,0 0-4-16,0 0-2 0,0 0-5 0,0 0 4 15,17-2-6-15,-17 2 4 0,0 0-2 0,0 0-4 16,0 0 0-16,0 0-1 0,0 0 3 0,0 0-11 0,0 0-10 16,0 0-13-16,0 0-20 0,0 0-22 15,0 0-20-15,9-8-31 0,-9 8-37 0,0 0-38 0,0-12-230 16,0 12-502-16,2-13 139 0</inkml:trace>
  <inkml:trace contextRef="#ctx0" brushRef="#br0" timeOffset="147505.28">6545 5457 297 0,'0'0'234'0,"-21"-1"-43"0,21 1-23 16,0 0-13-16,0 0-16 0,-14-4-11 0,14 4-15 15,0 0-10-15,0 0-7 0,-9 0-11 0,9 0-3 16,0 0-2-16,0 0-1 0,0 0-13 0,0 0 14 15,0 0-5-15,0 0-2 0,0 0-3 0,0 0-7 16,0 0-10-16,0 0-2 0,0 0-8 0,-15-4-5 0,15 4-4 16,0 0 0-16,0 0-5 0,0 0-2 15,0 0-1-15,0 0-18 0,59 2-23 0,-39-2-30 16,12 0-28-16,-5 2-34 0,-3 0-31 0,-5 0-31 0,-2-1-120 16,-17-1-344-16,25 3 99 0</inkml:trace>
  <inkml:trace contextRef="#ctx0" brushRef="#br0" timeOffset="147697.65">6499 5661 223 0,'0'0'249'0,"0"0"-16"16,0 0-15-16,0 0-6 0,0 0-16 16,-9 4-25-16,9-4-11 0,0 0-20 0,0 0-13 15,0 0-13-15,0 0-17 0,0 0-6 0,0 0-11 0,0 0-8 16,0 0-4-16,50-1-11 0,-27 1-19 0,11 0-38 15,5-3-39-15,-2 3-43 0,1 0-52 0,-4-2-171 16,1-1-366-16,-1 1 105 0</inkml:trace>
  <inkml:trace contextRef="#ctx0" brushRef="#br0" timeOffset="148628.29">7934 5061 339 0,'2'-17'258'0,"0"8"-27"0,1-6-18 0,-3 7-14 16,4-1-14-16,-4 4-18 0,0 5-19 0,2-10-23 16,-2 10-17-16,0 0-15 0,2-4-13 0,-2 4-7 15,0 0-10-15,0 0-6 0,7 36-4 0,-7-5-7 16,0 8-3-16,2 5-9 0,-4 21 0 0,-2 1-3 0,-1 2-1 15,-1-4-3-15,1-15-2 0,-2-6-2 0,2 0 1 16,-1 0-5-16,-1-2 2 0,0-3-1 0,0 0-6 16,2-5-1-16,1-2 0 0,-1-6 2 0,3-5-3 15,0-3-2-15,0-5-2 0,-3 0 3 16,5-2-1-16,-2-2 1 0,-1 1-2 0,3-9 2 0,-2 12 0 16,2-12 3-16,-2 8 15 0,2-8-3 0,0 0-3 15,0 0-2-15,0 0-6 0,0 0-2 0,0 0 3 16,0 0-3-16,-3-38-5 0,6 11 1 0,-1-1 1 15,-2-4-2-15,7-1-3 0,-4 3-2 0,1-2-4 16,3 2 1-16,2-1-1 0,-4 2-4 0,2 4 4 16,-1 4 1-16,-1 3-1 0,3 0-6 0,2-1 4 15,-1 3-2-15,0-2 2 0,3 1-2 0,-3 0 3 0,4 2 1 16,-3-2-6-16,-1 5 6 0,2-3-3 0,-4 2 2 16,0 5 0-16,0 3-2 0,-3-4-1 0,3 5 3 15,-7 4-3-15,14-10 3 0,-5 6 0 0,-9 4-2 16,18-4-2-16,-18 4 1 0,14 0-6 0,-14 0 0 15,18 6 0-15,-11-3 1 0,-7-3-1 0,13 11 1 0,-8-3-1 16,2 0 0-16,-5 0 5 0,5 9-1 16,-5-2 1-16,0 1 0 0,-2 0-5 0,-2 0 4 0,-7 1 2 15,3 0 0-15,-6-3 2 0,-2 2 2 0,-9 8 1 16,6-10-1-16,-4-1 1 0,4 0-1 16,0-2 1-16,0-1 0 0,2-2-1 0,-2-2 0 0,4-1 3 15,-1 1 0-15,5-2 3 0,-2-3-3 0,11-1-3 16,-16 3 4-16,16-3 2 0,-14 1 0 0,14-1 1 15,0 0 3-15,-12 3-1 0,12-3 5 0,0 0-3 16,0 0 0-16,0 0 0 0,-15 1-5 0,15-1 1 16,0 0 2-16,0 0-9 0,0 0-1 0,0 0 0 15,0 0 3-15,0 0 1 0,0 0 1 0,-7 5-3 16,7-5 1-16,0 0-2 0,0 0 3 0,18 12 0 0,-11-4-1 16,5-1-3-16,1 3 4 0,3-1-5 0,-3 0 1 15,4 2 2-15,-2 1 1 0,2 1-1 0,-2-3 2 16,2 2-3-16,-2-2 2 0,2 1-2 0,-4 1 1 15,1-4 2-15,-3 0-1 0,-2-1-3 0,-1-3 5 16,0 2 1-16,1 0-1 0,-2 0-3 0,0-2 1 16,-7-4 1-16,14 8 1 0,-8-3-1 0,-6-5-10 15,10 6-11-15,-10-6-20 0,9 6-18 0,-9-6-24 16,0 0-25-16,9 6-31 0,-9-6-25 0,0 0-161 0,0 0-387 16,14 2 108-16</inkml:trace>
  <inkml:trace contextRef="#ctx0" brushRef="#br0" timeOffset="149406.6">8971 5199 298 0,'12'-6'179'0,"-5"0"-29"0,-7 6-14 0,15-8-8 16,-7 1-15-16,-8 7-1 0,13-9-7 0,-13 9-5 15,9-7-3-15,-9 7-5 0,10-6-10 0,-10 6-9 0,0 0 2 16,8-9-12-16,-8 9-12 0,0 0-1 0,0 0-10 16,9-5-5-16,-9 5-7 0,0 0-2 0,0 0-4 15,0 0 1-15,0 0-3 0,0 0 0 0,-15 38-4 16,-4-13 0-16,-2 3-7 0,1-1 9 0,-5 4-2 16,-5 0-2-16,3-2 0 0,-5 0-2 0,2 2 3 15,3-5 0-15,-1-1-2 0,4-3-3 0,-1 1-2 16,6-6 4-16,4-5-4 0,3-1 1 0,1-4 7 0,2-1 7 15,1 1 5-15,-1-3-3 0,9-4 6 0,-11 9 6 16,11-9-8-16,-12 1-1 0,12-1 0 0,0 0 1 16,-13 2-2-16,13-2-1 0,0 0 2 0,0 0-6 15,-18 0-3-15,18 0 4 0,0 0-2 0,0 0 4 16,0 0-5-16,-16 0 1 0,16 0-2 0,0 0-2 16,0 0-2-16,0 0 0 0,0 0-6 0,0 0-2 15,0 0-3-15,0 0-2 0,-16 2 3 0,16-2-2 16,0 0-3-16,0 0 1 0,0 0 1 0,4 10-1 15,-4-10 1-15,0 0-1 0,12 21-4 0,-7-13 4 16,8 4 0-16,-1 1 0 0,3-2 3 0,-1 0-5 16,2 4 3-16,3-5 0 0,-6 3 0 0,3-1-1 15,0-2-1-15,0 2 3 0,-3-1-1 0,4-1 3 0,-4 1-1 16,1-4-2-16,0 1 2 0,-2-1-4 0,-4-2 0 16,-1 2 4-16,0-3-4 0,-1 2 2 0,2-1-1 15,-8-5 0-15,9 8-2 0,-9-8 3 0,9 4 2 16,-9-4-4-16,6 6 0 0,-6-6 0 0,6 4 0 15,-6-4-2-15,0 0 4 0,6 7-3 0,-6-7 0 0,0 0 2 16,7 5 0-16,-7-5 3 0,0 0-2 16,0 0-1-16,9 7 1 0,-9-7 3 0,0 0-2 15,0 0-1-15,0 0 2 0,7 4-2 0,-7-4 1 0,0 0 1 16,0 0 0-16,0 0-1 0,0 0-2 16,0 0 3-16,0 0-17 0,0 0-18 0,0 0-29 0,0 0-37 15,0 0-40-15,11 6-63 0,-11-6-132 0,0 0-398 16,0 0 112-16</inkml:trace>
  <inkml:trace contextRef="#ctx0" brushRef="#br0" timeOffset="150148.54">9414 5291 325 0,'2'-9'125'0,"-2"9"-13"0,2-11-2 15,-2 11 1-15,3-6-10 0,-3 6-4 0,2-6-19 16,-2 6-16-16,0 0 2 0,0 0-17 0,0 0-6 15,0 0-2-15,0 0 6 0,0 0 1 0,0 0 10 16,-9 26 2-16,-1-8 0 0,-1 16-3 0,0-5-2 16,-3 2 0-16,3 3-4 0,-3-3-8 0,5 0-3 15,2-2-2-15,1-7-3 0,-2-1 0 0,6 0-7 16,2-6 0-16,-2 2-5 0,4-2 0 0,-2-3 2 16,2-1 0-16,0-2 4 0,4-2-6 0,-4 1 0 15,2-2-2-15,5-2 2 0,-2 0-5 0,2 0 3 16,3-4-2-16,-12 0-3 0,20-2-2 0,-11-2-1 0,10-4 1 15,-4 0-1-15,0-7 0 0,-2 1-3 0,8-11-1 16,-2 0-1-16,-4-3-1 0,0 1 2 16,-1-4-4-16,0 5 1 0,0-3-2 0,-3 6 0 0,-2 3 2 15,1 4 3-15,-4 1-2 0,1 0 6 0,-3-1 6 16,3 3 6-16,-5 5 6 0,3 0-2 0,0 0-2 16,-3 2 3-16,-2 6-6 0,2-8-8 0,-2 8 0 15,5-9-5-15,-5 9-4 0,0 0 3 0,0 0-4 0,0 0-1 16,0 0-3-16,0 0 3 0,0 0 3 0,0 0 4 15,-7 36-1-15,5-22 4 0,-3 2-2 0,0 1-3 16,1 2-1-16,-3-2-1 0,3 2 1 0,-5 9-1 16,1 1 1-16,2-4 2 0,-1-4 0 0,0-3-4 15,5 1 2-15,-6 0 2 0,4 1-3 0,-3-2-1 16,3 3-15-16,0-3-15 0,1 1-19 0,-1 0-23 16,-4-1-20-16,6-2-17 0,-2 1-37 0,2 0-24 15,-1-5-118-15,1-3-339 0,2-9 96 0</inkml:trace>
  <inkml:trace contextRef="#ctx0" brushRef="#br0" timeOffset="150383.54">9850 5630 388 0,'6'-4'197'0,"-6"4"-27"0,0 0-3 0,0 0-24 16,0 0-6-16,0 0-18 0,19 15-9 0,-13 1 88 15,-3-8-110-15,-1 3-6 0,0 5-10 0,0 0-5 16,-2-1-3-16,0-2-10 0,0-1-2 0,0 2-7 16,0 0-3-16,-4-3-3 0,2 1-7 0,-3 2 0 15,-1-1-4-15,0-3-2 0,-3 1-28 0,3-3-23 16,1 0-25-16,-5 0-38 0,4-2-26 0,-1 1-26 16,7-7-114-16,-13 5-304 0,13-5 87 0</inkml:trace>
  <inkml:trace contextRef="#ctx0" brushRef="#br0" timeOffset="150669.04">10266 5422 359 0,'0'0'213'0,"0"0"-26"16,10-9-17-16,-10 9-17 0,0 0-12 0,5-8-15 15,-5 8-9-15,0 0-16 0,0 0-12 0,0 0-10 0,8-7-7 16,-8 7-8-16,0 0-8 0,0 0-2 16,0 0-5-16,0 0-1 0,19 17-1 0,-12-10-7 15,1 9-1-15,2-4-3 0,-1 4-5 0,-4 0-2 0,3 5 0 16,2-2-3-16,-1-4-4 0,0 5-2 16,0-2 1-16,-2 0-9 0,0-1-20 0,-5 1-16 0,5-3-18 15,-3 1-23-15,1-2-19 0,0-1-25 0,-1-3-22 16,1-1-8-16,-5-9-101 0,4 10-285 15,-4-10 85-15</inkml:trace>
  <inkml:trace contextRef="#ctx0" brushRef="#br0" timeOffset="150915.54">10657 5376 435 0,'0'0'207'0,"0"0"-21"0,2-9-18 16,-2 9-21-16,0 0-23 0,0 0-14 0,0 0-18 0,0 0-11 15,0 0-8-15,0 0-7 0,0 0-10 0,0 0-7 16,0 0-2-16,0 0-4 0,-11 33-5 0,6-15-5 16,-4-1-2-16,-2 12 0 0,-1 0-3 0,-2-2-2 15,3-3-3-15,-1-3 1 0,1 7-5 0,0-5-3 16,1-4 3-16,1 0-2 0,1-1 1 0,-4-2-3 16,-4 11-1-16,0-6 2 0,2-3-5 0,6-3-22 15,-4-1-23-15,-2 2-26 0,0-3-38 0,3 1-28 16,2-4-129-16,-5-4-303 0,5-1 87 0</inkml:trace>
  <inkml:trace contextRef="#ctx0" brushRef="#br0" timeOffset="151484.26">10830 5136 209 0,'0'0'268'0,"-2"-9"-32"0,2 9-24 15,0 0-16-15,0 0-19 0,-5-10-16 0,5 10-15 16,0 0-9-16,0 0-15 0,0 0-12 0,0 0-14 16,-5-11-9-16,5 11-15 0,0 0-8 0,0 0-11 15,0 0-4-15,0 0-8 0,0 0 1 0,0 0-8 16,0 0-5-16,0 0-2 0,0 0 3 0,21 35-7 15,-10-18-3-15,3 10 1 0,6-1-3 0,1-1 1 0,2 0-3 16,2-1-4-16,5 3 1 0,-2-4 2 16,-2 1-3-16,6-1 0 0,0 0 0 0,1-3-3 15,-1 1 0-15,-6-3-1 0,2 0 1 0,-8-5-2 0,-1 0-2 16,-3-3 3-16,-2-3-5 0,-5 1 0 0,-1 0-1 16,1-3 0-16,1 2-3 0,-3-3 1 0,-1 2-4 15,-6-6-2-15,9 11-1 0,-1-8-1 0,-8-3-2 16,4 9 5-16,-4-9-1 0,0 11 1 0,0-11-2 0,0 15 2 15,-4-6 1-15,-1-2 3 0,-9 8-5 0,-9 7 4 16,-1 3 2-16,-4 0-2 0,-6-3 0 0,-1 1 3 16,3 0 0-16,-6-1-1 0,1-1 2 0,-1 2-6 15,2-3 3-15,-2 0 0 0,4-3-1 0,0-1 1 16,2 2 0-16,0-3 2 0,3 0 4 0,6-6-3 16,3 2 4-16,3-5-4 0,2 2 0 0,-2-1-1 15,6-3 1-15,2 0-1 0,9-4 4 0,-16 6-4 16,16-6 7-16,-16 5 7 0,16-5 7 0,0 0 5 15,-11 5 5-15,11-5 7 0,0 0 3 0,0 0-2 16,-11 5-2-16,11-5-6 0,0 0-3 0,0 0-3 0,0 0-8 16,0 0-11-16,0 0-20 0,0 0-24 15,-15 2-32-15,15-2-44 0,0 0-47 0,0 0-216 0,0 0-447 16,0 0 125-16</inkml:trace>
  <inkml:trace contextRef="#ctx0" brushRef="#br0" timeOffset="157150.19">12807 5285 342 0,'-2'-3'215'0,"2"3"-26"15,0 0-24-15,-2-9-17 0,2 9-25 0,0 0-16 16,0 0-16-16,-8-4-11 0,8 4-12 15,0 0-8-15,0 0-7 0,0 0-5 0,0 0-6 16,0 0-8-16,0 0 1 0,0 0-5 0,4 29 3 0,-4-13-8 16,2 0-3-16,-2 3-1 0,0-2 2 0,0-3-8 15,-2 1-1-15,2-5 1 0,0 2 0 0,0-4 0 0,2 0-3 16,0 1-1-16,0 1-2 0,-2-6 4 16,5 4-3-16,1-2 3 0,1-2-1 0,5 0 6 0,8 0 1 15,19-1 2-15,0-3 1 0,1-7 2 0,32-5 6 16,-4-4 2-16,-18-1 5 0,19-3 5 0,-1-4 1 15,-2 5 0-15,-13 0 5 0,-13 5 0 0,-1-1 2 16,3-1-4-16,-8 1-5 0,2 1-6 0,-6 0 1 16,-5 2-3-16,-7 3 3 0,-2 1-6 0,-3 1-1 15,-1 2-2-15,-3 2-2 0,-2-1-3 0,-1 0-5 16,-6 4-3-16,13-4-18 0,-13 4-23 0,6-4-28 16,-6 4-31-16,0 0-20 0,0 0-22 0,0 0-21 15,0 0-25-15,0 0-125 0,0 0-356 0,-27 27 100 16</inkml:trace>
  <inkml:trace contextRef="#ctx0" brushRef="#br0" timeOffset="157531.25">13077 5784 308 0,'-6'7'109'0,"6"-7"-15"0,-4 10-13 15,4-10 3-15,-2 12-5 0,2-12 4 0,0 0 1 16,6 11 1-16,-6-11 4 0,19 4-3 0,4-2-7 0,13-4 3 16,3-2-9-16,29-7-2 0,3-3-1 0,-2-4 6 15,11-3 7-15,-5 1 5 0,-3-4 2 16,6 0 2-16,-5-3 2 0,-20 13-6 0,-10 0-5 0,-2-1-5 16,2 1-8-16,-4 2-6 0,-5 2-5 0,-9-1-5 15,-4 5-7-15,-8 0-3 0,1 0-5 0,0 3-4 16,-8 2-5-16,4-4 2 0,-10 5-6 0,11-4-7 15,-11 4 0-15,12-3-5 0,-12 3 1 0,7-4-3 0,-7 4-6 16,0 0-5-16,0 0-9 0,11-1-5 16,-11 1-10-16,0 0-5 0,0 0-3 0,0 0-1 15,0 0 2-15,0 0-3 0,12-3-4 0,-12 3-4 0,0 0-3 16,0 0-8-16,0 0-7 0,0 0-6 0,0 0-14 16,13 9-7-16,-13-9-6 0,5 4-18 0,-5-4-5 15,0 0-15-15,6 7-106 0,-6-7-283 0,0 0 83 16</inkml:trace>
  <inkml:trace contextRef="#ctx0" brushRef="#br0" timeOffset="161933.22">896 8046 225 0,'0'0'276'16,"0"0"-39"-16,0 0-27 0,0 0-22 0,0 0-11 16,0 0-12-16,0 0-8 0,0 0-13 0,0 0-5 15,0 0-10-15,0 0-9 0,-14-13-9 0,14 13-8 16,0 0-9-16,-5-8-11 0,5 8-4 0,0 0-7 16,0 0-6-16,0 0-9 0,-7-13-1 0,7 13-4 15,0 0-4-15,0 0-4 0,-2-8-4 0,2 8-6 0,0 0 2 16,0 0-10-16,0 0-1 0,-4-9-7 0,4 9-1 15,0 0-4-15,0 0-5 0,0 0-3 0,0 0-3 16,0 0 2-16,0 0-4 0,0 0-2 0,0 0 1 16,0 0 0-16,0 32-3 0,2-13 0 0,0 1 3 15,3 12 1-15,-1 1-3 0,1-1-1 0,0 0 3 16,1 0-2-16,-1-2 3 0,-3-6 1 0,0-1-5 16,0-5 3-16,4 2 0 0,-4-2 0 15,5 16-1-15,-5-17 2 0,0-3 0 0,3-2 2 16,-5 0-1-16,2-3-1 0,-2-9 0 0,0 19 1 15,2-12 0-15,-2-7-1 0,4 16 1 0,-4-8 0 0,0-8 2 16,4 8 0-16,-4-8 0 0,0 0 0 16,4 12 0-16,-4-12 1 0,0 0 1 0,4 9 4 0,-4-9 3 15,0 0 5-15,0 0 11 0,0 0 1 0,7 8 5 16,-7-8-3-16,0 0-2 0,0 0 0 0,0 0-3 16,28-23-4-16,-17 9 2 0,1-3-2 0,1 1 3 15,3-11 1-15,0-1 1 0,-5 5-3 0,3-6-4 16,-1 0 0-16,-3 4 1 0,-3 5 9 0,1 0 0 15,-3 0 5-15,3 7 1 0,-2-4-5 0,-1 3 5 0,-1-1 5 16,0 5 8-16,-1 2-11 0,-3 8-1 16,4-14-1-16,-1 5-1 0,-3 9-6 0,2-10-5 0,-2 10-4 15,0 0-2-15,7-13 5 0,-7 13-5 0,0 0-6 16,2-8-5-16,-2 8 2 0,0 0-4 0,0 0 1 16,0 0-3-16,2-10 8 0,-2 10-13 0,0 0-17 15,0 0-22-15,0 0-29 0,0 0-26 0,0 0-37 16,3-8-37-16,-3 8-35 0,0 0-38 0,0 0-3 15,0 0-7-15,0 0-136 0,0 0-465 0,0 0 131 16</inkml:trace>
  <inkml:trace contextRef="#ctx0" brushRef="#br0" timeOffset="162180.23">1227 8008 233 0,'2'-14'220'0,"-2"14"-25"16,4-11-1-16,-4 11-6 0,2-8-4 0,-2 8-12 15,0 0-16-15,3-9-17 0,-3 9-17 0,0 0-10 16,0 0-14-16,0 0-14 0,2-11-7 0,-2 11-7 0,0 0-8 16,0 0-4-16,0 0-7 0,0 0-8 15,0 0-3-15,0 0-4 0,0 0-3 0,0 0-6 0,2-11 1 16,-2 11-5-16,0 0 2 0,0 0-7 16,0 0 1-16,0 0-5 0,0 0-3 0,0 0-1 15,0 0-1-15,0 0-4 0,0 0-17 0,0 0-21 0,0 0-22 16,0 0-28-16,0 0-38 0,0 0-37 0,0 0-5 15,0 0-119-15,0 0-338 0,0 0 97 0</inkml:trace>
  <inkml:trace contextRef="#ctx0" brushRef="#br0" timeOffset="162549.23">565 8199 236 0,'2'-10'233'0,"-2"10"-37"15,0 0-20-15,0 0-21 0,5-11-21 0,-5 11-12 16,0 0-17-16,0 0-15 0,0 0-11 16,0 0-14-16,0 0-9 0,0 0-4 0,0 0-6 15,0 0-4-15,0 0-7 0,0 0-3 0,0 0-5 0,0 0 1 16,0 0 0-16,11 40-6 0,-8-24 2 0,-1 3-5 16,0 2-1-16,-2 9-1 0,0 1 3 0,0-1-4 15,0 2-1-15,-4-2 3 0,4 1-40 0,-5-1-42 16,3-5-36-16,0-3-40 0,0-6-92 0,-1 2-277 15,6-1 81-15</inkml:trace>
  <inkml:trace contextRef="#ctx0" brushRef="#br0" timeOffset="162869.4199">989 7585 330 0,'0'0'123'0,"-6"-19"-23"0,3 9-8 0,3 10-8 15,-6-15-10-15,3 10-3 0,3 5 5 0,-9-10-11 0,9 10-10 16,-9-11-4-16,0 7-3 0,9 4-13 16,-16-10 4-16,7 8-5 0,-10-2-13 0,-1-1 6 0,-3 5-2 15,-9 0-4-15,-4-2-9 0,8 4 7 0,-8 3-3 16,-1 1-4-16,3 2-2 0,0-2 1 0,2 3-8 15,4-2 3-15,-1 8 0 0,-1 1-5 0,-2 1 2 16,0 1 2-16,2 2 0 0,1 4-2 0,1 0 2 16,-1 1-2-16,-1 4-3 0,-2 4 1 0,-6 18 4 15,6-10-8-15,-2 17 9 0,-1-1-1 0,8 3 0 16,4-1 2-16,-5-2-2 0,9 7 8 0,-4-5 5 16,23-59-2-16</inkml:trace>
  <inkml:trace contextRef="#ctx0" brushRef="#br0" timeOffset="163350.16">0 8942 1785 0,'20'28'45'0,"8"-3"2"0,-2-3-4 0,4-1-1 0,2 0-2 16,-2-1-3-16,7-4 0 0,-1-5-1 0,-2 1 0 15,5-4 1-15,-1-4 6 0,2-2-1 0,1-2 2 16,4-2-3-16,1-4 2 0,-1-2 2 0,1-5-1 16,-1 0 1-16,1-4 1 0,18-8-2 0,0-4 0 15,-16 3 7-15,-7 3 2 0,0-4 9 0,16-9-5 0,-16 5-3 16,-6 2 0-16,-1 0-4 0,2 0 4 0,-6 0 5 15,-1 3-2-15,1-3 8 0,-2 5 0 0,-2-5-1 16,-3 4 2-16,-4 0 9 0,-6 3-2 0,6-3-7 16,-8 3-3-16,5-6-6 0,0 0-8 0,-7 3 8 15,2-2-6-15,-4 5-7 0,-3-1-5 0,4-5 0 16,-3-6-15-16,-1 4 5 0,0-1-3 0,-1 6 2 16,-1-6-10-16,0 3 3 0,0-3-1 0,-2 6 1 15,0 1-5-15,-2-6 4 0,-2 6 0 0,1 2-9 16,3-9 3-16,-6 6-4 0,4 2-1 0,-8 5 0 15,7-13-1-15,-5 6 1 0,-1-1 0 0,-1 0-7 0,3 8 9 16,1 2-8-16,-1 0 0 0,-3-1 1 16,-1 3-2-16,2-3-5 0,1 3 7 0,-7-5-3 0,4 5-3 15,-1-1 8-15,-1 2-2 0,-14-9-4 0,6 9 1 16,3 1-7-16,4-1 0 0,-4 3 8 0,2 2-8 16,0-1-1-16,-5 1 7 0,5 0-6 0,-2 0 1 15,-3 4 3-15,4-5 0 0,-2 7-2 0,1-2-4 16,18 4 9-16,-35-6-8 0,18 4 2 0,3 0-3 0,14 2-1 15,-26-4-14-15,26 4-12 0,-20-2-14 0,20 2-16 16,-16 0-21-16,16 0-25 0,0 0-29 0,-22 4-25 16,22-4-27-16,-19 8-25 0,8 4-38 0,-7 2-156 15,4-1-491-15,-4-1 135 0</inkml:trace>
  <inkml:trace contextRef="#ctx0" brushRef="#br0" timeOffset="165999.21">2730 7809 408 0,'0'-9'204'0,"0"9"-33"0,0 0-29 0,0 0-21 16,0 0-15-16,0 0-20 0,0 0-12 16,0 0-2-16,0 0-12 0,0 0-8 0,-2 54 16 0,2-17 0 15,-4 4 2-15,-5 2-10 0,5-1-10 0,-7 19 0 16,1-12-7-16,1-10-6 0,3-2 0 0,-8 38 26 15,7-36-37-15,2-4 0 0,-1-3-1 16,-1 0-2-16,0-2-5 0,2-5-20 0,1-5-19 16,2-2-23-16,-1-1-15 0,1 2-15 0,2-9-11 15,-2 3-9-15,2-6-6 0,0-7 7 0,0 15 11 16,0-15 0-16,-2 6-14 0,2-6-72 0,0 0-198 16,0 0 60-16</inkml:trace>
  <inkml:trace contextRef="#ctx0" brushRef="#br0" timeOffset="166303.03">2724 7762 338 0,'0'0'109'0,"4"-17"-6"16,-4 17-8-16,0-10-13 0,0 10-6 0,0-11-15 16,0 11 0-16,0 0-12 0,0 0-11 0,2-10-4 15,-2 10 2-15,0 0-3 0,0 0-9 0,20-4-1 16,-20 4-3-16,29 2-2 0,-8 5-3 0,0-3-5 0,-1 1 0 15,1 6 1-15,8 3 0 0,-6 1-9 0,-5-1 7 16,-1-2-7-16,-6 3 9 0,12 8-4 0,-10-2 7 16,-1-3 5-16,-5-2-2 0,-5 2 21 0,0 1-21 15,-6 12 6-15,-1-3-8 0,-9 1 1 0,1-2 4 16,-2-3-2-16,-7-1 2 0,-1 0-8 0,-4-2-2 16,2-3 5-16,5-1-7 0,-1-5-2 0,4-3 4 15,6 0 3-15,3-3-1 0,-5-1 0 0,13-5-20 16,-13 4-24-16,13-4-26 0,0 0-16 0,0 0-29 0,-14-15-65 15,19 1-198-15,2-17 60 0</inkml:trace>
  <inkml:trace contextRef="#ctx0" brushRef="#br0" timeOffset="167366.22">3167 7905 336 0,'-8'25'134'0,"0"-2"-23"0,1-3-16 15,5-2-12-15,0 3-1 0,0 0-4 0,4-1-20 16,0-3 0-16,0 4-7 0,3-3-2 0,1 0-5 0,4-3 2 16,-3-3-10-16,6 0-3 0,3-1 3 15,-4-2-10-15,2-5-3 0,3 3-2 0,4-7-3 0,-2 2 6 16,-19-2-11-16,24-2 3 0,-24 2 1 0,21-11-5 16,-14 6 8-16,-3-3-14 0,4-6-10 0,-8-3-1 15,0 1-2-15,-5-4 7 0,-5 5-13 0,-1-6 12 16,-1 6 0-16,-3-11 3 0,-4 9 3 0,2 3 4 15,2-1 10-15,7 5 3 0,1 3 8 0,0-2 1 0,7 9-4 16,-9-10-2-16,9 10-1 0,-5-9-4 0,5 9-5 16,-4-8-8-16,4 8-5 0,0 0-9 15,25-23-37-15,-10 16 3 0,8-4-5 16,9-2-1-16,0 1 4 0,2 1-2 0,-2 0 3 16,0-1 1-16,-7 2-2 0,-2-1 11 0,-7 2 4 0,0 3 9 15,0-3 9-15,-4 0 26 0,-3 4 0 0,-1 0 18 16,-8 5 8-16,10-8 1 0,-10 8-4 0,3-9-1 15,-3 9-7-15,0 0-9 0,0 0-1 0,0 0-4 16,0 0 3-16,0 0 0 0,-15-10-8 0,15 10-3 16,0 0-2-16,0 0 0 0,0 0 4 0,0 0-2 15,-17 20-1-15,17-9 1 0,-3 6-1 0,8-1-2 16,1 1-3-16,5-1 6 0,-1 1 0 0,4-2-3 0,2 2 0 16,8 3-3-16,-5-1 4 0,-3-5-11 0,-2 1 8 15,0-5 1-15,-3 2 0 0,-2-1 5 0,0-3-9 16,-2-2 6-16,-5 2 4 0,1-1 14 0,-3-7 6 15,0 14-5-15,0-14-1 0,-9 13 3 0,-1-4-3 16,-1 2-1-16,-3-2-1 0,-2 0-4 0,2-1 2 16,3-5-3-16,0 1 1 0,-1-2 6 0,12-2 8 0,-16 4-7 15,16-4 0-15,-14 0-4 0,14 0-3 16,0 0 1-16,0 0-3 0,-15-10-12 0,15 10-12 16,4-13-4-16,-4 13-13 0,13-23-4 0,-1 9-13 15,4-2 1-15,7-5-4 0,2-1-4 0,0 3 3 16,-2 3 4-16,-3 1 3 0,-5 3-11 0,0-1 7 0,-1 4 20 15,0-2-7-15,-3 3 3 0,-2 0 5 16,0-1 4-16,-2 5 3 0,-7 4-10 0,9-11 11 0,-9 11 3 16,7-8-1-16,-7 8-4 0,5-7 8 0,-5 7 3 15,0 0-7-15,0 0 3 0,9-9 6 0,-9 9-4 16,0 0-1-16,0 0 11 0,6-6-16 0,-6 6 8 16,0 0-1-16,0 0 4 0,0 0-3 0,0 0-1 0,10-8 1 15,-10 8 2-15,0 0-5 0,0 0 2 0,0 0-6 16,0 0-2-16,0 0 0 0,0 0 0 0,7-6-9 15,-7 6 0-15,0 0-3 0,0 0-1 16,0 0 9-16,0 0-14 0,0 0 5 0,0 0-2 0,0 0 4 16,0 0-2-16,0 0 6 0,0 0 1 0,6-9 1 15,-6 9 2-15,0 0 7 0,0 0-3 16,0 0 1-16,0 0-3 0,0 0 1 0,0 0 2 0,0 0-1 16,5-9 1-16,-5 9-5 0,0 0 6 0,6-9 1 15,-6 9 5-15,8-12-4 0,-4 6-4 0,1-3 9 16,4-5-1-16,0-2-3 0,0-1 2 0,0 0 3 15,7-13 7-15,-2 1-8 0,2-2-3 0,-3 0 2 16,-2 3 11-16,4-3 3 0,-4 2 2 0,-1 9 11 16,-2 1 4-16,-1 2-9 0,-3 7 5 0,-1-3 7 15,1 6-2-15,-4 7 5 0,5-15-17 0,-5 15-4 16,3-6-7-16,-3 6 5 0,0 0 2 0,0 0 8 0,0 0 11 16,0 0 0-16,-12 57 6 0,5-23 12 0,0-1 1 15,-5 5-5-15,3-5-5 0,1 4-7 0,-1-4-1 16,1 1-10-16,2-2 5 0,-1 0-3 0,0 2-3 15,5-12 4-15,-2 10-4 0,-2-6-3 0,6-5-4 16,-4-1 3-16,4-2-13 0,-2 1-22 0,-3 0-10 16,3-1-13-16,0-1-15 0,-3-1-11 0,3-4-1 15,-3-1-2-15,0-1-11 0,1-2 2 0,0-2-6 0,4-6-62 16,-9 9-173-16,9-9 55 0</inkml:trace>
  <inkml:trace contextRef="#ctx0" brushRef="#br0" timeOffset="167586.23">3845 8011 455 0,'-7'-16'-11'0,"2"7"11"0,2-4 13 0,3 3 7 16,0 10-2-16,0-19-1 0,3 11-1 0,0-1-1 15,1 0 2-15,7-5-3 0,-2-1 2 0,5 1 2 16,-3 1-6-16,4 1 1 0,2 0 4 0,0-1-7 16,0 3 6-16,4 2-5 0,-2-3-4 0,-4 7-7 15,6-3 3-15,-8 0-5 0,6 5 1 0,-8 0 6 16,-11 2-5-16,21-3-1 0,-21 3 4 0,21 0 7 16,-21 0 2-16,15 5-1 0,-15-5 5 0,14 11 9 15,-5-6 9-15,-2 2 11 0,0 1 3 0,1 5 6 0,0-1-9 16,-6 2-4-16,3-4-5 0,-1 5 0 0,-2 3-8 15,3-3 1-15,-1 1 0 0,-1 0-3 0,0-3-7 16,-1-1-24-16,-2-2-16 0,0-2-22 16,0-8-14-16,0 15-81 0,2-9-161 0,-2-6 50 0</inkml:trace>
  <inkml:trace contextRef="#ctx0" brushRef="#br0" timeOffset="168286.21">4484 7564 253 0,'0'0'129'0,"0"0"-9"15,4-10-14-15,-4 10-12 0,0 0-5 0,0 0-11 16,0 0-4-16,0 0 0 0,0 0-4 0,4-13-15 15,-4 13 0-15,0 0-8 0,0 0-3 0,0 0-7 16,0 0-10-16,0 0 1 0,0 0-2 0,0 0-9 16,0 0 6-16,0 0-8 0,0 0-7 0,0 0 4 15,0 0-2-15,0 0-3 0,0 0-1 0,0 0 5 16,0 0-6-16,0 0 7 0,0 0 1 0,7 28-5 0,-7-10 7 16,2 0-4-16,-4 1 2 0,6 2 4 0,-6 7 3 15,0-3-2-15,2-3 1 0,0-3-4 0,0 1-4 16,2-3 10-16,-4 1-9 0,4-1 0 0,0-1-2 15,-2-4 2-15,0 2-1 0,0-7-6 0,0-7 5 16,0 15-5-16,0-15 3 0,0 12 1 0,0-12-3 0,0 0 2 16,3 11 3-16,-3-11 0 0,0 0-2 15,0 0-3-15,0 0 3 0,0 0-1 0,0 0-1 16,0 0 2-16,0 0-2 0,0 0 0 0,0 0 0 16,29-26-2-16,-22 18 2 0,5-6-2 0,-3 3 4 15,-3-1 5-15,6 0 5 0,-5-4-4 0,2 2-3 0,3-1 3 16,-3-2 0-16,2 3-6 0,1-2-1 0,-1 0 2 15,0 1 1-15,1-1 0 0,-3-1 5 0,0 3 3 16,0-3-3-16,0 5 2 0,-2 0-5 0,-1 0 3 16,0 1-1-16,-2 3 2 0,-2-1 3 0,-2 9-6 15,9-14 0-15,-4 8-4 0,-5 6-4 0,2-13 3 16,-2 13-6-16,4-11 1 0,-4 11-8 0,0 0-15 16,4-7-11-16,-4 7-23 0,0 0-3 0,0 0 1 15,0 0-13-15,0 0-27 0,0 0-11 0,0 0-15 0,0 0-98 16,0 0-257-16,0 0 74 0</inkml:trace>
  <inkml:trace contextRef="#ctx0" brushRef="#br0" timeOffset="168469.19">4857 7520 266 0,'0'0'158'0,"0"0"-8"0,11 16-1 15,-11-16-7-15,-8 26-13 0,3-7-5 0,-2-1-16 0,-4 11-10 16,2 2-11-16,-1-2-10 0,1-5-5 0,0 7-9 15,0-6-5-15,4-6-6 0,1-3-10 0,-1 1-5 0,1-3-11 16,2-2-23-16,-1-2-22 0,1 1-27 16,2-11-16-16,-2 16-29 0,2-16-25 0,2 12-77 15,-2-12-230-15,0 0 67 0</inkml:trace>
  <inkml:trace contextRef="#ctx0" brushRef="#br0" timeOffset="168608.8">5003 7334 269 0,'12'-9'77'0,"-4"6"-26"0,11-3-22 15,-3-3-38-15,2 0-26 0,2 0-38 0,17-6 15 16</inkml:trace>
  <inkml:trace contextRef="#ctx0" brushRef="#br0" timeOffset="168782.19">5434 7129 311 0,'12'-6'125'0,"-3"2"16"0,-9 4-7 16,14-5-8-16,-14 5-11 0,0 0-12 0,11-4-21 15,-11 4-5-15,0 0-14 0,0 0-2 0,0 0-12 16,0 0 2-16,4 19-1 0,-6-3 12 0,0 5-3 16,-7 12-3-16,1-1-2 0,0 2-8 0,-1 0-4 15,0 3-5-15,1-2 0 0,2-2-4 0,1 0 0 16,-1-1-4-16,1 2-1 0,-5-1-4 0,8-11-11 0,-2-1-26 16,-1-1-25-16,1-3-20 0,0 1-27 0,1-1-16 15,0-3-20-15,1-3-90 0,0-3-248 0,-3 0 71 16</inkml:trace>
  <inkml:trace contextRef="#ctx0" brushRef="#br0" timeOffset="169151.19">5279 7541 306 0,'0'0'190'0,"0"0"-36"16,0 0-24-16,0 0-13 0,0-10-13 0,0 10-13 16,0 0-12-16,0 0-1 0,0 0-20 0,0 0-5 15,23-2-3-15,-23 2-13 0,0 0-21 0,44 0-17 0,-22-1-9 16,1-1-11-16,9-5-7 0,-7 1-15 0,9-4 10 15,-9 4 1-15,-2-3-4 0,-3-1 9 0,-1 1 8 16,-4 1 13-16,2 3 10 0,-4-2 17 0,-1 4-3 16,-12 3 12-16,18-7 3 0,-18 7-5 0,12-4 0 15,-12 4-4-15,0 0-1 0,11-4-4 0,-11 4 1 16,0 0 0-16,0 0 2 0,0 0-2 0,0 0 0 16,0 0-4-16,0 0 7 0,21 10-8 0,-21-10 1 15,0 0 2-15,13 17 1 0,-13-17-4 0,9 6 4 0,-9-6-4 16,14 9-2-16,-14-9 0 0,13 9 2 0,-13-9 0 15,28 8-7-15,-16-5 0 0,5 5 0 0,-5-4-2 16,-12-4-2-16,22 12-2 0,-12-5 1 0,-10-7-3 16,16 24 2-16,-10-6 15 0,4 13 6 0,-5 2 19 15,-1 5 1-15,-6 2-4 0,-3 4-3 0,3 19-2 16,-8 3-4-16,1-3 0 0,-2 4-4 0,2-4-5 16,-5 1-30-16,8-3-32 0,-6 7-25 0,7-4-38 15,3-13-41-15,-5-11-85 0,7-4-275 0,3-5 80 16</inkml:trace>
  <inkml:trace contextRef="#ctx0" brushRef="#br0" timeOffset="169782.16">6909 7446 219 0,'10'-11'199'0,"-5"2"-29"16,-1 3-9-16,0 0-13 0,-1 0-4 0,-3 6-14 0,2-11-13 15,-2 11-12-15,0-9-13 0,0 9-6 16,0 0-15-16,-5-13-4 0,5 13-15 0,-6-6-2 0,6 6-8 16,-17-6-3-16,2 6-4 0,-8 2-5 0,-14 2-2 15,1 5-8-15,-3 1 6 0,2 2-10 0,3 2 4 16,5 3-5-16,-3 3 5 0,4 1-4 0,3 2-1 15,5-1-1-15,4-2-3 0,2-1-3 0,2-4 4 0,4 2-3 16,3-1-1-16,3 0 1 0,2 1 0 16,2-2 1-16,3 0-2 0,9-1 0 0,-1 1 1 15,1-3-1-15,15 4-1 0,4-1-2 0,-1-7-2 0,-4-3-3 16,-5-4 3-16,12 2-6 0,-8-6 0 0,-8 2-7 16,2-6-12-16,-4-2-7 0,2 1 0 0,-1-3-1 15,-2-4-2-15,7-10 9 0,-10 4 3 0,0 4 4 16,-3 2 14-16,-5 0 13 0,1 5 8 0,-3-1 11 15,1 4-2-15,0 1-5 0,-4 6-3 0,4-9-5 16,-4 9 0-16,0 0-5 0,2-8-2 0,-2 8 1 16,0 0 1-16,0 0 0 0,0 0-1 0,0 0-1 15,0 0 3-15,-6 35 0 0,4-19-2 0,0 1 1 16,0 0 2-16,2 1-5 0,0-3-1 0,0-1-4 16,2 3-10-16,2-4-12 0,0-1-23 0,2 1-21 0,5 0-33 15,3-3-39-15,4-4-126 0,1-2-309 0,1-4 88 16</inkml:trace>
  <inkml:trace contextRef="#ctx0" brushRef="#br0" timeOffset="169971.14">7628 7353 311 0,'5'-7'311'0,"-5"7"-60"16,4-6-41-16,-4 6-35 0,0 0-24 0,0 0-19 16,0 0-17-16,0 0-16 0,0 0-11 0,0 0-7 15,0 0-7-15,0 0-5 0,-13 27-8 0,3-10-7 0,-8 9-2 16,2 1-4-16,-2 1-4 0,-2 0-5 0,5-8-1 15,-5 4-8-15,8-3-22 0,-1-2-23 16,2-4-21-16,1-3-30 0,-1 1-13 0,0-4-22 0,4 2-12 16,-2-5 0-16,9-6-14 0,-13 9-10 15,13-9-77-15,-13 3-255 0,13-3 74 0</inkml:trace>
  <inkml:trace contextRef="#ctx0" brushRef="#br0" timeOffset="170131.18">7397 7655 1102 0,'-23'-12'-56'0,"23"12"11"0,-6-17 28 0,4 8 13 16,-3 1 19-16,5 8 39 0,-2-17 26 0,2 6 17 15,0 11 16-15,-2-15 1 0,0 7-3 0,2 8-12 0,-3-12-12 16,3 12-13-16,-2-10-9 0,2 10-6 0,0 0-11 15,0 0-4-15,0 0-3 0,0 0-7 0,5-10-4 16,-5 10 2-16,0 0-2 0,0 0-3 0,0 0-3 16,0 0-1-16,38 15-3 0,-21-8 2 0,0 1-4 15,-3-2-6-15,6 1-19 0,-3-1-19 0,3 0-29 16,-2 0-23-16,1-1-26 0,1-4-22 0,3-1-132 16,-2-5-306-16,-1-2 86 0</inkml:trace>
  <inkml:trace contextRef="#ctx0" brushRef="#br0" timeOffset="170316.78">7904 7361 372 0,'0'0'171'0,"0"0"-17"0,0 0-17 0,0 0-29 0,0 0-10 15,0 0-14-15,0 0 1 0,0 0-4 0,0 0-13 16,0 0-8-16,0 0-3 0,-2 31-2 0,2-21 1 16,0-10-4-16,-2 18 3 0,2-7-12 0,-3-1-3 15,6 7 1-15,-3-2-6 0,0 5-5 0,0-4-1 16,0 1-15-16,0-3-19 0,0-2-31 0,-3 0-29 0,3 5-30 15,0-5-33-15,0 0-78 0,0-12-246 0,0 15 74 16</inkml:trace>
  <inkml:trace contextRef="#ctx0" brushRef="#br0" timeOffset="170445.19">7913 7289 429 0,'0'-12'199'0,"0"12"-32"0,2-8-19 15,-2 8-36-15,5-6-43 0,-5 6-58 0,6-7-54 0,-6 7-91 16,12-4-156-16,-12 4 48 0</inkml:trace>
  <inkml:trace contextRef="#ctx0" brushRef="#br0" timeOffset="171270.54">8328 7295 213 0,'-9'8'226'0,"2"-1"-13"0,3-3-19 15,-3 4-23-15,-3-2-19 0,6 0-23 0,-3 0-13 0,3 3-10 16,-4-4-13-16,6 6-13 0,-4-3-7 16,-1 9-6-16,0-2-8 0,1 2-6 0,6-4-3 0,-4 3-4 15,8 1-7-15,0-3-1 0,1 3-5 0,3-3-1 16,-1-1-5-16,1-3-12 0,0-2 7 16,1 0-3-16,-2-2-8 0,3 0-8 0,-1-1-14 0,-9-5 8 15,18 6-16-15,-18-6-13 0,18 2-10 0,-18-2-7 16,0 0 6-16,23-8-4 0,-23 8-2 0,9-11-2 15,-3 5-2-15,-6-2-4 0,0 8 20 0,4-25-5 16,-8 11 3-16,4 4 11 0,-2-7 9 0,0 0 7 16,0 5 3-16,0 0 6 0,2 1-7 0,0 11 4 15,-3-16 6-15,6 8 3 0,-3-1 3 0,0 9-9 0,4-15 13 16,0 8-14-16,0-1 3 0,-4 8 0 0,11-14-6 16,-5 7-1-16,3 1 16 0,-9 6-14 0,14-8-1 15,-5 4 7-15,-9 4-5 0,21-4 1 0,-21 4 2 16,20 2 3-16,-20-2-5 0,21 6 4 0,-3 2 3 15,-4 1 3-15,2 3-4 0,-3 0 3 0,1 1-1 16,2 1 3-16,-5-2-2 0,3 5-7 0,-3-3 5 0,1 3 0 16,-3-5 2-16,-2 0 0 0,-3-2-5 15,4 1 7-15,-6-3 1 0,-2-8 1 0,9 15 1 0,-7-10-3 16,0 3 1-16,-2-8 1 0,0 0 1 16,5 13 5-16,-5-13-2 0,0 0 11 0,4 8 6 15,-4-8 10-15,0 0-7 0,0 0-4 0,0 0-1 0,0 0-5 16,0 0-4-16,0 0-1 0,0 0 3 15,0 0-7-15,8-30-1 0,-6 19-2 0,2-5-2 16,5-1-2-16,-5 2 1 0,3 4 3 0,-1-1 4 0,-2 1-8 16,0 2 1-16,3 1-1 0,-3 0-3 0,6 0 2 15,-10 8-4-15,13-10-5 0,-4 3 1 0,1 4 2 16,-10 3-1-16,16-7-2 0,-16 7 2 0,20-4 1 16,-20 4-6-16,0 0 4 0,32 7-5 0,-25-3 2 0,-7-4 4 15,21 10 0-15,-6-2-1 0,2 2 5 0,-6 0 1 16,3 1-5-16,-5-1 1 0,0 0 0 0,-5 0 3 15,4-2 5-15,-4 1-5 0,-4-9-2 0,7 15 7 0,-3-7-6 16,-4-8 6-16,4 12-6 0,-4-12 1 16,3 11-1-16,-3-11-6 0,0 0 9 0,4 9 0 15,-4-9 2-15,0 0 5 0,2 8 0 0,-2-8-5 16,0 0-19-16,0 0 2 0,0 0-6 0,0 0-5 16,0 0 4-16,0 0-4 0,0 0-4 0,17-30 6 15,-11 14-1-15,4 1 4 0,-1 3-3 0,-2 0 4 16,-1 2 5-16,4 1 5 0,-6 1-2 0,-4 8 4 0,9-11-2 15,-9 11 2-15,5-10 0 0,-5 10-3 0,4-6 2 16,-4 6-6-16,0 0 4 0,0 0 0 16,10-6 3-16,-10 6 1 0,0 0 0 0,0 0 8 0,0 0-1 15,0 0 0-15,0 0 0 0,0 0-3 0,0 0 10 16,0 0-14-16,20 14 11 0,-20-14-3 0,10 15 6 16,-8-9-9-16,0 2-27 0,-2-8-28 0,4 19-41 15,-1-9-142-15,-3-10-276 0,2 20 80 0</inkml:trace>
  <inkml:trace contextRef="#ctx0" brushRef="#br0" timeOffset="171417.96">9270 7588 421 0,'11'-5'184'0,"-11"5"-36"15,0 0-32-15,0 0-24 0,0 0-52 0,0 0-54 16,0 0-104-16,0 0-139 0,0 0 42 0</inkml:trace>
  <inkml:trace contextRef="#ctx0" brushRef="#br0" timeOffset="171534.53">9277 7723 411 0,'0'0'174'16,"0"0"-25"-16,0 9-13 0,0-9-26 0,0 0-31 15,0 0-36-15,0 0-36 0,0 0-62 0,0 0-74 16,-14 7-150-16,14-7 47 0</inkml:trace>
  <inkml:trace contextRef="#ctx0" brushRef="#br0" timeOffset="172360.17">3582 8394 269 0,'0'0'95'0,"0"0"-9"16,-18 3 4-16,18-3-22 0,0 0-1 0,0 0-3 0,0 0-7 16,-21 0 2-16,21 0-5 0,0 0-7 0,0 0-3 15,0 0-2-15,0 0-7 0,0 0-8 0,0 0 1 16,0 0-13-16,0 0 11 0,0 0-1 0,0 0 14 16,0 0 6-16,32 19 1 0,-11-13-3 0,1-3-2 15,16 4 0-15,2-2 6 0,5 0 19 0,2-1 6 0,1-2-6 16,1 2-13-16,22-2-1 0,2 2 3 0,2-4-7 15,1 2-5-15,3-2-2 0,2 0 0 0,3-2-10 16,7-2-3-16,-5 2 5 0,81-6-4 0,-62 0-6 16,-25 1 0-16,7 0-1 0,-6 0-8 0,4 1 9 15,2-2 1-15,-5 0 0 0,2-3 3 0,-2 1 1 16,3-1-2-16,-6 2-1 0,6-4-1 0,0 1-2 16,-4 2 1-16,8-1-5 0,-2 1 1 0,2 0-5 15,-2-2 3-15,2 1-8 0,-6-2 2 0,0 5-3 16,-3-4 2-16,-7 2 1 0,-1 0-8 0,-17 1 4 15,19 2-2-15,-20-2 2 0,-6 2-2 0,-5 0-2 0,5-1 5 16,23-3-4-16,-27 3 0 0,-3-1-1 0,-7 5 1 16,2-1-2-16,-2-4 2 0,0 2 1 0,1 0-2 15,2 2-5-15,1-2 6 0,-2 0-6 0,-2 1 1 16,6-1 4-16,-6 4-2 0,0-3 1 0,0-1-4 16,0 5 1-16,0-4 2 0,-6 1-1 0,-5 2 0 15,-3 1 1-15,3 0 1 0,-2 0-3 0,2-2 3 16,-3 2-3-16,-2 0 3 0,0 0 1 0,-4-1-1 0,-14 3-3 15,23-3 3-15,-23 3-1 0,16-2 2 0,-16 2-1 16,0 0-5-16,16-3 8 0,-16 3-5 0,0 0 1 16,0 0-9-16,13-1-13 0,-13 1-22 0,0 0-28 15,0 0-32-15,0 0-47 0,0 0-157 0,0 0-365 16,0 0 104-16</inkml:trace>
  <inkml:trace contextRef="#ctx0" brushRef="#br0" timeOffset="175885.57">10563 7443 339 0,'0'0'162'15,"0"0"-10"-15,0 0-10 0,0 0-17 0,0 0-4 16,0 0-3-16,0 0-8 0,0 0-6 0,0 0 5 0,0 0-7 15,0 0-3-15,0 0-4 0,0 0 0 0,0 0-5 16,0 0-4-16,-16-4-4 0,16 4-3 0,0 0-5 16,0 0-4-16,0 0-1 0,0 0-2 0,0 0-3 15,0 0-5-15,0 0-5 0,0 0-1 0,0 0-6 16,-2-8 0-16,2 8-7 0,0 0-1 0,0 0-4 16,0 0-7-16,0-6 1 0,0 6-3 0,0 0-6 15,0 0-1-15,-3-9-3 0,3 9 0 0,0-6 0 16,0 6 3-16,0-8 0 0,0 8-4 0,0-6 0 15,0 6 3-15,0 0-6 0,-2-8 2 0,2 8-2 0,0-4 0 16,0 4-5-16,0 0-3 0,0 0-1 0,0-9-8 16,0 9 1-16,0 0 0 0,0 0-9 15,0 0 7-15,0 0 1 0,0 0 1 0,0 0-4 0,0 0 1 16,0 0 3-16,0 0 2 0,0 0 1 0,5 18 0 16,0-9 0-16,-3 7 1 0,5 1-1 0,-5-3-2 15,2 5 1-15,1-3 5 0,-1 1-4 0,-2-5-1 16,4 4 2-16,-2-1-5 0,1-5 5 0,-1 0 0 0,-2-1 0 15,0-1-1-15,1-1 1 0,-1 0 1 0,0-1 0 16,0 1-1-16,4-2-1 0,-6-1 2 0,0-4 2 16,4 7-4-16,-4-7 3 0,0 0 1 0,5 8 3 15,-5-8 0-15,0 0-2 0,4 7 2 0,-4-7 5 16,0 0-1-16,0 0 1 0,0 0-1 0,0 0-1 16,21-13 3-16,-15 7 0 0,3-2 3 0,3-5 0 15,-1 1 2-15,-2 0-3 0,3-2 0 0,-1-1 0 16,0 5-2-16,-3 0 1 0,3-3-1 0,-4 1 3 15,-1 1 1-15,2-1 2 0,-2 3 1 0,-1 1-4 16,1 0-2-16,-1 1 1 0,0-2-2 0,0 3-1 16,1-3 5-16,-4 3 2 0,3 0-10 0,-3 0 4 15,-2 6 0-15,7-8-1 0,-4 4-5 0,-3 4 2 0,4-8 2 16,-4 8-3-16,3-6-1 0,-3 6 1 0,2-9-5 16,-2 9 5-16,4-6 0 0,-4 6 0 0,0 0 5 15,7-9 0-15,-7 9 0 0,2-5 1 0,-2 5 0 16,0 0 0-16,4-7 2 0,-4 7 0 0,0 0 3 15,3-6 0-15,-3 6-4 0,5-5 2 0,-5 5-4 0,0 0 2 16,2-9-1-16,-2 9 0 0,0 0 0 16,2-6-6-16,-2 6 4 0,0 0-6 0,0 0 1 0,5-6-2 15,-5 6-20-15,0 0-18 0,0 0-25 16,0 0-29-16,0 0-42 0,0 0-54 0,2-9-47 16,-2 9-15-16,0 0-154 0,0 0-481 0,0 0 133 0</inkml:trace>
  <inkml:trace contextRef="#ctx0" brushRef="#br0" timeOffset="176300.16">10839 7561 308 0,'0'0'254'0,"0"0"-12"16,0 0-17-16,0 0-13 0,0 0-7 0,0 0-16 15,0 0-15-15,13-15-14 0,-13 15-12 0,0 0-11 16,8-5-8-16,-8 5-9 0,0 0-7 0,2-5-8 16,-2 5-9-16,0 0-15 0,0 0-8 0,7-5-10 15,-7 5-7-15,0 0-7 0,0 0-5 0,0 0-7 0,0 0-7 16,0 0-2-16,0 0-4 0,0 0 4 16,0 0-8-16,0 0-4 0,0 0-4 0,0 0 6 15,0 0-3-15,0 0-4 0,21 6 1 0,-21-6-3 0,0 0-1 16,6 7 0-16,-6-7 1 0,0 0-3 0,7 4 0 15,-7-4 3-15,0 0-3 0,4 6-1 0,-4-6 0 16,0 0 4-16,0 0-6 0,7 4 7 0,-7-4-4 16,0 0-3-16,0 0-2 0,8 6 6 0,-8-6-1 15,0 0-3-15,0 0 3 0,0 0 0 0,4 2 1 0,-4-2-1 16,0 0 2-16,0 0-2 0,0 0-3 16,0 0 1-16,0 0 1 0,0 0-7 0,7 5 2 0,-7-5-16 15,0 0-15-15,0 0-25 0,0 0-30 0,0 0-33 16,0 0-48-16,0 0-47 0,0 0-179 0,0 0-473 15,0 0 132-15</inkml:trace>
  <inkml:trace contextRef="#ctx0" brushRef="#br0" timeOffset="177399.12">11330 7404 325 0,'0'0'203'16,"-3"-11"-25"-16,1 6-19 0,2 5-14 0,0-15-9 15,-4 7-8-15,4 8-10 0,0-11-3 0,-2 6-5 16,2 5-2-16,0-13-6 0,-4 10-8 0,4 3-5 15,0-9-3-15,0 9-9 0,0-8-6 0,0 8-4 16,0 0-3-16,-2-11-9 0,2 11-5 0,0 0-6 16,0 0-5-16,0-7-4 0,0 7-6 0,0 0-4 15,0 0-7-15,0 0-5 0,0 0 1 0,0 0-6 16,0 0-4-16,0 0 1 0,0 0 0 0,0 0 2 0,0 0-7 16,0 0-3-16,0 0 3 0,0 0 0 15,12 30 3-15,-7-16 1 0,1 2 4 0,-4-3-6 0,5 4 4 16,-5-1-2-16,6 2 0 0,-4-3-1 0,1-1-2 15,-1 0 0-15,3 1 1 0,-3 0-1 0,2-1 3 0,-2-3-5 16,-2 0 1-16,3-5 2 0,-3 3 2 16,0-1-4-16,0 0 3 0,0-1 2 0,1 1-3 15,-3-8-1-15,5 10 1 0,-5-5 0 0,0-5 2 16,2 7-1-16,-2-7 2 0,0 0 0 0,5 6-1 16,-5-6 3-16,0 0-4 0,4 4 4 0,-4-4 8 0,0 0-8 15,7 4 10-15,-7-4-3 0,0 0-2 0,0 0 1 16,0 0 0-16,20-5 3 0,-13-2 7 0,0 3 4 15,-3-1 6-15,6 0-3 0,-3-3 0 0,-1 2-3 16,1-3-1-16,0 3-3 0,0-4 0 0,4-2-7 16,1 0 5-16,-1-3-3 0,-4 5 1 0,-3-1 1 15,4 1-1-15,-2 1 3 0,-1 1-3 0,-1 3-3 16,1-5 7-16,-1 3-7 0,1-1 10 0,2 2-5 0,-5-3 2 16,3 3 2-16,-1 0-6 0,-2-1 4 0,-2 7-1 15,9-9-9-15,-7 5 5 0,-2 4-3 0,6-9-1 16,-6 9 3-16,2-6-6 0,-2 6-2 0,2-6 1 15,-2 6-3-15,0 0 1 0,5-9 4 0,-5 9-5 16,0 0 3-16,0 0 1 0,4-5 1 0,-4 5 0 16,0 0-1-16,0 0 0 0,2-9 2 0,-2 9-3 0,0 0 0 15,0 0-3-15,0 0 0 0,5-6-3 0,-5 6-2 16,0 0 1-16,0 0-17 0,0 0-15 16,4-6-19-16,-4 6-28 0,0 0-39 0,0 0-41 15,0 0-46-15,0 0-229 0,0 0-513 0,0 0 143 0</inkml:trace>
  <inkml:trace contextRef="#ctx0" brushRef="#br0" timeOffset="179013.87">10953 7562 211 0,'0'0'110'16,"0"0"-16"-16,0 0-14 0,0 0-5 0,0 0-7 15,0 0-7-15,0 0-3 0,0 0-7 0,0 0-2 16,0 0-4-16,0 0-9 0,0 0 2 0,0 0-5 16,0 0-17-16,-20 0 29 0,20 0 1 0,0 0 5 15,0 0 7-15,0 0-4 0,0 0 1 0,0 0 0 0,0 0-5 16,0 0-7-16,0 0 0 0,0 0-12 16,0 0-1-16,0 0-9 0,0 0 3 0,0 0-1 0,0 0 1 15,0-8 4-15,0 8 0 0,0 0 6 0,0 0-8 16,0 0 2-16,0 0-3 0,0 0 1 0,0 0-1 15,0 0-5-15,0 0 0 0,2-10-2 0,-2 10-3 16,0 0 2-16,0 0-3 0,0 0-4 0,0 0-3 16,0 0 0-16,-13-3 1 0,13 3 1 0,0 0-9 0,0 0 6 15,0 0-6-15,0 0 2 0,0 0-1 16,-19 0 0-16,19 0-4 0,0 0 3 0,0 0-1 16,0 0 4-16,0 0-9 0,0 0 3 0,0 0 0 0,0 0 10 15,0 0 3-15,0 0 8 0,0 0 5 0,0 0 7 16,0 0 0-16,0 0-1 0,0 0 5 0,0 0-3 15,0 0 3-15,0 0 0 0,-13 0-4 0,13 0-5 16,0 0-4-16,0 0-2 0,0 0 4 0,0 0 14 16,0 0-26-16,0 0 3 0,0 0-2 15,0 0 2-15,0 0-3 0,0 0-5 0,0 0 2 16,0 0-1-16,0 0-2 0,0 0-2 0,0 0 1 16,0 0 1-16,0 0-3 0,-15 0-1 0,15 0-1 15,0 0-1-15,0 0 1 0,0 0-8 0,0 0 8 0,0 0-4 16,0 0 2-16,0 0-1 0,0 0 3 0,0 0-3 15,0 0-2-15,0 0 0 0,0 0-5 0,0 0 6 16,0 0 0-16,0 0-2 0,0 0 4 0,0 0-5 16,0 0 2-16,0 0-3 0,0 0 8 0,0 0-3 15,0 0 1-15,0 0 0 0,0 0 1 0,0 0-1 16,0 0 3-16,0 0-4 0,0 0 6 0,0 0-2 16,0 0-1-16,0 0-1 0,3 11-5 0,-3-11 3 15,0 0 1-15,0 0 2 0,0 0-3 0,0 0 6 16,0 0 0-16,0 0 2 0,0 0-2 0,0 0-2 15,0 0 0-15,0 0 3 0,0 0 7 0,0 0-3 16,18 4 7-16,-18-4-1 0,0 0 5 0,0 0-2 16,0 0-2-16,0 0 7 0,0 0-2 0,0 0-1 15,0 0 1-15,0 0-5 0,0 0 7 0,0 0-6 16,0 0-2-16,0 0 3 0,18-2-4 0,-18 2-1 16,0 0-4-16,0 0 1 0,0 0-6 0,0 0 2 0,0 0-3 15,12 0-1-15,-12 0 1 0,0 0-1 16,0 0 0-16,13 2-3 0,-13-2-1 0,12 5 1 0,-5-2-1 15,-7-3-1-15,13 9 1 0,-8-3 2 0,2 0-1 16,0 1-1-16,-1-2 1 0,1 3-2 0,-5 0 2 16,0 3 3-16,2-3-3 0,-2 3 2 0,-2 5 1 15,-2 1-1-15,-4 1 0 0,-11 8 3 0,-2-3 2 16,-6 2-6-16,-5 1-26 0,0-5-26 0,-6 2-40 16,-3-1-40-16,1-6-200 0,-8 1-400 0,5-5 113 15</inkml:trace>
  <inkml:trace contextRef="#ctx0" brushRef="#br0" timeOffset="179569.04">10340 7258 352 0,'0'0'176'16,"2"-10"-36"-16,0 4-9 0,-2 6-20 0,5-8-14 16,-5 8-2-16,6-7-10 0,-6 7-10 0,3-9 3 15,-3 9-6-15,7-8-6 0,-7 8-3 0,2-3-3 16,-2 3-6-16,3-6-3 0,-3 6-10 0,0 0-3 0,4-6-5 15,-4 6-3-15,0 0-3 0,0 0-1 0,0 0-7 16,2-8-3-16,-2 8-1 0,0 0-3 16,0 0-4-16,0 0 0 0,0 0-3 0,0 0 4 0,0 0-4 15,0 0-1-15,0 0 1 0,-34 23-2 0,9-2 2 16,-3 0-2-16,1-1 1 0,-3-1 3 0,8-5-7 16,-5 6 3-16,6-5-2 0,-4 3 1 0,1-3 3 15,9-3-3-15,-1-1-1 0,2-2 1 0,3 0-2 16,1-3 4-16,2 0-2 0,3-1 0 0,-5-1 2 15,6 0 6-15,4-4-8 0,-7 7-1 0,7-7 1 16,-6 3 1-16,6-3-2 0,0 0 1 0,-5 7-9 0,5-7 5 16,0 0 1-16,0 0 1 0,-2 8 1 15,2-8 2-15,0 0 5 0,7 14-3 0,-3-10 3 0,3 4-2 16,3 7 2-16,1-3 5 0,0 2 5 0,3-1-2 16,-1 1 2-16,4 1-2 0,-4-3 2 0,10 12-2 15,-4-7-2-15,5 6 0 0,-6-7 2 0,1 0-2 16,5 7-5-16,-5-7 2 0,6 5-1 0,-7 0-1 15,7-1-25-15,-6-3-26 0,-4 1-40 0,2-5-38 0,-4 1-151 16,1-4-327-16,4 3 92 0</inkml:trace>
  <inkml:trace contextRef="#ctx0" brushRef="#br0" timeOffset="187732.23">12175 6993 264 0,'0'0'61'0,"0"0"-5"0,0 0-8 0,0 0-10 15,0 0 3-15,0 0-9 0,0 0 0 0,0 0-6 16,0 0 3-16,0 0-3 0,0 0-3 0,0 0-5 0,0 0-2 16,0 0 3-16,0 0-3 0,0 0 5 0,0 0 3 15,0 0-7-15,6-4 1 0,-6 4 1 16,0 0 6-16,0 0-3 0,0 0 2 0,0 0-1 0,0 0-4 16,0 0 3-16,0 0-4 0,0 0 5 0,0 0-7 15,0 0 5-15,0 0-7 0,0 0 1 0,0 0 6 16,0 0-13-16,0 0 1 0,0 0-2 0,0 0 3 15,0 0-3-15,0 0-1 0,0 0 0 0,0 0 7 16,0 0-11-16,0 0 17 0,0 0-13 0,0 0-2 16,0 0 3-16,0 0-7 0,0 0 2 0,0 0-4 15,0 0 2-15,0 0 0 0,0 0 4 0,0 0-2 0,0 0-5 16,0 0 0-16,0 0 7 0,0 0-4 0,0 0 4 16,0 0-2-16,0 0-2 0,0 0 2 15,0 0-4-15,0 0 3 0,0 0 6 0,0 0 2 0,0 0-2 16,0 0-5-16,0 0 6 0,0 0-6 0,0 0 0 15,0 0 3-15,0 0-2 0,0 0 3 0,0 0-5 16,0 0 2-16,17 8 0 0,-17-8-2 0,0 0 1 16,0 0 4-16,0 0-6 0,7 7 1 0,-7-7-1 15,0 0-2-15,0 0 2 0,2 6 5 0,-2-6-2 0,0 0-1 16,8 4 0-16,-8-4 4 0,0 0-1 16,4 5-1-16,1-1 6 0,-5-4-8 0,4 7 3 15,-4-7 6-15,7 4-3 0,-7-4-12 0,6 6 14 0,-6-6-2 16,8 8 4-16,-4-5-4 0,-4-3 0 0,5 8-3 15,-1-4-1-15,-4-4 5 0,7 6-6 0,-7-6 1 16,7 8-1-16,-5-3 1 0,5-1-1 0,-5 1 2 16,5-1-4-16,-3 3-4 0,-4-7 7 0,10 8 2 15,-8-4-6-15,-2-4 4 0,7 9-2 0,-7-9-2 16,4 6 6-16,-4-6-3 0,9 5-7 0,-9-5 4 16,6 7-1-16,-2-3-1 0,-4-4 11 0,7 6-7 15,-5-2-2-15,-2-4-2 0,4 8 4 0,1-4-1 16,-5-4 1-16,6 7-3 0,-6-7 0 0,8 6 6 15,-1 1-8-15,-3 1 10 0,0-6-3 0,-4-2 0 16,10 10 3-16,-10-10-5 0,7 6-1 0,-5-1-2 16,-2-5 2-16,7 5 1 0,-7-5-3 0,6 7 8 15,-6-7-6-15,5 6 0 0,0-3-2 0,-5-3 3 16,5 9 1-16,-5-9-5 0,6 6 0 0,-1-2 3 16,-5-4-3-16,6 8 3 0,-1-4 5 0,-5-4-3 15,9 7-6-15,-9-7 6 0,7 8-3 0,-7-8 2 16,4 6-5-16,-4-6 7 0,7 7-7 0,-7-7 6 0,10 7-3 15,-10-7-3-15,7 7 1 0,-7-7-3 0,6 8 5 16,-6-8 4-16,7 4 2 0,-7-4 1 0,4 7-7 16,-4-7 3-16,0 0-6 0,12 9 4 0,-12-9 3 15,5 6-5-15,-5-6 5 0,6 7-9 0,-6-7 4 16,5 5 2-16,-5-5-8 0,7 7 8 0,-7-7-3 16,7 8 3-16,-7-8-4 0,4 7 0 0,-4-7 6 15,7 5-6-15,-7-5 9 0,4 7-6 0,-4-7 5 16,8 8-4-16,-8-8 4 0,7 4-8 0,-7-4 1 15,6 9 4-15,-6-9-4 0,5 5 4 0,-5-5-6 16,0 0 7-16,6 8-6 0,-6-8 13 0,8 7-7 16,-8-7-1-16,4 6-5 0,-4-6 6 0,7 7-1 15,-7-7-4-15,4 5 5 0,-4-5-3 0,0 0 3 0,9 9-5 16,-9-9 1-16,6 5 4 0,-6-5-6 0,6 4 5 16,-6-4-1-16,7 9-3 0,-7-9 0 0,0 0 3 15,6 6 2-15,-6-6-3 0,0 0 2 0,7 6-4 16,-7-6 5-16,0 0 4 0,0 0 11 0,8 9-3 15,-8-9-1-15,0 0 6 0,0 0 2 0,4 4 4 0,-4-4 2 16,0 0-1-16,0 0 4 0,0 0 0 0,0 0 3 16,0 0 1-16,0 0 1 0,9 6 0 0,-9-6 2 15,0 0 1-15,0 0-2 0,0 0-5 0,0 0 2 16,0 0-5-16,2 4 0 0,-2-4-5 16,0 0 2-16,0 0-1 0,0 0-5 0,0 0 0 0,0 0 0 15,0 0-5-15,0 0-1 0,0 0 0 0,0 0-1 16,4 6-5-16,-4-6 1 0,0 0-1 0,0 0 0 15,0 0-2-15,0 0 3 0,0 0-1 0,0 0-7 16,0 0 4-16,0 0 0 0,0 0 0 0,0 0-4 0,0 0 2 16,0 0-4-16,0 0 5 0,0 0 0 15,0 0 0-15,0 0-3 0,0 0 0 0,0 0 1 16,0 0 2-16,0 0-3 0,0 0-3 0,0 0 1 0,0 0 1 16,0 0 0-16,0 0 3 0,0 0-3 0,0 0 0 15,0 0 0-15,0 0 0 0,0 0-1 0,0 0-1 16,0 0 2-16,3 7 0 0,-3-7 0 0,0 0-1 15,0 0-3-15,0 0 4 0,0 0-2 0,0 0 3 16,0 0-2-16,0 0-3 0,0 0 2 0,0 0-2 0,0 0 4 16,0 0 0-16,0 0-3 0,-11 7 1 15,11-7 0-15,0 0 2 0,-9 3-2 0,9-3-2 0,0 0 1 16,-8 5 2-16,8-5-2 0,-6 5 3 16,6-5 0-16,-7 6-3 0,7-6 3 0,-9 4-1 15,9-4-1-15,-6 6 0 0,0 1 1 0,-1-3 0 16,3 0 1-16,-3 0 2 0,3 2-3 0,-4-1 2 0,2 0 0 15,-1 2-1-15,1-2-1 0,1-1 1 0,-2 3 0 16,0-1-3-16,0 0 7 0,1 1-2 0,-2-3-2 16,1 2 0-16,1 0 2 0,-1 0 0 0,1 0-2 15,-9 6 0-15,11-7 0 0,-3 1 1 16,1-2 0-16,-2 2-1 0,4-2 0 0,-1 2-1 16,-1-2 4-16,1 2-6 0,5-6 4 0,-12 8-1 0,8-5-1 15,-1 2 1-15,-1 0 3 0,6-5-2 0,-10 8 0 16,5-4-2-16,5-4 0 0,-8 6 2 0,1-1-1 15,0-1 2-15,7-4-4 0,-9 6 1 0,4-2 1 16,-1 3-2-16,6-7 5 0,-11 7-7 0,5-3 4 16,6-4 1-16,-11 7-2 0,11-7 4 0,-11 6-3 0,9-3-3 15,-6 2 7-15,8-5-5 0,-9 6 2 16,9-6 0-16,-11 7 0 0,7-1-1 0,-4-3 0 16,8-3 2-16,-8 7-2 0,3-3 0 0,5-4-2 15,-11 6 1-15,6-2 2 0,5-4-1 0,-9 7-1 16,9-7 5-16,-7 4-7 0,7-4-2 0,-6 5 4 0,6-5 5 15,-10 7-2-15,10-7-7 0,-9 4 5 0,7 0-1 16,2-4 1-16,-7 7-2 0,7-7 3 0,-12 6 0 16,12-6-4-16,-7 8 5 0,5-6-1 0,2-2-1 15,-9 6-1-15,9-6-3 0,-6 7 4 0,6-7-1 16,-8 8-1-16,8-8 4 0,-9 5-4 0,7-1 2 16,2-4 2-16,-6 5-3 0,6-5-3 0,-5 6 3 15,5-6-1-15,-8 6 1 0,8-6-1 0,-4 5 4 0,4-5-1 16,-7 5-1-16,7-5 0 0,0 0 0 0,-6 7 3 15,6-7-3-15,-7 5 1 0,7-5-2 0,-5 5 3 16,5-5-1-16,0 0-3 0,-7 6 0 0,7-6 2 16,-4 6 2-16,4-6-2 0,-5 4-1 0,5-4 1 15,-6 7 0-15,6-7 2 0,-8 6-4 0,8-6 0 16,-4 6 1-16,4-6 0 0,0 0 0 0,-7 4 1 16,7-4-3-16,0 0 1 0,-7 6 2 0,7-6 1 15,0 0-3-15,-6 6 4 0,6-6-2 0,0 0 3 16,-6 7-2-16,6-7-1 0,0 0 2 0,0 0-2 15,-6 4 4-15,6-4-4 0,0 0 1 0,0 0 1 0,-5 5 1 16,5-5 0-16,0 0 2 0,0 0-11 0,0 0-11 16,0 0-12-16,0 0-21 0,-4 4-20 0,4-4-36 15,0 0-48-15,0 0-107 0,0 0-310 0,0 0 88 16</inkml:trace>
  <inkml:trace contextRef="#ctx0" brushRef="#br0" timeOffset="189233.09">10370 7205 218 0,'0'0'134'0,"0"0"-13"0,0 0-2 0,0 0-6 16,0 0 11-16,0 0-11 0,0 0 2 0,0 0-10 15,0 0-12-15,0 0-10 0,0 0-3 0,0 0-11 16,2-10-13-16,-2 10-2 0,0 0-7 0,0 0-3 16,4-10-5-16,-4 10-4 0,2-7-4 0,-2 7-4 15,5-8-1-15,-5 8-2 0,6-11-4 0,0 6 2 16,-2 1-6-16,-2-3 1 0,-2 7-7 0,7-10 8 0,-5 4-6 15,3 0-4-15,-1-1 1 0,1 1-4 0,0 0 2 16,-3-1-3-16,5-1 3 0,-3 3-4 0,1 0-1 16,-1 0 0-16,0-2-1 0,-4 7 5 0,8-8-5 15,-6 4 2-15,-2 4 0 0,7-9 0 0,-7 9-1 16,7-8-1-16,-7 8 2 0,4-6 0 0,-4 6 1 16,5-4-6-16,-5 4 4 0,0 0 1 0,7-7-8 15,-7 7 9-15,0 0-8 0,4-5 6 0,-4 5-4 16,0 0 7-16,0 0-6 0,5-4 1 0,-5 4 0 15,0 0 2-15,0 0-1 0,0 0-1 0,6-6 5 0,-6 6 1 16,0 0-1-16,0 0-2 0,5-7 1 0,-5 7-1 16,0 0 2-16,5-6 1 0,-5 6-2 0,0 0 5 15,2-6-1-15,-2 6-1 0,0 0-4 0,7-5 5 16,-7 5 0-16,0 0 1 0,0 0-1 0,4-8 2 16,-4 8-1-16,0 0 0 0,7-4-3 0,-5 0 0 15,-2 4-3-15,5-6 1 0,-5 6 0 0,5-4-1 16,-5 4 0-16,7-7-1 0,-7 7-1 0,0 0 2 15,4-7-1-15,-4 7 0 0,0-2-3 0,0 2 2 0,0 0 3 16,0 0-4-16,0 0 0 0,0 0 1 0,7-9-2 16,-7 9-2-16,0 0 0 0,0 0 2 0,0 0-4 15,0 0 0-15,0 0-2 0,0 0 1 0,4-5 0 16,-4 5-1-16,0 0 1 0,0 0 1 0,0 0 0 16,0 0 0-16,0 0-2 0,0 0 5 0,0 0-1 15,0 0 1-15,-17 16 2 0,12-9 1 0,-2 0-5 16,0-1 4-16,0 2 1 0,1 1-2 0,-1-1-5 15,-7 6 3-15,1 1 0 0,-2-3 3 0,2 2 0 16,1 1-4-16,-1-4 2 0,2 5-1 0,-1 0 2 16,-2-2-1-16,0 1 2 0,3-1 0 0,-5 0 0 15,0 1 2-15,5 0-1 0,-5-3 0 0,3 0-1 16,-2 0 2-16,2-2-2 0,6 1 3 0,-7 1-3 0,5-3 6 16,0 0-6-16,2-3 5 0,0 1-8 0,-1-1 4 15,0 1 4-15,1-4-5 0,1 3-4 0,1 1 7 16,-1-3-5-16,0 2 0 0,0 1 1 0,-1-4 0 15,0 3 2-15,1-1-3 0,0 0 2 0,0-1 2 16,6-4-2-16,-9 9 1 0,5-7-2 0,4-2 1 0,-7 6 0 16,7-6 0-16,-6 7 2 0,6-7-4 15,-8 6 4-15,8-6-1 0,-5 6 3 0,5-6-1 0,0 0-3 16,0 0 2-16,-6 3-4 0,6-3 3 16,0 0 1-16,-5 4-3 0,5-4 0 0,0 0 2 15,0 0-4-15,0 0 1 0,0 0 1 0,-5 7 1 0,5-7 0 16,0 0-4-16,0 0 4 0,0 0-1 0,-7 6 3 15,7-6-3-15,0 0 1 0,0 0 1 0,0 0-1 16,0 0 0-16,0 0 0 0,0 0-2 0,-4 4 2 16,4-4-3-16,0 0-24 0,0 0-29 0,0 0-33 15,0 0-32-15,0 0-15 0,0 0-88 0,0 0-266 16,0 0 78-16</inkml:trace>
  <inkml:trace contextRef="#ctx0" brushRef="#br0" timeOffset="192125.9199">13165 7324 294 0,'0'0'109'0,"5"-4"-11"16,-5 4 0-16,0 0-7 0,0 0 7 0,0 0-13 15,0 0 2-15,7-6-12 0,-7 6-3 0,0 0-6 16,0 0-1-16,0 0-14 0,0 0-2 0,4-4-5 0,-4 4-5 15,0 0-8-15,0 0-5 0,0 0 5 0,0 0-8 16,0 0-5-16,0 0-2 0,0 0 4 0,0 0-5 16,0 0-12-16,0 0 15 0,2-9 4 0,-2 9-1 15,0 0 3-15,0 0 2 0,0 0 2 0,0 0-2 16,0 0 4-16,0 0 3 0,0 0-2 0,0 0-1 16,0 0 2-16,0 0-6 0,0 0-5 0,0 0 1 15,0 0 0-15,3-6-3 0,-3 6-5 0,0 0 0 0,0 0-7 16,0 0 4-16,0 0-3 0,0 0-3 0,0 0 0 15,0 0 1-15,0 0-9 0,0 0 3 0,0 0-4 16,0 0 4-16,0 0-3 0,0 0 2 0,0 0 9 16,0 0-5-16,27 12-1 0,-18-7-1 0,1 1 5 15,-1-2-6-15,-1 2 0 0,9 2-4 0,-6-2 3 16,-2 2 0-16,3-4 1 0,-8 3 2 0,5-3-4 16,1 0 2-16,-6 0 3 0,5 1-3 0,-2-1 4 0,-3-1-7 15,6 4 3-15,-10-7 0 0,9 5 5 16,-9-5-8-16,6 5 8 0,-6-5-2 0,7 6-5 15,-7-6 3-15,10 5-2 0,-10-5 4 0,6 3-1 0,-6-3-7 16,7 4 5-16,-7-4 0 0,7 5 1 16,-7-5-1-16,7 4 2 0,-7-4 0 0,0 0-2 0,9 4 1 15,-9-4-2-15,0 0 4 0,9 4 0 0,-9-4-3 16,0 0-2-16,4 9 2 0,-4-9 4 0,0 0 0 16,8 1-5-16,-8-1 4 0,0 0 2 0,0 0-3 15,0 0-3-15,7 2 2 0,-7-2 2 0,0 0-3 16,0 0 2-16,0 0-5 0,0 0 5 0,4 7-1 0,-4-7 2 15,0 0 1-15,0 0-3 0,0 0 0 0,0 0-3 16,0 0 2-16,0 0 0 0,0 0 3 0,0 0-1 16,0 0-4-16,0 0 2 0,0 0-3 0,0 0 2 15,0 0 1-15,0 0-5 0,-2 8 7 0,2-8-5 16,0 0 1-16,-17 8-1 0,13-2-4 0,-5-2 6 16,0 2 5-16,-1-1-9 0,4 3 5 0,-3-4 0 15,2 2 2-15,-9 3-1 0,3 2 2 0,-1-2-9 16,0-3 4-16,4 2 5 0,-1-1-3 0,5-2-1 15,-1 0 1-15,-5 1 0 0,6-2 0 0,-1 2-2 16,0 0 4-16,-3 0-2 0,4-1-3 0,1-1 6 0,-3 0-3 16,0 0 2-16,4 0 1 0,4-4-1 15,-11 6 0-15,11-6 1 0,-9 6-6 0,9-6 8 0,-8 5-6 16,8-5 1-16,-7 6 0 0,7-6-1 0,-6 3 3 16,6-3-2-16,-9 5 2 0,1-1-3 0,4 0 3 15,4-4-5-15,-11 4 0 0,11-4 4 0,-12 5-1 16,3 0 0-16,9-5 2 0,-9 4 1 0,9-4-4 15,-9 4 0-15,9-4 3 0,0 0 2 0,-7 4-3 0,7-4 3 16,0 0-2-16,0 0 2 0,-9 5-4 0,9-5 5 16,0 0-1-16,0 0 0 0,0 0 1 0,0 0-2 15,-9 4-4-15,9-4-9 0,0 0-20 0,0 0-9 16,0 0-34-16,0 0-58 0,0 0-119 0,0 0-299 16,0 0 86-16</inkml:trace>
  <inkml:trace contextRef="#ctx0" brushRef="#br0" timeOffset="192665.0799">13599 7652 256 0,'0'0'116'16,"0"0"-9"-16,0 0-7 0,0 0-15 0,0 0 0 15,0 0-13-15,0 0-6 0,0 0-14 0,0 0 6 16,0 0-19-16,0 0-7 0,0 0-22 0,0 0 32 16,0 0 0-16,0 0 1 0,0 0-16 0,0 0 28 15,-27 15-4-15,17-10-6 0,-8 4 3 0,-1 0 9 0,4-1 4 16,-6 1-3-16,5-2-7 0,-2-1-3 16,2 2-7-16,-4-1-1 0,5 1-3 0,4-4-7 0,-5 2 0 15,3 3-1-15,2-5-4 0,1 1-6 0,1-2-2 16,5 1 1-16,-5 0-5 0,-1-1 2 0,1 0 4 15,3 1-5-15,-2 0-3 0,8-4-4 0,-13 7 6 16,6-3-5-16,0-4-4 0,0 5 5 0,0-2 3 16,1 2-7-16,6-5 4 0,-11 3-2 0,5-1 4 15,6-2-3-15,-9 2 1 0,9-2-2 0,0 0-5 16,-8 3 9-16,8-3-10 0,0 0 5 0,-7 2-4 16,7-2 3-16,0 0-3 0,0 0 0 0,0 0-25 15,0 0-9-15,0 0-23 0,0 0-18 0,-12 4-21 16,12-4-21-16,0 0-122 0,0 0-282 0,0 0 82 0</inkml:trace>
  <inkml:trace contextRef="#ctx0" brushRef="#br0" timeOffset="193399.59">14232 7404 269 0,'7'-7'124'0,"-7"7"-14"16,4-5-8-16,-4 5-6 0,8-7-3 0,-8 7-10 16,0 0-22-16,5-5 7 0,-5 5-12 0,0 0 1 15,0 0-6-15,0 0-7 0,0 0-1 0,0 0-13 16,0 0-2-16,-19-5 6 0,19 5-3 0,-28 10-6 0,9-2 2 15,0 3 11-15,-2-1-4 0,1-2 0 0,2 3 0 16,0 2 3-16,-3-3-2 0,5-1-6 16,2 2-3-16,1-3 6 0,-1 5-18 0,5-5 14 0,2 0-8 15,0-1 3-15,0 1-6 0,5 0 3 0,2 0 4 16,0 0-5-16,2 1 7 0,0-1-5 0,3 0-1 16,2 0 3-16,0 0-1 0,4 4-2 0,1-1-3 15,-3-3-5-15,0-4 2 0,0 2 0 0,-2-1-3 16,2-1 1-16,0-1 4 0,-3 0 3 0,4 0 0 15,-1-3 2-15,0 3 6 0,-9-3-6 0,21-3-2 16,-12 2 2-16,0-4 6 0,-2 4 7 0,2-3 4 0,0 0 4 16,1-3-5-16,-2 3-6 0,-1-2 0 15,3-1-2-15,-4-1 3 0,1 0-8 0,0-1 2 0,-3 2-6 16,0 1 0-16,4 0 2 0,-3-2-5 0,-1-1 1 16,-2 3 1-16,3-4-6 0,-3 5 4 0,0-2 8 15,0 0-5-15,1 1 0 0,-3-4 2 0,0 4-3 16,3-1-4-16,-6-1-2 0,3 1 0 0,-3 2-4 15,3-2-3-15,0 7 1 0,-2-12-1 0,0 4-5 0,-3 2 3 16,1 2 2-16,0-2-2 0,-1-1 2 16,-3 2-2-16,4 0 0 0,-3-1-1 0,3 1 2 0,-3 1-5 15,3 1 0-15,-6-2 3 0,4 4-3 0,-1-3 0 16,-2 2 2-16,2-1-18 0,7 3-20 16,-20-2-24-16,8 2-31 0,-4 0-31 0,0 2-49 0,-2-2-162 15,4 3-400-15,-4-1 113 0</inkml:trace>
  <inkml:trace contextRef="#ctx0" brushRef="#br0" timeOffset="194207.07">13175 7397 211 0,'0'0'84'0,"0"0"-7"16,0 0-16-16,-7-4-1 0,7 4-7 0,0 0-7 15,0 0-4-15,0 0-8 0,0 0 12 0,0 0-6 16,0 0-6-16,-5-5 0 0,5 5-9 0,0 0 7 16,0 0-6-16,0 0-6 0,0 0 1 0,0 0 7 15,0 0 0-15,0 0-13 0,0 0 17 0,0 0 1 16,-9-4-3-16,9 4 5 0,0 0-5 0,0 0 4 16,0 0 17-16,0 0-4 0,0 0-2 0,0 0-1 15,0 0-1-15,0 0-4 0,0 0 0 0,0 0-2 16,0 0 2-16,0 0-9 0,0 0 0 0,0 0-4 0,0 0-1 15,-7-4 4-15,7 4 0 0,0 0 2 0,0 0-2 16,0 0 7-16,0 0 0 0,0 0-1 0,0 0 0 16,0 0-3-16,0 0 1 0,0-9 0 15,0 9-1-15,0 0 3 0,0 0-7 0,0 0 3 0,-4-2-2 16,4 2-4-16,0 0 4 0,0 0-2 0,-5-4-1 16,5 4-5-16,0 0 9 0,0 0-5 0,0 0-1 15,0 0-4-15,0 0 1 0,-2-7 1 0,2 7-5 0,0 0 1 16,0 0-2-16,0 0 0 0,0 0 3 0,0 0-2 15,-3-5-2-15,3 5 0 0,0 0-10 0,0 0 5 16,0 0-2-16,0 0 2 0,0 0-3 0,0 0 1 16,0 0-4-16,0 0-2 0,0 0-3 0,0 0 2 15,0 0 1-15,0 0 0 0,0 0 0 0,0 0-4 16,0 0 1-16,0 0 2 0,0 0 0 0,0 0 0 16,19-3 0-16,-19 3 1 0,0 0 0 0,27 4 1 15,-18-1-1-15,1-2-2 0,-10-1 0 0,20 3 2 16,-12-1-2-16,2 0-1 0,-10-2 0 0,16 2-1 15,-9 0 1-15,-7-2-10 0,14 4-23 0,-14-4-10 0,13 5-19 16,-13-5-28-16,16 6-33 0,-9-2-37 0,-7-4-126 16,12 5-342-16,-6-1 98 0</inkml:trace>
  <inkml:trace contextRef="#ctx0" brushRef="#br0" timeOffset="195083.34">14212 7413 266 0,'-7'-8'78'0,"7"8"1"0,-4-3 4 0,4 3-1 16,0 0-2-16,-5-5-14 0,5 5-2 0,0 0-10 15,0 0-9-15,0 0-9 0,-6-5 8 0,6 5-14 16,0 0-23-16,-7 0-2 0,7 0-44 0,0 0-78 16,0 0-138-16,-28 4 43 0</inkml:trace>
  <inkml:trace contextRef="#ctx0" brushRef="#br0" timeOffset="-213386.67">10574 7375 251 0,'0'0'70'0,"0"0"9"15,0 0-6-15,0 0-3 0,0 0-5 0,-2-8-9 16,2 8 1-16,0 0-3 0,0 0 8 0,0 0 2 16,0 0-33-16,0 0 17 0,-2-6-3 0,2 6 3 15,0 0-6-15,0 0 3 0,0 0-6 0,0 0-1 0,0 0-1 16,0 0-2-16,0-8 5 0,0 8-5 0,0 0-3 16,0 0-4-16,0 0 2 0,0 0-1 15,0-8 3-15,0 8-7 0,0 0 5 0,0 0-11 0,0 0 1 16,0 0 1-16,0 0-5 0,-2-11 8 0,2 11-12 15,0 0-3-15,0 0 5 0,0 0 1 0,0 0-5 16,0 0 6-16,0 0-2 0,0-9-9 0,0 9 2 16,0 0 1-16,0 0 2 0,0 0 8 0,0 0 2 0,-3-7-5 15,3 7 2-15,0 0-1 0,0-4 4 0,0 4 1 16,0 0 1-16,0 0 2 0,0 0 0 16,-2-7-2-16,2 7-2 0,0 0-1 0,0 0 1 0,0 0-5 15,0-8 2-15,0 8-3 0,0 0 5 0,0 0-5 16,0 0 1-16,0 0 7 0,2-10-4 0,-2 10-1 15,0 0 0-15,0 0-1 0,0-7 1 0,0 7-3 16,0 0 3-16,0 0 0 0,0 0-4 0,0 0-1 16,0-10-2-16,0 10-1 0,0 0 1 0,0 0 0 15,0 0 1-15,0 0-2 0,0-7 0 0,0 7 0 16,0 0 0-16,0 0 1 0,0 0-1 0,0 0-1 0,0 0-2 16,0-7-3-16,0 7 1 0,0 0 0 15,0 0-2-15,0 0-4 0,0 0-2 0,0 0 1 0,0 0-4 16,0 0 4-16,0 0-9 0,0 0 7 0,0 0 0 15,0 0 1-15,0 0 1 0,0 0-2 0,0 0 1 16,0 0-2-16,0 0 1 0,0 0 2 0,5 27 1 16,-3-21 1-16,0 4-2 0,-2-1 0 0,2-1-6 15,2 2 7-15,-2 7 1 0,0-5-1 0,0-2-1 16,0 3 0-16,1-3 1 0,-1-3 4 0,2 10-4 16,1-5 5-16,-3-1-2 0,0-1-1 0,0-1-1 0,1-1 3 15,0-3-4-15,-1 4 1 0,-2-9-1 0,2 10 4 16,-2-5 0-16,0-5-4 0,2 8 4 0,-2-8-3 15,3 8 4-15,-3-8 0 0,0 0-1 0,0 8-2 16,0-8 3-16,0 0 1 0,0 9-2 0,0-9 1 16,0 0-3-16,0 0-20 0,0 0-23 0,0 0-38 15,2 10-47-15,-2-10-29 0,0 0-105 0,0 0-313 16,-2 10 91-16</inkml:trace>
  <inkml:trace contextRef="#ctx0" brushRef="#br0" timeOffset="-203264.76">3550 10122 233 0,'0'0'64'0,"0"0"5"16,0 0-18-16,0 0-11 0,0 0 1 0,0 0-10 15,0 0 9-15,0 0-19 0,0 0 5 0,0 0-4 16,0 0-3-16,0 0 4 0,0 0 3 0,0 0 1 16,0 0-1-16,0 0 3 0,0 0-5 0,0 0 1 15,0 0 1-15,0 0-15 0,0 0 2 0,0 0-3 16,0 0 8-16,0 0-9 0,-13 3-1 0,13-3-1 16,0 0-5-16,0 0 3 0,0 0 5 0,0 0-5 15,0 0-1-15,0 0-4 0,0 0 1 0,0 0 4 16,0 0-2-16,0 0 3 0,0 0-1 0,0 0-5 15,0 0-4-15,0 0 12 0,0 0-3 0,0 0 0 0,0 0-7 16,0 0 7-16,0 0 3 0,0 0-1 0,0 0 11 16,0 0-4-16,0 0-1 0,0 0 0 0,0 0-6 15,0 0 7-15,0 0-2 0,0 0-5 0,0 0 5 16,0 0-5-16,0 0 1 0,0 0 6 0,0 0-1 16,0 0 0-16,0 0 2 0,0 0 3 0,0 0-4 15,0 0-2-15,0 0 4 0,0 0 0 0,0 0 4 16,0 0-2-16,0 0 9 0,0 0-6 0,0 0 2 0,0 0-2 15,0 0 6-15,0 0-8 0,0 0 1 0,0 0-4 16,0 0 5-16,0 0-5 0,0 0 4 0,0 0 2 16,0 0-5-16,0 0 0 0,0 0 1 0,0 0 4 15,0 0-1-15,0 0 9 0,0 0-11 0,0 0 0 16,0 0 0-16,0 0 0 0,0 0 3 0,0 0-8 16,0 0 5-16,0 0-1 0,0 0-6 0,0 0 1 15,0 0 1-15,0 0-2 0,0 0-3 0,0 0 2 16,0 0 1-16,0 0-1 0,0 0-4 0,0 0 3 15,0 0-1-15,0 0-5 0,-5 4 4 0,5-4 2 16,0 0-7-16,0 0 3 0,0 0-3 0,0 0 3 0,0 0-3 16,0 0-9-16,0 0-16 0,0 0-27 15,0 0-23-15,0 0-35 0,0 0-120 0,0 0-271 16,0 0 79-16</inkml:trace>
  <inkml:trace contextRef="#ctx0" brushRef="#br0" timeOffset="-202581.57">10175 8258 388 0,'0'0'254'16,"0"0"-32"-16,0 0-21 0,0 0-22 0,0 0-17 15,0 0-21-15,0 0-14 0,0 0-18 0,0 0-10 16,0 0-9-16,0 0-11 0,0 0-6 0,0 0-10 16,0 0-5-16,0 0 0 0,0 0-3 0,0 0-1 15,0 0-6-15,0 0-5 0,0 0-6 0,0 0-1 16,0 0-4-16,42-8 1 0,1 4-2 0,39 0-5 0,71-8-2 16,-42 4-1-16,54-2-3 0,-8-1 1 15,-48 7-3-15,-22 1-3 0,4-1 1 0,64-1-5 0,-57 3 0 16,-11 0-2-16,-7 6 1 0,-1-4 1 0,6 1-4 15,-7 2 2-15,1-2-1 0,-3 3-2 0,-3-4 3 16,-1 3-4-16,-14-5 1 0,-12 2-2 0,-1 0 0 16,-1 2 1-16,-4-2-2 0,1 0 2 0,-5 0 0 15,0 0-2-15,-10 0 0 0,-5 0 0 0,-5 0 3 16,-2 0-1-16,-2 0 0 0,-12 0-1 0,15 0-10 16,-15 0-11-16,13-2-11 0,-13 2-19 0,0 0-20 15,0 0-15-15,0 0-27 0,21 0-33 0,-21 0-28 16,0 0-140-16,0 0-370 0,0 0 105 0</inkml:trace>
  <inkml:trace contextRef="#ctx0" brushRef="#br0" timeOffset="-202164.8">10814 8524 305 0,'0'0'227'0,"0"0"-24"15,0 0-38-15,0 0-14 0,0 0-17 0,0 0-21 16,0 0-12-16,0 0-12 0,0 0-11 16,0 0-3-16,0 0-8 0,0 0-11 0,0 0-7 0,46-4 1 15,-12 1-6-15,9 2 6 0,3-3-3 0,-1 1-2 16,33-2-1-16,2 2 0 0,0-3 5 0,7 2-6 15,-2 2-4-15,71-8 3 0,-58 4-1 0,-16 2-6 16,-2 0-3-16,5 1-1 0,-4-1 0 0,2 4-2 16,-1-4-6-16,-7-1 2 0,1 2 1 0,-2-1-2 15,-16-1 0-15,-13 4-2 0,3-3-3 0,-5 1-2 16,1-1 3-16,-8 3-7 0,-4-3 1 0,-4-1-2 0,-9 1-1 16,0 2 3-16,-8 0 1 0,3 2-2 0,-5-2-2 15,0 0 1-15,-9 2 0 0,12-2-2 0,-12 2 3 16,11-3-7-16,-11 3 0 0,0 0-1 0,12-1-5 15,-12 1-18-15,11-3-19 0,-11 3-17 0,0 0-25 16,0 0-34-16,0 0-37 0,0 0-31 0,0 0-117 16,0 0-358-16,0 0 101 0</inkml:trace>
  <inkml:trace contextRef="#ctx0" brushRef="#br0" timeOffset="-200649.84">2055 10483 466 0,'0'-10'237'0,"0"10"-22"0,0-11-24 0,0 11-15 15,2-9-19-15,-2 9-9 0,0 0-12 0,0-12-2 16,0 12-6-16,0 0-8 0,0-12-3 0,0 12-10 0,0-9-14 15,0 9-8-15,0 0-11 0,2-7-3 0,-2 7-14 16,0 0-13-16,0 0-10 0,0 0-4 0,0 0-4 16,0 0-5-16,0 0-2 0,0 0-1 0,0 0-3 15,0 0-1-15,32 22-2 0,-17-8-1 0,6 12 0 16,0-5-1-16,-1 7 5 0,1-4-7 0,-5-4-2 16,4 5-2-16,-1 1 6 0,-2-2-6 0,0-1 1 15,-4-7-4-15,-1-3 3 0,-1 7-1 0,3-4 1 16,-3-1-1-16,0-3 2 0,-1 0-2 0,1 3-3 0,-2-5 3 15,-1 0 5-15,-2-3-3 0,-1 0-2 0,-1-3 0 16,-4-4 2-16,7 11 1 0,-7-11 2 0,6 8 5 16,-6-8-2-16,6 5 2 0,-6-5 12 15,0 0 15-15,0 0 8 0,6 5 9 0,-6-5-3 16,0 0-5-16,0 0-8 0,0 0-4 0,18-16-4 0,-12 10-1 16,0-10-5-16,3-1-1 0,0-1-3 0,-2 1 5 15,2-1-2-15,2-11-5 0,1 4 1 0,-1-4-3 16,0 7 3-16,-3 5 4 0,-1-1-2 0,-3-3-3 15,3 5 1-15,-1-3 6 0,2-1-1 0,-1 1 7 16,-1 2-7-16,-1 0 5 0,1 0 3 0,0 0 0 16,-2 0-8-16,-2 4 0 0,0 0-1 0,1 3 9 15,1-1-12-15,-2 3-1 0,-2 8 2 0,2-14-5 16,3 6 15-16,-5 8-14 0,3-15 9 0,-3 15-5 0,2-10-5 16,-2 10 2-16,2-10 1 0,-2 10-10 0,0-8 4 15,0 8 6-15,0 0-6 0,5-10-3 0,-5 10-4 16,0 0 5-16,0 0-3 0,2-11-6 0,-2 11 2 15,0 0-11-15,0 0-12 0,2-10-89 0,-2 10 5 16,0 0-37-16,0 0-43 0,0 0-47 0,0 0-10 16,0 0 6-16,0 0-5 0,0 0-184 15,0 0-502-15,0 0 139 0</inkml:trace>
  <inkml:trace contextRef="#ctx0" brushRef="#br0" timeOffset="-199997.8589">3131 10624 255 0,'0'0'124'0,"0"0"-30"16,0 0 3-16,0 0-25 0,0 0-4 0,0 0-8 15,0 0-6-15,0 0-5 0,0 0-12 0,0 0 0 16,0 0-7-16,0 0 8 0,0 0-8 0,0 0 7 16,0 0-12-16,0 0 13 0,0 0 10 0,0 0 17 15,0 0 3-15,0 0 6 0,0 0 6 0,0 0 3 16,0 0 0-16,0 11-2 0,0-11-5 0,0 0-10 15,0 0-7-15,0 0-4 0,0 0-7 0,0 0-7 0,0 0-5 16,0 0-7-16,0 0-1 0,0 0-6 0,0 0-1 16,0 0-4-16,0 0-4 0,0 0-1 0,11-13-2 15,-11 13-2-15,0 0-2 0,0 0-5 0,0 0-2 16,0 0-2-16,0 0-4 0,0 0 1 0,0 0 1 16,0 0 3-16,0 0 0 0,0 0-2 0,0 0 1 0,0 0 3 15,0 0 2-15,0 0-1 0,0 0-1 16,-27 19 0-16,27-19 4 0,0 0-2 0,-9 6 2 0,9-6-3 15,0 0 3-15,0 0 3 0,-9 4-1 0,9-4 7 16,0 0 7-16,0 0-5 0,0 0 4 0,0 0-4 16,0 0 0-16,0 0-8 0,0 0 2 0,0 0 0 15,0 0-5-15,0 0 4 0,0 0 0 0,0 0-1 16,0 0 1-16,13-25-4 0,-8 20 0 0,-5 5-1 16,8-9-3-16,-8 9 5 0,10-6-5 0,-10 6 0 15,9-2-3-15,-9 2 1 0,0 0 2 0,13-2-7 16,-13 2-2-16,0 0 5 0,17 8-2 0,-11-3 0 15,-1 4 1-15,-1-1 3 0,4 7 1 0,-4 2-2 16,-2-2 2-16,-2 1-2 0,0 4 4 0,-4-1-1 0,0-2 2 16,-4 2-2-16,-5 9 1 0,-4 1-1 15,4-6-15-15,-8 0-22 0,-1-1-25 0,4-3-24 16,-1-2-32-16,3-7-35 0,0 0-101 0,1-4-301 0,0 0 87 16</inkml:trace>
  <inkml:trace contextRef="#ctx0" brushRef="#br0" timeOffset="-199663.52">3480 10376 306 0,'4'-11'205'15,"-4"11"-29"-15,4-5-28 0,-4 5-20 0,0 0-23 16,0 0-10-16,8-9-9 0,-8 9-15 0,0 0-9 16,0 0-4-16,16-4-9 0,-16 4-5 0,0 0-6 15,0 0-3-15,38 16-2 0,-24-6-2 0,0 1-4 0,4 1 0 16,-5 1-5-16,4 1 1 0,-4-2-1 16,1 2-2-16,0 1-1 0,-3-1-2 0,3 0-3 0,-3-1 4 15,3 2-4-15,-3 1-1 0,0-1-2 0,1-2 6 16,-3 2-8-16,2-1 2 0,-1 1-19 0,1-1-20 15,1-1-20-15,-3-4-8 0,-3 0-8 0,3-3-8 16,-1 1 2-16,-1-3-2 0,-7-4-27 0,17 3-85 16,-17-3-215-16,25-9 63 0</inkml:trace>
  <inkml:trace contextRef="#ctx0" brushRef="#br0" timeOffset="-199461.5">4066 10385 321 0,'4'-16'120'0,"-2"5"-6"0,-2 0 11 0,3 1 8 15,-3 10 1-15,0-15 5 0,0 15-9 0,4-14-5 16,-4 14 0-16,0-11-10 0,0 11-14 15,0 0-12-15,0 0-9 0,0-12-13 0,0 12-11 0,0 0-10 16,0 0-4-16,0 0-8 0,0 0-5 0,0 0-1 16,0 0-5-16,0 0-1 0,0 0-3 15,0 0-2-15,-4 31-6 0,1-15 4 0,1 1-1 0,-4 1 0 16,3 0-2-16,-3 4 0 0,-4 8 0 0,3-5-2 16,1-4 1-16,-3-1 0 0,-1 7-32 0,-1 1-31 15,2-6-33-15,2 0-32 0,0-5-32 0,2-5-105 16,1-2-303-16,4 0 86 0</inkml:trace>
  <inkml:trace contextRef="#ctx0" brushRef="#br0" timeOffset="-199017.24">4253 10096 211 0,'-3'-10'244'0,"3"10"-20"15,0-11-16-15,0 11-25 0,0 0-19 16,-4-12-16-16,4 12-21 0,-2-6-14 0,2 6-8 16,0 0-15-16,0 0-12 0,-5-8-14 0,5 8-9 15,0 0-7-15,0 0-8 0,0 0-5 0,0 0-3 16,0 0-3-16,0 0-2 0,0 0-5 0,0 0-3 0,0 0 1 16,0 0 0-16,25 31-4 0,-11-19 5 0,-1 2-3 15,12 9-3-15,1-2 0 0,1 1-3 0,-2 3 0 16,3-3 3-16,-2-1-7 0,-5 4 2 0,7-5-3 15,-10-1 1-15,0-5-1 0,-4-2 0 0,0 3-2 16,0-2-2-16,-5 1-1 0,-1-4 0 0,1-2 0 0,-1 2-3 16,-4-1 1-16,1-1-1 0,-5-8 0 15,2 16 1-15,-4 0-1 0,-5 1 3 0,-3 2-2 16,-5 9 0-16,-6-1 5 0,-7 0-5 0,1-1 6 0,-5 3-2 16,-2 2-2-16,-4-2 2 0,3-3-4 15,-20 16 2-15,10-13-2 0,13-7 2 0,-2-2-3 0,5 3 4 16,-1-4-2-16,7-5 2 0,4-2-2 0,4-2-1 15,-2-2 2-15,6 1-1 0,3-5 1 0,-2 3 1 16,5-3 1-16,5-4-5 0,-11 8-9 0,11-8-31 16,-10 3-28-16,10-3-26 0,0 0-28 0,-17 11-46 15,0-7-99-15,2 1-318 0,-8-4 91 0</inkml:trace>
  <inkml:trace contextRef="#ctx0" brushRef="#br0" timeOffset="-198335.8499">1566 10318 282 0,'11'-6'115'16,"-4"2"-10"-16,-7 4-17 0,16-11-6 0,-9 6-13 16,-7 5-2-16,12-9-7 0,-12 9-17 15,13-8 11-15,-13 8-13 0,17-4-8 0,-17 4-6 0,15-4-1 16,-15 4 1-16,0 0-7 0,21 0-8 0,-21 0-4 15,0 0 0-15,0 0 0 0,18 8-1 0,-11-2 1 16,-2 3 4-16,-1 6-1 0,-2 2-3 0,-4 2-4 16,-2 0 6-16,-6 13 1 0,-3 0 4 0,-8 0-5 15,1-3-7-15,1 1 6 0,-1-1 6 0,2 0 10 16,-3-6 6-16,2-4-5 0,6-2 0 0,4-5-6 16,-5 3 6-16,3-4 9 0,0 1 0 0,1 0 1 15,4-6-3-15,-1 0 3 0,0 0-7 0,7-6 0 0,-10 11 1 16,8-7 1-16,2-4-4 0,-9 7-7 0,9-7 0 15,0 0 0-15,-4 7-7 0,4-7-1 0,0 0-5 16,-4 6-1-16,4-6 1 0,0 0-1 0,0 0-7 16,0 0 6-16,0 12 1 0,0-12 5 0,6 13-3 15,1-6-4-15,4 7 6 0,5-2 1 0,0 1 5 16,13 3 1-16,1 4-4 0,2-3-1 0,5-1 5 16,0 0-3-16,3 1-2 0,6 2 0 0,20 1-21 15,-11-3-31-15,-9-5-47 0,24 9-39 0,-4-9-107 16,5 6-279-16,-19-9 81 0</inkml:trace>
  <inkml:trace contextRef="#ctx0" brushRef="#br0" timeOffset="-197846.05">5370 10367 308 0,'0'0'200'0,"-9"-4"-26"16,9 4-21-16,0 0-14 0,-11 0-12 0,11 0-6 15,0 0-5-15,0 0-5 0,0 0-3 0,0 0-9 16,-8-5-2-16,8 5-10 0,0 0-3 0,0 0-10 0,0 0-5 16,0 0-7-16,0 0-10 0,0 0-2 15,0 0-7-15,0 0-3 0,0 0-4 0,0 0-3 0,42-7-5 16,-19 5-3-16,11 2 0 0,0-4-23 0,3 4-22 16,-3 0-28-16,-7 0-30 0,7 2-32 15,-6 0-30-15,-7 0-134 0,-1 2-325 0,-8-1 92 0</inkml:trace>
  <inkml:trace contextRef="#ctx0" brushRef="#br0" timeOffset="-197664.8199">5329 10626 385 0,'0'0'239'15,"0"0"-24"-15,0 0-24 0,0 0-25 0,0 0-24 16,0 0-13-16,0 0-13 0,0 0-15 0,43-5-10 15,-8-1-14-15,-8 5-34 0,8-3-36 0,-9 4-40 16,9 0-39-16,-1 0-56 0,-9 0-89 0,10 2-256 16,3-2 74-16</inkml:trace>
  <inkml:trace contextRef="#ctx0" brushRef="#br0" timeOffset="-196397.8499">6414 10161 248 0,'0'0'121'16,"0"0"-18"-16,0 0-5 0,0 0-4 0,0 0-7 15,0 0-8-15,-8-1-5 0,8 1 6 0,0 0-9 16,0 0 3-16,0 0-5 0,0 0-2 0,-7-4-2 0,7 4-4 16,0 0 0-16,0 0-1 0,0 0-7 15,0 0 2-15,-10-4-3 0,10 4-1 0,0 0-6 0,0 0 1 16,0 0-2-16,0 0-3 0,-4-6 2 0,4 6-2 16,0 0-2-16,0 0-5 0,0 0 0 0,-2-7-5 15,2 7-2-15,0 0-5 0,0 0-1 0,0 0-3 16,14-13-3-16,-5 9-1 0,-1 3-5 0,5-2 0 15,-2-1-4-15,7 3 3 0,0-3-2 0,0 1 1 0,2 1-4 16,1 2-3-16,2 2 1 0,-5 1 5 0,1-3-9 16,1 4 4-16,-2 0-2 0,-1 1-1 15,2 2 0-15,0-3 1 0,-3 4-4 0,0 1 2 0,-4-1-4 16,-1 0-4-16,-2-2 6 0,0 3-4 0,-2-1-4 16,-5 0 8-16,5 9-2 0,-5-5 6 0,-2 2-2 15,-4 0 0-15,-3 5-2 0,-5-2 0 0,-5 5 0 16,-9 5 7-16,-3-6-7 0,-1-1 7 0,0-2-3 15,-2-1 2-15,0-1 0 0,3-2-1 0,1-1-2 16,-1-1 2-16,3-4 0 0,7 1 0 0,2-4 2 16,4-2 1-16,3 1 0 0,-1 0 0 0,4-4 3 15,7 0 0-15,-12 4 11 0,12-4-8 0,0 0-2 16,0 0-1-16,0 0-2 0,0 0 0 0,0 0-1 16,0 0-2-16,26-15-1 0,-10 10-1 0,2 3 2 0,3-3-1 15,-1 1-1-15,14 3 0 0,-6-1 2 0,-3 2-6 16,-5-3 1-16,1 6 1 0,2-1 0 0,-3-1 0 15,-1 3 2-15,-2 3-5 0,0-2 1 0,-2 2 7 16,-1 1-2-16,-5 0-6 0,1-2 3 0,-3 1 0 0,-1 1-1 16,-1 0 1-16,-1-1 1 0,0 0 2 15,-4 3-1-15,0-1-3 0,-2 2 7 0,0-1-6 16,-5 4 3-16,-4 0 1 0,-3 3 3 0,-1-5-1 16,-2 3 4-16,-10 1-3 0,2-3-2 0,2-4-1 15,-6 4 1-15,6-5 2 0,2-2-1 0,3-2 1 0,-3-2 8 16,4 3 7-16,0-5 3 0,-1 0-2 0,0 0 3 15,1-2 9-15,4 2 0 0,-3-3 2 0,3-1 6 16,2 2 5-16,-2-2-1 0,2 2-3 0,11 2-1 16,-14-4-4-16,5 0-3 0,3 2-2 0,6 2-3 15,-9-7-1-15,9 7-2 0,-10-4-2 0,10 4-2 0,-9-4 2 16,9 4-4-16,-6-4 1 0,6 4 1 16,0 0-6-16,-10-5 4 0,10 5-5 0,0 0-2 0,-7-3-3 15,7 3 4-15,0 0-4 0,0 0-2 16,0 0 0-16,-9-4 2 0,9 4-2 0,0 0-3 0,0 0 0 15,0 0 0-15,0 0 1 0,-8-5 2 0,8 5-7 16,0 0-19-16,0 0-21 0,0 0-24 0,0 0-23 16,0 0-34-16,0 0-34 0,0 0-39 0,0 0-131 15,0 0-386-15,0 0 110 0</inkml:trace>
  <inkml:trace contextRef="#ctx0" brushRef="#br0" timeOffset="-185508.21">7229 10229 445 0,'0'0'222'0,"7"-14"-25"16,-7 6-16-16,4 0-17 0,1-1-19 16,-5 0 1-16,2 0-14 0,2 3-7 0,-1-2-3 15,0 0-3-15,-1-1-5 0,2 3-7 0,-1-3-9 16,-3 9-6-16,2-9-9 0,-2 5-8 0,0 4-5 0,4-9-9 15,-4 9-8-15,2-5-8 0,-2 5-6 16,0 0-5-16,3-7-6 0,-3 7-4 0,0 0-5 0,0 0-3 16,0 0-3-16,0 0-2 0,0 0-2 0,0 0 1 15,23 21 3-15,-15-8 0 0,4 5-6 0,6 8 2 16,1 3 0-16,-6-6-7 0,-1-5 2 0,-1 0 1 16,6 9-1-16,-4-7 1 0,-2 0-1 0,3-4-2 0,-5 1 3 15,7-3-1-15,-5-1 4 0,0 2-3 0,-1-4 2 16,1 1 0-16,-2-2-2 0,1-2 0 0,-3-2 1 15,-3 0 2-15,0 1 2 0,1-3 3 0,-5-4 7 16,10 6 6-16,-10-6 0 0,0 0-2 0,11 0-2 16,-11 0-3-16,11-10 1 0,-4 3 2 0,4-6-8 15,-4-3 4-15,0 1-4 0,2-4 1 0,0-11-6 0,2-1 3 16,-5 6-4-16,2-4 0 0,1-1 1 16,-4 7-1-16,-1 4-8 0,-2 0 9 0,4 1 3 15,-2 2 5-15,3-1-2 0,-3-2-4 0,1 6 2 16,-3-2 1-16,2 4-4 0,-4 2-2 0,3-2 1 15,0 5 0-15,-1-1-5 0,0-1-2 0,-2 8 0 0,2-10-4 16,-2 10-3-16,2-8-11 0,-2 8-19 0,0 0-11 16,3-9-7-16,-3 9-18 0,0 0-20 0,0 0-24 15,0 0-20-15,0 0-30 0,0 0-24 0,2 31-170 16,-2-10-428-16,0-5 119 0</inkml:trace>
  <inkml:trace contextRef="#ctx0" brushRef="#br0" timeOffset="-185242.44">7867 10294 358 0,'0'0'234'0,"0"0"-26"0,0 0-27 0,0 0-26 16,5 3-24-16,-5-3-18 0,0 0-16 0,0 0-6 16,3 8-14-16,-3-8-11 0,0 13-2 0,0-5-11 15,0 3-1-15,0 5-5 0,-3 3-4 0,3-3 0 16,0 5-7-16,0-3-2 0,-2 0-1 0,2 1-4 15,-3 0-1-15,3-3-6 0,0 2 2 0,0 1-4 16,0-7 1-16,0 0-4 0,-2-1-4 0,2-2 6 16,0 1 0-16,0-2-9 0,2-2 2 0,-2 2-2 15,0 1-1-15,0-9-1 0,-2 11-18 0,2-4-17 0,0-7-22 16,0 0-23-16,-2 12-31 0,2-12-61 0,0 0-92 16,-5 2-308-16,5-2 89 0</inkml:trace>
  <inkml:trace contextRef="#ctx0" brushRef="#br0" timeOffset="-184968.8889">8130 10006 367 0,'0'0'232'0,"0"-7"-41"16,0 7-24-16,0 0-25 0,0 0-16 0,0 0-18 15,0 0-17-15,0 0-9 0,0 0-12 0,0 0-16 16,0 0 0-16,0 0-4 0,0 0-5 0,0 0-11 16,4 25-1-16,1-11 0 0,-3 1-3 0,0 3 3 15,0-1-9-15,6-1 1 0,-6 1-2 0,2 1-3 16,1 1 2-16,-1 0-2 0,3-2-4 0,-2 4-1 0,0-2-24 16,1 1-27-16,-1-1-29 0,-1-2-19 0,4 2-29 15,-4-2-18-15,3 0-86 0,-3-2-256 0,-2-6 74 16</inkml:trace>
  <inkml:trace contextRef="#ctx0" brushRef="#br0" timeOffset="-184710.99">8442 10073 289 0,'0'-12'207'0,"2"4"-20"0,-2 1-20 15,0 7-10-15,0-9-21 0,0 9-11 0,0-8-15 0,0 8-10 16,0 0-17-16,0 0-11 0,0-9-9 0,0 9-10 15,0 0-7-15,0 0-4 0,0 0-6 0,0 0-6 16,0 0-6-16,0 0 3 0,-17 18-2 0,9-1-3 16,-3-1 3-16,-2 14-9 0,-1-9-1 0,-2 9-1 15,-3-1-1-15,3-1-1 0,3-3-1 0,-3 4 1 16,2-7-2-16,-5 2 0 0,6-1-1 0,-2 3 1 16,0-4 1-16,4-2-4 0,-1-3 6 0,4 1-5 0,-3-1-12 15,1 1-40-15,1-1-41 0,0-1-37 0,-1-2-133 16,6-1-306-16,-1-1 88 0</inkml:trace>
  <inkml:trace contextRef="#ctx0" brushRef="#br0" timeOffset="-184413.87">8446 10405 269 0,'0'0'125'0,"0"0"-13"0,7-7-20 16,-7 7-6-16,0 0-19 0,0 0-3 0,0 0-10 15,6-6-7-15,-6 6-10 0,0 0 4 0,0 0-11 16,0 0 2-16,0 0 1 0,0 0 3 0,6 19 4 16,-6-3-15-16,0 1 4 0,-2-1 23 0,0 4-17 15,-3-1 4-15,2 2-1 0,-4-3-12 0,5 2 3 0,-2 1-7 16,-3 8-13-16,1-5 13 0,0-5-3 0,4-2-4 15,-5-2 4-15,5 2 1 0,-4 0-5 0,1-3-37 16,1-1-46-16,2-1-31 0,-2-1-78 0,0-2-208 16,2-5 62-16</inkml:trace>
  <inkml:trace contextRef="#ctx0" brushRef="#br0" timeOffset="-183801.87">9542 10322 355 0,'-12'-4'262'0,"7"2"-35"15,5 2-30-15,-9-4-25 0,9 4-27 0,0 0-16 16,-8 0-18-16,8 0-16 0,0 0-6 0,0 0-13 16,-8-3-7-16,8 3-7 0,0 0-8 0,0 0-4 0,0 0-5 15,0 0-2-15,0 0-5 0,0 0 0 16,46-1-5-16,-14-2-3 0,4 2-3 0,1-4 0 16,2 2-2-16,-3 1-3 0,3 0-4 0,-3 0-2 0,-2-1-1 15,-6 1 0-15,-3 2-8 0,-4-2-12 16,-3 2-11-16,-2-2-18 0,-3 2-20 0,-1-2-23 0,-12 2-19 15,20 2-21-15,-20-2-6 0,14-2-14 0,-14 2-102 16,0 0-288-16,14 0 83 0</inkml:trace>
  <inkml:trace contextRef="#ctx0" brushRef="#br0" timeOffset="-183595.3">9847 10156 346 0,'-6'-8'177'16,"6"8"1"-16,-8-7-4 0,4 3-12 0,4 4-12 15,-5-6-17-15,5 6-15 0,-2-5-14 0,2 5-18 16,0 0-5-16,0 0-15 0,0 0-11 0,0 0-3 16,0 0-10-16,0 0-5 0,0 0 0 0,0 0-5 15,-14 18 1-15,14-12-6 0,-2 4-2 0,-1 7-6 16,1-4-1-16,0 6 7 0,2 0-6 0,0 1 1 16,2 11-2-16,0-1-15 0,3 4-38 0,0-1-38 15,4 0-54-15,0-2-138 0,-5-7-314 0,8-5 90 16</inkml:trace>
  <inkml:trace contextRef="#ctx0" brushRef="#br0" timeOffset="-182885.93">10620 9958 223 0,'3'-5'279'0,"-3"5"-47"0,0 0-36 15,2-5-25-15,-2 5-26 0,0 0-15 0,0 0-16 16,0 0-16-16,0 0-7 0,0 0-14 0,0 0-7 16,0 0-6-16,0 0-6 0,-28 7-8 0,11 1-3 0,-2-2-2 15,-2-2-5-15,1 4-4 0,-3-3-1 0,5 0-3 16,-2-3-6-16,5 3 0 0,2-4-3 0,1 2 2 16,1-1-7-16,11-2 2 0,-16-2-4 0,16 2-1 15,-14-7-1-15,14 7-1 0,-11-4-2 0,9-1-7 16,-1 2 1-16,3 3 0 0,-4-13 0 0,4 13-1 15,4-12-4-15,-1 5 1 0,-3 7-1 0,9-11-3 16,-5 6-2-16,5 1 4 0,1 0-3 0,-1 2-1 0,9-1 0 16,0 3 0-16,1-3-5 0,-1 7 3 15,2 0-1-15,1 0 0 0,-3 5 1 0,1 2 3 0,8 7-3 16,0-1 2-16,-2 3 1 0,-2 3-2 16,-5 5 3-16,0 1 3 0,-1-1 3 0,-4 4-1 15,-3-1 1-15,-6 1 1 0,-4 4-1 0,-2-4 2 0,-8 0 0 16,-1 2-2-16,-8-4 2 0,4-3 1 0,-6 0-1 15,-2-1 0-15,1-3 2 0,1-7-3 0,6 1 1 16,-2-5-2-16,4-1 6 0,-4-1-4 0,2-1 4 16,-1-4-2-16,2-1 3 0,2-1-1 0,3-3-1 15,9 0-4-15,0 0 0 0,-18-5 1 0,16 0 2 0,-3-2-4 16,5-1-1-16,-2-2 9 0,2 2-2 16,2 1 7-16,0-3-6 0,1 2-3 0,-1 0 1 0,2 1-2 15,2 2-2-15,0-2-1 0,1 1 3 0,2 0-2 16,-2 2-2-16,2-1-1 0,-2 3 4 0,14-2-3 15,-4 3 1-15,4 1-3 0,0 1 0 0,-3-1 2 16,0 4 1-16,5-2 0 0,-3 4 1 0,1-1 1 16,2 1-4-16,-3 0-24 0,-1 2-29 0,2 1-39 15,-4-1-32-15,4 2-31 0,-3 0-136 0,-4-5-348 16,1 3 98-16</inkml:trace>
  <inkml:trace contextRef="#ctx0" brushRef="#br0" timeOffset="-181892.9199">11245 9925 396 0,'0'-7'181'0,"-2"2"-16"15,2 5-24-15,0-8-17 0,0 8-10 16,0 0-6-16,0-12-5 0,0 12-7 0,-3-6-4 0,3 6-3 16,0 0-6-16,0-11-5 0,0 11-6 15,0-4-1-15,0 4-8 0,0 0-5 0,0 0-4 0,0-10-7 16,0 10 4-16,0 0-9 0,-2-8 0 0,2 8-4 16,0 0-2-16,0 0-5 0,0-9-5 0,0 9-1 15,0 0-4-15,0 0-2 0,0-4-1 0,0 4 0 16,0 0-5-16,0 0 4 0,0 0-6 0,0 0 1 15,-2-8-4-15,2 8 2 0,0 0-2 0,0 0-1 0,0 0-2 16,0 0-1-16,0 0 0 0,0 0-3 0,0 0-1 16,0 0 0-16,0 0-4 0,0 0 0 0,0 0-5 15,0 0 1-15,0 0-1 0,0 0 1 0,0 0-2 16,0 0 0-16,0 0 2 0,0 0 0 0,2 33 0 16,0-14 4-16,-2-2 0 0,0 4 2 0,3 9-3 15,-3-5 1-15,0-1 1 0,2-6 1 0,-2 3-1 16,0-1 4-16,0 11-5 0,2-9 2 0,-2-1 2 15,2-2-2-15,1-1 0 0,2 0 3 0,-3 1-1 16,0-2 3-16,1-2-6 0,-3 2 6 0,2 0-1 16,0-2 0-16,0 0 0 0,3-2 0 0,-3-2-1 15,0-1 4-15,2-2-5 0,-1-2 3 0,0 2-2 16,1 0 1-16,-4-8 2 0,5 11-3 0,-3-6 4 0,-2-5-1 16,6 11 5-16,-6-11 1 0,5 6 0 0,-5-6 3 15,4 5 2-15,-4-5-2 0,0 0 5 0,0 0 1 16,19 2 1-16,-19-2-2 0,0 0 0 0,19-11 1 15,-13 7-1-15,1-2-4 0,-1 0-1 0,1-3-1 16,5-3-2-16,-3-2-1 0,0-1 3 0,-2 3-4 0,0 1 3 16,-3 1 5-16,1 5 0 0,-3-6 2 15,2 3-4-15,2 0 2 0,-4-1-2 0,0 1 0 0,0-1-2 16,3 2-3-16,-3-1 2 0,-2 8 0 0,5-14 0 16,-3 5-3-16,2 0 0 0,-4 9-1 15,2-12 0-15,4 7-3 0,-4-4 2 0,-2 9 1 0,4-14-1 16,-4 8 1-16,0 6 0 0,3-13-1 0,-3 13 0 15,4-9-2-15,-4 9 3 0,2-9-3 0,-2 9 1 16,2-7-2-16,-2 7 4 0,0 0 5 0,3-11-7 16,-3 11 1-16,0 0-1 0,0-11 1 0,0 11-3 15,0 0 3-15,2-8 1 0,-2 8-1 0,0 0-2 16,0 0 5-16,2-9-2 0,-2 9 1 0,0 0 4 16,0 0-3-16,2-8-1 0,-2 8-3 0,0 0 5 0,0 0-4 15,0 0 4-15,0 0-4 0,0 0 2 0,0 0-2 16,0-10 1-16,0 10-1 0,0 0-1 0,0 0 4 15,0 0-7-15,0 0-1 0,0 0 1 0,0 0-2 16,3-8-13-16,-3 8-21 0,0 0-17 0,0 0-21 16,0 0-32-16,0 0-26 0,0 0-31 0,0 0-22 0,0 0-11 15,0 0-118-15,0 0-370 0,0 0 103 16</inkml:trace>
  <inkml:trace contextRef="#ctx0" brushRef="#br0" timeOffset="-179381.3289">11295 10046 214 0,'-4'-4'130'0,"4"4"-39"0,0 0 2 0,-5-5 21 15,5 5-17-15,0 0 6 0,0 0-3 16,-3-8-6-16,3 8-7 0,0 0 1 0,-2-7-10 15,2 7-7-15,0 0 3 0,0 0-5 0,-4-8-7 0,4 8-5 16,0 0 5-16,-2-8-5 0,-1 4-4 0,3 4-5 16,-2-9 0-16,2 9-1 0,0-6-3 0,0 6-3 15,-2-6-4-15,2 6-2 0,-2-6 0 0,2 6-6 16,0 0-1-16,0-8-3 0,0 8-2 0,-2-6 6 0,2 6-2 16,0 0-3-16,0-6 4 0,0 6 3 0,0 0-3 15,0 0-2-15,-3-13 0 0,3 13-3 16,0 0 1-16,0-7-4 0,0 7 0 0,0 0-4 0,-2-8 0 15,2 8-5-15,0 0 6 0,-2-8-5 0,2 8-3 16,0 0 1-16,0 0 1 0,0-10-4 0,0 10-1 16,0 0-3-16,0 0 1 0,0 0-8 0,-3-7 4 15,3 7 0-15,0 0 1 0,0 0 0 0,0 0-3 16,0 0-3-16,0 0-4 0,0 0-1 0,0 0 4 16,0 0 2-16,0 0-1 0,0 0-2 0,0 0 2 15,0 0 0-15,10 29-3 0,-8-12 2 0,2 2-5 16,-2-3 8-16,5 5-3 0,-5 9 4 0,3 2-1 15,4-5 5-15,-4 2-2 0,-1-3-2 0,1-6 0 16,-1 1 5-16,2-1-5 0,0-3 0 0,-4 2-1 0,5-3 5 16,-5 0-3-16,3 1 0 0,-1-6 1 15,-2 2 0-15,1-5 1 0,-3 0 1 0,3-3-2 0,-1 1 3 16,-2-6 2-16,4 10 0 0,-4-10-3 0,0 8-1 16,0-8 3-16,2 6-4 0,-2-6 0 0,0 0 0 15,3 7-5-15,-3-7 7 0,0 0-2 0,2 8 2 16,-2-8-2-16,0 0-2 0,2 6 3 0,-2-6-3 15,0 0 6-15,7 6-1 0,-7-6-2 0,0 0 1 0,7 4 3 16,-7-4-2-16,0 0 0 0,7 5 3 0,-7-5-2 16,0 0-2-16,9 4-5 0,-9-4 8 0,0 0-5 15,6 2 7-15,-6-2-3 0,0 0 2 0,0 0 1 16,0 0 2-16,0 0 2 0,21-4 5 0,-21 4 0 16,7-7 1-16,-1 3-1 0,2-2 3 0,-1 0-4 15,-3-2 1-15,7-5 1 0,1 1-2 0,-5 0 3 16,-1-5-1-16,3 4 3 0,1 1-3 0,-3-6 4 15,-3 6-3-15,8-5 3 0,-5 1 0 0,-1 1 5 16,1-3-1-16,0 3-4 0,0-3 3 0,-2 4 4 16,1-3 2-16,1 1-5 0,0 1-2 0,2-1 0 0,-2-3-5 15,0 5-2-15,-1-2 1 0,2-1 5 16,-2 5-1-16,-1 2 0 0,4-6 1 0,0 0 0 0,-4 7 2 16,-1-4-3-16,1 5-1 0,-1-2 2 0,-2 3-2 15,3-1 1-15,-3 2-6 0,1-1 0 0,2 2-2 16,-5 5 1-16,4-8-5 0,-4 8 1 0,2-6-1 15,-2 6 0-15,2-7-3 0,-2 7 3 0,0 0-2 0,3-5-6 16,-3 5-12-16,0 0-13 0,4-8-21 0,-4 8-25 16,0 0-23-16,0 0-13 0,0 0-8 0,0 0-15 15,0 0-17-15,0 0-21 0,0 0-34 0,10 24-131 16,-8-9-397-16,2 2 112 0</inkml:trace>
  <inkml:trace contextRef="#ctx0" brushRef="#br0" timeOffset="-178843.91">11699 10373 393 0,'0'0'195'0,"0"0"-20"0,-2 9-20 0,2-9-19 16,0 0-17-16,0 0-15 0,0 0-10 0,0 0-7 16,0 0-8-16,0 0-9 0,0 0-8 0,0 0-13 15,0 0-4-15,-7 6-7 0,7-6-2 0,0 0 0 16,0 0-9-16,-18 4 0 0,18-4 0 0,-7 2-4 15,7-2-7-15,0 0 5 0,0 0-4 0,-19 4-1 16,19-4-3-16,0 0 7 0,-11 0 7 0,11 0 5 0,0 0 9 16,0 0 8-16,0 0-7 0,0 0-5 15,0 0-2-15,-10-8-3 0,10 8-5 0,0 0-4 0,0 0-1 16,6-13-3-16,-6 13 0 0,0 0-10 16,9-14 8-16,-3 9-5 0,-6 5-6 0,9-9 3 15,-9 9-2-15,10-6-4 0,-10 6-4 0,7-4 3 0,-7 4-5 16,0 0 2-16,15-2 2 0,-15 2-7 0,0 0 1 15,19 12 6-15,-13-6-7 0,8 8 5 0,-5 1-2 16,0 1 6-16,-3 3-3 0,-2-3 1 0,-2 2-2 16,-2 2 1-16,0-1-5 0,0 0 5 0,0-2 0 0,-2 1-2 15,-6-1 4-15,2 0 0 0,-3 1 2 16,0-2 1-16,-5-4-1 0,3 3 0 0,-6-3 1 16,2 1-2-16,1-3-1 0,-2-4-1 0,4 2 2 0,-1-4 2 15,4 1 1-15,-3-4-1 0,3 2 1 0,9-3-8 16,0 0 10-16,-18-4-1 0,18 4 1 0,-11-7 2 15,6 1 2-15,3-1-3 0,0 1 3 0,2 6 3 16,-2-9-4-16,2 9-2 0,2-13-6 0,2 6 4 0,1 2-1 16,-1-2 0-16,3 3-3 0,2 0-2 15,-2 1 3-15,4-3-1 0,-1 5-2 0,-10 1 0 16,20-2-3-16,-8 4-17 0,-12-2-17 0,17 1-17 0,-17-1-18 16,19 6-18-16,-8-3-15 0,-11-3-22 15,12 8-9-15,-5-4-20 0,-5 1-98 0,-2-5-302 0,0 0 88 16</inkml:trace>
  <inkml:trace contextRef="#ctx0" brushRef="#br0" timeOffset="-175630.96">11820 10090 225 0,'2'-15'157'0,"-2"7"-14"0,0 0-1 0,0-1-10 16,2 4-2-16,-2-2 17 0,0 3-9 0,3-1-15 15,-3 5-7-15,4-11-5 0,-4 9-6 0,0 2-8 16,2-9-6-16,-2 9-10 0,0-5-2 0,0 5-11 16,2-9-4-16,-2 9-8 0,0 0-5 0,-2-6-2 0,2 6-8 15,0 0 2-15,2-6-11 0,-2 6-7 16,0 0-2-16,0-6-4 0,0 6 0 0,0 0-5 0,0 0-5 15,0 0-1-15,0 0-3 0,0 0 1 0,0 0-4 16,0 0 1-16,17 14 3 0,-15-5-5 0,7 7 2 16,-3 1-1-16,4 1 4 0,-1 0-3 0,2 11 0 15,1 0 0-15,-1-6 1 0,-4-5-1 0,0-2-3 16,0 1 3-16,0-2-4 0,-1 0 4 0,-1-3-2 16,2-1 2-16,-2-2 1 0,-1-3 1 0,-4 2-3 15,2-4 5-15,1 2-1 0,-3-6-2 0,4 9 4 16,-4-9 7-16,2 3 12 0,-2-3-1 0,2 4 10 15,-2-4-8-15,0 0 0 0,10 3-4 0,-10-3 0 0,0 0-7 16,16-8 0-16,-10 2-2 0,11-7-2 16,0 1 2-16,6-8-3 0,3-3 1 0,-1 2-2 0,3-2-3 15,-1 3-1-15,-7 1-1 0,3-2-2 0,0-1-1 16,2 1 6-16,-7 3-5 0,-4 3 1 0,-1 4 2 16,-2-2-1-16,1 1 4 0,-1-1 0 0,-2 3 1 15,1 2 1-15,-5 2 3 0,1 0-3 0,-1-1-2 16,-3 2 0-16,3 2-1 0,-5 3-6 0,5-8 4 0,-5 8-4 15,4-5-2-15,-4 5 1 0,0 0-1 0,4-8-2 16,-4 8-13-16,0 0-13 0,5-4-20 0,-5 4-14 16,0 0-11-16,0 0-17 0,0 0-17 0,0 0-29 15,0 0-9-15,0 0-29 0,0 0-128 0,6 19-359 16,-3-10 102-16</inkml:trace>
  <inkml:trace contextRef="#ctx0" brushRef="#br0" timeOffset="-175310.94">12483 10144 300 0,'0'0'179'0,"0"0"-24"0,0 0-26 0,0 0-13 16,0 0-14-16,0 0-15 0,14 0-9 0,-14 0-3 16,0 0-11-16,0 0-10 0,20-11-3 0,-20 11-9 15,10-4-8-15,-10 4 3 0,0 0-6 0,0 0-5 16,20 2 1-16,-20-2-7 0,0 0 0 0,14 10-1 15,-12-1-4-15,3-1 2 0,-3 11 2 0,-4-2-7 0,-1 3 1 16,-1-2 9-16,0 2 7 0,-4 1 5 0,-3 7 1 16,2-7 3-16,-3 0-1 0,1-4-12 0,2-4 6 15,5-1-6-15,-2-1 5 0,2-2 4 0,0-1 14 16,-1-1 8-16,3-3 12 0,2-4 5 0,-4 9 6 16,4-9-1-16,0 0-10 0,0 0-7 0,0 0-7 15,15 7-2-15,6-10-8 0,15-5-5 0,6-1-4 16,-1 0-6-16,-1 0-24 0,7 1-33 0,-7 2-38 15,-3 3-53-15,-1 2-62 0,-11-1-148 0,0 4-393 16,-11-1 111-16</inkml:trace>
  <inkml:trace contextRef="#ctx0" brushRef="#br0" timeOffset="-174068.93">5443 11245 271 0,'0'0'85'0,"-12"-4"-8"15,12 4-18-15,-15-2-5 0,6 0-3 0,9 2-6 16,-21 2-4-16,21-2-5 0,-23 2-6 0,8 0-1 16,-2-2-6-16,4 2-4 0,-1 0 4 0,3 0-6 0,11-2-8 15,-21 5 5-15,12-5 0 0,0 2 7 0,9-2-1 16,-16 3 9-16,16-3 5 0,-11 2 4 0,11-2-4 15,-10 2 12-15,10-2-1 0,0 0 6 0,0 0 15 16,-11 0-1-16,11 0 8 0,0 0-1 0,0 0-3 16,0 0 0-16,0 0-7 0,0 0-7 0,0 0-2 15,0 0-1-15,0 0-7 0,0 0-5 0,34-12-2 16,-13 8-4-16,2 0-5 0,13-2 2 0,1-1-6 16,-3 2-6-16,4-4 0 0,2 5-18 0,-4-3-19 15,-2 7-15-15,-6-1-14 0,-11 1-24 0,2 0-13 16,-4 1-13-16,-3-1-4 0,-1 5 2 0,-2-3-8 15,-1 2-81-15,-8-4-225 0,4 6 67 0</inkml:trace>
  <inkml:trace contextRef="#ctx0" brushRef="#br0" timeOffset="-173883.13">5389 11376 228 0,'-14'3'142'0,"14"-3"-10"0,0 0-7 0,0 0-21 0,0 0-2 15,-5 4-6-15,5-4-8 0,0 0 3 0,0 0 0 16,0 0-7-16,0 0-7 0,0 0-7 0,39-4-4 16,-21 4-11-16,3 0-3 0,0-3-17 0,-1 3-37 15,12 0-40-15,2 7-55 0,0-5-95 0,-11 0-229 16,0-1 69-16</inkml:trace>
  <inkml:trace contextRef="#ctx0" brushRef="#br0" timeOffset="-172113.7">6458 11344 264 0,'0'0'78'0,"0"0"4"15,-9-5-7-15,9 5-2 0,0 0-11 0,0 0-2 16,-11-8-8-16,11 8-2 0,-9-2-5 0,9 2-3 16,0 0-3-16,-10-8 0 0,10 8-1 0,0 0 4 15,-7-6-10-15,7 6 5 0,-4-4-2 0,4 4 2 0,0 0 2 16,-7-4-4-16,7 4 11 0,0 0-23 16,0 0 2-16,-2-9-8 0,2 9 9 0,0 0-1 15,11-13-11-15,-2 9 2 0,7-4-4 0,-5 3 1 0,8-4-4 16,-4 4-2-16,4-2 1 0,-6 3 1 0,-1 0-3 15,2 2-6-15,-5 0 5 0,0 0-2 0,-9 2-2 16,18-3 3-16,-18 3 0 0,19-2-1 0,-19 2-6 16,14 2 3-16,-14-2-3 0,15 3 3 0,-15-3 0 0,9 4 3 15,-9-4 1-15,5 6-5 0,-5-6 1 16,3 8 1-16,-3-8 6 0,-8 15-2 0,1-8 1 16,1 1-2-16,-1-1 1 0,0 1-7 0,2-1-3 15,1-2 9-15,4-5-3 0,-9 11 1 0,9-11-1 16,-4 10-2-16,4-10-2 0,-5 7 11 0,5-7-5 0,0 0 7 15,5 9-8-15,-5-9 7 0,13 13 6 0,-4-7 2 16,7 4-6-16,0 1 3 0,0-1-4 16,-1 2-1-16,2-2 1 0,-1 5-1 0,-2 0-3 0,-3-3 8 15,-2 2-4-15,0-3-6 0,-4 1 5 0,-1-2-3 16,-2 0 4-16,-2 1-2 0,0-1 3 0,-2 0 3 16,-7 5 2-16,-2-1 4 0,-3 1-5 0,-4-2-2 0,2-2 6 15,-5-1 0-15,3 0-1 0,-5-1 2 16,5-3 10-16,-2-1 7 0,1-1-3 0,4 1 4 0,-4-5 3 15,6 0-3-15,13 0 1 0,-23-5 7 0,14 1 1 16,1 0-7-16,8 4-3 0,-11-5-2 0,7-1-6 16,-1 1-1-16,3-2-3 0,2 7-1 0,-7-11-4 15,7 11-4-15,0-9-15 0,0 9-21 0,0 0-28 16,2-12-29-16,-2 12-21 0,0 0-37 0,7-5-25 16,-7 5-101-16,0 0-312 0,20-1 89 0</inkml:trace>
  <inkml:trace contextRef="#ctx0" brushRef="#br0" timeOffset="-171497.06">7134 11364 303 0,'0'0'109'0,"0"-10"-9"0,0 10 1 0,0-10-1 16,0 10-4-16,0-8-6 0,0 1-2 0,0-1 2 16,2 0 1-16,-2 8-8 0,2-12 7 0,-2 5-3 15,2 1-5-15,-2 6 3 0,2-12-9 0,1 4-3 16,-1 1-1-16,0 2-3 0,2-4-3 0,1 3-3 16,-5 6-4-16,5-11-10 0,-3 9-7 0,-2 2-2 15,7-3-6-15,-7 3-4 0,0 0-5 0,0 0-1 16,0 0 1-16,25 5-7 0,-18 2 0 0,0 1-2 0,-1 1 2 15,6 5-6-15,-1-2 2 0,0 4 1 16,-1 3-2-16,6 7-1 0,-2-5 0 0,-5 0 2 16,9 5-4-16,-7-5 4 0,-2 0-6 0,1-3 1 15,-1-3-6-15,-5 3-18 0,5-4-17 0,-1 2-23 16,-4-5-5-16,0-1-14 0,3 1-15 0,-5-6 10 0,5 4-8 16,-7-9 4-16,8 8 1 0,-8-8-10 0,11 2-2 15,-11-2-6-15,0 0 8 0,18-14-1 0,-5 4 11 16,-2-7 6-16,2 1 7 0,2-11 9 0,-1-1 4 15,-3 6 17-15,-2 0 1 0,-5 3 22 0,4 1 12 16,-3-1 14-16,1 3 9 0,-1-3 2 0,-1 1 5 0,-4 3 0 16,5 3-4-16,-5-3 20 0,3 6 13 0,-3 0 0 15,2 2 6-15,-2 7 0 0,2-15-6 16,-2 15 2-16,0-11-6 0,0 11-7 0,0-8-3 0,0 8-7 16,0 0-3-16,2-8-3 0,-2 8-6 15,0 0 0-15,0 0 5 0,0 0-16 0,0 0 4 0,0 0-1 16,0 0 4-16,0 0 2 0,-23 25-1 0,19-17-2 15,-5 8 10-15,-1-2-2 0,1 3-8 0,3-3 4 16,-1 1-6-16,-1 1 0 0,2 1 3 0,1 1-4 16,-6-4 1-16,1 5-2 0,6-2 0 0,-3 1-2 15,3-1-5-15,-5-1-39 0,4 1-21 0,0-1-29 16,5 3-23-16,-4-7-23 0,4 4-93 0,-2-3-266 16,2-5 79-16</inkml:trace>
  <inkml:trace contextRef="#ctx0" brushRef="#br0" timeOffset="-171240.2">7656 11611 240 0,'0'0'106'0,"0"0"-2"0,0 0-6 16,0 0 2-16,0 0-7 0,0 0 7 0,-6 26-11 15,4-9-8-15,2 1 0 0,-2 3 8 0,0-3-8 16,2 1-15-16,-2 1 0 0,-1-1-9 0,1 2-9 16,0-3-4-16,2 2 0 0,-2-1-8 0,0 0-3 15,-3 1 1-15,3-1-2 0,-3-3-8 0,2 1 5 16,1-3-14-16,0 3-35 0,0-5-34 0,2-2-40 16,0-2-116-16,-3 0-249 0,3-8 73 0</inkml:trace>
  <inkml:trace contextRef="#ctx0" brushRef="#br0" timeOffset="-170082.27">7815 11048 268 0,'0'0'76'15,"0"0"-12"-15,0 0-15 0,0 0 0 0,0 0-5 16,0 0-4-16,0 0 0 0,0 0-6 0,0 0-10 16,0 0 11-16,0 0-13 0,0 0-1 0,0 0-3 15,0 0 3-15,0 0-2 0,0 0-1 0,0 0 1 16,0 0-1-16,-29 10 8 0,29-10 1 0,0 0 1 16,0 0-1-16,0 0-3 0,0 0 0 0,0 0-2 0,0 0-2 15,0 0-6-15,0 0 2 0,0 0 4 0,0 0 0 16,2-16-8-16,-2 16 9 0,0 0-2 0,13-4 2 15,-13 4-1-15,0 0-1 0,10-7-4 0,-10 7 1 16,0 0-5-16,0 0-4 0,9-4 2 0,-9 4-2 16,0 0 5-16,0 0-3 0,0 0 3 0,0 0-3 0,0 0-2 15,0 0 9-15,0 0-12 0,0 0 5 16,0 0 1-16,0 0-10 0,-23 17 8 0,23-17-3 16,0 0 4-16,-11 4 12 0,11-4-7 0,0 0 6 15,0 0 2-15,0 0-1 0,0 0-2 0,0 0-1 16,0 0-4-16,0 0 1 0,-7-13-2 0,7 13-1 0,0 0 3 15,0 0 3-15,11-14-2 0,-7 10 5 0,5-3-7 16,-1 3 4-16,-8 4 1 0,11-4-4 0,-11 4-1 16,9-4-3-16,-9 4-2 0,6-2-2 0,-6 2-1 15,0 0 1-15,0 0-2 0,0 0 1 0,0 0 4 16,0 0-2-16,15 6 0 0,-15-6 0 0,0 0-2 16,-5 13 1-16,5-13-4 0,0 0 5 0,-6 10 0 0,6-10-4 15,-12 8 3-15,7-3-1 0,5-5 2 0,-11 4 3 16,11-4-2-16,-10 4-6 0,10-4 7 0,0 0-8 15,0 0 3-15,0 0 2 0,0 0-1 0,0 0-5 16,-15-8 2-16,15 8 1 0,-2-9 1 0,2 9-3 16,0-8-2-16,0 8 3 0,2-11 3 0,-2 11-3 15,4-8-5-15,-4 8-1 0,9-7 5 0,-5 0-1 16,-4 7 0-16,15-6-3 0,-9 2-2 0,1 0 6 16,-7 4-1-16,19 0-2 0,-19 0-5 0,18 2 7 0,-18-2-3 15,18 4 5-15,-9 2-4 0,1 1 0 16,-2-4 0-16,1 6-1 0,5 3 3 0,-3 0 0 15,-2 1-1-15,1 1-1 0,-1-1 2 0,-5 0-1 0,3 4 2 16,-5-5-1-16,-2 1 2 0,0 4 0 0,-4-1 0 16,-3-2-1-16,-2 3-1 0,1-4 6 0,-5 2 2 15,0-3-7-15,1-1 3 0,-3-1 0 0,1 0 0 16,0-1-2-16,3-1-2 0,1-3 7 16,4-1-1-16,6-4 0 0,-19 3 4 0,19-3-7 0,-13 2 2 15,13-2-4-15,0 0-1 0,0 0 4 0,-17-10-2 16,15 6 1-16,2 4 1 0,0 0 1 0,0-13 7 0,0 13-1 15,2-7-1-15,-2 7 0 0,8-9 1 0,-4 3-6 16,3 2 7-16,0 0 0 0,3-1 2 0,-2 2-3 16,3 0 2-16,1 2-7 0,6-3 2 0,-4 4 3 15,-14 0-5-15,25 0-1 0,-13 4 0 0,1-3-2 16,3 2-1-16,2 0 4 0,-4-1-2 0,2 3 1 16,0-1 3-16,-3 0-4 0,2 0 2 0,2 0-7 15,0 2-27-15,0 0-30 0,0 0-40 0,-2 1-39 16,4-2-130-16,-8 2-316 0,1-1 90 0</inkml:trace>
  <inkml:trace contextRef="#ctx0" brushRef="#br0" timeOffset="-169398.06">9289 11516 349 0,'-8'-5'248'0,"-1"4"-25"16,5-3-34-16,-1 2-23 0,5 2-18 0,-6-4-18 15,6 4-14-15,0 0-12 0,-8-4-11 0,8 4-10 16,0 0-11-16,0 0-11 0,0 0-5 0,0 0-6 15,0 0-3-15,0 0-4 0,23 0-4 0,-2 0-3 16,1 0-2-16,20 2-1 0,-4-4-7 0,3-1-3 16,1 3-1-16,-8 0-1 0,2 0-1 0,-2 0-5 15,-4 0 1-15,-5 0-6 0,-9 0-3 0,2 0-9 16,-1 3-14-16,-4-3-3 0,-4 0-12 0,-9 0-5 16,16 0-7-16,-16 0-9 0,14 0-2 0,-14 0-12 15,0 0-5-15,14 2-3 0,-14-2 0 0,0 0 1 16,0 0-14-16,0 0-13 0,13-2-6 0,-13 2-1 0,0 0 7 15,0-4 1-15,0 4 8 0,0 0 8 0,0 0 8 16,-11-16 6-16,4 11 10 0,0 1 25 16,0-4 3-16,1 1 19 0,1 2 14 0,-5 0 17 0,4-1 10 15,1 0-2-15,-4 0 31 0,5-1 12 0,-4 1 7 16,2 2 6-16,6 4 4 0,-9-8-10 0,5 4-4 16,4 4-14-16,-7-7-9 0,7 7-4 0,0 0-7 0,0 0 7 15,-14 0 2-15,14 0 1 0,0 0-1 16,-11 11-3-16,6-3-9 0,0-2-2 0,-2 3-1 0,3 7-1 15,-3 0-1-15,5-1-6 0,-5 5 0 0,4-1-5 16,1 0 0-16,-2 14-2 0,1-3-3 0,1 1-42 16,4-1-46-16,5 1-47 0,-2 1-132 0,2-11-300 15,4-1 87-15</inkml:trace>
  <inkml:trace contextRef="#ctx0" brushRef="#br0" timeOffset="-168669.71">10962 11339 219 0,'0'0'202'0,"3"-8"-31"0,-3 8-25 0,0 0-29 15,0 0-15-15,0 0-5 0,0 0-9 0,-32 10-13 16,13-2 1-16,-1-1-15 0,-1 1 1 0,3-3-13 16,-2 2-4-16,-1 0 2 0,0-3-10 0,3 0-1 0,2 0-8 15,0-4 5-15,-2-3-4 0,2 3-6 16,4-4 3-16,1 1-1 0,5-3 2 0,-1 1-1 16,-1-3 5-16,6 2-3 0,0-5-6 0,0 1-2 0,6-8 5 15,-2 2-1-15,8-1 1 0,-1 2-6 0,2-1-2 16,1 2 8-16,1 1-6 0,4 4 2 0,1-2-4 15,-2 2 0-15,2 1 0 0,0 5-1 0,3 1-5 16,1 2 0-16,1 2 2 0,9 6 2 0,-7 2-1 0,-4 3-2 16,-3 1 3-16,5 8-3 0,-4 6-3 0,-2 0 3 15,-8 7 1-15,1 0-2 0,-6 4-1 16,-1-5 5-16,-6 2-12 0,-3-1 3 0,-9 0 5 16,2-1-4-16,-5 0 3 0,-3-2-1 0,-4-3-3 15,-2 2 0-15,-3-5 4 0,1-4-2 0,-3-2 0 0,6 0-2 16,-3-3 2-16,4-7 0 0,1-2-1 0,7-3 1 15,-2-2 0-15,6-3-2 0,-1 0 0 0,14 0 2 16,-18-8-6-16,9 1 5 0,4-1-3 0,-2 1 0 16,5-4 0-16,2 1 5 0,-2-1-6 0,2 3 6 15,2-2 1-15,-2 2-1 0,4 0-4 0,1-1 0 16,0 1 1-16,2 2 0 0,2 2-4 0,9-3 7 16,0 2-2-16,3 5-3 0,2 0 10 0,-1 4-6 0,-1 0-2 15,2 2-1-15,-3 0 3 0,12 6 1 0,-3 1-3 16,-1 0 0-16,-10-4 2 0,1 1 0 0,8 9-5 15,-4-5-22-15,-3-1-19 0,8 4-26 0,-6-5-29 16,-1 2-38-16,-5-4-183 0,2 1-376 0,-2-5 107 16</inkml:trace>
  <inkml:trace contextRef="#ctx0" brushRef="#br0" timeOffset="-167664.4">11482 11432 319 0,'0'-4'254'0,"0"4"-41"16,0-6-24-16,0 6-30 0,0 0-23 0,3-9-15 15,-3 9-17-15,0 0-17 0,0 0-10 0,4-4-8 0,-4 4-12 16,0 0-2-16,0 0-10 0,0 0-4 0,0 0-4 16,13 19-3-16,-7-3 0 0,2 0-2 0,-1-5-4 15,2 7-3-15,3-3-4 0,-3 1 2 0,0 1-3 16,3-1 1-16,-1 0 0 0,1 1-3 0,-3-1-10 15,-1-1-28-15,1 1-21 0,3-2-36 0,-3 1-17 16,0-1-28-16,-2-3 15 0,0-3-19 0,-2 0-89 0,1-3-257 16,1-2 75-16</inkml:trace>
  <inkml:trace contextRef="#ctx0" brushRef="#br0" timeOffset="-167398.01">11820 11417 274 0,'4'-14'208'0,"-4"3"-16"0,5 4-9 15,-5-4-13-15,2 1-13 0,0 2-16 0,-2 1-6 0,0 7-8 16,0-13-5-16,0 8-10 0,0-1-6 0,0 6-9 16,0-8-11-16,0 8-8 0,0-6-7 0,0 6-13 0,0 0-9 15,0 0-8-15,0 0-1 0,0-10-8 0,0 10-2 16,0 0-6-16,0 0-2 0,0 0-2 16,0 0-4-16,0 0-1 0,0 28-5 0,-2-12 1 0,-2 3 0 15,1 0 0-15,-5 14 0 0,-2-2 1 0,-1 1 1 16,0 0-4-16,-1 0 0 0,3 1 2 0,-2 2-3 15,-3-6 1-15,2 1 1 0,-2 1-8 0,8-5-5 16,1-5-27-16,1 0-17 0,-3-3-24 0,2-2-20 0,-2 4-20 16,3-5-30-16,-1 0-32 0,3-2-102 0,2-5-328 15,0-2 95-15</inkml:trace>
  <inkml:trace contextRef="#ctx0" brushRef="#br0" timeOffset="-166981.3889">11924 11744 364 0,'0'0'164'0,"0"-9"-20"16,0 9-13-16,0 0-7 0,0 0-6 0,0-5-4 0,0 5-8 16,0 0-6-16,0 0-5 0,0 0-8 0,0 0-4 15,0 0-4-15,3-8-6 0,-3 8-3 0,0 0-6 16,0 0-2-16,0 0-15 0,2-8-3 0,-2 8-4 15,0 0-6-15,4-4-3 0,-4 4-3 0,0 0-1 16,12-5-2-16,-12 5-8 0,16-2-1 0,-6 2 1 16,-10 0-3-16,17 2-4 0,-7 1 2 0,-1 0-4 0,-2 1 1 15,-1 3-5-15,-4 1 2 0,6 0 3 16,-6 2-5-16,-2-1 0 0,0 7 4 0,-2 1 1 16,0-1-5-16,-15 16 8 0,8-17-8 15,0-1 1-15,2-3-1 0,-2 0 1 0,0-2 1 16,4-2-1-16,-2-1 2 0,3 0 3 0,0-2 11 0,-1 2 4 15,5-6 12-15,-4 7 5 0,4-7 8 0,-6 6-3 16,6-6-2-16,0 0-7 0,0 0-2 0,0 0-7 16,0 0-4-16,0 0-1 0,15 3-4 0,-7-3-1 15,13-1-2-15,2-1-4 0,14-3-8 0,-3 1-23 16,2 4-22-16,-2-4-23 0,-9 2-24 0,1-2-30 16,-6 1-23-16,-2-1-47 0,1-1-120 0,-2-3-366 0,-2-2 102 15</inkml:trace>
  <inkml:trace contextRef="#ctx0" brushRef="#br0" timeOffset="-166412">12264 10933 355 0,'0'0'146'0,"0"0"-23"0,-4-6-2 0,4 6-5 16,0 0-11-16,0 0 5 0,-5-7-9 0,5 7 2 0,0 0-13 15,0 0 2-15,0 0-4 0,0-8-2 16,0 8-11-16,0 0 4 0,0 0-11 0,0 0-5 15,-2-9-7-15,2 9-11 0,0 0-1 0,0 0-5 0,11-8-12 16,-1 7 4-16,-10 1-5 0,18-5-5 0,-6 3-2 16,5 4-6-16,2-2 4 0,-1 5-5 0,3-1 0 15,-3 4-1-15,-2 0-2 0,0 3 3 0,0-2-5 16,-2 4 1-16,-5-1 2 0,-1 3-4 0,-1 1-2 16,-5-1 5-16,-2 2-3 0,-2 3 1 0,-7-2-4 15,-4 7 6-15,-3-3-3 0,2-5-1 0,-2-4 3 16,3 3-1-16,1-3 1 0,-4-2-2 0,4 0 0 15,8-6 0-15,-3 3 0 0,-2-4 8 0,7 1 11 16,2-5 9-16,-10 7 6 0,10-7-1 0,-4 8-7 0,4-8-1 16,0 0-4-16,0 0-4 0,0 0 1 0,0 0-4 15,18 3-1-15,-18-3-4 0,30 0-2 16,-10-2-2-16,1-2-1 0,2 3 0 0,-2 1 1 0,-1-4-1 16,-2 3 4-16,2-1-8 0,-3 0 2 0,-6 2-2 15,3 0-1-15,-3-2 1 0,-11 2-2 0,16 0-1 16,-16 0 1-16,18 0 0 0,-18 0 1 0,14 0-3 15,-14 0 0-15,16 2 0 0,-16-2-6 0,12 0-18 16,-12 0-22-16,13 4-33 0,-13-4-37 0,13 5-44 0,-5-4-178 16,-8-1-399-16,9 8 111 0</inkml:trace>
  <inkml:trace contextRef="#ctx0" brushRef="#br0" timeOffset="-162148.21">14737 6980 282 0,'0'-5'77'0,"0"-4"-12"0,-3 1 0 0,3 8-9 16,-7-12 1-16,5 2-11 0,0 3-6 0,-3-1-2 16,1 0-7-16,0-1 3 0,-4 1-5 0,1 0-3 15,-4-5-7-15,-3 2-1 0,-1-2-2 0,-2 2-2 0,4 2-5 16,-6-4 6-16,4 2-2 0,-4 2-5 0,2-1 6 15,-11-6-9-15,3 7-1 0,-5-4 5 0,-2 1 0 16,3 0-2-16,-3 2-7 0,4 2 14 0,-4-3-13 16,-2 1-3-16,5 0-3 0,-3 1 0 0,0 1 7 15,-2 0 1-15,0 1-5 0,-2 2 5 0,2-2-2 16,0 2 0-16,0-2 1 0,2 1-4 0,-2 0 5 16,2 2-3-16,5 0 0 0,2 0 1 0,1 1 2 15,2 1-2-15,2 0-2 0,-4 0 1 0,5 0-7 16,-2 2 7-16,-2-2-2 0,3 2 4 0,-1 0-4 15,0 0 7-15,3 0 1 0,0 0-7 0,0 2 2 16,0-2-5-16,3 2 3 0,2 0-1 0,-8 0 4 16,8 3-1-16,2-1-2 0,-10 2-4 0,10-2 0 0,-3 2 1 15,-5 2 12-15,4-1-1 0,4 1-8 0,-6 2-1 16,4-2-1-16,-3 2 1 0,2 1 4 0,2-2-3 16,1 2 1-16,-3 3-3 0,3 1 5 0,-5 0 5 15,4-2-11-15,4 3-2 0,-3 2 6 0,1-2-4 16,3 1-2-16,-2-1 2 0,-1 3 4 0,4-3-5 15,-3 1 3-15,0-1-6 0,4 3 2 0,-2-3 4 0,-2 2-3 16,5 1 5-16,-5-3 1 0,2 3 1 0,2-2-4 16,-2 0 6-16,1 0-4 0,-2-3-2 0,4 5 2 15,-3 0 3-15,3-2-1 0,-1 0-5 0,-1-1 8 16,-2 2-8-16,2 2 7 0,-1-4 10 16,2 2-19-16,-1 1 7 0,-2 0-6 0,2-1 3 0,-1 1 0 15,0 0 3-15,0-3-5 0,0 4-1 0,3-1 8 16,-3-2-3-16,3 4-5 0,-4-1 3 0,4 7-3 15,-3-1 5-15,5-6 1 0,-3-2-2 0,1 1-2 16,4 0-3-16,-4-1 5 0,1 2 2 0,0-1-4 16,3 10-4-16,-2-2 5 0,2-5-3 0,0-4 1 15,2 16 5-15,1-11-2 0,2-4 3 0,4 13-3 16,-3-10 2-16,3 1-1 0,3 3 5 0,4 2-2 16,-2-6-3-16,-1-4-3 0,-1-2 7 0,10 12 0 0,-1-1 1 15,2-7-3-15,-5 0 3 0,0-5 1 0,12 5-7 16,-5 1 5-16,1-2 3 0,0-2-13 0,6 0 5 15,-9-2 2-15,7-1 1 0,-1 0 2 0,5-2-4 16,6 1 8-16,-6-5-9 0,7 5 5 0,2-5-4 16,1 0-1-16,-1 1 1 0,3-4 2 0,-1-1-2 0,-1-1 0 15,-1 1 7-15,2-4-11 0,1 0 11 16,-3-4-3-16,-1 0-10 0,1-3 13 0,-5 3 11 16,2-4 9-16,-2-2-1 0,-4 0 10 0,0-5-8 15,-2 1-4-15,-2-5 9 0,-5 1-8 0,5 0 0 16,-3-3 6-16,-5-2-5 0,4-4 0 0,-3 2 2 0,0 1-3 15,-3-4-5-15,-2 1 4 0,-1-2 3 0,-2-2-3 16,-2-1 4-16,2 3-2 0,-4-5 0 0,-4 4 9 16,2-5 3-16,-2 2 0 0,-5-5-3 0,0 4 2 15,-2-4-5-15,-4 2-2 0,-1-1-1 0,-1 0-7 16,-4 0-8-16,1 1 1 0,2-2 0 0,-1 3 8 16,0-2-3-16,-5 2 3 0,2 2-8 0,-4 1-1 0,4-1 5 15,-1-2-3-15,-1 2-4 0,2 2 1 16,-5 2-3-16,-3-1 1 0,4 0-3 0,-6-1-1 0,1 7 2 15,-5-5-1-15,-3 7-4 0,-6-1-2 0,-6 2 3 16,2 3-3-16,-30-3-2 0,-3 8-14 0,-9 8-43 16,-4 6-41-16,-8 6-57 0,-74 14-97 0,56-7-300 15,22-1 86-15</inkml:trace>
  <inkml:trace contextRef="#ctx0" brushRef="#br0" timeOffset="-139883.52">14052 11288 218 0,'0'0'135'0,"0"0"-9"15,-4-8-20-15,4 8-9 0,0 0-4 0,-7-8-13 0,7 8-10 16,-2-4-6-16,2 4-2 0,0 0-11 16,-7-7-7-16,7 7-9 0,-5-5 5 0,5 5-10 15,0 0-1-15,-5-7 0 0,5 7-1 0,0 0-1 16,0 0-12-16,-6-6 19 0,6 6-9 0,0 0 7 0,-7-4-4 15,7 4-1-15,0 0-1 0,0 0-1 0,0 0 0 16,-4-4-5-16,4 4-4 0,0 0 0 0,0 0-2 16,0 0-6-16,0 0 5 0,-10-5-8 0,10 5-1 15,0 0 9-15,0 0-17 0,0 0 9 0,0 0-12 16,0 0 11-16,0 0 1 0,0 0 0 0,0 0 2 16,0 0-1-16,0 0-8 0,32 13 11 0,-13-7-3 0,12 4 4 15,1 0-3-15,2 1-4 0,3-1 5 16,-10-2-1-16,7 2-4 0,-4-5 0 0,-7 3-3 0,11 2 9 15,-6-2-4-15,-8-2-1 0,-2 1-8 0,3-3 6 16,-5 2 3-16,0-4 0 0,0 4-7 0,-2-2 5 16,-3-2-3-16,-2 3 5 0,0-3-2 0,-9-2-2 15,11 5 1-15,-11-5 2 0,10 3-4 0,-10-3-1 16,7 4-1-16,-7-4 6 0,0 0-4 0,9 1 0 16,-9-1 0-16,0 0-1 0,0 0-10 0,4 5 2 15,-4-5 8-15,0 0 4 0,4 6-3 0,-4-6 0 16,0 0 0-16,0 0 4 0,-8 17-5 0,1-11 1 15,-6 6-3-15,1 0 20 0,-6 1 7 0,-7 9 5 0,-5-1 2 16,0 0-3-16,1-3 2 0,-1 2-4 16,3 1-4-16,-1-4-1 0,-4 1-3 0,5 3-1 15,-1-3-8-15,6-6 5 0,1 1 1 0,-6 3-3 0,4-2-3 16,5-1-1-16,-1-2 0 0,6-2 3 0,-5 2-3 16,-1-1-1-16,6 0-5 0,-3-2 2 0,4 3 0 0,1-5 1 15,1 0 0-15,4 1 3 0,-1-3-5 16,0 1 3-16,3-2 2 0,4-3-8 0,-12 8 4 0,12-8 1 15,-9 4-3-15,9-4 1 0,-6 5 2 0,6-5 0 16,-5 5 0-16,5-5-1 0,0 0-4 0,-7 6-11 16,7-6-9-16,0 0-13 0,0 0-11 0,-5 5-17 15,5-5-24-15,0 0-18 0,-2 4-22 0,2-4-106 16,0 0-275-16,0 0 80 0</inkml:trace>
  <inkml:trace contextRef="#ctx0" brushRef="#br0" timeOffset="-139001.55">15483 11331 306 0,'0'0'91'15,"0"0"-2"-15,0 0-3 0,-37 14 10 0,10 7 1 16,-3 0-2-16,-2 1 1 0,3 1-7 0,-1-1 5 16,-2 3-14-16,7-2 3 0,-3 2-14 0,10-5-12 15,2-5 7-15,2 2-5 0,3-5-3 0,0 4-4 16,1 0-5-16,6-2-3 0,-1-1 0 0,3 1-5 0,4-3-4 16,3-4 2-16,7 8-3 0,-1-2-2 0,4-4-3 15,15 6-5-15,5-5-2 0,-1-2 0 0,2-1-5 16,1-5 6-16,1-2-9 0,-4 0 4 0,4-4-2 15,-4-3-1-15,-7 1-3 0,-7-3 1 0,10-3 2 16,-7-1-4-16,-10 2 0 0,3-1 0 0,-2-5-3 16,-2 2 3-16,-6 0-1 0,-1 0 3 0,-1-3 2 15,-4 1 0-15,2 1-3 0,-6-1 1 0,0 0-4 16,-3 4 1-16,-5-4 0 0,3 0-1 0,-4 3 2 16,-1 2 0-16,0-3 2 0,0 3-3 0,1 0 1 0,-4 1-2 15,4-1 2-15,-3 3 0 0,0 1-1 16,5 1-3-16,-5-2-1 0,3 1 1 0,1 4-2 15,-2-2 0-15,2 4-3 0,1-1-1 0,0 2 1 16,11 1-1-16,-18-4 0 0,6 1 1 0,12 3-1 16,-18 0 0-16,18 0-2 0,-16 0-8 0,16 0-14 0,-16 3-13 15,16-3-15-15,-13 5-17 0,5 0-22 0,8-5-21 16,-11 10-28-16,9-2-124 0,0-1-311 0,2-7 89 16</inkml:trace>
  <inkml:trace contextRef="#ctx0" brushRef="#br0" timeOffset="-126097.17">6570 12287 292 0,'0'0'174'16,"0"0"-18"-16,0 0-15 0,0 0-13 0,0 0-2 15,0 0-11-15,0 0 0 0,0 0-17 0,0 0-12 16,12-6-8-16,-12 6-11 0,0 0-1 0,0 0-15 16,0 0-3-16,0 0-4 0,0 0-8 0,0 0-7 15,0 0-4-15,0 0 3 0,0 0-5 0,0 0-7 16,0 0 1-16,0 0-2 0,0 0 0 0,0 0-6 0,0 0 3 15,0 0-2-15,0 0-1 0,0 0 1 0,0 0 3 16,0 0-8-16,0 0 0 0,0 0 1 0,8 8-4 16,-8-8 0-16,0 0 1 0,0 0 0 0,0 8-2 15,-6 4 5-15,4-5 1 0,-3 1-3 16,0 0-4-16,-2 5 2 0,-2-2-3 0,3 4 2 16,-4-1-1-16,1 1 4 0,2-3-4 0,1 4 0 0,-4-4 3 15,1 1-3-15,2-3 6 0,5 1-6 16,-4-3-1-16,0 1 3 0,4-2-3 0,-2 2 2 15,1-3 3-15,3-6-2 0,-4 12-1 0,0-4 1 0,4-8-1 16,-3 10 0-16,3-10 1 0,-2 7 1 0,2-7-6 16,0 0 6-16,-5 10-3 0,5-10 1 0,0 0-5 15,0 0 4-15,-5 8 0 0,5-8 0 0,0 0 0 16,0 0 1-16,0 10-2 0,0-10-1 0,0 0 1 16,0 0 1-16,0 9 0 0,0-9 2 0,0 0-5 15,0 0 2-15,5 10 3 0,-5-10-1 0,12 11-2 16,-6-8 4-16,5 4 0 0,-1-3-3 0,8 4 6 15,3-2-4-15,0 0 1 0,11 0-2 0,2 1 2 16,2-1-2-16,0 0 0 0,1-2-1 0,-3-2 3 16,7 0-1-16,-4 2-3 0,1-4 2 0,-2 3 2 15,2-2 0-15,-2-1-1 0,-2 3 0 0,3-2-3 16,-3 2 1-16,-7-3 1 0,-4 1-1 0,0-1-1 0,-5 0 3 16,5 0-2-16,9 0-2 0,-5-1 3 0,-4 2 1 15,-3-1 2-15,1 0-3 0,-2 0 0 0,-2 0 0 16,4-1-4-16,-3 1 4 0,1-3-2 0,1 2 2 15,0 1 1-15,1 0-2 0,0 0 3 0,-3-3-8 16,0 6 6-16,0-3-2 0,1 0 2 0,-1-3-1 0,0 6-1 16,1-6 1-16,-2 2-1 0,2 1-1 0,0 0 4 15,-6 1-5-15,5-1 4 0,-18 0-1 0,32 0 1 16,-14 0 3-16,1 0-4 0,-4 0 2 16,1-1-4-16,2-2 6 0,1 3-2 0,-1-2-1 0,-2 0-1 15,0 0 0-15,-2 0 1 0,0 0 0 0,-14 2 0 16,20-2 3-16,-8-2-4 0,-12 4 6 0,17-6 5 15,-10 4 6-15,-7 2 2 0,16-4 4 0,-16 4 0 16,14-5 3-16,-14 5-2 0,12-4-4 0,-12 4 1 16,6-6 1-16,-6 6-2 0,7-5-4 0,-7 5-1 0,4-8 0 15,-4 8-5-15,5-5 3 0,-5 5 1 16,3-7 0-16,-3 7-5 0,2-5 2 0,-2 5 2 0,0-9-6 16,0 9 1-16,0 0-2 0,0-10 0 0,0 10 1 15,0-9 1-15,0 9-4 0,0-7-1 0,0 7 1 16,-2-9 1-16,2 9-2 0,-3-8 2 0,3 8-2 15,-2-8 0-15,2 8 5 0,-3-8 1 0,3 8 0 16,0-9-2-16,0 9 2 0,-4-8 3 0,4 8 0 16,0-13-5-16,-2 8-2 0,2 5 4 0,-2-17-1 0,2 11-1 15,-3-2 2-15,6-1-4 0,-3 2 0 0,0-2-3 16,0 9 0-16,0-15-1 0,2 7-11 0,-2 2-14 16,0 6-27-16,2-12-39 0,-2 12-41 0,4-10-56 15,-4 10-113-15,5-8-357 0,-5 8 102 16</inkml:trace>
  <inkml:trace contextRef="#ctx0" brushRef="#br0" timeOffset="-125065.92">10930 12388 226 0,'-4'-11'107'0,"4"11"-5"0,0 0-19 15,-2-8-9-15,2 8-6 0,0 0-9 0,0 0-8 16,-2-9-9-16,2 9-6 0,0 0 3 0,0 0 3 16,0 0-1-16,-6-5-4 0,6 5 1 0,0 0-5 15,0 0 2-15,0 0-3 0,0 0 5 0,0 0 3 16,0 0-19-16,0 0 10 0,0 0 3 0,0 0 5 16,0 0-8-16,0 0-5 0,0-8 8 0,0 8-9 15,0 0 0-15,0 0-6 0,0 0 3 0,0 0-6 16,0 0 3-16,0 0-19 0,0 0 8 0,0 0 18 15,25 20-5-15,-20-15-2 0,0 4 5 0,4 6 1 16,-4 1 3-16,1 0-6 0,-1 3 1 0,2-1 2 0,-5 3 1 16,3-3-4-16,-1 3-3 0,3 8-11 15,-5-5 5-15,-2-5 6 0,2 0-5 0,-2-4 1 0,2 2-3 16,2 2-7-16,-2-7 4 0,0 0 4 0,-2-1-4 16,0-3 0-16,0-8-4 0,0 14-5 0,2-7 9 15,-2-7 1-15,2 10 1 0,-2-10-2 0,5 8 4 16,-3-3 1-16,-2-5 1 0,9 8-10 0,-9-8 7 15,14 4-4-15,-14-4 1 0,22 0-1 0,-1-3 0 0,0 3 0 16,0-4-4-16,13-1 2 0,-2-3 0 0,2 5-1 16,0-3-2-16,0 0 2 0,0-1-3 0,2-3 1 15,-1 4-2-15,2 0 0 0,-1-1-2 0,-2 3 2 16,5-1-1-16,-3-2 2 0,4 1 0 0,0 2 2 16,-1-2-4-16,-1 2-5 0,2 2 4 0,-2 2 6 15,-1-6-2-15,1 1-3 0,-1 3 1 0,2-2 1 16,-12 3 0-16,12 1-3 0,-12 0-2 0,-6 0 3 15,-1 0-4-15,-3 1 5 0,-4-1-1 0,1 2-1 16,-3-2 0-16,-11 0-2 0,13 4-5 0,-13-4 9 16,17 0 2-16,-17 0-2 0,9 0-1 0,-9 0 4 0,0 0-1 15,0 0 5-15,14 2 2 0,-14-2 13 16,0 0 2-16,0 0 2 0,0 0 3 0,13 0-4 0,-13 0 0 16,0 0 0-16,0 0-6 0,9-4 1 0,-9 4 2 15,0 0-4-15,8-5-2 0,-8 5-2 0,2-8-3 16,-2 8 0-16,2-8 0 0,-2 8-3 0,0-7 2 15,0 7-3-15,-2-8-1 0,2 8 1 0,-2-11 0 0,2 11-3 16,-3-8 10-16,3-1 4 0,0 9-3 16,-7-9 5-16,5 4 2 0,2 5-3 0,-5-8 2 0,5 8 0 15,-4-8-3-15,4 8 1 0,-5-8-3 0,5 8 2 16,-4-9-4-16,4 9 2 0,-5-8-1 16,5 8-5-16,-5-6 4 0,5 6-2 0,0 0-5 0,-2-8-1 15,2 8-3-15,0 0-7 0,-2-7-15 0,2 7-20 16,0 0-29-16,0 0-35 0,-5-8-47 0,5 8-51 15,0 0-113-15,-11-5-370 0,11 5 105 0</inkml:trace>
  <inkml:trace contextRef="#ctx0" brushRef="#br0" timeOffset="-119970.39">14368 11752 214 0,'0'0'78'16,"0"0"-12"-16,0 0-12 0,0 0 3 0,0 0-10 15,0 0-1-15,0 0-10 0,0 0-7 0,0 0 4 16,0 0-2-16,0 0-3 0,0 0 4 0,0 0-10 16,0 0 1-16,0 0-2 0,0 0 1 0,0 0-5 0,0 0 0 15,0 0 6-15,0 0-13 0,0 0-1 16,0 0 0-16,0 0-4 0,0 0 2 0,22-12-1 0,-22 12 2 15,10-6-1-15,-4 4-1 0,-6 2-2 0,13-9 0 16,-6 5 0-16,-7 4-2 0,14-9 1 0,-7 4-3 16,-7 5 0-16,14-8 5 0,-9 4-1 0,-5 4-1 15,13-6-6-15,-7 1 11 0,2-1-1 0,-8 6-7 16,11-6 3-16,-2 2-3 0,-9 4-2 16,14-8 1-16,-14 8-2 0,13-4 2 0,-13 4 2 0,11-7-5 15,-11 7 11-15,8-5-4 0,-8 5-6 0,0 0 9 16,11-5-10-16,-11 5 2 0,0 0 2 0,0 0-3 15,9-4 2-15,-9 4 3 0,0 0 0 0,0 0-2 0,0 0 3 16,7-5 10-16,-7 5-22 0,0 0 12 16,0 0-6-16,0 0 2 0,0 0-2 0,0 0 2 0,0 0-1 15,0 0 2-15,12-3 7 0,-12 3-2 0,0 0 0 16,0 0 1-16,0 0 6 0,0 0 0 0,0 0-1 16,0 0 3-16,0 0-8 0,0 0 0 0,0 0 2 15,0 0-2-15,-21 21 1 0,7-9-3 0,2 0 15 16,-1 0-16-16,-2 1 8 0,0 2 2 0,-8 5 26 15,-1 0 21-15,1 3 9 0,-4-2 0 0,1-3-7 16,5 0-7-16,-3 1 8 0,3-5-12 0,5 1 2 0,0-4-10 16,2 1-1-16,3 1 0 0,-2-2-6 15,-1 2 1-15,3-5-4 0,-4 4 6 0,4-1-1 16,3-4-6-16,-2 2 3 0,1-3-3 0,4 0-2 0,-3 0-3 16,0-2-2-16,4 3-3 0,-3-1 3 15,3-2-4-15,-1 0 3 0,5-4-4 0,-10 8 0 0,10-8-2 16,-4 4 1-16,4-4 1 0,-7 6-2 0,7-6 2 15,0 0-3-15,-4 4 0 0,4-4-3 0,0 0 5 16,0 0-3-16,-9 4 2 0,9-4-1 0,0 0-1 16,0 0 2-16,0 0-3 0,-4 4 2 0,4-4-3 15,0 0 1-15,0 0 1 0,0 0-6 0,0 0 0 16,-6 7-1-16,6-7 2 0,0 0-3 0,0 0-7 16,0 0-11-16,0 0-23 0,0 0-33 0,0 0-35 0,0 0-47 15,0 0-162-15,0 0-368 0,0 0 105 0</inkml:trace>
  <inkml:trace contextRef="#ctx0" brushRef="#br0" timeOffset="-110511.24">19936 11344 236 0,'2'-3'184'0,"-2"3"-19"0,8-8-24 15,-8 8-15-15,9-10-4 0,-7 4-28 0,2-3 3 16,1 4-5-16,-1-2-8 0,4-1-7 0,-6 0 4 15,9-6-7-15,-7 2-6 0,3 1 0 0,1 1-7 16,-4-1-2-16,0 3-9 0,1-2 2 0,-1 1-5 16,6-5-5-16,-5 2-2 0,1 1-4 0,-1 1 0 0,-1 3 1 15,0-1-4-15,4 3-1 0,-6-3-1 16,3 1-2-16,-3 4-4 0,-2 3 0 0,6-11-5 0,-6 11-3 16,5-6-1-16,-5 6-7 0,4-8-1 0,-4 8-3 15,6-5-1-15,-6 5-4 0,0 0 3 16,0 0-6-16,0 0 1 0,15 13 1 0,-8-5 3 0,5 6-1 15,-3 4 1-15,9 14-1 0,-5-4-3 0,6 4 0 16,-3-6 1-16,0 3 0 0,-3-1 3 0,4 1-3 16,-11-6 2-16,12 5 0 0,-8-7-2 0,1-2 2 15,0-5-3-15,-4-2 4 0,2 1-2 0,-2-4 3 16,-3 0-2-16,2-1 2 0,0-1 4 0,-3-1 11 16,-3-6 11-16,6 9 12 0,-6-9 10 0,7 5-1 0,-7-5-4 15,0 0-1-15,0 0-8 0,23-14-1 0,-19 8-7 16,8-9-1-16,2-3 1 0,4-7-4 0,-5 3-3 15,-1 3 0-15,-3 3-3 0,0-3-6 0,0 2 2 16,1-1 1-16,1 2-2 0,0-3-3 0,-1 3 1 16,-1-3-4-16,-1 3-1 0,1-1 5 0,1-1 3 15,-1 1-1-15,0-1 3 0,-2 1-7 0,2 1 4 0,0 2 5 16,-2 1 0-16,0-1 5 0,-2 2 3 16,-3 1-2-16,0 2-5 0,-2 9 1 0,4-11-4 15,-1 5-2-15,-3 6 1 0,2-8-5 0,-2 8 2 0,0 0-4 16,4-11-3-16,-4 11 0 0,0 0 3 0,6-8-6 15,-6 8 0-15,0 0 2 0,0 0-3 0,0 0-3 16,2-8-10-16,-2 8-14 0,0 0-14 16,0 0-17-16,0 0-13 0,0 0-20 0,0 0-17 0,0 0-9 15,0 0-12-15,0 0-26 0,0 0-21 0,0 0-153 16,20 21-393-16,-16-13 112 0</inkml:trace>
  <inkml:trace contextRef="#ctx0" brushRef="#br0" timeOffset="-109453.27">20912 11254 333 0,'0'0'175'0,"0"0"-33"0,0 0-8 16,0 0-22-16,0 0-18 0,0 0-12 0,0 0-6 15,0 0-5-15,0 0-7 0,0 0-8 0,0 0-3 0,0 0-6 16,7 5-2-16,-7-5-4 0,0 0-5 0,0 0-2 16,0 0-4-16,0 0 2 0,0 0-5 0,0 0 4 15,0 0-9-15,0 0 3 0,0 0 6 0,0 0-8 16,0 0 1-16,0 0 13 0,0 0-7 0,0 0 6 16,0 0-7-16,0 0 3 0,0 0 3 0,0 0 4 0,0 0 3 15,0 0 1-15,0 0-2 0,0 0-6 16,0 0-4-16,0 0-1 0,0 0-5 0,0 0-2 0,0 0 1 15,0 0-1-15,0 0-5 0,0 0 0 0,0 0-1 16,0 0-4-16,0 0 3 0,0 0-1 0,0 0 2 16,0 0-5-16,0 0 2 0,2 9-3 0,-2-9 0 15,0 0-3-15,0 0-1 0,0 0-2 0,0 0 3 16,0 0-5-16,0 0 1 0,0 0 0 0,0 0-3 16,0 0 2-16,0 0 3 0,0 0-3 0,0 0 1 15,0 0-3-15,0 0 2 0,0 0 0 0,0 0-1 0,0 0 1 16,0 0 0-16,0 0 3 0,0 0 0 0,0 0-1 15,0 0 1-15,0 0 6 0,0 0 4 16,0 0 13-16,0 0 8 0,0 0 3 0,0 0 10 0,0 0 2 16,0 0 6-16,0 0-1 0,0 0-4 0,0 0-3 15,0 0-2-15,0 0-1 0,0 0-8 0,0 0-2 16,0 0 2-16,0 0-3 0,0 0-3 0,0 0-2 16,0 0-6-16,0 0-2 0,0 0-6 0,0 0 0 0,0 0-2 15,0 0 1-15,0 0-1 0,0 0 0 0,0 0-7 16,0 0 4-16,0 0-4 0,0 0-6 15,0 0 3-15,0 0 3 0,0 0-3 0,0 0-2 0,0 0-2 16,0 0 3-16,0 0-1 0,0 0-3 0,0 0 2 16,0 0-2-16,0 0 1 0,0 0-2 0,0 0 1 15,0 0 0-15,0 0 1 0,0 0 0 0,0 0 1 16,0 0-6-16,0 0 7 0,0 0-2 0,0 0 1 16,0 0-6-16,0 0 5 0,0 0 1 0,0 0-3 15,0 0 4-15,0 0-4 0,0 0 1 0,0 0 0 16,0 0-1-16,0 0-3 0,0 0 3 0,0 0-2 15,0 0-3-15,0 0 6 0,0 0-5 0,0 0-3 16,0 0-1-16,0 0 2 0,0 0-1 0,0 0-5 0,0 0 6 16,0 0-2-16,0 0 4 0,0 0-3 0,0 0 2 15,0 0-2-15,0 0 3 0,0 0-2 16,0 0-1-16,0 0-6 0,0 0-8 0,0 0-1 0,0 0 10 16,0 0-2-16,0 0-3 0,0 0 1 0,0 0-1 15,0 0-1-15,0 0-4 0,0 0-5 0,0 0 4 0,0 0 4 16,0 0-2-16,0 0 5 0,0 0-11 15,0 0 9-15,0 0 3 0,0 0-3 0,0 0 6 0,0 0-1 16,0 0 3-16,0 0 1 0,0 0 1 0,0 0 0 16,0 0-1-16,0 0 3 0,0 0 1 0,0 0 3 15,0 0-5-15,0 0 4 0,0 0 0 0,0 0 0 16,0 0 1-16,0 0 1 0,0 0-5 0,0 0 2 16,0 0 4-16,0 0-5 0,0 0-3 0,0 0 6 15,0 0 2-15,0 0-2 0,0 0 2 0,0 0-4 16,0 0 2-16,0 0 1 0,0 0-2 0,0 0-1 0,0 0 0 15,0 0-3-15,0 0 4 0,0 0 1 16,0 0 1-16,0 0-3 0,0 0 0 0,2 8 4 16,-2-8 2-16,3 14-4 0,-3-8 0 0,0-6 1 15,0 17 1-15,3-9 1 0,-6 2-1 0,-2-2 2 16,1 7-2-16,-5 0 2 0,0 1-1 0,-3-2 1 0,1 0 2 16,-3 1-1-16,1 1 0 0,-13 4-7 0,-1 1-18 15,5 0-18-15,-8-3-22 0,5 1-28 0,-5-2-23 16,12-3-37-16,0-2-174 0,4 1-389 0,3-5 110 15</inkml:trace>
  <inkml:trace contextRef="#ctx0" brushRef="#br0" timeOffset="-108298.24">21352 11110 402 0,'0'0'202'0,"-6"-11"-15"0,6 11-15 0,-7-9-16 16,7 9-11-16,-7-8-11 0,5 4-12 0,2 4-4 15,-7-9-7-15,7 9-7 0,-5-7-5 0,5 7-8 16,-6-4-9-16,6 4-10 0,-3-6-1 0,3 6-16 16,0 0 1-16,-6-4-5 0,6 4-12 0,0 0-2 15,-5-9-6-15,5 9-3 0,0 0-5 0,0 0 0 0,0 0-8 16,0 0 4-16,0 0-2 0,0 0-4 0,0 0-3 16,0 0 0-16,0 0 1 0,0 0 2 0,0 0-5 15,45 21-1-15,-24-13-1 0,-1-2 2 0,1 2-2 16,0-1 0-16,-1-1-2 0,1 2-1 0,-3-1-3 15,0-2 0-15,-4 2 0 0,4-4 0 0,-6 4-2 16,-1-3-4-16,0-3 7 0,-1 4-4 0,-10-5-6 16,13 4 7-16,-13-4 5 0,9 4-1 0,-9-4 0 15,0 0 0-15,12 4 1 0,-12-4 1 0,0 0-4 16,0 0 1-16,11 3 1 0,-11-3-2 0,0 0 2 16,0 0-2-16,0 0-2 0,0 0-1 0,0 0 3 0,0 0 0 15,0 0 0-15,0 0 0 0,0 0-3 0,0 0 3 16,0 0-1-16,0 0-1 0,0 0 4 0,0 0-1 15,0 0-3-15,0 0-3 0,0 0-5 0,0 0-4 16,0 0-4-16,0 0-5 0,0 0-1 0,0 0-2 16,0 0-5-16,0 0 0 0,0 0 6 0,0 0-1 0,0 0 2 15,0 0 3-15,0 0 2 0,0 0 1 16,0 0 2-16,0 0 3 0,0 0 4 0,0 0 0 16,0 0 0-16,0 0 3 0,0 0 0 0,0 0-2 0,0 0 6 15,0 0-2-15,0 0-1 0,0 0 2 16,0 0-1-16,0 0 2 0,0 0-1 0,0 0 0 0,0 0 3 15,0 0-2-15,0 0 2 0,0 0-1 0,-5-20-1 16,5 20 1-16,0 0 2 0,0 0-1 0,0 0 0 16,0 0 0-16,-6-9-6 0,6 9 10 0,0 0-4 15,0 0 4-15,-5-10 2 0,5 10 3 0,0 0-2 16,-7-7 6-16,7 7-1 0,-5-6-6 0,5 6 5 16,-4-8 0-16,4 8-1 0,-4-8 1 0,-1 1-1 0,5 7 2 15,-4-13-5-15,1 10 0 0,3 3 4 0,-7-10-3 16,5 2 2-16,-3 2 1 0,3-1-3 0,0-3 6 15,0 3-3-15,-3 2 6 0,1-2 2 0,2-1-4 16,2 8 4-16,-6-10 1 0,6 10-4 0,-2-8 3 16,2 8-1-16,-2-9-2 0,2 9-2 0,-2-8-3 15,2 8 1-15,0 0-5 0,-3-6-3 0,3 6-4 0,0 0 0 16,0 0 0-16,0 0 1 0,0 0-1 16,0 0-1-16,0 0 1 0,5 36-1 0,1-20 1 0,0 4-1 15,-2 13 1-15,5 0 3 0,-5 0-5 0,1 0 4 16,5-1-1-16,-4 1 1 0,5-3-3 15,-6-6 0-15,7 7 0 0,-3-9 1 0,-3-3-1 0,-1-1 0 16,2-1 1-16,0-3 0 0,-3 1 3 0,1-6-3 16,-3 2 3-16,2-3 1 0,-1 0-6 0,2-1 0 15,-5-7 1-15,4 8 16 0,-4-8 18 0,5 6 8 16,-5-6 0-16,0 0-2 0,0 0-2 0,0 0-7 16,0 0-3-16,0 0 1 0,0 0-8 0,23-26 1 0,-17 9-2 15,1 0-1-15,2-1-4 0,-1-1-1 16,-2-1-2-16,1 1 1 0,4-7-1 0,1-4-1 0,-3 8-2 15,-3 2-7-15,-1 2 8 0,2 1-1 0,0-1-2 16,0 3 2-16,-3-2 3 0,0 0 3 0,4 4-3 16,-4 0 2-16,1 3 0 0,-1-1-1 0,-2 1-3 15,3 3 1-15,-5 0-3 0,0 7 2 0,4-14-2 16,-4 14-1-16,8-8-2 0,-8 8 0 0,0-6-4 0,0 6 4 16,0 0-4-16,2-11-1 0,-2 11-20 15,0 0-6-15,0 0-11 0,0 0-14 0,0 0-16 16,0 0-15-16,0 0-10 0,0 0-25 0,0 0-2 15,0 0-12-15,0 0-13 0,0 0-13 0,0 0-7 16,0 0 5-16,13 21-102 0,-13-21-313 0,0 0 91 0</inkml:trace>
  <inkml:trace contextRef="#ctx0" brushRef="#br0" timeOffset="-107845.28">21884 11060 950 0,'0'0'-49'0,"0"0"2"16,0 0 27-16,0 0 14 0,7-21 17 0,-5 13 9 0,-2-2 2 16,0-6 15-16,0-1 8 0,2 3 18 0,3-3 4 0,-5 1 13 15,0 0-2-15,0-2 7 0,0 5 0 16,0-4 3-16,0 5 1 0,0-1 1 0,-2 0 1 15,-1 4-3-15,3 0-5 0,0 9 0 0,-2-16-2 0,2 8-8 16,0 8-5-16,-2-12-8 0,2 12-12 0,0-11-6 16,0 11-4-16,0 0-8 0,0-11-5 0,0 11-2 15,0 0-3-15,0 0 2 0,0 0-5 0,0 0-2 16,0 0-3-16,0 0-7 0,0 0 5 0,0 0 0 16,20 34-1-16,-8-19 0 0,-1 0 3 0,10 10-4 15,2 0 0-15,-1-4 2 0,-1 3-9 0,2-4 2 16,-3 0 3-16,-4-4-3 0,0-1 2 0,0-6-1 15,-1 4 1-15,2-1 2 0,-4 0-3 0,-3 1 0 16,3-3-3-16,-3-3 2 0,-1 2-3 0,0-2 4 0,-3-2-4 16,-1 0 2-16,-5-5 0 0,12 8 3 0,-12-8-3 15,9 8 0-15,-9-8-5 0,2 4 3 16,-2-4-2-16,4 9 0 0,-4-9 2 0,0 0 1 0,-4 13-1 16,2-2 3-16,-7 3-3 0,-12 14 0 0,-2-4-2 15,-4 1 5-15,0 2-1 0,-1-3-2 0,-1 1 3 16,-3-1 2-16,0 1 4 0,-2-1 2 0,0-1 3 15,6-2-3-15,1-1 0 0,-1 1 0 0,7-7 1 0,4-1-2 16,0-2-3-16,2 2 3 0,1-5 2 0,3-1-2 16,-1-2 2-16,3 0 1 0,0 1-2 0,9-6-1 15,-12 7 2-15,12-7-7 0,-7 7 3 0,7-7 0 16,-9 3 1-16,9-3-2 0,0 0-1 16,0 0-15-16,-8 7-25 0,8-7-13 0,0 0-28 0,0 0-43 15,-15 3-52-15,15-3-170 0,0 0-406 0,-31-8 113 16</inkml:trace>
  <inkml:trace contextRef="#ctx0" brushRef="#br0" timeOffset="-107279.27">19984 10793 277 0,'0'0'105'0,"3"-8"-23"0,-3 8-6 16,2-9-17-16,-2 9-5 0,0 0-1 0,2-8-5 15,-2 8-11-15,0 0 0 0,0 0-11 0,0 0-2 16,0 0-5-16,0 0 6 0,0 0-1 0,0 0 4 0,-18 30 18 16,-7-7 10-16,0 8 14 0,-7-3-16 0,-23 12 13 15,12-9-7-15,3-6 3 0,2 1 1 0,-1-3 2 16,1 0 2-16,-2-3-8 0,4-3 1 0,0 1-5 15,2-3 0-15,4 0 2 0,7-4 1 0,0-2 4 16,7-4-2-16,2 2-1 0,3-6 1 0,2 4 0 16,9-5 0-16,-16 4-6 0,16-4-1 0,-11 4-9 15,11-4-1-15,0 0-8 0,-9 4-3 0,9-4-4 16,0 0-5-16,0 0-4 0,-10 7-1 0,10-7-5 16,0 0-3-16,0 0 0 0,0 0-2 0,8 11-3 0,-2-2 2 15,12 2-2-15,12 7 2 0,4-1-1 16,1-1 0-16,-3 2 1 0,9 3-3 0,-1-1 1 15,22 9 1-15,2-1 1 0,-14-5-5 0,14 6-7 0,-16-6-21 16,16 3-19-16,0 3-21 0,2-4-34 16,-19-2-34-16,-5-7-29 0,3-2-138 0,-1 2-360 0,1-5 103 15</inkml:trace>
  <inkml:trace contextRef="#ctx0" brushRef="#br0" timeOffset="-106930.86">22639 11175 308 0,'0'0'242'15,"0"0"-30"-15,2-9-28 0,-2 9-26 0,0 0-18 16,0 0-19-16,0 0-16 0,7-5-9 0,-7 5-9 16,14-4-15-16,3 0-8 0,2-1-6 0,15 1-2 15,0-3-9-15,6 3-2 0,-4-1-7 0,3 2 0 16,-5 2-12-16,0-1-13 0,-7 2-21 0,-4 0-17 15,-3 0-25-15,1 0-28 0,-2 2-38 0,1-1-123 16,-6 2-288-16,-3 1 83 0</inkml:trace>
  <inkml:trace contextRef="#ctx0" brushRef="#br0" timeOffset="-106742.18">22536 11273 327 0,'0'0'185'0,"0"0"-22"0,0 0-22 16,0 0-16-16,0 0-15 0,0 0-13 0,0 0-14 16,69 0-10-16,-26 0-4 0,3 0-8 0,22 0-4 15,-13-1-6-15,-10 1-5 0,-1 0-30 0,1 0-21 16,1-3-28-16,-5 6-22 0,0-3-25 0,3-3-15 16,-4 3-74-16,1-3-199 0,3 0 59 0</inkml:trace>
  <inkml:trace contextRef="#ctx0" brushRef="#br0" timeOffset="-106419.72">23645 11077 277 0,'0'0'186'16,"0"0"-27"-16,0 0-10 0,-5-13-14 0,5 13-12 0,0 0-3 15,0 0-6-15,0 0-7 0,-31 5-14 16,31-5-8-16,-24 13-10 0,10-2-9 0,3-1-6 0,2-2-7 16,3 1-4-16,0-1-6 0,2 0-1 0,2 2-1 15,2-10-6-15,6 19-2 0,2-3-2 16,3-2-5-16,2 1-2 0,4-3 0 0,0 1-5 0,16-1 2 15,-1-2 0-15,0-1-3 0,0-3-2 0,-5-2 2 16,-2-4-1-16,-2-3-5 0,-2-2 2 0,-2-2-1 16,2 0-5-16,-6-4 3 0,-2-2-3 0,0-1 0 15,-3 2-1-15,-6-4-2 0,-2 1 1 0,-6 0 1 16,0-2-5-16,-8 0 2 0,1-2-3 0,-15-4 8 16,-1 3-1-16,-5 0 1 0,2 3 1 0,1-2 1 0,3 9-3 15,-6-4 0-15,8 6 0 0,1-1 0 0,2 3-4 16,4 1 5-16,-2 4-6 0,6-1-9 0,-8 0-20 15,2 4-22-15,1 1-24 0,0 2-25 0,-1 3-27 16,2 1-36-16,-15 8-96 0,-2-4-306 0,-1 6 88 16</inkml:trace>
  <inkml:trace contextRef="#ctx0" brushRef="#br0" timeOffset="-105596.7099">21403 11048 273 0,'0'0'82'0,"2"-10"4"16,-2 10-11-16,2-7-7 0,-2 7 1 0,5-6-7 15,-5 6-1-15,2-8-15 0,-2 8 1 0,0 0-3 16,2-8-9-16,-2 8-3 0,5-7 3 0,-5 7-11 0,5-4-1 16,-5 4-3-16,2-5 1 0,-2 5-5 0,0 0 10 15,9-7-18-15,-9 7 1 0,7-4 0 16,-7 4-5-16,0 0 5 0,4-4-8 0,-4 4-1 0,0 0 5 16,0 0-5-16,10-4-5 0,-10 4 8 0,0 0 1 15,0 0-2-15,0 0 2 0,0 0 0 16,0 0-8-16,0 0 2 0,0 0 4 0,20 6-3 0,-20-6 4 15,5 8-3-15,-3-3-6 0,3 0 8 0,-1 3-2 16,0 1-4-16,-1-3 2 0,1 2 2 0,-2 1-6 16,4-1 7-16,-2 0-2 0,1 0-3 0,-1 8 4 15,0-5-4-15,1 1 7 0,-3-2-6 0,2-1 0 16,2-1 3-16,-4 1-3 0,0 0 3 0,3-1 1 16,-3 0 2-16,2 1-9 0,1-1 7 0,-1 3-5 0,1-6 6 15,0 4 2-15,-3-1 0 0,3-3-4 16,-1 4 4-16,0-2-3 0,-4-7 1 0,7 12-5 0,-4-6-2 15,-3-6 7-15,7 8-4 0,-7-8 7 0,4 9 0 16,-4-9 1-16,0 0-8 0,5 9 4 0,-5-9 0 16,2 8-3-16,-2-8-2 0,0 0 6 0,6 9 2 15,-6-9 1-15,0 0-3 0,6 7 0 0,-6-7-1 16,0 0 3-16,0 0-7 0,6 7 4 0,-6-7-6 16,0 0-5-16,0 0-19 0,3 7-12 0,-3-7-8 15,0 0-27-15,4 4-46 0,-4-4-145 0,0 0 45 0</inkml:trace>
  <inkml:trace contextRef="#ctx0" brushRef="#br0" timeOffset="-105347.28">21948 10976 221 0,'-16'24'32'0,"14"-15"-3"0,-5 7 3 0,-2 1-7 16,1 1-3-16,0 2-16 0,-8 10-20 0,2 1-11 15,-2-1-26-15,0-3 10 0</inkml:trace>
  <inkml:trace contextRef="#ctx0" brushRef="#br0" timeOffset="-104942.25">25579 11085 214 0,'0'0'78'0,"0"-5"-42"15,0 5-56-15,0 0-24 0,0 0 11 0</inkml:trace>
  <inkml:trace contextRef="#ctx0" brushRef="#br0" timeOffset="-104620.33">26304 10894 263 0,'0'0'210'0,"2"-9"-38"15,-2 9-26-15,0 0-28 0,0 0-10 16,0 0-16-16,0 0-5 0,0 0-19 0,0 0-6 0,-20 31-4 15,-1-5-8-15,0 6-2 0,6-1-2 0,-8 2-8 16,4 2 0-16,1-1-7 0,0 1-1 0,7 2-2 16,-1 0 2-16,7-4-11 0,-1-1-12 0,3 2-23 15,3-10-13-15,3 6-17 0,1-7-14 0,3-6-13 16,3-2-15-16,-4-7-11 0,5 0-70 0,1-1-200 16,6-5 59-16</inkml:trace>
  <inkml:trace contextRef="#ctx0" brushRef="#br0" timeOffset="-104304.27">26607 10998 339 0,'2'-8'190'0,"-2"2"-41"16,0 6-28-16,3-6-14 0,-3 6-8 0,0 0-12 15,0 0-6-15,-18 15-3 0,6-3-1 0,1 4-2 16,-10 13-8-16,-2-1-3 0,3 4-3 0,-5 0 0 16,4 3-2-16,5 0-10 0,-2-2-4 0,7 3-3 0,1 0-4 15,3-1-3-15,3 0 0 0,6 0-2 16,-2-3-4-16,7-1 0 0,0-1 0 0,4-8-4 15,0-2-3-15,4-3 2 0,-4-5-1 0,1 4-1 0,1-6-1 16,6-1 1-16,-4-2-1 0,-2-5 3 0,6-2 2 16,-5-2 2-16,2-3-5 0,-2-3 3 0,4-5 6 15,-4-3-4-15,3-10 3 0,-2-2-3 0,-2-2-9 16,-4-3 0-16,-7 0-2 0,-9-2-1 0,5 3-3 16,-5-1 0-16,-1 2-4 0,-4-1 1 0,1 6 0 15,2 5-2-15,-3 3-2 0,1 3-4 0,2 3-15 16,-3 0-25-16,5 1-23 0,1 3-18 0,-4 2-17 15,1-1-23-15,2 3-17 0,-2 3-3 0,0-3-120 16,0 0-309-16,9 4 89 0</inkml:trace>
  <inkml:trace contextRef="#ctx0" brushRef="#br0" timeOffset="-104164.59">26384 10767 349 0,'2'-13'152'0,"-2"5"-4"0,2-1-21 16,0 3-15-16,1-2-14 0,-3 8-11 0,0-8-11 15,0 8-14-15,4-7-12 0,-4 7-24 0,0 0-20 16,21 3-29-16,-6 3-30 0,6 0-23 0,0 2-65 0,11 8-165 16,2-1 50-16</inkml:trace>
  <inkml:trace contextRef="#ctx0" brushRef="#br0" timeOffset="-103802.33">27143 10931 287 0,'0'0'133'15,"12"3"-15"-15,-12-3-11 0,0 11-14 0,0 7-7 16,-15 12 8-16,2 2 2 0,-19 23-1 0,-4 2-4 16,-4 1-8-16,0 6-6 0,1-2-3 0,1 0-9 15,8-5-5-15,11-12-5 0,5-8-3 0,1 1-4 16,4-2-5-16,2-1-6 0,2-2-1 0,3 0-2 16,4-8 0-16,0-3 0 0,4-5-1 0,0-1-5 0,3-2 1 15,2 1 1-15,3-5-4 0,5-1 1 0,-1-6-3 16,5-1-1-16,-2-2-1 0,15-9-4 0,0-2 0 15,-2-5-1-15,3-8-5 0,-1-6 3 0,-4 0-3 16,14-21-1-16,-5-1-2 0,-16 9-1 0,9-15 1 16,-15 12-3-16,-4 8 0 0,-3-3-1 0,-3 4 4 0,-5 0 5 15,-4 2 5-15,0 2 1 0,-4 2 1 0,0 6-3 16,-6 4-2-16,1 3 1 0,-2 2-2 0,-3 1-1 16,3 1-1-16,0 0 0 0,-4 2-5 15,4 3 0-15,3 1-1 0,-2 0-2 0,-1 6 0 16,2-5-7-16,-1 7-10 0,10 0-17 0,-22-1-18 0,22 1-24 15,-25 10-30-15,8-2-34 0,4 0-34 16,1-3-92-16,5 8-309 0,1-5 88 0</inkml:trace>
  <inkml:trace contextRef="#ctx0" brushRef="#br0" timeOffset="-103144.75">28940 10986 339 0,'3'-4'253'16,"-3"4"-33"-16,2-8-35 0,0 4-23 0,-2 4-25 16,4-5-16-16,-4 5-17 0,0 0-14 0,0 0-12 0,0 0-7 15,0 0-8-15,0 0-8 0,7 19-6 16,-7-8-4-16,4 9-3 0,2-2-4 0,-4 1-5 0,7 14-3 15,0-5-5-15,1-4-1 0,-6-3-1 0,7 7-3 16,0 2 0-16,-3-7-2 0,3-3 0 0,-2-2 2 16,5 13-6-16,-3-8-2 0,1-2 0 0,-3-4-13 15,-3-1-11-15,3-2-11 0,-4-2-6 0,2-1-6 16,0-1-1-16,-3-4-4 0,1-2-15 0,-5-4-20 16,0 0-13-16,14 2-1 0,-14-2-7 0,0 0 1 15,17-14 6-15,-5 0 2 0,0-3 12 0,6-13 4 16,-5 0 8-16,4-1 4 0,1-1 15 0,-4-1 6 15,-3-2 19-15,2 2 13 0,1 2 18 0,-5-2 7 16,0 2 7-16,7 3 15 0,-9 5 3 0,2 3 8 0,-2 4 12 16,-2-1 5-16,1 0 0 0,-3 5 8 0,1-1-1 15,-2 6-3-15,0-2-6 0,2 1-10 0,-2 4-8 16,-2 4-7-16,2-11-5 0,-2 11-5 0,5-4-7 16,-5 4-3-16,0 0-3 0,0 0-3 0,0 0-2 15,0 0-4-15,0 0 2 0,-9 23-4 0,3-15 3 0,0 7-5 16,1 1 1-16,1 1 0 0,2-1-2 15,-1 0 2-15,-4 0-3 0,2 4 3 0,-1 0 0 0,1-1-2 16,-1-1 3-16,-4 15-3 0,1-3 1 0,-2 2-30 16,-1-5-28-16,3 5-28 0,3-4-29 0,-1 6-28 15,-3-9-100-15,4-7-282 0,3 0 81 0</inkml:trace>
  <inkml:trace contextRef="#ctx0" brushRef="#br0" timeOffset="-102927.7">29595 11132 336 0,'4'-7'233'16,"0"4"-35"-16,-4 3-27 0,5-11-17 0,0 5-19 16,-5 6-19-16,9-8-12 0,-2 4-15 0,4 1-5 0,7-1-16 15,1 3-4-15,3-2-3 0,12 6-9 0,-2-3-5 16,-4 1-11-16,-3 2-13 0,9 1-23 0,-9 2-29 15,1-2-15-15,-8 3-26 0,0-4-32 0,1-1-26 16,-6 5-79-16,-1-5-243 0,-3-1 69 0</inkml:trace>
  <inkml:trace contextRef="#ctx0" brushRef="#br0" timeOffset="-102760.72">29603 11205 216 0,'0'0'105'16,"17"20"-18"-16,1-10-6 0,11 6-10 0,3-4-1 16,2 2-17-16,4-1 1 0,-2 0-25 0,5-3-19 15,-1-2-19-15,0 0-17 0,3-6-21 0,-3 4-30 16,2-4-85-16,-1-4 28 0</inkml:trace>
  <inkml:trace contextRef="#ctx0" brushRef="#br0" timeOffset="-102448.31">30603 11052 290 0,'0'0'180'16,"7"-6"-22"-16,-7 6-31 0,0 0-13 0,0 0-16 16,0 0-14-16,0 0-10 0,0 0-7 0,-23 16-8 15,14-4-3-15,-2 4-5 0,1 1-7 0,-1 1-5 16,-3 11-3-16,5-4 2 0,4-4 4 0,1 0-8 16,2-3 0-16,6 15 3 0,7-4 3 0,3-7-1 0,8 3 2 15,6-3-4-15,2-4 4 0,4-1-7 16,5-5-2-16,0-1-1 0,-1-7-4 0,-1-4-1 15,2-4 2-15,-5-2-6 0,0-5 0 0,-2-5 1 0,-4-3-4 16,1-3-3-16,-7-3 2 0,-1-3-2 0,-4-1-1 16,-9-2-3-16,-5 2-3 0,-8-4-4 0,-4 2 5 15,-7 3 4-15,-7-2-2 0,-1 4 5 0,-9 1 2 16,3 3 2-16,1 1 0 0,6 7 0 0,2 2-6 0,1 1 1 16,4 3-5-16,-2-1 0 0,0 6-2 0,-1-2-3 15,6 4-7-15,-6 2-18 0,2 2-16 16,-2 2-26-16,0 6-39 0,-10 7-39 0,1 6-134 0,0 2-325 15,-2 1 93-15</inkml:trace>
  <inkml:trace contextRef="#ctx0" brushRef="#br0" timeOffset="-102076.7">28648 12363 369 0,'0'0'203'16,"42"-8"-34"-16,3 3-23 0,30 2-21 0,9-1-16 15,1 4-11-15,72 2-15 0,-52 0-6 0,-18-1-9 16,-1 4-10-16,6-2 1 0,-3 4-14 0,2-3 3 16,64 5-8-16,-53-4 1 0,-17-1-3 0,0 3 5 15,-2-1 1-15,-5-4 5 0,0 2 0 0,-10-2 3 16,-10 0 6-16,-13-2 8 0,1 0-1 0,-5 0 1 15,1 0-2-15,-7 0 1 0,6 0-1 0,-13-2 2 0,-6 0 3 16,-3 0 1-16,-1 0 4 0,0 0 0 0,-2 0-2 16,-5 2-5-16,0-4 2 0,-1 0-8 0,-1 1-5 15,-9 3-5-15,13-4-2 0,-13 4 0 0,10-5-14 16,-10 5-2-16,9-5-3 0,-9 5-2 16,6-2-5-16,-6 2-1 0,0 0-8 0,13-6-14 0,-13 6-17 15,0 0-23-15,4-3-25 0,-4 3-30 0,0 0-33 16,0 0-36-16,0 0-24 0,0 0-186 0,0 0-448 15,0 0 124-15</inkml:trace>
  <inkml:trace contextRef="#ctx0" brushRef="#br0" timeOffset="-101463.2899">28992 12655 321 0,'48'-2'93'0,"27"2"-5"16,8 0-11-16,1 4-4 0,3-4-8 0,-1 0 17 15,1 2-12-15,-5-2 7 0,3 0-2 0,-6 2 0 16,-5-4 0-16,-6 4 1 0,-18-2 7 0,-7-2-6 15,-4 0 0-15,-3 2-2 0,-4 0-2 0,-4-4-7 16,-7 4 0-16,-4 0-8 0,-5-2 2 0,1-1-6 0,-3 3-5 16,-10 0-3-16,18-2-5 0,-18 2-7 0,12 0-3 15,-12 0-4-15,0 0-4 0,13-2-5 0,-13 2 3 16,0 0-2-16,0 0 0 0,13-2-6 0,-13 2-10 16,0 0-15-16,0 0-13 0,0 0-14 0,15 0-19 15,-15 0-19-15,0 0-26 0,0 0-17 0,0 0-122 16,0 0-287-16,0 0 82 0</inkml:trace>
  <inkml:trace contextRef="#ctx0" brushRef="#br0" timeOffset="-98198.28">17564 13715 208 0,'0'0'207'0,"-4"-8"-27"15,4 8-18-15,-5-4-13 0,5 4-19 0,-4-6-10 16,4 6-14-16,0 0-8 0,-2-6-13 0,2 6-4 15,0 0-9-15,-5-7-7 0,5 7-6 0,0 0-8 0,-4-6-7 16,4 6 6-16,0 0-13 0,-5-7-5 0,5 7 1 16,0 0-4-16,-7-5-2 0,5 2-3 0,2 3-1 15,0 0 0-15,-7-8 4 0,7 8-1 0,-7-6 1 16,7 6 3-16,-5-8 1 0,5 8-3 0,-9-8 1 16,9 8-3-16,-4-10-2 0,4 10-7 0,0-8-1 0,0 8 0 15,2-13-2-15,7 6-2 0,1 2-5 16,5-5 3-16,6 1-3 0,13-1-3 0,-2-3-1 0,-5 7 1 15,-1 4-4-15,-6 0 5 0,0 2-4 0,1 2-1 16,-3 0-2-16,1 4 2 0,-4-1-3 0,1 5 1 16,-4-2-1-16,-5 1 3 0,0 1 0 0,-5-2 3 15,0 2-4-15,-4-1 1 0,2 1-2 0,-9 5 2 16,-1 2 0-16,6-2 3 0,-5-3-6 0,0 1 3 16,4-2 2-16,0 0-2 0,1-2 0 0,4-9-4 15,-2 9 2-15,2-9 1 0,-2 13-1 0,2-13 2 16,4 11-1-16,0-3-1 0,3-1 1 0,5 4 2 15,4 1-2-15,2 1 3 0,10 7-1 0,-8-4 1 16,-4-1-2-16,3-1 0 0,-6-1-1 0,0 2 0 16,-1-6 3-16,-1 1-2 0,-1-2 0 0,-6-1 3 15,1 1-2-15,-5-8 3 0,0 12 3 0,0-12 0 0,-14 11 3 16,7-5-4-16,-4-2-1 0,-6 4 3 0,-2-4 0 16,0 0 1-16,-4-1-3 0,3-1 1 0,-1-2-5 15,3-2-16-15,0-1-25 0,18 3-24 0,-28-8-31 16,22 4-33-16,-2-2-33 0,4-2-108 0,4 8-320 15,10-27 93-15</inkml:trace>
  <inkml:trace contextRef="#ctx0" brushRef="#br0" timeOffset="-97971.3">18201 13591 300 0,'11'-5'199'0,"-11"5"-19"0,10-6-34 16,-10 6-19-16,9-5-19 0,-9 5-10 0,0 0-17 15,0 0-2-15,18 11-8 0,-11-3-1 0,2 4-5 16,-1 2-8-16,2 3-1 0,-1-1-6 0,0 2-6 16,1-1-1-16,-4 2-5 0,1-4-2 0,6 15-2 15,-1-8 0-15,-3-1-4 0,0-2 0 0,10 9-8 16,-8-5-3-16,3-4-14 0,-3-5-20 0,16 13-82 16,-16-18 23-16,4-2-12 0,-4-1-14 0,1-4 1 15,-12-2-100-15,20 0-238 0,-20 0 70 0</inkml:trace>
  <inkml:trace contextRef="#ctx0" brushRef="#br0" timeOffset="-97780.64">18675 13766 529 0,'7'-22'7'0,"0"4"13"16,-3-1 11-16,1 3 13 0,-1-1 16 0,1 2 8 16,2-2 12-16,-4 2-6 0,-3 3 7 0,2 1 13 0,0 1 3 15,0-1 1-15,0 3-4 0,-2 8-8 0,3-12-13 16,-3 12-8-16,2-8-7 0,-2 8-9 0,0 0-4 16,0 0-5-16,0 0-4 0,0 0-4 0,0 0-5 15,0 0 0-15,0 0-4 0,-11 39 2 0,6-21 2 16,-5 11-2-16,4 0-3 0,-5 2-4 0,1-1 3 15,1 0 1-15,0 3-1 0,3-3-5 0,-4 0-6 16,3 2-18-16,3-8-25 0,2-4-41 0,-3-1-29 16,3 1-21-16,2-3-112 0,0 0-280 0,0-5 81 15</inkml:trace>
  <inkml:trace contextRef="#ctx0" brushRef="#br0" timeOffset="-97581.33">18774 13969 317 0,'4'-8'195'0,"-4"8"-32"16,0 0-17-16,0 0-17 0,0 0-13 0,0 0-8 16,0 0-5-16,0 0-5 0,0 0-10 0,-12 32-6 0,5-18-8 15,1 4-10-15,-3 1-7 0,1-1-5 0,-3 13-5 16,5-8-4-16,-1-2-4 0,2-1-2 16,2-2-2-16,1 3-2 0,-2-2-10 0,4-3-22 0,0 1-23 15,0-4-22-15,0-2-23 0,2 0-26 16,0-4-23-16,-2-7-105 0,0 0-266 0,8 5 78 0</inkml:trace>
  <inkml:trace contextRef="#ctx0" brushRef="#br0" timeOffset="-97262.95">19056 13140 211 0,'0'0'141'0,"16"-4"-19"0,-16 4-22 16,23 0-6-16,-23 0 3 0,38 9-14 0,-17-1-9 15,9 9-7-15,-3 0 6 0,-1 5-3 0,-7 3-4 0,-7-4-3 16,-3-1-5-16,-2 11 3 0,-5-1 3 16,-4 2-5-16,-7-4-1 0,-3 1 0 0,-1-3 2 15,-8 2-3-15,6-7 0 0,0-3-2 0,6-6-8 16,-6 2 3-16,7-3 0 0,0-3-5 0,1 0-1 15,3-1 1-15,-3-2-2 0,7-5-2 0,-5 11 2 0,5-11-9 16,0 0-4-16,0 0 2 0,0 0-3 16,25 1-7-16,-7-2-9 0,17-3-18 0,-1 0-30 15,4 0-35-15,-2 0-30 0,-8 1-48 0,-3 1-125 0,-2 2-322 16,-5 0 89-16</inkml:trace>
  <inkml:trace contextRef="#ctx0" brushRef="#br0" timeOffset="-97014.06">19685 13816 415 0,'0'0'245'0,"0"0"-30"15,0 0-28-15,0 0-27 0,0 0-22 0,0 0-13 16,21-2-14-16,-21 2-14 0,28 0-9 0,-5 0-9 15,11 2-12-15,0-2-4 0,-4 0-4 0,4 6-7 16,0-4-5-16,0 0-14 0,-7 2-18 0,-4-4-18 16,-3 2-24-16,-1-2-18 0,-4 2-24 0,0 0-14 0,-15-2-16 15,25 0-24-15,-25 0-105 0,11-2-271 16,-11 2 80-16</inkml:trace>
  <inkml:trace contextRef="#ctx0" brushRef="#br0" timeOffset="-96848.4">20057 13662 347 0,'0'0'138'0,"0"0"-38"0,-9-7 2 16,9 7-1-16,0 0 3 0,0 0 3 0,0 0-15 0,-16 16-2 16,9-9-12-16,3 1-10 0,-3 7-9 0,0 1 1 15,2-2-9-15,1 1-7 0,-3 3 1 0,5-1-3 16,2 3-7-16,-2 1 0 0,2-2-18 0,0-2-32 16,4 3-33-16,0-2-35 0,1-2-26 0,5 1-78 15,-4-9-221-15,3 0 65 0</inkml:trace>
  <inkml:trace contextRef="#ctx0" brushRef="#br0" timeOffset="-96325.09">20698 13542 241 0,'7'-4'147'0,"-7"4"-34"0,0 0-6 15,0 0-17-15,0 0-4 0,0 0-16 0,0 0-4 16,0 0-2-16,0 0-14 0,0 0-8 0,0 0-3 16,-58 10-6-16,41-7 1 0,-4-1-5 0,21-2 5 0,-28 0-9 15,28 0 7-15,-22-2-10 0,13-1 4 0,9 3 0 16,-16-6-4-16,16 6-4 0,-12-10-3 16,12 10-6-16,0-13 7 0,0 13-7 0,10-15 8 15,1 0-7-15,0 2 5 0,5 4-9 0,0-2 2 16,3 2-3-16,-1 2-3 0,-5 1-1 0,2 4 2 0,-15 2 2 15,32 0-4-15,-13 4-4 0,0 2 3 0,1 3-1 16,-4 4 8-16,1 3-4 0,3 9 4 0,-4 2 3 16,-3 4 2-16,-6 1 1 0,-2 4 0 0,0-4 3 15,-7 2 5-15,-4-1 6 0,0 0-7 0,-5-1 7 16,-4-1-1-16,0-4 1 0,1-5 1 0,3-4-5 16,-5-2 2-16,2 0-2 0,3-7 1 0,-1 4 2 0,-6-4 0 15,0-1-2-15,0-3-2 0,-1 0-1 0,1-1 2 16,2-4 5-16,16 0 2 0,-23-4-4 0,16-2 1 15,1 2-3-15,1-4-4 0,0-1-2 0,5 9-2 16,0-17 1-16,0 9-4 0,2 0 3 0,-2 8-6 16,8-16 0-16,-2 10-4 0,1 0-1 0,-7 6 2 15,28-11-1-15,-15 5-3 0,5 4 2 0,1 2 0 0,-1 0-2 16,3 2 2-16,-1 3-3 0,-2-1-2 16,3 2 8-16,-3 0-7 0,0 0 3 0,1-1-4 15,-4 4-7-15,4-1-11 0,-1-1-18 0,-2 1-21 16,2 0-29-16,-2-2-26 0,3 3-31 0,-6-5-104 15,6-4-294-15,-2 0 83 0</inkml:trace>
  <inkml:trace contextRef="#ctx0" brushRef="#br0" timeOffset="-96104.39">21309 13535 221 0,'0'0'224'0,"0"0"-43"0,0 0-25 16,0-9-18-16,0 9-17 0,0 0-13 0,0 0-13 0,0 0-3 15,0 0-16-15,9 22-3 0,-7-11-7 0,6 5-5 16,-4 4-9-16,-1 0 1 0,1 0-6 0,5 8-4 16,-3-3-1-16,2-4-5 0,1 8 0 0,-2-6-3 15,-1-3-3-15,2-2-12 0,-2-1-19 0,1-1-26 16,0-2-19-16,-5-3-21 0,5-1-24 0,-4-3-11 16,-1 0-5-16,-2-7-13 0,9 7-66 0,-9-7-221 15,0 0 65-15</inkml:trace>
  <inkml:trace contextRef="#ctx0" brushRef="#br0" timeOffset="-95897.85">21672 13551 355 0,'7'-19'158'0,"-1"5"-11"0,-1 3-2 16,-3 1-11-16,6 0 0 0,-6 2-9 0,2 1-8 15,-4 7-12-15,5-10-19 0,-5 10-13 0,2-6-11 16,-2 6-3-16,0 0-5 0,0 0-10 0,0 0 0 16,0 0-7-16,-17 29 0 0,0-2 4 0,-4 1-7 15,-1 1 3-15,-6 2-7 0,1-2-4 0,4 0 1 16,0-1-1-16,1 1-7 0,-1 0-2 0,2 0 2 0,0-3-1 15,8-1-3-15,2-4 1 0,3-3-6 0,4-2-9 16,-1-2-11-16,5 3-22 0,0-5-21 0,2 0-20 16,3-3-18-16,2 0-20 0,-2-5-31 0,4 0-85 15,-9-4-269-15,29 1 77 0</inkml:trace>
  <inkml:trace contextRef="#ctx0" brushRef="#br0" timeOffset="-95596.5399">21756 13834 367 0,'7'-10'186'0,"-7"10"-16"16,3-8-16-16,-3 8-14 0,0 0-15 0,4-6-12 16,-4 6-15-16,0 0-12 0,4-9-7 0,-4 9-13 0,0 0 43 15,14-2-60-15,-14 2-9 16,0 0 0-16,0 0-8 0,33 2-4 0,-33-2-5 0,24 13 0 16,-14-5-3-16,3 4 3 0,-4-1-2 0,1 2 0 15,-6 4 1-15,0 0 8 0,-1 0 3 0,-3 0 3 16,-5 2 5-16,-1-3 0 0,-4 5 2 0,1-6 1 15,-2 3 0-15,-1-6-1 0,-1 3 4 0,2-3 0 16,1-1-2-16,3-3 4 0,1 0 4 0,6-8 7 0,-12 10 5 16,12-10 5-16,-7 6 4 0,7-6-10 0,0 0-3 15,0 0-6-15,0 0-7 0,0 0-5 0,0 0-13 16,44-12-17-16,-15-4-20 0,8-4-28 16,-1 5-25-16,-2-2-32 0,7-3-39 0,-4 3-32 15,-3-3-34-15,3-1-142 0,-3-2-406 0,-7 3 113 0</inkml:trace>
  <inkml:trace contextRef="#ctx0" brushRef="#br0" timeOffset="-95246.31">22187 12926 325 0,'10'-10'144'0,"-10"10"-16"15,13 2-20-15,-13-2-10 0,27 10-20 0,-10 2-13 16,-4-2-2-16,10 15-7 0,-7-4 3 16,2 3-4-16,-7-1-12 0,-1-1-2 0,-3-3-5 0,-1 10-3 15,-1-6 5-15,-5-3-2 0,0-3-4 0,-5-2 1 16,5-2-4-16,-2-1 0 0,0-1 3 0,2-11 2 15,0 17 3-15,-2-12 4 0,2-5 6 0,-5 13 2 16,5-13 2-16,0 9 3 0,0-9 1 0,0 0-5 16,5 9-7-16,-5-9-1 0,0 0-5 0,15 0-3 15,-15 0-6-15,42-9-16 0,-6 0-22 0,-2-1-30 16,7 2-34-16,1 1-50 0,-2-1-130 0,-3 2-301 0,-1-1 87 16</inkml:trace>
  <inkml:trace contextRef="#ctx0" brushRef="#br0" timeOffset="-94914.77">23102 13623 324 0,'0'0'261'0,"-7"-6"-35"16,7 6-26-16,0 0-29 0,0 0-20 0,0 0-18 16,0 0-17-16,0 0-15 0,0 0-10 0,0 0-11 0,21-15-5 15,-3 13-8-15,18 0-8 0,-4-1-10 16,7 3 0-16,-2 0-7 0,-1 0-8 0,0 3-16 15,-2-3-22-15,-6 2-14 0,-3-2-27 0,-4 0-29 0,-6 2-24 16,2 0-24-16,-17-2-24 0,22 2-81 0,-22-2-269 16,14 2 77-16</inkml:trace>
  <inkml:trace contextRef="#ctx0" brushRef="#br0" timeOffset="-94714.52">23074 13756 382 0,'0'0'173'0,"0"0"-11"0,0 0-10 0,0 0-20 15,12 10-14-15,-1-8-9 0,-11-2-10 0,28 9-7 16,-11-8-14-16,6 4-9 0,14-3-6 0,-3-1-2 16,3 2-11-16,-1-3-14 0,-8 0-23 0,-3 1-31 15,9-1-44-15,-12-1-23 0,4 1-125 0,-8-6-249 16,5 4 71-16</inkml:trace>
  <inkml:trace contextRef="#ctx0" brushRef="#br0" timeOffset="-93939.75">24471 13436 362 0,'2'-11'191'0,"-2"11"-29"15,0 0-26-15,-12-8-16 0,12 8-15 0,0 0 3 16,-37 12-3-16,6 1-9 0,-1 5-4 0,0 1-4 16,-2 2-6-16,4 1-5 0,5 3-4 0,-1 1-12 0,7-1-4 15,0-5-4-15,6-1-4 0,5-3-6 16,4 2-1-16,-1-1-7 0,7 2 4 0,3 0-3 0,5-3-4 15,1 0-1-15,0 0 1 0,18 4-4 0,-1-4-3 16,-1-6 1-16,5-2-5 0,5-2-1 0,-3-6-3 16,-2-2 2-16,-5-4-2 0,-4 2-5 0,13-6 3 15,-12-5-2-15,3-4-1 0,-4-1-2 0,-1-5 1 16,-3 1-1-16,-6-5-3 0,1-2 2 0,-7 2-1 16,-1-1 1-16,-1 5-5 0,-5 4 2 0,-2 3-4 15,-5-1 2-15,3 3-2 0,-5 1 2 0,-3 1-2 0,1-1-2 16,-3 4 2-16,5 2-4 0,-2 3 4 0,2 0-4 15,-1 2 2-15,10 4-4 0,-18-7-1 0,9 6 5 16,9 1-2-16,0 0-1 0,-25-3-2 0,25 3 2 16,-16 3 1-16,16-3 2 0,0 0-2 0,-23 1-1 15,23-1 3-15,-11 3 0 0,11-3 0 0,0 0-2 0,-15 4 0 16,15-4 2-16,0 0 0 0,-11 1 1 16,11-1-1-16,0 0 5 0,0 0-4 0,0 0 1 15,-11 5-2-15,11-5 5 0,0 0 0 0,0 0-2 16,0 0 0-16,0 0-1 0,0 0 1 0,0 0-1 15,-14 3-2-15,14-3 0 0,0 0 1 0,0 0 1 0,0 0 0 16,0 0-4-16,0 0 4 0,0 0-1 0,0 0 1 16,0 0-2-16,0 0 0 0,0 0 0 15,-11 3 0-15,11-3 3 0,0 0-3 0,0 0 0 0,0 0-2 16,0 0 2-16,0 0-1 0,0 0-1 0,0 0 5 16,0 0 0-16,0 0-4 0,0 0 2 0,0 0-2 0,0 0-4 15,0 0-4-15,0 0-11 0,0 0-12 0,0 0-19 16,0 0-21-16,0 0-31 0,-6 6-31 15,6-6-35-15,0 0-100 0,0 0-320 0,0 0 91 0</inkml:trace>
  <inkml:trace contextRef="#ctx0" brushRef="#br0" timeOffset="-92921.34">18055 14516 209 0,'0'0'94'0,"0"0"-7"15,0 0 2-15,0 0-23 0,0 0 0 0,0 0-12 16,0 0 7-16,0 0-11 0,0 0 3 0,52 13 11 15,-18-9-11-15,5 1 0 0,5 2-7 0,1-3-5 16,6 2 5-16,23 3 9 0,0-2-21 0,1 4 0 16,1 0-2-16,-2-5-8 0,3 4-2 0,1-2 4 0,1 1-9 15,0-1 6-15,1-3-6 0,1 4-1 16,0-5-1-16,-1 3 4 0,-1 3-8 0,6-6 0 16,2 4 1-16,-8-4 1 0,10 1-6 0,-7 0 7 0,7 2-4 15,0-3 1-15,-5 0 1 0,3 2 4 16,2-2 1-16,-7 0-9 0,2 2 6 0,3-6 2 0,-2 2 0 15,-5-2 4-15,-1 3 5 0,-1-6 3 0,-1 3 5 16,1 0 6-16,-1-2 5 0,-6 0-4 0,0 0-3 16,-1 2 3-16,-17-2-2 0,-6 0 1 0,-1 4-9 15,0-6-1-15,2 4-5 0,-3 0 2 0,3 0-6 16,-2 2 2-16,-3 0-7 0,-2 0 1 0,1 2-2 16,-6-2 0-16,-2 3-5 0,-4-3 1 0,-7 0 4 0,-3-2-3 15,1 1-4-15,-4-1 0 0,2 4-3 0,-2-4 2 16,-6 3-6-16,-11-3-5 0,15 0-10 0,-15 0-9 15,0 0-10-15,0 0-22 0,0 0-20 0,23 0-27 16,-23 0-41-16,0 0-100 0,0 0-289 0,0 0 83 16</inkml:trace>
  <inkml:trace contextRef="#ctx0" brushRef="#br0" timeOffset="-92363.82">18545 14880 309 0,'-13'-3'101'0,"13"3"-12"0,0 0-11 16,0 0-16-16,0 0 4 0,0 0-8 0,0 0 5 16,0 0-1-16,27 16-14 0,5-6 7 0,4-2-5 15,7 2-14-15,1-1 12 0,29 1 0 0,2 0 0 16,1 1-1-16,10-1 4 0,-2 0 5 16,76 7-6-16,-7-6 2 0,-44-4 0 0,48 1-6 0,1 2 2 15,-46-6 5-15,54 5-10 0,-3-5 3 0,-13 2-8 16,-36-3 1-16,50 6 1 0,-9-2-7 0,-2-6-3 15,-46 3-4-15,46 0 1 0,-49 0-3 0,-19-1 3 16,2-1-9-16,0 0-4 0,68 2-1 0,-66-2 1 16,-19 2 0-16,5-1-2 0,-4-1-1 0,-13 0 2 0,-11-2-5 15,3 4 3-15,-4-4-5 0,0 0 0 16,-1 1 2-16,-7-1-4 0,0 3 0 0,-11-3-5 0,-5-3 5 16,-3 3 4-16,-6 0 1 0,-13 0-19 0,23 3 14 15,-23-3 5-15,19 0-3 0,-19 0-1 0,0 0 4 16,17-3-2-16,-17 3-2 0,0 0 7 0,0 0-2 15,17 0-3-15,-17 0-5 0,0 0 8 0,0 0-3 16,0 0 1-16,13-1 1 0,-13 1 1 0,0 0-5 0,0 0 0 16,12-2 2-16,-12 2-1 0,0 0-1 0,0 0 2 15,11-4-14-15,-11 4-10 0,0 0-20 0,0 0-18 16,7-9-30-16,-7 9-25 0,0 0-43 0,0 0-97 16,0-8-299-16,0 8 86 0</inkml:trace>
  <inkml:trace contextRef="#ctx0" brushRef="#br0" timeOffset="-91425.38">18254 12819 287 0,'0'0'123'0,"0"0"-20"15,0 0-11-15,0 0-7 0,0 0-17 0,0 0 2 16,15 24-7-16,-11-7-1 0,4 0-9 0,1 0-3 15,-5 3-10-15,3-2 12 0,-3 0-6 0,4 1 1 16,-1 0-3-16,-5-2-4 0,2-2-6 0,1 0 3 16,-1-3-13-16,-2-1 3 0,4-4-4 0,-4 0 12 15,0 1 7-15,-2-2 7 0,0-6-13 0,4 8 7 16,-4-8-4-16,0 0-1 0,9 0-8 0,-9 0-2 16,15-8-6-16,-2-6 0 0,3 0-2 0,6-13-12 15,1-4 6-15,0 2 1 0,3-6-3 0,-4 0 3 16,-1 3-1-16,2-3 2 0,-3 3 5 0,-2 0-1 15,3 1 2-15,-1 4 2 0,-1-2-1 0,-4 3-2 16,-3 5-2-16,1 3 0 0,-5 4-2 0,1-1 3 16,-3 2 0-16,1 3 3 0,0 2-2 0,-2 0 0 0,-1 1-2 15,-1 2 3-15,1-2-8 0,0 1 1 0,-4 6-2 16,5-9 2-16,-3 4-5 0,-2 5 0 0,4-7-4 16,-4 7 2-16,6-6-1 0,-6 6-2 0,0 0-1 0,4-6-1 15,-4 6-3-15,0 0 5 0,2-6 1 16,-2 6-4-16,0 0-5 0,5-6-12 0,-5 6-16 15,0 0-26-15,0 0-32 0,0 0-18 0,0 0-19 0,0 0-26 16,0 0-90-16,0 0-287 0,0 0 83 0</inkml:trace>
  <inkml:trace contextRef="#ctx0" brushRef="#br0" timeOffset="-90409.37">21553 12850 317 0,'5'-7'130'0,"-5"7"-27"0,0 0-14 0,0 0-6 15,9-1-18-15,-9 1-6 0,12 10 5 0,-8-1-14 16,5 7-6-16,2 0-1 0,8 13-3 0,-11-6-4 15,7 5-3-15,-6-5-1 0,-1-3 0 0,-2-1-2 16,0-3-6-16,1-2 1 0,-3-2-5 0,1-1 6 0,-3-1 12 16,0-3 10-16,4-1 4 0,-2-2 7 0,3 0 3 15,-3-2-5-15,-4-2-7 0,19 0-4 0,1-6-5 16,12-4-2-16,3-5-6 0,-7-6-3 0,10-1-6 16,-7-3 0-16,1-1-3 0,2-5 1 0,14-12-6 15,-11 6 7-15,-3 6 1 0,-4 0 5 0,2 0 0 0,0 1 2 16,-3 1-6-16,-1-2 2 0,-2 6 0 15,-5 1-1-15,0 1-3 0,-3 4 4 0,-4 5-3 0,-3 1-5 16,-1 4 3-16,-4 0-4 0,1 1-2 0,0 1-1 16,-3 4-4-16,4-3 0 0,-8 6-2 0,9-9 0 15,-5 5-5-15,0 0 5 0,-4 4-5 0,9-6 3 16,-9 6-3-16,8-6-2 0,-8 6 2 0,6-5-3 16,1 1 4-16,-7 4-3 0,7-6 0 15,-7 6-1-15,0 0 0 0,12-4-1 0,-12 4 0 16,6-3 2-16,-6 3-1 0,0 0-1 0,9-5-2 15,-9 5 6-15,0 0-3 0,10-4-1 0,-10 4-1 16,0 0 0-16,0 0-2 0,9-4 5 0,-9 4 0 16,0 0-1-16,0 0-1 0,0 0-4 0,6-4 1 15,-6 4 3-15,0 0-4 0,0 0 5 0,0 0-1 16,0 0 0-16,0 0-1 0,0 0-2 0,9-2 4 0,-9 2 2 16,0 0-4-16,0 0-3 0,0 0 4 0,0 0-1 15,0 0-1-15,0 0 0 0,0 0 4 0,8-4-1 16,-8 4-2-16,0 0 1 0,0 0 1 0,0 0 0 15,0 0 0-15,0 0-6 0,0 0-4 0,0 0-13 16,0 0-21-16,0 0-23 0,0 0-29 0,0 0-29 0,0 0-19 16,0 0-119-16,0 0-311 0,0 0 90 0</inkml:trace>
  <inkml:trace contextRef="#ctx0" brushRef="#br0" timeOffset="-83879.36">18365 15578 399 0,'0'0'269'16,"-9"-3"-24"-16,9 3-27 0,-5-5-18 0,5 5-18 0,0 0-14 16,-8-3-13-16,8 3-8 0,0 0-10 0,0 0-9 15,-8-4-14-15,8 4-8 0,0 0-14 0,0 0-7 16,0 0-5-16,-7-7-15 0,7 7-2 0,0 0-14 15,0 0-1-15,0 0-8 0,28-2 0 0,10 4-7 16,9-2-7-16,25 0-14 0,2 2-16 0,-20 0-18 0,-8 1-18 16,-1-1-18-16,-1 2-18 0,-3 0-21 0,-5 0-13 15,-9 1-21-15,-6 2-19 0,-5-1-10 0,-2 1-7 16,-5-2-109-16,-7 2-330 0,0-1 94 0</inkml:trace>
  <inkml:trace contextRef="#ctx0" brushRef="#br0" timeOffset="-83711.37">18447 15770 261 0,'-16'2'186'0,"5"-2"-9"0,11 0-18 16,-16 1-13-16,16-1-3 0,0 0-7 16,0 0-17-16,-12 0-14 0,12 0-7 0,0 0-9 15,0 0-18-15,0 0 3 0,0 0-14 0,0 0-4 0,55 5-9 16,-21-5 0-16,5 0-5 0,-2 0-5 16,-1 0-26-16,-2 0-13 0,1 0-20 0,-1-2-23 0,-9 2-12 15,-2-3-27-15,-5 2-28 0,0-7-14 0,-4 2-83 16,0-6-248-16,-5-3 73 0</inkml:trace>
  <inkml:trace contextRef="#ctx0" brushRef="#br0" timeOffset="-83478.82">18682 15408 306 0,'-14'-9'182'0,"3"0"-16"15,1 3-7-15,4-2-12 0,6 8-6 0,-11-9-17 16,11 9-4-16,-7-6-13 0,7 6-17 16,0 0-12-16,0 0-2 0,0 0-11 0,0 0-8 0,0 0-8 15,39-4-9-15,-39 4 3 0,40 13-10 0,-8 1 1 16,0 5-8-16,-2-1 3 0,-9-4-7 0,4 11-5 15,-10-5-3-15,-5 1 1 0,-1-3 6 0,-5 1-8 16,-1 12 4-16,-6-2-10 0,-3 1 6 0,-6-1-1 16,-2 0 4-16,-6 2-5 0,-2-7-3 0,-2 5 6 15,-3-6 1-15,4 1-2 0,3-7-2 0,1-1-2 16,3-5-6-16,1 1-18 0,4-4-16 0,1-1-24 16,1-1-23-16,9-6-39 0,-5 5-38 0,5-5-90 0,0 0-293 15,0 0 84-15</inkml:trace>
  <inkml:trace contextRef="#ctx0" brushRef="#br0" timeOffset="-82917.85">19284 15518 225 0,'4'-9'187'0,"-4"9"-27"16,12-18-18-16,-5 11-2 0,-5 1-14 15,-2 6 4-15,9-11-12 0,-9 11-7 0,0 0-10 16,8-7-15-16,-8 7-11 0,0 0-7 0,0 0-13 0,0 0-8 16,0 0 1-16,0 0-2 0,0 0-5 0,0 0 0 15,13 31-5-15,-13-13 0 0,2 0-3 0,0 3-1 16,3 12-2-16,-3-4-1 0,-2 2-5 0,8-1-1 16,-4 1-2-16,0 0 0 0,5-2-1 0,0-1-4 15,1-3-2-15,-4-4-5 0,3-5 2 0,3 2 2 0,-3-3-13 16,0-1-11-16,3-5 0 0,-3-1-8 15,-5-3-12-15,7-1-7 0,-11-4-11 0,0 0-5 0,38-7-8 16,-23-2 3-16,4-3-7 0,5-8 4 0,-3 1 7 16,2-7 4-16,-8-1 1 0,4 0 12 0,-3 0 11 15,-2 1 11-15,-1 0 17 0,-1-4 11 0,-5 6 3 16,-3 3 12-16,3 7-2 0,-2 2 4 0,-3-5 6 16,0 3 5-16,1 3 2 0,-3 1-1 0,2-1-2 15,-2 11 2-15,2-13 1 0,-2 13 2 0,0-13-9 16,0 13 1-16,2-12-3 0,-2 12-5 0,0 0-6 15,0-13-5-15,0 13 1 0,0 0-3 0,0 0-4 16,0 0 2-16,0 0-6 0,0 0 2 0,0 0-2 16,0 0 0-16,0 0 1 0,0 0-4 0,-34 29 3 15,20-15 2-15,3 2 2 0,-10 8 3 0,3 0-4 0,2-4-2 16,5 0 0-16,0-2 1 0,-8 6-3 0,10-1-1 16,-3-2 4-16,-1 10-1 0,-1-3 3 0,1 1-4 15,4-6 1-15,-1-1 0 0,1 5-2 0,3 4 2 16,1-7-2-16,3-1-19 0,0-5-18 0,-2 1-21 0,2 0-21 15,0-1-18-15,2-2-12 0,2-1-15 16,0-2-13-16,-2-3-12 0,4-4-81 0,-4-6-267 0,6 10 78 16</inkml:trace>
  <inkml:trace contextRef="#ctx0" brushRef="#br0" timeOffset="-82713.58">19774 15899 238 0,'0'0'124'0,"0"0"10"0,0 0-13 16,0 0 7-16,-4 33-12 0,-3-16-1 0,-7 11-16 15,3 2-10-15,2-5-8 0,2 0-2 0,0-4-12 0,3 0-7 16,-3-3-9-16,3 3-3 0,-2 8-8 16,-1-7 3-16,3-1-6 0,2-5-6 0,2 1-17 0,0-1-27 15,2 1-31-15,0-3-46 0,0-4-112 0,1-2-240 16,1 0 71-16</inkml:trace>
  <inkml:trace contextRef="#ctx0" brushRef="#br0" timeOffset="-79736.8">23369 9807 223 0,'-19'-17'94'0,"2"2"-11"16,-4 3-3-16,-9-8-14 0,-2 1 42 16,-4 5-21-16,-1-4-4 0,-6 3-10 0,0-2-14 15,-26-1 9-15,0-3-8 0,-1 4-7 0,-7 4-4 16,3-1 0-16,-1 1-10 0,0 2-9 0,-2 6 0 15,-8-6-1-15,7 5-5 0,1-2 1 0,2 0-21 0,-5 4 18 16,2-5 0-16,-4 7-5 0,0-1 4 0,0-2-4 16,-2 5 4-16,-5-4-4 0,4 4 5 0,-2 0-5 15,-2 4-3-15,3-2 3 0,-5 2 5 0,11 0-3 16,-5 3-5-16,6-1 5 0,3 2-5 0,1 2 2 16,2 1 2-16,0 3 0 0,5 2-5 0,0 1-8 0,-4 1-4 15,21-1 12-15,-19 3 1 0,4 1-5 16,12-3-7-16,8-1 5 0,-22 9 0 0,4 1 1 0,3 0-2 15,10-5-11-15,8-3 10 0,-16 13 1 0,13-7-6 16,7-3-3-16,1 3 2 0,-4 1 0 0,8 2 1 16,-2-3-3-16,4 6 5 0,-2-2-4 0,0 1 8 15,4 3 0-15,0-1-4 0,5 1 1 0,-2 5 1 16,-1-3-8-16,-8 18 3 0,8-12 6 0,3-6-2 16,1 2-1-16,5 3 1 0,-2 0-5 0,-6 18 4 15,7-14 0-15,6-6-8 0,-2 1 8 0,4-4-10 0,1 5 3 16,4-2 8-16,3-1 1 0,0 2 3 15,-2-2-8-15,2-2 6 0,4 5-6 0,0-6 4 16,6 3-4-16,2-2 4 0,3 2 5 0,0-2-6 0,6-1 6 16,1 2 1-16,2 0-4 0,8 0 5 15,-3 0-8-15,20 14 5 0,3 0 2 0,1-6-1 0,-9-9 1 16,13 6-2-16,1 1 3 0,5-3-9 0,3 0 2 16,0-2 3-16,6 0-2 0,3-2 0 0,2-3-2 0,-3 1 7 15,4-2-7-15,5-4 1 0,-5 2 4 0,-2-3-3 16,1-3 2-16,0 0-3 0,0-1-2 15,-2-4-1-15,7-1 1 0,-6 0 5 0,11-1-7 0,-5-2 3 16,-1-1-1-16,1-1 2 0,1 1 0 0,-3-4-2 16,-4 2 1-16,1-3-10 0,5 4 7 0,-5-3 4 15,-2-1-2-15,2-2 1 0,-3 0-4 0,6-2 9 16,1 0-7-16,-4 0 6 0,0-4-6 0,2 0 3 16,1-1 2-16,-2-6-4 0,2 5 2 0,-3-1 0 15,3-6 2-15,-4 1-5 0,3-3 3 0,1 1-2 16,-3-3 6-16,-5-3-2 0,3-2 5 0,0 0-3 15,-3 1 2-15,-13 1 3 0,-10 2 3 0,-1-3 0 16,22-8 0-16,-16 9 2 0,-5 1-3 0,19-9 3 0,-13 8-2 16,-8-1 0-16,-2 0 4 0,0 3-1 15,25-11 2-15,-15 7-6 0,12-5 0 0,-15 6 2 0,-4 4-1 16,-1-2-3-16,-5-1-3 0,4-1 1 0,-6 1 4 16,3 1 4-16,-5-1-3 0,0-3 2 0,-4 3-4 15,-3 0 2-15,0-4 1 0,-6 5-2 0,2-8 0 16,-3-2 2-16,-3 7-1 0,-6 0 0 0,0-2-2 15,1-10 2-15,-1 1-4 0,-2 0-1 0,-2-1-1 0,2-4-2 16,-2 6-1-16,-3-3 4 0,4-2-4 0,-4 0-1 16,3 3-1-16,-7 1 1 0,2-2-2 0,0 4 1 15,-2-1-4-15,2 3 1 0,1 1 1 0,-1-7 4 16,-4 2-2-16,6-2-1 0,-6 0 2 0,0 2 0 16,-5-2-3-16,3 1 2 0,-5-4 0 0,-3 4 0 15,5-1 1-15,-4 0-3 0,-1 0 4 0,1-1-2 16,-5-1 5-16,0 4-4 0,-5-4-2 0,-2 4 0 15,-3-6 1-15,-9 6-1 0,-13-18-10 0,-4 2 9 16,-8 0 0-16,1 6-3 0,-3 0 6 0,-4-2 0 16,0-1-1-16,-11 1 1 0,-3 2-1 0,-54-22-1 0,40 22-1 15,10 10 0-15,-65-19-3 0,-1 12-11 16,45 10-16-16,-43-8-33 0,36 20-34 0,-50-3-39 0,-2 6-56 16,1 4-114-16,-7-1-363 0,-6 1 103 0</inkml:trace>
  <inkml:trace contextRef="#ctx0" brushRef="#br0" timeOffset="-76781.39">20039 15692 214 0,'0'0'119'0,"-4"-8"-26"0,4 8-7 16,0 0-7-16,0 0-3 0,0 0-4 0,0 0-16 15,0 0 12-15,0 0-6 0,-8-9-5 0,8 9 2 16,0 0-1-16,0 0 5 0,0 0-23 0,0 0 10 15,0 0-17-15,0 0 3 0,0 0-11 0,0 0-2 16,-6-4 1-16,6 4-1 0,0 0-7 0,0 0-4 16,0 0 3-16,0 0 3 0,0 0-10 0,0 0 4 0,0 0-4 15,0 0-2-15,0 0 1 0,0 0-1 16,0 0 4-16,0 0-9 0,0 0 8 0,0 0-2 0,0 0-5 16,0 0 4-16,0 0-4 0,0 0-2 15,0 0 0-15,0 0 5 0,0 0-3 0,0 0 4 16,-7-8-7-16,7 8 4 0,0 0-3 0,0 0 7 0,0 0 0 15,0 0-1-15,0 0-2 0,0 0 5 0,0 0-2 16,0 0 5-16,0 0-2 0,0 0 2 0,0 0 0 16,0 0 1-16,0 0-5 0,0 0 1 0,0 0 1 15,0 0-6-15,0 0 1 0,0 0 4 0,0 0 2 16,0 0-5-16,0 0-3 0,0 0 3 0,0 0 5 16,0 0-7-16,0 0 1 0,0 0 0 0,0 0-3 0,0 0 7 15,0 0-7-15,0 0 5 0,30-5-9 0,-30 5 6 16,21 0-3-16,-21 0-1 0,28 0 0 0,-9 0 0 15,2-1 3-15,-8 1-9 0,6 0 3 0,-2-2 7 16,2 4 4-16,-4-4-1 0,4 2-6 0,2 2 3 16,-1-2-4-16,1 1 1 0,-3-1-4 0,0 0 1 0,1 3 1 15,-2-1 3-15,2-2-2 0,2 0 2 16,-6 0-2-16,4 0 1 0,1-2 0 0,-2 2 2 16,-1-3 0-16,-4 2-3 0,0-1 1 0,6 0-3 15,-6-1 8-15,-13 3 2 0,23-1 0 0,-13 1 1 0,-10 0 3 16,16-4-3-16,-16 4-2 0,0 0-2 0,13-2 2 15,-13 2-2-15,0 0 2 0,0 0-8 0,0 0-13 16,0 0-22-16,18-5-20 0,-18 5-16 16,0 0-12-16,0 0-16 0,0 0-98 0,0 0-234 0,0 0 69 15</inkml:trace>
  <inkml:trace contextRef="#ctx0" brushRef="#br0" timeOffset="-76316.86">19957 15848 295 0,'0'0'119'0,"-21"0"-5"0,21 0-1 15,0 0-23-15,0 0-1 0,0 0-9 0,0 0 4 16,-13 0-8-16,13 0-10 0,0 0-7 0,0 0 3 0,0 0-2 16,0 0-3-16,0 0 3 0,0 0-6 0,0 0-3 15,0 0 2-15,0 0-8 0,53-4-3 0,-34 0-5 16,2 4 0-16,2-3-4 0,11 2-1 0,3-1-7 16,-3-3 0-16,2 5-4 0,0-1 0 0,4 1-4 0,-4 0 1 15,-2 0-2-15,-4 0 0 0,-7 1-2 16,9-2-3-16,-7 2 0 0,-5-1 1 0,1 3-6 15,-8-1 4-15,6 0-4 0,-19-2 3 0,27 4-1 0,-18-4-2 16,-9 0 2-16,21 1 0 0,-21-1-1 0,0 0 13 16,18 3 0-16,-18-3 5 0,0 0 4 0,0 0 2 15,18 0 3-15,-18 0-2 0,0 0 1 0,0 0-4 16,0 0-2-16,0 0 5 0,21-3-6 0,-21 3-5 16,0 0 1-16,0 0 2 0,0 0-3 0,0 0-8 15,0 0-5-15,0 0-13 0,0 0-24 0,0 0-22 16,0 0-27-16,0 0-28 0,18 3-37 0,-18-3-20 15,0 0-94-15,0 0-307 0,0 0 87 0</inkml:trace>
  <inkml:trace contextRef="#ctx0" brushRef="#br0" timeOffset="-75936.42">21044 15499 376 0,'0'0'156'0,"3"-10"-19"0,-3 10-8 16,0 0-13-16,2-11-8 0,-2 11-12 0,0 0-11 0,5-11-11 15,-5 11-11-15,0 0-9 0,0 0-1 0,0 0-15 16,0 0 1-16,0 0-4 0,0 0-5 0,0 0 3 16,0 0-8-16,0 0 0 0,2 36 7 0,1-17 7 0,-6-3-8 15,3 0-2-15,0 3 6 0,3-3-11 0,-3 1 4 16,2 1-6-16,-2 1 0 0,2-1 0 0,5 1-1 16,-1 0-5-16,0-1 5 0,0 2-7 0,1-1 2 15,0-3-16-15,-3 2-19 0,6-1-16 0,-4 0-28 16,1-4-18-16,0 0-5 0,0-5-13 0,-2 0-11 15,-1-1-8-15,-4-7-64 0,9 8-218 0,-9-8 65 16</inkml:trace>
  <inkml:trace contextRef="#ctx0" brushRef="#br0" timeOffset="-75647.4299">21263 15616 282 0,'0'0'126'0,"-2"-18"-11"0,2 18-7 0,0-16-9 16,0 9-5-16,0 7-12 0,0-12 1 0,0 12 3 15,0-15-13-15,0 15 4 0,0-10-9 0,0 10-1 16,0 0-3-16,0-16-5 0,0 16 0 0,0-9-10 16,0 9-2-16,0 0-5 0,2-12-5 0,-2 12-9 15,0 0-1-15,0 0-6 0,0 0-2 0,0 0-2 0,0 0-4 16,0 0 2-16,0 0-2 0,0 0 0 16,0 0 0-16,0 0-3 0,-13 37-1 0,4-23 9 0,5 4-6 15,-4-1 2-15,-1-1-4 0,5 1-1 0,-3 1 3 16,0-1-4-16,0-1 1 0,0 1 1 0,1-1-1 15,-1 1-1-15,0 1 1 0,2-1-2 0,-2-3-17 16,3 2-12-16,0 1-15 0,-1-5-13 0,5 1-12 16,-3-4-19-16,1 0-9 0,2-1-16 0,0-8-8 0,0 16-75 15,2-9-225-15,-2-7 67 0</inkml:trace>
  <inkml:trace contextRef="#ctx0" brushRef="#br0" timeOffset="-75316.72">21392 15756 236 0,'0'0'69'0,"0"0"-2"0,13-5-7 16,-13 5-12-16,0 0 5 0,0 0 2 0,0 0-5 15,23 17-6-15,-16-12-9 0,-3 4 10 16,1-1-11-16,-1 1-2 0,6 7 3 0,-6-2 10 0,1 3 2 15,-3 2 7-15,2-3-3 0,-2 0 3 0,-4 1 9 16,-2-1-5-16,2 1 2 0,-5-1 3 0,0 1 2 16,-2-1-4-16,0-1 0 0,0-5 1 0,-1 0 1 15,6-1-2-15,-3-4 2 0,3 3 1 0,-1-1-4 16,5-7 6-16,-6 8 1 0,6-8-4 0,-6 8-6 16,6-8-8-16,0 0-6 0,0 0-4 0,0 0-6 15,0 0-9-15,0 0-11 0,40-6-22 0,-6-4-25 16,-2-1-28-16,6-1-32 0,-4-2-36 0,3 2-29 15,-3-3-88-15,1-1-294 0,-1 1 83 0</inkml:trace>
  <inkml:trace contextRef="#ctx0" brushRef="#br0" timeOffset="-75087.89">22010 15709 246 0,'2'-9'214'0,"-2"9"-32"16,0 0-32-16,4-12-14 0,-4 12-18 0,11-10-12 15,-1 5-17-15,-1-1-3 0,9 0-15 0,-2-2-3 16,3 4-14-16,3-2-5 0,10 0-3 0,-5 0-7 16,-4 3-12-16,-4 1-23 0,1 2-22 0,1 2-25 15,-4 1-39-15,2-1-22 0,-6 0-79 0,-13-2-218 16,21 3 65-16</inkml:trace>
  <inkml:trace contextRef="#ctx0" brushRef="#br0" timeOffset="-74912.15">22110 15793 308 0,'0'0'231'15,"0"0"-36"-15,0 0-19 0,0 0-20 0,0 0-19 16,0 0-19-16,0 0-11 0,0 0-13 0,0 0-10 15,0 0-9-15,0 0-9 0,43 10-15 0,-20-8-30 16,0 0-30-16,9 2-37 0,4 0-36 0,-2-2-25 0,5 0-96 16,-4-4-241-16,1 0 71 0</inkml:trace>
  <inkml:trace contextRef="#ctx0" brushRef="#br0" timeOffset="-74569.4599">23159 15587 342 0,'0'0'194'0,"0"0"-20"16,-49 19-19-16,32-9-6 0,-4 0-14 0,-6 7-9 15,9-2-18-15,-1 0-7 0,6 0-16 0,1-1-6 0,1 1-7 16,4-1-7-16,3 1-3 0,4-5-7 16,0 2-7-16,6 2-3 0,6-2-6 0,2 3-1 0,1-5-5 15,4 0-5-15,13 2 3 0,0-3-3 0,-5-5-10 16,-3-1 0-16,11-6-1 0,0-3-3 0,-8 2-4 15,5-6-2-15,-8-3-4 0,-3 1-2 0,-4-3 0 16,-6 2-1-16,-3-4-1 0,4-12 3 0,-7 5-3 16,-1 5-1-16,1-2 1 0,-8 5 3 0,-1-1-1 0,0 1 5 15,-6 0-1-15,-1 1 6 0,0 2 3 0,-4 0 2 16,2 0-4-16,-16-8 17 0,14 13-17 16,0 3-2-16,3 0-2 0,12 5 0 15,-22-4-1-15,22 4-5 0,-19 0-16 0,19 0-21 0,0 0-26 16,-21 5-23-16,21-5-33 0,-15 9-43 0,8-2-102 15,3 1-312-15,-6 0 90 0</inkml:trace>
  <inkml:trace contextRef="#ctx0" brushRef="#br0" timeOffset="-74210.72">22800 16358 448 0,'0'0'227'0,"0"0"-33"0,0 0-18 0,-6-12-21 16,6 12-19-16,0 0-11 0,18-17-11 0,0 4-14 16,1 3-11-16,17-4-7 0,0-2-11 0,6 1-6 15,1 2-7-15,25-7-8 0,-19 6-3 0,-4 4-6 16,1-1-3-16,1 1-4 0,-3 4-7 0,-1 0-3 16,-2 2-16-16,-4 1-14 0,-3-1-20 0,-9 2-31 0,-5 2-17 15,-1 0-26-15,-4 2-17 0,-15-2-15 0,21 4-104 16,-14-4-278-16,-7 0 80 0</inkml:trace>
  <inkml:trace contextRef="#ctx0" brushRef="#br0" timeOffset="-73962.42">22858 16461 393 0,'0'0'215'0,"0"0"-24"0,0 0-23 15,0 0-16-15,0 0-21 0,0 0-12 16,0 0-10-16,0 0-16 0,0 0-11 0,27-14-8 0,-2 9-11 16,12-1-2-16,-1 0-8 0,8-1-7 0,-3 0-4 15,1-2-3-15,7 1-3 0,-6 2-1 0,3-1-3 16,-5 1-8-16,3 2 1 0,-6 0-6 0,-2 0-5 16,-2-1-11-16,-8 4-20 0,-3-2-27 0,-6 2-18 15,2-1-22-15,-3 2-28 0,-16 0-27 0,23-2-92 16,-23 2-270-16,0 0 77 0</inkml:trace>
  <inkml:trace contextRef="#ctx0" brushRef="#br0" timeOffset="-73731.42">23114 16501 279 0,'0'0'209'0,"0"0"-29"0,0 0-19 16,0 0-16-16,0 0-17 0,0 0-14 0,0 0-7 0,38-2-11 15,-1-2-11-15,-1-2-8 0,5 0-5 16,-2 0-5-16,2 0-8 0,-1 0-5 0,2-3-5 16,-8 5-4-16,5-1-2 0,-7-3-4 0,-3 5-5 0,-8-2-2 15,-1 1-5-15,-1 3-3 0,-6-2-1 0,1 1-3 16,-3 0-2-16,-11 2-3 0,17-2-13 0,-17 2-25 16,0 0-42-16,17-1-41 0,-17 1-159 0,0 0-316 15,0 0 89-15</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985.8787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17:02.865"/>
    </inkml:context>
    <inkml:brush xml:id="br0">
      <inkml:brushProperty name="width" value="0.05292" units="cm"/>
      <inkml:brushProperty name="height" value="0.05292" units="cm"/>
      <inkml:brushProperty name="color" value="#FF0000"/>
    </inkml:brush>
  </inkml:definitions>
  <inkml:trace contextRef="#ctx0" brushRef="#br0">25768 3686 221 0,'0'0'63'0,"-2"-8"-11"16,2 8-6-16,0 0-14 0,0 0-1 0,0 0-4 15,0 0-6-15,0 0-6 0,-2-6-2 0,2 6-6 16,0 0 7-16,0 0-7 0,0 0 0 0,0 0 1 16,0 0 2-16,0 0-7 0,0 0 5 0,0 0 1 15,0 0-6-15,0 0 2 0,0 0-3 0,0 0-1 16,0 0-1-16,0 0 3 0,0 0-6 0,0 0 2 0,0 0-2 15,0 0 3-15,0 0-3 0,0 0 4 16,0 0 1-16,13 21-1 0,6-15 2 0,15 2-2 0,6 1 1 16,3-4-4-16,6 2 2 0,23 1 9 0,-17-4-15 15,16 1 5-15,2 0 1 0,-2 1 1 0,-1-1 2 16,-15-1-2-16,-4-2-3 0,19 2 2 0,6 0 4 16,-22 0-3-16,15-3-1 0,1-2 0 0,-15 2 7 15,16-2 3-15,-16 1-5 0,-8 0-5 0,24-2 0 0,-17 4-1 16,-5-2-2-16,-4 0 3 0,-1 0 18 15,-1 0-21-15,3 0 4 0,-6-4-2 0,3 2 0 16,-1 2-2-16,-3-4 3 0,-3 2-1 0,0 0 2 0,-4 0 7 16,5 2-11-16,-12-2 5 0,-2 2-6 0,-2-3 1 15,2 3 0-15,-6-2 6 0,2 2-4 0,1 0-5 16,-1 2 9-16,1-2-2 0,-4-2-4 0,2 4 2 16,0-4 1-16,3 4 3 0,-2-4-2 0,3 2-1 15,-4-2 0-15,-2 2-5 0,0 0 6 0,-16 0-6 16,23-1 3-16,-23 1 2 0,20 1-1 0,-20-1 1 15,17 0-4-15,-17 0 5 0,20 0-2 0,-20 0-1 0,18 2 4 16,-18-2-5-16,17 0 6 0,-17 0 5 16,0 0-8-16,17 0 0 0,-17 0 3 0,0 0-2 15,17 2 2-15,-17-2 4 0,0 0 2 0,0 0 8 16,0 0-5-16,13 0 8 0,-13 0 1 0,0 0 5 0,0 0-5 16,0 0-3-16,0 0 1 0,0 0 0 0,0 0-1 15,16 3-9-15,-16-3-19 0,0 0-20 0,0 0-64 16,0 0-108-16,0 0 34 0</inkml:trace>
  <inkml:trace contextRef="#ctx0" brushRef="#br0" timeOffset="11524.47">14064 5300 261 0,'0'0'52'0,"0"0"-3"0,0-9-11 16,0 9-6-16,0 0-4 0,0 0-2 0,-2-6-1 15,2 6-7-15,0 0 1 0,0 0 2 0,0 0-7 16,0 0 1-16,0 0-4 0,0 0-1 0,-2-6-1 15,2 6-3-15,0 0-2 0,0 0 2 0,0 0-1 16,0 0-5-16,0 0 5 0,0 0 4 0,0 0-12 16,0 0 0-16,0 0-1 0,0 0-3 0,0 0-1 0,0 0 3 15,0 0-1-15,0 0 1 0,0 0-1 0,0 0 5 16,0 0-6-16,0 0 5 0,13 19 1 0,-6-3 0 16,1-3-1-16,2 2-3 0,-1 2 2 0,0 0 8 15,1 0-3-15,-1-4-5 0,-3 2 2 0,1 2-1 16,0-5 4-16,0 0-1 0,0 0 6 0,-3-4-1 15,3 0-6-15,-2-1 1 0,0 2 4 0,-1-5-5 16,0 1 10-16,-1 2 13 0,1-4 6 0,-4-3 13 16,7 7-8-16,-7-7 11 0,9 4-7 0,-9-4-3 0,9 1 3 15,-9-1 1-15,0 0 2 0,0 0-3 0,26-5 1 16,-20 3-11-16,3-6 0 0,5-1-1 0,2-1-5 16,-2 2 1-16,-3-2-5 0,5-1 7 15,-2 1-2-15,-2 0-5 0,1-2 2 0,0-3-9 0,-1 3 6 16,1-3 2-16,2 1-6 0,-2-1 3 0,1-1-5 15,8-6-5-15,-3 3 4 0,-2-4-3 0,-2 3 1 16,0 3-2-16,-3 3 1 0,-1 0 2 0,3 2-4 16,0-3 1-16,-5 1-6 0,5 1 3 0,-5-1 3 15,2 3-5-15,-2 1 4 0,0 2-1 0,-2 0 2 16,1 2 0-16,-4-1-1 0,0 2-3 0,-4 5 0 0,7-9 5 16,-7 9 0-16,7-6-13 0,-7 6 6 0,4-6-2 15,-4 6 4-15,0 0-4 0,8-8-11 0,-8 8-20 16,0 0-11-16,4-6-27 0,-4 6-8 0,0 0 7 15,0 0-11-15,0 0-53 0,0 0-158 0,0 0 49 16</inkml:trace>
  <inkml:trace contextRef="#ctx0" brushRef="#br0" timeOffset="12143.93">14030 5752 225 0,'0'0'83'0,"0"0"-15"0,0 0-9 16,2-11-5-16,-2 11-8 0,0 0-9 0,0 0-4 16,0 0-7-16,0 0-4 0,0 0-1 0,0 0-9 15,0 0 5-15,0 0-6 0,18 17 1 0,-14-11 3 16,2 2-5-16,-2 1 2 0,5 5-5 0,-2-2 1 16,-3-1 5-16,4-3-5 0,-4 2-2 0,0-2 0 15,1 0 0-15,-1 0-3 0,3-1-1 0,-5-1 4 16,4 1-4-16,-2-1 6 0,-4-6-2 0,4 8 5 0,1-4 9 15,-5-4 20-15,2 6 7 0,-2-6 17 16,0 0-23-16,11 2-3 0,-11-2-6 0,0 0-1 16,25-6-1-16,-8-5-5 0,12-7 1 0,1-4-7 0,0 1 0 15,2-2-8-15,-5-1 5 0,3 1-4 0,-4-2 2 16,4 3-5-16,-5-1-4 0,1 0 5 0,-1 1 1 16,-2 0-11-16,1 1 0 0,-3 4 7 0,-5 1-9 15,0 3 5-15,-2 1 4 0,-3 0-1 0,5 2-2 16,-7 1 1-16,0 1-1 0,-2 2-1 0,3-1 5 0,-10 7-4 15,9-8 0-15,-9 8 7 0,8-4-3 16,-8 4 1-16,7-5 3 0,-7 5 1 0,8-7 1 0,-8 7 0 16,0 0-6-16,6-4 4 0,-6 4-4 0,0 0 6 15,0 0 1-15,9-6-2 0,-9 6-4 0,0 0 3 16,0 0 4-16,0 0-10 0,0 0 5 0,4-8-3 16,-4 8 3-16,0 0-1 0,0 0-3 0,0 0 2 15,8-6-6-15,-8 6-2 0,0 0 1 0,0 0-23 16,0 0-13-16,0 0-12 0,5-7-24 0,-5 7-15 15,0 0-97-15,0 0-216 0,0 0 65 0</inkml:trace>
  <inkml:trace contextRef="#ctx0" brushRef="#br0" timeOffset="74307.64">24559 9416 233 0,'0'0'62'0,"0"0"-10"0,-5-7-5 15,5 7 1-15,0 0-10 0,-4-4-5 0,4 4 0 0,0 0-2 16,0 0-7-16,0 0 2 0,-5-5-1 0,5 5-9 16,0 0-2-16,0 0 2 0,0 0-4 0,0 0-7 15,-6-7 15-15,6 7-12 0,0 0 0 16,0 0 0-16,0 0-5 0,0 0 2 0,0 0 1 16,0 0-1-16,-7-4 1 0,7 4-2 0,0 0 3 0,0 0-7 15,0 0 4-15,0 0 0 0,0 0-2 16,0 0 6-16,0 0-5 0,0 0 5 0,48 4-4 15,-12-1-2-15,6-2 9 0,0-1-6 0,1 3-3 0,4-2 5 16,-2 1 4-16,-1 0 1 0,1-2 5 16,1 3-3-16,-5-2 2 0,-1-1 1 0,4 0 15 15,-5 0-12-15,1 0 7 0,-2 0-3 0,-2 0 7 16,-4 0-11-16,-2 0-6 0,-7 0 8 0,-3 0-6 0,-2 3 0 16,-5-3-7-16,4 0 2 0,-17 0 1 0,18 0-4 15,-11 1 3-15,-7-1-3 0,16 0-3 0,-16 0 1 16,0 0 4-16,14 0-3 0,-14 0-1 0,0 0 0 15,11 0-6-15,-11 0 2 0,0 0 7 0,0 0-4 16,0 0-13-16,13 3-6 0,-13-3-11 0,0 0-20 16,0 0-15-16,8 0-10 0,-8 0-59 0,0 0-150 0,0 0 47 15</inkml:trace>
  <inkml:trace contextRef="#ctx0" brushRef="#br0" timeOffset="74748.7">24671 9644 230 0,'18'2'43'0,"4"-2"1"0,14 4-9 0,4-4-9 16,3 5-2-16,1-4 7 0,-1 2-6 0,3-2-14 15,-3 3 12-15,0-1-2 0,3-2 1 0,-3 2 2 16,1-3 4-16,-1 4 4 0,-2-2 10 0,-6-2 4 0,-3 0-10 16,-6 0 8-16,-5 0-3 0,-5 2 3 0,-2-2-3 15,-3 0-2-15,-11 0 5 0,21 0-1 0,-21 0 0 16,11 2-11-16,-11-2-1 0,12 0-1 15,-12 0-3-15,0 0-2 0,0 0-3 0,13 0 0 16,-13 0-1-16,0 0-5 0,0 0-5 0,0 0 1 0,0 0 1 16,14 0-6-16,-14 0 6 0,0 0-4 0,0 0-4 15,0 0-3-15,0 0 2 0,0 0-5 0,0 0 8 16,0 0-4-16,13 2 0 0,-13-2-3 0,0 0 3 16,0 0 1-16,0 0-10 0,0 0 1 0,0 0-14 15,0 0-18-15,0 0-19 0,9 0-19 0,-9 0-74 0,0 0-178 16,0 0 53-16</inkml:trace>
  <inkml:trace contextRef="#ctx0" brushRef="#br0" timeOffset="77007.64">16162 6518 255 0,'0'0'91'0,"0"0"-4"0,0 0-17 0,0 0-20 16,0 0 9-16,0 0-19 0,0 0 3 0,0 0-1 15,0 0 1-15,0 0-14 0,0 0 1 0,60-17-3 16,-13 8-2-16,35-6-15 0,3 0 11 0,79-9 5 15,-11 2-8-15,-43 8-4 0,41-10 2 0,-41 8-3 16,45 0 0-16,-50 1 1 0,51 6-5 0,-45 1 2 16,44 3 0-16,-43 1 2 0,45 1-6 0,-42-3-1 0,42 6-1 15,-50 6-2-15,-18-2 4 0,2-1-2 0,75-1 5 16,-58-2-4-16,-19 3 2 0,66 5-2 0,-51-7 0 16,-10 1-4-16,73 4-2 0,-10-2 0 0,-48 3 9 15,-20-3-9-15,74 12-8 0,-56-5 15 0,-16 1-3 16,-7 2 1-16,3 1-4 0,1 4 5 0,67 17 1 0,-61-11 4 15,-20-2-8-15,0-3 1 0,4 7 4 16,-3-3-2-16,5 3-5 0,-5 2 0 0,-1 2 2 16,-4-3 1-16,-6 1-2 0,-5 4 1 0,-8-6-3 0,-15-3 4 15,24 16-2-15,-15-10 5 0,-11-1-4 0,23 12 2 16,-13-6-7-16,-12-4-13 0,15 13 22 16,-11-4-8-16,-4-7 4 0,12 16-6 0,-10-10 12 0,-8-6-9 15,-1 0 6-15,-3 2-1 0,3 0-7 0,-4-2 5 16,-3-3 5-16,-2 4-2 0,2-4-2 0,-8 0-2 15,-1-4-5-15,-3-6 7 0,1-1-3 0,0 1-2 16,-2-1 8-16,-3 0-1 0,2-6 1 0,1 3-7 16,-5-4 2-16,2-2-8 0,-2 0 5 0,4-2 6 15,0 0 3-15,-2 0-3 0,-2-8 2 0,4 11-4 16,-4-11 4-16,2 10-5 0,-2-10 11 0,3 7 6 0,-3-7-12 16,2 8 18-16,-2-8 4 0,0 0-2 0,2 7-4 15,-2-7-6-15,0 0 10 0,0 0-5 0,2 9 2 16,-2-9-7-16,0 0 9 0,0 0-5 0,0 0-9 15,5 7 6-15,-5-7 2 0,0 0-9 0,0 0 1 16,0 0 1-16,0 0-1 0,0 0-4 0,0 0 7 16,0 0-1-16,0 0-6 0,0 0 0 0,0 0 0 15,0 0-1-15,0 0-3 0,0 0 4 0,0 0-1 0,0 0-4 16,0 0 1-16,0 0-5 0,0 0 5 0,0 0-5 16,0 0 4-16,-43-11-5 0,24 6 5 0,6 0-6 15,-6-2-1-15,6 1 0 0,-3 2 4 16,-2-4-4-16,-3 3 5 0,2 1-5 0,0 0 4 0,0 0-6 15,1 0 5-15,4 1-2 0,1 0 2 0,-6-1 1 16,6 1-3-16,1-2 6 0,1 3-6 0,0-2 2 16,11 4 2-16,-21-2-4 0,21 2-5 0,-14-2 13 15,14 2-13-15,-11-4-1 0,11 4 9 0,0 0 0 16,-16-4 4-16,16 4 2 0,0 0 0 0,-10-5 0 16,10 5-2-16,0 0 5 0,0 0-4 0,0 0-10 0,-13-3 14 15,13 3 3-15,0 0-7 0,0 0-1 0,0 0 1 16,0 0-4-16,0 0-6 0,0 0 7 0,0 0-5 15,0 0 3-15,0 0-4 0,0 0 1 0,0 0-3 16,0 0 12-16,0 0-6 0,41 24 1 0,-25-14 2 16,12 7-3-16,-6-1 0 0,10 3 2 0,-7-1-6 15,7 1-1-15,-5-1 6 0,1 1-2 0,-1 1 2 16,1-1 2-16,-1-1-4 0,-7-4-1 0,-1 1 3 0,-4-5 2 16,2 2 2-16,-2-1-11 0,-3 1 7 15,4 0-1-15,-4-3-1 0,-1-2 1 0,-3 0 1 0,2 2 0 16,-3-5 4-16,2 1-3 0,-5 0 4 0,4-1-4 15,-4 0-1-15,-4-4 1 0,9 8-1 16,-9-8 8-16,7 5 8 0,-7-5 11 0,4 4 11 0,-4-4 4 16,0 0 3-16,10 3-1 0,-10-3-5 0,0 0-8 15,0 0 4-15,0 0-6 0,13-7-5 0,-8-2 1 16,1 1-4-16,-4 2-5 0,6-11 1 0,-1 2-1 16,-3-1-1-16,0 0 1 0,1-3-2 0,-3 1-2 0,1 0-4 15,-1 1 2-15,1-3 1 0,-3-1-4 0,0-8 2 16,2 6-2-16,-2 3-1 0,0 2 1 0,0-14-3 15,0 10-3-15,-2 4 1 0,2 2-1 0,0 0 4 16,0 1-1-16,0-5-1 0,0 4-1 0,-3 2-3 16,3 2 3-16,0-1 3 0,0 3-3 0,3-1 0 15,-3 3 2-15,0 1 1 0,0-2-3 0,0 9 0 16,2-14-1-16,0 10-2 0,-2 4-5 0,0-11 7 0,0 11 1 16,0-10 0-16,0 10 1 0,0-6-2 15,0 6-2-15,0 0 0 0,2-8-3 0,-2 8 0 16,0 0 3-16,0 0-4 0,0-8 4 0,0 8 2 15,0 0-4-15,0 0 0 0,0 0 1 0,2-7 0 16,-2 7-7-16,0 0 6 0,0 0 3 0,0 0-3 0,0-8-1 16,0 8-3-16,0 0 3 0,0 0-2 0,0 0 2 15,0 0-4-15,0 0-2 0,0 0 2 0,0 0 1 16,0-8-3-16,0 8 5 0,0 0 1 0,0 0 0 16,0 0-2-16,0 0-3 0,0 0 3 0,0 0 1 15,0 0 0-15,0 0-3 0,-36 8 2 0,18-2-1 0,-12 8 3 16,-2-2-1-16,-2 5 2 0,0-4-2 0,2 8 1 15,0-8 3-15,-2 4 2 0,-2-2-2 0,4 1 3 16,-3-2-5-16,3-1 4 0,7-3-2 0,-4 5 0 16,3-6-1-16,6 1-1 0,0-1 3 0,-10 3-2 15,7-1-1-15,2-3 6 0,6-4-6 0,0 3 4 16,4-6-1-16,3 3 1 0,0 1-2 0,8-5-2 16,-11 3 4-16,11-3-2 0,-11 7-2 0,11-7 2 15,-8 1 0-15,8-1 3 0,0 0-4 0,-6 4 3 16,6-4-1-16,0 0 0 0,0 0-2 0,-11 4 6 0,11-4-7 15,0 0 0-15,0 0-4 0,0 0 7 16,-7 5 0-16,7-5 5 0,0 0-5 0,0 0-1 16,0 0 0-16,0 0 0 0,0 0 2 0,-8 4-3 0,8-4 2 15,0 0-1-15,0 0 0 0,0 0-1 0,0 0 5 16,0 0-6-16,0 0 3 0,0 0-1 0,-8 4 1 16,8-4-1-16,0 0-8 0,0 0-7 0,0 0-19 15,0 0-14-15,0 0-24 0,0 0-20 0,0 0-39 16,0 0-23-16,0 0-91 0,0 0-289 0,0 0 83 0</inkml:trace>
  <inkml:trace contextRef="#ctx0" brushRef="#br0" timeOffset="94050.53">29359 12587 236 0,'3'-4'200'0,"-3"4"-21"0,7-7-12 0,-7 7-7 16,5-5-15-16,-5 5-9 0,0 0-23 0,4-7-9 15,-4 7-8-15,0 0-11 0,0 0-14 0,4-4-8 16,-4 4-10-16,0 0-3 0,0 0-3 0,0 0-5 15,15 12-6-15,-13-4-3 0,2 3-7 0,5 6 1 0,2 14-3 16,1-1-5-16,1 0 2 0,2 2-11 16,-4 0 7-16,-2-1 0 0,3 0-4 0,1-2 0 15,-1 4-3-15,-1-2 2 0,7-6-1 0,-6-3 0 0,-1-2-2 16,-3-8-4-16,0 5 8 0,1-2-4 0,2-3-1 16,-3-2 1-16,-2 1-1 0,1-5 2 15,-1-1-5-15,-1-1 7 0,-5-4 0 0,10 5 1 0,-10-5-3 16,0 0-1-16,22-5-3 0,-15 0 2 15,9-9-4-15,-2-3-2 0,8-8-1 0,1-3 9 0,-6-3 3 16,-2 0 3-16,1 3-2 0,0-5 2 0,-4 2 1 16,3 2 2-16,-4-1 3 0,-1 6 5 0,-3 4-1 15,-1 1 0-15,-1-2-1 0,3 1-1 0,-2 2 4 16,-1-4-2-16,-3 5 6 0,2-2 6 0,3 2 0 16,-5-1-3-16,3 4 2 0,-2 1 6 0,1 4-14 0,-4-2-1 15,2 1-4-15,0 3-1 0,1-2-5 0,-1 4-1 16,-2 5-4-16,2-10-4 0,-2 10 3 0,2-9-25 15,-2 9-19-15,0-7-23 0,0 7-19 0,0 0-18 16,0 0-18-16,0 0-24 0,0 0-31 0,0 0-29 16,0 0-104-16,0 0-354 0,0 0 99 0</inkml:trace>
  <inkml:trace contextRef="#ctx0" brushRef="#br0" timeOffset="94321.18">30035 12731 238 0,'0'0'217'0,"0"0"-7"0,0 0-6 15,0 0-8-15,0 0-6 0,12 6-11 0,-12-6-15 16,0 0-13-16,0 0-18 0,0 0-21 0,0 0-10 16,0 0-9-16,0 0-14 0,0 0-8 0,8 6-11 0,-8-6-4 15,0 0-5-15,0 0-5 0,0 0-9 0,5 3-1 16,-5-3-3-16,0 0-5 0,0 0-2 0,9 11-4 15,-9-11-1-15,7 13 0 0,-2-8-1 0,-1 2-3 16,0-1-7-16,3 0-18 0,-2 1-20 0,2 1-21 16,0-3-24-16,-3 4-24 0,3-2-26 0,5 5-20 15,1 0-25-15,-4-1-115 0,1-7-337 0,-1-1 95 16</inkml:trace>
  <inkml:trace contextRef="#ctx0" brushRef="#br0" timeOffset="94774.5399">30466 12492 216 0,'0'0'172'0,"4"-6"-24"0,-4 6-23 16,0 0-16-16,0 0-18 0,0 0-4 0,0 0-4 15,0 0-2-15,0 0-6 0,23 17-6 0,-21-12-7 16,0 6-4-16,5 6-1 0,-2-2-9 0,0 2-3 15,2-1-5-15,-5-1-6 0,2 2-2 0,1-2 0 16,2 2-4-16,-2 0-4 0,-1 0 0 0,0 0-3 0,1 0-3 16,1 2-5-16,0-5-1 0,-2 3 0 0,5-1 0 15,-4-1-3-15,-1-3 5 0,0 0 2 0,4-2-9 16,-1-2 3-16,-5 3-6 0,2-3 7 0,1 1 0 16,1-1-1-16,0-1-3 0,-2 0 4 0,-4-7 6 15,9 10 9-15,-5-6 8 0,-4-4 6 0,7 7-1 16,-7-7 1-16,0 0-5 0,16 0 3 0,-16 0-4 15,0 0 0-15,23-12-6 0,-18 3-2 0,10-3-1 16,-5-4-1-16,-1 1 4 0,0-1 1 0,1-1-3 16,-4 1 1-16,3-1-1 0,0-4-1 0,1 5 1 15,-6-3-3-15,5 1-1 0,0 2 3 0,1-3 4 0,-2 5 1 16,1-3 1-16,1 3-5 0,-3 2-3 16,-3 2-3-16,0 1-4 0,5 1 1 0,-5-1-4 0,2 3-2 15,-1-2-2-15,-5 8-1 0,6-10-21 0,-6 10-16 16,9-6-20-16,-9 6-22 0,10-8-35 0,-10 8-28 0,11-2-29 15,-11 2-145-15,0 0-366 0,13-5 104 0</inkml:trace>
  <inkml:trace contextRef="#ctx0" brushRef="#br0" timeOffset="95167.53">31159 12209 379 0,'0'0'222'0,"0"-6"-24"16,0 6-7-16,0 0-17 0,3-11-14 0,-3 11-15 16,0 0-16-16,2-4-20 0,-2 4-9 0,0 0-16 15,0 0-7-15,0 0-8 0,0 0-10 0,0 0-4 16,0 0-4-16,0 0-10 0,0 0-3 0,23 16-2 0,-10-1-6 16,4-1 4-16,5 9-9 0,5 0-1 0,1 1 1 15,1-1-5-15,3-2-4 0,-2 1-1 0,2-2 2 16,0-1-3-16,-5 1-1 0,-4-8-3 0,-7 1-2 15,0-3 6-15,-1 1-8 0,-3-3 2 0,-3-3-3 0,0 2-3 16,1-3-1-16,-3 1-2 0,-3-1 1 16,-4-4-1-16,7 6-1 0,-7-6-2 0,4 6 3 15,-4-6-3-15,0 0 1 0,-4 8 2 0,-3-2-2 0,-6 4 1 16,-15 9 0-16,-4-1-1 0,-3 3-2 0,-5 1 5 16,3 1-3-16,-6 0-1 0,-14 14 4 0,11-8-2 15,8-5 0-15,1 1 2 0,5 0 1 16,0-3-2-16,3-1 3 0,-1 2-2 0,5-4-7 0,0 5-11 15,7-10-17-15,-1 0-19 0,-6 5-22 0,4-1-25 16,3-4-11-16,-2-3-29 0,4-1-126 0,-5-2-317 16,-13 3 91-16</inkml:trace>
  <inkml:trace contextRef="#ctx0" brushRef="#br0" timeOffset="95650.5">29374 12058 305 0,'0'0'168'0,"0"-9"-22"0,0 9-23 0,0 0-15 16,0-11-12-16,0 11-17 0,0 0-8 0,0 0-16 15,0 0-2-15,0 0-7 0,0 0-2 0,0 0-2 16,-19 41-7-16,4-11 0 0,-6 4 6 0,-7-1-6 16,-15 18 1-16,9-13-1 0,-1-6 4 0,-14 11-3 15,5-7 5-15,12-10-3 0,-2-4 0 0,2 3-7 0,4-4 10 16,1-4-6-16,7 0-3 0,6-5-2 0,0-1 2 15,3-2-4-15,2-3-2 0,0 0-1 0,4-3 0 16,5-3 1-16,-8 9-3 0,8-9 0 0,-8 6-1 16,8-6-5-16,-2 6 0 0,2-6 0 0,0 0 4 15,0 0 1-15,4 15 6 0,4-9-2 0,12 7 2 16,5 4 0-16,11 2-1 0,0-2 1 0,4 3-5 16,24 13-2-16,-17-10 5 0,22 8-7 0,-10 0-3 15,-11-7 0-15,-7-3-3 0,0 2-4 0,21 6-20 16,-17-1-14-16,17 4-22 0,-14-6-18 0,14 4-34 15,-13-5-27-15,15 2-35 0,1-3-105 0,-14-12-316 0,18 7 90 16</inkml:trace>
  <inkml:trace contextRef="#ctx0" brushRef="#br0" timeOffset="96167.56">31707 12028 245 0,'0'0'117'0,"0"0"-13"0,0 0-11 16,0 0-18-16,0 0-11 0,0 0 12 0,0 0-20 16,0 0-2-16,0 0 4 0,11 25 5 0,2-9-11 15,4 1-6-15,8 5 5 0,-1 0-5 0,4-2 5 16,1 2-7-16,-1-2 2 0,2-1-4 0,1-3-5 0,1 1-6 16,2-5 2-16,0 2-5 0,-1-1-2 0,-1-4-3 15,-7 2 3-15,6-2-15 0,-8-4 12 16,-4 2-3-16,-3-3 4 0,-2 0-4 0,-3-2-12 0,-5 2 1 15,-6-4 0-15,15 2 2 0,-15-2 0 0,11 5-1 0,-11-5 1 16,0 0-4-16,9 3-2 0,-9-3 2 16,0 0 2-16,0 0-3 0,5 7 5 0,-5-7-1 15,0 0 11-15,-19 16 2 0,1-6-3 0,-7 7-1 0,-4 1 1 16,3-3-3-16,6-3-1 0,4-2-4 0,-2 0 1 16,1 2 0-16,2-1-1 0,4-1-2 0,-1-2 0 15,-4 3-1-15,6-2 1 0,4-4-4 0,-1-1-7 16,3 3-8-16,4-7-15 0,-9 11-6 0,9-11-7 15,0 9-17-15,0-9-13 0,0 0-18 0,0 0-16 16,11 8-6-16,-11-8-7 0,21 0-66 0,-21 0-212 16,38-8 62-16</inkml:trace>
  <inkml:trace contextRef="#ctx0" brushRef="#br0" timeOffset="96346.55">32240 12503 680 0,'18'-9'-28'0,"-4"1"18"16,-7 2 17-16,2 1 12 0,-9 5 4 0,12-5 11 16,-12 5 6-16,11-7 8 0,-11 7-1 0,6-1-2 0,-6 1 6 15,0 0-3-15,0 0-12 0,0 0-4 0,12-5 5 16,-12 5-12-16,0 0 0 0,0 0 4 0,0 0 6 15,0 0 18-15,0 0-11 0,0 0-2 0,0 0 1 16,-34 27-7-16,18-19-1 0,-2 3-8 0,-9 2 4 16,1-2-5-16,5 2-1 0,4-3-2 0,-11 6-8 15,5-6-5-15,2 1-16 0,6-1-20 0,1 1-13 16,3-5-16-16,0 2-12 0,3 0-12 0,-1-2-11 0,5-2-63 16,4-4-180-16,-2 11 55 0</inkml:trace>
  <inkml:trace contextRef="#ctx0" brushRef="#br0" timeOffset="96683.4599">32854 12324 233 0,'0'0'131'0,"0"0"-22"15,0 0-16-15,0 0-5 0,0 0 3 0,0 0-8 0,0 0-6 16,-42 6-6-16,24 4-1 0,0 0-1 0,-7 9-9 15,2-3-1-15,7-1-6 0,3-3-8 0,-1 4-5 16,7-5-5-16,0 3-1 0,3-2-4 0,4-2 3 16,0 1-10-16,2-3 1 0,5 1 7 0,4 1-7 15,10 1-8-15,-3-6 8 0,16 4-12 0,0-4 4 16,5-5-3-16,-1-1-4 0,4-5-1 0,-6-1 3 16,-8-1-2-16,-5-2-2 0,-5 2 0 0,0-4-5 15,-4-4 0-15,0 4 5 0,-3-6-2 0,-5 4-2 16,1-3 4-16,-5 1 4 0,-2-1 4 0,-4 1 1 15,-1-1-6-15,-1 3 3 0,-1 4-4 0,1-1-5 0,-4 3 3 16,1 2-10-16,0-1-22 0,-10 4-17 16,-1 1-31-16,0 2-17 0,-14 4-23 0,-1 2-79 0,-4 5-229 15,3 1 66-15</inkml:trace>
  <inkml:trace contextRef="#ctx0" brushRef="#br0" timeOffset="96920.16">32096 13298 294 0,'49'-4'151'0,"-4"-2"-22"16,35-5-8-16,1-5-11 0,8 1-14 0,-2-1-1 16,73-10-10-16,-61 7-4 0,-22 7 1 0,1-1-7 15,-1-2-5-15,-22 3-5 0,-8 2-7 0,-3 0-4 16,-3 2 2-16,-5-3-9 0,-2 3-5 0,-9-1-1 15,-4 5-8-15,-8-1 1 0,-1 2-7 0,-5-2-24 16,2 1-24-16,-9 4-46 0,6-7-37 0,-6 7-111 16,0 0-255-16,0 0 74 0</inkml:trace>
  <inkml:trace contextRef="#ctx0" brushRef="#br0" timeOffset="97699.5399">32153 13446 356 0,'32'5'160'0,"5"2"-27"0,9-3-17 16,26 1-8-16,15-5-19 0,2 0-9 0,66-7-9 15,-52 3-4-15,-23-1-8 0,1 1-4 0,-1 3 0 0,-5-3-13 16,-20 2 7-16,-6-2-11 0,-4 2-7 0,-6-3 1 16,-2 3-1-16,-3-2 1 0,-9 4-7 0,-3-2-1 15,-8 1 2-15,-3 1-1 0,-11 0-7 16,17-5 1-16,-17 5-10 0,6-6 3 0,-6 6-4 0,0 0-4 15,0 0-3-15,0 0-1 0,0 0-1 0,-21-17-9 16,2 15-9-16,0 0-2 0,-4-1-7 0,-9-2 4 16,4 3 2-16,-6 2 0 0,7-2 9 0,5 0-7 15,3 2 5-15,-2 2-5 0,1-2 2 0,0 0 8 16,4 2-5-16,0-2 7 0,16 0-3 0,-23 2 3 0,23-2-4 16,-14 2 11-16,14-2-6 0,-16 5 0 0,16-5-3 15,-11 3 6-15,11-3 0 0,0 0-1 0,-11 4 3 16,11-4-4-16,0 0 8 0,0 0-6 0,-10 5 0 15,10-5 3-15,0 0-4 0,0 0 8 0,0 0-2 16,-7 5-1-16,7-5 6 0,0 0-12 0,0 0 1 0,0 0 4 16,0 0 1-16,-4 7 1 0,4-7 0 15,0 0 4-15,0 0-3 0,0 0-1 0,0 0 1 0,0 0 2 16,0 0-4-16,0 0 0 0,-7 9-6 16,7-9 9-16,0 0-7 0,0 0 8 0,0 0 5 0,0 0-12 15,0 0 4-15,0 0 0 0,0 0-1 0,0 0 1 16,0 0-1-16,0 0 5 0,0 0-3 0,-4 5-2 15,4-5 4-15,0 0-2 0,0 0-4 0,0 0 4 16,0 0-6-16,0 0-3 0,0 0-4 0,0 0-2 16,0 0 4-16,0 0-7 0,0 0-5 0,0 0 5 15,0 0 1-15,0 0 0 0,0 0-3 0,0 0 4 16,0 0 5-16,0 0-6 0,0 0 2 0,0 0-1 16,0 0 3-16,0 0-2 0,0 0 3 0,0 0 6 0,0 0-1 15,0 0 3-15,0 0 0 0,0 0-3 0,24-14 4 16,-24 14-4-16,0 0 5 0,0 0-6 0,0 0 2 15,0 0-1-15,0 0-2 0,0 0 6 0,0 0-2 16,8-7 3-16,-8 7-3 0,0 0 3 0,0 0 3 16,0 0-3-16,0 0-1 0,0 0 2 0,0 0-1 15,0 0-1-15,9-4 1 0,-9 4-2 0,0 0-1 16,0 0 3-16,0 0 3 0,0 0-2 0,0 0-2 16,0 0 1-16,0 0 2 0,0 0 2 0,9-4-2 0,-9 4-4 15,0 0 4-15,0 0-7 0,0 0 5 16,0 0 4-16,0 0 0 0,0 0 2 0,0 0-10 0,0 0 6 15,0 0-2-15,0 0 4 0,8-6-4 0,-8 6 4 16,0 0-8-16,0 0 6 0,0 0 3 16,0 0-14-16,0 0 6 0,0 0 4 0,0 0-10 0,0 0-22 15,0 0-22-15,4-5-21 0,-4 5-47 0,0 0-142 16,0 0 45-16</inkml:trace>
  <inkml:trace contextRef="#ctx0" brushRef="#br0" timeOffset="99074.51">31907 12077 341 0,'0'0'142'0,"-2"-10"-17"16,2 10-14-16,-5-9-1 0,5 9-10 0,-2-8-10 0,2 8 0 15,-2-8-7-15,2 8-14 0,-4-9 0 0,4 9-6 16,-6-7-5-16,6 7-7 0,0 0-2 0,-6-8-10 16,6 8-2-16,0 0-1 0,-7-9-10 0,7 9 0 15,0 0 0-15,0 0-6 0,-9-4-7 0,9 4 4 16,0 0-8-16,0 0-2 0,0 0 7 0,0 0-5 0,0 0-3 15,0 0 2-15,0 0 0 0,0 0 2 0,0 0-4 16,-18 13-2-16,18-13-7 0,4 12 8 16,8 0 4-16,-1 3-3 0,8-1-11 0,3 6 7 0,10-2 0 15,-1 2 5-15,1-2 1 0,0 0-1 0,10-2-3 16,-3 0 3-16,-5 0-2 0,2-5-6 0,-6 2 4 16,-3-2-4-16,-8-2 2 0,1 0 4 0,-4-3-2 15,-1 3-2-15,-2-3 0 0,-2-1-3 0,-5 0 5 16,2 1-7-16,-8-6-6 0,11 6 2 0,-11-6 7 15,0 0-1-15,9 11 2 0,-9-11-4 0,0 0-3 16,-5 16 9-16,5-16-7 0,-15 20 3 0,-2-5-2 16,-8 6 2-16,-2 1 1 0,-5-1-6 0,-2 4 7 15,2-1 2-15,-2-1 0 0,-3-1 4 0,1 0 2 0,0-1 2 16,-2 2-10-16,0 0 5 0,2-2 2 0,-1-3 5 16,3 2-5-16,2-3 4 0,0 1-2 0,9-6 2 15,2 1-4-15,4-4 3 0,3 0-6 0,0-1 7 16,2-1-1-16,3-3-6 0,9-4 4 0,-11 6-1 15,11-6 4-15,-12 6-2 0,12-6 5 0,0 0 0 0,-8 6-7 16,8-6 1-16,0 0 3 0,0 0-10 16,0 0-7-16,0 0-19 0,0 0-15 0,0 0-20 15,0 0-19-15,0 0-45 0,0 0-108 0,0 0-275 0,0 0 79 16</inkml:trace>
  <inkml:trace contextRef="#ctx0" brushRef="#br0" timeOffset="99329.14">31677 13018 218 0,'0'0'235'0,"0"0"-28"0,0 0-13 16,0 0-6-16,0 0-7 0,0 0-14 0,0 0-22 16,-7-13-19-16,7 13-16 0,0 0-9 0,18-13-13 0,3 4-5 15,18-3-9-15,1 2-13 0,29-5-3 0,4 1-7 16,2 6-8-16,3-2-10 0,-5 1-10 0,-3 3-22 15,-13 1-18-15,-8 0-16 0,-2 3-13 0,1 2-4 16,-7-2-8-16,1 2-1 0,-6-4-19 0,-2 4 5 16,-9 1-7-16,-7-1-1 0,-2-1-7 0,-2 1-14 15,-14 0-1-15,18-3-12 0,-18 3-64 0,0 0-211 16,16-6 64-16</inkml:trace>
  <inkml:trace contextRef="#ctx0" brushRef="#br0" timeOffset="99480.5399">32754 12830 258 0,'0'0'135'16,"0"0"-12"-16,0 0-20 0,0 0-11 0,0 0-4 15,0 0-19-15,9-7-21 0,-9 7 6 0,0 0-23 16,0 0-17-16,0 0-18 0,0 0-26 0,0 0-35 16,0 0-43-16,0 0-127 0,0 0 41 0</inkml:trace>
  <inkml:trace contextRef="#ctx0" brushRef="#br0" timeOffset="100378.45">32194 13100 311 0,'-18'-2'166'0,"-2"6"-16"0,-17 9-7 0,-1 3-5 16,-28 19 4-16,-3 7-7 0,-2 5-14 0,-1 2-6 15,-54 43 7-15,42-28-15 0,24-12-3 0,-6 3-12 16,7 5-2-16,-43 48-5 0,44-27-8 0,14-19-8 0,6 1-9 15,4 3-4-15,9 0-7 0,-1-2-6 16,13-1-3-16,1 1-2 0,8-16-2 0,8-6-5 16,-2 2-6-16,17 17 2 0,2-14-3 0,-1-9-2 0,19 14-3 15,-7-10-10-15,-4-9 4 0,1-5-7 0,5 1-13 16,-2-3-11-16,2-3-6 0,-6-4-6 0,-8-5-8 16,-2-2 0-16,-2-1-5 0,-2-1-2 0,-1-3-7 15,1-5-17-15,-3 2-8 0,-11-4-12 0,19 0-11 16,-19 0-6-16,16-6-3 0,-7 1-1 0,0-1 9 15,-2 2 12-15,-1-2 14 0,2-1 20 0,-1-1 1 16,-3 0 17-16,-2 0 11 0,3 0 3 0,-5 0 16 16,0 8-1-16,0-17 14 0,-2 6-3 0,-7-2 0 15,2-2 11-15,-5 3-7 0,-1-3 14 0,-4 1-6 16,-6-4 13-16,3 3 9 0,0 1-6 0,2 5 9 0,1-3 4 16,2 1 2-16,1 1 3 0,3 3-6 0,-3 0 2 15,7 1 2-15,-2 1-9 0,9 5-5 0,-12-7 1 16,12 7-3-16,-9-5-9 0,9 5 2 0,0 0-3 15,0 0-4-15,0 0-6 0,0 0 6 0,0 0-13 16,0 0-8-16,39-1-16 0,-5 5-13 0,1 0-3 16,6 1-10-16,-5-2-8 0,0 1 12 0,1 0-14 15,0-2 19-15,-5 3-1 0,-5-5 12 0,-5 0-4 0,-3 2 4 16,-1-2 4-16,-4-2 7 0,-14 2 11 0,23 0 0 16,-23 0 6-16,18 2 10 0,-18-2-2 15,0 0 17-15,16-2-4 0,-16 2 9 0,0 0-3 0,0 0 4 16,0 0 2-16,13-2-1 0,-13 2-11 0,0 0 4 15,0 0-5-15,0 0 0 0,0 0 3 0,0 0-1 16,0 0 1-16,-36 22 2 0,20-9-3 0,0-4 1 16,-7 12-5-16,-2 0 3 0,0-1-5 0,5-2 2 15,3-1-6-15,2-3 2 0,0 1-2 0,4-1-3 16,-4-1-3-16,1-1 4 0,3 0-3 0,-1 1 1 16,3-5-2-16,0 0 1 0,5-2 2 0,-4 1-7 0,4-1 2 15,4-6 0-15,-11 9 0 0,11-9 3 0,-7 5-4 16,7-5 2-16,-8 7 0 0,8-7-4 0,-9 3 2 15,9-3-3-15,-17 5 0 0,17-5-2 0,-17 3 3 16,9-3-5-16,8 0 1 0,-24 2 6 0,24-2-7 16,-18 0 1-16,7 3 4 0,11-3-8 0,-21 0 5 15,21 0 2-15,-20 4 0 0,20-4-4 0,-21 0 3 16,12 1 0-16,9-1-1 0,-20 3 3 0,20-3-17 0,-18 2-7 16,18-2-14-16,-19 2-11 0,19-2-7 0,-11 6-16 15,11-6-10-15,0 0-14 0,0 0-16 16,0 0-114-16,0 0-262 0,0 0 76 0</inkml:trace>
  <inkml:trace contextRef="#ctx0" brushRef="#br0" timeOffset="100570.56">31633 14657 332 0,'5'-9'156'16,"-5"9"-16"-16,7-6-13 0,-7 6-10 0,0 0-10 15,3-8-13-15,-3 8-11 0,0 0-6 0,0 0-9 0,2-8-9 16,-2 8-9-16,0 0-6 0,0 0-7 0,0 0-8 15,0 0 2-15,0 0-3 0,0 0-6 0,0 0-1 16,0 0-8-16,0 0-19 0,0 0-15 0,0 0-1 16,0 0-17-16,0 0-20 0,0 0-4 0,0 0-13 15,-8 31-12-15,2-24-70 0,-1 2-186 0,2-1 55 16</inkml:trace>
  <inkml:trace contextRef="#ctx0" brushRef="#br0" timeOffset="100697.13">31504 14804 492 0,'-9'4'7'15,"3"2"15"-15,6-6 16 0,-9 7 7 0,9-7 7 16,0 0 2-16,-6 5 16 0,6-5-11 0,0 0 4 15,0 0-4-15,0 0 1 0,-2 7-5 0,2-7-2 16,0 0-2-16,0 0 1 0,0 0-5 0,0 0-17 16,0 0 1-16,-3 10-1 0,3-10-25 0,0 0-37 15,-2 14-67-15,2-6-57 0,0-8-182 0,-4 12 54 0</inkml:trace>
  <inkml:trace contextRef="#ctx0" brushRef="#br0" timeOffset="161083.8199">2390 12667 349 0,'0'0'153'0,"4"-10"-21"0,-4 10-7 0,0-6-7 16,0 6-8-16,0 0 5 0,3-7-12 0,-3 7 1 15,0 0 1-15,0-8-4 0,0 8-5 0,0-8-5 16,0 8-2-16,0 0-5 0,2-10-2 0,-2 10-5 0,2-9-5 16,-2 9-4-16,2-10-5 0,-2 10-1 0,2-12-4 15,-2 12-3-15,3-11-8 0,-3 11-3 0,2-8-1 16,-2 8-5-16,0 0-7 0,4-8-6 0,-4 8-1 15,0 0-8-15,0 0-4 0,2-6 1 0,-2 6-5 16,0 0-1-16,0 0-1 0,0 0 1 0,26 26-2 0,-12-9-3 16,1 8 1-16,4 4 1 0,-1-1 1 15,-4-1-1-15,1 4 1 0,2-2-1 0,-6-3-3 16,8 3 0-16,-8-7 3 0,-2 0-2 0,2-6 1 0,-2 1 0 16,1-1-1-16,-1-2 0 0,-3-2 0 0,-1-2 3 15,2 1-2-15,0-7 1 0,-2 4 2 0,-1-3-2 16,-4-5 6-16,4 7 9 0,-4-7 6 0,5 9 7 15,-5-9-4-15,0 0-4 0,0 0-3 0,0 0 1 16,0 0-4-16,18-37 6 0,-13 20-6 0,-1-3 0 16,1 1-2-16,-5-1 3 0,6 0-6 0,-2 1 3 15,-2 0 2-15,0 1-4 0,2-1 3 0,-4 0 0 16,3 1 4-16,-3 0-4 0,0 1 4 0,4 2 0 16,-2-2 5-16,0 2 2 0,-2-1 3 0,0 4-2 0,3 1 2 15,-3 1-1-15,0 0-3 0,0 10-1 0,2-15-2 16,-2 15 2-16,5-15-5 0,-5 8-2 0,0 7-4 15,0 0-2-15,-3-16-2 0,3 16 0 0,0 0-3 16,-2-9-2-16,2 9-1 0,0 0-3 0,0 0-6 16,-2-10-13-16,2 10-20 0,0 0-20 0,0 0-29 15,0 0-26-15,0 0-22 0,0 0-27 0,0 0-7 16,0 0-28-16,0 0-167 0,0 0-433 0,0 0 121 0</inkml:trace>
  <inkml:trace contextRef="#ctx0" brushRef="#br0" timeOffset="161347.8799">2891 12665 442 0,'0'0'215'0,"0"0"-24"0,0 0-32 0,0 0-19 16,0 0-20-16,0 0-14 0,0 0-16 0,23 0-9 15,-23 0-5-15,0 0-13 0,14 4-9 0,-14-4-3 0,14 10-3 16,-14-10-9-16,15 23-3 0,-4-9-2 0,4 3-2 15,-4-4-6-15,1 7-2 0,-3-2 1 0,-3 0-4 16,1 3 0-16,-5-5 0 0,0 5-3 0,1 8 0 16,-6-6-2-16,1-1 3 0,0-6-5 0,-5 3 2 15,1 0-4-15,-1-2 1 0,-3-2-6 0,1 2-20 16,-2-3-22-16,-5-3-34 0,7-1-41 0,-2-5-48 16,-3-2-86-16,14-3-292 0,0 0 86 0</inkml:trace>
  <inkml:trace contextRef="#ctx0" brushRef="#br0" timeOffset="162129.1">3373 12611 277 0,'0'0'178'15,"0"0"-25"-15,0 0-14 0,0 0-7 0,-5-12-10 16,5 12-7-16,0 0-2 0,0 0-4 0,0 0-2 16,-3-10-7-16,3 10-4 0,0 0-2 0,0 0-8 15,0 0-11-15,0 0-5 0,0 0-9 0,0-11-10 0,0 11-8 16,0 0-6-16,0 0-5 0,0 0-6 0,0 0-6 16,0 0 0-16,0 0-1 0,0 0-2 0,0 0 1 15,3 41-2-15,-3-21-6 0,5-2-1 0,-1 2 1 16,1 11 0-16,1 0-1 0,3-3-2 0,-7-3-1 15,4-4 2-15,0-3-2 0,-1-1-1 0,2 2 1 16,-3-8-2-16,0 4 0 0,6 2 2 0,-3-7 0 16,-5-1 1-16,2 2-4 0,3-5 4 0,-7-6 1 15,8 15 0-15,-4-11 8 0,-4-4 6 0,0 0 7 16,9 8 4-16,-9-8 8 0,0 0 0 0,0 0 4 16,0 0-3-16,0 0 3 0,32-15-5 0,-18 3 2 0,-3-2 1 15,0 0 5-15,1-5 6 0,-1 5 7 0,0-4 2 16,-1 1-8-16,3-10 0 0,-4 5-13 0,1 3-1 15,-3 0-3-15,-1 1 4 0,1 0-2 0,-2 1 2 16,0 1 1-16,-1 4 0 0,-2-1-5 0,3 1 0 16,-3 3-4-16,-2 9 1 0,6-17-3 0,-3 12 1 15,-3 5-7-15,3-12-2 0,-3 12-4 0,4-8-4 16,-4 8-1-16,0 0-6 0,2-13-1 0,-2 13-7 0,0 0-15 16,0 0-26-16,5-9-25 0,-5 9-33 0,0 0-35 15,0 0-23-15,0 0-18 0,0 0-22 0,0 0-24 16,0 0-159-16,0 0-451 0,0 0 125 0</inkml:trace>
  <inkml:trace contextRef="#ctx0" brushRef="#br0" timeOffset="162562.22">3813 12463 382 0,'0'0'272'0,"-2"-12"-22"0,2 12-15 16,0-12-10-16,0 12-13 0,-3-11-20 0,3 11-12 15,3-10-20-15,-3 10-25 0,0 0-15 0,-3-7-14 16,3 7-13-16,0 0-9 0,0 0-12 0,3-11-10 16,-3 11-11-16,0 0-4 0,0 0-3 0,0 0-7 15,0 0 26-15,13-2-35 0,-13 2-4 16,0 0 0-16,38 16-2 0,-17-7-5 0,11 3 2 16,2-2-3-16,3 5 0 0,-2-3-2 0,-1-2-4 15,2 0 1-15,-4 1-1 0,-2 1 1 0,-5-3 0 16,-5-4 0-16,-4-1-3 0,0 3-3 0,-2-5 0 15,-3 4 4-15,-11-6-6 0,16 6 0 0,-16-6-1 0,11 4 2 16,-11-4-3-16,0 0-5 0,9 6 3 16,-9-6 0-16,-4 12 3 0,4-12-3 0,-16 25 3 0,-2 2-2 15,-8 2 0-15,4 4 3 0,-7 0-2 0,-1-2 0 16,5-1-1-16,-3 0 2 0,-1-1 1 0,1 0 3 16,3 0 5-16,0-4-1 0,5 1-3 0,1-5-1 15,6-4 4-15,3-2-5 0,1-2 1 0,0 0-2 16,3-5 2-16,3 0-2 0,-2-2 3 0,5-6-2 0,-7 12-4 15,7-12 6-15,-2 8-4 0,2-8-3 0,-4 7-11 16,4-7-12-16,0 0-16 0,0 0-18 0,-5 10-31 16,5-10-50-16,0 0-55 0,0 0-193 0,0 0-463 15,0 0 128-15</inkml:trace>
  <inkml:trace contextRef="#ctx0" brushRef="#br0" timeOffset="163245.24">2008 12451 381 0,'3'-11'176'0,"-3"11"-11"0,0-8-23 0,0 8 1 16,4-8-19-16,-4 8-4 0,3-8-13 0,-3 8-9 16,2-8-6-16,-2 8-2 0,5-10-6 0,-5 10-9 15,0 0-4-15,4-9-5 0,-4 9-6 0,0 0-13 16,5-8-5-16,-5 8-3 0,0 0-9 0,0 0 1 16,0 0-16-16,0 0 5 0,0 0-4 0,0 0-2 0,0 0-2 15,0 0 1-15,0 0 0 0,0 33 1 0,-7-2 1 16,-7 2-4-16,3 2 3 0,-6 0-6 0,2 0 2 15,2 0 3-15,-4 0 6 0,-1-2 3 0,0-3 1 16,2 0-2-16,0-2 3 0,2-8-8 0,3-4 2 0,2-1 2 16,1-2 5-16,4-5 10 0,0 0 3 15,-1-1 3-15,5-7 10 0,-7 11 1 0,7-11 6 16,-4 9 2-16,4-9-4 0,0 0 0 0,0 0-10 0,-8 9 3 16,8-9-6-16,0 0-2 0,0 0-6 0,0 0-4 15,0 0-2-15,-4 9 6 0,4-9-20 16,0 0-2-16,0 0-3 0,2 11-1 0,-2-11 2 15,10 8-8-15,-3-2 0 0,2-1 2 0,7 6-3 16,4-2 4-16,10 4 2 0,4 3-5 0,1-4 1 16,5 2 0-16,-1 0 2 0,2-6-1 0,0 3-1 15,2-2 2-15,-1-2-4 0,-1 5 6 0,2 0-7 16,-4-3 1-16,-3 3-1 0,1-3-1 0,-1 3-3 16,-4-5-22-16,-7 0-26 0,-2 1-24 0,-5 1-34 15,1-3-31-15,0 2-41 0,0-2-205 0,-2 1-463 0,-2-1 128 16</inkml:trace>
  <inkml:trace contextRef="#ctx0" brushRef="#br0" timeOffset="163695.76">4586 12482 308 0,'0'0'213'0,"0"0"-13"16,0 0-13-16,-5 5-15 0,5-5-12 0,0 0-17 15,0 0-17-15,0 0-13 0,0 0-10 0,0 0-9 16,11 7-6-16,-11-7-3 0,15 2-4 0,-4-2-3 16,-11 0-5-16,29 2-7 0,-8-2-2 0,-5 0-12 15,5 0-1-15,-2 0-7 0,4-2-3 0,12 2-6 16,-8 0 2-16,-2-2-6 0,9 2-3 0,-8-2-6 15,-1 2-2-15,-7-1-3 0,3-3-2 0,-1 8-3 0,-4-8-12 16,0 4-11-16,-16 0-11 0,26 0-13 0,-26 0-20 16,19 4-25-16,-19-4-21 0,12 1-25 15,-12-1-25-15,0 0-138 0,14 2-345 0,-14-2 97 0</inkml:trace>
  <inkml:trace contextRef="#ctx0" brushRef="#br0" timeOffset="164012.81">4629 12691 287 0,'-9'8'215'0,"9"-8"-18"15,0 0-23-15,0 0-11 0,0 0-17 0,-11 5-15 16,11-5-9-16,0 0-14 0,0 0-9 0,0 0-1 16,0 0 1-16,0 0 6 0,0 0-4 0,22 8 3 15,-1-8-1-15,0-2-9 0,15-2-7 0,0 2-9 16,1 0-9-16,-3-2-6 0,0 0-7 0,1 1-7 15,-1 3-1-15,-9-1-6 0,-5-3-5 0,1 4-3 16,-6-3-3-16,6 3-6 0,-4-1-2 0,0 1-2 0,-17 0-2 16,23 0 0-16,-23 0-3 0,18 0-3 0,-18 0 2 15,14-3 1-15,-14 3-6 0,0 0 2 16,0 0 1-16,19 0-3 0,-19 0-1 0,0 0-3 0,0 0 3 16,0 0-1-16,0 0-3 0,15 0-1 0,-15 0-17 15,0 0-20-15,0 0-24 0,0 0-25 0,0 0-42 16,0 0-51-16,0 0-190 0,0 0-436 0,0 0 121 15</inkml:trace>
  <inkml:trace contextRef="#ctx0" brushRef="#br0" timeOffset="167135.07">6153 12474 289 0,'0'0'140'16,"9"6"-19"-16,-9-6-4 0,0 0-17 0,0 0 6 0,0 0-5 15,0 0-2-15,4 4 1 0,-4-4-6 16,0 0-1-16,0 0 0 0,0 0-10 0,0 0-4 0,0 0-4 15,0 0-4-15,0 0-8 0,0 0-4 0,0 0-4 16,16-10-7-16,-16 10 0 0,3-9-9 0,1 6-4 16,-2-6-6-16,0 3 0 0,3-1 0 0,-3-2-3 15,0 1-5-15,0 1 2 0,2-1-6 0,0-2-1 16,-2 1 1-16,-2 1 0 0,3-1-1 0,-1 2 0 16,0 1 3-16,0 0-2 0,-2 6 1 0,2-15-1 15,-2 11 1-15,0 4-1 0,3-10-1 0,-3 10 0 0,0-8-1 16,0 8 0-16,2-7 1 0,-2 7-1 0,0 0-2 15,0-8 3-15,0 8 0 0,0 0-5 0,0 0 4 16,2-9-4-16,-2 9-1 0,0 0 1 0,0 0-1 16,0 0-2-16,0 0-4 0,0 0 1 0,-2-7 0 15,2 7-2-15,0 0-3 0,0 0-1 0,0 0 3 16,0 0 0-16,0 0-3 0,0 0-7 0,0 0 11 16,0 0 2-16,0 0-3 0,0 0-1 0,0 0-2 0,0 0 0 15,0 0 3-15,0 0 0 0,0 0 0 16,0 0 0-16,0 0 1 0,0 0 2 0,0 0-3 0,0 0 0 15,0 0 3-15,0 0-1 0,0 0 2 0,0 0 1 16,0 0-6-16,0 0 7 0,0 0 4 0,0 0 2 16,0 0-1-16,0 0 4 0,0 0-3 0,0 0 0 15,0 0 4-15,0 0-5 0,0 0 4 0,0 0 2 16,0 0-2-16,0 0 18 0,0 0-23 16,0 0 4-16,-5-6 0 0,5 6-6 0,0 0 0 15,0 0-5-15,0 0 4 0,0 0-1 0,0 0-3 0,0 0-1 16,3-9-1-16,-3 9 0 0,0 0-4 0,0 0 0 15,0 0-4-15,0 0 5 0,0 0-3 0,0 0-2 16,0 0 4-16,12 22-1 0,-6-5 2 0,1 2-1 16,4 8 4-16,-1 3 3 0,-4 1 9 0,5-2-1 15,-3-4 1-15,-1-8 2 0,-1 4-6 0,1-4 1 16,-1 0-2-16,2-1 5 0,-1-3-3 0,-1-4 1 16,-4 0-4-16,5-1-1 0,-5-1 2 0,4 0-3 0,-6-7 4 15,6 8 5-15,-6-8 4 0,7 9 10 16,-7-9-5-16,4 6 4 0,-4-6-1 0,0 0-4 15,0 0 0-15,9 2 0 0,-9-2-8 0,0 0 1 16,0 0-2-16,0 0 3 0,17-8-1 0,-11 2-3 16,-1 0-2-16,0-1-2 0,2 2 4 0,-3-4-1 0,1 1 1 15,-1-1 5-15,3-1 8 0,0-4-2 0,-2 0-2 16,1-2-10-16,1-1 11 0,-3-3-8 0,4 3 1 16,-4-2-4-16,1 0 0 0,1 1-2 0,-3 0 4 15,1-2-4-15,0 3 3 0,-4-2 1 0,4 3-4 16,-2 1 2-16,0 3-2 0,0 2 1 0,0 0-1 0,-2 1 1 15,3 1-2-15,-3 0 4 0,2 1-5 0,-2-1 3 16,0 8-5-16,2-13-1 0,-2 13 9 0,2-9-7 16,-2 9-5-16,0-6 0 0,0 6 1 0,0-6 6 15,0 6-8-15,0 0 3 0,0 0-6 0,0-11 3 16,0 11-5-16,0 0 0 0,0 0-5 0,0 0-11 16,2-8-16-16,-2 8-18 0,0 0-13 0,0 0-20 15,0 0-20-15,0 0-19 0,0 0-24 0,0 0-31 16,0 0-16-16,0 0-47 0,0 0-131 0,10 27-447 15,-5-19 126-15</inkml:trace>
  <inkml:trace contextRef="#ctx0" brushRef="#br0" timeOffset="167412.4">6633 12516 335 0,'0'0'239'0,"0"0"-26"0,0 0-24 0,0 0-24 15,0 11-20-15,0-11-15 0,0 0-18 0,0 0-15 16,0 0-9-16,0 9-9 0,0-9-1 16,0 0 4-16,6 14 3 0,-6-9-5 0,0 4-4 0,2 2-3 15,2 5 1-15,-4 1 4 0,0 1 3 0,3 0 3 16,-3 1-7-16,2 1 1 0,0 1-12 0,-2-2-3 16,2-1-7-16,0 0-6 0,-2-3-1 0,0 1-10 15,0 1 1-15,0-5-5 0,3-1-4 0,-3-2-4 0,0 0-2 16,0-9-2-16,2 13-7 0,-2-13-23 15,2 11-20-15,-2-11-21 0,0 6-30 0,0-6-34 16,0 0-52-16,0 0-217 0,0 0-455 0,0 0 126 16</inkml:trace>
  <inkml:trace contextRef="#ctx0" brushRef="#br0" timeOffset="168279.22">6873 12338 441 0,'2'-10'219'0,"-2"10"-24"16,0 0-11-16,-2-12-18 0,2 12-7 0,0 0-8 15,0-11-7-15,0 11-4 0,0-4-12 0,0 4-5 16,0 0-11-16,0 0-8 0,0 0-12 0,2-12-10 16,-2 12-8-16,0 0-13 0,0 0-5 0,0 0-8 15,0 0-7-15,0 0-4 0,0 0-1 0,0 0-6 16,0 0 1-16,0 0-6 0,0 0-1 0,0 0-2 16,17 28 0-16,-11-13-4 0,1 0 6 0,-3 1-6 0,4-2-1 15,-1 5 3-15,-3-3-2 0,3 0-2 0,1-1-1 16,0 2-2-16,-4-2-3 0,3 1 4 0,-3-4-4 15,5 1 1-15,-1 0 1 0,-1-2-3 0,-3-1 0 16,0-2-3-16,1-2 2 0,0 2-1 0,-5-8 0 16,7 11-5-16,-3-5 2 0,-4-6 1 0,7 8 0 15,-7-8 2-15,4 7 0 0,-4-7-1 0,0 0-3 16,8 7 1-16,-8-7 3 0,0 0-2 0,6 5 2 0,-6-5 0 16,0 0-3-16,0 0 2 0,0 0 0 0,0 0-1 15,0 0-1-15,0 0 5 0,0 0-1 0,0 0 4 16,26-10-3-16,-26 10-2 0,6-7 0 0,-6 7 3 15,5-8 0-15,-5 8 4 0,4-13 0 0,-2 7 2 16,-2 6-3-16,7-17 0 0,-5 10-4 0,-2-1 2 16,2-1 3-16,-2-1 0 0,4 2 5 0,-4 8-2 15,2-19 1-15,0 11 4 0,-2-3-2 0,2 4 1 16,-2-4-6-16,0 3-1 0,0 8 2 0,0-18 2 16,0 10-2-16,0-1-1 0,2 1-1 0,-2 8-3 15,0-17 2-15,0 9 2 0,0 8-8 0,0-16-2 0,0 10-1 16,0 6 5-16,3-14-6 0,-3 7 8 0,0 7-7 15,0-14 3-15,0 14-5 0,2-15 3 0,0 7 1 16,-2 8-1-16,0-12 1 0,0 4-2 0,0 8-2 16,0-15 3-16,2 9 4 0,-2 6-4 0,0-15 0 15,0 15 4-15,0-12 1 0,0 12-2 0,0-10-3 16,0 10 3-16,0-10-5 0,0 10 1 0,0-9-1 16,0 9 0-16,0 0 5 0,2-12-1 0,-2 12-3 0,0 0 0 15,0-8-4-15,0 8 3 0,0 0 1 16,0-11 0-16,0 11-3 0,0 0 3 0,3-8-4 15,-3 8 3-15,0 0 1 0,0 0-3 0,0-12 2 16,0 12 1-16,2-8-2 0,-2 8-1 0,0 0 3 0,2-10 0 16,-2 10-2-16,0 0 4 0,0-11 0 0,0 11 2 15,0 0-5-15,0 0 2 0,3-11-2 0,-3 11-1 16,0 0 2-16,0 0 0 0,0 0-1 0,0 0-3 16,-3-9 0-16,3 9 5 0,0 0-4 0,0 0 5 15,0 0-15-15,0 0-13 0,0 0-21 0,3-8-20 16,-3 8-27-16,0 0-31 0,0 0-29 0,0 0-24 0,0 0-14 15,0 0-26-15,0 0-22 0,0 0-131 0,0 0-441 16,0 0 124-16</inkml:trace>
  <inkml:trace contextRef="#ctx0" brushRef="#br0" timeOffset="168675.8199">7227 12508 415 0,'0'0'194'0,"0"0"-20"0,0 0-15 0,0 0-14 15,0 0-12-15,0 0-14 0,0 0-14 0,0 0-11 0,9 5-11 16,-9-5-11-16,0 0-9 0,0 0-1 0,4 8 8 16,-2 0 10-16,1 3 8 0,-3 4-6 15,2 2-1-15,0 2 3 0,-2 1-4 0,5 9 3 0,-8-2 0 16,6-7-1-16,-3 1-5 0,0 8 0 0,0-3-1 16,0-7-5-16,0 1-7 0,3-1-5 0,-3-2-5 15,-3-1-4-15,3-5-5 0,0 1-8 0,0-2-2 16,0-4-2-16,0-6-3 0,3 14-2 0,-3-14-3 15,0 11 3-15,0-11-10 0,0 10-7 0,0-10-21 16,0 0-37-16,0 0-49 0,0 0-72 0,0 0-74 16,0 0-147-16,0 0-468 0,0 0 130 0</inkml:trace>
  <inkml:trace contextRef="#ctx0" brushRef="#br0" timeOffset="173039.75">7929 12474 289 0,'0'0'172'0,"0"0"-25"0,0 0-12 16,0 0-3-16,0 0-13 0,0 0-3 0,0 0-3 0,0 0-13 16,0 0-7-16,0 0-6 0,0 0-6 15,0 0-3-15,0 0-13 0,0 0-1 0,0 0-5 0,0 0-4 16,-18-11-4-16,18 11-4 0,0 0-1 0,0 0-9 16,-28 7 2-16,28-7-5 0,-16 2 1 0,5 0-4 15,11-2-1-15,-15 1 0 0,5 4-6 0,10-5 2 16,-14 2-2-16,8 0 0 0,6-2-1 0,-12 2-3 15,12-2 1-15,0 0 1 0,-13 1 1 0,13-1-9 0,0 0 1 16,-9 4 4-16,9-4 1 0,0 0 3 16,0 0-3-16,-10 3-1 0,10-3-1 0,0 0 2 15,0 0-2-15,0 0-1 0,0 0-1 0,0 0 3 0,0 0 1 16,0 0-8-16,0 0 9 0,0 0 0 0,0 0 4 16,0 0-5-16,0 0 8 0,0 0-4 0,34 4 1 15,-15-4 1-15,2 0 0 0,15 0 1 0,0 0-4 16,3 0 2-16,-3 0-1 0,3 0-3 0,0-2-3 15,-5 4 0-15,-2-2-3 0,2-2-1 0,-9 2 0 16,-2 2 0-16,-5-2-5 0,-4 0 1 0,4 0 2 16,-4 0-2-16,-3 0-3 0,-11 0-1 0,19 0 5 15,-19 0-4-15,13 0 3 0,-13 0 2 0,0 0-1 16,17 0 4-16,-17 0 1 0,0 0-2 0,0 0 10 0,13 0-3 16,-13 0 5-16,0 0 1 0,0 0 3 0,0 0-2 15,0 0-4-15,12 0 0 0,-12 0-4 0,0 0 6 16,0 0-5-16,0 0-2 0,0 0-12 0,0 0-11 15,0 0-26-15,0 0-39 0,0 0-39 0,0 0-51 16,9-2-58-16,-9 2-197 0,0 0-494 0,0 0 136 16</inkml:trace>
  <inkml:trace contextRef="#ctx0" brushRef="#br0" timeOffset="173640.0799">8803 12289 350 0,'9'-6'265'0,"-9"6"-32"0,4-2-21 0,-4 2-13 15,0 0-14-15,8-6-16 0,-8 6-19 0,0 0-17 16,0 0-12-16,0 0-14 0,0 0-13 0,2-7-11 16,-2 7-12-16,0 0-8 0,0 0-4 0,0 0-10 0,0 0-3 15,0 0-3-15,-28-2-4 0,28 2-3 0,-16-1-5 16,16 1-2-16,-16-5-6 0,7 1 3 0,2 0-2 15,0 0-3-15,-1-3-1 0,0 1-2 0,1-2-1 16,1 0-5-16,1 0 1 0,3-9-3 0,-2 4 0 16,0 1-4-16,4 0-2 0,4-2 2 0,-2 0 0 15,4-2 0-15,3 3-1 0,0-3 1 0,3 3 0 16,1 0-4-16,4 4-4 0,-2-2-1 0,6 3 7 0,0 2 2 16,-1 4-3-16,1 0 2 0,11 2-2 0,-7 2 1 15,-2 6-4-15,-3 0 3 0,-2 4-4 0,0-1-2 16,7 12 4-16,-6-6-4 0,-6 2 5 0,-3 0 1 15,1 11 0-15,-6-1 2 0,-3-3 0 16,-2 4 1-16,-5 1-1 0,-6-4-1 0,-1-3 3 0,1 5-2 16,-7-2-1-16,-2-3 1 0,-6-4 0 0,8 0 0 15,0-6-1-15,-1-4 2 0,6 2 0 0,-1-6-4 16,1 0 5-16,3-2-2 0,-1-1 3 0,2-3-1 16,9 0-6-16,0 0 6 0,-25-4-2 0,16 0 6 0,1-3-2 15,4-2 4-15,-3 4 4 0,3-2-2 0,0 0 6 16,-1 1-4-16,5-3-1 0,-2 1-4 0,2 8 0 15,0-13-7-15,0 13 4 0,2-8-1 0,-2 8-1 16,5-6-1-16,-5 6-2 0,13-4 0 0,-13 4 1 16,18-2-1-16,-18 2 1 0,16 0-1 0,-16 0 1 15,21 4 0-15,-12-2 0 0,3-2-3 0,5 6 4 16,-5 1-2-16,1-6 2 0,1 3-1 0,-2 0-2 16,-3 1-9-16,9 1-15 0,-5-1-16 0,0-1-16 15,-5-2-18-15,-8-2-21 0,18 3-12 0,-10 0-26 16,-8-3-22-16,17-3-22 0,-17 3-30 0,14-3-109 0,-5-6-375 15,-2 5 106-15</inkml:trace>
  <inkml:trace contextRef="#ctx0" brushRef="#br0" timeOffset="174541.18">9234 12240 214 0,'4'-13'173'0,"-4"7"-29"0,0 6-15 0,5-17-16 16,-5 14 11-16,4-6 4 0,-2 3-7 0,-2 0-9 15,0 6-8-15,2-12 0 0,-2 3-7 0,6 5-6 0,-6 4-9 16,0-10 4-16,0 10-5 0,2-10-10 0,-2 10-1 15,2-6-4-15,-2 6-11 0,0 0 2 0,0-9-6 16,0 9-7-16,0 0-4 0,2-7 1 0,-2 7-7 16,0 0-5-16,0 0-2 0,3-7-3 0,-3 7-3 15,0 0-1-15,0 0-5 0,0 0 1 0,0-9-4 16,0 9 5-16,0 0-3 0,0 0-2 0,0 0-1 16,2-6 4-16,-2 6-4 0,0 0 7 0,0 0-7 15,0 0 6-15,0 0 4 0,0 0 3 0,2-7 5 16,-2 7-4-16,0 0 3 0,0 0-1 0,0 0 2 15,2-7-2-15,-2 7-1 0,0 0-4 0,0 0 1 0,0 0 2 16,0-8-7-16,0 8 2 0,0 0-2 0,0 0 1 16,0 0-4-16,5-8-1 0,-5 8-1 0,0 0-1 15,0 0-1-15,2-7 2 0,-2 7-6 0,0 0 3 16,0 0-3-16,0 0-2 0,0 0-1 0,0 0-1 16,2-8-4-16,-2 8-4 0,0 0-2 0,0 0 1 15,0 0 7-15,0 0-4 0,0 0 0 0,0 0-1 16,14 21 5-16,-5-4-3 0,-2 0 1 0,3 12-1 0,1 3 5 15,0-2 0-15,-2-1-4 0,0 2 3 0,2-2-4 16,-1-5 4-16,-1-3-2 0,0 9 0 0,-3-6-1 16,4-4 3-16,-1-4 1 0,0 0-1 0,-5 1-1 15,4-3 5-15,-1 3-3 0,-3-5 2 0,-2-1 1 16,3-3-1-16,-1 0 2 0,-1 0-2 0,-1-4 2 16,3 3 0-16,-5-7-2 0,4 8 0 0,-2-4 3 15,-2-4 2-15,3 8-3 0,-3-8-1 0,4 6 2 16,-4-6 4-16,0 0 8 0,2 8 4 0,-2-8 4 15,0 0 5-15,5 4-1 0,-5-4 1 0,0 0 6 0,0 0-2 16,2 7 5-16,-2-7-2 0,0 0 4 0,0 0-8 16,0 0 4-16,0 0-3 0,0 0-1 15,0 0-1-15,0 0-2 0,0 0-1 0,8 8-1 0,-8-8 5 16,0 0-7-16,0 0 4 0,0 0-4 0,0 0 1 16,0 0 1-16,0 0-6 0,0 0 5 0,0 0-20 15,0 0 10-15,0 0 3 0,0 0-3 0,0 0 7 16,0 0-6-16,0 0 2 0,0 0-3 0,0 0 7 0,0 0-10 15,0 0 7-15,0 0-11 0,0 0-4 0,0 0 6 16,0 0-4-16,13-16-4 0,-9 9 5 0,-2-1-9 16,4-2 6-16,0-4 0 0,3-1 2 0,2-2-7 15,-3-1 0-15,-1 2 3 0,1-5-4 0,4-8 1 16,-1 1-2-16,-2 3 0 0,0 6-2 0,-1 1 6 16,-2 0-5-16,-1 1 2 0,-1 1 2 0,1-3-3 15,0 3-1-15,-1 4 0 0,1-1-1 0,-1-3 1 16,-2 3 6-16,1 3-6 0,1-1 0 0,-2 4 5 15,-2 0-4-15,2-1 2 0,-2 8-1 0,6-10-2 0,-6 3 4 16,0 7-10-16,4-8 4 0,-4 8 2 0,0-5-4 16,0 5 5-16,0 0 6 0,2-9-7 15,-2 9 0-15,0 0-4 0,3-7 1 0,-3 7-4 0,0 0 5 16,0 0 6-16,4-7-8 0,-4 7 1 0,0 0-1 16,0 0-1-16,0 0 6 0,0 0 1 0,0-8-3 15,0 8 0-15,0 0-4 0,0 0 1 0,0 0-5 16,0 0-5-16,0 0-25 0,0 0-20 0,2-7-20 0,-2 7-34 15,0 0-31-15,0 0-30 0,0 0-23 0,0 0-22 16,0 0-27-16,0 0-205 0,0 0-541 16,0 0 149-16</inkml:trace>
  <inkml:trace contextRef="#ctx0" brushRef="#br0" timeOffset="175815.76">9676 12525 235 0,'0'0'182'16,"0"0"-32"-16,0 0-6 0,0 0-11 0,0 0-8 15,0 0-6-15,0 0-9 0,9 0-2 0,-9 0-8 0,0 0-7 16,0 0-1-16,0 0-11 0,0 0-4 16,0 0-5-16,0 0-2 0,0 0-3 0,0 0-9 0,0 0-7 15,0 0 0-15,0 0-7 0,0 0-1 0,0 0-9 16,0 0-2-16,0 0 1 0,0 0-5 0,0 0-2 15,0 0-4-15,0 0-5 0,0 0 0 0,0 0-1 16,0 0-1-16,0 0-2 0,0 0 7 0,0 0 2 16,0 0 0-16,0 0 1 0,0 0-2 0,0 0 4 15,0 0-4-15,0 0 3 0,0 0-6 0,0 0 5 0,0 0-5 16,0-17 2-16,0 17-4 0,0 0 0 0,0 0-2 16,0 0 0-16,0 0-5 0,0 0-5 0,0 0 4 15,7-5 0-15,-7 5 0 0,0 0-2 0,0 0-1 16,0 0-2-16,5-7 2 0,-5 7-1 0,0 0-2 15,0 0 1-15,0 0-1 0,0 0-1 0,6-5 2 16,-6 5-4-16,0 0 3 0,0 0 0 0,0 0-2 0,0 0 2 16,0 0-1-16,9-5-1 0,-9 5 3 15,0 0 0-15,0 0-3 0,0 0 3 0,0 0-1 0,0 0-1 16,0 0-1-16,0 0 0 0,8-4 3 0,-8 4 0 16,0 0-6-16,0 0 6 0,0 0 3 0,0 0-4 15,0 0 2-15,0 0-4 0,0 0 2 0,0 0 1 16,0 0-1-16,0 0-3 0,0 0 4 0,4-4-1 15,-4 4-1-15,0 0-1 0,0 0 0 0,0 0 1 16,0 0-10-16,0 0 12 0,0 0 1 0,0 0-7 16,0 0 4-16,0 0-8 0,0 0 9 0,0 0-3 15,0 0 1-15,0 0-2 0,0 0 0 0,0 0 4 16,0 0-4-16,0 0 2 0,0 0-1 0,0 0 0 16,0 0 0-16,0 0-4 0,0 0 2 0,0 0 0 0,0 0-4 15,0 0 4-15,0 0-3 0,9-4 1 0,-9 4 1 16,0 0 0-16,0 0 0 0,0 0 1 0,0 0-2 15,0 0 3-15,0 0 1 0,0 0-1 0,0 0-2 16,0 0 2-16,0 0-1 0,0 0 0 0,0 0 3 16,0 0-2-16,0 0 1 0,0 0-1 0,0 0 4 15,0 0-5-15,0 0 3 0,0 0-1 0,0 0 1 16,0 0-2-16,0 0 0 0,0 0 0 0,0 0-1 0,0 0 6 16,0 0-2-16,0 0-3 0,0 0 0 0,0 0 0 15,0 0 0-15,0 0 2 0,0 0-2 0,0 0 1 16,0 0 0-16,0 0 1 0,0 0 1 0,0 0-4 15,0 0 3-15,0 0 0 0,0 0-1 0,0 0-6 16,0 0 8-16,0 0-2 0,0 0-1 0,0 0 2 16,0 0 1-16,0 0-7 0,0 0 5 0,0 0 2 15,0 0 2-15,0 0-3 0,0 0-1 0,0 0-1 16,0 0 1-16,0 0 2 0,0 0-1 0,0 0-1 16,0 0 1-16,0 0-2 0,0 0 2 0,0 0 1 0,0 0-2 15,0 0 1-15,0 0 2 0,0 0-1 0,0 0-4 16,0 0 3-16,0 0 0 0,0 0 0 0,0 0 0 15,0 0-2-15,0 0 2 0,0 0-1 0,4-6-3 16,-4 6 4-16,0 0-1 0,0 0-5 0,17 0 6 16,-17 0-1-16,0 0-1 0,9-3 4 0,-9 3-4 15,0 0-1-15,0 0 1 0,0 0 1 0,18 5 1 16,-18-5-3-16,0 0-3 0,9 5 4 0,-7 0 1 0,3 1-1 16,-3 2 0-16,0 1 2 0,-2 1 0 0,-2-2 1 15,2 0-1-15,0 3 3 0,-2-1-2 16,0-2-1-16,-1 0 0 0,1 2 1 0,-2-2-1 0,2 1 4 15,-3-1-3-15,0 0 0 0,0 1 3 0,1-4-2 16,2 3 4-16,-3 0 1 0,1-3-1 0,4-5 4 16,-8 11 3-16,4-7 6 0,4-4 1 0,-7 8 9 15,7-8 2-15,-6 4 3 0,6-4-1 0,0 0 4 16,-5 4-4-16,5-4-3 0,0 0 2 0,0 0-2 16,-6 4-3-16,6-4-8 0,0 0-3 0,0 0 6 15,0 0-6-15,0 0 0 0,0 0 0 0,0 0-2 0,0 0 1 16,0 0-2-16,31-6-2 0,-31 6-1 0,18-4-7 15,-6 4 3-15,-1-2-6 0,-2-2-16 0,3 2-7 16,-1 0-17-16,-2 0-18 0,3-2-11 0,-12 4-16 16,18-7-16-16,-10 3-27 0,2 1-20 0,8-5-36 15,-6 0-146-15,-1 1-395 0,0-3 112 0</inkml:trace>
  <inkml:trace contextRef="#ctx0" brushRef="#br0" timeOffset="176416.16">9964 12198 328 0,'0'0'208'0,"0"-8"-25"16,0 8-16-16,0-9-14 0,0 9-13 15,0-9-13-15,0 9-5 0,2-7-13 0,-2 7 1 16,0-10-2-16,0 10-13 0,0-8-2 0,0 8-4 0,2-8-1 15,-2 8-6-15,2-6-7 0,-2 6-10 0,0 0-9 16,3-9-7-16,-3 9-4 0,0 0-5 0,0 0-7 16,0 0-2-16,0 0-2 0,0 0-1 0,0 0-8 15,13 17-1-15,-6-8 3 0,0 6-2 0,0 1-2 16,-1 1 3-16,3 0 0 0,1 0 1 0,-3-1 3 16,-1 1-3-16,1-1 1 0,-2-2 0 0,4 0 0 15,-2 1 0-15,-5-5-5 0,0 1-8 0,5-3 5 16,-2-1 0-16,-3 2-1 0,1-2-1 0,1 0-1 15,-2-1-2-15,3 3-2 0,-5-1-1 0,4-2 1 0,-2 0-6 16,-2-6-2-16,8 13 8 0,-6-9 3 0,0 1-5 16,-2-5-2-16,5 9-3 0,-5-9 5 15,2 7 1-15,-2-7-1 0,0 0-2 0,2 6 7 0,-2-6 4 16,0 0 11-16,5 3-1 0,-5-3 2 0,0 0 1 16,0 0-3-16,0 0-1 0,0 0-1 0,0 0 3 15,0 0-6-15,0 0 0 0,0 0-3 0,8-20-4 16,-4 10 4-16,-2 2-5 0,-2-11-2 0,2 3-1 0,0-4 1 15,0 3-2-15,1-2-2 0,-1 0-1 0,2 1 6 16,-2 0-3-16,3-1-2 0,-1 1 2 0,-1-2-5 16,4 5 1-16,-3-2 1 0,3-2 3 0,-2 8-2 15,-1 0 2-15,-1 1-2 0,-1 2 2 0,1-1 1 16,1 2 0-16,-2-1-6 0,-2 8 2 0,2-12 3 16,3 6-5-16,-5 6 2 0,4-7-1 0,-4 7 1 15,0 0-4-15,2-11 0 0,-2 11-2 0,0 0 0 16,0-6-6-16,0 6-16 0,5-5-19 0,-5 5-20 15,0 0-17-15,0 0-25 0,0 0-23 0,0 0-26 16,0 0-33-16,0 0-43 0,0 0-125 0,0 0-425 0,0 0 119 16</inkml:trace>
  <inkml:trace contextRef="#ctx0" brushRef="#br0" timeOffset="176749.76">10276 12249 214 0,'0'0'201'0,"0"8"-32"0,0-8-4 16,0 0-23-16,0 0-6 0,0 0-15 16,0 0-5-16,7 11-13 0,-7-11-9 0,6 4-4 15,3 1 3-15,-9-5-13 0,17 8-4 0,-9-2-8 0,2 0-4 16,-3 0-7-16,0 0 3 0,-1 1-1 0,3 3-1 16,-1 2-2-16,0 0-7 0,-3-2 3 0,-1 6 6 15,-4 2 0-15,-2-1-3 0,-2 0-2 0,-3-2-4 16,0 2 0-16,2-2-5 0,-4 1 1 0,0-3 0 15,3-2-5-15,1-1 2 0,-2-4-3 0,2 1 5 16,1-2-5-16,4-5 8 0,-5 8 0 0,5-8 0 16,-4 9 1-16,4-9 0 0,0 0-4 0,0 0 0 15,-2 8-6-15,2-8-4 0,0 0-2 0,0 0-5 16,0 0-6-16,30-4 0 0,-11 0 2 0,2-2-11 0,0 0-11 16,11-4-17-16,2-1-26 0,-2 3-25 0,0-4-29 15,-7 3-31-15,-3 3-28 0,-1 0-39 0,-2-2-187 16,1 2-455-16,0-1 126 0</inkml:trace>
  <inkml:trace contextRef="#ctx0" brushRef="#br0" timeOffset="177297.67">11026 12260 355 0,'0'0'280'16,"0"-8"-20"-16,0 8-19 0,0 0-11 0,0 0-16 16,0 0-10-16,-2-8-16 0,2 8-25 0,0 0-16 15,0 0-14-15,0 0-15 0,4-7-6 0,-4 7-16 16,9-5-5-16,1 3-5 0,8-5-7 0,2 1-10 16,15-2-11-16,-4 2-2 0,4-3-3 0,1 3-9 0,1-1-4 15,-3 3-3-15,-8-1-1 0,-2 2-7 0,-1 2-1 16,-2-2-6-16,-1 3-6 0,0-1 0 0,-5-1-11 15,-2-1-4-15,-2 3-12 0,-11 0-8 0,16-2-7 16,-16 2-11-16,11 0-5 0,-11 0-6 0,0 0-4 16,0 0-12-16,12 0-9 0,-12 0-14 0,0 0-3 15,0 0-13-15,0 0-1 0,0 0-10 0,0 0-2 16,0 0 0-16,0 0-9 0,0 0 6 0,0 0 7 0,0 0 8 16,-25-12 13-16,21 8 3 0,4 4 18 15,-12-11-3-15,7 5 13 0,-1 0 4 0,-1 0 4 16,-1 0 13-16,2 0 15 0,-1-3 5 0,1 4 10 0,-1-2 17 15,-1 1 3-15,2 0 22 0,-1 0-2 0,-2-1 12 16,4-1 2-16,-2 2 10 0,7 6 2 0,-11-8-2 16,2 4 7-16,6 0 4 0,3 4 2 0,-11-8-9 15,11 8-4-15,-6-5-5 0,6 5 7 0,0 0 5 0,0 0 1 16,0 0 12-16,-17 11 6 0,13-3 3 16,-3 6-5-16,-2 3 0 0,2 1 2 0,0 0-3 15,3 3-3-15,-3 8-6 0,3-4-6 0,-3-3-8 0,4-1-7 16,-4 8 2-16,3-3-5 0,1-4-11 0,-1 10 0 15,4-9-9-15,-2-1-26 0,2-3-32 0,-2 1-25 16,4-4-38-16,-2 5-35 0,2-3-45 0,5 3-203 16,7 8-451-16,1-13 125 0</inkml:trace>
  <inkml:trace contextRef="#ctx0" brushRef="#br0" timeOffset="177983.75">12139 11997 418 0,'0'0'235'16,"-2"-15"-23"-16,2 15-14 0,0-9-20 0,2 1-16 16,-2 8-14-16,2-13-7 0,0 9-14 0,-2 4-15 15,2-10-5-15,-2 10-9 0,3-9-12 0,-3 9-8 16,0 0-12-16,5-4-7 0,-5 4-3 0,0 0-1 15,0 0 2-15,11 18 1 0,-4-1 0 0,-5 4-6 0,8 9-5 16,-6 1-4-16,5 4 2 0,-7-4-4 0,3 0-9 16,-1-1 5-16,4 2-8 0,-4-6 1 15,-2-5-2-15,3-1 0 0,4 9-5 0,-5-6-2 0,-2-7 2 16,4-2-1-16,-2-1-8 0,0 0 2 0,1-4-4 16,-1-2 4-16,-2-1-4 0,1 2 1 0,-3-8 1 15,7 5-6-15,-7-5-4 0,0 0-1 0,0 0-1 16,0 0-1-16,0 0-4 0,28-15-1 0,-19 4 0 0,-1-5 1 15,1 0-1-15,1-3-7 0,3-10 11 0,-2 3-3 16,4-4-2-16,-7 8 2 0,-1-1 4 0,1 5 1 16,-2 1-2-16,1-1 0 0,-3 2 2 0,6-1 3 15,-5 0-3-15,1 4 2 0,3-2 5 0,-5-1-3 16,6-1 4-16,-3 1-6 0,-3 1 6 0,5 1 3 16,-7 0 7-16,6 4-2 0,-4-1 4 0,3 3-2 15,-5-1 2-15,3 0 0 0,-1 4 3 0,1-3 1 16,0 0 1-16,-5 8-1 0,4-15-1 0,-4 15-2 15,5-7-5-15,-5 7 0 0,4-9-3 0,-4 9-1 16,0 0 0-16,2-8-4 0,-2 8-6 0,0 0 1 16,0 0-3-16,5-8 4 0,-5 8 2 0,0 0-4 15,0 0-15-15,0 0-11 0,0 0-16 0,0 0-23 0,0 0-25 16,0 0-15-16,0 0-16 0,4 23-15 0,-4-14-19 16,3 11-12-16,-6 0-15 0,6 0-11 0,-1 0-146 15,1 11-400-15,-3-7 114 0</inkml:trace>
  <inkml:trace contextRef="#ctx0" brushRef="#br0" timeOffset="178465.9">12582 12309 303 0,'0'0'142'0,"0"0"-2"16,0 0-6-16,-5 7-5 0,5-7-12 0,0 0-9 16,0 0-6-16,0 0-9 0,0 0-3 0,0 0-7 15,-12 1 3-15,12-1-8 0,0 0 0 0,0 0 0 16,0 0-9-16,0 0 1 0,0 0 1 0,0 0-7 15,0 0 3-15,0 0-6 0,0 0-5 0,0 0 1 16,0 0-4-16,0 0-2 0,0 0-8 0,-11-12-1 0,11 12-4 16,0 0-5-16,0 0-2 0,0 0-3 0,0 0 0 15,0-8-4-15,0 8-2 0,0 0-4 0,0 0-1 16,0 0-5-16,0 0 0 0,11-10-2 0,-2 8 4 16,-1-2-5-16,-8 4-3 0,20-4 6 0,-10 4-4 15,1-2-2-15,-11 2-3 0,17-3 0 0,-7 3-1 16,-10 0 2-16,16 3-2 0,-16-3 1 0,12 4 1 15,-12-4 4-15,4 8 5 0,-4 0 1 0,0 0 2 0,0 1-3 16,-2-1-1-16,0 2 0 0,-4-2 1 0,4 2-2 16,0 1-1-16,-5 2 0 0,7 0 0 15,-2 0 1-15,2-3 1 0,2 0 0 0,-2 3-3 0,5-5 0 16,1 6-1-16,4-2 3 0,1 3 0 0,1-1-2 16,1-1-1-16,-2-1 2 0,1-2-5 0,-3-3 0 15,0 0 0-15,-1 1 1 0,-4-1 0 0,0-1 0 16,1 1 3-16,-3-2 4 0,-2-5 6 0,0 11-2 15,0-11 2-15,-2 8-7 0,-5-2 4 0,1 1-6 16,-4-1 4-16,1-2-3 0,0 0 2 0,-1 2 0 16,2-3 0-16,-1 2-6 0,-1-2-4 0,1 0-18 15,9-3-17-15,-11 4-17 0,11-4-23 0,0 0-29 16,0 0-31-16,0 0-39 0,-21-4-40 0,21 4-126 16,0 0-400-16,2-16 113 0</inkml:trace>
  <inkml:trace contextRef="#ctx0" brushRef="#br0" timeOffset="179163.0799">12980 12054 246 0,'3'-8'214'0,"-3"8"-32"16,7-10-8-16,-7 6 1 0,0 4-14 0,2-8-8 15,-2 8-14-15,2-6-5 0,-2 6-11 0,0 0-12 16,7-7-11-16,-7 7-14 0,0 0-8 0,0 0-12 16,0 0 2-16,0 0-5 0,0 0-4 0,0 0-1 15,16 19-7-15,-11-9 0 0,-1 7 0 0,1-1 6 16,-1 5-5-16,0-3-3 0,4 13-1 0,-1-6-7 16,-5-5 2-16,5 1-9 0,-3-3-3 0,0 0-2 0,2-1-5 15,-2 2-1-15,1-5-1 0,-3-1-2 0,2-4-1 16,-2 2-3-16,1-3-2 0,-1-1-1 0,0-2 0 15,-2-5-3-15,2 12 1 0,-2-7-3 0,0-5-4 16,6 4 0-16,-6-4-10 0,0 0-3 0,0 0-4 16,0 0 3-16,0 0-1 0,0 0-3 0,20-10-3 15,-13 4 5-15,-2-2 1 0,-1 1 4 0,-2-1-1 16,5-1 1-16,-3 4 2 0,3-6-1 0,-2 3 3 16,0 0 2-16,-1 0 2 0,-4-1 2 0,7 2 2 15,-5-2 4-15,0 1-3 0,2 0-1 0,0 1 3 16,-2-2 3-16,0 0-2 0,-2 3 0 0,0 6-3 0,5-15 2 15,-3 11-2-15,-2-5 2 0,0 9-1 0,2-9 0 16,0 2-5-16,-2 7 5 0,2-14-2 0,-2 14-1 16,3-10 3-16,-1 4 0 0,-2-3 4 0,0 9-3 15,4-14 0-15,-2 8 0 0,2-3 4 0,-4 9 0 16,0-9 2-16,0 9 2 0,4-11 0 0,-4 11 0 16,0-10 6-16,0 10-4 0,2-9 0 0,-2 9 0 15,2-8 0-15,-2 8-2 0,0 0-2 0,3-10-2 0,-3 10 3 16,0 0-4-16,2-8 5 0,-2 8-3 0,0 0-2 15,2-8-1-15,-2 8-1 0,0 0-3 0,0 0 2 16,0 0 1-16,4-8-4 0,-4 8 1 0,0 0 2 16,0 0 0-16,3-9-2 0,-3 9 3 0,0 0-3 15,0 0-3-15,0 0-1 0,0 0 1 0,2-8 0 16,-2 8-1-16,0 0 3 0,0 0-1 0,0 0-5 16,0 0 3-16,0 0-2 0,2-8 0 0,-2 8-2 0,0 0 5 15,0 0-4-15,0 0-1 0,0 0-6 16,0 0-6-16,0 0-19 0,0 0-11 0,0 0-16 15,0 0-21-15,0 0-26 0,0 0-22 0,0 0-26 0,0 0-33 16,0 0-182-16,-11 23-443 0,7-13 125 0</inkml:trace>
  <inkml:trace contextRef="#ctx0" brushRef="#br0" timeOffset="179655.15">13268 12462 350 0,'0'0'190'0,"0"0"-19"15,0 0-16-15,0 0-15 0,0 0-7 0,0 0-4 0,0 0-8 16,0 0-6-16,0 0-11 0,0 0-6 15,0 0-10-15,0 0-12 0,0 0-8 0,0 0-13 16,0 0 1-16,0 0-9 0,0 0-3 0,0 0-6 16,0 0-1-16,9-31-4 0,2 28-6 0,-1-1-3 15,-10 4 0-15,25-4-7 0,-9 2 2 0,-8 2-6 0,-8 0-4 16,19 0-3-16,-19 0 5 0,13 6-3 0,-13-6 0 16,10 7-1-16,-10-7 3 0,2 9 2 0,-2-9 1 15,0 13-3-15,-2-4 0 0,2-9 0 0,-2 13 1 16,0-2-2-16,-4-3-3 0,6-8-1 0,-2 14 2 15,2-6-2-15,0-8 0 0,0 17 1 0,2-8 0 0,1-1-2 16,0 0 0-16,1 2-1 0,5 5 3 16,-3-5-5-16,4 11 12 0,-5-16-15 0,-1 4 8 15,1-3 4-15,-5-6 10 0,6 12 7 0,-6-12 5 16,2 11 8-16,-2-11 8 0,3 6 5 0,-3-6-2 16,0 0-5-16,-5 10-1 0,5-10-3 0,-9 6-4 15,9-6-9-15,-11 4 2 0,11-4-5 0,-16 7-3 16,16-7 0-16,-19 1-12 0,10-1-26 0,9 0-29 15,-17 3-43-15,17-3-48 0,-21 0-71 0,0 1-156 16,3 3-432-16,2-4 120 0</inkml:trace>
  <inkml:trace contextRef="#ctx0" brushRef="#br0" timeOffset="180469.68">4732 13631 400 0,'0'0'233'15,"-16"0"-25"-15,16 0-12 0,0 0-13 0,0 0-10 0,0 0-11 16,-14 2-11-16,14-2-14 0,0 0-9 0,0 0-11 15,0 0-11-15,0 0-9 0,0 0-13 0,0 0-6 16,0 0-10-16,0 0-3 0,0 0-9 0,0 0-6 16,0 0-5-16,0 0-6 0,0 0 0 0,0 0-4 0,0 0-8 15,0 0-10-15,52 2-24 0,-31 0-28 16,0 0-36-16,1-2-38 0,1 2-34 0,11-1-35 16,-9 3-136-16,-4-4-374 0,-3 3 105 0</inkml:trace>
  <inkml:trace contextRef="#ctx0" brushRef="#br0" timeOffset="180633.06">4877 13803 424 0,'0'0'248'0,"-9"4"-18"15,9-4-16-15,0 0-11 0,0 0-18 0,0 0-16 16,-11 5-19-16,11-5-14 0,0 0-18 0,0 0-13 0,0 0-13 16,0 0-6-16,0 0-9 0,0 0-9 0,43 2-19 15,-20-4-25-15,14 2-29 0,3-6-36 16,2 6-43-16,1-3-45 0,1 1-181 0,-3-2-368 0,4 1 104 15</inkml:trace>
  <inkml:trace contextRef="#ctx0" brushRef="#br0" timeOffset="181249.81">6280 13631 344 0,'0'0'191'0,"0"0"-21"0,2-13-12 0,-2 13-15 0,5-12-6 16,-5 4-1-16,0 8-8 0,4-12-2 16,-1 4-7-16,-1 1-5 0,1-1 0 0,-3 8-5 15,4-15-6-15,-1 9-6 0,-3 6-9 0,2-10-7 0,-2 10-12 16,0 0-8-16,4-10-9 0,-4 10-6 0,0 0-5 16,0 0-1-16,0 0 0 0,0 0-4 0,23 31 4 15,-14-11-3-15,-2 11 0 0,7 2-1 0,-5 1-4 16,4 2 0-16,-1-1 0 0,-1 0-1 0,-4 0-1 0,5-2-1 15,-1-7-3-15,0-4-5 0,1-1 4 0,-3-5-2 16,-1-1-1-16,4 1-3 0,-3-1-2 0,2-2 1 16,-1-5 1-16,-3 2-3 0,-3-4 1 0,3 3 0 15,-2-6 0-15,-5-3-3 0,11 9 4 0,-11-9 0 16,9 3 3-16,-9-3-4 0,0 0 1 0,0 0-4 16,17-10 0-16,-17 10-7 0,11-14 4 0,-7 6 0 15,3-7 0-15,0-3-3 0,-2 2 2 0,3-15-3 16,1 7-2-16,3-3-1 0,-5-2 1 0,0 4-2 15,-1 2 4-15,-4 4 4 0,6 4 7 0,-6-4 9 16,5 2-12-16,-3 3 5 0,1-2-3 0,-1 1-1 0,4 1-5 16,-4 1-3-16,-2 4 13 0,1 0-10 15,-1 1-3-15,-2 8-6 0,4-12 2 0,-4 12-1 16,5-11-1-16,-5 11-2 0,5-8-9 0,-5 8-12 0,0 0-8 16,4-8-15-16,-4 8-20 0,0 0-25 0,0 0-33 15,0 0-29-15,0 0-35 0,0 0-29 0,18 12-166 16,-18-12-456-16,4 16 127 0</inkml:trace>
  <inkml:trace contextRef="#ctx0" brushRef="#br0" timeOffset="181470.75">6889 13869 256 0,'0'0'197'0,"3"15"-16"15,-3-15-15-15,0 9-6 0,0-9-1 0,-3 17-8 16,3 2-5-16,-2-7-7 0,2 5-10 0,-2 1-11 15,-1 0-9-15,3 1-10 0,0 0-4 0,-2 1-8 16,2 1-5-16,-3-1-6 0,1-1-10 0,0-1-1 16,0 1-11-16,0-5-4 0,-1 3-4 0,3-5-7 15,0 0-4-15,-2-3-10 0,2 0-22 0,0-9-27 16,-4 15-23-16,4-9-26 0,0-6-47 0,0 0-47 0,0 0-140 16,0 0-367-16,0 0 104 0</inkml:trace>
  <inkml:trace contextRef="#ctx0" brushRef="#br0" timeOffset="181862.59">7038 13366 236 0,'0'-13'231'0,"0"13"-31"0,0 0-29 0,2-10-25 16,-2 10-11-16,7-8-22 0,-3 1-8 0,3 2-12 15,-1 1-6-15,11-5-5 0,-2 1-7 0,-1 0-7 16,2 3-7-16,3 1-3 0,-1 7-7 0,-7-2-3 16,2 4-5-16,2 5 0 0,-2 7-1 0,-3-2 3 15,3 15 0-15,-2 0-4 0,-9 1-1 0,-2 0-1 0,0 0-1 16,-4-1 4-16,-1-5 2 0,-3 6-1 0,3-8 3 15,-1-4 2-15,0-5 1 0,-3 1 1 0,5-3 0 16,0-2 1-16,-1-4 4 0,3 2 3 0,2-8 0 16,-8 11 0-16,8-11-1 0,0 0-6 0,0 0-8 0,0 0 4 15,0 0-8-15,15 4-6 0,-15-4-5 16,27-11-10-16,5-4-21 0,-2 3-24 0,-1-1-33 16,3 0-38-16,-8 0-43 0,8 5-53 0,-9 0-182 0,-2 2-447 15,0 3 124-15</inkml:trace>
  <inkml:trace contextRef="#ctx0" brushRef="#br0" timeOffset="182149.69">7843 13925 439 0,'-10'5'292'0,"10"-5"-29"0,0 0-24 16,0 0-21-16,0 0-21 0,0 0-21 0,0 0-21 15,0 0-19-15,0 0-15 0,0 0-12 0,0 0-11 16,53-12-18-16,-15 4-34 0,4-1-40 0,1 1-60 15,-2 3-83-15,-2-5-181 0,2 1-381 0,-3 1 107 16</inkml:trace>
  <inkml:trace contextRef="#ctx0" brushRef="#br0" timeOffset="182907.09">8964 13586 370 0,'0'0'204'16,"0"0"-25"-16,0 0-33 0,0 0-14 0,0 0-11 15,0 0-23-15,0 0-3 0,0 0-8 0,0 0-9 16,0 0-9-16,0 0-8 0,-18 12-4 0,11-6-5 15,0-2-6-15,-1 0-1 0,-2 1-6 0,3-4-6 0,-2 4-2 16,9-5-2-16,-18 4-3 0,11-4 1 16,7 0 2-16,0 0-3 0,0 0-1 0,-21-7-7 15,21 7 1-15,-4-8-3 0,2 2-3 0,-1-2-1 0,1 0 5 16,4 0-1-16,1-1 6 0,-1-1-5 0,0 2 2 16,3 0-4-16,0-1 3 0,1 1-3 0,3-4-1 15,0 1 0-15,3 6-2 0,4-2 0 0,2-1-4 16,1 6 0-16,-1 0 0 0,-4 4 6 0,3 2-10 15,0 2 3-15,-2 4 5 0,0 0 0 0,0 5 2 16,-3-3 0-16,-1 7 2 0,0 0 0 0,-1 9 5 16,-6 1 1-16,1 2 0 0,-5-2-3 0,-5-5 1 15,3-1 3-15,-2-4-4 0,-4-1 0 0,-5 13-2 16,-1-9-2-16,-2-8-2 0,0 3 1 0,5-4 3 0,-2-1-6 16,-2-1 0-16,0-2 1 0,-4-1 1 0,8-1-1 15,-1-3-1-15,1-3-2 0,2 2 1 0,9-3-2 16,0 0-2-16,-23-7 1 0,17 3 1 0,0-2-1 15,6 6-7-15,-6-9 9 0,3 0 5 0,6 3-7 16,-3 6 0-16,2-14 3 0,2 5-3 0,-1 5 0 0,6-3 1 16,-2 2 2-16,-1 0 0 0,4 3 0 15,1-2 4-15,-11 4 5 0,34-1-2 0,-15 1-3 0,-1 1-1 16,0 3-1-16,3-2-2 0,-5 7 2 16,2-3 3-16,0 0-4 0,1 3-2 0,-2-3 1 15,2 2-1-15,0-2-2 0,-2 3-1 0,2-2-3 0,1 1-8 16,-2 0-14-16,3 3-23 0,-3-5-20 0,3 3-31 15,-3-4-25-15,0 2-28 0,1-3-35 0,-2-2-152 16,2 0-398-16,0-2 111 0</inkml:trace>
  <inkml:trace contextRef="#ctx0" brushRef="#br0" timeOffset="183483.03">9633 13612 436 0,'0'-8'217'0,"0"8"-22"0,0-9-14 15,0 9-14-15,0 0-13 0,-2-9-17 0,2 9-15 16,0 0-13-16,0 0-16 0,0 0-6 0,0 0-6 0,0 0-2 15,0 0 12-15,0 0 8 0,0 0-7 0,2 32 3 16,-2-13-13-16,2 2-3 0,-2-3-3 0,2 13-10 16,-2 0-6-16,3-1-3 0,-1 1-8 0,-2-6-5 15,4-4-3-15,-2-3-3 0,1 3-4 0,2-5-3 0,-1 2-17 16,1-3-17-16,-3-1-17 0,0-3-16 16,3-1-13-16,-3-2-13 0,2-2-7 0,-4-6-8 15,5 8-15-15,-5-8-10 0,9 4-16 0,-9-4-13 0,0 0-9 16,0 0-8-16,24-18 13 0,-13 6 11 0,0-5 14 15,-2 0 15-15,7-12 17 0,-5 2 17 0,-1-2 33 16,-1 6 31-16,-3 2 12 0,1 1 15 0,0 0 18 16,-2 1 2-16,-1-1 18 0,1 3 0 0,1 0 1 15,0 0 5-15,0 4 5 0,-3-3-3 0,3 7 5 16,-4-1 3-16,1-1-4 0,-1 3 1 0,2-1-2 16,-2 4 0-16,2-3-7 0,0 1-5 0,-2 1-11 0,-2 6-7 15,7-8-4-15,-7 8-4 0,4-6-4 16,-4 6-6-16,0 0 1 0,0 0-2 0,0 0 3 0,0 0 1 15,12 20 4-15,-12-4 0 0,-3 3-3 0,1 2 3 16,-5 7-6-16,1 4 0 0,-1-10-6 0,-5 7-2 16,1 0 1-16,2-10-4 0,-1 3 0 0,1-8-3 15,1 5-5-15,1-6-2 0,-1 3-16 0,4-6-21 16,-3-1-26-16,3 2-25 0,2-3-20 0,0 1-21 16,2-9-17-16,-3 13-23 0,3-13-32 0,5 9-150 15,-5-9-406-15,0 0 115 0</inkml:trace>
  <inkml:trace contextRef="#ctx0" brushRef="#br0" timeOffset="183812.14">9979 13858 214 0,'5'-8'196'0,"-5"8"-9"0,0 0-18 16,4-8-12-16,-4 8-4 0,0 0-3 0,2-8-14 15,-2 8-7-15,3-6-6 0,-3 6-10 0,0 0-8 16,0 0-10-16,5-8-10 0,-5 8-7 0,0 0-8 15,7-6-8-15,-7 6-2 0,0 0-4 0,13-4-8 0,-13 4-4 16,16 0-3-16,-16 0 1 0,18 6 1 0,-10 0 1 16,-2-2 1-16,7 11-4 0,-3-3-1 15,-1 2 1-15,-2 3-4 0,-1-3 4 0,-4 0-1 0,-2 3 1 16,0-3 0-16,0 1 2 0,-4 3 0 0,2-5 2 16,-3-1-4-16,1-2-6 0,2-1-1 0,0 0 5 15,-1-2-9-15,1 1 11 0,2-8-5 0,-5 10 3 16,5-10-5-16,-2 8 1 0,2-8-1 0,0 0-12 0,0 0-2 15,0 0-2-15,7 11-1 0,-7-11-17 0,30-2-19 16,-30 2-18-16,30-9-21 0,-13 3-27 0,2-1-33 16,1-2-29-16,-4-2-46 0,5 2-201 0,-6-2-472 15,4-1 130-15</inkml:trace>
  <inkml:trace contextRef="#ctx0" brushRef="#br0" timeOffset="184145.14">10203 13277 342 0,'0'0'243'0,"4"-10"-21"0,-4 10-23 16,0-8-14-16,0 8-20 0,0 0-24 0,5-10-11 15,2 5-17-15,-7 5-11 0,13-8-13 0,-1 6-6 16,4 2-8-16,-16 0-3 0,38 5-12 0,-15 0 5 15,-6 4-5-15,0-1-4 0,2 4-3 0,-6 4 0 0,-1-1-2 16,-3 4-4-16,0-1 0 0,-2 0 1 16,-4 1-3-16,-6 2-1 0,-2-3 0 0,5-1 3 0,-2-1 5 15,-2 1-5-15,1-5 3 0,1-2-4 0,0-2-1 16,0 0 2-16,2-8-4 0,-3 13 1 0,3-13-1 16,-2 8-7-16,2-8 0 0,0 0-5 0,0 0-5 15,7 6-8-15,-7-6-9 0,0 0-17 0,0 0-24 16,25-13-37-16,-5 6-38 0,10-8-36 0,2 1-45 15,-3-5-205-15,1 5-471 0,2 0 132 0</inkml:trace>
  <inkml:trace contextRef="#ctx0" brushRef="#br0" timeOffset="184447.71">10907 13801 233 0,'0'0'283'0,"0"0"-25"0,0 0-15 0,7 11-11 0,-7-11-20 16,0 0-8-16,23-2-20 0,-2-1-20 0,17-1-25 15,-1 0-9-15,4 0-16 0,0-2-12 0,-2 0-12 16,-3 1-13-16,3 0-18 0,-4 0-21 0,-1 1-30 16,-7 3-22-16,-7-1-33 0,-1-1-34 0,-4 1-27 0,-3 0-28 15,-1 0-37-15,-11 2-121 0,14-6-350 16,-14 6 98-16</inkml:trace>
  <inkml:trace contextRef="#ctx0" brushRef="#br0" timeOffset="184647.12">11254 13595 472 0,'-7'-5'226'0,"7"5"-16"16,-4-4-24-16,4 4-15 0,0 0-10 0,-7-4 121 16,7 4-140-16,0 0 1 0,0 0 1 15,0 0 0-15,-12 13-6 0,8-4-10 0,-1-1-11 16,1 9-8-16,-1 0-6 0,1-4-16 0,0 2-6 0,-2 2-11 16,4-3-6-16,-5 3-7 0,5 0-1 0,0 2-8 15,-2 0-9-15,4-1-19 0,-3 1-31 0,3-1-36 16,0 3-35-16,-2-5-40 0,4 7-53 0,-2-11-225 15,7 6-481-15,-3-1 133 0</inkml:trace>
  <inkml:trace contextRef="#ctx0" brushRef="#br0" timeOffset="185298">11945 13489 427 0,'0'-4'274'0,"0"4"-32"0,3-13-15 0,-3 9-4 16,0 4-10-16,0-6-12 0,0 6-16 0,0-8-19 16,0 8-23-16,2-7-11 0,-2 7-23 0,0 0-12 15,0 0-5-15,0 0-8 0,0 0 4 0,21 25-12 0,-15-10-3 16,7 13-9-16,2 1-6 0,-2 2-3 0,1 2-7 15,-3-2-6-15,2 0 1 0,-1 0-8 0,-1-1-3 16,-4-7-5-16,3 0-3 0,-3-6 1 0,1 1-5 16,2-4-4-16,1 5-18 0,0-6-6 0,4-2-6 15,-9-1-10-15,5-3-10 0,-1-1-6 0,-3-5-6 16,1-1-14-16,-8 0-6 0,19-3-3 0,-10-1-1 16,7-7 9-16,-2-3 6 0,-3-1 2 0,3-1 12 0,1-11-1 15,2 1 3-15,-6-7 11 0,1-1 2 16,-3 4 9-16,-3-2 5 0,3-1 9 0,-3 1 12 15,-4 10 8-15,0 1 14 0,0 5 5 0,3-1 7 16,-3 5 5-16,-2 2 1 0,2-1-1 0,0 4-5 16,0 0-1-16,-2 7-5 0,0-13-4 0,0 13-7 0,3-5-1 15,-3 5-2-15,0 0-3 0,0 0 1 0,0 0 3 16,0 0-2-16,0 0 1 0,0 0-3 0,9 22-3 16,-9-6 4-16,-2 1-2 0,2 4-2 0,-3-3-3 15,1-1 2-15,2 1-5 0,-2 2 1 0,2 1 0 16,-3 0-4-16,1-3-14 0,0 2-31 0,0 12-15 0,-3-8-21 15,3-3-22-15,-2-3-20 0,2-1-19 0,2 1-7 16,-4 1-20-16,8-5-17 0,-4-2-8 0,2 0-126 16,2-5-373-16,1-1 104 0</inkml:trace>
  <inkml:trace contextRef="#ctx0" brushRef="#br0" timeOffset="185715.8289">12595 13854 359 0,'2'-8'183'0,"-2"8"-16"15,0 0-11-15,0 0-17 0,0 0-8 0,0 0-5 0,0 0-10 16,-8-10 6-16,8 10-8 0,0 0-2 0,-5-4-4 16,5 4-10-16,0 0-5 0,0 0-7 0,-5-8-11 15,5 8-9-15,0 0-6 0,0 0-6 0,0 0-7 16,0 0-6-16,0 0-2 0,0 0-6 0,7-8-2 0,-7 8-5 15,0 0-5-15,20 0-1 0,-20 0-2 0,14 6-2 16,-5-4-3-16,0 4-9 0,-3 0 6 0,0 0 4 16,-1 0 4-16,-1 4 6 0,-2-1-6 0,0 2 13 15,-2-1 0-15,-2 0-2 0,2 6 0 16,0-1-3-16,-2 1-4 0,0-3-2 0,2-3-2 0,-2 0-2 16,4 1 0-16,-2-2-2 0,2 0 0 0,0 8-3 15,5-1-1-15,0-2-3 0,0 3-2 0,0-1 5 16,1-2-3-16,0-3 1 0,-3-1 1 0,1-2-4 15,-1 0 3-15,-3 1 0 0,0-4 8 0,-2-5 4 16,2 11 5-16,-2-11-2 0,0 0-6 0,-4 14 6 16,-3-10 0-16,7-4-3 0,-16 7-4 0,5-5-8 15,-10-2-21-15,1-2-21 0,-16-5-29 0,3-3-27 0,1-4-27 16,0-1-34-16,4-3-63 0,2-5-138 0,1-1-421 16,8-4 116-16</inkml:trace>
  <inkml:trace contextRef="#ctx0" brushRef="#br0" timeOffset="186029.71">12602 13256 216 0,'2'-7'241'16,"-2"7"-24"-16,2-10-18 0,-2 10-17 15,2-11-18-15,4 7-23 0,-6 4-10 0,6-12-15 0,1 4-14 16,-3 1-8-16,5 1-11 0,1 2-7 0,3-6-8 15,2 3-8-15,-4 1-2 0,5 2-2 0,2-3-9 16,0 7 0-16,-2 0-2 0,0 3-5 0,2 3 0 0,-4 2 3 16,2 7 1-16,-4 1 3 0,3 11 2 15,-6 1 3-15,-1 4-3 0,-8-1 1 0,-5-2-3 16,5-3 0-16,-3-6-2 0,-4-2-1 0,3-1 5 0,-3 0 3 16,5-3 0-16,0-3-4 0,0-3 1 0,-3 0-1 15,5-8-3-15,-3 13 3 0,3-13-4 0,3 7-3 16,-3-7-2-16,0 0-9 0,18 5 0 0,3-10-25 15,19-2-39-15,1-8-72 0,26-19-113 0,1 8-211 16,3-7-512-16,-5-6 142 0</inkml:trace>
  <inkml:trace contextRef="#ctx0" brushRef="#br0" timeOffset="201307">12187 14107 228 0,'0'0'133'0,"0"0"-14"0,0 0-7 0,0-10-14 15,0 10-10-15,0 0-7 0,0 0-8 0,0 0-8 16,0 0 4-16,0 0-6 0,0 0-8 0,0 0-11 15,0-8 9-15,0 8-6 0,0 0-6 0,0 0 0 16,0 0 1-16,0 0 3 0,0 0 2 0,0 0-9 16,0 0-5-16,0-6-1 0,0 6-10 0,0 0-8 0,0 0 3 15,0 0-2-15,0 0-6 0,0 0 5 16,0 0-5-16,0 0 0 0,0 0-3 0,0 0-4 0,-2 29-1 16,4-13 12-16,-4 5-4 0,4 10-9 15,-2-1 7-15,0 1 2 0,-2 2-2 0,4 1-3 16,3 2 6-16,-1-1-6 0,-2 0-3 0,3 0-6 0,1-2 15 15,0-1-2-15,0 1 2 0,1-2-4 0,0-3-4 16,-3-3 3-16,4-4 3 0,-2-2-1 0,-1 0-3 16,-1-1-24-16,0-2-2 0,-1 1 7 0,-1-1-12 15,1 0 15-15,-3-1-2 0,2-3 14 0,-2-2-10 16,0 1 7-16,-2-2 12 0,-3 0-3 0,0 8 5 16,-6-5 0-16,-1 5 5 0,-3-4 0 0,-13 5-2 15,-4-1 7-15,0 0 5 0,1-2-2 0,-8-1 3 0,-3-2-3 16,2-2-2-16,-6 1-3 0,-2 1 3 0,3-2-1 15,-33 5-3-15,3-4-2 0,-1 5-1 0,4-7 5 16,-4 2-2-16,1-1 6 0,-1-1-5 0,4-6-1 16,1 6 3-16,0-5-1 0,-4 2-2 0,7-3 1 15,0 6-2-15,13-5 1 0,-19 5 5 0,6-5-7 16,11 2 0-16,12-1 0 0,-6 0-2 0,6-3 2 16,-6 5-3-16,-17 2 2 0,0-2-8 0,11-1 2 0,9 0 2 15,-21 3 3-15,12-1-9 0,10-4 2 16,-25 6 0-16,4-1 0 0,13-4-2 0,-17 2-2 0,1-3-1 15,2 0 2-15,17 1 1 0,2 0-2 0,2 1-2 16,-21-2 0-16,15 1 0 0,6-1 4 16,-29 4-5-16,20-5 3 0,11 4 2 0,-2-5-4 0,0 2 2 15,1 0-1-15,0 3 2 0,2-6 0 0,1 3-4 16,-1-1 2-16,1 1 2 0,4 0-4 0,-1-4 3 16,-1 2-1-16,6-2 4 0,-5 2-4 0,5-2 3 15,1 0-2-15,-2 0-1 0,6 0 2 0,-3 0-1 16,6 0 4-16,5-2-7 0,1 0 3 0,-10 0 0 0,2 2-3 15,7-2 3-15,2 0 0 0,2 2-2 0,-7-2 0 16,3-1-1-16,2 2 3 0,1-3-2 0,-3 1 1 16,-8 2-2-16,5-3 2 0,1 1-4 0,7-1 2 15,-3 2 0-15,1 1 3 0,4-5-3 0,-5 5 0 16,1-3 0-16,2 0 0 0,5 2 2 0,-2 0 5 16,-2-2-5-16,2-1-1 0,2 1 3 0,3 0 3 15,-1 2-4-15,0-2-1 0,1 0-2 0,2 0 2 16,-1 0 1-16,-3 1 1 0,12 3-1 0,-28-9 0 15,17 4-2-15,-2 1 3 0,3 0-1 0,-1 0-3 0,-7 0 2 16,4-3-1-16,-2 1 0 0,3 0 1 0,2 4-3 16,1-2 1-16,-1-2 1 0,0 3-1 15,-6-2-1-15,2 1 2 0,-2-2-1 0,4 1 2 0,-1 1-4 16,-2-4 4-16,2 4 1 0,1 0-3 0,-1 0 0 16,-2-5 0-16,0 6 2 0,-2-6-3 0,2 3-1 15,0 0 3-15,-2-3-2 0,1 2 1 0,-3-2 3 16,4 1 0-16,-2-1 0 0,0 1 3 0,2 0 0 0,-3-2-2 15,4 0 2-15,-1-1 1 0,-1 2 3 0,2-4 0 16,-2 2-5-16,0-2 2 0,-2 2-3 16,1-1 3-16,0-1 6 0,2 1-1 0,-2 0-5 0,-8-9 0 15,5 7-1-15,2-3 1 0,2 5-2 0,-1 0 3 16,2-3 1-16,1 3 5 0,0-3-2 0,0 1-3 16,-2 2 2-16,4-1-1 0,-1-1 2 0,1-1-4 15,-2 4 6-15,4-2 2 0,3 1 1 0,-2-1-5 16,-1 1 1-16,4 1-3 0,0-1-1 0,0 5-2 15,0-2 2-15,3 1-2 0,-1-1 2 0,1-2 0 16,-4 4-4-16,4 1-1 0,-3-3 2 0,3 2-3 16,-3-2-2-16,3 0 3 0,-1 4 1 0,0-3-1 15,-2-1-3-15,5 4 2 0,2 5-2 0,-9-15 1 16,7 9 2-16,-5-1-3 0,7 7-2 0,-7-10 2 0,7 10 1 16,-4-10 2-16,4 10 0 0,-3-9-4 0,3 9 2 15,-4-8-2-15,4 8 0 0,0 0-2 0,-4-8 2 16,4 8-2-16,0 0 5 0,-5-10-2 0,5 10-2 15,0 0-1-15,-3-9 3 0,3 9 2 0,0 0-4 0,0 0 2 16,-2-8 1-16,2 8-4 0,0 0 0 0,0 0 1 16,0 0 0-16,-2-8-2 0,2 8 2 15,0 0 3-15,0 0 1 0,0 0 1 0,0 0-5 0,-5-8 1 16,5 8 3-16,0 0-6 0,0 0 0 0,0 0 3 16,0 0 2-16,0 0-1 0,0 0-3 0,0 0 4 15,0 0-4-15,0-10 2 0,0 10 0 0,0 0-3 16,0 0 3-16,0 0-1 0,0 0-1 0,0 0 2 15,0 0-2-15,0 0 4 0,0 0-3 0,0 0 1 16,-4-8 1-16,4 8 2 0,0 0-2 0,0 0-3 16,0 0 2-16,0 0 1 0,0 0-1 0,0 0-1 15,0 0 2-15,0 0-1 0,0 0 2 0,0 0-4 16,0 0 3-16,0 0-2 0,0 0 1 0,0 0-2 16,0 0 2-16,0 0 1 0,0 0-4 0,0 0 2 0,0 0-1 15,0 0 4-15,0 0-4 0,0 0-1 0,-3-9 3 16,3 9-2-16,0 0-2 0,0 0 0 0,0 0-3 15,0 0 5-15,0 0 1 0,0 0-2 0,0 0 4 16,0 0-4-16,0 0 0 0,0 0 0 0,0 0 0 0,0 0-1 16,0 0 5-16,0 0-5 0,0 0 2 15,0 0 2-15,0 0-3 0,0 0-3 0,0 0 3 16,0 0-4-16,0 0 0 0,0 0-4 0,0 0-2 0,0 0 4 16,0 0 1-16,0 0-1 0,0 0 1 0,0 0 0 15,0 0-1-15,0 0 1 0,0 0 6 16,0 0-4-16,0 0 0 0,0 0-3 0,0 0 5 0,0 0 0 15,0 0-3-15,0 0 4 0,0 0-1 0,0 0 0 16,0 0-2-16,0 0 4 0,0 0-4 0,0 0 1 16,0 0 4-16,0 0-2 0,0 0-2 0,0 0-1 15,0 0 1-15,0 0 0 0,0 0 2 0,0 0 0 0,0 0-1 16,0 0-2-16,0 0 8 0,0 0-3 16,0 0 2-16,0 0-6 0,0 0 2 0,0 0 3 15,0 0-1-15,0 0 0 0,0 0-2 0,0 0-1 0,0 0 1 16,0 0-1-16,0 0 2 0,0 0 4 0,0 0-10 15,0 0 7-15,0 0 3 0,0 0-3 0,0 0-1 16,0 0-5-16,0 0 6 0,0 0 2 0,0 0-1 16,0 0 0-16,0 0-3 0,0 0 4 0,0 0-2 15,0 0 2-15,0 0-1 0,0 0-4 0,0 0-2 16,0 0 3-16,0 0 0 0,0 0 0 0,0 0 3 16,0 0-5-16,0 0 3 0,0 0 0 0,0 0-2 0,0 0-1 15,0 0 1-15,0 0 2 0,0 0-6 16,0 0 4-16,0 0-2 0,0 0 2 0,0 0 1 15,0 0-3-15,0 0 3 0,0 0-2 0,0 0-1 0,0 0 4 16,0 0-3-16,0 0 1 0,0 0 0 0,0 0 4 16,0 0-5-16,0 0 5 0,0 0-2 0,0 0 2 15,0 0-1-15,0 0 4 0,0 0-3 0,0 0-2 16,0 0 6-16,0 0-3 0,0 0 1 0,0 0-1 16,0 0-4-16,0 0 0 0,0 0 4 0,0 0-1 15,0 0-1-15,0 0 1 0,0 0 3 0,0 0-1 16,0 0-2-16,0 0 0 0,0 0-2 0,0 0 1 0,0 0 0 15,0 0 1-15,7-10-1 0,-7 10 5 0,0 0-5 16,0 0 0-16,0 0 0 0,0 0 3 0,0 0-4 16,0 0 1-16,0 0 0 0,0-11 0 0,0 11 1 15,0 0-1-15,0 0-2 0,0 0-2 0,0 0-3 16,0 0-5-16,0 0-2 0,0 0-5 0,0 0 1 16,0 0 1-16,0 0-2 0,0 0 2 0,0 0 1 15,0 0-1-15,0 0-1 0,0 0 1 0,0 0 0 16,0 0 1-16,0 0 2 0,0 0 5 0,0 0 2 15,0 0-1-15,0 0-4 0,0 0-1 0,0 0 2 16,0 0-1-16,0 0 0 0,0 0-1 0,0 0 3 0,0 0 4 16,0 0-1-16,0 0 3 0,0 0 1 15,0 0-2-15,0 0 2 0,0 0 1 0,0 0 3 0,0 0-9 16,0 0 7-16,0 0-5 0,0 0 7 0,0 0-3 16,0 0 3-16,0 0 0 0,0 0-2 0,0 0 3 15,0 0-2-15,0 0 3 0,0 0-2 0,0 0 3 16,0 0 0-16,0 0 0 0,0 0-3 0,0 0 0 15,0 0-1-15,0 0 2 0,0 0 2 0,0 0-6 0,0 0 3 16,0 0 4-16,0 0-1 0,0 0-5 0,0 0 0 16,0 0 2-16,0 0 2 0,0 0-5 15,0 0 4-15,0 0-5 0,0 0 1 0,0 0 4 0,0 0-2 16,0 0-1-16,0 0 5 0,0 0-7 0,0 0 8 16,0 0-4-16,0 0 0 0,0 0-6 0,0 0 7 15,0 0-5-15,0 0 3 0,0 0 2 0,0 0 2 16,0 0-4-16,0 0-3 0,0 0 3 15,0 0-3-15,21 3 4 0,-21-3-4 0,0 0 4 0,0 0-2 16,0 0 0-16,0 0 1 0,0 0 3 0,0 0-7 16,0 0 6-16,0 0-3 0,0 0-1 0,0 0 2 15,0 0-1-15,0 0-1 0,0 0 4 0,0 0 4 16,0 0-6-16,0 0 2 0,0 0 0 0,0 0 1 16,0 0 1-16,0 0-7 0,0 0 2 0,0 0-1 0,0 0 2 15,0 0 4-15,0 0-2 0,9-4 1 16,-9 4 1-16,0 0-3 0,0 0-2 0,0 0 2 0,0 0-2 15,0 0 0-15,0 0-2 0,0 0-16 0,0 0-19 16,0 0-11-16,0 0-31 0,0 0-15 0,0 0-11 0,0 0-27 16,9-4-84-16,-9 4-261 0,0 0 76 15</inkml:trace>
  <inkml:trace contextRef="#ctx0" brushRef="#br0" timeOffset="203701.03">9731 13037 263 0,'0'0'118'0,"-7"-8"-19"0,7 8-13 16,-6-4-4-16,6 4-13 0,-10-5-7 0,10 5 2 16,-7-4-7-16,7 4-5 0,-9-3-7 0,9 3-8 15,-12-5-1-15,1 2-2 0,2 2-6 0,9 1-6 16,-27-7 12-16,8 6-18 0,-1-1-1 0,0-4 4 16,-4 3-13-16,-7 0-3 0,-4-4 14 0,1 5-2 15,0-4-1-15,0 4-6 0,-3-1-2 0,1 2 2 16,-1-6 2-16,1 3-3 0,-3 3-9 0,0-2 3 15,0 0-1-15,3 3 5 0,-2 0-3 0,0-3 1 16,2 3 2-16,0 0-2 0,4 0-3 0,-2 3 2 0,0 0-2 16,4-4 1-16,-2 5 4 0,2-3-4 15,7 1 4-15,2 0 3 0,-1 1-2 0,-12 1-8 16,9-3-1-16,2 6 7 0,0-3-8 0,1 1 8 0,1-1-3 16,-13 2 5-16,6 2-9 0,-6-2 6 0,9 0 7 15,2 0 2-15,3 0-13 0,1 0 3 0,-1-1-5 16,0 3 3-16,-1-1-6 0,2 0-1 0,-1 2 8 15,-1-2 11-15,-8 8-12 0,4-2-3 0,-5 3-1 0,6-3 6 16,-4 1-4-16,3-2-1 0,4-2 0 0,3 1 3 16,0-1-7-16,-1 0 2 0,-11 6 3 0,4 1-1 15,5-2 7-15,2-5-2 0,4 2 1 0,-2 0-2 16,4-2-2-16,-5 1-3 0,4 1 5 0,-2-1 0 16,3 1 2-16,1-2-4 0,1 1 4 0,0 1-2 15,-4 0-1-15,6 0-1 0,-5 0 2 0,8 0-1 16,-3 1 0-16,-2 4-3 0,1-3 0 0,-1 2 5 15,-2-1-1-15,3 2 6 0,1-3-7 0,-2 0 1 16,1 2-2-16,1-1-2 0,0 0-1 0,0-2 3 16,0 2-3-16,0-1 1 0,-3 1 5 0,3-1 0 15,3 3-1-15,-3-3 1 0,-1 3-7 0,3-4 4 16,3 4-2-16,-3 0-1 0,5 2 6 0,-6-4-2 16,6 2-2-16,-2 2 4 0,-1-1-2 0,3-2 0 0,0 3-2 15,0-2 15-15,-3 0-15 0,5 0 2 0,0 2-5 16,0 0 12-16,0-1-10 0,3-2 8 0,1 1-2 15,-2 0 3-15,0-1-6 0,5 2 4 0,-3-1-2 16,2-1-11-16,-2 0 15 0,3-3-5 0,-3 4 2 16,5-2 4-16,-1 1-1 0,-2-4-1 0,-1-2-2 0,1 0 4 15,6 3 7-15,-5-1-1 0,0-2-13 16,4 3 11-16,1-1-2 0,-4 0-9 0,4 0 0 0,2 0-1 16,-3-1 1-16,1 3-1 0,1-3 1 15,0 1 2-15,2 0 0 0,-2-1 1 0,3-3-1 16,-3 4-2-16,6-3 1 0,-6 1-2 0,8-1 7 0,-2-1-7 15,-4 3 1-15,6-1 1 0,11 3-2 0,-7-3 3 16,-3 1-3-16,10 1 1 0,3-2-3 0,-1 1-5 16,-2 1 14-16,-6-4-7 0,-4-1 1 0,12 4-4 15,-4-1 7-15,-3-2-3 0,-4 1 1 0,-2-1 1 16,11 3 2-16,2-1-12 0,-2-2 13 0,-7 1-5 16,-1-4 0-16,6 6 0 0,-5-5 6 0,-2 0-5 15,11 3 2-15,-2-4-1 0,0 4 5 0,-2-3-4 0,2 0 0 16,-5-1-2-16,-4-4 5 0,14 3 3 0,-5-2 3 15,8 3-2-15,0-4 5 0,-2-1 1 0,-1 0 0 16,1 0-8-16,4-1 9 0,-4-2-9 0,3 1 0 16,1 0 0-16,-4-2-3 0,-1 3 3 0,-3 1 1 15,2-5 0-15,-2 2-1 0,0 0-3 0,-6-2 6 16,-5 5-8-16,0-1 1 0,-2-1-2 0,1 0 1 16,1-3 1-16,11 1 0 0,-9 1 0 0,9-2 0 15,-8 1 0-15,-3-2 1 0,-1 3-3 0,-1-1 2 16,-1 0 3-16,2 0 4 0,16-1-3 0,-4-4 4 15,-2 1-3-15,0 2 0 0,0-4 0 0,2 3 4 0,-2-1 3 16,-1-2 0-16,1 4 1 0,-4-3 2 0,4-2-1 16,-9 6 2-16,2-1-3 0,-10 2 0 0,4-3 2 15,-3-1 4-15,0 3-1 0,2 0-1 0,0-2 3 16,-7 2 3-16,1 1 1 0,-3 0 1 16,12-7 22-16,-12 5-32 0,4-3 2 0,4 1-2 15,-6 0 0-15,3-5-1 0,-3 8-3 0,0-3-1 16,-1-1 3-16,5-3 1 0,-6 2 1 0,5-2-1 0,-3-1 1 15,1 1 7-15,-1-2-5 0,0-2-2 0,1 0 1 16,2 3 0-16,-2-2-4 0,-1-1 2 0,0-1-2 16,3 1-4-16,-5-1 3 0,2-1 0 0,1 2-1 15,3-12-3-15,2 10 1 0,-6 1-1 0,-1 1 2 16,1 2 3-16,-3 1-2 0,1-4 0 0,1 4 3 16,-1 1-3-16,-2-1-3 0,2-1-2 0,0-1 3 15,-4 3-4-15,1 2-1 0,-1-1 7 0,2 0-3 16,-5 3 3-16,5-2-3 0,-7 3 2 0,5-4-4 15,-1 1 0-15,-2 0-1 0,0 1 0 0,1-2-2 16,2 1 1-16,-3-6 4 0,0 4-7 0,-2-1 0 0,5 1 0 16,-5 3 1-16,2-6-1 0,-2 0 0 15,0-2-1-15,-2 0 0 0,2 4 2 0,-2-3 0 0,-1-1 1 16,1 0-1-16,0-1-4 0,-3 2 1 0,2-1-2 16,-1 0 3-16,0 1-5 0,-1 0 3 0,-2-3-1 15,3 5-2-15,-4-5 0 0,2 3 4 0,-1 1 0 16,-2-1-3-16,0 0 0 0,2 1 2 0,0 1-1 15,-5 2-1-15,3-3 4 0,-2 1-3 0,3 4-1 0,-2-2 0 16,-6-1 2-16,2-2 2 0,-1 5-4 0,0-2-1 16,2 2 0-16,-3-3 7 0,0 2-4 0,0-1-3 15,-2 2 4-15,4-2 0 0,1 2-2 0,-6-2-2 16,-1 1 0-16,-7-7 1 0,8 3-1 0,0 3 2 16,2 1-2-16,-2 2 1 0,-1-4 2 0,4 3-2 15,-2 2 0-15,-3-3-1 0,5 1-1 0,-2-1 3 16,-3 3-4-16,0 1 5 0,2-2-3 0,-11-3-1 15,7 4 3-15,0-3-2 0,3 3 1 0,1 2-1 16,1-2 0-16,-2 0 1 0,1 3-2 0,-1-3 3 16,-1 2-2-16,3-1 1 0,0 3-1 0,-1-2 0 15,-1 0 1-15,2 3 1 0,-1-4-1 0,2 3 0 16,-2 0-2-16,-2-2 5 0,3 2-3 0,0 0-2 0,0 0 3 16,4 1 4-16,-2-1-4 0,-2 0-2 0,-1-1 1 15,2 4 0-15,-4-3-2 0,3 0 2 0,-1 0 0 16,1 1-1-16,0 2-2 0,-1-1 2 0,2 2 3 15,-4 0-1-15,2-3-1 0,2 3-1 0,-4-2-1 16,5 4 4-16,-5-2-2 0,3 0-2 0,0 0 1 16,2 0 4-16,16 0-4 0,-28 0-1 0,11 0 1 15,0 3 5-15,-3-1-7 0,2-1 4 0,-1 2 0 0,-1-2-1 16,-1 4 0-16,6-3 0 0,-6-1-2 0,2 2-1 16,4-2 2-16,1 3-3 0,3-1 5 0,11-3 0 15,-21 2-4-15,14 0 3 0,7-2-1 0,-21 7 1 16,12-5 1-16,9-2-1 0,-15 4-1 0,15-4 3 15,-14 2-2-15,14-2 0 0,-9 4 3 0,9-4-2 16,0 0-1-16,-17 4 3 0,17-4-1 0,0 0 3 16,-11 1-3-16,11-1-3 0,0 0-14 0,-11 5-32 15,11-5-34-15,-12 6-41 0,-1 6-48 0,-6-2-156 16,-10 13-392-16,-3-3 111 0</inkml:trace>
  <inkml:trace contextRef="#ctx0" brushRef="#br0" timeOffset="-210613.3">27695 16096 403 0,'0'0'230'16,"0"0"-22"-16,0 0-22 0,-18 0-17 0,18 0-19 15,0 0-16-15,0 0-15 0,0 0-19 0,0 0-6 0,0 0-12 16,0 0-7-16,0 0-7 0,45 4-9 0,-9-1-5 15,4-2-4-15,-4-1-7 0,3 3-3 0,-1-3-6 16,2 2-6-16,-2 0 4 0,-1-2-7 0,-3 0-4 16,0-2 0-16,-7 2 3 0,-4 0 1 0,-5 0 5 0,1-2-1 15,-6 2 3-15,-13 0 4 0,23-3 2 16,-23 3-5-16,19-1 1 0,-19 1-2 0,11 0-4 16,-11 0-1-16,0 0-4 0,12-3-2 0,-12 3-11 0,0 0-13 15,0 0-24-15,0 0-31 0,0 0-33 16,0 0-35-16,0 0-42 0,0 0-149 0,17-1-378 15,-17 1 104-15</inkml:trace>
  <inkml:trace contextRef="#ctx0" brushRef="#br0" timeOffset="-209765.76">28796 15756 251 0,'-8'-8'157'0,"8"8"-17"0,0 0-35 0,0 0-4 16,0 0-24-16,0 0 1 0,0 0-10 15,0 0-14-15,0 0 2 0,0 0-3 0,0 0-16 0,-5-9 2 16,5 9-9-16,0 0 3 0,0 0-3 0,0 0-3 16,0 0-5-16,0 0-3 0,0 0-10 0,0 0 11 15,0 0-10-15,0 0 7 0,0 0-2 0,0 0 0 16,0 0-1-16,0 0-3 0,0 0-11 15,0 0 14-15,0 0-12 0,0 0 3 0,0 0 8 0,0 0 1 16,0 0-2-16,0 0-1 0,0 0 2 0,0 0-3 16,0 0 3-16,0 0-7 0,-2-8 0 0,2 8 7 15,0 0-2-15,0 0-4 0,0 0-1 0,0 0-6 16,0 0 3-16,0 0 2 0,0 0-5 0,0 0 9 16,0 0 0-16,0 0-9 0,0 0 5 0,0 0-2 0,0 0-3 15,0 0 0-15,0 0 0 0,0 0 3 0,0 0-4 16,0 0-6-16,0 0 3 0,0 0 5 0,0 0-6 15,0 0-1-15,0 0 3 0,0 0 4 0,0 0-4 16,0 0 5-16,0 0-2 0,0 0 2 0,0 0-4 16,0 0 5-16,0 0-8 0,0 0 9 0,0 0-3 0,0 0 3 15,0 0-8-15,0 0 1 0,0 0 5 16,0 0-7-16,0 0 5 0,0 0-3 0,0 0 0 0,0 0 1 16,0 0-4-16,0 0-8 0,0 0 5 0,0 0 7 15,0 0 1-15,0 0 0 0,0 0-2 16,0 0 2-16,0 0-3 0,0 0-2 0,0 0 5 0,0 0 3 15,0 0-4-15,0 0 2 0,0 0-3 0,0 0 4 16,0 0 1-16,0 0-2 0,0 0-2 0,0 0 2 16,0 0-4-16,0 0 5 0,0 0-2 0,0 0-2 15,0 0-3-15,0 0-10 0,0 0 0 0,0 0-5 16,0 0-11-16,0 0-2 0,0 0-4 0,0 0-9 0,29 15-14 16,-29-15-25-16,0 0-68 0,0 0-181 15,0 0 56-15</inkml:trace>
  <inkml:trace contextRef="#ctx0" brushRef="#br0" timeOffset="-206810.76">28482 15737 211 0,'0'0'14'0,"0"0"-4"0,0 0 6 0,0 0-3 15,0 0 0-15,0 0 0 0,0 0-3 0,0 0 4 16,0 0-1-16,0 0-5 0,0 0-5 0,0 0 5 16,0 0 1-16,0 0-2 0,0 0 3 0,0 0-4 15,0 0 1-15,0 0 5 0,0 0 3 0,0 0 0 16,0 0 3-16,0 0 0 0,0 0 12 0,0 0-11 16,0 0 4-16,0 0 6 0,0 0-5 0,0 0 0 0,0 0-2 15,0 0 4-15,0 0 4 0,0 0-5 0,0 0 5 16,0 0-1-16,0 0 0 0,0 0-8 0,0 0-4 15,0 0-6-15,0 0 3 0,0 0 11 0,0 0-19 16,0 0 13-16,23-8-5 0,-23 8-8 0,0 0 10 16,0 0-6-16,0 0-10 0,0 0 19 0,0 0-16 15,0 0 15-15,0 0-9 0,0 0 4 0,0 0-6 16,0 0 4-16,7-7-14 0,-7 7 13 0,0 0-7 16,0 0 0-16,0 0-3 0,0 0 5 0,0 0 0 0,0 0 2 15,0 0-3-15,0 0-3 0,0 0-2 16,0 0-3-16,0 0 8 0,6-5-4 0,-6 5 0 0,0 0 0 15,0 0 4-15,0 0-2 0,0 0 2 16,0 0-2-16,7-4 9 0,-7 4-5 0,0 0 2 0,0 0-7 16,0 0 4-16,0 0 1 0,0 0-10 0,0 0 9 15,12-4-6-15,-12 4 0 0,0 0-4 0,0 0 9 16,0 0-4-16,0 0-2 0,0 0 6 0,0 0 12 16,9-5-25-16,-9 5 19 0,0 0 10 0,0 0-9 15,0 0 0-15,0 0 1 0,0 0-4 0,0 0-10 16,0 0 8-16,8-5 1 0,-8 5 4 0,0 0-8 0,0 0 7 15,0 0-5-15,0 0-2 0,0 0 2 0,0 0 0 16,0 0 5-16,0 0 0 0,9-7-4 0,-9 7-8 16,0 0-2-16,0 0 4 0,0 0 6 0,0 0-2 15,0 0-4-15,0 0-12 0,0 0 20 0,0 0-14 16,8-6 14-16,-8 6-4 0,0 0-3 0,0 0 2 16,0 0-1-16,0 0-2 0,0 0-6 0,0 0 9 15,0 0-12-15,0 0 12 0,0 0 0 0,0 0-4 16,0 0 8-16,0 0-8 0,9-8 7 0,-9 8 0 15,0 0-6-15,0 0-13 0,0 0 27 0,0 0-13 16,0 0-5-16,0 0 7 0,0 0 2 0,0 0-5 16,0 0 0-16,0 0 1 0,0 0 11 0,0 0-9 0,0 0-3 15,0 0 0-15,0 0-1 0,6-7-1 16,-6 7 5-16,0 0 1 0,0 0 1 0,0 0-10 0,0 0-2 16,0 0 15-16,0 0-11 0,0 0-2 0,0 0-11 15,0 0 22-15,0 0-6 0,0 0 4 0,0 0-5 16,0 0 6-16,0 0-8 0,3-8 8 0,-3 8-6 15,0 0 8-15,0 0-7 0,0 0 3 0,0 0-10 16,0 0 4-16,0 0 4 0,0 0-2 0,0 0 2 0,0 0 0 16,0 0 3-16,0 0-6 0,0 0 0 15,0 0 0-15,0 0-3 0,0 0 4 0,0 0 2 16,0 0-1-16,0 0 6 0,0 0-10 0,0 0 6 0,0 0-12 16,0 0 16-16,0 0-1 0,0 0-6 0,9-6 2 15,-9 6-2-15,0 0 3 0,0 0-2 0,0 0 0 16,0 0-2-16,0 0-4 0,0 0 6 0,0 0-3 15,0 0 2-15,0 0 3 0,0 0 6 0,0 0-6 16,0 0-4-16,0 0 4 0,0 0-6 0,0 0 6 16,0 0-10-16,9-4 8 0,-9 4 0 0,0 0-1 15,0 0 0-15,0 0 3 0,0 0 4 0,0 0-1 16,0 0-3-16,0 0-7 0,0 0 5 0,0 0-3 16,0 0 3-16,0 0 4 0,0 0-4 0,0 0 0 15,0 0 6-15,0 0-11 0,0 0 11 0,0 0-9 0,0 0 7 16,0 0-8-16,0 0 14 0,0 0-12 0,0 0 0 15,0 0 1-15,0 0-2 0,0 0 7 0,0 0-10 16,9-4 5-16,-9 4 6 0,0 0-5 0,0 0-2 16,0 0 2-16,0 0-3 0,0 0 6 0,0 0-1 15,0 0 2-15,0 0-21 0,0 0 19 0,0 0-4 16,0 0 8-16,0 0 2 0,0 0-7 0,0 0-7 16,0 0 3-16,0 0 8 0,0 0-10 0,0 0 12 15,0 0-6-15,0 0-4 0,0 0-2 0,0 0 11 16,0 0-1-16,12-8-13 0,-12 8 6 0,0 0 1 15,0 0 4-15,0 0 5 0,0 0-17 0,0 0-1 0,0 0 6 16,0 0-4-16,0 0 7 0,0 0 3 0,0 0-2 16,0 0 2-16,0 0 5 0,0 0-8 15,0 0 6-15,0 0-5 0,0 0 0 0,0 0-5 0,0 0 3 16,0 0 1-16,0 0-1 0,0 0 6 0,0 0-5 16,0 0 8-16,0 0-3 0,0 0-8 0,9-6 8 15,-9 6-7-15,0 0 11 0,0 0-10 0,0 0 0 16,0 0 2-16,0 0 1 0,0 0-5 0,0 0 2 15,0 0-2-15,0 0 10 0,0 0 0 0,0 0-5 0,0 0 2 16,0 0-2-16,0 0 1 0,0 0 0 0,0 0-10 16,0 0 4-16,0 0-1 0,0 0 9 15,0 0-4-15,0 0 5 0,0 0-6 0,0 0 2 0,0 0-4 16,0 0 5-16,0 0 7 0,0 0-7 0,0 0-4 16,0 0-1-16,0 0-7 0,0 0 6 0,0 0-1 15,0 0 10-15,0 0-13 0,0 0 3 16,0 0 11-16,0 0-4 0,0 0 1 0,0 0-3 0,0 0 8 15,0 0-1-15,0 0-9 0,0 0 2 0,0 0-7 16,0 0 8-16,0 0-5 0,0 0 7 0,0 0-19 16,0 0 15-16,0 0 4 0,0 0-1 0,0 0 0 15,0 0 0-15,0 0 2 0,0 0-4 0,0 0 0 16,0 0 5-16,0 0-6 0,0 0-16 0,0 0 24 0,0 0-7 16,0 0 2-16,0 0-3 0,0 0-1 0,0 0 5 15,0 0 0-15,0 0 5 0,7-7-3 0,-7 7-6 16,0 0 2-16,0 0-7 0,0 0-1 0,0 0 8 15,0 0 0-15,0 0-13 0,0 0 9 0,0 0-2 16,0 0 3-16,0 0 5 0,0 0 2 0,0 0-11 16,0 0 14-16,0 0-18 0,0 0 19 0,0 0-8 15,0 0 6-15,0 0-3 0,0 0-4 0,0 0-4 16,0 0 4-16,0 0-1 0,0 0-1 0,0 0 7 0,0 0-5 16,0 0 4-16,0 0 1 0,0 0-11 0,0 0 17 15,0 0-9-15,0 0 1 0,0 0-7 16,0 0 5-16,0 0-2 0,0 0-6 0,0 0 0 0,0 0 2 15,0 0 11-15,0 0-6 0,0 0-2 0,0 0 8 16,0 0-2-16,0 0 1 0,0 0-5 0,0 0-4 16,0 0 1-16,0 0 1 0,0 0 2 0,0 0-5 15,0 0 15-15,0 0-13 0,0 0 3 0,0 0 3 16,0 0 1-16,0 0-9 0,0 0 8 0,0 0-2 16,0 0 0-16,0 0-5 0,0 0 4 0,0 0 4 15,0 0-10-15,0 0 5 0,0 0 4 0,0 0-7 16,0 0 3-16,0 0 4 0,0 0-3 0,0 0 2 0,0 0-7 15,0 0 5-15,0 0-4 0,0 0-1 0,0 0 14 16,0 0-9-16,0 0 2 0,0 0-1 0,0 0-3 16,0 0-1-16,0 0 12 0,0 0-8 0,0 0-9 15,0 0-6-15,0 0 14 0,0 0 6 0,0 0-10 16,0 0 5-16,0 0-1 0,0 0 6 0,0 0-5 16,0 0-6-16,0 0 5 0,0 0 1 0,0 0-1 15,0 0 3-15,0 0-4 0,0 0-1 0,0 0 8 0,0 0-9 16,0 0 4-16,0 0-2 0,0 0-2 15,-16-12 2-15,16 12-15 0,0 0 19 0,0 0 3 16,0 0-14-16,0 0 1 0,0 0-20 0,0 0-9 0,0 0-11 16,0 0-21-16,0 0-7 0,0 0-51 0,0 0-148 15,0 0 46-15</inkml:trace>
  <inkml:trace contextRef="#ctx0" brushRef="#br0" timeOffset="-200284.76">29166 14126 381 0,'0'0'157'16,"0"0"-27"-16,0 0-19 0,0 0-8 0,0 0-15 16,2-9-12-16,-2 9-12 0,0 0-9 0,0 0-13 15,0 0-18-15,0 0-23 0,0 0-14 0,0 0-21 0,11-1-22 16,-11 1-11-16,0 0-62 0,0 0-152 0,19-3 46 16</inkml:trace>
  <inkml:trace contextRef="#ctx0" brushRef="#br0" timeOffset="-189184.87">14205 13434 295 0,'0'0'182'0,"0"0"-26"16,0 0-9-16,0 0-19 0,0 0-9 0,0 0-7 16,0 0-12-16,-18-11-3 0,18 11-8 0,0 0-7 15,0 0-6-15,0 0-5 0,-4-6-12 0,4 6-4 0,0 0-7 16,0 0-7-16,-8-5-2 0,8 5-6 15,0 0-5-15,0 0-1 0,0 0-4 0,0 0-4 0,0 0-2 16,-11-3-2-16,11 3-4 0,0 0 2 0,0 0-2 16,0 0-1-16,0 0-3 0,0 0-3 0,0 0-1 15,0 0-2-15,0 0 2 0,0 0-2 0,0 0 3 16,0 0-1-16,-9 11-1 0,9-11-2 0,0 0 1 16,18 12 4-16,1-4-2 0,13 3 1 0,0 0 0 15,4 1 0-15,0-1 3 0,0 1-6 0,6-2 2 16,-8 1 0-16,7-2-1 0,-3 0 4 0,-2-1-2 15,0 3-1-15,-9-3-2 0,5 0 0 0,-4-1 3 0,-6-2-4 16,-4 2 3-16,1-3 0 0,-1 0-2 0,-2 0 1 16,0 0 0-16,-4-2 2 0,-3 0-3 0,-1 0-2 15,-8-2 2-15,15 5 0 0,-15-5 1 0,11 1-2 16,-11-1 1-16,0 0-1 0,8 2 2 0,-8-2-2 16,0 0-2-16,0 0-2 0,7 5 2 0,-7-5-1 15,0 0 3-15,0 0 0 0,0 0-2 0,0 0 4 16,0 0-4-16,0 0 3 0,-20 16-2 0,14-11-2 15,-13 2 4-15,0 2-2 0,2-1 0 0,-17 6 2 16,2 1 0-16,0-1 0 0,-3 3-7 0,-2-1 4 16,1 1 1-16,-2-2-2 0,3 4 5 0,-4-2-2 15,3 1 2-15,-1-4 1 0,5 5-2 0,1-3 1 16,1 1 0-16,5-5-4 0,5-1 3 0,1-3 2 0,3 0 1 16,-2 0 3-16,2-1 11 0,-2 1-2 0,1 0 1 15,0-2-4-15,-2 0 1 0,4 0-2 0,-4-2 0 16,0-1-2-16,4 1 5 0,3-3-7 0,1 2 2 15,0-1-2-15,-1 0 1 0,12-2 1 0,-18 2-6 16,18-2-5-16,0 0-20 0,-21 4-25 0,21-4-23 0,0 0-40 16,-11 2-27-16,11-2-18 0,0 0-89 15,0 0-287-15,0 0 83 0</inkml:trace>
  <inkml:trace contextRef="#ctx0" brushRef="#br0" timeOffset="-188850.78">14816 13998 287 0,'0'0'98'0,"0"0"-11"16,0 0-13-16,0 0 3 0,0 0-13 0,0 0 12 15,0 0-5-15,-36 15-3 0,17-6-4 0,-8 5 5 16,-3 2 0-16,2-3 2 0,-8 5 9 0,0-1 3 15,0 0-1-15,-5 3-2 0,2-2 2 0,-2-2-7 16,2 1-5-16,3-3-3 0,-1 3-5 0,5-4-6 16,0 3-1-16,0-7 0 0,0 4-1 0,8-2-5 15,1-6 1-15,2 2-1 0,6-4-3 0,-2 4-4 16,4-3 0-16,-1 0-6 0,7 0 0 0,7-4-6 0,-19 2-2 16,19-2-2-16,-11 4-3 0,11-4-1 15,0 0-3-15,-11 2-8 0,11-2-16 0,0 0-24 16,0 0-26-16,-12 2-25 0,12-2-28 0,0 0-27 0,0 0-23 15,0 0-108-15,0 0-316 0,0 0 90 0</inkml:trace>
  <inkml:trace contextRef="#ctx0" brushRef="#br0" timeOffset="-188335.03">14689 13230 281 0,'0'0'148'0,"0"0"-21"16,2-10 0-16,-2 10-19 0,0 0-6 15,0 0-10-15,2-11-5 0,-2 11-10 0,0 0 0 0,5-8-10 16,-5 8 0-16,0 0-11 0,0 0-2 0,4-8-2 16,-4 8-5-16,0 0-8 0,0 0 3 15,2-6-9-15,-2 6-5 0,0 0-6 0,0 0-2 0,0 0-2 16,0 0-1-16,0 0-7 0,0 0 4 0,0 0-2 16,0 26-2-16,0-5-1 0,-2 13 6 0,-5 6 7 15,-1 4 7-15,-9 21-3 0,2-3-3 0,-4 1 0 16,4 3-4-16,-2-3-4 0,-6-1 0 0,1-1-2 0,3-2 0 15,2-11 0-15,-2 15 6 0,0-16-5 0,6-6 0 16,-1 2 8-16,1-1 9 0,-6 17 1 0,4-12-7 16,4-7 10-16,-1-2 3 0,0-3-4 0,0-4-3 15,4 4-3-15,-1-5-3 0,-3 1 0 0,5-6 6 16,3-6-4-16,-3-2-1 0,5-2-2 0,0-3 0 16,-3 1-4-16,3-2 0 0,-1-3 0 0,1-2-3 15,-1 2-2-15,1-2 0 0,2-6-2 0,-2 11-1 16,2-11-6-16,0 8-15 0,0-8-24 0,0 0-23 15,0 10-29-15,0-10-24 0,0 0-33 0,7 10-34 16,-7-10-103-16,0 0-331 0,23-2 94 0</inkml:trace>
  <inkml:trace contextRef="#ctx0" brushRef="#br0" timeOffset="-187795.01">15965 13526 213 0,'0'0'117'16,"0"0"-5"-16,0 0 1 0,-29 14-1 0,11-3 1 15,-12 9-6-15,3 3 1 0,-5 0-9 0,5 1-11 16,1-2-8-16,4 3-14 0,6-6 4 0,3-4 3 16,1 2-2-16,3 0-2 0,2 0-2 0,-1-1-4 15,6 1-2-15,0-3-5 0,4-2-3 0,4 1 1 16,2-1-3-16,4 0-3 0,4-2 2 0,-1-1-4 0,8-4-8 16,-4 3-2-16,3-5 0 0,1 2-1 0,0-5-6 15,-3-2 0-15,15-1-5 0,-10-3-4 0,-5 0 2 16,-3-2-2-16,0-2 0 0,-2-1 0 0,-2-4-3 15,-2 1 1-15,1 0-3 0,-3-5 1 0,-5 1-3 16,1 1 2-16,-3-1 2 0,-2 0 4 0,-2 1 0 0</inkml:trace>
  <inkml:trace contextRef="#ctx0" brushRef="#br0" timeOffset="-185384.8799">15761 13575 219 0,'0'0'70'0,"0"0"-4"0,0 0-11 15,2-10-8-15,-2 10-6 0,0 0 0 0,0 0 5 0,0 0-5 16,0 0 2-16,0 0 3 0,0 0 4 0,4-6-8 16,-4 6 2-16,0 0-4 0,0 0 8 15,0 0-3-15,0 0-12 0,5-6 10 0,-5 6-5 0,0 0-6 16,0 0 0-16,4-9 2 0,-4 9-5 0,0 0-10 16,5-6 7-16,-5 6-9 0,0 0 2 0,10-8-4 15,-10 8-4-15,11-4 0 0,-11 4 6 0,11-8-10 16,-4 4 1-16,-7 4 2 0,13-9-6 0,-6 6 0 15,-7 3-3-15,14-7 3 0,-7 3-2 0,-7 4 0 16,13-4 5-16,-13 4-11 0,12-2-1 0,-12 2 11 16,0 0-9-16,16-5 3 0,-16 5 1 0,0 0-1 0,21 5 0 15,-21-5-8-15,13 4 4 0,-3 0 6 0,-2 0 10 16,-1 1-13-16,3 0 10 0,5 3-17 16,0-1 5-16,2 1 0 0,-3 0-1 0,0-2 6 0,-3 3 3 15,3-1-2-15,6 0-3 0,-6-4 3 0,-3 3-3 16,-1-4 1-16,-3 4-2 0,-1-3 3 0,-6-4-4 15,13 8 0-15,-13-8 13 0,8 6-5 0,-8-6-14 16,7 7 5-16,-7-7 7 0,4 8-4 0,-4-8 4 16,2 10-1-16,-2-10-1 0,0 13 4 0,-2-6-3 15,2-7-3-15,0 15-4 0,0-7 1 0,0-8-2 16,-7 15 7-16,5-9-6 0,2-6 4 0,-4 12 2 16,2-8-13-16,2-4 10 0,-4 13 1 0,4-13 5 0,-2 7-4 15,2-7 0-15,-2 9 7 0,2-9-13 16,0 0 11-16,-4 10-5 0,4-10-5 0,-5 9 5 0,5-9 2 15,-2 7-3-15,2-7-1 0,-7 9 6 0,7-9-5 16,-6 9-1-16,2-5 0 0,4-4 2 0,-6 11 1 16,6-11-5-16,-7 9-2 0,7-9 7 0,-4 6-3 15,4-6 0-15,-7 8 4 0,7-8-7 0,-5 8 7 16,5-8 1-16,-7 4-1 0,7-4 4 0,0 0 8 16,-4 9 7-16,4-9 10 0,0 0 0 0,0 0-5 15,-9 5 8-15,9-5-4 0,0 0 3 0,0 0-1 0,0 0 1 16,-2 7 0-16,2-7-9 0,0 0 4 0,0 0-3 15,0 0-1-15,0 0 2 0,0 0-6 0,0 0 0 16,-10 6 1-16,10-6-5 0,0 0 1 0,0 0-3 16,0 0 2-16,0 0-5 0,0 0 3 0,0 0-2 0,0 0-2 15,-11 4 0-15,11-4-2 0,0 0-3 16,0 0 1-16,0 0-1 0,0 0-5 0,0 0-7 16,0 0-28-16,0 0-22 0,0 0-30 0,0 0-35 0,0 0-118 15,0 0-282-15,0 0 80 0</inkml:trace>
  <inkml:trace contextRef="#ctx0" brushRef="#br0" timeOffset="-184810.87">15742 14415 258 0,'0'0'91'16,"0"0"-10"-16,0 0-3 0,0 0-12 0,0 0-2 15,0 0-1-15,0 0-14 0,0 0-7 0,0 0 4 0,0 0-7 16,0 0-10-16,0 0 4 0,46-1-1 0,-24-3-2 16,10-5-6-16,8 1 2 0,-6 0-5 0,0 2-5 15,2-2 6-15,1 1-3 0,-3 1-1 0,3-2 0 16,2 2-6-16,-5 0 4 0,2 2-1 0,-11-2-9 15,0-1 0-15,-1 5 2 0,-5-2 2 0,2 0-4 16,-1 4-9-16,-6-3-5 0,2 2-8 0,-4-1-13 16,-12 2-16-16,20-2-11 0,-20 2-17 0,14-3-49 15,-14 3-143-15,0 0 45 0</inkml:trace>
  <inkml:trace contextRef="#ctx0" brushRef="#br0" timeOffset="-184118.3">16098 14512 226 0,'26'-4'61'0,"-9"2"-10"16,4-2-17-16,-3 0 2 0,0 0-11 0,3 0-4 15,1 0 1-15,-1 1 4 0,0-1-7 0,-1 3-1 16,-1-3-7-16,-1 1-2 0,0-1 6 0,-4 2-2 16,-3 0-1-16,-11 2-3 0,21-2 3 0,-21 2-5 15,11-4 4-15,-11 4-7 0,0 0 0 0,17-2 2 16,-17 2 6-16,0 0-8 0,0 0 0 0,11-3 4 16,-11 3-2-16,0 0 5 0,0 0-9 0,0 0 2 15,0 0 2-15,0 0-4 0,0 0 5 0,15-1 1 0,-15 1 0 16,0 0-5-16,0 0 5 0,0 0 0 0,0 0-3 15,0 0 2-15,0 0-9 0,0 0 5 0,0 0 0 16,0 0 2-16,0 0-1 0,0 0 2 0,14-2-3 16,-14 2-3-16,0 0 5 0,0 0-6 0,0 0 2 15,0 0-9-15,0 0 15 0,0 0-3 0,0 0 0 16,0 0 2-16,0 0 2 0,0 0-5 0,0 0 5 16,0 0 2-16,0 0-3 0,0 0-4 0,0 0 1 15,0 0-4-15,0 0 2 0,0 0 5 0,0 0 5 16,0 0-9-16,0 0 0 0,0 0-3 0,0 0 2 15,0 0-1-15,0 0 0 0,0 0 4 0,0 0-2 0,0 0-3 16,0 0 1-16,0 0 2 0,0 0 14 0,0 0-21 16,0 0 5-16,0 0 0 0,0 0 6 0,0 0-7 15,0 0 6-15,0 0-3 0,0 0-1 0,0 0 6 16,0 0-4-16,0 0-2 0,0 0 3 0,0 0 2 16,0 0 0-16,0 0 3 0,0 0-6 0,0 0 0 15,0 0-4-15,0 0-1 0,0 0-6 0,0 0 11 16,0 0-6-16,0 0 3 0,0 0 1 0,0 0 1 15,0 0-1-15,0 0-9 0,0 0 7 0,0 0 4 0,0 0-7 16,0 0 6-16,0 0-3 0,0 0 0 0,0 0 0 16,0 0-3-16,0 0 2 0,0 0 2 0,0 0 0 15,0 0 11-15,0 0-12 0,0 0-4 0,0 0 5 16,0 0-1-16,0 0-5 0,0 0 1 0,0 0 2 16,0 0-2-16,0 0 7 0,0 0-9 0,0 0 3 15,0 0-11-15,0 0-12 0,0 0-11 0,0 0-67 16,0 0-119-16,0 0 37 0</inkml:trace>
  <inkml:trace contextRef="#ctx0" brushRef="#br0" timeOffset="-176245.3799">25841 9455 209 0,'0'0'75'0,"0"0"-17"0,-2-7 0 16,2 7-1-16,0 0-11 0,0 0 4 0,-3-7-11 15,3 7-4-15,0 0-3 0,0 0-9 0,0 0 4 16,0 0-3-16,-4-6-6 0,4 6 6 0,0 0-9 15,0 0 0-15,0 0 4 0,0 0-9 0,0 0 0 16,0 0 5-16,0 0-10 0,0 0 5 0,15-5-5 0,-15 5 3 16,40 8-4-16,1-3-2 0,4 0 2 15,31 3 0-15,-2 0 5 0,-2-3-9 0,7-1 3 16,-3 4-1-16,1-5 1 0,-1 1 1 0,1-4 10 0,-3 1-25 16,0-1 22-16,-6 0-5 0,3-1-1 0,-16 1 8 15,-9-4 6-15,-6 1-7 0,3 2 4 0,-5-3-2 16,0 1 6-16,-1-1-1 0,-10 2 4 0,-4-1 3 15,-5-1-15-15,5 3 3 0,-5-2 4 0,2 0-8 16,-3 1 3-16,0 2 2 0,-2-3-11 0,-2 2 10 16,1 1-7-16,-14 0-1 0,20-2-2 0,-10 0 4 15,-10 2-2-15,17-2-6 0,-7 2 0 0,-10 0 8 16,13-3-8-16,-13 3 9 0,0 0-10 0,16 0-1 16,-16 0 6-16,0 0-2 0,12-2-5 0,-12 2-9 15,0 0-10-15,0 0-7 0,11-1-13 0,-11 1-31 0,0 0-58 16,0 0-156-16,0 0 48 0</inkml:trace>
  <inkml:trace contextRef="#ctx0" brushRef="#br0" timeOffset="-175318.91">27074 9646 246 0,'47'0'67'0,"-9"0"-4"0,-4 0-6 15,-6-2 3-15,-3 0-7 0,-5 2 3 0,1 0-5 16,-3 0 5-16,-4-2 1 0,-3 2-14 0,1-2 11 16,-12 2-3-16,15-2-3 0,-5 2-8 0,-10 0-2 15,0 0-8-15,20 0 2 0,-20 0-4 0,0 0-4 16,12 0-7-16,-12 0 0 0,0 0-3 0,0 0 5 16,0 0-2-16,13 0-5 0,-13 0-7 0,0 0 7 15,0 0-2-15,0 0 0 0,0 0-2 0,14-2-1 16,-14 2 2-16,0 0-8 0,0 0 4 0,0 0 3 0,0 0 3 15,0 0-7-15,0 0 7 0,13 0-2 16,-13 0-4-16,0 0 10 0,0 0 2 0,0 0-8 0,0 0 6 16,0 0-2-16,0 0 1 0,0 0-2 0,9-4-9 15,-9 4 7-15,0 0 8 0,0 0-14 16,0 0-2-16,0 0 4 0,0 0-5 0,0 0-1 0,0 0 2 16,7-4-8-16,-7 4 6 0,0 0 0 0,0 0-1 15,0 0 4-15,0 0 2 0,0 0-5 0,0 0-1 16,0 0 2-16,0 0-1 0,0 0 5 0,0 0-4 15,0 0 0-15,0 0 5 0,10-2-8 0,-10 2 4 16,0 0-2-16,0 0 2 0,0 0 0 0,0 0-4 0,0 0 8 16,0 0-6-16,0 0 1 0,0 0-3 15,4-7 1-15,-4 7 2 0,0 0 0 0,0 0 0 0,0 0-4 16,0 0 5-16,0 0-3 0,0 0-2 0,0 0-1 16,0 0 2-16,5-4 2 0,-5 4 1 15,0 0-5-15,0 0 2 0,0 0 2 0,0 0-1 0,0 0 2 16,0 0-1-16,0 0 1 0,0 0-5 0,0 0 0 15,0 0 4-15,0 0-4 0,0 0 2 0,0 0 0 16,0 0-2-16,0 0 1 0,0 0 2 0,4-6 1 16,-4 6-10-16,0 0 12 0,0 0-3 0,0 0-5 0,0 0 9 15,0 0-3-15,0 0-3 0,0 0 6 0,0 0-6 16,0 0 2-16,0 0 2 0,0 0 2 0,0 0 0 16,0 0-6-16,0 0 0 0,0 0-5 0,0 0 12 15,0 0-6-15,0 0 1 0,0 0 0 0,0 0 0 16,0 0-2-16,0 0-4 0,0 0 7 15,0 0-1-15,0 0 13 0,0 0-9 0,0 0 0 16,0 0-1-16,0 0-4 0,0 0-2 0,0 0 5 16,0 0-1-16,0 0-1 0,0 0-5 0,0 0 9 15,0 0 0-15,0 0-3 0,0 0 7 0,0 0-5 16,4-4 17-16,-4 4-19 0,0 0 1 0,0 0 6 0,0 0-15 16,0 0 11-16,0 0 4 0,0 0-10 0,0 0 1 15,0 0 0-15,0 0-1 0,0 0 2 16,0 0 0-16,0 0-2 0,0 0 0 0,0 0 5 0,0 0 6 15,0 0-15-15,0 0 4 0,0 0 2 0,0 0-22 16,0 0-17-16,0 0-9 0,0 0-16 0,0 0-21 16,0 0-67-16,0 0-181 0,0 0 56 0</inkml:trace>
  <inkml:trace contextRef="#ctx0" brushRef="#br0" timeOffset="-173233.0799">18653 12536 258 0,'0'0'186'0,"0"0"-24"0,0 0-6 0,-6-7-10 0,6 7-5 15,0 0-16-15,0 0-9 0,0 0-2 16,-2-10-8-16,2 10-7 0,0 0-4 0,0 0-11 0,2-11-9 15,-2 11 0-15,0 0-6 0,0 0-12 0,0-8-4 16,0 8-9-16,0 0-3 0,0 0-7 0,0 0-9 16,0-8-2-16,0 8-5 0,0 0-4 0,0 0-1 15,0 0-2-15,0 0 2 0,0 0-4 0,0 0 2 16,15 16-3-16,-11-5 0 0,5 3-3 0,-2 1 0 16,2 1-1-16,2 0 3 0,-3-1-2 0,3 1-1 15,-2 3 0-15,3-3 3 0,-3 1-3 0,-1-1 0 16,1-1 0-16,-1 1 1 0,1-2-1 0,2-1 2 0,-4-4-2 15,0 4 1-15,-5-5-3 0,3-1 4 0,-1-1-2 16,-4-2 3-16,0-4 0 0,9 8 1 0,-9-8 1 16,2 7 12-16,-2-7 4 0,0 0 1 0,10 3 1 15,-10-3-4-15,0 0-1 0,0 0-1 0,0 0-3 16,0 0-1-16,18-14-5 0,-13 8 0 0,-1-2 2 0,1 0-5 16,4-7-2-16,-3 3 0 0,0 0 0 15,0 1 1-15,-1 5-5 0,1-2 2 0,1-8 0 16,1 3-2-16,-2 1-1 0,-1 4 1 0,-1-3-1 15,0 0 0-15,1 3 1 0,-3 1 0 0,3-1 0 0,0-1-1 16,-3-1-2-16,2 1 4 0,1 4 0 0,-3-4-4 16,0 3 3-16,3-3-3 0,-3 4 5 15,1-1-2-15,-3 6 0 0,7-11 0 0,-5 7 0 0,-2 4-1 16,0-6-3-16,0 6 1 0,0 0-1 0,4-11 2 16,-4 11-2-16,0 0-3 0,3-5-4 0,-3 5-22 15,0 0-16-15,0 0-11 0,0 0-22 0,0 0-20 16,0 0-17-16,0 0-26 0,0 0-12 0,0 0-127 15,0 0-332-15,0 0 94 0</inkml:trace>
  <inkml:trace contextRef="#ctx0" brushRef="#br0" timeOffset="-172929.9499">19179 12634 284 0,'20'-3'106'0,"-20"3"-10"0,0 0-8 16,0 0-24-16,0 0-15 0,0 0-2 0,0 0-1 0,6 9-4 15,-6-9-3-15,0 13-7 0,0-13-6 0,-6 16 5 16,4-6-9-16,2-10-3 0,-7 25 5 0,1-6-2 16,-1-3 1-16,0 2 14 0,-2 0 5 0,0-3 1 15,2 2-9-15,-5-1-4 0,3-1-7 0,1-5-5 16,-2 3 8-16,1-2-1 0,0-2-4 0,-1-1 0 15,4-3-1-15,-1 2-4 0,0-3-1 0,1 3-1 16,6-7-1-16,-17 8 2 0,11-6-6 0,6-2 3 0,-19 6-4 16,19-6-20-16,-15 1-25 0,15-1-17 15,-17 0-25-15,17 0-87 0,0 0-197 0,-13-7 58 16</inkml:trace>
  <inkml:trace contextRef="#ctx0" brushRef="#br0" timeOffset="-172582.3499">19441 12551 338 0,'0'0'151'0,"0"0"-27"0,8-3-20 0,-8 3-6 16,0 0-22-16,0 0-9 0,0 0-10 0,0 0-5 0,0 0-5 15,0 0-18-15,0 0 13 0,0 0-11 16,15 10-7-16,-13-2 10 0,3-2-8 0,-5 2-7 16,4 3 6-16,2-3-7 0,-4 2 6 0,5 4-11 0,-3 5 12 15,3-4-15-15,-1 1 7 0,2-2 0 16,-2 1-7-16,3-1 3 0,0-3-24 0,-1 3-13 0,-2-1-11 15,1-4-9-15,0-2-20 0,-3 3-5 0,1-4-5 16,2 0 0-16,-7-6-60 0,11 9-159 16,-11-9 50-16</inkml:trace>
  <inkml:trace contextRef="#ctx0" brushRef="#br0" timeOffset="-172341.96">19795 12564 282 0,'5'-13'114'0,"-5"13"-7"0,2-8-9 0,-2 8-5 15,2-7-9-15,-2 7-3 0,0 0-11 0,4-9-12 16,-4 9-4-16,0 0-12 0,0 0-6 0,0 0-3 16,0 0-5-16,0 0 0 0,0 0-10 0,3-3-3 15,-3 3 2-15,0 0-4 0,0 0-1 0,0 0-1 16,0 0 0-16,-9 27-4 0,4-18 2 0,1 7-2 16,-6-1 5-16,4 0-7 0,-3 1 7 0,-10 13 6 15,8-11-9-15,0 3-4 0,1-7 4 0,-1 3-1 16,-1-1-1-16,1 1 1 0,2-4 2 0,-3 2-2 15,6 2-30-15,-3-3-22 0,2-2-28 0,1-2-92 0,-2 1-193 16,4-5 57-16</inkml:trace>
  <inkml:trace contextRef="#ctx0" brushRef="#br0" timeOffset="-171918.4799">19789 12411 228 0,'-6'-9'189'0,"6"9"-27"0,-2-6-24 15,2 6-27-15,0 0-3 0,0 0-23 0,0 0-4 16,0-7-21-16,0 7-1 0,0 0-10 0,0 0-6 16,0 0-5-16,0 0 1 0,0 0-6 0,0 0-3 15,0 0-6-15,0 0-1 0,14 17 3 0,-7-12-8 16,-1 2 4-16,9 6-7 0,0-4 0 0,-1 4 5 15,2-3-7-15,0 2-2 0,2-1-2 0,-4-1 1 16,-1-2 0-16,4 3 1 0,-4-2-3 0,4-2 1 16,-4 2-6-16,-4-3 6 0,0 2-9 0,-2-4 2 15,0 2 3-15,-7-6-5 0,11 8 4 0,-11-8 0 16,7 6-1-16,-4-4-2 0,-3-2-4 0,0 0 6 0,6 9-2 16,-6-9 3-16,0 0-6 0,5 6 2 0,-5-6 0 15,0 0 1-15,2 11-1 0,-2-11-1 0,-2 12-6 16,-3-4 8-16,-1 8-6 0,-4-1 9 0,1-1-1 15,-2 5-4-15,-10 5 0 0,3-1 5 0,-5-1-2 16,5 3-2-16,-2-7 2 0,-6 3 2 0,3 2 1 0,-4-2 2 16,-1-6-2-16,5 2-3 0,-3 2-14 0,1-8-26 15,4 3-30-15,-9 1-30 0,-2-2-101 0,0-4-233 16,-2 1 68-16</inkml:trace>
  <inkml:trace contextRef="#ctx0" brushRef="#br0" timeOffset="-171342.15">18554 12340 218 0,'3'-6'74'0,"-3"6"-16"0,0 0 2 16,4-8-12-16,-4 8 7 0,0 0-13 0,3-5-16 0,-3 5 1 16,0 0-7-16,0 0 4 0,0 0-1 0,0 0-12 15,0 0 4-15,0 0 1 0,0 0-3 0,0 0-4 16,0 0-2-16,0 0 10 0,-12 27-4 0,1-12 6 16,-3-1-6-16,-2-2 0 0,-9 10 3 0,-3-5 10 15,1 2-5-15,5-4 5 0,-6 3 3 0,5-6 1 16,2 0 0-16,6-1-2 0,-4-2-4 0,6-2-4 0,-4 0-7 15,6-2 4-15,3 2 0 0,-2-3-4 0,3 0 5 16,7-4-2-16,-13 8-10 0,8-3 2 0,5-5 3 16,-12 7-5-16,12-7 0 0,-6 6 0 0,6-6 1 15,-5 9 3-15,5-9-3 0,-4 8 1 0,4-8 9 16,4 17 2-16,-1-7 4 0,3 4-7 0,3 3 7 16,1-1 2-16,10 8-2 0,3 4 0 0,4-4 2 15,3 3 2-15,0-4-6 0,2 3-6 0,6-3 6 16,2-1-4-16,0 0 1 0,1 2-7 0,3-8-17 15,-3 4-31-15,-1-1-31 0,7-4-31 0,-2 1-73 16,-4-10-202-16,2 4 61 0</inkml:trace>
  <inkml:trace contextRef="#ctx0" brushRef="#br0" timeOffset="-170966.49">20495 12595 349 0,'0'0'189'0,"7"-8"-25"16,-7 8-25-16,0 0-18 0,7-7-18 0,-7 7-10 0,9-4-7 16,-9 4-15-16,14-1-6 0,-14 1-8 0,24-4-6 15,-10 4-7-15,-14 0-5 0,26-3-2 16,-11 6-13-16,4-3-23 0,-4 1-18 0,-1 2-26 0,-2 0-23 15,2 2-25-15,1 1-90 0,-3-2-212 0,-3 0 63 16</inkml:trace>
  <inkml:trace contextRef="#ctx0" brushRef="#br0" timeOffset="-170801.8889">20577 12759 260 0,'19'3'98'16,"-6"1"-20"-16,-1-3-19 0,3 4-28 15,0-3-41-15,0 2-39 0,-2-2-57 0,-13-2 22 0</inkml:trace>
  <inkml:trace contextRef="#ctx0" brushRef="#br0" timeOffset="-170064.9499">21364 12376 289 0,'0'0'98'0,"11"-7"-8"16,-11 7 3-16,0 0-15 0,7-4-5 0,-7 4-4 15,0 0 0-15,0 0-13 0,10-6-1 0,-10 6-10 16,0 0 10-16,0 0-18 0,0 0-9 0,0 0 7 16,6-6-3-16,-6 6-1 0,0 0-12 0,0 0 0 15,0 0-3-15,0 0-1 0,0 0-4 0,0 0 1 16,0 0-5-16,7-5 2 0,-7 5 0 0,0 0 0 15,0 0-4-15,0 0 4 0,0 0 1 0,0 0-6 16,0 0-2-16,0 0 1 0,0 0 3 0,0 0-7 16,9-3 0-16,-9 3-2 0,0 0 9 0,0 0 0 0,0 0-6 15,0 0 0-15,0 0 6 0,0 0-6 16,0 0 1-16,0 0-2 0,0 0-1 0,0 0 2 0,0 0 0 16,0 0 3-16,0 0-6 0,0 0 8 0,0 0-2 15,0 0-2-15,0 0 0 0,0 0-4 0,0 0-1 16,0 0 3-16,7-7-7 0,-7 7-2 0,0 0 14 15,0 0-5-15,0 0-4 0,0 0 3 0,0 0 3 16,0 0-5-16,0 0 8 0,0 0-3 0,0 0-7 0,0 0 4 16,0 0 3-16,0 0-1 0,0 0 2 0,0 0-4 15,0 0 2-15,0 0 2 0,0 0 1 0,0 0 4 16,0 0-1-16,0 0-8 0,0 0 1 0,0 0-1 16,0 0 2-16,0 0-5 0,0 0 7 0,0 0 2 15,0 0-3-15,0 0 3 0,0 0 0 0,0 0-2 16,0 0-4-16,0 0 5 0,0 0-3 0,0 0 4 15,0 0-8-15,0 0-2 0,0 0 1 0,0 0-10 16,0 0-5-16,0 0-6 0,0 0-14 0,0 0-3 16,0 0-18-16,0 0-18 0,0 0-57 0,0 0-163 15,0 0 49-15</inkml:trace>
  <inkml:trace contextRef="#ctx0" brushRef="#br0" timeOffset="-166633.43">21348 12398 214 0,'0'0'55'0,"0"0"-11"16,0 0 2-16,0 0-9 0,0 0 8 0,0 0-14 16,0 0-7-16,0-9 2 0,0 9-6 0,0 0-3 15,0 0-2-15,0 0 2 0,0 0-7 0,0 0 4 16,0 0-10-16,0 0 0 0,0 0 4 0,0 0-8 16,0 0 7-16,0 0 1 0,0 0-4 0,-2-6-1 15,2 6 1-15,0 0-1 0,0 0 6 0,0 0-10 16,0 0 5-16,0 0 0 0,0 0 0 0,0 0-8 15,0 0 4-15,0 0 4 0,0 0-2 0,0 0-4 16,0 0 0-16,0 0 6 0,0 0-2 0,0 0-2 0,0 0 2 16,0 0 0-16,0 0 1 0,0 0 0 0,0 0-3 15,0 0-4-15,0 0 4 0,0 0 5 0,0 0-3 16,0 0-2-16,0 0-2 0,0 0 9 0,0 0-12 16,0 0 6-16,0 0-1 0,0 0 7 0,0 0-7 15,0 0 9-15,0 0 3 0,0 0 0 0,0 0 5 16,0 0-6-16,0 0 5 0,0 0 1 0,0 0 0 15,0 0 0-15,0 0-6 0,0 0 6 0,0 0-8 0,0 0 2 16,0 0 1-16,0 0 3 0,0 0-8 0,0 0 3 16,0 0-3-16,0 0 3 0,0 0 1 0,0 0 13 15,0 0-7-15,0 0-4 0,0 0 9 0,0 0 1 16,0 0 1-16,0 0 2 0,0 0 3 0,0 0-2 16,0 0-12-16,0 0 4 0,0 0 0 0,0 0-9 15,0 0 4-15,0 0-2 0,0 0-10 0,0 0 4 16,0 0 0-16,0 0 2 0,0 0-3 0,0 0 1 15,0 0-1-15,0 0-2 0,0 0 3 0,0 0 0 16,0 0-6-16,0 0 0 0,0 0-1 0,0 0 4 16,0 0 1-16,0 0 3 0,0 0-6 0,0 0-2 15,0 0 2-15,0 0 0 0,0 0 4 0,0 0-6 16,0 0 1-16,0 0-1 0,0 0 3 0,0 0 2 0,0 0-7 16,0 0 7-16,0 0-3 0,0 0 1 0,0 0-4 15,0 0 8-15,0 0-8 0,0 0 3 0,0 0-2 16,0 0-4-16,0 0 8 0,0 0 3 0,0 0-6 15,0 0 4-15,0 0-2 0,0 0-2 0,0 0-8 16,0 0 12-16,0 0 0 0,0 0-3 0,0 0 5 16,0 0-3-16,0 0-1 0,0 0 2 0,0 0 0 0,0 0 1 15,0 0 7-15,0 0-9 0,0 0-6 16,0 0 4-16,2-7 10 0,-2 7-2 0,0 0 0 16,0 0 2-16,0 0 6 0,0 0-10 0,0 0 18 0,0 0 4 15,0 0 0-15,0 0-3 0,0 0-1 16,0 0 3-16,0 0-1 0,0 0 0 0,0 0 3 0,0 0-2 15,4-7 5-15,-4 7-9 0,0 0 3 16,0 0 1-16,0 0-2 0,0 0-5 0,0 0 0 0,0 0-2 16,0 0 2-16,5-6-2 0,-5 6-5 0,0 0 0 15,0 0 1-15,0 0 2 0,0 0-7 0,0 0-1 16,0 0 2-16,0 0-1 0,5-7-1 0,-5 7-4 0,0 0 4 16,0 0 6-16,0 0-9 0,0 0 2 15,0 0 3-15,0 0-4 0,0 0-1 0,0 0-5 0,0 0 1 16,0 0-1-16,2-6-2 0,-2 6 1 0,0 0-1 15,0 0 1-15,0 0-2 0,0 0 0 0,0 0-6 16,0 0 4-16,0 0 1 0,0 0-2 0,0 0 2 16,0 0-1-16,0 0-2 0,0 0 3 0,0 0 0 15,0 21 1-15,0-21-1 0,-2 14 4 0,2-3 1 16,-2-1-6-16,2 0 8 0,0 5-8 0,-6 3 5 16,4-2 0-16,0 3-4 0,0-3 5 0,0 3-1 15,2 0-2-15,-5-3 5 0,1 2-3 0,2-3 1 16,-1 2-1-16,-1 1-2 0,1-1 0 0,1-3 3 15,-3 2 1-15,1 1-3 0,2-4 0 0,-1-2 1 0,1 2 0 16,0-3-1-16,0-2 0 0,2 0 4 0,-2 2-3 16,-1-2 1-16,-2 0-4 0,5-8 1 15,0 17-2-15,-2-8 6 0,2-1-6 0,0-8 6 0,-3 16-3 16,3-7 0-16,-2-4 1 0,2-5-1 0,-4 13-1 16,4-13 6-16,0 9-6 0,0 0-1 0,0-9 0 15,0 12 2-15,0-12 0 0,-2 8 0 0,2-8 3 16,-3 9 0-16,3-9-1 0,0 11-2 0,0-11 0 0,0 0 6 15,0 10-8-15,0-10 2 0,0 0 0 0,0 9 4 16,0-9-5-16,0 0 1 0,-2 11 0 0,2-11 3 16,0 0-1-16,0 0 1 0,0 0-8 0,-2 10 10 15,2-10-2-15,0 0 0 0,0 0 2 0,0 0-1 16,0 0-1-16,0 0-3 0,0 7 0 0,0-7 3 16,0 0 1-16,0 0 4 0,0 0-2 0,0 0-1 15,0 0 7-15,0 0 1 0,0 10 3 0,0-10-1 16,0 0 1-16,0 0 0 0,0 0 1 0,0 0 1 15,0 0-1-15,2 6 0 0,-2-6-1 0,0 0 0 16,0 0-3-16,0 0 0 0,0 0 4 0,0 0 0 0,0 0-3 16,0 0-1-16,0 0 1 0,0 0 0 15,0 0-3-15,0 0 2 0,0 0-4 0,0 0-2 16,0 0 3-16,0 0-4 0,0 7-1 0,0-7 4 0,0 0-4 16,0 0 1-16,0 0-1 0,0 0-1 0,0 0-2 15,0 0 2-15,0 0-1 0,0 0-1 0,0 0 2 16,0 0-2-16,0 0-1 0,0 0 1 0,0 0 1 15,0 0-1-15,0 0 0 0,0 0 1 0,0 0-2 0,0 0 2 16,0 0-2-16,0 0 2 0,0 0 1 0,0 0-6 16,0 0 4-16,0 0-1 0,0 0-1 0,0 0-1 15,0 0 0-15,0 0 1 0,0 0 2 0,0 0-2 16,0 0 0-16,0 0 2 0,0 0-1 0,0 0-2 16,0 0-1-16,0 0 4 0,0 0-3 0,0 0 0 15,0 0 0-15,0 0 2 0,0 0 3 16,0 0-3-16,0 0-1 0,0 0 3 0,0 0-4 0,0 0-1 15,0 0 2-15,0 0-2 0,-2 8 3 0,2-8 0 16,0 0-3-16,0 0 2 0,0 0-1 0,0 0-1 16,0 0 1-16,0 0 1 0,0 0 2 0,0 0-4 0,0 0 0 15,0 0-1-15,0 0 6 0,0 0-3 16,0 0 0-16,0 0-1 0,0 0 1 0,0 0-4 16,0 0 8-16,0 0-6 0,0 0-1 0,0 0 3 0,0 0 3 15,0 0-5-15,0 0 4 0,0 0-2 0,0 0 0 16,0 0-2-16,0 0 0 0,0 0 2 0,0 0-2 15,0 0 2-15,0 0 2 0,0 0-3 0,0 0-1 16,0 0-1-16,0 0 3 0,0 0-4 0,0 0-1 0,0 0-3 16,0 0 1-16,0 0-1 0,0 0-2 0,0 0-3 15,0 0-5-15,0 0 1 0,0 0-5 0,0 0-7 16,0 0-2-16,0 0-6 0,0 0-14 0,0 0-3 16,0 0-9-16,0 0-21 0,0 0-19 0,0 0-28 15,0 0-117-15,0 0-297 0,0 0 84 0</inkml:trace>
  <inkml:trace contextRef="#ctx0" brushRef="#br0" timeOffset="-165613.37">21872 12639 261 0,'0'0'81'0,"0"0"-2"0,0 0-5 15,0 0-9-15,0 0 2 0,-13-3-10 0,13 3-7 16,0 0-4-16,0 0-9 0,0 0 6 0,0 0 1 0,-12-2-6 16,12 2-4-16,0 0-9 0,0 0 4 0,0 0 0 15,-13 0 5-15,13 0-12 0,0 0 15 0,0 0-2 16,0 0-3-16,0 0 4 0,-11-3-9 0,11 3 2 15,0 0 1-15,0 0-4 0,0 0 4 0,0 0-7 16,0 0 9-16,0 0 1 0,0 0-1 0,0 0-4 0,-14 0-6 16,14 0 5-16,0 0-5 0,0 0-6 0,0 0-1 15,0 0-8-15,0 0 10 0,0 0-4 16,0 0 3-16,0 0 2 0,0 0 0 0,0 0 6 0,0 0 1 16,0 0 6-16,0 0 5 0,0 0 3 0,38 3-1 15,-38-3-2-15,30 2-3 0,-16-2-2 0,4 0-2 16,-4 0 1-16,4 3-6 0,2-6 1 0,-1 3-1 15,1 0-2-15,-4 0-3 0,2 0 6 0,3 0 0 16,-2 0-4-16,-2 0 0 0,2 0 0 0,-2-2-1 16,-2 4 1-16,3-4 1 0,-2 2 1 0,-2-3 2 15,-3 3 2-15,-11 0-4 0,21 0 1 0,-12 0 1 16,-9 0 1-16,17 0-3 0,-7-1-2 0,-10 1 0 16,13 0 2-16,-13 0-5 0,9 0 3 0,-9 0-4 0,12 0-2 15,-12 0-2-15,0 0-2 0,0 0-1 0,0 0 0 16,16 0-1-16,-16 0 0 0,0 0-1 0,0 0 1 15,10 0-2-15,-10 0 0 0,0 0-1 0,0 0-2 16,0 0 2-16,0 0 1 0,11 0 0 0,-11 0-2 16,0 0-2-16,0 0 2 0,0 0-3 0,0 0 1 0,0 0 0 15,0 0 0-15,8-2 0 0,-8 2-2 0,0 0 0 16,0 0-1-16,0 0 3 0,0 0-3 16,0 0 2-16,0 0-4 0,0 0-7 0,0 0-14 0,0 0-18 15,0 0-25-15,0 0-28 0,0 0-32 16,0 0-36-16,0 0-10 0,0 0-117 0,0 0-343 0,0 0 98 15</inkml:trace>
  <inkml:trace contextRef="#ctx0" brushRef="#br0" timeOffset="-164779.66">22851 12287 302 0,'0'0'131'16,"0"0"-24"-16,0 0-12 0,0 0-15 0,0 0-11 16,0 0-6-16,0 0-9 0,0 0-4 0,0 0-10 15,-13 4 0-15,13-4 0 0,-15 8-4 0,0 1-7 16,-1-4 4-16,-3 2-10 0,-3 1 0 0,3-4-7 15,-2 2-4-15,1 1 6 0,2-4 2 0,-2-1-5 0,4 3-5 16,-3-4 5-16,3 2-2 0,5-3 0 0,11 0 4 16,-20-3-11-16,13 2 1 0,7 1 1 0,-12-7 5 15,12 7 5-15,-9-8-6 0,7 4 0 0,2 4-5 16,0-10 2-16,0 10-3 0,0-13-1 0,6 8 3 16,-1-4-5-16,3 2 2 0,0 0 2 0,-1 1-2 15,9-3 5-15,0 1 0 0,0 0-5 0,0-1 5 16,0 4 4-16,0 0-5 0,-2 2 6 0,-3 1-4 0,0 2-3 15,-11 0-1-15,21 2-2 0,0 3 8 16,-6 2 2-16,4 1-10 0,-4 2 0 0,2 0 2 16,-4 5-4-16,3-3-1 0,4 13 3 0,-1-6-11 15,-8-2 12-15,1 0-3 0,-3 0-4 0,0 0 3 16,-2 0-1-16,0 0 3 0,-3 1-3 0,-2 3 0 0,1-2 4 16,-6-3-3-16,1 3 7 0,0-3-7 0,-7 2 4 15,-1-1 2-15,-3 0-3 0,-1-4 3 0,-2 2-5 16,-9 10-1-16,4-11 5 0,4-4-5 0,-2 1 12 15,1-3-10-15,2 0-1 0,3-4 4 0,-2 1 2 16,-2-1-7-16,5-3 1 0,1 2 13 0,11-3-8 0,-19-3 0 16,19 3-2-16,-13-1 6 0,13 1-4 0,-7-7 6 15,7 7 0-15,-5-6 1 0,5 6-9 16,0 0 3-16,0-11 1 0,0 11-2 0,10-8 2 0,-4 3-5 16,1 1 0-16,5-3 4 0,-6 3-2 0,12-2 4 15,1 0-1-15,-1 0 0 0,0 4 1 0,1-3-3 16,-2 5 1-16,2-2 1 0,0 0-2 0,-4 2-6 15,-2 0 5-15,-1 4-2 0,-1-2-1 0,6 1-1 16,-4-1 3-16,1 2-1 0,2 2 1 0,0 0-2 16,-5-2 1-16,0 2-1 0,1-3-1 0,-3 1-7 15,0 1-14-15,1-2-19 0,1 2-5 0,-11-5-31 16,19 7-26-16,-11-3-12 0,-3 0-15 0,4-4-75 16,-9 0-237-16,0 0 70 0</inkml:trace>
  <inkml:trace contextRef="#ctx0" brushRef="#br0" timeOffset="-164472.8889">23590 12153 228 0,'0'0'94'15,"0"0"5"-15,-21 27 1 0,12-13-4 0,-9 13-3 16,0-3-8-16,-1 3-6 0,4 0-5 0,-6 0 12 16,12-5-1-16,-3-1-10 0,5-2-2 0,3-1-7 15,-3 0-6-15,3 1-6 0,0-2-1 0,0-2-9 16,4 6 3-16,4-2-1 0,2-1-3 0,1 0-1 16,4-1-5-16,10 10 2 0,-3-3-5 0,9-3 5 15,0 0-9-15,-4-5-3 0,5 1-1 0,-3-5-8 16,-2 1-19-16,9 1-24 0,-5-6-28 0,-4-3-32 0,-5 4-33 15,2-7-102-15,1-2-260 0,13-3 75 0</inkml:trace>
  <inkml:trace contextRef="#ctx0" brushRef="#br0" timeOffset="-162602.24">9867 5020 297 0,'0'-6'138'0,"0"6"-11"0,-2-12-26 15,2 12-5-15,-2-9-8 0,2 9-8 0,0 0-8 16,0-8-12-16,0 8-6 0,0 0-5 0,2-8-3 16,-2 8-5-16,0 0-10 0,0 0 0 0,0 0-6 15,0 0-7-15,0 0 1 0,0 0-5 0,0 0 8 16,0 0-13-16,19 16 13 0,-13-7-2 0,1-1-5 16,-2 6-14-16,6 1 4 0,-2 1 8 0,0 0-8 0,1 1 0 15,-1-1 8-15,-1 1-8 0,0-1 7 0,-1-3-12 16,1 0 8-16,-3-2-9 0,2 0 10 0,-2-3-9 15,-1-2 6-15,-1 0-9 0,3 0 6 0,-4 1 1 16,-2-7 16-16,9 4-3 0,-9-4-14 0,0 0 10 16,17 0-1-16,-17 0 1 0,15-8 8 0,-5 1-10 0,3-5 7 15,-1 0-1-15,1-3-7 0,4 1-2 16,3-11 2-16,-2 0-1 0,0 7-6 0,3-7 3 0,-7 7-1 16,-1 1 0-16,1 3-2 0,2 0-3 0,-5 1 0 15,6 3-13-15,-9-1-16 0,3 3-12 16,-1 3-20-16,1-2-9 0,-4 3-11 0,3 0-10 0,-10 4-84 15,20-2-207-15,-20 2 63 0</inkml:trace>
  <inkml:trace contextRef="#ctx0" brushRef="#br0" timeOffset="-162360.9799">10552 5267 241 0,'0'0'135'0,"11"2"-21"16,-11-2-16-16,25-4-11 0,-5-4-5 0,15-5-17 15,2-4 0-15,1-1-9 0,5 0-9 0,1-1-15 16,15-12-28-16,-9 5-35 0,-6 5-89 0,15-18-140 15,-9 16 44-15</inkml:trace>
  <inkml:trace contextRef="#ctx0" brushRef="#br0" timeOffset="-159635.49">23955 12435 255 0,'0'0'48'16,"0"0"-1"-16,0 0 2 0,0 0-7 0,0 0-3 15,0 0 2-15,0 0-2 0,0 0-8 0,0 0 4 16,0 0-1-16,0 0-3 0,0 0-1 0,0 0 3 16,0 0-3-16,0 0 4 0,0 0-2 0,0 0-1 15,0 0 1-15,0 0-6 0,-2-7 2 0,2 7-5 16,0 0-8-16,0 0 10 0,0 0 0 0,0 0-8 16,0 0-1-16,0 0-5 0,0 0 3 0,0 0-6 0,0 0-4 15,0 0 5-15,0 0 3 0,0 0-1 0,0 0-1 16,0 0-4-16,0 0-3 0,0 0 3 0,0 0 8 15,0 0-13-15,0 0 0 0,0 0 3 0,0 0-6 16,0 0 5-16,0 0 5 0,0 0-6 0,0 0-1 16,0 0-7-16,0 0 12 0,0 0-4 0,0 0-2 15,0 0 7-15,0 0-4 0,0 0 3 0,0 0-5 16,0 0-7-16,0 0 11 0,0 0-2 0,0 0-4 16,0 0 5-16,0 0-4 0,13-5-3 0,-13 5 2 15,0 0 2-15,0 0 3 0,0 0 1 0,0 0-9 16,0 0 15-16,0 0-13 0,0 0 4 0,0 0-2 0,0 0-6 15,0 0 7-15,0 0 0 0,0 0 3 0,0 0 0 16,0 0-12-16,0 0 8 0,0 0-2 0,0 0 3 16,0 0 4-16,0 0-1 0,9-5-7 0,-9 5 1 15,0 0-1-15,0 0-1 0,0 0 11 0,0 0-10 16,0 0 3-16,0 0-1 0,0 0 11 0,0 0-9 16,0 0-2-16,0 0 1 0,0 0 2 0,0 0-3 15,0 0-1-15,0 0-3 0,0 0 6 0,0 0-5 16,10-2 4-16,-10 2 2 0,0 0-1 0,0 0-4 15,0 0 7-15,0 0-3 0,0 0-4 0,0 0 3 16,0 0 0-16,0 0 1 0,0 0 0 0,0 0-2 0,6-4 0 16,-6 4-4-16,0 0 5 0,0 0-4 0,0 0-1 15,0 0 2-15,0 0 3 0,0 0-6 16,0 0 6-16,0 0 5 0,0 0 2 0,0 0-12 0,0 0 3 16,0 0 5-16,0 0-6 0,0 0 4 0,17 0 5 15,-17 0-6-15,0 0-1 0,0 0-4 0,0 0 8 16,0 0-6-16,0 0 4 0,0 0 1 0,0 0 2 15,0 0-3-15,0 0-4 0,0 0-2 0,11 4 7 16,-11-4-1-16,0 0-1 0,0 0-2 0,0 0 2 0,0 0-2 16,0 0-1-16,0 0 1 0,0 0-3 0,11 2 5 15,-11-2-2-15,0 0-1 0,0 0 2 0,0 0-4 16,0 0 8-16,0 0-6 0,0 0 6 0,0 0-5 16,0 0 12-16,0 0-10 0,0 0 0 0,0 0 0 15,10 2-1-15,-10-2 0 0,0 0 1 0,0 0-2 16,0 0-4-16,0 0 11 0,0 0-8 0,0 0 1 15,0 0 2-15,0 0 3 0,0 0-2 0,0 0-5 16,0 0 9-16,0 0-6 0,0 0 1 0,0 0 12 16,0 0-14-16,0 0-4 0,0 0 8 0,0 0 0 15,0 0-6-15,0 0 2 0,0 0 6 0,0 0-4 16,6 4 4-16,-6-4-4 0,0 0 19 0,0 0-12 16,0 0-15-16,0 0 12 0,0 0 1 0,0 0-6 15,0 0 0-15,0 0 2 0,0 0-1 0,0 0-5 0,0 0 6 16,0 0 1-16,0 0 0 0,0 0 2 0,0 0-10 15,0 0 1-15,0 0 4 0,0 0 2 0,0 0-1 16,0 0 2-16,0 0-2 0,0 0-1 0,0 0 0 16,0 0 2-16,0 0 0 0,0 0-4 0,0 0 1 15,0 0 5-15,0 0-2 0,0 0 3 0,0 0-9 16,0 0 5-16,0 0 0 0,0 0 3 0,0 0 0 16,0 0-6-16,0 0 5 0,0 0-4 0,0 0 5 0,0 0-1 15,0 0-2-15,7-10 4 0,-7 10-3 16,0 0-1-16,0 0 5 0,0 0-4 0,0 0-7 15,0 0 6-15,4-6-5 0,-4 6 9 0,0 0 1 0,0 0-8 16,0 0 3-16,2-8 6 0,-2 8-2 0,0 0-3 16,0 0 1-16,0 0 2 0,5-6-5 0,-5 6 2 15,0 0-1-15,2-6-4 0,-2 6 3 0,0 0 7 16,5-8-5-16,-5 8-1 0,3-8 3 0,-3 8 4 16,4-7-4-16,-4 7 3 0,4-9 11 0,-4 9-12 15,5-6 14-15,-5 6-6 0,7-7-3 0,-5 0 2 16,-2 7-1-16,5-8 4 0,-5 8-6 0,7-11 2 0,-3 6 5 15,1 1-4-15,-3-3 5 0,-2 7 1 0,4-12-3 16,-2 8 1-16,-2 4-2 0,8-8 2 0,-8 8-6 16,7-9 2-16,-5 6-3 0,-2 3 2 0,2-8 0 15,-2 8-1-15,4-5 1 0,-4 5 5 0,5-7-2 16,-5 7-4-16,0 0 8 0,6-8-3 0,-6 8 2 16,0 0-1-16,4-5 2 0,-4 5-5 0,0 0 4 15,2-8-3-15,-2 8 5 0,0 0-6 0,0 0-2 16,4-5-5-16,-4 5 2 0,0 0-7 0,0 0 1 15,0 0 3-15,0 0-5 0,0 0-1 0,0 0 0 16,0 0 6-16,0 0-11 0,0 0 12 0,0 0-7 0,0 0 1 16,-2 22 1-16,0-14-4 0,2 3 5 15,-2-3-3-15,-2 9 5 0,0-5 1 0,2 3-6 16,0 3 3-16,2-8-1 0,0-2 1 0,0 0-2 16,0-8 4-16,0 20 2 0,0-15-4 0,2 3 2 15,-2-1 1-15,0 1 2 0,2 0-4 0,0-2-2 16,-2-6 4-16,6 10-2 0,-6-6 3 0,0-4-1 15,0 0-3-15,4 13 4 0,1-9-1 0,-5-4-3 0,4 7 1 16,-4-7 2-16,4 6 4 0,-4-6-7 0,5 1 4 16,-5-1 1-16,0 0-3 0,12 5-3 15,-12-5 1-15,0 0-1 0,15-3 6 0,-15 3-5 0,0 0 1 16,17-3-2-16,-8-3 1 0,-1 3 0 0,0-1-2 16,1-2-1-16,0 2 2 0,-3-3 3 0,2 6-8 15,1-6 7-15,-3 1-2 0,3 4-1 0,-1-3 5 16,-2 2 2-16,-1-3-2 0,-5 6 6 0,9-6-4 15,-9 6 0-15,9-4 1 0,-9 4-3 0,5-4 5 16,-5 4-6-16,0 0 2 0,9-7-1 0,-9 7 0 16,0 0-3-16,2-4 0 0,-2 4 0 0,0 0-2 0,0 0 0 15,9-5 0-15,-9 5 0 0,0 0-1 16,0 0-3-16,0 0 1 0,0 0-1 0,0 0 1 16,0 0 1-16,0 0 0 0,10 11-3 0,-8-2 2 0,-2-1 4 15,-2 0-1-15,4 8 1 0,-4 0 0 0,-1 1-1 16,1 1-2-16,2-2-1 0,-3 1 3 0,1-1 1 15,2 0 1-15,-2-1 0 0,-1 2-2 0,1-2 0 16,0-1 0-16,2-1 3 0,-2-4-3 0,2 2 4 0,-3-3-4 16,3-8 2-16,0 17 1 0,-2-9 4 0,2 0-5 15,0-8 1-15,2 15 0 0,-2-15-3 0,0 9-6 16,0-9-20-16,0 7-14 0,0-7-25 0,3 8-15 16,-3-8-14-16,0 0-29 0,2 9-90 0,-2-9-255 15,0 0 75-15</inkml:trace>
  <inkml:trace contextRef="#ctx0" brushRef="#br0" timeOffset="-158725.56">24372 12122 290 0,'0'0'101'0,"0"0"4"16,0 0-7-16,0 0-10 0,0 0-7 0,0 0-1 0,0 0-12 15,-5-5 2-15,5 5-5 0,0 0-6 16,0 0 0-16,0 0-8 0,0 0-5 0,0 0-11 16,0 0-5-16,0 0 0 0,0 0-8 0,0 0 3 0,0 0-2 15,0 0-7-15,0 0 1 0,32 7 0 16,-13 4 1-16,-2-1-2 0,11 4-4 0,-5 0 0 0,-4 1-4 16,-2-2 1-16,11 7 4 0,-3 0-1 0,-2 1 7 15,2 2 2-15,-9-3 0 0,7 3-4 0,-8-4 4 16,0-1-3-16,-4-2-2 0,-3 3 0 0,0-1-4 15,1-1 8-15,-5 1-2 0,1 3-4 0,-1-4 0 16,-2 0 1-16,4 4-3 0,-6-2 2 0,2-3 0 0,-6 3-1 16,0 2 2-16,-2-6 2 0,-1 2-8 0,1 4 2 15,-4-7-2-15,-6 14 1 0,0-6 2 0,-6 2 2 16,7-6-6-16,-2-1 1 0,3-5-1 0,-2 3 1 16,0-3 1-16,0 0-1 0,0-1 8 0,0 1 9 15,0-1 1-15,3-1 1 0,3-3-1 0,-1-2 1 16,0 1 0-16,3-1 3 0,2-2 2 0,6-3-1 15,-11 6 3-15,11-6 3 0,-9 5 4 0,9-5 3 16,-8 2 1-16,8-2-1 0,0 0 1 0,-7 6 1 16,7-6-3-16,0 0-2 0,0 0-3 0,-8 4 1 15,8-4-1-15,0 0-5 0,0 0-2 0,0 0-1 16,0 0-4-16,0 0-2 0,0 0-4 0,0 0-1 16,0 0-5-16,0 0 7 0,0 0-8 0,0 0-5 0,0 0-3 15,0 0-16-15,0 0-20 0,0 0-24 0,0 0-28 16,0 0-30-16,0 0-31 0,0 0-30 0,0 0-26 15,0 0-108-15,0 0-365 0,0 0 103 0</inkml:trace>
  <inkml:trace contextRef="#ctx0" brushRef="#br0" timeOffset="-158127.7">25145 12516 284 0,'0'0'134'0,"0"0"-17"16,0 0 1-16,0 0-9 0,0 0-11 0,3-8-2 15,-3 8-6-15,0 0-4 0,0 0 1 0,0 0-1 0,0 0 2 16,0 0-3-16,0 0-2 0,0 0-2 16,0 0-6-16,0 0-4 0,0 0-12 0,0 0 0 15,0 0-11-15,9-4-1 0,-9 4-8 0,13-1-1 16,-1 1-2-16,6 0-7 0,7-3-3 0,9 6 0 15,0-3-1-15,6 0-3 0,-6 0 2 0,0 0 0 0,2 0-2 16,-8 0 7-16,-5 0-1 0,-1 0 0 16,-1 0 0-16,-1 1 6 0,-2-1-4 0,3 0 1 15,-2 0-2-15,-6 0 2 0,0 0-1 0,-1-1-1 0,-12 1-1 16,16 0-2-16,-16 0 3 0,16 0-1 0,-16 0-2 16,11 0-6-16,-11 0 1 0,0 0-3 0,0 0-1 15,19 0-1-15,-19 0 0 0,0 0-1 0,0 0-2 16,9-3-4-16,-9 3 0 0,0 0 0 0,0 0-1 0,0 0-1 15,0 0-3-15,0 0 3 0,14-2-2 0,-14 2 2 16,0 0-1-16,0 0 0 0,0 0-3 0,0 0 2 16,0 0-3-16,0 0-1 0,0 0 1 0,0 0-1 15,0 0 1-15,13 0 1 0,-13 0-1 0,0 0-2 16,0 0-12-16,0 0-18 0,0 0-18 0,0 0-21 16,0 0-27-16,0 0-16 0,0 0-19 0,0 0-9 15,0 0-12-15,0 0-22 0,0 0-96 0,0 0-322 16,0 0 90-16</inkml:trace>
  <inkml:trace contextRef="#ctx0" brushRef="#br0" timeOffset="-157315.02">25291 12376 325 0,'0'0'117'0,"0"0"-26"16,0 0 0-16,-2-9-6 0,2 9-11 0,0 0-5 16,0 0-2-16,0 0-5 0,0 0-2 0,0-11-9 15,0 11 2-15,0 0-2 0,0 0-2 0,0 0-1 16,0 0-4-16,0 0-3 0,0 0-5 0,0-9-4 16,0 9 4-16,0 0-6 0,0 0-4 0,0 0 0 15,0 0-2-15,0 0 0 0,0 0-3 0,2-11-2 16,-2 11-4-16,0 0-1 0,0 0 1 0,0 0-2 0,0 0-5 15,0 0 8-15,0 0-14 0,0 0-1 0,0 0 3 16,0 0 0-16,0 0 1 0,0 0-9 0,0 0 8 16,0 0 2-16,0 0-7 0,12 36 4 0,-10-16-4 15,0-1 6-15,-6-2-1 0,4 15 1 0,0-1 9 16,0-7-4-16,-2-1 7 0,2-6-4 0,0 4 2 16,0 0 3-16,-3-2-3 0,3 1-3 0,0-1 4 15,0-1-1-15,3 0 3 0,-3-1-4 0,0-2-2 0,0-3-2 16,0-4 2-16,0 3 3 0,2-6-2 15,-2-5-4-15,4 16 1 0,-4-7-3 0,3-3-2 16,-1 3-7-16,-2-9-17 0,0 10-17 0,0-10-24 0,2 8-33 16,-2-8-26-16,0 0-103 0,0 0-265 0,0 0 76 15</inkml:trace>
  <inkml:trace contextRef="#ctx0" brushRef="#br0" timeOffset="-154333.24">26272 12451 332 0,'0'-8'184'16,"0"8"-24"-16,0 0-15 0,2-7-9 0,-2 7-20 15,0 0-4-15,2-5-14 0,-2 5-1 0,2-7-4 16,-2 7-13-16,0 0 0 0,0-8-11 0,0 8-1 0,0-8-11 16,0 8-9-16,0-8 1 0,0 8-4 0,0-8-4 15,0 8-6-15,0-7-4 0,0 7-5 0,-4-9-5 16,4 4 1-16,0 5-1 0,2-11-5 0,-2 7 4 16,0 4 0-16,-2-11 1 0,0 2-4 15,2 3 0-15,0 6 0 0,-2-14 0 0,2 7-3 0,-3-1 0 16,1 2 1-16,2 6 6 0,0-14 2 0,0 5-3 15,2 3-1-15,-2 6 1 0,-2-14-1 0,2 7-6 16,0 7 5-16,0-13 2 0,0 5-1 0,0 8 1 16,0-9 1-16,0 9-1 0,0-11-3 0,0 11 4 15,0-6-7-15,0 6-2 0,0 0 1 0,0-8 1 16,0 8-3-16,0 0-1 0,0-9-3 0,0 9-2 16,0 0 0-16,0 0-4 0,0 0-2 0,0 0-4 0,0 0 1 15,0 0 0-15,0 0 3 0,0 0-3 0,0 0 1 16,0 0 2-16,5 38-1 0,-5-20-1 0,0 2 3 15,2 12-2-15,0-4 0 0,0 0 6 0,0-1 1 16,3 5 10-16,-2-5 4 0,1-9-5 0,-4-2 5 16,3 3-5-16,1 16 20 0,-2-18-21 0,3-3 4 15,-3 0 0-15,0-2-2 0,0-1 1 16,-2-3-3-16,2 1-2 0,1-2 0 0,2 1 0 0,-3-1 0 16,-2 1-3-16,5-2 2 0,-5 0 2 0,0-6-1 15,4 11-3-15,-4-11-1 0,2 12-1 0,1-8 1 16,-1 2 0-16,-2-6-6 0,4 7-3 0,-4-7-17 15,6 9-24-15,-2-2-21 0,-2 1-36 0,3 1-24 16,-3-1-39-16,0 10-176 0,0-4-404 0,-4 5 112 16</inkml:trace>
  <inkml:trace contextRef="#ctx0" brushRef="#br0" timeOffset="-153729.03">20683 13994 522 0,'0'0'295'0,"-6"-4"-26"0,6 4-18 0,0 0-22 15,0 0-20-15,-4-6-11 0,4 6-25 0,0 0-17 16,-2-8-16-16,2 8-17 0,0 0-14 0,0 0-12 16,0-8-11-16,4 4-11 0,0 0-7 0,-4 4-16 15,26-11-17-15,-6 7-24 0,1-2-26 0,18 1-27 16,-1 4-38-16,1 1-29 0,0 1-37 0,0 2-51 0,-3-1-139 15,-4 6-403-15,0 1 114 0</inkml:trace>
  <inkml:trace contextRef="#ctx0" brushRef="#br0" timeOffset="-153566.14">20889 14180 279 0,'0'0'295'0,"-11"0"-49"0,11 0-27 0,0 0-18 16,0 0-18-16,0 0-9 0,0 0-19 0,0 0-17 15,-9-7-18-15,9 7-20 0,0 0-6 0,0 0-22 16,0 0-13-16,39-9-24 0,-18 8-33 0,1-2-36 0,1 3-34 16,13 3-44-16,3-2-175 0,-4-1-341 0,3-1 96 15</inkml:trace>
  <inkml:trace contextRef="#ctx0" brushRef="#br0" timeOffset="-153179.77">21798 13993 338 0,'6'-7'211'0,"-6"7"-23"0,5-6-12 0,-5 6-18 15,0 0-9-15,2-8-6 0,-2 8-14 16,0 0-5-16,4-4-9 0,-4 4-9 0,0 0-10 16,0 0-7-16,0 0-14 0,6-7-5 0,-6 7-14 0,0 0-2 15,0 0-10-15,0 0-2 0,0 0-7 0,0 0-2 16,0 0-1-16,0 0 6 0,2 36-6 0,-4-18-3 16,-2 11 0-16,2 2-3 0,0-1 1 0,2-5-4 15,-2-3-2-15,2-1-9 0,0-2 6 0,0-3-3 16,0 3 0-16,0-2-1 0,-2 0 0 0,2-2 1 15,0-5-2-15,0 4-4 0,0-3 2 0,0-5 0 16,2 2-10-16,0 1-12 0,0 1-16 0,-2-4-13 0,2 0-20 16,-2-6-19-16,8 15-25 0,-4-10-28 15,1-2-35-15,-5-3-128 0,13 1-352 0,8-1 100 0</inkml:trace>
  <inkml:trace contextRef="#ctx0" brushRef="#br0" timeOffset="-152647.77">22486 14220 226 0,'0'0'174'16,"0"0"-12"-16,0 0-18 0,0 0-15 0,0 0-8 0,0 0-11 16,16-5-9-16,-16 5-4 0,0 0 3 0,0 0-3 15,0 0 0-15,0 0 1 0,0 0-5 0,0 0 2 16,0 0-10-16,0 0 3 0,0 0-7 0,0 0-5 15,0 0-5-15,0 0-4 0,3-9-7 0,-3 9-13 16,0 0 2-16,0 0-8 0,0 0-7 0,0 0 0 16,0 0-5-16,15-4-1 0,4 4-4 0,4 0-1 15,13-4 0-15,5 2-7 0,3-2-2 0,-4 4-2 16,3 0 1-16,-1-2 1 0,-6 2-2 0,1 0-4 16,-3 0 0-16,-9 0 1 0,-2 2-2 0,-5-2-3 0,-4 0-1 15,-3 0 3-15,-11 0-1 0,21 0-1 0,-21 0 1 16,13 0 0-16,-13 0-2 0,0 0 7 0,14 0 1 15,-14 0 1-15,0 0 1 0,0 0 1 0,14 0-9 16,-14 0 9-16,0 0-1 0,0 0 0 0,0 0-4 16,0 0 2-16,0 0 1 0,13 0-3 0,-13 0-1 15,0 0-6-15,0 0 1 0,0 0-17 0,0 0-18 16,0 0-22-16,0 0-26 0,0 0-30 0,0 0-37 0,14 0-44 16,-14 0-127-16,0 0-382 0,0 0 109 0</inkml:trace>
  <inkml:trace contextRef="#ctx0" brushRef="#br0" timeOffset="-152051.29">23556 14155 253 0,'0'0'224'0,"0"0"-17"0,0 0-9 15,21-3-19-15,-21 3-6 0,0 0-17 0,0 0-14 16,0 0-17-16,0 0-18 0,15 0-7 0,-15 0-7 16,11-5-16-16,-11 5-3 0,17-5-7 0,-9 3-7 15,-8 2-10-15,17-3-5 0,-6-2-3 0,-2 1-3 16,7-4-6-16,-3 4-2 0,4-5-6 0,-2-1-4 16,2 2 1-16,-4-2-1 0,1-3-2 0,-1 3 1 15,-1-1-5-15,-5 0-1 0,2-1-3 0,-5-3-6 16,1 5 2-16,-5-1-4 0,0 1-2 0,0 0 2 0,-7-4-7 15,0 1 4-15,-4 0 1 0,-3 3-1 0,-3 3-5 16,0-2 3-16,2 2-2 0,-2 4 2 0,-4 3 0 16,2-2 1-16,-2 2-3 0,0 4 0 0,5 0 1 15,2 1 1-15,-1 4-2 0,0-1 1 0,7 3 1 16,-1 5 1-16,0 3 0 0,4-1 0 0,2 13 2 16,6 0-12-16,4 0 14 0,2 1-1 0,0 1 1 15,5 0 0-15,-1-2-3 0,2-3 1 0,0 0 0 16,1-4 2-16,-2-3-5 0,-1-3 6 0,-5 1-3 0,-4-5 2 15,3-2-2-15,-3 5-8 0,-2-4 9 0,-2-3 3 16,-2 0-2-16,0-5 0 0,-5 4 1 0,1-3 2 16,-11 5-3-16,-1-3 0 0,0 2 1 0,-3-6-3 15,-13 4 3-15,9-4 1 0,5-1-1 0,-1-3 3 16,2 0 2-16,6 0 5 0,2-3-1 0,-3-1 2 16,3 3 2-16,4-6 3 0,-3 3 2 0,4-2 1 15,1 0-1-15,1-2-6 0,4-1 2 0,0-1-1 16,4-6-3-16,1 0-4 0,7-1 5 0,-4 1-1 15,6 1-2-15,0 1-3 0,-3-1 1 0,2 3 0 0,4 0-2 16,-4 0-3-16,8 3-13 0,-7-1-20 0,4-1-23 16,-4 6-21-16,-1 0-22 0,6 3-32 15,-4 2-23-15,4-2-31 0,-6 0-124 0,6 4-363 0,1 0 102 16</inkml:trace>
  <inkml:trace contextRef="#ctx0" brushRef="#br0" timeOffset="-151577.43">24363 14200 403 0,'16'0'238'0,"-16"0"-27"16,0 0-17-16,0 0-15 0,0 0-26 0,11-4-13 15,-11 4-11-15,28 0-12 0,-7 0-10 0,1 0-13 16,14 2-14-16,1-2-3 0,0 0-9 0,-1 0-8 15,5-2-8-15,-2 2-4 0,-5 0-6 0,-2 0-3 16,-4 4-15-16,-8-2-18 0,0-2-15 0,-6 0-17 0,-14 0-10 16,23 0-8-16,-23 0-14 0,16 2-6 15,-16-2-2-15,0 0-6 0,0 0-4 0,16-2-8 0,-16 2-5 16,0 0 13-16,0 0 0 0,0 0 7 0,0 0 4 16,-14-17 9-16,14 17 5 0,-14-12 3 0,7 7 16 15,-4-8 14-15,-1 3 15 0,6 2 10 0,-3-3-3 16,5 2 15-16,-6-1 6 0,8 3-2 0,-7 0 15 15,4-1 9-15,1-2 7 0,2 1-1 0,-4 3 12 0,2-2 4 16,4 0 2-16,-5 1 2 0,1-1-7 0,4 8-8 16,-2-7-7-16,2 7-3 0,-5-9-4 15,5 9-11-15,0 0-1 0,-8-2 1 0,8 2 5 0,0 0 6 16,0 0 0-16,-17 18-2 0,13-7-4 0,-3 3-8 16,-1 5 2-16,2-1-2 0,1 0-6 0,-1 1 0 15,4 2-4-15,-3-2 0 0,0 1 0 0,5-2-7 16,0 3 5-16,5 9-4 0,-5-6-2 0,2-5-21 15,3-4-19-15,-3 4-16 0,2-3-25 0,1-2-25 16,4 1-21-16,1-3-23 0,-2-2-32 0,1-3-102 16,1-3-322-16,1-2 92 0</inkml:trace>
  <inkml:trace contextRef="#ctx0" brushRef="#br0" timeOffset="-151361.03">25236 13824 358 0,'0'0'212'0,"3"-8"-31"16,-3 8-23-16,0 0-20 0,0 0-18 0,0 0-1 0,0 0-6 15,0 0-12-15,0 0-1 0,0 0-9 0,-3 38-6 16,1-18-5-16,0 13-9 0,-1-1-6 0,-1 5-8 16,0-4-4-16,1 3-5 0,3 2-5 0,-2-1-14 15,4 0-2-15,-2 4-22 0,3-2-28 0,-6 2-37 16,6 0-35-16,-6 0-52 0,1-2-107 0,-2-4-302 15,2-2 87-15</inkml:trace>
  <inkml:trace contextRef="#ctx0" brushRef="#br0" timeOffset="-150911">20919 15151 325 0,'0'0'221'16,"0"0"-37"-16,-15-7-28 0,15 7-23 0,0 0-12 16,0 0-16-16,27-11-10 0,-7 9-17 0,14-5-4 15,6 4-21-15,-4-1-35 0,2 4-38 0,1 1-32 16,-2 4-32-16,-3-1-95 0,-6 2-212 0,-8 0 63 16</inkml:trace>
  <inkml:trace contextRef="#ctx0" brushRef="#br0" timeOffset="-150741.97">21056 15445 260 0,'0'0'263'0,"-9"2"-31"0,9-2-25 0,0 0-17 0,0 0-22 16,0 0-19-16,0 0-15 0,0 0-19 0,37-12-12 16,-5 8-11-16,4-2-10 0,3 2-19 0,1-2-37 15,2 1-35-15,1 2-41 0,1 3-39 0,1 0-47 16,-4-3-99-16,3-2-280 0,1 5 81 0</inkml:trace>
  <inkml:trace contextRef="#ctx0" brushRef="#br0" timeOffset="-150315.52">22103 15135 417 0,'0'0'210'0,"-4"-8"-17"0,4 8-21 0,0 0-18 15,-8-9-19-15,8 9-20 0,0 0-13 16,0 0-10-16,0 0-12 0,0 0-13 0,0 0-5 0,0 0-3 16,17-7-8-16,-17 7-8 0,25 2 3 0,-7 2-6 15,0 2-6-15,0-1-4 0,3 4-3 0,-7 2 2 16,4-2-7-16,-4 4 0 0,-3-1-5 0,0 5 5 15,-1-3 4-15,-4 3-3 0,-3 1 2 0,-1-2 7 16,-7 3 6-16,1 0-5 0,-6-2-5 0,-8 8 6 0,2-4-4 16,3-4 2-16,-1-3 1 0,0 0 0 15,1-3 1-15,-1 1 0 0,1 0 2 0,3-6 6 0,3 1 5 16,3-2 1-16,4-5 7 0,-11 9-2 0,11-9 8 16,-8 6 0-16,8-6 2 0,0 0-2 0,0 0-8 15,0 0-2-15,-7 9-6 0,7-9-3 0,0 0-10 16,0 0-2-16,0 0-4 0,0 0-2 0,0 0-2 15,47-7-3-15,-28 5-13 0,0 0-20 0,2 2-20 16,-1 0-25-16,12-2-24 0,-5 2-30 0,-4 2-28 16,0 0-32-16,14 0-27 0,-10 1-169 0,-5-6-440 15,13 6 123-15</inkml:trace>
  <inkml:trace contextRef="#ctx0" brushRef="#br0" timeOffset="-150106.3289">23104 15328 502 0,'0'-9'272'0,"0"9"-19"0,0 0-29 16,2-9-24-16,-2 9-22 0,10-6-24 0,-3-1-14 16,1 3-17-16,11-5-15 0,1 4-7 0,1-2-16 0,13 2-12 15,2-2-27-15,0 1-37 0,4 2-35 16,-8 2-46-16,6 0-50 0,-4 4-54 0,-6-4-97 0,-3 2-328 15,9-4 93-15</inkml:trace>
  <inkml:trace contextRef="#ctx0" brushRef="#br0" timeOffset="-149568.77">23827 15248 235 0,'0'0'180'0,"9"-8"-28"15,-9 8-13-15,7-4-19 0,-7 4-14 0,0 0-13 16,10-6-13-16,-10 6-6 0,11-5-9 0,-11 5-7 16,13-6 0-16,-3 4-11 0,-10 2-2 0,17-6-6 15,-8-1-2-15,8 2-5 0,-1-2-1 0,-3-1-6 16,3 1 3-16,-4 0-3 0,-1-1 4 0,3-3-2 16,-3 0 0-16,0 2-5 0,-1-4 1 0,-1 4-1 15,-5-2 5-15,1 1-8 0,-1-5-5 0,-1 2-1 0,-6 2 1 16,3 0-3-16,-2 2-1 0,-3-2-3 15,-1 5-2-15,-5-6 2 0,-3-1-3 0,-4 5 6 0,-1 0 2 16,-4 2-2-16,3 3 6 0,-17 3 10 0,11 4 1 16,0-1-6-16,3 3 1 0,2-2-4 15,1 8 3-15,4-2-5 0,1 2-1 0,-2 5-1 0,4-2 2 16,3 4-3-16,3-2-2 0,3 4-2 0,6 12 3 16,3-4 0-16,11-1-3 0,2 5 3 0,3-4-4 15,6-2-2-15,-6 2 2 0,3-3-4 0,1-1 2 16,-4-2-1-16,-5-4 1 0,-2-3-3 0,-1-2-1 15,-3-6 2-15,-6 2-1 0,1-3 0 0,-1 1 3 0,-4-8-1 16,0 10 0-16,0-10 2 0,-11 11 0 0,1-7 0 16,-9 2 0-16,-13 0-3 0,-2 0 0 0,-6-4 6 15,4-2-1-15,2-4 7 0,8 0 8 0,1 2-1 16,5-4 0-16,2 2 2 0,-3-3 2 0,5 1 4 16,2 0 5-16,3 0 2 0,2 2 5 0,9 4-3 15,-16-11-1-15,14 5-4 0,2 6-5 0,-3-12-4 16,3 12-2-16,5-12-1 0,-1 3-3 0,4 4-5 15,7-6 1-15,0 1-3 0,2 1-11 0,2 2-19 16,13-4-20-16,0 3-25 0,-7 0-35 0,7 1-33 16,-5 6-38-16,-2-4-161 0,-2 0-395 0,11-2 113 15</inkml:trace>
  <inkml:trace contextRef="#ctx0" brushRef="#br0" timeOffset="-149294.99">24648 15250 298 0,'0'0'247'16,"0"0"-22"-16,0 0-25 0,-28-17-13 0,28 17-19 15,0 0-15-15,0 0-12 0,-4-5-11 0,4 5-5 16,0 0-8-16,0 0-12 0,0 0-7 0,0 0-11 15,0 0-8-15,0 0-6 0,0 0-12 0,21-9-2 16,-6 7-6-16,6 2-9 0,4-2-2 0,9 0-7 16,5 2-23-16,-5-5-23 0,5 8-31 0,-7-3-23 0,-4 2-31 15,-4-2-31-15,11 4-29 0,-8 3-142 16,-9-6-357-16,-4 2 101 0</inkml:trace>
  <inkml:trace contextRef="#ctx0" brushRef="#br0" timeOffset="-149097.04">24630 15365 417 0,'0'0'242'0,"0"0"-18"0,0 0-16 16,0 0-22-16,0 0-19 0,0 0-23 0,0 0-14 16,0 0-18-16,0 0-8 0,0 0-13 0,0 0-10 15,0 0-7-15,64-2-12 0,-44 2-20 16,19 0-28-16,-2 2-28 0,-1 3-28 0,2-1-37 0,4-2-34 15,-6 2-33-15,3-2-104 0,-1 0-297 0,4-2 84 16</inkml:trace>
  <inkml:trace contextRef="#ctx0" brushRef="#br0" timeOffset="-148847.04">25718 15297 330 0,'4'-4'337'0,"-4"4"-60"16,0 0-35-16,10-6-28 0,-6 3-28 0,-4 3-17 0,28-8-25 15,-8 7-18-15,3-3-5 0,15 1-24 0,-2-3-32 16,4 4-35-16,3 1-45 0,3 1-40 15,-3-2-48-15,-2-1-46 0,5 1-117 0,-1 0-317 0,1 0 91 16</inkml:trace>
  <inkml:trace contextRef="#ctx0" brushRef="#br0" timeOffset="-148517.9">26712 14975 423 0,'0'0'199'0,"0"0"-37"15,0 0-13-15,0 0-5 0,0 0 6 16,0 0 5-16,-46 25-8 0,15-5 6 0,-4 5-11 0,-4 3-6 16,-8 16-8-16,10-5-14 0,5-6-10 0,3-3-9 15,1 3-7-15,5 2-9 0,8 0-6 0,-2-2-6 16,6-1-8-16,1 2-6 0,4-4-3 0,8-5-3 16,2-4-8-16,-1-5-1 0,6 1-3 0,5-4-6 15,-2 0-2-15,3-2-4 0,4-3 1 0,-1-5 2 0,0 0-9 16,3-2 4-16,-3-2-7 0,0-5-3 15,-4 0-4-15,2-3-4 0,-3 0 1 0,-4-7 0 16,-4 3-8-16,2-2 2 0,-2 0-1 0,-10-10-9 16,1 18 8-16,-4-8-3 0,-3 3-1 0,0 2-6 15,-5 2-14-15,2 3-15 0,2-1-17 0,-1 1-23 16,13 5-22-16,-16-1-15 0,16 1-15 16,0 0-13-16,0 0-7 0,-20 6-16 0,20-6-112 0,0 0-339 15,0 0 96-15</inkml:trace>
  <inkml:trace contextRef="#ctx0" brushRef="#br0" timeOffset="-148040.03">27061 14857 214 0,'-2'-22'196'0,"-6"1"-33"16,2 3-17-16,-5 4-13 0,-1-3-6 0,-10-4-3 16,-8-1-6-16,-34-10 89 0,22 16-115 15,0 6-3-15,-1 5-1 0,-8 1 0 0,-19 6 5 16,-4 1-9-16,6 10 9 0,-7 5-5 0,10 9 0 15,-7 1 1-15,1 8 5 0,-2 3 1 0,2 5-6 16,-1 2 4-16,3 4-10 0,0 5-3 0,8-2 0 16,1 5-9-16,9-3-8 0,2 3-5 0,11 1 1 15,-1-1-2-15,12 0-3 0,10-11-9 0,8-8 0 16,5 3-7-16,6 0-3 0,7-3-3 0,7 0-1 0,25 12-1 16,-7-12-2-16,23 2-3 0,3-6 1 0,6-6-4 15,6-2 0-15,9-8-3 0,6-5-4 0,4 0 3 16,68-3-1-16,-61-5-4 0,-27-10-2 0,2-7 1 15,-2-3-2-15,1-7-2 0,-3-1 2 0,-3-5-3 16,-16 3 6-16,5-16-3 0,2-3-4 0,-9-1 1 0,0-9-1 16,-10 0 3-16,-1 0 2 0,-14 5-11 0,-3-11 0 15,-5 8 0-15,-9 8 2 0,-1-1-4 16,-5 1 0-16,-7 4 2 0,-3-2-2 0,-3 0-1 0,-1 4 4 16,-4 3-3-16,2 4 0 0,-4 0-1 0,1 3 0 15,-2-1 1-15,-1 6 0 0,-3 0 1 0,6 1-2 16,2 6-2-16,0 2 2 0,2-2 3 0,-2 3-2 15,2-1 0-15,-2 4 1 0,2-2-2 0,1 3-2 16,5 1 4-16,-3 1-3 0,3 2-12 0,9 4-10 16,-18-6-19-16,9 4-16 0,9 2-21 0,-20-2-22 15,1 6-26-15,4 0-30 0,-6 1-25 0,0 2-40 16,-13 4-152-16,11 1-450 0,-7 2 124 0</inkml:trace>
  <inkml:trace contextRef="#ctx0" brushRef="#br0" timeOffset="-147618.0799">25743 16171 432 0,'0'0'251'0,"0"0"-33"0,0 0-17 0,0 0-28 16,0 0-20-16,0 0-20 0,0 0-11 0,55-21-14 0,-12 11-15 15,5-3-7-15,25-3-10 0,5 1-8 0,1 4-9 16,3-6-6-16,-9 5-8 0,1 3-5 0,-2 2-1 16,-1-1-8-16,-1 3 1 0,-17 1-3 0,-9 0-8 15,1 2 2-15,-4 2-10 0,-6 0 5 0,-7 0-3 16,-5 0-1-16,-4 2 0 0,-1 0-7 0,-4-2-11 16,-3 2-14-16,-11-2-17 0,19 6-12 0,-15-3-23 15,-4-3-5-15,7 9-22 0,-7-9-25 0,0 11-35 0,-9 1-659 16,2-3 343-16</inkml:trace>
  <inkml:trace contextRef="#ctx0" brushRef="#br0" timeOffset="-147326.4199">25775 16300 342 0,'0'0'171'16,"-11"0"-12"-16,11 0-16 0,0 0-11 0,0 0-11 15,0 0-9-15,0 0-9 0,0 0-13 0,0 0-4 0,0 0-13 16,0 0-2-16,0 0-9 0,63 6-1 0,-22-1-3 16,10-5-8-16,19 0-4 0,3 0-2 0,-2-5-3 15,2 5-8-15,2 0 7 0,-18-2-1 0,21 1-10 16,-3-2 8-16,-5-2-5 0,4 4-5 0,-6-3 2 16,4-3-4-16,-19 6 0 0,-2-3-4 0,-6-2-3 15,3 4-3-15,-1-5 0 0,-3 3-2 0,-7-2 1 16,1 1-8-16,-12 4-11 0,-6-3-14 0,-2 0-14 15,-6 1-12-15,-3 2-32 0,-9 1-8 0,0 0-18 16,0 0 1-16,0 0-15 0,0 0-9 0,0 0-91 16,-53 8-257-16,12-3 74 0</inkml:trace>
  <inkml:trace contextRef="#ctx0" brushRef="#br0" timeOffset="-147040.03">25887 16507 211 0,'-12'5'159'0,"12"-5"-20"15,0 0-17-15,0 0-18 0,0 0-1 0,0 0-21 16,0 0-1-16,53 2-15 0,-17-4-1 0,5 6-12 0,5-6 1 16,24 0-8-16,4 4-4 0,-4-4 2 0,-13 4-2 15,-9 2-6-15,27 0 6 0,-4 1-1 0,-16 0 3 16,-12-5-4-16,3 5 6 0,-1-1-2 0,-1-3 1 16,-3 2 4-16,-3 3 2 0,-4-4 4 0,0-1 0 15,-6-1 6-15,-7 3 7 0,0-3-4 16,-6 0 3-16,-1 0-5 0,-14 0-1 0,22 0 1 0,-22 0-4 15,17 2 4-15,-17-2-6 0,0 0 1 0,15 0 2 16,-15 0-7-16,0 0-1 0,0 0-4 0,17-2-6 16,-17 2-4-16,0 0-3 0,0 0-1 0,0 0-10 15,0 0-19-15,15-3-35 0,-15 3-57 0,0 0-74 16,0 0-207-16,0 0-442 0,0 0 124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985.8787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22:46.702"/>
    </inkml:context>
    <inkml:brush xml:id="br0">
      <inkml:brushProperty name="width" value="0.05292" units="cm"/>
      <inkml:brushProperty name="height" value="0.05292" units="cm"/>
      <inkml:brushProperty name="color" value="#FF0000"/>
    </inkml:brush>
  </inkml:definitions>
  <inkml:trace contextRef="#ctx0" brushRef="#br0">6476 4291 213 0,'0'0'38'0,"0"0"1"0,0 0-5 0,0 0-5 0,4 6-4 15,-4-6 2-15,0 0-6 0,0 0 3 0,0 0-2 16,0 0-4-16,0 0 13 0,0 0-9 0,0 0 11 0,0 0-7 0,0 0 3 16,0 0 3-16,0 0 2 0,0 0-8 0,0 0 4 15,0 0 1-15,0 0-10 0,0 0 3 0,0 0 1 16,0 0-5-16,0 0 2 0,0 0-5 0,0 0-1 16,0 0-6-16,0 0 1 0,0 0 1 0,0 0 0 15,0 0-1-15,0 0-4 0,0 0 3 0,0 0-6 16,0 0-6-16,0 0-1 0,17-14 7 0,-17 14 0 15,0 0-8-15,0 0 6 0,0 0-2 0,0 0 0 16,15 8-3-16,-15-8 3 0,12 10 1 0,-5-6-2 0,0 2-1 16,0 1 2-16,0-2-8 0,-1 2 4 0,1-1-1 15,-2 0 7-15,-1 0-8 0,4 1 9 0,-8-7 0 16,11 10 7-16,-7-6-7 0,-4-4-4 0,10 8 3 16,-10-8 1-16,6 6 2 0,-6-6 6 0,7 6-4 15,-7-6 3-15,0 0 14 0,7 6 4 0,-7-6-2 16,0 0 1-16,0 0-7 0,0 0 3 0,0 0 2 15,0 0-7-15,21-12-3 0,-15 6-1 0,1-1-1 16,-1 0-4-16,0-1-2 0,0-7 7 0,3 1-2 16,0-1-5-16,1-1 0 0,-3-1-1 0,1 1 3 15,2-1-5-15,-1 1 3 0,9-19-8 16,-9 16 0-16,7-9 5 0,-4 8 4 0,-1 0-5 16,-4 3-2-16,2-1-4 0,0 1 11 0,0 1 1 15,0-2 7-15,-1 6 6 0,0-2-2 0,-1-2-7 0,-3 3 1 16,4-1 6-16,-4 3 2 0,3 1 6 0,-5 2 3 15,3-3 1-15,-1 6 2 0,-4 5 4 0,4-15-8 16,2 9-1-16,-4 0-7 0,-2 6 5 0,5-11-2 16,-5 11-4-16,2-8-5 0,-2 8 1 0,4-8 1 15,-4 8-7-15,0 0 3 0,2-8-7 0,-2 8 4 16,0 0-1-16,0 0 0 0,3-9-2 0,-3 9-3 16,0 0 1-16,0 0 3 0,0 0-4 0,4-7 0 0,-4 7-2 15,0 0 3-15,0 0 0 0,0 0-1 0,0 0 2 16,0 0-6-16,4-9 3 0,-4 9 4 15,0 0 2-15,0 0-3 0,0 0 4 0,0 0 0 0,0 0-2 16,0 0-2-16,0-8-6 0,0 8 4 16,0 0-1-16,0 0 4 0,0 0-9 0,0 0-1 0,0 0-12 15,0 0-20-15,0 0-34 0,0 0-41 0,0 0-34 16,0 0-80-16,0 0-267 0,0 0 77 0</inkml:trace>
  <inkml:trace contextRef="#ctx0" brushRef="#br0" timeOffset="1363.24">16506 3923 264 0,'0'0'57'0,"7"-4"-9"16,-7 4-5-16,0 0-7 0,0 0-7 0,0 0-5 16,0 0-2-16,0 0-3 0,0 0-2 0,0 0-2 0,0 0-1 15,0 0-1-15,16 4-6 0,-16-4 2 0,7 6-6 16,0 0 4-16,-3 0-1 0,1 1-1 0,0-2 3 16,2 6-1-16,-3-5-3 0,3 3 4 0,5 3 1 15,-6 0-5-15,3-2 0 0,-2 1-4 0,0 3 1 16,0-4 6-16,0 1 1 15,-3-2-7-15,3 0 6 0,-3-1-4 0,1-1 2 0,2-2-6 0,-3 2 6 16,1-4-2-16,-3 2 5 0,-2-5-7 0,10 7 7 16,-10-7 5-16,2 8 10 0,-2-8 6 0,7 5-4 15,-7-5-2-15,9 3-6 0,-9-3 3 0,18-3-7 16,-7-1 1-16,8 0 0 0,1-6 4 0,9-2-7 16,3-5 8-16,-2 0 1 0,2 1 0 0,-2 0 4 15,1-1 0-15,-3-1 10 0,2-1 1 0,-3 1 6 16,-6 4 4-16,-1-1 2 0,-4 3-5 0,0 1-7 15,0-1 4-15,-3 0 1 0,-1 1 3 0,2-1 3 16,0 2-5-16,-5 2 0 0,-3 0-10 0,1 2 6 16,1 2-7-16,-4-3 0 0,0 3-5 0,-4 4 0 0,7-6-7 15,-7 6-1-15,9-7-1 0,-9 7 1 0,5-4-4 16,-5 4-3-16,0 0-2 0,7-5 0 0,-7 5-3 16,0 0 2-16,0 0-3 0,4-7 2 0,-4 7 0 15,0 0-2-15,0 0-1 0,7-5-4 0,-7 5 3 16,0 0 3-16,0 0 1 0,0 0-5 0,0 0-5 15,0 0 4-15,7-7 1 0,-7 7-3 0,0 0 7 16,0 0-5-16,0 0 2 0,0 0 2 0,0 0-3 0,0 0-1 16,0 0-1-16,0 0-9 0,0 0-21 0,7-6-28 15,-7 6-20-15,0 0-16 0,0 0-11 16,0 0-94-16,0 0-237 0,0 0 69 0</inkml:trace>
  <inkml:trace contextRef="#ctx0" brushRef="#br0" timeOffset="23026.4">7860 9659 236 0,'0'0'46'0,"0"0"-3"16,0 0 2-16,0 0 0 0,0 0 0 0,0 0-12 16,0 0 2-16,-17 0-3 0,17 0-5 0,0 0 5 15,0 0 6-15,0 0 3 0,0 0-2 0,0 0 11 16,0 0-6-16,0 0-2 0,0 0 0 0,-14 1 4 16,14-1-6-16,0 0-6 0,0 0-3 0,0 0-4 15,0 0-2-15,0 0 2 0,0 0 2 0,0 0-15 16,0 0 3-16,0 0-1 0,0 0-3 0,0 0-6 0,0 0-2 15,0 0 0-15,0 0-1 0,0 0 0 0,48-14 2 16,-28 8 5-16,19-2-5 0,0 2 12 16,4-5-11-16,1 0 4 0,-1 2 3 0,3-2-6 0,1-1 6 15,-1 0-8-15,-1 1 1 0,-1 1 3 0,-3-1 7 16,-5 4-11-16,3-1-1 0,-2-1-1 0,-5 2-1 16,-8-2 2-16,-1 2 3 0,-2 3 1 0,-1 0-6 15,-1 0 0-15,-1 0 2 0,-2 3 1 0,2-3-1 16,-4 3-7-16,-2-2 13 0,-12 3-13 0,17-3 2 15,-17 3-3-15,0 0 6 0,23-2 1 0,-23 2-16 16,0 0 16-16,16-3-7 0,-16 3 9 0,0 0-3 0,0 0-5 16,16-1 2-16,-16 1 0 0,0 0 6 0,0 0-6 15,0 0 5-15,0 0-4 0,0 0 2 16,0 0 0-16,19-2 0 0,-19 2-2 0,0 0 4 0,0 0-18 16,0 0-2-16,0 0-35 0,0 0-11 0,11-4-32 15,-11 4-64-15,0 0-187 0,15-12 57 0</inkml:trace>
  <inkml:trace contextRef="#ctx0" brushRef="#br0" timeOffset="26451.54">16859 5796 240 0,'0'0'156'0,"0"0"-27"0,0 0-12 0,0 0-22 16,0 0-10-16,0 0-8 0,0 0-14 0,0 0 0 0,0 0-12 15,0 0-12-15,0 0-22 0,26-5-20 16,-26 5-23-16,0 0-36 0,0 0-64 0,0 0-148 0,0 0 45 16</inkml:trace>
  <inkml:trace contextRef="#ctx0" brushRef="#br0" timeOffset="27639.17">6417 5665 211 0,'0'0'32'0,"-3"-9"-7"16,3 9 5-16,0 0-6 0,-2-13 12 0,2 13 2 0,0 0-1 15,-2-8 0-15,2 8-2 0,0 0-4 0,-2-9-4 16,2 9-2-16,0 0-15 0,-2-8 8 0,2 8 0 15,0 0 1-15,0 0 3 0,-3-10-18 0,3 10 12 16,0 0-2-16,0 0 8 0,0 0-10 0,0-11 8 16,0 11-9-16,0 0-1 0,0 0-3 0,0 0-2 15,0-9 3-15,0 9-8 0,0 0-1 0,0 0 7 16,0 0 1-16,7-7-5 0,-7 7 4 0,0 0-8 0,0 0 5 16,0 0-3-16,25 12-5 0,-25-12 7 15,14 11-2-15,-5-5 4 0,5 5-4 0,-6-2-9 16,7 2 16-16,-6-1-5 0,3 0-2 0,-4-2 7 0,-1-1-10 15,0 1 7-15,0-2 1 0,-2 0-6 0,-5-6 2 16,11 11 4-16,-7-7-8 0,-4-4 10 16,7 8 11-16,-7-8 9 0,7 4 19 0,-7-4-8 0,0 0 0 15,0 0-12-15,0 0 4 0,0 0-2 0,25-8-1 16,-18 1-4-16,0-5-7 0,4-3-1 0,-1-1-3 16,7-10 11-16,0-3-7 0,-2-2-3 0,4 5 1 15,-4-5-3-15,2 2-5 0,-2 0-1 0,2 0 0 16,-2 3 3-16,2 1-1 0,-4 3 6 0,-1 5-8 15,-6 1-8-15,6 1 9 0,-5 4 1 0,2-1 2 16,-5 3-3-16,1 1 5 0,-1 3-7 0,-4 5 3 0,7-15-8 16,-7 15 8-16,5-7-2 0,-5 7-6 0,7-9 4 15,-7 9-11-15,0 0-4 0,4-6-7 0,-4 6-7 16,0 0 0-16,0 0-8 0,0 0-10 0,0 0-11 16,0 0-17-16,0 0-60 0,11 25-155 0,-9-13 47 15</inkml:trace>
  <inkml:trace contextRef="#ctx0" brushRef="#br0" timeOffset="27982.91">6850 5641 228 0,'5'10'45'0,"-5"-10"-1"0,5 13-19 15,-3-8 5-15,-2 4-5 0,0-9-2 0,7 12-7 16,-7-12 1-16,4 13 3 0,-4-13-4 0,4 10 11 16,-4-10-1-16,5 6-2 0,-5-6 7 0,0 0-2 15,7 10 5-15,-7-10 7 0,0 0 5 0,0 0-5 0,18 0 6 16,-18 0-7-16,0 0-6 0,34-18-5 0,-20 5 5 16,14-7-7-16,-6-4-6 0,1-2 3 15,2-5-7-15,1 1-1 0,-1-1 6 0,2-2-12 0,0 3 16 16,-4 1-9-16,-2 2 5 0,0-2-8 0,-6 4 6 15,1 4 3-15,-4 4-5 0,-1 0 0 0,-2 7-5 16,0-1-3-16,-2 3 4 0,-7 8-5 0,11-14-17 16,-6 10-11-16,-5 4-10 0,9-9-9 15,-9 9-22-15,0 0-23 0,0 0-49 0,0 0-153 0,0 0 46 16</inkml:trace>
  <inkml:trace contextRef="#ctx0" brushRef="#br0" timeOffset="28264.12">6492 6235 223 0,'5'-14'10'0,"-5"14"12"16,0 0 0-16,0 0-4 0,0 0 4 0,0 0-4 15,11-7-3-15,-11 7 1 0,0 0-3 0,0 0-2 16,0 0-1-16,10-8-7 0,-10 8 6 0,0 0-4 16,0 0-4-16,15-8-8 0,-3 4-26 0,1-3-39 15,3 1 17-15</inkml:trace>
  <inkml:trace contextRef="#ctx0" brushRef="#br0" timeOffset="29440.49">16960 5499 219 0,'0'0'22'0,"0"0"1"0,0 0-6 0,0 0-4 0,0 0 4 15,0 0-1-15,0 0-5 0,23 11 0 16,-16-6-5-16,-2 0-5 0,1-1 2 0,1 2 10 15,-3 0-9-15,4 0 2 0,-2-2-1 0,1 4-1 0,-2-3 1 16,-1 1-1-16,4 3 4 0,-4-6-6 0,3 3 2 16,-3-1 0-16,-4-5-2 0,7 8-1 0,-7-8 2 15,7 4 5-15,-7-4 1 0,7 5 7 0,-7-5 3 16,0 0 8-16,6 5 2 0,-6-5 5 0,0 0-12 16,11 0-2-16,-11 0-2 0,0 0 5 0,24-9-5 15,-8 1-2-15,4 1-2 0,-6-5 14 0,16-9-12 16,-5 1 5-16,-5 5 5 0,-1-2 2 0,30-22 29 15,-26 19-31-15,-2 5 4 0,-6 1 1 16,2 1 5-16,-2 1-7 0,2 0-2 0,-4-2 8 16,4 1-4-16,-4 2-4 0,1 0-9 0,-3 2 12 0,3-3-4 15,-5 1-1-15,0 7 5 0,0-4-4 0,-4 4-1 16,-5 4 4-16,11-10-10 0,-11 10 4 0,9-6-2 16,-7 4-6-16,-2 2 0 0,0 0-4 0,0 0 2 15,10-9 0-15,-10 9-9 0,0 0 5 0,0 0-7 16,9-5-10-16,-9 5-16 0,0 0-20 0,4-5-15 15,-4 5-9-15,0 0-18 0,0 0-64 0,0 0-179 16,0 0 55-16</inkml:trace>
  <inkml:trace contextRef="#ctx0" brushRef="#br0" timeOffset="30295.93">17273 6409 253 0,'0'0'60'15,"0"0"0"-15,0 0-21 0,0 0-13 0,0 0-22 16,0 0-22-16,0 0-16 0,0 0-42 0,0 0 17 15</inkml:trace>
  <inkml:trace contextRef="#ctx0" brushRef="#br0" timeOffset="30911.67">17519 6237 213 0,'0'0'27'15,"0"0"2"-15,0 0-3 0,0 0-8 0,0 0 2 0,0 0 6 16,-9-8-10-16,9 8 3 0,0 0-3 0,0 0-5 16,0 0 3-16,0 0-4 0,0 0 2 0,0 0-5 15,-7-6 2-15,7 6-10 0,0 0-14 0,0 0-25 16,0 0-45-16,0 0 16 0</inkml:trace>
  <inkml:trace contextRef="#ctx0" brushRef="#br0" timeOffset="32169.1098">11007 9484 214 0,'0'0'59'0,"0"0"-7"16,0 0-8-16,0 0-10 0,-2-8-1 0,2 8-8 15,0 0-1-15,0 0-6 0,0 0-2 0,0 0 0 16,0 0-1-16,0 0-2 0,0 0-2 0,0 0-6 16,0 0 3-16,0 0-3 0,0 0-3 0,0 0 1 15,0 0-2-15,0 0 9 0,14-5-6 0,-14 5 0 0,18 0 6 16,1 0-17-16,-1 0 14 0,4-2-2 0,13 2-2 15,2-2 1-15,-1 0 0 0,3 1-2 0,-1-3-1 16,2 4 4-16,0 0-2 0,1-1-2 0,3-3-2 16,-3 2 2-16,0-3 2 0,2 0-3 0,3 0 10 15,-3 2-2-15,-2-3 0 0,4 1-5 0,-3-3 3 16,3 0 3-16,-3 0-3 0,-1 1 2 0,-3 1-1 16,3-2 1-16,-2 4-5 0,-2-2 2 0,-1 2-1 15,-2 0 1-15,0-3-3 0,0 5-2 0,-6 0 1 16,-3 1 0-16,-4 1 3 0,2-4-4 0,-1 4 0 15,-1 0 2-15,0 4-4 0,-1-3 0 0,0-1 3 0,4 2 4 16,-5-2-3-16,2 2 0 0,-4-2-6 16,0 2 8-16,4-2-5 0,-8 0 4 0,2 0-1 15,-15 0-3-15,20 0 5 0,-20 0 0 0,20 0 6 0,-11 2-2 16,-9-2 3-16,0 0 3 0,23-2 10 0,-23 2-6 16,0 0 6-16,17 0-2 0,-17 0 9 0,0 0-1 15,0 0 1-15,0 0 12 0,15 0-12 0,-15 0 0 16,0 0-2-16,0 0-8 0,0 0-3 0,0 0 0 15,17-2-1-15,-17 2 3 0,0 0-10 0,0 0-1 0,0 0 4 16,0 0 7-16,0 0-3 0,0 0 2 16,0 0 4-16,0 0-1 0,0 0 0 0,0 0-3 0,15 0 1 15,-15 0 0-15,0 0 3 0,0 0-9 0,0 0 4 16,0 0-5-16,0 0 2 0,0 0 5 0,0 0-4 16,0 0-5-16,0 0 1 0,0 0-7 0,0 0 0 15,0 0-16-15,0 0-25 0,17 0-28 16,-17 0-43-16,0 0-67 0,0 0-207 0,0 0 62 0</inkml:trace>
  <inkml:trace contextRef="#ctx0" brushRef="#br0" timeOffset="34721.2198">8743 4457 269 0,'0'0'86'0,"0"0"13"0,0 0-7 0,0 0 0 16,0 0-15-16,0 0-2 0,0 0-21 0,0 0 12 16,0 0 0-16,0 0-3 0,0 0-3 0,0 0-1 15,0 0-13-15,0 0 5 0,0 0-17 0,0 0-4 16,11-26-4-16,-4 9 9 0,1-2-15 0,0-11-2 0,9-1-11 15,-2-2 17-15,2-2-3 0,0-2-11 0,4 2 1 16,5-4 1-16,12-14 2 0,-2-1-12 0,5 2 3 16,5 1-5-16,-3 4 5 0,10-3-2 0,2-1 1 15,2 4-14-15,-1 0 19 0,1 2-9 16,7-3 6-16,-2 3 2 0,-1 0 1 0,-1-1-6 0,1 3-4 16,3-1 5-16,-5-1-4 0,5-1 9 0,-2 1-7 15,5-2 1-15,3-3 1 0,53-32-6 0,-38 30-5 16,-15 9 7-16,5 1 0 0,65-36 0 0,-45 26 5 15,-18 12-14-15,65-27 6 0,-44 19 6 0,-18 14 7 16,61-28-7-16,-44 25 3 0,-25 4-6 0,9 4 6 0,2-1-6 16,61-27 11-16,-39 27-5 0,-23 7-2 0,3-1 3 15,68-13-1-15,-55 10-4 0,-16 9 0 0,6-3 1 16,67-7 1-16,-54 9 1 0,-19 5-11 0,2-1 12 16,10 3 0-16,59-7-8 0,-48 6 8 0,-23 6-2 15,2-2 0-15,7 8-7 0,71-4 8 0,-52 2-3 16,-21 1-3-16,66 2 1 0,-53 0 4 0,-17-2-10 15,2 0 10-15,70 2-1 0,-50 0-8 0,-25 0-5 0,5 2 14 16,73-2 2-16,-54 2-2 0,-17-2-1 16,-2 5-8-16,70 8 3 0,-52-9 6 0,-25-2-3 0,7 5-1 15,-10 0 0-15,1 4 1 0,-1-5 0 16,-8 5-4-16,0-2 3 0,-20 2 2 0,-5-3-1 16,29 6-4-16,-23-1 9 0,-9-1-3 0,3 5 0 0,-4-1-6 15,1 2 0-15,1 1 2 0,-4 4-4 0,1 1 2 16,-1 3-5-16,0 0 4 0,14 16 3 0,-2-2 1 15,3 0 3-15,3-1 4 0,3 0-3 0,3-3-2 16,5 3 3-16,1-6-5 0,3-3 4 0,-3-1-8 16,1-3 9-16,-20-4-3 0,-8-2-1 0,5-5-9 0,-3 0 17 15,-1 3-4-15,-6-5-9 0,3 5 4 16,-7-5 3-16,0 5-6 0,-3-3-6 0,-8-3 8 0,0-1-4 16,-3-2 8-16,-2 2-9 0,-1 1 5 0,0 2 5 15,0-1-6-15,6 8 4 0,-1 5-9 0,-6-8 6 16,2 1-4-16,4 5 5 0,1-3 2 0,1 3 5 15,-1 1-9-15,0-4 6 0,4 2-6 0,3 1 3 16,-4-2 4-16,4-3 4 0,-8-4-5 0,-2-1-3 16,-1-2 1-16,-1 0-2 0,-1-1 0 0,4 1 3 15,-6 1-5-15,4-3-2 0,-2 1 4 0,-1 0 0 16,0-1 0-16,-3 2-5 0,5-1 0 0,-3 3 12 16,4 0-8-16,-6-1 1 0,3 1-4 0,2 1 6 15,-2-1 5-15,-1-1-5 0,-2 1-5 0,3-2 3 0,0 2-4 16,0-1 5-16,-1 1 1 0,-1-1-1 0,1-1 0 15,-2-1-8-15,-1-2 7 0,-1 1 1 0,0-3-5 16,3 6 11-16,-6-4-6 0,1 1 0 0,2-1 2 16,3 3-5-16,-1 0 6 0,-2-1-5 0,1 1 6 15,1 1 1-15,-5-3-8 0,2 3-10 0,3-2 9 16,-7-1 5-16,7 3 1 0,-1-3-9 0,-1-1 13 16,-2-2-5-16,-7-8 5 0,12 18-7 0,-8-10 0 0,-4-8 2 15,11 15-1-15,-4-6 0 0,-7-9 0 0,12 14 7 16,-12-14-4-16,9 13-3 0,-9-13-7 0,11 13 6 15,-11-13 4-15,9 11 1 0,-9-11-7 0,9 10 2 16,-9-10 1-16,0 0-3 0,7 10 9 0,-7-10-9 16,0 0 1-16,0 0 9 0,10 11-13 0,-10-11 1 15,0 0 1-15,0 0 5 0,0 0-1 0,9 9-4 16,-9-9 6-16,0 0-2 0,0 0-2 0,0 0 8 16,0 0-6-16,0 0 0 0,6 9 8 0,-6-9-1 15,0 0-7-15,0 0 8 0,0 0 1 0,0 0 1 16,0 0-1-16,0 0 3 0,0 0-9 0,0 0 3 0,0 0-4 15,0 0 6-15,0 0 1 0,0 0-3 0,0 0-8 16,0 0 4-16,-36 4-3 0,36-4 3 0,-36-2-3 16,36 2 6-16,-40-2-2 0,20 2-7 0,20 0 5 15,-42-5 0-15,23 4-4 0,19 1-1 0,-37-3 10 16,16 3-4-16,3-4 1 0,18 4-4 0,-39-1-5 16,26-2 3-16,13 3 6 0,-23-1 6 0,23 1-1 15,0 0 6-15,-23-3-3 0,23 3 4 0,0 0-4 0,0 0 2 16,-21-4 4-16,21 4-5 0,0 0-2 0,0 0 4 15,0 0 4-15,0 0-9 0,-15-6-3 16,15 6 4-16,0 0-8 0,0 0 6 0,0 0-2 0,0 0 0 16,0 0-5-16,0 0 0 0,0 0-1 0,0 0 2 15,0 0 1-15,0 0-1 0,0 0-6 0,0 0 3 16,0 0 4-16,0 0-6 0,0 0 0 0,66-8 4 16,-41 8-1-16,7 1-6 0,2 2 2 0,-7-1 2 15,-1-2 0-15,-26 0 3 0,43 2-6 0,-23 0 12 16,0-2-6-16,-20 0 0 0,44 2 1 0,-26 0 3 15,-18-2-6-15,30 3 2 0,-30-3 0 0,20 0-1 0,-20 0 0 16,0 0-1-16,26 4 0 0,-26-4 2 0,0 0-4 16,23 0 1-16,-23 0-1 0,0 0 1 0,0 0 0 15,20 1 2-15,-20-1-2 0,0 0 3 0,0 0 1 16,0 0-1-16,20 3-2 0,-20-3 4 0,0 0 2 16,0 0-4-16,0 0 5 0,0 0-3 0,0 0-3 15,0 0 4-15,0 0-4 0,0 0 5 0,0 0-2 16,0 0 5-16,28-4-2 0,-28 4 0 0,0 0 0 0,0 0 0 15,0 0-1-15,9-13-1 0,-9 13 4 0,0 0-1 16,2-12 5-16,-2 12-2 0,0 0 4 16,2-13-2-16,-2 13 1 0,0 0-1 0,5-20 3 0,-5 20-1 15,0-10 4-15,0 10-2 0,3-14 3 16,-3 14-4-16,0-15 4 0,0 15-2 0,2-14 2 0,-2 14-6 16,0-15 6-16,0 15-1 0,2-17-1 0,-2 17-4 15,0-12 1-15,0 12-5 0,0 0 0 0,0-20 2 16,0 20-4-16,2-13-2 0,-2 13-3 0,0 0 2 15,0-18 0-15,0 18 0 0,0 0-6 0,0-14-4 16,0 14-13-16,0 0-7 0,0 0-14 0,0-15-14 0,0 15-7 16,0 0-22-16,0 0-17 0,0 0-33 0,0 0-33 15,-4-15-91-15,4 15-303 0,0 0 87 0</inkml:trace>
  <inkml:trace contextRef="#ctx0" brushRef="#br0" timeOffset="40555.41">17791 9447 271 0,'0'0'56'0,"-23"-4"8"16,23 4-10-16,0 0 7 0,0 0-7 0,0 0-2 16,-11-5 4-16,11 5-1 0,0 0-5 0,0 0 5 15,0 0-14-15,0 0-5 0,0 0-8 0,0 0-1 16,0 0 0-16,0 0 1 0,0 0-7 0,0 0-3 15,0 0 0-15,0 0-1 0,31-12 2 0,-11 8-11 16,1-2 3-16,15 2 1 0,3-3-5 0,-2-1 1 16,4 4-3-16,0-2 4 0,-3 0-3 0,2 0-1 0,-4 2 9 15,3 0-9-15,-5-1-5 0,0 4 4 16,-5-4 1-16,-5 3-4 0,-1 0-7 0,-4 2 6 16,2-2 5-16,2 1-1 0,-2-3 1 0,-1 0 4 0,1 4-12 15,-6-3 13-15,2 1-7 0,-4-1-10 0,-1 2 0 16,-1-2-5-16,-11 3-7 0,17-3-7 0,-17 3-4 15,13 0-8-15,-13 0-14 0,9-3-15 0,-9 3-50 16,0 0-138-16,0 0 44 0</inkml:trace>
  <inkml:trace contextRef="#ctx0" brushRef="#br0" timeOffset="41173.36">18091 9558 228 0,'25'-2'35'0,"-4"-1"-11"0,0 1-3 0,-3 0-4 0,2 2 0 16,-2 0-3-16,3-1 2 0,-5 1-4 0,4-3 1 15,-1 3-3-15,-6 0 4 0,1 3-11 0,-14-3 2 16,22-3 4-16,-12 6 3 0,-10-3-2 0,18 0 4 16,-18 0-5-16,16 0 1 0,-16 0 5 0,11 0 2 15,-11 0 0-15,0 0 0 0,0 0-2 0,19-3 9 16,-19 3-10-16,0 0-3 0,0 0 3 0,11 3-2 16,-11-3 4-16,0 0 2 0,0 0-3 0,0 0 1 15,0 0-1-15,0 0-11 0,14-3 12 0,-14 3 0 16,0 0-5-16,0 0 7 0,0 0-13 0,0 0 0 0,0 0 8 0,0 0-9 15,0 0 3-15,14 0-1 0,-14 0-5 0,0 0 5 16,0 0-3-16,0 0-3 0,0 0 4 0,0 0-2 16,0 0-4-16,0 0 6 0,0 0-1 0,0 0-3 15,0 0 4-15,0 0-3 0,14 3 0 0,-14-3-3 16,0 0 7-16,0 0-4 0,0 0-2 0,0 0 2 16,0 0 3-16,0 0-7 0,0 0 5 0,0 0-2 0,0 0 1 15,0 0 2-15,0 0-3 0,0 0 1 0,0 0-2 16,0 0 4-16,0 0-3 0,0 0 2 15,0 0 0-15,0 0-2 0,0 0 3 0,0 0-7 0,0 0 3 16,0 0 7-16,0 0-11 0,0 0 5 0,0 0 8 16,0 0-3-16,0 0-5 0,0 0 2 0,0 0 5 15,0 0 3-15,0 0-1 0,0 0 4 0,13-3-3 16,-13 3-4-16,0 0-1 0,0 0 0 0,0 0-3 16,0 0 3-16,0 0 0 0,0 0-5 0,0 0 2 15,0 0 5-15,0 0-20 0,0 0-11 0,0 0-14 16,0 0-23-16,0 0-36 0,0 0-114 0,0 0 35 0</inkml:trace>
  <inkml:trace contextRef="#ctx0" brushRef="#br0" timeOffset="49628.39">24910 3171 333 0,'0'0'117'0,"0"0"-3"0,0 0-18 0,0 0-1 0,-25-8 2 15,25 8-13-15,0 0-3 0,0 0-6 0,0 0 1 16,0 0-9-16,0 0-9 0,0 0 3 0,0 0-6 16,0 0-9-16,-4-7 2 0,4 7-6 0,0 0-1 15,0 0-5-15,0 0-4 0,0 0-6 0,0 0-4 16,0 0-15-16,0 0 20 0,0 0-28 0,0 0 18 16,0 0-4-16,0 0-5 0,0 0-2 0,0 0-3 15,0 0 8-15,0 0-9 0,0 0-3 0,-11 19 8 0,5-3-4 16,4 3-4-16,-2-1 5 0,1 13-3 0,-3 0 3 15,4 0-4-15,-3-1 0 0,0-1 0 16,0-4 5-16,1 6 1 0,2-5-1 0,0 3-5 0,-3-4 2 16,3-3 5-16,0-3-4 0,2-2-2 0,-2 1 0 15,-1 0 3-15,1-1-4 0,-1-1 1 0,1-1-1 16,2-3 2-16,-2-1 1 0,2-3-3 0,0 0-3 16,0-8 6-16,-5 14 4 0,5-14-8 0,0 10 5 15,0-10-4-15,0 8 5 0,0-8-3 0,0 0 7 16,-2 11-1-16,2-11-2 0,0 0 1 0,0 0 9 15,0 9-2-15,0-9 3 0,0 0 4 0,0 0-3 0,0 0-8 16,0 0 5-16,0 0 1 0,0 0-5 0,0 0 1 16,0 0-1-16,0 0-3 0,0 0 0 0,0 0 0 15,0 0-8-15,0-31 5 0,0 20 0 0,2 1 3 16,-2-6 0-16,0-1-1 0,2 1-5 0,1-1 1 16,-1 0-1-16,0-1-1 0,1 2 2 0,2-3 0 15,-3 3 4-15,0-1-2 0,2 1-8 0,-1-3 6 16,-1 3-3-16,0 0-1 0,0 1-1 0,3-1-1 0,-3-1 6 15,1 1-4-15,-1-1 0 0,0 5 2 16,1-2-2-16,1-2 3 0,-2 1-3 0,0 3 2 16,-2-4 1-16,3 3 2 0,1 0-6 0,-2 1 3 0,1 4-2 15,-3-2-4-15,3 2-4 0,-1-3 10 16,0 2-2-16,-2 9 0 0,5-15 4 0,-3 8-5 0,0-1 0 16,-2-1 2-16,0 9 3 0,2-12-4 0,0 4 3 15,-2 8-8-15,3-12 5 0,-1 10 1 0,-2 2-1 16,2-10 8-16,-2 10-16 0,2-9 9 0,-2 9 1 0,2-3 0 15,-2 3-3-15,0 0 0 0,0 0-1 0,6-11 3 16,-6 11 3-16,0 0-3 0,2-6-3 0,-2 6-5 0,0 0 9 16,0 0-6-16,0 0-2 0,0 0 5 15,0 0-4-15,4-11 5 0,-4 11-4 0,0 0-3 0,0 0 3 16,0 0 1-16,0 0 0 0,0 0 0 0,0 0 0 16,0 0 0-16,0 0 2 0,14 19 2 0,-10-10 2 15,2-4-9-15,-2 4 5 0,-2 1-3 0,7 6 1 16,-5-1-1-16,3 1 2 0,1 3 6 0,-4-3-6 15,0 2 6-15,1 1-11 0,1 0 3 0,2-1 3 16,-3 1 1-16,-3-1-2 0,4 3 1 0,-1-5 9 16,-1 3-5-16,1-2-2 0,-2 0-1 0,3 2 2 15,-3 0 0-15,3-3 1 0,-1 0 1 0,-1 1-3 0,0-3 2 16,0 0-4-16,-2-3 2 0,2-1 3 16,-2 1-7-16,1-3 3 0,-1 2 0 0,-2-10 3 0,4 17-1 15,-1-9 6-15,1 0-12 0,-4-8 9 0,5 14-1 16,-5-14-6-16,5 13 9 0,-5-13-3 15,2 10-3-15,0-7 5 0,-2-3-9 0,0 0 7 0,2 11 0 16,-2-11-2-16,5 9 1 0,-5-9-4 0,0 0 9 16,2 5-8-16,-2-5-7 0,0 0 4 0,0 0-16 15,0 0-6-15,0 0-1 0,0 0-15 0,4 11-10 16,-4-11-20-16,0 0-35 0,0 0-113 0,0 0-262 0,0 0 76 16</inkml:trace>
  <inkml:trace contextRef="#ctx0" brushRef="#br0" timeOffset="49988.13">24896 3481 284 0,'0'0'68'0,"0"0"0"0,-9-4-9 15,9 4-17-15,0 0 3 0,0 0 0 0,0 0-19 16,0 0 21-16,0 0-8 0,-17-3 1 0,17 3-2 16,0 0-5-16,0 0 12 0,0 0-2 0,0 0 1 15,0 0 7-15,-17-1-9 0,17 1 18 0,0 0-5 16,0 0-4-16,0 0-1 0,0 0 11 0,0 0-15 16,0 0 0-16,0 0-7 0,0 0 1 0,0 0 1 15,0 0-13-15,0 0 0 0,0 0-1 0,0 0 0 0,0 0 0 16,0 0-6-16,0 0 4 0,0 0-2 0,0 0-2 15,0 0-1-15,0 0-3 0,37-12-1 0,-37 12-3 16,23-2-2-16,-23 2 0 0,27-2 4 0,-11-3-4 16,-4 3-4-16,-12 2-14 0,22-4-22 0,-22 4-19 15,18 0-31-15,-18 0-38 0,17-2-92 0,-17 2-248 16,17-4 73-16</inkml:trace>
  <inkml:trace contextRef="#ctx0" brushRef="#br0" timeOffset="51940.33">24324 3247 256 0,'0'0'138'16,"5"-11"-9"-16,-5 11-28 0,6-5 0 0,-6 5-6 15,0 0-18-15,5-11-9 0,-5 11 6 0,7-9-17 16,-7 9 6-16,5-10-7 0,1 5-1 0,-1-2-10 15,-1 1-9-15,-4 6-2 0,10-12 7 0,-3 4-6 16,-3 4-1-16,-4 4-1 0,9-11 2 0,-5 3-10 16,-4 8 3-16,8-8-4 0,-8 8-5 0,7-4 2 15,-7 4-4-15,0 0-3 0,4-9-5 0,-4 9-1 0,0 0-10 16,0 0 3-16,0 0-2 0,0 0 6 0,0 0-8 16,0 0 2-16,0 0 6 0,0 0-3 0,-14 40 2 15,-8-14-2-15,1 0-2 0,-7 3 5 0,-1-2 0 16,3 1-1-16,-3-2 2 0,2-1-6 0,0-1 6 15,2-1 2-15,-1-3-3 0,5-2-5 0,6-5 3 16,-1 0-2-16,0-1 5 0,0 0 4 0,2-2-15 16,0 1 9-16,5-3 4 0,3-2-5 0,-3 1 7 15,9-7 3-15,-14 10-8 0,14-10 0 0,-9 8 2 0,9-8 0 16,-9 5-3-16,9-5 3 0,-8 7-7 0,8-7 2 16,0 0-1-16,-6 8-1 0,6-8 4 0,0 0 2 15,-7 9-5-15,7-9 0 0,0 0 1 0,0 0 0 16,-4 10 1-16,4-10-11 0,0 0 9 0,0 0-1 15,4 12-3-15,-4-12 4 0,11 14 1 0,6-3 4 16,-2-3-3-16,6 0-3 0,13 9 4 0,0-3-5 16,2-2 7-16,2 1-2 0,2-1-1 0,-3-2 5 0,-1-1-6 15,4-1 5-15,-4 2-6 0,-4-3 2 0,2 2 1 16,-9-2-1-16,-3-1 1 0,-3 0-3 0,-6-4 5 16,1 2-10-16,-3-3 4 0,-11-1 2 0,21 7-1 15,-14-3-1-15,-7-4 0 0,16 6-9 0,-16-6-15 16,11 4-11-16,-4 0-25 0,-7-4-21 0,12 8-31 15,-8-3-98-15,-4-5-249 0,0 0 71 0</inkml:trace>
  <inkml:trace contextRef="#ctx0" brushRef="#br0" timeOffset="52317.14">25699 3287 248 0,'0'0'130'16,"0"0"-15"-16,0 0-14 0,0 0-16 0,0 0-2 0,0 0-11 16,0 0-18-16,0 0 4 0,0 0-10 0,14 21-20 15,-14-12 12-15,0-9-4 0,0 18 1 0,-2-4-9 16,0 3 2-16,-3-1 9 0,0 3-6 0,-4-3 0 16,2 1-7-16,-1-1-1 0,-2 1-3 0,-1 1 4 15,0-4-2-15,-1 3-5 0,-4-3 9 0,4 1-19 16,-1-1 9-16,2-1-3 0,-1-1-18 0,-1 0-7 15,3-3-21-15,1-1-36 0,2-3-36 0,7-5-59 16,-11 5-194-16,11-5 58 0</inkml:trace>
  <inkml:trace contextRef="#ctx0" brushRef="#br0" timeOffset="53274.2">25989 3105 286 0,'5'-9'155'0,"-5"9"-23"0,0 0-33 0,0 0-2 16,0 0-12-16,0 0-10 0,0 0-13 0,0 0-4 15,0 0-13-15,0 0 2 0,11 23-12 0,-9-6-7 16,3-1 5-16,-3 4-6 0,1 2-1 0,1 7-2 15,-2-3 0-15,-2 4-2 0,0-5-4 0,2 6 0 0,-2-7 10 16,0-3-17-16,0 0 13 0,-2-3-8 16,2 1 4-16,0 2-13 0,0-3 10 0,0-2-9 0,-2-3 7 15,2-1-6-15,0-4 3 0,0-8 4 0,-2 16-6 16,2-16-1-16,0 13 0 0,0-13 9 0,0 8 1 16,0-8 7-16,0 0 8 0,0 0 0 0,-2 13-11 15,2-13 10-15,0 0 1 0,0 0-5 0,0 0-7 16,0 0-7-16,0 0-8 0,0 0-3 0,-21-39 8 15,14 22-5-15,3 1 1 0,-6-3-1 0,5 1 2 16,-1 1-3-16,1-2-2 0,1-1-1 0,0 3 4 16,-2 0-5-16,2-1-3 0,4 2 9 0,-2-1-7 0,-3 2 0 15,5 0-1-15,-2 3 5 0,2 2-3 0,0 0 1 0,0 1-8 16,0-1 5-16,0-1-1 0,0 11-1 0,2-16 4 0,0 5-5 16,1 4-3-16,-1-4 6 0,0 3-5 15,3-1 2-15,-2 1-1 0,-3 8 1 0,4-14 2 0,3 6-3 16,-5 2 4-16,-2 6 5 0,9-15-6 0,-4 10 2 15,2-3 0-15,-1 5-1 0,3-3 0 0,1-1-10 16,-1 2 8-16,6-4 0 0,0 3 6 0,-2 0-4 16,-1 2-2-16,-3 0 0 0,-1 1-11 0,-8 3 9 15,19-6 2 1,-10 5 4-16,-9 1-11 0,19-3 6 0,-19 3 4 0,15-2 1 16,-15 2-5-16,0 0-3 0,16 0 1 0,-16 0 2 15,0 0 1-15,14 5 1 0,-14-5-6 0,9 7 2 16,-6 0-1-16,-1 1 2 0,0 0 1 0,0 1 2 15,-4 0-3-15,0 8 4 0,-3 0-2 0,-2 1-1 0,2-6 1 16,-3 7 4-16,1-4 0 0,-7-2-5 0,7 0 0 16,-2-1 9-16,0 1-15 0,0-5 15 0,2 1-5 15,3-4-1-15,-4 2-3 0,8-7 3 0,-11 10 11 16,9-7-5-16,2-3 4 0,0 0 4 0,-7 9 4 16,7-9-7-16,0 0-3 0,-2 8 6 0,2-8-2 15,0 0-9-15,0 0-2 0,0 0 8 0,0 0-6 16,13 7 0-16,-13-7 4 0,21 0-7 0,-21 0 2 15,18 0-1-15,-18 0-4 0,23 2-5 0,-23-2 8 0,18 4-1 16,-18-4 1-16,16 4-2 0,-16-4 2 16,16 8-9-16,-9-4 7 0,-7-4-3 0,13 10 5 0,-13-10-3 15,10 8 7-15,-8-1-3 0,-2-7-2 16,7 12 1-16,-5-5-4 0,-2-7 1 0,0 14 1 16,0-4 0-16,0-10 4 0,-4 16-4 0,1-10 4 0,3-6-2 15,-8 17-5-15,0-11 7 0,1 0 7 0,7-6-3 16,-17 17 2-16,5-9-7 0,1 0 5 0,-1-3 11 15,3-2-1-15,9-3 5 0,-23 6 1 0,12-3-1 16,11-3-4-16,-21 2 10 0,5 0-6 0,-2 0-1 0,18-2 2 16,-28 0-2-16,28 0-1 0,-22-2-3 0,22 2-4 15,-18-2 3-15,18 2-8 0,-19 0 1 0,19 0-2 16,0 0-6-16,-18-2-11 0,18 2-12 0,0 0-23 16,0 0-29-16,0 0-29 0,0 0-15 0,-18 2-20 15,18-2-93-15,0 0-275 0,0 0 80 0</inkml:trace>
  <inkml:trace contextRef="#ctx0" brushRef="#br0" timeOffset="53829.05">26322 2908 369 0,'-2'-13'147'0,"2"13"-7"0,0 0-22 0,0-7 12 15,0 7-20-15,0 0-4 0,0 0-9 0,0 0-8 16,0 0-11-16,-2-9-8 0,2 9-10 0,0 0-5 16,0 0-12-16,0 0-8 0,0 0 3 0,0 0-9 15,0 0-10-15,0 0 4 0,0 0-5 0,0 0-1 16,0 0 0-16,0 0-6 0,0 0 6 0,9 33-5 15,2-19 2-15,-1 5-3 0,9 5 0 0,2 1-10 16,5-3 12-16,-7 1-2 0,7 2-3 0,-1-2 1 16,2-3 3-16,3 1-5 0,0-1 3 0,-1 1-3 0,-1-5-3 15,-2 5-2-15,-2-9 1 0,-4 1 7 0,-4-1-1 16,0-2-18-16,0 1 10 0,-4-3 1 16,1 2 2-16,-3-5-3 0,-4 3 0 0,3-3 3 0,-9-5-6 15,14 11-2-15,-7-5 6 0,-7-6-2 0,7 12-1 16,-7-12 2-16,4 9 4 0,-4-9-5 0,2 16-1 15,1-6-1-15,-3-10 2 0,-3 18-4 0,-1-1 2 16,-5 1 4-16,-5 9 2 0,1-4 1 0,-8 5 0 16,-2-5 2-16,3 1 5 0,-5 4-2 0,-3-4 2 15,1 0 2-15,1-1-2 0,-3-3-4 0,2 1 3 0,0 0-4 0,6-6 3 16,2-1 2-16,2-2-4 0,-2-2 1 0,6 1 2 16,-4-3 0-16,6-1-4 0,-3 0 5 0,5-3-4 15,9-4 13-15,-15 9 4 0,15-9-9 0,-15 5 10 0,15-5-3 16,-11 4-2-16,11-4 4 0,-8 4-7 0,8-4-2 15,0 0-18-15,0 0-24 0,0 0-20 16,0 0-38-16,0 0-60 0,0 0-129 0,-21-13-328 0,21 13 93 16</inkml:trace>
  <inkml:trace contextRef="#ctx0" brushRef="#br0" timeOffset="54157.16">27054 3159 352 0,'0'0'159'0,"0"0"-24"16,0 0-7-16,0 0-16 0,0 0-4 0,0 0-3 15,5-9-13-15,-5 9-3 0,0 0-5 0,0 0-11 16,0 0-12-16,0 0-6 0,0 0-1 0,0 0-7 15,13-2-3-15,-13 2-4 0,26 0-9 0,-3 0 0 0,15 0 1 16,3-2-3-16,3-1-4 0,-1 2 2 16,-3-1-6-16,7 2 3 0,-9-2-3 0,1 2-8 0,-8-2 2 15,-3 2-4-15,-7 0 1 0,0 0 0 0,-8-2 0 16,-13 2-9-16,21 2-4 0,-21-2-15 0,0 0-11 16,20 0-38-16,-20 0-4 0,0 0-19 0,12 4-8 15,-12-4-28-15,0 0-80 0,0 0-238 0,0 0 70 16</inkml:trace>
  <inkml:trace contextRef="#ctx0" brushRef="#br0" timeOffset="54391.82">27303 3295 408 0,'-5'5'191'15,"5"-5"-19"-15,0 0-21 0,0 0-21 0,0 0-20 16,0 0-8-16,0 0-13 0,0 0-8 0,-3 8-3 15,3-8-11-15,0 0-2 0,0 0-7 0,0 0 3 16,0 0-3-16,0 0 5 0,0 0-5 0,0 0 0 0,24 3 6 16,-4-6-6-16,0 3-11 0,14-4 0 15,1 0-10-15,-8 2-2 0,12-5-1 0,-7 3-9 0,2-1-2 16,3 1-16-16,-10 0-14 0,-4 2-26 0,-1-3-21 16,-3 3-25-16,0 1-37 0,1-1-43 0,-20 2-95 15,23-3-302-15,-23 3 87 0</inkml:trace>
  <inkml:trace contextRef="#ctx0" brushRef="#br0" timeOffset="55764.69">28509 2848 216 0,'3'-11'120'16,"-3"11"-3"-16,0 0-17 0,2-12 0 0,-2 12-3 15,2-5-3-15,-2 5-9 0,0 0-3 0,2-9-5 16,-2 9-1-16,0 0-3 0,0 0-12 0,5-8-1 16,-5 8-5-16,0 0-9 0,2-8-6 0,-2 8-9 0,0 0-4 15,0 0-4-15,0 0-3 0,0 0-4 0,0 0-2 16,0 0 4-16,0 0-10 0,0 0 3 16,0 0-4-16,12 38-1 0,-12-21 2 0,0 4-1 0,-2 9 4 15,2 4-10-15,-4-1 3 0,-2-3 0 0,4 3-10 16,-5-4 15-16,5-5-1 0,0-1-2 0,-5-2-4 15,4-3-5-15,1 3 7 0,-3-5-6 0,3 1 9 16,0 1-1-16,-3-5-3 0,3-4 3 0,0 4-4 16,0-4 6-16,2-4-4 0,0-5-3 0,-5 12 8 15,5-12-1-15,-2 11-3 0,2-11 21 0,0 8 7 16,0-8 12-16,0 0 14 0,-3 9 12 0,3-9 4 0,0 0-9 16,0 0-5-16,0 0-2 0,0 0-9 0,0 0-6 15,0 0-7-15,0 0-2 0,0 0-5 16,0-33-6-16,3 12-4 0,1-9-4 0,-1 1-4 0,1-2-1 15,3-2-4-15,-1-1 3 0,-1 4-5 0,2 1 0 16,-2 5-6 0,-1 1 4-16,1 2 2 0,-1 3 2 0,0 0-4 0,2-2 1 15,-2 4 1-15,1-2-4 0,-3 4-7 0,4 2 8 16,-3-4-1-16,-3 6 1 0,2-1 1 0,0 4-2 16,4-1 0-16,-4 0 0 0,-2 1-1 0,0 7 0 15,4-10 1-15,-4 10-4 0,0-8-2 0,0 8-1 0,5-8-6 16,-5 8 4-16,0 0 2 0,2-4-3 0,-2 4 0 15,0 0 3-15,0 0-3 0,0 0 2 0,0 0 1 16,0 0 1-16,13 16 2 0,-8-8-3 0,2 9 3 16,0-1 1-16,-1 0-3 0,1 3 5 0,1 0-3 15,5 9-1-15,-1 1 4 0,-1-2 1 0,-2-3-1 16,3-3-3-16,-4-2 1 0,1-3 3 0,0 2 1 16,1 1-1-16,-1-3 4 0,2 3-6 0,-1-4 4 15,-2 1-2-15,1-2-5 0,1 1 8 0,-3-6-4 16,-3 2-1-16,3 0 2 0,-3-5 3 0,1 0 0 15,-5-6-3-15,5 12 0 0,-1-8 2 0,-4-4-2 0,0 0 3 16,7 10-4-16,-7-10 5 0,2 4-2 16,-2-4 0-16,0 0-6 0,0 0-4 0,5 9-12 15,-5-9-12-15,0 0-15 0,0 0-5 0,2 8-27 0,-2-8-8 16,0 0-18-16,0 0-11 0,0 0-6 0,4 6-19 16,-4-6-87-16,0 0-271 0,0 0 79 0</inkml:trace>
  <inkml:trace contextRef="#ctx0" brushRef="#br0" timeOffset="56062.27">28384 3019 295 0,'0'0'122'0,"0"0"-3"16,0 0-24-16,0 0 8 0,0 0-11 0,0 0-16 0,0 0-3 15,0 0-7-15,0 0 1 0,-12-3-5 0,12 3 2 16,0 0-8-16,0 0-1 0,0 0 3 0,0 0-5 16,0 0 1-16,0 0-11 0,0 0 2 0,53-3-10 15,-32 0-3-15,13-1 1 0,-7 2-11 0,5 1-11 16,2-1-24-16,0-1-15 0,-6-1-27 0,-3 2-32 15,-5-2-112-15,1-3-236 0,0 1 69 0</inkml:trace>
  <inkml:trace contextRef="#ctx0" brushRef="#br0" timeOffset="56453.6">28843 2330 324 0,'2'-8'168'0,"-2"8"-18"0,2-8-23 16,-2 8-3-16,2-8-16 0,-2 8-11 0,0 0-7 15,0 0-17-15,5-6-11 0,-5 6-13 0,0 0-1 16,0 0-5-16,0 0-8 0,0 0-6 0,0 0 1 16,0 0 1-16,0 0-6 0,11 22-3 0,-9-6-3 15,0 1-2-15,3 1-5 0,-2-1-7 0,-1 4 14 0,2-3-7 16,1 0-2-16,-3-1 1 0,2 2-2 0,1-1-1 16,0-2 1-16,-1 5-2 0,1-5-1 0,-1 0-1 15,3-1 5-15,-3-1-7 0,-1-1 6 0,4-4-3 16,-5 0 3-16,1 2-8 0,-1-3-10 0,2 0-20 15,1 0-4-15,-3-1-26 0,0 1-22 0,0-2-15 16,-2-6-10-16,2 8-74 0,-2-8-211 0,0 0 62 16</inkml:trace>
  <inkml:trace contextRef="#ctx0" brushRef="#br0" timeOffset="56895.23">28644 2311 311 0,'0'0'119'16,"-7"-1"-6"-16,7 1-18 0,0 0-16 0,-9-8 2 15,9 8 0-15,0 0 3 0,0 0-11 0,-10-4 5 16,10 4-7-16,0 0-10 0,0 0-1 0,0 0 1 0,0 0 0 15,0 0-1-15,-6-7-6 0,6 7-8 0,0 0-5 16,0 0-8-16,0 0 0 0,0 0-4 0,0 0 2 16,0 0-4-16,0 0-10 0,0 0 5 0,0 0-6 15,0 0-1-15,0 0 5 0,21-8-11 0,-2 6 10 16,4 2-1-16,14 0-3 0,2 0-3 0,-2 0 2 16,-10 0 3-16,-5 0-7 0,15 0 1 0,-12 0-1 0,-2-2 2 15,-7 2-6-15,0 0 0 0,-16 0 1 0,23-3-1 16,-23 3-1-16,15 0 3 0,-15 0-1 0,0 0-2 15,19 0 1-15,-19 0 3 0,0 0 1 0,0 0 4 16,18 0-2-16,-18 0-2 0,0 0-5 0,0 0 11 0,0 0-4 16,14-1 0-16,-14 1-1 0,0 0-8 0,0 0 1 15,0 0-1-15,0 0 1 0,13-2-17 0,-13 2-13 16,0 0-17-16,0 0-10 0,0 0-27 0,0 0-23 16,21 0-34-16,-21 0-90 0,0 0-271 0,21 0 79 15</inkml:trace>
  <inkml:trace contextRef="#ctx0" brushRef="#br0" timeOffset="58218.58">29236 2825 313 0,'0'-10'169'0,"0"10"-21"0,2-10-15 16,-2 10-8-16,3-6-14 0,-3 6-6 0,0-8-6 16,0 8-13-16,0 0-15 0,0 0-8 0,3-11-9 15,-3 11-4-15,0 0-8 0,0 0-7 0,0 0-1 16,0 0-7-16,0 0 0 0,0 0-4 0,13 29 0 16,-8-13-9-16,-1 3 4 0,0 4-1 0,4 7-4 0,-4-3-4 15,3 4 3-15,-3-2 1 0,-1-5 1 0,1-4-8 16,-2 0 3-16,4-4-5 0,-4 3 2 0,0-3 5 15,0-4-4-15,0 0-5 0,1 1 1 0,-1-3 1 16,-2-4 0-16,2 2 4 0,-2 3-6 0,0-11-2 16,5 12 1-16,-5-12 1 0,2 11 6 0,-2-11 3 15,0 7-2-15,0-7 6 0,0 0 11 0,0 9 9 16,0-9 8-16,0 0 3 0,0 0-7 0,0 0-3 16,0 0-5-16,0 0 1 0,0 0-8 0,0 0-1 15,0 0-3-15,0 0 0 0,0 0-5 0,-7-29-5 16,5 12 2-16,0 3-11 0,-3 0 10 0,1-3-3 0,2 1-2 15,-1 0 2-15,0-1 1 0,1-1-4 0,0 3-2 0,0 2 4 16,-1 4-4-16,1-3-1 0,2-3 0 0,0-1 0 0,2 1-5 16,1 1 2-16,-3-1 1 0,-3-1-2 0,3-1 5 15,3 2-2-15,-3 4 0 0,2 0-2 0,0 1 1 16,-2-1-2-16,0 1 3 0,2 3 1 0,4-4-2 16,-4 3 2-16,-2 0-1 0,2 0-1 0,0-3-1 15,-2 11 1-15,2-17-3 0,1 12 1 0,-3-4 0 16,0 9-1-16,4-12-1 0,-2 6 1 0,-2 6 0 15,3-11-1-15,-3 11 2 0,4-8-2 0,-4 8 0 0,8-8-3 16,-8 8 6-16,6-6-4 0,-6 6-2 0,13-8 7 16,-8 4-2-16,-5 4 1 0,14-4-2 0,-14 4 1 15,19-4 0-15,-19 4-1 0,17-3-1 0,-17 3 1 16,19-2 2-16,-19 2-5 0,15 2-2 0,-15-2 2 16,17 3 0-16,-17-3-8 0,15 4 6 0,-15-4-3 15,15 5-1-15,-7 0 3 0,-3-2-2 0,-5-3-3 16,12 13 7-16,-6-6-5 0,-1 1 2 0,-1-3 2 15,1 6 4-15,-3-2-9 0,0 1 4 0,-2 6-2 16,2 1 6-16,1-1-3 0,-6-4 1 0,3 0 4 16,-2 7-1-16,-2-5-4 0,-1-1 6 0,-1-4-2 15,1 8-1-15,-5-6 7 0,4-1-5 0,-1 0 4 16,1-3-1-16,-2 1 0 0,4-3 0 0,-5 2 4 16,2-1 0-16,7-6-5 0,-14 11 0 0,7-8 4 0,7-3-1 15,-11 6 1-15,11-6 0 0,-10 5-2 0,10-5 2 16,0 0 3-16,-13 4-2 0,13-4 1 0,0 0 0 15,-9 4-4-15,9-4-6 0,0 0 10 0,0 0 4 16,0 0-5-16,-12 2-3 0,12-2 7 0,0 0-5 0,0 0-3 16,0 0 5-16,0 0-5 0,0 0 3 0,0 0 0 15,0 0-3-15,0 0 2 0,0 0-3 16,0 0 5-16,0 0-3 0,0 0-6 0,60-4 3 0,-42 2 1 16,0 0 0-16,1 2-2 0,-3 0 1 0,-16 0 0 15,24 0 0-15,-24 0 2 0,19 0 0 0,-19 0-4 16,15 2 2-16,-15-2-3 0,15 4 4 0,-15-4-5 15,11 7-5-15,-11-7-2 0,7 5 13 0,-7-5-4 16,7 10-2-16,-3-2 5 0,1-1-3 0,-3 1 1 16,0 1 3-16,-2-9-2 0,2 18-5 0,-2-10 8 15,0 1-2-15,-4 0-2 0,4-1 3 0,-2 0 0 16,0 3 0-16,2-11 0 0,-5 17 3 0,-1-11 0 16,-2 2-1-16,3 1 5 0,-3-4 0 0,1 2-2 15,-3-1-1-15,1-2-4 0,-6 4 4 0,1-3 7 0,0-1 4 16,2-1 1-16,12-3 2 0,-24 0 7 0,24 0 1 15,-23 0 2-15,7 0-1 0,-2-1 0 0,2-3 1 16,2 4-3-16,14 0-2 0,-23-5 3 0,14 1 2 16,9 4-3-16,-20-4-8 0,11 2 6 0,9 2 2 15,-14-6-4-15,14 6 1 0,-16-3 2 0,16 3 1 16,-7-3-5-16,7 3 1 0,0 0-2 0,-12-5-2 16,12 5-5-16,0 0 1 0,0 0-4 0,0 0 2 0,0 0-9 15,-13-4 5-15,13 4 1 0,0 0-1 0,0 0-2 16,0 0 1-16,0 0-4 0,0 0 0 0,-10-1 2 15,10 1-3-15,0 0-12 0,0 0-16 0,0 0-13 16,0 0-30-16,0 0-26 0,0 0-44 0,0 0-50 16,0 0-111-16,-11-7-362 0,11 7 103 0</inkml:trace>
  <inkml:trace contextRef="#ctx0" brushRef="#br0" timeOffset="59071.13">28434 3661 230 0,'0'0'158'0,"0"0"-24"15,0 0-17-15,0 0-5 0,-14-1-7 0,14 1-14 16,0 0-4-16,0 0-13 0,0 0-9 0,0 0-7 16,0 0 3-1,0 0-17-15,0 0 6 0,0 0-13 0,0 0-4 0,0 0-1 16,0 0 4-16,45-7-11 0,-22 7 0 0,16-1 6 16,1-3-13-16,-2-1-1 0,3 1 1 0,3 0 5 15,-1 0-5-15,5 2 3 0,-3-2 2 0,3 0-3 16,0 1 2-16,-4-1-13 0,1 0 8 0,-2 0 6 15,-2-5-8-15,-2 8 3 0,2-3-3 0,-7 2-1 16,-5 0-1-16,7-4 5 0,-2 2 5 0,-12 0-7 16,1 4-1-16,-5-2 6 0,0-3-7 0,-4 3 1 0,0 2-1 15,-14 0-4-15,20-2 2 0,-20 2-3 0,16-2-1 16,-16 2-1-16,14-2 0 0,-14 2 1 16,0 0-5-16,16-2 2 0,-16 2-1 0,0 0 1 0,12-2-4 15,-12 2-4-15,0 0 6 0,0 0 4 0,0 0-2 16,0 0-4-16,15-2-5 0,-15 2-4 0,0 0-8 15,0 0-12-15,0 0-6 0,0 0-15 0,0 0-17 16,0 0-14-16,0 0-30 0,0 0-18 0,0 0-81 16,0 0-246-16,0 0 71 0</inkml:trace>
  <inkml:trace contextRef="#ctx0" brushRef="#br0" timeOffset="59525">28500 3784 277 0,'0'0'117'15,"0"0"-25"-15,0 0-8 0,0 0-6 0,0 0-4 16,0 0 3-16,0 0-3 0,46 3-19 0,-25-3-3 16,13-2-1-16,0 2 0 0,6-1 3 0,1-3 1 15,5 4-11-15,-3-1 9 0,6-1-5 0,-4 0-2 16,1 0 0-16,1 0 0 0,-5 2-3 0,-1-2-2 16,-1-2-4-16,-2 2-7 0,-4-3-1 0,0 3-1 15,-7 0-6-15,-5-2-3 0,-1 4 0 0,-2-1 1 0,-1-3 0 16,-6 4-7-16,10-1 8 0,-6-1-14 15,-3 0 7-15,-13 2-2 0,23-2-1 0,-23 2 2 0,17 0-7 16,-17 0 3-16,13-2-3 0,-13 2 1 0,0 0 1 16,13-3-2-16,-13 3-1 0,0 0-4 0,0 0 3 15,15-1-2-15,-15 1 4 0,0 0-1 0,0 0-6 16,0 0 2-16,11-4-8 0,-11 4-15 0,0 0-10 16,0 0-7-16,0 0-14 0,0 0-21 0,12 0-24 15,-12 0-23-15,0 0-70 0,0 0-227 0,0 0 67 16</inkml:trace>
  <inkml:trace contextRef="#ctx0" brushRef="#br0" timeOffset="59949.32">28512 3919 233 0,'0'0'106'0,"0"0"-19"0,0 0-5 16,0 0-11-16,0 0-1 0,0 0-10 0,0 0-3 16,57 1-10-16,-23-1 1 0,4-4 1 0,-1 3-6 15,7-3 4-15,-2 2-2 0,-1-3 6 0,-1 3-6 16,-2-2-1-16,1 4-9 0,-3-1-2 0,4-2-4 15,-4-1-2-15,0 2 9 0,-4 0-10 0,2 0-6 16,-6 0 5-16,-5 2-11 0,-8 0 4 0,6-5 3 16,13 4 6-16,-15 1-10 0,-6-3 8 0,-13 3-5 15,21-4-14-15,-21 4 9 0,18-2-8 16,-18 2 5-16,12-2 2 0,-12 2-7 0,0 0 3 0,13-1-4 0,-13 1 6 16,0 0-7-16,0 0 7 0,11-3-2 15,-11 3 0-15,0 0-4 0,0 0-4 0,0 0 5 0,14-2 0 16,-14 2-7-16,0 0-16 0,0 0 7 0,0 0-7 15,0 0-7-15,0 0-8 0,0 0-24 16,0 0-13-16,0 0-17 0,0 0-17 0,11-4-62 0,-11 4-193 16,0 0 57-16</inkml:trace>
  <inkml:trace contextRef="#ctx0" brushRef="#br0" timeOffset="60702.05">29004 3937 214 0,'0'0'89'0,"0"0"-10"16,0 0 0-16,0 0-1 0,0 0-1 0,0 0-5 15,0 0-10-15,0 0 0 0,2-8 3 0,-2 8 0 16,0 0-11-16,0 0-5 0,0 0-8 0,0 0-4 16,3-9 2-16,-3 9-7 0,0 0-5 0,0 0-3 0,0 0-6 15,0 0 7-15,0 0-13 0,0 0 12 16,0 0-3-16,0 0-8 0,0-9-5 0,0 9-3 0,0 0-3 15,0 0 2-15,0 0 2 0,0 0-6 0,0 0 6 16,0 0-4-16,0 0 3 0,0 0-8 0,0 0 10 16,0 0-9-16,0 0 0 0,0 0 2 0,2 30-4 15,-2-11 8-15,-2-2-4 0,2 2-2 0,-5 15 7 16,3-1-2-16,0 1-3 0,0-1 1 0,-4 5-5 16,4-2 7-16,0 2 0 0,2 3 4 0,0 3-1 15,-5-2-11-15,1-3 2 0,4-1 2 0,-2 2 1 16,4-5-4-16,-4-2 9 0,2-2-9 0,2-6 3 0,-2-3-1 15,2-2 2-15,0-1-4 0,-2 0 2 0,0-1 11 16,5 0-10-16,-5-1 10 0,0 1-5 0,0-2-6 16,2-3 9-16,-2 2 0 0,2-3-3 0,-2-2 6 15,0-2 7-15,2 2-1 0,-2-10 3 0,0 17 4 16,0-17-13-16,0 15 5 0,0-15 0 0,4 10 6 16,-4-10-4-16,0 8 2 0,0-8 3 0,0 0 7 15,0 0-7-15,2 10-2 0,-2-10 4 0,0 0-14 16,0 0 1-16,0 0 10 0,0 0-3 0,2 11-3 15,-2-11-12-15,0 0 0 0,0 0-18 0,0 0-20 16,0 0-18-16,0 0-29 0,0 0-129 0,0 0-251 0,0 0 75 16</inkml:trace>
  <inkml:trace contextRef="#ctx0" brushRef="#br0" timeOffset="61296.2899">28801 4784 236 0,'-2'-7'175'0,"2"7"-16"0,-7-10-15 16,5 3-17-16,2 7 4 0,-2-11-15 0,2 11 3 16,-3-10-11-16,3 10-2 0,-2-8-2 0,2 8-15 15,0 0-7-15,-2-11-15 0,2 11-3 0,0 0-10 0,0 0-8 16,-3-11-6-16,3 11-9 0,0 0-2 16,0 0-5-16,0 0-2 0,0 0-2 0,0 0-1 0,0 0-2 15,0 0 0-15,0 0-5 0,0 0-1 0,12 28-6 16,-8-18-1-16,5 3 8 0,-2 3 0 15,2 1-4-15,0-5 1 0,-2 3-12 0,3 0 11 0,1-1 2 16,-2-3-4-16,3 2 2 0,-1-3-3 0,-3-2 1 16,2 0-2-16,-1 1-8 0,-2-4 2 0,-1 2 8 0,2-3-2 15,-1 2 0-15,-7-6 6 0,13 9-3 16,-9-6-4-16,-4-3-1 0,10 6 3 0,-10-6-4 0,7 4 6 16,-7-4-10-16,0 0 12 0,9 4-4 0,-9-4-1 15,0 0 1-15,0 0 1 0,14 3-2 0,-14-3 3 16,0 0-2-16,0 0 3 0,0 0 1 0,0 0 2 15,17-8 4-15,-17 8 3 0,0 0 2 0,12-9 2 16,-9 3-4-16,-3 6 4 0,13-12 16 0,-13 12-17 16,7-11 2-16,-3 6 0 0,-4 5-1 15,8-11 3-15,-8 11 2 0,6-10-2 0,-4 3 0 16,-2 7-2-16,7-9 1 0,-7 9 3 0,4-9-4 0,-4 9-2 16,3-10-2-16,-3 10-1 0,7-8 3 0,-7 8-3 15,2-7-1-15,3-1 11 0,-5 8-15 16,0 0 1-16,2-9-2 0,-2 9-2 0,0 0-2 15,4-8 1-15,-4 8 4 0,0 0-4 0,5-7-1 16,-5 7 0-16,0 0-1 0,0 0-1 0,2-9-1 16,-2 9 3-16,0 0-2 0,0 0 3 0,5-6-2 15,-5 6-1-15,0 0 2 0,0 0-1 0,0 0 1 16,0 0 0-16,3-8-1 0,-3 8 0 0,0 0-3 16,0 0 0-16,0 0-1 0,4-9-1 0,-4 9-3 0,0 0-6 15,0 0-12-15,0 0-15 0,0 0-21 0,0 0-21 16,0 0-31-16,0 0-25 0,5-8-29 0,-5 8-186 15,0 0-415-15,0 0 116 0</inkml:trace>
  <inkml:trace contextRef="#ctx0" brushRef="#br0" timeOffset="62987.05">29359 2020 266 0,'-8'-3'93'0,"8"3"-7"0,-7-5-16 16,7 5-4-16,-9-4-3 0,9 4-15 0,-7-7 1 16,0 3-6-16,7 4-3 0,-13-9-7 0,7 5-3 15,-3 1-13-15,1-3 13 0,1 2-11 0,-3-3 0 16,-3 0-9-16,-1-2 10 0,-2 2-3 0,0-1-7 15,3 0-4-15,-6 2 0 0,6-2 12 0,-6 0-15 0,4 0 5 16,-2 2-17-16,4-1 16 0,-6 1-7 0,4-1 8 16,1 2-8-16,2-2 5 0,-4 3-14 0,3-1 12 15,2 1 3-15,-1 1-1 0,12 3-4 0,-20-6-8 16,8 4 4-16,-6 0 6 0,2 2 0 0,0 0-4 16,16 0 3-16,-39 0 2 0,21 2-1 0,-1 0-1 15,-1 2-2-15,-2 1-5 0,3-1-2 0,-2-1 3 16,1 2 10-16,-1 3-13 0,0-4 15 0,-1 1-8 15,-9 6-2-15,7-2 7 0,1-1-6 0,6-2 6 0,-6 2-4 16,4 1-10-16,1-1 7 0,0-3-1 0,0 6 2 16,-3-2 2-16,3 0-3 0,0 1-2 15,-1 1 7-15,1 1-7 0,2 1 1 0,0-1 3 0,-2 1-3 16,-1 1-3-16,-3 7 7 0,1-7-5 0,5 2-1 16,-6 5 3-16,1 1-8 0,7-3 11 0,1-5 8 0,-1 0-18 15,7 3 10-15,-4-3-5 0,0 3 12 16,3-1-4-16,-5-1-1 0,4 3 0 0,1-1 1 15,0-1-3-15,1 5 2 0,-2-3-1 0,-1 0-2 0,1 11 1 16,-2-7 1-16,-1 7 8 0,10-5-10 0,-7 3-3 16,3-2 1-16,1-6 4 0,0 1-1 0,3 1-1 15,-3 8-4-15,3-4 4 0,2-2 6 0,-2-3-2 16,2-2-4-16,0 3 6 0,-2 8 0 0,2-4-3 16,0-3-9-16,2-4 13 0,0 3-9 0,0 0 0 0,-2-4 4 15,3 4 1-15,3 13 1 0,2-10-15 0,-8-1 10 16,0-3 4-16,2 1 8 0,2 10-14 15,-4-1 6-15,3 0 5 0,-1-5 2 0,2 4-8 0,1 5-14 16,-3-6 14-16,3-3 6 0,0-5 1 0,-3 1-4 16,0-2 3-16,2-1-10 0,1 3 12 0,4 8-4 15,3-5-2-15,-3-5 3 0,-3-3 0 0,2 3 0 16,1-3 2-16,-3 0 3 0,3 1 11 0,3-3-11 16,-3 4-14-16,0-3 8 0,3 0 1 0,-1-1-1 15,-2 1 4-15,3-2-7 0,-1 2 4 0,3 2 1 16,-3-6-16-16,2 2 10 0,-1 3 2 0,1-1 9 15,4-2-5-15,-6 2 5 0,5-3 6 0,0 4-6 16,3-4-2-16,-4 0 7 0,12 7-6 0,-6-5 3 16,-1-3 6-16,-1-1-10 0,2-1 8 0,-4 2 5 0,15 1 0 15,-2 1 0-15,4-5 3 0,-2 2-2 0,1-1 1 0,-5-4-4 16,-4 2 3-16,10-3-3 0,-5 0-7 0,3 0 4 0,0 0-1 16,5 1-5-16,-3-4 1 0,1 2 3 0,-8-3-1 15,7 0 0-15,-6 0-2 0,-4-3-1 0,13 3-1 16,-5-1 5-16,4-6 4 0,1 3 2 0,-1-2-5 15,4-1 3-15,-2 2 3 0,-4-1-2 0,5-5 2 16,-5 1-1-16,0-1 4 0,0 1-1 0,1 0 4 16,-1-2-3-16,-2 2-3 0,-2-5-4 0,-8 3 0 15,10-5-1-15,-5-1 1 0,-4 3-7 0,7 1 6 0,-9-1 4 16,-1 4 6-16,-6-2-6 0,1 1-8 0,2 0 7 16,-2-5-1-16,6-4-8 0,0-5 8 15,-6 5 1-15,4-3-9 0,-1-6-1 0,0 6 3 0,-1-4-1 16,-2 0-5-16,-2 0 2 0,4-4 2 0,-1 2-1 15,0 1 0-15,0-1-2 0,-3 1 3 0,-1 0 2 16,4 1 3-16,-5-3-2 0,-1 2 2 0,1 0-1 16,-2-2-3-16,1 2 4 0,-4-1 3 0,-1-2 1 0,1 0 2 15,-1 0-7-15,-3 2 3 0,2-3 3 16,-1 2-2-16,-3 0 0 0,3-1-3 0,-3 1-5 16,0-4 2-16,-3 2-1 0,-2-2-1 0,1 3 7 0,1-2-1 15,-3 4 1-15,1-1-1 0,1-2-5 16,-4 2-2-16,2-2 5 0,-5 2-4 0,2-2 1 15,-1 3-1-15,3 5 2 0,-1 5-4 0,-7-10 0 0,4 2-1 16,-3 5-2-16,1-3 2 0,0 5-2 0,1 3-4 16,3-2-1-16,-6 4 2 0,2 2-5 0,-2-2 3 15,-6-7-3-15,-4 1 2 0,4 5-3 0,3 1 3 16,-7-4-1-16,6 5-1 0,2 3-3 0,0 1-1 0,2 1 1 16,0 2-2-16,-2 0 2 0,0-1-2 15,0 1-3-15,0 0 2 0,-4 2 1 0,4 2-2 16,-6-1 2-16,0-1 0 0,3 4 0 0,-3 2-1 0,0 0 3 15,-11 0 1-15,-1 0-1 0,6 2-2 0,3-2 4 16,7 0 0-16,-4 2 0 0,-1 0 1 0,-7 0-3 16,1 0-11-16,7 1-12 0,1 1-21 0,1 0-25 15,0-2-34-15,-15 10-31 0,2-2-45 0,-5 1-158 16,0 1-409-16,2-2 115 0</inkml:trace>
  <inkml:trace contextRef="#ctx0" brushRef="#br0" timeOffset="72200.59">19513 8810 294 0,'-12'-7'121'0,"12"7"-15"0,-7-3 0 0,7 3-14 16,0 0 2-16,-4-6-3 0,4 6-4 0,0 0-8 16,-7-5 2-16,7 5-13 0,0 0-6 0,0 0-9 15,-10-6-3-15,10 6-6 0,0 0-6 0,0 0-1 0,-4-4-5 16,4 4-1-16,0 0-9 0,0 0-4 0,0 0 4 15,0 0-1-15,-7-4-5 0,7 4-3 0,0 0-2 16,0 0 1-16,0 0-6 0,0 0 1 0,0 0-1 16,0 0 6-16,21-11-6 0,-1 5 2 0,14-2-5 15,3 0 9-15,2-4-7 0,1-1-2 0,29-8 0 16,0-1 4-16,-3-3-3 0,2-1 2 0,2 4-2 16,2-10 4-16,5 2-2 0,3-1 3 0,-5-8 5 0,62-29 6 15,-43 23 9-15,-15 6-5 0,56-36-2 0,-1 7 3 16,-38 15 3-16,36-21 1 0,-41 27 4 0,51-21-5 15,-53 21 0-15,-16 8 0 0,-5 0 5 0,5 3 0 16,2-7 0-16,6 9-2 0,-7-1-8 0,9 0 5 16,61-23-4-16,-53 18-1 0,-16 9 0 0,2 0 2 15,67-23-3-15,-46 17-1 0,-20 6 0 0,6 3-4 0,0-4 3 16,60-20 0-16,-55 14-4 0,-14 5 2 0,3 1-1 16,1-5 1-16,65-27-2 0,-50 17-3 0,40-23 1 15,-40 23-2-15,-17 6 13 0,60-27-1 0,-46 23-4 16,-15 10 4-16,-4-5-1 0,0 4-3 0,0 0-2 15,-1 1-3-15,-3 3 0 0,-1 0-1 0,-3-1-3 16,-15 13 0-16,15-11-2 0,-13 11-1 0,10-7 4 16,-12 9-1-16,-13-1-5 0,5 3 4 0,-3-1-3 15,2 1-4-15,-2 2 3 0,3-3 0 0,1 1-2 0,1-1 4 16,2 1-5-16,-1-1 5 0,1 1-5 0,-4-1 0 16,0 1 1-16,0 2 1 0,1-7-3 0,-2 4 0 15,-1 0 2-15,-1 0-2 0,2-1-2 0,-4 1 4 16,0 1-5-16,-4 2 2 0,0-2-2 0,-4 0-1 15,-3 4 5-15,5-3-4 0,-7 3-4 0,-3 2 0 0,-4 2 10 16,2-2-5-16,0-1 0 0,1 1 0 0,-4-2 3 16,4 1-3-16,11-5 1 0,-6-2-2 0,-1 3 2 15,-2 3-1-15,-3 1 2 0,9-6-2 0,-6 4 0 16,-2 0 2-16,-2 3-2 0,2-1 0 0,-4-1 0 16,2 2 0-16,-2 0-1 0,2-1 0 0,-6 3 1 15,1-2-2-15,-3 3 3 0,-1 2 0 0,9-5-1 16,-8 3 1-16,2-1-2 0,-1 2-2 0,-4 0 2 15,3 0 2-15,-2-1-1 0,5 3-2 0,1-6 3 16,-3 2-1-16,1 2-2 0,4-4 3 0,-1 1 0 16,2-1-3-16,-6 1 2 0,1 3-3 0,0 0 5 15,-6-2-2-15,4 2-2 0,9-2 2 0,-6 2 0 0,-1-3 3 16,-2 3-4-16,0-1-3 0,0 2 6 0,4-3-2 16,-1-2-3-16,0 3-5 0,2-3 10 0,-1 2-5 15,1 0 2-15,-5 1 2 0,2 1 0 0,6-5-4 16,-6 8 6-16,-3-5-1 0,2 3-2 0,-3 1 0 15,-1 0 0-15,1 0 1 0,-7 4 2 0,12-7-1 0,-7 6-3 16,-5 1-6-16,8-7 9 0,-8 7 2 0,7-4-1 16,-7 4-2-16,8-6 0 0,-8 6 1 15,0 0 0-15,6-3 0 0,-6 3-3 0,0 0 0 0,0 0 1 16,7-8 2-16,-7 8-4 0,0 0 4 0,0 0-1 16,6-3 0-16,-6 3-1 0,0 0 1 0,0 0-6 15,0 0 9-15,8-6 0 0,-8 6 1 0,0 0-2 16,0 0 4-16,0 0 0 0,0 0 1 0,0 0 0 15,0 0-5-15,4-4-1 0,-4 4 1 0,0 0-3 16,0 0 5-16,0 0-5 0,0 0 0 0,0 0-2 16,-25-4 3-16,4 1-3 0,1 3 1 0,-17 0-5 15,-1 3 0-15,6-1 8 0,2-2-5 0,7 2-2 0,-1 0 6 16,-8 0-2-16,4 0 3 0,8-2-2 0,-1 0 0 16,5 0-2-16,-2 0 5 0,0 0-2 15,4 2-2-15,3-2-1 0,11 0 4 0,-21 0 1 0,21 0 1 16,0 0-3-16,-21 0 2 0,21 0-6 0,0 0 7 15,0 0-3-15,0 0-2 0,-13 0 3 0,13 0-9 16,0 0 4-16,0 0 4 0,0 0-4 0,0 0-1 0,0 0-1 16,-14 0 4-16,14 0 0 0,0 0-4 15,0 0 0-15,0 0 3 0,0 0-1 0,0 0 0 0,0 0-1 16,0 0 2-16,0 0 2 0,48 0-2 0,-27 0 2 16,-4 0-2-16,2 0 1 0,2 0 1 0,-1 0 1 15,14 0 1-15,-9 0-5 0,11 0 0 0,-2 0 3 16,-1 0 0-16,-6-2-1 0,8 2-7 0,-5-2 8 15,-8 4-2-15,3-4 4 0,-4 2-4 0,-4 0 3 16,0 0 1-16,-6 0 0 0,-11 0-3 0,21 0-2 16,-12 0 0-16,-9 0-3 0,12 2 0 0,-12-2 2 15,0 0 0-15,13 2-3 0,-13-2 1 0,0 0 2 0,9 4-1 16,-9-4-1-16,6 6 0 0,-6-6 1 0,6 12 0 16,-6-1 0-16,0-3-13 0,0 9-1 0,-2-2 4 15,-4 5 3-15,0 0 1 0,-1-2-1 0,-6 11 4 16,1-4-1-16,-2 3 1 0,0-4 2 0,5-5 0 15,-9 6 0-15,2-1 4 0,7-9-1 0,-5 1-2 16,3 0 2-16,1-4 0 0,1 0 2 0,1-1 0 16,1-2 1-16,-1-2 0 0,2-1-1 0,4 0 2 15,-1 0 2-15,3-6-3 0,-8 8-2 0,8-8 4 16,-5 7 0-16,5-7-1 0,0 0 1 0,-5 8 2 0,5-8-1 16,0 0 2-16,0 0 0 0,-7 6-1 0,7-6 1 15,0 0 0-15,0 0 4 0,0 0 1 0,0 0 3 16,0 0 3-16,-4 6-5 0,4-6 2 0,0 0-2 15,0 0-4-15,0 0-2 0,0 0 3 0,0 0-2 16,-16-20-1-16,9 13-1 0,2-1-1 0,1-1-1 16,-5 1 1-16,-1-4 4 0,-3-2-7 0,0 0-4 15,1-1 3-15,-4 1 1 0,-9-7-1 0,8 5-1 0,0 3 2 16,5 1 0-16,-1 0-2 0,-2 2 3 0,2-2-1 16,0 1-2-16,-1 0 4 0,0 3-3 15,5 0-1-15,0 2 0 0,0-1 2 0,0 4 2 0,6-1 0 16,-4 0 2-16,7 4 2 0,-11-8 8 0,7 5-4 15,4 3 1-15,-8-6 5 0,8 6 2 0,0 0-6 16,-6-7 1-16,6 7-4 0,0 0 4 0,-5-5-3 16,5 5-1-16,0 0-4 0,0 0 2 0,-7-4 2 15,7 4-2-15,0 0 0 0,0 0-2 0,0 0 4 16,0 0 0-16,0 0-6 0,-6-7 4 0,6 7 1 16,0 0-6-16,0 0 4 0,0 0-3 0,0 0-1 0,-5-4 1 15,5 4 2-15,0 0-3 0,0 0-1 0,0 0-1 16,0 0 3-16,0 0-6 0,-7-5-13 15,7 5-20-15,0 0-22 0,0 0-38 0,0 0-44 0,0 0-48 16,0 0-167-16,0 0-422 0,0 0 119 0</inkml:trace>
  <inkml:trace contextRef="#ctx0" brushRef="#br0" timeOffset="73446.13">29980 1722 246 0,'5'-8'193'0,"-5"8"-27"16,7-9-18-16,-7 9-14 0,4-7-14 0,-4 7-7 0,9-11-5 16,-5 6-8-16,-4 5-5 0,6-10-11 15,-2 4 4-15,-4 6-11 0,7-8 0 0,-7 8-3 0,4-9-7 16,-4 9-1-16,5-5-6 0,-5 5-10 0,0 0-2 16,6-8-8-16,-6 8-6 0,0 0-6 15,6-6 22-15,-6 6-38 0,0 0 4 0,0 0-4 16,0 0 3-16,0 0-7 0,0 0-1 0,0 0-1 15,17 12 2-15,-12-2-5 0,4 3 2 0,0 3-3 16,0-2 4-16,1 3-2 0,-6-5 0 0,5 2 2 16,-2-2-3-16,-3 3 1 0,4-7-1 0,-4 1 2 15,1-1-2-15,-1-2-6 0,0 0 2 0,-4-6 5 0,7 12-1 16,-5-8 1-16,-2-4 3 0,8 7-3 16,-8-7 3-16,0 0 6 0,7 8 24 0,-7-8-10 15,0 0-4-15,13 2-3 0,-13-2 1 0,21-10-4 16,-8 2-2-16,14-9 0 0,1-5-4 0,-1-1 4 15,-1-1-9-15,1-2 7 0,-2 6 9 0,0-5 1 16,-7 7-4-16,-1-1 6 0,-6 6-2 0,2 1-3 16,1-1-4-16,-1 0 0 0,-3 0-1 0,1 1-4 15,-2 4-2-15,-2-2 3 0,3 2-4 0,-4 2 2 16,1-3 0-16,-1 3-2 0,0 1-2 0,0-3-3 16,-6 8 2-16,9-10 1 0,-4 7-2 0,-5 3 1 15,10-9-4-15,-10 9 0 0,4-4 2 0,-4 4-4 16,0 0-3-16,7-8-8 0,-7 8-12 0,0 0-11 0,0 0-22 15,0 0-10-15,6-6-17 0,-6 6-12 0,0 0-12 16,0 0-16-16,0 0-23 0,0 0-142 0,0 0-345 16,14 19 97-16</inkml:trace>
  <inkml:trace contextRef="#ctx0" brushRef="#br0" timeOffset="73964.87">30035 1944 266 0,'-5'-11'158'0,"5"11"-25"16,0 0-7-16,0 0-8 0,0 0-6 15,0 0-14-15,0-9-20 0,0 9 12 0,0 0-11 16,0 0-5-16,0 0-14 0,0 0-7 0,0 0-10 0,0 0-2 16,0-9-6-16,0 9-3 0,0 0-7 0,0 0-4 15,0 0-4-15,0 0-2 0,0 0 2 0,0 0-4 16,0 0-6-16,19 29 2 0,-13-21 7 0,-1 1-11 16,4 5-1-16,-2-2 1 0,2 2 4 0,0-3 5 15,-2 5-3-15,0-3-10 0,-2-5 12 0,-1-2-4 16,3 2 0-16,-7-8-1 0,6 9-4 0,-6-9 11 15,8 7 16-15,-8-7 4 0,0 0 14 0,9 7 10 0,-9-7 0 16,0 0-1-16,0 0 1 0,34-13 6 16,-16 5 6-16,0-2 0 0,7-6-3 0,5-6 2 0,-3 2-10 15,1-2-5-15,-1-1 1 0,-4 3-6 16,4-3 4-16,-6 9 4 0,-6-1-6 0,2 3-4 0,-4 0-2 16,3 2-6-16,-7-1-6 0,3 3-3 0,-3 2-2 0,-2-2-3 15,-1 3-2-15,2-1-3 0,-8 6-1 16,13-9-2-16,-6 6-4 0,-7 3 0 0,10-8-4 0,-10 8-1 15,6-6 1-15,-6 6-3 0,0 0-6 0,9-7-19 16,-9 7-37-16,0 0-41 0,0 0-35 0,0 0-77 16,0 0-172-16,0 0-454 0,0 0 124 0</inkml:trace>
  <inkml:trace contextRef="#ctx0" brushRef="#br0" timeOffset="115423.09">2342 11950 342 0,'0'0'112'0,"0"0"15"16,0 0-7-16,-3-8-16 0,3 8 5 0,0 0-16 16,0 0-9-16,0 0-4 0,0 0-7 0,0 0-2 15,0-11-6-15,0 11-5 0,0 0-5 0,0 0-1 0,0 0-6 16,0-13-10-16,0 13 2 0,0 0-5 0,3-9-1 15,-3 9 2-15,0 0-2 0,0 0-1 0,0-8 1 16,0 8-6-16,0 0-4 0,0 0-10 0,0 0 5 16,0-10-11-16,0 10 1 0,0 0-1 0,0 0 1 15,0 0 0-15,0 0-2 0,0 0-1 0,0 0 2 16,-9 40-8-16,4-21 7 0,0 9-4 0,-2-3 0 16,1 8-2-16,1-4-6 0,-1-5 11 0,0-1-6 15,0-5 4-15,3 2-3 0,-3-2 0 0,1 0 3 0,1 0-2 16,0-1 1-16,0-3-1 0,2 0 2 0,-2-3-1 15,2-1-5-15,2-1 2 0,0-9 4 0,-3 13 0 16,3-13 1-16,-4 11-4 0,4-11 2 0,0 9 3 16,0-9 1-16,-2 5 12 0,2-5 2 0,0 0 5 15,0 0-2-15,0 0-4 0,0 0-4 0,0 0 2 16,0 0-8-16,0 0 6 0,0 0-5 0,2-28 0 16,0 14 0-16,0-4-5 0,1 2 5 0,-1-1-8 0,0 0 0 15,2 0 0-15,0-4 3 0,0 2-1 0,0-2-4 16,1 1-1-16,1-10 0 0,3 0 2 0,-3 5-2 15,0 3 0-15,-1 2 2 0,-1 0-3 16,5-8 0-16,1 7-1 0,-4 4-1 0,-1 1 3 0,1-1 0 16,-1 3 1-16,5 0-1 0,-4 0 1 0,1 1-1 15,0 3 1-15,-2-1-1 0,-1 3 1 0,-1 2-5 16,1-2-2-16,-4 8 3 0,4-10-2 0,-4 10-5 16,9-7 7-16,-9 7 2 0,0 0-4 0,0 0 3 15,8-4-3-15,-8 4-2 0,0 0-3 0,0 0 8 16,15 17-2-16,-10-9 0 0,5 8-7 0,-6 1 9 0,3 4 2 15,1 6-4-15,2 3 1 0,-3 1 0 0,-1 0 2 16,1-8 2-16,0 7 2 0,-2-5-3 0,2-5-6 16,-5 1 4-16,5-3 1 0,-3 0 0 0,0 2-3 15,2-2 5-15,0-2-2 0,-3 2 2 0,-1-3-2 16,4 2 1-16,-3-5 0 0,-1-1-6 0,0 0 12 16,0-2-2-16,0-1-3 0,2 0-15 0,-4 0-6 15,2 1-22-15,-2-9-18 0,4 14-16 0,-4-6-19 0,0-8-20 16,3 13-123-16,-3-13-282 0,-7 9 81 15</inkml:trace>
  <inkml:trace contextRef="#ctx0" brushRef="#br0" timeOffset="115610.88">2335 12215 295 0,'4'-11'191'0,"-4"11"-28"0,7-10-17 0,0 6-30 0,-2-2-10 16,-5 6-20-16,15-8 1 0,-6 4-13 0,3 1-14 16,4 2-17-16,0-2-32 0,2 3-7 0,-2 3-28 15,5-2-28-15,-1-1-17 0,-1 4-86 0,-2 0-182 16,2-1 55-16</inkml:trace>
  <inkml:trace contextRef="#ctx0" brushRef="#br0" timeOffset="115870.72">2830 12145 214 0,'0'0'141'0,"4"-10"-30"0,-4 10-4 15,0 0-20-15,0 0-12 16,0 0-7-16,0 0-14 0,0 0-6 0,0 0 0 15,0 0-6-15,0 0-10 0,5 27 4 0,-5-17-11 0,-5 6 7 16,3 0 0-16,-2 1-4 0,1-1-4 0,-1 1-6 16,-4-1-6-16,4 1 5 0,-3-3-4 0,3 5 3 15,-3-3 0-15,2-2 3 0,-2 1-9 0,1-3 3 16,1-1-21-16,1-1-21 0,-1-2-28 0,-2-2-99 16,2 0-182-16,5-6 54 0</inkml:trace>
  <inkml:trace contextRef="#ctx0" brushRef="#br0" timeOffset="116679.18">3017 11880 306 0,'0'0'114'0,"0"0"-19"15,0 0-5-15,0 0-34 0,0 0 13 0,0 0-12 0,0 0-9 0,0 0 9 0,6 41-12 16,-3-24-7-16,-1 3 2 0,-2 11-10 0,2 0-3 16,-2-7-8-16,-4 5 9 0,4-2-10 0,0-7-3 15,-5 11 2-15,1-9-2 0,2-1-1 0,-1-2-1 0,1 0-4 16,0-6-3-16,2 2 9 0,-2-5 5 16,2 1-14-16,-6-3 2 0,6-8-9 0,0 14 7 0,0-14 7 15,-4 10 0-15,4-10-2 0,0 0 8 0,-2 11 8 16,2-11-17-16,0 0 0 0,0 0-7 0,0 0-2 15,0 0-2-15,0 0 0 0,0 0 3 0,-7-33-3 16,7 23-8-16,0-6 10 0,0-4 4 0,-2 5-3 16,0-2 2-16,2-2-4 0,-5 5 0 0,7-4 0 15,-4 1 4-15,2 1 1 0,0 0 6 0,-2 3-2 0,0-1 4 16,2 3-14-16,-3 1 5 0,0-1 2 0,3 11-4 16,0-18-6-16,0 18 10 0,0-16-2 0,0 5 0 15,0 11-3-15,0-16-3 0,0 5 5 0,0 11 4 16,0-13-5-16,3 4 2 0,-3 9-2 0,3-17 0 15,-1 9-10-15,-2 8 1 0,2-14-2 0,0 6 18 16,-2 8-5-16,3-15-2 0,-3 15 2 0,0-14-1 16,0 14 10-16,4-10 0 0,-4 10-16 0,0-11 9 15,0 11 2-15,0 0-4 0,4-13 4 0,-4 13-13 16,7-9 4-16,-1 1 4 0,-6 8 2 0,13-10-3 16,5 1-9-16,-7 3 10 0,0 1 5 0,-11 5-20 0,21-4 15 15,-21 4 0-15,19-1-1 0,-19 1-4 0,0 0 0 16,24 8 1-16,-14-4-13 0,-10-4 9 0,11 13 7 15,-6-6-3-15,-1 1-7 0,-4-8 9 0,4 25 5 16,-4-8-7-16,-2 1 3 0,0 1-1 0,-2-2 6 16,1 3 3-16,-1-3-9 0,-1-3-5 0,3 0 8 15,-2-4-5-15,-2-1 8 0,6-9-6 0,-2 14 3 16,2-14-7-16,-2 12 6 0,2-12-5 0,0 9 7 0,0-9-10 16,0 0 6-16,4 14-1 0,-4-14 4 15,12 10 2-15,-5-3-4 0,0-2-5 0,-1 2 3 16,4 1-7-16,-3-3 6 0,-7-5-1 0,13 15-5 0,-5-10 16 15,-2 1-8-15,-1 2 4 0,1-1-4 0,-6-7 5 16,7 15-8-16,-4-8 5 0,-1 1 7 0,-2-8 10 16,-5 14 4-16,5-14-1 0,-7 19-11 0,1-13 8 15,-1 2-1-15,0 0-2 0,7-8 2 0,-14 10 5 16,8-1 0-16,-1-6 2 0,7-3-5 0,-14 9 1 16,14-9 0-16,-9 4-5 0,9-4-1 0,0 0-13 15,0 0-15-15,0 0-20 0,0 0-26 0,0 0-34 0,-21-10-127 16,21 10-261-16,0-15 76 0</inkml:trace>
  <inkml:trace contextRef="#ctx0" brushRef="#br0" timeOffset="117267.6">3327 11670 294 0,'0'0'144'0,"0"0"-12"0,0 0-19 15,-7-11-4-15,7 11-17 0,0 0-6 0,0 0-11 0,-6-5-1 16,6 5-14-16,0 0 12 0,0 0-14 0,0 0-11 16,0 0 4-16,0 0-11 0,-8-8-3 0,8 8-14 15,0 0 5-15,0 0-5 0,0 0-12 0,0 0 2 16,0 0 9-16,0 0-10 0,0 0-1 0,0 0 3 16,0 0-2-16,23 41-4 0,-9-25 3 0,6 8-5 15,3 1 0-15,0 2-5 0,3-3 11 0,0 6-8 16,4-4 6-16,-5 1-3 0,5-2 2 0,-1 2 0 15,-1-3-12-15,-1-1 8 0,3-1-9 0,-3-1 13 0,-7-5-3 16,-3-3-6-16,-4-1 1 0,3 1-1 16,-7-6 0-16,3 1 4 0,-5-1-4 0,0-3 10 0,-3 1-4 15,-4-5 3-15,12 7 11 0,-12-7 5 0,7 6 12 16,-7-6-6-16,0 0 9 0,6 9-1 0,-6-9-2 16,0 0-7-16,0 0-1 0,0 0-6 0,0 0 3 15,-16 12-8-15,7-9-3 0,-6 4-2 0,-2 4 3 16,-4-6-8-16,-11 10 1 0,0 1 0 0,3-1-2 15,-3 1 1-15,0 3-2 0,-2-1 2 0,2 1-4 16,2-1-3-16,-2-1 2 0,5 0 3 0,-3 0-5 16,8-5 2-16,1 1 0 0,5-2-2 0,0 1 1 0,-2-2-7 0,2 0 7 15,4-2-1-15,-1 3-1 0,2-2 0 0,1-2 1 16,1 0-5-16,1-3-9 0,8-4-14 0,-12 12-28 16,3-11-25-16,9-1-37 0,-14 11-142 0,5-6-306 15,9-5 88-15</inkml:trace>
  <inkml:trace contextRef="#ctx0" brushRef="#br0" timeOffset="117881.81">1936 11755 250 0,'0'0'168'0,"0"-9"-20"0,0 9-20 0,0 0-15 16,0-12 4-16,0 12-14 0,2-8-4 0,-2 8-15 0,0 0-2 15,4-11-9-15,-4 11-11 0,0 0-8 0,0-5-8 16,0 5-7-16,0 0-1 0,0 0-10 0,0 0-2 16,0 0-3-16,0 0 4 0,0 0-11 0,0 0 2 15,0 0-4-15,0 33 1 0,-4-13-1 0,-5 11-1 16,-5 0-2-16,1-1 1 0,-1 1-5 0,-2 1 2 15,0 0 0-15,-4-4 1 0,1 1 1 0,0-4 1 16,0 1-8-16,0-7 5 0,6 0-3 0,1-7 1 0,1 2 4 16,0-3 15-16,3-3 0 0,1 1 4 0,-1-2 3 15,3-2 0-15,5-5 1 0,-10 7-7 0,10-7 6 16,-9 8-4-16,9-8-3 0,-4 7-1 0,4-7-6 16,0 0-5-16,-4 8-3 0,4-8-11 0,0 0 8 15,-5 6 0-15,5-6-3 0,0 0-1 0,-2 11-13 16,2-11 5-16,0 0 10 0,4 14 0 0,1-5-2 15,1-4 1-15,1 3 0 0,1 1 2 0,7 2-5 16,4 1 1-16,-2 0 1 0,15 2 0 0,-2-1-3 16,-2-3 4-16,1 2 4 0,3 0-6 0,-4-3-25 15,3 1-3-15,1-2-23 0,2 0-22 0,3 3-25 0,0-3-43 16,-1-4-121-16,-2 0-306 0,3 0 88 0</inkml:trace>
  <inkml:trace contextRef="#ctx0" brushRef="#br0" timeOffset="118273.19">4202 12033 350 0,'0'0'207'0,"8"-3"-31"0,-8 3-21 0,9-6-17 0,-9 6-16 15,11-4-13-15,-11 4-15 0,18-6-12 0,-9 1-11 16,-9 5-6-16,25-7-9 0,-4 2-3 0,-3-1-6 16,3 1-4-16,13 0-8 0,0-2-1 0,-7 2-3 15,5-2-1-15,2 5-16 0,-4 0-5 0,-5 0-18 16,-4 2-19-16,1-2-17 0,1 2-22 0,-2 4-23 0,-3-2-21 16,1 0-93-16,-6 0-238 0,-13-2 70 15</inkml:trace>
  <inkml:trace contextRef="#ctx0" brushRef="#br0" timeOffset="118429.43">4331 12223 274 0,'0'0'150'0,"0"0"-8"16,0 0-16-16,0 0-13 0,0 0 1 0,0 0-16 15,0 0-10-15,68-8-9 0,-41 4-5 0,7-4-17 0,3-1-28 16,1 3-29-16,2-1-35 0,-2 6-42 0,1-7-77 15,-1 0-181-15,4-1 55 0</inkml:trace>
  <inkml:trace contextRef="#ctx0" brushRef="#br0" timeOffset="119947.02">5981 11870 290 0,'7'-12'115'0,"-2"-1"-9"16,0 3-19-16,-3 0-11 0,0-1 3 0,0 0-14 16,1 3-8-16,-3-2 0 0,0 1-4 0,0 9-14 0,-3-17 4 15,-1 8-5-15,-1 3-7 0,1 0-5 0,-4 0-8 16,0 1 7-16,8 5 2 0,-21-4-4 0,3 7-8 16,-1 1 0-16,-1 1 1 0,-9 10 15 0,1-2-9 15,-1 3-9-15,3 3 9 0,6-1 7 16,6-4-13-16,2 3 10 0,1-1 10 0,0-1 0 0,1 1-4 15,6-1 4-15,2 1-1 0,2-1 0 0,0-3-6 16,2-2 3-16,0 1-7 0,0-6 1 0,6 3 1 0,-1-1 3 16,-1-1-6-16,3 0 1 0,1-2-3 15,1-2-3-15,-2 1 4 0,-9-3-4 0,27-5 0 16,-10 1-3-16,0-4 0 0,-2-3 0 0,-2 1-5 0,1-4 4 16,8-6-4-16,-8-1-4 0,0 3 1 0,-5 1 0 15,0 1-4-15,2-1-1 0,-6 1 0 0,2 2-3 16,-2 3 6-16,-1 1-3 0,-2 2 0 0,1-1-1 15,3 1 0-15,-4 0 0 0,-2 8-3 0,5-10 4 16,0 3-5-16,-5 7-1 0,5-6 2 0,-5 6-5 16,0 0-1-16,0 0 3 0,6-8-2 0,-6 8 1 15,0 0 0-15,0 0-1 0,0 0 5 0,0 0-1 16,7 23 3-16,-7-8-4 0,2 3 2 0,0-2 2 16,8 1-3-16,-10 1 4 0,2 0-4 0,3-3 2 0,-3 3 0 15,2-1-4-15,-1-1 4 0,-1 1 5 0,2-1-1 16,-4-4-1-16,6 5 1 0,-2-1-1 15,-2-3-1-15,3-1-10 0,-3-2-21 0,0-2-23 0,-2 0-18 16,4 1-27-16,-1-1-20 0,-1-1-107 0,0-1-266 16,-2-6 78-16</inkml:trace>
  <inkml:trace contextRef="#ctx0" brushRef="#br0" timeOffset="120197">6208 11962 390 0,'0'0'122'0,"0"0"-8"0,0 0-6 15,6 23-11-15,-6-13 0 0,5 6 4 0,-3 1 10 16,-2 4-13-16,2-3-11 0,0 1 1 0,1-4-4 16,-3 4-8-16,2 0-12 0,-2-1-9 0,2-2-2 15,-2 3-4-15,5-4-6 0,-5 1-7 0,3 1 1 0,-3-3-5 16,2-2 0-16,-2-3-3 0,2 1-7 0,-2 0-2 15,2-4-8-15,0 5-32 0,1-6-25 0,-3 2-25 16,2 1-20-16,-2-8-2 0,2 8-16 0,-2-8-104 16,0 0-250-16,0 0 74 0</inkml:trace>
  <inkml:trace contextRef="#ctx0" brushRef="#br0" timeOffset="120650.27">6422 11989 282 0,'0'0'219'0,"0"0"-30"16,0 0-20-16,0 0-23 0,0 0-21 0,0 0-11 15,0 0-22-15,0 0-10 0,0 0-15 0,0 0-1 16,0 0-16-16,0 0 1 0,-3 6-10 0,3 4 2 16,0 9-8-16,0-1 1 0,0 13-7 0,3 0-4 0,-6-5 2 15,3 3-8-15,0-2-2 0,3-4 3 0,-3-5-2 16,0 0-3-16,2 2-2 0,1 0 2 0,-1-2-2 16,0 0 0-16,2 1-2 0,1-3-3 0,-1 0-18 15,1 1-34-15,2-2-28 0,-5-1-33 0,3-4-133 16,-1-3-283-16,1-2 81 0</inkml:trace>
  <inkml:trace contextRef="#ctx0" brushRef="#br0" timeOffset="121452.19">7329 11719 330 0,'0'-11'139'0,"-4"2"-14"15,2 1-17-15,-3-1-12 0,3 2 1 0,2 7-5 16,-8-16-4-16,6 11-7 0,2 5-10 0,-9-8 0 15,9 8-2-15,-4-9-8 0,4 9-5 0,-4-6-8 16,4 6 1-16,0 0-8 0,-3-8-5 0,3 8-5 16,0 0-2-16,0 0 2 0,-7-8-8 0,7 8-4 0,0 0-2 15,0 0-2-15,0 0 3 0,0 0-3 16,-2-8-1-16,2 8-2 0,0 0 2 0,0 0 0 0,0 0 1 16,0 0-3-16,-5-7 7 0,5 7 3 0,0 0-2 15,0 0 0-15,0 0-4 0,0-10 1 0,0 10-4 16,0 0-1-16,0 0 1 0,-2-11-1 0,2 11-1 15,0 0 1-15,0-10-1 0,0 10 1 0,0 0-3 16,0 0-1-16,0-12-3 0,0 12 3 0,0 0-5 16,0 0 0-16,0 0 0 0,2-8-7 0,-2 8 1 0,0 0-1 15,0 0 4-15,0 0-7 0,0 0 4 0,0 0-3 16,2 30 5-16,-4-9-1 0,-2 12 0 0,2 0 1 16,-1 4 4-16,-3 3-6 0,0-2 8 0,-5 2-2 15,2-3-2-15,3-1 3 0,-4 1 3 16,3-4-5-16,-1-2 2 0,1-6-6 0,-1-5 2 0,6-3 3 15,0-1-2-15,-5-1 5 0,5-3-4 0,0-4 2 16,0 2-1-16,-1-4 5 0,1-1-2 0,2-5 0 16,-2 8 3-16,2-8-5 0,0 0-2 0,0 0-2 15,0 0 2-15,0 0-1 0,0 0-1 0,7-28-1 0,-1 15 1 16,5-4-6-16,-1 0 2 0,1-1 1 0,0 4 2 16,1-2 1-16,-1 1-6 0,0 1 0 0,1 3 1 15,2 1 1-15,-2 2 1 0,-1 4-1 0,-3 0 1 16,2-1 2-16,-10 5-3 0,18 0 2 0,-18 0-4 15,19 9 4-15,-13-5-4 0,3 2 6 0,3 6-4 16,-1 0 4-16,-7 1 0 0,5 2-2 0,-1-3 1 16,-4 0-1-16,-4 4 5 0,0-1-3 0,-2 0 0 15,-4-5 3-15,-2 4 0 0,-1 2-3 0,-2-5 2 16,-3 1 0-16,-4-2-2 0,2 1 0 0,0-7 0 16,0 4 5-16,0-7-3 0,-2-1 1 0,4 3 3 15,2-6 0-15,12 3-6 0,-19-4 2 0,11-1-2 16,1 1 0-16,1-5 1 0,1 3 1 0,3 0-4 0,2 6 0 15,-5-21-11-15,5 13-17 0,5-6-13 0,-3-1-16 0,5 5-33 16,0 0-6-16,1-5-18 0,7 3-18 16,-4 0-73-16,1 4-248 0,3-3 71 0</inkml:trace>
  <inkml:trace contextRef="#ctx0" brushRef="#br0" timeOffset="121656.14">7501 11969 356 0,'4'5'140'0,"3"2"2"0,-3 1-13 0,1 0-8 16,-5 0-8-16,4 3-7 0,0 5-9 0,0 2-12 16,-2-1-5-16,2-2-10 0,-1 0-4 0,-1 1-11 15,2-3-3-15,-6 0-7 0,4-1-3 0,-2-1-6 0,-2-4 1 16,2 4-9-16,0-1 2 0,0-10-23 0,-2 14-33 16,4-3-22-16,-2-11-31 0,0 12-14 15,2-6-17-15,-2-6-81 0,0 0-224 0,0 0 68 0</inkml:trace>
  <inkml:trace contextRef="#ctx0" brushRef="#br0" timeOffset="121874.89">7671 11934 379 0,'5'-7'142'0,"-5"7"-22"0,0 0-12 15,0 0-19-15,0 0-8 0,0 0-8 0,0 0-10 0,0 0 5 16,0 0 5-16,0 0-2 0,12 27 2 15,-10-10 3-15,-2-2-7 0,2 2-9 0,-2 2 1 0,2-1-10 16,-2-1-7-16,3 1-1 0,-1 1-2 0,-2-4-6 16,2 5-3-16,0-2 0 0,-2-1-2 0,0 0-2 15,0 0-4-15,2 0-4 0,-2 1-2 0,3-3-32 16,-3 2-43-16,0-1-45 0,2-2-138 0,-4-4-285 16,4 2 82-16</inkml:trace>
  <inkml:trace contextRef="#ctx0" brushRef="#br0" timeOffset="122445.31">8346 11871 457 0,'0'0'292'0,"-11"-5"-30"16,11 5-29-16,0 0-24 0,-9-3-24 0,9 3-23 15,0 0-20-15,0 0-16 0,0 0-17 0,0 0-12 0,0 0-11 16,0 0-6-16,0 0-7 0,0 0-8 0,0 0-9 16,52 11-5-16,-18-7-2 0,3 4-7 15,0-3-7-15,2 0-14 0,-3 0-23 0,-4-1-18 0,-5 0-14 16,-4-4-18-16,-3 2-16 0,-1-2-7 0,-4 0-10 16,-15 0-11-16,23 0-10 0,-23 0 5 0,21-5-10 15,-14 4-2-15,-7 1 5 0,11-11 9 0,-6 6 9 16,-5 5 8-16,7-15 12 0,-7 4 13 0,0 11 12 15,2-18 18-15,-4 10 21 0,2 8 3 0,-2-14 30 16,2 5 9-16,0 9 8 0,-5-12 5 0,5 12 10 16,-3-11-1-16,3 11-3 0,-2-8-1 0,2 8-12 0,0 0 0 15,-2-7-9-15,2 7-3 0,0 0-3 16,0 0-4-16,0 0-1 0,0 0 1 0,0 0-4 0,0 0-3 16,0 0 0-16,-14 18 2 0,10-9-4 0,2 9-1 15,-3-2 0-15,2 0 1 0,3 2-3 0,0 2 0 16,0-2 0-16,0 2-33 0,6 9-29 0,-4-6-28 15,4-2-24-15,3-5-34 0,3-1-95 0,1-2-274 16,4-2 80-16</inkml:trace>
  <inkml:trace contextRef="#ctx0" brushRef="#br0" timeOffset="122873.65">9525 11615 336 0,'0'0'180'0,"0"-15"-21"16,0 15-23-16,-2-12-11 0,2 12-19 0,-4-9-18 16,4 9-7-16,-7-7-15 0,7 7-6 0,-14-4-4 15,14 4-4-15,-27 4-5 0,9 3 4 0,-3 4-3 0,-7 6-3 16,1 4-7-16,2-2 6 0,2 4-7 0,5 4-5 16,2-6-2-16,0 5-1 0,3 3 0 15,8-7-1-15,-5-3 0 0,8 0-8 0,0-2 3 0,2 0-1 16,2 2 2-16,3-4-4 0,2 1-2 0,4 1 3 15,0-5-1-15,1 0-2 0,2-1-4 0,0-6 5 16,3 2-4-16,2-3 3 0,-1-3-3 0,3-2-2 16,-3-2-2-16,2-1 1 0,-1-3-1 0,-1-4-2 0,-2-1 0 15,0-2 1-15,-2 1-6 0,-3-3 7 0,1 0-4 16,-4-3 1-16,1 2-4 0,-1 1 0 0,-4 0 6 16,-1 5 1-16,1 0-2 0,-2 2 2 0,0 0-8 15,-2 9 4-15,3-11-3 0,-3 11-4 0,2-5-3 16,-2 5 1-16,0 0 2 0,0 0-1 0,0 0 3 15,0 0 2-15,0 0-4 0,0 0 6 0,0 26-3 16,0-18 3-16,2 3-2 0,-2 7 2 0,2-1-2 16,6 1 0-16,-4 3 0 15,5 6-1-15,0 0-22 0,3-1-33 0,-5-4-34 0,1-1-38 16,0-4-30-16,3-1-106 0,-4-3-309 16,1 1 90-16</inkml:trace>
  <inkml:trace contextRef="#ctx0" brushRef="#br0" timeOffset="123157.32">9867 11974 457 0,'2'-5'214'0,"-2"5"-20"0,0 0-29 0,4-9-22 16,-4 9-20-16,0 0-19 0,0 0-12 0,0 0-10 16,6-6-12-16,-6 6-8 0,0 0-7 0,0 0-6 15,0 0-7-15,0 0 0 0,16 15-4 0,-12-8-10 0,-1 2 2 16,-1-1-10-16,3 10 7 0,-5-1-7 0,0-1 4 15,-2 2-3-15,-3-1-3 0,0 1 1 0,-2-2 0 16,3 1-1-16,-3 0-1 0,3-7 2 0,-2 2 0 16,2-4 2-16,0-1 1 0,1 1 7 0,3-2 0 15,0-6-1-15,-2 11 3 0,2-11-4 0,0 6-1 16,0-6-1-16,0 0-4 0,0 0 1 0,0 8-5 16,0-8-9-16,0 0-30 0,21 1-22 0,-21-1-41 0,34-9-32 15,-14 3-185-15,-4-5-361 0,12-7 101 0</inkml:trace>
  <inkml:trace contextRef="#ctx0" brushRef="#br0" timeOffset="123346.54">10109 11943 373 0,'0'0'170'16,"0"0"-33"-16,0 0-12 0,0 0-20 0,0 0-6 0,0 0-12 15,0 0 22-15,0 0 13 0,0 0-9 0,0 33-12 16,0-14-13-16,0 0-9 0,0-1-6 0,0 3-8 15,0-3-7-15,0 12-1 0,0-5-10 0,0 6-1 16,4 0-4-16,-4-6-4 0,3-3-43 0,-3-1-48 16,5 10-45-16,-3-6-163 0,-2-9-310 0,5 1 88 15</inkml:trace>
  <inkml:trace contextRef="#ctx0" brushRef="#br0" timeOffset="123897.91">10716 11434 216 0,'2'-6'280'0,"-2"6"-53"0,0 0-34 0,-2-11-32 0,2 11-23 15,0 0-19-15,0 0-13 0,0 0-11 16,0 0-14-16,0 0-6 0,0 52 5 0,-2-21-5 0,0 6-11 16,-1 0 3-16,1 4-6 0,-2 2 0 0,-2 0-9 15,2-1-1-15,-5 0-9 0,5-4-3 0,-1 0-2 16,-5-3-1-16,2-2-2 0,3-4-7 0,-1-5-2 16,1-4-1-16,-2-4 0 0,4-4 0 0,1-2-6 0,0 0 1 15,0-3-2-15,2-7 3 0,0 12 5 0,0-12 4 16,0 0 1-16,0 8-1 0,0-8-7 15,0 0-1-15,0 0-3 0,25-23-6 0,0-1-2 0,-3-3-3 16,6-2 1-16,-1-2-3 0,-1 6-2 0,-3 3 1 16,-6 2 0-16,0 7-3 0,-2 3-2 0,-3 2 3 15,-3 1-5-15,2 2-2 0,-3 2 2 0,-8 3-2 16,15 0 0-16,-15 0-1 0,19 7 1 0,-13-1 2 16,1 1-2-16,5 6 4 0,-8 4 1 0,5-1-1 15,-4-1-1-15,-3 3 0 0,-2-1 6 0,0 1-3 0,-2-1 0 16,-5-3 1-16,0 0 1 0,-2 1 0 0,-2 1 0 0,-3-3 1 15,0-4 0-15,1 2 1 0,-6-2 1 0,4-2-4 16,-4 0 3-16,6-3 0 0,-6 0 0 0,3-4 3 16,5 2-3-16,11-2-2 0,0 0-2 0,-25-5 1 15,16 1 2-15,9 4-3 0,-9-6 1 0,9 6-6 16,-10-9-10-16,8 2-21 0,2 7-14 0,0-13-28 16,0 13-25-16,6-12-22 0,2 8-26 0,-1-2-28 15,2-1-103-15,7 0-334 0,-5 1 96 0</inkml:trace>
  <inkml:trace contextRef="#ctx0" brushRef="#br0" timeOffset="124350.99">11054 11976 300 0,'0'0'192'0,"0"0"-28"0,8-3-26 0,-8 3-12 0,0 0-27 15,0 0-9-15,0 0-14 0,0 0-4 16,0 0-10-16,15-2-3 0,-15 2-14 0,0 0-2 15,0 0-3-15,0 0-4 0,0 0-5 0,11 7-3 0,-11-7 0 16,4 7-7-16,-4-7-2 0,12 12 2 16,-7-6-2-16,-1 0 8 0,0 3 3 0,1-1 4 0,-3-1-4 15,2 2 4-15,2 2-2 0,-2-3-7 0,-2 0 4 16,-2 0 5-16,3 3-3 0,-3-3-3 0,0-8 0 16,0 16 3-16,-3-8-11 0,1 1 9 0,-2-3-2 15,1 4-3-15,-4-4-1 0,3 2 2 0,-3 1 2 16,0-5-3-16,0 4 1 0,0-2 1 0,0 0 0 0,-7 5-3 15,3-3 1-15,0-2 0 0,1 0 5 16,4-2 1-16,6-4 2 0,-14 8-2 0,12-6 2 0,2-2-3 16,0 0 0-16,-12 7 2 0,12-7-5 0,0 0 0 15,-6 5-2-15,6-5-5 0,0 0-1 0,0 0-3 16,0 0-3-16,-5 7 3 0,5-7-4 0,0 0 0 16,0 0-2-16,0 0 1 0,0 0 3 0,0 0-5 15,0 0 1-15,19 12-3 0,-8-12 0 0,-11 0 1 16,21 4-1-16,-1-1-3 0,-2-3 3 0,-2 0 0 15,-2 2-3-15,-14-2-1 0,25 0-13 0,-16 2-16 16,-9-2-20-16,19 0-20 0,-19 0-21 0,0 0-23 16,24-2-37-16,-24 2-33 0,14-7-123 0,-14 7-363 15,9-5 103-15</inkml:trace>
  <inkml:trace contextRef="#ctx0" brushRef="#br0" timeOffset="124586.08">11379 12030 258 0,'0'0'250'0,"3"-8"-35"0,-3 8-27 0,0 0-27 15,7-6-23-15,-7 6-18 0,0 0-19 0,0 0-11 16,0 0-11-16,0 0-4 0,0 0-1 0,0 0 0 16,0 0-2-16,7 24-1 0,-5-6-3 0,0-1-4 15,0 2-1-15,-2-1-8 0,0 0-4 0,0 3-4 16,2 0-3-16,-4 10-3 0,4-7-5 0,1-2-4 15,-3-1 0-15,0-2-25 0,0 1-39 0,0-1-55 16,0 1-59-16,-3-5-152 0,1 3-357 0,2-1 102 16</inkml:trace>
  <inkml:trace contextRef="#ctx0" brushRef="#br0" timeOffset="125336.1">12062 11886 390 0,'0'0'262'16,"-10"-2"-22"-16,10 2-20 0,-9-4-13 0,9 4-19 15,0 0-23-15,-6-2-18 0,6 2-19 0,0 0-13 16,0 0-17-16,0 0-7 0,0 0-10 0,0 0-11 15,0 0-3-15,0 0-10 0,0 0-4 0,27 16-6 16,9-9-4-16,1-2 0 0,3 0-5 0,4 1-6 16,-1-2-4-16,1 0 0 0,-1-2-7 0,-4 2-19 0,0-4-15 15,-5 0-14-15,-4 0-20 0,-10 0-9 16,-2 0-12-16,0 0-12 0,-6 0-12 0,-1-4-12 0,-4 2-19 16,-7 2-6-16,10-7-2 0,-10 7-2 0,0-9 15 15,0 9 0-15,0 0 14 0,-10-13 9 0,3 9 9 16,-2-2 8-16,-5-4 13 0,5 1 24 0,-2 3 13 15,2-2 21-15,0 2 18 0,2 0 20 0,-2 2 19 16,1-3 2-16,4 2 9 0,-5-2 8 0,7 1 12 0,-5 2 4 16,7 4 10-16,-9-10-1 0,4 7-4 15,5 3-14-15,-6-5-8 0,6 5-11 0,0 0-6 16,-9-5-5-16,9 5-6 0,0 0-2 0,0 0-3 0,0 0 3 16,-15 13-4-16,11-3-10 0,0-2 7 0,-3 9-5 15,0 0-3-15,0 3-1 0,2 1-1 0,1 9 2 16,-3 1-2-16,5-9-6 0,2 1-4 0,0-2 4 15,5 7-15-15,-3-3-27 0,4-2-32 0,4-5-29 16,6 9-42-16,0-9-170 0,8 5-355 0,6-9 100 16</inkml:trace>
  <inkml:trace contextRef="#ctx0" brushRef="#br0" timeOffset="126063.39">13321 11647 255 0,'0'-12'145'16,"-3"-2"-14"-16,0 4-13 0,3-2-5 0,-2-1-16 0,2 5-13 15,-2-1-10-15,0 0 8 0,2 9 1 0,-2-16-2 16,-1 9-8-16,3-2-10 0,0 9 8 0,-2-12-6 15,2 12-2-15,0-12-2 0,0 12-2 0,-4-8 2 16,4 8 0-16,0 0-2 0,-5-11-1 0,5 11-1 16,0 0-9-16,0-9-8 0,0 9-4 0,0 0-10 15,0 0 4-15,0 0-13 0,0 0 4 0,0 0-2 16,0 0 10-16,-5 28 11 0,-2 5 0 0,3-1 6 0,-3 6-1 16,-2 1 0-16,0 4 8 0,-5-2 4 15,2-1-7-15,1 2-7 0,-4-1-2 0,3 0-5 16,-1-4-3-16,1-3-6 0,-2 3-1 0,6-7-2 0,-4-8 0 15,5-1-3-15,0-5-5 0,1-1 0 0,0-3-3 16,0-1 5-16,6-1-2 0,-3-4-1 0,1 0-1 16,2-6 4-16,-4 8 4 0,4-8 2 0,0 0-4 15,0 0-4-15,0 0 0 0,0 0-2 0,0 0-9 0,21-20 9 16,-10 3-5-16,10-9-1 0,-4-1 1 0,0 0-5 0,-2 7 0 16,-1 5 2-16,-3 1-4 0,4 2 1 0,-4 2-2 0,-3 1-4 15,-1 3 3-15,5 2-6 0,-3 2 5 0,-9 2-2 16,11-2-1-16,-11 2 4 0,0 0 0 0,16 8-3 15,-9-2 1-15,0 3 0 0,-2-4 2 0,-3 4 0 16,3 1 0-16,-3 0-1 0,-2 1 1 0,0-1 0 16,2 4 1-16,-4 3-2 0,4-5-1 0,-4-2 1 0,-3 0-1 15,3-2 4-15,0 1-1 0,-3-3-3 0,0 0 5 16,1 0 0-16,-1 0 4 0,5-6-3 0,-8 9-1 16,3-7-2-16,5-2 6 0,-10 6-4 0,10-6-4 15,0 0 5-15,-11 0-1 0,11 0-4 16,0 0 0-16,0 0 1 0,0 0 1 0,-21-4 2 15,21 4 0-15,-6-4-3 0,6 4 0 0,0 0 2 16,-11-4-4-16,11 4 2 0,-8-5-1 0,8 5 3 16,0 0-2-16,-9-6-1 0,9 6 4 0,0 0-5 15,-6-4 1-15,6 4-5 0,0 0 8 0,-9-3 0 16,9 3 0-16,0 0-1 0,0 0-1 0,-10-5 1 16,10 5 0-16,0 0-1 0,-4-4 2 0,4 4-4 15,0 0 4-15,0 0-5 0,0 0 0 0,0 0-11 0,-7-7-16 16,7 7-19-16,0 0-25 0,0 0-33 0,0 0-39 15,-4-5-35-15,4 5-175 0,0 0-424 16,0 0 117-16</inkml:trace>
  <inkml:trace contextRef="#ctx0" brushRef="#br0" timeOffset="126703.98">13480 11876 362 0,'7'-6'161'0,"0"-1"-23"0,-1 2-7 16,2-3-7-16,-2 3-13 0,1-3-4 0,-3 1-3 15,3 0-11-15,7-6-3 0,-5-2-1 0,0 3-4 16,1-2-11-16,-4 0-7 0,1 3-2 0,-3-1-5 16,4-2-6-16,-1-1-3 0,-5 3-3 0,0 0-3 15,-2 1-6-15,0 2-3 0,0-8-1 0,-2 5-7 0,-3 1-3 16,3 3-4-16,-5-3-5 0,2 2 2 0,1 0-1 15,-3 3-2-15,-7-6 1 0,3 3-5 0,0 3-4 16,1 0 3-16,-1 0-5 0,-4 1 1 0,-2 4-4 16,1 1-2-16,16 0 3 0,-34 6-1 0,18 0-1 15,-5 6 0-15,-6 7 4 0,2 2-1 0,-2 3 8 16,6 4 9-16,-2 4 4 0,5 0-1 0,-5 1-1 16,7 0-4-16,5-2 3 0,0 2-7 0,3-4 1 0,4 2-3 15,4-7-2-15,0-3-1 0,2-3 3 0,6 0-1 16,-4-1-3-16,5 2 2 0,2-5-2 15,3 3 2-15,-1-5-2 0,4 0 1 0,1 1 2 0,0-5 1 16,3-1-5-16,-1-2-2 0,14 1 4 0,-9-5 2 16,-2-1-4-16,9-5-3 0,-9-2 1 0,-3 2-1 15,1-3 0-15,-2-5-2 0,-4 0-7 0,8-9 0 16,-2-2 1-16,-6 3-3 0,4-5-1 0,-8-1 7 16,-4 3-6-16,3 4 3 0,-6 2 0 0,0-1 1 15,-1 1 1-15,-1 2-1 0,0 1 4 0,-2 2-3 16,0 5 2-16,0-2 2 0,0 2 3 0,0 8-2 0,0-14 3 15,0 14-2-15,-2-13-4 0,0 7 0 0,2 6-4 16,-3-6 2-16,3 6-4 0,0 0 5 0,0 0-1 16,0 0-1-16,0 0 3 0,-18 16 1 0,9 1 0 15,0 1 5-15,-5 11 4 0,5 2 7 0,0 0-1 16,2-1-2-16,0 2-4 0,3-5 5 0,1-1-3 16,3-6-3-16,0-1-1 0,3 0 3 0,1-1-2 15,0-1 0-15,-1-1-3 0,4-3 0 0,2 3 1 16,0 0 5-16,3-4-12 0,-1-4-21 0,-2 0-10 15,1 0-18-15,-2-1-15 0,1-3-23 0,-9-4-30 0,21 2-44 16,-12-4-165-16,-9 2-386 0,27-8 110 0</inkml:trace>
  <inkml:trace contextRef="#ctx0" brushRef="#br0" timeOffset="127750.78">13861 12046 388 0,'0'0'171'0,"0"0"-19"0,0 0-13 0,0 0-20 0,0 0-12 16,0 0-9-16,0 0-11 0,0 0-17 0,0 0-11 15,0 0-3-15,0 0-8 0,0 0-7 0,0 0-1 16,0 0-6-16,0 0-4 0,2 12-6 0,-2-12 1 16,12 13-3-16,-5-5-5 0,1 4 1 0,1 1-2 15,-4-4-2-15,2 2 2 0,-2 6-1 0,-1-3-2 16,-4 0 1-16,0 1 5 0,0-2-2 0,-2-3-2 15,0 0 0-15,0 0-1 0,-3-2 7 0,3 1-5 0,-3-1 1 16,0 0 7-16,-2-2-2 0,1 0 2 0,1 1-2 16,-2-1 2-16,7-6 5 0,-11 10 8 15,6-6 2-15,5-4-1 0,-8 6 3 0,8-6 3 0,-10 4 1 16,10-4-3-16,-7 3-1 0,7-3-1 0,0 0-5 16,-7 4-2-16,7-4-5 0,0 0-3 0,0 0-3 15,0 0-1-15,0 0-1 0,0 0-5 0,0 0-1 16,-16 0 0-16,16 0-2 0,0 0 1 0,0 0-1 15,0 0-1-15,0 0-3 0,0 0 0 0,0 0-2 16,0 0 0-16,0 0 0 0,0 0-2 0,0 0 1 16,0 0 1-16,4-17-2 0,-4 17 1 0,0 0-2 15,12-12-1-15,-9 4 0 0,1-1-1 0,1 1-1 16,-1 0 0-16,6-6 3 0,-4 1-3 0,1-1 2 0,0 4-1 16,-2-1-1-16,-1 0 4 0,-1 3-4 0,1 0-1 15,0 0 1-15,-1 2-2 0,1 0 1 0,-4-2 4 16,2 1-6-16,-2 7 3 0,5-10 0 0,-2 3 3 15,-3 7-3-15,2-7 0 0,-2 7 0 0,2-9-2 16,-2 9 1-16,3-6 2 0,-3 6-4 0,2-7 3 0,-2 7-1 16,2-9-2-16,-2 9 2 0,0-8 1 15,0 8-2-15,2-6 2 0,-2 6-1 0,0 0 0 0,0-11 0 16,0 11 0-16,0 0 1 0,2-8 0 0,-2 8-2 16,0 0 1-16,0-9 0 0,0 9 1 0,0 0-6 15,0 0 1-15,0 0-1 0,0 0 2 0,0 0-3 16,0 0 1-16,0 0-1 0,0 0 2 0,0 0-1 15,0 0 0-15,-6 32 1 0,4-15 5 0,-1 2-2 16,1-2-2-16,-3 2 3 0,5-1-1 0,-2-1-3 16,-1-1 4-16,1 0-1 0,2 1 2 0,-2-5-1 15,0-1 1-15,-1-1-1 0,3-2 4 0,0 0-1 16,-2-1-1-16,2-7 0 0,0 12 3 0,0-12 1 16,-2 8 1-16,2-8 1 0,0 0-1 0,0 8 12 0,0-8 4 15,0 0 6-15,0 0-7 0,0 0 1 0,0 0-6 16,0 0 0-16,0 0-1 0,0 0 0 0,0 0-2 15,0 0-2-15,2-35-1 0,0 19-2 0,3-3-2 16,-3 3 3-16,0-2-1 0,1-2-1 0,-1 7-3 16,3-2 3-16,-5 3-2 0,2 4 3 0,-2-1 1 15,3 3 1-15,-3 6 0 0,0-12-1 0,2 7-1 16,-2 5-6-16,0-7-1 0,0 7 1 0,0 0-4 0,0 0-1 16,0 0 0-16,0 0 3 0,0 0-2 0,0 0 1 15,4 28 1-15,-4-9 1 0,0 12-2 16,0-6 9-16,0-3-9 0,0-4-1 0,2 13 1 0,-2-7 1 15,3-3 0-15,-3-2 1 0,0-1 3 0,2-1 1 16,0 1-3-16,-2-5 2 0,2 1-2 0,-2-3 1 16,2-2-1-16,-2-1 1 0,6 3-11 0,-6-2-29 15,0-9-24-15,0 14-27 0,2-6-31 0,-2-8-27 16,0 10-23-16,0-10-162 0,0 0-397 0,0 0 113 16</inkml:trace>
  <inkml:trace contextRef="#ctx0" brushRef="#br0" timeOffset="128094.49">14112 12089 347 0,'0'0'189'0,"-5"-12"-23"0,5 12-16 0,0-10-15 15,0 10-7-15,0-9-9 0,0 9-6 0,-2-5-9 0,2 5-4 16,0 0-16-16,0 0-5 0,2-9-11 15,-2 9-8-15,0 0-8 0,0 0-8 0,7-4-2 16,-7 4-6-16,0 0-5 0,0 0-7 0,23 10 2 0,-17-2 1 16,9 7 0-16,-7 1-1 0,13 8 1 15,-12 0 8-15,0-4-3 0,-5-1 0 0,2-1 5 0,-2 15 1 16,-4-8 2-16,-2-7 4 0,-3 1-2 0,0-3-7 16,1 0-1-16,-1 3-2 0,-1-6 1 0,1-3-1 15,1-1-1-15,1 0-1 0,-2-2-7 0,3-1 5 16,2-6-3-16,-4 10 2 0,4-10-1 0,0 7 0 15,0-7 0-15,0 0-1 0,0 7-6 0,0-7-5 0,0 0-22 16,23-2-28-16,-23 2-27 0,38-10-29 16,-6-4-36-16,0-1-49 0,2-6-153 0,0 1-395 15,-2-3 112-15</inkml:trace>
  <inkml:trace contextRef="#ctx0" brushRef="#br0" timeOffset="128615.76">14668 11522 405 0,'2'-12'248'16,"-2"12"-31"-16,6-8-28 0,-6 8-28 0,0 0-22 0,4-9-16 15,-4 9-17-15,0 0-13 0,0 0-10 0,0 0-8 16,7 23-5-16,-3-2 3 0,3 10 10 0,-5 3-9 15,-2 1-9-15,0 3-2 0,0-3-7 0,-2 1-7 0,-3-1 0 16,3 2 3-16,0-2 1 0,0-2-6 0,-1-1-4 0,-1 2-6 16,2-12 0-16,0-1-3 0,-2-2 0 0,2-7-3 15,-2 0-7-15,2-4 2 0,2 0-6 0,-3 0 2 16,3-8 4-16,-4 13-6 0,4-13 0 0,-2 9-2 16,2-9-1-16,0 0-2 0,0 0-3 0,0 0 1 15,0 0-4-15,0 0 1 0,29-26-4 0,-9 1-4 16,3 6-4-16,-2 2 0 0,-5 2 2 0,0 4-2 15,-3 0-2-15,-3 1-2 0,6 2 3 0,-4 0-2 16,-4 5-1-16,-8 3 1 0,16-2-3 0,-16 2 5 0,0 0-3 16,0 0 0-16,23 9 1 0,-19-4 5 0,1 2-3 15,-3 1-1-15,1 3 4 0,-1-4-2 0,-4 3-1 16,2 1 2-16,-3 6 0 0,-6-3 0 0,5-2 1 16,-1-2 1-16,-7 5-2 0,1-7 5 0,2 3-2 15,1-6-1-15,-2 2 3 0,-1-3-2 0,2 0 3 16,9-4-3-16,-19 4 0 0,8-3 3 0,11-1 2 15,0 0-3-15,-25-3 4 0,25 3-6 0,-19-5 1 16,13 0-1-16,-1-2-1 0,5 2-2 0,2 5-15 16,-5-17-15-16,5 8-12 0,0 1-16 0,0 8-24 0,7-17-30 15,-3 10-26-15,3-1-25 0,-3-1-154 16,4 2-378-16,-3 0 105 0</inkml:trace>
  <inkml:trace contextRef="#ctx0" brushRef="#br0" timeOffset="128901.9399">14857 12009 233 0,'0'0'134'15,"5"13"-16"-15,-2-5-6 0,1 2 1 0,1 7 11 16,1 1 3-16,-4 1-1 0,5-1-6 0,-4 0 5 15,-1 14-3-15,5-10-1 0,-7 1-8 0,4-6-9 16,1 0-8-16,-3 2-12 0,-2-7-7 0,2 5-11 16,0-1-5-16,-2-4-4 0,6 1-7 0,-4-5-6 15,-2 1 0-15,2 0-5 16,-2-2-8-16,0-7-26 0,0 14-28 0,2-6-34 16,-2-8-28-16,3 11-28 0,-3-11-28 0,0 8-126 15,0-8-320-15,0 0 92 0</inkml:trace>
  <inkml:trace contextRef="#ctx0" brushRef="#br0" timeOffset="129655.25">15165 12086 233 0,'-4'-9'256'0,"1"5"-38"0,3 4-30 0,0 0-16 0,-4-11-22 15,4 11-24-15,0-5-14 0,0 5-14 16,0 0-10-16,0 0-12 0,0 0-8 0,0 0-7 0,7-8-7 16,-7 8-6-16,0 0-6 0,20 9-4 0,-13 0-3 15,9 3-5-15,-5 5 5 0,1-4-9 0,-3 7 7 16,-2-2-1-16,0 3 8 0,-3-3 3 0,-4 3 2 15,0-4 6-15,0 3 2 0,-7-4 0 0,3 3 3 16,-3-6 5-16,-2 4-4 0,2-5-7 0,-2 3 3 0,0-4 2 16,2-3 2-16,2 0-7 0,1-4 3 15,4-4 0-15,-5 9 5 0,5-9 2 0,-4 7 0 0,4-7 0 16,0 0-8-16,0 0-9 0,0 0 2 0,0 0-8 16,18 5-8-16,2-8-17 0,15-5-29 0,3 0-44 15,8-2-46-15,-3-1-72 0,-1-3-248 0,3 0-509 16,-1-1 140-16</inkml:trace>
  <inkml:trace contextRef="#ctx0" brushRef="#br0" timeOffset="130611.27">15995 11823 258 0,'-4'-2'263'0,"4"2"-26"0,-7-9-18 0,7 9-14 0,-4-9-16 15,4 9-12-15,-5-4-12 0,5 4-11 0,0 0-13 16,-2-5-16-16,2 5-4 0,0 0-9 0,0 0-9 16,-4-9-16-16,4 9-1 0,0 0-12 0,0 0-10 15,0 0-5-15,0 0-10 0,0 0-1 0,0 0-7 16,11-6 1-16,6 4-9 0,6 2 2 0,19-1-5 15,-3 1-2-15,4-3-5 0,0 3 0 0,-2 0-2 16,0 0-2-16,-2 0-3 0,0 0-8 0,-14 3-12 0,-3-3-11 16,1 1-15-16,-4-1-21 0,1 2-22 0,-2 0-20 15,-2-2-26-15,-4 2-34 0,-1 0-25 0,-11-2-163 16,0 0-406-16,0 0 112 0</inkml:trace>
  <inkml:trace contextRef="#ctx0" brushRef="#br0" timeOffset="130845.62">16319 11625 295 0,'0'0'262'15,"-4"-8"-25"-15,4 8-20 0,0 0-14 0,0 0-18 0,0 0-31 16,-4-6-15-16,4 6-20 0,0 0-13 0,0 0-14 16,0 0-4-16,0 0 2 0,0 0-3 0,0 0-5 15,0 24-2-15,2-8-3 0,0 3 2 0,-2 2-6 16,4 10-4-16,-1-1-4 0,1 3-6 0,-4 0-7 15,2-2-4-15,0 0-3 0,-2 0-6 0,5 1-7 16,0-2-29-16,2-6-36 0,-3-1-43 0,3-5-53 16,-3 1-63-16,6-5-164 0,1 1-425 0,5-1 118 0</inkml:trace>
  <inkml:trace contextRef="#ctx0" brushRef="#br0" timeOffset="131376.84">17655 11687 355 0,'5'-11'214'16,"5"1"-21"-16,-8-1-23 0,5-4-22 0,-3 3-17 16,3-4-11-16,-2-1-17 0,-3-2-11 0,0 3-10 15,1-4-2-15,-1 4-3 0,-7 0-9 0,1 0-5 0,-1 3-7 16,-2 5-2-16,0 0-9 0,-1 1-5 16,-5 3-2-16,-4 1 6 0,-4 5 3 0,-13 6 1 15,0 4 8-15,4 2 3 0,-4 5 1 0,2 4 1 0,2-1 0 16,7 5-1-16,0-1-7 0,8 0-5 0,3 1-6 15,3-3-1-15,7-2-4 0,2-5-5 0,2 0 4 16,0 0-8-16,7 1 1 0,3-3-2 0,3-2-6 16,4-1 4-16,0-4-5 0,-2 1-3 0,15-1 1 15,2-6-5-15,-8-1-8 0,-1-2-10 0,-4-6-8 16,-4 2-2-16,4-4-4 0,9-8 0 0,-10 3 0 16,-1-2 3-16,-3 2 2 0,-5-3 0 0,0 2 3 15,-1 0 11-15,-1 4 6 0,0-4 8 0,-3 5-1 16,0 2 7-16,-4-1-9 0,2 1 4 0,-4 8-9 0,7-7-1 15,-7 7-2-15,0 0 3 0,0 0 6 0,0 0 2 16,0 0 1-16,0 0-6 0,4 18 3 0,-4-8-1 16,0-2-2-16,5 9-3 0,-3 1 1 0,0 1 7 15,1-1-6-15,2 3-2 0,-1-3-14 0,3 1-31 16,-3 2-38-16,5-3-47 0,-1 0-55 0,-2 1-194 16,1-3-447-16,2 0 125 0</inkml:trace>
  <inkml:trace contextRef="#ctx0" brushRef="#br0" timeOffset="131767.4499">17971 11927 388 0,'0'0'193'0,"0"-9"-8"15,0 9-13-15,-3-7-8 0,3 7-11 0,0 0-12 0,-2-8-13 16,2 8-11-16,0 0-9 0,2-9-15 0,-2 9-11 16,5-5-13-16,-5 5-3 0,9-5-9 0,0 1-6 15,-9 4-5-15,16-2-4 0,-2 2-3 0,-14 0-1 16,20 6-3-16,-11-4-7 0,8 6-2 0,-6 1-2 16,-2-1 0-16,-2 2-3 0,-2 0 3 0,-1 5 3 15,-2 1 1-15,-2-2 3 0,0 1-4 0,-4 1 2 16,-1-1 1-16,-4 1 1 0,4-4-3 0,-2 3-1 15,1-3 0-15,-2-3 0 0,4-1-2 0,-1-1 1 0,1-2 4 16,2 1 0-16,2-6-1 0,-7 8 0 0,7-8-1 16,-2 9 1-16,2-9-5 0,0 0-5 0,0 0-7 15,0 0-14-15,9 6-18 0,-9-6-27 0,18-2-27 16,-18 2-47-16,37-7-46 0,-17 3-47 0,-2-5-115 16,3 4-395-16,-1-2 110 0</inkml:trace>
  <inkml:trace contextRef="#ctx0" brushRef="#br0" timeOffset="132048.68">18262 11935 414 0,'-2'-10'258'0,"2"10"-22"0,2-8-28 0,-2 8-18 16,0-8-26-16,0 8-18 0,5-6-19 0,-5 6-14 15,6-7-13-15,-6 7-11 0,17-5-10 0,-10 3-9 16,7-1-5-16,-14 3-5 0,22 3-10 0,-10-3-3 15,3 5-5-15,2-1-6 0,-4 4 2 0,-4-1-6 16,-2 1 0-16,0 0-1 0,-3 1-2 0,-1-1 6 16,-3 2 5-16,0-1-1 0,0 2 4 0,-5-1-4 15,3 7 3-15,-2-6-10 0,-1-1-2 0,0-2 0 16,3 0-4-16,-1-2-2 0,3-6 2 0,-4 12 5 16,4-12-4-16,-2 9-5 0,2-9-6 0,0 0 5 15,9 8 1-15,-9-8-34 0,20 0-18 0,-1-2-26 16,1-2-42-16,3 0-47 0,9 0-48 0,-5-4-167 15,-6-1-427-15,-1 3 118 0</inkml:trace>
  <inkml:trace contextRef="#ctx0" brushRef="#br0" timeOffset="132548.62">18889 11376 402 0,'6'-10'251'0,"-2"0"-16"16,-2 3-24-16,-2 7-21 0,5-10-19 0,-5 10-25 15,4-6-19-15,-4 6-17 0,0 0-15 0,0 0-7 16,0 0-8-16,0 0 4 0,0 52 78 0,-4-20-76 16,-3 5-1-16,3 2-10 0,-6 0-7 15,3 1-5-15,-2 0-2 0,0-5-8 0,0 5-5 16,-2-5 0-16,-1 0-8 0,5-5 0 0,-4-1-6 0,1-4 0 15,6-8-4-15,-3-4-6 0,3 0 0 0,-1-3-1 16,3-1 0-16,0-3 0 0,2-6-2 0,-6 9-1 16,6-9 0-16,0 0-2 0,0 0-4 0,0 0-4 15,0 0-4-15,0 0-6 0,28-26-2 0,-5 4 5 0,2-1-5 16,-6 6-1-16,-4 3-1 0,2 4 3 16,-6-1 0-16,0 7-4 0,1-2 0 0,-1 4 1 15,-11 2-3-15,19 0 5 0,-19 0-3 0,15 8 0 0,-8-1-1 16,-5-2 4-16,3 4 0 0,-3 0 3 0,-2 0-1 15,0 8 0-15,-7-1-1 0,2-1 1 0,-1 1 5 16,-5-1-1-16,1-3 1 0,-3-2 4 0,0 2-2 16,0-3 1-16,0-1 0 0,3-4 2 0,2 1 8 15,8-5-8-15,-18 2-4 0,18-2 6 0,-14 0-7 16,14 0 6-16,0 0-8 0,-19-9-1 0,19 9-7 16,-7-10-13-16,7 10-17 0,-4-10-22 0,4-1-24 15,0 11-37-15,9-14-29 0,-7 3-43 0,6 3-20 16,-4 2-133-16,5-2-408 0,-9 8 114 0</inkml:trace>
  <inkml:trace contextRef="#ctx0" brushRef="#br0" timeOffset="132819.67">19008 11830 372 0,'12'-3'233'15,"-12"3"-20"-15,0 0-24 0,13-4-17 0,-13 4-23 0,0 0-12 0,19-2-13 0,-19 2-8 0,0 0-9 16,32 2-9-16,-17 2-7 0,4 2-8 0,-6 4-1 15,4 0 5-15,-6 0-5 0,3 3-5 0,-5 5 0 16,-3-3-1-16,1 1-3 0,-3 2-2 0,-2 1-8 16,4 0-4-16,-8-1-4 0,-2 1-2 0,0-4 1 15,-3 1-5-15,1 0-2 0,1-4 2 0,-1 0-9 0,0-1-4 16,0-3-1-16,1-3-7 0,1 2 4 0,4-7 9 16,-7 10-2-16,7-10-9 0,-4 7-6 15,4-7-2-15,0 0-17 0,0 0-14 0,0 0-24 0,0 0-26 16,0 0-42-16,0 0-45 0,0 0-35 0,47-28-53 15,-19 10-131-15,1 0-435 0,1-1 121 0</inkml:trace>
  <inkml:trace contextRef="#ctx0" brushRef="#br0" timeOffset="133194.64">19517 11803 266 0,'0'0'203'15,"0"0"-27"-15,7-8-22 0,-7 8-17 0,4-4-19 16,-4 4-15-16,14-1-9 0,-14 1-6 0,29 5-1 15,-13 2-7-15,1 1 5 0,1 0 5 0,-2 4 4 16,-1 3 1-16,0 1-5 0,4 9 3 0,-2-5 4 16,-8-1-2-16,-3-1-1 0,2-1 6 0,-8-1-4 15,-3 3-4-15,1-7 6 0,-3 1-6 0,1-1-5 16,-1-4-6-16,1 2-6 0,2-2-5 0,-3-1-7 0,0-1-1 16,5-6-9-16,-7 13-1 0,7-13 3 15,-4 7-14-15,4-7-5 0,0 0-3 0,0 0-2 16,0 0-9-16,13 10-7 0,-13-10-6 0,33 3-4 0,3-3-3 15,1 0 1-15,-3-3-8 0,4 6-2 16,4-3 2-16,-6 0 1 0,1 0 1 0,-1 0-1 0,-2 2 1 16,-7-2 0-16,-8 2 5 0,-3-1-4 0,-2-1 0 15,-3 3 4-15,-11-3-1 0,18 0-7 0,-18 0 6 16,0 0-3-16,18 0 5 0,-18 0-3 0,0 0 4 16,0 0 1-16,17 0-4 0,-17 0 0 0,0 0-3 15,0 0 0-15,0 0-6 0,15 0-14 0,-15 0-17 0,0 0-22 16,0 0-24-16,0 0-43 0,0 0-61 0,0 0-222 15,0 0-490-15,10-8 135 0</inkml:trace>
  <inkml:trace contextRef="#ctx0" brushRef="#br0" timeOffset="134292.87">4633 13144 245 0,'0'0'131'0,"0"0"-9"0,0 0-8 0,0 0 8 16,-13-4-10-16,13 4-8 0,0 0 0 0,0 0-5 16,0 0-5-16,0 0-4 0,-11-3-9 0,11 3 4 15,0 0-6-15,0 0 0 0,0 0-4 0,0 0-5 16,0 0-3-16,0 0-3 0,0 0-6 0,-23 4-1 15,23-4-3-15,0 0-1 0,0 0 0 0,-7 3 1 16,7-3-3-16,0 0 1 0,0 0-4 0,0 0-2 16,0 0-4-16,-10 1-4 0,10-1-2 0,0 0-3 15,0 0-4-15,0 0-2 0,0 0-2 0,0 0 0 16,0 0 3-16,0 0-6 0,0 0-1 0,0 0-3 16,44 3 0-16,-21-3 0 0,-1 0-22 0,15 0-20 0,-2 2-24 15,1-2-26-15,0 3-32 0,-1 2-33 0,-1-1-35 16,-7 0-129-16,-6 0-361 0,-3-1 102 0</inkml:trace>
  <inkml:trace contextRef="#ctx0" brushRef="#br0" timeOffset="134512.29">4741 13396 321 0,'0'0'253'0,"0"0"-32"16,0 0-25-16,0 0-28 0,0 0-21 0,0 0-15 15,0 0-19-15,0 0-8 0,0 0-9 0,0 0-2 16,0 0-6-16,0 0-8 0,0 0-4 0,0 0-3 16,50-4-9-16,-32 2-5 0,3 0-7 0,-1 1-4 15,15 1-5-15,-9-2-5 0,9-1-3 0,0 3-13 0,5-2-25 16,-3 2-26-16,1 0-32 0,-1 0-42 16,4 2-43-16,-5-2-143 0,-4 0-347 0,5 0 98 15</inkml:trace>
  <inkml:trace contextRef="#ctx0" brushRef="#br0" timeOffset="135784.4799">25941 11576 294 0,'7'-4'259'0,"-2"0"-20"16,4 0-16-16,-3 0-23 0,-1-1-16 16,2 1-15-16,0 2-22 0,0-3-15 0,-1 1-16 0,-1 3-12 15,-5 1-10-15,7-4-16 0,-7 4-8 0,5-4-4 16,-5 4-11-16,0 0-4 0,0 0-5 0,0 0-5 15,0 0-1-15,0 0-1 0,-19 31-1 0,-6-9-2 16,-7 5 10-16,-5-3-4 0,-3-1-5 0,1 1-2 0,0 2-4 16,-2-2-4-16,3-1 0 0,-2-2-11 0,8-2 8 15,-2 2-12-15,9-2-1 0,5-7 3 16,1-1 0-16,8-3-2 0,-1 0 1 0,3-2-5 0,3 0-1 16,4 2 2-16,-1-4 1 0,3-4 1 0,0 0-2 15,5 15-1-15,4-10 0 0,9 2-4 0,3 2 0 16,13 0-1-16,2 2 1 0,1-1-2 0,3 0 1 15,2 1-1-15,-3-1 3 0,-1 2 1 0,6 1-5 16,-8-1 1-16,1-2 1 0,-5 1-1 0,2 1-2 16,-5 0 2-16,-3-3 1 0,-3-1-4 0,-3-1 2 15,-4 0 0-15,2 2 2 0,-2-2-3 0,0-2 2 0,-4 1-4 16,1-2 4-16,-3 2-2 0,-1-4-7 0,-3 2-17 16,3 0-18-16,-9-4-21 0,12 2-24 15,-12-2-23-15,9 5-35 0,-9-5-57 0,0 0-137 0,13 0-405 16,-13 0 115-16</inkml:trace>
  <inkml:trace contextRef="#ctx0" brushRef="#br0" timeOffset="136627.96">26514 11697 441 0,'4'-6'233'0,"-4"6"-28"0,0 0-19 0,4-9-26 16,-4 9-21-16,0 0-15 0,0 0-21 0,0 0 13 15,0 0-2-15,0 0-4 0,0 0-1 0,21 19-4 16,-12-2-3-16,-2 0-6 0,0 5-7 0,2 8-10 16,0 4-4-16,1-2-5 0,-4-1-8 0,-3 2-1 15,3-4-10-15,-3-4-5 0,-1-3-5 0,0-4-8 0,2 1 0 16,-1-3 0-16,-3 0-5 0,3-1-1 0,-3-4-3 15,4-2-2-15,-4 0-2 0,0-3 1 0,0 0-5 16,0-6 1-16,0 12 2 0,0-12-4 0,2 7 0 16,-2-7 0-16,0 0-6 0,0 0 2 0,0 0-6 15,0 0-1-15,0 0 4 0,0 0 0 0,0 0-6 16,0-28-7-16,0 13 0 0,-2-4-3 0,2 2-2 16,-2-3-11-16,0 2 12 0,6 0 4 0,-6-2-1 0,0 2 1 15,4 0 0-15,0-1 2 0,-2 1-6 0,0 3 7 16,0 1 0-16,2 0 0 0,-2 3 1 0,3-1 0 15,-3-3 0-15,0 1-5 0,2-1 3 16,2 1 3-16,-2 2 2 0,1 2-4 0,-3-3-1 0,6-2 1 16,0-1 0-16,-4 0 3 0,2 4-2 0,-4 0-2 15,2 1 3-15,3 1 0 0,-5-1-3 0,4 1-1 16,-1 4 7-16,-1-2-5 0,0 0 2 0,3-3 0 16,0 3-3-16,1 2-1 0,1-2 1 0,0 2 2 15,0-1 0-15,0 2-1 0,2 1 1 0,2-1-1 16,1 3 0-16,5-2 2 0,-2 4-4 0,2 2 0 15,2 0 1-15,2 2 3 0,-4 1-3 0,2 1-1 16,0 0 3-16,-6-1-1 0,2 6-1 0,0-1 1 0,-4 2 1 16,1 1-2-16,-3-1 2 0,-3 2 2 0,-1-1 2 15,-5 5-1-15,-3-1-2 0,-3-1 1 0,-5 3 3 16,-10 4-1-16,4-3 1 0,-9 1-2 0,5-5-1 16,2-3 1-16,4-3 2 0,1 0 0 0,-2 1-3 15,4-3-1-15,3-3 4 0,1 0-2 0,3 1-3 0,1-2-3 16,4-4 7-16,-6 8-1 0,6-8-3 15,4 9 1-15,-4-9-3 0,8 11 4 0,8 0 1 0,0 2 0 16,0-1-2-16,11 7-1 0,1-2 2 0,-7-1-1 16,-6-4 0-16,1 0 0 0,-2 0 2 0,-2-1-1 15,-3-2-4-15,-3 0 2 0,-1-1 0 0,-1 1 3 16,-4-4 9-16,0 3-3 0,-2-1 4 0,0-2 1 16,-5 3-1-16,-2-3-1 0,-7 3 0 0,0 1-7 15,-2-1 6-15,-2-4-1 0,1 2 2 0,-4-4-4 16,-9 4-3-16,7-6 3 0,3 3 0 0,5-6-3 15,2 2 1-15,3-1-1 0,3-3 2 0,9 5 3 16,-16-6-3-16,11 5-2 0,5 1 0 0,-4-9-5 0,4 9-10 16,-5-6-6-16,5 6-14 0,5-15-22 0,-1 12-19 15,1-6-23-15,2 2-33 0,9-3-36 0,0 1-53 16,0-4-126-16,0 1-410 0,2 1 114 0</inkml:trace>
  <inkml:trace contextRef="#ctx0" brushRef="#br0" timeOffset="136914.22">27492 11867 325 0,'11'-4'223'0,"-4"2"-20"16,-7 2-11-16,12-6-16 0,-12 6-12 0,9-2-14 15,-9 2-12-15,6-4-10 0,-6 4-16 0,0 0-10 16,9-4-11-16,-9 4-9 0,0 0-6 0,0 0 0 15,0 0 0-15,0 0-4 0,8 16 9 0,-8-7-1 0,-8 7-5 0,2 1-5 16,-3 1-2-16,-10 9-3 0,1-2-3 0,-2 1-2 16,-3-1-3-16,3 0-4 0,-3-3-9 0,2-5-3 15,-5 3-5-15,7-6-4 0,4-1-2 0,2-1 0 16,-1-2-12-16,5-2-21 0,0-1-27 0,0-2-28 16,2-1-11-16,7-4-22 0,-9 7-29 0,9-7-39 15,0 4-48-15,0-4-136 0,0 0-407 0,0 0 113 16</inkml:trace>
  <inkml:trace contextRef="#ctx0" brushRef="#br0" timeOffset="137401.96">27832 11658 414 0,'2'-8'209'0,"3"2"-16"0,-5 6-8 0,6-7-22 16,-6 7-18-16,0 0-20 0,9-7-14 0,-9 7-15 15,0 0-9-15,0 0 1 0,0 0 6 0,0 0-1 16,17 20-4-16,-15-11-3 0,-2 11-5 0,2-2-7 16,-2 3-6-16,-2 9 1 0,2-5-3 0,0-3-6 0,-2-1-3 15,-1-2-6-15,1-1-6 0,0 5-3 0,0-5-2 16,-6-1-8-16,6 1 0 0,0-5-3 0,-3-1-3 16,3-2-4-16,2-1 0 0,-2-4 0 0,0 2-2 15,2-7-1-15,-3 12 0 0,3-12-2 0,-2 5-2 16,2-5 5-16,0 0-10 0,0 0-3 0,0 0 3 15,0 0-5-15,0 0-2 0,0 0 0 0,7-38 1 16,-5 22-3-16,2-5 2 0,3-8 0 0,3-2 1 16,-1 1-2-16,-5 1 2 0,3 4-2 0,0 3-1 15,0 4 3-15,0-2 1 0,-1 2-3 0,2 2 6 0,1 2 1 16,0-3 3-16,-3 5 0 0,0 1 3 0,-2 4-1 16,0-2 2-16,1 5-5 0,-5 4 0 0,6-11-2 15,-6 11-5-15,7-8 1 0,-7 8-1 0,0 0 1 16,0 0 1-16,0 0 1 0,23 15-1 0,-9-3 10 15,-5 0-8-15,0 7 2 0,0-3-4 0,12 13 0 16,-15-6 0-16,4-2-3 0,-3-3 4 0,2 0-2 16,7 13 2-16,-5-8-1 0,5 5 1 0,-7-7-1 15,2-5-7-15,-1 0-13 0,-3-1-12 0,2-1-17 0,-3 3-15 16,-1-6-15-16,0-1-22 0,2-2-17 16,-5 0-21-16,2-2-15 0,-1 0-19 0,-3-6-7 0,4 7-147 15,-4-7-384-15,0 0 108 0</inkml:trace>
  <inkml:trace contextRef="#ctx0" brushRef="#br0" timeOffset="137573.81">27966 11863 441 0,'0'0'242'16,"-9"-4"-24"-16,9 4-22 0,0 0-19 0,0 0-24 15,0 0-16-15,0 0-17 0,0 0-13 0,0 0-13 16,0 0-10-16,0 0-6 0,0 0-11 0,0 0-5 15,46 7-10-15,-28-3-26 0,3 2-35 0,1-2-44 16,-1 0-35-16,0 1-47 0,-1-3-125 0,1-1-308 16,-1 1 87-16</inkml:trace>
  <inkml:trace contextRef="#ctx0" brushRef="#br0" timeOffset="138011.28">28259 11391 370 0,'-4'-8'250'0,"4"8"-40"0,0 0-36 15,0 0-21-15,0 0-23 0,0 0-11 0,0 0-15 16,0 0-10-16,0 0-3 0,10 26-3 0,1-10-8 16,10 11-5-16,2 2-1 0,4 1-7 0,2-1-3 15,-1 0 0-15,4 2-5 0,2-3-6 0,-2-1 0 0,1 0-2 16,-1-1 2-16,-3-2-8 0,-2-1-4 15,-2-1-6-15,-6-4 1 0,-6-3-7 0,1-2-3 0,-1 1-2 16,-6-4 0-16,3 1-1 0,-1-3-2 0,-7 2-1 16,4-6 0-16,-3 5 0 0,1-4-1 0,-1-1 0 15,-3-4 1-15,5 11 2 0,-5-11 3 0,2 5-1 16,-2-5 2-16,2 7-4 0,-2-7 2 0,0 0-2 16,0 0 4-16,-7 10-10 0,2-6-1 0,-4 3-1 15,-6 1-5-15,-2 0 5 0,0-1-3 0,-4 2-1 16,-9 6 0-16,0-1 1 0,1 3-2 0,-1-1-1 15,3 2 5-15,-3 1-3 0,10-4 0 0,1-2-1 16,1-2-1-16,2 1 0 0,-2-1 2 0,7 1 1 16,-6 0 1-16,4-2 2 0,4 1-5 0,-1-3-1 0,4-4-1 15,-3 2-5-15,2 0 2 0,7-6-3 0,-10 9-9 16,10-9-13-16,-6 8-16 0,6-8-21 0,-7 3-24 16,7-3-30-16,0 0-37 0,0 0-60 0,0 0-151 15,0 0-431-15,0 0 120 0</inkml:trace>
  <inkml:trace contextRef="#ctx0" brushRef="#br0" timeOffset="138198.76">29287 11779 300 0,'0'0'290'0,"0"0"-32"0,6-9-25 0,-6 9-31 16,0 0-24-16,0 0-22 0,5-5-20 0,-5 5-28 15,0 0-32-15,0 0-34 0,0 0-32 0,0 0-29 16,0 0-28-16,0 0-34 0,0 0-50 0,0 0-91 16,0 0-265-16,0 0 76 0</inkml:trace>
  <inkml:trace contextRef="#ctx0" brushRef="#br0" timeOffset="138795.8499">26569 12447 370 0,'0'0'156'0,"0"0"-15"0,0 0-17 0,0 0-9 15,0 0-12-15,0 0-8 0,0 0-7 0,6 6-4 16,-6-6-7-16,32 3-9 0,4 3-4 0,8-5-4 0,27-1-7 16,1 0-3-16,11 2-8 0,-4-2-1 0,8-2-2 15,2 2 10-15,-4 2 1 0,-11-4-1 16,7 2-1-16,-24-1-4 0,-12 1-5 0,5 0-4 0,-13 0-2 16,1 0-4-16,-10 0-3 0,-3 0-2 0,-6 0-3 15,1 1-23-15,-6-1-23 0,-14 0-31 0,17 0-43 16,-17 0-30-16,0 0-121 0,12 2-299 0,-12-2 86 15</inkml:trace>
  <inkml:trace contextRef="#ctx0" brushRef="#br0" timeOffset="139233.31">26493 12657 286 0,'0'0'187'15,"0"0"-18"-15,18 14-11 0,2-12-17 0,20 4-10 16,5 1-9-16,31-6-14 0,7 3-11 0,4-1 4 16,70-3-3-16,-53-3 4 0,-17 3-2 0,1 0 6 0,-1 0-7 15,-3-4-1-15,-4 3-6 0,-3-3-3 16,-19 1-12-16,-13-1-5 0,-1 2-7 0,-4-2-6 16,-6 2-5-16,-6 0-6 0,-7 0-1 0,-4 2-7 0,-5-2-5 15,-12 2-1-15,20-4-3 0,-20 4-7 0,15 0-4 16,-15 0-2-16,0 0 2 0,11-4-9 0,-11 4 0 15,0 0-3-15,0 0-2 0,0 0-4 0,0 0-5 16,0 0 0-16,0 0-4 0,0 0-1 0,0 0-1 16,0 0-2-16,0 0 6 0,0 0-5 0,0 0 2 15,0 0 3-15,0 0 2 0,-43-5-1 0,43 5-3 16,0 0 2-16,0 0 5 0,0 0-7 0,-17 0 2 0,17 0 1 16,0 0 1-16,0 0 3 0,0 0-2 0,0 0 2 15,-17 0 2-15,17 0-3 0,0 0 5 0,0 0-1 16,0 0 4-16,0 0-1 0,0 0 4 0,-15-2 1 15,15 2 0-15,0 0 2 0,0 0 3 0,0 0-10 16,0 0 2-16,-8-4-2 0,8 4 1 0,0 0-3 16,0 0-4-16,0 0-9 0,0 0-17 0,-9-8-27 15,9 8-28-15,0 0-40 0,0 0-38 0,0 0-180 16,0 0-402-16,-12-8 112 0</inkml:trace>
  <inkml:trace contextRef="#ctx0" brushRef="#br0" timeOffset="145884.04">5894 12889 408 0,'0'-12'204'0,"-4"0"-18"0,2 3-21 0,2-1-5 16,0 2-12-16,-2 1-14 0,2 7-7 0,-3-8-12 0,3 8-2 15,-2-9-4-15,2 9-12 0,0-7-8 0,0 7-13 16,0 0-10-16,-2-6-5 0,2 6-8 0,0 0-9 16,0 0-5-16,0 0-4 0,0 0-3 0,0 0-5 0,0 34-1 15,2-13-4-15,-2 12 1 0,-2 4-3 16,2-1-5-16,2 4 3 0,-4 1-5 0,0 2-5 15,-5-3 5-15,5 0 0 0,-6-1-9 0,8 2 3 0,-6-2-3 16,1-1 4-16,3-5 2 0,-7-4 0 0,6-5 1 16,-4-4-4-16,5-5 1 0,-2-1 3 0,4-4-4 15,-2-2-2-15,2 1 5 0,0-3-1 0,0-6 5 16,-3 11 9-16,3-11 3 0,0 5 1 0,0-5-4 16,0 0-1-16,0 0-2 0,0 0-3 0,0 0-1 15,0 0-4-15,11-31 0 0,-1 17-2 0,-1-4-1 16,6-9 2-16,-2 6-4 0,-2 5-7 0,5 0 7 15,6-5-3-15,-5 2-1 0,-2 7 0 0,-1 2-2 16,-1 2 3-16,6 2-2 0,-6-1-6 0,-1 5 2 0,-1 2 3 16,-11 0-1-16,21 2-5 0,-10 2 9 0,6 3-8 15,-4 1 3-15,1 4 0 0,-3 0-6 0,0 3 7 16,-6-6 1-16,0 4 1 0,-3 0-3 0,-2 3 4 16,0 1-2-16,0-1 2 0,-2-3 1 0,-6-2-2 15,6 0 0-15,-9 3 2 0,0 1-2 0,1-5 1 16,-3 0 0-16,-3 1 1 0,0-5 3 0,4 0-1 15,3-4 4-15,-2 1 3 0,11-3 6 0,-20-3-4 0,20 3-4 16,-14-6-8-16,4-2 0 0,6 2-1 0,0-4-4 16,-1-5 2-16,3-1-1 0,0-4-4 15,6 5-10-15,-2-1-15 0,3-1-20 0,-1 4-21 0,6-3-20 16,-3 3-23-16,4 4-16 0,0 0-16 0,-4 2-5 16,4 2-8-16,-2-2-1 0,3 6-107 0,-3-1-318 15,2 0 91-15</inkml:trace>
  <inkml:trace contextRef="#ctx0" brushRef="#br0" timeOffset="146087.17">6217 13319 869 0,'17'4'-38'0,"-9"-3"16"0,-8-1 18 0,0 0 4 0,15 7 25 16,-15-7 8-16,9 4 0 0,-9-4 1 16,10 4 10-16,-10-4-2 0,13 6 5 0,-6-3 16 0,0 5 11 15,-2 0 7-15,1-2 1 0,5 9 2 0,-1-1-5 16,1-1 0-16,-4 2 0 0,3 0-6 0,-6 1 0 16,3 0-4-16,-3 1-2 0,-2-1-2 0,1 3-7 15,1-5-8-15,-2 5-3 0,1-7-6 0,0 0 0 16,-1 5-5-16,0-5-3 0,-2-1-5 0,0-3-4 15,0 0-18-15,0-8-21 0,0 14-24 0,0-5-24 16,0-9-22-16,0 9-18 0,0-9-18 0,0 0-6 0,0 11-7 16,0-11-87-16,0 0-266 0,0 0 78 0</inkml:trace>
  <inkml:trace contextRef="#ctx0" brushRef="#br0" timeOffset="146290.26">6488 13553 209 0,'2'-11'140'0,"0"-1"-1"0,3 4-8 0,-3 1 3 16,-2 7 4-16,5-13-2 0,-3 6-4 0,-2 7-1 15,2-8-8-15,-2 8-14 0,0 0-11 0,4-8-12 16,-4 8-11-16,0 0-7 0,0 0-5 0,0 0-3 16,0 0-6-16,0 0 1 0,0 0-3 0,8 18-4 15,-8-8-1-15,0 1-6 0,0 3-3 0,2 5-3 0,-2-5-3 16,0 4-6-16,0 1-1 0,0-3 3 0,0 1-8 16,0-1-9-16,0 1-19 0,0-5-25 15,2 1-26-15,-2-3-22 0,0 0-26 0,5-2-24 0,-1 1-23 16,3-1-98-16,-2-2-298 0,4-2 86 0</inkml:trace>
  <inkml:trace contextRef="#ctx0" brushRef="#br0" timeOffset="146728.54">7056 13281 208 0,'-5'-13'180'16,"-4"1"-19"-16,2 2-12 0,0 0-16 0,-2 2-11 15,0 1-13-15,-3 2-9 0,4 1-6 0,1 0-1 16,-12-3-4-16,4 1-1 0,-4 4-7 0,0 0 0 16,2 4-1-16,-4 2 4 0,1 3 2 0,1 1 1 0,-8 10-2 15,2 3-5-15,2 3 1 0,3 1-2 16,6 2-7-16,5-6-4 0,-2 19 56 0,11-21-68 16,2-1-7-16,0 1-1 0,5-1 0 0,2-1-9 15,5-1-4-15,13 4-1 0,-5-5-5 0,-1-7-1 16,13 5 0-16,-6-9-5 0,-5 0-5 0,-2-2-2 15,-4-2-4-15,4-2-2 0,-1 0-5 0,-3-2-10 16,-2-2-4-16,-3-1-5 0,1-3-6 0,-3-5-2 16,1 0-1-16,-2 0 1 0,-2-6 2 0,2 4 4 15,-6-1 1-15,-1 1 1 0,0 1 2 0,-2 0 1 0,0 4 0 16,2 2 9-16,-2 0-4 0,0 10 3 16,0-13 0-16,0 13-1 0,0-8 4 0,0 8 2 15,0 0 7-15,0 0 5 0,0 0 0 0,0 0-1 0,0 0-1 16,0 0 1-16,2 41 1 0,1-24-1 0,-1-2-2 15,2 2-3-15,-2 0 0 0,6-1 1 0,-4 2-1 16,3-1-2-16,-3 0-12 0,1 0-19 0,0 2-23 16,2-4-25-16,0 1-32 0,-1-2-30 0,1 1-14 15,0 2-18-15,2-5-13 0,-4-2-102 0,1 1-336 16,-1-6 95-16</inkml:trace>
  <inkml:trace contextRef="#ctx0" brushRef="#br0" timeOffset="146931.66">7316 13575 367 0,'9'-10'225'0,"-7"6"-10"16,-2 4-13-16,0 0-13 0,7-10-20 0,-7 10-21 16,0 0-17-16,0 0-18 0,0 0-10 0,0 0-5 15,0 0-4-15,0 0-8 0,0 0-5 0,0 0-12 16,0 0-8-16,2 29 0 0,-4-19-6 0,2-2-9 16,0 2-4-16,2 7-3 0,-2-3-7 0,0-2-3 15,2 5-19-15,0-5-20 0,-2 1-23 0,0-3-17 16,0-3-28-16,0-7-14 0,6 17-2 0,-2-9-18 0,-4-8-3 15,5 11-6-15,-5-11-6 0,6 6-4 0,-6-6-90 16,0 0-264-16,0 0 77 0</inkml:trace>
  <inkml:trace contextRef="#ctx0" brushRef="#br0" timeOffset="147103.51">7406 13688 900 0,'8'-18'-36'0,"-4"3"24"15,-4 2 26-15,3 2 19 0,-3 0 26 0,0 11 20 16,2-18 14-16,-2 11 15 0,0 7 5 0,0-12 9 16,0 12-3-16,2-10 0 0,-2 10-11 0,2-8-10 15,-2 8-9-15,0 0-14 0,0 0-4 0,0 0-7 0,0 0-6 16,0 0 0-16,0 0 0 0,0 0-4 0,0 0-9 15,0 0-1-15,0 0-4 0,12 33-5 16,-12-23-1-16,0 5-6 0,2-1 0 0,1 2-5 0,1-1-6 16,0 1-28-16,3 1-28 0,-5-1-26 0,6 0-40 15,-1-1-34-15,4 0-38 0,3-4-115 0,1 0-350 16,4-2 99-16</inkml:trace>
  <inkml:trace contextRef="#ctx0" brushRef="#br0" timeOffset="147525.3799">8570 13487 238 0,'6'-7'350'16,"-6"7"-45"-16,0 0-24 0,10-8-23 0,-10 8-21 15,0 0-22-15,5-4-28 0,-5 4-21 0,0 0-20 16,0 0-15-16,18-4-8 0,-18 4-21 0,27-2-12 0,-7-2-7 15,4 2-12-15,10 0-3 0,-7 2-6 16,7 0-8-16,-2 0-11 0,4 0-19 0,-10 2-11 16,10-2-22-16,-11 0-26 0,-2 2-21 0,-5-2-19 15,1 2-12-15,-6 0-17 0,-13-2-7 0,23 0 0 0,-23 0-10 16,0 0-5-16,19-4-20 0,-19 4 3 0,6-4 10 16,-6 4 1-16,0 0 16 0,0-12 12 0,0 12 9 15,0 0 21-15,-14-19 28 0,7 11 21 0,1 2 26 16,6 6 21-16,-17-13 18 0,8 7 16 0,1 3 9 15,1-4 9-15,7 7 4 0,-16-6 7 0,7 2 2 16,9 4 5-16,-17 0 3 0,17 0 7 0,-17 4-6 0,7 2-7 16,1-1-7-16,0 0-3 0,5 1-1 0,-4 2-13 15,-1 8-6-15,3-4-1 0,1 0-11 16,1 4-2-16,2-2-7 0,-4 3-3 0,4-1-6 0,4 1-23 16,-2-1-24-16,6 3-30 0,0-3-37 0,3 0-41 15,0 1-41-15,3-2-177 0,1-3-409 0,-1-1 114 16</inkml:trace>
  <inkml:trace contextRef="#ctx0" brushRef="#br0" timeOffset="148009.7">9594 12967 411 0,'5'-10'275'0,"-3"2"-25"0,0 2-29 0,-2 6-28 15,7-14-26-15,-7 14-26 0,0 0-17 0,0 0-13 16,0 0-13-16,0 0-4 0,11 29 7 0,-6 1 1 16,-3 7 0-16,1 2-3 0,1-1 2 0,-4 5-10 0,0 24-3 15,0-18-11-15,-4-8-7 0,1-2-8 16,-2 0-2-16,3-7-11 0,-5 0-2 0,7-9-6 16,-2-3-6-16,0-3-1 0,2-3-2 0,0-5-3 0,0 2-4 15,0-5 0-15,0-6 1 0,0 15 2 0,0-15-7 16,2 6 0-16,-2-6-4 0,0 0 0 0,0 0-6 15,25-17 2-15,-9 5-4 0,9-9-1 0,0-3-1 16,-2 4-1-16,0-4-1 0,-5 9-2 0,-1 0 2 16,-4 5-3-16,-2 2-3 0,1 1 0 0,-1 3-2 15,-1 3 2-15,-10 1-3 0,17 0-1 0,-17 0 5 16,19 7 5-16,-12-1-5 0,-1 3 5 0,1 5-8 16,-2-1 0-16,-3 2 4 0,-2 1-1 0,0-4-3 15,0 4-1-15,-2-4 3 0,-1 5 4 0,-4-3-5 0,-1-1 6 16,-1-1-2-16,-3 3-1 0,-1-3 4 0,-2-2 2 15,4-4-1-15,0-2-3 0,-3 1-1 0,5-3 12 16,9-2-4-16,-21 1-3 0,21-1-3 0,-15-3 0 16,15 3 2-16,-19-9-3 0,13 3 5 0,1 0-11 15,3-2-14-15,0-3-20 0,4 1-20 0,-2 10-28 16,2-18-26-16,5 1-23 0,-1 5-33 0,3-1-23 16,-1 5-18-16,1 2-143 0,-3 0-421 0,-6 6 118 15</inkml:trace>
  <inkml:trace contextRef="#ctx0" brushRef="#br0" timeOffset="148283.1">9973 13540 364 0,'0'0'193'0,"0"0"-12"15,11 2-8-15,-11-2-12 0,18 2-12 0,-18-2-10 16,20 4-5-16,-8-1-20 0,8 1-6 0,-1 4-10 0,-3 0-6 16,2 3-3-16,-2 2 4 0,-5 2 0 15,-2 4-6-15,1-2 3 0,-3 11-4 0,-7 3-4 16,-3-6-4-16,1-5-6 0,0 1-4 0,-6 9-3 0,-3-1 4 15,3-9 0-15,-5-1-3 0,7-2-2 0,-1-7 0 16,3 1-2-16,-3-4-5 0,5 0 3 0,2-7 2 16,-8 9-3-16,8-9-7 0,0 0-5 0,0 0-4 15,0 0-6-15,0 0-6 0,0 0-15 0,0 0-16 16,0 0-28-16,47-16-29 0,-30 3-29 0,11-2-26 16,-8-2-33-16,10 1-24 0,-9-1-19 0,-3 5-18 15,-6 2-154-15,1-1-431 0,-4 3 120 0</inkml:trace>
  <inkml:trace contextRef="#ctx0" brushRef="#br0" timeOffset="148470.57">10367 13699 221 0,'0'0'37'0,"3"-13"11"0,-3 13 12 0,4-12 0 0,-4 12 10 16,2-15 8-16,-2 7 4 0,0 8 13 0,5-14 5 15,-5 14 12-15,4-12 3 0,-4 12 5 0,2-13-6 16,-2 13-6-16,2-10-9 0,-2 10-7 0,8-4 3 16,-8 4 1-16,0 0 5 0,0 0 0 0,0 0 9 15,0 0-1-15,0 0 0 0,18 20-2 0,-14-11 0 16,1 6-15-16,0 2-8 0,-3 2-6 0,3-2-9 15,-3 1-7-15,2 0-5 0,-2 1-5 0,3-1-5 0,-1 3-19 16,-2-4-31-16,2 1-33 0,0 0-40 0,0-2-43 16,1 4-44-16,2-5-52 0,-1 1-121 0,2-9-400 15,1 2 112-15</inkml:trace>
  <inkml:trace contextRef="#ctx0" brushRef="#br0" timeOffset="149033.04">10944 13131 385 0,'2'-8'163'0,"-2"8"-28"0,0 0-15 0,0 0-24 15,7-8-1-15,-7 8-17 0,0 0-13 0,0 0-3 16,0 0-4-16,0 0-10 0,0 0-4 0,14-4-6 15,-14 4-1-15,0 0-8 0,0 0-6 0,0 0 4 16,0 0-8-16,0 0 0 0,0 0-2 0,0 0-2 0,0 0-1 16,0 0 3-16,11-4-5 0,-11 4 1 15,0 0-1-15,0 0-1 0,0 0-6 0,3-10 4 16,-3 10 0-16,0 0-2 0,0 0 2 0,0 0 9 0,-16-15-7 16,16 15 5-16,-16-5 2 0,16 5 10 15,-27 7 14-15,8 2 7 0,-11 5 14 0,3 2-4 0,-1 5 3 16,3 5 9-16,5 3-1 0,2-2-5 0,4 3-4 15,2-1-9-15,1 0-1 0,9-4 1 0,2-6-2 16,0 1-3-16,2-4-4 0,5 1 4 0,3-1-9 16,3-1-5-16,2-3 0 0,6-2-2 0,0-2-2 15,13-1-5-15,0-1-4 0,5-6-4 0,-7-2-4 0,-5-7-8 16,-4 2-4-16,-4-4-13 0,-4 1-5 16,4-4-5-16,3-9-2 0,-3-4-1 0,-8 4 5 0,3-5-2 15,-7-1 6-15,-1-1 2 0,-6-1 4 0,0 6 0 16,-4 4 6-16,2 3 6 0,-3 1 6 0,3 5 2 15,-2 1 3-15,-1 3 4 0,0 0-2 0,5 8 2 16,-9-8 6-16,9 8 4 0,-9-2 8 0,9 2 4 16,0 0 3-16,-21 17-2 0,10-4 4 0,1 4-3 15,4 2-1-15,-1 1-3 0,0 11-3 0,3-6-4 16,0 7-4-16,4-7 3 0,2-3-6 0,2 7 0 16,-2-5-2-16,5-2-13 0,-3-4-25 0,1-1-34 15,-1 1-31-15,6-4-35 0,-5 3-47 0,1-1-41 16,-1-5-154-16,-1-2-430 0,4-4 119 0</inkml:trace>
  <inkml:trace contextRef="#ctx0" brushRef="#br0" timeOffset="149304.74">11245 13421 225 0,'7'-6'228'15,"-7"6"-24"-15,7-6-31 0,-7 6-17 0,16-5-22 0,-16 5-16 16,16 0-11-16,-16 0-8 0,0 0-10 0,24 8-2 15,-14-3-5-15,3 7-1 0,-1 1 6 0,-3 1 3 16,-2 4-5-16,-3 1 3 0,1 0 0 0,-8 1 2 16,1 1 1-16,0-1-4 0,-5-2-4 0,5 1-8 15,-4 0 2-15,-2-2-4 0,1-4-6 0,3-1-1 16,-3-1-7-16,5-2 3 0,2-3-12 0,0-6-4 16,-4 12 0-16,4-12-6 0,0 6-4 0,0-6-8 15,0 0-17-15,0 0-20 0,17 4-28 0,-17-4-26 16,0 0-28-16,37-10-38 0,-19 2-41 0,1-2-35 15,-4-5-145-15,13-3-419 0,-3-3 118 0</inkml:trace>
  <inkml:trace contextRef="#ctx0" brushRef="#br0" timeOffset="149476.6">11599 13440 420 0,'0'0'199'16,"-2"-8"-23"-16,2 8-13 0,0 0-2 0,0 0 0 15,0 0-3-15,0 0-4 0,0 0-8 0,0 0-6 16,-6 26-6-16,6-16-10 0,0 7-12 0,-2 3-8 15,2-3-10-15,0 1-12 0,-2 1-7 0,2-3-7 16,0 3-8-16,-2-1-8 0,6 1-39 0,-4-1-39 0,2 1-46 16,1-3-58-16,0 3-214 0,-3-7-413 15,2 0 115-15</inkml:trace>
  <inkml:trace contextRef="#ctx0" brushRef="#br0" timeOffset="149979.91">12476 13390 503 0,'0'0'352'0,"5"6"-60"0,-5-6-40 0,4 4-27 16,-4-4-19-16,0 0-19 0,12 4-21 0,-3-1-20 15,12 1-10-15,-1-3-16 0,15 4-14 0,3-5-10 16,1 3-11-16,-1-2-14 0,-3 5-22 0,0-4-25 15,-9 1-28-15,-5-3-22 0,0 0-15 0,-3 2-24 0,-4-2-17 16,-1 2-11-16,-13-2-11 0,21 0-17 0,-21 0-16 16,9-4-12-16,-9 4-2 0,6-7 0 0,-6 7 8 15,0-8 11-15,0 8 14 0,-6-14 11 0,1 5 5 16,-4-5 53-16,0 0 10 0,2 4 57 0,-2 1 20 16,5 1 4-16,-3 1 29 0,2-1 10 0,0 5 7 15,1-4 8-15,4 7 0 0,-7-6 1 0,7 6-5 16,-6-6 12-16,6 6 8 0,0 0 3 0,0 0-1 15,0 0-2-15,0 0-7 0,-26 12-8 0,22-2-10 16,0-2-6-16,-2 8-12 0,0 2-2 0,1-2-1 0,3 5-16 16,0-1-3-16,2 13-6 0,2-6-37 0,2 4-49 15,1-1-55-15,-1 1-57 0,-4-6-233 0,6-2-468 16,-2-7 130-16</inkml:trace>
  <inkml:trace contextRef="#ctx0" brushRef="#br0" timeOffset="150766.87">13746 12982 286 0,'0'-4'341'0,"3"-1"-64"0,-3 5-46 0,3-6-29 16,-3 6-34-16,0 0-15 0,0 0-16 15,0 0-12-15,7 18-8 0,-3-1-4 0,-2 16-6 0,-2 0 5 16,2 4-11-16,-4-1-6 0,2 2-9 0,-4 0-6 16,2 0-7-16,-1-4-7 0,1-2-13 0,-3-1-7 15,2-11 2-15,-1-2-4 0,4-4-5 0,0-1-3 16,0-3-3-16,-2-1 0 0,2-1-8 0,0-8 6 15,-5 10-1-15,5-10-4 0,0 0-6 0,3 6-4 0,-3-6 1 16,0 0-6-16,0 0 3 0,18-14-1 16,-4 2-4-16,2-2-3 0,8-6 1 0,-3 2 4 0,0 6-5 15,-3 1-2-15,-2 0 1 0,-5 6-1 0,3 1-2 16,-3 0-2-16,-2 1 1 0,-9 3-2 0,19 4 0 16,-10 1 0-16,-5-1 0 0,6-1 0 0,-6 7 5 15,1-2-4-15,-1-2 0 0,-2 4 3 0,1-2-2 16,-3 1-1-16,0-1 1 0,-3 0 2 0,1 0 2 15,0-2-3-15,-5 1 3 0,1-1 0 0,-2-2-8 0,1 0 6 16,-1-3 2-16,8-1 0 0,-19 3-2 0,19-3-2 0,0 0 0 16,-22-4-2-16,14 0 4 0,2-2-6 0,-1 0-14 15,3-1-12-15,-1 0-18 0,3-1-19 0,2 0-25 16,0 8-21-16,4-16-24 0,1 8-7 0,1 2-14 16,3 0-12-16,8-3-17 0,-4 3-127 0,3 0-374 15,0 0 105-15</inkml:trace>
  <inkml:trace contextRef="#ctx0" brushRef="#br0" timeOffset="151001.23">14146 13292 238 0,'9'-4'167'0,"-9"4"-19"0,7-4 1 0,-7 4 0 15,7-5-9-15,-7 5-7 0,0 0-8 0,9-2-8 16,-9 2-5-16,0 0-4 0,0 0-1 0,0 0 1 16,20 8 11-16,-15-1-2 0,1 3 0 0,2 7 2 15,-1-1-8-15,-3 2-5 0,5 14-3 0,-5-5-7 16,-2 5-3-16,4-8-16 0,-6-3-9 0,2 0-2 0,-2-1-4 15,2-2-9-15,-2 3-4 0,3-4-5 16,-1 1-5-16,0-2-3 0,0 1-6 0,0-1-10 16,-2-1-26-16,3-3-24 0,-1-1-27 0,-2-3-29 0,0-8-31 15,2 11-20-15,0-4-27 0,-2-7-38 0,3 5-137 16,-3-5-405-16,0 0 113 0</inkml:trace>
  <inkml:trace contextRef="#ctx0" brushRef="#br0" timeOffset="151723.76">14440 13353 350 0,'0'0'192'0,"5"-10"-21"16,-5 10-6-16,0-7-14 0,0 7-5 0,0 0-10 15,0-8-9-15,0 8 107 0,0 0-132 16,0 0-11-16,0-7-8 0,0 7-7 0,0 0-14 15,0 0-2-15,2-7-11 0,-2 7-2 0,0 0-4 16,0 0-10-16,0 0-1 0,0 0-1 0,14-2-3 16,-14 2-5-16,0 0-3 0,0 0-3 0,22 9 0 15,-14-6-5-15,-8-3 0 0,6 7 2 0,-1-3-5 0,-1 2-1 16,1-2 3-16,-1 3-1 0,0-1 0 16,2 2-2-16,-4-2-1 0,-2 0 0 0,0-6 1 15,0 12-2-15,0-12 0 0,0 10 0 0,-2-3 4 0,2-7-3 16,-6 13-2-16,6-13 3 0,-4 7-3 0,2-2 5 15,2-5-6-15,-5 6 1 0,5-6 2 0,-4 4-4 16,4-4 2-16,0 0 1 0,0 0 0 0,-7 4-1 16,7-4 0-16,0 0 1 0,0 0-2 0,-9 4-2 0,9-4-1 15,0 0 2-15,0 0-2 0,0 0 2 16,0 0-2-16,0 0 0 0,0 0-1 0,0 0-1 16,0 0 3-16,0 0-2 0,0 0 2 0,-16-8-1 15,16 8-1-15,0 0 2 0,0 0-3 0,0 0 3 16,-2-8-2-16,2 8 0 0,0 0 1 0,0 0 1 15,0 0-2-15,4-11 2 0,-4 11 1 0,0 0 1 16,7-8-2-16,-7 8 4 0,10-6 0 0,-4 1-1 16,-6 5 1-16,11-5-1 0,-2 0-1 0,-1 3 0 15,-8 2 4-15,15-2-6 0,-15 2 1 0,19 2 0 16,-19-2-2-16,15 7-1 0,-5-3 0 0,-1 2 0 16,9 6 4-16,-4 1 0 0,-3 0 2 0,-1 4 4 15,-4 4-1-15,1-4 0 0,-7 13 1 0,-2-3 7 0,0-6-4 16,-1-3 7-16,-3 1 1 0,-4 6 1 0,-1 1 4 15,0-10 1-15,1-1-3 0,6-1 6 0,-3-5 0 16,-2 0 6-16,2-1 4 0,0 1 0 0,0-5 1 0,7-4 3 16,-4 11 16-16,4-11-2 0,-10 8-9 0,10-8 3 15,-6 3-7-15,6-3 10 0,0 0-11 0,0 0-1 16,0 0-3-16,0 0-7 0,0 0 5 0,0 0-5 16,0 0-11-16,0 0 0 0,0 0-2 0,0 0-3 0,0 0-2 15,0 0-5-15,0 0-1 0,0 0-4 0,0 0 8 16,0 0-7-16,38-8 0 0,-38 8 0 0,30-3-3 15,-9 1 3-15,-1-1-1 0,-2 3-14 0,3 0-25 16,-2 3-19-16,-2-3-18 0,4 0-24 0,0 0-26 16,-3 2-31-16,-2-2-42 0,6 1-43 0,-5-4-176 15,3 0-491-15,0-1 137 0</inkml:trace>
  <inkml:trace contextRef="#ctx0" brushRef="#br0" timeOffset="152542.78">15371 13179 490 0,'0'-11'255'0,"0"11"-39"0,0-10-19 16,0 10-24-16,0-8-21 0,0 8-16 0,2-6-18 15,-2 6-14-15,0 0-12 0,0 0-9 0,2-8-9 16,-2 8-10-16,0 0-5 0,0 0-7 0,0 0-9 15,2-8-1-15,-2 8-7 0,0 0 1 0,0 0-3 0,0 0-1 16,0 0-6-16,0 0 1 0,0-7-3 0,0 7 1 16,0 0-7-16,0 0-1 0,0-8-1 0,0 8 0 15,0 0-4-15,0-8 3 0,0 8-6 0,-2-8-1 16,2 8-2-16,-7-9 1 0,5 5-4 0,2 4 0 16,-16-8 2-16,7 8 3 0,9 0 7 0,-28 4 9 15,11 4 4-15,-4 2 9 0,-9 11-2 0,5 1 10 16,0 3-5-16,3 2 3 0,3 1-5 0,3 2-3 15,0-2 4-15,9 1-5 0,3-6 2 0,4-2-10 16,0-3-1-16,2-1 8 0,5 0-8 0,2 0 3 16,0-2-7-16,5-4 4 0,1 0-8 0,4 2 0 15,-3-5 6-15,4-2-10 0,1-4 2 0,0 0 1 16,-4-4-7-16,4 0 0 0,-3-7-1 0,1 1 1 0,-3-2 0 16,0-2-3-1,0-2 2-15,-3-3-6 0,-2 2 4 0,1 0-6 16,-3-4 4-16,0 1 1 0,-1 1-3 0,-4 0 4 15,0 3-4-15,-1 3 14 0,-1 1-6 0,0 3-2 16,-2-1-2-16,2 3-2 0,-2 5-3 0,0 0-1 0,0 0 5 16,0 0 1-16,0 0 0 0,0 0 3 0,0 0 2 15,0 0-2-15,-13 22 0 0,11-3 0 0,0-5 1 16,4 4 1-16,-2 3-2 0,2-2-4 0,0 1 0 16,3 9-11-16,-1-4-21 0,3-4-26 0,0-3-33 15,-2 1-33-15,1-4-33 0,3 4-27 0,-4-2-22 0,2-5-26 16,-2-1-130-16,-1-3-424 0,3-3 118 15</inkml:trace>
  <inkml:trace contextRef="#ctx0" brushRef="#br0" timeOffset="152765.8499">15621 13553 273 0,'0'0'240'0,"2"-11"-19"16,1 7-13-16,-3 4-8 0,2-6-11 0,-2 6-23 15,3-6-19-15,-3 6-19 0,0 0-15 0,0 0-12 16,2-7-11-16,-2 7-15 0,0 0-2 0,0 0-3 15,0 0-3-15,0 0 3 0,9 19 5 0,-7-9-3 0,5 7-6 16,-3 1-1-16,2 1-6 0,-2-3-4 16,3 5-3-16,-3-2-7 0,3-1-4 0,-1 1 0 0,2-1-7 0,-4-1-5 15,1-1 0-15,-1 1-14 0,1-3-23 0,-1-2-25 16,-2 0-25-16,2-3-30 0,0-1-21 0,-2-2-23 16,-2-6-12-16,7 12-28 0,-3-7-143 0,-4-5-378 15,0 0 105-15</inkml:trace>
  <inkml:trace contextRef="#ctx0" brushRef="#br0" timeOffset="153047.06">15911 13612 213 0,'-2'-14'247'0,"2"14"-23"15,-3-8-6-15,3 8-11 0,0 0-15 0,0 0-20 16,3-10-16-16,-3 10-22 0,0 0-14 0,0 0-15 16,0 0-11-16,0 0-10 0,14-5-11 0,-14 5-6 15,0 0-9-15,25 12-2 0,-12-1-5 0,1-1-1 16,2 5 1-16,-4-3-1 0,-3 2 0 0,2 0-1 15,-5 1 4-15,2 0 2 0,-6 1 0 0,0-4-2 16,-2 0 7-16,-2-1-5 0,2-1 1 0,-4-1-3 0,-2-4 4 16,2 5-1-16,4-10-5 0,-7 11 1 15,5-3-2-15,2-8 1 0,-9 9-6 0,9-9 11 0,-2 8-8 16,2-8-3-16,0 0-4 0,0 0 6 0,0 0-16 16,0 0-5-16,0 0-12 0,0 0-14 15,0 0-28-15,22 2-31 0,-22-2-48 0,25-10-54 0,7-1-69 16,0-3-211-16,2-1-528 0,3-3 144 0</inkml:trace>
  <inkml:trace contextRef="#ctx0" brushRef="#br0" timeOffset="153469.64">17256 13548 473 0,'-8'-1'294'0,"8"1"-24"0,0 0-14 16,0 0-29-16,0 0-19 0,0 0-16 0,0 0-30 15,0 0-19-15,0 0-13 0,0 0-7 0,0 0-18 16,0 0-11-16,0 0-9 0,42 6-9 0,-4 0-7 0,0-2-5 15,3 2-11-15,-3 0-13 0,2 1-24 16,-6-3-28-16,-4 0-27 0,-7-3-32 0,-3 2-23 0,-6-2-30 16,6 2-24-16,-6-6-21 0,-14 3-156 0,25-4-386 15,-16-1 110-15</inkml:trace>
  <inkml:trace contextRef="#ctx0" brushRef="#br0" timeOffset="153656.04">17602 13374 325 0,'-13'-4'207'0,"13"4"-12"15,-11-4-8-15,11 4-14 0,0 0 3 0,0 0-5 16,0 0-5-16,0 0-10 0,-27 10 0 0,20-4-11 16,3 0-9-16,-1 2-11 0,-2 0-8 0,0 8-15 15,3-2-7-15,-3-1-8 0,2 2-9 0,0 2-10 0,1-1-9 16,4 1-4-16,-2 1-5 0,4-4-5 0,-2 5-28 16,4 0-33-16,-4-1-33 0,5-1-36 0,2 1-34 15,2 0-38-15,0 0-35 0,5-3-139 0,2-2-397 16,13 5 113-16</inkml:trace>
  <inkml:trace contextRef="#ctx0" brushRef="#br0" timeOffset="154279.26">18235 13160 221 0,'-2'-10'184'0,"0"1"-19"16,2 1-8-16,0 8-7 0,0-10-7 0,0 10-15 0,0-10-5 15,0 10-8-15,0 0-6 0,0 0-10 16,-3-11-17-16,3 11-6 0,0 0-8 0,0 0-4 0,0 0 8 16,0 0 3-16,0 0 8 0,0 0 0 0,-2 29 6 15,0-8 0-15,0 10 4 0,-4-1-1 0,2 1-7 16,-1 2-4-16,1-2-3 0,2 2 0 0,-7-2-2 15,5 0-7-15,-2-2 0 0,2 1-10 0,2-5-10 16,-3-5 0-16,3-1-3 0,0-3-9 0,-3 3-3 16,3-2-2-16,2-1-1 0,-2 0-1 0,2-1-3 15,-2-3-3-15,-2-3-2 0,2 0-6 0,2-9 3 0,-2 15-4 16,0-9 1-16,2-6-2 0,0 12-2 0,0-12 2 16,0 9 1-16,0-9-4 0,0 0 2 15,0 0-2-15,-2 10 0 0,2-10 1 0,0 0-3 0,0 0-3 16,0 0-2-16,0 0 6 0,0 0-5 0,0 0-1 15,23-27 0-15,-12 13-1 0,-1 1-3 0,1 1 2 16,0 2-4-16,-2-1 2 0,0 6 1 0,0-4-2 16,-2 5-1-16,5-3 1 0,-3 3-1 0,2 3-2 15,5-3 2-15,-3 4 0 0,-13 0-5 0,28 4 1 16,-16 0 5-16,-6 2-1 0,1 0 1 0,2 3 1 16,-4-4-1-16,2 6 8 0,-5-3-7 0,3 1 0 0,-3 1-2 15,-2 0 1-15,-2-2 4 0,-1 2 0 0,-1-1 0 16,-8 5 0-16,-4-2 2 0,2-2 2 0,-3-2-4 15,-2-1-1-15,-1 1 2 0,-1-4-3 0,3 1 2 16,0-2 7-16,-3-3 2 0,8 2-4 0,13-2-4 16,-25-2 2-16,16-1-2 0,9 3-2 0,-19-7 3 15,12 3-4-15,0-2 1 0,7 6-2 0,-9-13 0 16,9 6-5-16,0 7-10 0,2-11-11 0,0 5-21 0,6-2-19 16,-1 2-23-16,-7 6-25 0,13-11-34 0,-1 5-42 15,-3 2-38-15,0 0-164 0,7-3-467 0,-3 3 129 16</inkml:trace>
  <inkml:trace contextRef="#ctx0" brushRef="#br0" timeOffset="154577.71">18386 13604 279 0,'0'0'223'0,"6"-6"-26"15,-6 6-19-15,7-7-25 0,-7 7-18 0,0 0-13 16,12-5-16-16,-12 5-5 0,15-3-9 0,-5 3-3 15,-10 0-2-15,20 3-2 0,1 1-5 0,-6 1-3 0,4 2-2 16,-3 3 2-16,0 1-2 0,0 1 0 16,-5 1 1-16,-2 1-3 0,1 0-8 0,1-2 6 15,-9 5 0-15,0-1-7 0,-2-4 3 0,0 1 0 0,-2-3 7 16,0 0 0-16,-2-2 4 0,-1-1-9 0,1 1-7 16,-2-2-2-16,2 2 7 0,4-8-11 0,-9 11 0 15,7-5-5-15,2-6-6 0,0 0-8 0,-5 8-3 16,5-8-7-16,0 0-25 0,0 0-20 15,0 0-25-15,0 0-18 0,0 0-23 0,39-6-30 0,-26 0-36 16,8 0-31-16,-2-3-34 0,-2-2-161 0,2-1-450 16,-1 2 126-16</inkml:trace>
  <inkml:trace contextRef="#ctx0" brushRef="#br0" timeOffset="154843.3199">18782 13530 376 0,'-2'-12'216'16,"2"12"-16"-16,-2-8-8 0,2 8-14 0,0 0-16 15,0 0-24-15,2-10-14 0,-2 10-13 0,0 0-9 16,11-5-11-16,-11 5-4 0,0 0-4 0,34 12-5 16,-8 0 83-16,-12 1-78 0,1-1 9 15,0 5 2-15,-2-3-6 0,0 2 7 0,-3 1-3 16,-3 2-4-16,-3-4-8 0,-2 5 3 0,-2-4-2 16,-2 1 4-16,-2-2-4 0,-1 1-1 0,3-7-7 15,-6 2-2-15,4-1-7 0,-1-3-11 0,1-2 5 16,4-5-10-16,-4 15-2 0,1-9-7 0,3-6-5 0,-6 10 9 15,6-10-12-15,0 0 6 0,0 0-21 0,0 0-25 16,11 7-25-16,-11-7-21 0,30-5-26 0,-13 1-36 16,18-4-30-16,-1-4-43 0,5-4-41 0,-5-1-199 15,0-1-516-15,5 1 143 0</inkml:trace>
  <inkml:trace contextRef="#ctx0" brushRef="#br0" timeOffset="155281.2">19656 13208 286 0,'-11'-9'226'0,"11"9"-20"0,-28-2-4 16,7 2-7-16,1 4-1 0,-12 4-3 0,-3 4-4 0,3 3-3 15,-4 5-6-15,4 1-8 0,3 2-6 0,-1 1-12 16,8 0-15-16,3 2-11 0,1 0-13 0,4-5-8 15,5-4-9-15,4-1-9 0,3 2-8 0,7-1-8 16,-3 1-8-16,5-3-3 0,2 1-1 0,5-3-12 16,4-1-1-16,0 0-9 0,14 4-9 0,0-7-6 15,-6-1-9-15,-1-8-12 0,-8 4 4 0,7-8-8 16,-5 2-6-16,0-4 0 0,0-3-11 0,-4-2-9 0,2-4 0 16,-2 1 3-16,-1-15 2 0,-5 7 8 15,-2 2-1-15,-5 2 5 0,2 0 6 0,2 1 9 16,-4 7 6-16,-2-3 2 0,2 5-3 0,-2 0 2 0,0 8-2 15,5-10 1-15,-5 10 13 0,0 0-6 0,0 0 8 16,0 0-10-16,0 0 3 0,0 0-1 0,0 0-5 16,0 0 3-16,0 0 1 0,4 25-3 0,3-8 1 15,-1-3 1-15,2 2-10 0,1-2-24 0,-1 1-23 16,-1 1-27-16,3-4-28 0,-3 0-27 0,-1-1-25 16,1-1-12-16,0-3-21 0,-2-1-9 0,-1 0-11 15,-4-6-137-15,13 6-407 0,-13-6 116 0</inkml:trace>
  <inkml:trace contextRef="#ctx0" brushRef="#br0" timeOffset="155487.3199">19845 13551 314 0,'5'-7'56'0,"-5"7"28"16,11-9 17-16,-6 1 0 0,1 5-2 16,-6 3-7-16,14-10 0 0,-7 3 1 0,2 4 7 0,3-1 2 0,-12 4 4 0,24-9 2 15,-5 7-5-15,-3 2 2 0,-16 0-11 0,25 2-2 16,-16 2 3-16,0 3 5 0,4 3 6 0,0 4 3 16,-5-2-3-16,-1 5-2 0,1-1-9 0,-4 0-2 15,-6 1 3-15,2-1-2 0,-6 1-3 0,2-1 9 16,0-3-4-16,-5 9 70 0,7-13-93 15,-1-1-5-15,1-3 3 0,2-5-6 0,-2 11-4 16,2-11-6-16,0 9-5 0,0-9-2 0,0 0-8 16,11 9-16-16,0-6-24 0,10-3-33 0,0 0-32 0,-1-3-38 15,0-1-56-15,14-4-52 0,-2-6-234 0,5 0-535 16,-3-5 148-16</inkml:trace>
  <inkml:trace contextRef="#ctx0" brushRef="#br0" timeOffset="155773.06">20411 13327 225 0,'0'0'252'16,"-7"-6"-38"-16,7 6-21 0,0 0-17 0,0 0-20 15,0 0-12-15,0 0-9 0,0 0-14 0,0 0-8 16,0 0-10-16,29 26-8 0,-17-12-10 0,1 1 2 0,2 1-1 16,-2 1-3-16,-1-3-7 0,1 3-1 0,-4-1-2 15,1 0-2-15,-1 1-3 0,-1-1 3 0,-1-2-4 16,-5 3 3-16,1-5-1 0,-6 1 0 0,1-3-1 15,2-1-3-15,-2-2 1 0,2-7-1 0,-5 13-5 16,5-13-1-16,-2 8-2 0,2-8 2 0,0 0-7 16,-2 12-5-16,2-12-4 0,0 0-1 0,0 0-8 15,21 9 2-15,-4-9-11 0,2 0-4 0,22-2-24 0,-3-2-26 16,8 1-21-16,3 1-26 0,21-1-22 16,1-4-22-16,-19 7-37 0,-9 0-44 0,1 2-211 15,-16 0-494-15,6 1 137 0</inkml:trace>
  <inkml:trace contextRef="#ctx0" brushRef="#br0" timeOffset="156569.9">5151 14757 264 0,'-11'-7'337'0,"11"7"-45"0,0 0-29 0,-7-6-29 16,7 6-24-16,0 0-25 0,0 0-20 0,0 0-17 0,16-16-19 16,3 10-13-16,15 0-13 0,2-2-9 0,2-1-9 15,6 3-8-15,1 3-9 0,2-2-6 16,-2 5-16-16,-1 0-28 0,-1 0-35 0,-3 1-35 0,-2 4-35 15,-4 1-40-15,-7 0-40 0,-7 1-160 0,-8-3-392 16,-1 2 111-16</inkml:trace>
  <inkml:trace contextRef="#ctx0" brushRef="#br0" timeOffset="156724.59">5404 14886 230 0,'-13'2'278'15,"13"-2"-40"-15,0 0-28 0,0 0-18 0,0 0-15 16,0 0-18-16,0 0-14 0,0 0-18 0,0 0-13 15,0 0-12-15,48-11-10 0,-12 11-12 0,5-3-8 16,3-3-30-16,1 3-36 0,0-2-39 0,29 2-36 0,-21 2-54 16,-6-5-147-16,21-1-320 0,10 1 91 15</inkml:trace>
  <inkml:trace contextRef="#ctx0" brushRef="#br0" timeOffset="157178.56">7225 14299 281 0,'9'-9'258'0,"-3"3"-32"0,-6 6-30 0,17-3-23 16,-17 3-19-16,0 0-12 0,0 0-6 0,0 0-11 15,17 15-7-15,-17-4 0 0,0 5-5 0,-2 3-3 16,-7 10-8-16,-9 1-7 0,-2 3-1 0,-3 0-6 16,-5 0-6-16,-1-4-6 0,-1 1-4 0,-4 0 2 15,-3-2-5-15,3-3-1 0,2-5-5 0,-3 0-9 16,9-3 1-16,-4 0-4 0,7-9-1 0,7 0 5 0,0-1-2 16,4-4 1-1,3 1 0-15,9-4-1 0,-15 3 0 0,15-3-5 0,0 0-6 0,-14 1-3 0,14-1 1 16,0 0-12-16,0 0 6 0,0 0-9 0,0 0-5 15,0 0 3-15,0 0 0 0,0 0-10 0,46-15 6 16,-31 12-6-16,8 1 2 0,-2 4-2 0,13 1-2 16,0 3-3-16,1-1 0 0,1 6-1 0,0 2 1 15,-2-1 2-15,6 2-4 0,-2 2 3 0,1-2-3 0,2 3 1 16,0 2-5-16,-2-4 8 0,5 6-3 0,-4-6-8 16,1 2-18-16,3-3-18 0,-5 0-15 0,-5 1-25 15,2-5-26-15,-4-1-26 0,-7 2-24 0,-4-5-16 16,-3 1-33-16,-2-1-36 0,-3-4-151 0,2 3-465 15,-15-5 129-15</inkml:trace>
  <inkml:trace contextRef="#ctx0" brushRef="#br0" timeOffset="158041.37">8276 14545 297 0,'4'-10'204'0,"3"2"-13"0,-7 8-13 0,4-11-7 0,-4 11-13 16,7-8-11-16,-7 8-17 0,0 0-15 0,8-6-11 16,-8 6-4-16,0 0 4 0,0 0 6 0,9 17 1 15,-5-1-5-15,-2 3-6 0,0 14-3 0,1-3-7 16,-3 5-6-16,0 3-6 0,0-4-7 0,-5-1-6 16,5-2-6-16,5-7-7 0,-5-3-4 0,2-2-6 15,-4-1-3-15,4-2-3 0,-2-4-6 0,0 1 0 16,0-3-5-16,0-1 0 0,0-9-4 0,2 14 2 0,-2-14-3 15,0 8 1-15,0-8 0 0,0 0-4 0,0 0-3 16,0 0 1-16,0 0 4 0,0 0-3 0,0 0-9 16,0 0-1-16,0 0 1 0,3-34-1 0,-3 17-4 15,2-4-3-15,1 1-2 0,-1-10 4 0,-2 6-4 16,0 4 1-16,2-1-1 0,-4 2 2 0,2 1-1 16,-2 1 0-16,2 1 2 0,0 0-1 0,0 1-1 15,0 3 1-15,0 4-3 0,0 8 2 0,0-18 2 0,0 9 1 16,0 9 1-16,0-18-3 0,2 12 3 15,-2 6-3-15,0-19 0 0,2 11-1 0,-2 8 1 16,4-19-1-16,-1 10 3 0,1 0 1 0,6-8-3 0,1 5-6 16,0-2 4-16,3 2 6 0,-1-1-4 15,6 3-2-15,-6 2 3 0,4-1-3 0,-2-2 0 0,4 7-1 16,-6 0 1-16,1 3 1 0,-14 1 0 0,20-4 0 16,-20 4 2-16,0 0-3 0,25 9 3 0,-16-5 0 15,-9-4 3-15,12 15 3 0,-12-4-1 0,5 3 2 16,-5 2 1-16,-2 1 3 0,-1-1-2 0,-1 1 2 15,-4-1-1-15,2-2 0 0,1-2 0 16,3 1-1-16,-2-2-2 0,1-5 2 0,3-6-5 16,-2 14-1-16,2-14 1 0,-4 12 0 0,4-12-2 15,4 15 6-15,-2-7-4 0,3 2 0 0,4 4 3 0,3 2 2 16,1-3-3-16,1 0 0 0,-3 3-4 16,5-2 1-16,-4-1 0 0,-1 1-2 0,-2-1 1 0,0-3 0 15,-2 0-5-15,-3-2 11 0,-1 0-4 0,-3-8 0 16,2 13 4-16,-2-13 0 0,-7 15 4 0,1-9-2 15,-3 2-1-15,-8-2-1 0,4 1 0 0,-6-4 3 16,1 3 0-16,0-6 3 0,-3 0 5 0,21 0 4 16,-32-4 1-16,15-1 3 0,2 4-6 0,2-5 6 0,13 6-9 15,-16-8 3-15,9 2-2 0,7 6 0 0,-9-11-7 16,9 11 1-16,-3-8-3 0,3 8-4 0,0 0-4 16,3-15-9-16,-3 15-20 0,5-5-19 0,-5 5-23 15,6-7-26-15,-6 7-178 0,0 0 96 16,19-4-25-16,-19 4-31 0,0 0-142 0,15-2-451 15,-15 2 126-15</inkml:trace>
  <inkml:trace contextRef="#ctx0" brushRef="#br0" timeOffset="158400.73">8990 14754 241 0,'0'0'173'0,"0"0"-17"16,0 0-9-16,11-5-18 0,-11 5-1 0,0 0-13 15,0 0-2-15,0 0-15 0,0 0-2 0,0 0-11 0,0 0-7 16,0 0-9-16,0 0-9 0,0 0 5 16,0 0 3-16,0 0 11 0,0 0 4 0,12 14 6 0,-12-14 5 15,2 27-1-15,-2-9 0 0,-4 3-4 0,4-3-6 16,-6 3-7-16,-1 9-5 0,-1-5 0 0,1-4-3 15,-3-3-3-15,1 1-5 0,1 0-4 0,-2-3-9 16,-1 1 10-16,0-1-5 0,-1-5-6 0,5 2-7 16,0-5-3-16,1 0-1 0,1-1-4 0,5-7-3 15,-9 10-1-15,9-10 0 0,-7 7-4 0,7-7-3 16,0 0 0-16,0 0-14 0,0 0-18 0,0 0-24 16,0 0-26-16,0 0-36 0,0 0-48 0,0 0-52 15,0 0-199-15,0 0-475 0,0 0 133 0</inkml:trace>
  <inkml:trace contextRef="#ctx0" brushRef="#br0" timeOffset="159026.01">9457 14574 457 0,'9'-7'215'0,"-4"-1"-21"0,-5 8-18 0,11-12-13 0,-4 9-14 16,-7 3-4-16,6-9-12 0,-6 9-10 0,0 0-9 15,10-8-12-15,-10 8-7 0,0 0-10 0,0 0 6 16,0 0-5-16,0 0-2 0,0 0 3 0,18 24 5 16,-16-5-4-16,-2 12 3 0,0-1-6 0,-4 3-4 15,-3 2-1-15,1-2-2 0,-4 0-10 0,1 0-1 16,0-2-8-16,2 0-3 0,-2-5-5 0,4-5-3 15,1-5-4-15,-3 2-3 0,5-5-4 0,-2-1-6 0,0-1 1 16,2-3-6-16,2-8-4 0,-4 15 4 0,4-15-4 16,-5 9-1-16,5-9 0 0,-2 7-2 0,2-7 0 15,0 0-1-15,0 0-2 0,0 0 1 0,0 0-8 16,0 0 4-16,0 0-3 0,0 0-4 0,5-33 2 16,-1 15-1-16,0-14-4 0,4 2 0 0,-4-3-1 15,5-2-4-15,-2 0 0 0,3-2 1 0,-2 2-4 16,1 2 7-16,1 0-2 0,-1 2-2 0,0 9 2 0,-5 0 2 15,1 6-4-15,2-1-3 0,-5 1 7 0,5 5 7 16,-5 0-12-16,0 1 5 0,-2 10-5 16,5-12-1-16,-1 5 1 0,-4 7 0 0,0 0-2 0,2-9-4 15,-2 9 6-15,0 0 0 0,0 0 2 0,0 0 0 16,0 0-3-16,0 0 4 0,26 20 5 0,-16-6 6 16,-4 5-1-16,3-1-1 0,5 11 7 0,-3-1-2 15,-4-3-2-15,5 4-1 0,-3 2 0 0,4-4 9 16,-6-4-9-16,0-3 5 0,-2-2-3 0,1 1-6 15,-3-3 5-15,3 3-3 0,2 0 1 0,-4-6-5 16,3 4 5-16,-3-6-5 0,-2-1 3 0,3 0-5 0,-3-2 1 16,-2-8 4-16,8 15 1 0,-6-7-7 0,-2-8-8 15,4 12-15-15,-4-12-16 0,7 10-17 0,-7-5-22 16,0-5-21-16,0 0-22 0,4 10-14 0,-4-10-20 16,0 0-5-16,0 0-18 0,0 0-19 0,0 0-11 15,-4 15-5-15,4-15-121 0,0 0-398 0,0 0 112 16</inkml:trace>
  <inkml:trace contextRef="#ctx0" brushRef="#br0" timeOffset="159182.25">9658 14989 1293 0,'-16'-4'-73'0,"0"0"28"0,2 0 33 0,1 2 29 0,13 2 30 16,-19-9 22-16,10 5 13 0,-1-2 15 0,10 6 7 16,-13-8 12-16,4 4 11 0,3-2 9 15,6 6 7-15,-12-10-1 0,7 3 8 0,5 7-10 0,-11-12-6 16,11 12-11-16,-5-11-4 0,5 11-11 0,-5-10-21 16,5 10-10-16,0 0-8 0,10-16-4 0,-3 9-7 15,8-2-19-15,6 0-25 0,0 3-29 0,11-2-32 16,0 0-30-16,0 1-38 0,0 3-28 0,-3 0-38 15,-3 2-25-15,8-3-150 0,-9-2-424 0,-1 3 118 16</inkml:trace>
  <inkml:trace contextRef="#ctx0" brushRef="#br0" timeOffset="159731.69">10011 14529 344 0,'-4'-10'219'0,"2"-3"-13"0,-3 5-12 0,1-3-9 16,1 2-3-16,-2-2-9 0,5 11-9 0,-4-18-7 0,1 9 0 15,3 9-5-15,-2-17-2 0,0 9-1 0,2 8 6 16,-4-14-14-16,4 14-7 0,-3-12-19 0,3 12-10 16,0 0-15-16,-2-10-10 0,2 10-2 0,0 0-12 15,0 0-9-15,0 0 0 0,0 0-10 0,0 0-6 0,0 0-1 16,0 0-6-16,9 35-5 0,-2-17 3 16,2 1-4-16,5 9-2 0,7-1-1 0,-2 2-5 15,5-2-1-15,5 0 0 0,-1-5-6 0,4 2 6 0,2 0-5 16,2-4-1-16,-4-2-1 0,4 1-5 15,-1-7 2-15,-1-1-1 0,3-1 5 0,-5-2-5 0,-1 0-2 16,-5-3 2-16,-6-4-4 0,-2 3 6 0,-7-2-5 16,-11-2 2-16,19 5 0 0,-19-5-3 0,11 2-1 15,-11-2-1-15,0 0 0 0,0 0 2 0,0 0-4 16,0 0 2-16,0 0-4 0,0 0 5 0,-41 28-1 16,7-14 4-16,2 3-6 0,-4 2 8 0,4-4-2 0,-7 6 3 15,4-3 3-15,1-1 5 0,2 2 2 16,3-5-6-16,4-1-1 0,2 0 0 0,7-2 3 0,-3-2 0 15,4 1-5-15,1-2 4 0,0-2-2 0,6-1-1 16,-2 1 4-16,10-6-5 0,-16 6-1 0,16-6 4 16,-8 6 1-16,8-6 0 0,0 0 1 0,-15 6 2 15,15-6 2-15,0 0 8 0,-9 4-2 0,9-4 1 16,0 0 2-16,0 0 1 0,0 0-3 0,-12 7 3 16,12-7-3-16,0 0 1 0,0 0-1 0,0 0-2 15,0 0-2-15,-13 1-1 0,13-1-2 0,0 0 0 0,0 0-2 16,0 0-1-16,0 0-6 0,0 0 0 15,0 0-3-15,0 0 0 0,0 0 0 0,-15 3-20 16,15-3-18-16,0 0-24 0,0 0-27 0,0 0-26 0,0 0-33 16,0 0-30-16,0 0-36 0,0 0-30 0,0 0-27 15,0 0-214-15,0 0-574 0,0 0 157 0</inkml:trace>
  <inkml:trace contextRef="#ctx0" brushRef="#br0" timeOffset="160248.54">10930 14933 316 0,'0'0'333'0,"0"0"-34"0,0 0-22 0,0 0-33 16,0 0-22-16,0 0-22 0,0 0-25 0,0 0-14 16,0 0-10-16,0 0-9 0,0 0-4 0,0 0-6 0,0 0-5 15,0 0-3-15,0 0-3 0,0 0 0 0,14 3-6 16,-14-3 1-16,0 0-4 0,0 0-2 0,0 0 1 16,0 0-8-16,0 0 2 0,0 0-5 0,0 0-6 15,0 0-8-15,0 0-1 0,0 0-9 0,0 0-4 0,0 0-8 16,0 0-3-16,0 0-7 0,0 0-7 15,0 0-3-15,0 0-4 0,0 0-5 0,0 0-5 16,0 0-3-16,0 0 0 0,16-13-7 0,-16 13 0 0,0 0 0 16,0 0-1-16,0 0-4 0,0 0-1 0,0 0-3 15,0 0 0-15,9-7-3 0,-9 7-2 0,0 0-2 16,0 0 2-16,0 0 1 0,0 0-5 0,0 0 0 16,0 0 4-16,0 0-2 0,7-7 4 0,-7 7-8 15,0 0-2-15,0 0-1 0,0 0 1 0,0 0-2 0,0 0-6 16,0 0-5-16,0 0 3 0,0 0-7 15,0 0-5-15,0 0-3 0,0 0-4 0,0 0-5 0,0 0-12 16,0 0 3-16,0 0-7 0,0 0-9 0,0 0-10 16,7-8-11-16,-7 8-11 0,0 0-16 0,0 0-18 15,0 0-19-15,0 0-32 0,0 0-24 0,0 0-37 16,0 0-244-16,0 0-580 0,0 0 160 0</inkml:trace>
  <inkml:trace contextRef="#ctx0" brushRef="#br0" timeOffset="160923.57">11069 14905 209 0,'0'0'67'0,"0"0"-5"0,0 0 0 16,0 0-5-16,0 0-2 0,0 0 3 0,0 0-2 15,0 0 4-15,0 0-4 0,0 0-2 0,0 0-9 0,0 0 5 16,0 0 0-16,0 0-6 0,12 4 3 0,-12-4 1 15,0 0-3-15,0 0-1 0,0 0 0 0,0 0-16 16,0 0 11-16,0 0-11 0,0 0 2 0,0 0-4 16,0 0 1-16,0 0 5 0,0 0-15 0,0 0 10 0,0 0 2 15,0 0-5-15,0 0 1 0,0 0 3 0,0 0 7 16,0 0 1-16,0 0 2 0,0 0 4 16,0 0 6-16,0 0-1 0,0 0 3 0,0 0-1 0,0 0 3 15,0 0-1-15,0 0-4 0,0 0-4 0,0 0-6 16,0 0-2-16,13 2-5 0,-13-2 2 0,0 0 6 15,0 0 1-15,10 14 5 0,-5-6 4 0,-1 3 1 16,3 6 4-16,-5-1-1 0,4 3 2 0,0-2-6 16,-2 3 0-16,7 7-1 0,0-3-3 0,-3-8-1 15,-4 1 1-15,5-6 4 0,0 0 5 0,-1-1 6 16,0-6-2-16,3 3 2 0,-11-7-3 0,32 0-4 16,8-7-7-16,-4-2-3 0,5-7 1 0,2-1-5 15,18-17 0-15,1-2-9 0,3-4 4 0,3 1-3 0,0-5-3 16,64-37-2-16,-52 30-4 0,-16 9-1 0,-2 0 0 15,-3 0 1-15,-2 0 7 0,3 6 2 0,-17 9 7 16,-7 5 7-16,-2 1-12 0,-4 3-1 0,1 2 7 16,-5 3-12-16,-8 3 0 0,-2 2-2 0,-4 1-9 15,-1 1 4-15,-4 2-8 0,-7 4-1 0,16-7 4 0,-16 7-7 16,9-4-1-16,-9 4-4 0,0 0 0 16,0 0-24-16,0 0-14 0,0 0-18 0,18 13-19 15,-18-13-24-15,0 15-29 0,0-15-34 0,-7 24-38 0,-2-8-35 16,-2 0-190-16,-8 10-505 0,4-6 139 0</inkml:trace>
  <inkml:trace contextRef="#ctx0" brushRef="#br0" timeOffset="161345.43">11482 15203 350 0,'0'0'269'0,"0"0"-29"0,0 0-21 0,0 0-23 16,0 0-22-16,0 0-19 0,0 0-18 0,0 0-14 16,-12 4-5-16,12-4-1 0,0 0-3 0,0 0-6 15,0 0-6-15,0 0-3 0,10 23-9 0,-5-15-6 16,-1 0-4-16,-2 8-1 0,5 1-15 0,-3-1 0 0,2 3-5 16,-4-3-7-16,0 2-3 0,2 1-6 15,-1 1-6-15,1-3 2 0,-2 2-5 0,3-4-1 16,0-2 2-16,2-2 2 0,-1-3-3 0,1 0-1 0,3-3-4 15,-10-5 0-15,26 6 5 0,8-6-11 0,1-6-5 16,6-5 2-16,2-3 2 0,1-3-5 0,22-14 0 16,-4-2-6-16,-3-5 2 0,3 1-6 0,-3-1 1 15,-2 2 0-15,-12 3 3 0,-8 10-4 16,2-5-4-16,-3 1 3 0,3 2 4 0,-5 0 5 0,0 3 5 16,-2 1 13-16,0 0 14 0,-5 5 6 0,-6 2 17 15,-3 2 5-15,-2 1 10 0,0 1-2 0,-2 0 1 16,-3 3-3-16,1 0-8 0,-5 2-7 0,1-1-5 15,-8 6-8-15,13-7-9 0,-13 7-9 0,8-5-34 0,-8 5-43 16,0 0-51-16,0 0-51 0,14-5-54 0,-14 5-54 16,0 0-71-16,0 0-180 0,0 0-604 0,0 0 164 15</inkml:trace>
  <inkml:trace contextRef="#ctx0" brushRef="#br0" timeOffset="161470.41">13051 14771 294 0,'0'0'239'0,"0"0"-47"0,5-10-63 16,-5 10-65-16,0 0-68 0,0 0-105 0,0 0-124 15,0 0 40-15</inkml:trace>
  <inkml:trace contextRef="#ctx0" brushRef="#br0" timeOffset="-203018.74">18808 8890 209 0,'0'0'17'0,"0"0"2"0,0 0-18 15,0 0 4-15,0 0-1 0,4-8-4 0,-4 8 8 16,0 0-5-16,0 0-5 0,0 0 7 0,0 0-3 16,0 0 4-16,0 0-1 0,0 0-5 0,0 0 4 15,5-6-17-15,-5 6-15 0,0 0 4 0</inkml:trace>
  <inkml:trace contextRef="#ctx0" brushRef="#br0" timeOffset="-198626.91">19443 8914 276 0,'0'0'83'0,"0"0"-18"0,0 0-4 0,0 0-10 16,0 0 3-16,0 0-13 0,0 0-8 0,0 0-2 15,0 0 0-15,0 0 5 0,0 0-11 0,0 0-9 16,0 0 5-16,0 0-7 0,6-7-8 0,-6 7 1 16,0 0 5-16,0 0-1 0,0 0 2 0,0 0-5 0,0 0 6 15,0 0 5-15,0 0 5 0,0 0-9 0,0 0 2 16,0 0 9-16,0 0 0 0,0 0-7 0,2-5-2 15,-2 5 5-15,0 0-7 0,9-6-1 0,0 1 2 16,-1 1 5-16,2 1-5 0,8-5-1 0,-2-3 3 16,2 3-18-16,3 0 19 0,11-7-7 0,-5-1 6 15,1 6 0-15,1-4 4 0,1-1-1 0,0 0-6 16,-5 5 2-16,7-6 5 0,-2 1-1 0,-6 5-8 0,-3 0-2 16,0 2 2-16,8-4-6 0,-3-1 8 0,-4 3-2 15,-4 2-6-15,3-1 0 0,9-6-2 0,-8 4-7 16,-1 0 11-16,-3 3-4 0,2-2-7 0,-1-1 9 15,13-3 3-15,-2-2 0 0,-7 4-6 0,5-3-2 16,-2 0 5-16,-6 3-1 0,12-6-3 0,-4-1 1 16,4 3-7-16,0 0 15 0,2-5-5 0,-2 2-2 15,2-1 5-15,2-1 3 0,-4 0 1 0,3 0-5 16,6-1 6-16,-5 1 4 0,0-3-3 0,4 4 4 16,-6 0-3-16,4-1-4 0,1 0-1 0,-3 0-2 15,2 0-2-15,-4 2 8 0,2-2-3 0,-2 4 1 0,5-3 2 16,-3 2 0-16,1-6-8 0,4 6 1 0,0 0 5 15,-5-5-4-15,6 5-1 0,-2-3 0 0,1 0-2 16,-1 2 0-16,0-2-1 0,-1-2-2 0,0 2 5 16,-2 1-7-16,-1 1 4 0,-4-6-4 0,2 8 5 15,-2-5-7-15,6 0 5 0,2-2-1 0,-2-2 5 16,22-8-7-16,-15 7 0 0,-3 3-1 0,-4 5 1 16,3-8 0-16,-1 5-1 0,0-1 3 0,3 2 0 0,16-7-3 15,-10 3 2-15,-13 7-2 0,2-2-2 0,-1 2 1 16,2 0 0-16,2-1 4 0,-3 1 1 15,-1 0-2-15,2 2-2 0,0-5-3 0,-1 2 3 0,-1 0 0 16,4 1 5-16,-2-2-11 0,-3-2 0 0,7 2 3 16,-6 0 6-16,2-3-6 0,2 2 3 0,-5-1 0 15,3-3 0-15,-4 3-1 0,3 0-2 0,1-4 6 16,-5 3-3-16,3 1-4 0,-3-4 5 0,25-11-1 16,-16 7-2-16,-2 8-1 0,-4-4 4 0,23-11-3 15,-4 2 2-15,-12 10-1 0,-1 2 3 0,14-12-8 16,7 4 1-16,-18 5 5 0,-5 5-1 0,-1 0 0 0,2 0 0 15,-1 4 3-15,2-4-3 0,1 0-3 0,-4 5 6 16,-1-2-3-16,0-3 2 0,-5 4-2 0,5 2 2 16,-3 0 5-16,1 2-2 0,-6-1 1 0,3 0-2 15,2 0-1-15,-2 1-6 0,-2-4 3 0,2 3-3 16,0 2 1-16,0-3-2 0,0 1 7 0,4 0-3 16,0 2-1-16,0-1 5 0,1-3-5 0,2 1 5 15,0 1-7-15,-2-3 6 0,4 3 0 0,-4-3-6 0,2 3 6 16,2-2-4-16,1-1 1 0,-6 3 6 15,3-2-5-15,-2 0 0 0,-2 5-2 0,1-5 4 0,-1 1 3 16,-5 2 3-16,2-1 0 0,-11 4 0 16,9-2-1-16,-9 1 0 0,0 3-4 0,-6-2 1 15,2 2 6-15,0-1-5 0,1 2 2 0,-2-2-1 0,0 0-6 16,0 1 0-16,1 0 5 0,1 0-1 0,-1-1-10 16,-2 1 4-16,2-2 4 0,2 2-2 0,11-4-5 15,-10-1 5-15,1 2-1 0,9 0 5 0,-7-2-8 16,-4 4 1-16,-1 0 5 0,1 1 1 0,2 0-2 0,-6 0-4 15,15-5-3-15,-2 1 4 0,-7 3 0 0,-4 1 1 16,-6-1 0-16,1 4 0 0,-3-2 4 0,-2 4-3 16,1-1 1-16,-1-1 3 0,-3 2-5 0,3 1 4 15,-9 2 5-15,12-7 0 0,-12 7-2 0,9-4 1 16,-9 4 4-16,9-7 4 0,-9 7-3 0,4-1-1 16,-4 1 3-16,0 0-1 0,10-7-3 0,-10 7 4 15,7-2-2-15,-7 2 5 0,0 0-5 0,0 0-3 0,8-3 1 16,-8 3 0-16,0 0 0 0,0 0 0 15,8-4-2-15,-8 4 1 0,0 0-3 0,0 0 0 16,9-5-1-16,-9 5-2 0,0 0 1 0,0 0-2 16,0 0-2-16,0 0 2 15,4-4-9-15,-4 4-20 0,0 0-17 16,0 0-24-16,0 0-39 0,0 0-52 0,0 0-109 0,13-4-318 16,-13 4 91-16</inkml:trace>
  <inkml:trace contextRef="#ctx0" brushRef="#br0" timeOffset="-191526.96">18641 8540 302 0,'14'-3'125'0,"-14"3"-27"0,0 0-11 15,0 0-5-15,0 0-13 0,0 0-10 0,0 0-3 0,0 0-10 16,0 0-4-16,0 0-6 0,0 0-4 0,0 0-3 15,0 0-14-15,0 0 8 0,0 0-19 16,4-7-6-16,-4 7-18 0,0 0-18 0,0 0-22 0,0 0-7 16,0 0-42-16,0 0-126 0,0 0 40 0</inkml:trace>
  <inkml:trace contextRef="#ctx0" brushRef="#br0" timeOffset="-189724.8889">19008 8606 245 0,'0'0'63'0,"0"0"-10"0,0 0-7 0,0 0-5 15,0 0-6-15,0 0 4 0,0 0-6 0,0 0-3 16,0 0 4-16,0 0-7 0,0 0 2 0,0 0-3 0,0 0-17 15,0 0 15-15,0 0 3 0,0 0-12 0,0 0 1 16,0 0 4-16,0 0-6 0,0 0-3 16,0 0 0-16,0-22 2 0,0 22 5 0,0 0-10 0,0 0 9 15,0 0-10-15,0 0 4 0,0 0 1 16,0 0-3-16,0 0 4 0,0 0 0 0,0 0 5 16,0 0-15-16,0-9 8 0,0 9-13 0,0 0 4 15,0 0 2-15,0 0-2 0,0 0-4 0,0 0 4 16,0 0 6-16,0 0-8 0,0 0 5 0,0 0-4 15,0 0-3-15,0 0 7 0,0 0 2 0,0 0-6 16,0 0-1-16,0 0-12 0,0 0 13 0,0 0 0 0,0 0-4 16,0 0 4-16,0-11 4 0,0 11 0 0,0 0 0 15,0 0 1-15,0 0-6 0,0 0 0 16,0 0-2-16,0 0 2 0,0 0-7 0,0 0 6 0,0 0 7 16,0 0-9-16,0 0 0 0,0 0 6 0,0 0-2 15,0 0 0-15,0 0-2 0,0 0-2 0,0 0 8 16,0 0-5-16,0 0 3 0,0 0-9 0,0 0 7 15,0 0-5-15,0 0 12 0,0 0-12 0,0 0-1 16,0 0 10-16,0 0-5 0,0 0 0 0,0 0 0 16,0 0-1-16,0 0 2 0,0 0 9 0,0 0-6 15,0 0 2-15,0 0-4 0,0 0 3 0,0 0 5 0,0 0-4 16,0 0-6-16,0 0 8 0,-2-9-8 16,2 9 7-16,0 0 2 0,0 0-12 0,0 0 9 0,0 0-6 0,0 0 7 15,0 0-6-15,0 0 1 0,0 0-4 0,0 0 2 16,0 0 6-16,0 0-17 0,0 0 12 0,0 0 3 15,0 0-3-15,0 0 0 0,0 0-1 0,0 0-2 16,0 0-1-16,0 0 3 0,0 0 5 0,0 0-4 16,0 0 3-16,0 0-8 0,0 0 13 0,2-8-9 15,-2 8 2-15,0 0-4 0,0 0 2 0,0 0 2 16,0 0-4-16,0 0 1 0,0 0 0 0,0 0 3 16,0 0-4-16,0 0-8 0,0 0 12 0,0 0-9 0,0 0 17 15,0 0-5-15,0 0 1 0,0 0-3 0,0 0 4 16,0 0-7-16,0 0 9 0,0 0-6 0,0 0-1 15,0 0-3-15,0 0 0 0,0 0-1 0,0 0-5 16,4-8 10-16,-4 8-2 0,0 0-7 0,0 0 2 16,0 0-8-16,0 0 13 0,0 0-3 0,0 0-2 15,0 0 5-15,0 0-2 0,0 0 9 0,0 0-8 16,0 0-2-16,0 0 9 0,0 0-5 0,0 0-5 0,0 0-2 16,0 0 13-16,0 0-10 0,0 0 6 15,0 0-17-15,0 0 13 0,0 0 2 0,0 0 2 16,0 0-2-16,0 0-3 0,0 0 2 0,0 0 0 0,0 0-3 15,0 0 6-15,0 0-6 0,0 0-5 16,0 0 11-16,8-6-18 0,-8 6 12 0,0 0 1 0,0 0 4 16,0 0-5-16,0 0 5 0,0 0-1 0,0 0 3 15,0 0-3-15,7-7-2 0,-7 7 0 0,0 0 1 16,0 0-4-16,0 0 0 0,0 0 2 0,0 0 1 16,0 0-7-16,0 0 8 0,4-9-12 0,-4 9 6 15,0 0 0-15,0 0 1 0,0 0-4 0,0 0-4 0,0 0 6 16,0 0-17-16,0 0 15 0,9-5 6 0,-9 5-2 15,0 0 6-15,0 0-8 0,0 0-1 16,0 0-3-16,10-4 10 0,-10 4 1 0,0 0-10 0,0 0 3 16,0 0 0-16,11-4-3 0,-11 4-8 0,0 0 12 15,0 0-7-15,0 0-1 0,0 0 3 0,11-4 0 16,-11 4 1-16,0 0 6 0,0 0-6 0,0 0-10 16,14-3 5-16,-14 3 2 0,0 0 8 0,0 0-1 15,0 0 6-15,0 0 0 0,0 0-6 0,13-2 1 16,-13 2-10-16,0 0 22 0,0 0-12 0,0 0 3 15,9-4 7-15,-9 4-9 0,0 0 5 0,0 0 3 16,0 0-5-16,0 0 1 0,14-2 1 0,-14 2 0 16,0 0-2-16,0 0 8 0,0 0-8 0,0 0 4 15,0 0 5-15,0 0-5 0,0 0 0 0,11-5 5 0,-11 5-11 16,0 0 9-16,0 0-1 0,0 0 11 0,0 0-9 16,0 0 4-16,0 0-3 0,0 0-11 0,10-3 17 15,-10 3-3-15,0 0 4 0,0 0-3 0,0 0-5 16,0 0-1-16,0 0 0 0,0 0 3 0,0 0-1 15,9-6 3-15,-9 6-2 0,0 0-3 0,0 0 0 16,0 0-3-16,0 0 1 0,0 0-9 0,0 0 18 16,0 0-7-16,0 0-6 0,0 0 3 0,2-6 2 0,-2 6 0 15,0 0-6-15,0 0-7 0,0 0 16 0,0 0-7 16,0 0 0-16,0 0-2 0,0 0 2 0,0 0-1 16,0 0-4-16,0 0 8 0,0 0-2 0,0 0-9 15,0 0 11-15,0 0-2 0,0 0-9 0,0 0 5 16,0 0 3-16,0 0-3 0,7-7 5 0,-7 7-10 15,0 0-10-15,0 0 6 0,0 0 11 0,0 0-1 16,0 0-1-16,0 0 2 0,0 0-3 0,0 0 4 16,0 0-8-16,0 0 8 0,0 0-2 0,0 0 5 15,0 0-10-15,0 0 5 0,0 0-1 0,0 0 7 16,0 0-11-16,0 0 9 0,0 0 1 0,0 0-6 0,0 0-10 16,0 0 11-16,0 0-7 0,0 0 15 0,9-6 2 15,-9 6-14-15,0 0 6 0,0 0-2 0,0 0 8 16,0 0-4-16,0 0 2 0,0 0-1 0,0 0-4 15,0 0 6-15,0 0-3 0,0 0-8 0,0 0 3 16,0 0 6-16,0 0 5 0,0 0-4 0,0 0 5 16,0 0-5-16,0 0 1 0,0 0-1 0,0 0 6 15,0 0-10-15,0 0 4 0,0 0 1 0,0 0-7 16,0 0 7-16,0 0-1 0,3-8-6 0,-3 8 11 0,0 0-7 16,0 0 5-16,0 0-10 0,0 0 11 0,0 0 3 15,0 0-9-15,0 0 8 0,0 0-5 0,0 0 4 16,0 0-10-16,0 0-2 0,0 0 12 0,0 0 0 15,2-8-3-15,-2 8 1 0,0 0-7 0,0 0-3 16,0 0 3-16,0 0-4 0,0 0 4 0,0 0-4 16,0 0 9-16,0 0-13 0,0 0 4 0,0 0 3 15,0 0-1-15,0 0 0 0,0 0-11 0,0 0 12 0,0 0-10 16,0 0-7-16,0 0 3 0,0 0 3 0,0 0-6 16,0 0 10-16,0 0-2 0,0 0-1 15,0 0 6-15,0 0-2 0,0 0 8 0,0 0 0 16,0 0-1-16,0 0 2 0,0 0-8 0,0 0 4 15,0 0 0-15,0 0 4 0,0 0-5 0,2-8-9 16,-2 8 6-16,0 0 2 0,0 0 6 0,0 0-18 16,0 0 18-16,0 0-5 0,0 0 0 0,0 0-9 0,0 0 6 15,0 0 10-15,0 0-2 0,0 0-13 16,0 0 17-16,0 0-17 0,0 0 2 0,0 0-6 16,0 0-12-16,0 0-8 0,0 0-10 0,0 0-20 0,0 0-59 15,0 0-142-15,0 0 44 0</inkml:trace>
  <inkml:trace contextRef="#ctx0" brushRef="#br0" timeOffset="-168872.66">26514 5298 309 0,'0'0'133'0,"0"0"-5"0,0 0-19 0,0 0-10 15,0 0-8-15,0 0-7 0,0 0-12 0,0 0-5 16,0 0-14-16,0 0 0 0,0 0-10 0,0 0-8 16,0 8-2-16,0-8-4 0,0 0-2 0,0 0-6 0,0 0-8 15,-5 6 12-15,5-6-14 0,-12 6 5 0,-3 3-7 16,-4 1-2-16,-11 2 3 0,-4 6 0 15,-2 3-1-15,0-3-1 0,-8 5-8 0,-20 8 7 0,5-1-5 16,-7 0 5-16,0-2-2 0,0 1 0 0,-5 2 2 16,5 0-1-16,-5 2 2 0,0-2 5 0,1-3-3 15,-4 3-8-15,0-2 1 0,3 2-2 0,-2-2 5 16,-7 1-2-16,5 0 1 0,-5 2 4 0,0-3-1 0,0-1-1 16,3 4-7-16,-6-6-4 0,4 5 9 15,-3-2-4-15,-5-1 0 0,4 3 5 0,-57 25-7 16,48-19 4-16,24-6-1 0,-8 2 5 0,2 2-5 0,0-1 1 15,4 0-6-15,-7 2 4 0,1 1 1 0,5 0-2 16,-7 0 1-16,8-2-1 0,2-2 5 0,-6 2-1 16,8-2-8-16,2 2 7 0,1-2 0 0,-1-3-3 15,0-1 5-15,13-4-4 0,11-5 1 0,-22 12-2 16,12-9 2-16,9 1 6 0,-2-4-6 0,1 0 0 16,2 0-1-16,-3 2-2 0,-19 8 4 0,16-7-2 15,-18 5 1-15,14-7-5 0,11-2 7 0,-2 2-1 16,1-3-3-16,-2 0 5 0,-1 3 1 0,-1-3-7 15,-22 10 3-15,17-8-5 0,5 0 5 0,1-1-3 16,-29 9 5-16,2 0 0 0,-3 0-5 0,-3-4 7 0,4 8-3 16,1-5-1-16,0-1 1 0,5-1 6 0,4 1-6 15,11-5 1-15,9-2-2 0,1 1 1 0,-3-4 0 16,6 5-2-16,-5-2 1 0,1 0 4 0,4 1-6 16,-7-2 0-16,-17 12 2 0,16-9 0 0,12-4 2 15,2 1-5-15,-2 1-2 0,2-3 3 0,-2 3-2 16,2-3 2-16,0 1 3 0,2 2-3 0,1-3-4 15,-3 2 6-15,4-1 0 0,1 1 2 0,-5 0-12 0,0 3 14 16,0-4-10-16,2-2 12 0,-1 5-10 0,3-4-2 16,-2 1 8-16,1-2-4 0,-1 1 1 0,3 4-6 15,-3-3 5-15,2-2-3 0,6 0 5 0,1-3 6 16,3-2-2-16,-9 9-5 0,4-7-6 0,2-1 5 16,1 1-2-16,2-2 4 0,-12 8-3 0,3-5 9 15,4-1-8-15,5-1 6 0,-1-3 0 0,6 0 7 16,-1-1-3-16,3-2-4 0,2 2 1 0,-1-3 2 15,1 0-2-15,3 2-3 0,6-6-5 0,-17 6 1 0,11-2 1 0,-3 0 0 0,9-4-2 0,-17 11 3 32,11-7-2-32,-3 0-1 0,5 1 1 0,4-5 2 0,-19 9 1 0,12-2-4 0,-3-3 2 0,4 1 1 0,-3-1 3 31,0 3-6-31,2-1 0 0,-2-2 3 0,0 3-2 16,2-4 4-16,-3 2-8 0,10-5 7 0,-15 10-3 15,11-6 4-15,-4 1-4 0,8-5 2 0,-13 7 0 0,6-1-3 0,7-6 1 0,-8 4 6 0,8-4-3 16,0 0 9-16,-8 7 9 0,8-7 5 0,0 0 4 15,0 0 3-15,-9 2 9 0,9-2-3 0,0 0-1 0,0 0-4 32,0 0-1-32,0 0-4 0,0 0-5 0,0 0 1 0,0 0-1 0,-14-13-4 0,14 5-2 0,0-2-3 15,3 2-3-15,-1-8 0 0,0-2 0 0,3 1-2 16,-1-2 0-16,3-2-3 0,1-7 0 0,5-1 0 16,-5 0 1-16,7-2-6 0,-2 2 1 0,3-1 2 15,2-1 0-15,1 0-2 0,-4 3-1 0,8 2-1 31,-4 0 0-31,1 1-6 0,0 3 8 0,-2 3-4 0,-4 1 0 0,2 6 5 0,-4-1-2 0,1 3-4 16,-1-2 0-16,-3 5 2 0,-5 1-3 0,3-1 3 31,1 2-3-31,-4 1 1 0,-4 4-1 0,9-9-1 0,-9 9-1 0,6-4 2 0,-6 4-5 0,0 0 2 0,0 0 2 16,0 0-4-16,0 0 3 0,0 0 1 0,0 0-1 16,0 17 4-16,-8 1-3 0,-7 11 1 0,-2 1 0 15,-4 2-1-15,-7 3 4 0,3 0 3 0,-11 18-3 16,4-14-4-16,4-8 2 0,4 3 2 0,-3-2 0 15,4-2-2-15,0 1 1 0,-1-4 2 0,0 2-1 16,3 0-2-16,3-5 6 0,-2-1-4 0,3-2 0 0,4-9 6 16,3 2-7-16,2-4 1 0,1-1 4 31,2 1-4-31,-1-5 3 0,4 2-3 0,2-7 6 0,-8 10 1 16,8-10-2-16,-4 7 2 0,4-7-1 0,0 0-2 0,-5 5-1 15,5-5 2-15,0 0-1 0,0 0-1 0,0 0-2 16,13 11 3-16,4-7-1 0,4-2 0 0,13 0 0 15,-7 3-1-15,-5-2 0 0,16-1-3 0,-14 3 1 16,1-4 3-16,-4 3-4 0,-1-1 3 0,1 3-1 16,-5-3 6-16,2 2-5 0,-2-1-2 0,0-2 2 15,-4 0-4-15,-3 0 2 0,-9-2-1 0,18 7 1 16,-18-7-4-16,11 2 5 0,-11-2 1 0,11 4-1 0,-11-4-4 16,0 0 6-16,15 4-3 0,-15-4-3 15,0 0 6-15,0 0-3 0,11 2 1 0,-11-2-3 0,0 0 4 16,0 0-6-16,8 1-4 0,-8-1-2 0,0 0-3 15,0 0-1-15,0 0-1 0,0 0-1 0,15 5-3 16,-15-5 0-16,0 0 1 0,6 4 1 0,-6-4-5 16,0 0 5-16,0 0 0 0,9 6-1 0,-9-6 2 15,0 0 2-15,0 0 1 0,10 6 2 0,-10-6 2 16,0 0 5-16,0 0-5 0,9 3 5 0,-9-3 4 16,0 0-4-16,0 0 5 0,0 0 0 0,0 0 4 0,0 0 4 15,0 0 4-15,0 0 2 0,25-9-1 16,-25 9-3-16,5-8 0 0,-3 0-2 0,-2 0 1 15,-2-3-2-15,2 1-3 0,-7-7 4 0,-1 2-2 0,2-2 1 16,-3-2-3-16,-2 2 2 0,-1 2 3 0,1-4-2 16,0 2 5-16,-4 4 3 0,4-2 2 0,-3 1 0 0,3 1 4 15,-1 0 0-15,-1 1-2 0,2 3-2 0,1-2 3 16,3 5-1-16,1-3-1 0,-1 3 3 0,3-2 1 16,-4 4-3-16,6-3-3 0,-5 2 3 0,7 5-1 15,-6-8-4-15,6 8 0 0,-7-8 0 0,7 8-7 16,-2-5 7-16,2 5-10 0,-8-6 2 15,8 6-4-15,0 0 3 0,-4-7-3 0,4 7-2 16,0 0 4-16,-9-4-1 0,9 4-2 0,0 0 1 0,0 0-3 16,0 0 3-16,-7-8-1 0,7 8-1 0,0 0-3 15,0 0 3-15,0 0-8 0,0 0-23 0,0 0-33 16,0 0-57-16,-5-4-69 0,5 4-123 0,0 0-372 16,0 0 103-16</inkml:trace>
  <inkml:trace contextRef="#ctx0" brushRef="#br0" timeOffset="-147798.59">29884 5008 281 0,'-2'-8'124'0,"2"8"-16"0,0 0-16 0,-3-10-18 16,3 10-16-16,0 0-11 0,0 0-7 0,0-11-5 15,0 11-3-15,0 0 2 0,0 0 2 0,0 0-5 0,0 0-3 16,0 0-9-16,0 0-2 0,0 0-5 16,0 0 11-16,0 0-6 0,0 0-2 0,0 0-4 15,0 0-5-15,0 0 0 0,0-11 0 0,0 11 9 0,0 0-13 16,0 0 8-16,0 0-10 0,0 0 0 0,0 0-4 15,0 0-7-15,0 0-13 0,0 0-3 0,0 0-19 16,0 0-17-16,0 0-58 0,0 0-142 0,0 0 45 16</inkml:trace>
  <inkml:trace contextRef="#ctx0" brushRef="#br0" timeOffset="-147171.27">29932 3576 292 0,'0'0'101'0,"0"0"-22"16,0 0-13-16,0 0-3 0,0 0-11 0,0 0-2 15,19 10-11-15,-15-4 1 0,1 3 3 0,-1-2-8 0,5 10 0 16,-2-1-6-16,2 3-3 0,-2-3 4 15,0 1-3-15,1 1 11 0,-2-1-15 0,3 0-36 16,-3 1-1-16,-1-4 3 0,2 2 0 0,0-4 2 0,-3-1 1 16,-1-3 6-16,3 3 6 0,-4-5 4 0,-2-6 12 15,7 10 13-15,-2-6 10 0,-5-4 8 0,5 6 19 16,-5-6 1-16,11 4 8 0,-2-4-13 0,-9 0-4 16,44-14-1-16,-10-2-6 0,4-7-7 0,22-12-6 0,-16 3-1 15,7-16 6-15,6 1-4 0,1-6 8 0,-3 9-1 16,-8-3-5-16,3 2-2 0,-4-3 0 0,6 5-2 15,-13 6 2-15,-5 8-6 0,16-11 0 0,-6 7-3 16,-9 6 1-16,-1 2 2 0,-2 0 4 0,-3 3 7 16,1-2-3-16,-5 4-7 0,-5 4-1 0,-1 2-1 15,-6 4 0-15,3-3-2 0,-5 5-1 0,-2 1-1 16,1 0 2-16,-3 0-2 0,-1 4-3 0,1-2-2 16,-7 5-5-16,10-8-2 0,-10 8 0 0,6-6 0 0,-6 6-4 15,5-4-1-15,-5 4-4 0,0 0-3 0,6-7-10 16,-6 7-17-16,0 0-20 0,0 0-31 0,0 0-33 15,0 0-13-15,10-4-8 0,-10 4-27 0,0 0-16 16,0 0-123-16,-12 29-346 0,1-11 98 0</inkml:trace>
  <inkml:trace contextRef="#ctx0" brushRef="#br0" timeOffset="-146119.05">30587 4554 219 0,'2'-8'162'0,"-2"8"-31"16,0 0-19-16,2-9-13 0,-2 9-17 0,0 0-14 15,0 0 2-15,0 0-12 0,0 0-7 0,0 0-4 16,0 0-4-16,0 0-4 0,14 41-1 0,-9-20-17 16,-3 9 8-16,2 6-8 0,-2-4 12 0,1 6-11 0,-3-4-2 15,2 4 1-15,0-8-3 0,-2 6-4 0,2-6-1 16,1-5 4-16,0-1-9 0,-3-5 2 15,2 0-1-15,-2-1 4 0,2-4-4 0,0 0-4 0,0 3 6 16,1-6 0-16,-3-1-5 0,0-2 7 0,0-2 12 16,0-6 14-16,0 11 13 0,0-11 14 0,0 0 3 15,0 12 12-15,0-12-2 0,0 0-11 0,0 0-6 16,0 0-9-16,0 0-1 0,0 0-7 0,0 0-7 16,-11-25-2-16,11 7-4 0,-6 1-1 0,0-3-5 0,-1-11-3 15,0-1 0-15,-1 3-6 0,2-1-3 0,2 5 0 16,2 5 0-16,-3 1-3 0,3 1-2 0,-3-2 1 0,3 1 1 15,0 0-3-15,-2 2-1 0,0 2 1 16,0-2 1-16,4 1-4 0,-2-1-3 0,0 3-1 0,-1 2 2 16,1-1 2-16,2 2 0 0,0 3-5 0,-2-2 4 15,2 1 1-15,0 0 0 0,0-2 1 0,0 11 1 16,-2-18-5-16,2 7 4 0,0 4 1 0,-2-3-3 16,4 3 0-16,-2 7 1 0,-2-16-3 0,2 5 3 15,0 3 0-15,0 3-4 0,0 5 5 0,4-15-2 0,-4 9-2 16,0 6 2-16,0-10-2 0,0 10 3 0,2-9-1 15,-2 9-6-15,0-8-2 0,0 8 2 0,0 0 4 16,2-8-3-16,-2 8 0 0,3-7-1 0,-3 7-1 16,6-5 3-16,-6 5-3 0,17-7-1 0,-2 4 0 15,4 0 3-15,-4-1 0 0,4 4-2 0,-3-2 3 16,0 4-5-16,2 0 3 0,0 0-2 0,-1 2 0 16,2 0-1-16,-2 3-5 0,1-4 5 0,-6 4-5 15,1-3 6-15,-3 2 2 0,-2-2-1 0,1 4-2 16,-4-3 4-16,2 1 1 0,-2 0-6 0,1 2 2 15,-4-3 1-15,3 3 2 0,-1 1-7 0,0 2 5 16,-4-3-1-16,0-8 5 0,-8 27-1 0,1-13-1 0,1-2 0 16,3-1-4-16,-3-1 3 0,0-1 4 0,2-4-5 15,0 3 3-15,4-8 0 0,-7 11-1 0,3-2 3 16,4-9-4-16,-3 7-1 0,3-7-1 0,-2 9-3 16,2-9-4-16,0 0-2 0,-3 10 0 0,3-10 5 15,5 8-2-15,-5-8 5 0,11 14 0 0,-4-6 1 16,7 7-1-16,-3 0 0 0,4 1 4 0,9 6 2 0,1-1-6 15,0 0 1-15,-6-7 4 0,-4 2-3 16,-4-5 0-16,4 1-1 0,-6-1-1 0,-1-3 7 16,0 0-4-16,-4-2 0 0,-4-6 4 0,7 14-5 0,-3-5 1 15,-4-3 2-15,0-6 1 0,-2 14-2 0,-2-6 1 16,4-8 2-16,-23 20 1 0,7-9-1 0,-2 0-1 16,-3-3 6-16,1 0 10 0,1-2-1 0,-4-3 4 15,3 2 0-15,-1-3 4 0,1 2 2 0,2-2 4 16,-1-4 0-16,2 4 3 0,-2-4-2 0,19 2 9 15,-34-2-2-15,21 0-4 0,1 0 2 0,1 1-5 16,11 1-1-16,-17-5-2 0,17 5-4 0,-15-4-2 0,15 4 0 16,0 0-5-16,-15-4-9 0,15 4-9 0,0 0-15 15,-6-4-12-15,6 4-23 0,0 0-22 16,0 0-24-16,0 0-14 0,0 0-22 0,0 0-34 0,14-21-148 16,8-1-375-16,3-1 105 0</inkml:trace>
  <inkml:trace contextRef="#ctx0" brushRef="#br0" timeOffset="-145587.84">31467 4378 317 0,'0'0'133'0,"7"-3"-24"15,-7 3-11-15,0 0-10 0,0 0-9 0,0 0-21 0,0 0-1 16,9 14 9-16,-5 5-6 0,-4 2 9 0,0 9-1 15,0 8-2-15,-4-4 15 0,1 5-12 0,-3 3 1 16,1-6-14-16,-1 3-3 0,0-1 2 0,0-3-8 16,1-2-4-16,-1-1 0 0,4-1-2 0,-3-9-9 15,0-1 1-15,3-3-1 0,-1-3-5 0,1-1 0 16,2-4-3-16,-2-2 0 0,2 1 5 0,0-9 16 16,-2 12 17-16,2-12 15 0,0 8 11 0,0-8 4 0,0 0-11 15,0 0-11-15,0 0-6 0,0 0-8 0,0 0-13 16,-5-29-10-16,7-1-11 0,-2-4-1 15,7-43-2-15,-2 36-19 0,2-2 2 0,-2 1 1 16,3 2-3-16,-1 2 1 0,1 4 0 0,3 5-3 16,-7 4 4-16,0 4 0 0,1 4 0 0,-1 6 0 15,2-1 0-15,-4 5-1 0,0-3 1 0,0 3-7 16,-2 7 3-16,3-9-7 0,1 5 7 0,-4 4-1 16,7-7-1-16,-7 7-2 0,12-2 4 0,-12 2-6 15,0 0 0-15,34 10 3 0,-17-2 3 0,2 3 0 16,0-1 3-16,-4 3-4 0,4-1 2 0,3 10-1 15,3-1 0-15,-2 2 1 0,-4-5-2 0,-2-1 2 16,-5-1-1-16,0-2 4 0,-1 3-3 0,1-1 1 0,-1 1 2 16,2-3-4-16,-1 3 2 0,-1-1 0 0,-2-1 2 15,1-2-6-15,-4-2-10 0,1-1-14 0,-3-2-8 16,4 1-11-16,-8-9-13 0,6 12-12 0,-1-3-13 16,-5-9-10-16,2 8-11 0,-2-8-8 0,0 0-30 15,-7 9-116-15,7-9-309 0,-20 3 90 0</inkml:trace>
  <inkml:trace contextRef="#ctx0" brushRef="#br0" timeOffset="-145407.97">31406 4683 414 0,'-10'-7'214'16,"10"7"-16"-16,0 0-19 0,-9-5-14 0,9 5-12 16,0 0-16-16,0 0-15 0,0 0-14 0,-2-8-13 15,2 8-6-15,0 0-9 0,0 0-12 0,0 0-5 0,34-11-9 16,-11 7-3-16,11 1-1 0,0-5-7 15,0 5-6-15,0-3-14 0,0 3-11 0,-10 0-17 16,-4 0-22-16,1 1-16 0,-5-1-33 0,2 1-14 0,-4-3-32 16,-3-1-141-16,-4 0-313 0,2-3 90 0</inkml:trace>
  <inkml:trace contextRef="#ctx0" brushRef="#br0" timeOffset="-145142.3889">31800 4048 352 0,'0'0'173'16,"0"0"-24"-16,3-9-12 0,-3 9-32 0,0 0 0 15,0 0-17-15,0 0-10 0,6-5-8 0,-6 5-8 0,0 0-15 16,0 0-4-16,0 0 3 0,16 18 1 0,-11-10-9 16,2 9-5-16,2 2-7 0,4 8 10 0,-3 1-4 15,1 3-8-15,1-4 4 0,-6-3 2 0,3-2-11 16,-2-5 2-16,-1 4-2 0,2-3-11 0,-1 1 10 15,-1-1-3-15,-1-1 3 0,4-1-6 0,-6-2 3 16,5 1-5-16,-8-3-2 0,5-3-4 0,-3-2-11 16,0 1-2-16,-2-8-12 0,5 11-5 0,-5-11-8 0,0 9-31 15,0-9-27-15,0 0-34 0,0 0-72 0,0 0-234 16,-39-21 69-16</inkml:trace>
  <inkml:trace contextRef="#ctx0" brushRef="#br0" timeOffset="-144954.8889">31522 3944 269 0,'-3'-11'197'0,"-1"2"-24"16,1 4-9-16,3 5-11 0,0-12-18 0,0 12-16 16,0 0-10-16,3-13-14 0,-3 13-13 0,7-6-4 15,-7 6-8-15,13-4-5 0,-2 2-10 0,8-3-3 16,15-1-8-16,3 0-4 0,-3 5-7 0,7-4 0 0,-4 1-4 16,3 2-4-16,-3 0 1 0,2-1-4 0,-3 3-21 15,-1-3-11-15,-4 3-27 0,4-2-20 16,-10 2-45-16,-2-2-142 0,-8 0-292 0,0-1 86 0</inkml:trace>
  <inkml:trace contextRef="#ctx0" brushRef="#br0" timeOffset="-133769.9">32355 3779 359 0,'2'-10'164'16,"-2"-1"-12"-16,0 3-12 0,0 8-14 0,0-12-12 15,0 12-11-15,2-10-21 0,-2 10-9 0,0 0-7 16,0 0-17-16,2-8 1 0,-2 8-11 0,0 0-6 16,0 0-3-16,0 0-1 0,-25 20-6 0,0 7 0 15,-9 3-5-15,-17 21 4 0,-8 10-8 0,-55 47 0 16,34-35-1-16,-31 23 0 0,31-22-1 0,-37 22-1 16,38-33-1-16,22-14-3 0,-3 4-2 0,3 0 4 15,-2 2 0-15,2-1 0 0,7 0 0 0,2-1-6 16,3-6 4-16,1 3 4 0,7-9-4 0,10-9-3 0,4 1 4 15,-1 2-3-15,-6-6 4 0,5 0-3 0,6-4-13 16,1 1-13-16,0-7-9 0,5-5-16 0,5-3-11 16,-3-3 1-16,4-2-41 0,-3-2-108 0,10-4-242 15,0 0 70-15</inkml:trace>
  <inkml:trace contextRef="#ctx0" brushRef="#br0" timeOffset="-132985.55">31202 3705 238 0,'2'18'38'16,"5"4"-6"-16,-1 0 1 0,0 11-8 0,5 3 2 0,3 5 1 15,8 21 14-15,-1 2 11 0,5 1-6 0,5-1-4 16,-1 2 0-16,2-1-6 0,0 2 0 0,0 1 2 16,0 0 2-16,0-5-3 0,0-2 0 0,-1 1-6 15,-3 0 3-15,-3-15-7 0,-9-5-1 0,11 15-2 16,-8-9-4-16,-4-10-3 0,-1 1-1 0,0 0 0 16,-2-2 3-16,-1 1-5 0,-2-1 2 0,3-5-1 15,-6 1-7-15,3 0 7 0,-2-2-4 0,-2-6 4 16,-1-5-11-16,1-1 4 0,-3-3 3 0,0 1-14 0,1-1 15 15,1-1-2-15,-2-6-2 0,0 2 1 16,-2-3-5-16,3 0-2 0,-1-2 10 0,-2-6 12 0,3 13 9 16,-3-13 9-16,4 8 5 0,-4-8 0 0,0 6 1 15,0-6 1-15,0 0-7 0,3 6-1 0,-3-6-6 16,0 0 3-16,0 0-4 0,2 6-5 0,-2-6-4 16,0 0 0-16,0 0-5 0,0 0 2 0,0 8-4 15,0-8-2-15,0 0-5 0,0 0 2 0,0 0 2 16,0 0-5-16,0 0 2 0,2 7-8 0,-2-7 1 15,0 0 0-15,0 0 4 0,0 0-6 0,0 0 5 0,2 6-5 16,-2-6 2-16,0 0-3 0,0 0 4 0,0 0-5 16,0 0-1-16,0 0 3 0,0 0-3 15,0 0 5-15,0 0-6 0,0 0 2 0,0 0 0 0,5 6 1 16,-5-6 2-16,0 0-2 0,0 0-2 0,0 0-1 16,0 0-1-16,0 0 1 0,0 0 0 0,0 0 3 15,0 0-6-15,0 0 6 0,0 0-1 0,0 0 1 16,0 0-6-16,0 0 6 0,0 0 0 0,0 0-3 15,0 0-3-15,0 0 3 0,0 0-4 0,0 0 7 16,0 0-1-16,0 0-3 0,0 0 1 0,0 0 0 16,0 0 0-16,0 0-3 0,0 0 2 0,0 0 5 0,0 0-7 15,0 0 3-15,0 0-1 0,0 0 2 0,0 0-3 16,0 0-2-16,0 0 2 0,0 0 0 16,0 0-2-16,0 0 5 0,0 0-5 0,0 0 4 0,0 0-6 15,0 0 0-15,0 0-6 0,0 0-2 0,0 0-8 16,0 0 9-16,0 0-11 0,0 0 2 0,0 0 3 0,0 0 0 15,0 0-6-15,0 0-3 0,0 0 3 16,0 0-2-16,0 0 1 0,0 0-3 0,0 0 1 0,0 0 8 16,4-23-4-16,-4 23 7 0,0 0-7 0,0 0-6 15,0 0 2-15,0 0 2 0,0 0 1 0,0 0-3 16,0 0-8-16,0 0 3 0,2-8-4 0,-2 8-9 16,0 0-3-16,0 0-9 0,0 0-17 0,0 0-75 15,0 0-177-15,6-4 54 0</inkml:trace>
  <inkml:trace contextRef="#ctx0" brushRef="#br0" timeOffset="-132609.3289">30532 5859 260 0,'0'0'82'0,"12"14"-19"0,3-6-11 0,4 3 3 0,17-1 0 15,5-1 8-15,37 0 1 0,9-2 0 16,-1-3-2-16,80-8-7 0,-53-3 6 0,42-3-7 0,-46 0 10 15,-23 2-8-15,67-11 2 0,-50 5-1 0,-25-3-8 16,-6 5-8-16,-1-2 13 0,-2-1 1 0,-17 6-23 16,-13 0 2-16,-5 0-4 0,-6 6-6 0,-6-4 6 15,-1 3-9-15,-3 2-5 0,-5-2-5 0,-4 2 0 16,3-1-24-16,-12 3-20 0,16-1-17 0,-16 1-12 16,0 0-9-16,14 4-3 0,-14-4-15 0,0 0-65 15,2 17-186-15,-2-17 57 0</inkml:trace>
  <inkml:trace contextRef="#ctx0" brushRef="#br0" timeOffset="-132218.77">30943 6085 352 0,'0'0'133'15,"0"0"-17"-15,0 0-19 0,43-9-4 0,-3 5-21 16,38-4-6-16,7-1-6 0,72 4-10 0,-48 1-6 15,-18-2 0-15,62-1 15 0,-41 4-10 0,-25 3 6 0,2 0-7 16,0 2 0-16,-5-4-1 0,-4 5-7 0,-5-1-3 16,-6 3 0-16,-19-3-10 0,-12-1 0 0,0 2-5 15,-12-2-3-15,-3 2 10 0,-4-1-15 0,-6-2 2 16,1 2 1-16,-14-2-2 0,16 1-5 0,-16-1 3 16,14 4 1-16,-14-4-5 0,0 0-3 0,15 0 7 15,-15 0-11-15,0 0 6 0,0 0-3 0,0 0 3 16,12 4-3-16,-12-4-1 0,0 0-2 0,0 0 2 15,0 0 0-15,0 0 2 0,0 0 0 0,0 0-4 16,0 0 2-16,0 0-5 0,0 0 2 0,0 0-7 16,0 0 13-16,0 0-3 0,0 0 0 0,0 0-2 0,0 0-1 15,0 0 1-15,0 0 1 0,0 0-4 0,0 0 2 16,0 0-6-16,0 0-8 0,0 0-4 0,0 0-7 16,0 0-18-16,0 0-14 0,0 0-4 0,0 0-16 15,0 0-19-15,0 0-96 0,0 0-224 0,0 0 65 16</inkml:trace>
  <inkml:trace contextRef="#ctx0" brushRef="#br0" timeOffset="-129822.83">29705 7137 295 0,'-6'-8'286'0,"6"2"-50"16,0 6-38-16,-4-9-27 0,4 9-24 0,-2-6-22 15,2 6-17-15,0 0-13 0,0 0-13 0,0 0-15 16,0 0-3-16,0 0-12 0,4 31 0 0,0-13-8 15,2 15-2-15,3 4-13 0,-5 2-2 0,3 2 4 16,-7 1-1-16,6 1-4 0,0 0-1 0,-2 0-6 16,3-4 2-16,-3 2-3 0,1-2-2 0,-3-6 1 0,2 0-5 15,-1-2 1-15,0-8-2 0,-1-1 0 0,0-8 2 16,0 1-4-16,-2-1 0 0,2-4 2 0,-2-3 0 16,3 1 1-16,-3-3-1 0,0-5 4 0,0 11-1 15,0-11-2-15,0 0 0 0,0 0 0 0,0 0-5 16,0 0 1-16,0 0-6 0,4-27-1 0,-4 7-1 15,-2-13-3-15,0-2 4 0,-1-1-1 0,3-2-1 16,-4 3 1-16,2 0-1 0,0 2 4 0,-4 1-4 0,0-3 0 16,1 4 3-16,1 6 2 0,-1 2 7 15,3 5-1-15,-2-3 2 0,-4-7-2 0,6 5-1 0,0 2-1 16,-1 1 4-16,1 2-5 0,2 0 1 0,-2 2 4 16,-2 1 0-16,6 0 3 0,-2 2-3 0,0 0-2 15,2 4-3-15,-2 1-2 0,2 0 1 0,3-1-4 16,-1 3 0-16,4-2-2 0,7 0-1 0,2 0-2 15,0-1 3-15,2 5-1 0,4 1 2 0,9 0-2 16,2 3-3-16,-7 2 0 0,-5-1 0 0,-3 5 0 16,0-3-4-16,1 5 0 0,-6 0-2 0,-1-1-1 15,-4 1 4-15,-1 0-5 0,-2 2 3 0,-4-1 1 0,-2 9 2 16,-2-2-2-16,-4 4 3 0,-2-2 0 16,-5 8 1-16,-8 1 2 0,5-3 1 0,0-3-4 0,5-4 1 15,0-3-1-15,-1-2-1 0,3 5 1 16,2-2 1-16,2-3-4 0,3 3 2 0,0 0-1 15,4 2-2-15,0 2 3 0,6-2 0 0,0 3 3 0,11 7 1 16,-1 1-1-16,3-1-1 0,-2 2 2 0,2-7 3 16,-4-2-2-16,-4-3-2 0,-2-3 2 0,1 1-2 15,-5-5 2-15,-1-2 1 0,-1 1 3 0,0-1-5 16,0-3 3-16,-5 2-1 0,0-7 4 0,2 10-2 16,-2-10 4-16,-5 7-3 0,5-7 2 0,-12 6-2 0,-5-2 2 15,-2 0-4-15,-2 0-2 0,3-4-19 0,-2 0-17 16,-3-3-34-16,3 0-43 0,-3-3-44 0,-11-7-123 15,2 3-332-15,-2-9 94 0</inkml:trace>
  <inkml:trace contextRef="#ctx0" brushRef="#br0" timeOffset="-129072.83">27455 7285 264 0,'0'0'248'0,"0"0"-42"0,0 0-33 16,0 0-24-16,0 0-24 0,-13 35-13 0,2-2-22 16,-6 4 3-16,-10 20-11 0,-1 5-11 0,-6-2-3 15,7-1-7-15,-5-2-4 0,0-1-10 0,12-12-3 16,4-9-5-16,2 1-5 0,-2-3-2 0,5-2 0 15,-1-2-2-15,5-7-10 0,1-3 7 0,1-5-6 16,-1-1-2-16,0-3 5 0,2-2 17 0,4-2 18 16,-2-1 17-16,2-5-6 0,0 0-7 0,0 0-5 0,0 0-5 15,0 0-10-15,4-23-1 0,6-5-6 0,5-4-2 16,-1-7-4-16,6-25-5 0,3 0-6 0,3 0 3 16,-3 0-10-16,3 4 5 0,-5 10-1 0,-7 11-3 15,2 2-2-15,0 4 1 0,-3 2-4 0,-4 9-3 16,1 4-3-16,-1 3 0 0,-2 2 0 0,-3 3-2 15,4 4-2-15,-6 0-1 0,4 0-2 0,-1 4-1 16,-5 2-8-16,0 0 8 0,0 0-1 0,23 11-1 0,-10 3 6 16,4 14-3-16,-2 1 1 0,1 6 2 15,-5 1 1-15,4 4 1 0,-4-1 2 0,2 1-2 0,-3-2-1 16,1 4 1-16,2-4 2 0,-3 1-1 0,-1-1 1 16,2 0-1-16,3-3-1 0,-7-2-20 0,4 0-20 15,-2-4-14-15,-4-2-29 0,-1-7-7 0,-1 1-18 16,-3-5-9-16,0 0-25 0,-3-3-28 0,-1-7-102 15,-5-2-323-15,9-4 89 0</inkml:trace>
  <inkml:trace contextRef="#ctx0" brushRef="#br0" timeOffset="-128900.96">27216 7796 408 0,'-4'-8'237'16,"2"2"-23"-16,-2-2-24 0,4 8-16 0,-2-8-14 0,2 8-21 15,6-8-14-15,-6 8-15 0,6-6-11 0,1-1-15 16,2 3-5-16,12 2-8 0,10-6-10 0,6 4-8 15,1-3-21-15,2 7-24 0,-4-3-26 0,0 0-23 16,1-1-21-16,-3 8-24 0,-7-6-18 0,-8-2-17 16,1 3-16-16,-2-6-80 0,-4-3-259 0,2-3 75 15</inkml:trace>
  <inkml:trace contextRef="#ctx0" brushRef="#br0" timeOffset="-128682.23">27675 6954 379 0,'0'-11'173'16,"2"4"-23"-16,-2 0-14 0,0 7-21 0,0 0-19 16,2-8-15-16,-2 8-9 0,0 0-12 0,0 0-8 15,0 0-2-15,0 0-8 0,7 26-4 0,-5-7-2 0,-2 12-4 16,2 2-3-16,0 2-4 0,-4-1-3 16,7 1-2-16,-3 1 4 0,0-1-2 0,-2-2-6 15,2-1 1-15,4 1-3 0,-4-3-2 0,0-5 4 0,5-3-18 16,-7-6-15-16,2 1-18 0,0-5-15 0,0 0-11 15,1-3 1-15,-3-9-3 0,0 10-16 16,0-10-95-16,0 0-202 0,0 0 60 0</inkml:trace>
  <inkml:trace contextRef="#ctx0" brushRef="#br0" timeOffset="-128510.37">27546 7006 362 0,'-4'-11'212'0,"2"3"-13"0,-1 0-19 15,1 1-8-15,2 7-10 0,-2-10-15 0,2 10-15 16,-2-4-20-16,2 4-11 0,0 0-16 15,0 0-7-15,0-11-13 0,0 11-8 0,0 0-6 0,11-1 0 16,-11 1-6-16,21 0-6 0,13 0-3 0,4 0-20 16,0 0-30-16,0 0-29 0,3 1-29 0,3-1-37 15,-6 4-31-15,3 1-113 0,-14-5-302 0,5 2 87 16</inkml:trace>
  <inkml:trace contextRef="#ctx0" brushRef="#br0" timeOffset="-127869.78">27960 7291 277 0,'2'12'99'16,"0"-3"5"-16,5 10-3 0,-3 0-15 0,4 15 6 15,-4 4 4-15,0 1-9 0,-1 1 2 0,-1-5-16 16,0 2-3-16,0-1 0 0,-2 0-5 0,-2-2-3 15,0-1-8-15,2-2-8 0,0 0-2 0,-2-9-2 16,-1-1-3-16,3-2-5 0,3-5-3 0,-8-2-4 0,5-2 1 16,0 1 1-16,0-11-6 0,-2 12 8 0,2-12 9 15,-2 9 1-15,2-9-9 0,0 0 1 16,0 0-2-16,0 0-3 0,0 0-6 0,0 0-3 0,-28-23-5 16,20 6-4-16,-7-15-7 0,2 0 0 15,1-4 0-15,1 3-5 0,4-4 7 0,0 2-1 0,5 0 0 16,-5 3 0-16,5-2-7 0,0 4 3 0,-1 5 5 15,1 2-2-15,2 4-4 0,-2 4-2 0,4-5 2 16,0-1-2-16,1 6 3 0,-1-2 3 0,0 1-3 16,5-1-3-16,-5 5-1 0,8-2 2 0,-6-2 0 15,5 0 1-15,0 4-2 0,3-2 0 0,-1 2-7 0,3-1 5 16,-1 5 5-16,1-2-6 0,2 2 7 0,0 0-3 16,-2 1-5-16,-3 4 2 0,-2 1-2 0,0-3 7 15,-9 5-9-15,13-2 1 0,-13 2-3 0,0 0 2 16,0 0-4-16,26 7 3 0,-22-4 2 0,2 4-2 15,-6-7-1-15,4 15 5 0,-4 5 0 0,-2-6-1 16,2 5 2-16,-2 0-1 0,2 2 3 0,-6 0 0 16,4 9 11-16,0-6-7 0,0-2-2 0,2-2 1 0,0-1-1 15,2 11-2-15,4-4-1 0,-2-6 6 0,4 9-2 16,-1-4-1-16,0-2 4 0,-1-6-4 16,0 0 2-16,5 12-4 0,-5-8 7 0,-1-3-1 0,-3-2 5 15,1 1 3-15,2-3 1 0,-3 4-3 16,-2-6 5-16,-2 2 5 0,2-5 0 0,-3 1 9 0,-2 1-2 15,3-3 4-15,-3 1 3 0,-1-2 7 0,-8 7-4 16,0-5 1-16,3 0-5 0,-5-4-1 0,-2 0-4 16,-1-1-1-16,-1-4-3 0,0-2-1 0,-12-2 0 15,7-7-6-15,4 3-8 0,-11-6-16 0,7-5-33 16,0-4-29-16,9 4-32 0,-3-8-33 0,6-3-142 0,9 2-329 16,4-4 93-16</inkml:trace>
  <inkml:trace contextRef="#ctx0" brushRef="#br0" timeOffset="-127651.06">28641 7338 282 0,'0'0'233'0,"0"0"-26"0,0 0-30 0,0 0-26 15,14 0-17-15,-14 0-18 0,0 0-12 0,18-2-10 0,3 0-12 16,13 1-8-16,5-1-11 0,4-4-7 15,1 3-6-15,-6 1-2 0,1 0-7 0,2 0-17 16,-2 2-20-16,-1-2-23 0,-4 2-14 0,-4 2-21 0,-7 0-14 16,0 0-23-16,-7 0-10 0,0 1-13 0,-5 3-73 15,-4-4-221-15,-7-2 65 0</inkml:trace>
  <inkml:trace contextRef="#ctx0" brushRef="#br0" timeOffset="-127447.95">28924 7446 418 0,'-32'7'-1'15,"0"0"14"-15,5-2 11 0,-5-1 12 0,4 0 10 16,8 1 10-16,0-3 11 0,6 0 3 15,2 0 16-15,1 2-2 0,11-4 4 0,-18 0 2 0,18 0 1 16,0 0-3-16,-11 2-7 0,11-2-6 0,0 0-9 16,0 0-2-16,0 0-6 0,0 0-1 0,0 0-10 15,45 0 0-15,-9 0-4 0,12-6-3 0,1 4-3 16,-4 0-5-16,5 0-2 0,-2-3-4 0,20 8-4 16,-20-7-1-16,-11 1-5 0,-3 3 0 0,-5 0-22 15,-6 0-20-15,-4-1-20 0,-6 2-25 0,-13-1-27 16,21-1-14-16,-21 1-15 0,9-3-72 0,-9 3-236 15,0 0 69-15</inkml:trace>
  <inkml:trace contextRef="#ctx0" brushRef="#br0" timeOffset="-127243.45">28879 7131 388 0,'0'0'196'15,"2"-10"-15"-15,-2 10-26 0,0-7-21 0,0 7-15 0,0 0-19 16,2-6-15-16,-2 6-12 0,0 0-8 0,0 0-5 15,0 0-9-15,11 21 3 0,-6-4-6 0,0 17-4 16,-1 4-5-16,-1-4-8 0,-3 5-4 0,0 4 2 16,0 1-5-16,-3 19 2 0,1-11-3 0,-3 11-1 15,8-14 0-15,-1-8-5 0,0 1-23 0,1 22-21 16,6-20-31-16,-1-6-27 0,4-4-45 0,4-4-93 16,-2-8-262-16,8-2 76 0</inkml:trace>
  <inkml:trace contextRef="#ctx0" brushRef="#br0" timeOffset="-125646.53">30438 7260 328 0,'0'0'141'0,"0"0"-23"0,0 0-15 15,0 0-18-15,0 0-12 0,0 0-6 0,0 0-10 0,-2 33-2 16,2-2-10-16,-2 6 2 0,-1-1-10 0,-1 2-1 16,-3-1 10-16,1 2-19 0,0-2 3 0,0 2-5 15,-3-6-1-15,5-1-4 0,-1-7-6 0,-2-2 7 16,4-6-2-16,1-2-6 0,-2 5 3 0,4-10 0 16,-3-1 3-16,1 2 16 0,2-5 21 0,-2 0 21 0,2-6 17 15,-2 10 11-15,2-10-2 0,0 0-12 0,0 0-8 16,0 0-8-16,0 0-11 0,0 0-6 0,0 0-7 15,-2-30-7-15,2 12-4 0,2-14-4 0,-2-2-2 16,4-4-5-16,1 2-4 0,1-1-4 0,2-2-2 16,-1 2-2-16,-1 2-2 0,1 4-1 0,2 2-4 15,-2 6-1-15,0 3-1 0,2 4 1 0,-5-2-4 16,4 1 0-16,1 1-2 0,-3 0 0 0,3 3-3 0,1-4 2 16,-1 4-2-16,-1 1 1 0,-3 3 2 15,5-2-1-15,-4 1-2 0,-1 3 1 0,4-1-2 16,-4 2 1-16,2-3-4 0,-3 4 1 0,0 0 1 15,3-1 2-15,-3 1-2 0,-4 5-3 0,8-7-1 16,-8 7 1-16,9-5-4 0,-9 5 1 0,0 0 0 0,9-1-1 16,-9 1-1-16,0 0 2 0,16 10 2 0,-11-3-1 15,1 0 1-15,3 10-2 0,1-1 2 0,-1 4-1 16,4 9 1-16,-1 1-2 0,-1-1 4 0,1-2 1 0,-5 5 0 16,4-9-1-16,-3 5 3 0,-2-5 0 0,5 7-1 15,-4-1 2-15,5 1-2 0,-6-6-1 0,3-6 0 0,-2 1 2 0,0-1 5 16,0-1-11-16,0-1-10 0,1 1-9 0,-3-3-10 15,0-1-15-15,0-1-9 0,-1-4-8 0,0 0-14 16,-1-2-7-16,-3-6-6 0,4 10-8 0,-4-10-3 16,4 8 1-16,-4-8-24 0,0 0-78 0,0 0-243 0,0 0 69 15</inkml:trace>
  <inkml:trace contextRef="#ctx0" brushRef="#br0" timeOffset="-125490.41">30455 7577 290 0,'-3'-11'226'0,"3"11"-23"0,0 0-31 16,3-10-19-16,-3 10-16 0,0 0-16 0,6-10-14 16,3 5-13-16,1 0-11 0,7 0-10 0,4 0-5 0,13-4-6 15,1 5-19-15,-1 0-27 0,-5 0-27 0,-6 2-26 16,11 0-30-16,-2-4-28 0,-4 1-29 0,-5-3-70 16,9-2-230-16,-12 2 66 0</inkml:trace>
  <inkml:trace contextRef="#ctx0" brushRef="#br0" timeOffset="-125224.8">30903 6892 305 0,'6'-10'211'0,"-4"6"-25"16,-2 4-23-16,4-8-26 0,-4 8-16 0,0 0-21 15,0 0-14-15,5-8-8 0,-5 8-9 0,0 0-13 16,0 0 0-16,0 0-8 0,0 0-7 0,11 20-3 15,-1-6-1-15,-8 5-6 0,4 0-5 0,1-2-3 16,-3 3-5-16,1 0 4 0,2 8-6 0,0-3 0 16,0-4 0-16,-1-3-3 0,0-2 3 0,0 4-12 15,-3-5-13-15,3-3-11 0,-6 1-14 0,2-2-15 0,1-3-15 16,-3 1-8-16,0-9-1 0,4 12 11 0,-4-12-3 16,0 8-22-16,0-8-90 0,0 0-211 0,0 0 61 15</inkml:trace>
  <inkml:trace contextRef="#ctx0" brushRef="#br0" timeOffset="-124959.2">30837 6847 277 0,'-9'-20'123'0,"3"0"8"0,1 9 2 0,0-4 3 16,3 5 0-16,0 2 4 0,2-2-5 0,-3 5-7 15,1 0-5-15,2 5-12 0,-2-11-15 0,2 11-13 16,0 0-8-16,0-11-10 0,0 11-9 0,0 0-6 0,7-5-7 16,-7 5-3-16,14 0-1 0,3 0-6 0,6 0-1 15,12 2-7-15,1 0 0 0,3-1-1 0,-2-1-3 16,1 0 2-16,-1 0-7 0,-1 3 1 0,1-3-3 15,-9 0-3-15,4-3 3 0,-8 3-3 0,-3 0-3 16,-5 0 2-16,0-1-2 0,-4 1 1 0,-12 0-1 16,17 0-2-16,-17 0 7 0,14-2-1 0,-14 2-1 15,11 0 0-15,-11 0 1 0,0 0-1 0,0 0-3 16,12-2-3-16,-12 2 1 0,0 0-6 0,0 0-12 0,0 0-15 16,0 0-18-16,0 0-23 0,0 0-27 15,0 0-28-15,0 0-26 0,0 0-115 0,-26 16-317 0,9-5 92 16</inkml:trace>
  <inkml:trace contextRef="#ctx0" brushRef="#br0" timeOffset="-124505.39">28646 8530 480 0,'0'0'239'16,"0"0"-21"-16,-7-4-32 0,7 4-22 0,0 0-20 15,0 0-16-15,32-13-14 0,9 8-9 0,7-3-12 16,37-4-8-16,1 1-7 0,78-8-5 0,-59 10-8 0,-25 2-8 15,2-2-3-15,-2 5-5 0,-8 2-5 0,0 0-5 16,-20 1-5-16,-6 1-4 0,-3 1-3 0,-2-1 0 16,-2 4-11-16,-5-1-28 0,-7-2-31 0,-7 2-28 15,-5-2-38-15,-2 2-27 0,-6 1-11 0,-7-4-121 16,0 0-320-16,0 0 91 0</inkml:trace>
  <inkml:trace contextRef="#ctx0" brushRef="#br0" timeOffset="-123423.39">28605 8728 344 0,'0'0'144'15,"36"6"-5"1,7 0-15-16,33 0-12 0,9-6-5 0,68-4-16 0,-45-2 0 0,52 2 4 0,-57-5-6 16,-21 3-5-16,73-6-13 0,-56 6-5 0,-29 2-4 15,3 0-3-15,-18-1-11 0,-10 2-4 0,1-2-3 0,-5 3 0 16,-3 0-3-16,-10-2 3 0,-5 2 6 0,-3 0 2 15,-4 0 6-15,-2 2 2 0,-3-2 2 16,-11 2 0-16,17 0-1 0,-17 0-2 0,11-5-10 0,-11 5 0 16,0 0-4-16,8 0-7 0,-8 0-7 0,0 0-1 15,0 0-6-15,0 0 3 0,0 0-6 0,12-2 0 16,-12 2-2-16,0 0-1 0,0 0 4 0,0 0-2 16,0 0-2-16,0 0-3 0,0 0 1 0,0 0 0 15,5-7 0-15,-5 7 1 0,0 0-1 0,0 0-1 16,0 0 0-16,0 0-1 0,0 0-3 0,4-5-1 15,-4 5 2-15,0 0-2 0,0 0 0 0,0 0-5 0,0 0 2 16,3-8 2-16,-3 8-2 0,0 0-2 16,0 0 2-16,0 0-3 0,0 0 2 0,2-7 2 15,-2 7-5-15,0 0 2 0,0 0-2 0,0 0 3 0,0 0-1 16,0 0-3 0,0 0 0-16,0-5 1 0,0 5-3 0,0 0 1 15,0 0 2-15,0 0-2 0,0 0 0 0,0 0 2 0,0 0-2 16,2-8 0-16,-2 8-1 0,0 0 1 0,0 0 2 15,0 0 1-15,0 0-2 0,0 0 4 0,0 0-5 16,0 0 1-16,0 0 1 0,0 0-4 0,0 0 1 16,4-7 1-16,-4 7 0 0,0 0 0 0,0 0-2 15,0 0 0-15,0 0 0 0,0 0-1 0,0 0-1 16,0 0-4-16,0 0-1 0,0 0-6 0,0 0 0 16,0 0-4-16,0 0-1 0,0 0-1 0,0 0 0 0,0 0 7 15,0 0-3-15,0 0-2 0,0 0 6 0,0 0 1 16,0 0 2-16,0 0-1 0,0 0 3 0,0 0 1 15,0 0 0-15,0 0 4 0,0 0-3 0,0 0 1 16,0 0 4-16,0 0 2 0,0 0-2 0,3-7-2 16,-3 7 2-16,0 0-2 0,0 0-1 0,0 0 7 15,0 0-5-15,0 0 2 0,0 0 0 0,0 0 1 16,0 0-1-16,0 0 1 0,0 0-2 0,0 0 0 16,0 0 3-16,0 0-3 0,0 0 0 0,0 0 0 15,0 0-1-15,0 0-3 0,-3-9-1 0,3 9 2 16,0 0-3-16,0 0-4 0,0 0 4 0,0 0-2 0,0 0-1 15,0 0 3-15,0 0 3 0,0 0-2 16,0 0-1-16,0 0 1 0,0 0 2 0,0 0-3 0,0 0 4 16,0 0 0-16,0 0 2 0,0 0-4 0,-6-4 2 15,6 4 2-15,0 0 0 0,0 0 2 0,0 0 2 16,0 0-6-16,0 0 2 0,0 0 2 0,0 0-2 16,-5-8 2-16,5 8 0 0,0 0-2 0,0 0 0 15,0 0 3-15,0 0-6 0,-4-5 5 0,4 5 1 0,0 0 0 16,0 0-2-16,0 0 2 0,0 0-3 0,0 0 2 15,-7-6 2-15,7 6-3 0,0 0 1 0,0 0 1 16,0 0 0-16,0 0 3 0,0 0 0 0,-7-5-1 16,7 5-1-16,0 0 1 0,0 0 0 0,0 0-2 15,0 0-3-15,0 0 4 0,-5-5-3 0,5 5 6 16,0 0-3-16,0 0 3 0,0 0-7 0,0 0 6 16,0 0 0-16,0 0-3 0,0 0-2 0,0 0 3 15,0 0-2-15,0 0-1 0,-4-7 4 0,4 7-6 16,0 0 2-16,0 0-1 0,0 0 2 0,0 0 0 15,0 0-2-15,0 0 4 0,0 0-3 0,0 0 2 16,0 0-1-16,0 0 1 0,0 0 0 0,0 0 4 16,0 0-2-16,-2-5-1 0,2 5-2 0,0 0 2 0,0 0 0 15,0 0-1-15,0 0 2 0,0 0-5 0,0 0 2 16,0 0 1-16,0 0 0 0,0 0 0 0,0 0-1 16,0 0 2-16,0 0-3 0,0 0 3 0,0 0-1 15,0 0-2-15,0 0 1 0,0 0 4 0,0 0-2 16,0 0-1-16,0 0-3 0,0 0 1 0,-5-7 2 0,5 7-1 15,0 0-4-15,0 0-21 0,0 0-27 16,0 0-38-16,0 0-53 0,-23-3-123 0,6 5-318 0,-4-4 91 16</inkml:trace>
  <inkml:trace contextRef="#ctx0" brushRef="#br0" timeOffset="-94541.9299">33100 1969 370 0,'2'-8'132'0,"-4"-1"-26"0,2 9-9 0,-2-11-7 16,2 11-10-16,-2-8-11 0,2 8-7 0,-3-5-13 15,3 5-17-15,0 0 5 0,-3-7 1 0,3 7-16 16,0 0 7-16,0 0-8 0,0 0-8 0,-9-4 5 15,9 4-3-15,0 0-5 0,0 0-4 0,0 0 6 16,-23 12-6-16,10-1 1 0,0 1-2 0,-4 2-7 16,2 1 3-16,-10 12-1 0,-3-1 13 0,1 3-11 15,-3 2-1-15,0 4 4 0,-13 16-6 0,2 1 6 0,-4-3-6 16,1 0 2-16,10-10 8 0,4-4 4 0,-17 16-1 16,15-11-4-16,4-8-1 0,-4 0-2 0,3 0 3 15,3-2 1-15,-1 2-7 0,2-4 12 0,3 1-4 16,-1-2-1-16,6-2 3 0,-3-1 2 0,2-3-9 15,7-4 5-15,-6-1-11 0,6-2-19 0,-3 1-16 16,1-4-20-16,2 0-19 0,-2-1-13 0,2-7-65 16,11-3-178-16,-14-3 54 0</inkml:trace>
  <inkml:trace contextRef="#ctx0" brushRef="#br0" timeOffset="-94146.5399">32472 1722 336 0,'3'-8'154'0,"-3"8"-40"16,0 0-3-16,9-6-18 0,-9 6-15 0,0 0-11 16,0 0-13-16,0 0-7 0,0 0 0 0,0 0-9 0,0 0 0 15,0 0-6-15,16 16-9 0,-12 0 4 0,2 1-9 16,2 14 0-16,-1-1-4 0,2 5 4 0,1 1-17 15,-1 3 12-15,4 21-2 0,1 3 1 0,1-18 3 16,0 17-4-16,6 5 4 0,-10-1 7 0,4 0-1 16,1-2-4-16,-2-2 0 0,0-13-3 0,-3-7 3 15,5 21-3-15,-2-14 3 0,-2-10-1 0,-1-2-8 16,-2 0 3-16,3-3-9 0,-4-2 8 0,-1-2-3 16,0-3-1-16,0-9 4 0,-5-1-3 0,3-1 1 15,-1-1 1-15,1 0 3 0,-3-5 1 0,0 0-9 0,0-2 7 0,1 0-8 16,-3-8 14-16,2 10-9 0,-2-10-1 0,2 11 7 15,-2-11-5-15,3 8 7 0,-3-8-7 0,0 0 3 16,2 8-1-16,-2-8-11 0,0 0 17 0,0 0-6 16,5 8-39-16,-5-8-54 0,0 0-139 0,0 0-264 15,0 0 77-15</inkml:trace>
  <inkml:trace contextRef="#ctx0" brushRef="#br0" timeOffset="-83196.8">5911 14520 219 0,'-9'-4'111'0,"9"4"-27"0,0 0 0 15,-12-4-5-15,12 4 0 0,0 0-9 0,-9-6-5 16,9 6-5-16,0 0-7 0,-11-6 3 0,11 6-5 0,0 0-5 16,-10-6-14-16,10 6-2 0,-4-8 0 0,4 8 1 15,-9-10-9-15,5 3-3 0,1 1 6 0,3 6-3 16,-9-16-7-16,4 1 3 0,-1-3-1 0,1 3-3 16,3-4-13-16,-2 3 7 0,-2-2 2 0,2 0-7 15,-1 1 7-15,3-4-1 0,-2 5-4 0,1-5 0 16,1 3 17-16,-4 0-15 0,2-1 2 0,0 1-2 15,0 1-1-15,1 5-2 0,-1-1 0 0,4 3 7 16,-4 2-8-16,4 8-3 0,-3-13 7 0,3 13 1 0,0-12-11 16,0 12 8-16,0 0-3 0,0 0-8 0,0 0 11 15,0 0 2-15,0 0 0 0,0 0-6 0,-6 27 1 16,6 3 7-16,-6 3-6 0,4 7 7 0,-2 1-1 16,4 25 2-16,-11 0-2 0,6 1 0 0,-5 1 11 15,2 4-2-15,-1-3-3 0,-1 6-4 0,-3-10-4 16,4 3 9-16,-3-2 2 0,5-2 4 0,-4-3 1 15,5 3 2-15,-4-2 0 0,1-15 2 0,5-6-4 0,-3 2 4 16,-5 23 3-16,1 0 6 0,4-5-5 0,0-14-5 16,0-10 5-16,0 5-5 0,3-7 0 0,-3-1-2 15,2 1-1-15,-2-4-3 0,3-6-4 0,-1-5 2 16,3-3-2-16,0-1-2 0,0-3 0 0,0-3-2 16,-1 1 2-16,3-3 0 0,0-8 1 0,-3 12 9 15,3-12 0-15,-4 10 0 0,4-10 0 0,0 8-2 16,0-8 0-16,0 0 3 0,-2 9-3 0,2-9-1 0,0 0-1 15,0 0-3-15,0 0 2 0,0 10-7 16,0-10 7-16,0 0-3 0,0 0-6 0,0 0 2 16,0 0-1-16,-3 8 1 0,3-8-6 0,0 0 2 0,0 0-8 15,0 0 3-15,0 0 0 0,0 0 1 0,0 0 2 16,0 0 1-16,0 0-7 0,0 0-5 0,0 0-10 16,0 0-4-16,0 0-9 0,0 0-12 0,0 0-12 0,0-41-6 15,3 9-12-15,-1 1-2 0,2-7-8 0,4 1 2 0,-4-6-1 16,-2 0-8-16,1 0-3 0,3-19 6 0,-1 13-8 15,-3 4 9-15,3-17-1 0,0 1-1 0,-3 9 13 16,0 11-2-16,5-23 4 0,-5 15 12 0,0 8 2 16,0-2-1-16,1 4 8 0,-1-3 9 0,3 4 0 15,-3-2 4-15,1 5 10 0,1 1-10 0,-4-1 15 0,0 2 3 16,2 2-6 0,-2 6 6-16,5 4 2 0,-3 3 8 0,0-1-1 0,-2 2 1 15,2-1 4-15,1 1-3 0,-1 0 11 0,1 1 4 0,-3 3-1 16,2 1-2-16,-2-1 1 0,0 4-1 0,0 9 0 15,0-19 5-15,2 10-4 0,-2 9 6 0,0-16-2 16,3 8 0-16,-3 8-7 0,0-16 5 0,0 16-2 16,2-15 2-16,-2 15-2 0,4-10-9 0,-4 10 11 15,0-11-2-15,0 11-7 0,0 0-2 0,2-15 7 16,-2 15-2-16,0-9 3 0,0 9-6 0,0 0 3 16,3-11 1-16,-3 11-2 0,0 0 7 15,0 0 0-15,2-14-11 0,-2 14-1 0,0 0 8 0,0 0-4 0,0-14 12 16,0 14-17-16,0 0 11 0,0 0 4 15,0 0 2-15,0 0-2 0,0 0-8 0,0 0 10 16,2-17-6-16,-2 17-1 0,0 0 2 0,0 0-5 0,0 0-4 16,0 0 2-16,0 0 3 0,0-8-2 0,0 8-5 15,0 0 1-15,0 0 6 0,0 0 1 0,0 0-5 16,0 0 9-16,0 0-10 0,0 0 4 0,0 0-6 16,0 0 1-16,2 49 17 0,0-29-2 0,-2 13 7 15,0 6 6-15,4 24 9 0,-2 0-2 0,-2-9-1 16,2 12-9-16,0 1 0 0,-4 5 14 0,4-3 1 15,0-1 2-15,-6 3 3 0,2-2 5 0,0-1-7 0,-4 0-4 16,4-4 3-16,-2-1 1 0,-1-1 7 16,1-10-4-16,-1-12-8 0,-2 0-1 0,2-1-8 15,1-4 6-15,2-1-4 0,-3-2-11 0,3-10 3 0,0-1 5 16,0-7-6-16,-1-2 1 0,3-2 9 0,-2-2 2 16,0 1 9-16,2-9 6 0,0 11 4 0,0-11-7 0,0 0-4 15,-3 8-2-15,3-8-7 0,0 0-1 0,0 0-3 16,0 0-6-16,0 0 1 0,0 0-4 15,7-41 2-15,-7 22-4 0,3-13-3 0,-1 9-1 0,0-10 2 16,0-2-2-16,3-2 0 0,-5 2-5 0,2-2 0 16,0-5-10-16,0 2 1 0,3-4-3 0,-5 1 2 15,5-21-2-15,-5 0-2 0,5-1-5 0,-3 14 2 16,0-15-6-16,0 1 0 0,-2-3 1 0,2 0-8 0,-2 1-1 16,0 6 8-16,0 14 2 0,-2 3-2 0,0 5 5 15,2-1 0-15,0 0 2 0,-2 1-1 16,2 5 0-16,2-1-2 0,-4 2 1 0,2-1-2 0,0 10 10 15,0 4-6-15,0 1 8 0,0 2-5 0,2 1-2 16,-2 2 1-16,-2-1 1 0,2 15 3 0,2-23 2 16,-2 23-3-16,0-15-1 0,0 15 2 0,-2-15-1 15,2 15 2-15,0 0-6 0,0-17 11 0,0 17-8 16,0 0-7-16,0 0 6 0,0-14 4 0,0 14-3 16,0 0 1-16,0 0 2 0,0 0-1 0,0 0 7 15,0 0-9-15,0 0 1 0,0 0 5 0,0-12-3 16,0 12 1-16,0 0 1 0,0 0 1 0,0 0-5 15,0 0 1-15,0 0 1 0,0 0 0 0,0 0 4 16,0 0-7-16,0 0 2 0,0 0-5 0,-12 41 6 0,7-10 0 16,3 4 5-16,-2 2-2 0,-1 6 1 0,1 21-4 15,-1 4 4-15,3-1 2 0,0 1 5 0,-1 1 0 16,1 2 1-16,4-3 0 0,-2-1-2 0,3-1 7 16,-1 0-1-16,0-2-2 0,1-15-6 0,-1-5 2 15,0-2-1-15,0-2-2 0,5 0 3 0,-5 0-1 16,0-2 0-16,1 0 0 0,2 1 4 0,-5-6 1 15,0-2 2-15,2-7 2 0,-2-3-4 0,2-6-3 0,-2 5 2 16,0-7-2-16,0 0 1 0,0 0 5 0,3-5 2 16,-3-8-1-16,0 13 6 0,0-13-1 0,-3 11 0 15,3-11-5-15,0 9 6 0,0-9 0 0,0 0-3 16,0 8-4-16,0-8-4 0,0 0 3 0,0 0-7 16,0 0-13-16,0 0-18 0,0 0-12 0,-2 13-15 15,2-13-24-15,0 0-25 0,0 0-11 0,0 0-24 16,0 0-101-16,0 0-282 0,0 0 82 0</inkml:trace>
  <inkml:trace contextRef="#ctx0" brushRef="#br0" timeOffset="-82680.42">5217 14796 219 0,'0'0'84'0,"-9"-4"-8"0,9 4-5 16,0 0 2-16,0 0-11 0,0 0 1 0,0 0-6 15,-9-6-7-15,9 6 2 0,0 0-11 0,0 0 8 0,0 0 4 16,0 0-2-16,0 0 2 0,0 0-15 0,0 0 11 15,-12-7-8-15,12 7-1 0,0 0-9 16,0 0 8-16,0 0-8 0,0 0 2 0,0 0 1 0,0 0-5 16,0 0-7-16,-6-8 3 0,6 8-6 0,0 0-2 15,0 0-7-15,0 0-1 0,0 0 2 0,0 0-3 16,0 0 1-16,0 0-3 0,0 0 5 0,36-4 3 16,-17 2-10-16,17-4 3 0,-4-3 0 0,4 0-1 0,-1-2 1 15,4-1-2-15,-3 0 1 0,0-1 1 0,-1 1-5 16,1 0 5-16,-6 0-6 0,1-3-1 15,-8 4 7-15,-2 6-4 0,0-3 3 0,-8 5-15 0,-13 3 15 16,21-9-6-16,-21 9 2 0,18-5-3 0,-18 5-2 16,16-5 10-16,-16 5-1 0,0 0-11 0,18-3 10 15,-18 3 1-15,0 0 0 0,0 0-3 0,16-6-6 16,-16 6 0-16,0 0 6 0,0 0-6 0,0 0 6 16,0 0 4-16,14-7-5 0,-14 7-2 0,0 0 0 15,0 0-1-15,0 0-11 0,0 0-7 0,0 0-3 16,0 0-22-16,18-6-6 0,-18 6-9 0,0 0-11 15,0 0-23-15,0 0-73 0,0 0-195 0,0 0 57 16</inkml:trace>
  <inkml:trace contextRef="#ctx0" brushRef="#br0" timeOffset="-82257.86">5346 14969 292 0,'0'0'98'0,"0"0"-21"0,0 0-15 16,0 0 17-16,0 0-15 0,0 0-2 0,45-15-2 16,-27 6-15-16,0 2 7 0,3 2-10 0,15-7-4 15,-11 2-12-15,7 0 11 0,0-1-6 0,2 3-9 0,-8 2 4 16,-1 0-3-16,-7 1-7 0,2 2 7 15,-1-2-7-15,-1 4 2 0,-4 1-8 0,-14 0 4 16,24-4 0-16,-24 4 0 0,0 0-1 0,23-5-8 16,-23 5 9-16,0 0 14 0,0 0-11 0,23 0 7 15,-23 0 7-15,0 0-3 0,0 0 2 0,14-2 4 0,-14 2 1 16,0 0-7-16,0 0 3 0,0 0-11 0,0 0-3 16,0 0 2-16,0 0 0 0,18 0-1 0,-18 0 3 15,0 0-7-15,0 0 6 0,0 0-4 0,0 0 2 16,0 0-9-16,0 0 1 0,0 0-1 0,0 0-3 15,0 0 3-15,16-2 3 0,-16 2-5 0,0 0 3 0,0 0-3 16,0 0-3-16,0 0 1 0,0 0-3 16,0 0 0-16,0 0-5 0,0 0-10 0,0 0-12 15,0 0-12-15,0 0-23 0,0 0-30 0,0 0-18 0,12 9-86 16,-12-9-233-16,0 0 69 0</inkml:trace>
  <inkml:trace contextRef="#ctx0" brushRef="#br0" timeOffset="-72373.52">30026 6726 279 0,'-5'-21'121'0,"1"3"-13"0,-2-1 0 16,-2 3-1-16,1-4-27 0,-6-7 8 0,-4-5-16 15,-1 4-14-15,0 0 7 0,-3 0-5 0,-4 0 2 16,1 0-13-16,-4 1-4 0,1-1-4 0,-3 2-4 16,-2 3-7-16,-4 0-1 0,1 3-6 0,-4 0-1 15,1 1-2-15,-3 3-7 0,-3 1 2 0,-1 1-7 16,-23-1 7-16,11 5-10 0,10 6 1 0,-27-4 1 16,19 6 2-16,-16 2-4 0,16 0-1 0,-15 4-1 0,1-1 1 15,13 3-7-15,-16 5 5 0,-1 6 0 0,-5-5 10 16,6 10-7-16,1-1-7 0,-4 4 8 15,2-3-9-15,-3 1 2 0,8 6 4 0,-9-6 0 0,6 2 0 16,0-2 1-16,7 2-2 0,-4 0-2 0,15-4 0 16,-15 3-1-16,16-3 3 0,6-5-1 0,2 0 4 15,2 6-10-15,-20 4 8 0,14-3 1 0,7-3 0 16,2 3-3-16,0 2-8 0,3 2 8 0,-3-1 0 0,3 1-4 16,2 1-5-16,0 1 8 0,4 0 3 15,5 2 0-15,-1-2 0 0,5 4-1 0,2-1 2 16,0 3 0-16,6-2 2 0,-4 4-8 0,6 1 4 0,5-3-2 15,-4 5 5-15,8 0 0 0,-1 2-2 0,1 22 3 16,-2-13-3-16,6-12 2 0,7 26-2 0,5-3 2 16,-5-11-6-16,0-9 8 0,7 22-3 0,4-2-1 15,-1-16 0-15,4 13-1 0,0-12-7 0,-3-6 10 16,16 17 11-16,1-3 1 0,2-3-13 0,-5-11 4 16,-2-9-3-16,11 20 3 0,5-7-1 0,5 0 0 15,1-5 2-15,3-4-3 0,7 1 3 0,2-6-1 0,1 2 0 16,7-2 2-16,4-6-6 0,2-3 5 15,7 0 2-15,68 12-6 0,-48-18 6 0,-19-6-5 16,82 1 1-16,-61-7 5 0,53-6-5 0,-57 0-1 0,-18-1 1 16,68-6 3-16,-55 0 0 0,-18 2 7 0,1-2-7 15,2 1 2-15,2-5 0 0,-4 5-1 0,6-6 0 16,2 1 4-16,-4-2-7 0,-3-4-3 0,0-2 2 16,-1 0 0-16,-4-3 0 0,-3-3 0 0,-4-2-2 0,-4-1 3 15,-2-3-6-15,-4-1 0 0,0-1 0 16,-5-6-5-16,-2 2 4 0,-12 6 0 0,-8 5 1 15,-1-4-1-15,2 4 1 0,-2-5 1 0,15-12-2 0,-13 10-1 16,-6 10 3-16,-8-4-3 0,1-1 2 0,4-1-1 16,-2 2-1-16,-4 0 2 0,-3-1 9 0,-2 3 2 15,-2 4 1-15,-8 2 6 0,6-10-10 0,-5 7 2 16,0-4-3-16,-3 3 5 0,4-6-5 0,-6-1 2 16,0 2-5-16,-2-2 5 0,-4-1-6 0,-2 1 1 15,2 2-1-15,-5-4-1 0,0 0-2 0,-1-1 2 16,-1-2 0-16,-3-2-3 0,3 5 1 0,-4-4 2 15,-2 3-2-15,2 2 7 0,-2-2-4 0,-4 0 2 16,4 3 1-16,-2-1-3 0,1-1 2 0,-3 4 2 16,-2-1-2-16,-4 0-2 0,5 1 0 0,-6 1 1 0,1 0-2 15,-3 0-1-15,-2 3-2 0,0 1 1 0,-2 0-1 16,-3 2 1-16,3-1 1 0,-2 1-3 0,2 0 4 16,-5 3 0-16,1-1-3 0,-2 1 0 0,-3 2 1 15,-3-1-2-15,-18-6 2 0,12 9-4 0,9 1 3 16,-3 3 1-16,0-2-1 0,-24-2 0 0,4 0-1 15,9 5 0-15,-16 3 2 0,16 1-1 0,-14 3-3 16,17-2-1-16,3 3 3 0,6 3-3 0,-27-1 3 0,21-3 0 16,7 4-2-16,-1 2 2 0,-1-4 1 0,3 4-2 15,-1 1 3-15,1 0-2 0,0-2-2 0,3 3-5 16,0-3 8-16,3 1 0 0,3 2-2 0,0 1 0 16,-3 1 1-16,3 0 1 0,-5 0-2 0,3 0-1 15,0 1 4-15,4 2-5 0,0-2 3 0,7 1-1 0,-1-2 2 16,5 1-3-16,-8 5 2 0,3-5-1 0,7 0 0 15,0 2-1-15,4-2 2 0,-4 2 0 0,-2 0 0 16,6 0 3-16,-4 2-6 0,6-1 1 0,-6-2 2 16,4 2 0-16,-2 1 5 0,4-6-4 0,4 4-2 15,-1-3 0-15,1-2 4 0,1 3-5 0,0-2 2 16,8-5-2-16,-13 8 4 0,6-1-1 0,7-7-1 16,-10 8 0-16,10-8-1 0,-9 6 1 0,9-6 0 15,-6 4 0-15,6-4-2 0,0 0 1 0,-9 9 1 16,9-9 1-16,0 0-2 0,-8 6 1 0,8-6-2 0,0 0 3 15,0 0-1-15,-6 6-1 0,6-6 2 0,0 0-2 16,0 0 4-16,-9 6-2 0,9-6-2 0,0 0-1 16,0 0 3-16,0 0-5 0,0 0-2 0,-4 6-15 15,4-6-14-15,0 0-24 0,0 0-17 0,0 0-23 16,0 0-19-16,-5 10-16 0,5-10-103 0,0 8-282 16,0-8 83-16</inkml:trace>
  <inkml:trace contextRef="#ctx0" brushRef="#br0" timeOffset="-71835.62">29302 6921 313 0,'0'0'87'0,"0"0"-5"0,6-8-16 16,-6 8-6-16,0 0-8 0,0 0-14 0,0 0 11 15,0 0-12-15,8 21-8 0,-3 11 9 0,-5 6 10 16,0 2 8-16,-2 28-4 0,-7 5 3 0,4 2 6 16,-4 5 9-16,-11 58 7 0,8-45 0 0,3-19 10 0,-8 66-8 15,4-46-4-15,7-22 12 0,-6 0-7 16,1 0-7-16,2-4-7 0,-1-3-5 0,-3 1-8 16,4-17 3-16,-1 13-1 0,3-15-7 0,-1-8 4 0,-1 0-5 15,-1 2-7-15,3-2-5 0,1-4-1 0,-3 6-3 16,-1-4-3-16,6 0 1 0,-5-1-1 0,-3-4-7 0,1-1-1 0,4-6-2 15,0-9 2-15,-2 0-4 0,6-3-2 0,-3-4 0 16,4 0-2-16,2-1 4 0,0-8 4 0,-5 11 2 16,5-11 2-16,-4 6-3 0,4-6 1 0,0 0-6 15,-8 6-1-15,8-6-1 0,0 0-3 0,0 0 4 16,0 0-8-16,0 0-12 0,0 0-14 0,-24-14-21 16,24 14-24-16,-14-22-29 0,5 7-24 0,-10-14-11 15,8 7-30-15,0-10-135 0,-5-4-350 0,5-5 100 0</inkml:trace>
  <inkml:trace contextRef="#ctx0" brushRef="#br0" timeOffset="-71476.27">28662 7303 290 0,'0'-8'130'0,"0"8"-15"15,0 0-11-15,0 0-20 0,0 0 0 0,0 0-8 0,0-10-13 16,0 10-4-16,0 0-10 0,0 0-9 0,0 0-10 16,0 0 0-16,0 0 4 0,0 0-3 0,0 0-11 15,0 0 3-15,0 0 0 0,0 0-8 0,24 20 8 16,-16-5-1-16,3 1 0 0,8 13-3 0,-2 2 7 0,2 4 11 16,-3 2 5-16,4 2-7 0,8 23 10 15,-5-3 19-15,-1 5 5 0,3-3 8 0,1 1 0 16,1 2-6-16,-2 0-2 0,3-1 0 0,1 1-2 0,1-7-3 15,-10-10-6-15,1-7-5 0,0-5-2 0,1 2-5 16,-1-2 6-16,2 1-2 0,-1-7 0 0,1 1 3 16,0 2-4-16,-4-5-3 0,3-1-6 0,-2 1-3 15,-1 0-4-15,1-5-1 0,-1-1-4 0,-6-4-2 16,1 0-5-16,2 8-2 0,2 2-25 0,-2 5-42 16,-4-2-55-16,-1 3-86 0,-9 6-159 0,-11-2-418 15,-12-8 117-15</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40:12.008"/>
    </inkml:context>
    <inkml:brush xml:id="br0">
      <inkml:brushProperty name="width" value="0.05292" units="cm"/>
      <inkml:brushProperty name="height" value="0.05292" units="cm"/>
      <inkml:brushProperty name="color" value="#FF0000"/>
    </inkml:brush>
  </inkml:definitions>
  <inkml:trace contextRef="#ctx0" brushRef="#br0">1333 1116 308 0,'-2'-15'172'0,"2"3"-19"0,2 3-7 16,-2-1-15-16,0 0-22 0,0 10-13 0,3-12 0 16,-3 5-1-16,0 7-9 0,5-9-9 0,-5 9-5 15,0 0-8-15,2-13-8 0,-2 13 0 0,0 0-12 16,0 0-11-16,0 0 1 0,0 0-6 0,0 0-1 16,0 0-4-16,0 0-5 0,0 0 0 0,7 29-3 15,-7-12-1-15,0 14 0 0,-2 1-3 0,-1 3-2 0,1 2 4 16,2-1-3-16,-7 4-1 0,2-3 5 15,1 1-7-15,-3 0-1 0,0-1-4 0,0-4 8 16,2-5-3-16,3 0 1 0,-2-9-5 0,-1-2-1 0,5 0 4 16,-2-2-4-16,-2-6 8 0,2 0-4 0,2-1-4 15,0-8 4-15,-3 14-2 0,3-14 2 0,0 11-1 16,0-11 3-16,0 0 15 0,-3 10 13 0,3-10 2 16,0 0-9-16,0 0-2 0,0 0 1 0,0 0-5 15,0 0-1-15,0 0-3 0,0 0 0 0,0 0-1 16,3-35-8-16,0 14 2 0,1-10-1 0,0-1 0 15,-1-3-4-15,3 0-2 0,8-37-10 0,-3 35 2 16,-2-5 2-16,1 4-1 0,1 3 2 0,0-2-2 16,1-1 1-16,-3 4-1 0,8 1 3 15,-9 2 0-15,3 1-1 0,1 3-10 0,-3 3 9 0,-2 2 0 16,2 8 3-16,1-5-4 0,-6 5 2 0,3 2-1 16,-3 1 0-16,0 3-1 0,1 2-2 0,-5 6-5 15,7-12 3-15,-7 12-1 0,0 0 0 0,7-6 2 16,-7 6 0-16,0 0-4 0,0 0 4 0,0 0 1 15,0 0 3-15,11 36-4 0,-9-17 2 0,0 14-1 16,-2-10 1-16,4 8 0 0,-2-3-5 0,0-1 7 16,-2-7 1-16,0 11 0 0,0 0-4 0,0-8 4 15,0-1 0-15,2-1 0 0,0-3-1 0,-2 1 2 0,0 2-1 16,3-3 0-16,-1 0 1 0,0-1-1 0,0-2 3 16,-4-1-1-16,4-1 1 0,1 0-2 0,-3-2 2 15,2-3-3-15,-2-8-7 0,0 16-13 0,0-8-21 16,0-8-19-16,0 12-28 0,0-12-5 0,-2 11-12 15,2-11-22-15,0 0-114 0,-3 11-286 0,3-11 83 16</inkml:trace>
  <inkml:trace contextRef="#ctx0" brushRef="#br0" timeOffset="156.26">1384 1288 286 0,'0'0'121'0,"0"0"-10"0,4-12-12 0,-4 12-13 16,0 0-10-16,15-13-16 0,-15 13-6 0,17-5-29 16,0 0-9-16,-2 3-27 0,4-2-31 0,-2 4-61 15,4-2-120-15,-21 2 38 0</inkml:trace>
  <inkml:trace contextRef="#ctx0" brushRef="#br0" timeOffset="659.66">1751 1286 261 0,'0'0'81'0,"0"0"-9"15,0 0-1-15,0 0-20 0,0 0 7 0,0 0-7 16,0 0 2-16,0 0-4 0,0 0-6 0,0 0-11 0,0 0-6 15,0 0-1-15,0 0-5 0,0 0 11 16,0 0-9-16,0 0-5 0,0 0-10 0,0 0 4 16,36 2-1-16,-27 2 5 0,-9-4 0 0,14 11 3 0,-7-5-5 15,-2 2 0-15,-5-8 11 0,8 17-4 0,-2-3-6 16,-2 0 9-16,-2-1 2 0,-2-3-8 0,0 7 0 16,-2-1-3-16,-2-4 2 0,2-1-7 0,-2-1 2 15,0 0-1-15,4-10 0 0,-2 16 2 0,0-7-5 16,2-9 6-16,0 14-1 0,0-14-3 0,4 15 2 15,-4-15-10-15,4 10 4 0,4-6 8 0,-8-4-6 16,13 12 0-16,-4-6-2 0,1 2 4 0,5-1-5 16,0 1-4-16,-7-4 3 0,1 7-4 0,1-8 2 0,-10-3-2 15,13 10 2-15,-8-3 6 0,-5-7 7 0,8 9 3 16,-8-9 4-16,6 9 4 0,-6-9-17 0,0 0 17 16,0 13 3-16,0-13 8 0,0 0-12 0,-14 16 0 15,7-12 4-15,0 3-5 0,-11-1-3 0,5-1-2 16,1 2 2-16,-6-1-15 0,4-2 13 0,0 0-6 0,14-4-4 15,-20 5 1-15,20-5-2 0,-18 3-6 0,18-3-26 16,-19 0-17-16,19 0-18 0,0 0-33 0,-23-8-24 16,17 2-68-16,6 6-221 0,-7-15 65 0</inkml:trace>
  <inkml:trace contextRef="#ctx0" brushRef="#br0" timeOffset="910.76">2193 1286 219 0,'19'-6'128'16,"-2"2"-18"-16,-2-1-12 0,0 4-30 0,6-3 18 15,0 1-13-15,-3 0-11 0,2 1-1 0,1 2-10 16,-3 0-12-16,1 0-23 0,-19 0-23 0,29 2-27 16,-18 1-28-16,-11-3-45 0,19 5-125 0,-19-5 39 15</inkml:trace>
  <inkml:trace contextRef="#ctx0" brushRef="#br0" timeOffset="1082.6099">2182 1444 344 0,'0'0'128'16,"0"0"-6"-16,0 0-22 0,0 0 1 0,0 0-17 15,0 0-17-15,43 7 7 0,-24-5-8 0,-2 0-10 16,4 4-10-16,0-6-9 0,-1 4-30 0,1 1-24 16,0-1-44-16,-1-1-81 0,-2 3-169 0,5-2 51 15</inkml:trace>
  <inkml:trace contextRef="#ctx0" brushRef="#br0" timeOffset="3240.7">4210 781 274 0,'0'0'88'0,"0"0"-26"0,0 0-3 0,0 0-6 15,0 0-4-15,-8 45-10 0,4-25 1 0,-1 11-2 16,-1 0 9-16,-3 4-4 0,-1 2 2 0,3-5-8 16,-1 4-5-16,1-1-2 0,2 0 0 0,-4-1-2 15,2-1 2-15,-2 2-3 0,-1-4 5 0,6 2 0 0,-3-2-6 16,1-7 6-16,1-3-7 0,0-2-2 0,1-3-1 16,1-1-8-16,-1-1 3 0,4-2-1 15,-4-1-10-15,1-3 7 0,3 0-3 0,0-8 1 0,-2 14 0 16,0-8 4-16,2-6-4 0,-2 11 14 0,2-11 14 15,0 0 10-15,-2 10 9 0,2-10 11 0,0 0-4 16,-4 6-1-16,4-6-7 0,0 0-3 0,0 0-7 16,0 0-3-16,0 0-10 0,0 0 1 0,0 0-7 15,0 0 0-15,0 0-3 0,0 0-4 0,0 0-1 0,0 0-4 16,12-24 1-16,-12 15-4 0,0 9 1 16,5-16-3-16,-1 8-1 0,-2-3-3 0,-2 3 0 0,5-2 0 15,-3 0 0-15,3-5 0 0,0 3-2 0,-1 0 0 16,-2 1-1-16,1 1-4 0,1-6 6 0,0 4-6 15,2-1 0-15,-2 3-1 0,1 2 2 0,-1-1-3 16,-2-1-1-16,3 2 1 0,-1-2-4 0,1-1 2 16,0 3-2-16,-3-3 3 0,5 3-3 0,-3 0 4 15,1-2-4-15,-1 2 5 0,4-1-1 0,-4 1-3 16,0 0 3-16,-1-1 0 0,1 4 1 0,1-3-2 16,-3-1 1-16,-2 9-2 0,7-14 4 0,-4 8-1 15,-3 6 1-15,4-9-1 0,-4 9 0 0,4-10-1 16,-4 10 1-16,5-7 0 0,-5 7 0 0,4-7 6 0,-4 7-8 15,0 0-1-15,0 0 1 0,5-10 3 0,-5 10-3 16,0 0 3-16,4-7 0 0,-4 7-5 0,0 0 6 16,0 0-1-16,5-8 0 0,-5 8-2 0,0 0-1 15,0 0 2-15,7-8 2 0,-7 8-4 0,0 0 1 16,2-8 2-16,-2 8-5 0,0 0 4 0,0 0 0 16,2-8-2-16,-2 8 3 0,0 0-1 0,0 0-1 15,0 0-1-15,7-7 0 0,-7 7-3 0,0 0 7 16,0 0-2-16,0 0 1 0,0 0-3 0,0 0 2 0,0 0 3 15,0 0 3-15,2-10-2 0,-2 10 1 0,0 0-4 16,0 0 1-16,0 0-6 0,0 0 1 0,0 0 0 16,0 0 4-16,8-7-1 0,-8 7-2 0,0 0 1 15,0 0 1-15,0 0-1 0,0 0 2 0,0 0 0 16,0 0 0-16,0 0-2 0,0 0-2 0,0 0-7 16,0 0 5-16,0 0-14 0,0 0-5 0,0 0-10 15,0 0-2-15,0 0-9 0,0 0 5 0,0 0-22 16,4-9-2-16,-4 9-2 0,0 0-1 0,0 0-1 15,0 0 4-15,0 0-2 0,0 0 10 0,0 0 1 16,0 0 2-16,0 0 9 0,0 0 2 0,0 0 4 0,0 0 3 16,0 0 6-16,0 0 1 0,0 0 3 0,3-11 1 15,-3 11 1-15,0 0 7 0,0 0 10 0,0 0-4 16,0 0 11-16,6-7-1 0,-6 7 6 0,0 0 2 16,0 0-2-16,0 0-1 0,0 0 4 0,0 0-1 15,5-11 1-15,-5 11 1 0,0 0-1 0,0 0 6 16,0 0-1-16,0 0-6 0,0 0 6 0,0 0-13 15,0 0 5-15,0 0 4 0,0 0-5 0,4-9 5 16,-4 9 3-16,0 0 0 0,0 0 2 0,0 0-4 16,0 0 0-16,0 0 3 0,0 0 2 0,0 0-5 15,0 0 3-15,0 0-5 0,4-10 5 0,-4 10-3 0,0 0-3 16,0 0 6-16,0 0-3 0,0 0-14 0,0 0 20 16,0 0-9-16,0 0 0 0,0 0-1 15,0 0 6-15,0 0-1 0,8-5 2 0,-8 5 1 0,0 0-7 16,0 0 5-16,0 0 0 0,0 0 3 0,0 0 2 15,0 0-13-15,0 0 1 0,0 0 1 0,0 0 4 16,0 0-11-16,0 0-3 0,0 0 0 0,0 0 2 16,0 0 1-16,0 0-5 0,0 0 2 0,0 0-2 15,0 0 2-15,0 0 2 0,0 0 4 0,0 0-4 0,0 0 1 16,0 0-5-16,0 0 8 0,-27 35-5 16,12-21 3-16,4-1 6 0,-3 0-4 0,-1 2 7 15,1-1 4-15,2 0-13 0,-3-2-10 0,1 0 14 0,3-1-8 16,-1 2 8-16,1-3-9 0,4-2 10 0,0-1-4 15,0-1 4-15,0-1-3 0,7-5-4 0,-9 8 2 16,0-1-5-16,9-7 11 0,-9 4 3 0,9-4-9 16,-7 6 6-16,7-6 0 0,0 0 1 0,-9 6 1 15,9-6-1-15,0 0 6 0,-6 7-5 0,6-7 2 16,0 0 4-16,0 0 5 0,-6 6 5 0,6-6-8 16,0 0 9-16,0 0 6 0,0 0-3 0,0 0 2 15,-7 6 5-15,7-6-8 0,0 0 4 0,0 0 0 16,0 0-4-16,0 0-6 0,0 0-3 0,0 0 3 15,-6 7-1-15,6-7-7 0,0 0 4 0,0 0-3 0,0 0-5 16,0 0-4-16,0 0 1 0,0 0-3 0,0 0-1 16,0 0-2-16,0 0 7 0,6 11-7 0,-6-11-2 15,13 7 3-15,-5-1-2 0,1 2 2 0,0-2-4 16,-1 0 0-16,9 7 4 0,0-1 0 0,-4 1-1 16,1-4 1-16,4 4-6 0,-2 0 6 0,-2-3-1 15,2 4 0-15,-1-2 0 0,0 1 1 0,0-3-2 16,-3 4 1-16,1-3 2 0,2 1-3 0,-4-4 4 0,-3 1-3 15,1-1 5-15,1-2-4 0,-3-2 2 16,2 2 0-16,0-3 6 0,-4 5-3 0,-5-8-7 16,15 8 4-16,-8-7-2 0,-7-1 0 0,14 9 4 0,-14-9-1 15,11 3-2-15,-11-3 1 0,8 5-1 0,-8-5-1 16,0 0 5-16,6 6 3 0,-6-6-5 0,0 0 6 16,11 4-4-16,-11-4 1 0,0 0-4 0,0 0-14 15,0 0-24-15,0 0-24 0,11 7-35 0,-11-7-41 16,0 0-91-16,0 0-267 0,0 0 77 0</inkml:trace>
  <inkml:trace contextRef="#ctx0" brushRef="#br0" timeOffset="9305.76">4618 1148 302 0,'0'0'110'0,"0"-12"-11"0,0 12-9 0,0 0-1 0,0 0-5 16,0-10-6-16,0 10-3 0,0 0-12 0,0 0-2 15,0 0 0-15,0 0-4 0,-2-10-5 16,2 10-5-16,0 0-7 0,0 0-1 0,0 0-6 0,0 0-1 16,0 0-10-16,0-8 4 0,0 8-9 0,0 0 6 15,0 0 2-15,0 0-1 0,0 0 0 0,0 0-6 16,0 0 4-16,0 0 0 0,-3-11-1 0,3 11 1 16,0 0-1-16,0 0-1 0,0 0 1 0,0 0-6 15,0-10 3-15,0 10 3 0,0 0-3 0,0 0-2 16,0-8-1-16,0 8 3 0,0 0-4 0,0 0 5 15,0 0-1-15,0-12-6 0,0 12-1 0,0 0 1 0,0-11-3 16,0 11 5-16,3-8-4 0,-3 8 2 0,0 0-2 16,0-15 3-16,0 7-2 0,0 8 1 0,2-13 0 15,-2 13-4-15,2-9 0 0,-2 9 6 16,0-11 1-16,0 11-2 0,0 0-1 0,0-7 0 16,0 7 2-16,0 0-3 0,0 0-4 0,2-11 3 15,-2 11-4-15,0 0-4 0,0 0-1 0,0 0-3 16,0 0 2-16,0 0 0 0,0 0-4 0,0 0 5 0,0 0-5 15,0 0 6-15,0 0-3 0,0 0 1 16,0 0 3-16,0 0-8 0,0 0 5 0,-2 33-6 16,2-17 2-16,-2 5 2 0,0-2-5 0,-3 14 7 0,1-3-1 15,-2-1-2-15,4 6 4 0,-5-7-1 0,1 3-2 16,1 0 2-16,3 2-1 0,-5-8 1 0,4 5 0 16,-1-5 1-16,0-4-3 0,1-3 7 0,-1 1-6 15,0-4 3-15,1 5-1 0,1-4 6 0,-3 1-4 16,2-6-2-16,3 2 0 0,0-2 2 0,-2-2-3 15,0-2 0-15,2-7 0 0,0 17 6 0,-2-12-3 16,2-5-1-16,-2 9 0 0,2-9 3 0,-3 8-2 0,3-8 1 16,0 0 4-16,0 10 6 0,0-10 4 0,0 0 7 15,0 0 5-15,-2 8 1 0,2-8 1 16,0 0 3-16,0 0 1 0,0 0-2 0,0 0-5 0,0 0-1 16,0 0-6-16,0 0 5 0,0 0-9 0,0 0-2 15,0 0-2-15,0 0-3 0,0 0 4 0,0 0-4 16,0 0-1-16,0 0-1 0,0 0-1 0,0-30 0 15,0 30-3-15,2-14 2 0,-2 5-1 0,0 1 0 16,0-1-1-16,0 9 2 0,3-18-4 0,-3 8 1 16,2-4-2-16,0-3-1 0,-2 1 3 0,2-1-5 15,0-1 0-15,1 1 3 0,-3-2-1 0,0 1 1 16,2 0-1-16,1-3 0 0,-1 3 0 0,1-1-1 0,-3 1 1 16,4-1-1-16,-4 1 0 0,2 1-2 15,0-1 0-15,-2 2-3 0,3-1 2 0,3 0 0 0,-4 7-3 16,-2-2 3-16,6 0-1 0,-2 1-1 0,-2 3 2 15,3-2 1-15,-3 1-5 0,0 0 4 0,0 0-2 16,1 1 1-16,-1-1-2 0,0 2 3 0,2-2-1 16,-4 9 2-16,6-14-2 0,-2 6-2 0,-1-1 4 15,-1 1-1-15,-2 8-2 0,4-10 2 0,-2 2 0 16,-2 8 2-16,5-11 0 0,-5 11 0 0,4-10-1 16,2 3 2-16,-6 7-4 0,6-9 2 0,-6 9-2 15,5-8 2-15,-5 8 2 0,8-11-4 0,-8 11 2 0,10-8-1 16,-5 4 1-16,-5 4-1 0,15-8 0 15,-8 4-1-15,3-3 3 0,-10 7-1 0,15-8-3 0,-5 6 3 16,-10 2-1-16,13-4 3 0,-13 4-4 0,13-7-3 16,-13 7 2-16,0 0-4 0,0 0-1 0,21 0 1 15,-21 0-2-15,0 0 2 0,21 11 6 0,-21-11-1 16,11 8-4-16,-11-8 0 0,14 10 5 0,-9-2-2 16,-1-1 1-16,1 1 0 0,-3 3-4 0,4-2-1 15,-3-1 5-15,-1 0 0 0,3 1 1 0,-3 10-1 16,1-7-3-16,-1 0 1 0,-2-1 3 0,-2-1 0 0,-1 7-1 15,1-1 2-15,-5-2-3 0,2 1 5 0,-4-1-3 16,-2 1 4-16,1-1-2 0,2-2 4 0,-3 1 0 16,1-3-2-16,-3 2-1 0,-2-2 0 0,2 2 3 15,0-3-1-15,1 2 1 0,3-8 1 0,0 6-3 16,-1-5 9-16,10-4-2 0,-15 10 9 0,15-10 4 16,-14 6 4-16,14-6 3 0,-11 4 3 0,11-4-1 15,-11 4 3-15,11-4-1 0,0 0-1 0,-15 4 0 16,15-4-3-16,0 0-1 0,0 0-3 0,0 0-3 15,0 0-1-15,0 0-1 0,0 0-2 0,-17 0-6 16,17 0-11-16,0 0-18 0,0 0-18 0,0 0-21 0,0 0-26 16,0 0-30-16,0 0-36 0,0 0-34 0,0 0-119 15,0 0-360-15,0 0 100 0</inkml:trace>
  <inkml:trace contextRef="#ctx0" brushRef="#br0" timeOffset="9743.2">5144 1198 246 0,'0'0'165'0,"7"-8"-40"15,-7 8-19-15,0 0-14 0,7-7 67 0,-7 7-95 16,0 0-10-16,0 0 1 0,0 0-2 0,0 0-7 15,29 11 4-15,-29-11-7 0,12 12 1 0,-9-4-5 16,3 1-2-16,-4 1 3 0,-2-2 7 0,0 2-3 16,0 7 6-16,0-5 2 0,-4 4-4 0,-3 1 3 15,-1-2-1-15,-4-1-3 0,1 0-5 0,-2-2 0 16,-2 1-7-16,-1-1-1 0,0-1-2 0,-3-1-4 16,4-2 1-16,-4 0-3 0,6-2-8 0,1 0 3 15,3-4-25-15,9-2-17 0,-21 5-30 0,21-5-26 0,0 0-42 16,-15-2-122-16,15 2-288 0,0 0 83 15</inkml:trace>
  <inkml:trace contextRef="#ctx0" brushRef="#br0" timeOffset="10524.4597">5817 1092 325 0,'0'0'133'15,"0"0"-7"-15,11-9-16 0,-11 9-3 0,7-6-15 16,-7 6-8-16,0 0-5 0,8-10-1 0,-8 10-13 16,4-9-3-16,-4 9-4 0,4-8 0 0,-4 8-3 15,7-14-4-15,-7 14 2 0,2-13-3 0,-2 13-7 16,0-11 2-16,0 11-6 0,0 0-6 0,-2-13-9 15,2 13-2-15,0 0-2 0,-9-9-4 0,9 9-1 16,-18 0-6-16,18 0 0 0,-25 7 0 0,11 3 0 0,-5-2-4 16,6 2 2-16,-2 1-2 0,3-2 5 0,1 2-3 15,1 0 1-15,3-3-5 0,3-3 8 16,4-5-4-16,-7 17 1 0,7-11 4 0,0-6 0 0,0 13 0 16,0-13 3-16,0 0-2 0,7 14 1 0,-1-10 0 15,-6-4-2-15,21 7 1 0,-2-5 0 0,-19-2-2 16,34-2 2-16,-18-3 2 0,2 1-2 0,0 0-3 15,-4 2-4-15,-1 0 0 0,-13 2 3 0,19-4-3 16,-19 4-1-16,15-2-6 0,-15 2 4 0,0 0-3 16,23 4 1-16,-23-4 3 0,12 10-4 0,-7 1 6 15,2 5-2-15,-1 2-1 0,-4 14 0 0,1-2 2 16,-1-3-2-16,-4 2 1 0,2 2-3 0,-5-3 1 0,3-3-1 16,2-5 4-16,-2-1-3 0,0-3 3 15,-1-3 1-15,1-3-3 0,0-2 0 0,2-8-1 0,0 17 7 16,0-17 20-16,0 10 22 0,0-10 12 0,0 0-5 15,0 0-1-15,0 0-5 0,0 0-3 0,0 0-2 16,0 0-4-16,0 0-4 0,0 0 1 0,11-33-1 16,-4 15-2-16,7-12-4 0,-3 2-1 0,0-1-4 15,3-1 2-15,-1-2 2 0,4 6-1 0,-2-4-1 16,-3 5 5-16,1 2 9 0,-4 4-9 0,3 1-3 16,-5 3 1-16,2-1-7 0,1 1-1 0,-4 2-1 0,-1 4-1 15,1 1-5-15,-1 0-7 0,-5 8 0 0,7-15-22 16,-7 15-25-16,7-8-25 0,-7 8-35 15,4-7-26-15,-4 7-16 0,0 0-17 0,0 0-23 0,14-5-15 16,-14 5-127-16,0 0-383 0,0 0 109 0</inkml:trace>
  <inkml:trace contextRef="#ctx0" brushRef="#br0" timeOffset="10981.08">6440 832 385 0,'0'0'224'15,"-2"-11"-8"-15,2 11-19 0,-3-9-11 0,3 9-15 0,0-8-12 16,0 8-17-16,0 0-16 0,-4-11-14 0,4 11-10 16,0 0-13-16,-2-8-9 0,2 8-13 0,0 0-6 15,0 0-9-15,0 0-5 0,0 0-6 0,0 0-4 16,-7-7-2-16,7 7-4 0,0 0-3 0,0 0-2 16,0 0-4-16,0 0 1 0,0 0-1 0,29 38-4 15,-15-26-1-15,11 6 1 0,1 3-1 0,3-3-1 16,-2 3-1-16,2-1-4 0,1 2 3 0,2-5-5 15,-5 3 0-15,1-2 1 0,-1 0-2 0,1 1 0 16,-1-3-2-16,-1 5 1 0,-4-6-2 0,-4 1 0 16,-2-6-1-16,-2 2 3 0,-1-1-4 0,2-1 0 0,-4-2 2 15,-3 0-2-15,0-2-1 0,-1 1 2 0,-1-2-4 16,-1 0 2-16,-5-5-3 0,6 12 10 0,-6-12-11 0,3 10 3 16,-3-2 1-16,-5 3 3 0,-6 5 6 0,-14 7 1 15,-5 6 1-15,-2-2 3 0,-6-2 0 0,1 1 6 16,-1-1 0-16,-2-3 0 0,0 1 4 0,3-4 5 15,1 1-1-15,-1 0 0 0,5-3-2 0,0-3-3 16,2 0 2-16,10-2-4 0,2-3 2 0,2-1 0 16,4-1-1-16,1-4 4 0,11-3-4 0,-16 8 2 15,16-8-1-15,-16 7 2 0,16-7-7 0,-6 4 5 0,6-4 0 16,0 0-8-16,0 0 8 0,0 0-11 0,-15 4-4 16,15-4-20-16,0 0-18 0,0 0-33 0,0 0-37 15,0 0-59-15,0 0-46 0,-15 1-211 0,15-1-497 16,0 0 138-16</inkml:trace>
  <inkml:trace contextRef="#ctx0" brushRef="#br0" timeOffset="11809.66">3981 678 298 0,'0'0'157'0,"8"-10"-22"16,-4 4-20-16,-4 6-12 0,9-11-6 0,-5 7-8 15,-4 4-7-15,9-10 1 0,-9 10-7 0,10-8-7 16,-10 8-14-16,7-6-7 0,-7 6-2 0,8-4-5 15,-8 4-11-15,0 0-3 0,0 0-2 0,0 0-1 16,13-3-8-16,-13 3 0 0,0 0 2 0,0 0 1 16,8 18-7-16,-8-7 4 0,0 3-4 0,-6 5 1 0,0-1-2 15,-9 11 5-15,-2 2-2 0,-5-2 6 16,-3 0 6-16,-7 1-3 0,0 1-1 0,0 0-1 16,-4-4 0-16,-1 1-1 0,0-3 2 0,-3 4 2 0,6-7 0 15,-5 1 5-15,2-3 5 0,1-1-3 0,4-2 3 16,6-5-2-16,9-2 2 0,0-1 6 0,6-4 3 15,-1-1 2-15,1 0 2 0,2 1 2 0,9-5 2 16,-12 6-1-16,12-6-2 0,-11 5-5 0,11-5 2 0,0 0-5 16,-9 4-5-16,9-4-1 0,0 0-5 15,0 0-5-15,-9 3-4 0,9-3-2 0,0 0-5 16,0 0 3-16,-7 7-2 0,7-7-4 0,0 0-3 0,0 0 1 16,2 12-3-16,-2-12-2 0,10 16 3 0,-3-1-6 15,6-1 2-15,-1 2 1 0,3 12 0 0,8-4 1 16,-2-1-2-16,1-1-2 0,4 1 3 0,-3 0 0 15,2-1 0-15,-5-3 1 0,5-1-1 0,3 3 0 16,-8-5-9-16,0-1-15 0,-3-3-15 0,0-2-26 16,4 2-24-16,-2-1-37 0,-1 1-28 0,0-1-40 15,-5-6-113-15,4 2-363 0,-2-3 103 0</inkml:trace>
  <inkml:trace contextRef="#ctx0" brushRef="#br0" timeOffset="12389.47">4325 793 233 0,'0'-12'83'0,"0"12"-5"0,0 0-12 16,0 0-4-16,0 0-10 0,0 0-4 0,0 0-10 16,0 0-4-16,0 0 2 0,0 0 0 0,0 0-6 15,0 0 5-15,0 0 2 0,0 0-1 0,-2-12-11 16,2 12 6-16,0 0-4 0,0 0-4 0,0 0-1 16,0 0 1-16,0 0-2 0,0 0-3 0,0 0 0 0,-2-11-4 15,2 11-1-15,0 0 6 0,0 0 5 0,0 0-16 16,0 0 4-16,0 0-3 0,-5-10-1 15,5 10-2-15,0 0 1 0,0 0-5 0,0 0 5 0,0 0 7 16,0 0-16-16,-4-8 4 0,4 8-2 0,0 0-3 16,0 0 2-16,0 0 0 0,0 0-5 0,0 0-1 15,0 0 2-15,0 0-1 0,0 0-3 0,0 0 3 16,0 0 5-16,0 0-5 0,-21 30 4 0,17-13 4 16,-1 0 2-16,1 0-4 0,0 2 2 0,-1 0 2 15,3 2-1-15,-3-1-5 0,2 1 13 0,-1 10-10 16,2-1 5-16,-1 3 12 0,3-4-31 0,0 2-40 15,0-1-95-15,0-7-172 0,5-3 53 0</inkml:trace>
  <inkml:trace contextRef="#ctx0" brushRef="#br0" timeOffset="12940.67">7544 990 415 0,'0'0'201'0,"0"0"-26"0,0 0-11 15,0 0-22-15,-5 2-19 0,5-2-11 0,0 0-10 16,0 0-16-16,0 0-2 0,0 0-13 0,0 0-5 15,0 0-10-15,0 0-7 0,0 0-1 0,0 0-6 16,0 0 2-16,32 13-7 0,-12-9-2 0,3-2-5 16,-2 2-2-16,15 0-7 0,3 2-14 0,-7 1-24 15,7-2-28-15,-5 2-24 0,-2-1-38 0,-4-2-32 16,-6 0-92-16,-1 1-270 0,-3-1 77 0</inkml:trace>
  <inkml:trace contextRef="#ctx0" brushRef="#br0" timeOffset="13100.01">7601 1190 384 0,'0'0'190'0,"-12"4"-23"0,12-4-17 0,0 0-21 16,0 0-18-16,0 0-8 0,0 0-12 0,0 0-11 16,14 17-4-16,4-14-6 0,15 6-6 0,5-1-10 15,1 0-45-15,4 0-58 0,-2 1-75 0,0-3-69 16,3 0-229-16,-3-4 67 0</inkml:trace>
  <inkml:trace contextRef="#ctx0" brushRef="#br0" timeOffset="25306.35">8905 897 255 0,'0'0'66'0,"0"0"-12"0,0 0 0 16,0 0-7-16,0 0-2 0,0 0-7 0,0 0-7 16,0 0-2-16,0 0-6 0,0 0-1 0,0 0 0 15,0 0-9-15,0 0 6 0,0 0-3 0,0 0-5 16,0 0-1-16,0 0-3 0,0 0 4 0,0 0-10 16,0 0 4-16,0 0-4 0,0 0 3 0,0 0-1 15,0 0 1-15,0 0-3 0,0 0 1 0,0 0 4 0,0 0 9 16,0 0-14-16,0 0 7 0,0 0-2 0,0 0-6 15,0 0 8-15,0 0 10 0,0 0-5 0,0 0 1 16,0 0 3-16,0 0 5 0,0 0-3 0,0 0 6 16,0 0-9-16,0 0-1 0,0 0 9 0,0 0-4 15,0 0-1-15,0 0-1 0,0 0 7 0,0 0-3 16,0 0-6-16,0 0 8 0,0 0 2 0,0 0 2 16,0 0-3-16,0 0-2 0,0 0 0 0,0 0 0 15,0 0-3-15,0 0 3 0,0 0 1 0,0 0-7 16,0 0 2-16,0 0 0 0,0 0-2 0,0 0 2 15,0 0-12-15,0 0 4 0,0 0 5 0,0 0-3 0,14-1 1 16,-14 1-5-16,0 0 3 0,0 0 3 0,0 0-3 16,0 0-5-16,0 0 3 0,0 0 0 0,0 0-4 15,0 0 8-15,0 0-12 0,0 0 1 0,0 0 7 16,0 0 0-16,2-11-3 0,-2 11-1 0,0 0-2 16,0 0 2-16,0 0 3 0,0 0 4 0,0 0 1 15,0 0-11-15,3-8 7 0,-3 8 4 0,0 0-1 0,0 0-5 16,0 0 1-16,0 0 5 0,0 0-8 0,2-7 3 0,-2 7-4 15,0 0-1-15,0 0 1 0,0 0 0 0,0 0-2 16,0 0 8-16,0 0-4 0,2-9-2 0,-2 9 0 16,0 0 0-16,0 0 1 0,0 0-10 0,2-6 11 15,-2 6-4-15,0 0 4 0,0 0-3 0,0 0 3 16,0 0 1-16,0 0 3 0,0 0 0 0,-2-11 1 16,2 11-2-16,0 0 2 0,0 0 4 0,0 0-18 15,0 0 18-15,0-7-2 0,0 7-3 0,0 0 4 0,0 0 0 16,0 0-3-16,0 0 2 0,0 0 0 0,0 0-2 15,2-11-2-15,-2 11 7 0,0 0-4 0,0 0-2 16,0 0 5-16,0 0-2 0,0 0 0 0,0 0 0 16,0-10-4-16,0 10 1 0,0 0 1 0,0 0 1 15,0 0-2-15,0 0 3 0,0 0-4 0,-2-10 0 16,2 10-2-16,0 0 4 0,0-7-1 0,0 7-5 16,0 0 2-16,2-10-1 0,-2 10 0 0,0 0 1 0,0-8-2 15,0 8-4-15,0 0 2 0,-2-11 1 16,2 11 6-16,2-6-5 0,-2 6 5 0,0 0-4 15,0 0 0-15,0-8-1 0,0 8 0 0,0 0 0 0,0 0 2 16,0 0-6-16,0 0-2 0,0-10-2 0,0 10-1 16,0 0 2-16,0 0 0 0,0 0-6 0,0 0 5 15,0 0-4-15,0 0-3 0,0 0 4 0,0 0-1 16,0 0-2-16,0 0 4 0,0 0 0 0,-4 30 3 16,-3-11-1-16,2 0 3 0,-2 9-5 0,-2 3 0 15,1 0 4-15,2 0 0 0,-3-2-4 0,0 4 4 16,3-5 1-16,-4 3-3 0,3 0 1 0,1-9 1 0,-1 1-4 15,3-4 5-15,-4-1-1 0,2 3 0 16,1-5-7-16,-1 2 9 0,3-1-2 0,-4 0 2 16,2-5-3-16,3 0 2 0,-2-2 0 0,1 1-1 0,1-3 2 15,2-8 1-15,-2 15-2 0,2-10 2 0,0-5 2 16,-4 12-2-16,4-12 1 0,-5 7 0 0,5-7 3 16,0 9 1-16,0-9 6 0,0 0 15 0,0 0-2 15,0 0 11-15,-3 9 2 0,3-9-1 0,0 0-1 16,0 0-4-16,0 0-2 0,0 0-4 0,0 0-1 15,0 0-5-15,0 0 0 0,0 0-3 0,0 0-7 16,3-30 2-16,-1 16-4 0,5-1 1 0,-5 1-2 16,5-1 0-16,-5-2-1 0,0 3-3 0,3 1 0 15,2-3 3-15,-2-1-4 0,-1 4-3 0,3-4 0 0,3 0 0 16,-4 2-1-16,3-2-1 0,0 1-3 0,-2-1 5 16,2-1 2-16,0 3-3 0,-2-2-4 0,3 4-2 15,1-3 3-15,-5 1 1 0,8 3-4 0,-5-4 2 0,0 7 1 16,-2-1-3-16,0-1 1 0,2 3 3 0,-4 2 0 15,1-1-2-15,0 1 1 0,-2 0 0 0,-4 6 1 16,9-10-3-16,-5 3 1 0,-4 7 5 0,7-5-7 16,-7 5-5-16,4-7 10 0,-4 7-5 0,0 0-2 0,8-4 3 15,-8 4-6-15,0 0 3 0,0 0-4 0,9-6 3 16,-9 6-3-16,0 0-2 0,0 0 0 16,0 0 5-16,0 0 1 0,0 0-10 0,0 0 5 0,0 0 7 15,0 0-6-15,23 10 4 0,-23-10 0 0,4 12 0 16,-4-12-2-16,2 13 7 0,-2-13-3 0,0 15 0 15,0-15-7-15,0 12 9 0,0-12 1 0,-2 15 0 16,-2-7 0-16,4-8 3 0,-7 16 1 0,-7-4-5 16,3-2 4-16,-3 3 0 0,3-5-3 0,2 0 3 0,-1 1-3 15,1-4 1-15,0 2-1 0,9-7 3 0,-14 8 3 16,5-2-2-16,9-6 3 0,-11 9-6 0,4-7 4 16,7-2 1-16,-11 5 0 0,11-5-2 0,-14 7 1 15,14-7 0-15,0 0 0 0,-9 3 3 0,9-3-4 16,0 0 3-16,0 0-1 0,0 0 2 0,0 0 0 15,0 0 1-15,-14 5-3 0,14-5 2 0,0 0 3 16,0 0-3-16,0 0 0 0,0 0-4 0,0 0 2 0,0 0 1 16,0 0-1-1,0 0-1-15,0 0 2 0,0 0-1 0,-16 0-2 16,16 0 1-16,0 0 0 0,0 0-2 0,0 0 0 0,0 0 3 16,0 0-1-16,0 0-2 0,0 0-2 0,0 0 6 15,0 0-4-15,0 0-1 0,0 0 3 0,0 0-2 16,0 0-2-16,0 0 4 0,0 0-4 0,0 0-1 15,0 0 5-15,0 0-12 0,0 0 9 0,0 0-4 0,0 0 1 16,0 0-1-16,0 0-3 0,0 0 3 0,0 0-2 16,0 0 2-16,0 0-1 0,0 0-4 0,0 0 11 15,0 0 0-15,0 0-5 0,0 0 2 0,0 0 0 0,16 20 4 16,-11-11-7-16,1-3 5 0,-1 2 0 0,7 7-2 16,-3-3 4-16,2 0-2 0,1-2 3 0,-4 1-3 15,-1-3 0-15,0-1 0 0,-2 2-3 0,4-3 4 16,-5 0-2-16,3 3 3 0,1-6-8 0,-4 6 8 15,-4-9 0-15,9 11-4 0,-5-7 0 0,-4-4 2 16,7 10 4-16,-7-10-2 0,4 6-3 0,-4-6 3 16,8 6-2-16,-8-6 0 0,0 0 3 0,4 9-3 0,-4-9 2 15,0 0-2-15,5 5 2 0,-5-5 4 0,0 0-6 16,0 0 6-16,0 0-3 0,4 7-2 16,-4-7 3-16,0 0-1 0,0 0 0 0,0 0 3 0,0 0-1 15,5 6 1-15,-5-6 3 0,0 0-1 0,0 0 3 16,0 0 1-16,0 0 1 0,0 0-1 0,0 0-3 15,0 0 6-15,0 0-5 0,7 8 0 0,-7-8 0 16,0 0-3-16,0 0-10 0,0 0-18 0,0 0-25 16,0 0-29-16,0 0-31 0,0 0-37 0,0 0-41 15,0 0-110-15,0 0-348 0,0 0 100 0</inkml:trace>
  <inkml:trace contextRef="#ctx0" brushRef="#br0" timeOffset="27020.94">9364 980 238 0,'6'-8'57'0,"-6"8"4"16,0 0-3-16,0 0-6 0,0-11-2 0,0 11-3 16,0 0-9-16,0 0-2 0,0 0-2 0,0 0-13 0,0 0 0 15,0 0-4-15,0 0-2 0,0 0 5 0,0 0-3 16,0 0 4-16,0 0 6 0,-41 13 0 15,27-1 3-15,-1 3-4 0,-2-1 3 0,-3 8-11 0,4-1 2 16,1-9-1-16,0 3-4 0,4 1-4 0,2-1 5 16,0-1-2-16,2-3-1 0,3-1 5 0,1-1-2 15,1 0-4-15,2-9-1 0,0 16 4 0,0-16-2 16,0 17 3-16,2-10 0 0,-2-7 2 0,11 11 1 16,-1-4-6-16,-3-1 8 0,-7-6-1 0,15 3-4 15,-5 2 7-15,-10-5-2 0,18 3-4 0,-18-3 2 16,0 0-5-16,29-5-1 0,-29 5 2 0,19-4 10 0,-10 0-3 15,-9 4-14-15,13-11 8 0,-5 5-6 16,1-2-3-16,-5 2 4 0,8-9-2 0,-5-1-2 0,-1 6-1 16,5-15 14-16,-8 13-8 0,2 2 3 15,-3-1-2-15,-2 11 1 0,7-14-1 0,-5 6 5 16,-2 8-2-16,2-16-2 0,0 9 6 0,-2 7-4 16,3-15 4-16,-3 15-10 0,4-12 11 0,-4 12-8 15,0-12 0-15,0 12 1 0,2-10-2 0,-2 10-2 16,2-10 1-16,-2 10 1 0,0 0-2 0,4-11-4 15,-4 11 5-15,0 0-1 0,0 0 1 0,0 0-1 16,2-12-7-16,-2 12 3 0,0 0-6 0,0 0-4 0,0 0 1 16,0 0-5-16,0 0 10 0,0 0-7 0,0 0 2 15,0 0 8-15,0 0-4 0,0 0-5 16,0 0-2-16,-17 35 1 0,15-25 10 0,0 0-10 0,-5 5 3 16,5 1-3-16,-3 1 2 0,0-3 2 0,3 3 3 15,0-5-2-15,0 0-2 0,0 4 3 0,2-4 4 16,0 5-9-16,0-4 17 0,2-1-10 0,-2-2-7 15,4 1-20-15,-4-1-25 0,2 1-18 0,3-4-8 16,0 2-4-16,-5-1-22 0,5 0-4 0,-5-8-70 0,6 10-208 16,-6-10 61-16</inkml:trace>
  <inkml:trace contextRef="#ctx0" brushRef="#br0" timeOffset="27427.15">9493 1209 233 0,'0'0'75'0,"7"-13"-4"0,-7 13-5 0,8-11 5 15,-8 11-8-15,4-5-4 0,-4 5 29 16,7-9-49-16,-7 9-12 0,0 0-6 0,0 0 7 16,0 0-9-16,0 0-2 0,0 0 3 0,6 23-4 15,-6-23 1-15,2 18 3 0,-2-10-8 0,0 3 3 0,0 5-6 16,0-5 6-16,0 1-4 0,3 0 7 16,-3-12-3-16,0 18-1 0,3-9-5 0,-3-9 1 15,2 17 0-15,-2-17 3 0,2 10-2 0,-2-10 2 0,2 7 4 16,-2-7 8-16,0 0 13 0,5 11 3 0,-5-11 9 15,0 0-3-15,0 0-1 0,0 0-1 0,11 5-1 16,-11-5-4-16,0 0 7 0,0 0 0 0,0 0-4 16,0 0 2-16,0 0 4 0,25-17-1 0,-25 17 1 15,5-8 5-15,-5 8-4 0,6-8 2 0,-6 8-2 16,0 0-6-16,3-13-4 0,-3 13-1 0,0 0-4 16,-3-13-2-16,3 13 1 0,0-8 4 0,0 8-3 0,0 0-1 15,-4-14 5-15,4 14-3 0,-7-10 3 0,7 10-2 16,-4-10-4-16,4 10 2 0,-7-9-2 15,7 9-7-15,-8-5-4 0,8 5 1 0,0 0-2 0,-6-11-2 16,6 11-4-16,-7-9-17 0,7 9-20 0,0 0-31 16,0 0-36-16,-6-8-49 0,6 8-54 0,0 0-109 15,0 0-362-15,0 0 103 0</inkml:trace>
  <inkml:trace contextRef="#ctx0" brushRef="#br0" timeOffset="28573.3">9692 821 290 0,'0'0'173'0,"0"0"-21"0,0 0-16 0,-2-12-12 0,2 12-9 16,0 0-13-16,0 0-15 0,-2-7-9 0,2 7-16 15,0 0-8-15,0 0-8 0,0 0-3 0,0 0-9 16,0 0 2-16,0 0-7 0,0 0-2 0,0 0-3 16,15 24-6-16,-6-8-1 0,1 3 2 0,3 8-7 15,-2 3 2-15,6 2-4 0,-4-2 3 0,-1 1-8 16,-1-1 8-16,1 2-4 0,-1-6-2 0,-4 3 3 15,-1-2-3-15,0-5 0 0,-2-3 0 0,-2 9 2 16,1-3-1-16,-3-4-2 0,0 0-2 0,0-3 1 16,-3 1 2-16,-3 1 2 0,-9 7-4 0,2 2-1 0,-10-3-1 15,-2 1-24-15,-7-2-38 0,-7-1-34 16,-2-1-24-16,0-1-83 0,-27 5-236 0,-3-10 70 16</inkml:trace>
  <inkml:trace contextRef="#ctx0" brushRef="#br0" timeOffset="29068.91">8714 734 225 0,'0'0'67'0,"0"0"0"0,0 0-8 16,4-9-10-16,-4 9 0 0,0 0-6 0,0 0-10 16,0 0-5-16,0 0 1 0,0 0-6 0,0 0 3 0,0 0-9 0,0 0 1 15,0 0 8-15,-15 27 6 0,5-10-2 0,-3 9-3 16,-6 5 15-16,6 2 18 0,-4 0 1 0,2 4 4 15,-2-2-17-15,6 2 4 0,-1-5 0 0,1 3-10 16,7 2-3-16,2-1 1 0,-3-1-5 0,7-2-1 16,5-1-4-16,4 1-3 0,1-3 1 0,4 4-4 0,4-4-3 15,3-3-24-15,0 0-35 0,2 0-37 0,2-2-29 16,5-7-64-16,-4-4-198 0,4 1 60 0</inkml:trace>
  <inkml:trace contextRef="#ctx0" brushRef="#br0" timeOffset="31500.72">10326 1007 241 0,'0'0'54'16,"0"0"-10"-16,0 0-2 0,0 0-6 0,0 0-2 16,0 0-6-16,0 0-5 0,0 0 1 0,0 0-4 15,0 0 1-15,0 0 2 0,0 0-7 0,0 0 4 0,0 0 2 16,0 0-2-16,0 0 2 0,0 0-1 0,0 0-1 15,0 0-5-15,0 0 2 0,0 0 4 0,0 0-6 16,0 0 1-16,0 0-7 0,0 0 1 0,0 0 0 16,0 0-6-16,0 0 4 0,0 0-5 0,0 0 1 15,0 0 3-15,0 0-3 0,0 0 3 0,0 0-1 16,0 0-6-16,0 0-1 0,0 0 1 0,0 0-4 16,0 0 9-16,0 0-8 0,0 0 6 0,0 0-3 15,0 0-4-15,0 0 7 0,0 0-2 0,0 0-1 0,0 0 0 16,0 0-6-16,0 0 6 0,0 0 2 0,0 0-2 15,27 0 0-15,-27 0 5 0,0 0-5 16,0 0 0-16,0 0 3 0,0 0 3 0,0 0-7 0,0 0 4 16,0 0-1-16,0 0-2 0,0 0-4 0,0 0 4 15,0 0 7-15,0 0-11 0,0 0-1 0,0 0 9 16,0 0-3-16,0 0 0 0,0 0-5 0,0 0 7 16,0 0-4-16,0 0-1 0,0 0 2 0,0 0 4 15,0 0-8-15,0 0 11 0,0 0-10 0,0 0 2 16,0 0-2-16,0 0-1 0,0 0 4 0,0 0 0 15,0 0 3-15,0 0-2 0,0 0-1 0,0 0 7 16,0 0-12-16,0 0 3 0,0 0 1 0,0 0-5 0,0 0 4 16,0 0 6-16,0 0-5 0,0 0 1 0,0 0 0 15,0 0-5-15,0 0 7 0,0 0 1 0,0 0 2 16,0 0-10-16,0 0 5 0,0 0-4 0,0 0 8 16,0 0-4-16,0 0 4 0,0 0-7 0,0 0 2 15,0 0 2-15,0 0 6 0,0 0-13 0,0 0 8 16,0 0-4-16,0 0 0 0,0 0 2 0,0 0 0 15,0 0 0-15,0 0 0 0,0 0 0 0,0 0 9 0,0 0 5 16,0 0 0-16,0 0 4 0,0 0 3 16,0 0 6-16,0 0 3 0,0 0 2 0,0 0 5 15,0 0 0-15,0 0 3 0,0 0 1 0,0 0 3 0,0 0-6 16,0 0-6-16,0 0 6 0,0 0-4 16,0 0-3-16,0 0 0 0,0 0-5 0,0 0-1 15,0 0 18-15,0 0-24 0,0 0 1 0,0 0-4 16,0 0-4-16,0 0-2 0,0 0 1 0,0 0 2 15,0 0-8-15,0 0 8 0,0 0-6 0,0 0-2 16,0 0 1-16,7-15 1 0,-7 15-4 0,0 0 2 16,0 0 1-16,0 0-6 0,0 0 6 0,0 0 0 15,0 0-2-15,0 0 0 0,0 0-3 0,0 0 3 16,0 0-7-16,0 0 6 0,0 0-1 0,0 0-8 16,0 0 5-16,0 0 5 0,5-15-6 0,-5 15 0 0,0 0-2 15,0 0 10-15,0 0-8 0,0 0 3 0,0 0-6 16,0 0 2-16,0 0 4 0,0 0 5 0,0 0-4 15,0 0-1-15,0 0-2 0,0 0 5 0,2-12-4 16,-2 12 4-16,0 0-12 0,0 0 12 0,0 0-5 16,0 0 8-16,0 0 2 0,0 0-4 0,0 0-5 15,0 0 7-15,0 0-8 0,0 0 4 0,0 0-3 16,0 0 5-16,0 0-6 0,0 0 1 0,3-13-4 16,-3 13 2-16,0 0 4 0,0 0 7 0,0 0-8 15,0 0-11-15,0 0 14 0,0 0-6 0,0 0 4 16,0 0-6-16,4-11 7 0,-4 11-2 0,0 0 4 0,0 0-6 15,0 0 6-15,2-15-2 0,-2 15 0 0,0 0-1 16,0 0-2-16,7-14-5 0,-7 14 3 0,0 0 4 16,4-12-3-16,-4 12 4 0,0 0 0 0,5-12 1 15,-5 12-1-15,0 0-2 0,5-11 5 0,-5 11-5 0,0 0 0 0,0 0-1 0,7-14 0 16,-7 14-9-16,0 0 4 0,0 0-5 0,0 0 3 16,0 0-1-16,0 0-3 0,0 0 1 0,0 0 3 15,0 0-2-15,0 0 7 0,0 0-1 0,-3 55-3 16,-1-23 0-16,-6 0 5 0,6 1 5 0,-3 0 0 15,-4-2-3 1,1-1-1-16,2-1-2 0,-1 2 4 0,-1-8-2 0,3-3 1 0,1-1 0 16,1-3-1-16,-1-3 2 0,0 3 3 0,0-4-5 15,1-1 8-15,3-3-7 0,2-8 4 0,-7 14 1 0,7-14 12 16,-4 8 21-16,4-8 21 0,-5 9 14 0,5-9 10 16,0 0-3-16,0 0-7 0,0 0-12 0,0 0-6 15,0 0-8-15,0 0-2 16,0 0-10-16,0 0-2 0,0 0-6 0,9-42-3 0,-2 30-3 0,0 2-4 0,-3-1-1 15,4 1 2-15,-4 4-3 0,3-5-5 0,-7 11-4 0,11-12-2 16,-4 8-1-16,-7 4-3 0,16-8 0 0,-7 5-3 16,-9 3 3-16,14-6-3 0,-14 6-3 0,0 0 4 15,0 0-3-15,0 0 0 0,29 11 4 0,-29-11-2 16,7 9-1 0,-2-4-2-16,-5-5-1 0,6 11 1 0,-6-11 1 15,5 14-1-15,-2-7 2 0,-3-7 3 0,0 16 0 16,0-16-3-16,-8 16 0 0,4-8 1 0,-5 7 4 15,0-2-4-15,-5-2 4 0,-2 0-2 0,2-1 3 16,-1-2 0-16,3-1 0 0,-2-1-1 0,-2-2 0 16,5 2 3-16,11-6 0 0,-21 4 1 0,21-4-1 15,-20-2 0-15,20 2 5 0,0 0 9 0,-25-6 0 16,25 6 2-16,-16-8 1 0,9 4-3 0,7 4-4 16,-9-13 1-16,2 5-3 0,4 0-2 0,3 8-1 0,-4-18-4 15,4 7-7-15,0 11-15 0,2-25-15 0,0 11-21 16,6-1-29-16,-4 1-37 0,5 1-39 0,0 1-24 15,3 0-106-15,-1 0-341 0,3 2 97 0</inkml:trace>
  <inkml:trace contextRef="#ctx0" brushRef="#br0" timeOffset="31844.5">10510 1346 308 0,'-2'10'127'0,"-4"0"-20"0,6-1-10 0,0-9 2 15,-5 12-20-15,5-12-4 0,0 10-9 0,0-10-13 16,0 0-9-16,0 13-1 0,0-13 10 0,0 0 4 16,0 0-9-16,7 9 5 0,-7-9 5 0,11 3 6 15,-11-3 1-15,0 0 11 0,0 0-2 0,25 0-1 0,-25 0-4 16,0 0-5-16,23-8 6 0,-14 4 2 0,-9 4 1 15,14-15 2-15,-9 9-2 0,-1 0-1 16,-4 6-3-16,7-17-8 0,-3 7-7 0,-4 10-1 0,0-18-7 16,0 9-2-16,0 9-5 0,-4-18-2 15,-1 10-4-15,1 0-7 0,4 8-3 0,-9-17 2 0,5 9-4 16,-2 1-3-16,6 7 0 0,-11-14-4 0,11 9-28 16,0 5-22-16,0 0-25 0,0 0-31 0,-11-17-39 15,11 17-31-15,0 0-17 0,0-7-112 0,0 7-348 16,0 0 99-16</inkml:trace>
  <inkml:trace contextRef="#ctx0" brushRef="#br0" timeOffset="32328.82">11160 1023 421 0,'0'0'203'16,"12"5"-24"-16,-12-5-31 0,0 0-17 0,0 0-9 16,0 0-13-16,0 0-13 0,0 0-13 0,16 4-6 15,-16-4-8-15,18 1 2 0,3 3-9 0,-1-4-3 0,3 4-7 16,13-1-5-16,-8 1-7 0,6-4 1 0,-9 4-5 16,-4 0-4-16,-1-4-2 0,3 0-4 0,-4 2-2 15,-2 0-9-15,-17-2-7 0,37 0-12 0,-37 0-10 16,25 0-6-16,-25 0-7 0,0 0 0 0,27 0-4 15,-27 0-17-15,0 0-17 0,0 0-19 0,17-6-13 16,-17 6 5-16,0 0 1 0,0 0 6 16,0 0 3-16,2-14 8 0,-2 14 8 0,0 0 2 0,0 0 8 15,-16-25 12-15,16 25 14 0,-11-12 22 0,11 12 1 16,-12-17 18-16,5 11 17 0,7 6 15 0,-11-16 15 16,11 16 8-16,-12-12 6 0,5 1 9 0,5 7-3 0,2 4 12 15,-9-12 2-15,9 12-3 0,-4-7-4 0,4 7-10 16,0 0-12-16,-8-10-10 0,8 10-12 0,0 0-9 15,0 0-2-15,0 0-7 0,0 0 0 0,0 0-1 16,0 0-3-16,-22 21 0 0,12-6-3 0,2 5-1 16,-6 11-1-16,2-9-1 0,-1 6-2 0,2 2 3 15,-3 0-3-15,3-3 2 0,-1 4-1 0,1 0-7 16,6-5-15-16,-1-5-22 0,0-2-25 0,4-1-28 16,0 0-12-16,0-1-30 0,4-2-17 0,0-1-96 15,0-6-284-15,-2-8 81 0</inkml:trace>
  <inkml:trace contextRef="#ctx0" brushRef="#br0" timeOffset="32955.91">12235 587 382 0,'0'0'208'0,"4"-6"-37"0,-4 6-30 15,0 0-18-15,0 0-22 0,0 0-6 0,0 0-16 16,0 0-8-16,12 28-8 0,-12-8-2 0,-2 10-12 16,0 4 5-16,-4-2-4 0,0 3-7 0,1 4 0 15,-1 2-6-15,-3-1 4 0,1-2-9 0,-1-3-3 0,-2 2-2 16,-1-2-3-16,8-2 3 0,-7-2-7 0,2-8 1 16,-1-3-3-16,6-4 3 0,-1 3-5 0,-1-4 3 15,1-3-7-15,0-4 0 0,3 2 2 0,-3-2-3 16,5-8 4-16,-4 11 2 0,4-11 11 0,-5 8 19 15,5-8 20-15,0 0 14 0,0 0-8 0,0 0-9 16,0 0-11-16,0 0-10 0,0 0-7 0,0 0-5 16,5-39-4-16,4 6-7 0,3 0 2 0,-1 4-4 15,5-3-4-15,-5 0 1 0,6 2-3 0,-4 1-3 16,0 8 0-16,-1 1-2 0,6-4-1 0,-2 3-2 16,-3 7 0-16,2-1-3 0,0 5-1 0,4-3 0 15,-4 6-1-15,6-2 2 0,-2 2-5 0,-4 0 0 0,4 5 6 16,-6-2-9-16,1 2-1 0,-14 2-2 0,0 0 5 15,30 3-4-15,-30-3 4 0,13 7-4 0,-8-2-5 16,-5-5 3-16,8 11-4 0,-8-11 3 0,6 14-1 16,-6-5 4-16,0-9-1 0,-10 22 4 0,1-10 1 15,-2 3 2-15,-5-2 0 0,0-1 1 0,-2 2-2 16,-1-2 0-16,4-2 4 0,-2 1-1 0,6-1 0 16,0-4-1-16,1 1 0 0,1-1-3 0,9-6 1 15,-13 7-2-15,3-2 3 0,10-5-2 0,-11 11 0 16,11-11-2-16,-11 9 5 0,11-9-5 0,-10 8 1 0,10-8 0 15,-4 7 2-15,4-7-4 0,-4 8 1 0,4-8 0 16,-7 15 6-16,7-15-3 0,0 14 2 0,0-14 2 16,2 14-1-16,0-3 1 0,1-3 0 0,-3-8 1 15,6 16 1-15,6-2 0 0,-3-3-14 0,2-5-10 16,3 7-34-16,2-5-20 0,0 2-27 0,4-4-39 16,3-1-145-16,-2-5-343 0,13-2 96 0</inkml:trace>
  <inkml:trace contextRef="#ctx0" brushRef="#br0" timeOffset="34129.1199">12759 762 214 0,'0'0'147'16,"4"-9"-15"-16,-4 9-19 0,0 0-12 0,6-5-8 16,-6 5-2-16,0 0-16 0,0 0-11 15,4-10-7-15,-4 10-5 0,0 0 6 0,0 0-23 0,0 0 10 16,5-9 2-16,-5 9-13 0,0 0 1 0,0 0-2 15,0 0-3-15,4-11-2 0,-4 11-9 0,0 0-2 16,0 0 1-16,0 0 0 0,0 0-3 0,0 0-6 16,2-7 7-16,-2 7-8 0,0 0-1 0,0 0-1 15,0 0-1-15,0 0 2 0,0 0-5 0,0 0-2 0,0 0 1 16,0 0-1-16,0 0 4 0,0 0 4 16,5-10-2-16,-5 10-2 0,0 0-3 0,0 0 0 0,0 0 5 15,0 0-12-15,0 0 12 0,0 0-5 0,0 0 0 16,0 0 4-16,0 0-3 0,0 0-2 0,0 0 1 15,4-8-2-15,-4 8 2 0,0 0-1 0,0 0 3 16,0 0-3-16,0 0 1 0,0 0-2 0,0 0-2 16,0 0 9-16,0 0-6 0,0 0 0 0,0 0 0 15,0 0-2-15,0 0 1 0,0 0-2 0,0 0 3 16,0 0-2-16,0 0 3 0,0 0-9 0,0 0 10 16,0 0-11-16,0 0 9 0,0 0-6 0,0 0 4 15,-45 9-2-15,26 2-2 0,6-1-2 0,2 3 7 16,-5-1-3-16,5-2-5 0,-4 5 4 0,4-1 1 0,-1-2 4 15,3-2-7-15,5 5 3 0,-3-5 4 0,7-10 2 16,-4 21-2-16,4-11 2 0,0-10-2 0,-2 19 1 16,2-19 4-16,6 18 1 0,-1-10-1 0,-5-8 2 15,11 16 5-15,-7-9-1 0,-4-7 7 0,17 11-7 16,-17-11 5-16,15 11-2 0,-15-11 2 0,12 6 7 16,-3-3 2-16,-9-3 7 0,0 0-8 0,0 0 0 15,0 0-2-15,0 0-4 0,46-9 1 0,-39 6-6 16,2-6 2-16,-3 3-3 0,4-2 1 0,-1-4-6 0,-2 1 7 15,-1 1-5-15,4-2-3 0,-6 3-2 0,1 1 0 16,-1-2 0-16,-2 2 4 0,-2 8-8 0,10-15 3 16,-5 9 1-16,-5 6-2 0,4-12 4 0,0 4-1 15,-4 8-8-15,7-13 5 0,-7 13 1 16,2-10-1-16,-2 10 1 0,5-11 1 0,-5 11-4 0,0 0-4 16,2-8 4-16,-2 8 5 0,0 0-1 0,0 0-6 15,0 0 3-15,3-13-5 0,-3 13 1 0,0 0-2 16,0 0 2-16,0 0-1 0,5-9 7 0,-5 9-9 15,0 0 7-15,0 0-2 0,0 0-2 0,0 0 4 16,0 0-3-16,2-8-1 0,-2 8-2 0,0 0 8 0,0 0-5 16,0 0 1-16,0 0-2 0,0 0 1 0,0 0 0 15,0 0 2-15,0 0-2 0,0 0 6 0,0 0-4 16,4-11-4-16,-4 11 8 0,0 0-3 0,0 0-3 16,0 0-4-16,0 0-1 0,0 0-4 0,0 0-7 15,0 0-3-15,0 0-5 0,0 0-7 0,0 0 4 16,0 0-9-16,0 0-11 0,0 0-7 0,0 0-7 15,0 0-21-15,0 0-17 0,0 0-87 0,0 0-223 0,0 0 65 16</inkml:trace>
  <inkml:trace contextRef="#ctx0" brushRef="#br0" timeOffset="34458.61">12710 561 255 0,'0'0'53'0,"0"0"3"0,0 0-9 16,0 0-13-16,2-8 0 0,-2 8-1 0,0 0 0 0,0 0-4 15,0 0-4-15,0 0-5 0,0 0 0 0,0 0-6 16,0 0-7-16,4-10-4 0,-4 10-17 16,0 0-12-16,0 0-40 0,0 0-74 0,0 0 26 0</inkml:trace>
  <inkml:trace contextRef="#ctx0" brushRef="#br0" timeOffset="34958.58">12814 723 261 0,'0'0'50'0,"0"0"5"0,0 0-7 16,0 0-5-16,0 0 6 0,0 0 0 0,0 0-7 16,0 0-5-16,0 0-3 0,0 0 1 0,0 0-4 15,0 0-2-15,0 0-8 0,0 0-6 0,0 0 2 16,0 0 4-16,0 0 11 0,0 0 5 0,0 0-4 15,0 0 8-15,2 23-5 0,-2-7-5 0,0 4-10 16,-2-3 7-16,4 4 1 0,-4-3-2 0,0 1-10 0,2-1 2 16,-5 3 3-16,3-3-5 0,2-1 0 0,-2 4-8 15,0-4 11-15,0 0-6 0,-2 2 4 0,2-5-4 16,2 0-2-16,-2-2 1 0,2-12-18 0,0 22-22 16,-2-14-24-16,2-8-33 0,0 16-62 0,0-16-172 15,0 8 52-15</inkml:trace>
  <inkml:trace contextRef="#ctx0" brushRef="#br0" timeOffset="35226.53">12942 939 209 0,'0'16'99'0,"0"1"-7"0,0-3 0 16,-3 1-8-16,3-15-8 0,0 22-10 0,0-9 0 0,0-13-12 16,-2 18-9-16,2-2-3 0,0-1-1 15,-2-1 2-15,2-14-8 0,-4 19-7 0,4-19 1 0,0 18 0 16,0-18-7-16,0 15-5 0,0-15-16 0,0 16-14 16,0-10-24-16,0-6-11 0,0 0-8 0,0 15-13 15,0-15-44-15,0 0-131 0,0 0 41 0</inkml:trace>
  <inkml:trace contextRef="#ctx0" brushRef="#br0" timeOffset="35531.08">13113 609 295 0,'7'14'129'0,"-3"-3"-11"16,1 6-15-16,2-2-21 0,2-1-5 0,0 5-12 15,5 28 36-15,-3-19-56 0,-4-3 0 0,-3-4-13 16,6 12 3-16,-1 2-3 0,-5-1 2 0,-6-1-5 16,2 2-6-16,0-2 0 0,0-2-2 0,-2 0-3 15,0-2-2-15,-3-5 4 0,-3 5 8 0,2-4-14 16,1-5 0-16,-1 1 5 0,-1-5-7 0,2 5 3 0,-4-5-2 15,2 2 2-15,1-1-8 0,-11 0 0 16,6-1-9-16,-1-2-20 0,-10 9-32 0,1-7-31 16,0-4-82-16,-13 1-198 0,0-4 59 15</inkml:trace>
  <inkml:trace contextRef="#ctx0" brushRef="#br0" timeOffset="35968.56">12092 526 261 0,'0'0'92'0,"0"0"-9"0,8-7-11 15,-8 7-20-15,0 0 0 0,0 0-4 0,0 0-7 16,0 0 13-16,0 0 8 0,9 28 12 0,-9-12-5 15,-2 2-8-15,-2 15-15 0,-5-2-8 0,4 4 3 16,-2-2-7-16,-2 0 1 0,-2 2 5 0,1-2-7 16,1 2-6-16,5-4 1 0,-5 1-4 0,-1-1 3 0,4 0-2 15,1-8 1-15,3-1-4 0,0-4-4 0,-1 1 3 16,3 2-5-16,3 10 3 0,1-9-5 0,5-1 5 16,5 8 3-16,6-3-9 0,5 3-23 0,7-6-34 15,2-3-42-15,8-2-102 0,-8-1-223 0,11-4 66 16</inkml:trace>
  <inkml:trace contextRef="#ctx0" brushRef="#br0" timeOffset="36633.6899">13733 579 424 0,'2'-12'202'15,"-2"12"-23"-15,0-10-14 0,0 10-15 0,0-10-5 16,0 10-11-16,3-9-3 0,-3 9-8 0,0 0-7 0,0-10-15 16,0 10-13-16,0 0-11 0,0 0-16 15,0 0-10-15,0 0-5 0,0 0-8 0,0 0-9 16,0 0-2-16,0 0-3 0,0 0-2 0,0 37-3 0,-5-4 1 16,-1 3-6-16,-2 0 1 0,-1 5-1 0,0-2 4 15,-2 0-10-15,1 4 3 0,-1-2 0 0,-3-4 2 16,3 3 2-16,0-5-6 0,-1-1-1 0,1-1 1 15,0-5 0-15,3-5 0 0,4-6-4 0,-3-3 4 16,1-1 0-16,4-5-2 0,-3 0 3 0,5-8 0 16,-5 10 2-16,5-10 1 0,-2 10 16 0,2-10 18 15,0 0 4-15,0 0-9 0,0 0-6 0,0 0-3 16,0 0-10-16,0 0 0 0,20-42-6 0,-9 23-2 16,1 0-3-16,4-7-3 0,0-1 1 0,0 9-3 0,-4 1 1 15,-1 5-4-15,-2 1 0 0,-2 5-4 0,0 0-1 16,-7 6-1-16,13-11-1 0,-13 11-3 0,14-4-1 15,-14 4 4-15,0 0-2 0,0 0-2 0,25 9-2 0,-25-9 4 0,16 12-2 16,-11-6-1-16,-1 5 0 0,0 3 3 0,4-2-3 16,-6 0 3-16,0 5 1 0,-2 0-4 0,-2-3 3 15,2-2 1-15,-2-1 4 0,-6-3-3 0,4 0 1 16,-5 5-1-16,-2-3 6 0,1-1-1 0,-3 0 2 16,-1-1-2-16,5-3 2 0,0 1 3 0,9-6-1 15,-16 6 3-15,16-6 0 0,-16 2 0 0,16-2-4 16,0 0-10-16,0 0-17 0,-23-6-27 0,23 6-33 0,0 0-40 15,-11-23-51-15,9 8-158 0,2 1-395 0,0 14 112 16</inkml:trace>
  <inkml:trace contextRef="#ctx0" brushRef="#br0" timeOffset="36872.1899">14041 1171 321 0,'2'14'149'0,"1"3"-11"16,-1-7-15-16,-2 2-4 0,0 0-13 0,0-1-10 15,0 2-6-15,0-3-11 0,-2 8 2 0,-1-6-14 0,1 5-9 16,0-5-5-16,0 1-3 0,-1-4-1 0,1 2-8 16,0-1-9-16,2-10 3 0,-5 19 0 0,2-8-4 15,1-3-20-15,0 1-30 0,0 0-29 0,-3 2-41 16,1-3-119-16,4-8-246 0,-12 14 71 0</inkml:trace>
  <inkml:trace contextRef="#ctx0" brushRef="#br0" timeOffset="37294.51">14479 953 405 0,'0'0'296'0,"0"0"-32"16,9-9-24-16,-9 9-26 0,0 0-26 0,0 0-23 15,0 0-22-15,0 0-13 0,0 0-17 0,0 0-10 0,0 0-9 16,0 0-9-16,41 6-10 0,-41-6-6 16,41 5-7-16,-18 0-9 0,0-5-18 0,-3 4-19 0,-20-4-23 15,40 1-19-15,-23 3-20 0,-17-4-22 0,28 5-11 16,-28-5-19-16,21 0-9 0,-21 0-12 0,0 0-10 15,0 0-5-15,24-6 10 0,-24 6 9 0,0 0 7 16,5-11 15-16,-5 11 16 0,0 0 3 0,-2-18 11 16,2 18 26-16,0 0 16 0,-8-18 15 0,8 18 21 0,0 0 4 15,-6-15 18-15,6 15 6 0,0 0-4 16,-9-10 5-16,9 10 6 0,0 0-1 0,-9-8-1 16,9 8-2-16,0 0-5 0,0 0-1 0,0 0-4 0,0 0-5 15,0 0 3-15,0 0-5 0,-37 14-3 0,37-14-5 16,-9 16 1-16,5-8-1 0,4-8-2 0,-11 26 1 15,3-10 1-15,4 2 0 0,-3 1 0 0,2-1-2 16,1 3-1-16,2-2 5 0,-1 10-5 0,0-3-23 16,3-6-37-16,-2 1-32 0,4-3-53 0,1 1-114 15,2-4-288-15,4-2 83 0</inkml:trace>
  <inkml:trace contextRef="#ctx0" brushRef="#br0" timeOffset="37594.35">15587 846 400 0,'11'0'295'16,"-11"0"-27"-16,0 0-22 0,0 0-21 0,0 0-22 15,0 0-26-15,0 0-19 0,0 0-15 0,17 0-23 16,-17 0-17-16,0 0-10 0,8 3-21 0,-8-3-29 16,28 4-29-16,-7 0-34 0,13-2-36 0,0 2-35 15,0 3-37-15,2-2-45 0,2-3-103 0,-2 3-331 16,7-2 93-16</inkml:trace>
  <inkml:trace contextRef="#ctx0" brushRef="#br0" timeOffset="37734.98">16299 902 518 0,'18'-2'273'0,"-18"2"-27"0,0 0-16 0,0 0-16 0,0 0-20 16,13-4-19-16,-13 4-20 0,0 0-17 0,0 0-18 16,10-4-20-16,-10 4-27 0,18-3-36 0,-18 3-29 15,27 0-36-15,-8 0-35 0,1 0-29 0,16 0-30 16,-1 3-37-16,2 2-107 0,-3-2-318 0,-9-1 92 15</inkml:trace>
  <inkml:trace contextRef="#ctx0" brushRef="#br0" timeOffset="37953.6899">16778 929 868 0,'15'0'-9'0,"-3"2"32"0,-12-2 34 16,18 6 13-16,-18-6 20 0,10 0 4 0,-10 0 15 15,0 0-5-15,13 2-1 0,-13-2-8 0,0 0-11 0,0 0-8 16,0 0-8-16,28-6-9 0,-17 6-7 0,7-2-14 16,3 2-24-16,15-2-16 0,3 2-24 0,2 0 7 15,0 0 0-15,2 0 2 0,0 0 5 0,-1 2-7 16,-6-2 5-16,-2 4 4 0,3-2 7 15,-12 0 12-15,-4-2 10 0,-8 2 17 0,4-2 11 0,-17 0 14 16,17 2 18-16,-17-2 6 0,17 0 13 0,-17 0 4 16,0 0 5-16,13 0 0 0,-13 0-8 0,0 0-11 15,0 0-9-15,19 1-4 0,-19-1-10 0,0 0-9 16,15 4-16-16,-15-4-25 0,21 4-35 0,-21-4-51 0,34 0-68 16,0 1-68-16,0-1-154 0,0-1-432 0,1-1 120 15</inkml:trace>
  <inkml:trace contextRef="#ctx0" brushRef="#br0" timeOffset="38330.75">18203 840 477 0,'0'0'242'0,"0"0"-10"0,0 0-16 15,0 0-16-15,0 0-23 0,0 0-19 0,-7 2-18 16,7-2-23-16,0 0-12 0,0 0-11 0,0 0-14 15,0 0-3-15,20 13-10 0,3-7-3 0,11 4-8 16,6 1-6-16,-4 0-7 0,5 0-3 0,0-1-1 16,0-2-6-16,0 1-3 0,-5-1-9 0,2 1-14 0,-2-4-13 15,-12 2-13-15,-1-6-12 0,-6 2-13 0,-4-3-14 16,-3 1-21-16,-10-1-23 0,20-1-33 0,-20 1-45 16,12-7-99-16,-12 7-334 0,4-7 93 0</inkml:trace>
  <inkml:trace contextRef="#ctx0" brushRef="#br0" timeOffset="38518.21">18627 748 300 0,'0'0'205'15,"0"0"-28"-15,-8-6 107 0,8 6-170 16,0 0-15-16,0 0-4 0,0 0-16 0,0 0-4 0,0 0-3 16,-19 10-3-16,19-10-9 0,-11 12 1 0,6-7-9 15,0 2-7-15,1-1 5 0,-1 3-14 16,-1 16 35-16,1-12-42 0,3 4 5 0,-1 2-6 15,3 12 1-15,5-1 0 0,2 4 3 0,2-2-11 16,0 1-38-16,3 5-48 0,-1-5-74 0,3-1-114 16,-1 0-301-16,-4-2 86 0</inkml:trace>
  <inkml:trace contextRef="#ctx0" brushRef="#br0" timeOffset="39900.94">20252 523 414 0,'2'-9'217'0,"-2"1"-18"0,0 8-15 0,2-15-14 16,-2 9-13-16,0 6-9 0,2-10-12 0,-2 10-7 16,0 0-9-16,2-11-11 0,-2 11-14 0,0 0-11 15,0 0-13-15,7-6-13 0,-7 6-9 0,0 0-8 16,0 0-7-16,0 0-4 0,0 0-6 0,0 0-2 0,0 35-4 0,0-17 2 16,0 14-1-16,-2 0-1 0,0-1-1 0,-3 4-6 15,3 2 1-15,-6-4-1 0,4 2-2 0,-3-3 3 16,3 2-3-16,-1-4 3 0,1-5-4 0,2-4 6 15,0-3-7-15,-2-2 3 0,2-1-2 0,0-2-2 16,0-3-1-16,0-1 3 0,2-9 0 0,0 16 2 16,0-16-1-16,-3 12 1 0,3-12 0 0,-2 8 3 15,2-8 4-15,0 0 19 0,0 0 11 0,0 10 1 16,0-10-5-16,0 0-2 0,0 0-6 0,0 0-3 16,0 0-4-16,0 0-3 0,17-33-4 0,-9 19-2 0,1-2-2 15,2-3-2-15,1 4-3 0,2-3 4 0,-2 2-8 16,12-7-3-16,-1 0-5 0,-2 5-3 0,4-3-2 15,5 3 1-15,-8 1-3 0,8 1 1 0,-10 4-3 16,1 1 2-16,-5 3 1 0,0 2-2 0,-3 0 1 16,-4 2-7-16,-9 4-2 0,19-7-3 0,-19 7-3 15,14-3 0-15,-14 3-1 0,0 0 4 0,0 0-1 16,0 0-2-16,18 10 6 0,-18-10-3 0,2 12 3 16,-2-12 4-16,-2 12 0 0,2-12 2 0,-11 25 0 15,1-11 6-15,-6-2-4 0,5 3 1 0,-3-2 3 16,1 1 2-16,-1-4-2 0,0-1 0 0,-2-4-1 15,1 3 3-15,3-1 0 0,-4-1 2 0,4-2 0 0,12-4 2 16,-20 4 1-16,20-4 1 0,-18 2 0 16,18-2 2-16,0 0 0 0,-24-3-1 0,24 3-2 0,-13-5 2 15,13 5 4-15,0 0 3 0,-13-8 4 0,13 8 3 16,-8-7 2-16,8 7 1 0,0 0 1 0,-8-8 0 16,8 8 0-16,0 0 0 0,-7-8 0 0,7 8 0 15,0 0-6-15,-7-8 0 0,7 8-4 0,0 0-2 0,0 0-4 16,0 0-4-16,0 0-1 0,0 0-2 0,0 0-1 15,0 0 3-15,0 0-4 0,0 0 3 16,0 0-2-16,0 0 2 0,0 0 0 0,0 0-1 0,0 0 0 16,28 33 2-16,-19-22-1 0,-1-1 1 0,7 2-1 15,-2-2 0-15,-2 0 2 0,-1-4-1 0,3 7 3 16,-4-3-4-16,3-1 0 0,-3-6 1 0,-3 5-2 16,-6-8 0-16,12 11 2 0,-5-7 0 0,2 2-1 15,-9-6-1-15,12 10 1 0,-12-10 1 0,11 9-1 0,-11-9 0 16,6 6 2-16,-6-6-1 0,0 0 0 0,7 5 0 15,-7-5 0-15,0 0-1 0,0 0-1 0,0 0 4 16,10 7-3-16,-10-7 2 0,0 0 0 0,0 0-2 16,9 6 1-16,-9-6-1 0,0 0 1 15,0 0 0-15,0 0-2 0,0 0 0 0,0 0 3 0,6 8 0 16,-6-8-2-16,0 0 0 0,0 0 2 0,0 0-1 16,0 0-1-16,0 0 4 0,0 0-2 0,0 0 1 0,0 0 0 15,9 7-2-15,-9-7 1 0,0 0 6 0,0 0-5 16,0 0-1-16,0 0-1 0,0 0 4 0,0 0-5 15,0 0-5-15,0 0-19 0,0 0-23 0,0 0-39 16,0 0-42-16,0 0-61 0,0 0-200 0,0 0-463 16,0 0 129-16</inkml:trace>
  <inkml:trace contextRef="#ctx0" brushRef="#br0" timeOffset="45689.56">21040 785 355 0,'0'0'131'0,"0"0"-2"15,19 0-17-15,-19 0-9 0,0 0-11 0,0 0-7 16,0 0-10-16,13-9-4 0,-13 9 1 0,0 0-10 16,10-7-11-16,-10 7 5 0,4-7-5 0,-4 7 2 15,7-6-7-15,-7 6 1 0,4-8-6 0,-4 8 2 0,5-8 2 16,-5 8-14-16,2-11-3 0,-2 11-5 16,0-7-6-16,0 7 3 0,0 0-6 0,-2-13-3 0,2 13 0 15,0 0 2-15,-7-8-7 0,7 8-4 0,-9-7-4 16,9 7 4-16,0 0 1 0,-21-1-6 0,21 1 7 15,0 0-4-15,-29 8-1 0,20-4 0 0,-1 2 3 16,1-3-7-16,0 6-4 0,-7 2 7 0,7-1 1 16,2-4 0-16,1 2-1 0,0 0 3 0,6-8-7 15,-6 19 8-15,1-11-5 0,3 1 11 0,2-9-15 16,-2 18 5-16,4-10 10 0,-2-8-5 0,4 16 3 16,-1-7-4-16,-3-9 0 0,6 14 7 0,0-8-12 15,-6-6 7-15,11 9 5 0,-5-7-1 0,-6-2 3 0,0 0-8 16,15 4 6-16,-15-4-3 0,0 0 1 15,0 0-4-15,17-8 3 0,-10 1 2 0,1-1-4 0,-2 2-4 16,-1-3 0-16,-1 1 3 0,3 0 5 0,-2-2-5 16,-1 2 0-16,1 0-4 0,-1-1-8 0,3-1 4 15,-5 2 8-15,6 1-2 0,-6-1-4 0,2 0 1 16,-4 8 6-16,7-12 2 0,-5 6 1 0,-2 6-1 16,5-11-10-16,-5 11 10 0,0 0-10 0,4-7 2 15,-4 7 1-15,0 0-4 0,4-9-2 0,-4 9 5 16,0 0-3-16,0 0 4 0,0 0-5 0,0 0 4 0,0 0-8 15,0 0 1-15,0 0 6 0,-6 35 4 0,6-27-3 16,-2 2-4-16,2-10 9 0,-5 25-1 16,3-8 1-16,0-4 3 0,2 4-6 0,-2 2 3 0,-1-3-3 15,1 0-21-15,2 3-19 0,0-5-16 16,0 1-22-16,0 0-30 0,0-6-6 0,0 2-85 16,0-11-233-16,0 13 68 0</inkml:trace>
  <inkml:trace contextRef="#ctx0" brushRef="#br0" timeOffset="46097.2898">21205 892 256 0,'4'-7'201'0,"-4"7"-32"16,0 0-24-16,0 0-29 0,7-5-16 0,-7 5-11 16,0 0-11-16,0 0-7 0,0 0-10 0,13 16-2 15,-5-6-17-15,-4 6 5 0,3 1-1 0,-5 4-9 16,5-5-2-16,-5 5 0 0,2-3-14 0,2 0-6 0,-6 1 6 15,2-3 1-15,-2 1-1 0,0-5-1 16,0-1-3-16,0-1-1 0,-2-2 4 0,2-8-5 0,-3 15 3 16,3-15-7-16,-3 10 9 0,3-10-4 0,-2 5 1 15,2-5-1-15,0 0 2 0,0 0 0 16,0 0-7-16,0 0-2 0,0 0 6 0,0 0-9 0,8-30 3 16,-4 12 1-16,5 1-5 0,4-11 2 0,-1 6-2 15,-1 4 13-15,-1 4-5 0,-3 2 12 0,-1 1 0 16,1 2-6-16,-3 1-3 0,4 3 1 0,-8 5-2 15,6-9-6-15,-6 9 0 0,9-3-5 0,-9 3-2 16,0 0 0-16,0 0 0 0,26 8 1 0,-20-4 0 0,3 1-2 16,1 2 2-16,1 5 2 0,0 1-1 15,3 1-3-15,-1 0 5 0,-1 1-2 0,-1-3-2 16,1 2 6-16,0-1 1 0,-1 1-3 0,-5-2 0 0,2-1-6 16,-2-3-16-16,-1 2-20 0,-1-4-25 0,1 2-11 15,-3 0-34-15,0 1-16 0,3-1-115 0,-5-8-281 16,0 0 80-16</inkml:trace>
  <inkml:trace contextRef="#ctx0" brushRef="#br0" timeOffset="46773.98">21492 425 292 0,'0'-6'241'0,"0"6"-40"15,2-10-30-15,-2 10-24 0,0 0-20 0,2-9-19 16,-2 9-12-16,0 0-13 0,0 0-13 0,0 0-2 0,23 35-13 16,-7-10 0-16,5 4-12 0,-6 1-5 15,6 4-1-15,0 0-8 0,2 2 1 0,-3 0-4 0,-2 4-8 16,-2 1 1-16,11 14 3 0,-8-10 0 0,-4-5-4 16,-7-2-5-16,3-1 3 0,-2 0-2 0,-2-4-6 15,-5 2-6-15,1-4 2 0,-3 0 2 0,-3-6 5 16,1-3-3-16,-5 7 2 0,-6 0-1 0,-8-3-12 15,-2 1-23-15,-9-3-43 0,-66 47-150 16,36-40-16-16,12-9-280 0,7-6 81 0</inkml:trace>
  <inkml:trace contextRef="#ctx0" brushRef="#br0" timeOffset="47264.2">20057 530 277 0,'-15'25'126'0,"-2"1"-10"0,2 3 25 16,0-1-6-16,-2 4-12 0,2 0-12 0,2 0-11 16,1-2-19-16,3 1 5 0,7 2-15 0,0 0-11 15,4 2 0-15,5-2-5 0,9 3-8 0,4 4 6 16,17 15-7-16,9-1 0 0,6-8-19 0,8 0-12 15,6-5-27-15,2-2-53 0,-2-4-39 0,-16-13-102 0,19 6-245 16,-1-8 73-16</inkml:trace>
  <inkml:trace contextRef="#ctx0" brushRef="#br0" timeOffset="48021.57">22192 528 336 0,'5'-10'195'16,"-5"10"-17"-16,0-8-21 0,0 8-16 0,2-9-16 0,-2 9-12 15,0 0-5-15,2-8-14 0,-2 8-16 0,0 0-11 16,0 0-9-16,0 0-13 0,0 0-3 0,0 0-9 15,0 0 0-15,0 0-12 0,0 0 6 0,18 37-3 16,-15-6-4-16,-1 4-9 0,0 2 8 0,3-2-1 16,-7 2-6-16,2 4 1 0,-3-2 1 0,-1-3-1 15,1-2-4-15,1 0 4 0,-3-1-4 0,1-2-1 16,-1-7 3-16,1-2-2 0,-1-4-3 0,1 1 2 16,1-5 3-16,-2 1-2 0,3-5-6 0,0 0 7 15,2-10 0-15,-2 14 3 0,2-14 5 0,-5 10 21 16,5-10 11-16,-2 9 5 0,2-9-2 0,0 0-6 15,0 0-3-15,0 0-4 0,0 0-6 0,0 0-1 0,0 0-5 16,30-33-7-16,-7 11 2 0,-1-5-1 0,3 0-6 16,16-14 15-16,-25 25-22 0,0 5-1 15,0-1 1-15,-5 1-6 0,6 1 1 0,-6 2 0 16,8 4-2-16,-6-3-3 0,-1 3-3 0,-1 1 1 16,-11 3 0-16,18-2 0 0,-18 2 0 0,0 0-4 15,25 5 2-15,-25-5-1 0,16 8-2 0,-9-1 5 16,5 7-1-16,-8-3 0 0,3 1-2 0,-1 3 4 0,-1 2-3 15,-3-1 1-15,-2 0 3 0,0 0 1 16,-2 0-3-16,2-1-2 0,-5 0 6 0,-3-3 1 0,-1 2-5 16,-3-4 1-16,5 0 6 0,-4-3-4 0,1-1 3 15,-5 0 3-15,1-2-2 0,-6 0-1 0,-1-4-1 16,0 0 3-16,3-2 6 0,0-2 17 0,2 0 9 16,0-2-3-16,-3-2 1 0,6-1-4 0,0-2-2 15,1 2-7-15,3-4 4 0,0 1-7 0,5-1 3 16,-4 4-6-16,6 1 1 0,0-3-4 0,2 11-3 15,-3-16-8-15,3 16-19 0,3-15-29 0,-3 15-29 16,2-14-31-16,4 7-28 0,-6 7-15 0,17-8-31 16,-6 4-127-16,-11 4-369 0,21-3 105 0</inkml:trace>
  <inkml:trace contextRef="#ctx0" brushRef="#br0" timeOffset="48494.61">22728 964 238 0,'9'1'138'0,"0"8"-25"0,0-3-10 15,-2 0-8-15,0 3-13 0,5 3-17 0,-6 4-2 0,3-2-18 16,-2 3 14-16,-2 2-14 0,-1-1 11 0,1 0-16 16,-5-1 3-16,2 1 3 0,-2 1-13 0,0-2 1 15,0-1-1-15,-2-1-4 0,2-3-2 0,-2-2-5 0,-1-2-6 16,3-8 6-16,-2 15-7 0,2-15-2 15,-2 12 16-15,2-12 15 0,0 8 15 0,0-8 22 16,0 0 15-16,-2 8 9 0,2-8-3 0,0 0-10 0,0 0-9 16,0 0-7-16,0 0-10 0,0 0-4 0,0 0-9 15,17-35-9-15,-8 19 0 0,8-11-7 0,-2 6-4 16,-1 3-3-16,0 6-4 0,-2-2-1 0,-1 1-9 16,2 3 1-16,-1 0-6 0,-1 3 0 0,-1 2-2 15,1-2-1-15,-2 3-3 0,-9 4-3 0,18-6-2 16,-18 6-1-16,20 0 1 0,-20 0-4 0,21 4-2 15,-21-4 2-15,19 6 0 0,-4 2 0 0,-3 0-2 0,1 3 2 16,-2-1-1-16,-1 0 3 0,-3-2-4 0,2 4 2 16,-3 1 0-16,0-2 1 0,-2-1 1 15,-2 0 2-15,-2-10-5 0,5 14 1 0,-3-4 1 0,0-1 1 16,-2-9 4-16,5 14-1 0,-5-14-2 0,2 13 3 16,-2-13-2-16,0 14 1 0,0-14 4 0,-2 12-4 15,2-12-10-15,-5 14-31 0,5-14-27 0,-6 15-29 16,1-6-33-16,1-4-44 0,4-5-114 0,-8 10-344 15,8-10 98-15</inkml:trace>
  <inkml:trace contextRef="#ctx0" brushRef="#br0" timeOffset="48619.63">23551 1120 214 0,'0'0'231'0,"0"0"-61"0,0 0-43 16,0 0-44-16,5-11-67 0,-5 11-114 0,0 0-112 15,0 0 36-15</inkml:trace>
  <inkml:trace contextRef="#ctx0" brushRef="#br0" timeOffset="49667.38">7686 1944 460 0,'0'0'224'0,"0"0"-27"0,0 0-18 0,0 0-19 0,0 0-16 0,0 0-13 0,0 0-17 15,0 0-14-15,0 0-5 0,-26-7-9 0,26 7-13 16,0 0-7-16,0 0-10 0,0 0 2 0,0 0-8 16,-14-1-5-16,14 1-3 0,0 0-2 0,0 0 0 15,0 0 3-15,0 0-5 0,-13-3 4 0,13 3-3 16,0 0-1-16,0 0 3 0,0 0-4 0,0 0-4 16,0 0 0-16,0 0-6 0,0 0 1 0,0 0-4 15,0 0-3-15,0 0-2 0,0 0 1 0,0 0-5 16,0 0 3-16,0 0-1 0,0 0-4 0,70-8-1 15,-24 7 1-15,-3-6 1 0,6 5-12 0,-2 0-26 16,-1 0-26-16,-1 2-32 0,-2-2-30 0,-3 4-42 0,-2 0-35 16,-13-2-122-16,1 2-374 0,-11 0 107 0</inkml:trace>
  <inkml:trace contextRef="#ctx0" brushRef="#br0" timeOffset="49839.25">7722 2088 439 0,'0'0'276'16,"0"0"-19"-16,-10 2-25 0,10-2-26 0,0 0-24 15,0 0-20-15,0 0-16 0,0 0-18 0,0 0-12 0,0 0-12 16,0 0-14-16,69 0-27 0,-35-4-33 0,9 2-43 16,-1-1-50-16,3 3-69 0,0-5-164 15,4 2-352-15,-3-2 99 0</inkml:trace>
  <inkml:trace contextRef="#ctx0" brushRef="#br0" timeOffset="52683.43">9053 2123 414 0,'0'0'187'0,"0"0"-27"0,0 0-20 0,0 0-7 16,0 0-10-16,0 0-13 0,0 0-1 0,0 0-11 15,0 0-4-15,0 0-8 0,0 0-4 0,0 0 0 16,0 0-7-16,0 0-6 0,-6-15-3 0,6 15 0 16,0 0-2-16,0 0-6 0,0-10-2 0,0 10-6 15,0 0 1-15,4-12-3 0,-4 12-3 0,2-7-2 16,-2 7 0-16,5-12-3 0,-3 8 2 0,-2 4 0 0,0 0-4 15,2-12-4-15,-2 12-8 0,0 0 1 0,5-8-8 16,-5 8-6-16,0 0-4 0,0 0 0 16,0 0-4-16,0 0-3 0,0 0 0 0,0 0 3 0,0 0-5 15,9 33 2-15,-4-15 3 0,-5 12-1 0,-2 6-1 16,-1-5 2-16,3 3-1 0,0-1 1 0,-2 2-4 16,2-4 3-16,-2 0-1 0,-3-7-2 0,2-1 1 15,1 5 1-15,0-3-1 0,2-6-2 0,-2-2 2 0,0-5 1 16,-1 0-1-16,1-1 1 0,2-5 1 0,-2 2-1 15,2-8-1-15,-2 12 4 0,2-12 2 0,0 13 0 16,0-13-1-16,-2 8 18 0,2-8-3 16,0 0 1-16,0 0 5 0,0 0-1 0,0 0-5 15,0 0-1-15,0 0-2 0,0 0-1 0,0 0-2 0,0 0-3 16,0 0-1-16,13-33-3 0,-9 16 1 0,3 0 1 16,-2-1-3-16,2 2 2 0,0-14-2 0,4 7-4 15,3-6 1-15,-3 7-6 0,1 1 5 0,-3 6-1 16,0-3 1-16,3 2-2 0,-1-1-2 0,2 3-1 15,-1-1-1-15,1 1 1 0,1 1 2 0,2 1-7 16,-2 2 4-16,1-2 2 0,-3 5-2 0,0-1 1 16,-4 2-6-16,1 2 1 0,-9 4 0 0,14-4-2 15,-14 4 3-15,14-4-4 0,-14 4 3 0,0 0-2 0,0 0 0 16,18 10 2-16,-13-4-3 0,-1 2 2 0,-4 1 3 16,0-9-4-16,2 16 2 0,-2-6-3 0,0 0 3 15,-2 9 2-15,-4-5-2 0,-1 2 4 0,0-1-3 16,-3-4 2-16,-1 1 2 0,3-2 1 15,-4 1 3-15,3-3-2 0,2-2-2 0,-3 0 0 0,4-4 1 16,6-2 3-16,-14 11 1 0,14-11 0 0,-12 3 0 16,12-3-1-16,-11 4 0 0,11-4 1 0,-13 3 1 15,13-3 2-15,0 0 2 0,0 0 1 0,-19 0 1 16,19 0 3-16,0 0-11 0,0 0 5 0,0 0 0 16,0 0-3-16,-18 0 0 0,18 0-5 0,0 0 1 0,0 0-3 15,0 0 0-15,0 0-4 0,-9 4 1 0,9-4 2 16,0 0-1-16,0 0 3 0,0 0-2 0,-2 9 1 0,2-9 1 15,4 13 1-15,-4-13 2 0,7 15-1 0,0-9-2 16,0-1 3-16,6 7 0 0,4 1 1 0,-2 0-12 16,4-2-16-16,-4-2-20 0,6 1-33 0,0 1-26 15,6 1-23-15,-2 1-27 0,-2-3-44 0,-7-6-135 16,4-2-396-16,-1 2 111 0</inkml:trace>
  <inkml:trace contextRef="#ctx0" brushRef="#br0" timeOffset="53905.27">9984 2225 349 0,'0'0'120'0,"-14"-5"-19"15,5 0 1-15,9 5-15 0,-22-2 8 16,22 2-10-16,-37 10-7 0,16-6-2 0,3 4-4 16,0 3-5-16,-12 6 1 0,7-1-12 0,5-4-3 0,4 3 3 15,0-1-7-15,1-2-5 0,4 1-4 0,-3 3-3 16,6-6 0-16,1 2-7 0,1-1-1 0,1-3-5 16,3 1 3-16,0-9 0 0,3 16-4 0,1-8 3 15,-2-2-9-15,3 0 2 0,-5-6 4 0,16 11-4 16,-11-10-5-16,-5-1 4 0,17 5-4 0,-17-5-1 15,19 0 2-15,-19 0 1 0,19-6-5 0,-19 6-4 16,27-12 5-16,-14 3-3 0,4-3-1 0,-2 0-3 0,-4 1 5 16,1-3-2-16,1-1 4 0,-3 1 0 0,1 2 1 15,-2 0 0-15,-2 1 4 0,-2 5 8 0,2-2 0 16,-7 8 6-16,6-12 0 0,1 5-3 0,-7 7-7 16,0 0-4-16,4-10-6 0,-4 10 2 0,0 0 0 15,0 0-10-15,6-5-3 0,-6 5 4 0,0 0 1 16,0 0-5-16,0 0 7 0,0 0-3 0,0 0 1 15,-6 34-2-15,4-29-2 0,2 6 1 0,-2-2-1 16,0 1 3-16,0 0 2 0,-1 1 3 0,1 2-4 16,2 3 1-16,0 2-2 0,0-6 1 0,0 0-1 15,0-2-17-15,0-2-10 0,5 3-12 0,-5-11-12 16,2 17-4-16,2-9-12 0,-4-8-3 0,8 14-3 16,-4-9-10-16,-4-5-16 0,11 7 7 0,-11-7-3 0,0 0 8 15,23 0 14-15,-23 0 7 0,0 0 15 0,26-12 12 16,-15 8 16-16,-5-2 12 0,3-1 9 0,-9 7 21 15,14-12 8-15,-7 6 13 0,-7 6 14 0,14-8 7 16,-14 8 0-16,7-11 3 0,-7 11-5 0,4-5-3 16,-4 5-11-16,0 0-6 0,7-9-9 0,-7 9-9 15,0 0 0-15,0 0 2 0,0 0-4 0,0 0-2 16,0 0 1-16,0 0 3 0,0 0-5 0,0 0-3 16,-9 29-2-16,7-21-3 0,0 1 2 0,2-9 2 0,-5 18 0 15,3-10-2-15,2 2 0 0,0-10-3 0,2 19 3 16,0-11 2-16,1 0-7 0,-1-1 0 0,2 2 3 15,1-2 2-15,-5-7-1 0,8 10-3 0,-2-3 1 16,-6-7 0-16,7 5 2 0,-7-5 0 0,0 0 4 16,8 4-1-16,-8-4 5 0,0 0 2 0,0 0 6 15,0 0-6-15,0 0 3 0,9-16 0 0,-9 16-7 16,-2-14 2-16,2 3-1 0,0 11 1 0,-7-16 1 16,5 8 11-16,-2 0-1 0,4 8-1 0,-7-15-3 0,5 9-3 15,2 6-1-15,-6-11-6 0,6 11 0 0,-4-10 0 16,4 10-22-16,0-7-24 0,0 7-23 0,0 0-26 15,0 0-25-15,0 0-24 0,0 0-19 0,0 0-44 16,4-13-113-16,-4 13-361 0,19-4 101 0</inkml:trace>
  <inkml:trace contextRef="#ctx0" brushRef="#br0" timeOffset="54453.38">10522 2306 355 0,'3'-8'124'0,"-3"8"-11"0,0-11-13 16,0 11-9-16,4-12-19 0,-4 12-3 0,0-12-9 15,2 3-5-15,-2 9-2 0,7-14-6 0,-5 6 7 0,-2 8-1 16,7-17-9-16,-2 7 0 0,-3 1 4 0,-2 9 5 16,9-16 16-16,-7 6-8 0,3 2 5 0,-1 0-2 15,-2-1 0-15,4 0-1 0,-2 2 5 0,-4 7-8 16,5-13-5-16,-5 13-6 0,4-8-7 0,-4 8-9 15,4-6-4-15,-4 6-11 0,0 0 1 0,0 0-4 16,0 0 0-16,0 0-1 0,0 0 2 16,0 0 1-16,3 34-2 0,-12 0 1 0,0-4 1 0,-3 4-4 0,1-1 0 15,0-2 1-15,-6 1 0 0,4-5 2 16,1-5-2-16,1 1-2 0,5-6-3 0,-4-1 1 0,3-1-2 16,-2-1-2-16,3-2 3 0,0-4-1 0,2 1 6 15,4-9-4-15,-7 10 6 0,7-10 4 0,-4 11 12 16,4-11 2-16,0 0-3 0,0 0-4 0,0 0-1 15,0 0-3-15,0 0-5 0,0 0 2 0,36-19-13 16,-17 8 7-16,-4 1-1 0,2 2-5 0,-2 0 1 16,-1 3-7-1,4-1 6-15,-6 1-8 0,-1 4 0 0,-11 1-2 16,16-2-1-16,-16 2 0 0,0 0 0 16,18 7-3-16,-18-7 4 0,7 9-4 0,-7-9 6 0,2 11-4 15,-2-3 3-15,0-8-1 0,0 12 1 0,0-12 3 16,-4 15-4-16,-1-10 6 0,1 4-2 0,4-9 3 15,-9 11 8-15,4-7 5 0,5-4 5 0,-9 4 11 16,9-4 5-16,0 0 0 0,0 0 5 0,0 0 0 16,0 0 3-16,-39-8-4 0,35 1-8 0,4 7-2 15,-12-13-4-15,7 5-2 0,5 8-7 0,-4-15-7 16,2 6-15-16,2-7-24 0,2-1-30 0,2 1-31 0,4 2-28 16,-1-2-39-16,1 0-40 0,3 5-161 0,4-2-426 15,0 3 120-15</inkml:trace>
  <inkml:trace contextRef="#ctx0" brushRef="#br0" timeOffset="54786.89">10839 2379 263 0,'0'0'190'0,"0"15"-9"0,0-15-24 16,-2 17-14-16,0-9-10 0,0 0-12 0,-1 2-11 15,3-1-12-15,-2-2-6 0,2 4-14 0,-5-3-4 0,5 3-8 16,-3-3-3-16,6 2-5 0,-3-1-11 0,0 0 2 15,5 2-3-15,-3-3-5 0,3 2-2 0,-1-4-9 16,7 10-1-16,-1-5 1 0,-3-5-3 0,-1 1 1 16,1-3-4-16,-3 1 6 0,-4-5 6 0,12 7 8 15,-12-7 9-15,0 0 0 0,14 2 3 0,-14-2 4 16,0 0-4-16,0 0-5 0,0 0-3 0,12-17-10 16,-12 11-1-16,0 6-1 0,-3-24-3 0,0 11-7 0,-1 1 4 0,-3 2 2 15,5-1 3-15,-2 2 6 0,-1 0 6 0,1 1 0 16,4 8-8-16,-10-17-2 0,5 11-3 0,5 6-2 15,-4-15-3-15,0 10-5 0,4 5-14 0,-5-11-10 16,5 11-23-16,-2-9-29 0,2 9-34 0,0 0-37 16,0 0-43-16,0 0-45 0,11-13-146 0,-11 13-425 0,25-9 118 15</inkml:trace>
  <inkml:trace contextRef="#ctx0" brushRef="#br0" timeOffset="55053.6">11537 2324 391 0,'0'0'303'0,"0"0"-31"0,0 0-27 16,0 0-24-16,0 0-30 0,0 0-24 0,0 0-19 15,0 0-20-15,0-10-19 0,0 10-10 0,0 0-13 16,0 0-7-16,0 0-7 0,0 0-3 0,0 0-7 15,45 12-9-15,-10-6-4 0,-6-2-7 0,3 5-11 16,2-5-11-16,-8 0-13 0,-1 0-13 0,-2-4-22 16,11 9-18-16,-9-7-19 0,-1-2-15 0,-5 1-31 15,0-1-7-15,-2 0-33 0,-17 0-148 0,30-7-354 0,-16 2 101 16</inkml:trace>
  <inkml:trace contextRef="#ctx0" brushRef="#br0" timeOffset="55236.3">11966 2129 370 0,'0'0'146'16,"0"0"-24"-16,0 0 7 0,0 0-9 0,0 0 8 15,-18 23-18-15,11-7-2 16,-1 3-16-16,-1-1-11 0,-2 11-9 0,-1 0-6 16,4-5-1-16,-1 4-9 0,0 4 2 0,-1-1-8 15,1 2-6-15,3-2-2 0,-4 3-16 0,5-4-23 16,1 2-39-16,4-9-26 0,2-1-57 0,-4-7-98 15,9 1-257-15,0-1 74 0</inkml:trace>
  <inkml:trace contextRef="#ctx0" brushRef="#br0" timeOffset="56115.83">12362 2061 457 0,'10'-12'244'0,"-3"0"-20"0,1-1-15 16,-1 3-11-16,-2 1-11 0,2 1-16 0,-3 3-15 0,-1-3-19 0,-3 8-18 16,8-8-17-16,-5 5-13 0,-3 3-13 0,0 0-11 15,0 0-13-15,0 0-5 0,0 0-4 0,0 0-5 16,0 0-7-16,12 32 2 0,-14 0-5 0,-1-4-3 15,1 9 1-15,-3 1-3 0,-2-4-1 0,3 1-4 16,-3 2 0-16,0-2-4 0,0-1-1 0,2 2 2 0,1-8-2 16,2-1-3-16,0-6 1 0,-3-6 0 0,5 2 0 15,-2 0-4-15,0-5 1 0,2-3-1 0,-2 0 5 16,2-9-5-16,0 13 2 0,0-13 2 0,-4 8 1 16,4-8 6-16,0 0 7 0,0 11 11 0,0-11 4 15,0 0-5-15,0 0-3 0,0 0-3 0,0 0-2 16,0 0-5-16,19-23-4 0,-10 6-1 0,9-11-4 15,3-3-2-15,-1 0-4 0,3 2 3 0,-2 3 2 16,1-1-7-16,1 1 0 0,-6 7-8 0,-2 5 6 0,-3-1-4 16,1 3 4-16,-4 2-4 0,1 2-2 15,-1 1-3-15,-3 3 3 0,-6 4-4 0,17-8-5 0,-17 8 3 16,15-4-6-16,-15 4 5 0,0 0-5 0,0 0-3 16,0 0 2-16,26 8 0 0,-26-8 2 0,0 0-2 15,4 10 3-15,-4-10-1 0,0 10 3 0,0-10-3 16,-4 13 3-16,4-13 5 0,-7 14 2 0,5-8-1 15,2-6-4-15,-10 8 2 0,3-1 6 0,3-3 1 16,4-4-3-16,-9 10 5 0,9-10 2 0,-6 6 1 16,6-6-1-16,0 0 0 0,-8 7-1 0,8-7 0 0,0 0-3 15,-9 8-2-15,9-8 1 0,0 0-1 0,0 0-4 16,-4 10 3-16,4-10-2 0,-3 7 3 0,3-7 1 16,0 18-8-16,3-8-10 0,1 4-15 0,3 3-20 15,3-3-18-15,-2 3-23 0,3-4-29 0,6 4-21 16,10 2-37-16,-5-6-136 0,-1-4-382 0,0-4 109 15</inkml:trace>
  <inkml:trace contextRef="#ctx0" brushRef="#br0" timeOffset="56556.77">13357 2147 209 0,'2'-11'212'0,"-2"11"-32"16,0 0-19-16,-4-12-30 0,4 12-15 0,0 0-17 0,-10-8-5 0,10 8-9 15,0 0-3-15,-32 3-4 0,32-3 0 0,-43 10 0 16,14 2-18-16,3-1-5 0,5-3 0 0,-8 6-8 16,7 0-3-16,3-2-7 0,4 1-3 0,0-1 0 15,2 1-5-15,1-1 0 0,-1 2-1 0,6-3-4 16,3 1 1-16,1-1-5 0,0-3 5 0,1 1-2 16,2-9-5-16,2 20 0 0,4-12-1 0,-2 0 3 15,-4-8-6-15,11 11 1 0,-2-5 4 0,-9-6-4 0,28 5 2 16,-14-5-5-16,-14 0 4 0,30-5-6 0,-15-4 3 15,4-3-5-15,-4 0 3 0,2-5-5 0,-6 1-1 16,7-10-1-16,-5 6 0 0,-1 2 7 0,-3 2 13 16,0 1 13-16,0 3 8 0,-4-1 7 0,2 5 1 15,-5 0-4-15,-2 8-3 0,7-12-4 0,-7 12-7 16,6-11-3-16,-6 11-10 0,6-7-6 0,-6 7-1 16,0 0-2-16,0 0-4 0,0 0 1 0,0 0-1 0,0 0-3 15,0 0 1-15,0 0 2 0,0 0-4 16,0 0 2-16,-10 46-2 0,3-29 0 0,5-1 0 15,0 21-3-15,2-18-20 0,-2-1-20 0,2 3-26 16,-2-1-11-16,2-3-20 0,2 4-12 16,0-6-20-16,0 2-4 0,0-4-4 0,3-3 0 0,-5-3-10 15,0-7-106-15,9 11-300 0,-9-11 86 0</inkml:trace>
  <inkml:trace contextRef="#ctx0" brushRef="#br0" timeOffset="56728.61">13330 2446 974 0,'0'0'-32'16,"29"-19"32"-16,-22 13 28 0,2-2 31 0,-5 1 26 15,-4 7 16-15,12-15 9 0,-7 12 2 0,-5 3 4 16,6-10 0-16,-6 10-4 0,9-10-12 0,-9 10-15 0,8-7-8 15,-8 7-12-15,0 0-7 0,4-8-11 0,-4 8-4 16,0 0-4-16,0 0-2 0,0 0-8 16,0 0 0-16,0 0-4 0,0 0 1 0,2 33-2 0,-4-24-5 15,2 2-1-15,0 6 4 0,-2-1-3 0,0 0-1 16,0 3-2-16,2 0-2 0,2-3-19 0,0 2-22 16,0-1-16-16,0 0-24 0,1-5-18 0,1 0-29 15,-2-2-38-15,3-4-125 0,-5-6-333 0,12 11 96 16</inkml:trace>
  <inkml:trace contextRef="#ctx0" brushRef="#br0" timeOffset="57182.13">13909 1936 338 0,'2'-4'278'0,"-2"4"-35"0,7-8-37 15,-7 8-30-15,0 0-24 0,2-9-31 0,-2 9-12 16,0 0-10-16,0 0-13 0,0 0-11 0,0 0-10 15,0 39-4-15,0-18-6 0,-4 12-13 0,-1 0 9 0,1 2-6 16,-4 1-2-16,2-3-2 0,-1 0-6 0,0-4-1 16,-2-1-4-16,4-3 0 0,1-6-5 15,-3-3-1-15,5-1-4 0,-2-1-4 0,-2-2 4 0,4-1-3 16,0-3 1-16,2-8 2 0,-5 13-4 0,3-8 4 16,2-5 7-16,0 0 21 0,-2 10 12 0,2-10 9 15,0 0-7-15,0 0-5 0,0 0-14 0,0 0-4 16,0 0-10-16,27-17-7 0,-11 6-2 0,2-1 2 15,-1 1-8-15,-2 1-3 0,2 6-6 0,-2-3 0 16,-4 6 0-16,4 1-4 0,-15 0-4 0,23 0 3 16,-23 0-3-16,15 5-2 0,-6 0 1 0,-2 1-6 0,-2 0 2 15,-1 2 3-15,-4-8-1 0,5 15 0 16,-5-4 3-16,-2-4 0 0,-1 2 1 0,-1-1 1 16,-8 6 2-16,5-7 0 0,-2-1 2 0,-7 0 5 15,3 0 5-15,-4-2 4 0,4-2 8 0,2-2 3 16,11 0 9-16,0 0-3 0,-27 0-4 0,27 0-2 15,-17-6-3-15,17 6-3 0,-11-8-4 0,4 2-4 16,7 6-18-16,-4-13-21 0,4 13-26 0,0-16-27 0,0 16-18 16,7-17-27-16,-1 14-23 0,-6 3-21 15,21-11-15-15,-8 7-156 0,4-2-406 0,-6 4 115 16</inkml:trace>
  <inkml:trace contextRef="#ctx0" brushRef="#br0" timeOffset="57385.24">14120 2398 370 0,'0'0'189'0,"8"6"-35"0,-8-6-17 0,0 0-18 16,0 0-20-16,7 9-5 0,-7-9-1 0,2 8 10 15,0 0-17-15,0 0-9 0,-2 2-1 0,5 7-8 16,-5 2-5-16,0-4 0 0,0 6-8 0,-3-2-1 16,3 2-8-16,-4 7-2 0,4-3-6 0,-2-3-3 15,0-6-1-15,-1 6 1 0,1-6-15 0,0 2-12 0,0-2-28 16,0 4-30-16,-2-8-26 0,4-1-34 0,0-2-37 15,0-9-82-15,8 12-273 0,-8-12 80 0</inkml:trace>
  <inkml:trace contextRef="#ctx0" brushRef="#br0" timeOffset="57599.32">14616 2411 292 0,'0'0'316'0,"0"0"-42"0,0 0-21 0,0 0-22 0,0 0-22 15,5-9-25-15,-5 9-21 0,0 0-21 0,0 0-17 16,0 0-10-16,0 0-10 0,0 0-14 0,31 4-8 16,-7 1-7-16,7-1-9 0,8 4-4 0,-3-1-9 15,3 2-7-15,-3-1-8 16,-1-2-18-16,-1 0-22 0,-6 1-22 0,-4-3-30 0,-3 0-27 16,-5-2-24-16,0 1-24 0,-16-3-21 0,25 2-29 15,-25-2-119-15,13-7-355 0,-13 7 100 0</inkml:trace>
  <inkml:trace contextRef="#ctx0" brushRef="#br0" timeOffset="57755.56">15024 2361 211 0,'-6'-8'185'0,"6"8"-5"0,-8-10-18 16,8 10-8-16,-7-8-7 0,7 8-7 0,0 0-19 0,0 0-4 15,0 0-16-15,0 0-15 0,-11-5-11 0,11 5-7 16,0 0-5-16,0 0-3 0,0 0 2 16,-14 23-8-16,10-14-6 0,-3 7-1 0,3 0 1 0,-1 1-3 15,-2 1-7-15,0 0-1 0,5 3 0 0,-5 9-3 16,3 2-11-16,4-1-36 0,0-7-40 0,2 9-55 15,0-9-179-15,7-1-344 0,1-7 97 0</inkml:trace>
  <inkml:trace contextRef="#ctx0" brushRef="#br0" timeOffset="58022.52">16059 2650 423 0,'0'0'255'0,"14"4"-41"0,-14-4-26 15,21 3-33-15,-10 1-15 0,10 0-37 0,-1 3-48 16,16 7-55-16,6-4-58 0,-6 0-130 0,3 2-225 16,2-3 67-16</inkml:trace>
  <inkml:trace contextRef="#ctx0" brushRef="#br0" timeOffset="58256.88">17040 2743 314 0,'14'-6'245'0,"-3"2"-45"0,-11 4-20 15,27-8-21-15,-8 4-22 0,1 0-18 0,14-3-13 16,-9 3-13-16,9 4-11 0,3 0-15 0,2 3-8 16,2 0-16-16,2 2-10 0,5-1-20 0,-5 2 7 0,1 0-5 15,1 1 1-15,1-2-2 0,-3 2-6 0,3-2 5 16,0 3-1-16,-3-4 0 0,5 3-3 0,-4-5 8 16,-4 5 15-16,1-6 2 0,-2 2-2 0,-2-3 1 15,1 0-5-15,-3 0-4 0,-1 0 0 0,-7 0-5 16,-2-3-18-16,-9 2-31 0,5-2-52 0,-8-3-197 15,1 2-330-15,-5-3 93 0</inkml:trace>
  <inkml:trace contextRef="#ctx0" brushRef="#br0" timeOffset="58870.71">18404 2256 359 0,'7'4'236'0,"-7"-4"-28"0,0 0-26 0,9 7-18 16,-3-7-11-16,6 1-8 0,8 4-12 15,17 1-8-15,4 2-11 0,2-2-8 0,25 1-9 0,4 4-8 16,-4-2-7-16,5-5-9 0,-23 4-10 0,-5-5-5 16,-3 0-4-16,-4 2-8 0,-3-1-16 0,-8 0-18 15,-4 0-20-15,-2-2-27 0,-8-2-32 0,0 2-36 16,-1 0-39-16,-12-2-147 0,0 0-344 0,16-6 98 0</inkml:trace>
  <inkml:trace contextRef="#ctx0" brushRef="#br0" timeOffset="59058.21">18889 2166 231 0,'0'0'210'0,"-13"0"-34"15,13 0-11-15,0 0-27 0,0 0-19 0,0 0-19 16,0 0-6-16,-11 10-6 0,8-6-6 0,1 4-2 15,-3 0-10-15,3 3-7 0,-3 4-7 0,1 3 0 16,2 0-4-16,-5 3-5 0,4 11-4 0,-4 2-2 0,3-4-2 16,4 8-3-16,-2-4-2 0,4 0-12 15,2 2-33-15,1-1-46 0,7 0-50 0,-1-4-138 16,1 0-291-16,6-4 83 0</inkml:trace>
  <inkml:trace contextRef="#ctx0" brushRef="#br0" timeOffset="60281.68">19811 2020 474 0,'2'-11'285'15,"-2"3"-23"-15,0 0-22 0,0 8-23 0,0-9-30 16,0 9-24-16,0 0-28 0,2-8-15 0,-2 8-16 15,0 0-11-15,0 0-14 0,0 0-12 0,0 0-3 16,0 56-7-16,-2-25-7 0,0 6-2 0,-1-1-3 16,3 4-8-16,-4-1-2 0,4 0-1 0,-2 2-7 15,0-1-4-15,2-6 1 0,0 1-5 0,2-2 1 0,-4-4 0 16,2-4-3-16,-3-7-1 0,3-4-6 0,0 1 3 16,0-3 1-16,-2-3-2 0,2-2 0 0,0 0 3 15,0-7-1-15,-2 10 2 0,2-10 5 0,0 0 8 16,0 11 14-16,0-11-1 0,0 0-6 0,0 0-6 15,0 0-1-15,0 0-8 0,0 0 3 0,11-29-4 16,-2 12-7-16,5-14 2 0,2 2-6 0,2-4 0 16,3 3-3-16,3 0 1 0,2 3-5 0,-3-1 1 0,2 2-1 15,2 5-1-15,-7 4-1 0,1 4 1 0,-4 4-4 16,-2 1 1-16,1 0-1 0,0 0-1 0,-5 3-3 16,1 3 0-16,-12 2 0 0,18 0 0 0,-18 0-3 15,0 0 3-15,16 9-1 0,-16-9-3 0,4 12 2 16,-4 4-3-16,0-16 6 0,-13 23 2 15,-1-6-1-15,1-3 3 0,-15 7 1 0,1-3-1 16,-5-3 2-16,2-4 2 0,5 0-3 0,7-3 1 16,2-2 1-16,3-2 0 0,-2 1 6 0,4-3 9 15,2 2-5-15,9-4 8 0,-12 4 1 0,12-4 7 16,-11 2 22-16,11-2-28 0,-9 5-3 0,9-5-5 16,0 0-3-16,0 0-3 0,-7 7-4 0,7-7 3 15,0 0 0-15,0 0 1 0,4 14-5 0,-1-6 0 16,4 3-4-16,0 3-5 0,2 0-17 0,3 2-19 15,1-3-15-15,-2 4-12 0,3 0-19 0,-1-5-12 16,4 2-10-16,-2-2-14 0,15 7-7 0,-7-3-4 16,7-1-10-16,-5-7-13 0,7 2-12 0,2-5-120 15,-6-3-346-15,8-4 99 0</inkml:trace>
  <inkml:trace contextRef="#ctx0" brushRef="#br0" timeOffset="60691.17">20609 2498 342 0,'14'-14'153'0,"-5"4"0"0,0 0-2 0,-5 1-6 16,4 0-7-16,-4 0-9 0,-2 2-13 0,-2 7-3 15,5-13-20-15,-3 9-5 0,-2 4-8 0,0 0-11 16,-2-15-6-16,2 15-11 0,0 0-2 0,-11-10-8 16,5 5 3-16,6 5-3 0,-26-4-5 0,7 4 0 15,1 4-6-15,-2 1 9 0,-1 1-1 0,2 4-1 16,-10 5-1-16,7-1-6 0,3-5-4 0,3 4 2 16,2 0-5-16,3 0-3 0,2 1-1 0,0 0-2 0,2 0-2 15,7 1-1-15,-5-3 2 0,5-1-1 0,5 5 2 16,-3-2-1-16,7 1 0 0,3-3-1 0,-1-3-4 15,3 1 1-15,2-2 5 0,-2-4-5 0,4-3 1 16,0 3-2-16,0-4-3 0,-2-4 3 0,2 0 0 16,1-4-5-16,-3-1 0 0,0-4-2 0,9-9-2 15,-10 1 0-15,-1 2 0 0,4-8-3 0,-4 5 4 16,-5 3 3-16,-2 3 6 0,0-3 3 0,0 5 7 0,-3 0 8 16,1 4 5-16,-3 1-1 0,0 0-6 0,3 2 0 15,-5 7-6-15,2-9-9 0,-2 9-1 0,0 0-4 16,5-8 2-16,-5 8-5 0,0 0-1 0,0 0 2 15,0 0 0-15,0 0-1 0,0 0-3 0,0 27 3 16,0-17 1-16,-2 5 0 0,-1 1-2 0,3 0 0 0,0 3-8 16,0 0-15-16,0-2-23 0,0 3-24 0,0 0-24 15,5-4-30-15,-2 3-20 0,1-1-28 0,-2-1-7 16,5 0-133-16,-3-8-370 0,4-1 105 0</inkml:trace>
  <inkml:trace contextRef="#ctx0" brushRef="#br0" timeOffset="61066.93">20933 2606 321 0,'5'-8'253'0,"-5"8"-24"16,2-9-10-16,-2 9-7 0,0 0-19 0,6-8-21 16,-6 8-21-16,0 0-20 0,0 0-17 0,0 0-19 15,0 0-7-15,0 0-12 0,0 0-11 0,0 0-6 16,0 0-4-16,0 0-7 0,9 22-6 0,-11-11-3 16,0 4-5-16,2-2-4 0,0 4 2 0,0-4-3 15,0-1-8-15,0-2-1 0,-2 0 2 0,2-2-2 16,0-8 0-16,0 15-1 0,-3-9-2 0,3-6-1 15,-2 10 2-15,2-10 2 0,-2 9 1 0,2-9 5 16,0 0-3-16,0 0-1 0,0 0 1 0,0 0-3 16,0 0-1-16,0 0-2 0,0 0-6 0,0 0-1 0,0 0 0 15,9-42-1-15,-1 21-2 0,7-5-1 16,1 0 0-16,0 3-2 0,-5 7 2 0,1 1-7 0,-1 2 6 16,-2 4-5-16,-2-2-1 0,0 5-2 0,0 2-2 15,-7 4 3-15,14-2-2 0,-14 2 0 0,0 0-2 16,0 0 3-16,22 10 0 0,-12-6 0 0,-6 5 0 15,7 4 2-15,-4 0-2 0,0 3 4 0,0-1 0 16,-3 1-1-16,1 0 1 0,-1 1 1 0,3 0 3 0,-4-5-2 16,-1 1-4-16,1-4-12 0,-1 2-18 0,0 0-17 15,-2-4-21-15,0-7-19 0,0 15-20 0,0-15-12 16,0 14-2-16,0-14-28 0,2 4-163 0,-2-4-374 16,0 0 106-16</inkml:trace>
  <inkml:trace contextRef="#ctx0" brushRef="#br0" timeOffset="61885.09">21761 2114 384 0,'11'-9'229'0,"-4"0"-26"15,0 5-28-15,-7 4-27 0,0 0-23 0,12-6-17 0,-12 6-11 16,0 0-13-16,0 0-15 0,0 0 0 0,8 21 9 16,-8-5-3-16,-2 2-2 0,0 3-10 0,0 12-6 15,-3-1-4-15,-2 4 0 0,2-1-6 0,1-3 2 0,-3 0 0 16,-2 0-4-16,0-1-2 0,2-3-5 0,0-2-3 15,3-8-3-15,-6-1 0 0,6-4 0 0,-3 2-7 16,5-5 1-16,-5-1-1 0,5-1-3 0,0-3 5 16,2-5 17-16,-8 9 15 0,8-9 13 0,-2 8 0 15,2-8-6-15,0 0-4 0,0 0-12 0,0 0-6 16,0 0-3-16,0 0-9 0,34-29-2 0,-17 17-3 16,8-8-3-16,-2 7 1 0,-8 1-8 0,0 5-6 0,-4 0 0 15,-3 2-5-15,-8 5 0 0,17-3-4 0,-17 3-3 16,0 0 1-16,0 0-2 0,22 3 4 0,-22-3-3 15,8 12 2-15,-6-5-5 0,-2 2 4 0,0-9 2 16,-7 16 3-16,2-8-5 0,-2 0 1 0,1 0-1 16,-1-1 6-16,-10 5-8 0,6-7 5 0,-1 2 2 15,4-3 1-15,-1 1 5 0,9-5 3 0,-21 1-1 16,21-1 3-16,0 0 0 0,-23-8 1 0,14 4-3 0,9 4 0 16,-11-10-2-16,11 2-5 0,-2-1-11 0,2 9-11 15,2-18-12-15,5 1-10 0,1 2-34 0,9-10-26 16,8 3-15-16,5 2-14 0,4 2-10 0,-2 3 6 15,0 0 9-15,-9 10 2 0,1-2 7 0,-5 6 15 16,2 1 12-16,-4 0-5 0,2 0 8 0,-19 0 7 16,27 0 12-16,-27 0 0 0,20 0 16 0,-20 0 11 15,19 0 12-15,-19 0 26 0,0 0 8 0,15 1 22 16,-15-1 9-16,0 0 9 0,0 0 3 0,19 3-9 0,-19-3-6 16,0 0-7-16,11 4-3 0,-11-4-4 0,12 8 6 15,-8-2 8-15,3 2 12 0,2 7-4 0,-2 1-1 16,0 0 5-16,0 3-7 0,-3-2-4 0,-2 1-3 15,1 3 1-15,-1-1-1 0,1-1-2 0,-3-3-4 0,0 0-2 16,0 1-3-16,0-5 1 0,0 0-3 16,-3-4 0-16,3 1-2 0,0-9 1 0,-5 13 1 15,5-13 1-15,0 9 14 0,0-9 10 0,0 0 10 0,0 0 3 16,0 0-4-16,0 11-5 0,0-11-4 0,0 0-8 16,0 0-3-16,0 0-7 0,0 0-5 0,38-31-4 15,-16 8-7-15,3 1-4 0,2 0 0 0,1-2 1 16,-3 6-1-16,-5 4-1 0,1-1-5 0,-6 6-3 15,-3 0 0-15,2-1 0 0,-2 6 2 0,1-1-7 16,-4 3 1-16,-9 2-2 0,16-1 0 0,-16 1 1 16,0 0 0-16,21 10 0 0,-12-5 1 0,2 7-2 15,-1 4 2-15,-1-2-1 0,-3 0 2 0,1 2-1 16,3-1-1-16,-8 3 4 0,7 0-2 0,-5-1 3 16,0-1 1-16,-1 2-3 0,1-6 0 0,-1 0-1 0,2-2 6 15,-5 1-1-15,2-3-2 0,0 2-1 0,-2-2 1 16,0 3-7-16,-2-1-22 0,2-2-32 0,-2 2-36 15,-3 7-39-15,2-3-49 0,-1-2-204 0,-1-4-464 16,5-8 129-16</inkml:trace>
  <inkml:trace contextRef="#ctx0" brushRef="#br0" timeOffset="62025.7899">23325 2608 415 0,'0'-7'249'0,"0"7"-41"0,0 0-34 15,0 0-32-15,0 0-60 0,0 0-62 0,-7-14-77 16,7 14-98-16,0 0-180 0,-40 0 55 0</inkml:trace>
  <inkml:trace contextRef="#ctx0" brushRef="#br0" timeOffset="63007.59">7594 3674 313 0,'0'0'257'16,"0"0"-33"-16,-12-2-14 0,12 2-15 0,0 0-14 0,0 0-10 15,0 0-5-15,-11 0-12 0,11 0-1 0,0 0-11 16,0 0-11-16,0 0-9 0,0 0-9 0,0 0-11 16,0 0-12-16,0 0-10 0,0 0-6 0,0 0-13 15,0 0-4-15,0 0-4 0,0 0-3 0,41-12-13 16,-5 10-15-16,2 0-27 0,-2-1-28 0,0 2-38 15,-4 2-44-15,2-1-39 0,-6 7-42 0,-5-6-151 16,-6-1-415-16,4 4 117 0</inkml:trace>
  <inkml:trace contextRef="#ctx0" brushRef="#br0" timeOffset="63148.2">7705 3848 355 0,'-13'5'239'0,"13"-5"-17"0,-4 2-18 16,4-2-21-16,0 0-21 0,0 0-20 0,0 0-14 15,0 0-17-15,0 0-23 0,56-10-40 0,-12 1-52 16,3-1-63-16,22-7-65 0,-3-7-86 0,7 4-258 16,-7-5 74-16</inkml:trace>
  <inkml:trace contextRef="#ctx0" brushRef="#br0" timeOffset="64459.87">8990 3493 457 0,'0'0'202'0,"2"-6"-33"0,-2 6-31 0,0 0-16 15,0 0-20-15,0 0-11 0,0 0-7 16,2 41 0-16,0-6 1 0,-8 4-11 0,3 5 0 0,-11 19-1 31,12-1-7-31,-7-13-7 0,3-5-3 0,1-4-6 0,-5 1-5 16,1 2-4-16,3 1 4 0,-3-5-9 0,1-3 0 16,4 0-3-16,-5-4 0 0,5-7-6 0,-4-6-3 15,4 0-3-15,2-7 3 0,-1-2-4 0,3 1-1 16,0-4 4-16,0-7 12 0,-4 13 23 0,4-13 16 15,-2 7 9-15,2-7-9 0,0 0-7 0,0 0-4 16,0 0-9-16,0 0-8 0,-7-26-2 0,7 5-7 0,0-9-2 16,2-5-4-16,5-2-3 0,0-2-6 15,2 0 0-15,2-2-5 0,0 2-3 0,1 4-3 0,-1-1 2 16,6 6-2-16,-8-1-4 0,6 3 0 16,-1 5-4-16,2-5 6 0,3 11-7 0,-4-1-2 15,1 6 0-15,3 0 1 0,-6 0-3 0,6 4 1 0,-1 1 0 16,-6 3-2-16,1 0-2 0,-2 4-4 0,-11 0 1 15,0 0-2-15,25 8 1 0,-18-1 1 0,0 1 2 16,-2 1-3-16,-1 6 7 0,-2 2-4 0,-4 2-2 16,2-1 4-16,-4-1 1 0,-3 1-2 0,0 1-1 15,-4-3 4-15,2-2-3 0,-3 1 2 0,-2-3-1 0,2 1 5 16,1-1-1-16,3-4 0 0,1 2 3 16,-3-6-1-16,1 3 7 0,9-7 7 0,-9 4 1 0,9-4 6 15,-9 6 0-15,9-6 6 0,0 0 0 0,-11 2-2 16,11-2 6-16,0 0-5 0,0 0-1 0,0 0-5 15,-11 2-1-15,11-2-8 0,0 0-2 0,0 0 0 16,0 0-6-16,0 0-1 0,0 0-1 0,0 11 2 16,0-11-4-16,8 11 3 0,1-3 6 0,5 8-1 15,0-2-5-15,9 8 0 0,4 1-10 0,-1 0-22 16,0-1-17-16,-7-3-17 0,6 4-15 0,-7-7-17 16,0-4-19-16,10 9-27 0,4-3-34 0,-9-5-27 15,-1-6-150-15,-1-1-422 0,-1-2 119 0</inkml:trace>
  <inkml:trace contextRef="#ctx0" brushRef="#br0" timeOffset="65293.75">10330 3502 251 0,'3'-9'173'0,"-3"9"-13"0,0 0-17 15,3-12-5-15,-3 12-11 0,0 0-14 0,0 0-9 16,0 0-11-16,-8-14-8 0,8 14-16 0,0 0 10 16,-22 2 3-16,-8 11 2 0,-4 7-6 0,-3 6 6 15,-17 20 5-15,3 9-4 0,-2 2-3 0,8 7-4 0,1 4-4 16,6 4-6-16,6 4-6 0,7-3-4 0,12 0-6 15,10 1-3-15,12 0-5 0,4-3-5 16,17-3-15-16,2-1-23 0,10-4-43 0,-2-3-35 0,13-4-37 16,0-8-41-16,8-9-149 0,8-2-363 0,10-3 103 15</inkml:trace>
  <inkml:trace contextRef="#ctx0" brushRef="#br0" timeOffset="66018.83">11300 3745 241 0,'-7'-5'248'0,"3"1"-39"0,-4 0-33 16,-1 0-23-16,9 4-12 0,-18 0-5 0,0 4-9 0,-3 0-9 16,-11 5-11-16,3 4-11 0,6 2-2 0,3-4-11 15,-10 6-5-15,5 2-9 0,4-3-7 0,5 1-6 16,2-3-7-16,3-1-3 0,0 4-6 0,1-3-2 15,2-1-4-15,5 4-2 0,1-5 1 0,0 1-5 16,4 0-1-16,0-4 1 0,3 7-4 0,4-1-2 16,-2-4 2-16,4-3-4 0,-2 0-2 0,-1-2 3 15,9-2-5-15,0 0 3 0,-4-4-4 0,8-1-1 0,-4-2-1 16,2-3 1-16,-6-2 0 0,6-2-8 16,-4-5-5-16,9-6-5 0,-6 2 0 0,-2 0 6 15,-7 5-4-15,5-6-1 0,-8 7 3 0,4-4 3 0,-3 5 0 16,-1-3 9-16,-1 5-2 0,1 0 6 0,-3 2 1 31,4 2 3-31,-7 6 2 0,2-13 3 0,1 9-3 16,-3 4-2-16,4-8-2 0,-4 8-3 0,0 0-5 0,4-7-5 15,-4 7-1-15,0 0-1 0,0 0-1 0,0 0 0 0,0 0-4 16,0 0 2-16,0 0 0 0,0 0-2 0,13 17 3 16,-11-6-2-16,-2-4 0 0,4 10 2 0,-4-1 3 15,2 1-3-15,1-1 5 0,1 1-2 0,-4-1 1 16,2 2-1-16,0-1-2 0,3 0-21 0,-1-1-28 15,-4 0-32-15,3 1-32 0,2-1-37 0,-3-1-56 0,0-5-120 16,0 0-387-16,-2-1 110 0</inkml:trace>
  <inkml:trace contextRef="#ctx0" brushRef="#br0" timeOffset="67487.38">11589 4092 209 0,'0'0'124'15,"0"0"-10"-15,-7 5-22 0,7-5-1 0,-4 9-2 0,0-3-8 16,1 1-6-16,1 2-3 0,0-1-10 16,-3 3-3-16,0 3-2 0,3 3-6 0,0-8-2 0,0 4-5 15,2-4-11-15,0 1 5 0,-3-2-2 0,3 1-10 16,3-3 6-16,-1 2-3 0,0 0 3 0,2-4-5 16,4 2 1-16,-1-2-4 0,1 0 2 0,1-2 14 15,-9-2 0-15,19 0 5 0,-19 0 0 0,21-6-8 16,-6 0 0-16,-3-2-2 0,-1 0-1 0,0 0 7 15,-4 2 9-15,5-7 9 0,-3 2-3 0,-5 2-3 16,1-2-5-16,-2 1-5 0,-1 0 0 0,-2 1 5 16,0 1-4-16,0-2-1 0,0 1-2 0,0 1 6 15,0-1 4-15,-2 0-5 0,-1 1-2 0,-2 0 1 16,5-1-1-16,-4 3-2 0,2-2-6 0,-3 1-5 0,1 2-3 16,2-2-4-16,2 7-1 0,-5-10-4 0,5 10-4 15,-3-6-20-15,3 6-20 0,-2-6-25 0,2 6-32 16,0 0-35-16,0 0-53 0,-5-9-12 0,5 9-131 15,0 0-374-15,0 0 106 0</inkml:trace>
  <inkml:trace contextRef="#ctx0" brushRef="#br0" timeOffset="68345.03">12077 3504 414 0,'5'-13'272'0,"-1"4"-26"0,2 4-20 16,-6 5-24-16,2-7-27 0,-2 7-22 0,4-5-24 0,-4 5-18 15,0 0-14-15,0 0-13 0,0 0-13 0,0 0-7 16,0 0-7-16,11 26-6 0,-11-9-5 0,2 3-3 16,1 13-6-16,-3 0-1 0,-3 2-2 0,3-4-4 15,0 2-2-15,-2-5-3 0,2-4-4 0,-4-4 0 16,2-5-2-16,-1 2 0 0,1-5-4 0,0 1-1 16,0-2 6-16,0-3-7 0,-1-1-2 0,3 0 0 15,0-7 1-15,-3 10 0 0,3-10-1 0,0 8 1 16,0-8 3-1,0 0-1-15,0 9 2 0,0-9-2 0,0 0-3 0,0 0-4 16,0 0-2-16,10 4 2 0,-10-4-1 0,18 0-3 16,-18 0 2-16,20-2-8 0,-9 2 3 0,-11 0-3 15,21 2-4-15,-10 0 3 0,1 0-2 0,-3 2 1 16,2 0-1-16,-1 0-1 0,-1 3 0 0,0-4 0 16,-2 5 3-16,-2-1-1 0,1-1 5 0,-1 5-7 15,-1-3 3-15,-2 0 0 0,-2 0 3 0,-2 1-2 0,2-2 3 16,-4 0-1-16,-3 1 2 0,1 0-1 0,-2-2 3 15,-7 2 0-15,-2 3-1 0,4-7 2 0,2-2 2 16,-1-2 1-16,12 0 1 0,-20 0-2 0,20 0-1 16,-14-8 1-16,7 4 1 0,3-5-6 0,-1 4-1 15,5-6 2-15,0 1-1 0,5-4-6 0,3-5-6 16,3 2-7-16,8-8-7 0,2 9-1 0,-3 2-19 16,-2 1-19-16,2 4-27 0,0 0-41 0,1 5-36 0,-1 0-144 15,-2-2-374-15,2 6 108 0</inkml:trace>
  <inkml:trace contextRef="#ctx0" brushRef="#br0" timeOffset="68766.87">12513 3964 289 0,'0'0'226'0,"4"4"-36"16,-4-4-25-16,0 0-21 0,0 0-22 0,3 7-17 0,-3-7-8 15,0 0-15-15,0 0-11 0,0 0-9 0,0 0-7 16,0 0-5-16,0 0-4 0,3 5-6 0,-3-5-3 16,0 0-4-16,0 0-1 0,0 0-5 0,0 0-1 15,-6 11-5-15,6-11-4 0,0 0 1 0,-4 8 0 16,4-8 0-16,-7 8 1 0,7-8-4 0,-2 8 4 16,0-4 3-16,2-4-8 0,-7 11 1 0,3-5-2 15,0 0-2-15,0 2-2 0,2 1 2 0,-3-4-5 0,3 3 2 16,2 1 1-16,-2 0-2 0,2-2 1 15,0 2 0-15,2-1 2 0,-2 1 3 0,2-2-5 16,5 2 1-16,1-3 3 0,-2 0-1 0,3 2-3 0,0-4 4 16,1 1 2-16,1-3-2 0,-2 2 9 0,3-4 2 15,-12 0 5-15,20-4 6 0,-11-1-1 0,0 1 1 16,-2-2 10-16,-1-2 8 0,6-4-3 0,-5-4-1 16,-3 4 4-16,1 1 8 0,-3-2-3 0,-2 5 0 15,0-3-6-15,-2 2-8 0,-3 0-3 0,3-1-5 16,0 2-4-16,-5-3-4 0,3 6-4 0,2-4-2 15,0 2-6-15,-2-1-31 0,4 8-29 0,-4-9-33 0,4 9-44 16,0 0-33-16,-4-8-31 0,4 8-159 0,0 0-412 16,0 0 114-16</inkml:trace>
  <inkml:trace contextRef="#ctx0" brushRef="#br0" timeOffset="69009.4099">13136 3979 385 0,'0'0'366'0,"0"0"-42"0,0 0-19 0,0 0-15 0,0 0-12 16,22-4-22-16,-22 4-31 0,0 0-27 0,0 0-19 15,0 0-27-15,14 0-16 0,-14 0-10 0,28-4-16 16,-6 4-11-16,15 0-14 0,-3 0-23 0,5 0-30 16,-5 4-27-16,-4-4-32 0,-7 0-25 0,-6 2-19 15,2 0-18-15,2-2-17 0,-8 1-18 0,4-1-13 16,-17 0-8-16,22 2-7 0,-22-2-9 0,16-2-19 15,-16 2-137-15,9-3-378 0,-9 3 107 0</inkml:trace>
  <inkml:trace contextRef="#ctx0" brushRef="#br0" timeOffset="69158.08">13519 3867 887 0,'-11'-16'-28'0,"-1"1"37"15,3 3 25-15,0 1 35 16,4 3 5-16,-4 3 10 0,2-2 12 0,7 7 11 0,-11-8-2 16,11 8-10-16,-7-6-7 0,7 6-9 0,-7-4-8 15,7 4-8-15,0 0 6 0,0 0 5 0,0 0-5 16,-25 14-3-16,14-2-6 0,2 3-4 0,-1 0-6 15,1 2-1-15,3 2-10 0,-6 11-1 0,5-7-3 0,-2 7-4 16,7 0-1-16,0 2-30 0,6 0-30 16,1-4-40-16,1 2-41 0,6-8-58 0,-1-3-112 15,3-4-335-15,0-5 96 0</inkml:trace>
  <inkml:trace contextRef="#ctx0" brushRef="#br0" timeOffset="69329.28">14194 4021 338 0,'0'0'329'0,"7"-6"-43"16,-7 6-25-16,6-3-27 0,-6 3-21 0,8-5-32 15,-8 5-22-15,0 0-23 0,11-3-22 0,-11 3-31 16,15-1-35-16,2 2-34 0,1-1-34 0,0 3-40 16,5 2-37-16,13-4-42 0,1 1-137 0,-1-2-328 0,4-2 95 15</inkml:trace>
  <inkml:trace contextRef="#ctx0" brushRef="#br0" timeOffset="69579.59">14880 3988 336 0,'12'-4'249'0,"-12"4"-31"0,16-7-17 0,-10 5-14 16,2-3-16-16,-4 1-12 0,5 0-17 0,0 0-14 0,-2-1-16 15,2 4-11-15,9-6-12 0,1 6-14 0,-1-6-21 16,16 5-26-16,5-2-30 0,2 2-33 0,3 0-19 16,3 4-27-16,23 0-17 0,2 2-7 0,0 2 2 15,-1-2 6-15,-19 4 13 0,-1-5 7 0,-8-1 12 0,-1 4 21 0,-4-6 32 0,1 2 37 16,-14-2 35-16,-2 2 22 0,-5-2 29 0,-2-2 9 15,-3 2 7-15,6 0 8 0,-6-2 6 0,-13 2 3 16,23-2 3-16,-23 2-4 16,19-2-15-16,-19 2-8 0,24-7-18 0,-5 2-9 15,0 2-11-15,-4 2-10 0,8-2-4 0,-3-1-12 16,19 2-19-16,0-2-30 0,-1 4-29 0,4 0-40 16,3-4-43-16,-4 4-47 0,5 4-57 0,-3-8-175 15,28 4-459-15,-19 0 127 0</inkml:trace>
  <inkml:trace contextRef="#ctx0" brushRef="#br0" timeOffset="69939.33">17624 4110 457 0,'0'0'335'0,"0"0"-31"0,0 0-20 15,0 0-28-15,0 0-25 0,0 0-19 0,0 0-24 16,0 0-16-16,0 0-15 0,0 0-13 0,0 0-14 16,0 0-7-16,0 0-11 0,0 0-10 0,0 0-8 15,0 0-13-15,0 0-11 0,0 0-10 0,0 0-4 16,0 0-5-16,0 0-10 0,6-20-2 0,13 22-4 0,4 2-3 15,11-3-13-15,5 4-8 0,-1-1-13 16,-1-3-7-16,-3 6-6 0,1-5-12 0,-10 1-7 0,9 1-8 16,-7 0-12-16,-5-4-8 0,-3 0-12 0,2 1-14 15,-3-1-16-15,-4-1-26 0,-14 1-23 16,22-4-26-16,-12-1-17 0,-1 1-157 0,-3 0-423 0,-1-4 120 16</inkml:trace>
  <inkml:trace contextRef="#ctx0" brushRef="#br0" timeOffset="70111.19">17934 3892 335 0,'-7'-6'193'0,"7"6"-3"16,-9-4-4-16,9 4-9 0,-10-5-12 0,10 5-8 0,0 0-17 16,0 0-16-16,0 0-16 0,0 0-11 0,0 0-10 15,0 0-11-15,-22 11-3 0,18-2-8 0,-1-4-6 16,-2 5-5-16,2 7 0 0,-1-1-9 0,-3 3-1 16,4-3-7-16,-6 13-1 0,6-4-1 0,-1 5-4 15,1 2 2-15,5-1-20 0,0 0-27 0,7-3-35 16,-1-3-35-16,5 3-30 0,4-5-45 0,5 0-133 15,-2-7-347-15,14 5 99 0</inkml:trace>
  <inkml:trace contextRef="#ctx0" brushRef="#br0" timeOffset="70673.64">18974 3826 362 0,'0'0'159'0,"0"-13"-24"0,0 13-4 0,6-12-9 16,-3 8-5-16,-3 4-1 0,9-12-7 0,-6 7-2 0,-3 5-9 16,2-9-1-16,-2 9-3 0,2-8-13 0,-2 8-2 15,0 0-2-15,5-13-1 0,-5 13-4 0,2-6-5 16,-2 6-9-16,0 0-7 0,0-11-4 0,0 11-7 15,0 0-6-15,0 0-5 0,0 0-6 0,0 0-3 16,-11-7 0-16,11 7-2 0,0 0 4 0,-46 16 6 16,16 0-2-16,0 3 0 0,-4 0 0 0,7 1 1 15,-1 3-6-15,4-1 1 0,-1 3-6 0,2-2-1 16,5-3-1-16,6-1-2 0,3-1 3 0,0-2-2 16,4 3-2-16,3 1 2 0,-1 1 0 0,6-3 1 15,1 3-1-15,4-2-3 0,0-5 1 0,3 2 2 0,4-3 2 16,0-1-4-16,2-4 0 0,0-1-3 0,2-2 3 15,-6-2-2-15,8-6 1 0,-7 2-1 0,-1-3-2 16,4-7-4-16,1-1 3 0,7-8-1 0,0-3-2 16,-5-4-2-16,1 0 2 0,-10-2-1 0,8 3 3 0,-11 2 7 15,4 6 10-15,-3 2 6 0,-4 2 6 16,3 0 5-16,-2 3 3 0,-2-1 3 0,-2 6 1 16,3-3 0-16,-5 9-6 0,4-10-5 0,-4 10-6 0,5-8-6 15,-5 8-3-15,0 0-6 0,2-6-1 0,-2 6-4 16,0 0 2-16,0 0-4 0,0 0 0 0,0 0 2 15,0 0-2-15,0 0-2 0,-11 33 4 0,6-16-1 16,-1-2 0-16,4 4-4 0,-8 12-14 0,8-5-24 16,-3-5-26-16,5 9-23 0,-2-6-23 0,-2-2-25 15,4-3-28-15,-3 0-21 0,3-3-29 0,3 0-132 16,-1-6-406-16,2 0 112 0</inkml:trace>
  <inkml:trace contextRef="#ctx0" brushRef="#br0" timeOffset="71053.64">19141 4123 282 0,'2'-7'246'0,"-2"7"-27"0,7-10-11 16,-5 6-10-16,-2 4-6 0,0 0-15 0,7-10-16 0,-7 10-21 16,0 0-18-16,0 0-16 0,4-5-14 0,-4 5-12 15,0 0-9-15,0 0-9 0,0 0-8 0,0 0-5 0,0 0-2 16,0 27-7-16,0-11-3 0,0-1-4 0,0 1-2 16,0 1-2-16,0-1-1 0,-4 2-3 0,1-3-3 15,1 0-3-15,0-6-1 0,2 2 1 0,-2-1 3 16,0-2-3-16,2-8-5 0,-3 13 2 0,3-13-4 15,3 11 2-15,-3-11 2 0,-5 7-3 0,5-7 0 16,0 0 3-16,0 0-4 0,0 0-3 0,0 0-2 16,0 0-5-16,0 0-3 0,0 0-4 0,0 0-1 0,30-22-2 15,-15 9 4-15,8-8-1 0,-3 4-1 0,-3 2 6 16,-4 1 6-16,-1 5 1 0,-1 1 0 0,-2 2-1 16,-2 2-3-16,0-3 3 0,0 4-6 0,-7 3-1 15,8-4 0-15,-8 4-5 0,0 0 6 16,0 0-4-16,0 0 0 0,19 7 2 0,-14 0-2 0,-1 1 3 15,0 0 4-15,2 9 0 0,-2-3-2 0,-2 4 0 16,3-3 2-16,-1 3 3 0,-2-1-2 0,1 1-5 16,-1-2-24-16,2 4-26 0,-1-6-36 0,2 2-35 15,-1-2-43-15,-2-3-176 0,1-1-406 0,1-4 112 16</inkml:trace>
  <inkml:trace contextRef="#ctx0" brushRef="#br0" timeOffset="71569.23">20180 3608 436 0,'0'0'248'16,"10"-6"-39"-16,-10 6-31 0,0 0-32 0,7-5-19 15,-7 5-17-15,0 0-14 0,0 0-9 0,4 16-9 0,-4-6-8 16,-2 8-11-16,0 1-7 0,-3 14-1 15,-2-3-3-15,0 3-9 0,-4 0 3 0,4-2-1 0,-5 2-4 16,3-2-2-16,-2 0 1 0,2-2-8 0,0-5 0 16,-2 4-1-16,1-5 0 0,1-6-5 0,2-3-2 15,3-4 1-15,0 1-5 0,-2-3 3 0,4 0-3 16,-2-3 4-16,4-5-3 0,-5 10 3 0,5-10 6 16,-2 8 9-16,2-8 10 0,0 0-3 0,0 0-4 0,0 0-6 15,0 0 0-15,15 0-4 0,4-8-5 16,2 0-4-16,11-7-1 0,-3 0-2 0,-4 6-3 0,-4-2-1 15,-3 5-2-15,0 0 0 0,-4 0-6 0,4 1 2 16,-4 1-7-16,-5 2 0 0,-9 2 0 0,16-2-2 16,-16 2-2-16,0 0 2 0,16 6-2 0,-12 1 2 15,1 1 0-15,-2-3-2 0,1 4 1 0,-2 2 2 16,1 5 1-16,-3-4 1 0,-3 1 0 0,3-1 1 16,-2-1 0-16,-2-4 1 0,1 2 3 0,-2-1-2 15,1 0 3-15,-1-2 0 0,-1 3 1 0,1-4-1 16,-2 2 3-16,-2-6 0 0,9-1 0 0,-13 4 2 15,3-4 4-15,10 0 3 0,-18-1 4 0,18 1-2 16,-16-4 1-16,7 0 0 0,2-2-3 0,3-1-1 0,-4 1-5 16,6-4 2-16,-2 4-11 0,-1-2-17 0,3-3-13 15,2 3-17-15,0-1-23 0,0 2-26 0,0 7-25 16,7-15-37-16,-3 9-43 0,0-1-125 0,4-1-387 16,7 3 108-16</inkml:trace>
  <inkml:trace contextRef="#ctx0" brushRef="#br0" timeOffset="72019">20625 4038 364 0,'0'0'210'0,"0"0"-37"0,0 0-29 0,11 1-23 16,-11-1-12-16,0 0-16 0,3 13-11 0,-1-5-5 0,-4 3-5 15,4 5-5-15,-4 1-7 0,2 2-3 16,0-1 3-16,-3 0-3 0,-1-2-1 0,2 3-5 0,0-1-1 15,-3-3-6-15,3 0-2 0,-6-2-1 0,4 0-8 16,2-3 1-16,-3-1 0 0,3-3-4 16,2-6-5-16,-4 12 1 0,4-12-1 0,-3 8 1 0,3-8 2 0,0 0 10 15,-4 9 9-15,4-9 6 0,0 0 7 0,0 0-6 16,0 0-7-16,0 0-6 0,0 0 0 0,0 0-11 16,0 0-3-16,20-25-2 0,-6 8-4 0,10-5-6 15,4-7 1-15,-5 4-3 0,7-1-2 0,-7 3-1 16,2 0-1-16,-7 9 0 0,-4 2-1 0,-1 2-2 15,-2 1-2-15,-1 3-2 0,-1 2 2 0,-3-1-7 16,1 4-2-16,-7 1 1 0,0 0-1 0,14 0 0 0,-14 0-1 16,0 0 4-1,9 12 1-15,-4-3-1 0,-3 1 1 0,1 4 2 16,-3 5 2-16,0-3-2 0,2-2 2 0,-2 4-1 0,0-1 1 16,0 0-2-16,0-1 4 0,0-2 1 0,0-1 0 15,0-2-1-15,0-2 0 0,0 2 2 0,0-4-2 16,0 4 0-16,0-1-10 0,0-2-19 0,-2 1-20 15,2-9-24-15,0 15-24 0,0-8-24 0,0-7-10 16,0 15-5-16,0-15-15 0,-3 5-139 0,3-5-341 0,0 0 94 16</inkml:trace>
  <inkml:trace contextRef="#ctx0" brushRef="#br0" timeOffset="72555.17">21106 3423 325 0,'0'0'290'0,"0"0"-50"0,4-6-40 15,-4 6-29-15,0 0-25 0,0 0-18 0,0 0-15 16,0 0-17-16,0 0-11 0,0 0-8 0,0 0-11 16,0 0-8-16,12 27-1 0,-7-9-7 0,4 15-1 15,3 0 4-15,-1 4 7 0,5 3 2 0,0 1-2 0,2-5 0 16,14 26-5-16,-7-17-5 0,-5-5-5 0,1-4-1 15,-3 3-6-15,9 21 0 0,-4-17-7 0,-4-4-2 16,-1 2-1-16,-4-4-1 0,-1 0-4 0,-4 2-3 16,3-1-1-16,-8 0 4 0,1 1-7 0,-5-1 0 15,-5-4 0-15,1 1 0 0,-3 0 0 0,-9-2-2 16,3 2 2-16,-6-4 1 0,-4 3 0 0,1-2-3 0,-6-4 1 16,3-2 1-16,-2-1-1 0,-1-1 1 0,-4-5 2 15,3-3 2-15,-3 0-3 0,4-2 5 0,-4-4-2 16,5-1 2-16,-5-1 0 0,4-5 2 0,3 2-3 15,3-3 8-15,1-2 0 0,-2 2-2 0,8 0 9 16,15-2-4-16,-34-4 7 0,19 4-2 0,15 0 0 0,-22-2 8 16,22 2-3-16,-18-2-1 0,18 2 7 15,-19-3-8-15,19 3 3 0,0 0-10 0,-15-3-3 0,15 3 0 16,0 0 3-16,-17-2 3 0,17 2-9 0,0 0 3 16,0 0 1-16,0 0-9 0,-13-4 1 0,13 4-2 15,0 0 2-15,0 0-7 0,0 0-1 0,0 0 11 16,0 0-12-16,-14-6-2 0,14 6-4 0,0 0-1 15,0 0-1-15,0 0-1 0,0 0 0 0,0 0-15 16,0 0-19-16,0 0-22 0,0 0-32 0,-14-2-39 16,14 2-40-16,0 0-27 0,0 0-36 0,0 0-42 15,-34 9-163-15,14-6-512 0,-15 2 141 0</inkml:trace>
  <inkml:trace contextRef="#ctx0" brushRef="#br0" timeOffset="73517.47">7336 5273 359 0,'0'0'272'0,"0"0"-26"0,0 0-18 0,0 0-19 16,0 0-21-16,0 0-21 0,0 0-16 0,0 0-16 16,0 0-14-16,0 0-14 0,0 0-10 0,0 0-14 15,0 0-8-15,0 0-5 0,0 0-9 0,0 0-5 16,0 0-3-16,0 0-7 0,55-2-7 0,-23 4-3 15,6-1-12-15,-4 2-24 0,4-1-35 0,0 1-38 0,-2 0-50 16,1 3-43-16,-3-3-158 0,-7-2-388 0,-6 2 108 16</inkml:trace>
  <inkml:trace contextRef="#ctx0" brushRef="#br0" timeOffset="73673.75">7491 5409 319 0,'-13'1'247'0,"13"-1"-17"0,-17 0-15 0,17 0-1 15,-11 0-15-15,11 0-16 0,0 0-20 0,0 0-18 16,0 0-20-16,0 0-11 0,0 0-13 0,0 0-13 16,0 0-19-16,64 0-28 0,-23 3-40 0,5-3-48 0,1 0-50 15,27 0-52-15,-17-4-138 0,20 1-342 16,-4-1 98-16</inkml:trace>
  <inkml:trace contextRef="#ctx0" brushRef="#br0" timeOffset="74811.78">12041 4942 338 0,'0'0'154'0,"0"0"-15"16,0 0-25-16,-4-3-13 0,4 3-10 0,0 0-9 16,0 0-10-16,0 0-3 0,0 0-9 0,0 0-4 15,0 0-2-15,0 0-13 0,0 0 0 0,0 0-6 16,0 0-1-16,0 0-8 0,0 0 4 0,0 0-11 15,0 0-2-15,0 0 8 0,0 0-7 0,0 0-3 16,0 0-1-16,0 0-3 0,42 9-11 0,-21-2 8 16,16 1 9-16,-1 0-9 0,-2-2-1 0,6 5 6 15,-2-6-5-15,5 0 6 0,3 0-10 0,25 6 4 0,-1-1-2 16,-15-3 5-16,15 1-2 0,0 0-8 0,-17-2 2 16,19 5 3-16,-4-7-2 0,7 4-5 0,-6-2 7 15,6 0-1-15,-18 0 0 0,13-1 0 0,4 4 1 16,3-2 3-16,-1-1-8 0,1 2 2 0,3-1 1 15,-5 1 1-15,5-2-3 0,-1 0 2 0,4-3 0 16,-6 5 6-16,8-3 0 0,-3-1-4 0,-5 5 2 16,3-5-4-16,-3 0-4 0,-1 2 3 0,1 0-3 0,-6 0 7 15,2 1-5-15,1 1 3 0,-4 0 0 16,-2 0-5-16,3 1-5 0,-2-1 8 0,1 0-2 16,3-1 3-16,-5 2-7 0,3 2 5 0,2-3-4 0,-18-2 7 15,-8 0-2-15,27 2-3 0,-4 0 6 16,-15-1-3-16,16 1-1 0,-3-2 3 0,-11 2-4 0,15 0-2 15,-16-4 5-15,13 5 0 0,-13-3-3 0,15 3 0 16,-2-2 2-16,-14-3-2 0,-8-1 5 16,74 5-1-16,-66-4-5 0,-7-3 0 0,-3 4-4 15,28-1 5-15,-16 0-4 0,14 1 3 0,-19-1-2 16,-6-4 3-16,0 4 3 0,0-2-3 0,-1 0-3 0,3 0 4 0,-5-2-1 0,5 2 0 16,-3-1-3-16,24 4-2 0,-21-5 5 0,-5 0 1 15,-1 2 1-15,1-4 1 0,3 4 1 0,-6-2-6 16,1 0 8-16,3 2-4 0,-5-2 0 0,-1 0 0 15,4 0 1-15,-4 0-6 0,-1-4 7 0,-5 4-3 16,4 0 4-16,-11-5-6 0,9 5 1 0,0-1 1 16,-6-1 2-16,-5 0 2 0,-2 0-5 0,-1 2 0 0,-2-2 2 15,2 0 0-15,1 0-6 0,0 0 9 0,-4 0-7 16,2 0 4-16,-3-1-1 0,-2 1 0 16,-3 2 0-16,1 0 3 0,-12 0 1 0,15-4 2 0,-15 4 7 15,17-2 1-15,-17 2 3 0,11-2-5 0,-11 2 3 16,9-3-6-16,-9 3 3 0,0 0-2 0,14-1-4 15,-14 1 1-15,0 0-1 0,11-4-1 0,-11 4-4 16,4-2 2-16,-4 2-10 0,0 0-6 0,0 0-19 16,0 0-8-16,0 0-30 0,12-5-9 0,-12 5-25 15,0 0-38-15,0 0-85 0,-36-10-268 0,1 3 79 16</inkml:trace>
  <inkml:trace contextRef="#ctx0" brushRef="#br0" timeOffset="75299.97">14513 5111 245 0,'57'8'50'15,"21"7"-18"-15,-1-3 5 0,10 0-2 0,72 11 1 16,-51-9-7-16,-22-6-4 0,72 12 9 0,-58-9-2 15,-15-3 5-15,1 1 8 0,-6-3-8 0,5 2 4 0,-11-2-10 16,-1-3-4-16,3 2 1 0,-21-2 1 16,-12 0-5-16,1-1-6 0,-6 2-7 0,-4-4-7 0,-4 0-25 15,-9 0-29-15,-6 0-44 0,0-4-109 0,-7 2 36 16</inkml:trace>
  <inkml:trace contextRef="#ctx0" brushRef="#br0" timeOffset="76656.4099">8917 5335 235 0,'4'-8'195'0,"1"-3"-21"0,-1 5-16 0,1-1-12 16,-3 2-10-16,-2 5-6 0,4-8-14 0,-4 8-12 0,3-7-11 15,-3 7-16-15,0 0-6 0,0 0-16 0,5-9-2 16,-5 9-9-16,0 0-7 0,0 0-3 0,0 0-9 16,0 0-2-16,0 34-1 0,-8-4 0 0,8 6-3 15,-2-1-3-15,-7 4 1 0,3-1-3 0,-1 4 2 16,-3-3-1-16,4 4 2 0,-3-2-4 0,1 0 4 16,-1-2-5-16,5 1 4 0,-3-2-4 0,-5 0 0 15,3-5-4-15,5-2 4 0,0-2 0 0,-1-5 0 16,3-6-5-16,0-4 0 0,0-2-4 0,-4-1 3 0,4-2 3 15,0-2 0-15,2 0-4 0,0-7 2 16,-5 10 2-16,3-7 12 0,2-3 16 0,0 9 16 0,0-9 18 16,0 0 6-16,0 0-5 0,0 0-6 0,0 0-10 15,0 0-5-15,0 0-6 0,9-18-3 16,-5 0-9-16,8-14 0 0,-3 2-4 0,0-4-3 0,3 4-2 16,-3-3-5-16,2 0-1 0,-1 2-5 0,3 0-4 15,1 2 7-15,-1 0-6 0,4 5-1 0,-8 4-4 16,0 2-2-16,-1 1 2 0,2 1-5 0,1 0 0 15,0 4 4-15,1-2-4 0,2 4 1 0,0 2-2 0,-5 0-3 16,2-1 1-16,-4 6 1 0,2-2-3 0,0 1 1 16,-9 4-1-16,14-2-2 0,-14 2-2 0,13 0 2 15,-13 0-1-15,0 0-2 0,15 6 0 0,-15-6 1 16,4 8 4-16,0 1-3 0,-4-3 1 0,0 2 0 16,0-8 0-16,-4 19 1 0,0-4 2 0,-4 0 0 15,-1-1 0-15,-2-1 4 0,-3 0-1 0,3-1-1 16,-6 0 2-16,6-4 1 0,3-2 0 0,0 1-1 15,1-3 3-15,7-4-1 0,-15 6-1 0,15-6 2 16,-12 4 4-16,12-4-3 0,-9 1 8 0,9-1 1 16,0 0 6-16,0 0 5 0,-15 3 0 0,15-3-1 0,0 0-2 15,0 0-2-15,0 0-4 0,-15 4 1 0,15-4-3 16,0 0-1-16,0 0-5 0,0 0-1 0,0 0-9 16,0 0-2-16,-11 6 2 0,11-6 0 0,0 0 3 15,5 15 1-15,-5-15-2 16,15 23 7-16,-3-9-3 0,-1 0-3 15,12 9 2-15,-7-5 3 0,0-3-2 0,14 3 1 0,-5 2-9 16,3-1-16-16,-2 0-22 0,4-3-25 0,0-2-32 16,1 1-35-16,7-1-34 0,-4-8-45 0,-12-2-116 15,3-4-392-15,11 3 108 0</inkml:trace>
  <inkml:trace contextRef="#ctx0" brushRef="#br0" timeOffset="77094.55">10287 5263 327 0,'0'0'179'16,"11"-2"-29"-16,-11 2-12 0,0 0-26 0,0 0-13 15,0 0-15-15,0 0-2 0,0 0-19 0,0 0 1 0,12 8-17 16,-12-8-2-16,-10 22 2 0,2-5-4 0,-10 13 11 15,-5-1 7-15,0 2 0 0,-5 2-1 0,-19 13 4 16,7-10-4-16,4-7 0 0,-17 17-3 0,13-16-1 16,3-7-7-16,3 0-6 0,0-6-3 0,2 3-2 15,3-5-2-15,6-2 0 0,4-1 0 0,6-5-4 16,-1 1 1-16,5-4 11 0,0 0 9 0,2 3 2 16,3-6 7-16,4-1 0 0,-12 4 6 0,12-4-4 15,-5 5 1-15,5-5-10 0,0 0 0 0,-9 3-11 0,9-3-4 16,0 0-6-16,0 0-4 0,0 0-1 15,0 0-9-15,0 0 2 0,0 0-8 0,0 0-1 0,0 0-3 16,0 0-2-16,18 15-1 0,-1-9 3 0,0 2-1 16,0-1 5-16,1 3-7 0,12 4 0 0,0 1 0 15,-2-1-2-15,5 2 0 0,-13-5-1 0,12 4 3 16,-2 1-4-16,-7-4 3 0,-6 0-3 0,16 7-22 16,-6-3-23-16,-2-4-28 0,3 7-27 0,-8-7-33 0,0 1-33 15,-3-4-36-15,1 0-147 0,2-1-414 16,3 1 117-16</inkml:trace>
  <inkml:trace contextRef="#ctx0" brushRef="#br0" timeOffset="77662.75">10807 5648 355 0,'2'-9'195'16,"3"0"-18"-16,-1 5-17 0,-4 4-16 0,5-8-13 16,-5 8-19-16,0 0-14 0,7-8-14 0,-7 8-12 15,0 0-11-15,0 0-12 0,0 0 3 0,0 0-2 16,9 20-2-16,-9-2 1 0,0 2-2 0,0 10 7 0,0 5-2 16,0 1-3-16,-4-6-7 0,-1 5 1 15,3-2-5-15,-6 0-2 0,4-1-5 0,0 2 0 0,-1-4-2 16,1 2 0-16,-1-10-5 0,3-2-3 0,-1 1-2 15,1-4 0-15,0-2-1 0,-1 0-2 0,1-3-2 16,2-1 3-16,-2-5-5 0,2-6 2 0,-2 16 2 16,2-16 1-16,-2 11 3 0,2-11 10 0,0 8 8 15,0-8-4-15,0 0-3 0,0 0-4 0,0 0-1 16,0 0-3-16,0 0-4 0,0 0-2 0,0-41-3 16,4 10 0-16,-2 0-5 0,3-2-1 0,-1 0-3 15,4-1-5-15,-2 1-1 0,1-1 2 0,-1 4-1 0,2-1 0 16,-3 9 1-16,1 1 4 0,-4 6-4 0,3-3 0 15,-1 2-2-15,1-1 2 0,2 0-3 0,0 3 1 0,-3 2 1 16,5-2-5-16,-1 1 6 0,-2 2-5 0,1 3 2 16,0 0 0-16,-1 2-1 0,4 1-4 0,-1-1 1 15,-3 1 5-15,4 1-3 0,-10 4-5 0,16-6 1 16,-10 3 0-16,-6 3 1 0,0 0-1 0,0 0 1 0,30 5-1 16,-26 1 4-16,4 0 0 0,-8-6 1 15,9 12-3-15,-7-6 4 0,2 5-2 0,-4-3 4 16,0 2 4-16,0-1-6 0,-4 7 4 0,2-4-1 0,-5 2 2 15,-3 1 1-15,-3-1-1 0,2 1-2 0,-3-3 0 16,-2 3-11-16,-11 5-21 0,6-7-31 0,0-3-34 16,6 0-57-16,-4-2-167 0,-1-1-383 0,2-2 106 15</inkml:trace>
  <inkml:trace contextRef="#ctx0" brushRef="#br0" timeOffset="77892.53">11444 5731 269 0,'6'6'136'0,"-6"-6"-19"16,7 8-6-16,-7-8-7 15,2 17-3-15,-4-8 3 0,0-1-11 0,0 2-5 0,-7 6-11 16,-1 1-4-16,-1-3-8 0,-3 2-7 0,-4 12-2 15,-1-10-12-15,4-5 0 0,-1 3-26 0,0-6-35 0,2 2-24 16,1 1-49-16,1-5-89 0,3-3-213 16,2 2 62-16</inkml:trace>
  <inkml:trace contextRef="#ctx0" brushRef="#br0" timeOffset="78558.42">11875 5860 361 0,'13'-4'213'0,"-4"0"-17"0,-9 4-19 0,16-5-22 0,-16 5-18 15,14-9-16-15,-8 7-13 0,-6 2-12 0,15-10-15 0,-7 4-6 16,2 2-7-16,6-7-6 0,-3 2-6 0,-3 4-7 16,1-3-2-16,-5 1-2 0,4 0-1 0,1-4-3 15,-2 1-7-15,1-1 2 0,-4 3-3 0,-1 0 0 16,-1 0-6-16,-2 0-1 0,3-1-3 0,-5 1-4 15,0 8-2-15,2-16-2 0,-2 16-5 0,-2-13-1 16,2 13 0-16,-7-8-1 0,1 4-7 0,6 4 1 0,-21-2-1 16,21 2 3-16,0 0-2 0,-41 9 0 0,22-4-6 15,0 1 3-15,7 2-1 0,-4 0 1 0,4 1 1 16,3-1-1-16,5 1 0 0,-3-1 4 0,5 2-2 16,2-10 6-16,-2 16-4 0,4-8 3 0,-2-8 5 15,7 18-2-15,-1-11-3 0,3 0 1 0,5 3-3 16,4-2 4-16,-2 0-3 0,3-2 0 0,1 1-1 15,-1-1-2-15,-4 0 5 0,-1-2-5 0,-1-2-1 16,-3 2-2-16,-3 1-1 0,-7-5-1 0,15 12 0 0,-3-2 0 0,-3 5 1 16,-2 1 5-16,-3 0 1 0,4 3 0 15,-6 12 0-15,3 2 2 0,-5-2 2 0,0 2 4 0,-3-1-4 16,-1-1 1-16,1 0 0 0,3-5-3 0,-3-7 2 16,1-3 1-16,2-1-3 0,-2-5 2 0,2 2-2 15,-2-4 2-15,2-8 3 0,-2 15 1 0,2-15 5 16,0 11 16-16,0-11 15 0,0 0 19 0,0 0 15 0,0 12-3 15,0-12-2-15,0 0-13 0,0 0-2 16,0 0-9-16,0 0-3 0,27-29-1 0,-4 4-10 16,-3-1-6-16,8-4-2 0,-5 2-2 0,2-5-5 0,0 2-2 15,-1-2-1-15,2 2 0 0,-1 3 3 0,-2 0 5 16,0 4 3-16,-7 4 8 0,0 1 0 0,-5 7 5 16,-2 0-3-16,-3 1 4 0,2 1-7 0,-1 2 4 15,-3 0 6-15,-4 8-9 0,11-13 1 0,-5 7 3 16,-6 6-8-16,6-8 4 0,-6 8-6 0,0 0-5 15,7-10-3-15,-7 10-8 0,6-5 1 0,-6 5-14 16,0 0-20-16,5-8-21 0,-5 8-26 0,0 0-32 0,0 0-39 16,7-6-40-16,-7 6-43 0,0 0-38 15,0 0-199-15,16-8-543 0,-9 4 149 0</inkml:trace>
  <inkml:trace contextRef="#ctx0" brushRef="#br0" timeOffset="79031.7">12799 5511 300 0,'-4'-14'260'0,"2"7"-12"0,2 7-7 0,0-12-9 15,0 12-13-15,-2-8-15 0,2 8-23 0,0 0-14 0,-2-8-21 16,2 8-15-16,0 0-14 0,0 0-14 0,0 0-14 16,0 0-10-16,0 0-10 0,-2-10-8 0,2 10-8 15,0 0-9-15,0 0-2 0,0 0-2 0,0 0-4 16,0 0-3-16,20 28-3 0,-4-11 0 0,9 8-4 15,3-1 0-15,1 4-2 0,3-5-3 0,2 5 2 16,5-5-4-16,-4 2-2 0,1 0 0 0,-2 0-7 16,-2-3 5-16,-2 2-4 0,2-4 0 0,-3 0-1 15,-3-1-3-15,-6-5 0 0,-2-1 0 0,-5-5 1 16,2 0 0 0,-6 1-3-16,-3-3 0 0,-6-6-2 0,12 8 2 0,-12-8-2 15,9 8 0-15,-9-8 1 0,7 4-2 0,-7-4 2 16,0 0 0-16,0 0 6 0,-11 18-7 0,-8-5-1 15,-11 3 0-15,-4 3-2 0,-9-1 5 0,-16 13-1 16,-5 0 1-16,14-8-3 0,9-5 1 0,-3 0 0 16,3 1 4-16,3 1-8 0,-1-1 3 0,4-1-2 15,5-1 1-15,8-5-1 0,4-1 1 0,0-3-3 16,6-2 2-16,1 2 0 0,2-3 0 0,9-5 7 16,-14 7-8-16,14-7 10 0,-11 6-6 0,11-6 11 0,0 0-1 15,-12 5 0-15,12-5 8 0,0 0 8 0,0 0 4 16,-9 6 3-16,9-6 8 0,0 0 2 0,0 0-8 15,0 0 4-15,0 0-13 0,0 0 8 0,0 0-21 16,0 0-38-16,0 0-35 0,0 0-43 0,0 0-61 16,0 0-79-16,0 0-216 0,0 0-549 0,0 0 152 15</inkml:trace>
  <inkml:trace contextRef="#ctx0" brushRef="#br0" timeOffset="79204.62">13804 5970 2958 0,'0'0'99'0,"0"0"6"0,14-4-55 15,-14 4-15-15,6-4-20 0,-6 4-4 0,5-2-12 0,-5 2-2 16,0 0 2-16,0 0-9 0,9-7-15 16,-9 7-25-16,0 0-37 0,0 0-50 0,0 0-57 0,0 0-179 15,0 0-446-15,0 0 125 0</inkml:trace>
  <inkml:trace contextRef="#ctx0" brushRef="#br0" timeOffset="80075.53">15786 6204 2443 0,'0'-9'148'0,"-3"0"20"16,3-1-39-16,0-1-42 0,3 3-19 15,-3 1-21-15,0 0-10 0,0 0-10 0,0 1-8 0,0-1-4 16,0 7-3-16,0-5-2 0,0 5-3 0,0-8-2 15,0 8 2-15,0 0-3 0,0 0-1 0,0 0-1 16,0 0 2-16,0 0-2 0,0 0 4 0,0 0-4 0,0 0 1 16,0 0-1-16,0 0 1 0,0 0 1 0,0 0-1 15,0 0 2-15,0 0 1 0,0 0 1 0,5 20-2 16,-5-20 4-16,0 0-4 0,2 2 2 0,-2-2 4 16,0 0 2-16,0 0 1 0,0 0 1 0,2 4-1 15,-2-4 0-15,0 0-5 0,0 0 0 0,0 0-1 16,23-9 1-16,-14 4-2 0,0 1 2 0,-1-3-5 15,7-3 4-15,-2 2-3 0,-1-2 3 0,-1-1-5 0,3 3 3 16,0-4 0-16,-3 0-2 0,3 0 0 16,-5 3-2-16,-1-2 2 0,-2 3 0 0,0 3 9 0,-1-4-5 15,1 2 0-15,-1 2-2 0,-1-1-1 0,2-2 4 16,-4 1-2-16,2 2 1 0,1-3-4 16,-3 5-3-16,0-3 1 0,0 2 1 0,-2 4 0 0,5-9-2 15,-3 6 4-15,-2 3-4 0,5-9 1 0,-5 9-1 16,3-4-1-16,-3 4-2 0,0 0-1 0,0 0-3 15,0 0 1-15,0 0-3 0,0 0 3 0,-6 29 0 16,0-11 4-16,-1 11-1 0,-2 1 0 0,-1 2-2 16,4-2 0-16,-3 1 2 0,0 0 3 0,5-8-5 0,-2-2 7 15,2-6-6-15,2 2 3 0,-3-4 3 0,3-1-5 16,2-2 1-16,-2-4 4 0,0 3 2 16,2-4 11-16,0-5 9 0,-3 9 21 0,3-9-6 0,0 0 4 15,0 0-6-15,28-2-6 0,2-10 0 0,4-8 1 16,0 0-6-16,4-3-1 0,24-11-1 0,-5-5 6 15,0 2-10-15,3-2-1 0,1 0-2 0,-5 2-3 16,-10 10-11-16,-12 6 12 0,-2 3-2 0,-2 0-2 16,-9 5-1-16,-3 4-10 0,-2 4-20 0,-7-3-28 15,3 4-26-15,-8 1-18 0,-4 3-13 0,0 0-20 0,0 0-24 16,0 0-28-16,2 20-36 0,-16-4-208 16,-11 8-503-16,1-1 140 0</inkml:trace>
  <inkml:trace contextRef="#ctx0" brushRef="#br0" timeOffset="80379.4099">15844 6588 396 0,'-4'6'203'0,"2"1"-29"0,-3-1-22 16,1 0-12-16,2 0-14 0,-3 0-4 0,3 2-7 15,-2 0-6-15,1-1-10 0,0 1-2 0,3 1-9 16,-2-1 3-16,2-8 1 0,2 12 2 0,1-5 8 15,2 0 0-15,4-1-6 0,6-2-7 0,6 3-4 0,18-3-3 16,2-4-3-16,2 0-4 0,-2-4-1 0,5-4-3 16,-1-5-1-16,29-7-7 0,-6-10-4 0,2 2-8 15,2-7 0-15,0-2-6 0,-1-7-3 0,-3 8 0 16,1-5-2-16,-5 6 2 0,-19 6-1 0,-6 9 3 16,-4 2-3-16,-3 1-4 0,-10 3-3 0,-1 1 0 15,-5 5-3-15,-5 1-5 0,0 3-2 0,-1 0-8 16,-3-1-12-16,-7 5-20 0,11-5-32 0,-11 5-29 0,0 0-18 15,0 0-29-15,0 0-44 0,0 0-50 0,0 0-194 16,14 14-495-16,-14-14 137 0</inkml:trace>
  <inkml:trace contextRef="#ctx0" brushRef="#br0" timeOffset="80506.48">17322 6317 480 0,'0'0'263'0,"6"-11"-44"0,-6 11-42 0,2-10-49 15,-2 10-52-15,2-10-81 0,-2 10-164 0,-10-16-200 16,-1 4 59-16</inkml:trace>
  <inkml:trace contextRef="#ctx0" brushRef="#br0" timeOffset="85707.39">732 7887 297 0,'0'-11'180'0,"0"11"-13"0,0 0-10 0,2-12-15 15,-2 12-7-15,0-6-11 0,0 6-8 0,0 0-7 16,0 0-8-16,0-11-4 0,0 11-7 0,0 0-5 15,0 0-2-15,2-9-12 0,-2 9-3 0,0 0-11 16,0-13-1-16,0 13-4 0,0-8-2 0,0 8-1 16,2-10-9-16,-2 10 1 0,0 0 2 0,0-11-6 15,0 11-5-15,0 0-4 0,3-9-6 0,-3 9-5 16,0 0-7-16,0 0-5 0,0 0 2 0,0 0-3 0,0 0-1 16,0 0-1-16,-11 36 1 0,1-6 2 0,1 6-2 15,-2 1 1-15,-3 3-3 0,0-2 0 0,2 0 1 0,-3 0 0 16,2-1-2-16,-2-2 2 0,2-1-2 15,1-2 3-15,3-8-3 0,3-3 4 0,-4-5-3 16,6 1 2-16,-1-3 2 0,1 1-5 0,-1-7 1 0,3 1 7 16,2-9 0-1,-7 12 13-15,7-12 20 0,0 7 18 0,0-7 19 16,0 0-4-16,0 0-6 0,0 0-9 0,0 0-7 16,0 0-10-16,7-32 3 0,2-1-9 0,2-2-4 15,1-4-1-15,-1-5-3 0,8-15-5 0,-6 11-5 16,-1 6-1-16,-1-1 0 0,4 4-3 0,0-3 8 0,-2 4-14 15,1 1 1-15,-1 1-1 0,2 1-4 0,-4 0 1 16,5 3-1-16,-3 5 1 0,1 5-4 0,-5 1-1 16,0 3 2-16,-2 2 0 0,3 3-1 0,-2 0-1 15,-3 3-1-15,2 2-2 0,-3 0-1 0,-4 8-10 16,5-10-2-16,-5 10-12 0,0 0-2 0,7-7 3 16,-7 7 1-16,0 0 5 0,0 0-3 0,15 29 5 15,-5 2 3-15,-1-1 0 0,-5 4 4 0,3-1-2 0,-3 3 1 16,2-3 2-16,-2 7 0 0,-1-3-1 0,-1-1 4 15,0-1 2-15,5-1-3 0,-5 0 4 0,0-5-2 16,0 4 3-16,-2-10-1 0,2-1 2 0,-2-4 2 16,0-1-1-16,4-1 4 0,-4 0-4 0,2-3-4 15,-2-2-14-15,0 1-15 0,0-12-20 0,0 14-13 16,0-14-23-16,0 14-9 0,0-14-14 0,-2 11-7 16,2-11-22-16,-4 8-18 0,4-8-128 0,0 0-346 15,-36 2 100-15</inkml:trace>
  <inkml:trace contextRef="#ctx0" brushRef="#br0" timeOffset="85880.06">545 8148 316 0,'0'0'234'0,"-8"-10"-25"0,8 10-21 15,0 0-14-15,-2-11-10 0,2 11-21 0,0 0-11 0,0 0-12 16,8-14-17-16,-8 14-8 0,13-10-12 0,3 4-12 16,2-3-6-16,3 1-6 0,13 2-6 0,0-2-4 15,0-3-12-15,2 9-14 0,-1-1-23 0,0-1-27 0,1 0-28 16,-9 4-28-16,-5-3-21 0,2 3-24 15,-4-2-126-15,0-2-298 0,3 0 85 0</inkml:trace>
  <inkml:trace contextRef="#ctx0" brushRef="#br0" timeOffset="86223.78">1185 7973 226 0,'12'-6'167'0,"-12"6"-20"0,0 0-24 15,0 0-21-15,0 0-19 0,0 0-9 0,0 0-7 16,0 0-1-16,0 0-2 0,9 21-8 0,-7-11 7 15,-2 7-3-15,0 1-7 0,2 0 5 0,-2 1-7 16,2 2-7-16,1-6 7 0,-3 5-5 0,3-2-5 0,-3-6 1 16,2 5-2-16,0-4-10 0,0-2-1 15,1 0 0-15,-1-3-4 0,-2-8-3 0,6 14 3 0,-1-8 1 16,-5-6-3-16,12 6 3 0,-12-6-4 0,0 0-3 16,22-1-4-16,-22 1-2 0,19-9 2 0,-4 1 2 15,-3 0 12-15,-3 0 8 0,-2 1 10 0,-7 7 6 16,14-12 1-16,-14 12-7 0,9-8 0 0,-3 4-8 15,-6 4-9-15,0 0-4 0,0 0-7 0,10-6-6 16,-10 6 4-16,0 0 1 0,0 0-4 0,0 0-2 16,0 0 0-16,4 26-1 0,-4-15-3 0,0-11 1 0,-2 24-6 15,2-7-4-15,-2-1 12 0,2 0-4 0,-2 1-1 16,4-5 2-16,-4-1-19 0,2 1-18 16,0-2-27-16,0-10-21 0,0 0-29 0,2 26-20 0,0-17-28 15,-2-9-121-15,0 0-327 0,9 12 93 0</inkml:trace>
  <inkml:trace contextRef="#ctx0" brushRef="#br0" timeOffset="86522.4599">1624 7966 489 0,'0'0'269'15,"0"0"-22"-15,0 0-11 0,-8-9-12 0,8 9-17 16,0 0-17-16,0 0-21 0,0 0-19 0,0 0-21 15,0 0-16-15,0 0-10 0,0 0-16 0,0 0-12 16,-4-8-7-16,4 8-7 0,0 0-8 0,0 0-3 16,0 0-11-16,0 0 1 0,0 0-10 0,0 0 0 0,0 0-2 15,29-2 1-15,-29 2-3 0,0 0-2 0,32 2-9 16,-13-2-13-16,-1 2-14 0,0 0-10 16,1 2-17-16,1-4-21 0,-2 2-18 0,-18-2-8 0,28 2-6 15,-28-2-1-15,23 2-5 0,-23-2 0 0,0 0-5 16,24 4 2-16,-24-4-3 0,0 0 6 0,21 2-3 15,-21-2-1-15,9 2-9 0,-9-2 8 0,0 0-6 16,0 0-4-16,0 0-74 0,0 0-221 0,0 0 65 16</inkml:trace>
  <inkml:trace contextRef="#ctx0" brushRef="#br0" timeOffset="86709.95">1760 7995 263 0,'0'0'79'0,"0"0"-4"0,0 0 6 0,-21 5-12 16,21-5-6-16,0 0 13 0,0 0-13 0,0 0-8 0,0 0 8 15,-18 4-17-15,18-4 12 0,0 0-10 0,0 0 5 16,0 0-6-16,0 0 6 0,0 0 2 0,0 0-14 16,0 0 2-16,0 0-9 0,0 0 3 0,0 0-5 15,0 0 0-15,0 0-1 0,0 0-9 0,0 0 2 16,0 0 4-16,0 0-4 0,0 0-23 0,0 0-24 16,0 0-45-16,32 16-43 0,-32-16-66 0,0 0-210 15,23 5 63-15</inkml:trace>
  <inkml:trace contextRef="#ctx0" brushRef="#br0" timeOffset="87382.98">575 8588 308 0,'0'0'142'16,"0"0"-12"-16,0 0-26 0,0 0 3 0,0 0-5 15,-10 4-1-15,10-4-11 0,0 0 3 0,0 0-15 16,0 0-1-16,0 0-3 0,0 0-10 0,0 0-4 0,0 0-11 16,0 0 1-16,0 0-7 0,0 0-5 0,0 0-7 15,-9 9 1-15,9-9-4 0,0 0-3 0,0 0-5 16,0 0-5-16,0 0 3 0,0 0-3 0,0 0 0 15,0 0 9-15,16 14 3 0,0-9 3 0,5-1 8 16,19 4 3-16,6-3 10 0,25 3 1 0,2-1-13 16,7-7 4-16,-1-4 1 0,-1 4-5 0,-8-3-7 15,-12 3-3-15,-10-2-1 0,24 2-5 0,-19 0 1 16,-8-4-5-16,-3 6 1 0,-1-2-4 0,-7 0-4 16,-7 0-3-16,-4 0-17 0,-23 0-12 0,30 0-18 15,-30 0-16-15,20 2-22 0,-20-2-6 0,0 0 8 0,16 6 7 16,-16-6-8-16,0 0-38 0,0 0-40 0,0 0-80 15,-25 25-279-15,-5-11 81 0</inkml:trace>
  <inkml:trace contextRef="#ctx0" brushRef="#br0" timeOffset="87696.19">572 8862 388 0,'-16'-3'228'0,"3"1"182"16,-4 0-232-16,17 2-12 0,0 0-17 0,0 0-20 16,0 0-16-16,-27 2-12 0,27-2-14 0,0 0-12 15,0 0-9-15,0 0-8 0,0 0-8 0,0 0-4 16,0 0-1-16,0 0-2 0,0 0-3 0,0 0-8 16,73 12 1-16,-32-10-2 0,6 3 2 0,25-2-2 0,0 0 1 15,-14-3-3-15,-10 2-3 0,-3-2-2 16,0 2 3-16,-1-2-8 0,-3 1-1 0,3 2-1 15,-4 1-2-15,-12-4-1 0,6 2-1 0,-9 2-4 0,-2-2 2 16,-3 0-3-16,-20-2 0 0,30 3-1 16,-30-3 4-16,30 4-5 0,-30-4 0 0,23 3-3 0,-23-3 0 15,15 2-23-15,-15-2-14 0,0 0-27 0,25 5-40 16,-25-5-31-16,17 8-58 0,-17-8-117 0,17 6-366 16,-17-6 104-16</inkml:trace>
  <inkml:trace contextRef="#ctx0" brushRef="#br0" timeOffset="91471.67">4711 7979 418 0,'2'-16'227'0,"3"0"-13"0,-1 4-14 15,-2-1-13-15,4 1-10 0,-4 2-17 0,0 1-6 16,0 1-2-16,-2 8-13 0,5-12-18 0,-5 12-12 0,4-9-12 16,-4 9-17-16,0-6-9 0,0 6-9 0,0 0-7 15,0 0-8-15,0 0-5 0,0 0-2 0,0 0-10 16,7 35-1-16,-5-2 1 0,-2 4-4 0,0-3-6 16,-4 6 2-16,4-1-3 0,-3 0-1 0,1-4-6 15,0 2 1-15,-5-4-1 0,5-1 0 0,2 2-1 16,0-1-1-16,-2-1-3 0,-2-1 0 0,4 0-4 15,-4-9 5-15,4-1-3 0,4-2 4 0,-8-4-5 0,4 1-3 16,0-4 7-16,0-2-2 0,-2 1 1 0,2-3-1 16,0-8 0-16,0 14-1 0,0-14 3 15,0 10-2-15,0-10 3 0,0 8 0 0,0-8 1 0,0 0 8 16,0 0 15-16,0 13 1 0,0-13 3 0,0 0-5 16,0 0-4-16,0 0 0 0,0 0-4 0,0 0-1 15,0 0-5-15,0 0-1 0,6-45-4 0,-4 26 1 16,-2-2-9-16,4-9-3 0,-2 1 0 0,3-4-3 15,-1 0-5-15,-2 0-1 0,3 3-4 0,-3-3-1 16,0 2 3-16,6 0 1 0,-4 6-1 0,1 2-4 16,-1 5 6-16,-2 0 0 0,3-3 1 0,-1 1-2 0,2 1-1 15,-2 3 3-15,0 0-2 0,1-3 0 16,1 4 3-16,2 3 1 0,-3-2 0 0,-1-1 0 0,0 5-1 16,-1 0 2-16,3 2-1 0,-4 1 1 0,1-2 1 15,4 4-5 1,-5-3 2-16,5 1 3 0,-7 7-1 0,7-14-2 0,-1 8-1 15,0 0 4-15,0 0-7 0,-6 6 8 0,9-13-6 16,-2 7 0-16,-1 3 2 0,-6 3 0 0,12-11-5 16,-5 7 5-16,0-2-4 0,-7 6 5 0,9-5-1 15,-9 5-3-15,9-4 3 0,-9 4-1 0,9-6-1 16,-9 6-3-16,0 0 5 0,12-2-2 0,-12 2 3 16,7-3-4-16,-7 3 1 0,0 0 1 0,0 0-2 15,0 0 1-15,20 5 3 0,-20-5-4 0,12 8 4 16,-6-3-1-16,-1 3 0 0,1 0 0 0,2-1-1 0,-4 8 3 15,3-2-1-15,0 4 1 0,-1-3 1 0,-3 1-3 16,-3-2 0-16,5 6 2 0,-5-7 0 0,0 5 0 16,-2-3 1-16,-1-1-1 0,0 2 3 0,-1 1-3 15,-1 1 1-15,-3-2 0 0,1 0 1 0,-1-2 2 16,-3 2-2-16,-2-2-1 0,-3-3 1 0,2 2 1 16,-4-2 2-16,-1 1-3 0,1-3 3 0,2 1 0 15,-2-4-1-15,4 2-1 0,3-1 1 0,-3-2 0 16,7 0 3-16,7-4-1 0,-17 7 1 0,7-6 2 15,10-1 2-15,-18 4 7 0,11 0 2 0,7-4 6 0,-14 2-4 16,14-2 3-16,0 0 4 0,-11 4 0 0,11-4 2 16,0 0 6-16,0 0-4 0,-14 3 3 15,14-3-2-15,0 0 1 0,0 0-6 0,0 0-3 0,0 0-1 16,0 0-4-16,-13 1 0 0,13-1-13 0,0 0-15 16,0 0-20-16,0 0-26 0,0 0-32 0,0 0-37 15,0 0-38-15,0 0-47 0,0 0-173 0,0 0-455 16,0 0 127-16</inkml:trace>
  <inkml:trace contextRef="#ctx0" brushRef="#br0" timeOffset="92115.9299">5316 8159 353 0,'0'0'152'0,"0"0"-13"15,0 0-34-15,0 0-10 0,7 7-5 16,-7-7-15-16,2 8-6 0,2-1-11 0,-2 1-1 0,1 0-5 16,-3 3 1-16,2 5 3 0,-2-4 4 0,0 5-14 15,0-3 12-15,-2-2 0 0,-3 5-5 0,1-3-2 16,-3 3-5-16,0-5-6 0,0 1-4 0,0-4-1 16,3-1-8-16,-5 7 0 0,-1-5-3 0,1 3-12 0,1 0-27 15,0-6-25-15,1-1-29 0,1 1-50 16,6-7-99-16,-9 8-261 0,9-8 76 0</inkml:trace>
  <inkml:trace contextRef="#ctx0" brushRef="#br0" timeOffset="93211.52">5788 8156 287 0,'0'0'137'0,"6"-10"-18"0,-6 10-25 0,7-7-5 15,-7 7-11-15,0 0-13 0,0 0 3 0,10-9-18 16,-10 9-6-16,6-4 7 0,-6 4-8 0,0 0 1 0,11-9 6 16,-11 9-5-16,0 0 0 0,10-8 10 0,-10 8-7 15,7-8 7-15,-7 8-2 0,9-10-7 0,-5 3-4 16,-4 7-1-16,10-13-3 0,-6 8 4 0,1-6-1 16,-5 11-3-16,11-16-6 0,-7 10-2 0,6-10-1 15,-3 3-4-15,-3 3-5 0,0-1 2 0,1 3-2 16,-1 0-3-16,-4 8-1 0,10-16-4 0,-8 8-1 15,3 1 0-15,-5 7 0 0,4-14-3 0,-4 14-2 16,2-10 0-16,-2 10 2 0,5-8-2 0,-5 8 4 16,0 0-8-16,7-11 2 0,-7 11-3 0,0 0 5 15,0 0-6-15,3-10 4 0,-3 10 0 0,0 0 2 0,0 0-3 16,0 0-1-16,4-8 2 0,-4 8-2 0,0 0 1 16,0 0-1-16,0 0 5 0,0 0-7 0,0 0 3 15,0 0-5-15,4-11 2 0,-4 11-2 0,0 0-4 16,0 0 0-16,0 0-5 0,0 0 10 0,0 0-6 15,0 31 6-15,-2-11-3 0,-4 16 2 0,-4 1 0 16,3 2 7-16,-2 4 13 0,-7 21 7 0,3-20-3 16,1-4 1-16,3 0-6 0,0-2-2 0,0-3 2 15,-1 2-1-15,1-4 1 0,1-1 5 0,-2-3 1 0,3-3 0 16,3-6-5-16,-1-4 1 0,1 0-2 16,0-4-8-16,1 0 8 0,0-3-4 0,3-9 0 0,-4 15 1 15,4-15 0-15,-2 10 9 0,2-10 12 0,0 0 13 16,-3 10 14-16,3-10 12 0,0 0-2 0,0 0-4 15,0 0-6-15,0 0-6 0,0 0-9 0,0 0-1 16,0 0-5-16,0 0-6 0,-2-39-4 0,4 19-8 16,-2-9 0-16,5-3-7 0,2-4 3 0,-2 0-9 15,-1 4-2-15,1 0 1 0,3-6-4 0,-5 2-1 16,4 3 0-16,-2 0-3 0,1 2 1 0,3 0-3 0,-5 2-3 16,2 6 0-16,-2 3-1 0,3 4 6 0,-3 0-2 15,1 0-4-15,-1 1 2 0,1 2 2 0,0 1-3 16,-3 1 2-16,3 1-3 0,-1 2 1 0,-4 8 1 15,9-17-3-15,-7 9 3 0,3-1-2 0,2 4 0 16,0-3 2-16,-7 8-2 0,11-14 2 0,-1 7-2 16,-2 1 2-16,1 0 0 0,-9 6-2 0,21-10 1 15,-12 6 0-15,0-1 1 0,-9 5 0 0,21-4-3 16,-9 0 1-16,-12 4-2 0,19-1 3 0,-19 1-2 0,17 1 0 16,-17-1-1-16,18 6 2 0,-9-2-3 0,-2 0 1 15,-3 4 1-15,5-1 3 0,-4 8-2 0,2-3-1 16,0 2 3-16,-3 0-2 0,-1 3 3 0,-1-1-2 15,-2 1 2-15,0-3 1 0,0 4-4 0,-2-3 3 16,-1 1 2-16,-1-1-5 0,0-3 2 0,1-2 0 16,-2-1 4-16,0-1-1 0,3 0-2 0,-2 0 1 15,-3 1 0-15,1-1 1 0,6-8 1 0,-21 16 2 16,10-5-2-16,-4-2-2 0,0 0 5 0,5-3-1 0,-1 0 2 16,2-2-2-16,-3 0-3 0,12-4 3 15,-11 7-1-15,2-3 1 0,9-4 0 0,-12 4 3 0,12-4 6 16,-8 4 3-16,8-4 4 0,0 0 11 0,0 0-3 15,0 0 4-15,-17 6 3 0,17-6 0 0,0 0-1 16,0 0 0-16,0 0-7 0,0 0 2 0,-9 4-4 16,9-4 3-16,0 0-6 0,0 0-2 0,0 0-4 15,0 0 1-15,0 0-15 0,-11 4-21 0,11-4-13 16,0 0-22-16,0 0-31 0,0 0-33 0,0 0-46 16,0 0-52-16,0 0-173 0,0 0-466 0,0 0 129 0</inkml:trace>
  <inkml:trace contextRef="#ctx0" brushRef="#br0" timeOffset="93883.37">6344 7930 298 0,'0'0'155'15,"0"-10"-21"-15,0 10-12 0,0 0-2 0,0-13-7 16,0 13 2-16,0 0-3 0,0-16-8 0,0 16-4 16,-2-12-4-16,2 12-4 0,0-12 0 0,0 12-8 15,0-11 2-15,0 2-2 0,0 9-1 0,0-9-6 16,0 9-1-16,-2-8-6 0,2 8-6 0,0 0-6 15,-3-10-3-15,3 10-9 0,0 0-8 0,0 0-3 16,0 0-9-16,0-13-4 0,0 13-4 0,0 0-1 0,0 0-3 16,0 0-2-16,0 0-6 0,0 0 4 0,0 0 0 15,0 0 0-15,0 0-2 0,28 32 0 0,-17-17 2 16,2-1-5-16,12 9 2 0,1 0 0 0,-1-2 1 16,0-1 0-16,3 0-1 0,-1 0-3 0,-7-4 7 15,1-4-6-15,-3 0-2 0,0-1-2 0,-1-2 1 16,0 2 1-16,-2-1 3 0,-7-4-3 0,6 0 2 15,-7 1 1-15,2-4-2 0,-9-3 1 0,11 8 0 0,-11-8 4 16,10 4 6-16,-10-4 8 0,4 5 6 0,-4-5 3 16,0 0 3-16,0 0 2 0,9 6 4 15,-9-6-3-15,0 0-1 0,0 0-8 0,0 0-8 0,0 0-2 16,0 0-3-16,5 9-2 0,-5-9 2 0,0 0-2 16,-16 9-2-16,2 2-1 0,-7 0 0 0,-9 5-6 15,-1 1 2-15,-4-1 0 0,-1 1 1 0,-2-2-1 16,1 1 0-16,-2 2 4 0,5-4-2 0,-3 2-2 15,3-4 0-15,2 1 2 0,7-1-7 0,5-3 6 16,2-4-2-16,1 2-3 0,4-2 1 0,0 0-2 16,3-1 6-16,10-4-3 0,-18 6-3 0,18-6 4 15,-14 5 1-15,14-5 1 0,-11 4-3 0,11-4 3 16,0 0 5-16,-14 4-1 0,14-4 8 0,0 0 2 0,0 0-6 16,0 0-2-16,-14 4-1 0,14-4-2 0,0 0-1 15,0 0-6-15,0 0-1 0,0 0-10 0,-11 4-27 16,11-4-28-16,0 0-31 0,0 0-25 0,-14 4-43 15,14-4-31-15,-25 11-196 0,7-7-465 0,-3-1 130 16</inkml:trace>
  <inkml:trace contextRef="#ctx0" brushRef="#br0" timeOffset="94648.25">4253 7626 347 0,'11'-4'125'0,"1"-1"-7"15,-3 1-24-15,-9 4-8 0,18-5 57 16,-5 1-96-16,-13 4 10 0,15-5-11 0,-15 5 3 16,0 0-4-16,17-2-10 0,-17 2-4 0,0 0-2 15,15-4 2-15,-15 4-7 0,0 0-3 0,0 0 0 0,17-1-8 16,-17 1 7-16,0 0-12 0,0 0 1 0,0 0 10 16,0 0-9-16,0 0 0 0,21 7-2 0,-21-7-1 15,2 9-1-15,-2-9-5 0,0 16 7 0,-2 1 2 16,-5-6 4-16,5 5 1 0,-8 1 3 0,-3 12 8 15,-3-2 9-15,-4 2 6 0,-5 0 7 0,-3-3 1 16,-2 2-3-16,-4-5 5 0,0 5-4 0,0-6-3 16,-5-1 4-16,5-1-1 0,-1 1 1 0,4-5-5 0,-1 3 1 15,2-5-1-15,3-4-2 0,7 1 4 0,5-6 2 16,-2 2 1-16,0-1 4 0,4-2-1 0,1 2 6 16,3-1-2-16,9-5 0 0,-13 4-3 0,13-4 0 15,-10 3-3-15,10-3-4 0,0 0-3 0,-9 5-1 16,9-5-8-16,0 0-1 0,0 0-5 0,0 0-2 15,-6 6-5-15,6-6-2 0,0 0-2 0,0 0-3 16,0 0-2-16,0 0-2 0,0 0-4 0,0 0 2 16,0 0-6-16,6 14 2 0,3-7 2 0,5 2-5 15,6 2 5-15,6 7 1 0,3 0-2 0,3 2-2 16,0 2 2-16,7-1 2 0,2 1 1 0,0 1-1 0,3-3 0 16,-3-1 0-16,-1 2 1 0,-3-1-3 0,0-1 1 15,-1-5-1-15,-2 3 0 0,-2-1 1 0,-4-2-1 16,-8-3 1-16,0-1-5 0,-1-2-6 0,-3 2-16 15,0-2-24-15,-1 0-27 0,2 0-30 0,-2 3-42 16,4 0-38-16,-8-3-174 0,1-4-428 0,6 2 121 16</inkml:trace>
  <inkml:trace contextRef="#ctx0" brushRef="#br0" timeOffset="98250.45">7366 8135 263 0,'0'0'198'0,"0"0"-25"16,0 0-21-16,2-4-9 0,-2 4-13 0,0 0-12 0,0 0-8 15,0 0-4-15,0 0-7 0,0 0-10 0,-2-8-7 16,2 8-2-16,0 0-4 0,0 0-2 0,0 0-4 16,0 0-6-16,0 0-1 0,0 0-2 0,0 0 0 15,0 0-3-15,4-8-2 0,-4 8-6 0,0 0-3 16,0 0-1-16,0 0-6 0,10-5-6 0,-10 5-7 15,13-5 1-15,6 1-2 0,-2 1-5 0,6-2-4 16,-2 3 0-16,13-3-4 0,1-1-1 0,-8 6 0 0,-2-2 0 16,-7 2-3-16,1 0-3 0,0 0 2 15,2 2-2-15,0 0-4 0,-3 0 1 0,-2 0-4 16,-5 0-6-16,4 1-6 0,-7-1-3 0,3 0-5 0,-11-2-4 16,15 3-9-16,-15-3-2 0,13 3-10 0,-13-3-5 15,12 2-3-15,-12-2-9 0,0 0-15 0,13 6 5 16,-13-6-13-16,0 0-7 0,11 4-12 0,-11-4-12 15,8 0-20-15,-8 0-85 0,0 0-263 0,0 0 76 16</inkml:trace>
  <inkml:trace contextRef="#ctx0" brushRef="#br0" timeOffset="98672.9099">7446 8220 290 0,'0'0'179'0,"0"0"-22"0,0 0-18 16,0 0-9-16,0 0-8 0,0 0-10 0,0 0-4 0,-10 4-7 15,10-4-5-15,0 0-10 0,0 0-7 0,0 0-6 16,0 0-3-16,0 0-5 0,0 0-5 0,0 0-4 15,0 0-3-15,0 0-1 0,0 0-7 0,0 0-2 16,0 0-8-16,0 0 1 0,0 0-6 0,0 0-2 16,0 0 1-16,0 0-5 0,40 6 1 0,-25-6-4 15,6 2-1-15,-4 0 0 0,4 0 0 0,2 0-2 16,0 1 1-16,14 1-3 0,-1-4 0 0,-8 4-3 16,-3-3 2-16,-5 2-4 0,15-2 1 0,-9-1-1 0,-3 3 0 15,-2-3 3-15,-1 0-2 0,3 0 2 0,-2 1 0 16,-6 2-3-16,4-3-3 0,-6 0 1 0,-1 0 3 15,-12 0-7-15,18 0 0 0,-18 0-2 0,14 0 4 16,-14 0-2-16,13 0 1 0,-13 0-7 16,0 0 5-16,0 0-16 0,17 0-13 0,-17 0-22 0,0 0-16 15,0 0-30-15,0 0-17 0,0 0-52 0,0 0-126 16,0 0-341-16,0 0 98 0</inkml:trace>
  <inkml:trace contextRef="#ctx0" brushRef="#br0" timeOffset="101825.63">9104 8062 306 0,'9'-7'152'0,"-9"7"-13"16,0 0 1-16,0 0-26 0,0 0-10 0,0 0-14 0,0 0-12 15,4-9-1-15,-4 9-10 0,0 0-8 0,0-9-5 16,0 9-8-16,0 0 1 0,5-10-7 0,-5 10-2 15,2-8 0-15,-2 8 8 0,0-8-12 0,0 8-1 16,2-9-2-16,-2 9-3 0,-2-11-4 0,2 11 2 16,0 0-4-16,0-13-4 0,-2 8-1 0,2 5-3 15,0 0 0-15,-5-10-3 0,5 10-4 0,-4-8-3 16,4 8 4-16,0 0-2 0,-11-6-5 0,11 6-1 16,-19 0 0-16,19 0 0 0,-19 6-1 0,19-6-2 15,-24 14 2-15,6-1 0 0,1-1 1 0,4 0-10 16,0 2 10-16,1 1 0 0,-2 0-2 0,5-2 0 0,-3 2 2 15,8-5 2-15,-3 3-5 0,5-4 5 0,-3 0-1 16,3 2-2-16,-1-3 2 0,3 0 1 16,0 2 2-16,0-10 4 0,5 17-4 0,0-9 1 0,0 0 5 15,1 0-1-15,1-2 0 0,-3 1-1 0,4-1 0 16,-4 0-1-16,-4-6-1 0,14 8 5 0,-8-6-3 16,-6-2-1-16,14 2 0 0,-14-2-1 0,18-2 0 15,-18 2 3-15,14-4-3 0,-5 0 4 0,0 0 0 0,-1 0-3 16,-2-2-1-16,3-1 4 0,-5-1-1 0,6 2-2 15,-3-2 1-15,-3 0 0 0,5 0-1 0,1-5 5 16,-1 3 2-16,0-1 4 0,-5 1 3 0,4 2-3 0,-4 1 7 16,0 2 3-16,1-1 2 0,-3 2 7 0,-2 4-2 15,7-11 1-15,-5 7-3 0,-2 4-2 0,5-8-8 16,-5 8-3-16,0 0-3 0,3-5-4 0,-3 5-4 16,0 0-3-16,0 0-1 0,4-5 2 0,-4 5-5 0,0 0-1 15,0 0-2-15,0 0 3 0,0 0 2 0,0 0-4 16,0 0 3-16,-7 24-2 0,4-15 3 0,1-2-6 31,0 1 1-31,0-1 1 0,-3 1-2 0,3 1 7 0,0 0 0 0,-1 0-1 0,-1-1-4 0,4 1 2 16,-2 0-7-16,0 2-5 0,2-2-17 0,0 7-15 15,-4-2-22-15,8-2-20 0,0 2-18 0,3 1-24 16,2-1-15-16,0 1-123 0,2-3-315 0,3-1 90 16</inkml:trace>
  <inkml:trace contextRef="#ctx0" brushRef="#br0" timeOffset="102215.77">9391 8317 233 0,'0'0'212'0,"2"-8"-15"0,-2 8-22 0,0 0-13 16,0-11-18-16,0 11-17 0,0 0-13 0,0 0-16 0,0 0-9 0,-2-10-16 16,2 10-12-16,0 0-6 0,0 0-5 0,0 0-9 15,0 0 2-15,0 0-6 0,0 0-6 0,0 0-2 16,-23 24 0-16,16-18-4 0,3 3-3 15,-1-1-1-15,3-1 1 0,-3 3-6 0,0-2 7 0,1-3-6 16,2 4-2-16,2-9-2 0,-2 16 3 0,-1-9-2 16,3-7-3-16,0 12 2 0,0-12 1 0,5 13-1 15,-5-13-2-15,2 10 3 0,-2-10 3 0,4 5 9 16,-4-5 3-16,0 0 3 0,8 5 6 0,-8-5 4 0,0 0 5 0,0 0-3 16,0 0 3-16,0 0-2 0,0 0-1 15,0 0-1-15,0 0 2 0,18-15-1 0,-18 15 4 16,4-7 0-16,-4 7-5 0,0-11 5 0,0 11-6 0,0 0-1 15,0-16-3-15,0 16-6 0,-4-15 4 0,2 9-1 16,-1-2-4-16,3 8-5 0,-9-12-2 0,5 3-2 16,-4 3-3-16,8 6-2 0,-11-12 0 0,7 5 0 15,4 7-2-15,-12-9-1 0,8 4-1 0,4 5-6 16,-7-8 4-16,7 8-30 0,-4-6-24 0,4 6-33 16,0 0-43-16,-9-6-48 0,9 6-34 0,0 0-22 0,0 0-129 15,0 0-421-15,0 0 118 0</inkml:trace>
  <inkml:trace contextRef="#ctx0" brushRef="#br0" timeOffset="103360.51">9656 8091 346 0,'0'0'127'0,"4"-11"-6"0,-1 5-10 0,-3 6-13 15,2-11-6-15,-2 11-6 0,0-10-5 0,0 10-8 16,0-7-10-16,0 7-3 0,0 0 0 0,-2-13-7 16,2 13-8-16,-5-10-2 0,5 10-5 0,-5-6-1 15,5 6-11-15,-9-6-3 0,9 6 0 0,-16-3-4 0,16 3-3 16,-27-2 6-16,13 7-11 0,-4-4 0 0,-1 6 1 16,2-1-3-16,-2 2-4 0,3 1 4 0,0 4 2 15,2-5-6-15,1 5 13 0,2-3-9 0,1-1-8 16,3-1 5-16,3 2-5 0,-1-2 4 0,3 1 3 15,-2-4-3-15,-2 4 0 0,6-9 1 0,-2 15 3 16,0-9-6-16,2-6 2 0,2 13 2 0,-2-13-3 16,2 8 5-16,-2-8 1 0,6 11 1 0,-6-11 0 0,4 6-6 15,-4-6 11-15,9 5-6 0,-9-5 3 16,13 2-1-16,-13-2-8 0,0 0 0 0,26-4 19 16,-1-8-17-16,-9 1-2 0,0 1 1 0,0 0 10 15,0-3-12-15,0-2 3 0,-3 3 1 16,4-2-3-16,-4 2 0 0,1-5 1 0,-3 5-6 0,3-3 9 15,-2 1 0-15,-1 2 2 0,0 0 7 16,-2 1 1-16,0 2 9 0,-2 2 5 0,-3 1 2 0,4-1 2 16,-6 1 0-16,-2 6 0 0,9-10-4 0,-9 10-4 15,4-6-4-15,-4 6-6 0,7-6-2 0,-7 6-7 16,0 0 0-16,0 0 0 0,0 0-4 0,0 0-1 0,0 0 0 16,0 0-2-16,0 0 2 0,0 0-3 15,0 0-1-15,0 0 0 0,0 0-1 0,0 0 0 16,0 0-4-16,-9 31 5 0,7-23-1 0,-2-3 2 0,-1 4-2 15,3 2 1-15,-2-2-2 0,0 0 3 0,-2 8 1 16,1-4-2-16,1 2-1 0,-1-3 3 0,3 3-3 16,-2-3 2-16,-2 2-1 0,4 1 3 0,-2-1-3 15,2-4 2-15,2 2-3 0,-3-1 0 0,1-1-5 16,2 1-5-16,0-1-23 0,5 6-12 0,-3-2-9 16,0 1-18-16,0-4-15 0,6 3-12 0,-2 0-15 15,3-6-7-15,-2 1-113 0,3-3-276 0,-4-2 80 16</inkml:trace>
  <inkml:trace contextRef="#ctx0" brushRef="#br0" timeOffset="103722.88">9954 8230 256 0,'0'0'103'0,"0"0"15"16,0 0-5-16,-13 20-11 0,6-9-14 0,-3 6-9 15,4-1-13-15,-3-1 9 0,2 1-7 0,2-2-11 16,-2 4 3-16,1-6-13 0,1 1-8 0,3-2-1 16,0-1 2-16,0-2-4 0,-2 1-5 0,4-9-6 0,0 16 3 15,0-10-1-15,0-6 2 0,4 12-3 0,-4-12 3 16,2 11 7-16,-2-11 13 0,2 6 9 16,-2-6 10-16,0 0-2 0,0 0 1 0,0 0 0 0,7 6-6 15,-7-6-3-15,0 0-2 0,0 0-4 0,0 0 3 16,0 0 1-16,0 0-7 0,6-21 2 0,-6 21-7 15,2-10-3-15,-2 10 1 0,0-9 5 0,0 9-3 16,-2-13 0-16,2 13 2 0,0-13-3 0,0 13 0 16,-4-10-2-16,4 10-1 0,-5-8-6 0,5 8 0 15,-2-9-6-15,2 9-1 0,-10-12-4 0,10 12-4 16,-4-11 1-16,4 11-5 0,-4-5-3 0,4 5-16 0,-5-7-17 16,5 7-18-16,0 0-25 0,0 0-37 15,-4-7-32-15,4 7-41 0,0 0-173 0,0 0-415 16,0 0 119-16</inkml:trace>
  <inkml:trace contextRef="#ctx0" brushRef="#br0" timeOffset="104097.7099">10385 8250 298 0,'0'0'265'0,"0"0"-40"0,0 0-33 0,0-8-24 16,0 8-23-16,0 0-18 0,0 0-19 0,0 0-11 15,0 0-12-15,0 0-11 0,0 0-7 0,0 0-9 16,0 0-6-16,0 0-5 0,10-4-1 0,-10 4-4 15,0 0-1-15,34 11-6 0,-2-7-1 0,4 0-1 0,7-4-1 16,-1 1-3-16,-1 2-2 0,-1-1-4 0,2 0-2 16,-6 0 3-16,1-2-4 0,-3 0-3 0,-7 0-2 15,-4 0 1-15,-3 0-1 0,-1 2-1 0,-6-4-4 16,-13 2-5-16,25 0-6 0,-25 0-13 0,14-2-17 16,-14 2-23-16,0 0-33 0,14-4-35 0,-14 4-16 15,0 0-23-15,2-8-89 0,-2 8-296 0,0 0 85 16</inkml:trace>
  <inkml:trace contextRef="#ctx0" brushRef="#br0" timeOffset="104264.17">10761 8051 324 0,'0'0'179'0,"0"0"-15"15,0 0-24-15,-6-5-18 0,6 5-20 0,0 0-14 0,0 0-11 16,0 0-9-16,0 0-8 0,0 0-2 0,0 0-13 16,-14 20 1-16,12-10-5 0,-2 5-10 0,-2 3 13 15,0 0-16-15,1 1 3 0,-1 9-7 0,-1 4 6 16,-1-2 1-16,4 3-4 0,4 2-4 0,-2 0 1 15,2 0-13-15,2 2-51 0,0 1-62 0,0-6-115 16,8-1-260-16,1-6 76 0</inkml:trace>
  <inkml:trace contextRef="#ctx0" brushRef="#br0" timeOffset="104992.08">11409 7914 290 0,'0'-9'245'0,"3"4"-26"0,-3-4-20 0,0 9-12 0,2-8-19 16,-2 8-13-16,0-8-18 0,0 8-17 0,0 0-11 16,2-11-16-16,-2 11-15 0,0 0-12 0,0 0-9 15,3-6-5-15,-3 6-8 0,0 0-6 0,0 0-4 16,0 0-4-16,0 0-1 0,2 27-5 0,-4-8-1 15,-1 1-2-15,1-1-2 0,-3 11-7 0,-2 1 2 16,3 0 0-16,-1 0-2 0,1-9-1 0,0 0 1 16,-2-2-2-16,2 0 0 0,-3 8 3 0,0-5-6 15,1-4 1-15,-2-3 0 0,2 1-1 0,1-5 0 16,1-1-2-16,-1-1 0 0,3-2 0 0,-2-1 1 16,4 2 2-16,0-9 0 0,-6 11 0 0,4-5 2 0,2-6 6 15,-2 6 1-15,2-6 13 0,-2 6 8 0,2-6 10 16,0 0 1-16,-3 6-3 0,3-6 4 0,0 0-1 15,0 0-6-15,-2 7 1 0,2-7-9 0,0 0-2 16,0 0-3-16,0 0-2 0,0 0 0 0,0 0-5 16,0 0-1-16,0 0-3 0,0 0-2 0,0 0 3 15,0 0-5-15,0 0-4 0,0 0-2 0,0 0 0 16,0 0-1-16,0 0 1 0,0 0-3 0,0 0 0 0,0 0-4 16,0 0 1-16,0 0-14 0,0 0-9 0,0 0-17 15,0 0-23-15,0 0-34 0,0 0-41 0,0 0-56 16,0 0-194-16,0 0-461 0,0 0 127 0</inkml:trace>
  <inkml:trace contextRef="#ctx0" brushRef="#br0" timeOffset="105223.9399">11750 8178 273 0,'0'0'99'0,"0"-13"-17"0,0 13-10 0,2-9-3 16,-2 9-4-16,0-8-11 0,0 8-10 16,0 0-10-16,0 0-13 0,0 0-25 0,-2-13-25 0,2 13-18 15,0 0-34-15,0 0-95 0,0 0 32 0</inkml:trace>
  <inkml:trace contextRef="#ctx0" brushRef="#br0" timeOffset="105850.27">11646 8154 213 0,'-4'-16'214'0,"4"16"-36"0,0 0-20 0,0 0-19 16,0 0-11-16,2-12-15 0,-2 12-11 0,0 0-11 16,2-13-4-16,-2 13-8 0,0-10-8 0,0 10 0 0,2-12-6 15,-2 3-3-15,0 3-3 0,0 6-5 16,0-17 0-16,-2 8-6 0,2 9-1 0,0-15-2 0,0 7 1 16,0 1-5-16,0 7-4 0,-4-14-8 0,-1 8-5 15,1 0-2-15,4 6-1 0,-10-8-5 16,1 5-5-16,9 3 2 0,-20-1-8 0,20 1 6 0,-27 8-2 15,6 2-2-15,0 1-3 0,-6 3-4 0,5 0 3 16,-6 6-2-16,7-1-2 0,8-4 2 0,1 1-1 16,1 1 0-16,2-4 3 0,-3 4-2 0,8 1 0 15,-3-2 1-15,3 4-1 0,2-3 5 0,-1-2-1 16,0 4-1-16,6-6-1 0,0-1 3 0,-1-2 0 0,0 0 1 16,0 1 2-16,3-3-3 0,-1-2 2 0,-2 2 2 15,3 0 0-15,-1-1-1 0,-4-7 0 0,8 7-1 16,-8-7 4-16,9 4-5 0,-9-4-1 0,13-1 4 15,-13 1-2-15,16-7 0 0,-3-1-5 0,2-4 0 16,0-4-5-16,-1 1-5 0,4-12 4 0,-2 1-2 16,3 0 4-16,-8 2-1 0,2 6-3 0,-3-1 2 15,-1 3 5-15,0 1-3 0,1 1 4 0,-4-1 4 16,3 6 4-16,-4 0 4 0,-3 1 2 0,2 2-3 16,-2 0 3-16,-2 6-7 0,6-9-1 0,-2 5-3 0,-4 4-3 15,0 0-3-15,2-8-1 0,-2 8-1 16,0 0-2-16,0 0 2 0,0 0-2 0,0 0-1 15,0 0 3-15,0 0 1 0,-6 29 0 0,4-19-3 0,-4-3-1 16,6 3 2-16,-6 6-1 0,1 0 1 0,3-1 2 16,-2 0 0-16,-1 1 3 0,3 0 5 0,0 1-7 15,2-3-4-15,0 3 8 0,-3-5 1 0,0 5-1 16,3-3 0-16,0 2-1 0,0-2-8 0,3 1-21 16,-3-3-26-16,3-1-20 0,-1-2-41 0,0 0-28 0,0 1-26 15,3-1-102-15,-5-9-322 0,6 12 91 16</inkml:trace>
  <inkml:trace contextRef="#ctx0" brushRef="#br0" timeOffset="106061.55">11765 8278 284 0,'0'0'164'0,"0"0"-28"0,0 0-17 0,0 0-7 15,0 0 3-15,0 0 6 0,13 20-7 0,-13-1-12 0,0-5 8 16,0 4-14-16,-4 1-3 0,4-3-6 0,-2 5-8 15,2-2-7-15,0 1-7 0,-3 1-5 0,1-3-6 16,2 3-3-16,-4-1-4 0,4-2-3 0,-5 3-10 16,5-4-34-16,-2 4-36 0,0-5-32 0,0 2-38 15,0-4-42-15,2-1-88 0,2-3-279 0,-2-10 81 16</inkml:trace>
  <inkml:trace contextRef="#ctx0" brushRef="#br0" timeOffset="106563.13">12251 8131 339 0,'9'-12'157'0,"-5"-1"-15"0,3 4-13 0,-2 0-3 0,0-1-3 15,-3 3 0-15,0 2-5 0,-2 5-4 0,2-11-3 16,-2 6-10-16,0 5-10 0,-2-11-13 0,2 11-9 16,-7-4-7-16,7 4-8 0,-18-2-1 0,18 2-5 15,-28 4-9-15,5 5 1 0,-5 3 4 0,0 4 0 16,-2 1-1-16,1 1-4 0,3 3-1 0,6-5-4 16,4-1-1-16,2-2-4 0,-2 2-4 0,7-3-1 15,-2 3-2-15,4-1-1 0,-2 1 0 0,2-3 2 16,7-2-5-16,-3 1 0 0,3-3 2 0,5 2-2 0,0-2-2 15,0-2 2-15,8 6-2 0,1-3-2 0,-3-1 2 16,0-4-5-16,8 2 3 0,-2-3-4 16,2-1-2-16,2-4-2 0,-1-1-4 0,-2-3-3 0,3-2-4 15,-1-2-2-15,8-11 1 0,-7 5 1 0,-4-1-2 16,-3 3 3-16,-3 2 3 0,1-1 3 0,-3 1-2 16,0 2 10-16,-4 1 1 0,0 2 3 0,-1-1 5 15,1 5-5-15,-5 3 0 0,4-9-4 0,-4 9-4 16,7-3-2-16,-7 3-2 0,0 0-2 0,0 0 3 0,0 0-3 15,0 0 3-15,0 0-1 0,0 0-2 16,0 0 2-16,-2 19-1 0,2-19 2 0,-5 16-1 0,5-8 1 16,0 2 0-16,-2 7 2 0,0-1 1 0,0-2-15 15,-1 5-31-15,6-3-26 0,-3 0-39 0,0 1-34 16,4 1-44-16,-2-3-126 0,0-3-371 0,5 1 105 16</inkml:trace>
  <inkml:trace contextRef="#ctx0" brushRef="#br0" timeOffset="106752.36">12506 8384 445 0,'0'0'207'0,"0"0"-11"15,0 0-15-15,0 0-11 0,0 0-18 0,0 0-15 16,0 0-14-16,-2 21-9 0,2-21-8 0,-7 17-11 16,5-10-7-16,-6 10-9 0,4-1-11 0,-3 1-5 0,3-1-6 15,-3 2-6-15,3-1-3 0,-4 2-10 0,2 0-32 16,1-3-37-16,1 2-36 0,2 0-37 0,0-1-45 15,2 1-125-15,0-5-327 0,2-3 93 0</inkml:trace>
  <inkml:trace contextRef="#ctx0" brushRef="#br0" timeOffset="107284.57">13065 8306 256 0,'0'0'316'0,"0"0"-42"15,0 0-29-15,0 0-27 0,0 0-28 0,0 0-27 16,0 0-17-16,0 0-17 0,0 0-14 0,16 8-13 15,-5-5-8-15,8 1-13 0,3 2-16 0,13 0-25 0,-3 4-38 16,0-1-27-16,0-4-41 0,-8 2-30 0,-1-3-36 16,-4 0-31-16,-6-2-95 0,-1-2-306 15,-3 2 89-15</inkml:trace>
  <inkml:trace contextRef="#ctx0" brushRef="#br0" timeOffset="107440.82">13300 8284 286 0,'0'0'242'0,"-9"-6"-29"15,9 6-30-15,-7-4-24 0,7 4-19 0,0 0-18 16,0 0-13-16,0 0-10 0,0 0-11 0,-16 12-12 16,12-4-5-16,-4-2-8 0,6 4-5 0,-7 9-5 15,7-3-5-15,-5 3-5 0,5 1-26 0,0-1-38 16,2 2-47-16,2-3-46 0,0 0-131 0,3-1-291 16,6-1 83-16</inkml:trace>
  <inkml:trace contextRef="#ctx0" brushRef="#br0" timeOffset="107800.16">14039 8452 469 0,'18'-3'218'0,"-4"2"-31"0,1-1-29 0,-3 0-16 0,8 2-17 16,-1-2-22-16,-1 2-35 0,0 2-36 0,5 0-30 15,11-2-35-15,-2 2-29 0,4 2-19 0,1-2-9 16,-2 0 0-16,1 2-52 0,-4 1-166 0,-4-3 537 15,-6 0-283-15,-2-2 27 0,-1 2 22 0,-1-2 23 16,-2 0 31-16,-16 0 24 0,20 0 14 0,-20 0 21 16,21 0 8-16,-21 0 1 0,19-2-5 0,-19 2-5 15,17-2-9-15,-7 0-8 0,-10 2-11 0,22-5-6 0,-3 1-11 16,2 2-2-16,1-3-11 0,1 5-2 16,11-3-10-16,0 1-16 0,5 2-20 0,0-2-21 15,2 4-17-15,-3-2-17 0,6 0-5 0,1 2-9 0,-1 0 1 16,6-2 2-16,-2 1 4 0,-5-1 6 0,1 3 2 15,-6-1 6-15,-3-4 8 0,-8 2 17 0,-4 0 3 16,-3-3 16-16,-4 3 13 0,-2 0 9 0,-5-1 3 16,2-1-4-16,-11 2-1 0,19-4-4 0,-19 4-14 15,16-5-44-15,-8 4-65 0,-8 1-85 0,19-9-232 16,-8 6 69-16</inkml:trace>
  <inkml:trace contextRef="#ctx0" brushRef="#br0" timeOffset="108081.45">16271 8322 384 0,'0'0'382'15,"0"0"-45"-15,0 0-15 0,0 0-29 0,0 0-20 16,0 0-29-16,0 0-30 0,0 0-15 0,0 0-28 0,0 0-15 15,0 0-26-15,0 0-15 0,0 0-8 0,0 0-10 16,32-4-7-16,-9 4-13 0,13 3-8 0,6-2-14 16,1 2-16-16,-2 1-16 0,5-2-18 0,-5 2-21 15,0 0-15-15,2-1-23 0,-2 0-14 16,-2-1-23-16,-2-2-23 0,-1 2-25 0,-11-2-36 0,-3 0-26 16,-1-2-190-16,-2-2-469 0,-1-2 132 0</inkml:trace>
  <inkml:trace contextRef="#ctx0" brushRef="#br0" timeOffset="108249.75">16742 8206 216 0,'0'0'277'0,"-12"-7"-20"0,12 7-17 0,-9-5-16 0,9 5-25 0,-9-4-29 0,9 4-24 0,0 0-16 0,-8-4-15 16,8 4-12-16,0 0-11 0,-13 11-8 0,6-5-9 16,3 3-9-16,-6 7-2 0,-1 2-8 0,0 10-5 15,1 2-5-15,4-1-2 0,4 2-25 0,2 2-35 16,2-3-38-16,4-1-48 0,9-1-54 0,0 1-157 15,6-5-374-15,9-1 106 0</inkml:trace>
  <inkml:trace contextRef="#ctx0" brushRef="#br0" timeOffset="108672.53">17759 8267 464 0,'4'-14'274'0,"1"-1"-28"0,-5 4-28 0,0-2-23 16,0 2-11-16,0 2-22 0,0 9-15 0,0-17-16 0,-3 11-15 16,3 6-12-16,-4-10-13 0,4 10-13 15,-8-9-10-15,8 9-6 0,-15-2-7 0,15 2-3 0,-28 6 0 16,5 3-5-16,-9 3-1 0,3 5-4 0,5-3-3 16,-4 5-3-16,9-1-3 0,4-2-2 0,1-1-2 15,0 1-1-15,2 1 0 0,6 1-2 0,-1-2-5 16,5 1 2-16,2-1-3 0,2-2 3 0,7 3-6 0,-2-4 1 15,5-1-3-15,1 0-5 0,1-2 5 0,6-2-7 16,-4-1-4-16,4-3-6 0,1-2 1 16,-2-2-4-16,-2-2-1 0,4-2-1 0,0-5-6 0,-1 1 0 15,-1-2-1-15,-2-5 0 0,0 3 3 0,8-10-3 16,-5-2 7-16,-1 7-2 0,-5 2 3 0,-3 3 6 16,-5 1 3-16,1 3 0 0,-2 0 5 0,0 4-4 15,-1-2-3-15,-4 6 0 0,7-4-2 0,-7 4 10 16,0 0 7-16,0 0 3 0,0 0 4 0,0 0-4 15,0 0-1-15,-11 20 1 0,9-12-1 16,-6 9 1-16,1-4-4 0,3 5-1 0,2-4-1 0,-5 5 7 16,5-3-8-16,0 0-9 0,-1 3-25 0,3-1-36 15,-3-1-37-15,1-1-38 0,2 1-48 0,0-1-49 16,5-5-131-16,0-3-429 0,-1 0 122 0</inkml:trace>
  <inkml:trace contextRef="#ctx0" brushRef="#br0" timeOffset="109072.98">18075 8449 336 0,'5'-7'299'0,"-5"7"-35"0,2-9-31 15,-2 9-32-15,0 0-30 0,2-6-21 0,-2 6-19 0,0 0-12 0,0 0-16 16,0 0-6-16,0 0-11 0,0 0-10 0,-2 22-5 16,2-13-7-16,0 2-2 0,-2 4-5 0,2 2-7 15,-2-1-4-15,2 2-4 0,-3-2-2 0,3-4-9 16,-2 0 1-16,2-3-4 0,0 1-3 0,0-2 0 15,0-8-3-15,-2 13-4 0,2-13 0 0,0 8 2 0,0-8 0 16,0 8-1-16,0-8-3 0,0 0 0 0,0 0-6 16,0 0-3-16,4 4-4 0,-4-4-1 0,0 0-4 15,0 0 3-15,19-18 1 0,-6 3-2 0,3 3-2 16,7-9-1-16,-2 3 1 0,-8 4 1 0,3 3 1 16,0-2 0-16,0 4-1 0,-2 0-1 0,0 2-1 15,-1 0 1-15,-1 3-3 0,-1 0-2 0,0 4 1 16,-11 0 1-16,19 0 2 0,-19 0-3 0,13 6 3 15,-3-2 4-15,-6 4 2 0,3-2 1 0,2 9 1 0,-7-3 2 16,6 1-1-16,-6 1 1 0,0-1 0 0,2 4 0 0,-1-4 0 16,-3 1-2-16,0-3 5 0,2-2-5 15,-2 0 1-15,0-1 0 0,0 2-16 0,2-1-26 0,-2 1-33 16,0-10-37-16,0 14-47 0,0-7-50 0,0-7-128 16,4 8-395-16,-4-8 112 0</inkml:trace>
  <inkml:trace contextRef="#ctx0" brushRef="#br0" timeOffset="109682.41">18942 8300 246 0,'11'-6'247'15,"-11"6"-41"-15,10-6-22 0,-10 6-23 0,6-7-12 0,-6 7-14 16,7-7-9-16,0 2-9 0,-7 5-6 16,9-12-5-16,-4 5-5 0,-1 2-9 0,-4 5-7 0,7-13-4 15,-3 8-3-15,-4 5 1 0,3-15-8 0,-3 9-6 16,0 6-11-16,-3-16-2 0,-1 11-7 0,2 1-3 15,-7-3-4-15,0 4-1 0,9 3-2 0,-21-3-1 16,3 6 6-16,0-1 0 0,-3 3 2 0,0 3-2 16,1 3-2-16,2 0-1 0,-10 5-3 0,8 1-3 0,4-4-3 15,5 0 1-15,-1 1-5 0,3 1 0 16,0-1 0-16,7 3-1 0,0-2-3 0,2 0-1 0,4 0 1 16,3-3-5-16,4 2 1 0,1 1-2 0,1-4-4 15,6-2-13-15,-4 2 0 0,4-6-6 0,-4 2-4 16,4-5-1-16,0 0-1 0,-2-2 4 0,2-4-6 15,-6-3 2-15,6 2 1 0,-6-6 2 0,3 2 1 16,-2-6 2-16,0 0 1 0,-1 1-3 0,-2-2 1 16,1-1 3-16,-3-1 2 0,0-1 4 0,3 3 2 15,-5 1 5-15,-1 3 4 0,-1 2 5 0,-1 2 2 16,-1 0 1-16,-1 1 2 0,-2 7-4 0,7-10-4 16,-7 10-2-16,2-8 0 0,-2 8-3 0,0 0-4 15,0 0 6-15,0 0 9 0,0 0-5 0,0 0-1 0,0 0 0 16,-14 38-3-16,7-21 5 0,3 0 0 0,-5 1-3 15,7 3 2-15,-2-3-1 0,-2 11-1 0,6 2-2 16,-4-7-2-16,-1-4-24 0,3 0-24 0,0-1-30 16,0-2-32-16,-1 2-30 0,3-4-29 0,3-2-40 15,-1-1-18-15,-2-3-118 0,4-1-402 0,-4-8 112 16</inkml:trace>
  <inkml:trace contextRef="#ctx0" brushRef="#br0" timeOffset="110082.06">19229 8416 253 0,'0'0'280'16,"5"-9"-21"-16,-5 9-21 0,0-6-28 0,0 6-23 16,0 0-25-16,0 0-23 0,0 0-13 0,0 0-14 15,0 0-15-15,0 0-6 0,0 0-6 0,0 0-13 16,7 24-6-16,-7-13-4 0,2 7-8 0,0 1-4 16,-2-3-5-16,3 3-6 0,-3-3-3 0,2 0-5 15,0 1-2-15,0-1-2 0,-4-5-4 0,2 1 2 16,2-4 0-16,-2 1-2 0,0-9-6 0,0 11 0 0,0-11 4 15,0 11-4 1,0-11 1-16,0 0-1 0,0 10-4 0,0-10 4 0,0 0-4 16,0 0-1-16,0 0-2 0,19 0-2 0,-19 0 1 15,25-13-4-15,-7 5 1 0,0-1 0 0,-2-4-2 16,14-1-2-16,-5 1 1 0,-6 2 1 0,-4 2-1 16,4 3-2-16,-6 2-1 0,-1-1-1 0,-1 2 0 15,0 3-1-15,-11 0 1 0,19 0-2 0,-11 3 2 16,2 2-1-16,-1 1 3 0,-2 2 4 0,-1 1-3 0,6 3 0 15,-3 6 4-15,-2-3 2 0,-1 3 1 0,2-4 0 16,-4 5 1-16,1-5-3 0,-1 3-1 0,-1-4-2 16,-1-2 0-16,0 2 0 0,-2-5 0 0,0 0 1 15,2 0 0-15,-2-8 4 0,6 15-4 0,-4-7 0 16,0-2-4-16,-2-6-15 0,2 15-28 0,-2-12-40 16,0-3-42-16,5 11-53 0,-5-11-191 0,0 0-439 15,0 0 121-15</inkml:trace>
  <inkml:trace contextRef="#ctx0" brushRef="#br0" timeOffset="110243.56">20224 8624 300 0,'-8'-4'288'0,"4"-3"-54"0,0 2-35 0,-1-1-24 15,5 6-37-15,-9-10-62 0,9 10-69 0,-12-4-66 0,12 4-113 16,-15-7-203-16,3 6 60 0</inkml:trace>
  <inkml:trace contextRef="#ctx0" brushRef="#br0" timeOffset="112756.38">7145 9786 226 0,'-11'-3'229'0,"-2"2"-35"0,13 1-23 0,-17-2-20 16,17 2-8-16,-17 0-16 0,17 0-14 0,-11 0-8 16,11 0-4-16,0 0-9 0,-16 0-8 0,16 0 0 15,0 0-13-15,0 0 3 0,-13 0-8 0,13 0-4 16,0 0-3-16,0 0-4 0,0 0-6 0,0 0-2 16,0 0-7-16,0 0-2 0,0 0-2 0,0 0-4 15,0 0 1-15,0 0 0 0,27 7-5 0,-5-4-6 16,16 3 2-16,0-3-10 0,3 5-24 0,0-3-38 0,0 2-36 15,-2-1-51-15,-5 2-37 0,0-1-113 0,-7-4-341 16,-4 2 94-16</inkml:trace>
  <inkml:trace contextRef="#ctx0" brushRef="#br0" timeOffset="112902.26">7223 10006 245 0,'-12'6'278'16,"12"-6"-31"-16,0 0-26 0,0 0-31 0,0 0-26 0,0 0-18 15,0 0-15-15,48-10-13 0,-10 1-30 0,8 5-38 16,25-2-59-16,4-2-81 0,-9-4-142 0,10 4-278 0,-2-7 82 16</inkml:trace>
  <inkml:trace contextRef="#ctx0" brushRef="#br0" timeOffset="114054.13">9166 10254 263 0,'-6'-9'216'0,"6"-2"-30"0,-2-1-21 16,2 2-19-16,0-1-15 0,-2 0-13 0,2-2-15 0,-2-4-13 15,2-2-9-15,0 0-7 0,-3 3-10 16,-1 0 5-16,-1-3-2 0,3 5-2 0,-2-1-8 0,-4 2-6 16,2-2-8-16,-3 5-3 0,2-1-9 0,-7 4 1 15,-4-2-4-15,6 2 3 0,-10 6 7 0,1-3-1 16,-17 4 5-16,-2 5-3 0,6 2 0 0,-2-1-2 15,4 4-3-15,5-1-2 0,3 1 3 0,5 0-2 16,2 1-7-16,0 1 0 0,4-2-1 0,0 4-3 16,3 1 3-16,4 0-1 0,4-4-4 0,2 4-1 15,4-5-1-15,8 5-2 0,1 1 0 0,4-4-4 0,12 4 4 16,-9-1-5-16,12-2 3 0,0-1-3 0,-7-5-3 16,-4-2 0-16,0-1-1 0,-1-2 0 15,3-2 1-15,-2-4-5 0,-1 2-2 0,1-4-4 0,8-8-3 16,-6 2 7-16,-5-1-5 0,-4 2 2 15,-1-2-2-15,2-3 0 0,-7 3 0 0,4-4 1 0,-8 4 2 16,4 1-4-16,-4-2 4 0,3 2 0 0,-5 1 1 16,0 1 2-16,0 1 2 0,0 0-3 0,1 2 3 15,-3-1 2-15,0 8 2 0,0-10 1 0,0 10-2 16,0-10 0-16,0 10-5 0,0-7-1 0,0 7 2 16,0 0-1-16,0 0-1 15,0 0 0-15,0 0 0 0,0 0-1 0,-16 19 2 0,14-8-1 16,-5 5 1-16,0 0-1 0,2 5 4 15,-1-2 0-15,3 11 0 0,1-3-1 0,-2-7 1 0,2 11 0 16,4-6 3-16,2-2-7 0,1-5-6 0,-1 1-9 16,3-1-7-16,3-1-10 0,1-3-12 0,2-2-8 15,3 0-5-15,-5-2-7 0,8-2-4 0,-6-3-1 16,8-1-5-16,-5-4-1 0,2-2 5 0,3 0 4 16,-1-6 5-16,-4 2 9 0,3-3 5 0,-6 0 12 0,-2-4 17 15,1 5 5-15,-5-3 14 0,-3 3 14 0,1 2 7 16,-3-1 11-16,-2 7 1 0,2-9 0 0,-2 9 3 15,0 0 1-15,0 0 0 0,0 0 2 0,-9-9 1 16,9 9 5-16,0 0-8 0,0 0-2 0,-27 17-2 16,16-3 25-16,4-3-37 0,7-3 3 15,-5-2-4-15,3 4-2 0,2-2 0 0,0 0 0 16,5 0-2-16,-3 0 2 0,3 1-3 0,1-3-2 0,3 1 2 16,-5-1-2-16,6-2-1 0,1-1-3 15,-2 0 3-15,1-2-3 0,-10-1 1 0,18-1-2 16,-18 1-2-16,16-6 2 0,-7 0-2 0,-5 0-3 15,1-3 1-15,0-5 1 0,0-3-2 0,-1 1-3 16,-2-3 2-16,-4 1 2 0,0 2-3 0,0-3-1 0,-1 0-2 16,1 6-17-16,-3-4-18 0,2 1-27 0,-1 1-29 15,0 2-41-15,1 1-24 0,1 1-171 0,0-4-392 16,4 2 111-16</inkml:trace>
  <inkml:trace contextRef="#ctx0" brushRef="#br0" timeOffset="114319.72">9571 9636 225 0,'7'-4'189'0,"-3"-2"-33"0,5 1-25 0,1 1-20 16,-1 2-8-16,-9 2-19 0,27 0-10 0,-11 2-8 16,2 2-7-16,-1 3 1 0,-2 3-12 0,4 0-1 15,-6 2-1-15,-2 5-4 0,1-2-1 0,-5 1-4 16,-3 0 8-16,-2 3 5 0,-4-1 1 0,0-1-1 15,0 1-4-15,0-2-4 0,-3-1-5 0,3-4-2 0,-5-1 1 16,4-3-9-16,1 0 1 0,2-2-2 16,0-5-1-16,-2 11-2 0,2-11 1 0,0 11-5 0,0-11 0 15,12 8-16-15,5 0-28 0,7-4-40 0,10 2-41 16,4-3-145-16,-1-2-298 0,4 3 85 0</inkml:trace>
  <inkml:trace contextRef="#ctx0" brushRef="#br0" timeOffset="114576.58">10449 10161 473 0,'0'0'306'0,"0"0"-38"0,0 9-29 15,0-9-33-15,0 0-24 0,0 0-14 0,0 0-27 0,16 7-14 0,2-7-14 16,19 1-12-16,-3 3-8 0,7-2-12 0,-5 3-5 0,1-1-13 16,0 2-20-16,-3-2-20 0,-6-2-24 15,-6 2-17-15,-2-1-20 0,1-3-19 0,-3 2-16 0,-4-1-17 16,-14-1-12-16,20 0-15 0,-20 0-34 0,14-3-121 16,-14 3-324-16,9-7 92 0</inkml:trace>
  <inkml:trace contextRef="#ctx0" brushRef="#br0" timeOffset="114732.83">10882 10122 831 0,'-9'-12'-31'0,"0"3"26"16,5 1 19-16,-4 3 16 0,8 5 31 15,-8-10 14-15,3 5 17 0,5 5 10 0,-4-7 12 0,4 7-10 16,0 0 3-16,0 0-5 0,-7-9-15 0,7 9-9 16,0 0-9-16,0 0-7 0,0 0-4 0,0 0-4 15,0 0-6-15,0 0-4 0,0 0-3 0,0 0-1 16,-21 18-6-16,17-9-3 0,2-1 1 0,-3 9 0 16,0 0-3-16,0 3-5 0,3 0-36 0,0 0-63 0,2 16-67 15,-2-6-141-15,4 1-336 0,2-9 96 0</inkml:trace>
  <inkml:trace contextRef="#ctx0" brushRef="#br0" timeOffset="115332.83">11750 10038 214 0,'2'-4'198'0,"-2"4"-37"0,4-8-16 0,-2 6-17 16,-2 2-7-16,5-8-8 0,-3 6-6 0,-2 2 27 15,2-8-9-15,0 4-10 0,-2 4-7 0,0-7-11 16,0 7-9-16,0-6-7 0,0 6-11 0,0 0-5 16,-4-14-1-16,0 9-8 0,-1 4-3 0,-1-5-2 15,6 6-4-15,-17-8-5 0,10 6 5 0,-2 2-3 16,-2 0-4-16,-5 2-2 0,2 1-2 0,-2 2-9 16,0 2 1-16,3 4-4 0,1-3-4 0,3 2 0 15,-2 3-4-15,1-3 4 0,8 2-3 0,-3-1-5 16,5-1 5-16,0 6 1 0,3-1-2 0,6 1-1 0,-2-4-3 15,0-1 1-15,4 1 2 0,7-1-2 16,-2-3 0-16,3-3-3 0,-1 2 2 0,2-3-2 16,-1-4-3-16,-6-2 3 0,8-2-4 0,-6-2 1 0,2-2-5 15,1 0-1 1,-2-5-1-16,0 0-1 0,-5-1-2 0,0 0 2 16,1-1 1-16,-3-1-1 0,0 2 2 0,-1 3 6 0,-4 1 3 15,0 0 6-15,1 3-2 0,-3 2-3 0,2-2-3 16,-4 7-3-16,3-6 1 0,-3 6-3 0,0 0-6 15,0 0 6-15,0 0 4 0,0 0-1 0,0 0-3 16,0 0 2-16,0 0-2 0,-7 27 2 0,7-9 0 16,-2-2 1-16,2 3 2 0,2 0-2 0,5 11 0 15,-3-7-18-15,1-3-19 0,0 0-21 0,2-2-28 16,-1-2-20-16,1 1-34 0,3-1-22 0,1 1-31 0,-5-7-127 16,4-2-375-16,-1-1 106 0</inkml:trace>
  <inkml:trace contextRef="#ctx0" brushRef="#br0" timeOffset="115520.32">12111 10215 382 0,'0'-6'242'16,"0"6"-33"-16,3-8-30 0,-3 8-22 0,0 0-13 15,0 0-13-15,0 0 1 0,0 0-10 0,0 0-4 0,0 0-9 16,-9 27-15-16,4-10-7 0,-1-1-6 16,4 2-3-16,-4 0-9 0,4 3-13 0,0-2-3 0,-1-1 1 15,1 3-9-15,0-3-1 0,0 1-4 0,4-1-1 16,0-2-7-16,0 1-11 0,1-1-22 15,-1-1-27-15,0-5-25 0,1 0-27 0,2-1-35 0,-1-3-52 16,-4-6-136-16,11 4-361 0,-11-4 102 0</inkml:trace>
  <inkml:trace contextRef="#ctx0" brushRef="#br0" timeOffset="115786.38">12274 9634 281 0,'7'-10'227'0,"-3"7"-43"0,-4 3-28 0,11-4-18 16,-11 4-25-16,0 0-7 0,36 11-12 0,-17-3-9 15,11 11-1-15,-5 1-4 0,-2 2-8 0,-1 0-4 16,-5 4 1-16,0 1 2 0,-5-5-1 0,-3-1 2 16,-4-3 3-16,-3 3 9 0,-2-3-1 0,-5 1-4 15,3-3 0-15,-2 2 5 0,-3-1 0 0,-3-3 0 0,4 0-6 16,-1-1-6-16,3-5-2 0,-1 0-5 0,1-1-5 15,4-7-4-15,-8 10-7 0,8-10-9 0,-2 8-2 16,2-8-14-16,0 0-18 0,4 10-37 0,8-6-45 16,6 0-42-16,16 4-57 0,3-3-201 0,4-1-447 15,-5-2 125-15</inkml:trace>
  <inkml:trace contextRef="#ctx0" brushRef="#br0" timeOffset="115993.46">13126 10299 405 0,'0'0'308'0,"0"0"-41"15,0 0-28-15,0 0-34 0,0 0-25 0,0 0-22 16,0 0-15-16,10 10-18 0,1-3-13 0,5-1-13 16,0 1-13-16,5-4-12 0,-1 6-34 0,-2-1-32 0,3-2-31 15,-1 0-37-15,1-2-25 0,-3 3-29 16,-2-3-24-16,3-3-18 0,-6 2-89 0,-2-1-294 0,-11-2 85 15</inkml:trace>
  <inkml:trace contextRef="#ctx0" brushRef="#br0" timeOffset="116143.3">13430 10275 290 0,'-7'-12'173'0,"3"3"-10"0,-1 0-2 15,2 4-1-15,3 5-2 0,-11-11-5 16,11 11-4-16,0 0-12 0,-7-5-16 0,7 5-13 0,0 0-11 16,0 0-6-16,0 0-8 0,0 0-9 0,-16 13-7 15,14-4-4-15,-3-1-6 0,5 3-6 0,-2 3-5 0,2 4-1 16,0-1-10-16,0-1-29 0,5 1-35 15,-1 1-40-15,6-1-52 16,-1-3-54-16,-1 1-102 0,5-2-331 0,2 0 94 0</inkml:trace>
  <inkml:trace contextRef="#ctx0" brushRef="#br0" timeOffset="116254.45">13941 10444 290 0,'4'-3'216'0,"-4"3"-39"0,16-4-26 15,-16 4-29-15,21-2-59 0,0-2-70 0,-2 2-115 16,16-3-144-16,2 4 45 0</inkml:trace>
  <inkml:trace contextRef="#ctx0" brushRef="#br0" timeOffset="116497.89">14657 10449 266 0,'0'0'235'0,"9"-8"-42"0,-9 8-28 16,18-4-22-16,-9 0-16 0,12 0-28 0,-1-1-26 15,12 1-22-15,5 1-12 0,2 1-9 0,-1 0-6 16,-2 2-4-16,4 0-1 0,-2 0 0 0,-3-2-5 16,1 4-4-16,-9-2 11 0,7 0 11 0,-8 0 9 0,-8 0 20 15,0 0 19-15,-4-2 21 0,-3 2 13 0,0-2 5 16,-11 2 0-16,21-2-5 0,0-5 86 16,-1 5-114-16,-1-2-8 0,4 2-4 0,8-2-11 15,4 0-15-15,-1 0-7 0,0 4-23 0,-2-3-34 16,6 2-38-16,-4 1-43 0,4 1-61 0,-2-2-193 15,0 1-420-15,1-4 118 0</inkml:trace>
  <inkml:trace contextRef="#ctx0" brushRef="#br0" timeOffset="117171.24">16766 10224 469 0,'0'0'313'0,"0"0"-27"0,2-7-21 0,-2 7-25 15,0 0-22-15,0 0-25 0,0 0-17 0,0 0-21 16,3-8-17-16,-3 8-11 0,0 0-16 0,0 0-10 16,0 0-11-16,0 0-11 0,0 0-8 0,0 0-10 0,5-4-2 15,-5 4-4-15,15 0-9 0,6 0 3 16,11-2-10-16,9 2-2 0,3 4-4 0,-4-4-4 15,5 2-4-15,2 1-4 0,-5-3-17 0,0 3-20 0,-1-3-18 16,-5 0-20-16,3 0-25 0,-2-1-26 0,-9 2-24 16,-4-4-25-16,-3-4-28 0,0 1-34 0,-6 0-123 15,-1-3-402-15,-5 2 112 0</inkml:trace>
  <inkml:trace contextRef="#ctx0" brushRef="#br0" timeOffset="117359.05">17205 10010 372 0,'-10'0'215'0,"10"0"-23"0,0 0-15 16,0 0-15-16,-11 0-19 0,11 0-8 0,0 0-13 16,-9 6-8-16,9-6-10 0,-2 6 0 0,2-6-6 15,-3 11-11-15,0-6-7 0,1 6-10 0,2-3-4 16,-2 2-7-16,2 7-3 0,2 0-8 0,0 0-7 16,1 2-20-16,4 0-34 0,6 9-50 0,6 0-44 15,4-6-56-15,-5-4-118 0,11 3-335 0,10-2 95 16</inkml:trace>
  <inkml:trace contextRef="#ctx0" brushRef="#br0" timeOffset="117802.64">18702 10067 436 0,'2'-17'228'16,"-2"1"-18"-16,0 0-18 0,-2 2-17 0,-2-1-13 15,-1 1-18-15,1 2-13 0,-8-3-15 0,1 2-8 0,0 0-3 16,-8 0-6-16,4 3-3 0,-6 2-1 0,-15 2 1 16,-6 1-5-16,6 5-3 0,-3 3-4 0,-2 5-6 15,2 2-5-15,3 4-1 0,2 5-6 0,4 0-5 16,0 3-4-16,5-2-8 0,9 1-2 0,2 0-5 16,8-3-4-16,-1 0 3 0,7 13-5 0,0-6-3 15,11 4-3-15,5-6 1 0,7 3-13 0,4-1 2 16,6-5-2-1,1 1-7-15,4-4-6 0,3-3-2 0,-2-6-6 16,0 0-5-16,0-6-7 0,-3-2-4 0,0-4-8 16,-10 0-1-16,8-6 3 0,-5-7 1 0,1 1-1 0,-2-5 7 15,-8-3 2-15,-6 1-2 0,2-3 3 16,-7 3 3-16,0 4 11 0,-7 1 7 0,3 5 10 0,-5 1 11 16,0 2 4-16,3 1 5 0,-3 9-1 0,0-12 0 15,0 12-1-15,-6-11-3 0,6 11 4 0,0 0 2 0,-11-4 2 16,11 4-12-16,0 0 2 0,0 0-2 0,-21 13-1 15,15-5-1-15,-3 7-3 0,0-4 0 0,1 6-5 16,4 2 4-16,0 0-3 0,1 1-13 0,3 1-16 16,0-1-30-16,-2-1-27 0,4-1-32 0,3 13-39 15,1-9-45-15,-3-3-14 0,4-5-221 0,-2-3-502 0,-1-3 139 16</inkml:trace>
  <inkml:trace contextRef="#ctx0" brushRef="#br0" timeOffset="118176.2">18997 10240 492 0,'2'-8'251'0,"-2"8"-14"0,7-13-2 16,-5 8-5-16,-2 5 0 0,7-9-14 0,-7 9-24 0,3-6-21 15,-3 6-28-15,0 0-19 0,0 0-11 0,0 0-17 16,0 0-5-16,0 0-8 0,0 0-11 0,11 29-2 16,-9-12-8-16,0 1-5 0,-2 0-9 0,0 0-2 15,2 3-5-15,-2 10-5 0,3-9-3 0,-1-1-2 16,-2-4-4-16,2-4 2 0,0-2-7 0,-2-1-3 0,2-2 1 15,-2 1 1-15,0-9-5 0,0 11 4 0,0-11-3 16,0 10 5-16,0-10-6 0,0 0-6 0,0 0 0 16,0 0-6-16,0 0-3 0,0 0-4 0,0 0-4 15,28-19-1-15,-16 7 0 0,3-5-2 0,6-7 2 16,0 1 3-16,-5 4 4 0,-5 3-2 0,1 4 1 16,-4 1 3-16,-1 3-3 0,1 0 0 0,-2 3 0 15,-6 5-6-15,9-5 3 0,-9 5 5 0,0 0-1 0,0 0 1 16,0 0-2-16,23 14 3 0,-18-6-2 0,-1 0 7 15,0 3-6-15,1 4 1 0,2 1 2 16,-2 0 2-16,-1-1-2 0,3 1-3 0,-5 1-3 0,3-8-19 16,0 4-17-16,-3-2-21 0,3-4-29 0,-1 0-22 0,-4-7-25 15,2 9-34-15,-2-9-63 0,0 0-135 0,0 0-440 16,13 3 121-16</inkml:trace>
  <inkml:trace contextRef="#ctx0" brushRef="#br0" timeOffset="118643.48">19460 9584 350 0,'9'-7'252'0,"-5"2"-26"0,6 1-22 0,1 0-19 16,-11 4-18-16,19 0-22 0,-19 0-17 0,26 8-3 0,-9 0-7 15,-2 3-9-15,1 2-8 0,1 2-10 0,-4 12-4 16,-2 2 3-16,-1-2-5 0,-3-1-2 0,-5 3 4 15,-4-4-8-15,-5-3-3 0,3-3-7 0,-8 9 3 16,0-7-1-16,0-2-5 0,1-5-6 0,0 0-2 16,4-3-12-16,0-3-3 0,1 2-2 0,1-3-1 15,1-1-1-15,4-6-5 0,-3 9-6 0,3-9-4 16,0 0-2-16,14 11-6 0,7-6-5 0,13 0-15 16,2-3-4-16,5 0-4 0,5 1 1 0,-3-2 2 15,3 4-2-15,-3-3 2 0,3-1-1 0,-5 4-1 0,-5-1 3 16,-6-2 1-16,-9-2 2 0,-4 2-3 0,-3-2 12 15,0 0 0-15,-14 0 2 0,16 0 5 0,-16 0 4 16,0 0 1-16,18 0-2 0,-18 0 2 0,0 0 0 16,0 0-5-16,14 2-1 0,-14-2 1 0,0 0-1 15,0 0-2-15,0 0 2 0,0 0-1 0,0 0-5 16,15 0 4-16,-15 0 4 0,0 0-5 0,0 0 1 16,0 0 1-16,0 0-4 0,0 0 3 0,0 0-3 0,0 0-3 15,0 0 1-15,0 0-2 0,17-2-3 16,-17 2-5-16,0 0-16 0,0 0-12 0,0 0-18 15,0 0-32-15,0 0-24 0,0 0-31 0,0 0-40 0,0 0-55 16,0 0-141-16,0 0-450 0,0 0 125 0</inkml:trace>
  <inkml:trace contextRef="#ctx0" brushRef="#br0" timeOffset="122675.48">22093 9747 273 0,'0'0'282'0,"-4"-4"-39"0,4 4-24 0,-2-7-10 0,2 7-16 15,0 0-13-15,-7-4-17 0,7 4-19 0,0 0-13 16,0 0-11-16,-2-4-17 0,2 4-10 0,0 0-12 15,0 0-8-15,0 0-5 0,0 0-10 0,0 0-7 16,0 0-3-16,0 0-4 0,0 0 36 0,13 17-43 16,6-5-4-16,13 9-1 0,2-1-2 0,9 3-4 15,24 6-3-15,-1 1-2 0,0-1 0 0,-3-3-5 16,3 0-1-16,-13-4-1 0,-10-3-2 0,1-3 5 16,-5 3-7-16,-1-3-2 0,1-2-2 0,-4-3-1 15,-11-1 2-15,-3-2 0 0,-3-2-2 0,-4-2-2 16,-3 3 2-16,-1-3-2 0,-4-3 5 0,-1 2-3 15,-5-3-1-15,0 0 0 0,11 4 0 0,-11-4 0 0,0 0-6 16,0 0 2-16,0 0 2 0,-37-4 0 0,5 0-2 16,-2 1 0-16,-4 3 1 0,-3 0-4 0,-3 3 3 15,3-2 0-15,-2 2-3 0,0 1 0 0,2 2 2 16,-5 0 2-16,3 7 0 0,1-3 5 0,4 7-4 16,-3-8 0-16,2 4 2 0,0 2-1 0,0 3 0 15,10-5 2-15,-5 0-4 0,11-2 5 0,-1 3-5 16,-4 0 0-16,7-3 2 0,2-1-2 0,4-2 2 0,1 3-1 15,0-5 1-15,6 2 0 0,-2-1-4 16,3-2 0-16,0-1-2 0,1 1-15 0,-2 0-14 16,8-5-19-16,-6 7-24 0,6-7-20 0,-9 6-20 0,9-6-24 15,0 4-20-15,0-4-28 0,0 0-136 16,0 0-384-16,27 6 108 0</inkml:trace>
  <inkml:trace contextRef="#ctx0" brushRef="#br0" timeOffset="122972.36">23015 10447 290 0,'0'0'146'16,"0"0"-16"-16,0 0-21 0,0 0-4 0,0 0-3 16,0 0-8-16,0 0 1 0,0 0 3 0,-48 0-2 15,28 5 3-15,-3-4-3 0,-16 2-3 0,3 3-1 16,-5 0-6-16,-1 1 2 0,-1-2-1 0,3 3 0 15,-55 7 82-15,48-9-86 0,1 0 0 0,1 0-2 16,2-1-5-16,-1-1-3 0,7 4-7 16,1-4-3-16,9-2-5 0,4 2-7 0,2-4-4 0,5 0-3 15,3 3-3-15,3-1-5 0,10-2 1 0,-13 2-5 16,13-2-6-16,-12 1-1 0,12-1-4 0,0 0-15 16,0 0-19-16,0 0-27 0,0 0-35 0,0 0-36 15,0 0-37-15,0 0-52 0,0 0-139 0,35-5-405 16,-3-6 115-16</inkml:trace>
  <inkml:trace contextRef="#ctx0" brushRef="#br0" timeOffset="123486.65">23891 10160 309 0,'-21'4'234'15,"21"-4"-26"-15,-27 14-15 0,9-6-22 0,2 5-19 16,-10 5-16-16,9-3-13 0,0 1-9 0,4-1-10 16,3 1-8-16,1 1-13 0,3-1-8 0,1 2-4 0,3-1-3 15,4 1-7-15,7-1-5 0,-2 1-3 16,5-1-6-16,3-3-3 0,11 7-7 0,3-3-1 0,3-5-3 16,0-4-3-16,2-1-4 0,-2-3-1 0,2-5-4 15,0-2-3-15,-6-2 0 0,-3-3-2 0,7-5 1 16,-5-8-4-16,1 1 0 0,-1-2-2 0,-7-1 3 15,-1-4-2-15,-8-3-3 0,-1 4 3 0,-8 4 3 16,0 1 4-16,-6-9 0 0,1 5-5 0,-4 3 3 16,0 4 1-16,-4-1-1 0,-10-6-1 0,0 5-2 15,-3 0-4-15,-1 1 4 0,-5 3-3 0,-2 1-1 16,9 4-2-16,0 3 0 0,6 2 0 0,-2 1-2 16,3 0 1-16,4-1-5 0,1 3 0 0,0 2-8 15,11 0-13-15,-18 2-17 0,9 0-24 0,9-2-33 0,-14 11-34 16,9-6-42-16,-1 3-164 0,3-1-398 0,-3 11 112 15</inkml:trace>
  <inkml:trace contextRef="#ctx0" brushRef="#br0" timeOffset="123768.01">22942 10741 488 0,'-9'0'237'0,"9"0"-23"16,0 0-17-16,0 0-24 0,0 0-12 0,0 0-22 16,0 0-13-16,60 0-12 0,-22 5-15 0,5 0-10 15,33 3-9-15,-1 3-8 0,5-1-7 0,-1 5-10 16,-1-7-1-16,2 1-10 0,0 0-7 0,-2 1 7 16,-3-2-4-16,-1 1-3 0,-21-3-2 0,-5-1-2 15,-2 1-4-15,0-2-4 0,-6 0 0 0,1 0-5 0,-7-4 2 16,1 0-6-16,-10 3 4 0,-7-2-5 0,1-1-9 15,-6 0-18-15,-2 0-22 0,-11 0-25 0,17 0-36 16,-17 0-41-16,0 0-195 0,0 0-396 0,6-7 110 16</inkml:trace>
  <inkml:trace contextRef="#ctx0" brushRef="#br0" timeOffset="124081.49">23180 10959 303 0,'0'6'209'0,"0"-6"-23"0,0 0-10 0,15 6-19 16,4-1-17-16,15 3-16 0,2 1-13 0,7-2-7 15,1 2-10-15,3 0-9 0,25 4-9 0,-17-5-4 16,15 5 1-16,-18-3-2 0,-6-4-8 0,-3 0 4 16,1 0 1-16,-1 0-4 0,-1 1 4 0,-4-1-1 15,-11-4-2-15,-2 0-4 0,-9 0 10 0,3 0-5 16,-8 1 1-16,-2-2-2 0,3-1-1 0,-12 0-2 0,11 2 2 15,-11-2-2-15,13 2-5 0,-13-2-5 0,0 0-3 16,14 0 0-16,-14 0-1 0,0 0-3 0,0 0-7 16,0 0-4-16,14-2 3 0,-14 2-7 0,0 0-5 15,0 0-1-15,0 0-6 0,12-2 0 0,-12 2-13 16,0 0-21-16,0 0-33 0,0 0-40 0,0 0-53 16,15-4-81-16,-15 4-189 0,19-2-492 0,-4-2 137 15</inkml:trace>
  <inkml:trace contextRef="#ctx0" brushRef="#br0" timeOffset="124205.31">25065 10889 292 0,'0'0'288'0,"3"-6"-65"16,-3 6-60-16,0 0-61 0,0-10-88 0,0 10-146 15,0 0-155-15,-9-14 47 0</inkml:trace>
  <inkml:trace contextRef="#ctx0" brushRef="#br0" timeOffset="126553.85">4351 11516 451 0,'-11'2'254'0,"11"-2"-9"0,0 0-15 0,-9 4-26 16,9-4-12-16,0 0-16 0,0 0-22 0,0 0-10 0,0 0-16 0,0 0-9 15,-12 0-14-15,12 0-10 0,0 0-12 0,0 0-9 16,0 0-5-16,0 0-10 0,0 0-2 0,0 0-9 15,41 5-3-15,-2-4-4 0,2 2-4 0,5-2-5 16,1 6-5-16,23-3-21 0,-15 0-18 0,-11 2-24 16,4-2-21-16,-2 3-19 0,-1-3-23 0,-1 2-24 15,-6 4-35-15,-1-3-37 0,-12-2-115 0,0 1-368 16,-9-1 104-16</inkml:trace>
  <inkml:trace contextRef="#ctx0" brushRef="#br0" timeOffset="126741.34">4452 11715 358 0,'-12'-1'262'0,"12"1"-21"0,-16-3-14 16,16 3-16-16,0 0-20 0,-14-1-18 0,14 1-20 15,0 0-19-15,0 0-14 0,0 0-12 0,0 0-13 16,0 0-8-16,55-9-10 0,-14 5-5 0,5 2-9 0,-1 0-7 16,-1 2-6-16,5-2-13 0,-5 4-23 15,4-2-26-15,-4 4-24 0,-2-4-28 0,-1 4-29 0,1-2-26 16,-4 3-20-16,-4-3-25 0,-6 2-115 15,-7-3-331-15,-6-2 94 0</inkml:trace>
  <inkml:trace contextRef="#ctx0" brushRef="#br0" timeOffset="127057.23">4941 11362 338 0,'-15'-18'188'0,"-2"1"-13"0,4 3-13 15,2-3 2-15,-1 2-15 0,1 0-7 0,-1 0-6 0,5 1 1 16,-2-1-1-16,1 3 0 0,0 2-7 0,3 2-10 15,1-1-13-15,0 3-12 0,1 0-14 0,3 6-13 16,-6-6-8-16,6 6-1 0,0 0-11 0,0 0-3 16,0 0-6-16,0 0-8 0,0 0 0 0,11 33-4 15,3-17-1-15,6 13-2 0,5 0-3 0,3 4 0 16,4-2-1-16,13 18-1 0,5-2-4 0,3-6 2 16,-14-6 0-16,13 6-2 0,-11-6-1 0,-9-4-4 15,-5 0 2-15,1-1-3 0,-7-1 3 0,-1 0-3 16,-8 0-2-16,-4-1 0 0,-5-3-1 0,-6-4 3 0,-5 9-3 15,-9-1 1-15,-6-4 1 0,-4 0-2 0,-3 0-1 16,-2-3 2-16,0-1-3 0,-2 1-6 0,-2-4-25 16,2-1-27-16,-3 0-32 0,8-4-45 0,-1 3-53 15,9-9-165-15,8 2-418 0,1-5 115 0</inkml:trace>
  <inkml:trace contextRef="#ctx0" brushRef="#br0" timeOffset="127738.31">7553 11664 350 0,'6'-10'314'15,"0"2"-44"-15,-2 2-25 0,0 1-15 0,1 0-28 0,-5 5-19 16,4-7-25-16,-4 7-20 0,0 0-13 0,5-6-19 15,-5 6-14-15,0 0-9 0,0 0-6 0,0 0-12 16,0 0-2-16,-32 42-6 0,6-14-5 0,-8 0 2 16,0 0-12-16,-30 14-6 0,7-2-1 0,-4-4-2 15,16-11-7-15,4-2 1 0,-3-3-4 0,3-3-1 0,3-1 1 16,0-2-5-16,2 1 0 0,4-4 3 0,7-6 1 16,7 2 3-16,2-1 1 0,5-4 2 0,-1 2 11 15,3-2-5-15,9-2 3 0,-13 2-11 0,13-2 0 16,0 0-2-16,0 0 0 0,0 0-6 0,0 0-2 15,0 0-3-15,0 0-2 0,0 0 5 0,0 0-5 16,0 0-5-16,0 0 3 0,25-16 0 0,-25 16-6 16,20 0 3-16,-20 0-3 0,27 6-2 0,-6 2 4 15,-5 0-5-15,16 6 2 0,-5 5 1 0,1-2 2 16,-1 3 0-16,3 0-1 0,-1 4-1 0,-1-5 1 0,4 4-2 16,0 0 6-16,0-3-4 0,2 2-2 15,0 0-10-15,2-2-21 0,4-2-26 0,-2 3-35 16,-2-4-41-16,1 4-47 0,-5-5-46 0,2-2-175 0,-2-2-479 15,-5-2 134-15</inkml:trace>
  <inkml:trace contextRef="#ctx0" brushRef="#br0" timeOffset="128342.49">8159 11954 322 0,'7'-8'248'16,"-7"8"-45"-16,5-6-29 0,-5 6-25 0,0 0-17 15,0 0-14-15,0 0-1 0,0 0 4 0,4 16-3 16,-6 1-3-16,-3 3-9 0,1 11-10 0,-3 3 2 16,1 2-6-16,-2-1 2 0,-1 4-6 0,0-3-10 15,3 0-7-15,-4-1-7 0,3 2-6 0,3-2-8 16,-3-1-5-16,5-4-4 0,-2-6-2 0,0-3-3 15,2-3-6-15,2-5 0 0,0 4-5 0,-2-5-1 0,0-1 0 16,4 0-6-16,-2-11 3 0,0 10 0 0,0-10-2 16,0 10-1-16,0-10 0 0,0 0-2 0,0 0 0 15,0 0-3-15,0 0 2 0,0 0-5 0,0 0 1 16,25-29-2-16,-18 13 1 0,1-3-6 0,0-13-9 16,3-3-1-16,1-3-3 0,-3 2-5 0,2-4 3 15,1 4-1-15,-5-6 7 0,2 4-3 0,0-2 1 16,-2 1-2-16,4 3 2 0,-6 3 0 0,7 2 2 0,-1 2-1 15,-5 4 4-15,3 4 0 0,-3 5 1 0,2 0 0 16,1 1-2-16,0-3-1 0,3 6 2 0,-3-1-1 16,2 1 0-16,-1 1-1 0,1 4 3 0,-5 0-2 15,4 3 2-15,-10 4-2 0,18-6 3 0,-4 6-2 16,-14 0-2-16,28 4 5 0,-13 0-2 0,-4 0-1 0,3 6 0 16,2-1 2-16,-2 3 0 0,-3 2 1 0,1-1-3 15,-3 0 4-15,-2 4 0 0,-1-2 0 0,0 2 1 16,-2-5-3-16,-2 3 3 0,-2 2 2 0,0 3 8 15,-6-4 4-15,-2-2 2 0,-3 3 0 0,-2-4 0 16,-13 11 1-16,-1-4-3 0,-5-4 0 0,2-1-3 16,3-5 4-16,4-2-6 0,2-1-1 0,1-1 2 15,-1-2-3-15,0 0 0 0,4 0-1 0,0 0-15 0,2-4-18 16,1 0-18-16,14 0-22 0,-18 0-26 0,18 0-32 0,0 0-36 0,0 0-30 16,-12-4-166-16,12 4-423 0,0 0 119 0</inkml:trace>
  <inkml:trace contextRef="#ctx0" brushRef="#br0" timeOffset="128575.13">8759 12120 342 0,'0'0'221'0,"12"-3"-29"0,-12 3-25 0,0 0-17 15,0 0-24-15,11-5-12 0,-11 5-17 0,0 0-11 16,0 0 0-16,0 0-11 0,12 14-4 0,-8-5-4 0,-4-1 0 15,0 0 3-15,0 10-3 0,-2-1-5 0,-3 0-2 16,0 1-7-16,1-2-2 0,-5 1-6 16,0 1-4-16,-1-1-1 0,-1-1-7 0,0 0 1 0,-1 1-6 15,-1-2-7-15,-1 1-19 0,3-4-27 0,2 3-33 16,-1-5-41-16,6-2-40 0,-1-2-24 0,1 2-98 16,4-8-313-16,0 0 90 0</inkml:trace>
  <inkml:trace contextRef="#ctx0" brushRef="#br0" timeOffset="129173.02">9234 11950 347 0,'0'0'225'16,"6"-12"-38"-16,-3 5-17 0,-3 7-21 0,6-8-12 15,-6 8-18-15,8-6-9 0,-8 6-10 0,0 0 2 16,4-11-8-16,-4 11-12 0,0 0-5 0,7-5-7 15,-7 5-10-15,0 0-8 0,0 0-7 0,0 0-8 0,0 0-2 16,0 0 1-16,0 0-2 0,0 0 1 0,15 20-3 16,-9-1-2-16,-4 1 0 0,0 15 1 15,-2-2 0-15,0 0 3 0,-4 3 6 0,-2 0 2 0,4 0 2 16,-7-1 6-16,5 2-2 0,-3 1-4 0,-3-5 0 31,2 0-7-31,3-9-5 0,-1 7-1 0,1-8-3 0,-2-3-4 16,0-3-2-16,0-2-11 0,3 2-24 0,2-5-17 15,-3 0-12-15,2-3-16 0,1-1-11 16,2-8 0-16,0 10-4 0,0-10-21 0,0 0-4 0,0 0-26 16,0 0-5-16,0 0 4 0,21-18 3 0,-10 1 6 15,5-11 9-15,3-7 9 0,-4 1 10 0,2-6 8 16,-2 1 20-16,2-2 19 0,2-18 25 0,-4 11 7 16,-4 11 5-16,0-1 18 0,-1 2 13 0,-2 3 2 0,3 2 17 15,-1 0 15-15,-3 7 18 0,-3 4 6 0,3 3-4 16,-3-2 2-16,2 3-4 0,-2 0 0 15,3 3 0-15,-5 1-4 0,2 1-5 0,1 4 0 0,0-2-12 16,0 3-7-16,-1-3-5 0,-4 9-6 0,9-9-5 16,-5 2-5-16,-4 7-2 0,15-4-4 0,-15 4 0 15,17 0-3-15,-17 0-2 0,21 8-5 0,-8 0 0 16,4 7 0-16,-4 0-5 0,1 1 1 0,2 10 1 16,-4-2 1-16,-3-6-1 0,-5 2-1 0,5 9 0 15,-4-5 5-15,-5-1-4 0,0-4 4 0,-2-1 0 16,-3 1 1-16,0-1 2 0,-4-1 5 0,0 0 5 0,-11 7-1 15,-3-2 1-15,-3-1 0 0,-3-3-1 16,7-5-4-16,-2-1 0 0,4-3-4 0,0-1 0 16,1 0-2-16,-2-2-4 0,8 0-7 0,-1 0-19 0,3-4-32 15,11-2-41-15,-16 2-54 0,16-2-53 0,0 0-166 16,0 0-428-16,-10-10 119 0</inkml:trace>
  <inkml:trace contextRef="#ctx0" brushRef="#br0" timeOffset="129626.07">10022 11810 344 0,'-4'-11'237'15,"4"2"-26"-15,0 0-8 0,0 9-16 0,-2-11-10 0,2 11-4 16,-3-9-14-16,3 9-9 0,0 0-7 15,-2-9-7-15,2 9-8 0,0 0-14 0,0 0-14 0,-2-8-10 16,2 8-11-16,0 0-9 0,0 0-9 0,0 0-6 16,0 0-6-16,0 0-5 0,0 0-5 0,0 0-3 15,15 26-4-15,-3-9-2 0,6 10-3 0,1 0-3 16,-3-2 1-16,8 0-3 0,2 2-4 0,-1-2 0 16,0 1 0-16,3-2-5 0,-3-1 1 0,2-3-1 15,-7-3-2-15,8 1-2 0,-9-3 0 0,-6-5-2 16,-4-2 0-16,0-3 2 0,0 3-1 0,-2-3-3 15,-3-1 2-15,-4-4 0 0,10 9 0 0,-10-9-7 0,7 4 4 16,-7-4-5-16,0 0-1 0,4 8 2 0,-4-8 0 16,0 0 3-16,-4 15 1 0,-1-8-1 0,-9 8 2 15,1 2-1-15,-15 6 8 0,-1 1-2 0,-1-2 1 16,2 0 0-16,1-1-1 0,0 2 2 0,1-4 3 16,9-3-8-16,-2-2-2 0,4-1-1 0,0 0 6 15,2-1-4-15,-1 0 3 0,3 2-13 0,4-3-25 16,-2-1-30-16,-1-5-40 0,8 4-38 0,-2-1-46 15,-1-2-217-15,5-6-478 0,-2 15 132 0</inkml:trace>
  <inkml:trace contextRef="#ctx0" brushRef="#br0" timeOffset="130726.02">11206 11761 400 0,'0'0'301'0,"-8"-11"-35"0,8 11-22 0,-8-7-20 15,8 7-27-15,-7-5-22 0,7 5-15 0,0 0-19 16,0 0-13-16,-4-8-14 0,4 8-13 0,0 0-12 16,0 0-12-16,0 0-7 0,0 0-6 0,0 0-11 0,0 0-6 15,0 0-2-15,0 0-6 0,0 0-4 16,0 0-1-16,0 0-4 0,0 0-2 0,2 31-5 15,5-16 0-15,3 0-1 0,-2 4-5 0,8 8-1 0,0-1 3 16,5 0 1-16,3-1-9 0,2 3 3 0,1-1-2 16,5-5 0-16,0 1 3 0,2-4-4 0,-2 1-2 0,4-2-2 15,-3-3 0-15,1-5 0 0,-9 0-4 16,-2-4 4-16,-3-1-2 0,-2-2 1 0,19 3 13 16,-19-3-10-16,-4-2-5 0,0-1 2 0,-14 0 2 15,23 0-3-15,-23 0 2 0,13-1-7 0,-13 1 0 16,16-3 2-16,-16 3-1 0,0 0-1 0,16 0 3 15,-16 0-5-15,0 0 2 0,0 0-1 0,16-2 4 0,-16 2 1 16,0 0-2-16,0 0-1 0,0 0-3 0,0 0 0 0,13 0 0 16,-13 0 0-16,0 0 0 0,0 0-1 0,0 0-2 15,0 0 2-15,0 0 2 0,0 0-1 0,0 0 1 16,17-2 1-16,-17 2-1 0,0 0 0 0,0 0 3 16,0 0 2-16,0 0 0 0,0 0-5 0,0 0 0 15,0 0 2-15,0 0 1 0,0 0-4 0,0 0 2 16,0 0 7-16,0 0-11 0,0 0 4 0,0 0-3 15,0 0 1-15,0 0-1 0,0 0 3 0,-19-18-1 0,19 18 0 16,-11-3-4-16,11 3 4 0,-18-4-1 0,18 4-1 16,-16-1 3-16,16 1-2 0,-21-2 2 0,4 2-1 15,-2 0-1-15,2 2 1 16,0-1-1-16,-4 2 1 0,0-2-1 0,1 2-1 16,-1 1 2-16,4 0-1 0,-6 2-2 0,-9 0 5 0,0 5-3 15,4-5 2-15,5 0-1 0,0 0 2 0,6 0-2 16,-17 4 0-16,8 1 1 0,3-3 4 0,2-2-2 15,1 1 2-15,2-4 1 0,0 6 2 0,-1-5 0 16,3 2 3-16,3-5-1 0,0 7-1 0,1-7 0 16,3 3 0-16,9-4 3 0,-17 3 0 0,17-3 1 0,-15 5-2 15,15-5 0-15,-11 3 2 0,11-3-1 0,0 0 2 16,-17 4 3-16,17-4-1 0,0 0 5 16,-11 2 4-16,11-2-3 0,0 0 2 0,0 0 0 0,-14 2 0 15,14-2 0-15,0 0 4 0,0 0-2 0,0 0-4 16,0 0-5-16,-13 1 3 0,13-1-4 0,0 0 0 15,0 0-4-15,0 0 6 0,0 0-8 0,0 0-2 16,0 0 4-16,-12 5-4 0,12-5-1 0,0 0 0 16,0 0-1-16,0 0-2 0,0 0 0 0,0 0 2 15,0 0-8-15,0 0 7 0,0 0-3 0,0 0-17 16,0 0-17-16,-11 4-16 0,11-4-19 0,0 0-19 16,0 0-17-16,0 0-25 0,-2 11-24 0,2-11-34 0,0 0-41 15,13 12-159-15,-13-12-463 0,25 10 128 0</inkml:trace>
  <inkml:trace contextRef="#ctx0" brushRef="#br0" timeOffset="131194.73">11735 12353 303 0,'0'0'139'0,"19"0"-11"0,-19 0-16 0,0 0-6 0,0 0-4 16,0 0-2-16,0 0-8 0,0 0-5 0,15-3 1 16,-15 3-1-16,0 0-3 0,0 0 1 0,0 0-4 15,0 0 1-15,0 0 3 0,0 0-4 0,0 0-2 16,9-2-4-16,-9 2-1 0,0 0-7 0,0 0-7 16,0 0-3-16,0 0-6 0,0 0-3 0,0 0-5 15,0 0-2-15,0 0-3 0,0 0-1 0,0 0 0 16,0 0-2-16,-40-5 3 0,19 5 9 0,1 2-2 0,-5-2 0 15,-10 3-2-15,-1 2 2 0,0-2 1 0,1 0-2 16,1 1 4-16,0 0-3 0,-1 1-4 16,10 0-3-16,2-2-3 0,3 0-2 0,-1 2 0 0,4-4-2 15,-2 6-6-15,0-7 3 0,2 4 1 0,3-2-6 16,2 2 4-16,12-4-9 0,-18 2 5 0,9 1-2 16,9-3 2-16,0 0-1 0,-21 1 3 0,21-1 0 15,-9 4 8-15,9-4-2 0,0 0 0 0,0 0 0 0,-13 2 2 16,13-2-1-16,0 0-6 0,0 0 0 0,0 0-1 15,-14 0-1-15,14 0-5 0,0 0 1 16,0 0-7-16,0 0 1 0,0 0-5 0,0 0-12 0,0 0-19 16,-13 2-16-16,13-2-20 0,0 0-24 0,0 0-23 15,0 0-19-15,0 0-27 0,0 0-21 0,0 0-14 16,0 0-32-16,0 0-151 0,0 0-442 0,51 0 125 16</inkml:trace>
  <inkml:trace contextRef="#ctx0" brushRef="#br0" timeOffset="131978.07">12374 12275 236 0,'11'-7'123'0,"-2"4"1"0,-9 3-22 15,14-8 4-15,-7 7-7 0,-7 1-5 0,11-7-8 16,-11 7-5-16,10-4-5 0,-10 4-7 0,9-4-3 0,-9 4-5 16,0 0-4-16,8-4 3 0,-8 4-8 15,0 0-3-15,0 0 1 0,12-5 1 0,-12 5-1 16,0 0 7-16,0 0-5 0,9-5 1 0,-9 5-2 0,0 0-1 15,0 0-3-15,0 0-8 0,0 0-7 0,0-10 0 16,0 10 0-16,0 0-4 0,0 0 0 0,-21-8 1 16,21 8 3-16,-19-2 2 0,19 2 6 0,-30 2 2 15,11 2 3-15,2-2 9 0,-2 4 7 0,-2 0-3 16,1 2-1-16,4 2-4 0,-2 1-3 0,2 1 0 16,-1 1-5-16,6-2 1 0,0 5-2 0,-1-3-1 15,5 4-3-15,1-2-1 0,-1-3 2 0,3 0-9 0,4-1-1 16,0 5-2-16,4-4 3 0,1-4-9 0,-1 3-1 15,5-6 1-15,-2 6-3 0,9 0-3 0,0-3-1 16,2 0 0-16,1-2-2 0,1-3-3 0,0 2 2 16,1-3-5-16,13 0 3 0,0-2-3 0,-8-2 2 15,-1-1-3-15,-5-2-1 0,12-3 2 0,-5 0-3 16,3-5 1-16,-5 1-3 0,7-1 2 0,-11 1 0 16,-1 0-2-16,-2 2 0 0,-2-3 1 0,3 4-2 15,-3-2 2-15,-3 1 3 0,-2 0 5 0,3-1-2 16,-5 3 1-16,0-2 0 0,-3 2-2 0,0-1 2 15,-4 2 2-15,3 0-2 0,-5 7 0 0,4-15-3 0,-4 7 0 16,0 8-3-16,0-14 2 0,0 6 0 16,0 8 1-16,-2-10-4 0,0 1-1 0,2 9 2 0,-7-14-2 15,3 8 1-15,4 6-2 0,-10-11 3 0,1 5-5 16,2 2 3-16,-1-3 2 0,8 7-4 0,-17-8 1 16,6 5 1-16,4-2-2 0,7 5-1 0,-18-4 6 15,9 1-6-15,9 3 2 0,-16-3 4 0,16 3-5 16,-19-4 7-16,19 4-9 0,-13-2 1 0,13 2-3 0,-13-2 1 15,13 2 4-15,0 0-3 0,-17-2 1 16,17 2 3-16,0 0-2 0,0 0-1 0,-13-2 1 0,13 2-2 16,0 0 3-16,0 0-2 0,0 0 7 0,-14-5-5 15,14 5-3-15,0 0-2 0,0 0 2 16,0 0 2-16,0 0-15 0,0 0-8 0,-14-1-18 0,14 1-23 16,0 0-28-16,0 0-30 0,0 0-30 0,0 0-30 15,0 0-41-15,0 0-156 0,-16 10-1160 16</inkml:trace>
  <inkml:trace contextRef="#ctx0" brushRef="#br0" timeOffset="132900.62">12032 12766 426 0,'-14'4'260'0,"14"-4"-33"0,0 0-17 16,0 0-18-16,0 0-13 0,0 0-15 0,0 0-9 16,0 0-11-16,0 0-16 0,0 0-5 0,0 0-11 0,0 0-9 15,-11 4-9-15,11-4-10 0,0 0-7 16,0 0-8-16,0 0-8 0,0 0-7 0,0 0-4 16,0 0-6-16,0 0-6 0,0 0-3 0,41 0-5 0,-21 1 0 15,12 2-3-15,5-6-7 0,1 3 0 0,-1-1-1 16,0 1-1-16,1-2-6 0,1 0 0 0,-3-2 1 15,1 1-6-15,-2-1 0 0,-8 2-1 0,-5-1 4 16,1-2-6-16,-2 2 1 0,-3 2 1 0,2-1 1 16,-3 0 1-16,-4 0-3 0,0 0-1 0,-13 2 3 15,19-2-2-15,-19 2-2 0,13-4 4 0,-13 4-3 16,12-2-3-16,-12 2 1 0,0 0 0 0,0 0-1 0,16-5 0 16,-16 5-2-16,0 0 0 0,0 0-3 0,12 0 3 15,-12 0 1-15,0 0 6 0,0 0-8 0,0 0 3 16,0 0-1-16,0 0 1 0,13-1 4 0,-13 1-8 15,0 0 3-15,0 0 0 0,0 0-1 0,0 0 2 16,0 0 2-16,0 0-3 0,0 0-1 0,0 0 3 16,0 0 4-16,0 0-6 0,0 0 1 0,17 0 0 15,-17 0 2-15,0 0-3 0,0 0 4 0,0 0-3 16,0 0 1-16,0 0-2 0,0 0 2 0,0 0 0 16,0 0 1-16,0 0 1 0,0 0 4 0,0 0-7 15,0 0-1-15,11-4 1 0,-11 4 0 0,0 0 5 0,0 0-7 16,0 0 3-16,0 0-3 0,0 0 4 0,0 0-3 15,0 0 0-15,0 0 2 0,0 0-4 0,0 0 2 16,0 0-1-16,0 0 4 0,0 0-4 0,11-5 2 16,-11 5 0-16,0 0-1 0,0 0-1 0,0 0 2 15,0 0-3-15,0 0 1 0,0 0 0 0,0 0 1 16,0 0 3-16,0 0-6 0,0 0 2 0,0 0 0 16,0 0 1-16,0 0-2 0,0 0 2 0,0 0 2 0,0 0-5 15,0 0 1-15,0 0 5 0,0 0-3 0,0 0 2 16,0 0-3-16,0 0 3 0,0 0-2 0,0 0-2 15,0 0-1-15,16 0 2 0,-16 0 2 0,0 0-2 16,0 0-2-16,0 0 5 0,0 0 4 0,0 0-2 16,0 0-5-16,0 0 0 0,0 0-1 0,11-4 3 15,-11 4 1-15,0 0-3 0,0 0 2 0,0 0 2 16,0 0-3-16,12-4-1 0,-12 4 1 0,0 0-1 16,0 0 0-16,7-4-1 0,-7 4 2 0,0 0-5 15,0 0 1-15,9-7-4 0,-9 7-7 0,6-4-10 16,-6 4-3-16,0 0-5 0,12-8-10 0,-12 8-5 0,9-4-21 15,-9 4-23-15,7-8-25 0,-7 8-22 0,7-6-36 16,-7 6-172-16,5-12-415 0,-5 12 116 0</inkml:trace>
  <inkml:trace contextRef="#ctx0" brushRef="#br0" timeOffset="135799.16">16162 12682 221 0,'0'0'163'0,"0"0"-29"0,0 0-14 0,0 0-15 0,0 0-14 16,0 0-14-16,0 0 1 0,0 0-11 0,0 0-21 15,0 0 9-15,0 0-9 0,0 0-2 0,0 0-5 16,16-15-2-16,-16 15-2 0,0 0-8 0,7-6 8 16,-7 6-2-16,0 0 2 0,9-8 3 0,-7 3-4 15,-2 5 4-15,9-8-1 0,-4 2-2 0,-1 2 3 16,1-4-9-16,0 0 0 0,-3 0 0 0,0-1-5 16,-2-1-2-16,5 1-2 0,-5 2 1 0,-3-4-7 15,1 2 2-15,0 1 1 0,0 1-1 0,-5 0-4 16,0 2 0-16,0 0 0 0,-2 1 2 0,-3 2 1 15,12 2 0-15,-34 3 17 0,19 5-13 0,-2-1-4 16,6 2 6-16,-3 2 1 0,1 0 3 0,6 2-1 16,-2 1 0-16,6-2 1 0,1 5-3 0,4-5 4 15,1 0 4-15,4 5-5 0,-1-7 4 0,3 0-4 16,8 2 0-16,-2-1-4 0,4-1 0 0,-2-1-1 16,4-6-7-16,0 0 3 0,2-1 1 0,-3 0 1 15,-1-6-3-15,-2 1-2 0,4 0-1 0,-4-4-5 16,-6-1 0-16,0 1-1 0,3-2 1 0,-3 1-3 0,-4-1-1 15,-2 3 5-15,-1-2-5 0,-1 2 6 0,-3 6-6 16,4-9 1-16,-4 9-1 0,2-5 1 0,-2 5-2 16,0 0 1-16,0 0 1 0,0 0 2 0,0 0-2 15,0 0-3-15,0 0 5 0,0 0-4 0,0 0 3 16,0 0 2-16,0 0-3 0,21 12-1 0,-12-6 2 16,6 4 2-16,2-4-2 0,1 3-1 0,-2-1 1 15,0-3 2-15,2 2-3 0,-2-5-5 0,2 4-7 16,-1-2-12-16,-2-2-10 0,1 3-11 0,-2-5-9 15,-14 0-12-15,23 2-17 0,-12-2-7 0,-11 0-1 0,21 0-4 16,-21 0 2-16,20-2 10 0,-20 2-6 0,16-5 21 16,-16 5 11-16,12-2-2 0,-12 2 1 0,18 0 9 15,-12-2-1-15,-6 2 13 0,21-2 1 0,-12 2 4 16,-9 0-3-16,30-4 4 0,-10 0 3 0,1 0 4 16,-1 1-2-16,12-2 7 0,-2 1 5 0,4-3-2 15,-9 1-3-15,-2 4 14 0,0 0-3 0,-3-4 12 16,1 2-13-16,-2 0 29 0,-2 0-17 0,2-1 29 15,-6 1 2-15,-1 1 11 0,-1 0 1 0,-2-2-3 0,1 2-2 16,-6-2 1-16,-4 5 7 0,14-5-6 16,-10 1-2-16,-4 4-5 0,8-6-1 0,-8 6-4 0,4-7-1 15,-4 7-1-15,0-6-4 0,0 6 2 0,0 0-6 16,0 0 4-16,-12-12 0 0,3 7 1 16,0 3-1-16,9 2 6 0,-27-1 4 0,6 1 0 0,1 3 3 15,-15 3 3-15,9 1-4 0,-4 6 1 0,2-3 4 16,-1 4 2-1,6-2-3-15,4 1-4 0,6-1-5 0,-1 2-3 0,2-2 0 16,4 1 1-16,1-1-1 0,5 5-4 0,2-4 7 16,2 3-7-16,2-4 2 0,5 0-2 0,5 1-4 15,2-3-1-15,3 0-4 0,0-4 1 0,13 0-2 16,2-2-8-16,2-4 5 0,-10-4-1 0,-1 0 0 0,-4-2-1 16,0-2-2-16,11-6-3 0,-10-3 2 0,5-6-1 15,-8-1-4-15,-1-1 1 0,-2-8-5 0,-3 0 3 16,2-2-3-16,-4-2-5 0,1-2-7 0,-6-2 2 15,1 0-7-15,-3-2-2 0,3 0 1 0,-7-1 1 16,0 4 0-16,0-4 4 0,0 4-1 0,-4 0 4 16,1 7 0-16,1-2 2 0,0 7 3 0,2 3 5 15,-2 9 2-15,2 1 5 0,-2 3-3 0,-1 1-3 0,3 3-4 16,0 3 3-16,0 5-2 0,0 0 2 0,0 0-1 16,0 0 3-16,-25 22 0 0,10 9 3 15,-4 5 8-15,-2 2 1 0,-4 23 5 0,1-3 6 0,-2 4 8 16,3-15-2-16,10-6 1 0,-1 0 1 0,-2 21-1 15,4-15-1-15,6-11 3 0,-1 6-5 0,3 1-2 16,1-4-1-16,-2 0-5 0,5-2-1 0,3 0 1 16,2-2-4-16,-3-2 3 0,-2-2-2 0,2-4-5 15,0-5 4-15,0-4-3 0,1 1 3 0,-1 0-9 16,-2-3 0-16,2-4 3 0,0 3-1 0,-2-7-4 16,2 2 2-16,1 1 2 0,-3-3-5 0,0 0-3 0,0 0 8 15,0-8-6-15,0 10-2 0,0-10 2 0,0 11 0 16,0-11-1-16,3 6 1 0,-3-6 0 0,0 8 7 15,0-8-10-15,0 0 3 0,0 6-3 16,0-6 0-16,0 0 4 0,0 0-1 0,0 0-1 0,2 8-6 16,-2-8-20-16,0 0-30 0,0 0-31 0,0 0-41 15,0 0-42-15,0 0-43 0,-2 13-42 0,2-13-159 16,0 0-490-16,0 0 136 0</inkml:trace>
  <inkml:trace contextRef="#ctx0" brushRef="#br0" timeOffset="141654.18">19078 12480 256 0,'0'0'213'0,"10"-5"-22"0,-10 5-20 0,7-3-13 16,-7 3-23-16,4-4-10 0,-4 4-14 0,0 0-5 15,9-5-11-15,-9 5-16 0,0 0 1 0,5-6-2 16,-5 6-5-16,0 0-12 0,5-6-5 0,-5 6-4 16,0 0 0-16,4-4-5 0,-4 4-7 0,0 0-3 15,7-7 0-15,-7 7-10 0,0 0-3 0,2-5 5 16,-2 5 0-16,0 0-6 0,5-7 3 0,-5 7-2 15,5-5-3-15,-5 5 1 0,2-7 0 0,-2 7-5 16,0 0-2-16,5-8-7 0,-5 8 8 0,4-8-3 16,-4 8 1-16,2-6-2 0,-2 6 1 0,5-6 1 0,-5 6-2 15,0 0 1-15,4-8 4 0,-4 8-3 0,0 0 1 16,2-9 0 0,-2 9 0-16,0 0 0 0,5-6 0 0,-5 6-6 0,0 0 8 15,3-6-2-15,-3 6-5 0,0 0 3 0,2-6 1 16,-2 6-3-16,0 0-4 0,0 0-1 0,7-6 0 0,-7 6-2 15,0 0-2-15,0 0-2 0,0 0 2 0,0 0-3 16,6-4 5-16,-6 4-3 0,0 0 0 0,0 0-2 16,11 13 4-16,-5-4-5 0,-4-2 3 0,2 4-1 15,3 4-2-15,0 3 5 0,-1 1-8 0,0-1 10 16,5 11-3-16,-3 0 5 0,2-4 6 0,-3-6 1 16,4 2 0-16,-2-4-3 0,1 1 3 0,-4-1 5 15,3 1-3-15,-1-7 2 0,0 3-6 0,-3-2-2 0,2-1 1 16,-5-3 1-16,4-4 2 0,-2 4 6 0,-4-8 3 15,4 9 3-15,-4-9 3 0,7 8 8 0,-7-8 0 16,0 0 2-16,2 6-1 0,-2-6 1 0,0 0-11 16,0 0 2-16,0 0-5 0,0 0 2 0,0 0-5 15,0 0 1-15,15 0-5 0,-15 0-1 0,0 0-1 16,0 0 0-16,0 0-3 0,0 0-1 0,14-13 0 16,-14 13-4-16,7-3-1 0,-7 3 2 0,0 0 1 15,5-7-4-15,-5 7 6 0,4-4-7 0,-4 4 4 16,0 0-4-16,5-6-2 0,-5 6 4 0,0 0-1 0,7-6-5 15,-7 6 4-15,0 0-6 0,0 0 4 16,4-7 0-16,-4 7-2 0,0 0 2 0,5-5-4 16,-5 5 2-16,0 0 0 0,0 0 1 0,2-7 1 0,-2 7-1 15,0 0 1-15,4-6-1 0,-4 6 1 0,0 0-1 16,0 0-2-16,0 0 4 0,6-4-7 0,-6 4 2 0,0 0 2 0,0 0-3 16,0 0 6-16,2-8-4 0,-2 8-2 0,0 0 3 15,0 0-8-15,0 0 3 0,0 0 8 0,0 0-3 16,0 0-7-16,4-4 6 0,-4 4 3 0,0 0 1 15,0 0-2-15,0 0 0 0,0 0-2 0,0 0 0 16,5-9 1-16,-5 9-2 0,0 0-4 0,0 0 5 16,0 0-1-16,0 0-3 0,0 0 3 0,0 0 3 15,0 0 0-15,0 0-3 0,2-6 5 0,-2 6-2 0,0 0-1 16,0 0 3-16,0 0-2 0,0 0-2 0,0 0-2 16,0 0 2-16,0 0-1 0,0 0 0 0,0 0 0 15,0 0 0-15,0 0 0 0,7-3 5 0,-7 3-8 16,0 0 3-16,0 0 2 0,0 0 1 0,0 0 0 15,0 0-1-15,0 0-4 0,0 0 5 0,0 0-4 16,0 0 5-16,0 0-3 0,0 0 1 0,0 0-2 16,0 0 1-16,0 0 1 0,0 0-2 0,0 0 3 0,0 0-4 15,0 0 1-15,0 0-1 0,0 0 4 16,0 0-1-16,0 0-2 0,0 0-1 0,0 0 5 0,0 0-6 16,0 0 5-16,0 0-3 0,0 0 3 0,2-9-5 15,-2 9 4-15,0 0-3 0,0 0-3 0,0 0 4 16,0 0 0-16,0 0-8 0,0 0-14 0,0 0-21 15,0 0-19-15,0 0-23 0,0 0-34 0,0 0-25 16,0 0-21-16,0 0-39 0,0 0-181 0,0 0-463 16,0 0 128-16</inkml:trace>
  <inkml:trace contextRef="#ctx0" brushRef="#br0" timeOffset="142634.24">19070 12482 284 0,'2'-7'124'16,"-2"7"-10"-16,0 0-9 0,4-10-13 0,-4 10 0 0,0 0-6 15,6-8-4-15,-6 8-6 0,4-6-2 16,-4 6-4-16,2-8-1 0,-2 8 0 0,2-7-7 16,-2 7-1-16,5-5-1 0,-5 5 0 0,4-7-4 0,-4 7-4 15,2-6 3-15,-2 6-9 0,7-7 2 0,-7 7-4 16,8-5-2-16,-8 5-4 0,4-6-4 0,-4 6-4 15,4-6-6-15,-4 6 0 0,0 0-6 0,9-5-2 16,-9 5-3-16,0 0 4 0,0 0-3 0,15 13-3 16,-11-4 2-16,3 8 7 0,1 15 2 0,-5 0 6 15,0 3 1 1,-1 2 6-16,-2 7 3 0,0 19 10 0,0 5 0 16,-8-2-3-16,0-2 4 0,3-15-3 0,-1 16-5 15,-4-17 2-15,1-6 2 0,7 0-8 0,-7-4 2 16,-1 2-5-16,3-3-2 0,1-3-1 0,1 0-1 15,1-5-3-15,-4-4-2 0,8-7 0 0,0-1 0 16,0-5-4-16,-2-2-2 0,2 1 3 0,0-4 0 16,0 0 5-16,0-7 6 0,0 10 2 0,0-10 5 15,0 0-3-15,0 10-2 0,0-10-2 0,0 0-3 16,0 0-1-16,0 0-3 0,0 0-5 0,0 0-1 0,23-22 1 16,-16 5-2-16,3-11-8 0,-2-1 2 0,1-5-3 15,3-1-2-15,-3 1-3 0,0-5 0 0,1 2-1 16,-4-2 0-16,5-1-1 0,0 0-1 0,-3 0-3 15,3-2 2-15,-2 2-8 0,3 1-1 0,-3 1 3 16,0 4-2-16,0-3 6 0,3 4-6 0,-4-1-2 16,7 1 1-16,-7 0-3 0,1 4 5 0,1-2-1 15,-1 9-1-15,-2 1 1 0,-3 0-2 0,6 3 4 16,-4-1-1-16,3 1 0 0,-2 3 3 0,3-3-4 0,-4 4 3 16,3-3-1-16,-2 1 1 0,0 3-2 0,0 0 2 15,-3 4-2-15,3 1 2 0,-5 1-1 0,6 2-1 16,-6-2-2-16,0 3 4 0,-2 4-2 0,9-8-1 15,-9 8 2-15,7-4 1 0,-7 4 1 0,8-3-3 0,-8 3 0 16,0 0 1-16,0 0 1 0,19 7 1 0,-10-3 0 16,-5 0-1-16,6 2-1 0,-3 3 3 15,2-3-2-15,0 1 4 0,-2 2 1 0,2 5-2 0,2 1-2 16,-3-1 3-16,0 2 6 0,-1-1-6 0,-5 4 1 16,0-3 0-16,4 2 0 0,-6 1 0 0,-3-3 0 15,0 3-1-15,-1-3 3 0,-3 1 0 0,-4 1-1 16,-1-3 9-16,-1 0-7 0,-3 0 6 0,-14 8-8 15,10-9-1-15,-7 5 1 0,-3-5 4 0,-2 1-2 0,2-3 2 0,3-6-4 16,6 2 5-16,-1-3-1 0,-8 3-1 0,5-3 2 16,4-2-3-16,6-1 5 0,-2-2 0 0,4 2-3 15,13-2 5-15,-21 2 3 0,21-2-1 0,-16-2 13 16,16 2-10-16,0 0 3 0,-20-4-6 0,10-2-2 0,10 6 0 16,-7-5-1-16,7 5 1 0,-4-8-2 0,4 8-2 15,0 0-4-15,-9-8-6 0,9 8-24 0,0 0-25 16,0-8-39-16,0 8-37 0,0 0-40 0,0 0-52 15,11-8-176-15,-11 8-473 0,0 0 133 0</inkml:trace>
  <inkml:trace contextRef="#ctx0" brushRef="#br0" timeOffset="142915.5">19802 12755 333 0,'0'0'240'0,"13"-1"-37"16,-13 1-24-16,0 0-29 0,0 0-11 0,0 0-17 15,0 0-10-15,17 5-7 0,-17-5-8 0,0 0-6 16,4 11-1-16,-4-3 3 0,0-8 2 0,-2 14-4 16,0-1-4-16,-5 1 2 0,-3 1-1 0,-1 1 0 0,0-1-5 15,-8-2-6-15,4 2-7 0,-13 4-8 0,1-3-5 16,-1 2-4-16,8-2-6 0,0-7-5 15,1 0-6-15,3 1-11 0,-2-3-27 0,4 1-29 0,3-3-30 16,0-1-31-16,1 0-30 0,10-4-21 0,-11 8-16 16,11-8-19-16,0 0-122 0,0 0-360 0,0 0 103 15</inkml:trace>
  <inkml:trace contextRef="#ctx0" brushRef="#br0" timeOffset="143202.29">20160 12525 253 0,'7'-10'246'0,"-5"3"-22"0,2 2-18 15,-4 5-15-15,3-7-17 0,-3 7-13 0,4-9-15 16,-4 9-13-16,5-5 90 0,-5 5-131 16,0 0-8-16,0 0-10 0,0 0-7 0,0 0-6 15,0 0-4-15,0 0-1 0,0 0-3 0,18 16-3 0,-9 1 0 16,1-3-4-16,-6 3 0 0,5-1-2 0,-2 0-8 15,-1 3 1-15,2-2-4 0,-1 0-3 16,1 15-3-16,9 13 19 0,-11-26-24 0,3 9 0 0,-2-5-4 16,0-2-14-16,-2-6-20 0,4 2-24 0,-7 0-20 15,0-4-24-15,0 3-16 0,1-6-12 0,2 1-22 0,-3-6 0 16,-2-5-10-16,2 13-9 0,-2-13-116 16,0 0-320-16,0 0 91 0</inkml:trace>
  <inkml:trace contextRef="#ctx0" brushRef="#br0" timeOffset="143830.16">20171 12529 311 0,'2'-13'191'0,"-2"13"-25"0,5-5-14 0,-5 5-11 16,0 0-6-16,2-8-12 0,-2 8-8 0,5-9-11 0,-5 9-5 15,2-8-7-15,-2 8-10 0,5-6-10 16,-5 6-1-16,7-8-11 0,-5 4-3 0,2-1-2 0,-4 5-4 15,7-10-6-15,-7 10-4 0,8-8-1 0,-6 3-9 16,-2 5 2-16,13-5-8 0,-9 1 2 0,-4 4-8 16,19-7-2-16,-1 1-2 0,-4 4-4 0,-3-2 0 15,10 3-2-15,-3 1 2 0,5-3-4 0,-5 6-3 16,2-2 4-16,1 1-4 0,0 2-1 0,-3-2 0 16,-2 2 4-16,2 3-8 0,-2-3 5 0,-3 0-2 15,-1 0-1-15,-3-2 1 0,0 4-3 0,-9-6 2 0,10 5-3 16,-10-5 6-16,6 7-2 0,-6-7-1 0,0 0 1 15,-2 12 1-15,2-12 0 0,-4 9 3 16,4-9-2-16,-17 12 0 0,9-8-1 0,-9 4 0 0,2 0 6 16,-4 1-5-16,1-1 2 0,-3-3-7 0,3 0-7 15,-2 2-12-15,1-3-14 0,2 2-17 0,-2 0-16 16,3 0-20-16,-2 0-13 0,-1-1-20 0,6-1-21 16,1 0-106-16,1 0-293 0,11-4 83 0</inkml:trace>
  <inkml:trace contextRef="#ctx0" brushRef="#br0" timeOffset="144142.69">20233 12564 309 0,'0'0'136'0,"2"-9"-9"0,-2 9-12 16,0 0-3-16,2-7-7 0,-2 7-7 0,0 0-9 16,0 0-6-16,5-10-7 0,-5 10-7 0,0 0-5 15,0 0-7-15,0 0-8 0,2-7-2 0,-2 7-8 0,0 0 2 16,0 0-3-16,0 0 5 0,0 0-6 0,0 0 5 15,0 0 3-15,0 0 1 0,14 27-3 0,-12-19 1 16,3 10 3-16,-3 4 4 0,5 6 0 0,-5 3 9 16,3 2 4-16,0 2 9 0,-3-1-2 0,-2 0-1 15,0 3-2-15,2 0-7 0,-2 0 0 0,2-3 0 16,3 0-9-16,-3 2-3 0,0-3-7 0,2-5-4 16,-1-3-2-16,-3-1-2 0,2-6-3 0,3-2-2 15,-5 1-6-15,5-1 0 0,-3-4-2 0,-2 0-1 16,4-3-1-16,-1-1-1 0,-1 1-13 0,-2-3-14 0,0-6-19 15,2 10-25-15,-2-10-28 0,0 0-44 0,0 9-49 16,0-9-184-16,0 0-428 0,0 0 119 0</inkml:trace>
  <inkml:trace contextRef="#ctx0" brushRef="#br0" timeOffset="144638.53">21020 12359 290 0,'-8'-12'267'0,"6"5"-29"0,2 7-31 0,-6-6-22 0,6 6-26 0,0 0-17 16,-3-8-23-16,3 8-10 0,0 0-13 0,0 0-13 16,0 0-7-16,0 0-7 0,0 0-7 0,0 0-6 0,0 0-4 15,0 0 1-15,0 0 3 0,7 39-2 16,2-23 0-16,5 14-3 0,7-2-2 0,1 1-4 0,6-1 0 16,-3 0-5-16,0-2-2 0,0-1-2 0,3-3-2 15,-2 3-2-15,2-3-5 0,-3-1-4 0,-2 0-2 16,-2-5 0-16,-8-6-3 0,0 1-2 0,-3-3 1 15,-1-2-5-15,-2 0-1 0,-3-3 2 0,-4-3-3 16,10 8 1-16,-10-8-3 0,7 5 2 0,-7-5-5 0,0 0 5 16,0 0-2-16,-5 11 3 0,5-11 1 0,-23 16 4 15,2-5 0-15,-11 5 1 0,-4 1 4 0,0-1-6 16,-5 3 1-16,-3-3-1 0,8 1-1 0,-7 3-1 16,3-4 3-16,4 2-5 0,2 1-2 15,0-2 4-15,2 3-5 0,0-3 0 0,9-3-1 0,-7 5-14 16,3-4-23-16,5-2-22 0,-1-2-35 0,-7 5-36 15,0-3-40-15,5-3-217 0,0-5-454 0,5-1 126 16</inkml:trace>
  <inkml:trace contextRef="#ctx0" brushRef="#br0" timeOffset="145204.12">18664 12172 317 0,'0'-8'149'0,"0"8"-14"16,0-7-3-16,0 7 0 0,2-7-11 0,-2 7-2 15,7-5-11-15,-7 5 2 0,0 0-12 0,4-8-6 16,-4 8-11-16,0 0-9 0,0 0-3 0,0 0-5 0,0 0-6 15,0 0-4-15,0 0 1 0,14 14 5 16,-14-6 2-16,-2 10 3 0,-5-1 0 0,0 4-2 16,-11 9 0-16,-5-3 3 0,0 4-6 0,-4-2 2 0,-5-1-6 15,-20 14 0-15,8-12 1 0,5-5-7 0,1 2-4 16,-6-4-3-16,3-3-2 0,1-1-2 16,2 1-4-16,2-6-4 0,4 1 0 0,2 1-2 0,3-8 2 15,9 3-4-15,2-5 1 0,5-2-2 16,0 2-1-16,1-4-1 0,10-2 3 0,-11 9-6 0,11-9 1 15,-9 4-8-15,9-4 3 0,-2 6 3 0,2-6 8 16,0 0-5-16,0 0 3 0,9 15 0 0,0-7 1 16,7 4-4-16,18 0 0 0,-2 5 0 0,4-2 2 15,5-2-8-15,1 6-5 0,1 0 5 0,25 5-5 16,-2 1-12-16,3-1-19 0,-3-1-25 0,4 4-39 0,1-1-26 16,-7 1-48-16,3 0-49 0,-4-2-199 0,3-7-484 15,5 1 133-15</inkml:trace>
  <inkml:trace contextRef="#ctx0" brushRef="#br0" timeOffset="145674.9499">21953 12890 325 0,'-7'-5'294'0,"2"-2"-29"16,5 7-23-16,-9-9-18 0,2 1-22 0,7 8-11 15,-7-9-20-15,7 9-9 0,-9-6-14 0,9 6-9 16,-7-8-8-16,7 8-6 0,0 0-12 0,-7-8-10 16,7 8-5-16,0 0-12 0,0 0-12 0,0 0-4 15,-2-11-8-15,2 11-3 0,0 0-9 0,23-10-5 16,-5 6 3-16,3 1-13 0,15 0-6 0,-2 1 6 15,2-1-9-15,2 6-5 0,-2-3-8 0,-2 0-13 16,-4 2-12-16,2 1-18 0,-5 0-26 0,-1 1-27 0,-9 0-25 16,4 0-34-16,-3-2-36 0,-4 4-27 0,-3-4-168 15,-11-2-447-15,14 8 123 0</inkml:trace>
  <inkml:trace contextRef="#ctx0" brushRef="#br0" timeOffset="145880.3799">21889 12920 469 0,'0'0'261'0,"-14"2"-12"15,14-2-23-15,0 0-25 0,0 0-21 0,0 0-28 16,0 0-15-16,0 0-14 0,0 0-12 0,0 0-10 16,0 0-12-16,41 12-10 0,-9-3-8 0,4-2-6 0,-1 5-7 15,1-5-22-15,-2 2-28 0,2-2-24 16,6 4-31-16,-6-3-26 0,5-2-33 0,1 2-30 0,-2-1-17 15,1-3-122-15,-1-2-331 0,0-7 94 0</inkml:trace>
  <inkml:trace contextRef="#ctx0" brushRef="#br0" timeOffset="146208.44">22926 12786 241 0,'14'-16'189'0,"-5"5"-11"0,-3 1-2 0,0 4-3 0,0 0-4 16,-1-2-1-16,-5 8-6 0,4-10-10 15,-4 10-13-15,3-7-16 0,-3 7-11 0,0 0-8 16,0 0-1-16,0 0-6 0,0 0-4 0,-24-2-6 0,24 2-7 15,-24 13-3-15,8-3-8 0,2-2-6 0,-2 5-7 16,5-1-2-16,-1 0-1 0,1 2-9 0,4 1 2 16,3 1-8-16,2 0 0 0,2 1-1 0,2 2-5 15,7-1-4-15,0-1-3 0,3 1-7 0,10 6 5 16,1-3-12-16,4-4-4 0,-4-3-10 0,-1-8-1 16,-1 0 1-16,2-2-3 0,9-4-3 0,-4-4 0 15,-3-4 0-15,-7 0 1 0,0-4 1 0,7-9-2 0,-5-3 2 16,-5 1 0-16,-4-4 3 0,-5 3 2 15,-6 3 1-15,0 0 0 0,-4 3 5 0,-7-9-2 16,-1 4 4-16,-1 3 2 0,-2 5 3 0,2 1 4 0,-6-1 5 16,4 2 1-16,-2 0 1 0,2 1-4 0,1 3-4 15,-2 0 2-15,5 1-4 0,-1 3 0 0,3-2-3 16,9 7-2-16,-18-1-11 0,18 1-24 0,-18 0-20 16,18 0-37-16,-16 8-59 0,7-4-69 0,0 2-173 15,9-6-459-15,-12 15 127 0</inkml:trace>
  <inkml:trace contextRef="#ctx0" brushRef="#br0" timeOffset="147216.87">25549 12400 281 0,'2'-6'179'0,"-2"6"-17"0,3-14-17 0,-3 6-4 16,0 3-17-16,0 5-9 0,-3-12-1 0,1 4-5 16,2 1-4-16,0 7-7 0,-5-10 0 0,5 4-6 15,0 6-12-15,-2-8 4 0,2 8-9 0,-5-7-8 16,5 7-2-16,0 0-5 0,-2-6-10 0,2 6-3 0,0 0-4 15,0-8-4-15,0 8-6 0,0 0 2 16,0 0-3-16,0 0-6 0,-2-8-3 0,2 8-4 0,0 0 2 16,0 0-3-16,0 0-1 0,0 0-6 0,0 0 0 15,0 0-12-15,0 0-6 0,0 0-16 0,0 0-16 16,0 0-22-16,0 0-23 0,0 0-32 0,0 0-46 16,0 0-120-16,0 0-336 0,-30 10 95 0</inkml:trace>
  <inkml:trace contextRef="#ctx0" brushRef="#br0" timeOffset="150842.51">15633 14360 233 0,'-7'-4'231'0,"7"4"-31"0,0 0-22 0,0 0-21 16,-9 0-11-16,9 0-14 0,0 0-11 0,0 0-6 15,0 0-11-15,0 0-4 0,0 0-8 0,0 0 2 16,0 0-5-16,0 0-2 0,0 0-2 0,0 0-4 0,25-8-7 15,-2 6-4-15,11 2-6 0,3-4-5 0,1 0-6 16,1 4-4-16,2 2-5 0,2-2-5 16,-4-2-6-16,-2 2-10 0,-3 2-16 0,-4 0-19 0,-8 0-20 15,-1 0-24-15,-3-2-30 0,-7 2-24 0,-11-2-16 16,19 4-14-16,-12-2-3 0,-7-2-9 0,0 0-98 16,2 9-299-16,-2-9 87 0</inkml:trace>
  <inkml:trace contextRef="#ctx0" brushRef="#br0" timeOffset="151244.49">15897 14419 355 0,'-23'3'29'0,"6"-2"11"15,-2 4 32-15,3-5-9 0,0 4 6 0,1-4 1 16,0 2 3-16,6-2 11 16,-2 2 12-16,11-2-2 0,-18 4-7 0,18-4 14 0,-13 0-15 15,13 0 1-15,-12 3-1 0,12-3-5 0,0 0-6 16,-12 4-1-16,12-4-2 0,0 0 1 0,0 0 0 0,0 0 1 16,0 0-9-16,0 0-7 0,35 12 0 0,-17-8-4 15,19-2-9-15,-10 2-4 0,12 1-6 0,-1-1-12 16,-6 0-16-16,-2-3-20 0,4 2-14 0,-7-2-27 15,-4-1-19-15,-2 0-14 0,-1 0-13 0,1-1-8 16,-8 1-8-16,-1-4-7 0,-1 1 2 0,-4-2-84 16,-7 5 177-16,12-9-142 0,-10 3-202 0,-2 6 634 15,0-15-330-15,-2 7 14 0,0-9 19 0,-6-1 14 16,1 4 13-16,-1-5 22 0,-5 5 18 0,7-4 24 16,-3 1 15-16,0 3 13 0,-1-1 8 0,6-1 8 15,-5 6 6-15,5 1-5 0,-1 2 0 0,3-2-9 0,2 9-8 16,-3-11-10-16,3 11-10 0,0 0-8 0,0 0-4 15,5-8 2-15,-5 8 0 0,0 0-4 0,30 12 2 16,-12 4 1-16,9 2 3 0,-2 6 2 0,1-2-4 16,-4 6-4-16,-8 0 1 0,4 0-2 0,-4-1 1 15,-3 2-5-15,-1 1-4 0,-8-6-1 0,-2-1-5 16,-2-3 2-16,-10 11-1 0,-6-2-3 0,-5 1 0 16,-5 0-5-16,1-4-1 0,-7 1-3 0,2 0-2 15,-4-3-5-15,-4 3-8 0,2-5-24 0,1-1-37 0,-1-4-42 16,4 0-40-16,0 0-48 0,2-8-173 15,9 1-425-15,6-4 120 0</inkml:trace>
  <inkml:trace contextRef="#ctx0" brushRef="#br0" timeOffset="153843.26">25186 12614 402 0,'5'-8'226'0,"-3"1"-13"0,5-1-13 0,-3 1-13 0,2-1-5 16,0 3-9-16,-1-2-11 0,-1 1-3 0,0-1-10 15,1 2-14-15,-5 5-14 0,5-6-18 0,-5 6-7 16,7-7-10-16,-7 7-13 0,0 0-2 0,0 0-11 15,0 0-5-15,0 0-6 0,0 0-4 0,-2 22-4 16,-1-13-10-16,-4 7 3 0,2 3-5 0,-1 1-1 0,-1 12-1 16,1-4-3-16,-2 5-1 0,1-4-18 0,5 2-17 15,-2-6-23-15,1 3-17 0,-1-3-19 16,6-5-21-16,-2-1-16 0,2-3-21 0,3 1-12 0,-3-5-17 16,5 0-8-16,-3-4-130 0,4-1-353 0,-2-6 99 15</inkml:trace>
  <inkml:trace contextRef="#ctx0" brushRef="#br0" timeOffset="154552.9199">25588 12524 238 0,'2'-11'198'32,"0"2"-15"-32,0 1-10 0,-2 3-19 0,0 5-23 15,3-9-16-15,-3 9-11 0,0 0-14 0,0 0-7 0,0 0-9 16,0 0-6-16,0 0-6 0,0 0 5 0,-28 31-1 15,10-2-2-15,0 4-5 0,-1 1 4 16,-1 5-5-16,-1 0-6 0,-8 20-1 0,11-13-6 0,-5 14-7 16,-4 26 41-16,18-46-48 0,3-2 5 15,-2 2-5-15,5-3-1 0,1-1 0 0,2-5-4 16,5 0-4-16,1-1-3 0,2-7 4 0,-2-6-1 16,3-1-2-16,0-1-6 0,1-5 2 0,-1-2-2 15,2-4 2-15,1 1-3 0,-1-3-2 0,5-2-1 16,2-7 0-16,3 3 2 0,-3-4-3 0,9-13-2 15,-2-1-2-15,3-9-2 0,-5 0 1 0,0-2-5 0,-6-3 4 16,2-4-2-16,-6-1 3 0,2-1-1 0,-9 2-3 16,1 3 6-16,-3-1-8 0,-4 6 6 15,-4-3 2-15,-5 2 3 0,0 0-6 0,-3 3 0 0,-3-2 2 16,-6 6 2-16,4-1-5 0,4 7 0 0,-2 2-2 16,3 5-6-16,-4-3-10 0,2 1-18 0,-2 1-19 15,2 1-15-15,-3-1-13 0,0-1-21 0,2 3 6 16,-4 0-19-16,6 2-10 0,-6-4 9 0,6 1-3 15,-1 1-4-15,0-3 9 0,0-1 7 0,3 1 12 16,-1-1 12-16,1 2 5 0,-2-3 8 0,1 0 4 16,1 1 17-16,2 2 15 0,-3-2 0 0,3 1 18 0,0 0 24 15,-3 3 15-15,6 0 10 0,-1 4 3 0,0-1 12 16,2 3 11-16,5 6-3 0,-9-10 0 0,5 3-8 16,4 7-3-16,-5-8-8 0,5 8-2 0,0 0-13 15,-6-5 6-15,6 5 0 0,0 0 0 0,0 0 0 16,0 0-4-16,0 0 10 0,0 0-5 0,0 0-2 15,-15 24 0-15,15-18-3 0,-4 3 5 0,4-1-12 16,-2 0 4-16,2-8-2 0,-5 14-4 0,3-6-1 16,2-8-1-16,-4 11 0 0,4-11 3 0,0 9 0 15,0-9 0-15,0 0 3 0,-2 7 4 0,2-7-10 0,0 0 9 16,0 0-4-16,0 0-1 0,0 0 0 0,0 0-6 0,0 0 2 16,0 0-4-16,0 0 11 0,0 0 3 0,0 0 1 15,0 0 3-15,0 0 1 0,0 0-2 16,0 0-1-16,0 0-6 0,0 0 3 0,0 0-4 0,0 0-11 15,0 0-1-15,0 0 7 0,22-12 1 0,-22 12-3 16,0 0 1-16,0 0-2 0,0 0-7 0,0 0 3 16,6 12 0-16,0-5 2 0,-2-1-1 0,1 0-13 15,-1 2-31-15,-2 1-38 0,3 0-52 0,-1-2-169 0,-1 3-354 16,-1-1 101-16</inkml:trace>
  <inkml:trace contextRef="#ctx0" brushRef="#br0" timeOffset="156056.9499">17695 14482 359 0,'18'-6'220'0,"-14"4"-34"0,-4 2-19 15,12-5-21-15,-12 5-13 0,7-6-13 0,-3 0-14 16,-4 6-15-16,11-13-7 0,-5 5-8 0,-4 0-10 0,0-1-8 15,-2 0-2-15,0-2-7 0,0 1-10 16,0 10-4-16,-2-21-5 0,-8 9-2 0,3 0-1 16,1 2-7-16,-9-1 1 0,7 5-2 0,-8 0-1 0,0 2 4 15,-5 4 3-15,1 1 2 0,-14 8 1 16,9 2 4-16,4 1-1 0,3 0 3 0,-5 11-1 0,4-5 1 16,6 1 1-16,4-1 1 0,2 1 4 0,2-1-3 15,5 2-2-15,3-1-2 0,3 0-2 0,2-2-3 16,3 0-1-16,2-5-1 0,3 1-4 0,12 8 2 15,-5-11-3-15,-3-2-3 0,1-2-1 0,0-4-1 16,-2-2-3-16,2 0 1 0,2-2-5 0,-5-1-5 0,1-6-6 16,-2-2 2-16,0 0-6 0,-1-4 1 15,-3 1-3-15,8-14 1 0,-5 6 3 0,-7 4 0 16,-4-1 1-16,2 3-1 0,-3 4-1 0,-4-1 6 0,2 3-1 16,-2 1-1-16,-2 2-1 0,2 7 3 0,-2-13 1 15,2 13-2-15,0 0 6 0,-9-6-1 0,9 6-2 16,0 0 0-16,0 0 6 0,0 0-4 0,-23 17 2 15,16-13-3-15,2 5 2 0,5 0 0 0,-4 2-1 16,-1-3 0-16,5 8 1 0,0 0-4 0,2 3-10 16,5-5-19-16,-4 3-24 0,6-1-29 0,0 1-20 15,0-1-32-15,3-2-24 0,1 1-25 0,-1 0-111 16,3-6-348-16,0-5 99 0</inkml:trace>
  <inkml:trace contextRef="#ctx0" brushRef="#br0" timeOffset="156322.97">18067 14681 284 0,'0'0'170'0,"0"0"-7"16,0 0-6-16,6-7-2 0,-6 7-2 0,0 0-3 15,0 0-2-15,0 0-6 0,0 0-7 0,0 0-8 16,0 0-8-16,0 0-9 0,-32 8-11 0,26-5-7 16,-4 3-8-16,10-6-7 0,-11 11-5 0,9-7-8 0,-1 1-6 15,3-5-3-15,-2 11-5 0,2-11-5 0,5 10-2 16,-1-3-5-16,3-2-5 0,-3 4 3 0,6-5-8 16,1 2-3-16,5 1-1 0,-5-4-1 0,1-1 2 15,0 0-6-15,-4 0 0 0,-8-2-3 0,19 0 3 16,-19 0-4-16,15-8-5 0,-8 2-1 0,1 0-1 15,-6-3-2-15,0 1 0 0,-2-2-3 0,-2 2 3 16,2-8-2-16,-8 1-3 0,2 1 3 0,-1-3 0 16,0 5 0-16,3 0-2 0,-4 1-13 0,4 1-17 15,0 2-23-15,-3 0-23 0,3 0-32 0,1-1-27 16,-2 1-36-16,3-1-176 0,-3 1-411 0,5 0 115 16</inkml:trace>
  <inkml:trace contextRef="#ctx0" brushRef="#br0" timeOffset="156590.6">18210 14105 367 0,'6'-8'202'0,"2"4"-22"16,-1-2-25-16,-1 2-18 0,-6 4-10 0,19-6-12 0,-19 6-9 16,20-2-17-16,-20 2-2 0,21 6-14 0,-5 2-3 15,-3 3-3-15,-2 1-3 0,3 2-9 0,-7 2-3 16,0 1-4-16,-5 1-7 0,0 1 4 0,-4 2-7 0,0-3-4 15,-5 2 1-15,0-1 1 0,-7 7-2 0,1-3 0 16,2-8-2-16,-1 1-7 0,3-6 0 16,2 1-3-16,3-3 1 0,-4-2-3 0,4 1 0 0,0-2-3 15,4-5 2-15,-7 9-1 0,7-9-3 16,0 0-7-16,2 5-14 0,-2-5-20 0,0 0-22 0,25 7-31 16,-7-7-31-16,3 1-30 0,2-1-142 0,11 0-336 15,0 0 95-15</inkml:trace>
  <inkml:trace contextRef="#ctx0" brushRef="#br0" timeOffset="156996.37">18710 14514 255 0,'0'0'247'0,"0"0"-39"0,11 5-22 0,-11-5-27 16,13 1-18-1,-13-1-12-15,30 7-17 0,-12-3-15 0,3 0-8 16,13 3-10-16,-9-2-10 0,-2-1-7 0,9 3-7 0,-7-1-7 16,-6-3-11-16,-4 1-15 0,4 1-15 0,-8-3-15 15,-11-2-7-15,18 2-16 0,-18-2-4 0,0 0-20 16,16-2-5-16,-16 2-5 0,0 0-7 0,0 0 3 16,0 0 5-16,0-12 2 15,0 12 5-15,0 0 11 0,-11-19 4 0,6 14 13 0,1-4 7 16,-4 3 19-16,4-2 7 0,0 1 15 0,4 7 12 15,-12-12 1-15,10 6 8 0,2 6-3 16,-5-8-2-16,5 8 0 0,0 0 10 0,-11-7 17 0,11 7 5 16,0 0 4-16,0 0-5 0,0 0 2 0,-19 12-4 15,17-5-9-15,-5-2 2 0,3 6-3 0,-5 4-2 16,3-2-3-16,0 0 1 0,-1 3-2 0,5-3-10 16,0 4-1-16,0-1-4 0,0 1-2 0,2-3-7 15,2 15 2-15,2-16-41 0,1-1-28 0,1-4-29 0,4 6-27 0,-1-3-24 0,2-4-27 16,3 4-113-16,-3-7-313 0,8 0 88 0</inkml:trace>
  <inkml:trace contextRef="#ctx0" brushRef="#br0" timeOffset="157957.49">19583 14268 241 0,'0'0'100'0,"0"0"-18"15,9-7-4-15,-9 7-13 0,0 0 0 0,0 0-17 16,0 0 0-16,12-6-5 0,-12 6-6 0,0 0-9 0,0 0-6 16,0 0 11-16,9-3-9 0,-9 3-1 0,0 0-4 15,0 0 2-15,0 0-11 0,0 0 0 0,0 0-1 16,0 0 6-16,0 0-11 0,11-8-2 0,-11 8 5 16,0 0-6-16,0 0 6 0,0 0-4 0,0 0 3 15,0 0 2-15,0 0-2 0,0 0 5 0,6-7-6 16,-6 7 7-16,0 0 7 0,0 0 4 0,0 0 4 15,0 0-4-15,0 0 0 0,8-6 1 0,-8 6-1 0,0 0 1 16,0 0-5-16,0 0-3 0,0 0 1 0,0 0 2 16,0 0-7-16,0-12-1 0,0 12 6 15,0 0-2-15,0 0 10 0,0 0-7 0,-14-9 12 0,14 9-4 16,-14-4 5-16,14 4 1 0,0 0 9 0,-20 2 1 16,20-2 7-16,-19 5 1 0,12 1 1 0,-1-3-5 15,8-3 6-15,-17 10-3 0,10-3 0 0,1-2-5 16,-1 3-2-16,3-3-1 0,4-5-1 0,-10 13-3 15,6-9-3-15,4-4-1 0,-5 10 0 0,5-10-7 16,-4 9 2-16,4-9-6 0,0 0 1 0,-2 7 7 16,2-7-8-16,0 0 0 0,0 0 1 0,0 0-5 0,-5 11 2 15,5-11-2-15,0 0-5 0,0 0 4 0,0 0-7 16,0 0 2-16,0 0-2 0,0 0 0 0,0 0-3 16,0 0 1-16,0 0-2 0,0 0 0 0,0 0-2 15,0 0-2-15,0 0 4 0,0 0-3 0,0 0-3 16,0 0-4-16,0 0 4 0,0 0-4 0,0 0 1 15,0 0 1-15,0 0 0 0,0 0 1 0,0 0-4 16,0 0 5-16,0 0-1 0,-8 8-1 0,4-2 2 0,0 3 0 16,-1 1 2-16,1-2 1 0,-3 7 2 15,3-3-1-15,-2 0 3 0,4-2 0 0,0 1 0 0,2-1 0 16,0-2-1-16,2 2 4 0,-2 1-3 16,8-3 0-16,-6 0 1 0,2-1 1 0,1 1-2 15,1-3 1-15,-1 2-2 0,5-3-3 0,-10-4 1 0,15 5 2 16,-6-2-1-16,-9-3 0 0,21 0 1 0,-21 0-3 15,21-6 0-15,-10 2 0 0,2-5-3 0,1 1-2 16,-1-4-1-16,2 2 2 0,-4-4-1 0,3-1-4 16,-5 1 4-16,0-2-2 0,5-14 3 0,-3 8-1 15,-2 6 3-15,-2-2-3 0,0 5 1 0,0-2-3 0,-3 3 3 16,0 0 1-16,-1 1 2 0,2 3 2 16,-3-1 2-16,0 2 5 0,-2 7-2 0,5-12 2 0,-5 12-2 15,4-9-2-15,-4 9 0 0,0 0-1 0,0 0-2 16,0 0 0-16,0 0 4 0,0 0 3 0,0 0 3 15,0 0 6-15,0 0 3 0,-13 40 0 0,8-23 5 16,-2 3 2-16,0-2-3 0,3 0-5 0,-6 1-3 16,3 1 3-16,1 0-2 0,1 0-1 0,1-2-1 15,0 12-1-15,-4-7-11 0,4-3-24 0,1-1-27 16,-1 0-28-16,4 0-26 0,-2-4-28 0,4 2-21 16,-2 0-15-16,2-5-7 0,3 0-140 0,-3-3-370 0,0-4 105 15</inkml:trace>
  <inkml:trace contextRef="#ctx0" brushRef="#br0" timeOffset="158146.43">19793 14593 264 0,'0'0'258'0,"7"-9"-27"0,-7 9-17 0,0 0-12 0,4-6-17 15,-4 6-22-15,0 0-21 0,0 0-12 0,0 0-16 16,7-2-10-16,-7 2-7 0,0 0-8 0,0 0-8 16,0 19-1-16,-3-9-10 0,1 7-2 0,-2 0-11 15,4 1-5-15,-5-1-6 0,3 2-4 0,0-1-5 16,-2-1-1-16,-2-1-3 0,4 1-8 0,0-1-16 15,0-3-21-15,-1 0-20 0,3-6-27 0,0 1-20 0,0-8-25 16,5 12-22-16,-3-9-42 0,-2-3-132 0,0 0-356 16,0 0 101-16</inkml:trace>
  <inkml:trace contextRef="#ctx0" brushRef="#br0" timeOffset="158412.44">20185 13976 282 0,'12'-8'217'0,"-12"8"-30"0,8-7-21 0,-8 7-22 16,19 0-14-16,-19 0-17 0,20 7-8 0,-4 1-7 0,0 2-7 15,-2 2-5-15,-3 5-1 0,-2-3-4 0,3 6-5 16,-5 0 0-16,-1 8-4 0,-1-1-1 0,-8 4-2 16,-1-2-3-16,-3-7 1 0,-4 7-3 0,-3-7 2 15,3-5-3-15,-1-1-6 0,3-3-4 0,-2 1-2 16,-1 1-5-16,3-5-5 0,5-2-3 0,-3 0-3 15,1 1-5-15,2-5-2 0,4-4-4 0,-4 12-3 16,4-12-5-16,4 13-22 0,4-8-32 0,5 6-33 16,6-1-46-16,-1 0-53 0,-2-4-167 0,20 7-402 0,-6-5 111 15</inkml:trace>
  <inkml:trace contextRef="#ctx0" brushRef="#br0" timeOffset="158754.72">20645 14574 405 0,'0'0'309'0,"0"0"-36"16,0 0-26-16,0 0-25 0,0 0-26 0,0 0-26 15,0 0-20-15,0 0-14 0,0 0-16 0,0 0-11 16,26-3-13-16,-18 6-12 0,13 1-10 0,-2 0-7 16,1-2-9-16,1 1-19 0,-5 3-25 0,2-4-19 15,0-1-28-15,-4 4-22 0,-2-3-27 0,-12-2-11 0,17 2-16 16,-17-2-13-16,14 0-19 0,-14 0-10 15,0 0 2-15,0 0-90 0,12-9-285 0,-12 9 886 0,0 0-458 16,0 0 17-16,-7-12 31 0,7 12 27 0,0 0 23 16,-14-13 19-16,7 8 17 0,0 1 17 0,7 4 9 15,-11-7 9-15,11 7 0 0,-12-4 3 0,12 4-3 16,0 0 1-16,0 0-7 0,0 0-4 0,0 0-3 0,-23 7-5 16,23-7-6-16,-4 13-5 0,4-6-5 0,0 4 1 15,2 5-9-15,2 1-21 0,2-1-37 16,3-2-32-16,2 3-51 15,1-4-153-15,-1 2-313 0,2-2 88 0</inkml:trace>
  <inkml:trace contextRef="#ctx0" brushRef="#br0" timeOffset="158879.7">21220 14710 349 0,'7'-7'262'15,"0"1"-39"-15,-7 6-30 0,14-7-28 0,-10 2-18 16,-4 5-17-16,14-6-25 0,-14 6-27 0,18-2-42 15,-18 2-37-15,30 2-34 0,-9 0-38 0,-4-1-24 16,4 2-92-16,2 2-226 0,-1-2 66 0</inkml:trace>
  <inkml:trace contextRef="#ctx0" brushRef="#br0" timeOffset="159011.16">21651 14742 390 0,'0'0'169'0,"0"0"-2"0,23-5-10 16,-23 5-15-16,11-5-3 0,-11 5-17 0,19-6-15 15,-10 2-11-15,10 0-14 0,0 2-11 0,13-3-11 16,2 2-26-16,1 1-26 0,4-2-38 0,0 4-31 15,-1 0-23-15,4 0-36 0,-4 4-65 0,3-2-219 16,-3 1 65-16</inkml:trace>
  <inkml:trace contextRef="#ctx0" brushRef="#br0" timeOffset="159153.69">22356 14749 461 0,'16'1'21'0,"-4"-1"20"0,-12 0 30 0,13 3 14 15,-13-3 19-15,10 4 10 0,-10-4 19 0,0 0 6 16,9 2 10-16,-9-2 0 0,0 0-1 0,0 0-2 16,8 0-8-16,-8 0-15 0,0 0-13 0,0 0-11 15,15 2-9-15,-15-2-12 0,29 2-6 0,-9 0-8 16,12 0-8-16,4 2-5 0,2 0-14 0,0 0-21 15,1 1-22-15,-1-1-25 0,4 2-21 0,1-2-28 16,3 1-29-16,-3 0-19 0,0-1-14 0,-4 1-11 16,-2-5-109-16,-1 0-314 0,-9-3 88 0</inkml:trace>
  <inkml:trace contextRef="#ctx0" brushRef="#br0" timeOffset="159380.8199">23204 14703 372 0,'0'0'285'16,"-4"-4"-34"-16,4 4-29 15,0 0-24-15,0 0-22 0,0 0-21 0,0 0-16 0,0 0-22 0,0 0-10 16,0 0-12-16,43 0-9 0,-20 4-8 0,12 3-8 16,-1-3-9-16,0 2-4 0,0-2-9 0,-7 2-8 15,5 1-14-15,0-2-15 0,4 2-18 0,-10-3-17 16,-3 0-27-16,-6-2-20 0,2 0-26 0,-8 0-14 15,3-2-38-15,-14 0-127 0,18-2-329 0,-18 2 94 16</inkml:trace>
  <inkml:trace contextRef="#ctx0" brushRef="#br0" timeOffset="159568.29">23533 14606 333 0,'0'0'220'0,"0"0"-26"0,-9-5-13 0,9 5-18 16,0 0-17-16,0 0-3 0,0 0-9 0,-14 0-7 15,14 0-8-15,-16 8-16 0,12-2-9 0,-8 6-11 16,-1 0-6-16,6 6-8 0,-3-2-4 0,3-3-11 16,1 7-5-16,1-2-5 0,1 0-7 0,4 3-17 0,0 0-33 15,0-2-36-15,2-1-29 0,3 0-46 0,3-1-34 16,1-1-110-16,3-2-321 0,4-2 92 0</inkml:trace>
  <inkml:trace contextRef="#ctx0" brushRef="#br0" timeOffset="160021.4">24308 14617 256 0,'0'-8'152'0,"0"8"-7"15,0-14-30-15,0 14 11 0,-7-13-6 16,3 9 1-16,4 4 3 0,-21-7 5 0,6 6 7 0,-4-2-3 15,-4 3-5-15,1 4-1 0,-12 5-2 0,6 0-7 16,5-2-6-16,-7 6-8 0,5 0-12 0,10-1-7 16,-2 0-10-16,4-1-4 0,1 3-7 0,3 0-2 15,3-2-6-15,-1 2-6 0,7 3-3 0,0-4-5 0,4-1-2 16,3 2-3-16,2 1-6 0,5-3-2 0,2-2-1 16,-2 0-3-16,3-3 0 0,2 1-6 15,-1-4 4-15,0 0-7 0,1-4-6 0,1 0-6 0,-1-4-7 16,-4-3-1-16,4-1 2 0,-1-2-2 0,-4 0-1 15,-3-2 1-15,3-1-2 0,-1-1 1 0,-1-1 2 16,-1 1 0-16,0 2 0 0,-3 2 1 0,-4 1 0 16,3 1 1-16,-1 2 2 0,-3 2-1 0,-3 4-1 15,4-7 0-15,-4 7 1 0,0 0 1 0,0 0 7 16,0 0 2-16,0 0 0 0,0 0 0 0,0 0 1 16,0 0-4-16,-4 25 1 0,1-16 0 0,-1 7-2 15,2 1 3-15,2-1-1 0,-2 2 2 0,-3 1-2 16,3-1-2-16,2 3-6 0,0-2-24 0,0-3-22 15,0 2-32-15,2-1-29 0,-2-1-25 0,2-2-21 0,1 1-26 16,-1-5-18-16,-2 1-118 0,2-3-376 0,-2-8 106 16</inkml:trace>
  <inkml:trace contextRef="#ctx0" brushRef="#br0" timeOffset="160383.44">24539 14886 305 0,'6'-9'237'16,"-1"8"-29"-16,-5 1-21 0,0 0-20 0,9-4-15 15,-9 4-15-15,0 0-6 0,0 0-5 0,0 0-7 16,0 0-7-16,7 13-9 0,-7-13-2 0,2 13-4 0,1-4-6 16,-1 7-6-16,-2 1-8 0,0-5-5 0,2-2-10 15,-2 3-4-15,0-3-4 0,2-3-9 0,-2 2-5 16,3-1 0-16,-3-1-9 0,2 1-2 0,0-2-1 16,-2-6-6-16,0 11 1 0,2-5 2 0,-2-6-4 15,0 0-4-15,2 8 0 0,-2-8-11 0,0 0-6 16,0 0-3-16,10 0 5 0,-10 0-7 0,0 0-6 15,22-10 1-15,-14 3 2 0,3 3 2 0,2-5-1 16,4 2 2-16,-4-2-2 0,-3 5 2 0,-2-1 1 16,1 1 0-16,-4 0-1 0,-5 4 4 0,18-3-3 15,-18 3 1-15,11 0-1 0,-11 0 3 0,0 0 3 0,12 9 3 16,-7-4-1-16,1 4 1 0,-1-1 1 0,2 1-1 16,-2-2 0-16,4 8 0 0,-3-1-1 0,1-2-1 15,1 0 2-15,-4 3 1 0,5-2-6 0,-5-3-19 16,1-2-25-16,2 1-28 0,-5-2-39 0,3-1-41 15,-5-6-43-15,9 9-125 0,-9-9-383 0,9 6 108 16</inkml:trace>
  <inkml:trace contextRef="#ctx0" brushRef="#br0" timeOffset="160687.6">25380 14728 477 0,'0'0'309'0,"-2"-10"-30"16,2 10-24-16,-2-10-22 0,2 10-25 0,0 0-20 15,0-11-19-15,0 11-16 0,0 0-14 16,4-6-17-16,-4 6-13 0,9-1-14 15,-9 1-15-15,27 1-3 0,-8-1-9 0,15 6-4 16,2 0-11-16,1 1-3 0,2 3-6 16,2-2-9-16,2 1-23 0,-4-2-19 0,4 3-16 0,-4-1-24 15,0-1-28-15,-2 3-31 0,-1-5-38 0,-2 0-28 16,-11 0-184-16,-5-3-424 0,-2-3 117 0</inkml:trace>
  <inkml:trace contextRef="#ctx0" brushRef="#br0" timeOffset="160875.07">25517 14925 219 0,'-12'5'267'0,"12"-5"-30"0,-8 2-19 16,8-2-24-16,0 0-21 0,0 0-21 0,0 0-17 16,0 0-17-16,0 0-10 0,17 12-13 0,2-8-9 15,17 4-13-15,-4 1-26 0,10-1-21 0,-4 0-28 16,7 0-36-16,2-5-25 0,-2 5-34 0,5-3-24 15,-1-2-118-15,-2-3-286 0,31-3 85 0</inkml:trace>
  <inkml:trace contextRef="#ctx0" brushRef="#br0" timeOffset="161359.09">26773 14716 231 0,'6'-5'274'0,"-6"5"-38"0,2-5-24 0,-2 5-8 16,0 0-12-16,0 0-9 0,0 0-6 0,0 0-4 15,-44 10-15-15,16 6-15 0,6 1-2 0,-3 1-20 16,0 3-4-16,2-1-14 0,0 5-12 0,7-6-1 15,5 1-13-15,-1-2-8 0,8 1-4 0,2 0-8 16,-1-2-5-16,3 4-3 0,7-2-4 0,0-1-4 0,5-1-6 16,-1-1-1-16,3 1-1 0,4-5-8 0,0-1-2 15,-2-2-4-15,7-2-5 0,9 1-5 0,-7-6-10 16,13-4-3-16,-6-4 2 0,2-3-6 16,-8 0-2-16,3-8-6 0,-1-1 1 0,-5-5 0 0,1 1 1 15,-5-5 0-15,-8 3 1 0,-1 7 3 0,-6-2-1 16,-2 0 5-16,0 3-2 0,-6-1-1 0,0-1 5 15,-1 4 2-15,-5-1-7 0,2 1 5 0,-7 2 1 16,7-1 1-16,-6 3-2 0,0 2 4 0,3-1 1 16,2 6 3-16,-1-1-1 0,2-1 0 0,-1 1-1 15,9 4 4-15,-17-4-2 0,11 0-2 0,6 4-1 0,-11-2 2 16,11 2-3-16,-10-2 1 0,10 2 1 0,0 0 0 16,0 0-2-16,-13-2 2 0,13 2 0 0,0 0 0 15,0 0-2-15,0 0 3 0,0 0-3 0,0 0 3 16,0 0-1-16,-19 0-2 0,19 0 3 0,0 0-1 15,0 0 0-15,0 0 0 0,0 0-2 0,0 0 5 16,0 0-5-16,0 0 4 0,0 0-1 0,0 0 0 16,-9 4-2-16,9-4 3 0,0 0-4 0,0 0 7 0,0 0-6 15,0 0 3-15,0 0 1 0,0 0-5 16,0 0 0-16,0 0 0 0,0 0-1 0,0 0-4 0,0 0-13 16,0 0-14-16,0 0-19 0,0 0-27 0,0 0-34 15,0 0-42-15,0 0-33 0,0 0-186 0,0 0-446 16,0 0 125-16</inkml:trace>
  <inkml:trace contextRef="#ctx0" brushRef="#br0" timeOffset="162335.26">24361 15416 243 0,'0'0'210'15,"0"0"-22"-15,0 0-13 0,0 0-12 0,0 0-10 16,0 0-3-16,-9 0-12 0,9 0-11 0,0 0-18 15,0 0-12-15,0 0-10 0,0 0-12 0,36-4-2 16,-15 4-11-16,20 3-7 0,-5-2-3 0,7 2-7 16,5-1-6-16,23 2 0 0,0 2-12 0,-24-4 4 15,-5 3-6-15,-6 0-13 0,1-3-21 0,-3 3-7 16,-11-1-19-16,-1-3-23 0,-6 2-23 0,-2 1-26 0,-4-3-26 16,-10-1-122-16,11 4-302 0,-11-4 86 0</inkml:trace>
  <inkml:trace contextRef="#ctx0" brushRef="#br0" timeOffset="162522.75">24482 15546 393 0,'0'0'173'0,"0"0"-24"0,20-11-23 0,-8 10-14 15,8-2-13-15,17 2-14 0,1-2-7 0,8 3-10 16,-1 0-6-16,26 4-16 0,-14 0 4 0,-11-1-14 15,-1 1-19-15,-1 0-34 0,-3 2-36 0,-3-2-35 16,-6 3-81-16,-4-1-199 0,-7-5 59 0</inkml:trace>
  <inkml:trace contextRef="#ctx0" brushRef="#br0" timeOffset="167704.6">16064 16183 388 0,'0'0'242'0,"-5"-4"-24"0,5 4-17 16,0 0-18-16,0 0-19 0,0 0-13 15,0 0 105-15,-9-7-146 0,9 7-11 0,0 0-6 16,0 0-15-16,0 0-5 0,0 0-7 0,0 0-10 16,21-9-2-16,-10 6-5 0,10-1-6 0,0 1-3 15,13-4-3-15,2 1-1 0,3 2-10 0,-1 0-9 16,4-1-14-16,3 4-31 0,-9-1-29 0,6 4-29 16,-6-1-27-16,-2 1-35 0,-8 1-152 0,-9-1-357 15,0 0 101-15</inkml:trace>
  <inkml:trace contextRef="#ctx0" brushRef="#br0" timeOffset="167876.4499">16027 16319 405 0,'0'0'194'0,"-11"4"-20"0,11-4-8 0,0 0-17 16,0 0-9-16,0 0-17 0,0 0-18 0,0 0-10 15,0 0-10-15,68-7-7 0,-28 6-3 0,-2-2-14 0,3-1-9 16,0 2-25-16,-2-1-23 0,2 0-41 0,-5-3-22 15,0 4-35-15,2-4-33 0,-14-2-82 16,-1 2-248-16,-2-5 73 0</inkml:trace>
  <inkml:trace contextRef="#ctx0" brushRef="#br0" timeOffset="168126.3799">16408 15899 255 0,'0'0'186'0,"0"0"-29"16,3-7-14-16,-3 7-7 0,0 0-9 0,0 0-10 15,36 13-13-15,-6 2-2 0,-1 2 3 0,5 2-11 0,-2 2-7 16,2 4-5-16,-2 4-11 0,-2 0-3 16,-2-2-2-16,-3 6-6 0,-2-3-5 0,-3 0-5 15,-4 4-5-15,-5-4 5 0,-6 2-7 0,-5-2 3 0,-3 1-1 16,-5 0-2-16,-6-2-3 0,-4-3-3 0,-3 1-2 16,-4-2-3-16,0-1-2 0,0-3-3 0,2-4-2 15,7-3-2-15,0-3-15 0,3-2-17 0,-1-2-24 16,5 1-37-16,2-4-20 0,7-4-39 0,0 0-50 15,0 0-97-15,0 0-329 0,0 0 94 0</inkml:trace>
  <inkml:trace contextRef="#ctx0" brushRef="#br0" timeOffset="168842.07">17914 16270 303 0,'6'-13'154'16,"1"0"-14"-16,-3 4-18 0,-1 0-11 0,-3 9-5 16,-3-18-8-16,3 10-3 0,0 8-3 0,-6-12-8 0,1 4 2 15,5 8-7-15,-18-12 8 0,0 8-2 0,-3 3 2 16,-2-2 5-16,-13 3 3 0,-3 4 5 0,1 4-1 16,1 5-4-16,-2-1-2 0,3 3-6 0,4 1-6 15,4 3-9-15,8-5-4 0,2 1-3 0,4-1-7 16,3 0-2-16,4-2-6 0,0 7-1 0,4-6-9 15,6 1 0-15,2 0-4 0,1 3 0 0,8-3-7 16,0-2-1-16,4-1-2 0,-2 1-2 0,18 2-2 16,-4-5-9-16,-5-1 8 0,-5-4-11 0,3-4-8 15,-2 1-8-15,-4-2-8 0,0-3-5 0,4-4 0 0,-6-1-6 16,-3 1 3-16,1-4 2 0,-1-3 3 0,-3 3 0 16,0-2 5-16,0-1-1 0,-7 5-2 15,3-1 4-15,-2 3 4 0,-3 1 3 0,0 7 4 0,0-10 0 16,0 10 2-16,0 0 1 0,-8-9 3 0,8 9-3 15,0 0 4-15,0 0-1 0,0 0 2 0,0 0-2 16,0 0 1-16,-15 23-3 0,10-15 1 0,5-1 2 16,0 2-3-16,0-9 1 0,3 19-3 0,1-1-7 15,-2-6-11-15,5 1-11 0,-5 1-18 0,8-1-7 0,-6-3-15 16,3-3-12-16,-1 2-8 0,9 3-9 16,-6-4-4-16,2-3-5 0,-11-5 7 0,18 4-2 0,-18-4 14 15,18 4 5-15,-18-4 17 0,16 0 20 0,-16 0 15 16,0 0 21-16,19 2 8 0,-19-2 13 0,0 0 7 15,0 0 8-15,13 0 1 0,-13 0 12 0,0 0 10 16,0 0 6-16,0 10 8 0,0-10-2 0,-2 10 0 16,2-10-9-16,-9 20 1 0,2-7-2 0,2 4 0 15,3-2-7-15,2 0-3 0,-2 0-1 0,2-2-4 16,2-3-3-16,0 7-1 0,3-8-3 0,0 2-3 0,4-3-1 16,-5-2-2-16,5 1-4 0,-2-3 0 15,0 0-7-15,-7-4 5 0,18 8-3 0,-8-8 0 16,-10 0-4-16,17 0 1 0,-17 0 0 0,17-8 0 0,-8 2-5 15,-5-1 0-15,3-1-3 0,-5 0 1 0,3-3-2 16,-2-6-1-16,-3 2 0 0,-3-2 0 0,1 1 1 16,-3 0-2-16,0 1-3 0,1 0 2 0,-3 2 0 15,1-3 3-15,0 7-6 0,2 1-8 0,2-1-16 16,-1 1-18-16,3 8-26 0,-4-13-29 0,4 13-29 16,-2-10-25-16,2 10-36 0,0 0-127 0,0 0-377 0,6-12 108 0</inkml:trace>
  <inkml:trace contextRef="#ctx0" brushRef="#br0" timeOffset="169124.64">18541 16294 269 0,'0'0'270'16,"0"0"-31"-16,4 1-23 0,-4-1-17 0,0 0-19 0,0 0-19 15,0 0-17-15,0 0-15 0,19 5-12 16,-19-5-9-16,29-1-12 0,-7-3-14 0,1 4-7 16,1-1-9-16,-1 1-5 0,11-2-9 0,2 0-18 0,-13 2-30 15,2 0-20-15,-7-2-24 0,3 2-30 16,-21 0-29-16,32-2-27 0,-21 2-39 0,-11 0-97 0,0 0-313 15,0 0 91-15</inkml:trace>
  <inkml:trace contextRef="#ctx0" brushRef="#br0" timeOffset="169281.13">18632 16337 322 0,'-9'0'179'0,"9"0"-13"0,0 0-24 15,-14 4-1-15,14-4-9 0,0 0-12 16,0 0-3-16,-7 7-9 0,7-7-9 0,0 0-13 15,0 0-8-15,23 8-9 0,-5-5-9 0,5 1-6 0,9 1-18 16,2-1-21-16,0 0-29 0,3 0-38 0,-8-4-33 16,4 3-31-16,-9-3-99 0,1-3-255 0,-1 3 74 15</inkml:trace>
  <inkml:trace contextRef="#ctx0" brushRef="#br0" timeOffset="169577.9799">19190 16350 438 0,'0'0'215'0,"0"0"-12"0,0 0-13 15,0 0-17-15,0 0-10 0,-34 18-3 16,28-10-21-16,-3 1-12 0,6-3-10 0,-6 8-15 16,2-2-5-16,3-2-6 0,2 1-11 0,2-11-2 0,0 16-8 15,2-7-7-15,-2-9-4 0,9 14-7 0,-3-8-2 16,4-2-7-16,6 7-5 0,0-8-2 0,2 3-5 16,0-3 2-16,0-1-7 0,1-2 1 0,-6-2-5 15,6-2-1-15,-3-3-5 0,-3-1 1 0,-4 0-2 0,3-4-2 16,-3 2-2-16,-5-3-2 0,1-1 0 0,-3-4-3 15,-4 1-1-15,0 1 3 0,-1-1-4 16,-3 2 2-16,-3-1-1 0,1 2 2 0,2 1 0 0,-1 0-3 16,3 6 2-16,-3-1-3 0,-1 0 4 0,8 8-7 15,-6-11-2-15,6 11-13 0,-9-8-18 0,9 8-22 16,0 0-31-16,0 0-31 0,-17-2-21 0,17 2-56 16,0 0-135-16,0 0-395 0,0 0 110 0</inkml:trace>
  <inkml:trace contextRef="#ctx0" brushRef="#br0" timeOffset="170125.19">19936 16454 339 0,'0'0'298'0,"0"0"-42"0,0 0-15 15,0 0-29-15,-39-12-22 0,39 12-19 0,0 0-16 16,0 0-22-16,0 0-12 0,0 0-17 0,17-12-13 0,-17 12-5 16,30-7-9-16,-8 3-12 0,1 2-6 0,13 1-3 15,0-1-12-15,4 2-13 0,-13 0-21 0,7 2-26 16,-9-1-22-16,-2 1-22 0,-5 0-30 0,-2 3-23 15,0-1-15-15,-2 0-10 0,-14-4-18 16,14 5-109-16,-14-5-312 0,0 0 88 0</inkml:trace>
  <inkml:trace contextRef="#ctx0" brushRef="#br0" timeOffset="170282.04">19959 16522 341 0,'-13'0'175'15,"13"0"-13"-15,0 0-6 0,0 0-18 0,0 0-7 0,0 0-14 16,0 0-5-16,0 0-7 0,0 0-13 0,0 0-12 15,56 7-8-15,-33-5-8 0,13-1-5 0,2 1-9 16,-2 3-13-16,0-2-21 0,-2 0-30 0,-6-2-28 16,-3 4-28-16,-2-3-48 0,-3-2-98 0,-20 0-255 15,44 1 74-15</inkml:trace>
  <inkml:trace contextRef="#ctx0" brushRef="#br0" timeOffset="171436.03">20736 16200 445 0,'0'0'212'0,"8"-12"-21"0,-8 12-19 0,7-9-17 16,-7 9-11-16,4-8-18 0,-4 8-19 0,0 0-9 0,0 0-12 0,9-8-10 15,-9 8-2-15,0 0-12 0,0 0-7 0,0 0-2 16,0 0-4-16,0 0-6 0,0 0-9 0,0 0 2 16,0 0-4-16,2 25-4 0,-2-25 2 0,-2 14-8 15,2-14 0-15,-2 12-1 0,-3-4 4 0,5-8-4 16,-4 14 0-16,4-14-4 0,-2 11-4 0,2-11-1 0,-7 8 2 16,7-8 1-16,0 0-6 0,-3 11 0 0,3-11 1 15,0 0 0-15,0 0-2 0,-7 7 3 0,7-7-1 16,0 0-1-16,0 0 2 0,0 0-13 0,0 0-10 15,0 0-12-15,-4 10-19 0,4-10-12 0,0 0-26 16,0 0-12-16,0 0-12 0,0 0-11 0,0 0-1 16,0 0-4-16,0 0 1 0,0 0 9 0,11 11 7 15,-11-11 4-15,0 0 11 0,0 0 10 0,0 0 1 0,8 9 18 16,-8-9-3-16,0 0 28 0,0 0 8 0,0 0 19 16,0 0 4-16,0 0 18 0,6 5 1 0,-6-5-11 15,0 0 4-15,0 0 21 0,0 0-5 0,0 0 11 16,0 0-11-16,0 0 7 0,0 0-7 0,0 0 10 15,0 0 1-15,0 0-5 0,0 0-1 0,0 0 3 16,11-20 7-16,-11 20-6 0,0 0 3 0,5-10 11 16,-5 10-10-16,0 0 0 0,3-8-2 0,-3 8-2 15,0 0 7-15,0 0-12 0,2-11 6 0,-2 11-9 16,0 0 5-16,0 0-3 0,0 0-4 0,4-11 0 16,-4 11-4-16,0 0 2 0,0 0-6 0,0 0 5 0,0 0 1 15,0-12-3-15,0 12 6 0,0 0-3 0,0 0 4 16,0 0 3-16,0 0-2 0,0-10-5 0,0 10 2 15,0 0-5-15,0 0-3 0,-4-14 2 0,4 14 3 16,-5-10-6-16,5 10 6 0,-7-13 0 0,0 7-7 16,7 6 9-16,-13-6-1 0,13 6 9 0,-19-6-5 15,19 6 4-15,-27 6 14 0,6 0 4 0,-11 8 7 16,10 1 4-16,-10 5 0 0,9 1-3 0,0 2-3 16,0 1-2-16,8-8-8 0,3 5-4 0,3-4-1 0,0 1-4 15,5-2 2-15,-1 3-4 0,3 0 0 16,4 2-4-16,3-5-5 0,-1 2 2 0,3-1-3 0,7-1 1 0,-3-1-3 0,0-2 0 15,5-2-4-15,2-1-1 0,-2-4 1 16,0 3 0-16,3-7-3 0,-6 0-5 0,-13-2-10 0,33-4-5 16,-16 1 4-16,0-5-6 0,-2 3 2 15,2-6-4-15,-4-1 1 0,1-3 2 0,-1 1-3 0,1-2 3 16,-2-1-2-16,-1-1 2 0,1 1 4 0,-6 1 0 16,1-1 1-16,2 3-1 0,-2 2 3 0,0 3-1 15,-5-2 6-15,-2 11-1 0,9-12 0 0,-7 7-1 16,-2 5-1-16,0 0 2 0,7-9-3 0,-7 9 3 15,0 0-2-15,0 0 3 0,0 0 5 0,0 0 2 16,0 0-1-16,0 0 2 0,0 0 4 0,0 0-1 16,-7 37-1-16,5-28 1 0,0 1 0 0,0 0 2 0,-3 6-4 15,3-1 0-15,0 1-2 0,0 1 1 0,2-3-2 16,-3 3-3-16,3-5-12 0,0 0-15 0,0 0-15 16,0 5-19-16,3-1-20 0,-3-3-12 0,0-1-12 15,0-2-9-15,0-10 4 0,4 15-5 0,-4-15 6 16,0 0-6-16,9 14-3 0,-9-14-1 0,4 2-1 15,-4-2 2-15,0 0 11 0,0 0 12 0,0 0 10 16,0 0 11-16,32-12 27 0,-22 5 13 0,-10 7 19 16,9-5 11-16,-9 5 15 0,11-9 18 0,-11 9 14 0,9-8 3 15,-9 8-3-15,0 0 6 0,9-6-10 0,-9 6 0 16,0 0 5-16,0 0 5 0,0 0 8 0,0 0 3 16,0 0 6-16,0 0-2 0,0 0 5 0,14 16 2 15,-14-5-2-15,0 5-4 0,0 1 1 0,0-1-5 16,-3 2-9-16,-1 0-5 0,2 18 38 15,2-20-53-15,-2 0-2 0,-1 1-1 0,1 0-5 16,0-1-3-16,0 1-14 0,2-1-20 0,-3-2-25 16,6 0-33-16,-6-1-30 0,3-2-34 0,0-11-23 0,3 16-44 15,-3-8-131-15,0-8-391 0,0 0 110 16</inkml:trace>
  <inkml:trace contextRef="#ctx0" brushRef="#br0" timeOffset="171752.22">21357 16430 294 0,'3'-7'282'0,"-3"7"-36"16,0 0-21-16,0-9-23 0,0 9-21 0,0 0-17 16,0 0-22-16,4-7-17 0,-4 7-12 0,0 0-9 15,0 0-13 1,0 0-5-16,16-4-12 0,-16 4-5 0,25 0-7 16,-4 2-8-16,-1-2-3 0,3 2-7 0,-2 0-7 15,13 3 1-15,-9-3-16 0,0 1-16 0,-7-1-24 0,-2 0-22 16,-2 1-23-16,-14-3-30 0,20 5-23 0,-11-2-16 15,-9-3-13-15,9 5-15 0,-9-5-96 16,0 0-306-16,0 0 89 0</inkml:trace>
  <inkml:trace contextRef="#ctx0" brushRef="#br0" timeOffset="171892.8589">21309 16554 238 0,'0'0'150'0,"-6"9"10"0,6-9-10 0,0 0-6 15,0 11-6-15,0-11-5 0,0 0-12 0,0 0-11 16,20 8-10-16,-8-4-18 0,7-2-9 0,5 4-6 15,-1-4-9-15,11 2-21 0,0 1-30 0,-5-3-47 0,8 1-47 16,-10 1-126-16,7-4-252 0,-6 0 75 0</inkml:trace>
  <inkml:trace contextRef="#ctx0" brushRef="#br0" timeOffset="172345.56">22358 16514 311 0,'0'0'320'15,"-6"-4"-46"-15,6 4-36 0,0 0-30 0,-5-9-29 16,5 9-19-16,0 0-16 0,0 0-18 0,0 0-17 16,18-7-15-16,-18 7-30 0,32-3-40 0,-11 3-41 0,13 3-44 15,2 1-63-15,-2-4-147 0,8 3-323 0,-1-1 92 16</inkml:trace>
  <inkml:trace contextRef="#ctx0" brushRef="#br0" timeOffset="172488.52">23015 16542 277 0,'0'0'259'0,"0"0"-37"0,18-11-27 16,-18 11-30-16,14-7-21 0,-14 7-20 0,18-2-13 15,1 0-32-15,1 2-36 0,1 0-46 0,15 0-25 16,-2 2-38-16,2 0-37 0,-4-2-77 0,6 0-215 15,-4 3 63-15</inkml:trace>
  <inkml:trace contextRef="#ctx0" brushRef="#br0" timeOffset="172597.8799">23556 16545 298 0,'25'-4'211'0,"-25"4"-19"0,0 0-30 0,9-9-16 16,-9 9-18-16,0 0-18 0,15-3-11 0,-15 3-20 16,19-5-28-16,-19 5-27 0,32-2-44 0,-13 0-49 15,3 2-111-15,1-2-212 0,11 2 62 0</inkml:trace>
  <inkml:trace contextRef="#ctx0" brushRef="#br0" timeOffset="172707.25">24069 16539 216 0,'13'-7'292'0,"-13"7"-34"15,0 0-25-15,0 0-17 0,0 0-25 0,3-10-25 0,-3 10-20 16,0 0-15-16,0 0-21 0,0 0-29 0,9-4-31 16,-9 4-44-16,0 0-40 0,25 0-50 15,-25 0-177-15,34-2-310 0,-13 4 88 0</inkml:trace>
  <inkml:trace contextRef="#ctx0" brushRef="#br0" timeOffset="173156.96">24870 16450 251 0,'13'-6'260'0,"-2"-2"-26"0,-1-1-23 0,-1 1-18 16,-3 3-19-16,-1-4-17 15,-1 3-10-15,2 0-17 0,-6 6-8 0,4-13-16 0,-4 13-11 16,-2-10-6-16,2 10-11 0,-5-11-7 0,5 11-6 16,-16-9 4-16,-3 5 1 0,-1 2 0 0,-14-1 6 15,7 3-7-15,-10 5 1 0,8 0-9 0,-3 2-4 16,7 1-4-16,4 0-4 0,2 1-5 0,4 1-3 16,1 0-9-16,0 3 4 0,5 1-5 0,3-2-6 0,3 2 2 15,3-1-5-15,5 5 2 0,2-6-13 0,1 3-17 16,9-2-22-16,-2 1-9 0,4-4-13 0,1-2-15 15,12 2-4-15,-5-1-13 0,-2-9 2 0,-4 2 0 16,16-4-1-16,-8-1-4 0,-8-5 10 0,-1 4-5 16,12-8 16-16,-11-2 9 0,0 4 1 0,-8-3 23 15,-1 2 10-15,-3 2 20 0,0 0 13 0,-5 1 8 16,-4 8-1-16,10-10 14 0,-10 10 10 0,4-11 6 0,-4 11 1 16,0 0 2-16,0 0 5 0,0 0-1 0,0 0-6 15,-16-6-4-15,16 6 0 0,0 0-5 0,0 0-6 16,-20 15 0-16,20-15-5 0,-12 13-3 0,7-4 2 15,1 2-7-15,2-3-1 0,2-8-4 0,-2 18-10 16,2-8-23-16,2 7-35 0,-2-3-28 0,6-4-36 16,-3 1-42-16,1-3-199 0,-4-8-429 0,10 15 119 15</inkml:trace>
  <inkml:trace contextRef="#ctx0" brushRef="#br0" timeOffset="173547.55">25186 16642 489 0,'0'0'237'0,"0"0"-20"0,0 0-12 16,0 0-21-16,0 0-14 0,0 0-13 0,0 0-13 16,0 0-13-16,0 0-9 0,0 0-16 0,0 0-5 15,-6 27-11-15,6-27-13 0,-2 17-4 0,2-8-10 16,0-9-4-16,-4 18-7 0,4-9-4 0,0-9-3 16,0 15-8-16,0-4-9 0,0-11-15 0,-2 14-13 15,2-14-12-15,-2 15-7 0,2-15-4 0,2 8 6 0,-2-8-1 16,0 0 2-16,0 0-1 0,0 10 0 15,0-10-4-15,0 0 6 0,0 0-10 0,0 0 8 0,0 0 2 16,0 0 1-16,25-18 1 0,-12 7 4 0,-2-1-2 16,0 2 5-16,-2 0 4 0,-2 2 1 0,2 2 6 15,-3-1 9-15,2 1 5 0,-1 0 2 16,-7 6 2-16,11-8-7 0,-5 4 1 0,-6 4-2 0,0 0-1 16,0 0 0-16,0 0 5 0,0 0-1 0,0 0-3 15,26 13 0-15,-26-6 6 0,2 2 6 0,-2 1-9 16,0-1 0-16,0 8 1 0,0 0-2 0,0-5-2 0,-2 0 1 15,4-2 0-15,-4 1-5 0,2-1 1 0,2-2-3 16,-2-8-2-16,-2 17-24 0,4-7-21 0,-2-2-27 16,0 0-21-16,0-8-32 0,2 15-28 0,0-9-51 15,-2-6-113-15,6 7-370 0,-6-7 105 0</inkml:trace>
  <inkml:trace contextRef="#ctx0" brushRef="#br0" timeOffset="173781.91">25786 16617 388 0,'2'-10'295'0,"-2"10"-32"0,8-9-25 16,-8 9-18-16,2-10-21 0,-2 10-20 0,6-8-19 0,-6 8-16 16,7-6-17-16,0 1-14 0,-7 5-13 0,14-6-13 15,-5 5-7-15,9-4-11 0,-2 2-4 0,2 3-10 16,17 3-2-16,-10 2-12 0,-3-4-16 0,-1 1-18 15,0 4-19-15,-4-2-15 0,2 1-19 0,2-1-18 16,-6-2-25-16,2 0-18 0,-17-2-22 0,20 6-31 0,-11-2-20 16,-9-4-97-16,0 0-331 0,14 2 94 15</inkml:trace>
  <inkml:trace contextRef="#ctx0" brushRef="#br0" timeOffset="173938.17">25907 16669 356 0,'0'0'176'0,"-14"9"-10"15,14-9-7-15,-6 7-9 0,6-7-1 0,-3 8-12 16,3-8-5-16,0 0-13 0,0 0-7 0,5 12-11 16,-5-12-9-16,18 8-12 0,-8-3-8 0,7 1-9 15,6 0-10-15,11 1-28 0,0 4-22 0,-2-6-28 16,0 0-31-16,2 2-22 0,0-1-38 0,-2-6-130 16,2 0-291-16,2 0 84 0</inkml:trace>
  <inkml:trace contextRef="#ctx0" brushRef="#br0" timeOffset="174285.04">26837 16642 209 0,'14'-5'199'0,"-7"1"-13"0,-1 0-10 0,-6 4-14 15,15-7-8-15,-15 7-11 0,0 0-10 0,6-5-14 16,-6 5-11-16,0 0-13 0,0 0-1 0,0 0 1 0,0 0 3 16,0 0-3-16,0 0-1 0,-32 26-4 15,18-11-2-15,1 0 0 0,-3-2-8 0,-4 12 1 16,3-6-5-16,4-1-11 0,2-4-3 0,6 5-4 0,-4-5-7 15,2 3-4-15,3-3-4 0,4-1-3 0,0-3-4 16,0 0-3-16,0 0-6 0,4-2-2 0,0 0 0 16,1 1-6-16,4-2-4 0,-2-3-5 0,2-1-2 15,-9-3-5-15,19 5-4 0,-19-5 0 0,20-3 1 16,-20 3 0-16,29-9-3 0,-12-2-2 0,-4 2 5 16,1-4 1-16,0-2 0 0,-3 1-1 0,-2-1 3 15,-2-1-3-15,0 3 3 0,-3-1-2 0,0-1 1 16,0 3 0-16,-4 2 2 0,2 2-3 0,-2 0-2 15,0 8-1-15,-2-17 1 0,2 11-2 0,0 6-11 16,-8-8-15-16,8 8-19 0,-7-7-23 0,7 7-22 0,0 0-23 16,-23-4-32-16,23 4-35 0,-38 3-156 0,17 1-406 15,-15-2 113-15</inkml:trace>
  <inkml:trace contextRef="#ctx0" brushRef="#br0" timeOffset="174598.49">24639 17219 273 0,'0'0'304'0,"-16"-7"-33"16,16 7-16-16,-12-5-25 0,12 5-16 0,-6-7-17 15,6 7-14-15,0 0-14 0,-9-5-6 0,9 5-7 16,0 0-14-16,0 0-4 0,0 0-20 0,0 0-8 15,0 0-8-15,0 0-11 0,34-8-5 0,5 8-11 16,31 0-8-16,4 4-3 0,0 1-9 0,-1 1-14 0,5-1 3 16,7 3-8-16,-4-4 2 0,2 2-10 0,-3 0 1 15,-3 0-4-15,-4 1-6 0,-2-4-13 0,-16 2-6 16,-10-3-14-16,-1-1-15 0,-10 3-17 0,0-1-24 16,-9-3-21-16,-3 2-25 0,-5 0-26 0,-17-2-28 15,17 2-24-15,-17-2-32 0,0 0-128 0,0 0-423 16,0 0 119-16</inkml:trace>
  <inkml:trace contextRef="#ctx0" brushRef="#br0" timeOffset="174879.74">24815 17291 342 0,'-17'4'214'0,"17"-4"-12"0,0 0-2 16,0 0-13-16,0 0-14 0,0 0-13 0,55 18-18 15,-21-11-15-15,10 0-12 0,25 5-17 0,-16-3-7 16,-4 0-11-16,23 1-4 0,-17-2-13 0,17 0-7 15,-18 0-5-15,-10 0-5 0,-1-4-4 0,-3 0-6 16,0 3-5-16,-6-5 0 0,-9 2-7 0,-5 1 2 0,-1-3-7 16,-4-2 2-16,-15 0-4 0,21 3-2 15,-21-3-2-15,16 3-3 0,-16-3 2 0,0 0-2 0,14 0 0 16,-14 0-1-16,0 0-4 0,0 0-2 0,0 0 3 16,18 2-2-16,-18-2-1 0,0 0-1 0,0 0 5 15,0 0-7-15,0 0 2 0,0 0-4 0,0 0-4 16,0 0-11-16,20-5-17 0,-20 5-21 0,0 0-26 15,19-3-48-15,-19 3-40 0,27-11-136 0,7 2-364 16,-2-3 102-16</inkml:trace>
  <inkml:trace contextRef="#ctx0" brushRef="#br0" timeOffset="175058.1">27542 17320 548 0,'2'-12'298'0,"3"3"-47"0,-2-2-33 0,1 5-26 16,-4 6-26-16,7-11-28 0,-7 11-43 0,2-7-46 15,-2 7-72-15,0 0-98 0,0 0-116 0,0 0-282 16,11-14 81-16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04:00.479"/>
    </inkml:context>
    <inkml:brush xml:id="br0">
      <inkml:brushProperty name="width" value="0.05292" units="cm"/>
      <inkml:brushProperty name="height" value="0.05292" units="cm"/>
      <inkml:brushProperty name="color" value="#FF0000"/>
    </inkml:brush>
  </inkml:definitions>
  <inkml:trace contextRef="#ctx0" brushRef="#br0">2112 1656 246 0,'-12'-12'112'15,"10"2"-1"-15,-1-1-14 0,-3 2-15 0,6 9-9 16,-7-16 2-16,5 10 1 0,2 6-16 0,-8-14 5 0,8 14 3 16,-4-12 3-16,-1 5-10 0,5 7-5 15,-4-12 4-15,4 12-6 0,-7-13 4 0,7 13-2 16,-5-9-10-16,5 9-4 0,-4-8 4 0,4 8-9 0,0 0-5 16,-5-11 4-16,5 11 1 0,0 0-3 0,0 0-13 15,-2-11-3-15,2 11 2 0,0 0-3 0,0 0-5 16,0 0-1-16,14-8 2 0,-14 8-4 0,22 0 4 15,-3-1-7-15,-19 1 1 0,43 6 2 0,-20-3-5 16,-2 2-1-16,-1 1-2 0,-2 0 1 0,3 3-2 0,-5-1-3 16,2 4-1-16,-5-2 2 0,2 2-3 15,-6 5 7-15,-1-2-7 0,2-1 3 0,-5 2 2 0,-1 1 1 16,-6-1 2-16,2 3 0 0,-5-3 2 0,-2 3-1 16,-2 0 9-16,-2-4-11 0,-8 10 7 0,2-4-6 15,0-5-2-15,1-2 3 0,2 1 2 0,-1-1-3 16,-1-1 6-16,-1-4-6 0,4 4 4 0,-3-4-7 15,4-1 4-15,4-2-2 0,-1 0 6 0,9-6-4 16,-12 9 4-16,12-9 4 0,-9 4 7 0,9-4-4 16,0 0 1-16,-7 8-3 0,7-8-3 0,0 0 0 15,0 0-5-15,0 0-3 0,0 0-4 0,0 0-9 16,0 0-7-16,0 0-7 0,0 0-3 0,0 0-1 16,34-27-4-16,-20 15-6 0,2-1-1 0,-5 1 2 0,3-7 8 15,-3 5-7-15,10-12 7 0,-5 5-5 0,-2 5 2 16,-3-3 14-16,-2 0-4 0,9-5-2 0,-4 1 3 15,0 4 1-15,-3 3 3 0,-2 2 0 0,3-3 11 16,-3 5 5-16,-1 0 1 0,0 1 3 0,-1 4-1 16,-3-2-7-16,0 1 7 0,-4 8-2 0,12-12 2 15,-12 12-4-15,5-9 1 0,-5 9-2 0,7-8 12 16,-7 8-10-16,0 0-2 0,4-8-2 0,-4 8-2 16,0 0 1-16,0 0-2 0,0 0 4 0,0 0 17 15,0 0 0-15,0 0-3 0,0 0 18 0,0 0 15 16,-13 26 1-16,3-11-9 0,1 2-4 0,-2-2 0 15,1 1-4-15,1 2 7 0,-2-5-4 0,4 4 0 0,-2-1-1 16,2 0-3-16,3-4-3 0,-1 0-4 0,2-3 2 16,-1 0-3-16,-1 0-7 0,5-9 9 0,3 18-5 15,-3-18 0-15,6 15 5 0,0-7-7 0,0 0-4 16,1-4 10-16,2 4-10 0,-9-8-5 0,18 8-10 16,-2-1-15-16,2-3-23 0,-18-4-11 0,32 4-22 15,-17-4-11-15,2 0-12 0,-17 0-20 0,28-8-86 16,-12 0-248-16,0-1 74 0</inkml:trace>
  <inkml:trace contextRef="#ctx0" brushRef="#br0" timeOffset="209.05">2816 1529 246 0,'0'0'145'0,"0"0"-25"0,0 0 0 0,0 0-21 15,0 0-13-15,0 0 2 0,0 0-18 0,0 0 6 16,23 12-11-16,-23-12-1 0,0 0-3 0,25 0-12 16,-25 0-4-16,38 2-3 0,-15-4-12 0,-23 2-24 15,53 0-11-15,-31-2-18 0,-1 2-24 0,-2 0-32 16,-19 0-78-16,0 0-187 0,36 0 57 0</inkml:trace>
  <inkml:trace contextRef="#ctx0" brushRef="#br0" timeOffset="384.96">2962 1759 376 0,'0'0'191'0,"-7"12"-29"0,7-12-12 16,0 0-14-16,0 0-11 0,0 0-10 0,0 0-16 0,0 0-6 16,0 0-13-16,0 0-9 0,0 0-8 15,0 0-10-15,0 0-15 0,34 7-33 0,-34-7-27 0,39-7-29 16,-39 7-36-16,57-10-119 0,-30 2-244 0,8 0 69 15</inkml:trace>
  <inkml:trace contextRef="#ctx0" brushRef="#br0" timeOffset="3283.99">1917 1453 298 0,'0'0'83'0,"0"0"-13"15,0 0-12-15,0 0 6 0,2-9-2 0,-2 9-9 16,0 0 1-16,0 0-8 0,0 0-8 0,0 0 6 0,0 0-3 16,0 0 11-16,0 0-5 0,0 0-5 15,0 0-3-15,0 0 0 0,3-12-1 0,-3 12-10 0,0 0 7 16,0 0 3-16,0 0-7 0,0 0 3 0,0 0-11 16,0 0-8-16,0 0 6 0,0 0 0 0,2-8-10 15,-2 8 4-15,0 0-13 0,0 0 2 0,0 0 2 16,0 0-4-16,0 0-2 0,0 0 11 0,0 0-1 15,0 0-7-15,0 0-3 0,0 0-1 0,0 0 4 0,0 0 4 16,21 23-2-16,-17-15 7 0,4-2-3 0,5 7-11 16,0-1 3-16,1 0 0 0,2-2 6 0,0 1-5 15,0-1-3-15,21 4 15 0,-17-7-7 16,-1-3 2-16,1-1-3 0,2-3-4 0,2 0 3 16,-4-2 0-16,2-2 2 0,-1-2-1 0,-2 2 0 15,-1-4 3-15,0 2-8 0,-2-2-3 0,-2-3-7 16,-3 1-2-16,3-1 2 0,-1 1-5 0,-1 3 12 15,-3-2-1-15,-2 1-2 0,0 2-2 0,-7 6-2 16,12-11 8-16,-6 5 1 0,-6 6-1 0,7-11 5 16,-7 11-1-16,6-8 7 0,-6 8-4 0,0 0-1 15,10-7 11-15,-10 7-12 0,0 0 7 0,5-7 5 16,-5 7-4-16,0 0-2 0,0 0 6 0,0 0-7 16,0 0 2-16,0 0-2 0,6-8-7 0,-6 8 4 0,0 0-8 15,0 0 4-15,0 0 1 0,0 0-2 0,0 0-2 16,0 0-11-16,7 25 24 0,-7-9-16 0,0 5 5 15,0 10 7-15,2 2 1 0,-4-1 3 0,0 4 0 16,2 0 5-16,2 1-1 0,-4 5 5 0,2-4-2 16,-2 4-1-16,2-6 1 0,-3 3-2 0,3-3-2 15,0 0 5-15,0 3 7 0,0-4 1 0,0 5-4 16,-2-6 2-16,0 0-6 0,-2 2 5 0,-2-1-6 16,-1-4 5-16,3 2-4 0,-3-2-3 0,5-1 1 15,-8-1 4-15,2 1-5 0,1-4 5 0,3-6-4 16,-1-1-2-16,-2-4-1 0,0 5 2 0,2-3 0 0,-1 1-2 15,-1-5-2-15,2 3 4 0,-2-2-3 16,1-2 0-16,1-2-5 0,1 1 2 0,-3-3 6 16,2-2-4-16,5-6 1 0,-11 12 0 0,6-5 0 0,5-7 3 15,-9 12-2-15,9-12 2 0,-14 6-2 0,14-6-2 16,-15 5 1-16,15-5 1 0,-17 1-6 0,17-1 4 16,0 0 0-16,-29-6 0 0,18 2-2 0,-4-4 4 15,2-3-7-15,-3-3 0 0,-4-11 0 0,1 1-1 16,4 3 0-16,-2-3-5 0,2-7 1 0,1-1 2 0,3 4 0 15,1-5 1-15,-1 0-1 0,6 3-4 0,-1-1 0 16,3 0 2-16,-2 2-2 0,5 5-2 0,3-9 4 16,-3 10-6-16,2 2 4 0,1 3-1 0,1-1 1 15,-2 3-5-15,3-4 3 0,-1 3 1 0,3-2 0 16,3 2-1-16,-2 2 1 0,-1-4 0 0,3 1-2 16,-1 1 2-16,0-1 4 0,-1 1-3 0,4-1-1 15,-3 1 1-15,2 1-4 0,1 0 5 0,-1-1-5 16,1 2 1-16,-3-1 2 0,2 0 0 0,1-1 0 15,1 3 0-15,6-10-3 0,-3 4 4 0,4-2-4 16,0 6-2-16,-3-1 2 0,-1 3 0 0,0 0 3 16,0-1-2-16,-3 3 4 0,-2 1-2 0,1 4-3 15,-5-2 1-15,0 2 1 0,-7 7 0 0,12-7-1 16,-12 7-6-16,8-8 2 0,-8 8 0 0,7-7 4 0,-7 7-4 16,0 0 0-16,7-6 3 0,-7 6 2 0,0 0 0 15,0 0 0-15,0 0 1 0,10-11-4 0,-10 11-5 16,0 0-16-16,0 0-8 0,0 0-23 0,8-5-12 15,-8 5-13-15,0 0-19 0,0 0-22 0,0 0-15 16,0 0-124-16,7-7-310 0,-7 7 88 0</inkml:trace>
  <inkml:trace contextRef="#ctx0" brushRef="#br0" timeOffset="4770.92">2006 1395 230 0,'0'0'132'0,"0"0"-24"16,0 0-12-16,0 0-5 0,0 0 2 0,0 0-19 15,0 0-1-15,0 0-7 0,0 0-9 0,32-18-7 16,-32 18-7-16,0 0-3 0,0 0 4 0,7-9-9 16,-7 9 1-16,0 0-2 0,7-8-10 0,-7 8 4 15,0 0 2-15,0 0-12 0,0 0-1 0,5-9 2 16,-5 9 3-16,0 0-9 0,0 0-6 0,0 0-13 15,0 0 10-15,0 0 0 0,0 0-1 0,0 0-4 0,0 0-5 16,0 0 8-16,0 0 5 0,0 0-9 0,0 0-2 16,0 0 1-16,0 0 2 0,0 0 6 0,17 17-5 15,-17-17 0-15,3 13 6 0,-3-13-3 0,7 10 1 16,-7-10-4-16,9 11 10 0,-4-6-12 0,-5-5 9 16,8 8-3-16,-8-8 3 0,17 9 0 0,-11-5 3 15,-6-4 0-15,17 4-1 0,-17-4-2 0,15 4 2 16,-15-4-4-16,12 3 5 0,-12-3-1 0,0 0-6 15,0 0 3-15,20 0-6 0,-20 0 11 0,0 0-3 0,0 0 5 16,14-7-10-16,-14 7 0 0,0 0-3 0,5-10-2 16,-5 10-5-16,0 0 9 0,2-12-1 0,-2 12-7 15,0 0-2-15,-7-15 1 0,7 15 3 0,-9-10-5 16,9 10 2-16,-9-10 1 0,9 10-2 0,-9-11 7 16,9 11-10-16,-10-10 13 0,10 10 6 0,-4-8-8 15,4 8 5-15,-7-7-8 0,7 7 11 0,0 0 1 16,-9-8 3-16,9 8 1 0,0 0-10 0,-6-7 10 15,6 7-4-15,0 0 7 0,-8-9 0 0,8 9-6 16,0 0 7-16,0 0-6 0,-7-8 5 0,7 8-1 16,0 0-4-16,0 0 3 0,0 0 0 0,0 0-7 15,-8-11-1-15,8 11 8 0,0 0 2 0,0 0-6 16,0 0 1-16,-5-5 7 0,5 5-7 0,0 0 1 0,0 0 5 16,0 0 4-16,0 0 2 0,0 0-8 0,-10-9 5 15,10 9-9-15,0 0 0 0,0 0-5 0,0 0 5 16,0 0-2-16,0 0-3 0,0 0-6 0,0 0 0 15,0 0-2-15,-6-8 2 0,6 8-6 0,0 0 1 16,0 0 6-16,0 0-5 0,0 0 0 0,0 0 3 16,0 0-9-16,0 0 8 0,0 0 2 0,0 0 2 15,0 0-3-15,0 0 2 0,0 0-7 0,0 0 8 16,0 0-6-16,0 0 5 0,0 0 1 0,0 0-5 0,0 0 3 16,0 0-2-16,0 0-5 0,0 0-10 0,0 0 10 15,0 0 2-15,0 0-5 0,0 0-3 16,0 0 1-16,-26 0 6 0,26 0 0 0,-8-4-3 0,8 4 6 15,-14-7-6-15,14 7 10 0,-12-7-1 0,12 7-7 16,-11-7 4-16,11 7-3 0,0 0 4 0,-14-5 4 16,14 5-3-16,0 0 8 0,-9-9-3 0,9 9 2 15,0 0-4-15,0 0 2 0,-11-4 1 0,11 4 0 16,0 0 1-16,0 0-2 0,0 0-3 0,0 0-3 16,0 0-3-16,0 0-1 0,-12-7 4 0,12 7-5 15,0 0 3-15,0 0 0 0,0 0 4 0,0 0-3 0,0 0-3 16,0 0 5-16,21 34-10 0,-10-22 1 0,-1 2 10 15,1 1 0-15,3-1 0 0,-1 1 2 0,-2 0-7 16,4 1 10-16,0-4-3 0,-1 2 0 0,0-2 0 16,4 2 6-16,-2-1-3 0,0-3 3 0,0 0-3 15,4-1 0-15,-3-1 1 0,3-3-4 0,-2 3 4 16,0-5-2-16,-1 2 0 0,-4-4 2 0,-13-1-4 16,25 4 0-16,-25-4 4 0,19 5-6 0,-19-5 6 15,20 0 0-15,-20 0 3 0,16 2-5 0,-16-2-4 16,0 0 7-16,25 0-1 0,-25 0-2 0,0 0 2 15,16 0-10-15,-16 0 9 0,0 0 0 0,0 0 1 0,18-4-1 16,-18 4-2-16,0 0 4 0,11-8-5 16,-11 8 5-16,12-8 0 0,-12 8-7 0,9-13 2 15,-4 5-2-15,-1-1 7 0,0 1-2 0,4-9-8 0,-6 5 1 16,3-4-2-16,-3 4 3 0,2-1-7 0,-4 3 9 16,3 0-2-16,-1 0 5 0,-2 10-2 0,-2-19-1 15,2 11 1-15,0 8-4 0,2-18 7 0,0 9-5 16,-2 9 0-16,0-16 2 0,2 6-2 0,-2 10-2 15,2-17 3-15,1 9-2 0,-3 8-2 0,3-17-2 0,-3 9 5 16,0 8 5-16,2-14-5 0,-2 14 0 0,4-10 3 16,-4 10-3-16,0 0 0 0,0-13-2 15,0 13 2-15,0 0-1 0,0-13-1 0,0 13-2 0,0 0-5 16,0 0 1-16,0 0 5 0,0-9-5 0,0 9-3 16,0 0 0-16,0 0 5 0,0 0 2 0,0 0-10 15,0 0 4-15,0 0 2 0,0 0 5 0,0 0 0 16,-4 43 0-16,-1-22-4 0,0-1 6 0,1 11-3 15,-3 2 3-15,3 1 1 0,-1 1-3 0,-2 0-2 16,0 0 2-16,0 2 1 0,1 0 7 0,-4 2-2 16,8-1 4-16,-5-4 3 0,1 1-4 0,3 0 1 15,3-2 2-15,-2-2-1 0,-2-6 8 0,2-5-9 16,-1-1 3-16,-2-1-1 0,0-2 1 0,5 1-8 16,-4-1 2-16,0-1 4 0,1-3 3 0,1-2 0 0,2-2-1 15,0-8-1-15,-6 17-3 0,6-17 1 0,-4 15-13 16,4-15-15-16,0 0-22 0,-6 14-20 0,6-14-48 15,0 0-130-15,0 0-286 0,-16 4 83 0</inkml:trace>
  <inkml:trace contextRef="#ctx0" brushRef="#br0" timeOffset="6592.8">4960 1212 228 0,'4'-12'148'15,"-4"12"-28"-15,0-10-10 0,0 10-18 0,2-13-6 16,-2 13-1-16,3-17-22 0,-3 8-9 0,0-8 1 15,-3 1-4-15,1-1-11 0,-2 1 1 0,-1-1-9 16,1 3-5-16,-3 1-4 0,0 0-11 0,-2 2 4 16,-2 3 0-16,1 0-10 0,-5 2-2 0,15 6 6 15,-35-5 9-15,15 10 8 0,-1 1 11 0,-11 5-9 16,-2 6-1-16,4 6 3 0,0 0-2 0,3 1 0 16,0 1-2-16,4-1-6 0,5 1 6 0,4-4-2 0,5-1-7 15,2-1-3-15,3-3 5 0,1 1 0 0,3-1-9 16,0-2 7-16,7 1 3 0,3-2-5 0,-4-6-2 15,5 1 5-15,8-1-3 0,1-2 4 0,1-2-3 16,0-3-5-16,1-4 0 0,13-4-10 0,-3-3 1 0,0-3-10 16,-3-3-5-16,-2-3-9 0,-2 0-8 15,0-5-4-15,-2 1-6 0,-5-4-1 0,-1 0 6 16,-2-1-8-16,-3 0 9 0,-3-3 4 0,3 0 3 0,-6 0 5 16,1 0-12-16,-3 0 13 0,3 1-1 15,-5 7 2-15,8-8 0 0,-5 10 6 0,-1 3-1 16,-2 3 3-16,0-1 11 0,5 3 0 0,-5 0 0 0,1 4 3 15,2-1-2-15,-3 2 14 0,0 4 0 0,-2 5 2 16,5-11-6-16,-5 11-2 0,0 0 0 0,2-11-10 16,-2 11-4-16,0 0 4 0,0 0 4 0,0 0 9 15,0 0 4-15,0 0 3 0,-9 31 9 0,-3 0 7 16,-1 1 7-16,-4 4 0 0,6 4-3 0,-7-4-4 16,4 8-2-16,1-3 2 0,-1-6-2 0,3 2 2 15,-1-4-3-15,3 0-5 0,2-2-3 0,3-9-1 0,2-1-1 16,2-3-1-16,2-2 5 0,0 1-6 0,0-4 1 15,5-1-1-15,0-2-1 0,0-2-5 0,9 3 4 16,-3-6-3-16,3 2-1 0,1-5 4 0,0 0-4 16,4-2-3-16,-3-4-10 0,1 2-1 0,-1-3-1 15,0-3-2-15,1 0-7 0,-2 0 1 0,0-2-1 16,0 0 3-16,-2-3-8 0,0 1 8 0,-1 0-9 16,0 0 7-16,-2 1 3 0,-6 1 3 0,5-3-8 15,-1 3 1-15,-3 2 7 0,-1 0 1 0,-1 1-4 16,-5 7 1-16,9-12 2 0,-4 4 0 0,-5 8 3 15,4-10-11-15,-4 10 4 0,3-11 3 0,-3 11-2 0,2-7 3 16,-2 7-2-16,0 0-2 0,0-16 9 16,0 16-11-16,0 0 5 0,0 0-5 0,-2-12 6 15,2 12-3-15,0 0-7 0,0 0 1 0,-7-8 4 0,7 8-3 16,0 0-1-16,0 0 2 0,0 0 8 0,0 0-1 16,0 0 2-16,0 0 5 0,0 0-4 0,-32 15-3 15,32-15 4-15,-14 12-4 0,9-7 4 0,1 4-1 16,4-9-2-16,-9 15 8 0,6-7-4 0,1 0 6 0,2-8-8 15,-5 16 4-15,1-8-1 0,4 3-3 0,0-11-7 16,-2 15-9-16,2-15-9 0,2 14-1 0,-2-14-6 16,0 13 5-16,0-13-2 0,4 7 0 0,-4-7-2 15,12 7-7-15,-12-7-20 0,14 1-8 0,-14-1-5 16,27-1-14-16,-8-6-10 0,1 2-73 0,9-10-198 16,1-4 59-16</inkml:trace>
  <inkml:trace contextRef="#ctx0" brushRef="#br0" timeOffset="7200.37">5870 672 214 0,'0'0'68'0,"0"0"0"15,7-6 2-15,-7 6-8 0,0 0 2 0,0 0-13 16,4-8 5-16,-4 8-11 0,0 0 0 0,0 0-5 0,0 0-12 16,0 0 3-16,0 0-7 0,0 0-3 15,0 0 3-15,7-9 2 0,-7 9-17 0,0 0 3 0,0 0-8 16,0 0 4-16,0 0-8 0,0 0 10 16,0 0-10-16,0 0 19 0,0 0-3 0,0 0 3 15,-20 33-9-15,10-16 1 0,-1-3 9 0,-3 2-3 0,-2 11 1 16,0-7-2-16,3 8 16 0,-6-3 2 0,6-4 1 15,2-4-6-15,-1 0 1 0,3-4-9 0,2-2-1 16,-3 2 6-16,6-3-2 0,0-2-8 0,4-8 7 16,-11 13-7-16,8-5 3 0,3-8-9 0,-7 12 2 15,7-12 3-15,-5 8 4 0,5-8-4 0,-6 6-2 16,6-6-6-16,0 0 7 0,0 0-3 0,-5 9 10 16,5-9 4-16,0 0 6 0,0 0 8 0,0 0 1 0,0 0-3 15,0 0 0-15,-9 8-3 0,9-8-2 0,0 0-2 16,0 0-3-16,0 0-7 0,0 0 5 0,0 0-7 15,0 0-3-15,0 0 1 0,0 0-4 0,-9 6-1 16,9-6-1-16,0 0 2 0,0 0-2 0,0 0-8 16,0 0 6-16,0 0-7 0,0 0 3 0,0 0 1 0,0 0-9 15,0 0-3-15,0 0 1 0,0 0-2 0,0 0-1 16,-11 6-1-16,11-6 5 0,0 0 2 16,-7 10-6-16,-1-3 1 0,0 6 2 0,-1 5-4 15,-10 8 7-15,4 3-3 0,-6 0 4 0,5 1 2 16,-2-1-3-16,4 0 4 0,-2-2-3 0,3-7 5 0,3-2-2 15,1-3-1-15,5-4-2 0,-3-1 3 0,2-3-2 16,0 0 0-16,5-7 0 0,-6 10 1 0,6-10-1 16,-5 8-8-16,5-8-5 0,0 0-11 0,-4 9-5 15,4-9-26-15,0 0-53 0,0 0-118 0,0 0-271 16,0 0 79-16</inkml:trace>
  <inkml:trace contextRef="#ctx0" brushRef="#br0" timeOffset="7414.23">5495 929 358 0,'0'0'173'0,"0"0"-32"0,0 0-25 0,0 0-5 16,0 0-19-16,0 0 0 0,0 0-21 15,23 0-17-15,-23 0-34 0,39-3-31 0,-18 2-33 16,15 1-41-16,0-4-47 0,2 0-159 0,0-7 50 0</inkml:trace>
  <inkml:trace contextRef="#ctx0" brushRef="#br0" timeOffset="7665.12">6269 680 277 0,'-18'22'168'0,"-3"5"-16"0,-1 2-22 0,1 2-20 16,0 0-11-16,3 2 0 0,0-1-10 0,2 4-3 16,0-5-8-16,3-3-10 0,3-5-7 0,-1-3-2 15,2 9-6-15,1-8-3 0,8-5-9 0,0-2-7 16,6 1 9-16,-4-5-13 0,4 0-17 0,-6-10-13 15,24 21-22-15,-7-13-29 0,4-4-21 16,15-2-21-16,3-4-101 0,-3-10-227 0,4 1 69 0</inkml:trace>
  <inkml:trace contextRef="#ctx0" brushRef="#br0" timeOffset="8126">6624 742 214 0,'0'0'207'16,"0"0"-40"-16,9-11-17 0,-9 11-27 0,0 0-7 15,0 0-21-15,0 0-9 0,0 0-11 0,0 0-12 16,0 0-3-16,0 0-9 0,0 0-3 0,0 0 9 16,0 0 0-16,-11 47 3 0,0-17-6 0,-5 2-2 15,5-2-7-15,-3 0-1 0,2-1-9 0,-1-3-1 16,1-4-6-16,3-2-1 0,3-6-4 0,0 3-4 16,2-5-3-16,0-4 2 0,1 0 0 0,3-8-2 0,-4 11-2 15,4-11 7-15,-5 10 1 0,5-10 0 0,0 0 2 16,0 0-4-16,0 0-4 0,0 0-10 0,0 0 2 15,0 0-3-15,0 0-4 0,18-36 5 0,-4 10-1 16,0-4-2-16,0-2-9 0,-1 0 2 0,-1-4-9 16,4 4-12-16,0-3-2 0,-1 2 3 0,6 1-3 15,-3 2 6-15,-2 0 0 0,2 5 0 0,-4 2 6 16,-3 7-6-16,-1 3 11 0,-3 3 4 0,-1 4-7 16,-1-3-2-16,-5 9 5 0,12-10 3 0,-12 10-18 15,6-6 20-15,-6 6-14 0,0 0 9 0,0 0 2 16,18 0 0-16,-18 0 5 0,0 0 3 0,14 12 11 0,-9-5-9 15,1 8-3-15,1 1 0 0,-5 0 13 0,6 2 9 16,-6 1 0-16,0 14-1 0,0-4 1 0,3-5-4 16,-3-3 3-16,-2-2-5 0,2 1-3 0,-2-2 1 15,0 1 2-15,3 0-8 0,-3-2 5 0,2 0 2 16,-2-2-3-16,2 0-8 0,1 1-18 0,-3-4-16 16,0-12-19-16,0 18-9 0,0-18-29 0,2 11-6 15,-2-11 7-15,0 8-29 0,0-8-86 0,0 0-241 16,0 0 69-16</inkml:trace>
  <inkml:trace contextRef="#ctx0" brushRef="#br0" timeOffset="8267.94">6552 877 370 0,'0'0'168'0,"0"0"-27"16,0 0-11-16,0 0-10 0,0 0-14 0,0 0-9 15,0 0-12-15,0 0-12 0,0 0-5 0,0 0-24 16,81-4-37-16,-49 2-25 0,3 2-48 0,-8-4-101 15,-2 0-197-15,-4 2 58 0</inkml:trace>
  <inkml:trace contextRef="#ctx0" brushRef="#br0" timeOffset="8582.99">7047 818 346 0,'0'0'147'0,"0"0"-23"0,0 0-11 16,0 0-19-16,0 0-14 0,0 0-9 0,0 0-5 0,0 0-3 16,23 2-19-16,-23-2 0 0,0 0-8 0,26 1 7 15,-26-1-9-15,32 5 4 0,-18-3-14 0,-14-2-5 16,23 9 4-16,-23-9-1 0,20 7 0 0,-10-1-9 16,1 9 10-16,-2 0-2 0,-5 1-4 0,0 0 6 15,-8 3 6-15,2 2 3 0,-7 9-5 0,-2-7-7 0,-1-5-2 16,3 0 3-16,1-1 1 0,-2-2 0 0,1-1-3 15,2 0 0-15,-1-3-3 0,2-1-1 0,-1-4 6 16,7-6 1-16,-4 10 0 0,4-10-1 0,-4 9 0 16,4-9 0-16,0 0-5 0,0 0-10 0,0 0-6 15,0 0-24-15,87-23-18 0,-49 8-20 0,3 2-36 16,-4-8-129-16,-1-2-266 0,-2-1 77 0</inkml:trace>
  <inkml:trace contextRef="#ctx0" brushRef="#br0" timeOffset="8901.98">7760 375 260 0,'17'13'124'0,"-2"3"-13"0,-4 1 5 0,3 1-8 16,2 13-11-16,-2 5-2 0,-3-4-5 15,-2 5-8-15,1 4-18 0,-4 1 2 0,-3-1-2 0,1 0-5 16,-2 0-5-16,-2 20 3 0,0-15-5 0,0-8-6 16,-6-3-9-16,3 1 5 0,1-4-8 0,-4-3-5 15,1-4-2-15,-2-3-3 0,0-3 2 0,-8 8-11 16,0-7 7-16,-10 3-23 0,-2-3-14 0,-3 2-25 15,-2 0-34-15,-9-2-41 0,-2-7-85 0,2 0-238 16,-7 0 70-16</inkml:trace>
  <inkml:trace contextRef="#ctx0" brushRef="#br0" timeOffset="9518.34">4643 1788 251 0,'0'0'116'16,"-21"2"-1"-16,21-2-20 0,0 0 2 0,0 0-12 15,0 0 15-15,0 0-15 0,0 0-18 16,0 0 18-16,0 0 0 0,0 0-5 0,-13 2-8 0,13-2-1 16,0 0-2-16,0 0-9 0,0 0-9 0,0 0 1 15,0 0-6-15,0 0-5 0,0 0-3 0,59-2-5 16,-22-4 4-16,8 2-7 0,28-7 5 0,4 5 5 16,6-7-2-16,1 8 5 0,4-7 4 0,80-5-1 15,-66 9 3-15,-24 2 0 0,6-1-2 0,5 1-2 16,66-2 0-16,-57 1 0 0,-16 3-3 0,-2 0 2 15,5-2-6-15,-4 4-1 0,4-2-9 0,-8 2-1 16,-6 2 1-16,-16 0-8 0,13-4-1 0,-14 4 0 0,-5 1-1 16,-3-1 1-16,-1-1-5 0,1 1-5 15,-3 0 4-15,0 0-3 0,3 0 3 0,-5 0-5 0,-3 0-2 16,0 0 0-16,0 0 1 0,-13 0-2 0,-3-4-5 16,-1 4-3-16,-2-2-2 0,-1 2-6 0,-18 0-8 15,25-4-5-15,-25 4-12 0,19-2-5 0,-19 2-13 16,0 0-13-16,0 0-25 0,22-6-28 0,-22 6-31 15,5-7-141-15,-5 7-348 0,0 0 98 0</inkml:trace>
  <inkml:trace contextRef="#ctx0" brushRef="#br0" timeOffset="10792.77">5626 2400 241 0,'0'0'131'0,"0"0"-34"15,-19-18 3-15,19 18-2 0,-18-3-7 0,18 3-1 0,-41 4 4 16,41-4 3-16,-59 15-21 0,22-5 32 16,-1 7-1-16,2 0-12 0,0 3-5 0,0 2 2 15,2 0-6-15,4 2-9 0,7-2-8 0,3 0-10 16,2-1-1-16,7-6-5 0,6 2-6 0,-5-3-5 15,8-1 0-15,2 0-5 0,2-2-8 0,-2-11 7 16,10 14-5-16,-5-6 2 0,12-2-6 0,4-2-1 0,0-2-2 16,15-4-2-16,-4-4 3 0,2-6-7 0,0 0-6 15,3-5-6-15,-2-5-9 0,-3-5-5 0,0-4-10 16,-3-2-2-16,-2-2-16 0,-2-1 11 0,-4-4 2 16,0-1-5-16,5-17-1 0,-11 7 2 0,-2 12 9 15,-6 2-2-15,2 0 2 0,2 1 3 0,-1 3 3 16,-3-1-1-16,-7 10 4 0,4 1-4 0,-2 5 2 0,5-2 5 15,-5 3 1-15,3 0-1 0,-5 3-1 0,5 3 4 16,-3 1 0-16,-2 0 7 0,0 10-1 16,5-14 2-16,-3 5-8 0,-2 9 5 0,0 0-9 0,2-13-2 15,-2 13 2-15,0 0-13 0,0 0 9 0,0 0 23 16,0 0 13-16,0 0 3 0,0 0 3 0,-19 34-1 16,6-8 8-16,-3 5 9 0,-2 4 3 0,-1 5-8 15,4-7 0-15,-4 0-3 0,6 2-5 0,-1-1-2 16,5-1-5-16,2-2-2 0,3-1-6 0,-4-5 4 15,6-4-2-15,0-3 1 0,2 3-3 0,0-5-3 16,2 3 0-16,3-3-1 0,0 1-2 0,2-3 1 16,1 1 0-16,1-6-9 0,1 2-3 0,1-5-6 15,2 4-7-15,8-3-2 0,-7-2-10 0,6-2 0 16,-20-3-4-16,32 0-1 0,-32 0-5 0,40-6-7 0,-23-1 6 16,-2 2 7-16,-2-4 5 0,5-3 3 0,-9 0 5 15,2-1 4-15,1-1 0 0,-1-1-5 0,-2-2 4 16,1 4 2-16,-1 1 4 0,-5-3 2 0,3 4 3 15,-7 11 5-15,4-18-2 0,-4 18 5 0,6-12 7 16,-6 12-1-16,4-10-4 0,-4 10-2 0,0 0-3 0,0 0 1 16,5-17-4-16,-5 17-2 0,0 0-2 15,0 0 4-15,0 0 2 0,0 0 2 0,0 0-6 0,0 0 0 16,0 0 0-16,0 0 5 0,0 0-2 0,0 0-1 16,0 0-2-16,0 0 1 0,0 0 6 0,0 0 0 15,0 0-1-15,0 0 1 0,0 0 3 0,31 2-2 16,-31-2 1-16,16-9-3 0,-16 9-6 0,16-13 0 15,-9 6-1-15,-7 7 0 0,12-16-3 0,-8 8 3 16,-4 8 0-16,7-15 2 0,-7 15 6 0,4-10-2 16,-4 10-6-16,0 0 2 0,0 0-9 0,0 0 11 15,0 0 8-15,0 0 9 0,0 0 0 0,-34 25-4 16,21-11 4-16,-1 3-4 0,-5 9 0 0,6 0-1 16,-3 2 0-16,4-5-1 0,6-7-3 0,-1 0-3 0,5-3 1 15,-3-1 3-15,5-12-1 0,0 27 0 0,5-15 2 16,-1 0-1-16,5-3-2 0,8-1-3 0,-4-2-7 15,6 0-11-15,0-4-7 0,21 2-12 0,-2-4-11 16,1-3-10-16,-1 0-13 0,0-7-5 0,-2-2-9 16,3-3-8-16,-5-1 0 0,2-5 7 0,-2 0-17 15,0-4-3-15,-1-5-2 0,-4-1 6 0,-4-2 5 16,3-2 9-16,-3-2 0 0,-2 2 8 0,-5-4 8 16,2 1 9-16,-3-2 15 0,0 3 16 0,-5 2 15 15,2 0 22-15,-1 9 17 0,-3 5 16 0,-6 5-3 16,3 3-1-16,-3 0 5 0,-2 5 0 0,-2 8-6 15,5-12-15-15,-5 12 0 0,2-8-12 0,-2 8-5 0,0 0 17 16,0 0 0-16,0 0 5 0,0 0 3 0,0 0 10 16,-26 28 3-16,7 0 9 0,-2 0 3 0,1 4-4 15,-1 3-5-15,1-3 6 0,2 3 3 0,-1 0-13 16,4-2 6-16,-2 4-9 0,4-1-4 0,-1 2-1 16,3-8-5-16,4 2-3 0,-3-2-4 0,4-7 0 15,4-3-3-15,-1-3-4 0,3-3-9 0,-2-1-9 16,4-3-8-16,-2-2-2 0,0-8-19 0,7 15-10 0,-7-15-15 15,9 8-22-15,-9-8-12 0,0 0-21 0,0 0-30 16,0 0-124-16,0 0-311 0,57-19 89 0</inkml:trace>
  <inkml:trace contextRef="#ctx0" brushRef="#br0" timeOffset="11070.91">6495 2225 294 0,'0'0'217'0,"-7"-10"-19"0,7 10-17 0,0 0-14 15,0 0-9-15,0 0-17 0,0 0-6 0,0 0-13 16,0 0-8-16,0 0-10 0,-10-10-11 0,10 10-10 15,0 0-7-15,0 0-9 0,0 0-9 0,0 0-3 16,0 0-16-16,0 0-3 0,0 0-13 0,0 0-11 0,0 0-26 16,0 0-37-16,34-13-23 0,-13 9-31 15,11-4-50-15,0-6-104 0,2 2-311 0,2 1 88 16</inkml:trace>
  <inkml:trace contextRef="#ctx0" brushRef="#br0" timeOffset="11329.81">7185 1872 356 0,'0'0'140'0,"0"0"-20"0,0 0-22 16,0 0-16-16,0 0-4 0,0 0 4 0,0 0 14 16,5 23-2-16,-12-5-1 0,-8 10 4 0,-2 2-5 15,0 0-1-15,2 6-9 0,-2-1-5 0,0 0-6 0,2-2-6 16,1 1-9-16,-2-1-2 0,2-2-8 0,1 2-6 15,3-11 0-15,3 0-8 0,1-2 5 0,3-4-8 16,-1 1-10-16,4-6-5 0,0-11-16 0,0 21-14 16,0-21-12-16,4 13-11 0,-4-13-17 0,11 8-17 15,-11-8-26-15,0 0-25 0,0 0-103 0,58-23-270 16,-31 0 78-16</inkml:trace>
  <inkml:trace contextRef="#ctx0" brushRef="#br0" timeOffset="11894.84">7507 1829 228 0,'0'0'156'0,"0"0"-4"0,0 0-12 0,0 0-3 0,-12 57 2 16,1-26-5-16,-2-2-12 0,3 4-9 0,-1 0-6 15,-5 1-3-15,3-1 0 0,2-2-4 0,-6 0-14 16,2 0-8-16,-2 0-10 0,8-11-2 0,-3-1-8 16,8-3-6-16,-3 1-5 0,3-3-6 15,-3-3-1-15,2-1-7 0,5-10 2 0,-7 12-2 0,7-12-9 16,-6 13 4-16,6-13 5 0,0 0 11 0,-5 12 4 15,5-12 2-15,0 0-11 0,0 0-3 0,0 0-12 16,0 0-4-16,0 0-12 0,0 0-7 0,13-47-4 16,-1 14-4-16,6-2-3 0,1-1-3 0,-4 0 4 15,6-1-4-15,-2 0 5 0,-2 2-5 0,2 1 5 16,-4 4 1-16,2 4-2 0,-4 2 0 0,-1 8 1 16,-3 2 2-16,-2 2 4 0,-3 3-3 0,0 1 3 0,4-1-5 15,-8 9 5-15,7-12 3 0,-7 12-2 0,6-6-5 16,-6 6 0-16,7-5-4 0,-7 5 6 0,0 0-5 15,0 0 0-15,12-7 2 0,-12 7-3 0,0 0 5 16,0 0 1-16,0 0 1 0,18 21 10 0,-11-8-2 16,-2 4 1-16,1 2 3 0,-4 1 3 0,1 12 0 15,-1-9 6-15,-4 9-5 0,4-7 5 0,2 6-7 16,-6-9 5-16,2-2-3 0,0-2-2 0,2 2 1 16,-2-2-2-16,0 0-4 0,0-1-2 0,0-2-16 15,0-3-16-15,0-12-14 0,0 18-17 0,0-18-8 16,0 13-19-16,0-13-6 0,0 0-11 0,0 0-47 15,0 0-123-15,0 0-322 0,0 0 89 0</inkml:trace>
  <inkml:trace contextRef="#ctx0" brushRef="#br0" timeOffset="12048.94">7357 2131 264 0,'0'0'237'0,"0"0"-35"15,0 0-14-15,0 0-18 0,0 0-15 0,0 0-17 16,0 0-15-16,0 0-16 0,0 0-12 0,0 0-11 0,0 0-10 15,0 0-16-15,0 0-17 0,66-19-31 0,-39 14-23 16,7-2-35-16,-2 1-23 0,-2 2-45 0,-9-5-105 16,11 1-262-16,-5-2 77 0</inkml:trace>
  <inkml:trace contextRef="#ctx0" brushRef="#br0" timeOffset="12424.34">7886 1736 292 0,'2'-8'141'0,"2"2"-15"15,-4 6-6-15,8-8-23 0,-8 8-4 0,4-9-24 16,-4 9-2-16,0 0-5 0,0 0-9 0,0 0-8 16,0 0-10-16,0 0 8 0,0 0-4 0,0 0 11 0,20 20 4 15,-12 0-3-15,-4-4 3 0,-4 5 6 0,5 10-6 16,-3 2 4-16,-4-1-2 0,2 1 5 0,-3-3-5 15,1 8-1-15,0-5 0 0,-3 6 2 0,2 2-6 16,-5 2-3-16,1-4 3 0,0-2 0 0,0-1-2 16,2 0 4-16,-6-4-7 0,5 2 0 0,-4-4-2 15,1-7-4-15,5-4-5 0,-1-5-5 0,1-2 0 16,-2 0-2-16,2-1-3 0,2-5-2 0,2-6-2 0,-2 15-4 16,2-15 3-16,-3 10 3 0,3-10-3 15,0 0 3-15,-4 9 4 0,4-9-1 0,0 0-5 16,-2 9 1-16,2-9 0 0,0 0-1 0,0 0 0 0,0 0-3 15,0 0-5-15,0 0-22 0,0 0-39 0,0 0-34 16,0 0-24-16,0 0-28 0,0 0-37 0,0 0-152 16,0 0-387-16,-15-31 108 0</inkml:trace>
  <inkml:trace contextRef="#ctx0" brushRef="#br0" timeOffset="13217.98">7208 1654 236 0,'-11'4'41'16,"11"-4"14"-16,0 0-9 0,0 0-1 0,0 0 12 15,0 0 3-15,-12 7-10 0,12-7 14 0,0 0-1 16,0 0-4-16,0 0 9 0,0 0 3 0,0 0-16 16,0 0 12-16,0 0-8 0,0 0 3 0,0 0-3 15,0 0-23-15,0 0 29 0,0 0-5 0,0 0-11 16,0 0 1-16,0 0-9 0,0 0-4 0,0 0-5 16,0 0-5-16,0 0 0 0,0 0-2 0,55 0-8 15,-16-5 4-15,0 1-5 0,2 0-2 0,2 0 3 16,1 0-2-16,-1 2 0 0,-3 0-8 0,-2 0 2 0,-2-2-3 15,-8 4 1-15,-5-3 7 0,-6 2-10 0,2 1-3 16,-19 0 3-16,24 0-7 0,-24 0 1 16,21 0-5-16,-21 0-5 0,0 0 3 0,19-3 2 0,-19 3-2 15,0 0-5-15,0 0-4 0,0 0-15 0,0 0-1 16,20 0-19-16,-20 0-21 0,0 0-9 0,0 0-105 16,0 0-225-16,0 0 67 0</inkml:trace>
  <inkml:trace contextRef="#ctx0" brushRef="#br0" timeOffset="13640.57">7117 1869 290 0,'-19'20'110'0,"6"-2"-8"16,-8 7-7-16,1 4 0 0,2 2-21 0,-5-1 29 0,-2 4-10 16,5 2-3-16,-1-1-16 0,3-2-6 0,2 2 1 15,0 0-11-15,2-5 1 0,1 1-12 16,6 0-4-16,2-8 2 0,0 10-1 0,5-9-2 0,5-3-5 16,0-3-2-16,2 0-1 0,2-1-7 0,4 0 3 15,1-4-2-15,-1 0-14 0,4 0-19 0,0-3-16 16,4-2-39-16,16 1-33 0,-10-9-117 0,7 0-251 15,0-7 74-15</inkml:trace>
  <inkml:trace contextRef="#ctx0" brushRef="#br0" timeOffset="14300.87">7820 1638 282 0,'0'0'109'0,"0"0"-15"0,0 0-10 0,0 0-18 16,0 0-3-16,0 0-10 0,0 0 3 0,25 6-4 15,-18-1-15-15,-1 4 5 0,1-2-3 0,3 9 5 0,7 11 7 16,2-1-13-16,-6 1-2 0,-1 2 18 0,-1 3-3 16,0-1 4-16,-1 5-3 0,-1-4 0 0,-5 1-8 15,3 1 6-15,-5 2-1 0,1-1-2 0,0-2 9 16,-6 2-5-16,6 0 4 0,-9-1 1 0,2-3-12 16,-1-2-2-16,1-6-3 0,-3-4-3 0,3-3 1 15,-4 2-3-15,-3-3 8 0,0 0-2 0,-10 9-1 16,3-4-3-16,2-5-4 0,2-1 0 0,1 1-5 15,-6-1 1-15,4-2-1 0,-2-2 1 0,0 2-3 16,0 0 7-16,0 1-6 0,2-2-1 0,0 1-4 16,1-2 0-16,3 0-4 0,0-3-1 0,3 1 1 15,8-8-2-15,-11 10 0 0,11-10-1 0,-9 7 3 16,9-7-1-16,-10 5 0 0,10-5 0 0,0 0 1 0,-6 7-6 16,6-7 5-16,0 0-5 0,0 0 1 0,0 0-1 15,-9 8 1-15,9-8-4 0,0 0 0 0,0 0 0 16,0 0-1-16,0 0-1 0,0 0 6 0,0 0-3 15,0 0 4-15,-9 6-8 0,9-6-10 0,0 0-13 16,0 0-16-16,0 0-26 0,0 0-63 0,0 0-52 0,0 0-151 16,0 0-391-16,7-41 109 0</inkml:trace>
  <inkml:trace contextRef="#ctx0" brushRef="#br0" timeOffset="14831.99">8967 1247 286 0,'0'0'150'0,"0"0"-14"0,-9 6-18 16,9-6-10-16,0 0-22 0,0 0 7 0,0 0-14 15,0 0-1-15,0 0-15 0,0 0-8 0,0 0 0 0,0 0-8 16,0 0-2-16,0 0-6 0,38 5-28 0,-15-3-11 16,-2 0-2-16,-1-1-5 0,1 2-21 15,0-1-7-15,-6-2-10 0,2 2-13 0,-6-2-26 0,2 4-65 16,-13-4-173-16,19 2 54 0</inkml:trace>
  <inkml:trace contextRef="#ctx0" brushRef="#br0" timeOffset="15036.84">8958 1424 327 0,'0'0'121'15,"0"0"-7"-15,0 0-16 0,-5 15-11 0,5-15-9 16,0 0-3-16,0 0-10 0,16 12-11 0,-6-10 0 15,7 2-11-15,2 0-33 0,1-4-27 0,1 0-56 16,2-6-52-16,11 2-148 0,-7-3 46 0</inkml:trace>
  <inkml:trace contextRef="#ctx0" brushRef="#br0" timeOffset="17396.96">23301 1597 338 0,'0'0'116'0,"-8"22"-13"0,8-22-14 0,-11 27-16 15,2-8 8-15,-3 14-6 0,-6-3-7 0,2 5 4 16,-2 2-10-16,0-4-7 0,-3 3 1 0,1 2-3 16,-1-4 2-16,-20 33 33 0,23-36-48 15,5-2-10-15,-6-1-6 0,8-8 3 0,1-4-2 16,1-1-2-16,5-2-3 0,-3-3-5 0,3-2 1 16,-2-2 3-16,6-6 6 0,-6 12 5 0,6-12 7 15,-5 11 4-15,5-11 9 0,0 0-6 0,0 0-3 16,0 0-11-16,0 0-4 0,0 0-10 0,11-33-10 0,1 0-4 15,4-3-5-15,-2-8-5 0,14-18 0 0,-1 4-6 16,-1 1-2-16,-7 12-2 0,-2 6 2 0,-2 0-2 16,4 2 4-16,-6 2 0 0,3 4 0 0,-5 3 7 15,0-1-6-15,-1 8 5 0,-1 4 5 0,-4 5-3 16,-3 0 5-16,4 2 1 0,-3 2-2 0,2 4-3 16,-5 4-2-16,7-13 9 0,-5 7-8 0,-2 6 3 15,6-8-11-15,-6 8 9 0,7-7 2 0,-7 7-1 16,10-6 1-16,-10 6 5 0,0 0-13 0,13-2 12 0,-13 2-2 15,0 0 1-15,23 7-2 0,-16-2 0 0,6 6 8 16,-1 6 13-16,-1-3 3 0,6 14 2 0,-9-5-1 16,-3-2-2-16,5 8-5 0,-4-5-1 0,-1-4 2 15,3 9-5-15,-3-4 6 0,-1-4-6 0,-1-3-2 16,-3 3-6-16,5-3 4 0,-3-2-2 0,3 1 4 16,-3 0 0-16,2-1 0 0,-4-4-7 0,5 1 5 15,-3-1-7-15,2-4-12 0,-1 0-14 0,-3-8-17 16,9 15-18-16,-4-7-19 0,-5-8-15 0,4 10-15 15,-4-10-95-15,7 8-242 0,-7-8 70 0</inkml:trace>
  <inkml:trace contextRef="#ctx0" brushRef="#br0" timeOffset="17579.02">23150 1984 313 0,'0'0'251'16,"0"0"-24"-16,-12-1-18 0,12 1-22 0,0 0-12 15,0 0-24-15,0 0-15 0,0 0-17 0,0 0-14 0,0 0-12 16,0 0-10-16,32-14-13 0,-11 8-15 0,13-7-25 16,0 4-27-16,-2 1-27 0,4 0-31 15,1 0-47-15,-2 2-41 0,-4-4-104 0,1-1-295 0,5 1 86 16</inkml:trace>
  <inkml:trace contextRef="#ctx0" brushRef="#br0" timeOffset="17963.93">23987 1800 238 0,'0'0'172'0,"0"0"-27"15,0 0-21-15,0 0-13 0,0 0-17 0,0 0-17 16,0 0-7-16,0 0-9 0,0 0 3 0,0 0-11 15,0 0-6-15,11 4-20 0,-11-4 10 0,10 4-10 16,-10-4 2-16,13 9-5 0,-4-4-3 0,-3 2-5 16,2-1 1-16,1 3-5 0,-3 4 3 0,1 3 3 15,-2 0-4-15,-2 2 17 0,-6 0 1 0,1 3 9 16,-10 9 1-16,1-1 5 0,-7-2-4 0,2 2 6 0,2-6-6 16,3-5 4-16,-1-4-4 0,3 1-2 15,-2-3 0-15,2-1 2 0,1-3-1 0,4 0 5 16,-3-2 2-16,7-6 5 0,-4 11-3 0,4-11 2 0,0 0 2 15,-10 8-2-15,10-8-3 0,0 0-6 0,0 0-5 16,0 0-2-16,0 0-2 0,0 0-6 16,35-3-4-16,-15-2-2 0,16-6-6 0,2-1-12 0,-9 2-17 15,10-1-30-15,-3-1-29 0,1-3-33 0,-3 6-27 16,0-2-49-16,1-1-116 0,-1 0-352 0,0-4 98 16</inkml:trace>
  <inkml:trace contextRef="#ctx0" brushRef="#br0" timeOffset="18163.98">24735 1634 271 0,'0'0'244'0,"12"0"-45"0,-12 0-30 0,15-4-26 16,17-7-17-16,2 1-16 0,5-1-32 15,-2 3-41-15,1-2-37 0,1 4-52 0,-3 0-44 16,-8 0-57-16,4 1-182 0,-12 5 55 0</inkml:trace>
  <inkml:trace contextRef="#ctx0" brushRef="#br0" timeOffset="18310.02">24714 2005 317 0,'0'0'204'16,"0"0"-27"-16,48-4-31 0,-16-5-30 0,4-4-36 0,1 0-52 16,0 1-60-16,1-2-93 0,1-1-148 15,-5-1 46-15</inkml:trace>
  <inkml:trace contextRef="#ctx0" brushRef="#br0" timeOffset="19086.93">26283 773 255 0,'7'-9'156'16,"-2"3"-31"-16,-5 6-2 0,6-8-15 0,-6 8-19 15,0 0-13-15,-2-10-7 0,2 10-11 0,0 0-7 16,-13-9 1-16,13 9-16 0,-14-4 0 0,-7 2-5 16,3 2 0-16,-3-2 3 0,1 2-18 0,-17 2 9 15,1-2-3-15,4 2-4 0,-4 2-5 0,10 1-2 16,-10-1 5-16,11 2-2 0,4-2-1 0,6-1-13 0,-2 0 12 15,4 1-8-15,2 0 1 0,-1-2 0 0,3 5-4 16,-7-2 4-16,2 2-2 0,5 1 4 0,0-2-1 16,0 1 9-16,4 1-14 0,-1-1 6 0,4 10 12 15,-4 0-9-15,2 3 2 0,2 9 13 0,2 2-2 16,2-1-3-16,0 2 0 0,2 0 0 0,2 2-8 16,-4-5 9-16,7 3-6 0,-3 0-1 0,1 2-8 15,1 0 11-15,-4 2 2 0,-2 0 5 0,3-1 2 0,-3 2 0 16,0-1-1-16,-2 1 1 0,-4-1-4 0,4 4 7 15,-5-2-1-15,1-1 4 0,-1 1 4 0,-2-3-13 16,0 3 6-16,1-3-1 0,-3 5 6 0,3-5 1 16,0 1 3-16,-5-1-7 0,4-2-6 0,3 2 6 15,-4 0-3-15,1-2 0 0,3-2-7 0,-3 2 3 16,1-1-2-16,-2-1-1 0,4 0 2 0,-1 0-3 16,-1 0-3-16,-1 2 1 0,2-3 4 0,-4 3 11 15,7-1-2-15,-3-2-2 0,1-5-3 0,2-2 1 16,-1-3-2-16,1-2-6 0,2 3-3 0,-5-3 1 15,5 1-1-15,-2 0 2 0,2 1 7 0,2-3 2 16,-2 1-5-16,0 0 1 0,0-2 0 0,5 1-1 16,-5-3-4-16,0-3 1 0,2-1-1 0,-2-2-3 15,0 0 2-15,3 1-4 0,-3-9 0 0,2 15 4 0,0-10-3 16,-2-5-1-16,4 15-4 0,-1-9-2 0,1 0 2 16,-4-6 6-16,12 12-3 0,-5-5 0 0,2-1-1 15,7-2-2-15,4 2 2 0,1-2-3 0,11 5 2 16,2-7-1-16,-7-1 1 0,-4 1-5 0,-3 3 2 0,3-4-3 15,11-1 1-15,-6 0 0 0,-5-1 0 0,-2 1-2 16,1 0 0-16,-1-3 3 0,-4 1-6 0,2 2 5 16,-3-2-4-16,-16 2 1 0,25 0-10 0,-25 0-8 15,18 0-19-15,-18 0-20 0,0 0-28 0,23-1-38 16,-23 1-53-16,0 0-210 0,0 0-459 0,16-2 129 16</inkml:trace>
  <inkml:trace contextRef="#ctx0" brushRef="#br0" timeOffset="24174.92">26577 980 327 0,'0'0'146'0,"0"0"-31"0,0 0-12 15,0 0-12-15,0 0-21 0,0 0 7 0,0 0-6 16,0 0 7-16,0 0-5 0,-29-4 4 0,29 4-7 0,0 0-4 16,0 0-5-16,0 0-3 0,0 0-8 0,0 0-4 15,0 0-4-15,0 0-1 0,0 0-8 0,0 0 8 16,0 0-6-16,-19 1 0 0,19-1 0 0,0 0-1 16,0 0-4-16,0 0 5 0,0 0 1 15,0 0-8-15,0 0-6 0,0 0 2 0,0 0 2 0,0 0 0 16,0 0-2-16,0 0-1 0,71-1-14 0,-34-1 8 15,6-3-2-15,-2 1-5 0,-2 0-18 0,-5 3-28 16,-6-4-23-16,-8 5-31 0,-2-2-37 0,-6 2-120 16,-12 0-293-16,20 0 85 0</inkml:trace>
  <inkml:trace contextRef="#ctx0" brushRef="#br0" timeOffset="24434.64">27365 731 253 0,'0'0'207'0,"4"-6"-34"0,-4 6-30 16,0 0-22-16,0 0-17 0,0 0-14 15,0 0-6-15,0 0-2 0,0 0-11 0,0 0-6 16,-4 39-2-16,-2-21-4 0,0 12-8 0,-1 0-6 0,0 3-8 15,3 2 7-15,-4-1-10 0,6 2-1 0,-2-1-3 16,-1 2-1-16,3 0-7 0,-2 0-25 0,2-3-32 16,-1 2-31-16,-2 1-39 0,3-4-106 0,-3-3-251 15,-1-5 74-15</inkml:trace>
  <inkml:trace contextRef="#ctx0" brushRef="#br0" timeOffset="25063.93">26632 1932 294 0,'-16'5'87'0,"16"-5"-10"0,-20 3-2 15,20-3-3-15,0 0 5 0,-21 6-8 0,21-6 14 16,0 0-7-16,0 0-7 0,0 0-9 0,0 0-3 0,-18-9-11 16,18 9-3-16,0 0-3 0,0-9-4 0,0 9-5 15,0 0-10-15,0 0-1 0,16-23 3 0,-9 17-7 16,1 0 3-16,-8 6 4 0,17-11-4 0,-8 5 1 15,7-2 0-15,-3 1 2 0,4 2-6 0,-2 0 6 0,2 2-2 16,0-1 3-16,2 4-8 0,-19 0 1 16,36 0-6-16,-19 4-7 0,3-1 0 0,-2 3 6 0,-2 1-1 15,2 1-3-15,-4 2-3 0,0-2 5 0,-1 5-9 16,-1 1 6-16,-3 1-4 0,-2-3-1 16,-3 2 1-16,4 1 2 0,-8-1 4 0,0 4 4 15,-8 3-2-15,-3 8-1 0,-8 2-2 0,2-3 8 0,-6-1-2 16,-3-2 0-16,-1 1-3 0,-1-3 2 0,-1 0-2 15,2-5-1-15,4-1 7 0,2-3-5 0,8-3-2 16,-3-6 0-16,2 2 8 0,0-3-1 0,14-4-4 16,-15 8 5-16,15-8 3 0,0 0 0 0,0 0-8 15,0 0-2-15,0 0 1 0,0 0 0 0,-30-16 3 16,30 16-3-16,0 0-2 0,2-17 2 0,-2 17-3 16,0 0 3-16,13-21 5 0,-13 21 0 0,12-12 1 0,-12 12-2 15,9-10 5-15,-2 6-6 0,-7 4-5 0,0 0 5 16,21-7-9-16,-21 7 9 0,0 0-7 0,27 0 2 15,-27 0 1-15,20 5-4 0,-1 1-2 0,-6 2-3 16,6 2-12-16,-1-1-11 0,0-1-18 0,12 4-14 16,-3-2-24-16,-4 1-12 0,-2-5-27 0,-3 0-101 15,3 0-261-15,-4-2 75 0</inkml:trace>
  <inkml:trace contextRef="#ctx0" brushRef="#br0" timeOffset="25769.91">26635 2957 219 0,'0'0'55'16,"0"0"-4"-16,0 0 6 0,0 0 2 15,0 0 16-15,0 0 7 0,0 0 0 0,0 0 12 16,0 0 1-16,0 0-9 0,0 0-4 0,0 0 0 0,0 0-11 16,0 0 0-16,0 0-7 0,0 0-3 0,0 0 5 15,0 0-13-15,0 0-7 0,4-14-7 0,-4 14-7 16,13-10-7-16,-3 1 3 0,6 1-4 0,0-3-1 15,2 1-10-15,-2 4 6 0,2-3-2 0,-2 4-9 16,-3-1 2-16,-1 2-2 0,-12 4-6 0,18-7-3 0,-18 7 2 16,14 0 2-16,-14 0-2 0,0 0-3 15,0 0-1-15,18 11-4 0,-18-11 4 0,5 14 0 16,-5-6 3-16,0-8-2 0,-7 27 3 0,0-10 7 0,-2-1-7 16,0-2-1-16,0 1-6 0,-2-1 6 15,4-2 8-15,-1 1-12 0,4-5 3 0,2 0 2 16,-3 6 0-16,5-5-2 0,0-9 2 0,3 16 0 15,1-7-3-15,0 0 4 0,6 4 3 16,3 0-2-16,-1 1-3 0,2-3 0 0,-1 2-1 0,-3-2 0 16,3 1 5-16,-6-4-4 0,2 1 0 0,-4-1-2 15,-1-2 4-15,-4-6 7 0,9 12 9 0,-7-3 8 16,-2-9 8-16,-2 14-3 0,2-14 6 0,-11 14 0 16,-3-4-1-16,-2 0-4 0,-2 1 0 0,-4-5-6 15,1 2 2-15,-11 1-6 0,7-3-1 0,4 0-6 0,5-2-10 16,16-4-17-16,-27 2-30 0,27-2-30 0,0 0-33 15,-25-6-156-15,25 6-312 0,-11-12 90 0</inkml:trace>
  <inkml:trace contextRef="#ctx0" brushRef="#br0" timeOffset="30085.92">28867 897 303 0,'0'0'150'0,"0"-12"-18"0,0 12-12 15,0 0-7-15,0-8-9 0,0 8 0 0,0 0-4 0,0 0-1 16,0 0-18-16,0 0 2 0,0 0-2 0,-2-12-3 16,2 12-5-16,0 0-4 0,0 0-3 0,0 0-8 15,0 0-5-15,0 0-13 0,-3-8-5 0,3 8-7 0,0 0-3 16,0 0-6-16,0 0-3 0,0 0-1 0,0 0-1 15,-27 16-2-15,16-5 5 0,-3 1-7 0,3 4 0 16,-3-2 0-16,-4 12 1 0,4-6 0 0,5-2-3 16,0-1 2-16,0 1-2 0,2 2 6 0,2 0-19 15,-2 7-24-15,1-1-13 0,3 4-31 0,-1-5-21 16,2-2-24-16,0-5-120 0,-6 3-283 0,4-3 81 16</inkml:trace>
  <inkml:trace contextRef="#ctx0" brushRef="#br0" timeOffset="30612.76">28628 1860 408 0,'0'0'175'0,"0"0"-28"0,0 0-17 0,0 0-19 16,0 0 0-16,-23 22-14 0,14-11-11 0,-3 3-6 15,1 0-9-15,-3 1-3 0,3-1-2 0,4 2-12 16,1-1-4-16,-4 1-5 0,8 3-2 0,-5-7-2 16,7 1-3-16,0 1-2 0,0-1-3 0,2-2 2 15,3 0-3-15,-3-3-3 0,4 1 0 0,-6-9-4 16,15 12 0-16,-7-8-1 0,-8-4-1 0,15 6 5 16,-4-4-5-16,-11-2 1 0,0 0 0 0,29-2-6 0,-29 2 4 15,19-9-5-15,-3 1 0 0,-2 1-4 0,-3-4 1 16,0-2 1-16,1 4-5 0,-3-2 1 0,-5 1-2 15,1 0-1-15,-1 1-1 0,-2 1-3 0,1 0 1 16,0-3-3-16,-3 11-1 0,0-17 1 0,-3 12-1 0,3-5-2 16,0 10 2-16,-7-16-2 0,2 7-2 0,-1 2 0 15,1 2 0-15,5 5 1 0,-10-12 0 16,6 5-6-16,4 7-14 0,-4-8-19 0,4 8-7 0,0 0-31 16,-9-8-24-16,9 8-25 0,0 0-128 15,0 0-305-15,-17-2 88 0</inkml:trace>
  <inkml:trace contextRef="#ctx0" brushRef="#br0" timeOffset="31243.84">28557 2737 251 0,'0'10'149'0,"0"-10"-24"0,0 0-22 15,0 0-10-15,-7 9-9 0,7-9 1 0,-13 6-18 0,13-6-3 16,-19 7-10-16,8-4-4 0,11-3-4 15,-21 4 6-15,21-4 2 0,-16 2 7 0,16-2-3 0,0 0-3 16,-20-2-8-16,20 2-1 0,0 0-7 16,-14-7-7-16,14 7 0 0,0 0-10 0,0-12-1 15,0 12-6-15,0 0 2 0,0 0-12 0,14-17 10 0,-7 10-5 16,-7 7 0-16,18-8 1 0,-9 4 7 0,-9 4-8 16,18-4-1-16,-18 4 4 0,21-3-6 0,-13 3 1 15,-8 0-3-15,19 4 1 0,-10 0-1 0,-9-4 0 16,19 13-3-16,-8-1-2 0,-2 5 1 0,0-3 4 15,-2 5-5-15,-1-3-2 0,2 15 1 0,-6 2 4 0,1-5-1 16,-6 2-1-16,-4 0 2 0,2-5 2 0,-1-5 0 16,-3-3-2-16,-1 1 3 0,-3 1 1 0,2-2-3 15,-1-3 2-15,-4 2 12 0,-7 7-6 0,2-9-5 16,1-2-2-16,4-1 7 0,-2-3 3 0,2-2-4 16,0 0 2-16,2-1 5 0,-1-1 0 0,15-4 3 15,-21 1-4-15,21-1 3 0,0 0 0 0,-28-5 0 16,28 5 5-16,-16-2 2 0,16 2 12 0,-11-9-2 15,11 9 3-15,-9-4-1 0,9 4-4 0,0 0-1 16,-6-9-4-16,6 9-3 0,0 0 0 0,0 0 0 16,-3-9-1-16,3 9-6 0,0 0 1 0,18-7-1 15,-18 7-3-15,19-4 1 0,0 2-3 0,-4 2 1 16,2 0-4-16,-17 0-2 0,28 2 1 0,-14-2-5 0,-3 4-7 16,-11-4-19-16,23 4-29 0,-14 0-44 0,7 4-29 15,0-1-54-15,-4-1-124 0,-5 0-359 0,-7-6 102 16</inkml:trace>
  <inkml:trace contextRef="#ctx0" brushRef="#br0" timeOffset="34530.07">29688 1101 238 0,'0'0'223'0,"0"0"-27"0,0 0-12 0,0 0-23 15,0 0-11-15,0 0-19 0,0 0-11 0,0 0-10 16,0 0-8-16,0 0-6 0,0 0-6 0,0 0-11 16,0 0-5-16,0 0-8 0,0 0-2 0,0 0-11 0,39-16-8 15,-18 11 1-15,10-5-3 0,6 3-6 0,-3 0-5 16,-5 1-16-16,3 1-22 0,-6 1-24 0,-1 4-27 15,-4 3-33-15,-1-3-43 0,-2 0-136 0,-18 0-322 16,28-3 91-16</inkml:trace>
  <inkml:trace contextRef="#ctx0" brushRef="#br0" timeOffset="34950.82">30357 921 367 0,'0'0'159'15,"0"0"-10"-15,0-11-19 0,0 11-10 0,0 0-6 16,0 0-7-16,0 0-4 0,-3-10-5 0,3 10-7 16,0 0-7-16,3-8-6 0,-3 8-9 0,0 0-9 15,0 0-10-15,6-8-5 0,-6 8-1 0,9-7-9 0,10 5-7 16,1 0-2-16,-2 2-2 0,1 0-3 0,1 2-5 15,1 3-3-15,-3 0-5 0,0 3-2 0,-2 5-2 16,-2-2 2-16,0 1-1 0,-5 2 1 0,-3 4-5 16,-1 1 2-16,-3 2 3 0,-2-3-4 0,0 3 0 15,-2-1 0-15,-3-1 4 0,1-1-6 0,2 3 5 16,-1-3-2-16,1 2 3 0,0 1-2 0,2-4-4 16,2 1 4-16,3 1-3 0,-1-1 2 0,1 1-3 15,3-1 4-15,2-1-1 0,-3 1-1 0,2-1 1 16,0-1-4-16,-2 1 2 0,0-1-1 0,-1-4 3 15,-1 3-3-15,2-1 0 0,-4-3 2 0,-3 1-2 0,0-4 4 16,-3 3-4-16,-7 2 2 0,2 2 4 0,-6 2 0 16,-13 2-4-16,-1 1-16 0,-3-2-21 0,5-2-28 15,3 1-32-15,0-8-55 0,-7 4-85 0,8-4-278 16,4-3 80-16</inkml:trace>
  <inkml:trace contextRef="#ctx0" brushRef="#br0" timeOffset="35245.61">30172 2052 433 0,'0'0'190'16,"0"0"-27"-16,18 4-25 0,-18-4-21 0,0 0-16 16,0 11-6-16,0-11-17 0,0 25-3 0,-3-7-9 15,-1 1 7-15,-3 14-16 0,-1-3-7 0,-5 5-6 16,2-4 0-16,3 2-5 0,-4 0-5 0,3 0-22 0,-3-4-19 16,3-4-20-16,0 5-21 0,5-7-34 0,-4-3-29 15,4-6-86-15,-1-2-235 0,1-1 70 0</inkml:trace>
  <inkml:trace contextRef="#ctx0" brushRef="#br0" timeOffset="35665.92">29951 2700 321 0,'0'0'192'0,"0"0"-22"0,9 9-9 16,-9-9-16-16,-2 12-14 0,2-12-19 0,-10 26 2 16,3-8-6-16,-2 2-1 0,-5 8-12 0,1 3-2 15,6-6-14-15,-7 3-7 0,7-3-10 0,3-7-2 0,-1 1-7 16,-1-1-3-16,6-1-4 0,-2-1-5 0,4-3-1 15,-2-1-4-15,4-2-3 0,1-1 0 0,-1-1-6 16,3-2-6-16,3 0-7 0,7 3 0 0,0-5-9 16,0 1-2-16,2-5-2 0,-6 3 3 0,-13-3-4 15,25 4 0-15,-25-4-1 0,17 1-1 0,-17-1-6 16,13 5-1-16,-13-5 1 0,9 3 3 0,-9-3-3 16,8 8 4-16,-8-8-2 0,6 14 6 0,-4-4 3 15,-2 0 1-15,3 7 1 0,-6-1-2 0,3 5 3 16,3-5-1-16,-6 4 2 0,1-1 0 0,2 1-1 15,-2-1-6-15,2 0-21 0,0 1-41 0,0-2-9 0,2-1-38 16,-2-2-57-16,0-15-99 0,5 15-316 0,-5-15 90 16</inkml:trace>
  <inkml:trace contextRef="#ctx0" brushRef="#br0" timeOffset="36767.93">30986 850 325 0,'-5'-10'95'0,"-1"2"-2"0,3 2-14 0,-4-2 5 16,2 2-3-16,5 6-8 0,-8-15 8 0,1 7-13 0,3 1-2 16,-2 1-2-16,6 6-2 0,-11-12-4 0,7 6 6 15,-1 0-3-15,5 6-1 0,-6-8 1 16,6 8-2-16,-8-10 2 0,8 10-3 0,-4-9-5 0,4 9-3 16,-5-7-6-16,5 7-4 0,0 0-9 0,0 0-2 15,0 0-6-15,0 0-4 0,9-13-1 0,-1 9-5 16,-8 4-3-16,32-7 0 0,-13 4 2 0,2 1 0 15,2-2-4-15,-3 3-4 0,1-1-3 0,0 0-3 16,-6 2 6-16,4 0-5 0,-19 0 5 0,27 2-6 16,-27-2 3-16,20 3-6 0,-12 3 4 0,-8-6-2 15,18 5-3-15,-10 1 0 0,0 1 5 0,1-2-1 16,2 10 0-16,-1-2 1 0,1-2 2 0,0 5 0 16,-1-3 3-16,1 4-7 0,0 0 6 0,3 9-6 15,1 3 2-15,0-3-1 0,-4 3 1 0,1 0-1 0,-4 2 3 16,1 0-2-16,3 2-5 0,-7 0 10 0,1 0-4 15,-1-1 0-15,-3 8-2 0,0-4 0 0,-2 6 8 16,-2 1 9-16,-5 19 3 0,3-14-2 0,0-4-1 16,-2-1-2-16,0 21-3 0,-3-15-3 0,2 13 4 15,3-15 0-15,-4-4-8 0,4 0 3 0,-3 21 2 16,-2-1 3-16,-1 4 6 0,2-2-1 0,1 3 11 16,-4-9-2-16,8-7 0 0,-4-11-5 0,3 1-3 15,-3-2-1-15,3 2 0 0,-1 0-1 0,2 0-2 16,-1 1 2-16,1 0-5 0,-3 19 6 0,4-13-6 15,-1-10-1-15,1-2 0 0,-2-2 0 0,2 0 3 16,-4 0-5-16,4-2-1 0,0-2 0 0,-1-6 0 16,3-5 0-16,-2-2-1 0,0-1-1 0,0-1 0 0,2 0 1 15,0-1 0-15,-5 2 2 0,5-5-5 0,-2 0 2 16,0-2 0-16,-2-1 1 0,4-9-2 0,0 18 0 16,0-18 1-16,-4 12-3 0,4-12-4 0,-2 12 9 15,2-12-7-15,-2 9 2 0,2-9 1 0,0 0 4 16,-4 13-6-16,4-13 4 0,0 0-2 0,0 10 4 0,0-10 2 15,0 0 3-15,-7 10-4 0,7-10 8 0,0 0 3 16,-4 8-1-16,4-8 0 0,-9 9 2 0,9-9-1 16,-15 8 1-16,7-4 1 0,-9 2-1 0,4 0-6 15,-6-2 2-15,19-4 0 0,-32 10 0 0,15-4 0 16,0 1-1-16,0-5 0 0,-6 4-6 0,4-1 4 16,1-2 2-16,0 3 1 0,-3-2-4 0,5 3 0 15,-5-3 0-15,4 0-2 0,3-1-1 0,3 2 2 16,11-5-2-16,-23 4 0 0,23-4 1 0,-17 3-1 15,17-3-1-15,-15 5-2 0,15-5 2 0,-15 3-1 16,15-3 4-16,0 0-4 0,-13 3 2 0,13-3 3 0,0 0 3 16,0 0 5-16,0 0 1 0,0 0 8 15,-13 5-3-15,13-5 6 0,0 0 3 0,0 0 4 0,0 0-1 16,0 0-4-16,0 0 7 0,0 0-9 0,0 0 11 16,0 0-3-16,0 0-8 0,0 0-1 0,0 0-1 15,0 0-7-15,0 0-1 0,0 0-8 0,-23 0-13 16,23 0-21-16,0 0-35 0,0 0-53 0,0 0-64 15,0 0-271-15,-14-16-532 0,0 7 148 0</inkml:trace>
  <inkml:trace contextRef="#ctx0" brushRef="#br0" timeOffset="37865.08">23672 3590 327 0,'0'0'182'0,"0"0"-34"15,0 0-21-15,-2 20-16 0,-8-1-11 0,-3 13 4 16,1 6-21-16,-1 1 0 0,-8 23-11 0,-3-3-3 15,1-2-6-15,2-7-6 0,7-12-8 0,0 2-2 16,1-1-7-16,-1-3-2 0,5 3-6 0,0-7 2 0,-1 3-7 16,1-6 0-16,3-5-3 0,1-7-3 15,5-1-2-15,-4-4 2 0,2 1-2 0,0-5 2 16,-2 1 0-16,4-4 3 0,0-5-4 0,0 0 2 0,0 0-1 16,0 0-8-16,0 0-7 0,0 0 0 15,12-27-6-15,2-7-2 0,0-5-9 0,-1-2-5 0,6-25-11 16,-4 2 1-16,6-2 3 0,-2 5-2 0,-4 12 2 15,-2 5 4-15,2 3 8 0,-2 2-3 0,-1 2 3 16,1 3 4-16,1 0 5 0,0 5 11 0,-10 5 4 16,5 5 3-16,1 3-2 0,-4 2 1 0,-1-1-3 15,-1 5 2-15,4 0 1 0,-6 2-4 0,2-1-3 16,-1 5-1-16,-3 4-4 0,6-8-3 0,-6 8-3 16,5-6 2-16,-5 6-3 0,0 0-3 0,12 0 2 0,-12 0 1 15,13 8-4-15,-6 0 5 0,5 4-2 0,-4 5 2 16,3 0-1-16,-1 1 4 0,6 9-6 0,-5 2 4 15,3-1-1-15,-3 3 0 0,1 0 0 0,3 0 4 16,0-1 2-16,-2 2-2 0,-2-2 2 0,3 1 2 16,-3-1-4-16,3 0 0 0,-2-1 7 0,-4 1-7 15,2-5 3-15,-3-4 8 0,-1-5-5 0,-1 3-12 0,1-2-17 16,0 3-23-16,-4-4-18 0,2-1-22 16,-1-1-10-16,-6-3 17 0,-1 2-22 0,2-5-92 15,-8-3-223-15,3 1 65 0</inkml:trace>
  <inkml:trace contextRef="#ctx0" brushRef="#br0" timeOffset="38013.94">23643 4141 216 0,'0'0'225'0,"-8"-13"-21"0,6 9-21 15,2 4-15-15,-7-12-16 0,7 12-11 0,0-10-18 16,0 10-14-16,7-15-10 0,-2 9-13 0,6-4-13 16,5-1-8-16,13-5-3 0,1 4-5 0,2-1-10 15,0 3-5-15,-7 4-19 0,-2 2-29 0,-2 1-23 16,1 3-37-16,15-1-41 0,-10 1-138 0,-2 0-291 0,7 0 83 15</inkml:trace>
  <inkml:trace contextRef="#ctx0" brushRef="#br0" timeOffset="38358.46">24347 4079 322 0,'0'0'231'0,"14"-2"-23"0,-14 2-30 15,0 0-28-15,0 0-19 0,0 0-15 0,0 0-19 16,0 0-15-16,0 0-8 0,11 2-5 0,-11-2-11 0,0 0-1 16,10 6-11-16,-10-6-2 0,8 9-5 15,-3-3-10-15,1 0-2 0,-1 0-1 0,0 1-3 0,0 2-4 16,-1-1-8-16,-2 3 4 0,0-3-2 0,3 9-9 16,-5-3 10-16,0 4-4 0,-5-1 1 0,-1 0 1 15,-1-4 8-15,-3 4-4 0,-1-2-1 0,0 0 5 16,2-2-5-16,0-2 4 0,0-3-1 0,1 0 2 15,4-2 4-15,-1-2 3 0,1 3-4 0,4-7 3 0,-4 6 5 16,4-6 0-16,-5 5-1 0,5-5-2 0,0 0 1 16,-2 7-5-16,2-7 2 0,0 0-2 0,0 0-3 15,18 4-3-15,2-4 0 0,15-2 0 0,1-3-5 16,0 1-14-16,1 1-22 0,-2-2-23 0,-4 0-25 16,-8 0-20-16,-3 1-40 0,-3 0-176 0,-6-2-369 15,0-1 105-15</inkml:trace>
  <inkml:trace contextRef="#ctx0" brushRef="#br0" timeOffset="38601">24790 3923 325 0,'0'0'187'0,"0"0"-35"0,0 0-15 0,23-3-19 16,-23 3-20-16,19 0-39 0,0 0-33 0,0-1-50 0,-2 1-50 16,0-4-47-16,0 4-142 0,2 0 45 0</inkml:trace>
  <inkml:trace contextRef="#ctx0" brushRef="#br0" timeOffset="38730.91">24931 4149 263 0,'16'9'-10'0,"-5"-8"-10"15,-11-1 5-15</inkml:trace>
  <inkml:trace contextRef="#ctx0" brushRef="#br0" timeOffset="40214.67">1798 4424 359 0,'3'-8'282'0,"-3"8"-50"15,0 0-39-15,0 0-25 0,0 0-24 0,0 0-12 16,0 0-22-16,0 0-12 0,0 0-7 0,0 0-7 0,5 26-8 16,-1-9-11-16,3 0-3 0,0-1-4 0,3 1-7 15,-2-3-1-15,3 2-3 0,1-1-5 0,4-3-5 16,0 0-4-16,-2-4-3 0,6 1 1 0,-4-5-3 16,3 0 5-16,0-4-10 0,0-2-8 15,2-2-7-15,-1-4-10 0,-2-3-3 0,10-7 0 0,-1-3-2 16,-7-4 1-16,-1 8 3 0,-6-2-2 0,-1 4 1 15,-3-2 2-15,0 5 8 0,-2 0 5 0,0 4-1 16,-3 0 1-16,1 1-6 0,-5 7-5 0,6-10 3 16,-6 10-9-16,6-3 0 0,-6 3 1 0,0 0 2 15,0 0 2-15,0 0-2 0,11 20 3 0,-7-4 2 16,5 15-3-16,-1 4 7 0,-2 4-3 0,3-2 1 16,0 6-1-16,3 21 3 0,-1-15 3 0,-6-6 5 0,9 25-2 15,-8-4 3-15,1-17 1 0,0 19 0 0,0-3 2 16,0 0 4-16,-7-14-5 0,0-9-1 0,0 0-3 15,0 0-1-15,-5-2 0 0,1-1-2 0,-1-2-1 16,-2-2 1-16,-2-2 4 0,0 0-2 0,0-9 0 16,2-4-3-16,-2-1 0 0,-1-3 0 0,-1 3 8 0,0-8-6 15,-1 4 9-15,-3-3 3 0,3-5 6 16,-2 1-1-16,-1-4-1 0,-6-2-3 0,21 0-1 16,-41-8-4-16,12-3 0 0,-1-6 0 0,5-2 0 15,0-10-2-15,1 0-2 0,9-6-1 0,-4-1-2 16,8 0-5-16,5-3 4 0,-2-1 8 0,4 1 14 0,4 1-9 15,4-1-1-15,0-2-5 0,6 3-3 0,-1 2 0 16,4 1-3-16,6 2 1 0,2-2-2 0,-1 6-3 16,1 1 2-16,4 3-6 0,2 2 1 0,1 3-15 15,2-1-21-15,1 7-25 0,4 1-34 0,-4 1-35 16,1 4-35-16,-4 5-24 0,-6 0-192 0,1-1-448 16,-2 4 125-16</inkml:trace>
  <inkml:trace contextRef="#ctx0" brushRef="#br0" timeOffset="40448.91">2930 4758 415 0,'0'0'227'0,"0"0"-19"0,0 0-33 0,0 0-23 15,0 0-17-15,0 0-17 0,7-11-15 0,-7 11-11 16,0 0-8-16,25-8-11 0,-4 6-9 0,0-4-30 0,-2 0-23 16,15 6-41-16,-6-7-36 0,-5 7-41 15,-4-2-112-15,-19 2-261 0,24 0 76 0</inkml:trace>
  <inkml:trace contextRef="#ctx0" brushRef="#br0" timeOffset="40583.75">2779 5044 375 0,'0'0'187'0,"0"0"-27"0,0 0-23 0,0 0-15 0,55-18-15 15,-23 7-10-15,2-1-21 0,0 2-33 16,6 1-51-16,1-2-154 0,-1 1-194 0,-1-2 58 0</inkml:trace>
  <inkml:trace contextRef="#ctx0" brushRef="#br0" timeOffset="41526.87">5254 3701 208 0,'-7'-8'227'0,"2"0"-47"0,5-1-25 0,-4 1-16 16,4-2-23-16,-2 0-9 0,2-7-8 0,0 0-15 15,0 0-6-15,0 2-8 0,2-4-7 0,-2-2-6 16,2 3-4-16,0 2-8 0,3-5-13 0,5-7 8 0,-6 3-6 16,3 2-10-16,-1 5-2 0,1 2-1 15,-2-3-2-15,2-1 2 0,-1 3-5 0,3 0-9 16,-3-1 10-16,0 1-5 0,-1 3 19 0,1 2-6 0,-3 0 14 16,1 1 8-16,0 2-12 0,-4 2 5 0,0 7-1 15,8-13-9-15,-8 13-7 0,4-8-2 0,-4 8-4 16,3-8-8-16,-3 8-5 0,0 0-4 0,0 0 9 15,0 0-2-15,0 0-8 0,6 36 9 0,-6 0-2 16,-2 1 2-16,-2 5-1 0,-3 25 3 0,-3 5 5 0,-5 1 2 16,1 3-2-16,-2 3-1 0,0-1-1 15,-2 2 1-15,-3 0-1 0,8-2 0 0,1 3-1 0,-1-8 3 16,-2 2 1-16,4-6 1 0,0-1 2 0,1-5-2 16,2 0-2-16,5-14 0 0,-1-6-1 0,2-2-1 15,0 0 4-15,2 2-2 0,2-1 5 0,-4 1-6 16,2-6 2-16,0-2-3 0,4-2-2 0,0-1 2 15,-4-8-3-15,3-3-1 0,-3-3 2 0,0-1 0 16,2-1-4-16,2-1 0 0,-4-5 2 0,0 0 0 16,0-10-4-16,2 15 3 0,-2-15-1 0,0 13 2 15,0-13-1-15,0 9-2 0,0-9 1 0,0 0 2 16,3 11 9-16,-3-11 1 0,0 0-1 0,0 0 4 16,0 0-2-16,0 13 2 0,0-13-3 0,0 0-1 0,0 0-2 15,0 0-1-15,0 0 1 0,0 0-4 0,0 0-12 16,0 0-25-16,0 0-26 0,0 0-28 0,0 0-27 15,0 0-45-15,0 0-210 0,0 0-431 0,0 0 120 16</inkml:trace>
  <inkml:trace contextRef="#ctx0" brushRef="#br0" timeOffset="44035.92">6234 3239 388 0,'0'0'179'0,"0"0"-19"16,0 0-14-16,0 0-20 0,0 0-4 0,0 0-8 15,0 0-2-15,0 0-3 0,0 0 1 0,0 0-1 16,0 0-6-16,3 8-6 0,-3-8-3 0,0 0-8 16,0 0-6-16,0 0-2 0,0 0-9 0,0 0 0 15,0 0-7-15,0 0 0 0,0 0-5 0,0 0-3 16,0 0-6-16,0 0-6 0,0 0-2 0,0 0-8 16,0 0 2-16,0 0-7 0,11 4-1 0,7-4-2 15,-18 0-4-15,51-8-2 0,-15 5-1 0,-2-1-6 0,-2 2-11 16,-2 0-22-16,-7 1-21 0,13-3-21 0,-11 4-14 15,-2 0-28-15,-2-4-12 0,1 3-32 0,-1-1-32 16,-5 0-106-16,4-2-341 0,-1 1 98 0</inkml:trace>
  <inkml:trace contextRef="#ctx0" brushRef="#br0" timeOffset="44274.94">6958 3037 251 0,'0'0'222'0,"0"0"-32"16,0 0-29-16,0 0-22 0,0 0-21 15,0 0-17-15,0 0-14 0,0 0-9 0,0 0-11 0,0 0-1 16,0 0-11-16,0 0-2 0,11 15-6 0,-11-15-1 16,4 14-7-16,-4-4-2 0,0-2-3 0,2 0-1 15,-2 5-4-15,0-2 0 0,0 3-4 0,0 4 3 16,3-3-3-16,-3 3-19 0,0-3-30 0,0 3-40 15,-3-1-36-15,3 1-133 0,-2-2-275 0,2 1 80 0</inkml:trace>
  <inkml:trace contextRef="#ctx0" brushRef="#br0" timeOffset="44862.94">8998 2824 302 0,'0'0'274'0,"3"-9"-33"0,-3 9-24 16,4-6-32-16,-4 6-21 0,0 0-27 0,0 0-19 15,2-6-19-15,-2 6-10 0,0 0-17 0,0 0-8 16,0 0-4-16,0 0-7 0,0 0-11 0,0 0 0 0,0 22-7 16,0-14-3-16,0 3-4 0,-2 7-2 0,-2-1 1 15,-1 1-5-15,1 1 1 0,2 0-1 0,-1 1-4 16,-1 9 3-16,-4 2-2 0,4-3-8 0,2-3-37 16,-5-5-44-16,-2 11-35 0,5 0-39 0,-4-9-133 15,6 0-333-15,2-9 96 0</inkml:trace>
  <inkml:trace contextRef="#ctx0" brushRef="#br0" timeOffset="45265.5">10116 2961 230 0,'0'0'283'0,"0"0"-47"0,0 0-35 0,10 0-30 16,-10 0-18-16,0 0-18 0,13 2-18 0,-13-2-14 15,18 0-15-15,-18 0-20 0,28 5-26 0,-10-5-29 16,2 1-42-16,3-1-41 0,12 3-39 0,1-3-103 0,-9 0-250 15,5 0 74-15</inkml:trace>
  <inkml:trace contextRef="#ctx0" brushRef="#br0" timeOffset="45673.92">10773 2733 271 0,'0'0'217'0,"-4"-8"-34"0,4 8-16 15,0 0-29-15,0-11-18 0,0 11-19 0,0 0-11 16,9-14-13-16,-3 8-3 0,3 0-14 0,10-1-3 0,-1 0-8 16,2-2-12-16,3 5-2 0,0 0-3 0,-3 1-4 15,1-1-3-15,-2 4-8 0,-6 4-6 0,1-1 0 16,-3 1 5-16,-2 0-10 0,-1 3-1 0,-2 1-1 15,-4 0 2-15,1 2 5 0,-1 4-5 0,0 3-1 16,-2-3-3-16,0 3 1 0,2-1 6 0,-2 1-4 0,2-1 0 16,3-1 1-16,-3 3-2 0,4 0-1 0,0 1 6 15,10 7 0-15,0 2-2 0,2-2 4 0,0-8-1 16,3 8 6-16,1-6-12 0,-3-2 3 0,0-4-3 16,-4 1 4-16,-1-1-5 0,-1-2 3 15,-4-1-2-15,1-2-3 0,-3-4 2 0,-1 2 1 0,-1-1-3 16,-5-6 4-16,4 8 0 0,-4-8 1 0,2 10 1 15,-2-10 1-15,-6 11 3 0,-7-2 3 0,-6 4-22 16,-13 3-27-16,-2 1-47 0,-2-4-65 0,-8-1-87 16,-4 0-277-16,2-5 80 0</inkml:trace>
  <inkml:trace contextRef="#ctx0" brushRef="#br0" timeOffset="46780.97">6645 3960 246 0,'-23'6'147'0,"5"3"-28"0,0-7-19 0,2 5-9 15,0-3-6-15,2-1-3 0,1 1-18 0,-2 0-17 16,7-2 18-16,8-2 4 0,-18 3-2 0,8 0 6 15,10-3-5-15,-15 5-5 0,15-5-2 0,0 0-8 0,0 0-9 16,0 0-4-16,-19-8-3 0,19 8-8 0,-2-8-1 16,2 8-2-16,9-16-3 0,-4 7-9 0,6-6 2 15,0 3-4-15,3-5 4 0,-3 5-3 0,0 1 1 16,6 1 2-16,-4 0-7 0,3-1 2 0,-2 3-2 16,4 0-3-16,-1 2 4 0,0 0-1 0,0 2-12 15,1-1 7-15,0 5-4 0,0-1 5 0,1 5 0 16,1 0 4-16,-2 1-17 0,-2 2 8 0,2 2 0 0,-1 3-1 15,-2-2 9-15,1 2-6 0,-2 5-1 0,0-1 0 16,1 9-1-16,0 3 4 0,-4 0 3 0,-5 2-8 16,0-5 10-16,-4-5-1 0,-4 0 0 0,2 1 2 15,-6 10-5-15,-3-3 3 0,-2 0 0 0,-3-5 5 16,1-3 0-16,-10 2 0 0,-2 3 2 0,-1-4-1 16,9-7-1-16,-11 4-1 0,5-6 2 0,3-1 2 15,6-5-1-15,1 0 5 0,1-1 0 0,1-5-1 16,11 0 3-16,0 0-2 0,-28-5-3 0,28 5-5 15,-13-7 3-15,8-2-1 0,2 2-5 0,3 7 0 0,-2-15-2 16,2 8 2-16,0 7-2 0,8-17-2 16,3 5 1-16,-2 2 6 0,0 2-6 0,7-2 1 15,-1-1 7-15,4 2-7 0,0 0 0 0,-2 5-2 0,2-3 0 16,-1 3 2-16,0 4-4 0,1-2 3 0,-1 4 0 16,2 1-5-16,1-2 4 0,-3 6 0 0,5-3 0 15,-4 2 1-15,3 0 0 0,-1 0-13 0,8 5-13 16,1-4-17-16,-9 2-26 0,8 3-22 0,-6-1-28 15,0-3-52-15,-5-2-91 0,4 1-305 0,10-2 88 0</inkml:trace>
  <inkml:trace contextRef="#ctx0" brushRef="#br0" timeOffset="47380.75">9359 4048 399 0,'0'0'202'0,"0"0"-29"0,0 0-24 0,0 0-20 15,0 0-14-15,0 0-18 0,0 0-16 0,0 0-10 16,0 0-5-16,-38 2-5 0,38-2-5 0,-26 14 7 15,-3 3 3-15,-1 2 4 0,0 0-5 0,3 3-5 16,-3-4-11-16,5 1-2 0,5-5-3 0,6-2-11 16,5-1 3-16,0 1-7 0,-1-3-3 0,6-3-3 15,2 2 2-15,-3 2-1 0,5-2 2 0,0-8-5 16,5 17 2-16,1-7 0 0,6 2-4 0,-1 0 2 16,10 0-3-16,-3-3-5 0,3-3 4 0,11 4 3 0,-7-5-7 15,0-3 1-15,-5 0 1 0,3-2-4 0,-7-2 0 16,2 0-3-16,1-3 6 0,-4 2 0 0,-1-4-5 15,-2-1-2-15,-6 1 3 0,6-5-5 0,-7-2 2 16,-1 4-2-16,-2-7-1 0,0-1 0 0,-2 0 1 16,-2 3 6-16,-4-3-4 0,-1 1 1 0,-3 0 4 15,1 1 7-15,-2 2-2 0,1 1 4 0,-1-1 2 16,3 2 0-16,0 2-1 0,1-1-5 0,1 5 1 16,1-1-3-16,5 7-12 0,-6-9-19 0,6 9-23 15,-6-8-30-15,6 8-36 0,0 0-20 0,0 0-31 16,0 0-154-16,0 0-370 0,0 0 105 0</inkml:trace>
  <inkml:trace contextRef="#ctx0" brushRef="#br0" timeOffset="47826.88">11209 3897 271 0,'6'-13'212'0,"3"5"-15"15,-1 1-22-15,-4-1-19 0,-4 8-18 0,9-13-2 0,-9 13-17 16,7-9-1-16,-7 9-8 0,5-8 4 0,-5 8-8 16,7-5-11-16,-7 5-10 0,0 0-10 0,4-6-10 15,-4 6-14-15,0 0-5 0,0 0-12 0,0 0-2 16,0 0-5-16,0 0-5 0,4 19 4 0,-6-1 0 0,0 2 1 15,0 15 6-15,-3 1-5 0,1-2-2 0,-1 5-1 16,0 3-3-16,-2-3 3 0,1 0-1 0,-1 2-2 16,2 0-12-16,-4-1-32 0,-2 24-38 0,-3-2-28 15,-2-2-37-15,-5-12-193 0,4-12-382 0,-2-3 109 16</inkml:trace>
  <inkml:trace contextRef="#ctx0" brushRef="#br0" timeOffset="49024.71">6633 5051 321 0,'0'0'149'0,"0"0"-27"16,0 0 1-16,0 0-20 0,0 0-10 15,0 0-7-15,0 0-10 0,0 0-1 0,0 0 0 16,0 0-11-16,0 0-10 0,0 0-6 0,0 0-12 0,0 0 8 15,0 0-8-15,0 0-6 0,38-27-1 0,-19 18 4 16,16 0-13-16,-4-4-4 0,5 5 7 0,-5 2-7 16,-4 2 2-16,-6 4-9 0,0 0-2 0,-4 2 5 15,-2 2-3-15,-2 0-7 0,3 4 5 0,-5-1-2 16,0 3-3-16,-3 2 2 0,-4 5-2 0,-1-1 5 16,-3 5-1-16,-3-5 6 0,-1 15-2 0,-6-7 3 15,1-3-3-15,3-2-1 0,1-3 5 0,-1 0-2 16,0-1-7-16,2 0 0 0,2-3-3 0,2-2-2 15,2 1 3-15,2 5 0 0,2 0 0 0,0 0 3 0,5 1-4 16,0-1 0-16,1 1-5 0,11 5 18 0,-5-2-4 16,-2-4 5-16,-4-6-4 0,-1 2 3 0,-2-2-4 15,0 0-3-15,-2-1 2 0,-3-3-7 0,2-2 7 16,-6-4 2-16,6 11 11 0,-4-8 16 0,-2-3 7 16,0 0 4-16,0 12 0 0,0-12-7 0,-14 11-1 15,5-6-4-15,1 0-4 0,-4-1-3 0,-4 3-10 16,3-1-28-16,-1-4-25 0,0 0-34 0,14-2-37 15,-20 4-60-15,20-4-107 0,-17 0-320 0,17 0 91 0</inkml:trace>
  <inkml:trace contextRef="#ctx0" brushRef="#br0" timeOffset="49982.71">9542 5174 388 0,'0'0'276'0,"0"0"-52"16,4-6-30-16,-4 6-25 0,0 0-21 0,-19-6-20 16,8 3-16-16,-7 2-9 0,-2-1-18 0,-3 0-3 15,-11 2-12-15,0 0-7 0,8 0-8 0,-1 0-3 16,8 0-5-16,-1 0-4 0,2-3-2 0,4 3-3 15,2-1-1-15,12 1-5 0,-17-4-2 0,10 2-9 16,7 2-11-16,-7-8-10 0,7 8-3 0,2-15-1 16,3 9-2-16,6-6 2 0,2 1 0 0,4-3 0 0,-2 2 1 15,4 1-4-15,0 0 4 0,-2 2-4 16,2 0 3-16,1 5 0 0,3 1-1 0,0-4-1 16,-2 5 5-16,-1 2-1 0,-2 2-1 0,0 0 2 0,3 4-3 15,-5 2 0-15,0 3-3 0,0 3 7 0,-3 1-2 16,6 11-3-16,-8 1 4 0,-2 6 2 0,-4-2-1 15,0-1 1-15,-8 4-2 0,1-1 5 0,-10-5-1 16,1 3-2-16,-3-2 0 0,-4-1-1 0,-5-1 2 16,0 0 2-16,-2-6-4 0,-2-1 2 0,0-2-1 0,4-4 4 15,4 2-2-15,6-9 2 0,-1-1 4 16,3 3 0-16,2-7 2 0,2 2 1 0,7-4-3 0,-18 5 1 16,18-5 2-16,0 0-3 0,0 0 2 0,0 0-2 15,-23-9 2-15,23 9-3 0,-5-6 3 16,5 6-1-16,0 0-5 0,0-11 0 0,0 11 7 0,0 0-1 15,14-12 5-15,-5 6-2 0,0 0 1 16,0 2-1-16,7-3 0 0,3 4-5 0,-6-1-1 0,6 1 1 16,-4 1 5-16,6 2-6 0,-3 5 2 0,3-3 0 15,11 5-3-15,-1 2-1 0,4-1-16 0,-1 2-14 16,-5 1-17-16,5-1-21 0,-2 1-7 0,8-6-28 16,-6 4-17-16,2-4-15 0,3-1-25 0,-3-4-111 15,8 0-317-15,-1-4 90 0</inkml:trace>
  <inkml:trace contextRef="#ctx0" brushRef="#br0" timeOffset="50398.84">11175 4952 344 0,'0'0'264'15,"0"0"-34"-15,6-10-32 0,-6 10-27 0,0 0-28 0,0 0-13 16,0 0-22-16,0 0-15 0,0 0-10 16,0 0-18-16,0 0 5 0,0 0-6 0,0 0-5 0,0 37-9 15,0-18-2-15,0-3-2 0,0 2-10 0,0 1 3 16,0-2-2-16,2 1-4 0,1 0-4 0,3-1 0 16,-4-1-3-16,6 1-3 0,-1-1 0 0,1-1 1 15,2-3-2-15,3 0-2 0,1 1-1 0,-2-5-5 16,1 0 1-16,3-2-7 0,0-1-11 0,3-3-3 0,-2-4-9 15,2 0 4-15,0-3-2 0,-2 3 2 0,-3-2 5 16,0 0 7-16,-14 4 5 0,20-6 1 16,-13 6 5-16,-7 0-12 0,21-4-4 0,-21 4-4 15,0 0 2-15,0 0 2 0,13 8-2 16,-8 0 1-16,1 1-2 0,0 7 5 0,-2 0 1 0,-2 5 1 16,5 9 1-16,-5-1 2 0,0 5 1 0,3-10 1 15,-3-1-5-15,-2-3 7 0,3 10-4 0,-6-7-5 16,6-4-20-16,-1-3-23 0,-2 1-34 0,3-3-32 15,-6-5-58-15,3-9-106 0,0 13-328 0,0-13 95 16</inkml:trace>
  <inkml:trace contextRef="#ctx0" brushRef="#br0" timeOffset="51573.89">12392 2514 308 0,'0'0'177'0,"0"0"-27"15,2-9-15-15,-2 9-19 0,0 0-16 0,0 0-18 16,0 0-5-16,0-8-13 0,0 8-26 0,0 0 13 0,0 0-17 16,0 0-2-16,0 0-14 0,0 0 5 0,0 0-1 15,0 33-2-15,-7-2-6 0,1 3 1 0,-1 5 0 16,3 5 6-16,-13 20 11 0,4 1 6 0,-6 3 0 15,4 2-11-15,-6-2 7 0,0 3 2 16,4-3-7-16,-4 3-5 0,0 1 3 0,1 3 4 0,-1-1-17 16,2-2 11-16,4 2 4 0,-4 1 8 0,4-2-3 15,5 1-3-15,-3-2 2 0,0 0-1 0,1 4 3 16,-2-6 1-16,8-2-6 0,-6-5-1 0,3-16-3 16,2-8-5-16,0 5-3 0,2 17 5 0,-1-15-11 0,1-6 10 15,3 6 1-15,-5 15 2 0,-2-11 4 0,6-12-3 16,-1 4-1-16,-3-4-10 0,5 0 6 0,-2-5-1 15,4-1-3-15,0 0-1 0,-3-10-2 0,3-1 0 16,-3-5-2-16,3 3 2 0,0-5-4 0,0 2 2 16,0-1-1-16,0-7-6 0,-2 7 14 0,2-15-21 15,0 12 8-15,0-12 4 0,-2 10-1 0,2-10-5 16,0 0 2-16,0 11-3 0,0-11 4 16,0 0 0-16,0 0 1 0,0 0-5 0,-2 12 4 0,2-12 2 15,0 0-6-15,0 0 2 0,0 0 0 16,0 0 0-16,0 10 2 0,0-10-2 0,0 0-2 0,0 0-3 15,0 0 4-15,0 0-4 0,0 0 5 0,0 0-3 16,-3 11 1-16,3-11 0 0,0 0 1 0,0 0-2 16,0 0 2-16,0 0-2 0,0 0 4 0,0 0 2 15,0 0 3-15,0 0-1 0,0 0 6 0,-4 9-1 16,4-9 1-16,0 0-2 0,0 0 4 0,0 0-3 16,0 0 2-16,0 0 2 0,0 0 4 0,0 0 5 15,0 0-2-15,0 0 0 0,0 0 6 0,0 0-5 0,0 0 4 16,0 0-5-16,0 0-1 0,0 0 1 0,0 0 1 15,0 0-5-15,0 0 2 0,0 0-7 0,0 0 0 16,0 0-8-16,0 0 2 0,0 0 4 0,0 0-4 16,-2 9-2-16,2-9-1 0,0 0-3 0,0 0-2 15,0 0 2-15,0 0-3 0,0 0-2 0,0 0-1 16,0 0 4-16,0 0-4 0,0 0 1 0,0 0 2 16,0 0-4-16,0 12 2 0,0-12-4 0,0 0 1 15,0 10 4-15,0-10-3 0,-2 13 2 0,2-13 3 16,0 14-4-16,0-14 1 0,-3 16 0 0,1-9-1 15,2-7 0-15,0 16 0 0,0-16 2 0,-2 16 1 16,2-7-2-16,0-9-5 0,-2 19 5 0,0-10 0 0,-2 6 0 16,2-3 0-16,0 3 3 0,0-6-4 15,0 0-1-15,2-9 3 0,-5 16-4 0,5-7 2 0,0-9 3 16,-2 12-1-16,2-12 0 0,-4 10 3 0,4-10 3 16,0 0-5-16,-3 11 0 0,3-11 4 0,0 0-4 15,0 0 9-15,-2 12-5 0,2-12 3 0,0 0-1 16,0 0-2-16,0 0-3 0,0 0 6 0,-2 8-3 0,2-8 2 15,0 0 2-15,0 0-4 0,0 0-1 0,0 0-1 16,0 0-1-16,0 0 1 0,0 0-2 0,0 0-13 16,0 0-20-16,-2 11-32 0,2-11-40 0,0 0-53 15,0 0-78-15,0 0-161 0,-33 4-472 0,13-4 131 16</inkml:trace>
  <inkml:trace contextRef="#ctx0" brushRef="#br0" timeOffset="52677.85">4724 6276 246 0,'0'0'168'0,"0"0"-23"15,0 0-20-15,0 0-18 0,0 0-24 0,0 0 0 16,0 0-31-16,0 0 20 0,0 0-16 0,0 0-3 0,0 0-5 16,0 0-6-16,0 0 1 0,0 0 5 0,0 0-14 15,0 0 14-15,0 0 3 0,62 4 5 0,-25 0 4 16,2-8 5-16,6 2-1 0,26-4-1 0,4-3 13 15,5 1-8-15,4-2-6 0,3 2 1 0,68-8-7 16,-52 9-7-16,-26 3-4 0,8 0-3 0,-3 0-4 16,12 4-5-16,-6 0 1 0,65-7-11 0,-52 7 1 0,-26 0 0 15,5 3-4-15,1-3-2 0,4-3-2 16,-3 6 3-16,5-7-6 0,-3 5 1 0,5-5-3 0,2 0 1 16,64 0 0-16,-55 2 7 0,-19-2-3 15,5 0 3-15,-1-2-2 0,6 0 5 0,-5-2 2 16,3 3 2-16,66 0 3 0,-54-4-1 0,-21 5 0 0,4-3 0 15,1 6-4-15,-4-3-1 0,4 0 0 0,-7 0-5 16,3 4-1-16,-3-5 0 0,-3 1-2 0,-1 0-2 16,-2 0-1-16,-1 4-1 0,-14-2-2 0,-9 0-1 15,25 2 1-15,-3-4 0 0,6 2-1 0,-3-2 1 16,-3 1-1-16,6 2-5 0,-6-2 2 0,-15 1 1 16,16 0-5-16,-16 2 3 0,-12-2-3 0,5 0 1 15,-3 1 1-15,-3 1-1 0,-2-4-1 0,1 3 1 0,1-2 0 16,-6 3-3-16,5 0 2 0,1 0 1 0,-6 0 0 15,-2 0 1-15,2 0 0 0,-8 3-3 0,6-6-1 16,-9 3-1-16,3 0 3 0,4 0 0 0,-5 3-1 16,-5-3 0-16,1 0 2 0,0 0 0 0,-2 0 0 15,1 0-1-15,1 0-2 0,0 1 1 0,-2-1 1 16,1 0 1-16,-1 4 0 0,0-3-5 0,-6-2 4 16,6 2-1-16,-3 1-2 0,1 2 6 0,-19-4-5 15,34 2 2-15,-18 1-3 0,-16-3-5 0,22 1-5 16,-22-1-7-16,19 3-7 0,-19-3-8 0,0 0 1 15,15 2-9-15,-15-2-4 0,0 0-10 0,17 2-11 16,-17-2-7-16,0 0-17 0,0 0-22 0,0 0-27 0,13 2-37 16,-13-2-114-16,0 0-345 0,0 0 98 0</inkml:trace>
  <inkml:trace contextRef="#ctx0" brushRef="#br0" timeOffset="58665.62">6877 6824 327 0,'-2'-10'212'0,"2"2"-21"0,0 8-19 0,0-14-15 15,0 14-17-15,0-11-11 0,0 11-5 0,2-9-13 16,-2 9-7-16,0 0-7 0,0-9-10 0,0 9-5 15,0 0-9-15,0 0-9 0,3-10-5 0,-3 10-9 16,0 0-6-16,0 0-4 0,0 0-9 0,0 0 3 16,0 0-12-16,0 0 0 0,0 0-8 0,0 0 3 0,-3-10-8 15,3 10-2-15,0 0-2 0,0 0-6 16,0 0 3-16,0 0-1 0,0 0 2 0,0 0-3 0,-13 29 0 16,4-9 3-16,-3 11-3 0,-1 2 3 0,-6-1 0 15,6 4-1-15,-3-4 1 0,2 3 0 16,0 0 0-16,3-2 2 0,0-1-6 0,1 1-11 0,8 0-7 15,-4 5-17-15,1-10-27 0,7-3-24 0,-2-3-20 16,3-3-31-16,-1-1-125 0,0-1-312 16,2-5 89-16</inkml:trace>
  <inkml:trace contextRef="#ctx0" brushRef="#br0" timeOffset="59062.46">7254 6966 214 0,'0'0'113'0,"0"0"-8"0,0 0 8 0,0 0-2 16,-9 36-18-16,4-20-4 0,1 2-3 0,-5 11-6 16,7-4-12-16,0-5-6 0,-2-1-8 0,4-2-1 15,4 3-9-15,0-1-5 0,-2-7 3 0,5 1-8 16,-1 4 6-16,1-5-6 0,3-5 1 0,-3 1-4 15,1-2-4-15,-8-6 2 0,15 9 0 0,-15-9-4 16,17 1 4-16,-17-1-8 0,0 0 3 0,28-7-4 0,-22 0-1 16,11-3-4-16,-4-5-2 0,-3 2-2 15,-4-6-6-15,1 5 6 0,0-5-2 0,-1 3 2 0,-6-1-3 16,0 3 8-16,0-1 1 0,0 2-3 0,-4 4-2 16,-1-1-4-16,-6-3 0 0,3 5-2 0,-7-4 3 15,2 1-5-15,1 5 0 0,-6-2 3 0,4 1-1 16,-3 2-1-16,0 2 4 0,-1-3-9 0,4 4 0 15,14 2 2-15,-25-6 9 0,25 6-14 0,-15-5 5 0,15 5-7 16,-13-1-16-16,13 1-16 0,0 0-20 0,0 0-15 16,0 0-27-16,-19 1-30 0,19-1-72 0,0 0-241 15,0 0 72-15</inkml:trace>
  <inkml:trace contextRef="#ctx0" brushRef="#br0" timeOffset="59881.89">12224 5376 317 0,'0'0'195'0,"0"0"-17"16,0 0-18-16,-9 2-20 0,9-2-17 0,0 0-11 15,0 0-19-15,0 0-6 0,0 0-10 0,0 0-9 16,0 0-7-16,34-2 0 0,-17 2-2 0,7-2-3 16,12-1 6-16,0 2-7 0,1-3-3 0,0 0-6 15,1 1-1-15,-4 3-1 0,5-2-7 0,0 0-5 16,-2 2-5-16,-1 0 4 0,2 0-7 0,-1-2-1 0,0-2-15 16,-3 6-18-16,0-2-17 0,-6 4-33 15,-8-2-30-15,-2 0-33 0,3 2-22 0,-10 0-93 16,0 0-283-16,-3 1 82 0</inkml:trace>
  <inkml:trace contextRef="#ctx0" brushRef="#br0" timeOffset="60104.93">12413 5703 276 0,'0'0'250'0,"0"0"-29"0,0 0-22 15,0 0-27-15,-9 2-23 0,9-2-14 0,0 0-16 16,0 0-13-16,0 0-13 0,0 0-10 0,0 0-8 16,0 0-8-16,0 0-5 0,0 0-7 0,0 0-7 15,36 6-5-15,-13-9-1 0,16 6-9 0,-5-3 0 16,2 2-20-16,0-2-22 0,0 3-29 0,-10 0-35 16,-1-1-32-16,12 2-43 0,-10-2-103 0,9-2-295 15,-6 0 84-15</inkml:trace>
  <inkml:trace contextRef="#ctx0" brushRef="#br0" timeOffset="67081.85">23581 6286 300 0,'-2'-4'124'0,"2"4"-6"15,-2-4-7-15,2 4-19 0,0 0-9 0,0 0-7 16,-6-4-10-16,6 4-5 0,0 0-3 0,0 0-11 16,0 0-3-16,-9-7-3 0,9 7-5 0,0 0 5 15,0 0-12-15,-6-1 8 0,6 1-5 0,0 0-3 16,0 0 2-16,0 0-2 0,0 0 3 0,-7-3-4 16,7 3 3-16,0 0-1 0,0 0-1 0,0 0-2 15,0 0-1-15,-4-4-1 0,4 4-7 0,0 0-3 16,0 0 1-16,0 0-4 0,0 0 2 0,0 0 1 15,0 0-2-15,0 0-1 0,26 0 0 0,-3 2-3 16,16 0 1-16,-2-4 1 0,2 2-4 0,-5 2-4 0,2-2 8 16,-2 3-6-16,0-3 3 0,-2 1-3 15,-2-1 3-15,-9 0-4 0,-1 0-1 0,0 0 1 0,-1 0 1 16,2 0 0-16,-3 0-3 0,0 0 3 0,-5 0-1 16,2 0-2-16,-7 0 6 0,1 0 0 0,-9 0-1 15,17-1 5-15,-11 1 0 0,-6 0 4 0,0 0 5 16,17 0 0-16,-17 0 2 0,0 0 0 0,11 0-5 15,-11 0 6-15,0 0-7 0,0 0 3 0,11 0-3 0,-11 0 1 16,0 0-6-16,0 0-1 0,0 0-1 0,6-3 0 16,-6 3-3-16,0 0-9 0,0 0-18 0,0 0-26 15,0 0-32-15,0 0-26 0,0 0-11 0,0 0-18 16,0 0-99-16,0 0-273 0,4 7 80 0</inkml:trace>
  <inkml:trace contextRef="#ctx0" brushRef="#br0" timeOffset="67436.03">24316 6075 317 0,'0'0'125'15,"0"0"-15"-15,0 0-17 0,0 0-11 0,0 0-11 16,2-9-17-16,-2 9-5 0,0 0-6 0,0 0-7 0,0 0-6 16,0 0 1-16,0 0-23 0,0 0 0 15,0 0 13-15,0 0-3 0,2 25 5 0,-2-15-1 0,0 8 8 16,2 1-16-16,-2-4-1 0,-2 5 16 0,2-2-10 16,0 3 2-16,0 0 1 0,0 0-3 15,-2-3-2-15,2 2-4 0,-2-1 7 0,2 1-11 0,0-1-5 16,0 0 7-16,-6-3 4 0,4 1-2 0,0-1-4 15,2-2 3-15,0-4 4 0,0 1-9 0,0-6 8 16,0 6-3-16,-2-3 6 0,2 1-5 0,0-3-30 16,-3-1-18-16,3 4-18 0,3-5-21 0,-3-4-95 15,-3 8-199-15,3-8 61 0</inkml:trace>
  <inkml:trace contextRef="#ctx0" brushRef="#br0" timeOffset="67862.98">24660 6059 240 0,'9'22'81'15,"-1"-4"-14"-15,-3 1-2 0,0 1-9 0,0-1-5 0,-3 11 2 16,0 1-9-16,-2 0-15 0,-2 0 15 0,0-2-8 15,-8 2 1-15,3-2-1 0,-4-1-2 0,-1 1-3 16,-3 2 11-16,-6-2 6 0,-4-1 5 0,-2-1-12 16,-3 0 0-16,3-3-5 0,-3-1-4 0,3-3 3 15,-1 1-6-15,7-4-2 0,2-5-6 0,2-2 1 16,2-2 1-16,3 1-2 0,1-3 3 0,0-3-7 16,1 2-27-16,1-1-9 0,9-4-19 0,-21 2-44 15,12-2-77-15,9 0-187 0,-32-4 57 0</inkml:trace>
  <inkml:trace contextRef="#ctx0" brushRef="#br0" timeOffset="68266.92">23161 6204 276 0,'-7'29'88'0,"5"-4"-10"16,4 8 3-16,1-1-3 0,3 3 0 0,5 0-7 16,6 1-5-16,6 0-1 0,18 17-4 0,7-6-6 15,4-1-7-15,7-3-1 0,0 0-3 0,1-10-7 16,-1 4-33-16,5-6-42 0,-16-6-28 0,-3-9-64 15,-1 1-154-15,4-5 45 0</inkml:trace>
  <inkml:trace contextRef="#ctx0" brushRef="#br0" timeOffset="69727.81">25241 5703 233 0,'0'0'75'0,"0"0"-5"0,0 0-16 0,0 0-3 16,0 0 1-16,0 0-18 0,0 0 5 0,0 0-9 15,0 0-3-15,0 0-6 0,0 0 10 0,0 0-10 0,0 0-4 16,0 0-2-16,0 0-6 0,0 0 3 0,0 0-5 16,0 0 2-16,0 0-3 0,0 0-2 0,0 0 13 15,0 0-17-15,0 0-3 0,0 0 3 0,0 0-3 16,0 0 9-16,0 0-2 0,0 0-1 0,0 0-3 15,0 0 0-15,0 0 0 0,0 0 1 0,0 0 3 16,0 0 1-16,0 0-1 0,0 0-3 0,0 0-1 16,0 0 0-16,-14 2 3 0,14-2-3 0,0 0 5 0,0 0-10 15,0 0 10-15,0 0 1 0,0 0 1 0,0 0-5 16,-21-4 0-16,21 4-4 0,0 0 11 0,0 0 0 16,0 0-4-16,0 0 7 0,0 0-6 15,0 0 2-15,0 0 2 0,-13-3 2 0,13 3-2 0,0 0-7 16,0 0 10-16,0 0-5 0,0 0-8 0,0 0 7 15,0 0 3-15,0 0-6 0,0 0-2 0,0 0 2 16,0 0 4-16,0 0-2 0,0 0-6 0,0 0 9 16,0 0-4-16,-13-2-3 0,13 2-2 0,0 0 4 15,0 0-2-15,0 0 3 0,0 0 4 0,0 0-8 0,0 0 3 16,0 0-2-16,0 0 3 0,0 0-1 16,0 0 1-16,0 0-1 0,0 0-1 0,0 0-4 0,0 0 1 15,0 0 4-15,0 0 1 0,0 0-6 0,0 0 1 16,0 0-4-16,0 0-2 0,0 0 8 0,0 0-10 15,0 0-2-15,0 0 0 0,0 0 4 0,0 0-3 16,0 0 1-16,0 0-2 0,0 0 14 0,0 0 1 16,0 0-14-16,0 0 7 0,0 0-1 0,0 0-4 15,0 0 6-15,0 0-3 0,0 0-1 0,0 0 1 16,0 0 4-16,0 0-4 0,0 0 7 0,-14-2 1 16,14 2-11-16,0 0 11 0,0 0-3 0,0 0 7 15,0 0 3-15,0 0 5 0,0 0 9 0,0 0 9 16,0 0 9-16,0 0 0 0,0 0 3 0,0 0-1 15,0 0 0-15,0 0-10 0,0 0-5 0,0 0 0 0,0 0-9 16,2-10 1-16,-2 10-3 0,0 0-5 0,0 0 1 16,4-11 5-16,-4 11 0 0,2-8 0 0,-2 8-1 15,6-6-8-15,-6 6 4 0,0-8 13 0,0 8-2 16,4-8-1-16,-4 8 10 0,2-6-11 0,-2 6 1 16,0 0 0-16,3-9-6 0,-3 9 2 0,0 0-4 15,2-6-4-15,-2 6-5 0,0 0 0 0,0 0-3 16,0-8-7-16,0 8-1 0,0 0-7 0,0 0 5 0,0 0 1 15,0 0-3-15,0 0-1 0,0 0 0 0,0 0-1 16,6 25-2-16,-3-8 3 0,-1 15-4 0,2-1 6 16,-4 6-5-16,0 2 2 0,6 2 4 0,-6 0-2 15,4 25 1-15,-6-2 4 0,6 4 2 0,-4-3 2 16,3-18-4-16,-6-3 8 0,6-1-1 0,-3 21 2 16,0-17 2-16,0-8 2 0,2 2-1 0,-2-5 0 15,0 2 1-15,-2-1-4 0,4 0 4 0,0-2 5 16,-2 0-10-16,-2-6 9 0,4-3-8 0,-4-4 1 15,2-2 0-15,0 0-4 0,0-2 1 0,0 0 2 0,0 4-2 16,2-6 0-16,-2 2 1 0,0-1 2 16,2 0 0-16,-2-5-1 0,2 0 4 0,-2 0-1 0,3-3 1 15,-6 0-7-15,6 2 7 0,-3 0 0 0,0 2-13 16,2 3-18-16,-2-1-22 0,0-2-24 0,-2-3-31 16,2 0-37-16,-9 5-80 0,0-3-255 0,-5-4 74 15</inkml:trace>
  <inkml:trace contextRef="#ctx0" brushRef="#br0" timeOffset="77364.12">25433 5741 294 0,'0'0'160'0,"0"0"-24"0,0 0-9 16,4-8-10-16,-4 8-17 0,0 0-5 0,0 0-4 15,9-4-9-15,-9 4-11 0,4-4-4 0,-4 4-4 16,0 0-8-16,8-4-3 0,-8 4-5 0,0 0-4 16,9-6-2-16,-9 6-3 0,6-7-4 0,-6 7-2 0,7-5 2 15,-3 0-2-15,-4 5 7 0,6-4-4 16,-6 4 1-16,7-6-2 0,-7 6 1 0,4-7 0 0,-4 7-5 15,0 0-2-15,7-3-6 0,-7 3-9 0,0 0 2 16,0 0-8-16,0 0-7 0,0 0-5 0,0 0 1 16,0 0 2-16,0 0-4 0,0 0-1 0,-18 23 5 15,4-9-5-15,-4 12-3 0,-5 2 7 0,0 2-1 16,0-1 0-16,1 2-3 0,-1 2 6 0,2-5-1 16,-1 1-2-16,3 1 3 0,5-7-1 0,-4 3 2 15,4 0 1-15,5-4 0 0,0-1-3 0,3 0 6 16,-6 6-4-16,7-5 5 0,1 1 2 0,-1 5-1 0,5-1 1 15,0-6 2-15,5-1 3 0,4 11 5 0,3 0 8 16,3-1 3-16,4-2 2 0,-2 3 0 0,9-6-2 16,-3 2-2-16,6-2-3 0,1 0 1 0,2-3-2 15,-2-3-3-15,2 2 2 0,0-5-3 0,-3-1-1 16,-6-3-1-16,-3-2-1 0,-1-2-12 0,-2 0-21 16,2-1-22-16,-2 1-20 0,-4-5-31 0,0 1-45 15,-13-4-148-15,23-4-336 0,-6 1 94 0</inkml:trace>
  <inkml:trace contextRef="#ctx0" brushRef="#br0" timeOffset="77682.87">25715 6099 209 0,'0'0'206'0,"0"0"-24"0,0 0-10 16,0 0-16-16,0 0-10 0,0 0-14 0,0 0-12 16,0 0-10-16,0 0-10 0,0 0-13 0,0 0-9 15,0 0-13-15,0 0-1 0,0 0-9 0,0 0-4 16,0 0-8-16,0 0 0 0,0 0-7 0,0 0-1 15,0 0-7-15,60 0-1 0,-39 2-5 0,-2 0-8 16,2-2-20-16,2 2-20 0,-1 1-21 0,-1-3-36 16,2 2-27-16,0-2-27 0,-3-2-94 0,14-1-275 15,-8-3 79-15</inkml:trace>
  <inkml:trace contextRef="#ctx0" brushRef="#br0" timeOffset="78042.6">26278 5988 238 0,'0'0'220'0,"0"0"-40"0,0 0-27 0,0 0-19 16,0 0-14-16,0 0-17 0,0 0-13 0,0 0-7 0,0 0-12 16,0 0-8-16,0 0-5 0,8-6-8 0,-8 6-4 15,18 2-6-15,-18-2-4 0,23 0-4 16,-23 0-5-16,21 4-7 0,-13-2-6 0,-8-2 0 0,16 5-3 15,-16-5-3-15,16 5-3 0,-7-1-2 0,-9-4-1 16,9 13-2-16,-4-7-3 0,-2 4 4 0,-3-10-4 16,-6 25 1-16,2-4 4 0,-5-3 0 0,2 3-1 15,-9 7 1-15,0 2 0 0,2-8 3 0,5-4-6 16,0-3 2-16,0-3-1 0,6-1 5 0,-3-2-1 16,4 0 0-16,-3-3-2 0,5-6-1 0,-4 11 7 15,4-11 0-15,0 10-1 0,0-10 6 0,4 7-2 0,3 0 2 16,-7-7-3-16,27 14 4 0,-6-7-4 0,-3-3 0 15,3 0 1-15,2 0-15 0,-1-2-33 0,-1 0-24 16,2-2-42-16,-2 0-126 0,-8-4-272 0,2-4 79 16</inkml:trace>
  <inkml:trace contextRef="#ctx0" brushRef="#br0" timeOffset="78434.8">26543 5618 218 0,'0'0'149'0,"0"0"-23"0,0 0-21 0,0 0-15 16,26 25-9-16,-4-3-12 0,3 5 6 0,2-3-1 0,3 5-2 15,0-2-8-15,2 2 9 0,0 0-14 16,-3 0-5-16,3 4-1 0,-4-5-5 0,1 1-2 0,-3 1-2 15,-3 4-2-15,-3-4-5 0,-2 2-5 0,-5 1 6 16,-1-3-2-16,-5 2-6 0,-5 2-4 0,-2-3 3 16,-4 0-5-16,-6-1 0 0,-3-1-1 0,0 2-1 15,-2 4 3-15,-2-8-3 0,-4 1-8 0,-2 1 0 16,0-4 2-16,3-1-1 0,-3 2 0 0,4-8 3 16,4-2-5-16,0-1-1 0,2-1 3 0,2-2-1 15,4-4-1-15,-2 3-3 0,0-3 2 0,4-4-4 16,-2 2 8-16,7-6-2 0,-9 11 2 0,7-7-3 15,2-4 2-15,-7 6-5 0,7-6 0 0,0 0 2 16,-6 5-4-16,6-5-5 0,0 0-19 0,0 0-22 0,-8 9-33 16,8-9-30-16,0 0-31 0,0 0-112 0,0 0-289 15,0 0 83-15</inkml:trace>
  <inkml:trace contextRef="#ctx0" brushRef="#br0" timeOffset="79076.42">27485 6066 251 0,'0'0'128'0,"0"0"-11"16,0 0-12-16,0 0-23 0,0 0 1 0,0 0-7 16,0 0-9-16,0 0-10 0,0 0-1 0,0 0 0 0,0 0-7 15,0 0-7-15,0 0 4 0,0 0-11 16,0 0 3-16,0 0-8 0,50 10-1 0,-27-10-3 0,16 3 4 16,-5-1 7-16,0 0-2 0,-7-2-3 15,-1 2 5-15,-3-2-2 0,-8 2-1 0,-1-2-2 16,0 2 2-16,-14-2 7 0,18 0 1 0,-18 0 5 0,14 0 2 15,-14 0-2-15,0 0 5 0,16 2-3 0,-16-2-3 16,0 0-2-16,0 0-5 0,0 0 0 0,0 0 0 16,18 0-4-16,-18 0-1 0,0 0-4 0,0 0 3 15,0 0-1-15,0 0-3 0,0 0 0 0,0 0-2 0,16 0-3 16,-16 0 2-16,0 0 2 0,0 0-4 16,0 0-2-16,0 0 0 0,0 0-2 0,0 0 1 15,0 0-3-15,0 0 0 0,0 0-1 0,0 0-1 0,0 0-3 16,0 0 4-16,0 0-5 0,0 0-2 0,16-2 2 15,-16 2-3-15,0 0-1 0,0 0 0 0,0 0 2 16,0 0-2-16,0 0-1 0,0 0 0 0,0 0-3 16,0 0-5-16,0 0-15 0,0 0-22 0,0 0-34 15,0 0-38-15,0 0-52 0,0 0-165 0,0 0-392 0,0 0 111 16</inkml:trace>
  <inkml:trace contextRef="#ctx0" brushRef="#br0" timeOffset="81508.72">28404 5949 214 0,'0'0'148'0,"0"0"-15"0,0 0-20 0,0 0-7 15,0 0-12-15,0 0-9 0,0 0 1 0,0 0-13 16,0 0-1-16,0 0-17 0,0 0 7 0,0 0-3 0,-13-10-10 16,13 10-5-16,0 0-3 0,0 0-1 15,0 0-2-15,-5-4-7 0,5 4 5 0,0 0-12 16,-4-7-10-16,4 7 7 0,0 0-3 0,-3-6 4 0,3 6-7 15,0-6 0-15,0 6 0 0,-3-6 0 0,3 6-4 16,-4-8-3-16,2 4-1 0,2 4 2 0,0 0-2 16,-2-12 1-16,2 12-2 0,-5-9 0 0,5 9 2 15,-2-10 1-15,2 10 1 0,-2-8 3 0,2 8 0 16,0-10 5-16,0 10-3 0,-2-7 5 0,2 7-2 16,-3-6 0-16,3 6-6 0,0 0-5 0,-2-8 0 15,2 8-6-15,0 0 1 0,0 0-2 0,0 0-6 0,-2-8 2 16,2 8 3-16,0 0-5 0,0 0 0 0,0 0 2 15,0 0-3-15,0 0 3 0,0 0-2 0,0 0 1 16,0 0-1-16,2 27 1 0,0-11 1 0,1 5-3 16,-1 10 2-16,0-3 3 0,0 4 0 0,3 0 1 15,-3-2-1-15,0 3 2 0,5-2-2 0,-4 0 4 16,-1 2-5-16,-2-3 1 0,0-9 3 0,4-2 0 16,-1 0 0-16,-3-6-2 0,0 0 2 0,2-1-3 15,-2-2 6-15,0 1 3 0,2-2-3 0,0-2-5 16,-2-1 3-16,0-6 4 0,2 13 3 0,-2-13 5 15,0 8 7-15,0-8 0 0,0 6 2 0,0-6 5 0,0 0 7 16,3 8 2-16,-3-8 2 0,0 0 3 0,0 0-2 16,0 8 3-16,0-8 2 0,0 0-4 0,0 0-1 15,0 7 6-15,0-7-9 0,0 0-2 0,0 0-5 16,0 0 1-16,0 0-6 0,0 0-2 0,0 0-2 16,0 8-3-16,0-8-1 0,0 0-3 0,0 0-13 15,0 0-20-15,0 0-28 0,0 0-26 0,0 0-36 16,0 0-36-16,0 0-160 0,0 0-364 0,0 0 103 0</inkml:trace>
  <inkml:trace contextRef="#ctx0" brushRef="#br0" timeOffset="82100.72">29100 5541 289 0,'-14'0'116'15,"0"3"-2"-15,-6 3-14 0,0 3 3 0,-14 7-26 16,-2 5 6-16,5 4-3 0,-1 1-3 0,2 3-12 15,4 2-1-15,0 2-4 0,3 1 4 0,5 1-15 16,4 5 6-16,0 0-7 0,5 2-3 0,3-1 1 16,6 2-5-16,6 0 3 0,8 21-10 0,0-16 0 0,0-4-4 15,4-4-3-15,0-2 2 0,2-1 5 16,5-2-9-16,-2-4 0 0,3 0-8 0,-6 0 6 16,0-6-4-16,-1-7 2 0,-1-1 0 0,-4-5-6 0,1 0-1 15,0-1 3-15,2-2-2 0,2-1 2 0,2 0-1 16,-1-1-1-16,14 3-1 0,-9-3 3 0,0-1-6 15,-6-4 1-15,-1 2 1 0,0 0-5 0,-2 0 1 16,0 0-2-16,-3 0 2 0,-4-4-6 0,-1 3 4 16,-8-3-4-16,13 1-1 0,-13-1 1 0,12 4-2 0,-12-4-2 15,0 0-6-15,0 0-6 0,13 4-6 16,-13-4-22-16,0 0-11 0,0 0-10 0,5 7-10 0,-5-7-47 16,0 0-117-16,0 0-279 0,-23 12 81 0</inkml:trace>
  <inkml:trace contextRef="#ctx0" brushRef="#br0" timeOffset="91383.92">29463 5828 311 0,'0'0'118'16,"0"0"-31"-16,6-6 16 0,-6 6-12 0,0 0-11 15,0 0-10-15,5-6-1 0,-5 6-11 0,0 0-4 16,0 0-8-16,6-4-3 0,-6 4-3 0,0 0-8 15,12-5 3-15,-12 5-8 0,9-2-3 0,-9 2 0 0,0 0-4 16,16-2-1-16,-16 2-3 0,9-2-1 0,-9 2-3 16,12-2 0-16,-12 2 0 0,0 0-2 0,8-4-11 15,-8 4 4-15,0 0-2 0,0 0-2 0,0 0-5 16,0 0 1-16,0 0 0 0,0 0 2 0,0 0 5 16,-24 14 3-16,-8 1-5 0,-1-3 3 0,1-1-6 15,0 1 4-15,8-2-4 0,3-2 3 0,5-1-6 16,5 1 8-16,0-4-3 0,1 0 2 0,1 0-4 15,5 2 0-15,-1-1 7 0,5-5-4 0,-2 9 2 16,2-9-2-16,5 11 7 0,1-3-6 0,13 2 10 0,11 7 3 16,1-1 3-16,1-2 6 0,5 3-5 0,-3-4 1 15,0 4 7-15,2-1-2 0,-4-4 4 16,-2-2-3-16,2 2 4 0,-7-1-4 0,-4-5-2 0,-6-1-3 16,2 3-6-16,-4-1 0 0,-1-1 0 0,-1-3-5 15,-2 2-3-15,-2 0 5 0,-7-5-2 0,11 10-5 16,-6-8-1-16,-5-2 2 0,9 11-3 0,-7-6 4 15,-2-5 3-15,5 13-5 0,-5-8-2 0,0-5 5 16,0 13 0-16,0-13-3 0,-7 15 4 0,0-7 5 0,-6 4-4 16,-1-1 0-16,-4 1 0 0,-3-2 0 0,2-1 4 15,0 1-8-15,-2-3 4 0,0 1 3 0,1 1-5 16,-12 2 4-16,7-3-6 0,2-2 5 0,7-2-5 16,2-3 0-16,5 4 1 0,9-5 2 15,-18 2-9-15,18-2-5 0,-16 2-18 0,16-2-33 0,0 0-31 16,-19-2-34-16,19 2-101 0,-8-8-262 0,5 0 76 15</inkml:trace>
  <inkml:trace contextRef="#ctx0" brushRef="#br0" timeOffset="91630.42">29645 5840 342 0,'0'0'169'0,"0"0"-28"0,0 0-19 0,5-10-10 15,-5 10-17-15,0 0-8 0,4-6-14 0,-4 6-5 16,11-6-7-16,-4 1-12 0,5 4-3 0,5-4-6 0,4 1 1 16,0 2-12-16,-1 2-4 0,3 0-8 15,0 0-22-15,-4 0-27 0,1 2-22 0,0 0-23 16,-6-2-93-16,0 2-204 0,-14-2 62 0</inkml:trace>
  <inkml:trace contextRef="#ctx0" brushRef="#br0" timeOffset="92213.8">29768 5433 388 0,'0'0'150'0,"3"-11"-14"16,-3 11-5-16,2-7-21 0,-2 7-4 0,0 0-19 15,0-10-3-15,0 10-20 0,0 0-6 0,0 0-1 16,4-7-15-16,-4 7-3 0,0 0-6 0,0 0 3 16,0 0-6-16,28 8-2 0,-13 1-7 15,4 3-1-15,13 7-3 0,0 3 7 0,-1 0-10 0,1 3 8 16,0 1-2-16,0 0-1 0,0 4-10 0,2-1 7 15,-4 1 1-15,-1 2-2 0,1 1-1 0,-2 0 5 0,-3 0 7 16,0 0-5-16,-3 2 0 0,-3-3 0 0,0-3 0 16,-6 8-9-16,3-6 0 0,-5 2-1 15,-2-3 4-15,-2-1-1 0,-4-4-4 0,1 4 6 0,-6 2-1 16,-5-6-4-16,4-3 1 0,-1-1 0 0,-1-3 1 16,-8 11-4-16,1-9 2 0,-1 1-1 0,5-4 0 15,-5-1 0-15,-8 8 2 0,-1 1 9 0,-1-3 2 16,-4 1-2-16,-1 0 5 0,1-4-1 0,5-4-3 0,3-4-1 15,3 1 1-15,0-1-7 0,2-3 2 0,1 1-6 16,2-4 3-16,-1 2-2 0,3-2 4 0,0 2 3 16,-5 3 0-16,0-4 1 0,-2 3-5 0,5-3 4 15,2-2-2-15,-1 2 0 0,4-4-3 0,-1 4-1 16,0-2-4-16,7-4 4 0,-12 4-3 0,12-4-2 16,-8 7 0-16,8-7 4 0,-7 1 0 0,7-1 3 15,-8 4 1-15,8-4 3 0,0 0 2 0,0 0 0 16,-11 5 3-16,11-5 1 0,0 0-1 0,0 0 1 15,-6 2-3-15,6-2 2 0,0 0 1 0,0 0-4 16,0 0-3-16,0 0-2 0,0 0-2 0,-11 4 2 0,11-4-3 16,0 0-2-16,0 0-9 0,0 0-18 0,0 0-16 15,0 0-24-15,0 0-22 0,0 0-27 16,0 0-22-16,0 0-24 0,0 0-176 0,0 0-392 0,0 0 108 16</inkml:trace>
  <inkml:trace contextRef="#ctx0" brushRef="#br0" timeOffset="92745.84">30724 5945 290 0,'0'0'113'0,"0"0"-18"0,0 0-9 15,0 0 4-15,-19 0-13 0,19 0-4 0,0 0-11 16,0 0 2-16,0 0-5 0,0 0 4 0,0 0-9 15,0 0-3-15,0 0-3 0,0 0-2 0,0 0 6 16,0 0-11-16,0 0-3 0,0 0 4 0,0 0-5 16,0 0-4-16,0 0 1 0,0 0-13 0,0 0 7 0,0 0-9 15,0 0 3-15,60 6-4 0,-37-4-1 16,9 2 2-16,2-1-4 0,2 1-6 0,-4-2 6 16,-2-2 1-16,-7 2-2 0,0-2 0 0,-3 2 1 15,3-2-1-15,-6 2 1 0,2 0-3 0,0-2 3 16,0 1-3-16,-4-1 2 0,-4 3 5 0,-11-3-10 0,21 0-3 15,-21 0 9-15,13 1-5 0,-13-1 4 0,14 0-2 16,-14 0-8-16,0 0 6 0,0 0-4 0,18 0-3 16,-18 0 6-16,0 0-3 0,0 0 1 0,0 0-2 15,18 3 1-15,-18-3 3 0,0 0-7 0,14-3 0 16,-14 3 3-16,0 0-3 0,0 0-1 0,16-1-11 16,-16 1-14-16,0 0-13 0,0 0-17 0,9-4-23 15,-9 4-20-15,0 0-24 0,2-6-88 0,-2 6-246 0,0 0 71 16</inkml:trace>
  <inkml:trace contextRef="#ctx0" brushRef="#br0" timeOffset="92997.34">31049 5774 231 0,'-2'-7'187'15,"2"7"-35"-15,0 0-7 0,-2-11-12 0,2 11-6 16,0 0-21-16,0 0-11 0,-2-11-16 0,2 11-21 15,0 0 0-15,0 0-4 0,0 0-12 0,0 0-4 0,0 0-5 16,0 0-2-16,0 0 4 0,0 0-4 0,0 0-7 16,-2 34 1-16,2-24 1 0,2 8-1 15,-2 1 3-15,0-1-9 0,2 1-1 0,0 2-4 0,0-1 8 16,-2 13-5-16,3-4 0 0,-1-5 2 0,0-1-6 16,-2 10 2-16,0-9-12 0,0-1-16 0,0-2-16 15,-4 10-32-15,-1 1-37 0,-1-7-125 0,-3-6-267 16,1-2 78-16</inkml:trace>
  <inkml:trace contextRef="#ctx0" brushRef="#br0" timeOffset="95743.78">10230 2984 233 0,'0'0'38'0,"0"0"-7"0,0 0 3 0,0 0-4 0,-4-7-8 16,4 7 4-16,0 0-1 0,0 0-3 15,0 0 3-15,-7-5 1 0,7 5 1 0,0 0-6 16,0 0 4-16,0 0 13 0,-7-4-5 0,7 4-2 0,0 0 9 15,0 0 3-15,0 0-1 0,-5-7 5 0,5 7-13 16,0 0 7-16,0 0-5 0,0 0 3 0,-7-4-3 16,7 4 1-16,0 0 0 0,0 0-4 0,0 0-9 15,0 0 9-15,-4-6-9 0,4 6-1 0,0 0 1 16,0 0 1-16,0 0 2 0,0 0-5 0,0 0-4 16,0 0 0-16,0 0-2 0,0 0-1 0,0 0 2 15,0 0-8-15,0 0 0 0,0 0 1 0,0 0 0 0,0 0-2 16,0 0-7-16,21-8 4 0,-21 8-3 0,17 0 0 15,-17 0 1-15,30 2-4 0,-11-2 2 0,2 2 0 16,-2-1-2-16,0 2 3 0,1-2-2 0,-1 2 5 16,-1-1 1-16,-2 0-5 0,2 2 3 0,0-2-2 15,1 1 1-15,-1-3 3 0,0 4-4 0,-4-4 2 16,-3 1 0-16,-2-1 0 0,-9 0-4 0,17 2 7 16,-17-2-1-16,13 0 0 0,-13 0 8 0,0 0-1 15,12 2 8-15,-12-2 1 0,0 0-1 0,0 0 1 16,0 0 4-16,13 0 0 0,-13 0-6 0,0 0-2 15,0 0 2-15,0 0-2 0,0 0 2 0,0 0-7 0,11 3 3 16,-11-3-2-16,0 0 1 0,0 0 1 0,0 0-6 16,0 0 1-16,0 0 3 0,0 0-1 15,0 0-3-15,0 0-2 0,12 0 1 0,-12 0-6 0,0 0 11 16,0 0-8-16,0 0 2 0,0 0-6 0,0 0-2 16,0 0-12-16,0 0-19 0,0 0-21 0,0 0-32 15,0 0-47-15,0 0-88 0,0 0-263 0,0 0 76 16</inkml:trace>
  <inkml:trace contextRef="#ctx0" brushRef="#br0" timeOffset="97482.78">31369 5910 321 0,'0'0'108'0,"-12"-4"-8"0,12 4-5 15,0 0-14-15,0 0-6 0,0 0-7 0,-11-4 2 0,11 4-9 16,0 0-11-16,0 0-4 0,0 0-11 0,0 0-3 15,0 0 2-15,-9-4-12 0,9 4-1 0,0 0-2 16,0 0-10-16,0 0-1 0,0 0-1 0,0 0 1 16,0 0 11-16,-18 0-13 0,18 0 1 0,0 0 4 15,-25 2-6-15,25-2 13 0,-18 2-9 0,18-2-1 16,-21 0-3-16,21 0 4 0,-14 2-1 0,14-2-4 16,0 0 7-16,-22 0-2 0,22 0 1 0,0 0 1 15,-17 0 3-15,17 0 4 0,0 0 3 0,0 0 3 16,0 0 1-16,-15 0-3 0,15 0-1 0,0 0-7 15,0 0-2-15,0 0 3 0,0 0-7 0,0 0-1 0,0 0-3 16,0 0 3-16,0 0-4 0,0 0 0 0,0 0 1 16,0 0-8-16,0 0 5 0,0 0-11 0,0 0 10 15,0 0 1-15,32 14-4 0,-32-14 6 0,4 6-4 16,-4-6-5-16,0 0 3 0,2 13 5 0,-2-13-4 16,-6 11 4-16,-4-4-5 0,-6 2 5 0,-4-1-4 15,0-1 4-15,3 0 6 0,-17 3-8 0,9-2 6 16,6-1-3-16,2-3 3 0,2-4 4 0,4 2-3 0,11-2-3 15,0 0-10-15,-23-4-6 0,23 4-10 0,-9-6-3 16,9 6-4-16,0 0-5 0,5-15 19 0,-5 15-4 16,19-13 0-16,-2 6-4 0,2-1 8 0,-1 1-5 15,2 1 3-15,1 0-1 0,0 1 3 0,-1 2 4 16,1 1 0-16,2-1-4 0,-6 2 3 0,2 1 2 16,-6 0 0-16,-13 0-1 0,21 1-3 0,-12 2 6 15,-9-3-4-15,12 5 1 0,-12-5 7 0,4 9 1 16,-4-9 3-16,0 13-4 0,0-5 5 0,0-8 1 15,-12 14-1-15,-1-2 1 0,-3-1 4 0,-2-1 0 16,-1-2 0-16,0 0 0 0,-2-1 1 0,-9 3-1 0,5-6 7 16,-9 5-1-16,11-9 3 0,1 1 1 15,5-2-3-15,-2-3 4 0,6 0-4 0,0 3 4 16,1-3-4-16,8-4-1 0,-3 1-1 0,3 0-2 0,1-2-2 16,3 9-3-16,3-17-3 0,-1 10 3 0,0-2-4 15,5 2 0-15,1 0 3 0,7-3 0 0,-2 3-1 16,3 0-4-16,0 4 5 0,2-2-5 0,-4 2 1 15,0 3-3-15,-14 0-11 0,22 3 12 0,-12 2-3 16,-1-1 1-16,-3 4-2 0,1-1 4 0,-2 1-2 0,0 2 1 16,-3-2-4-16,2 9 11 0,-2-1-1 0,-4-2-2 15,2 1 5-15,-4-3-2 0,2-1-3 0,-1-1 6 16,3-10-4-16,-7 14 1 0,7-14 5 0,-5 12-2 16,5-12 5-16,-4 8 1 0,4-8-1 15,-4 4 0-15,4-4 4 0,0 0 3 0,0 0-11 0,0 0 4 16,0 0-2-16,0 0-5 0,0 0 2 0,0-32 3 15,4 24 18-15,0 0 1 0,-1-1 4 0,2 1-6 16,-3 0 1-16,-2 8-2 0,5-15-6 0,-3 12 0 16,-2 3-3-16,6-11-2 0,-6 11-2 0,0-6-1 15,0 6-7-15,0 0-5 0,5-8 1 0,-5 8-3 16,0 0-2-16,0 0-14 0,0 0-17 0,0 0-26 16,0 0-18-16,0 0-20 0,0 0-16 0,0 0-63 0,0 0-211 15,12-5 62-15</inkml:trace>
  <inkml:trace contextRef="#ctx0" brushRef="#br0" timeOffset="98029.82">30920 5618 263 0,'0'0'48'0,"0"0"13"16,-17-2-12-16,17 2 7 0,0 0-8 15,0 0 6-15,-11-4-2 0,11 4 5 0,0 0 8 0,0 0-3 16,0 0 1-16,0 0 0 0,-13-4 3 0,13 4-2 15,0 0 5-15,0 0-2 0,0 0 0 0,0 0-3 16,0 0 2-16,-10-3-4 0,10 3-2 0,0 0-4 16,0 0-10-16,0 0 0 0,0 0-12 0,0 0-1 15,0 0-5-15,25-9-4 0,-2 6 1 0,12-1-6 16,-1 1 2-16,4-2-6 0,-1 1-2 0,0 1 1 16,1 0-5-16,-4 1 0 0,0 0-1 0,-2 2 4 15,-6-2-5-15,-3 2 2 0,-6 0-6 0,-2 0 0 16,-4 0-2-16,-11 0 7 0,18 0-15 0,-18 0 8 15,14 0 5-15,-14 0-4 0,0 0-1 0,14 0 0 0,-14 0 0 16,0 0 1-16,0 0 0 0,13 0 1 0,-13 0-4 16,0 0 4-16,0 0-2 0,0 0 1 0,0 0 4 15,14 0 4-15,-14 0-8 0,0 0 1 16,0 0 4-16,0 0 1 0,0 0-2 0,0 0 3 16,0 0 0-16,13 0 0 0,-13 0-2 0,0 0 1 15,0 0-2-15,0 0-2 0,0 0 0 0,0 0 2 16,0 0-1-16,0 0-5 0,0 0-10 0,0 0-17 0,0 0-22 15,0 0-22-15,0 0-43 0,0 0-124 0,12-2-285 16,-12 2 83-16</inkml:trace>
  <inkml:trace contextRef="#ctx0" brushRef="#br0" timeOffset="98468.51">31556 5701 306 0,'-21'15'130'16,"3"2"-16"-16,5-2-15 0,2-1-14 0,-2 0-3 15,5 2-15-15,-1-1 0 0,7 2-12 0,-2 1-8 16,4-1 13-16,6 4-7 0,3-3 1 0,6 8-9 16,8 1-8-16,0-3 12 0,5 0-6 0,1-2-9 15,1-3-5-15,0-1 0 0,-1-1-18 0,-6-3-31 16,-5-4-11-16,1-1-20 0,-2-3-37 0,-5-2-76 16,2-3-195-16,-1-1 59 0</inkml:trace>
  <inkml:trace contextRef="#ctx0" brushRef="#br0" timeOffset="99050.06">32028 5729 213 0,'0'0'73'0,"0"0"3"0,0 0-11 16,-7-6-3-16,7 6-2 0,0 0 13 0,0 0-9 16,-6-7-4-16,6 7 1 0,0 0-13 0,-6-5 5 15,6 5 2-15,0 0 6 0,0 0-13 0,0 0 0 16,-8-8 1-16,8 8-4 0,0 0-8 0,-3-5 2 16,3 5-2-16,0 0 1 0,-2-8-4 0,2 8 5 15,0 0-10-15,-2-9 3 0,2 9-6 0,0 0-13 16,0-8-1-16,0 8 6 0,7-8 1 0,-7 8-8 0,16-8-4 15,-7 5 1-15,2-3-2 0,5 3 5 0,2 1-4 16,-2 0-6-16,5 0-1 0,-5 2-3 0,5 2 3 16,-8 0-4-16,-1 2-6 0,-1-3 9 0,-2 5-8 15,-3-1 4-15,4 0 0 0,-5 0 2 0,1 4-3 16,-1-3-2-16,-3 2 4 0,0 1 7 0,-4 1-3 16,2-10-2-16,0 18 7 0,-2-10-7 0,2 0-1 15,-5 1 1-15,5-9 2 0,-2 15 8 0,0-8-7 16,2-7 2-16,-2 13-3 0,2-13-7 0,0 10 12 15,0-10 0-15,2 14-5 0,2-5-6 0,1-1 6 16,1-2 3-16,4 9-3 0,3-3 4 0,2 2-4 0,-4 1-4 16,2-3 7-16,1-1 3 0,-5 1-6 0,-3-4 3 15,4 0-2-15,-5 0-6 0,1-2-5 16,-1 1 3-16,-5-7 11 0,6 10-6 0,-6-10 6 0,6 8-4 16,-6-8 9-16,2 8 7 0,-2-8 12 0,0 10 4 15,0-10-4-15,-10 11 2 0,4-5-6 0,-1 0 1 16,0 1-2-16,-3-2-2 0,2 2-3 0,3-3-2 15,5-4 1-15,-16 9-1 0,9-5-4 0,7-4-6 0,-11 7-24 16,11-7-15-16,-11 4-34 0,11-4-25 0,-16 2-129 16,16-2-262-16,-17 0 76 0</inkml:trace>
  <inkml:trace contextRef="#ctx0" brushRef="#br0" timeOffset="99570.85">32493 5474 255 0,'7'-8'165'16,"-7"8"-26"-16,0 0-15 0,4-6-21 0,-4 6-11 15,0 0-12-15,0 0-17 0,14-3-8 0,-14 3-12 16,21 5 5-16,-3 1-6 0,3 0-2 0,-1 2-1 16,13 9-8-16,-2 2 6 0,-4-1-15 0,3 3 0 0,-7 3-3 15,2 0 4-15,-2 1-13 0,-8 2 11 16,4 2-9-16,-6-2 0 0,-3-4 2 0,-3-1-3 0,-3-1 5 16,1-1 5-16,-5 9-7 0,0-2 4 0,-3-5-2 15,-1-5-2-15,0 4-7 0,-4-4 9 16,-3 13 3-16,-2-8 0 0,3-4 8 0,-3-3-3 0,2 1 4 15,-4 1 9-15,0-3 1 0,-2 1-4 0,6-3-4 16,-5 0-3-16,1 0 6 0,3 0-7 0,0-5 2 16,4 2-2-16,-2-2-2 0,1 0 0 0,2-1 2 15,-1-2-10-15,0 2 7 0,8-6 1 0,-13 8-6 16,13-8-3-16,-12 6 1 0,12-6-2 0,-7 7-3 16,7-7-1-16,0 0 2 0,-9 5-2 0,9-5 2 15,-6 5 0-15,6-5-5 0,0 0 2 0,0 0 2 0,-10 6 2 16,10-6-1-16,0 0 2 0,0 0-1 0,0 0-1 15,-7 4 1-15,7-4-1 0,0 0 0 0,0 0-3 16,0 0 0-16,0 0 0 0,0 0 0 0,0 0 1 16,-9 4-6-16,9-4-16 0,0 0-31 0,0 0-49 15,0 0-66-15,0 0-131 0,0 0-346 0,-34-12 97 16</inkml:trace>
  <inkml:trace contextRef="#ctx0" brushRef="#br0" timeOffset="106842.78">33032 5684 324 0,'0'0'112'16,"0"0"-5"-16,0 0-8 0,0 0-6 0,0 0-13 15,0 0-12-15,0 0 9 0,9 6-12 0,-9-6 1 16,0 0-21-16,0 0 4 0,0 0-3 0,0 0-10 16,0 0-1-16,0 0-4 0,0 0-2 0,0 0-2 15,0 0 0-15,0 0-12 0,29-6 7 0,-29 6-9 0,14-4-1 16,-5 2-2-16,-9 2-10 0,14-5 7 16,-5 1 3-16,-9 4-2 0,18-5 1 0,-11 0 1 15,-7 5-1-15,16-3-3 0,-16 3-2 0,9-5 6 16,-4 1-8-16,-5 4 4 0,0 0 1 0,0 0-8 15,11-6 5-15,-11 6-2 0,0 0-2 0,0 0 1 0,0 0 3 16,7-4-9-16,-7 4-4 0,0 0 5 0,0 0-7 16,0 0 5-16,0 0 6 0,0 0 0 0,0 0-19 15,0 0 13-15,-39 19 0 0,23-11 6 0,-2 1-8 16,2 4 9-16,-3-3-5 0,2 2-10 0,3 1 13 16,-4 2-2-16,6-3 7 0,-1 2 1 0,1 3-2 15,3-4-7-15,0 4 3 0,-1-2-5 0,4 1 11 16,-1 0-2-16,2 1 0 0,3 2 1 0,0-5-1 0,2 2 1 15,2 1-1-15,0-1 5 0,1 1 8 0,1-3-7 16,3 2 5-16,0 1-10 0,4 1 6 0,0-3 0 16,1 1-2-16,-1 1 3 0,0-3-5 0,4 2 2 15,-2-1-2-15,3 0-20 0,0 1-20 0,0-4-19 16,-2 2-10-16,-2-3-16 0,3-1-96 0,-3-2-209 16,1-3 62-16</inkml:trace>
  <inkml:trace contextRef="#ctx0" brushRef="#br0" timeOffset="107412.7">33512 5769 333 0,'0'0'93'0,"0"0"4"0,0 0-5 0,3-9-2 16,-3 9-21-16,0 0 9 0,0 0-20 0,0 0-15 15,0 0 1-15,0 0-4 0,0 0-6 0,0 0-4 16,0 0-11-16,0 0 4 0,2-11-6 0,-2 11-6 16,0 0-8-16,0 0 5 0,0 0-17 0,0 0 15 15,0 0 7-15,0 0-2 0,-18 30-5 0,12-17 1 16,-2 4-6-16,1-2 3 0,1 1 3 0,-1 3 0 15,0-3 4-15,4 1-4 0,-1 1 7 0,-1-1 1 16,1 1-7-16,4-1 4 0,0-1 1 0,0-2-14 16,0-4 5-16,0 1 6 0,0-1 3 0,0-1 4 15,0-9-2-15,4 11 9 0,1-2-8 0,-1-3-1 16,4-1 10-16,-8-5-2 0,13 7-1 0,-6-5 7 16,-7-2-14-16,18 3 7 0,-18-3-10 0,20-3 3 0,-20 3-11 15,19-8 10-15,-10 7-1 0,1-4 6 0,-10 5 5 16,17-6-6-16,-10 4 5 0,-7 2-1 0,14-7-6 15,-14 7 0-15,11-3-3 0,-11 3-3 0,0 0-2 16,12-3-4-16,-12 3 2 0,0 0-3 0,0 0-4 16,0 0 4-16,0 0-5 0,0 0 6 0,13 9-5 0,-8-3 1 15,-3 1 2-15,-2-7-4 0,4 17 2 16,0-8-4-16,-2 3-1 0,0 2 5 0,0-2 1 0,-2 1 0 16,2-3 2-16,1 1 3 0,-1-1-9 0,0-1 6 15,0 1 0-15,1-1-2 0,-3 0 0 16,2 1-9-16,-2-10-8 0,2 17-12 0,-2-10-23 0,2 2-6 15,-2-9-21-15,2 12-6 0,-2-12-15 0,4 8-78 16,-4-8-209-16,0 0 62 0</inkml:trace>
  <inkml:trace contextRef="#ctx0" brushRef="#br0" timeOffset="107796.54">33864 6381 1736 0,'-35'25'-26'0,"13"-2"-37"0,-8 2-49 16,-4-8-85-16,-5 1-235 0,0-3 69 0</inkml:trace>
  <inkml:trace contextRef="#ctx0" brushRef="#br0" timeOffset="109107.83">22110 6176 405 0,'0'0'172'15,"-7"-3"-22"-15,7 3-14 0,0 0-20 0,0 0-7 16,-7-3-10-16,7 3-16 0,0 0-15 0,0 0 0 15,0 0-15-15,0 0-3 0,0 0-6 0,0 0-6 16,0 0 0-16,0 0-8 0,0 0 0 0,0 0-1 0,0 0-2 16,0 0 2-16,0 0-4 0,31 3-2 0,-12 0 5 15,2-2-6-15,13 3-2 0,2-2-5 0,-2-2-7 16,1 3-20-16,-8-2-13 0,-4-1-25 0,-4 0-22 16,1 3-27-16,-6-2-29 0,-3 3-69 15,0-1-233-15,-3-2 70 0</inkml:trace>
  <inkml:trace contextRef="#ctx0" brushRef="#br0" timeOffset="109264.77">22142 6457 248 0,'0'0'222'0,"0"0"-33"0,0 0-32 16,0 0-20-16,0 0-22 0,34-11-6 0,-13 7-16 0,1 0-17 15,11-1-3-15,-1 0-14 0,-4 1-30 0,-5 1-32 16,0 3-43-16,-2 3-45 0,-3-3-82 0,5 4-205 15,-8 1 61-15</inkml:trace>
  <inkml:trace contextRef="#ctx0" brushRef="#br0" timeOffset="109597.81">22409 7575 246 0,'-10'4'198'16,"10"-4"-26"-16,0 0-18 0,0 0-20 0,0 0-3 15,-9 2-15-15,9-2-10 0,0 0-13 0,0 0-3 16,0 0-4-16,0 0-3 0,0 0-9 0,0 0-6 16,0 0-10-16,0 0 0 0,0 0-8 0,0 0-4 0,0 0-8 15,68-6-6-15,-28 2-12 0,-4-1-22 16,5 1-33-16,4 4-21 0,-3-1-34 0,1-2-45 16,-9 3-90-16,-4 3-270 0,4 2 78 0</inkml:trace>
  <inkml:trace contextRef="#ctx0" brushRef="#br0" timeOffset="109768.82">22498 7949 260 0,'0'0'241'0,"0"0"-25"0,0 0-18 0,-5 6-19 0,5-6-18 16,0 0-18-16,0 0-17 0,0 0-18 0,18 2-11 15,5-2-10-15,-3-2-8 0,20 2-11 0,-2 2-6 0,-4-2-33 16,5 0-34-16,-5 2-32 0,3 0-55 0,-10-2-161 15,-7 5-299-15,1-5 85 0</inkml:trace>
  <inkml:trace contextRef="#ctx0" brushRef="#br0" timeOffset="110567.81">20050 6087 308 0,'0'0'116'0,"0"0"-15"0,0 0-10 15,0 0-24-15,0 0-5 0,0 0-8 0,0 0 2 16,-8 36-12-16,-5-4 0 0,0-1-7 0,2 4-7 16,-3-1 0-16,-1 2 3 0,-4-4-7 0,0 5-1 15,6-4-2-15,-3 0-2 0,2-5-8 0,3-5 43 0,1 0-6 16,4-9-9-16,-3 1-15 0,2-3 10 0,2-1-5 15,1-3 2-15,1 0 8 0,1-3 6 0,0-1 22 16,0 1 16-16,2-5 0 0,-5 4-18 0,5-4 7 16,0 0-10-16,0 0-7 0,0 0-6 0,3-22-8 15,3 3-3-15,3-14-15 0,5-2 0 0,-3-2-15 0,3-1-5 16,2-2-6-16,-4 1 1 0,3 2-3 16,2 0-1-16,-4 0 1 0,4 4-3 0,-4 2-3 15,3 2 1-15,0 1 3 0,-2 7-2 0,-3 3 2 16,0 3-3-16,1 1 3 0,-1-1-4 0,0 2 1 15,3 0 5-15,0 1-2 0,0-1 1 0,-3 4-2 0,-2 0 2 16,0 2 3-16,-4 2 0 0,4 0-2 16,-5-1-5-16,-4 6-1 0,10-5-1 0,-10 5-2 15,11 0-10-15,-11 0 13 0,0 0 4 0,19 7-10 16,-15-1 8-16,3 1 1 0,-3 1-13 0,3 1 14 16,3 7 2-16,-4-1 0 0,5 2-2 0,1 2 5 15,4 8-1-15,-8-5-2 0,2 1 3 0,1 8 0 16,0-3 3-16,-3-4-2 0,1 8 1 0,0-7 2 0,-3-5-1 15,2-1 0-15,-4-1 1 0,3 12 3 0,-3-6-9 16,1-6-6-16,-3-1-11 0,0 1-21 0,1-6-9 16,2-1-18-16,-7 1-16 0,-1-1-10 0,0-2-27 15,1-1-78-15,-7-4-234 0,5 5 69 0</inkml:trace>
  <inkml:trace contextRef="#ctx0" brushRef="#br0" timeOffset="110747.72">19940 6278 387 0,'4'-12'172'0,"-4"12"-26"0,8-7-21 16,-1 3-19-16,-7 4-7 0,32-8-26 0,2-1 10 16,2 4-10-16,2-1-23 0,-4 4-24 0,0-2-32 15,-7 4-29-15,7 0-39 0,-2 0-79 0,-4 0-181 16,-1 0 56-16</inkml:trace>
  <inkml:trace contextRef="#ctx0" brushRef="#br0" timeOffset="111333.68">20815 6286 214 0,'15'0'103'16,"-15"0"3"-16,0 0-39 0,0 0 13 0,0 0-11 15,0 0-7-15,12 6-14 0,-12-6-9 0,2 4-3 16,-2-4-8-16,0 0-1 0,0 9 0 0,0-9-4 16,0 8-5-16,0-8 11 0,-4 12-4 0,4-12 9 0,-8 10-9 15,4-3 3-15,4-7 0 0,-9 10 4 16,2-4 2-16,7-6-7 0,-12 11 1 0,8-10 9 0,4-1-5 16,-11 6 9-16,11-6-8 0,0 0-1 0,-11 2 1 15,11-2-7-15,0 0 0 0,0 0-9 0,-14-9 7 16,14 9-3-16,-5-9-4 0,5 9 5 0,0 0-9 15,0-14-2-15,0 14-2 0,5-11 1 0,-5 3 2 16,0 8-4-16,8-13-8 0,-2 5 4 0,3 4-2 0,-1-2 3 16,-1 1-3-16,3 0 5 0,-10 5-5 0,18-6-5 15,-12 4-5-15,-6 2 5 0,0 0 0 0,28 4-2 16,-19-2 1-16,-2 5 1 0,2-2-3 0,-2 1-1 16,-2 3 1-16,6 5 4 0,-4 1 0 15,-3 1-4-15,-2 1 1 0,3 1-8 0,-5 2 12 0,-5 1 2 16,1-3-1-16,-5 11-2 0,-5 0-3 0,1 2 5 15,-4-5 7-15,2-1 0 0,-6 2 0 0,5-9-6 16,4-3 0-16,1-3-1 0,5-1 2 0,-1-5 1 16,-3 0 1-16,6 1 0 0,4-7 1 0,-11 7 3 15,4-3 4-15,7-4 0 0,-5 5 12 0,5-5-1 16,0 0-3-16,0 0 3 0,0 0-2 0,0 0-1 16,-25-11 4-16,25 11-2 0,-5-6 2 0,5 6-3 0,-2-8 1 15,2 8-4-15,-2-10 1 0,2 10-6 0,0-11-2 16,0 11 1-16,4-10-5 0,1 6 0 0,-5 4-6 15,11-8 7-15,-4 3-2 0,0 2-3 0,-7 3 2 16,14-4 2-16,-5 1-3 0,-9 3-5 0,21 0 3 0,-21 0-4 16,19 4-10-16,-6-1 2 0,7-2-13 0,-2 3-10 15,1 0-17-15,-6 0-17 0,-1-1-22 16,6 3-24-16,-4-4-99 0,-3 0-253 0,0-2 75 0</inkml:trace>
  <inkml:trace contextRef="#ctx0" brushRef="#br0" timeOffset="111647.82">21222 5932 286 0,'3'30'72'0,"-3"0"5"0,0-5-14 0,2 5-11 15,-2 8 3-15,2-1-7 0,0 0-3 0,4-1-2 16,-4 2-8-16,2 1-2 0,-1 0-4 0,-1 2 2 16,0-2-4-16,-2-2 2 0,2 0-3 0,-2-2-1 0,-2 0-1 15,2-1 3-15,-4 0-5 0,1-4 1 16,1 2-19-16,-2-9-18 0,-4-2-26 0,1 0-24 15,-4-4-50-15,-1-4-135 0,-3 3 44 0</inkml:trace>
  <inkml:trace contextRef="#ctx0" brushRef="#br0" timeOffset="112020.29">19371 5721 251 0,'0'0'70'0,"4"35"-3"15,-6-7 2-15,2 6 13 0,0 4 12 0,-9 4-4 16,7 0-8-16,0 25-8 0,0-2 0 0,-6 6-16 0,1-8 2 16,-2 3-11-16,3 2 1 0,-6-1-9 0,3 3-1 15,0-2-5-15,-5 0 4 0,5 2-2 0,-3 0-6 16,5-5 2-16,1 1-28 0,1 1-43 0,3-4-44 15,0-16-83-15,2-9-197 0,7 0 61 0</inkml:trace>
  <inkml:trace contextRef="#ctx0" brushRef="#br0" timeOffset="115162.8">24304 7612 309 0,'6'-3'157'0,"-6"3"-26"0,0 0-27 0,0 0-10 0,8-4-17 16,-8 4-7-16,0 0-11 0,0 0 0 0,0 0-4 16,0 0-12-16,0 0-8 0,0 0-2 0,4-1-4 15,-4 1 2-15,0 0-10 0,0 0-5 0,0 0 2 16,0 0 4-16,0 0-12 0,0 0 1 0,0 0 8 16,-23 12-3-16,7-8-1 0,-2 2-1 0,-1-2-3 15,2 3-3-15,-2-1 2 0,6-3 1 0,-8 2 3 16,10-4-6-16,-1 2 3 0,1-2 6 0,4 2 9 15,-3-3 1-15,10 0 6 0,0 0 4 0,-15-3-1 16,15 3-5-16,-9-1 0 0,9 1-2 0,-5-4 0 0,5 4 6 16,-2-5-6-16,2 5-3 0,0 0-2 0,-3-7-5 15,3 7 1-15,3-9-4 0,1 3 1 0,4-1-4 16,-2 2 3-16,1-2-4 0,11-1-1 0,-2 3-3 16,3-6 4-16,-2 3-9 0,2 1 7 0,2-1-6 15,-1 4 0-15,0-4 2 0,-1 3-6 0,1 1 3 16,1 3-5-16,-10 1-3 0,5-3 3 0,-5 6-3 15,-1-3-1-15,-1 1 2 0,0 6 0 0,-3-3-4 0,2 4 4 16,-4 0 3-16,5 7-3 0,-4 1 1 0,-3 2 0 16,2 3 24-16,2 10-3 0,-10 0-2 0,4 0 1 15,0-6-3-15,-4 8-3 0,2-3 2 0,-5-6-3 16,3-3 5-16,-3-2-7 0,0 12 2 0,0-9-5 16,0-1 8-16,1-3-9 0,-4-1 3 0,-1-1 1 15,0 3 4-15,1-5-1 0,-3 0-5 0,2 3 4 16,-6-5-4-16,4 1 4 0,-6 0-1 0,1-2-2 15,0-1-2-15,-1 1 5 0,2-3-2 0,-4 0-4 16,8-1 7-16,-4-3-4 0,2-1 3 0,-2 0 0 16,6-1-4-16,2-2 5 0,-3 0 4 0,12 0-2 0,-16-5 3 15,7 3 1-15,3-1 1 0,1 1-3 16,-1-3 0-16,0-1-4 0,2 0 1 0,2 1-9 0,-1 1 5 16,3 4 1-16,0-12-1 0,3 6-1 0,-1 2 1 15,0-4-5-15,6 1 1 0,-2 2 0 0,1-2-4 16,-1 1 0-16,6 2 2 0,-3-2 1 0,7 2-3 15,-2-3 2-15,-1 3-7 0,-1 4 4 0,-1-2 0 16,8 2-2-16,-4 0 0 0,0 0 2 0,-7 2-2 0,3 1 0 16,-1 1-1-16,-1 0 1 0,7 4 0 0,-2 0 3 15,-1 3-3-15,-1-1-1 0,-1 0-1 0,0 3 3 16,1-1 1-16,1 0-3 0,-1-1 1 0,-5-1 1 16,4 2 4-16,-4-1-7 0,3-4 7 0,-6 0 1 15,3-1-4-15,-3 2 2 0,3-2 3 0,-2 0 1 16,-1-2-3-16,1 0-2 0,-1 3-14 0,-4-7-19 15,9 8-12-15,-5-4-22 0,-4-4-23 0,15 4-47 16,-9-2-149-16,-6-2-345 0,30-2 99 0</inkml:trace>
  <inkml:trace contextRef="#ctx0" brushRef="#br0" timeOffset="116181.77">25157 8012 436 0,'0'0'209'0,"-9"-1"-26"0,9 1-25 16,0 0-14-16,0 0-12 0,-5-7-7 0,5 7-12 0,0 0-9 15,0 0-11-15,0 0-8 0,0 0-10 16,0 0-8-16,0 0-7 0,-3-4-4 0,3 4-6 15,0 0-4-15,0 0-7 0,0 0-4 0,0 0-4 0,23 0 0 16,-12 0-17-16,1 0-33 0,6 0-31 0,1 2-45 16,-1-2-46-16,2 2-120 0,1 0-312 0,15-2 90 15</inkml:trace>
  <inkml:trace contextRef="#ctx0" brushRef="#br0" timeOffset="116445.7">25945 7885 445 0,'8'-2'231'0,"-8"2"-30"16,0 0-33-16,0 0-21 0,0 0-21 0,0 0-14 15,0 0-15-15,0 0-15 0,9-4-11 0,-9 4-11 16,0 0-1-16,0 0-11 0,0 0-3 0,0 0-2 16,0 0-11-16,0 0 1 0,0 0-6 0,-3 16-2 15,3-16-1-15,0 12-3 0,0-5 1 0,3 1-4 16,-1 0-1-16,2 2 1 0,3 5-3 0,3 1 0 15,1-1-4-15,0 1 0 0,1 1-1 0,5 10 1 16,2-7-4-16,2 2 2 0,-3-4-4 0,-4-1 0 0,-3-2-2 16,5-1 3-16,-7 0 0 0,0 1-3 0,3-1-1 15,-5-1-3-15,-1-1 5 0,-1-2-4 16</inkml:trace>
  <inkml:trace contextRef="#ctx0" brushRef="#br0" timeOffset="116812.77">26157 7872 408 0,'15'-8'175'0,"0"2"-27"0,-3 2-23 16,-3 3-14-16,0-2-16 0,3 0-33 0,-12 3-33 0,17 0-45 16,-17 0-32-16,21 3-85 0,-2 0-158 0,-1-2 50 15</inkml:trace>
  <inkml:trace contextRef="#ctx0" brushRef="#br0" timeOffset="118047.7">26034 7838 246 0,'0'0'178'0,"0"0"-21"0,0 0-12 15,0 0-15-15,0 0-7 0,0 0-10 16,0 0-7-16,0 0-6 0,0 0-11 0,0 0-5 0,0 0-4 16,0 0-9-16,0 0 0 0,0 0-7 0,0 0-2 15,0 0-4-15,0 0-3 0,0 0-10 0,0 0-4 16,0 0 0-16,0 0-9 0,0 0-2 0,0 0-1 16,0 0-2-16,0 0-6 0,0-8 3 0,0 8-4 15,0 0 2-15,0 0-4 0,10-5-2 0,-10 5-3 16,0 0 2-16,0 0-11 0,0 0 0 0,5-5-8 15,-5 5 2-15,0 0 0 0,0 0-1 0,0 0-2 0,0 0 2 16,-24 19 2-16,6-5 1 0,-9 1-3 0,2 0 0 16,6-3 1-16,4 0-3 0,1 1 2 0,0-6 0 15,5 2 0-15,2-2 2 0,0-1-2 0,1-2 1 16,1 2 6-16,3 1-5 0,2-4 6 0,0-3-2 16,2 10-2-16,3-3 4 0,1-2 1 0,3-1-1 15,8 5-4-15,-2-1 0 0,2 0-1 0,-2 1-1 16,4-3 4-16,-8 1-1 0,7 2-4 0,-7-2 2 15,-1 1-3-15,1 0-1 0,-4-4-1 0,3 4 4 16,-4-3-7-16,1 2 3 0,0 0 1 0,-3 1-2 16,4-2-3-16,-4 2 4 0,0 0 0 0,1 1 0 0,-3 1 1 15,0-1-1-15,3 1-1 0,-5-2 5 16,2 8-1-16,-2 1 2 0,-2-4 2 0,-3-2-3 0,3 0 2 16,0-2 11-16,-5 0-3 0,-3 5 1 0,-1-1 5 15,3-3 0-15,-7 0 1 0,4-2-2 0,0-1-1 16,1-1 1-16,-7 1 0 0,5-2 4 0,-6 0-5 15,2-3 0-15,-4-2-12 0,1 0-17 0,3 0-15 16,-2-2-23-16,-1-7-30 0,6 3-40 0,-3-6-156 0,2-3-333 16,-4-11 95-16</inkml:trace>
  <inkml:trace contextRef="#ctx0" brushRef="#br0" timeOffset="118263.75">26072 7794 370 0,'0'0'243'0,"0"0"-28"0,0 0-28 16,0 0-18-16,0 0-17 0,0 0-19 0,11-4-14 16,-11 4-14-16,13-3-13 0,8 1-5 0,13-7-10 0,4 4-11 15,2-2-11-15,-6 2-10 0,2 2-38 0,-2 0-57 16,0 2-53-16,3-2-157 0,-3 3-308 0,3 0 87 15</inkml:trace>
  <inkml:trace contextRef="#ctx0" brushRef="#br0" timeOffset="118697.79">27081 7994 211 0,'0'0'15'0,"-4"-4"-8"0,4 4 0 0,-7-4-1 15,7 4 4-15,0 0 0 0,-4-7-3 0,4 7 6 16,0 0-10-16,-9-6 0 0,9 6-3 0,0 0 0 16,-8-6-3-16,8 6 1 0,0 0-3 0,-4-6 9 15,4 6-11-15,-9-4-6 0,9 4-12 0,0 0 5 16</inkml:trace>
  <inkml:trace contextRef="#ctx0" brushRef="#br0" timeOffset="119330.69">26751 8029 408 0,'0'0'201'0,"0"0"-27"0,-16-4-25 15,16 4-24-15,0 0-3 0,0 0-21 0,0 0-4 16,0 0-13-16,0 0-13 0,0 0-5 0,0 0-11 0,0 0-9 16,0 0-5-16,0 0-6 0,0 0-2 0,0 0-5 15,0 0-10-15,0 0 0 0,0 0-1 0,0 0-3 16,-16 2-1-16,16-2-3 0,0 0 0 0,0 0-3 15,0 0 0-15,0 0 1 0,0 0 2 0,0 0 3 16,0 0-2-16,0 0 9 0,0 0-4 0,0 0-1 16,0 0 1-16,0 0-3 0,0 0 0 0,0 0 3 15,0 0 1-15,73-2-1 0,-35 0 8 0,1-4-5 16,3 0 1-16,-2 1 4 0,4 1-5 0,-3 0 0 16,2-3-1-16,-4 6-1 0,-2-3 0 15,-1 1-2-15,-2 2-2 0,-6-2-2 0,-5 3-1 0,-4 0 0 16,0-1 1-16,-3 1-5 0,0-3 1 0,-5 3-2 15,-11 0-2-15,23 0-1 0,-23 0 4 0,17 0-4 16,-17 0 1-16,13 0 0 0,-13 0 0 0,18 0 1 16,-11 3-4-16,-7-3 5 0,13 0-5 0,-13 0 1 15,17 1 1-15,-17-1-1 0,9 0 3 0,-9 0-1 16,0 0 0-16,14 0 6 0,-14 0-4 0,0 0 10 16,0 0-2-16,0 0 5 0,13 0 0 0,-13 0 2 0,0 0 4 15,0 0 5-15,0 0-2 0,0 0 4 0,0 0 3 16,13 3 1-16,-13-3 3 0,0 0 1 0,0 0 0 15,0 0-6-15,0 0-1 0,0 0 2 0,0 0-7 16,0 0-2-16,0 0-2 0,0 0-4 0,0 0-4 16,0 0-17-16,0 0-27 0,15-3-36 0,-15 3-39 0,0 0-48 15,0 0-26-15,0 0-18 0,0 0-114 16,0 0-368-16,0 0 103 0</inkml:trace>
  <inkml:trace contextRef="#ctx0" brushRef="#br0" timeOffset="119913.9">28009 7661 255 0,'0'0'157'0,"6"-10"-17"0,-4 4-13 16,-2 6-7-16,6-13-4 0,-3 7-20 0,1-3 3 15,-2 4-1-15,-2 5-4 0,10-13 3 0,-8 7-4 0,-2 6-2 16,5-8 1-16,-5 8-3 0,4-8-7 0,-4 8-8 16,0 0-6-16,7-8-14 0,-7 8-8 0,0 0-10 15,2-7-8-15,-2 7-5 0,0 0-6 0,0 0-1 16,0 0-1-16,0 0 1 0,0 0-6 0,0 0-2 16,4 26 0-16,-6-9 2 0,0 4-1 0,0-1 1 15,-1 11-2-15,-5 0 1 0,5 0 0 0,3 1-2 16,-2 0 1-16,-3 1 3 0,3-1 0 0,2 2-16 15,-5-10-26-15,5 5-19 0,0-5-25 0,-2-3-28 16,2-2-24-16,0-1-132 0,0-2-309 0,0-3 89 16</inkml:trace>
  <inkml:trace contextRef="#ctx0" brushRef="#br0" timeOffset="120474.53">28512 7478 353 0,'2'-9'159'0,"-2"9"-21"16,2-8-5-16,-2 8-8 0,4-5-9 0,-4 5-8 0,0 0-7 16,3-9-13-16,-3 9-5 0,6-1-14 0,-6 1-7 15,12-7-8-15,-3 5-5 0,14 0-8 0,0 2-2 16,14 2-5-16,5 2 2 0,2 2-15 0,-1 3 3 15,0 0 1-15,-3 8-13 0,-2 0 8 0,-4 3-14 16,0 2 10-16,-4 3-5 0,-5 1-5 0,-9 4 7 16,0-1-6-16,-11-7 0 0,-3 9 3 0,-4 0-4 15,-7 0 6-15,-8-1 4 0,-2-1 3 0,-2-1 9 16,-7-5 1-16,1-1 0 0,4-2-3 0,1-3-3 16,1-5 2-16,8-2-2 0,-2-1-3 0,4-2 0 15,4-1 1-15,-2 1-1 0,4-3 1 0,1 1 4 0,4-5-2 16,-7 7-2-16,7-7 1 0,-4 4-4 0,4-4 3 15,0 0-4-15,13 11 0 0,6-5 1 0,1-2-3 16,16 2-3-16,6 0 3 0,1-3-6 0,-5 2 4 16,2-1 0-16,0 0 1 0,-3 0-3 0,-3-4 1 15,-7 4 3-15,-1-1 2 0,-6-3 2 0,2 2 7 16,-1-2 6-16,2 0 3 0,-5 0 5 0,1 0 0 16,-3 0 1-16,2 0 1 0,-4 0 1 0,-3 2 5 0,-11-2-6 15,19-2 1-15,-19 2 2 0,11 0 0 0,-11 0 1 16,0 0-1-16,0 0 8 0,15 0-10 0,-15 0 4 15,0 0-5-15,12 0-4 0,-12 0 1 0,0 0-1 16,0 0-3-16,0 0 0 0,11-2-4 16,-11 2-2-16,0 0-1 0,0 0-3 0,0 0-2 0,0 0-1 15,0 0-1-15,0 0-3 0,11-3-20 0,-11 3-23 16,0 0-35-16,0 0-48 0,0 0-63 0,0 0-76 16,0 0-190-16,0 0-524 0,0 0 145 0</inkml:trace>
  <inkml:trace contextRef="#ctx0" brushRef="#br0" timeOffset="121120.71">22730 9250 370 0,'0'0'253'0,"-9"-2"-24"0,9 2-22 0,0 0-25 16,-6-5-17-16,6 5-23 0,0 0-14 0,0 0-16 15,-8-2-14-15,8 2-8 0,0 0-13 0,0 0-6 16,25-10-8-16,9 4-8 0,6-2-6 0,1-1-5 16,-3 4-28-16,5-1-27 0,-1 3-26 0,-4 1-34 15,1 2-38-15,-5-2-33 0,-5 2-119 0,-5 6-312 16,-8-5 90-16</inkml:trace>
  <inkml:trace contextRef="#ctx0" brushRef="#br0" timeOffset="121257.77">22949 9456 251 0,'0'0'196'16,"0"0"-35"-16,0 0-16 0,12 4-15 0,-1-4-16 15,12 0-15-15,15-4-16 0,1 1-41 0,5 1-52 16,-1-4-141-16,-5 2-178 0,1-1 55 0</inkml:trace>
  <inkml:trace contextRef="#ctx0" brushRef="#br0" timeOffset="125417.78">25113 9145 223 0,'3'-8'210'0,"-3"8"-24"0,4-13-14 16,-1 9-19-16,1-4-10 0,-2 2-11 0,3-1 3 15,-3 1-1-15,0-1-6 0,3 2-2 0,-3-2-14 16,1 2-6-16,1 0-10 0,-1 0-10 0,-3 5-8 16,2-7-12-16,-2 7-5 0,2-6-6 0,-2 6-6 0,2-6-7 15,-2 6-3-15,0 0-5 0,5-6 0 0,-5 6-9 16,0 0 0-16,2-5-2 0,-2 5-5 0,0 0-1 16,0 0-1-16,2-3-2 0,-2 3-2 0,0 0-2 15,0 0 0-15,0 0-4 0,2-7 4 0,-2 7-1 16,0 0-1-16,0 0-3 0,0 0 2 0,0 0-1 15,2-4-1-15,-2 4-1 0,0 0 2 0,0 0-1 16,0 0-3-16,0 0 1 0,4-6 0 0,-4 6-1 0,0 0 1 16,0 0 0-16,0 0-1 0,0 0-2 0,0 0-2 15,0 0 2-15,0 0 3 0,2-4 0 0,-2 4-3 16,0 0-1-16,0 0 4 0,0 0 0 0,0 0-4 16,0 0-1-16,0 0-4 0,0 0-6 15,0 0-8-15,0 0-5 0,4-6-9 0,-4 6-8 0,0 0-10 16,0 0-9-16,0 0-17 0,0 0-11 0,0 0-27 15,0 0-7-15,0 0 0 0,0 0 1 0,0 0-6 16,0 0-4-16,0 0 1 0,-14 14-73 0,10-8-238 16,-3-2 70-16</inkml:trace>
  <inkml:trace contextRef="#ctx0" brushRef="#br0" timeOffset="125751.81">24700 9293 264 0,'-8'1'274'16,"8"-1"-32"-16,0 0-21 0,0 0-22 0,0 0-16 0,0 0-16 16,-10 3-15-16,10-3-12 0,0 0-11 15,0 0-5-15,0 0-12 0,0 0-13 0,0 0-8 16,0 0-7-16,0 0-10 0,0 0-5 0,0 0-6 0,0 0-7 15,0 0-5-15,0 0-5 0,0 0-3 0,0 0-6 16,39 0 2-16,0-3-3 0,-1 2-10 0,1-2-1 16,3 2-4-16,-2-2-3 0,-6 2-2 0,0-2 2 15,-8 3-4-15,-3 0-3 0,0 0-2 0,-3 0-7 16,-2 0-2-16,1 0-11 0,-4 0 0 0,-1 3-5 16,-2-3-4-16,-12 0-11 0,15 0-16 0,-15 0-24 15,12 0-23-15,-12 0-34 0,0 0-32 0,13 0-16 0,-13 0-144 16,0 0-380-16,9 4 106 0</inkml:trace>
  <inkml:trace contextRef="#ctx0" brushRef="#br0" timeOffset="126230.71">25822 9093 382 0,'8'-7'215'0,"-8"7"-30"0,0 0-31 16,4-4-18-16,-4 4-20 0,0 0-17 0,0 0-14 16,0 0-10-16,0 0-9 0,0 0-8 0,7-3-10 15,-7 3-6-15,0 0-7 0,0 0 0 0,0 0-17 16,0 0 12-16,0 0-2 0,0 0-15 0,0 0 6 16,0 0-1-16,0 0-2 0,-11 20-4 0,8-13-1 15,-2-1-1-15,1 2 1 0,4-2 0 0,-3 0-1 16,1 3-1-16,0-1-6 0,0-3 3 0,2 4 5 0,0-1 1 15,-2-2-15-15,4 5 7 0,-2-5-2 0,2 3 5 16,2-2 0-16,-1 1 1 0,1-1-2 0,4 1 0 16,-2 0 4-16,-1 1-5 0,9 1-1 0,-3 0 3 15,4 1-2-15,2 1 3 0,-2-2-6 0,2 3 0 16,4-3 4-16,3 8-7 0,6 0 6 0,-10-3-1 16,1-3-6-16,7 7 3 0,-8-5 5 0,-4 0-9 15,0-2 0-15,-2 0 7 0,-3 1-5 0,1 2 2 16,-3-5-4-16,-1-2-1 0,-3 2-1 0,2-2 5 15,-4-1-4-15,1 1 2 0,-2-2-1 0,-2 2 1 16,5-1 1-16,-5 1 0 0,0-2 4 0,-2 2 6 0,-5 1 0 16,-1-1 10-16,-3 5-4 0,-7-1 0 0,-12 2-4 15,3 4 1-15,-2-6 0 0,-5 1-1 16,1-2-13-16,-1-3-16 0,9-4-33 0,-2 0-17 0,-5-2-27 16,-2-4-36-16,6-2-104 0,-3-6-281 0,3 3 81 15</inkml:trace>
  <inkml:trace contextRef="#ctx0" brushRef="#br0" timeOffset="126418.79">25699 9163 251 0,'0'-10'231'0,"0"10"-30"16,0-8-23-16,0 8-23 0,0 0-23 15,3-8-15-15,-3 8-15 0,0 0-14 0,5-7-6 0,-5 7-11 16,8-6-9-16,3 4-5 0,8-4-5 0,0 2-7 15,3 2-19-15,1-2-18 0,-2 1-29 0,1 2-28 16,-4-2-29-16,3 3-32 0,-5 0-97 0,-4 0-245 16,-1 0 71-16</inkml:trace>
  <inkml:trace contextRef="#ctx0" brushRef="#br0" timeOffset="126698.77">25448 9114 410 0,'-2'-8'223'0,"2"8"-36"0,0 0-27 0,-2-7-25 0,2 7-18 16,0 0-21-16,0 0-8 0,0 0-16 0,0 0-10 15,0 0-8-15,0 0-4 0,0 0 0 16,0 0-16-16,-9 23 3 0,7-7-6 0,-3 3-5 0,3 1 6 15,0 13-8-15,-1-2-5 0,-2 2-1 0,3 0 5 16,0 0-6-16,2 2 2 0,0 2-2 0,0-2 0 16,0-1-6-16,0 0-10 0,2-1-33 0,-2-2-33 15,2-1-45-15,-2-5-129 0,-2-4-284 0,0-4 82 16</inkml:trace>
  <inkml:trace contextRef="#ctx0" brushRef="#br0" timeOffset="127691.01">20534 9040 400 0,'2'-5'181'15,"-2"5"-39"-15,0 0-26 0,0 0-13 16,0 0-13-16,0 0-13 0,5 20-7 0,-7-2-5 0,-5 19-7 16,-3-2-4-16,-1 4-11 0,-2-1 2 15,-8 26 2-15,0-17-1 0,8-5-5 0,-1-4-6 16,0-3-3-16,0 1 1 0,5-5-2 0,0-2-13 0,3-7 4 15,-2-4-3-15,4-3 3 0,-1-5-4 0,1-2-3 16,0 1 2-16,1-3-1 0,3-6 5 0,-2 10 4 16,2-10 8-16,-2 8 15 0,2-8 14 0,0 0 12 15,0 0-12-15,0 0-4 0,0 0-6 0,0 0-6 16,0 0-4-16,2-29-3 0,5-1-8 0,2-3-5 16,-1-6 3-16,2-3-7 0,6-19-2 0,-4 12-5 15,3-15-3-15,-3 15-2 0,4 8 0 0,-7 2 1 0,5 0-3 16,-3 6 2-16,1 1-6 0,-1 2 2 0,-2 5-2 15,0 5-1-15,-4 5 3 0,2 1-1 0,-3 3-4 16,0 1 3-16,-1 2-2 0,1 2-5 0,-4 6 5 16,5-12-9-16,-5 12-1 0,5-11 0 0,-5 11-1 15,4-4-1-15,-4 4 1 0,0 0 1 0,0 0 1 0,0 0 1 16,0 0 0-16,23 21-3 0,-16-4 6 16,2-1-1-16,2 13-1 0,-4-5 5 0,7 5-2 0,0 1-1 15,-3 2 0-15,0 1 3 0,3-1 0 16,-1-2-3-16,-3 4 4 0,3-3 2 0,1 4 0 15,0-4 1-15,-3 2-5 0,5-5-18 0,-2 3-17 0,-6-8-12 16,-2-2-18-16,3-4-15 0,-3 0-19 0,-1 0-10 16,-3-1-12-16,0-3-1 0,-2-1-11 0,0-4-89 15,-2-2-266-15,2-6 76 0</inkml:trace>
  <inkml:trace contextRef="#ctx0" brushRef="#br0" timeOffset="127830.79">20586 9429 271 0,'0'0'195'0,"-2"-13"-31"0,2 13-18 0,0-11-17 16,0 11-13-16,5-12-18 0,2 4-19 0,-5 2-4 16,5 0-14-16,-7 6-6 0,18-8-31 0,-9 4-21 15,10-1-29-15,1 3-44 0,-2-2-96 0,2 3-197 16,-1-3 58-16</inkml:trace>
  <inkml:trace contextRef="#ctx0" brushRef="#br0" timeOffset="128134.78">21116 9329 314 0,'17'-1'127'0,"-17"1"-18"0,0 0-22 0,0 0-13 0,0 0-1 16,21 4-16-16,-21-4-3 0,7 6-12 0,-7-6 1 15,9 12-9-15,-4-6 2 0,-3 5-10 0,5 5 8 16,-5 1-1-16,-2 1 4 0,2 0 2 0,-4 1 9 15,2-1 3-15,-2 1-5 0,-5 0 0 0,5-3-2 16,-3 1-7-16,3-5 0 0,-3-2-7 0,3-2 3 0,0 0-2 16,-1 1 4-16,3-9 1 0,0 10 6 0,0-10-4 15,-2 8 1-15,2-8 2 0,0 6-1 0,0-6 1 16,0 0-4-16,11 9-1 0,-1-9-3 0,10 0-2 16,14-3-4-16,3-1 1 0,0 0-3 0,-3 0-11 15,0-2-28-15,-9 2-23 0,-5 0-27 0,1 1-35 16,-7 0-31-16,-3-2-109 0,0 0-282 0,-4 0 80 15</inkml:trace>
  <inkml:trace contextRef="#ctx0" brushRef="#br0" timeOffset="128508.68">20069 8954 369 0,'0'0'157'0,"0"0"-18"15,0 0-30-15,4-7-20 0,-4 7-13 0,0 0-11 16,0 0-10-16,0 0 2 0,5 20-6 0,-3 0 1 16,-2 12-7-16,0 1 6 0,-2 6 4 0,-3 2-14 15,1 23 0-15,-4-15 2 0,6-5-5 0,2 17-5 16,-2-11 0-16,2-9 0 0,0-1-6 0,4 0-1 16,2-3 2-16,-2 0 1 0,1 0-6 0,1-1-1 15,3-2-2-15,1-1-35 0,1-1-26 0,0-5-39 16,3-5-39-16,-3-4-81 0,3-2-237 0,0-4 70 0</inkml:trace>
  <inkml:trace contextRef="#ctx0" brushRef="#br0" timeOffset="128847.88">21517 8789 349 0,'5'-4'140'0,"-5"4"-28"0,8-4-12 16,-8 4-14-16,0 0-19 0,0 0-13 0,0 0-2 15,0 0-15-15,0 0-4 0,0 0-2 0,17 17-11 16,-13-1 4-16,-4 4 0 0,2 11 4 0,-2 6 6 15,3 3 9-15,-6 0 2 0,6 1-3 0,-8 3 0 0,5 21-6 16,2 0 3-16,-4 0 0 0,2-4 4 0,0-11 2 16,0-7 3-16,0 1-17 0,0 20 1 15,0-11 1-15,0-15-6 0,2 6 1 0,-4-6-3 0,0 0-25 16,2-3-23-16,-2-2-34 0,-4-9-27 0,2-1-19 16,-3-7-93-16,-1-2-231 0,-7 1 68 0</inkml:trace>
  <inkml:trace contextRef="#ctx0" brushRef="#br0" timeOffset="129258.75">19485 8564 225 0,'-4'28'75'0,"-6"4"9"0,3 10-17 0,3 20 20 15,-5 8-3-15,-3 3-12 0,5 5 14 0,-6 2-3 16,-10 62 4-16,11-45-13 0,3-24 4 0,5 6-11 16,-1-2-9-16,-3-8-8 0,0-1 0 0,4-2-7 15,4-18-4-15,0-6-2 0,-3-3-2 0,3 3 1 0,0-11-8 16,3 5 3-16,-1-11-4 0,-4-5-5 16,2-1-2-16,2-3 0 0,-2 0 3 0,-2-1-4 15,2-3-20-15,2-4-25 0,-4 1-16 0,2-9-17 0,0 12-17 16,0-12-116-16,0 0-229 0,0 0 66 0</inkml:trace>
  <inkml:trace contextRef="#ctx0" brushRef="#br0" timeOffset="131093.65">19670 8539 241 0,'20'-2'75'0,"-2"-2"-6"16,1 1-1-16,-1 1-10 0,0 0-7 0,2 0 13 15,3 2-22-15,11-2 3 0,-4 2-7 0,-7-2-1 16,11 2-3-16,2 0-2 0,-1 0-4 0,-1 0-6 0,3 2-2 15,-1-2-5-15,3 0 9 0,-3 0-5 0,0 2 6 16,4-2-1-16,-6 2 1 0,7-2-3 0,-1 0 5 16,2 0 4-16,3 2 2 0,-1-2 1 0,1 0-8 15,4 0 15-15,-6-2-12 0,5 0 0 0,-1 0 0 16,27-3-2-16,-18 4 1 0,15-3-6 16,-19 1 0-16,-8 2 0 0,3-3-3 0,2 1 5 0,19-1-4 15,-13 2-6-15,-12 2-4 0,3-2 3 0,-3 4-7 16,1-4 5-16,-1 2-3 0,3 0 0 0,-3 2 1 15,2-2-5-15,1 0 3 0,-1 2 0 0,4-2 3 16,-1 0 9-16,22 0-1 0,3 3-5 0,-3-6 2 16,-13 1-1-16,17 0 2 0,-6 0 1 0,3 0 7 0,-3-3-10 15,-13 4 0-15,16-1 1 0,0-2-2 16,-14 2-4-16,13-2 3 0,-2 0-3 0,-10-1 0 0,-10 3 8 16,25-4-7-16,-1 0-1 0,-17 2 2 0,-9 2-1 15,2 0-4-15,20-5 4 0,-13 6-3 0,-11-4 0 16,1 3-2-16,1 1 1 0,-1 1 0 0,-2-2 1 15,3 0-6-15,1-2 3 0,2 4 1 0,19-1-3 16,-15 1-1-16,-8-2 1 0,3 0 0 0,23 2 5 0,-21-4-4 16,-3 4-3-16,0-2 2 0,0 2-1 0,27-2 1 15,-20 0 1-15,17 2 0 0,-16 0-2 0,-8 0-5 16,21 0 4-16,-15 0 0 0,-7-4 1 0,-1 4-2 16,4 1 4-16,-4 2-3 0,-1-3-3 0,1 2 2 15,1-2 2-15,-3 4-1 0,0-4 2 0,-1 2-2 16,-2 0-2-16,1-2 5 0,3 2 3 0,-3 0-6 15,5-2 5-15,-3 1-1 0,2-1-1 0,-1-1-3 16,-1 2 3-16,3-1-2 0,-3 0 1 0,3 0 1 16,-1 0-3-16,-1 0 0 0,-3 0-2 0,4 0 1 0,-3 0 2 15,-2 4-2-15,-1-4 6 0,2 0-3 16,0 0-1-16,2 2-4 0,-1-2 2 0,-4 2 3 16,-4-2-3-16,3 1 1 0,-1 1 0 0,-8-2-1 0,6 2 0 15,-7 1 1-15,-6 1 1 0,2-3 0 0,-3 2-1 16,15-1-4-16,-6 2 3 0,-6-2 2 0,0-1 3 15,9 6-3-15,2-3 0 0,-7 1 2 0,10-3-5 16,-3 2 4-16,-2 0-4 0,2 0-1 0,-9 0 6 16,9-3-3-16,-6 4 3 0,6-1-6 0,-9-2 6 0,-2 3-4 15,-2-4-4-15,-1 2 5 0,-2 1-6 16,0-4 7-16,-4 1 3 0,-1 2-6 0,2-2 0 0,-9 2 2 16,3-2 3-16,-9-1-3 0,19 5-3 0,-10-3 0 15,-9-2-1-15,14 2 2 0,-5 0-3 16,0 0 4-16,-1 1-2 0,-8-3-3 0,15 4 9 0,-15-4-6 15,11 2 0-15,-11-2-2 0,9 6-2 0,-2-2-1 16,0-1-2-16,-3 2 3 0,0 2-3 0,4 0-1 16,1 10 4-16,0-1-3 0,-5 3 3 0,4 13 0 15,-4 5 3-15,1 5 5 0,-5 20-1 0,0 4 0 16,-7 1 0-16,2 3-1 0,-4 0 2 0,0-1 0 16,0 1 1-16,-1 0 0 0,1 1 5 0,1-7-4 15,3-13-2-15,-2-9 2 0,0 0 0 0,3 1-12 0,-5 21 13 16,1-13 6-16,4-12-4 0,-3 24 1 0,5-13-1 15,0-9 1-15,2 0 1 0,0-3 1 0,2 2-2 16,-2-1-3-16,0 0 1 0,4-4 2 0,1 0 4 16,-1 0-3-16,2-2-3 0,-4 0 4 0,2-10 4 15,-2-1-7-15,1-4-3 0,-1 1 0 0,-2-3 3 16,2-1-2-16,-2-3 4 0,2 1-2 0,-2-5 2 16,0-1-6-16,2 2 3 0,-2-1 1 0,0-8-2 0,0 10 0 15,3-5 2-15,-3-5-2 0,0 0-2 16,-3 10 1-16,3-10 1 0,0 8 1 0,0-8-4 15,0 0 0-15,-2 6 7 0,2-6-6 0,0 0 6 16,-6 7-2-16,-3-5 3 0,9-2 2 0,-26 6 2 16,6-5 3-16,-3-1 2 0,0 0 4 0,-14 0 1 0,1-1-3 15,0-3 4-15,-3 2 7 0,1-7-3 0,-4 6 4 16,1-4-3-16,-2-1 0 0,-3 2-4 0,3-2-1 16,-5 1-2-16,-20-3-1 0,13-2-1 0,10 6-1 15,-25-5 0-15,0 3-6 0,15 0 2 0,8 3-1 16,-27-3-3-16,1 4-1 0,3-1 0 0,2-2-5 0,13 5 3 15,7 0-2-15,-30-2 2 0,24 0-2 0,-17 2 0 16,0-3-3-16,14 3 2 0,-14-1-2 0,16 0-1 16,-13 3 7-16,11-1 0 0,-11-2-3 0,-3 1 1 15,0 0 0-15,-2-4 3 0,1 3 0 0,3 2 2 16,-2-3-1-16,3-1 0 0,13 2 4 0,-13-3 4 16,-3 6-4-16,2-7-2 0,17 3-2 0,-19 2 2 15,1-2-1-15,-1 2-1 0,14 0-1 0,-11 0-4 16,-10 0 3-16,3 0-3 0,-3 0 6 0,1-1-7 15,-6-3 3-15,-1 2 0 0,0 2 5 0,-5 2-4 16,0 0-3-16,-2-1 2 0,2-4 3 0,2 5-5 16,2-6 8-16,4 4-4 0,-8-1-2 0,2 2-1 15,2-3 3-15,4 2 0 0,-2 2-1 0,-3-7-1 0,2 4 4 16,4 3-4-16,-1 0 1 0,2-3-1 0,3 6-2 16,2-3 0-16,-2 3 2 0,3-1-3 0,18 0 0 15,-15 1 1-15,13-3-2 0,6 2 1 0,4 2-1 16,-21 2 2-16,19 0-4 0,4-1 6 0,-1-2-5 15,1 3 5-15,-1-2-5 0,3 5-1 0,-6-5-3 0,7 2 6 16,-5 2-1-16,2-3-3 0,1 1-2 16,-1-1 1-16,0 3 1 0,-1-1 2 0,1-1-1 0,-1 1 4 15,-2-2-6-15,2 2 0 0,1-1 3 0,-1 0-4 16,-1-4 8-16,3 3-2 0,1-5 1 0,-1 1-4 16,3-1-4-16,3 0 2 0,-4-1 0 0,6 1 1 15,-3-2 4-15,3-1-4 0,4 1-2 0,-2 0 1 16,4 0-1-16,-4 2 1 0,7 0 3 0,3-2-4 15,-10 0 0-15,9 0 0 0,-9 2 2 0,9-2-4 16,2 2 3-16,5 0 0 0,-5-2-2 0,2 4 1 16,3 0 0-16,-2-4 0 0,1 4 1 0,1-2 0 15,-3 0-2-15,8 0 1 0,13 0 1 0,-21 0 0 16,21 0 3-16,-15 0 0 0,15 0-1 0,-12 0 3 0,12 0-1 16,0 0-1-16,0 0-1 0,-13 0 0 0,13 0 2 15,0 0-1-15,0 0 1 0,0 0-2 0,-17 0 1 16,17 0 2-16,0 0-2 0,0 0-2 0,0 0 2 15,0 0-3-15,0 0 5 0,-13 0-2 0,13 0-2 16,0 0 0-16,0 0 2 0,0 0 0 0,0 0-1 0,0 0 0 16,0 0 5-16,0 0-5 0,0 0-1 0,0 0 0 15,0 0-14-15,0 0-23 0,0 0-35 0,0 0-45 16,0 0-66-16,0 0-48 0,0 0-141 0,0 0-442 16,0 0 122-16</inkml:trace>
  <inkml:trace contextRef="#ctx0" brushRef="#br0" timeOffset="135881.6">2227 9792 245 0,'-6'-9'283'16,"-1"1"-29"-16,3 3-22 0,4 5-23 0,-10-9-16 16,10 9-18-16,-7-10-13 0,7 10-9 0,-4-6-20 15,4 6-14-15,0 0-11 0,-5-9-15 0,5 9-13 16,0 0-12-16,0 0-11 0,0 0-7 0,-4-6-10 15,4 6-6-15,0 0-4 0,0 0-2 0,0 0-3 16,0 0-2-16,0 0-4 0,0 0 3 0,0 0-6 0,0 0-1 16,0 0-2-16,18 27 1 0,-11-21-2 15,6 6-1-15,1-1-1 0,-2-1 3 0,3-2-3 0,-1 3-3 16,4-5 3-16,-1 2-1 0,1-4-4 0,0 1-2 16,3-5-3-16,2-4-3 0,-3 3-4 0,0-5 3 15,1 0 0-15,-1-3 0 0,-1-4-4 0,-6 1-3 16,4-1 2-16,-2-4-1 0,-1 5 0 0,-3-3 3 15,0 3-1-15,-3 2 0 0,-1 2 7 0,-5 0-10 0,-2 8-2 16,6-11-1-16,-6 11 0 0,9-9-4 0,-9 9-1 16,0 0 0-16,6-5-2 0,-6 5 2 0,0 0 2 15,0 0 1-15,0 0 2 0,0 0 1 0,8 22-1 16,-5-1 6-16,-1 9-1 0,2 5-4 0,-4 0 6 16,0 5-2-16,0 3 4 0,2 25-1 0,-2-3 1 15,5 1-2-15,-5-17 5 0,0-4 2 0,0-2-2 16,0-1 1-16,0-1-4 0,0 0 3 0,-2 0 2 15,-1-2 0-15,3 1 0 0,-2-6-3 0,0-1 1 16,-2 0 5-16,1-6-3 0,-1-8 0 0,0-2 1 16,1 2 1-16,0-2-1 0,-6-1 8 0,1 0 5 15,-1-1 7-15,-3 0 0 0,1-3 3 0,-6 1 4 16,0 0-2-16,-2-2 2 0,1-3 3 0,-3-1 2 16,-2 0 2-16,-11 0 1 0,0-1 1 0,9-5-3 0,-3-1 1 15,8-4 11-15,-3 1 6 0,3-4-2 0,-10-5-2 16,5-1-4-16,3 1-1 0,5 0-6 0,4-3 2 15,-4 1-4-15,6-2-3 0,2-1 1 0,-2-9-1 16,2 1-6-16,4 4-2 0,5-8-3 0,2-4-5 16,7 3 0-16,2-4-2 0,6 0 1 0,1-1-4 0,2 0-3 15,3 4 6-15,0-1-8 0,-1 2 1 16,-1 6-4-16,2-3-7 0,0 5-21 0,4 1-14 0,-6 5-14 16,6-1-17-16,-4 5-19 0,-5 4-19 0,1 4-26 15,-1-3-24-15,2 5-21 0,3 0-12 16,-23 2-8-16,57 4-126 0,-31-1-386 0,8 1 110 0</inkml:trace>
  <inkml:trace contextRef="#ctx0" brushRef="#br0" timeOffset="136083.23">3190 10203 260 0,'0'0'220'0,"11"-10"-36"0,-11 10-33 15,21-20-18-15,-7 8-13 0,4 3-20 0,2-2-13 16,1 3-6-16,11-7-7 0,0 6-14 0,0 1-8 16,2-1-16-16,0 5-12 0,-2-2-39 0,-5 6-27 15,-4 2-37-15,-23-2-24 0,41 4-67 0,-22-2-200 16,-6 4 59-16</inkml:trace>
  <inkml:trace contextRef="#ctx0" brushRef="#br0" timeOffset="136248.97">3459 10470 219 0,'0'0'270'0,"0"0"-48"15,0 0-32-15,0 0-26 0,0 0-21 0,0 0-15 16,0 0-17-16,0 0-8 0,66-14-18 0,-27 5-12 16,-2-1-35-16,-3 2-37 0,4 3-38 0,2 0-33 15,-2-1-38-15,-4 2-90 0,5-3-231 0,-1 1 67 16</inkml:trace>
  <inkml:trace contextRef="#ctx0" brushRef="#br0" timeOffset="136550.65">5397 9843 233 0,'5'-10'344'0,"-5"10"-44"16,0 0-32-16,0 0-27 0,7-8-27 16,-7 8-23-16,0 0-27 0,0 0-18 0,0 0-19 0,7-9-17 15,-7 9-11-15,0 0-10 0,0 0-11 0,18-8-5 16,0 3-11-16,1-4-3 0,17 2-10 0,-2-2-6 15,3-2-13-15,-5 1-27 0,-1 4-28 0,1 0-24 16,2 1-27-16,4-3-30 0,-6 6-29 0,-8-2-32 16,1 0-148-16,-2 1-378 0,11-4 105 0</inkml:trace>
  <inkml:trace contextRef="#ctx0" brushRef="#br0" timeOffset="136785.78">6584 9299 248 0,'0'0'176'16,"0"0"-30"-16,0 0-21 0,0 0-17 0,0 0-14 15,0 0-11-15,0 0-8 0,0 0-1 0,-21 42-1 16,3-12-11-16,0-1 2 0,-1 4-2 0,1-2-8 16,-5 3 0-16,2-1-8 0,4-2-2 0,0 2-5 15,2-2-1-15,1-1-4 0,0 1-1 0,6 1-6 16,0-6-1-16,1-8-11 0,1 1-16 0,3-3-19 0,1-2-3 15,2-1-26-15,0-13-11 0,5 18-14 0,-1-11-18 16,3-3-99-16,-7-4-224 0,18 1 68 0</inkml:trace>
  <inkml:trace contextRef="#ctx0" brushRef="#br0" timeOffset="137107.67">7019 9282 290 0,'5'-6'211'0,"-5"6"-33"0,6-6-23 0,-6 6-17 15,0 0-22-15,10-6-12 0,-10 6-16 0,0 0-14 16,0 0-9-16,0 0-4 0,0 0-4 0,0 0-13 0,0 0-9 16,0 0 3-16,-19 39-9 0,13-21 1 0,1-1-2 15,3 1-4-15,-1 1 2 0,3-1-5 16,3 1-1-16,2-1 1 0,8 11 0 0,1-7-2 0,-3-3-1 16,12 4-8-16,-1-1 2 0,3 1-3 0,3-2 3 15,-7-6-1-15,6 5 0 0,-1 0 3 0,-9-8-2 16,2 3-7-16,-4-5 2 0,-3 1-1 0,-3-3-1 15,0 2 0-15,0-1-1 0,-9-9 2 0,10 16 3 0,-6-8 8 16,-2-3 6-16,-2-5 4 0,0 19 6 0,-2-11 1 16,-5 9 2-16,0-5-7 0,-6 3 0 0,-1-1 1 15,0 1-3-15,-4-3-1 0,-7 8-4 0,2-3-11 16,2-7-14-16,6 1-21 0,-4-4-17 0,-1-2-28 16,2 0-28-16,-3-2-41 0,3-3-129 0,-3-8-318 15,3 0 91-15</inkml:trace>
  <inkml:trace contextRef="#ctx0" brushRef="#br0" timeOffset="137266.79">7053 9196 241 0,'30'-8'123'0,"6"0"-21"15,1-2-13-15,2 3-6 0,0 3-16 0,1-1-3 16,-1 5-32-16,-6 0-30 0,1 0-36 0,0 5-53 15,-12 1-100-15</inkml:trace>
  <inkml:trace contextRef="#ctx0" brushRef="#br0" timeOffset="137573.75">5535 10495 496 0,'0'0'258'0,"0"0"-25"0,-17 0-24 16,17 0-30-16,0 0-21 0,0 0-19 0,0 0-19 15,0 0-9-15,0 0-10 0,0 0-13 0,0 0-5 16,66-12-5-16,-20 5-3 0,31-3-3 0,13-7-3 0,74-15 1 15,-9 0-7-15,5-4-3 0,-9 5-7 0,-45 10-4 16,-23 3-6-16,1 6-2 0,2 6-5 0,-3-1-17 16,-5 1-41-16,-4 4-38 0,-16 2-44 0,-11 2-37 15,-3 2-40-15,-3-2-139 0,-7 2-383 0,-5-1 109 16</inkml:trace>
  <inkml:trace contextRef="#ctx0" brushRef="#br0" timeOffset="137840.78">6784 10668 338 0,'-7'14'174'0,"1"-1"-26"0,-3 7-22 0,-1 12-15 16,-3 6-1-16,-4 0-4 0,-8 26-9 0,5-2-1 15,-5 4-9-15,0 1-7 0,7-3-8 0,2-17-8 16,5-10-8-16,1-1-2 0,3-1-7 0,3-5-3 0,-1 1-2 16,1-6-2-16,2-3-6 0,-3-6-21 0,5 3-19 15,5-7-25-15,-5 1-18 0,0-13-19 16,8 15-29-16,-8-15-24 0,14 5-81 0,-14-5-240 0,39-8 71 16</inkml:trace>
  <inkml:trace contextRef="#ctx0" brushRef="#br0" timeOffset="138169.72">7254 10880 290 0,'0'0'226'0,"0"0"-41"0,14-9-22 0,-14 9-23 15,0 0-8-15,0 0-12 0,0 0-9 0,0 0-5 16,0 0-13-16,0 0-6 0,-21 41-13 0,12-24-6 16,2-1-5-16,1 2-8 0,-2 1-1 0,6-1-5 15,0-1-7-15,2 1 3 0,2-1-6 0,0-1-3 0,4-2 2 16,0 3-4-16,3-3 0 0,4-2-1 0,-1 0 0 15,6-1-2-15,1-2 2 0,-1-1 1 0,0-4-2 16,5 0-5-16,-2-4 1 0,-21 0 1 0,38 2-2 16,-38-2 4-16,28-2 3 0,-28 2 2 0,20-4 0 15,-20 4-5-15,14-11-3 0,-14 11-2 0,11-16 3 16,-11 16-12-16,0-27 2 0,-2 9-1 0,-7-1-7 16,-5-9 2-16,0 5-2 0,1 2-3 0,-8-1 2 15,5 5-1-15,0 3-1 0,4 3 1 0,4 2-1 16,-1 1-1-16,2-1-1 0,-3 3 1 0,10 6-4 15,-11-11-9-15,11 11-14 0,-11-8-21 0,11 8-31 0,0 0-31 16,-10-11-34-16,10 11-43 0,0 0-147 0,0 0-393 16,-6-14 112-16</inkml:trace>
  <inkml:trace contextRef="#ctx0" brushRef="#br0" timeOffset="138506.76">8419 10118 364 0,'0'0'299'0,"-13"-5"-39"0,13 5-26 0,0 0-21 16,0 0-26-16,0 0-19 0,0 0-18 0,0 0-12 16,0 0-12-16,-2-9-14 0,2 9-12 0,20-14-10 0,0 4-10 15,12-4-9-15,4-3-6 0,6 1-5 16,-1-1-9-16,0 3-7 0,0 1-4 0,0-1-3 16,-5 4-8-16,1 1-24 0,-12 4-23 0,-2 0-28 0,-4 1-29 15,-2 4-36-15,-17 0-22 0,23 6-15 0,-14-1-19 16,-9-5-129-16,0 0-353 0,0 20 99 0</inkml:trace>
  <inkml:trace contextRef="#ctx0" brushRef="#br0" timeOffset="138664.75">8404 10367 284 0,'0'0'188'0,"0"0"-27"0,0 0-18 0,0 0-6 15,0 0 6-15,0 0-8 0,0 0-13 16,40 6-11-16,-1-12-13 0,3-1-6 0,3-4-11 0,3 3-11 15,18-3-11-15,-15 3-34 0,-9 2-58 0,5-2-55 16,-7-4-136-16,1 6-269 0,0-7 77 0</inkml:trace>
  <inkml:trace contextRef="#ctx0" brushRef="#br0" timeOffset="140307.54">7712 9281 297 0,'0'0'91'0,"0"0"-18"0,0 0-2 0,0 0-15 15,-13 8-3-15,13-8-8 0,-13 1-4 0,13-1-7 16,-21 7 4-16,2-3 2 0,-1 2-7 0,-12 3-6 15,0 1-1-15,-5-3 9 0,1 5-5 0,-1 4 2 16,3-6 1-16,-6 6-6 0,-2-2-4 0,1 3 8 16,-5 1-3-16,-20 6-1 0,0 4-13 0,-2-3 13 0,4-3 2 15,9-1-13-15,10-7 13 0,1 3-7 16,-1-1 4-16,3-2 4 0,2-1 2 0,-3 1-8 0,1-2 6 16,3 0 2-16,5-1-8 0,-2-1 0 0,0-2-2 15,1 1 6-15,3-1 1 0,-2 0-4 16,6 0-4-16,6-3 5 0,1-1-3 0,0 0 0 0,4-2 12 15,0 1-5-15,4 0 0 0,-1-1 0 0,3 0-2 16,0 0 5-16,11-2-3 0,-19 0 0 0,10 2-9 16,9-2 2-16,-16 4-3 0,16-4 1 0,-16 2-1 15,16-2-3-15,-14 0-13 0,14 0 14 0,-11 2-6 16,11-2-3-16,0 0-4 0,-14 0-4 0,14 0 6 16,0 0 0-16,0 0-3 0,-13 0 3 0,13 0 0 15,0 0 1-15,0 0-3 0,0 0 2 0,0 0-1 0,0 0-3 16,0 0-1-16,-17 5-2 0,17-5 4 0,0 0 1 15,0 0-3-15,0 0-2 0,0 0-14 0,0 0-9 16,0 0-19-16,0 0-22 0,0 0-33 0,-11 2-13 16,11-2-3-16,0 0-118 0,0 0-276 0,0 0 79 15</inkml:trace>
  <inkml:trace contextRef="#ctx0" brushRef="#br0" timeOffset="140942.51">7038 8504 281 0,'0'0'126'0,"-6"-7"-2"0,6 7-18 0,-2-6-10 15,2 6-1-15,-2-8-13 0,2 8-12 0,0 0-5 16,-4-8-5-16,4 8 8 0,0-6-18 0,0 6-6 0,0-11-3 15,0 11 0-15,6-12-13 0,-1 3 1 16,9-3-17-16,-1 0 10 0,12-7-4 0,5 1-5 0,2 2 10 16,0 1-10-16,0 1-8 0,-9 8 5 0,-2-2-6 15,-4 1 2-15,-5 6-2 0,2-2-2 16,-6 1-5-16,-8 2 2 0,19 0 4 0,-19 0-6 0,0 0 2 16,16 5-3-16,-16-5 5 0,5 8-6 0,-3 2 2 15,-2-10-2-15,-2 15 1 0,2-5 4 0,-8 6-6 16,4-2 6-16,2 1 3 0,-3-1-4 0,1-1 4 15,-1-4-4-15,5 2 3 0,-2-1 2 0,4 1-7 16,3 3 4-16,-1 0-3 0,5 2 2 0,3-1 1 0,-1 0 2 16,2 1 7-16,8 6-9 0,2 2-2 15,-2-10 3-15,-5 2 7 0,0-4-3 0,-3 0-1 0,-4-1-3 16,1-3-4-16,-1 1 6 0,0-4 7 16,-3 2 5-16,-4-2 4 0,-2-5 4 0,6 11 17 0,-6-11-1 15,-6 12 0-15,6-12-3 0,-13 11-10 0,-2-2 11 16,-2 2-5-16,-4-2-3 0,8-1-4 0,-5-4-1 15,0 2 4-15,-1-2-13 0,2-2 0 0,-2 0 4 16,6-2-3-16,13 0 0 0,-26 0 0 0,26 0-22 16,-18-2-24-16,18 2-27 0,-16-6-26 0,16 6-44 15,-9-5-108-15,9 5-280 0,0 0 80 0</inkml:trace>
  <inkml:trace contextRef="#ctx0" brushRef="#br0" timeOffset="141512.23">7452 10848 385 0,'0'0'154'0,"0"0"-21"16,0 0-4-16,0 0-25 0,0 0-7 0,-8-4-11 16,8 4-7-16,0 0-9 0,-15 4-17 0,-2 0 7 15,-4 3-12-15,-13 5-1 0,-5 2 3 0,-5 4 0 0,-22 10 2 16,-2-2 0-16,2 1 5 0,-3 2-2 15,1 0 0-15,0-3 3 0,2-1-3 0,13-5-1 0,-11 4-2 16,14-4-6-16,11-4 2 0,-2-1-3 0,-3 1-3 16,6-3-3-16,-1 0-4 0,1 2-3 15,2-4 1-15,3 1-10 0,8-4 0 0,4-3-5 0,5 4 3 16,3-5-3-16,4-2 0 0,-1 3-2 0,10-5 1 16,-13 4-9-16,13-4-1 0,-9 3-22 0,9-3-13 15,0 0-5-15,0 0-10 0,-10 11-28 0,10-11-32 16,0 0-37-16,12 12-138 0,-12-12-328 0,11 6 93 15</inkml:trace>
  <inkml:trace contextRef="#ctx0" brushRef="#br0" timeOffset="142030.21">7320 11566 218 0,'-12'8'132'0,"-1"-3"-18"0,4 2-9 0,-3-3-13 16,12-4-4-16,-15 6 0 0,15-6-7 0,-14 4 0 15,14-4-4-15,0 0-1 0,-16 2-2 0,16-2-13 16,0 0-2-16,0 0-6 0,0 0-8 0,-14-11-4 15,14 11-5-15,0 0 0 0,0-15-9 0,0 15-4 16,12-12 2-16,-5 5-7 0,10-3-1 0,-5 0-5 0,4 0 1 16,-2 3-3-16,1 2 3 0,6 0-4 15,-2 5-4-15,1-2 0 0,1 5-1 0,0 2-5 0,-2 3 7 16,-2 3-9-16,-2 1 0 0,0 1 1 0,0 1 3 16,-3 3-3-16,1 9 9 0,-4-1-7 15,1 3 0-15,-8 5 5 0,-6-9-2 0,0 6 0 0,-9 0 2 16,2-1 1-16,-1-7 4 0,-1-2 8 0,2-2 3 15,-3-3 4-15,3 0 1 0,-4 0-4 0,0-5 2 16,3 2 0-16,-1-3 1 0,2-3 1 0,-1-2 4 16,5-1 5-16,7-3 1 0,-19 4 5 0,19-4-3 15,0 0 4-15,-13 0-3 0,13 0-1 0,0 0 0 16,0 0-3-16,-14-7-8 0,14 7-1 0,0 0-2 16,0 0-3-16,5-12-1 0,-5 12-5 0,0 0 0 0,18-10-5 15,-8 5 2-15,-10 5-2 0,20-1 0 0,0 2-1 16,0 4-4-16,1-2-12 0,11 8-32 0,-7 0-35 15,5 5-45-15,0 2-59 0,-3 3-107 0,-2-3-339 16,-5-3 99-16</inkml:trace>
  <inkml:trace contextRef="#ctx0" brushRef="#br0" timeOffset="148074.31">10000 9823 405 0,'0'0'193'0,"7"-7"-29"0,-7 7-4 0,6-6-9 16,-6 6-19-16,5-6-9 0,-5 6-9 0,0 0-9 16,6-5-11-16,-6 5-9 0,0 0-7 0,6-5-7 0,-6 5-8 15,0 0-8-15,0 0-8 0,0 0-3 16,4-4-5-16,-4 4-4 0,0 0-4 0,0 0-3 0,0 0-6 16,0 0-2-16,0 0-1 0,0 0-4 0,5-7-1 15,-5 7-2-15,0 0 1 0,0 0-2 0,0 0-2 16,0 0 2-16,0 0 1 0,0 0-4 0,0 0 1 15,6-3-1-15,-6 3 4 0,15 0-4 0,-15 0 2 16,29 0-4-16,-7 0 3 0,16 0-1 0,-4 0-6 0,2 0-20 16,0 0-23-16,3 0-20 0,-7 0-25 0,4 0-27 15,-1 2-27-15,-8-1-123 0,-4-2-314 0,-5 1 89 16</inkml:trace>
  <inkml:trace contextRef="#ctx0" brushRef="#br0" timeOffset="148643.69">10914 9413 322 0,'0'0'139'16,"0"0"-13"-16,0 0-8 0,-9-5-12 0,9 5-4 16,0 0-10-16,-6-5-6 0,6 5-12 0,0 0-11 15,0 0-4-15,-5-7-8 0,5 7-3 0,0 0-7 16,0 0-3-16,0-9-3 0,0 9-3 0,0 0-6 16,11-10-2-16,-2 4-6 0,1 0-3 0,7-1-1 0,2-1-3 15,-1 2-2-15,-2 0-2 0,1 1-2 0,-4 1-3 16,-2 4 4-16,1-1-5 0,-12 1 1 0,20 0 2 15,-20 0-8-15,18 0 2 0,-11 1-3 0,-7-1-1 16,12 4 3-16,-5 1 0 0,-7-5 0 0,4 6-7 16,-4-6 5-16,5 6 2 0,-5-6 4 0,2 11-4 15,-2-11 5-15,0 8-4 0,0-8 2 0,0 8-3 16,0-8-2-16,2 14 8 0,2-8-3 0,2 2 0 16,3 0-4-16,4 8 4 0,12 3-2 0,5 0 0 15,-5-2 1-15,5 1 0 0,-1 1 2 0,1-3-2 16,-8-2-5-16,-5-1 4 0,-2 0-4 0,2-3 3 0,-4 2 1 15,-3-2-6-15,-2-2 7 0,1 3-2 0,-3-3 0 16,-2 0 4-16,-2 0 12 0,-2 0 6 0,-2 0-1 16,-2 1 13-16,-4 6-5 0,-3-1 3 0,-3-1 0 15,-4 0 6-15,2 0-3 0,-2-3 0 0,-9 7-3 0,-5-3 2 16,0-2-3-16,6-2-2 0,1-2-5 16,10-1 0-16,-4-3-5 0,4 0 3 0,-2-1-1 15,6 3-9-15,-1-5-14 0,3 1-15 0,9-2-25 16,-13 5 1-16,13-5-21 0,-12 2-26 0,12-2-24 15,0 0-103-15,0 0-258 0,0 0 74 0</inkml:trace>
  <inkml:trace contextRef="#ctx0" brushRef="#br0" timeOffset="148863.73">11801 9843 226 0,'-27'19'136'16,"-3"4"-9"-16,-6 1-18 0,-21 13-6 0,0 0-9 16,0-2-5-16,5 4-16 0,9-8 5 0,5-5-17 15,0 1-8-15,8 0-2 0,-2-2-6 0,3 1-2 16,3 0-4-16,4-4-14 0,6-2-33 0,3-6-23 16,3 1-15-16,3-1-12 0,1-1-12 0,3-3-72 15,6 0-164-15,-3-10 51 0</inkml:trace>
  <inkml:trace contextRef="#ctx0" brushRef="#br0" timeOffset="149474.16">11966 10215 342 0,'0'0'127'0,"0"0"-26"16,0 0-14-16,0 0 1 0,0 0-20 0,0 0-6 15,0 0-8-15,0 0-6 0,0 0-5 0,0 0-1 16,0 0-5-16,0 0-1 0,-33 39 0 0,9-22-8 15,-6-3-2-15,7-2 1 0,2-1-3 0,4-3-2 16,-2-2-3-16,6 1 2 0,1-2 3 0,1 0 4 0,2-1 14 16,9-4 2-16,-12 4 7 0,12-4 1 0,-9 4-8 15,9-4-3-15,0 0-5 0,0 0-3 0,0 0-10 16,0 0 0-16,0 0-2 0,0 0-2 0,0 0-7 16,0 0 3-16,30-31 0 0,-15 23 1 0,6 1 0 15,-4-1 3-15,0 1-2 0,4 0-1 0,0 1-1 16,-1 4-4-16,-2-2 0 0,2 2-2 0,1 2-2 15,-4 4-1-15,5 0-1 0,-1 4-4 0,-3 3 1 16,0-2-1-16,-4 6 0 0,1-1 4 0,-2 5 1 16,4 5-6-16,-10 1 0 0,0-4 0 0,-4-3-1 15,-3 3 2-15,-5 12 0 0,-5 0 0 0,-3-3 4 16,-6 0 0-16,0 1 2 0,-4-3 3 0,-7 1 5 16,0-2 0-16,1-5-1 0,-1 0 0 0,0-1-1 0,-2-2 2 15,9-8 6-15,3 3 3 0,4-5 6 0,3-3 5 16,-2-2 5-16,7 1 8 0,-1-2 1 0,-1 0 1 15,10-3-3-15,-16 0-5 0,16 0-6 0,0 0-3 16,-14-4-1-16,14 4-6 0,-4-7-1 0,4 7-2 16,0 0-6-16,2-13-5 0,-2 13 1 0,12-17 0 15,-1 4-4-15,6 4 5 0,-4-7-10 0,5 7 3 16,0 1-1-16,-1-1-3 0,-2 3-2 0,-1 2-1 0,-5 2-1 16,2 0 0-16,10 2-3 0,-2 0-2 15,-6 0 0-15,0 4 1 0,-3 0 5 0,5 4-4 16,2 0 4-16,-2 3 0 0,-3-1-6 0,4 1 2 0,-2 1 2 15,-1 2 1-15,-2-1-1 0,-1-1 1 0,3 0 0 16,-1 0 5-16,-3-1-5 0,-2-3 2 0,-1 2-2 16,1-4 2-16,-2 3-1 0,2-4-1 0,-3 4-10 15,3-3-14-15,-5 1-17 0,-2-7-20 0,8 14-25 16,-6-8-20-16,-2-6-18 0,2 8-18 0,-2-8-11 16,7 6-111-16,-7-6-314 0,0 0 89 0</inkml:trace>
  <inkml:trace contextRef="#ctx0" brushRef="#br0" timeOffset="151065.6">12554 9751 349 0,'-5'-25'183'0,"3"1"-24"16,0 3-24-16,-5-10-9 0,-2 2-12 0,-3-1 11 15,-1-1-14-15,-6-1-11 0,-3 1-14 0,-1-6-7 16,-2 7-8-16,0 0-7 0,3 1 3 0,-8-4-7 15,0 2-7-15,-2 5-8 0,0-5-3 0,-3 2-5 0,-1 0-3 16,2 0-5-16,-2 3-5 0,1-3-5 0,-1 2 0 16,-1 5-3-16,1-2 1 0,-1 2 5 15,-1 0-8-15,-1 3-1 0,-2-2-4 0,0 7 1 0,-2-2-3 16,-1 2-4-16,-1 1 5 0,-1 3-1 0,-2-3-5 16,-19 5 3-16,13-4-2 0,8 4-4 0,1 4-1 15,-3-1 5-15,0 2-2 0,0-2 1 0,3 2-2 16,-24 2 1-16,15-1 1 0,8 0-2 0,1 0 0 0,-4 2-2 15,6-2 5-15,-1 2-3 0,4 0-3 0,-1 0 2 16,1 0-1-16,4 2 2 0,0-2-1 0,-3 0-2 16,14 2 0-16,-9 0 0 0,6 0-3 0,8 2 2 15,0-4 3-15,1 5-5 0,-2-2 3 0,4 3-1 16,-2 1-3-16,1-1 7 0,0 0-5 0,-3 0 6 16,3 3-2-16,-1 1-1 0,4 0 2 0,-4 0-1 15,3 0 1-15,0 3-3 0,-2-2-1 0,-6 10 2 16,3-2-3-16,-2 4 2 0,5-5 1 0,2 1-4 15,-3 5 6-15,-1 4-4 0,-1-2 0 0,0 3 3 16,4 0-1-16,0 0 1 0,0 1 0 0,-2 1 10 0,1 2-4 16,6-2 2-16,-3 2-2 0,1-5 4 0,0 1-4 15,2 1-1-15,-3-2-2 0,6-4 2 16,-1-3-3-16,4-5 5 0,-1 5-5 0,0-5 3 0,2 2-2 16,-2 2-2-16,3-2 2 0,-3 2 2 0,3-2-5 15,-4 3 3-15,6 0 2 0,0-3 1 0,-3 2-5 16,3 12 0-16,2-9 2 0,0-1 2 0,0-4-5 15,2 13 2-15,3-6 3 0,-1 6 2 0,-1-6-6 0,4-5 5 16,0 11-3-16,-1-8-1 0,4 5 2 0,-3 1-1 16,2-6 1-16,-5-1-1 0,0-3 5 0,6 12-3 15,1-3-1-15,-4-3 2 0,-3-5-9 0,4 1 2 16,-1 0 4-16,-1-3-5 0,3 0 2 0,3 13 3 16,-5-10 0-16,1 0-2 0,2-3 5 0,1 11 3 15,0-6-5-15,6 5-2 0,-4-1 2 0,3 1 2 16,0-3 3-16,0 2-9 0,0-1 4 0,0 2 2 15,-3-9-1-15,8 10-3 0,-2-4 1 0,-1 1 1 16,5-1 1-16,-2 1 2 0,1-2-2 0,-2 1-3 16,1-1 5-16,1 1-3 0,4-3-1 0,-5 1 3 0,4 0-1 15,2-3 2-15,-5 2 2 0,6-2-5 16,-1-2 4-16,1 2-2 0,1-1 1 0,1-3-3 16,-2-1-1-16,1-1 7 0,8 3-4 0,-5-3 0 0,6 1 2 15,-2-4-5-15,6 0 1 0,-1 2 1 0,-1-5 3 16,2 0-1-16,-3 0-1 0,1 0 4 0,2-2-7 15,-1 0 3-15,0 1 0 0,3-2 3 0,-4-1-1 16,-1 1-5-16,5-3 3 0,-6-2 0 0,1 2-1 16,-1 0 5-16,2 0 0 0,-4-2 1 0,-2-2 0 0,5 0 2 15,-3-2 5-15,1-1-4 0,0 1 0 16,1 0 1-16,-6-4-3 0,4 0 7 0,-2 1-3 0,4-2-1 16,-6 1 0-16,-1-3 1 0,6 1 3 15,-3-2-5-15,0 0-2 0,-2-1 4 0,-2 0-1 16,-1 1 2-16,3-1 0 0,0-3-5 0,0 2 2 0,-2-2 2 15,-5 3 7-15,-7 4-4 0,0-4 0 0,12-1 3 16,-9-1 2-16,-4 1 4 0,4 2 5 0,4-5-5 16,1-6-4-16,1 3-1 0,-3 0-1 0,6-6 0 15,0 1-6-15,-5 3-1 0,3-3-3 0,-3 1 6 16,-2 0-3-16,1 1-3 0,-1 2 4 0,-2-2-2 16,-3 5 0-16,-4 2 3 0,-3 2 0 0,1-1 0 15,10-15 17-15,-8 15-22 0,-3 1-1 0,-2-3 0 16,3 4 3-16,-3-1 2 0,0-4-3 0,-1 3-1 15,-2 1 0-15,1-2-2 0,-3-1-1 0,1 0-1 16,-1 1-2-16,-1 0 3 0,2-3 2 0,-3 3-6 16,0-5 1-16,0 1 1 0,3 1-4 0,-5-2 3 15,0-9-3-15,0-1 1 0,0 0-3 0,0 8 3 16,-5 1-4-16,5 2 1 0,-2 1-1 0,2 0 5 16,-2 1-7-16,-5-1 7 0,4 0-10 0,1 2 5 15,-5 0 1-15,3-4-2 0,-5 7 2 0,1-4-2 16,0 3-1-16,-1-2 6 0,0 1-5 0,-1 2 1 15,1 2 1-15,-2-3 3 0,1 1-4 0,-3-1-1 0,2 1 2 16,-1-1 0-16,-1 2-2 0,-1 0 3 0,0-2-1 16,0 1 1-16,3 1 4 0,-2 0 9 0,-1 0 1 15,3 1-1-15,-6 2 0 0,4-3-6 0,-1 1-3 16,-2 1 7-16,2-1-3 0,1 0-1 0,-4 2-2 16,4-3-2-16,0 3 2 0,-1-1-6 0,0 2 6 15,2 1-2-15,3 1-1 0,3 1 4 0,-4 0-6 16,3-1 3-16,1 3-10 0,6 4 9 0,-11-8-4 15,3 4 0-15,8 4 1 0,-9-6 4 0,9 6-2 0,-6-7 0 16,6 7-2-16,-7-3 3 0,7 3-2 0,0 0-2 16,-10-6 0-16,10 6 2 0,0 0-3 0,-4-4 0 15,4 4 4-15,0 0 5 0,0 0-10 0,-9-5 5 16,9 5-3-16,0 0 2 0,0 0-2 0,0 0 1 16,-7-4-3-16,7 4 3 0,0 0 1 0,0 0 4 15,0 0-4-15,0 0-2 0,0 0 3 0,-4-5-6 16,4 5 6-16,0 0-2 0,0 0 0 0,0 0-3 15,0 0 1-15,0 0 0 0,0 0-3 0,-8-5 3 16,8 5 1-16,0 0 5 0,0 0-3 0,0 0 2 16,0 0-2-16,0 0-1 0,0 0 4 0,0 0-3 0,0 0 0 15,0 0 3-15,0 0-3 0,-6-6-1 16,6 6 3-16,0 0-1 0,0 0-1 0,0 0 0 0,0 0 2 16,0 0-4-16,0 0 2 0,0 0 3 0,0 0-1 15,0 0 1-15,0 0-4 0,0 0 5 0,0 0 0 16,0 0-6-16,0 0 2 0,0 0 3 0,-7-5 0 15,7 5 1-15,0 0-2 0,0 0 3 0,0 0-12 16,0 0-6-16,0 0-13 0,0 0-12 0,0 0-24 0,0 0-28 16,0 0-39-16,0 0-51 0,-9-4-71 0,9 4-149 15,-27 4-474-15,-13 1 131 0</inkml:trace>
  <inkml:trace contextRef="#ctx0" brushRef="#br0" timeOffset="152884.6">2023 13602 400 0,'0'0'209'0,"0"0"-19"16,0 0-18-16,0 0-17 0,0 0-13 0,0 0-4 15,0 0-15-15,0 0-7 0,0 0-7 16,0 0-6-16,0 0-10 0,0 0-9 0,0 0-6 0,0 0-9 16,0 0-7-16,2-11-6 0,-2 11-9 15,0 0-7-15,0 0-5 0,0 0-8 0,0 0-4 0,0 0-2 16,7-5-3-16,-7 5-2 0,27-3 0 0,-4 3-1 15,13 0-6-15,3 3 0 0,-3-3-3 0,0 5 0 16,2 2-1-16,-4 1-1 0,0 3 0 0,-2 1-1 16,-7-2-4-16,-5 0-1 0,-4 3 0 0,0 1-4 15,-2 1 0-15,-7 3 4 0,2 11 1 0,-9-4-5 16,-5 7 2-16,-6-1 7 0,-8 1-4 0,-4 2-2 16,-1-1 1-16,-3 0 0 0,-5-1 4 0,0 2-3 15,-2-4-2-15,-19 16 2 0,9-18-1 0,8-4 4 0,0 1-4 16,4-4 3-16,0 1-5 0,0-1 4 0,9-9-3 15,5 1 1-15,4-5-1 0,1 1 0 0,3-4 0 16,3 0-3-16,1 2 2 0,6-7 0 0,-9 5-1 16,9-5-4-16,-10 6 3 0,10-6-1 0,-2 4 3 0,2-4 2 15,0 0 2-15,0 0 2 0,16 10 0 16,2-1 3-16,3-5-1 0,0 2 1 0,13 0-1 16,0 0-11-16,0 2-8 0,4-1-11 0,0-2-11 0,2-1-20 15,-6 3-13-15,5-1-20 0,-3 2-39 16,-1-1-11-16,-8-3-10 0,-6-1-85 0,-3-3-280 15,0 3 81-15</inkml:trace>
  <inkml:trace contextRef="#ctx0" brushRef="#br0" timeOffset="153142.74">1934 14007 240 0,'-7'-6'196'0,"7"6"-23"0,0 0-20 0,-8-7-20 16,8 7-23-16,0 0-7 0,0 0-13 0,-6-5-14 15,6 5-6-15,0 0-15 0,0 0 0 0,0 0-9 16,18-11-1-16,2 5-8 0,12-5 0 0,8-1-10 16,-4 0 2-16,3 5-7 0,-1-2 5 0,2 2-8 15,-2 3 4-15,1-2-19 0,1 2-14 0,4 2-18 16,-5 2-37-16,1 0-23 0,0 2-31 0,-2 2-68 15,-10-1-221-15,6 0 65 0</inkml:trace>
  <inkml:trace contextRef="#ctx0" brushRef="#br0" timeOffset="153331.65">3004 14027 297 0,'19'0'91'0,"2"-2"-13"0,2 1-16 15,-3-1-31-15,3 2-30 0,11 0-18 16,0 0-36-16,3 0-61 0,-8 0 22 0</inkml:trace>
  <inkml:trace contextRef="#ctx0" brushRef="#br0" timeOffset="153507.72">3149 14358 235 0,'0'0'270'0,"-11"6"-45"16,11-6-33-16,0 0-28 0,0 0-22 0,0 0-17 16,0 0-15-16,0 0-10 0,49-16-16 0,-14 10-34 15,-1-2-28-15,3 6-31 0,1-5-36 0,4 5-31 0,3-2-26 16,6 2-89-16,-6 0-224 0,37 2 65 0</inkml:trace>
  <inkml:trace contextRef="#ctx0" brushRef="#br0" timeOffset="155459.25">5909 13586 241 0,'-9'-6'81'15,"1"1"-10"-15,-1 1-7 0,3 0-13 0,6 4-9 0,-15-2-5 16,7 2-1-16,-1 4-11 0,-8 7-5 0,0-4 3 15,-9 14-5-15,1 2-5 0,-2-1-2 0,1 3 13 16,4 2-18-16,4-2-3 0,1 1 4 0,6-4-2 16,2-5 1-16,3 2 5 0,4-5-2 0,-2 0-4 0,4-2 4 15,4-1 2-15,-2-1 4 0,4-1 1 16,-1-3 7-16,4 0 9 0,0-1-8 0,0 1 13 16,12-3 7-16,-1-1 1 0,3-4-1 0,-2-1-5 0,13-6-3 15,-9 1 2-15,-3-3-5 0,-3-1-9 16,6-10 10-16,0 1-16 0,0-4 9 0,0-3 1 15,-2-1-3-15,-2-3-2 0,-8 0-5 0,3 0 0 0,0-4-3 16,-3 4 4-16,2-2-13 0,-7 2 11 0,5 3-6 16,-5-3-8-16,-3 10 13 0,-1 0-14 0,-2 3 8 15,1 1 4-15,-1 1-14 0,3 0-1 0,-3 2 10 16,1-2-6-16,-1 2 1 0,-2 1-7 0,2 0 9 16,-2 2-4-16,-2 4 0 0,4-1 2 0,-2 9 0 15,-2-12-8-15,2 12 2 0,0-11-7 0,0 11 9 16,0 0-16-16,0 0 6 0,-2-8-2 0,2 8-5 0,0 0 6 15,0 0-1-15,-21 27-3 0,10-11 7 0,-1 12 7 16,-6 2-10-16,2 0 11 0,2 2-15 0,2-2 5 16,1 1 1-16,2 0 2 0,2 0 1 0,2-8-5 15,3-3 1-15,2 1 6 0,0-3 1 0,0-1-2 16,0-1-1-16,5-3 6 0,2 3 4 0,4-1 2 16,-2-2-5-16,5-1 3 0,0 1 3 0,2 0-7 15,-3-3 7-15,4-2 4 0,-2-2-3 0,2 3 0 16,-4-6-3-16,3 3 5 0,-2-1 3 0,-3-3-1 15,3 0 6-15,-5-2 1 0,-9 0 1 0,18 0 4 16,0-2-4-16,-4-2 0 0,2-3-6 0,2-1 1 0,1 0 3 16,-4-2-1-16,4 0-4 0,-6-1-1 15,4-3 0-15,7-7-2 0,-5 5 1 0,-1-1-4 0,-2 3 5 16,0 2-3-16,-5 0 0 0,2-1-2 0,-1 3-4 16,-3-1 5-16,2 3-2 0,-3-2-2 0,-4 6-1 15,1-4-2-15,-1 2 3 0,1 1 2 0,-5 5-3 16,4-7-3-16,-4 7 3 0,3-7-2 0,-3 7-2 15,5-6 2-15,-5 6-1 0,0 0 2 0,0-7-8 0,0 7 7 16,0 0-3-16,0 0 2 0,0-8-2 0,0 8 4 16,0 0-4-16,0 0-3 0,-8-8 3 0,8 8 3 15,0 0-12-15,-9-6 14 0,9 6-6 0,-9-2-6 16,9 2 9-16,0 0-7 0,-12-2-2 0,12 2 8 16,0 0-3-16,0 0-5 0,-17 6-3 0,10-2 0 15,-1 4-3-15,4 0 3 0,-5 7 3 0,0 0 1 16,2 2 3-16,2 0-5 0,5 2 7 0,-2 0 0 15,4 1 9-15,-2-2-4 0,10 1-3 0,-1 1-3 16,2-3 7-16,1 0 0 0,1-1 1 0,10 5 1 16,7-5 2-16,-7-4 1 0,-3-2-4 0,1-4 6 0,0-2 4 15,3-1-5-15,10-3-2 0,1-3-10 16,1-4-3-16,-4-1-2 0,2-5-9 0,1-6-5 0,-4 1-7 16,-1-7 1-16,2-1-5 0,-7-5-6 0,3-6-5 15,8-19 9-15,-4 1-1 0,-7 8 5 0,-5 7 6 16,-1 2 3-16,-3 1 3 0,0-3 8 0,-2 5 17 15,-3 5-2-15,-2 5 7 0,-3 4 0 0,2 3-6 16,-6 2 3-16,3 1 12 0,-1 1-6 0,-2 4 0 0,0-1-2 16,1 2 0-16,-3 4-2 0,0 5 0 15,4-10-5-15,-4 10-7 0,0-9-5 0,0 9 0 0,0 0-1 16,0 0-3-16,0 0 1 0,0 0 5 0,0 0-8 16,-9 24 10-16,0 6-15 0,1 3 5 0,-4 2-2 15,3 3 16-15,0 4 0 0,-1-3-3 0,1 2 1 16,5-4 1-16,-3 2 3 0,2-3-5 0,3 2 0 15,-1-5 4-15,1 2 0 0,4-5 8 0,-2-5 0 16,0-4-7-16,5-1-9 0,-2-3 3 0,-1-1-13 16,0-3-11-16,3 2-11 0,-5-3-5 0,2-3 1 15,0-1 14-15,-2-1 0 0,0-7-11 0,0 8-21 16,0-8-69-16,0 0-155 0,0 0 48 0</inkml:trace>
  <inkml:trace contextRef="#ctx0" brushRef="#br0" timeOffset="155600.81">6943 13573 274 0,'-11'-10'155'0,"5"2"-3"15,1 4-4-15,-1-3-4 0,0 3-13 0,6 4 1 16,-4-10-13-16,4 10-16 0,-2-8-10 0,2 8-12 16,0-7-7-16,0 7-15 0,6-5-5 0,0 0-2 0,5 0-4 15,10-2-8-15,-2 1-7 0,13-1-16 16,8 1-22-16,-2 3-24 0,-6-1-27 0,5-1-21 16,1 5-29-16,2-4-106 0,-6 2-251 0,4 0 72 15</inkml:trace>
  <inkml:trace contextRef="#ctx0" brushRef="#br0" timeOffset="156263.25">7958 13201 209 0,'0'-8'138'15,"0"8"-25"-15,0 0-14 0,-4-8-13 0,4 8-4 16,0 0-4-16,0 0-14 0,-7-8-6 0,7 8-6 16,0 0 0-16,0 0-15 0,0 0 2 0,0-9-1 15,0 9-1-15,0 0-14 0,0 0 6 0,0 0 0 16,0 0 1-16,-2-10-8 0,2 10-3 0,0 0 6 0,0 0 0 15,0 0-5-15,0 0 0 0,-4-8 3 16,4 8-10-16,0 0 9 0,0 0-6 0,0 0 3 0,0 0-3 16,-3-9 2-16,3 9-8 0,0 0 1 0,0 0-4 15,0-12-5-15,0 12 6 0,0 0 1 16,3-12-7-16,1 4 6 0,-2-1-3 0,-2 9 4 0,5-14-1 16,-1 5 2-16,-2 4-11 0,2-3 12 0,-4 8 4 15,4-13 5-15,-4 13 2 0,2-8-2 0,-2 8-6 16,0 0-5-16,2-12-8 0,-2 12-3 0,0 0-2 15,0 0 3-15,0 0-6 0,0 0 3 0,0 0-5 0,0 0 5 16,-14 33 2-16,3-4-3 0,-5-1-6 0,2 7 5 16,-1-3 5-16,-2 4-3 0,1-4 3 15,1 4 2-15,-2-1-8 0,6-3 7 0,-8 1 6 0,11-2-9 16,-3-4 6-16,4-5-9 0,-1-3 7 0,2-3 2 16,4-4-3-16,-1 1 3 0,1-1-4 0,2-1 4 15,0-3 0-15,0 2 2 0,0 0 0 0,0-2 4 16,2 3-4-16,3-1-5 0,-1-2 3 0,1 1 7 15,2-1 2-15,-2 1-5 0,1-2-2 0,3-1 4 16,-5 1 7-16,6-2-6 0,-3 0-2 0,2-1 8 16,-3 0-4-16,2 0 4 0,1-1 1 0,-9-3 4 15,13 6 1-15,-5-4-4 0,-8-2-2 0,11 2 1 16,-11-2-3-16,11 0-2 0,-11 0-3 0,0 0 1 16,18 2-6-16,-18-2 0 0,21-2-19 0,-21 2-11 0,18 0-15 15,-6 0-12-15,-12 0-13 0,20 0-24 0,-10 0-7 16,-10 0-13-16,22-2-83 0,-4 0-231 0,-4 0 69 15</inkml:trace>
  <inkml:trace contextRef="#ctx0" brushRef="#br0" timeOffset="156797.72">8410 13046 289 0,'0'0'101'16,"0"0"-27"-16,0 0-6 0,0 0-15 0,0 0-7 15,0 19-5-15,-2 0-2 0,-2 2 4 0,-1 11-10 16,-7 1 13-16,3 2 0 0,-2 3-1 0,-3-2-9 16,5-1-1-16,-5 3 1 0,3-5 10 0,0-1-29 15,-1-2 12-15,3-5 8 0,0-6-1 0,-1 0-10 16,6-3-14-16,-3-2 9 0,5-1-6 0,-2-3 2 0,-1-2 1 15,3-1 10-15,0-2 16 0,2-5 12 0,-6 11 20 16,6-11 13-16,-2 4 1 0,2-4-16 0,0 0-8 16,0 0-8-16,0 0-2 0,0 0-9 0,6-39-4 15,0 7-8-15,1 0-5 0,2-3-2 0,-3-4-7 16,4 3 1-16,1-4-4 0,1-1-4 0,-1 4 2 16,3 0-8-16,-2 8 2 0,-1-2-1 0,-3 9 2 15,2 2-4-15,1 3-5 0,-4 0 2 0,3 0-2 16,-1 4 2-16,-3 0-3 0,3 3-1 0,-4 0 0 15,4 4 0-15,-7-1-3 0,-2 7 3 0,11-10-6 16,-6 6 2-16,-5 4-6 0,12-7-2 0,-12 7 0 16,0 0 7-16,13 0 0 0,-13 0-9 0,12 11 8 15,-5-5-1-15,-1 0 0 0,3 11 5 0,1-3-3 0,-1 3 1 16,-2-1 1-16,-1 2 1 0,6 13-3 0,-5-8 1 16,-1 0 3-16,1-5 0 0,1 13 3 0,-4-6-1 15,1-3 2-15,1 7-7 0,-4-2 7 0,5-6-3 16,-4-3-15-16,2 0-12 0,-1 1-8 0,-4-1-8 15,2-1-12-15,-2-1-10 0,2-2-16 0,-4-3-6 0,2-1-8 16,0-1-4-16,-2-4-11 0,0 2-75 0,2-7-219 16,-10 8 65-16</inkml:trace>
  <inkml:trace contextRef="#ctx0" brushRef="#br0" timeOffset="156946.84">8223 13450 376 0,'0'0'187'0,"-2"-6"-33"0,2 6-20 15,0 0-15-15,2-10-17 0,-2 10-5 16,9-5-21-16,-1 1-6 0,-8 4-7 0,17-5-23 16,-6 2-25-16,10 3-27 0,0-2-24 0,-1-1-34 0,1 2-96 15,0-1-196-15,0 0 58 0</inkml:trace>
  <inkml:trace contextRef="#ctx0" brushRef="#br0" timeOffset="157386.22">8754 13361 316 0,'0'0'134'0,"0"0"-25"0,0-8-3 16,0 8-8-16,0 0-10 0,0 0-10 0,0 0 7 15,0 0-8-15,0 0-14 0,-2-10-3 16,2 10-4-16,0 0-11 0,0 0-9 0,12-8-1 0,-5 4-7 15,2-3-1-15,-9 7-8 0,23-3 6 0,-6-4-6 16,0 5 6-16,4 0-6 0,-6-2-10 0,-1 2-1 16,-3 0 0-16,-11 2-10 0,21 0 9 0,-21 0-7 15,0 0-2-15,18 4 1 0,-18-4-8 0,4 6 7 16,-4-6-11-16,3 12 15 0,-3-4-4 0,0-8 0 16,-3 16 1-16,1-6-5 0,2-2-4 0,-2 2 7 15,0 1 9-15,2-4-3 0,-3 3-4 0,6 1 0 0,-1 6 1 16,2-3-3-16,1 2 0 0,0-2-1 0,6 1 5 15,0 1 5-15,3-1-5 0,2 1 8 0,0-1-8 16,0-1-4-16,0 1 17 0,0-3-5 0,-2 0 0 16,-1 0-8-16,-3-3 5 0,-1-1 2 0,-5-1-1 15,3 0 4-15,-3-3-3 0,-4-4 0 0,6 9 10 16,-6-9 5-16,0 0 9 0,-10 14-7 0,1-10-4 16,-10 4 2-16,4-1-5 0,-4-1 0 0,2 0 4 15,-2-3 0-15,-2 0-17 0,-1-1-14 0,1-2-31 16,0-2-22-16,-1-2-53 0,-10-6-95 0,9-3-250 15,7 1 74-15</inkml:trace>
  <inkml:trace contextRef="#ctx0" brushRef="#br0" timeOffset="157813.66">9056 12780 243 0,'27'-5'101'0,"-4"5"-4"0,1-1-17 0,14 2-4 15,2 2-8-15,3 3-2 0,4 2 2 0,0 5-17 16,24 7 10-16,-7 1-9 0,-11 2 5 0,-12-3-10 16,-1 3-5-16,-1 3-3 0,11 18-8 0,-11-8 4 15,-12-3-6-15,1 2-5 0,-10 2 5 0,2 0-12 16,-8 4 10-16,-3-1-11 0,-7 0 5 0,1 3-5 15,-6-1-3-15,1-1 0 0,-7-1-1 0,-1 0-3 16,2-1 2-16,-8-2-1 0,0-2 3 0,0-2-9 16,0-5 8-16,-3-1-4 0,2-3 4 0,0-3 0 15,4-6 13-15,-1 0-6 0,0-3 2 0,1-2 7 16,-1 1 9-16,5-4 4 0,-3 2 0 0,1-5 9 0,2 2 8 16,0-2 3-16,2-2 6 0,-2 2-3 0,0 0-2 15,-1-2 6-15,1 3-7 0,9-5 8 0,-13 1-1 16,13-1 0-16,-12 4-4 0,12-4-7 0,-11 0-4 15,11 0-2-15,0 0-5 0,-11 2-6 0,11-2-6 16,0 0-8-16,0 0-25 0,0 0-19 0,-14 2-32 0,14-2-34 16,0 0-32-16,0 0-46 0,0 0-155 0,-25 0-379 15,25 0 108-15</inkml:trace>
  <inkml:trace contextRef="#ctx0" brushRef="#br0" timeOffset="158476.6">5231 14317 225 0,'0'0'168'0,"0"0"-45"0,0 0-8 15,0 0-12-15,0 0-21 0,0 0 1 0,0 0-8 16,0 0 0-16,73-6-15 0,-27 2 6 0,1-3 0 16,34 3-5-16,3-6 6 0,4 2-5 0,73-10-5 0,-55 7 3 15,47-10-5-15,2 10-5 0,-45 7-1 16,54-5-8-16,-52 5 1 0,43 4-8 0,-46 0 4 0,-26 2-7 15,8 0-5-15,-2 2-1 0,0-2 2 0,2 3-7 16,-3-1 1-16,1-3-4 0,0 4-1 0,3-3-3 16,-3-1 3-16,-2 3-5 0,2 1 2 0,-3-3-1 15,-8-2 0-15,4 2-1 0,-3 0-3 0,1-1 1 16,-5-2-1-16,1 1 0 0,1-2-1 0,-22 2-2 16,-7-2 7-16,25 2-2 0,-5-2-7 0,-15-3 2 15,-5 4 1-15,-5-2-2 0,6 2 3 0,-7 1-1 16,1-2 0-16,-5-1-2 0,-4 1-1 0,-7 1 1 15,-7-1 3-15,-3 0-3 0,-2 2 2 0,-3-2 4 16,-12 2-5-16,18-3 0 0,-18 3-2 0,0 0 2 0,18 0 2 16,-18 0 0-16,0 0 1 0,14-2 0 0,-14 2-3 15,0 0-2-15,0 0-12 0,0 0-10 0,14-2-20 16,-14 2-17-16,0 0-18 0,0 0-33 0,0 0-40 16,0 0-98-16,0 0-294 0,0 0 83 0</inkml:trace>
  <inkml:trace contextRef="#ctx0" brushRef="#br0" timeOffset="159880.51">6766 15292 255 0,'0'0'165'16,"7"-11"-16"-16,-5 6-30 0,-2 5-12 0,5-12-14 15,-3 7-6-15,2-4-10 0,-2 3-16 16,-2-2 8-16,4 0-4 0,-4-3-3 0,0 11-5 0,-4-17-2 15,2 9-2-15,-4 0-10 0,3 1-10 0,-3 0-4 16,-3-1-1-16,-5-1 0 0,-7 4 0 0,3-3-8 16,-14 7 1-16,-4-1-10 0,-4 4 6 0,2 7 7 15,-1-1 1-15,1 6-6 0,-2 0 2 0,2 6-9 16,8 0-3-16,-2 2 12 0,5 3-5 0,2-1 1 16,5 0-9-16,5-4 3 0,4-2 1 0,7-1-3 15,0-1 0-15,4 1-2 0,2-3 3 0,4-4 6 0,5 2-3 16,4 0 3-16,0-1 2 0,4-3-3 0,15 1 2 15,0-3-2-15,-7-6 5 0,8-6-2 0,-1-1 1 16,4-3 0-16,-3-1-3 0,-1-1-2 0,-2-4 1 16,0-4-2-16,0 0 1 0,-2-4 0 0,-3-3 1 15,-3 1 2-15,2-3-6 0,-1-4-2 0,-2 0-1 16,-3-2 0-16,1-5-3 0,-5 2-1 0,0 0-1 16,5-2-1-16,-8-1 1 0,3 2 1 0,-5 2-1 15,3 2-4-15,-2 4 1 0,-4 8 3 0,-1 3 1 16,-4 6 4-16,2 0-2 0,-1 3 1 0,-2 1 1 15,0 2 1-15,1 2-9 0,-3 6-6 0,4-11 5 0,-4 11-3 16,0-8 0-16,0 8 1 0,0 0-6 0,0 0 2 16,0 0 3-16,0 0-1 0,0 0 0 0,0 0-2 15,-30 21 0-15,15-8 1 0,-6 14-3 0,-2 0 2 16,3 2 4-16,-1 2-2 0,3-2 7 0,2 1-5 16,2 3 0-16,3-4 1 0,2-1 1 0,-1-3-4 15,8-4 5-15,2-3 0 0,2 1-10 0,1 0 13 16,2-1 4-16,1-2-1 0,3 1 2 0,8-3-2 0,-4 1-2 15,3-3 4-15,2-2 2 0,16 3 1 0,-11-3-4 16,0-2 0-16,-5-4 0 0,1 1 0 0,1-3 1 16,0-1-3-16,-3-2 1 0,4-1 4 0,-4-1-1 15,2-1-2-15,-4-2-1 0,4 0-1 0,-4-1 6 16,2 0-6-16,2-4 1 0,-4 1-6 0,1-2 5 16,-2 1 2-16,1-3-2 0,-1 1-1 0,-3-1 2 15,4 2 0-15,-4-2-2 0,1-1 1 0,-1 1 2 0,-2 1-3 16,-1 1-1-16,0 4-1 0,-4-2 0 15,-1 2-3-15,1 0 2 0,-2 1-2 0,-2 7-5 16,2-13 1-16,-2 13 0 0,0-9-2 0,0 9 1 0,0 0 0 16,-8-9-1-16,8 9 2 0,0 0-6 15,-15-2-3-15,15 2 5 0,0 0 0 0,-26 7 0 0,10 2 5 16,0-1-7-16,0 5 4 0,2-2 0 0,2 3 1 16,1-2-1-16,-1 2 2 0,6 2 2 0,-1-3-3 15,5 0 4-15,0 0 1 0,-1 3 3 0,8-4-6 16,-3-2 10-16,5 1-4 0,-1-4 1 0,6 5 2 15,2-1-1-15,2 1 4 0,2-1-1 0,-2-5-3 0,-3 2 5 16,8-4 0-16,-2 0-7 0,-2-2-7 0,2-2-4 16,-1-2-8-16,3 0-6 0,-3-2 2 15,2-2-9-15,1-3-16 0,-6 2-1 0,2-6-10 0,2 1-11 16,3-8-2-16,3-3-6 0,-2-5 2 0,-2 2-2 16,-1 0 7-16,1-3 5 0,-4 2 4 0,2-2 9 15,0 3 4-15,-8 2 13 0,0 6 16 0,1 2 6 16,-6 2 13-16,5-2-11 0,-3 4 19 0,-2 3 9 15,1-2 6-15,-5 3-10 0,5 0 4 0,-5 1 5 16,-2 7-1-16,10-12-12 0,-8 8 4 0,-2 4-6 16,5-10 10-16,-5 10 2 0,4-8 7 0,-4 8-2 15,4-9 3-15,-4 9 0 0,5-9-1 0,-3 2-4 16,1-2-6-16,-3 9-2 0,7-13-2 0,-5 4 5 16,0 1-7-16,3 0 3 0,-3-2-4 0,2-1 1 0,-4 1-3 15,3 2 5-15,-1-2 2 0,1 2 5 0,1-1-2 16,-4 9 1-16,0-12 1 0,3 3-7 0,-3 9-8 15,2-11 1-15,-2 11-4 0,0 0-6 0,0 0 1 16,0 0 1-16,0 0-5 0,0 0 0 0,0 0 8 0,-17 24-2 16,6 5-8-16,0 2 6 0,-1 2 0 0,1 2 0 15,-1 1 0-15,-1 1 9 0,2 0-4 16,3 2 2-16,2-2-2 0,-1-1 2 0,3 1 1 0,1-6-3 16,6 5 4-16,-3-5-7 0,4 2-26 0,-2-9-1 15,0-1-19-15,3-5-22 0,-3 1-22 0,0-3-13 16,4-1-106-16,-4-6-249 0,0 0 71 0</inkml:trace>
  <inkml:trace contextRef="#ctx0" brushRef="#br0" timeOffset="160047.71">7573 15071 238 0,'-2'-7'231'15,"2"7"-40"-15,2-13-30 0,1 7-19 0,3-3-19 0,-6 9-13 16,12-12-21-16,-1 6-9 0,0-3-7 0,8 3-22 15,0 1-20-15,-2-1-25 0,6 5-13 0,11-3-21 16,-2 4-25-16,5 2-39 0,-10-2-78 0,-2 0-201 16,12 0 59-16</inkml:trace>
  <inkml:trace contextRef="#ctx0" brushRef="#br0" timeOffset="160298.68">8438 14757 302 0,'4'-8'196'0,"-2"1"-14"0,-2 7-29 0,0-10-23 16,0 10-17-16,0 0-19 0,0 0-13 0,0 0-7 15,0 0-14-15,0 0-8 0,0 0-11 0,-27 18 5 16,14-1-13-16,-6 10-2 0,1 1-2 0,0 6-1 16,-1-2-1-16,1 3-6 0,9 3 5 0,0-1-1 15,2 1-1-15,5 2-3 0,2-3-6 0,2-1 7 16,7-1-6-16,5-2 3 0,2-2 0 0,9-4-20 15,2-3-13-15,3-4-27 0,6-3-1 0,1-5-15 0,0-5-19 16,6-3-7-16,-2-4-8 0,5-8-20 0,-3-3-62 16,1-4-203-16,-2-4 60 0</inkml:trace>
  <inkml:trace contextRef="#ctx0" brushRef="#br0" timeOffset="160754.29">9174 14806 297 0,'0'-8'225'0,"0"8"-25"0,0-12-27 15,0 12-22-15,0 0-18 0,-2-9-19 0,2 9-16 16,0 0-16-16,0 0-17 0,0 0-4 0,0 0-11 16,0 0-2-16,0 0-11 0,0 0-5 0,-30 31 5 0,12-4-10 15,-2 0 4-15,1 1-8 0,-2 5-1 16,2-4-1-16,2 2-3 0,-15 22 13 0,21-30-17 16,-1-6-2-16,6-4-1 0,-1 0 4 0,3-2-3 15,-1-1-2-15,3-5 8 0,2-5-4 0,-8 11 9 16,8-11 15-16,-2 6 8 0,2-6 5 0,0 0-6 15,0 0-7-15,0 0-3 0,0 0-9 0,12-27 5 16,1-2-3-16,2-1-2 0,-2-4-4 0,-2 0-4 0,8-3 1 16,-4-1-4-16,10-21-2 0,-6 16-1 0,-4 8 0 15,2 2-1-15,-4 3-5 0,3 0 3 0,-4 8-5 16,-3 6 2-16,-2 3-1 0,0 0-4 0,-1 4 2 16,-4 1-3-16,3-1 0 0,-5 9-3 0,5-7-4 15,-5 7 0-15,7-7-7 0,-7 7 0 0,0 0 1 16,0 0 6-16,0 0-1 0,0 0 2 0,0 0-3 15,0 0 4-15,18 17 0 0,-11-7-2 0,-7 8 2 16,5 1-2-16,-1 9 2 0,0 4 1 0,1-8-2 16,-1-1 1-16,1-3 2 0,-2 1 2 0,3 7 3 15,-1-3-4-15,-3-4-1 0,0-1 3 0,3-1 1 16,-1-1-7-16,-2 2 6 0,1-3 1 0,2 0-12 16,-1 4-10-16,1-8-10 0,-3 4-17 0,0 0-19 0,0-4-12 15,3 3-22-15,-5-4-12 0,2-4-11 0,-2 0-13 16,0-8-90-16,-2 13-271 0,2-13 79 0</inkml:trace>
  <inkml:trace contextRef="#ctx0" brushRef="#br0" timeOffset="160968.7">8960 15000 231 0,'-4'-11'168'0,"-1"1"-17"15,3 4-30-15,2 6 4 0,-10-17-3 16,8 11-5-16,-3-3-3 0,-1 0 107 0,1 0-109 15,5 9-2-15,-4-7-3 0,4 7-6 16,-5-7-10-16,5 7-12 0,0 0-6 0,-5-8-14 0,5 8-1 16,0 0-11-16,0 0-7 0,0-11-12 0,0 11-11 15,0 0-11-15,0 0-16 0,14-10-19 0,-14 10-26 16,20-4-20-16,1 0-20 0,-2 0-32 0,15 1-124 16,-9-2-298-16,11-1 86 0</inkml:trace>
  <inkml:trace contextRef="#ctx0" brushRef="#br0" timeOffset="161415.73">9455 14465 309 0,'0'0'194'0,"6"-14"-22"0,-1 7-34 0,-5 7-17 16,12-10-10-16,-12 10-22 0,15-6-4 0,-5 4-21 15,8-1 2-15,-18 3-8 0,40 7-13 0,-7 3 8 16,1 5-8-16,-2 4 1 0,0 5 10 0,-4 3-2 16,-4 6 9-16,-1 4-12 0,-4 2-3 0,-6 1-3 15,-1 2 4-15,-8-1-1 0,-1 0-6 0,-3 2-3 0,-5-4-8 16,0 2-2-16,-4-4-4 0,0 1-1 0,-5-5-2 16,1-3 0-16,-4 0-6 0,6-1 0 0,0-7-2 15,-1-5 2-15,3-2 3 0,-2-3 7 0,1-1 9 16,4-2 11-16,-1-2 9 0,1-1 8 0,6-6 6 15,-12 11 0-15,7-9 5 0,5-2 3 0,-9 6-6 0,9-6 1 16,-6 4-3-16,6-4 5 0,0 0-3 0,-12 6-11 16,12-6-6-16,0 0-1 0,-11 2-3 0,11-2-2 15,0 0-1-15,0 0-6 0,0 0-1 0,-14 2-3 16,14-2-5-16,0 0 1 0,0 0 6 0,0 0-20 16,0 0 5-16,0 0-2 0,-18 0 6 0,18 0-14 15,0 0-5-15,0 0 1 0,0 0-5 0,0 0 9 16,0 0-12-16,0 0-21 0,0 0-14 0,-19 0-19 0,19 0-28 15,0 0-28-15,0 0-34 0,0 0-41 16,0 0-36-16,0 0-15 0,0 0-144 0,0 0-454 16,0 0 126-16</inkml:trace>
  <inkml:trace contextRef="#ctx0" brushRef="#br0" timeOffset="162018.1">11722 13801 327 0,'0'0'184'0,"0"0"-27"0,-10-2-22 0,10 2-25 16,0 0-3-16,0 0-15 0,0 0-19 0,0 0-6 15,0 0-2-15,-6-2-9 0,6 2-4 16,0 0-4-16,0 0-4 0,0 0-4 0,0 0 1 0,48 0-4 16,-26 0-7-16,12-2-2 0,1 4 2 0,-3-2-1 15,7 2-7-15,-1-2 1 0,1 0-19 0,-2 2-24 16,-1-2-16-16,1 0-34 0,-1 2-22 0,-2 1-18 15,-9 1-78-15,-6-4-224 0,-4 2 67 0</inkml:trace>
  <inkml:trace contextRef="#ctx0" brushRef="#br0" timeOffset="162209.71">11820 13969 328 0,'0'0'105'15,"0"0"-7"-15,0 0-9 0,0 0-8 0,0 0 1 16,0 0-4-16,25 7-7 0,-16-5-12 0,12-2-1 16,-1 0-5-16,1 2-7 0,-1-2 0 0,3 0-6 0,-3 2-10 15,19 0-31-15,-3-2-34 0,2 2-52 16,0-6-54-16,3 8-165 0,0-4 50 0</inkml:trace>
  <inkml:trace contextRef="#ctx0" brushRef="#br0" timeOffset="164226.63">22520 11867 361 0,'0'0'148'0,"0"0"-24"0,0 0-20 0,0 0-21 16,10 15 5-16,-10-6-14 0,0 9-5 16,-3 0 7-16,-6 15-15 0,2 0-2 0,-2 2 2 15,0-1-15-15,2 1 3 0,-4-2-6 0,-1 2 3 0,3-2-8 16,0-1-3-16,-3-5-2 0,3 5 1 15,3-12-1-15,1 1-9 0,1-6-2 0,-2-1 0 0,2-4-4 16,4 1-3-16,-2-3 4 0,0 0-6 16,-1-4 1-16,3 2 7 0,-2-1 4 0,2-5-8 0,-2 7 11 15,2-7 17-15,-2 6 14 0,2-6 10 0,0 0-11 16,0 0-2-16,0 0-7 0,0 0-5 0,0 0-7 16,-7-28-2-16,7-1-4 0,0-4-7 0,5-2 0 0,-3-2-1 15,4-4-4-15,-3 1-5 0,-1 0-1 16,0 3 0-16,2 0 0 0,2 3-2 0,-2 3 1 0,1 5-3 15,-3 8-4-15,2 0 3 0,1 1 0 0,-3 3-4 16,2 3-2-16,0-1 1 0,-4 6 2 0,2 0-7 16,-2-2 1-16,0 8-5 0,2-11 1 0,-2 11-1 15,4-8 0-15,-1 6 0 0,-3 2-1 0,0 0 2 16,8-2-2-16,-8 2 1 0,0 0 0 0,17 10-1 16,-11-2 3-16,6 5-4 0,2-1 4 0,-3 5 2 15,10 9-4-15,-6-1-2 0,4 2 5 0,-1-1 1 16,-2-1 1-16,3 1-3 0,-6-5 1 0,1 8 1 15,1-2 2-15,-4-7 3 0,-1-3-5 0,-1-1 2 16,0-1 3-16,1-1-2 0,-1 1 1 0,-3-3-1 0,1 1 0 16,3 0 3-16,-8 0-2 0,2-5-4 0,1 2-17 15,-3-2-18-15,2 0-9 0,-1 1-12 16,-3-1-20-16,2 1-16 0,-2-2-16 0,-2 3-17 0,2-3-16 16,-3 2-89-16,1-2-277 0,-2-1 81 0</inkml:trace>
  <inkml:trace contextRef="#ctx0" brushRef="#br0" timeOffset="164399.71">22475 12359 273 0,'-2'-14'209'0,"-3"-1"-23"0,5 2-15 16,2 4-18-16,1 0-14 0,1-1-18 0,-2 2-14 16,5-1-13-16,-5 3-12 0,5 0-6 0,-2-2-9 15,2 1-8-15,4 2-6 0,-2 0-12 0,7 0-22 16,3-2-29-16,-2 5-23 0,4 0-27 0,-1 2-28 15,1 0-22-15,13 4-89 0,-2 0-237 0,2-1 70 16</inkml:trace>
  <inkml:trace contextRef="#ctx0" brushRef="#br0" timeOffset="164860.51">23246 12283 246 0,'0'0'133'0,"0"0"-11"0,0 0-15 16,-10-2-4-16,10 2-18 0,0 0-7 0,0 0-14 0,0 0-5 16,0 0-4-16,0 0-4 0,21-11-12 0,-3 6-4 15,0-3 5-15,3 5-12 0,2-3 8 0,-3 2-17 16,1 0-4-16,-3 1 2 0,0 1-18 0,-2 0 11 15,-2 2 0-15,-14 0-1 0,16 2-6 0,-16-2 4 16,13 2-7-16,-13-2-4 0,9 7 11 0,-3-3-3 16,-6-4 5-16,2 8 2 0,-2 1-4 0,0-2 1 15,0 2 12-15,-5-1-6 0,0 2-1 0,3-1-7 16,2 0 2-16,-5 0-1 0,3 1-14 0,2-1 10 0,2 1 2 16,3-2 5-16,-3 1-1 0,8 7-2 0,1-2 4 15,0 0-3-15,1-2 1 0,3 0-3 0,2 1-3 16,-2-1 2-16,2 1 3 0,-4 0-5 0,3-1 5 15,-2-4 3-15,-5 0-10 0,-2-2 3 0,0 2-2 16,-5-1 2-16,-2-7 0 0,9 10 14 0,-7-5 7 16,-2-5 7-16,0 0 4 0,-9 17-6 0,5-11 0 15,-5 0-1-15,-8 5 1 0,2 0-2 0,-4-3-5 16,4 0 4-16,-2-2-12 0,0 0-11 0,2-1-18 16,2-4-11-16,-1 3-40 0,3-4-32 0,11 0-127 0,-19-4-266 15,11 0 78-15</inkml:trace>
  <inkml:trace contextRef="#ctx0" brushRef="#br0" timeOffset="165136.76">24114 12002 221 0,'30'-5'193'0,"-5"1"-37"16,-2 0-15-16,11 0-24 0,-11 0-4 0,2 1-18 15,9 3-11-15,-7-2-16 0,-6 2-28 0,0 0-30 16,-3 2-45-16,-4 1-39 0,-3 1-65 0,-2 0-164 15,-3 0 51-15</inkml:trace>
  <inkml:trace contextRef="#ctx0" brushRef="#br0" timeOffset="165296.7">24036 12303 218 0,'19'5'160'0,"0"-5"-19"0,1 0-22 15,3 0-16-15,0 0-14 0,-4 0-9 0,19 0-19 16,-6 0-31-16,2 0-36 0,-7 0-36 0,1 0-70 0,-8-3-135 16,12 3 43-16</inkml:trace>
  <inkml:trace contextRef="#ctx0" brushRef="#br0" timeOffset="166074.71">25643 11358 236 0,'0'0'108'0,"0"0"-4"16,-2-13-34-16,2 13-7 0,-10-9-3 0,3 4-4 0,7 5-11 15,-21-10-1-15,6 4-10 0,-8-1 1 16,2 4-3-16,-13-4 3 0,0-1-4 0,0 3-10 16,-3 0 2-16,3 1 2 0,7 0 2 0,4 1-3 0,3 2-1 15,-1-1 11-15,2-1-8 0,6 3 3 16,13 0 0-16,-23-2-3 0,23 2 1 0,-15 0-5 0,15 0-7 15,-15-2 0-15,15 2 2 0,0 0-4 0,0 0 7 16,-17 0-16-16,17 0 5 0,0 0-1 0,0 0-5 16,0 0 0-16,0 0 1 0,-17 7-1 0,17-7 3 15,0 0-10-15,-6 11 15 0,1-3-10 0,0 3-1 16,3-2 0-16,-1 9 7 0,1 3-6 0,2-1 5 16,-4 11-5-16,4-1 7 0,-3 1-4 0,3 0 1 15,0 2 0-15,3 0 4 0,-3 0 3 0,0 0 1 16,0-1-2-16,-3 1 4 0,6 1 6 0,-3 0 3 0,0-1-1 15,2 0 2-15,0 2-7 0,-2 1 1 0,5 0 13 16,-5-1 0-16,2 2-3 0,-2-2-1 0,0 0-5 16,0 2 3-16,3-2-4 0,-3-2-2 0,4-1-2 15,-1 5-3-15,-1-6-1 0,0 2-1 0,2-2-3 16,-4-7 0-16,3 8-1 0,-1-4 3 0,-2-1-3 16,0-4-2-16,0-6 2 0,0 15 3 0,0-8-3 15,0-3 0-15,0-2-1 0,0 2 3 0,2-3-2 16,2 2 0-16,-4 11 1 0,-2-6-1 0,4-2-1 15,-2-5-3-15,0 0 3 0,4 0-2 0,-4 1 1 0,2 0 2 16,-2 2-3-16,4-5 0 0,-2 3 2 16,-2-3 1-16,3 2-3 0,-3-1 1 0,4-1-2 15,-4-2 1-15,0 1-1 0,4-2 3 0,-4-1-8 0,3-2 6 16,-1-2 1-16,0 2 3 0,0-2-3 0,2 3 1 16,-2-5 1-16,0 4-1 0,5 9 16 15,-1-3-4-15,-1-4-3 0,-1-1 1 0,6-1 0 16,-1 2 7-16,2 3 1 0,1-3 0 0,3 1 3 15,4-1-3-15,-2-2-3 0,4 0-1 0,9 6 1 0,4-3 0 16,-4-1-5-16,2-2 2 0,2 2-1 0,-7-3-4 16,-4-1-19-16,-2-4-24 0,-1-1-27 0,1-1-34 15,0-2-41-15,-6-5-180 0,2-3-368 0,-6-5 105 16</inkml:trace>
  <inkml:trace contextRef="#ctx0" brushRef="#br0" timeOffset="167665.79">26223 11473 209 0,'6'-9'260'0,"-6"9"-39"0,0 0-34 0,0 0-15 16,0 0-18-16,0-5-18 0,0 5-12 0,0 0-13 0,0 0-7 16,0 0-7-16,0 0-2 0,0 0-11 0,0 0-7 15,0 0-4-15,0 0-6 0,0 0-11 0,2-8-7 16,-2 8 1-16,0 0-4 0,0 0-7 0,0 0 3 16,0 0-8-16,0 0 0 0,0 0-4 0,7-2-1 15,-7 2-4-15,23 2 1 0,-6-2-4 0,6-2 0 16,12 2-4-16,-1 0-19 0,-9 0-18 0,0 0-20 15,-7-2-29-15,3 2-23 0,0-3-28 16,6-1-338-16,-9 0-181 0,0 0 98 0</inkml:trace>
  <inkml:trace contextRef="#ctx0" brushRef="#br0" timeOffset="167906.41">26885 11296 325 0,'-6'12'141'0,"-1"3"-13"16,-1-1-19-16,2 1-9 0,1 2-22 0,1 1 2 0,2 2-10 15,0-2-8-15,-1 16-1 0,0-4-8 16,3 3-5-16,-2 5-5 0,4-7-7 0,-4 6-19 0,2-1-36 15,0 1-26-15,2-3-33 0,-2 1-72 0,-6-3-178 16,1 3 54-16</inkml:trace>
  <inkml:trace contextRef="#ctx0" brushRef="#br0" timeOffset="168562.62">26614 12157 327 0,'0'0'184'0,"0"0"-31"16,0 0-22-16,0 0-21 0,0 0-8 0,2 7-11 15,-2-7-14-15,0 0 54 0,0 0-79 16,-20 9 2-16,12-5-3 0,8-4-7 0,-17 4-1 16,7-1-3-16,10-3-6 0,-13 2 4 0,13-2-7 15,-14 0-2-15,14 0-5 0,0 0-4 0,-14-5-7 16,14 5-3-16,0 0 3 0,-9-5-8 0,9 5 4 15,0 0-3-15,0 0 0 0,5-12-5 0,-5 12-2 0,0 0 6 16,15-14-5-16,-9 9 0 0,5-1 0 16,-5 2 4-16,6-1-3 0,6-1 4 0,-2 2 1 0,-2 2-5 15,7 1-2-15,-4 1 1 0,-3 1 3 0,0 1-2 16,4 4-2-16,-7 1-3 0,-1-1 3 0,6 6 4 16,-5-1-2-16,-1 4 6 0,-4 0-4 0,-1 2 3 15,-3-2 0-15,0 5-1 0,2-2-1 0,-8 1-2 16,2-1 5-16,-3 0 2 0,-3 3-3 0,-9 6 0 15,4-4 3-15,-1-5-1 0,3-4 1 0,0-2 2 16,-4 1-2-16,2-2-1 0,1-4 3 0,-1 2 2 0,4-3 0 16,1 0 0-16,0-4 2 0,8-2-3 0,-14 5 3 15,14-5 0-15,-10 1-3 0,10-1 2 16,0 0 5-16,-13 0 1 0,13 0-1 0,0 0-1 0,0 0-1 16,0 0-2-16,0 0 5 0,0 0-5 0,0 0 3 15,0 0-4-15,0 0 1 0,0 0-1 0,0 0 0 16,0 0-2-16,0 0-2 0,0 0-3 0,34-6 1 15,-34 6-2-15,21 6 0 0,-5 0 0 0,4 3-6 16,-2-1-12-16,1 2-16 0,-1 1-29 0,0-1-28 0,1-1-24 16,13 12-48-16,-9-8-96 0,-6 2-302 0,0-3 87 15</inkml:trace>
  <inkml:trace contextRef="#ctx0" brushRef="#br0" timeOffset="169132.31">26569 13033 235 0,'0'0'156'0,"-10"-2"-11"16,10 2-14-16,0 0-10 0,-13-5-14 0,13 5-15 16,0 0-2-16,-9-8 0 0,9 8-10 0,0 0-10 0,-6-8-11 15,6 8-7-15,0 0-2 0,0-13-2 0,0 13-10 16,8-9 2-16,-1 4-11 0,1-3 1 0,9 0-3 15,3-2 1-15,-2 3 4 0,3 0 0 0,-1 0-1 16,-1 3-4-16,-1-2-4 0,2 4 2 16,-3 0-6-16,-6 2-6 0,-11 0 0 0,21 4-3 0,-17-2 1 15,3 2-5-15,-3 0 3 0,4 5 7 0,-6-2 2 16,-2 3-2-16,0-1 5 0,-6 8-8 0,2-1 2 16,0 0-1-16,-1-3-1 0,3 0-2 0,0-3-3 15,0-1 0-15,2 2 6 0,0-1-4 0,0-2 0 0,0 3-1 16,2-1-1-16,0 4-2 0,7 1 0 0,-3 1-2 15,4-3-1-15,-1 1 6 0,-2 0-6 0,5-3 1 16,-3 1-2-16,-3-2 1 0,-1-1 0 0,-1-1 7 16,1-3-2-16,0 3-1 0,-3-4 6 0,-2-4 3 15,4 11 8-15,-4-2 14 0,0-9 4 0,0 0 0 0,-6 14 1 16,-2-8-1-16,2 0-7 0,-3-1-5 16,9-5 0-16,-26 5-3 0,11-1-5 0,1-1-19 15,-4-3-18-15,-3 0-21 0,3-3-31 0,18 3-28 16,-34-5-42-16,20-4-169 0,-4-1-366 0,2 0 103 15</inkml:trace>
  <inkml:trace contextRef="#ctx0" brushRef="#br0" timeOffset="174280.02">28213 10848 362 0,'0'0'161'0,"-3"-9"-27"16,3 9-12-16,0 0-14 0,0 0-15 0,0 0-5 15,0 0-4-15,-4-8-8 0,4 8-4 0,0 0-1 16,0 0-8-16,0 0-6 0,0 0-5 0,0 0-1 15,0 0-4-15,0 0-4 0,0 0-7 0,0 0 0 0,0 0-4 16,0 0-1-16,0 0-8 0,2-8 2 0,-2 8-2 16,16 0-1-16,-7-2-5 0,13 2-1 0,-1 2 1 15,2-2-5-15,-2 4-3 0,16 0 3 0,-15-1-3 16,1 5-1-16,-5-2-1 0,0 0 0 0,-2 3-2 16,0-1-3-16,-4 2-2 0,-3-2-1 0,-3 1 0 15,-1 0 3-15,-2 9 2 0,-6-1 0 0,-2 0-2 16,-10 12 1-16,-4 1-2 0,-1-2 2 0,-3-1-1 15,0-1 2-15,-4-1-5 0,1-3 3 0,-1 1 1 16,5-2-4-16,1-3 2 0,6-5-1 0,0-1 2 16,7-4 0-16,-1-2 1 0,1 1-3 0,2-2-1 15,6-5 1-15,-9 10 3 0,9-10-5 0,-7 7 5 16,7-7 4-16,0 0 2 0,0 9 4 0,0-9 4 0,16 7 3 16,0-3-3-16,4 1 5 0,14 1-4 0,3-5 1 15,2 2 0-15,-5 1-6 0,-4-2 1 0,-7 0-4 16,-1-2-1-16,-4 2-5 0,-2 0-29 0,-4 0-36 15,-1 2-32-15,-1-2-35 0,-6 3-131 0,-4-5-311 16,0 0 88-16</inkml:trace>
  <inkml:trace contextRef="#ctx0" brushRef="#br0" timeOffset="174795.91">28402 12028 223 0,'0'0'227'0,"0"0"-46"16,0 0-32-16,0 0-18 0,4 4-17 0,-4-4-7 16,0 0-7-16,-4 12-4 0,-1-3-3 0,1-1-5 15,-5 6-6-15,1 2-1 0,2-1-12 0,-3 3-2 16,2-3-12-16,0 3-4 0,2-3-2 0,1 3-2 16,2-4-3-16,2 3-2 0,2-3-6 0,2 3-2 15,1-4 1-15,5 3-2 0,1-5-2 0,0 2-6 16,3-2 0-16,7-1-2 0,-4-2-2 0,4-4 1 15,-3 3-2-15,3-5-3 0,0-2-2 0,-2 0 1 0,2-2-3 16,0-5 0-16,-5 1-2 0,4-2 3 0,-1-3-3 16,-1 1-1-16,-4-4-2 0,4-10-2 0,2-4-3 15,-6 4 4-15,-2 1-5 0,-3 2 0 0,-7 2-1 16,0-1-2-16,0 3 2 0,-6-17-1 16,2 17-1-16,-5 1-2 0,0 0 0 0,-9 4 1 15,3-1-3-15,-4 3 2 0,2 1-1 0,-2 1-1 16,-1 4-1-16,0 3 4 0,-1-1-1 0,2 4-2 0,-2-1 0 15,4 3-14-15,-4 0-19 0,0 5-16 0,2-1-23 16,0 2-28-16,0 3-37 0,2-2-132 0,0 2-326 16,1 2 93-16</inkml:trace>
  <inkml:trace contextRef="#ctx0" brushRef="#br0" timeOffset="175176.68">28272 13105 273 0,'-9'0'308'0,"9"0"-42"16,0 0-22-16,0 0-22 0,0 0-15 0,0 0-21 15,0 0-13-15,0 0-12 0,0 0-8 0,0 0-12 16,0 0-14-16,0 0-11 0,-19-3-14 0,19 3-5 16,0 0-9-16,0 0-12 0,0 0-6 0,0 0-7 15,0 0-9-15,0 0-9 0,34-4 0 0,-13 0-7 16,0 4 0-16,-1-1-18 0,3 1-22 0,0 0-20 15,11 0-27-15,-8-3-27 0,1 3-23 0,-9 0-27 16,3 0-21-16,-4 0-20 0,0 0-14 0,4 3-11 16,-10-3-109-16,0 0-356 0,-11 0 101 0</inkml:trace>
  <inkml:trace contextRef="#ctx0" brushRef="#br0" timeOffset="175933.57">28858 12867 248 0,'4'-11'191'0,"-4"11"-19"16,5-6-13-16,-5 6-14 0,0 0-10 0,0 0-17 0,0 0-13 16,0 0-16-16,0 0-10 0,0 0-9 15,0 0 5-15,0 0 1 0,0 0-4 0,0 0-8 16,0 0-6-16,0 0-4 0,-13 22-4 0,8-16-1 0,3 3-6 16,0 2-4-16,-4-4-5 0,2 4-1 0,4-3-4 15,0 2 0-15,-2 1-3 0,2-2 0 0,0-1-4 16,2 10 2-16,6-1 0 0,-4-1-2 0,5-4-4 15,-5-2-1-15,1 1 0 0,1-4-3 0,0 2 3 16,2-3-2-16,-3-1-2 0,1 2-3 0,-1-1 1 16,-5-6 2-16,10 7-3 0,-4-6 1 0,-6-1 0 15,0 0 1-15,11 6-4 0,-11-6 3 0,10 2 1 16,-10-2-4-16,0 0 0 0,0 0 0 0,16 3-5 16,-16-3 2-16,0 0 0 0,0 0 0 0,0 0-2 0,0 0 3 15,0 0 1-15,0 0-3 0,0 0-3 0,0 0 3 16,23-3-1-16,-23 3 1 0,0 0-1 0,0 0 2 15,0 0-2-15,0 0 2 0,11-4-3 0,-11 4 0 16,0 0 2-16,0 0 1 0,0 0-3 0,10-5 0 16,-10 5 0-16,0 0-1 0,4-5 0 0,-4 5 1 0,0 0-3 15,9-8 1-15,-9 8 3 0,0 0-4 16,6-8 0-16,-6 8 2 0,0 0 0 0,5-8-1 16,-5 8 0-16,7-6 2 0,-7 6-1 0,5-7 0 0,-5 7-5 15,0 0 4-15,6-8-1 0,-6 8 2 16,5-6 2-16,-5 6-6 0,7-6 3 0,-7 6 0 0,0 0-2 15,7-11 2-15,-7 11 4 0,5-4-7 0,-5 4 0 16,0 0 1-16,0 0 0 0,6-8 1 0,-6 8-1 16,0 0 5-16,0 0-6 0,0 0 4 0,5-8-1 15,-5 8 0-15,0 0-2 0,0 0 0 0,0 0-1 16,6-6 1-16,-6 6 1 0,0 0-1 0,0 0 4 16,0 0-1-16,0 0-1 0,0 0 0 0,5-9 0 15,-5 9 1-15,0 0-2 0,0 0 3 0,0 0-2 0,7-5-2 16,-7 5 1-16,0 0 2 0,0 0 0 0,0 0-2 15,0 0 1-15,0 0 0 0,5-7-1 0,-5 7 2 16,0 0-1-16,0 0-3 0,0 0 3 0,0 0 1 16,4-8-1-16,-4 8 2 0,0 0-5 0,0 0 1 15,0 0 0-15,0 0-1 0,0 0 1 0,0 0 0 16,0 0-2-16,0 0-2 0,0 0 0 0,4-7-3 16,-4 7 2-16,0 0-2 0,0 0 1 0,0 0 2 15,0 0-1-15,0 0 1 0,-2 25 2 0,0-14-1 16,2-1 4-16,-2 6-3 0,0 3-1 0,2 2 3 15,-5 7 1-15,-2 7 3 0,4 2 1 0,-1 0-4 0,2 2 6 16,0 2 3-16,-1 1-15 0,-1-2-37 0,0 1-23 16,4 1-42-16,-3-4-55 0,-4 1-128 0,5-5-349 15,2-1 99-15</inkml:trace>
  <inkml:trace contextRef="#ctx0" brushRef="#br0" timeOffset="182076.41">30897 11052 228 0,'4'-6'165'15,"-4"6"-26"-15,0 0-7 0,8-7-12 0,-8 7-9 0,0 0-2 16,2-4-9-16,-2 4-7 0,0 0-5 0,0 0-4 15,4-8-9-15,-4 8-8 0,0 0 6 0,0 0-10 16,0 0 0-16,5-6-2 0,-5 6-11 0,0 0 0 16,0 0-1-16,4-6-12 0,-4 6-2 0,0 0-2 15,2-6-3-15,-2 6-5 0,5-7 0 0,-5 7-1 16,2-7-7-16,0 0-2 0,4-1-1 0,-4 2 0 16,0-3 3-16,0 3-7 0,3-2-1 0,-3-1-1 0,0 1 1 15,2 1 1-15,-1-2 3 0,-1 1 4 0,1 1 0 16,1-1 4-16,-4 2 3 0,3 0-1 15,-3 0 0-15,2 2-6 0,-2 4 1 0,4-8-2 0,-4 8-1 16,2-8-9-16,-2 8 0 0,0 0-4 0,3-7 3 16,-3 7-3-16,0 0-2 0,0 0-1 0,0 0-2 15,0 0 1-15,0 0 0 0,0 23-1 0,0-13 2 16,0 9 2-16,-5-1-3 0,1 3 2 0,2-3 2 16,2 16 1-16,-7-6 1 0,4 1-4 0,1-2 0 15,-3-5 0-15,1 7 2 0,4-4-1 0,2-3 1 16,-2-2 2-16,0 11 0 0,2-6 3 0,0-4-2 0,-2-1-1 15,3-4 1-15,-1 1 0 0,1-1 0 0,-1-1 2 16,0-2 0-16,1-1 0 0,-1-2 2 0,0-2-2 16,2 2-14-16,-4-2-19 0,3 0-34 0,-1 1-30 15,0 1-34-15,0-2-46 0,0 0-105 0,-2-8-327 16,-2 16 93-16</inkml:trace>
  <inkml:trace contextRef="#ctx0" brushRef="#br0" timeOffset="182617.74">31024 12020 258 0,'0'0'171'0,"0"0"-26"16,0 0-17-16,0 0-14 0,0 0-8 0,0 0-1 15,0 0-5-15,-26 29-16 0,14-16-3 0,1 2 2 16,-1 2-12-16,-8 7 1 0,5-3-4 0,2-3-13 15,4-2 2-15,2 3-2 0,0-2-4 0,3 1-6 16,-1-1-2-16,3-1-3 0,4 3 0 0,1-1-3 16,1 1 6-16,3-1-12 0,2-2 3 0,5-1-5 0,-3-3-6 15,3 0 3-15,4-1-2 0,-4 0-3 16,-1-4-1-16,1-5 2 0,4 2-3 0,1 0-1 16,-6-1-1-16,1-6-3 0,2-1-1 0,0-2 2 0,-5 0-6 15,5-2 4-15,-5-4-4 0,1 1 2 0,0-3 4 16,-4 0-6-16,-1-3 5 0,1 1-4 0,-4-1-4 15,0 1 4-15,-4-1-5 0,3 1 3 0,-6-1-1 16,3 3-4-16,-2 0 0 0,-2-3 1 0,-2 2-1 0,-2 2-3 16,1 0 5-16,0 3-2 0,-2 4-3 0,0-3 2 15,-2-4-1-15,-1 8 0 0,1-2 1 0,0 3-1 16,1 1-1-16,3 0-3 0,-2 0-2 0,9 3-15 16,-16-2-15-16,16 2-19 0,0 0-26 0,-24 8-31 15,16-5-23-15,1 1-143 0,7-4-329 0,-15 8 93 16</inkml:trace>
  <inkml:trace contextRef="#ctx0" brushRef="#br0" timeOffset="184172.62">30990 13170 233 0,'0'0'44'16,"0"0"-5"-16,0 0 3 0,-9 5-4 0,9-5-10 15,0 0-8-15,0 0 9 0,0 0 0 0,0 0-3 16,0 0-2-16,0 0-2 0,0 0 5 0,0 0-8 15,0 0 7-15,0 0-5 0,0 0-2 0,0 0 0 16,0 0 1-16,0 0 0 0,0 0-14 0,0 0 0 0,0 0 3 16,0 0 1-16,0 0 4 0,0 0-6 0,0 0-1 15,0 0 4-15,0 0-1 0,-9 2-3 16,9-2-10-16,0 0 12 0,0 0-13 0,0 0 10 0,0 0 5 16,0 0 0-16,0 0 3 0,0 0-1 0,0 0 3 15,0 0 2-15,0 0 1 0,0 0 1 0,0 0 1 16,0 0-1-16,0 0 5 0,-12 2-2 0,12-2 5 15,0 0-5-15,0 0-1 0,0 0 6 0,0 0-8 16,0 0 7-16,0 0-6 0,0 0 11 0,0 0-8 16,0 0 6-16,0 0-3 0,0 0-10 0,0 0 3 15,0 0-1-15,0 0-10 0,0 0 8 0,0 0-3 0,-13-6 8 16,13 6-22-16,0 0 18 0,0 0 8 16,0 0-3-16,0 0-2 0,0 0-3 0,0 0 0 15,-6-5 5-15,6 5 3 0,0 0-1 0,0 0-11 0,0 0 10 16,0 0-2-16,0 0 1 0,-8-6 3 0,8 6 0 15,0 0 2-15,0 0-4 0,0 0-1 0,0 0 1 16,0-9 1-16,0 9 0 0,0 0-5 0,0 0 0 16,-2-8-4-16,2 8 1 0,0 0 1 0,0 0 0 15,2-8-5-15,-2 8 4 0,0 0 0 0,5-8 0 16,-5 8-6-16,5-6-1 0,-5 6-2 0,11-8 4 16,-2 4-6-16,3 2 0 0,-4-2-3 0,11-1 3 0,-3 2-2 15,2-1-2-15,-2 1 5 0,-2-1-2 16,1 2-5-16,0 2 4 0,-4-2-15 0,-11 2 9 0,18 2-3 15,-9 0 8-15,-9-2-4 0,13 2 2 0,-3 3-3 16,-10-5-3-16,9 5 3 0,-5-1-2 0,-4-4 1 16,7 7-3-16,-3-1 4 0,0-2 6 0,-4-4-1 15,4 10-6-15,-4-3 5 0,0-7 1 0,-2 8 0 16,2-8 0-16,-6 8-2 0,2-2 4 0,-3 0 3 16,-1-2-3-16,-1 1-1 0,-1-1-4 0,1 0 3 15,-7 0 2-15,-2-1 3 0,4-3-3 0,14 0 4 16,-25 0-6-16,16 0 5 0,9 0-4 0,-18-5-1 0,8 3 1 15,10 2 2-15,-11-11-3 0,5 5 2 0,6 6-3 16,-9-12-4-16,9 5 4 0,0 7-1 0,-6-14 4 16,6 9-9-16,0 5 0 0,0 0 3 0,6-17 2 15,-6 17-1-15,4-9-3 0,1 6-2 0,-5 3 6 16,8-9 0-16,-8 9-6 0,11-8 5 0,-11 8-2 16,12-4-5-16,-12 4 5 0,18-3-1 0,-8 6 0 15,-10-3 1-15,18 1-5 0,-6 4 0 0,-6-1 6 16,10 7 0-16,-4-3 1 0,1 4-3 0,3 0 3 15,-5 3-3-15,0 1 0 0,8 9-2 0,-8-1 0 16,-1-5 4-16,-6 2 4 0,3 9-5 0,-3 1 3 0,-1-6 3 16,-6 6 5-16,3-9-1 0,-4-1 3 0,-3-3-1 15,3 1 1-15,-8-3 3 0,3 1-2 0,-12 8 5 16,1-2-7-16,-1-8 6 0,-6 6 0 0,2-4-4 16,0-6 0-16,5 0-1 0,1-3-1 0,-1 0-2 15,-1-1 1-15,3-1 0 0,0 0 1 0,1-2-2 16,9-3 3-16,-6-1 0 0,2 0-3 0,12 0 6 15,-19-1-6-15,19 1 0 0,-15-4-1 0,9 0 0 0,6 4-6 16,-5-13 3-16,1 5 3 0,4-2-3 0,2 2 4 16,0-11-1-16,3 5-3 0,-1 1-3 0,0 1 2 15,1 2-3-15,-1-1 3 0,4 3-3 0,-4 3 2 16,3-2-2-16,0-1 0 0,2 4 0 0,0 0 0 16,-9 4 3-16,16-8-1 0,-6 4-3 0,1 1 3 15,0 3-2-15,7 0 2 0,-5 0-2 0,6 3 2 16,-2 1-1-16,0-3 3 0,2 6-5 0,-4-1-10 15,2-2-9-15,0 2-16 0,-2-4-10 0,-7 1-12 16,7-1-23-16,-4 0-14 0,0-1-28 0,7-4-152 16,-18 3-329-16,32-17 93 0</inkml:trace>
  <inkml:trace contextRef="#ctx0" brushRef="#br0" timeOffset="185133.84">31665 10735 342 0,'0'0'179'0,"-6"-6"-26"16,6 6-31-16,0 0 7 0,0 0-7 0,0 0-18 16,-3-6-4-16,3 6-11 0,0 0-5 0,0 0-9 15,0 0-1-15,0 0-7 0,0 0-10 0,0 0-4 0,0 0-5 16,0 0-3-16,7-11-9 0,-7 11 5 16,14-1-10-16,-7-2 0 0,11 1 1 0,0-1-7 0,3 0-4 15,1 2-3-15,12-4 0 0,-1 3 0 16,-6-2-6-16,-2 2 2 0,-7 4-1 0,6-2-1 15,-5 0-8-15,2 2 2 0,0-2 0 0,-1 4-4 0,-4 1 1 16,0-4-2-16,0 3 2 0,2 0-3 0,-4 0-3 16,-3 3 6-16,1-1-3 0,4 3-1 0,0 3-2 15,-3 0 4-15,4 2-8 0,-4 1 7 0,0 1-2 16,6 11 5-16,-3-3-7 0,-5-1 0 0,-4-1 0 16,2 10 2-16,3-1 1 0,-3 0-3 0,-3 1 3 15,-3 3 3-15,2-2-4 0,-3 6 2 0,-4-5 0 16,-1 4-3-16,1 1 6 0,2 3-3 0,0-2-3 0,-5 1-1 15,-1 2 1-15,1 0 3 0,-1 21 3 0,-2-14 2 16,3 12-3-16,-1-11 0 0,1-11 2 0,1 26-2 16,0-16 3-16,-2 16 8 0,0-2-4 0,-1 1 1 15,3-13 3-15,1-10 0 0,-1 18 4 0,0-9 2 16,4-7-4-16,2 1 5 0,0 25 0 0,-6-7-1 16,4 1 2-16,0-17 2 0,0-6-5 0,0-2 0 15,-4 3 1-15,2-3-12 0,8 2 8 0,-6-4 2 16,-4-2 1-16,2 1-7 0,2 0-3 0,-2 0 4 15,0-1 1-15,-1 0 0 0,3 1-2 0,-2-4 1 16,0-3-1-16,2-2-4 0,-4-7 3 0,1-1-2 0,3-1-1 16,-2-2 3-16,2 1-3 0,-2-2-1 15,2 0 0-15,0 0-2 0,-2-5 0 0,-1-1 5 16,3-1-3-16,0 0 0 0,0-8 0 0,0 10-2 0,0-3 2 16,0-7 2-16,-3 10-2 0,3-10-1 0,0 6 2 15,0-6 2-15,0 0 1 0,-2 9-4 0,2-9 2 16,0 0 0-16,-4 8 3 0,4-8-2 0,0 0-1 15,-2 6 2-15,2-6 0 0,0 0-2 0,-5 4 1 0,5-4 2 16,-4 6-6-16,4-6 4 0,-7 7 1 0,7-7-2 16,-7 3-2-16,7-3 2 0,-7 6 1 15,0-2-3-15,7-4 4 0,-16 9 0 0,7-7 2 0,0 2-3 16,0 1 1-16,0-4 1 0,-9 5-1 0,4-1-4 16,0-1 0-16,-4 0 2 0,0 2-1 0,-3-2-2 15,0 2-1-15,-15 0-16 0,2 4-32 0,-5-2-39 16,0 3-51-16,-6 0-235 0,-31 6-439 0,-1-1 121 15</inkml:trace>
  <inkml:trace contextRef="#ctx0" brushRef="#br0" timeOffset="186602.67">25830 11125 226 0,'0'0'121'0,"27"-10"-13"16,-27 10-4-16,5-4-10 0,-5 4 2 0,0 0-8 15,0 0-5-15,8-6-11 0,-8 6-3 16,0 0-5-16,0 0-9 0,0 0-7 0,0 0-9 0,0 0-4 15,0 0-1-15,0 0-7 0,-15-10-3 0,15 10 5 16,-19-2-13-16,1 2 5 0,-2 0-5 0,-1 2-7 16,0-2 4-16,-1 2-4 0,-1-2-5 0,-11 2 5 15,6 0 5-15,5 0-11 0,0 0 3 0,1 0 1 0,1 1-8 16,-13 0 4-16,5-1 1 0,5 3 2 16,-1-1-6-16,5-3-3 0,2 2 2 0,-5 1 6 15,5 0-6-15,-3-3-1 0,6 4 6 0,0-3-4 0,0 2 1 16,3-2 1-16,12-2 1 0,-16 4-1 0,7-1-1 15,9-3-1-15,-14 1-2 0,14-1 1 0,0 0-1 16,-16 4-3-16,16-4 6 0,-7 4-5 0,7-4-1 16,0 0 5-16,-13 7-4 0,13-7-2 0,-10 8 8 15,4-3-7-15,6-5 6 0,-9 9-8 0,4-3 5 16,-1 1-3-16,4 1 2 0,2-8 6 0,-10 14-3 16,8-7-3-16,-5 1 3 0,5 3-5 0,0 2 8 0,-1 2-3 15,3-3 2-15,-4 3-4 0,4 3 2 16,0-2 3-16,0 3-5 0,0 0 4 0,0 1 4 15,0-1-6-15,4 11 1 0,1 2-7 0,-5-6 11 0,4 4-4 16,3 2 2-16,-3-2 3 0,2 3-6 0,-4 0 13 16,7-2 2-16,-5 2-3 0,-2 0 10 0,0 0-5 15,3-1 6-15,-1 1-5 0,2 2-4 0,-2-2 7 16,1 7-3-16,-3-4 1 0,2 1 2 0,-2 1-4 16,1-3 5-16,-1 1-9 0,0-3 5 0,-4 0-1 15,2 0-5-15,0-2-1 0,0-1 3 0,2-3-6 16,1 2 1-16,-6-4-4 0,3 4 9 0,0 1-11 0,3-5 8 15,-1-5-6-15,1 11-2 0,-3-9 0 0,2 10 1 16,0 1 3-16,2-1 0 0,1-1-2 0,-5 0 0 16,4-6 0-16,-2 6 4 0,1-7-4 0,-1-4-2 15,3 12 5-15,0-7-2 0,-5-5 0 0,0 0 0 16,2 9 3-16,-2 2 0 0,0 2-3 0,2-2 6 16,-2 2-4-16,0-9-2 0,2-1 1 0,1-3-2 15,-3 1 2-15,0-3 2 0,2 3-5 0,-2 0 2 16,0-3-1-16,4 3 6 0,1-4-4 0,-2 4 2 15,-1-2-1-15,2-3 5 0,1 3 2 0,-3-1-6 16,2-1-1-16,-1-1-1 0,-1-1-3 0,4-1 5 16,-2-1-4-16,0-2 0 0,0 0 2 0,-1-1-3 15,1 1 3-15,-2-3-6 0,1 0 2 0,-1 2 1 0,2 0-1 16,-2-3-3-16,2 1 2 0,-2 2 1 0,0-2-1 16,0 1 0-16,0-1-1 0,-2 2 2 0,3-2-2 15,1 0 2-15,-4-1-4 0,2 1 2 0,0 1-1 16,1-1 2-16,-3-8 0 0,2 10 1 0,0-4-2 15,-2-6 0-15,3 9-1 0,-3-9 2 0,2 7 2 0,3-3-2 16,-5-4 2-16,2 9 2 0,-2-9-1 0,4 8 3 16,-4-8 1-16,5 8-1 0,-1-4 4 0,4 3-1 15,1-3 0-15,0 2 0 0,7-1 3 0,2 2 0 16,0 2-5-16,2-4-9 0,1-1-35 0,11 3-44 16,-2-1-70-16,-7-2-134 0,-6-4-337 0,4 0 94 15</inkml:trace>
  <inkml:trace contextRef="#ctx0" brushRef="#br0" timeOffset="202066.19">13963 12860 309 0,'6'-10'164'0,"-2"2"-14"0,-2 0-24 0,3-1-7 16,-1 5-7-16,-2-4 0 0,3 4-10 0,-5 4-3 16,4-12-6-16,1 7-8 0,-2-1-1 0,-3 6-11 0,4-11 0 15,-4 11-8-15,4-5-7 0,-4 5-9 16,3-7-2-16,-3 7-16 0,0 0 2 0,4-6-9 0,-4 6-1 15,0 0-5-15,0 0-7 0,0 0 1 0,0 0-1 16,0 0-2-16,0 0 1 0,0 0 2 16,4 33-6-16,-4-13 3 0,-4 0-4 0,2 11-3 0,0 2 2 15,-3 1 1-15,1 0-1 0,-3 1 0 0,4 3-1 16,-6-1 3-16,7-2-28 0,-5-1 2 0,5 4 5 16,0-5 2-16,2 1 0 0,-2-1 0 0,-4-2 4 15,6-9 4-15,0-1-4 0,-2-2 6 0,2-1-4 16,0-1 2-16,-2-4-2 0,2-1-1 0,0-2 4 0,-2-2 1 15,2 0 2-15,0 1 0 0,-3-2 1 0,3 2 3 16,0-9 0-16,-2 12-5 0,2-5-8 0,0-7-10 16,-2 8-16-16,2-8-15 0,-7 8-24 0,7-8-31 15,-4 1-116-15,4-1-266 0,0 0 79 0</inkml:trace>
  <inkml:trace contextRef="#ctx0" brushRef="#br0" timeOffset="203435.63">13952 12636 218 0,'0'0'40'0,"0"0"-3"0,0 0 3 0,0 0 1 16,0 0 4-16,0 0-2 0,0 0 1 0,0 0-2 15,0 0-2-15,0 0 1 0,0 0 7 0,0 0-13 16,13-5 10-16,-13 5-4 0,0 0 3 0,21-1-11 15,-21 1 6-15,21 0-3 0,-3 0 3 0,5 0-5 16,-2-2 1-16,13 4-7 0,2-2-2 0,-2 0 12 0,5 1-16 16,-2-1 0-16,-3 3 7 0,5-1-13 0,-3 1 1 15,2-3-1-15,-3 1 3 0,2-1-6 0,-1 2-4 16,-2 0 8-16,2 0-8 0,-6-2 4 0,2 0 0 16,2-2 0-16,6 4-3 0,-8-6 0 0,4 2-4 15,0 1 6-15,0-2 2 0,-1 3 5 0,2-2-1 16,-3-1-5-16,2 0-3 0,-4-2 2 0,-4 4-2 15,8-3 2-15,-2 2-2 0,-4 0-2 0,-5 2 1 16,-5-3 2-16,3 1-1 0,-4 2-2 0,0 0 0 16,0 0-2-16,0 0-4 0,-2 0 0 0,2 0-3 15,-6 2 7-15,1 1-6 0,-14-3 1 0,20 0-6 16,-8 2 8-16,-12-2-2 0,20 2 1 0,-20-2-3 16,21 4 2-16,-10-4-4 0,-11 0 3 0,21 4 3 0,-12-2 1 15,7 1-7-15,0 2 4 0,-2-2 3 0,-3-2-4 16,10 1 4-16,-8 2-2 0,-1-2 1 0,1 1-16 15,-13-3 26-15,19 6-10 0,-8-6-3 0,-11 0 3 16,19 4-4-16,-19-4-2 0,11 2 1 0,-11-2 7 16,12 4-5-16,-12-4 0 0,0 0-2 0,11 2-1 0,-11-2-6 15,0 0 5-15,9 4-4 0,-9-4 2 16,0 0 1-16,6 6 1 0,-6-6 0 0,0 0-2 0,6 12 3 16,-2-5 3-16,-4 1-4 0,0 0 1 0,2 11 5 15,0-3-6-15,-2 2 5 0,-2 3-6 16,0 10 9-16,-2 2-2 0,0-3 3 0,2 2-5 0,-2-1 1 15,-5 2 2-15,7-1-2 0,-3-1 3 0,1 4 5 16,-1-2 1-16,-2-1-4 0,3 0 1 0,-1 3 4 16,1-4 3-16,-1 2-5 0,0-3 3 0,3-8-5 15,-5 1-1-15,5-4 4 0,0 0-1 0,-3-4-2 16,3 2-2-16,0 0 10 0,0-4-4 0,-1 0-1 16,0-2 4-16,1-2-7 0,2 0 0 0,-2-1 5 15,0 0-3-15,2-1-3 0,-5-1 5 0,5-6-3 0,0 12-4 16,0-12-1-16,-2 8 7 0,2-8-2 0,0 6-3 15,0-6-4-15,0 11 2 0,0-11-3 0,-2 8 3 16,2-8 2-16,-2 8-2 0,2-8 1 0,-3 7 3 16,3-7-7-16,0 0 1 0,0 8 1 0,0-8 2 15,0 0-1-15,-2 8 0 0,2-8 5 0,0 0 4 16,-4 6 4-16,4-6 9 0,0 0 4 0,-6 6 7 16,6-6 0-16,-9 6-2 0,9-6-3 0,-11 5 3 15,3-5-2-15,-4 1-3 0,-4 1-4 0,-3-2-1 16,-1 0-2-16,2 3-5 0,-3-3-1 0,-2 0 2 15,-11-3-2-15,0 3-2 0,6-2-3 0,3 2 1 0,3-1-3 16,-1-1 2-16,2-1-4 0,-1 3 0 16,-15-4 0-16,3 4 0 0,0 0-1 0,6 0-1 0,3 0-1 15,3-2-2-15,-12 2 1 0,-1 2 3 0,-4-2-3 16,7 0-1-16,-4 0 0 0,0 0 0 0,-1 0-1 16,0 0 0-16,7 0-1 0,-6-2 4 0,8 0-3 15,-8 2 0-15,2-2 3 0,-2 0-6 0,-1 0 4 16,3 2 0-16,-1-3 1 0,7 2 2 0,4 1-3 0,1-3 2 15,3 2-4-15,0-2 5 0,-3 2 2 0,4 1-1 16,-1-3 1-16,4 3 3 0,-2-1 1 0,4-1-1 16,1 2 0-16,1-2-4 0,12 2 3 0,-18-3-1 15,8 3 0-15,10 0-1 0,-18-2 2 0,18 2 0 16,-18-2-1-16,9 2 1 0,9 0-1 0,-21-4-3 16,12 2 2-16,9 2 4 0,-23-2 0 0,5 2-3 15,4-4 1-15,1 4-4 0,1-4 1 0,1 2 3 16,11 2 1-16,-21 0-1 0,14-2-1 0,7 2 4 15,-13 0-7-15,13 0 1 0,0 0-2 0,-16-4-1 16,16 4-5-16,0 0-15 0,0 0-22 0,-16-5-25 0,16 5-39 16,0 0-13-16,0 0-32 0,0 0-155 0,0 0-362 15,0 0 103-15</inkml:trace>
  <inkml:trace contextRef="#ctx0" brushRef="#br0" timeOffset="210369.62">14105 12695 218 0,'15'-1'96'0,"-15"1"-8"16,0 0 3-16,0 0-12 0,0 0-16 0,0 0 7 15,0 0-5-15,0 0-5 0,0 0-6 0,0 0-9 16,0 0-3-16,0 0-1 0,0 0-7 0,0 0 1 16,0 0-7-16,0 0-2 0,0 0-9 0,0 0-1 0,0 0 1 15,0 0-8-15,0 0 1 0,0 0-1 16,0 0-2-16,0 0-2 0,0 0 2 0,0 0-1 16,0 0 0-16,0 0 5 0,0 0-2 0,0 0 4 0,0 0 6 15,0 0 0-15,0 0-2 0,0 0 5 16,0 0-1-16,0 0 3 0,0 0-2 0,0 0 3 0,0 0-5 15,0 0-5-15,0 0 1 0,0 0-2 0,0 0-3 16,0 0-5-16,0 0-4 0,0 0 5 0,0 0-6 16,0 0-2-16,-32 8-2 0,26 0 7 0,-1-4-5 15,-4 11-3-15,-1-1 11 0,1 0-12 0,2 1 12 16,-1 1-15-16,-7 9 6 0,5-3-2 0,3-1 4 16,0-5-2-16,-1 1-2 0,6-1 2 0,-3 1-1 15,-2 1 0-15,5-4 1 0,-4 3-1 0,4-3 0 16,-3-2 3-16,5-1 1 0,-2-1-4 0,-1-2 5 0,5 1-1 15,-2-3 1-15,-3 0 0 0,5-6 4 0,-2 9-1 16,2-9 3-16,-3 8 10 0,3-8 3 0,0 0 5 16,-2 5 1-16,2-5 5 0,0 0 2 0,-4 7 2 15,4-7-6-15,0 0-1 0,0 0-2 0,-3 6-1 16,3-6-1-16,0 0-7 0,0 0 3 0,0 0-3 16,0 0-10-16,-2 8-22 0,2-8-29 0,0 0-35 15,0 0-21-15,-4 7-12 0,4-7-93 0,-2 5-241 16,2-5 69-16</inkml:trace>
  <inkml:trace contextRef="#ctx0" brushRef="#br0" timeOffset="210975.64">13396 14073 300 0,'0'0'93'0,"0"0"-9"0,-7 4-12 15,7-4 2-15,0 0-17 0,0 0 8 16,0 0-2-16,0 0-2 0,0 0-2 0,0 0-3 16,0 0 5-16,0 0-1 0,0 0 0 0,0 0-6 15,0 0 10-15,0 0-11 0,0 0-3 0,0 0-2 16,0 0-4-16,0 0-5 0,0 0-5 0,0 0-5 0,0 0 4 16,0 0-8-16,0 0 6 0,0 0 5 0,64-4-6 15,-28-3 0-15,5 1 0 0,7-2-3 0,25-4 2 16,3 1-1-16,3-1-2 0,1 0-8 0,7 1 6 15,-3 3-6-15,2 2-3 0,1-2 1 0,0 2 0 16,2 1 0-16,-10 2-3 0,6 1-2 0,-3 2 1 0,3 0 0 16,1 0 0-16,-4 2-5 0,7 0 0 15,-2 2-2-15,-1-2 2 0,1 0 1 0,0 2 0 16,2-2-2-16,-2-2 4 0,2 0-7 0,-10 2 6 0,3-2-4 16,-7 0 1-16,-1 2 0 0,-4-4 0 15,-21 4 3-15,-4-2-4 0,-5 0 1 0,2 0-2 0,-1 0 0 16,-3 0 0-16,2 0 2 0,-4 0-3 0,1 0 0 15,-10-2 3-15,-2 2-5 0,-3 0 3 0,-1 0-1 16,-2 0-2-16,-6 0 2 0,1 0 4 0,-5 0-4 16,-9 0 0-16,18 0 1 0,-18 0 3 0,14 0-4 15,-14 0-2-15,0 0-2 0,13-2-3 0,-13 2-12 16,0 0-12-16,0 0-22 0,0 0-28 0,0 0-33 16,15 0-35-16,-15 0-95 0,0 0-285 0,0 0 82 0</inkml:trace>
  <inkml:trace contextRef="#ctx0" brushRef="#br0" timeOffset="211425.61">14716 14681 264 0,'5'-8'162'0,"-5"8"-12"0,4-11-17 16,-4 11-8-16,2-7-30 0,-2 7 1 0,0 0-18 0,0 0-10 15,0 0-11-15,0 0-14 0,0 0-5 0,0 0-13 16,0 0 8-16,0 0 25 0,0 0-31 16,-13 38-16-16,6-21 3 0,2 1 3 0,-2 0 2 15,-4 9 0-15,5-2-9 0,-2-5-4 0,-1 9 9 0,5-4 1 16,-3-3-4-16,0 7-5 0,-2 2 4 15,0-2-1-15,0-4-1 0,4 3-4 0,-4 3-26 16,2-9-25-16,3 0-5 0,4-5-24 0,-2 4-16 0,-1-4-79 16,3-1-204-16,5-2 62 0</inkml:trace>
  <inkml:trace contextRef="#ctx0" brushRef="#br0" timeOffset="211845.63">15247 14595 223 0,'0'0'107'0,"-15"31"-13"0,3-15-3 0,-1 13-4 15,1 2 2-15,1-1-5 0,0 3-15 0,3-2 3 16,4-1-22-16,1 1 8 0,1 0-12 0,9-1 8 15,3-3-1-15,3 3-5 0,5-5 7 0,5-1 8 16,4-3-10-16,0-2-5 0,5-3-1 0,0-7 10 16,5 4 0-16,0-4-6 0,-1-5 4 0,3-2-13 15,-3-1 2-15,-6-2-1 0,-7-3-10 0,0-3 6 16,-3 3-9-16,-2-4-1 0,-1-1-3 0,-4-3-9 16,-4 3 6-16,1-6 2 0,-4 0-3 0,-1-1-4 0,-3-2-4 15,-4-3-4-15,-5-6 1 0,-5-4 1 0,-1 0-4 16,-4 1-1-16,2 3 2 0,-6-2-3 0,0 4 3 15,1 0-2-15,-3 1-5 0,-2 2 7 0,7 4-2 16,0 2 1-16,2 2-2 0,-11-4 1 0,6 3-5 16,0 3 1-16,3 2-1 0,-2 0-2 0,2 2-7 15,-12-3-14-15,3 2-6 0,4 4-25 0,-3 1-13 16,-6 1-18-16,-4 6-19 0,0 3-27 0,-4 1-99 0,-5 4-273 16,-1 2 79-16</inkml:trace>
  <inkml:trace contextRef="#ctx0" brushRef="#br0" timeOffset="213980.02">17355 13625 313 0,'-3'-5'145'0,"3"5"-11"0,0 0-25 0,-7-3-7 16,7 3-12-16,0 0-16 0,0 0-1 0,-6-5-8 15,6 5 3-15,0 0-3 0,0 0 4 0,0 0-3 16,0 0 2-16,-7-6-4 0,7 6 5 0,0 0-10 15,0 0-4-15,0 0-2 0,0 0-6 0,0 0-7 16,18-8 0-16,3 0-6 0,0 4-3 0,15-7-6 16,2-1 1-16,1 4-3 0,-4-3-6 0,-3 3-2 15,-6 2 1-15,-3 3 1 0,0 2-5 0,-4-3-8 16,1 6-19-16,-1 0-21 0,-2-1-25 0,0 2-14 0,-8 3-28 16,-1-2-25-16,2 3-89 0,-3-1-257 0,-3 0 75 15</inkml:trace>
  <inkml:trace contextRef="#ctx0" brushRef="#br0" timeOffset="214180.81">17549 13758 264 0,'0'0'139'0,"-9"5"-26"15,9-5-17-15,0 0-5 0,0 0 4 0,0 0-2 16,26 5-21-16,-5-2 4 0,2-3-8 0,11-3-10 15,3 3 2-15,-3-2-9 0,2 0-2 0,-4 1-14 16,0-4-20-16,3 3-32 0,-1 0-33 0,-6-2-39 16,-6 0-64-16,12-3-178 0,-7 6 56 0</inkml:trace>
  <inkml:trace contextRef="#ctx0" brushRef="#br0" timeOffset="-213730.51">20299 12659 347 0,'-2'-6'127'0,"-5"-1"-16"0,5 3-20 0,-5-2-9 15,0 1-10-15,0 2-7 0,-4-3-3 16,-6-2-8-16,-2 2-9 0,0-1-7 0,-15 1 0 0,2 0-3 16,-4 1-4-16,-4 1-8 0,4 2-5 0,-3 0 1 15,1 2-4-15,-6 2-1 0,1 3 4 16,-1-1 5-16,1 0-8 0,-2 2-7 0,-1 1 12 0,5-2-11 15,-3 2 4-15,4 0 6 0,1 1-8 16,-1 3-3-16,2 0 0 0,-1-3 0 0,5 2 1 0,5 1-3 16,-5 1 5-16,2 2-2 0,2 2-8 0,-2-3 13 15,2 5-4-15,1 1 4 0,-3-3-2 0,0 8 0 16,0 0 4-16,2-1-8 0,1 3 5 0,-1 1-4 16,3-1 5-16,-3 3-11 0,2-2 4 0,3-1 0 15,2 3-4-15,1 2 2 0,-1-2-29 0,0 0 0 0,3-1 2 16,4 5 6-16,0-6 1 0,2 1 6 0,3-5-7 15,-1 4 6-15,3-5-4 0,5-2 4 0,-3 0 3 16,3-1-4-16,-2-2 7 0,4 2-4 0,2 2 1 16,-2 30-5-16,4-19 0 0,2 0 21 15,2-8-15-15,3 8 6 0,-5-5 0 0,5 2 1 16,1-3-5-16,3 3 7 0,-1 1-6 0,3-1 4 16,-1-2 5-16,2 0-6 0,-1-1 3 0,4 1 10 15,-2-1-12-15,2-1 7 0,-2-4-2 0,-6-3 6 16,5-3-2-16,-2 1 4 0,0 0 3 0,8 7 8 15,3-2-15-15,-6-3 5 0,-4-4 3 0,13 5 11 0,-1-3-3 16,-4-1 5-16,9-1 2 0,0-2 0 0,2-1-3 16,0-3 2-16,0-2 2 0,5 3-1 0,-2-5-2 15,4-3 4-15,-3 4-2 0,1-3 3 0,5-4-1 16,-1-1-4-16,3 0 1 0,-1-1-4 0,-1-3 1 16,-3 3 1-16,2-2-1 0,-4 1-2 0,0 0-3 15,-5-3 4-15,0 1-4 0,2 2 2 0,-4-3-1 16,2 5-3-16,-6-5 5 0,-5-1-5 0,11-1-2 0,-2 0 1 15,-3-3 4-15,1 1-2 0,0 0-3 0,-1 0 0 16,3-5 1-16,-4 5 0 0,4-3 1 0,-3-1 0 16,1-1-4-16,-3-1 4 0,3 2 13 0,-2-1 1 15,-6 0 4-15,-6 5-5 0,0-1-2 0,9-7-3 16,-4 6-3-16,-8-3-2 0,1 6-3 0,2-2 5 16,-4-1-4-16,1 1 5 0,-4 0 2 0,3 0-8 15,1 3 3-15,-3-5-7 0,1 0 1 0,-2 1-1 16,3 2-4-16,-3-2-2 0,2-1-1 0,-2-1 4 15,-2 0-6-15,2-1 3 0,0 0-4 0,-2-1 3 16,0-1-3-16,0-1-5 0,4-8 1 0,-4 5 0 0,0-1 2 16,-1-2-1-16,-1 1 2 0,-3 5-3 15,0 1-1-15,0 3 0 0,2-2 4 0,-4 1-3 0,0-1-2 16,-4-1 0-16,4 2 0 0,0-1 1 0,0-3-2 16,-2 5 1-16,0-1-2 0,2-3 2 0,-2 2-1 15,2-1-4-15,0 3 3 0,-2-3 0 0,-1-2 2 16,-1 3-5-16,4-2 1 0,-2 1 2 0,0-11-4 15,-5 5 4-15,5 6-1 0,-4 0 1 0,2 1-3 0,2 2 1 16,0-2 4-16,-5 1-2 0,0 1-5 0,0-1 3 16,-2 3-2-16,0-1 3 0,2-2-1 0,-2 5 1 15,2 0-2-15,0 1 0 0,-5-2 2 0,1 0 0 16,5 3-2-16,-3 0 1 0,1 1 1 0,2 1 1 16,-3-1-3-16,-5 0-2 0,3-4 2 0,-5 3-2 15,4 0 5-15,-1 1-3 0,3 1 1 0,-5-2 1 16,-2 2-1-16,2-1 2 0,-2 1-3 0,2 0 0 15,-4 2 0-15,4-1 1 0,-4-1 4 0,6 2-3 16,-4 0-2-16,6 0 2 0,-1 2-1 0,1 0 1 16,-4-2 1-16,1 2-2 0,0-1 0 0,0 1 1 15,3 1 0-15,2 0 0 0,-1-2-3 0,2 4 5 16,-1-3-3-16,9 4 1 0,-19-4 0 0,10 1-3 0,9 3-11 16,-14-6-13-16,5 6-20 0,9 0-16 0,-13-2-15 15,13 2-23-15,0 0-19 0,-30 7-19 0,20-3-26 16,-9 4-21-16,-11 6-118 0,-4 0-362 0,2 3 102 15</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985.8787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30:13.419"/>
    </inkml:context>
    <inkml:brush xml:id="br0">
      <inkml:brushProperty name="width" value="0.05292" units="cm"/>
      <inkml:brushProperty name="height" value="0.05292" units="cm"/>
      <inkml:brushProperty name="color" value="#FF0000"/>
    </inkml:brush>
  </inkml:definitions>
  <inkml:trace contextRef="#ctx0" brushRef="#br0">7811 4632 218 0,'0'0'23'0,"-8"5"-9"0,6-1 4 15,2-4-1-15,-9 11-5 0,3-5-5 0,6-6 8 0,-9 11-7 0,3-4-2 0,-2 0 5 0,5 0-4 16,3-7 6-16,-11 14-13 0,4-9-2 0,2 2 2 16,1 2 0-16,4-9 9 0,-11 12-9 0,9-8 6 15,2-4-3-15,-10 10-6 0,10-10 8 0,-7 9 1 16,7-9 13-16,-4 5 5 0,4-5 16 0,0 0-15 16,-7 7 22-16,7-7 13 0,0 0-4 0,0 0 10 15,-4 5 4-15,4-5-15 0,0 0-4 0,0 0-9 16,0 0 11-16,0 0-10 0,0 0-5 0,0 0-7 0,0 0-8 15,0 0-10-15,0 0 15 0,0 0-7 0,13-28-4 16,-9 20-4-16,5-7-4 0,3 3 9 0,-1-2-5 16,4-3-1-16,-4 3 1 0,5-1-2 0,6-10 0 15,1 3 2-15,-2 4-3 0,1-5-1 0,6 1-4 16,-5-1-6-16,4 1 6 0,-2 1 3 0,3 0 0 16,-4 2-9-16,1 0 3 0,3-2-2 0,-1 4 4 15,1-1-1-15,1 1 0 0,1-2-3 0,0 3 3 0,-3 0 3 16,3-1-4-16,2 1 0 0,0-1 4 15,0-1-11-15,4 0 10 0,0 1-20 0,1-1 12 0,2-1 2 16,0 0 4-16,1 2-16 0,-3 2 6 16,4-2 18-16,0 1-12 0,2 0 2 0,1-1 4 15,-1 0 0-15,1 3-9 0,22-9 11 0,-17 5-4 0,-3 5-6 16,0-1-4-16,0-1 7 0,-3 3 6 0,-2 0-8 16,0 0 0-16,0 4 0 0,-2-1-4 0,2-1 12 15,-5 4-11-15,3-2 10 0,-2 0-9 0,-1 4 3 16,3-2 6-16,-3-1-4 0,1 1-9 0,0-1 11 15,1 2-2-15,1 1-10 0,-1-3 11 0,0 3 5 0,0 0-7 16,3-2-3-16,-3 0 3 0,9-2 3 0,-5 1 1 16,7 3-3-16,-6-1-7 0,1 0 16 15,1 1-13-15,3 0 10 0,-3 0-7 0,-1 0 0 0,-1-1 3 16,-2 3-6-16,5-1 3 0,-1-3 11 0,1 3-9 16,2-1 2-16,27-2-4 0,-17 1 1 0,14 0 0 15,3-2-1-15,1-1-7 0,3 4 5 0,1-2-11 16,-2 2 13-16,6 2 1 0,-2-3 1 0,-5 0-3 15,6 3 2-15,-5-3 5 0,-1 5-2 0,-1 0 2 16,1-2-5-16,-5 1-5 0,2 1 8 0,-2 1 0 16,0 1-2-16,3 0-2 0,-5-2 3 0,2 3 2 15,-21-1-11-15,-2-2 9 0,23 2-3 0,-17 0 5 16,-6-1-3-16,-4 4 0 0,0-5 2 0,3 2-1 0,-5-1 0 16,31 2-2-16,-15-2-2 0,-14 4-4 0,3-3 15 15,23-2-10-15,-16 0-1 0,17 2 2 0,0 0 3 16,-16-2-2-16,13 6-2 0,-1-2 1 0,5-4-9 15,-20 4 8-15,19-1 7 0,-17-2-5 0,16 4-4 16,-16 1 2-16,-7-4 2 0,-3 2-1 0,3 1 6 0,-2-1-13 16,2 2 9-16,20 1 5 0,-21 0-21 15,0-2 13-15,-2 3 2 0,-1-3 6 0,3 4-3 16,-3-3-15-16,1 1 12 0,-1 0-2 0,-3-1-2 0,5 1 4 16,-3-2-2-16,5 3 1 0,-3-1 1 0,6 2 0 15,17 1 4-15,-11-4-4 0,11 2-6 0,-13-2 3 16,-7 0 6-16,23 2-1 0,-17-1 1 0,15-1-5 15,4 5 0-15,-18-6 0 0,-8-3-4 0,24 6-6 16,-14 0 11-16,-13-4 4 0,5 5-3 0,-5-3-2 16,1 0-1-16,1 2 1 0,2 1 2 0,0-3-6 15,-7 3 6-15,5-2 1 0,-3 1-3 0,-3 1 3 16,4-1-9-16,-1-2 4 0,-1 0 2 0,-1-1 2 16,-5 1 0-16,5 0 2 0,-4 0-4 0,-1-2-3 0,3 0 7 15,-3 0-4-15,-2-1-15 0,6 1 17 0,-4-3-4 16,-2 3 4-16,3-1-2 0,-3-2 1 0,0-1-1 15,0 3 7-15,3-1 3 0,2-2-7 0,1 2-4 16,-1 0 3-16,0-4 4 0,0 4-11 0,-3-2 8 16,3-2-1-16,0 4 0 0,2-2-5 0,-5-2 10 15,1 4-4-15,-2-2-3 0,1 2-3 0,-2-2 0 16,2 0 3-16,1 2 3 0,-3-2-9 0,2 2 6 16,-3 1 0-16,5-3 2 0,-1 2 4 0,-1-2-11 0,3 2 3 15,-2-2 8-15,-1 0-8 0,0 2 0 0,1-1 6 16,-3-1-4-16,2 3-1 0,-1-3 5 0,2 4-7 15,-1-2-12-15,-2 2 18 0,2-4 0 0,1 2-3 16,0 0 4-16,1 0-9 0,1 1 2 16,-3 2 7-16,4-1 1 0,-4 0-8 0,3-1 6 0,1-2-8 15,2 4 7-15,-1-1-7 0,2 2 9 0,-4-2-9 16,4 0 1-16,-2 2 1 0,3-1 4 0,-1 0 9 16,1-1-9-16,1-1-13 0,-1 1 15 0,-1 2-7 15,-5-4 1-15,4 0-1 0,-8 2 4 0,0 0-1 16,4-4 1-16,-3 5-2 0,-10-3-1 0,-4-2 0 0,-4 1 11 15,-17-1-5-15,28 0-3 0,-28 0-3 0,23 0 3 16,-23 0 0-16,15 0 0 0,-15 0 0 0,19 3-2 16,-19-3-1-16,19 0 6 0,-19 0-1 15,0 0-3-15,24 0 1 0,-24 0-3 0,16 0 9 0,-16 0-7 16,18 2-1-16,-18-2 3 0,21 0-3 0,-21 0 10 16,23 0-2-16,-23 0-3 0,30 2-9 0,-15-2 7 15,6 0-11-15,-2 0 11 0,-2 0 3 0,0 0 7 16,-17 0-14-16,24 0 3 0,-24 0 6 0,19-2-2 15,-19 2 2-15,20 0 3 0,-11-2-4 0,10 2-1 16,-1-3-6-16,0 0 10 0,-2 1-7 0,-2 2 5 16,-14 0-8-16,18-3 3 0,-18 3 0 0,18-1 8 15,-18 1-8-15,19-3-1 0,-19 3 2 0,11-2-1 0,-11 2-4 16,0 0 9-16,23-2-13 0,-23 2 7 0,15 0 0 16,-15 0 4-16,0 0-11 0,19 0 10 0,-19 0-6 15,13 2 4-15,-13-2-11 0,15 5 10 0,-15-5-5 16,15 1 4-16,-15-1-3 0,14 3 1 0,-14-3 1 15,13 4 3-15,-13-4 3 0,12 4-1 0,-12-4-19 0,12 4 13 16,-8 2-7-16,-4-6 11 0,13 8-3 0,-5-3-4 16,-4 2 5-16,3-1 8 0,-1 3-13 0,1 2 14 15,3 1-29-15,1 3 29 0,-4 0-7 0,2-1-8 16,-2 3 11-16,2-3-2 0,0 3 1 0,-2-3-2 16,2 3 2-16,0-1 6 0,-5 0-6 0,4-1-11 15,-4-2 8-15,3 1 7 0,0-2-5 0,-1 0-1 16,0-2 7-16,-4-1-7 0,2-1-3 15,3 7 7-15,-5-7-11 0,-2-8 2 0,7 12 6 16,-5-4 0-16,-2-8-1 0,8 8 5 0,-8-8-4 16,2 8 3-16,-2-8-4 0,0 0 7 0,4 11 3 15,-4-11-4-15,0 0 8 0,0 0-8 0,7 9 10 16,-7-9 3-16,0 0 10 0,0 0 1 0,0 0 1 0,2 7 7 16,-2-7-2-16,0 0 5 0,0 0-3 0,0 0 3 15,0 0-1-15,4 7-1 0,-4-7-7 0,0 0 1 16,0 0-4-16,0 0 0 0,0 0-4 0,0 0-2 15,0 0-5-15,0 0-4 16,0 0-2-16,0 0-18 0,0 0-27 16,0 0-47-16,0 0-44 0,0 0-137 0,0 0-308 0,0 0 87 15</inkml:trace>
  <inkml:trace contextRef="#ctx0" brushRef="#br0" timeOffset="2163.57">9569 4767 246 0,'7'-7'36'0,"-1"2"-5"0,1-1-5 16,1 0 1-16,7-5-3 0,1-1-4 0,9-7-1 16,2-1-3-16,5 0 32 0,5-4-12 0,4 3-6 15,0-5 9-15,-3 2-6 0,27-13-7 0,3 0 1 16,-23 11-6-16,15-9 4 0,1-1-10 0,1 6 9 16,0-4-10-16,-1 1 1 0,1 1-2 0,-1 4-15 15,3-3 17-15,-2-1-2 0,1 4-4 0,-10 5-3 16,9-5-4-16,4-1 0 0,-2 0 3 0,2 3 0 15,-3 2-10-15,4-2 3 0,-13 5 2 0,8-5 7 16,5-1-1-16,-1 4-5 0,-19-1 3 0,19-1 2 16,-15 5-1-16,12-7-23 0,3 0 25 0,-13 6-6 15,13-3 4-15,-13 5-1 0,15-1 1 0,-2-3-4 16,-13 5 3-16,-8 6-1 0,1-3-1 0,22-8 9 16,-15 6-6-16,-6 5-1 0,25-3-1 0,-4-2 1 0,0 1-8 15,3 0-3-15,-2 4 13 0,-1 0-5 0,2-2 1 16,3 4 1-16,7 1 1 0,-7-2-8 0,3 4 7 15,-1-3 2-15,-4 1-4 0,6 4 4 0,-1-2-1 16,-1 1-6-16,3-1-2 0,5-1 14 0,4 3-6 16,0-4 2-16,2 2-5 0,2 2-1 0,-2-1 2 15,-3 2-15-15,3 0 14 0,-4-1 9 0,-3 1-8 16,5 1 3-16,-3-2-1 0,3 1-1 0,-3 0-1 0,3 0 0 16,-3 1 2-16,0 3-4 0,1 0-5 0,-3-1 9 15,2-1-4-15,7-1 7 0,-4 3-7 0,0-2 3 16,0 2-6-16,0 2 2 0,-4-2-8 0,-2 3 8 15,0-1-2-15,-1-1 0 0,1 2 6 0,0-3-18 16,-3 4 19-16,1 0-7 0,-1-3 0 0,-1 3 3 16,-1 0 0-16,-3-1 1 0,0 3 4 0,-2 1-9 15,-16-5 8-15,-8 4-7 0,19-2 0 0,-11 4-1 16,-7-2 4-16,23 4 4 0,-16-3-1 0,-8-3-5 16,24 8 7-16,-19-2-1 0,-8-3-14 0,-1-1 16 15,5 3-3-15,-3 0-3 0,4 2 2 0,-4-3 1 16,26 4-1-16,-3 1 1 0,-15-1 2 0,-8-2-8 0,6 0 9 15,-6 2-14-15,23 3 11 0,-15-3-5 0,-7 3 6 16,-1-3-3-16,21 7 1 0,-13-5 2 0,-12-4-8 16,5 7 6-16,-5-5-1 0,4 2 0 0,-6 0-5 15,2 1 4-15,-5-1-2 0,4-2 1 0,-6-1 4 16,-4 4-4-16,1 1 4 0,-3-2 0 0,1 3-5 16,-4-5 6-16,7 5 3 0,-9-8-11 0,2 10 3 15,-2-7-6-15,7 5 9 0,0-3-4 0,-2 3 2 16,-5-3-2-16,9-1 0 0,-7 0 4 0,3 7 5 15,2-6-12-15,-1-1 10 0,1 4-4 0,2-1-1 16,-2-1 6-16,1 4-3 0,6-2-1 0,-5-1-1 0,0-2-1 16,2 3-5-16,-5-3 4 0,1 0 4 0,2-1-6 15,-9-1 4-15,-2-4 1 0,-4 1-1 16,0-2 0-16,-2 1-17 0,4-1 13 0,-6 2 7 0,6-1-4 16,-8-2 1-16,8 2-2 0,-4-2 11 0,4 2-11 15,-1 0 2-15,0 0-1 0,3 3 0 0,11 1 3 16,0 1 3-16,2 0-1 0,-5-2 1 0,3 1-6 15,0 1 8-15,0 0-7 0,-7-3 13 0,7 4-3 16,-2-2-9-16,-5-2 1 0,5 1 5 0,4 1 2 0,-9-1-6 16,-3-3 3-16,10 4-4 0,0 1-3 15,-4-5 9-15,-5 0 4 0,-5 0-11 0,14 3 7 16,-8-2 1-16,-3-2-4 0,-2-1 13 0,1 2 0 0,1-2-2 16,11 3 6-16,-7 1 1 0,-2-5-2 0,-5 2 0 15,0-1-5-15,3 1-2 0,-1-2 6 0,-4 2-18 16,2-1 14-16,1-2 1 0,-2 5-23 0,2-4 24 15,2 3-12-15,-4-1-1 0,2 1-5 0,2-2 5 16,-3 2-2-16,0 1-4 0,2-3 5 0,-1 1 5 16,4 0-7-16,-5 3 5 0,5-3-4 0,-5 2 3 15,2 0-4-15,1-1 1 0,11 3-2 0,-7-1 7 16,-4-5-3-16,-1 3-3 0,3-3-2 0,-4 2 3 16,-2-2-1-16,4 2-1 0,-5-1-7 0,2-2-3 0,1 2 0 0,3 1 14 15,-3-3 3-15,1 0-8 0,-4 1-1 0,3 0-9 16,-4-3 4-16,-1 0 5 0,-14-2-2 15,18 6 4-15,-6-4 3 0,-12-2-4 0,18 7 4 0,-10-6-5 16,-8-1 0-16,21 4 2 0,-7-1-1 0,2 1 2 16,3 0 4-16,-6 0-7 0,1-2 8 0,4 3 0 15,0-3-7-15,-4 2 0 0,0-3 3 0,-14-1-6 16,29 6 5-16,-11-3-1 0,1-2-4 0,-2 4 5 16,-2-3 4-16,2 0-8 0,-2 1-1 0,-15-3-1 0,25 3 8 15,-25-3-6-15,18 2 4 0,-18-2-3 0,16 3-9 16,-16-3 7-16,15 3 3 0,-15-3 4 0,17 2 6 15,-17-2-3-15,0 0-3 0,18 3 20 0,-18-3-4 16,0 0 5-16,0 0 1 0,18 0 8 0,-18 0 1 16,0 0-5-16,0 0 2 0,0 0-3 0,0 0 2 15,21 0-2-15,-21 0-4 0,0 0 1 0,0 0 2 16,0 0 1-16,15 0-4 0,-15 0 4 0,0 0-2 0,0 0-4 16,0 0-1-16,0 0 8 0,0 0 0 0,0 0-3 15,0 0 1-15,24-3 0 0,-24 3-2 0,0 0 1 16,0 0-2-16,0 0 0 0,0 0-1 0,0 0-1 15,0 0 1-15,0 0-8 0,0 0 1 0,0 0-1 16,15-2-1-16,-15 2 2 0,0 0 10 16,0 0-19-16,0 0-1 0,0 0-8 0,0 0-26 15,0 0-23-15,0 0-22 0,0 0-49 0,0 0-45 16,0 0-120-16,0 0-339 0,-58-18 96 0</inkml:trace>
  <inkml:trace contextRef="#ctx0" brushRef="#br0" timeOffset="3056.85">14468 9379 209 0,'0'0'86'0,"0"0"-11"0,0 0-30 16,0 0-27-16,0 0-10 0,0 0-20 0,0 0-24 16,0 0-40-16,0 0 15 0</inkml:trace>
  <inkml:trace contextRef="#ctx0" brushRef="#br0" timeOffset="3510.82">15243 9377 208 0,'0'0'23'0,"0"0"-6"0,0 0 12 0,0 0-6 0,0 0 7 15,0 0-5-15,0 0-10 0,0 0 8 0,0 0-6 32,0 0-3-32,0 0 4 0,0 0-2 0,0 0-5 0,0 0 0 0,0 0-2 0,0 0-2 0,0 0 5 31,0 0 2-31,0 0 0 0,0 0-2 0,0 0-5 0,0 0 10 0,0 0-9 0,0 0-1 0,0 0-2 0,0 0 8 15,0 0 1-15,0 0-2 0,0 0-4 0,0 0-5 16,0 0-3-16,0 0 7 0,0 0 0 0,0 0-4 16,0 0-17-16,0 0-55 0,0 0-78 0,0 0 27 15</inkml:trace>
  <inkml:trace contextRef="#ctx0" brushRef="#br0" timeOffset="7779.21">14096 5088 253 0,'0'-5'53'15,"0"5"-10"-15,0 0-8 0,0 0-5 0,0 0-3 16,0 0-7-16,0 0 5 0,0 0-10 0,0 0-3 15,0 0 3-15,0 0-7 0,0 0 9 0,0 0-1 16,0 0 0-16,0 0 8 0,0 0 1 0,0 0 4 16,0 0-9-16,0 0 2 0,-2-7-4 0,2 7-3 0,0 0 9 15,0 0-2-15,0 0-7 0,-2-10-1 0,2 10-11 16,0 0-6-16,0 0 2 0,0 0-4 0,0 0 15 16,0 0 6-16,-4-7-5 0,4 7 0 0,0 0 4 15,0 0-7-15,0 0 6 0,0 0-10 0,-2-8 8 16,2 8-9-16,0 0 0 0,0 0 1 0,0 0 7 15,0-8 6-15,0 8-8 0,0 0-1 0,0 0-2 16,0 0 2-16,0 0 7 0,0-8-5 0,0 8 7 0,0 0-6 16,0 0-14-16,2-11 6 0,-2 6 11 0,0 5-4 15,8-16 1-15,-8 11 0 0,2-5 6 16,3 1-5-16,-1-6-3 0,5-1 3 0,-5 0-4 0,6-3-3 16,-1 1 4-16,2 1-8 0,5-12 7 0,3 3-14 15,-1-4 13-15,-2 4-9 0,4 0-6 0,1-1 2 16,2 5 6-16,0-3-6 0,4 4-31 0,0-3-1 15,5 1 4-15,0 1-1 0,5 1 6 0,2-2 4 16,24-8 0-16,-15 7 5 0,-4 5 0 0,17-7 10 16,-8 3-10-16,-10 4-1 0,21-6 12 0,-14 5-5 15,-5 1 2-15,19-4-2 0,2-3 3 0,-2-2 4 0,3 7-3 16,-15 1 6-16,14-6-8 0,1 2 4 0,-16 6 1 16,-7 1 2-16,20-10-5 0,-14 7 8 15,-9 2-9-15,2-2 4 0,1 2 6 0,-1 0-2 0,21-10 0 16,0-3-1-16,-1 6-3 0,-16 3 3 0,-2 2 0 15,25-4 3-15,-1 2-2 0,-5-5-4 0,7 3 3 16,-3 2 1-16,0 0 2 0,1 4-6 0,4-7 7 16,-3 4-1-16,2-1-2 0,0 3-3 0,-1-2 5 15,2 5 1-15,0-6 1 0,7 5-5 0,-3-4 3 16,1 5-3-16,-5-3 2 0,1 1-3 0,2-1 1 16,1 3 5-16,-1 0-2 0,3 1-4 0,-1 1 8 0,-3 2-6 15,3 1 2-15,-1-1 7 0,1 4-11 16,2-4 0-16,-2 3 6 0,0 5-4 0,-6-4 2 15,1 0-2-15,-4-1 3 0,6 1-2 0,0-1 38 0,-2 2-9 16,2 1-5-16,3-3 9 0,-3 5-7 0,-2-2-13 16,2 0 9-16,0 4-4 0,1-4-2 15,-3 1-3-15,5 4-2 0,-4-2 0 0,7 1-10 0,-2 0 8 16,1 2 4-16,0 0 1 0,-3 2-12 0,1-2 0 16,2 6 3-16,-2-6 0 0,3 3-3 0,-3 1 7 15,-3 2 1-15,5 0-10 0,-7 0 4 0,7 1-7 16,-8 3 8-16,4-5 1 0,6 6 0 0,-2 4-3 15,2-2 6-15,0-1-5 0,-2 5 0 0,3-2 3 0,-2 2-5 16,1-3 1-16,3 7-9 0,-4-3 8 0,0-1 4 16,-1 0 0-16,-5 2 1 0,-3 0-1 0,6 2-1 15,-7-5-3-15,2 0 6 0,-2-1-7 0,-3-1 10 16,2 2 0-16,0 1-9 0,-2 2-21 0,4-5 25 16,-1-2-4-16,2 9 5 0,-2-9-3 0,1 4-1 15,2 1 3-15,-4-1-4 0,-4 1-2 0,6 3 2 16,-6-2 7-16,-11-3-6 0,11 8-2 0,2-5-1 15,-4 1 1-15,-9-1 1 0,11 3 1 0,-11 0 2 16,-10-7-4-16,25 12 6 0,-5-3-3 0,3 2 5 16,-4-2-9-16,-11-6 4 0,-10 1-1 0,2-2-2 15,1 1-4-15,-3-1 5 0,1 0 0 0,-1-1 1 0,1 2 5 16,-8 0-8-16,7-2-1 0,-7 2 4 0,4-3-6 16,-2 4 4-16,1-3 4 0,-5 7-8 0,2-5-13 15,4 1 18-15,-9 0 10 0,6 2-9 0,-3 1 0 16,0 0-6-16,0 0 12 0,0 1-5 0,0-1 8 15,1 1-8-15,-3 1-1 0,2-4-2 0,0 5-16 16,-2-1 17-16,0-2 9 0,0-1 1 0,-2 1-7 16,2-2 3-16,2-2 2 0,-5 2-2 0,1-5-6 15,-5-1 0-15,-7-3 6 0,-2 1-13 0,-2-6 14 16,0 3-10-16,-3-1-5 0,-2-3 16 0,-2 2-12 16,0-2-2-16,-7-4 0 0,13 9 8 0,-5-5-1 0,-1 1-2 15,-1 2 2-15,1-3 2 0,2 0-7 0,-2 4 8 16,6 2-1-16,-2 3 0 0,4-3 3 15,0 2 1-15,2 1-6 0,-4-3 0 0,3 0 2 0,0 1 0 16,0 1 0-16,3-2 1 0,-1 0-6 16,-2 1 5-16,2-1 7 0,16 6 6 0,-16-7 0 15,1-1-1-15,-1-3 2 0,0 4 12 0,2-2-7 16,-1-2-3-16,-3 2 3 0,0 1 0 0,2-4 1 16,-4 0-9-16,0 1 1 0,3-1 1 0,-2-1-1 15,-4 2 8-15,2-3-1 0,-3-1 2 0,1 3 7 16,-11-4 0-16,21 3-1 0,-10-1-3 0,-11-2-2 0,29 0 2 15,-10 2 1-15,-6 0 1 0,-13-2-2 0,26 0 6 16,-26 0-2-16,15-2-2 0,-15 2 4 0,19-2-7 16,-19 2-5-16,16-5 1 0,-5 4-3 0,-11 1-2 15,19-6-1-15,-10 4-5 0,-9 2 2 0,20-6-4 16,-11 4-2-16,0-5-1 0,2 3-4 0,-11 4 2 16,21-6 5-16,-12 1-1 0,-9 5-4 0,19-8 2 15,-11 4-2-15,-8 4-3 0,19-8 3 0,-10 4 3 16,-9 4-1-16,14-8 3 0,-7 4 2 0,-7 4 1 15,15-6 1-15,-15 6-3 0,14-9 3 0,-14 9 6 16,9-5-6-16,-9 5 4 0,9-7-6 0,-9 7 0 0,0 0 2 16,10-4-2-16,-10 4-3 0,0 0-12 15,0 0-15-15,13-6-29 0,-13 6-19 0,0 0-6 0,0 0-21 16,0 0-35-16,0 0-87 0,-43 31-257 0,1-14 76 16</inkml:trace>
  <inkml:trace contextRef="#ctx0" brushRef="#br0" timeOffset="8546.42">23200 8750 358 0,'7'-10'202'0,"0"6"-23"16,-1 0-21-16,-1 0-14 0,-1 1-6 0,1-1-9 16,-5 4-12-16,7-4-18 0,-7 4-12 0,7-4-5 15,-7 4-39-15,0 0-9 0,7-2-4 0,-7 2-3 16,0 0 0-16,0 0-6 0,0 0-1 0,16 6-3 0,-14-2-3 15,5 3-1-15,-3-1 0 0,3 0-3 0,-3 0-2 16,4-2 3-16,-4 2-2 0,1-2 2 0,-1 3-5 16,3-2 3-16,-5-1 6 0,0-1-2 0,-2-3 12 15,10 6 15-15,-10-6 10 0,7 2 1 0,-7-2-5 16,13 0-2-16,-13 0-10 0,32-6-3 0,-3-4 1 16,3-3-3-16,0-2-3 0,5-3-8 0,-2 0-2 15,1-3 2-15,-2 3-2 0,0-2-1 0,0 0 2 16,0 2 5-16,-2-2-1 0,3 1-3 0,-8 3-4 15,2-2 1-15,-8 5-4 0,0 1 3 0,-3 4 11 16,-4-1-1-16,1 2-6 0,-3-2 2 0,-3 5-6 16,0-2 1-16,-2 2-4 0,3 1 2 0,-10 3-8 15,8-6-10-15,-8 6-13 0,9-4-23 0,-9 4-9 0,0 0-8 16,0 0-13-16,0 0-22 0,0 0-30 0,17 8-14 16,-17 3-15-16,-3-3-121 0,-1 6-326 0,-4 5 94 15</inkml:trace>
  <inkml:trace contextRef="#ctx0" brushRef="#br0" timeOffset="9022.8697">23430 8951 309 0,'0'0'171'0,"-6"-6"-25"0,6 6-19 0,0 0-20 16,0 0-4-16,0 0-9 0,0-10-11 0,0 10-4 15,0 0-6-15,0 0-9 0,0 0-6 0,0 0-9 16,0-10-2-16,0 10-6 0,0 0-4 0,0 0-5 0,0 0-7 16,0 0-5-16,0 0 7 0,0 0-6 15,0 0-7-15,0 0 1 0,0 0-3 0,0 0 2 16,6 34-3-16,-6-23-2 0,3 6 2 0,-1-5-4 0,0 4-4 16,0-4 0-16,-2-1 6 0,2-1-1 0,1-3-3 15,-1 0 12-15,-2-7 9 0,4 11 12 0,-4-11 8 16,8 8 0-16,-8-8-2 0,18 1-4 0,2-1-2 15,17-1-9-15,-3-6-4 0,4-5-1 0,4 0-2 0,-1-4-2 0,3-1-2 16,-4-1 3-16,1-1 1 0,1-2-3 0,-1 0-5 16,-5 4 1-16,2 0 7 0,-4 0-1 0,2 1 1 15,-7 2-4-15,-4 4-1 0,-7 2 0 0,-2 0-3 16,-2 0 3-16,1 1 0 0,0 2-3 0,-7 0 3 0,1 2 1 16,-1 0-2-16,-8 3 2 0,15-4-7 0,-15 4 4 15,9-5-5-15,-9 5 1 0,8-4-6 0,-8 4 5 16,0 0-2-16,9-4-4 0,-9 4 2 0,0 0-1 15,0 0-2-15,8-2 4 0,-8 2-2 0,0 0-5 16,0 0 0-16,0 0-2 0,0 0-7 0,10-5-8 0,-10 5-20 16,0 0-22-16,0 0-17 0,0 0-20 0,0 0-17 15,0 0-18-15,0 0-37 0,0 0-95 16,0 0-314-16,0 0 88 0</inkml:trace>
  <inkml:trace contextRef="#ctx0" brushRef="#br0" timeOffset="9981.9597">16719 9854 306 0,'0'0'121'0,"0"0"-16"0,0 0-24 16,0 0-18-16,23-3 3 0,-3 6-4 0,14-2-7 15,5 2-13-15,2-3 13 0,4 2-9 0,3 0 1 16,27-2-8-16,-1 0-23 0,1 4 19 0,5-3-5 16,-5 4-2-16,11 1 7 0,-5-1-6 0,0 1 0 15,4-2-2-15,-7-2-6 0,-1 2-1 0,-1-2-5 16,-6 2 8-16,-17 2-8 0,-8-2-2 0,1-1 1 16,-3-2 2-16,0 2-9 0,1-2-2 0,-6 1 4 0,1 0-9 15,-5 2 16-15,1-1-10 0,-9 1 6 16,0-4-9-16,-10 0-4 0,0 2 4 0,-2 0-5 15,-3-2-22-15,-11 0-3 0,13 0-10 0,-13 0-15 0,10 2 8 16,-10-2-20-16,0 0-21 0,0 0-62 16,0 0-171-16,0 0 52 0</inkml:trace>
  <inkml:trace contextRef="#ctx0" brushRef="#br0" timeOffset="10341.4597">17058 9965 255 0,'0'0'94'0,"0"0"-10"0,0 0-12 15,0 0-8-15,0 0-9 0,0 0-14 0,0 0 19 16,0 0-5-16,39 18-17 0,-7-8 7 0,6 1-6 15,29 5-5-15,-11-3-1 0,18 0-2 0,3 0-10 16,8 1-2-16,-3-1 6 0,2-3-2 0,-4 3 13 0,0-8 2 16,2 6-1-16,-4-5 8 0,-6 0 3 0,0 1-4 15,-23-7-4-15,-5 2 3 0,-3-2-9 0,-3 4 0 16,-1 0-1-16,-10-4-5 0,-4 2-1 0,-2 2-1 16,-3-4 5-16,-2 1-8 0,-3 2 11 0,2-3-7 15,-15 0 0-15,15 2-7 0,-15-2 6 0,0 0-4 16,21 0-4-16,-21 0-1 0,0 0-5 0,13 0-1 15,-13 0-24-15,0 0-27 0,14 2-48 0,-14-2-136 0,0 0-269 16,0 0 77-16</inkml:trace>
  <inkml:trace contextRef="#ctx0" brushRef="#br0" timeOffset="31730.24">22091 5622 266 0,'0'-10'96'0,"0"10"-1"0,2-7-17 15,-2 7-9-15,0-5-9 0,0 5-5 0,3-4-9 16,-3 4-8-16,9-7 0 0,-2 6-9 0,12-4 3 16,1 1-5-16,19 0-6 0,8 3 1 0,28-6-5 15,5 3 0-15,5-2-1 0,2 3-2 0,2 2 1 16,-3-4-9-16,3 1 3 0,-4 2 3 0,-1-3-4 16,-11 4-2-16,-1-5 3 0,-19 4-1 0,-7-2-3 15,-3 0-1-15,-7 4 1 0,-4-2 4 0,2 2-4 16,-13 0-3-16,-2-3 1 0,-6 1-3 0,-2 2-3 0,-11 0-22 15,15 0-11-15,-15 0-7 0,0 0-7 0,8 5-10 16,-8-5-49-16,0 0-128 0,0 0 40 0</inkml:trace>
  <inkml:trace contextRef="#ctx0" brushRef="#br0" timeOffset="32092.9">23042 5696 230 0,'34'2'21'0,"-4"-4"2"0,-7 0-5 16,0 2-1-16,-5 0-4 0,3-2 3 0,-8 2-1 15,1 2-6-15,-3-4 7 0,-11 2-4 0,19 0-6 0,-12 0 0 16,-7 0 0-16,14 0 1 0,-14 0-5 0,0 0 5 16,13 0-8-16,-13 0 7 0,0 0-2 15,9 0-1-15,-9 0-1 0,0 0-1 0,0 0-1 0,0 0 5 16,10 2-4-16,-10-2 1 0,0 0-1 0,0 0 1 16,0 0 1-16,0 0-1 0,0 0-2 0,0 0 2 15,2 4-4-15,-2-4 5 0,0 0-4 0,0 0 8 16,0 0-4-16,0 0-3 0,0 0-4 0,0 0-6 15,0 0-31-15,0 0-43 0,0 0 17 0</inkml:trace>
  <inkml:trace contextRef="#ctx0" brushRef="#br0" timeOffset="37319.43">22662 9196 269 0,'0'0'66'0,"2"-8"-19"0,-2 8-30 0,2-4-23 15,-2 4-25-15,0 0-33 0,0 0 14 0</inkml:trace>
  <inkml:trace contextRef="#ctx0" brushRef="#br0" timeOffset="38479.54">13596 10423 246 0,'48'-8'52'0,"1"0"5"15,23-7-12-15,8 0-7 0,0-2 0 0,-2-2-1 16,-8 4-10-16,-13 5-4 0,-14 3-1 0,-1 2-10 15,35-5-39-15,-43 6-31 0,-7 4-64 0,-4-5 22 16</inkml:trace>
  <inkml:trace contextRef="#ctx0" brushRef="#br0" timeOffset="53174.83">1966 10902 287 0,'0'-8'187'16,"0"8"-20"-16,2-11-16 0,-2 11-5 0,2-14-7 16,-2 14-2-16,2-15-10 0,-2 9-2 0,0 6-12 15,0-12-5-15,0 12-13 0,0-13-5 0,2 8-11 0,-2 5-2 16,0 0-12-16,0-11-4 0,0 11-8 0,0 0-8 15,0-10-6-15,0 10-4 0,0 0-4 0,0 0-7 16,0 0-2-16,0-10 0 0,0 10-9 0,0 0-4 16,0 0-2-16,0 0-3 0,0 0-1 0,0 0-3 15,0 0-1-15,0 0 2 0,0 0-4 0,0 0 1 16,0 0 0-16,0 0 1 0,-8 36 0 0,8-15-2 16,0 0 3-16,-7 9-1 0,1 4 0 0,4 0 0 0,-4-1 3 15,1 2-3-15,-1-2 0 0,3 2 1 16,-4-6 2-16,2 4-5 0,1-2 3 0,0-2-1 15,1-5 2-15,-1-3-1 0,2-6-2 0,0 2 2 0,2 0 0 16,-3-3 5-16,1-2-2 0,2-1-1 16,0-11 2-16,-3 12-2 0,3-12 0 0,0 15 0 0,0-15-1 15,-2 9 1-15,2-9 1 0,0 0 3 0,0 15-1 16,0-15 0-16,0 0 2 0,0 0 2 0,-2 8 2 16,2-8-1-16,0 0 0 0,0 0-5 0,0 0 1 15,0 0-2-15,0 0 1 0,0 0 0 0,0 0-8 16,0 0-2-16,0-37-7 0,0 19 1 0,2-2-2 0,-2-11 2 15,2-1-5-15,1 4-2 0,-1-3-3 0,3 0 1 16,-3 1 5-16,2 5-3 0,-4 2 3 0,3 3 8 16,3-9-6-16,-4 4 5 0,1 4-2 0,2 4 1 15,-1-2 0-15,-1-1 1 0,3 3-3 0,-4 0 1 16,1-1 0-16,1 1-1 0,0 1-2 0,0-1 6 0,0 3-1 16,1-3 1-16,-1 3 2 0,0-2-1 0,3 5 0 15,-5-1 1-15,4 3-4 0,-2 1 3 16,-2 1 3-16,0 0-6 0,-2 7 2 0,9-12 1 0,-7 6 4 15,3-2-3-15,-5 8 2 0,12-12-2 0,-8 5 5 16,1 1-4-16,-5 6-5 0,11-10 4 0,-6 4-1 16,2 2 5-16,-1-3 0 0,-6 7 0 0,11-12-2 15,-5 8 1-15,0 0-3 0,-6 4 1 0,12-7 0 16,-12 7 2-16,8-6 2 0,-8 6-4 0,10-5 0 16,-10 5 4-1,9-6-1-15,-9 6-2 0,13-3-3 0,-13 3-1 16,0 0-2-16,19 0 1 0,-19 0 1 0,0 0-1 0,25 3 3 15,-18 3 0-15,-7-6 1 0,14 7-2 16,-5 0 0-16,-3-1 0 0,1 2 1 0,0 0-2 16,0 1 0-16,2 4 4 0,-4 0-2 0,3 1 3 0,-4-1-3 15,-2 2-3-15,0-5 4 0,-2 0-1 0,-2 6 1 0,0 2 0 16,-4-3 3-16,0 1-2 0,-1 1-2 0,-2-3 5 16,-1 2-1-16,-3-1 2 0,2-2-1 0,-1 0-1 15,3 0 3-15,-5 0-2 0,1-4 3 0,4 2-2 16,-3-2 0-16,3-4-2 0,0 2 0 0,-1-3 5 15,4 2-3-15,-3-2 5 0,9-4-2 0,-11 8 0 16,5-4-1-16,6-4 4 0,-8 5-7 0,8-5 2 0,0 0 1 16,-11 5 0-16,11-5 2 0,0 0-4 0,-12 5-1 15,12-5 4-15,0 0-4 0,0 0-1 0,-11 3-8 16,11-3-8-16,0 0-20 0,0 0-18 0,0 0-11 16,0 0-26-16,-14 3-27 0,14-3-90 0,0 0-247 15,0 0 72-15</inkml:trace>
  <inkml:trace contextRef="#ctx0" brushRef="#br0" timeOffset="53567.64">2469 11009 236 0,'0'12'62'0,"-2"0"-1"15,0-1-5-15,0 1-2 0,-3-4 5 0,-1 2 1 0,0-2-7 16,-1 3 7-16,-1-3-8 0,-7 4 4 0,2 3-8 16,-2-6-6-16,0 4-2 0,0-2-5 0,1-1-4 15,3-2-1-15,-1-1 0 0,5-1-9 0,7-6 8 16,-13 6-1-16,13-6 2 0,-12 3-7 0,12-3-9 16,0 0-10-16,0 0-22 0,-13 4-19 0,13-4-26 15,0 0-71-15,0 0-159 0,0 0 50 0</inkml:trace>
  <inkml:trace contextRef="#ctx0" brushRef="#br0" timeOffset="54446.65">2745 10747 302 0,'0'0'85'0,"0"0"-15"0,0 0-6 16,0 0-11-16,0 0-4 0,0 0-8 0,0 0-10 0,0 0-3 0,0 0 0 16,0 0-4-16,0 0-3 0,0 0-4 0,0 0 4 15,0 0-7-15,0 0 1 0,0 0 0 0,0 0-1 16,0 0-6-16,0 0 0 0,0 0 2 0,0 0 0 15,0 0 4-15,0 0-6 0,21 15 2 0,-21-15-3 16,0 0 0-16,0 0-4 0,0 0 2 0,0 0-7 16,0 0 7-16,4 8 4 0,-4-8-4 0,0 0 5 15,0 0-9-15,0 0 11 0,0 0-5 0,0 0 3 16,0 0 3-16,0 0 0 0,0 0 13 0,0 0-8 16,0 0 13-16,0 0-1 0,0 0-4 0,0 0-3 15,0 0-2-15,0 0-5 0,0 0-4 0,0 0 3 16,0 0-8-16,0 0-1 0,21-14 6 0,-21 14 3 0,7-12-13 15,-3 5 16-15,-4 7-10 0,7-14-2 0,-3 8 4 16,-4 6-13-16,8-14 4 0,-6 5 3 0,-2 9 3 16,5-15 1-16,-3 8-3 0,-2 7 9 0,6-11 4 15,-6 11 1-15,3-12 1 0,-3 12-14 0,0-10 6 16,0 10-5-16,0 0 3 0,4-13 4 0,-4 13-10 16,0 0 0-16,0 0 11 0,-7-12-21 0,7 12 8 15,0 0-4-15,0 0-3 0,-23 0 1 0,23 0 0 16,0 0 2-16,-24 12 4 0,8-3-8 0,5-1 6 0,1-2-2 15,1 2 0-15,2-1-2 0,1 1 4 16,4-2-4-16,-6-1 0 0,8-5 8 0,-7 11-7 0,7-11-1 16,-4 10-1-16,4-10 7 0,0 0 3 0,4 15-1 15,-4-15 6-15,9 8 1 0,-9-8-4 16,14 7 5-16,-14-7-2 0,14 3-1 0,-14-3-1 0,20 0 4 16,-20 0 1-16,0 0-4 0,24-2 7 0,-24 2-11 15,0 0 4-15,19 2-1 0,-19-2-8 16,0 0-4-16,21 4 5 0,-21-4 4 0,11 9-8 15,-5-3-6-15,2 8-1 0,-3 4 6 0,4 13 2 16,-5 0-1-16,2 2 5 0,0 0-4 0,-4 4-1 0,1-2 7 16,-6-2-2-16,1 2-2 0,4-2 2 0,-4-4 4 15,0-5-5-15,2-4 6 0,-2-5 1 0,2 0-1 16,2-3-4-16,-2-4 1 0,0-8 1 0,0 14 9 16,0-14 15-16,-2 9 21 0,2-9 16 0,0 0 0 15,0 0-6-15,0 0-6 0,0 0-8 0,0 0-3 16,0 0-4-16,0 0-8 0,0 0-1 0,2-37-4 15,0 20-3-15,0-3 0 0,3-11-2 0,-1 2-4 16,1 2 1-16,-1 9-3 0,1 0 4 0,-2-2-4 16,1 2 7-16,0 2 0 0,5-1-1 0,-6 3-4 15,6 0-1-15,-2 2-3 0,-3 1 5 0,1 1-9 0,-3 2 3 16,0 1-7-16,-2 7-3 0,8-14-9 16,-8 14-17-16,11-8-19 0,-11 8-23 0,9-6-32 0,-9 6-26 15,14-2-26-15,-14 2-115 0,0 0-312 0,18-4 88 16</inkml:trace>
  <inkml:trace contextRef="#ctx0" brushRef="#br0" timeOffset="54884.11">3201 10591 362 0,'0'-14'249'0,"0"14"-19"0,0-6-24 0,0 6-18 16,0 0-24-16,0 0-21 0,0 0-16 0,0-11-21 15,0 11-14-15,0 0-11 0,0 0-10 0,0 0-11 16,0 0-6-16,0 0-6 0,0 0-8 0,0 0-3 16,0 0-2-16,0 0-5 0,0 0-3 0,21 28-2 15,-12-12-5-15,2-1 0 0,8 10 0 0,-2-5 1 16,-2-2-6-16,8 4 3 0,1 1-4 0,-3-9-4 16,-5 1 1-16,0-1-4 0,2-1 1 0,-2-1-1 15,-2-2-1-15,-1 3 1 0,-1-8-4 0,-3 3-3 16,0-1-1-16,-2-1 0 0,-2 0 1 0,-5-6-2 0,9 11-5 15,-5-6 3-15,1 3 0 0,-3-1 1 0,2 1-2 16,-4-8 2-16,-2 18 1 0,-2-3-2 0,-3 2 1 16,1-2 1-16,-7 5-2 0,-4 4 4 0,-11 3 0 15,-1-2 0-15,1 2 0 0,-10-3 4 0,6 0-7 16,-6 1 3-16,2-2 3 0,4-3-3 0,-2-1 0 16,5-3 4-16,-1 1-3 0,7-5 0 0,5-3 4 15,-1-3 1-15,4 2 4 0,3-3-3 0,-1 2 0 16,4-3 3-16,9-4 1 0,-17 9-4 0,17-9 3 0,-15 3-1 15,15-3-3-15,-12 5 0 0,12-5-12 16,0 0-23-16,-13 6-22 0,13-6-31 0,-17 2-61 0,17-2-164 16,-32 2-370-16,13-2 105 0</inkml:trace>
  <inkml:trace contextRef="#ctx0" brushRef="#br0" timeOffset="55451.48">1664 10417 324 0,'0'0'99'0,"0"0"-14"0,5-10-19 0,-5 10-6 16,0 0-10-16,0 0-8 0,12-5-7 0,-12 5-4 15,0 0 1-15,0 0-5 0,0 0-3 0,17 25 1 16,-12-8-10-1,-1-1 6-15,-4 4-4 0,3 11 10 0,-10 4 15 16,-2-2-5-16,0 2 13 0,-10 0 0 0,-1-1-4 16,-2 0-5-16,-2-1 1 0,-3 0-9 0,0-7 5 15,-1 4-1-15,-2 0 7 0,6-8 1 0,-6 3-3 16,10-8-5-16,3-5-1 0,2-3-4 0,0 2 9 0,4-2 1 16,3-3 3-16,-4-2 1 0,5 0 5 15,7-4 7-15,-9 8-2 0,9-8 3 0,-9 6-1 0,9-6-6 16,-7 4-2-16,7-4-5 0,0 0-3 0,-7 9-5 15,7-9-8-15,0 0-2 0,0 0-5 0,0 0-2 16,-7 3-8-16,7-3-1 0,0 0-4 0,0 0 0 16,0 0-1-16,-2 11 2 0,2-11-3 0,0 0-4 15,9 15 5-15,-5-9-3 0,6 2 4 0,1 3 0 0,17 10-2 16,-7-6 4-16,7 5-1 0,2-3 0 16,0-2-2-16,7 1-3 0,-3 1-2 0,0-3-20 15,2-1-16-15,-1 5-26 0,-4-4-23 0,6 3-39 0,-1 1-30 16,1-4-119-16,-3-1-323 0,5-5 89 15</inkml:trace>
  <inkml:trace contextRef="#ctx0" brushRef="#br0" timeOffset="55826.86">3943 10986 407 0,'0'0'227'0,"0"0"-23"0,0 0-25 0,0 0-21 16,0 0-20-16,0 0-18 0,0 0-12 0,0 0-11 15,11-4-16-15,-11 4-6 0,0 0-6 0,0 0-11 0,0 0-7 16,0 0-4-16,20-2-4 0,-20 2-8 0,32 0 1 16,-9 0-7-16,12 0-3 0,-1 2-13 0,-7-4-23 15,-4 2-31-15,-3 0-19 0,1 2-28 0,-2 0-31 16,0 0-10-16,-4 0-100 0,-2 3-272 0,-13-5 79 15</inkml:trace>
  <inkml:trace contextRef="#ctx0" brushRef="#br0" timeOffset="55998.91">3877 11136 336 0,'0'0'287'15,"0"0"-168"-15,0 0-14 0,0 0-10 0,0 0-22 16,77 1 3-16,-40 4-11 0,4-5-8 0,-1 0-29 16,4 0-35-16,1 0-58 0,4 0-79 0,0 0-171 15,20-5 52-15</inkml:trace>
  <inkml:trace contextRef="#ctx0" brushRef="#br0" timeOffset="57844.8">5110 10971 325 0,'0'0'164'15,"0"0"-12"-15,0 0-22 0,0 0-20 0,0 0-9 16,0 0-12-16,0 0-8 0,-2-8-14 0,2 8-4 15,0 0-9-15,0 0-3 0,0-10-4 0,0 10 2 16,0-11-5-16,0 11 2 0,0-8-3 0,0 8 6 0,-2-7-6 16,2 7 1-16,-2-9-3 0,2 9-3 0,-2-6-7 15,2 6-8-15,0 0 2 0,-6-6-4 0,6 6-8 16,0 0-6-16,-20-4 4 0,20 4 1 0,-29 4-4 16,12 2 0-16,-1 2 2 0,-2 3-3 0,1-1-4 15,-5 8 1-15,1-3 0 0,4-1 0 0,6-2 3 16,2 1-2-16,-1-1-1 0,7 1-2 0,-4-3 0 15,7 0 1-15,0 0 1 0,-1-1-4 0,3-9 1 0,5 16 2 16,-3-8 3-16,3 1-2 0,-1-4 3 16,5 4 1-16,-1-3-2 0,1-3 0 0,8 6 0 15,0-5 0-15,1-2-1 0,0-2 2 0,1-2 1 0,-2-2-1 16,0-2-1-16,0 0-2 0,0-2-3 0,1-3-1 16,-4 1 2-16,-1-2-1 0,1 0 1 0,-3-1 0 15,1 1 0-15,-1-1-2 0,-4 1-1 0,-3 2-1 16,1 2 1-16,2-3 2 0,-2 6 5 0,-1-6 3 15,-2 3-2-15,1-1 5 0,-1 3-2 0,4-2 2 16,-2 2 2-16,-2 0-2 0,-2 6-1 0,4-10-5 16,-4 10 0-16,5-7-2 0,-5 7-3 0,4-6-1 15,-4 6-1-15,0 0 0 0,0 0 1 0,0 0-1 0,0 0 1 16,0 0-3-16,0 0-3 0,0 0 6 0,11 17-2 16,-9-9 1-16,-2 0 4 0,3 2-5 0,-3 1 5 0,5 5 0 15,-3 0 0-15,-2 0 2 0,2 4-3 0,3 10 1 16,-1-8-22-16,-2-2-27 0,3-5-15 0,2 2-37 15,-2-2-19-15,1-1-14 0,3 1-102 0,1-6-279 16,-1-3 81-16</inkml:trace>
  <inkml:trace contextRef="#ctx0" brushRef="#br0" timeOffset="58126.04">5521 11171 400 0,'0'0'198'0,"0"0"-20"0,0 0-21 0,0-10-14 0,0 10-12 16,0 0-15-16,0 0-11 0,0 0-7 0,0 0-15 15,0 0-8-15,0 0-5 0,0 0-11 0,0 0-2 16,0 0-10-16,0 0-3 0,0 0-1 0,0 0-10 16,-20 20-1-16,20-20-5 0,0 0 0 0,8 19-2 15,-1-15-1-15,2 2-2 0,-1 0 0 0,0-1-4 16,-8-5 0-16,19 5-2 0,-10-3 2 0,-9-2-4 16,18 2 4-16,-18-2-4 0,0 0-1 0,23-5-1 0,-23 5-3 15,8-9 3-15,-4 3-7 0,-4 6 1 0,2-12 0 16,-4 4 0-16,2 8-1 0,-6-19-1 0,2 10-2 15,-1 1 0-15,1 0-1 0,2-1-11 0,-3 4-18 16,5 5-28-16,-7-14-20 0,5 7-26 0,2 7-17 16,-7-10-27-16,7 10-101 0,0-8-292 0,0 8 82 15</inkml:trace>
  <inkml:trace contextRef="#ctx0" brushRef="#br0" timeOffset="58568.2">5934 10649 255 0,'9'-14'218'0,"2"1"-13"0,-1 1-24 16,-2 2-13-16,-1 1-8 0,-3 3-22 0,6 0-17 16,-5 0-16-16,-5 6-15 0,6-6-13 0,-6 6-7 15,0 0-7-15,0 0-14 0,0 0-1 0,0 0-6 16,21 18-6-16,-19 1-2 0,-2 1-5 0,0 13 2 16,-9 0-2-16,0 2-3 0,-7-2-3 0,2 0 1 0,-4-1-1 15,2-1-1-15,-3-5-3 0,8-4-6 0,0-6 2 0,4-1 0 16,0-3-3-16,0-3-2 0,5 0-1 0,-2-1 1 15,-1-1-2-15,5-7 1 0,0 0-1 0,0 10-1 16,0-10 2-16,0 0-3 0,25 0 0 0,-7-2 1 16,3-2-2-16,-3 2-2 0,5 0-3 0,-5 0 2 15,2 0-5-15,1-1 1 0,-2 3 4 0,-2 3-4 16,-2-1 0-16,-4 2 0 0,0-2 2 0,-11-2-4 16,14 11 2-16,-10-6-1 0,1 2 4 0,-3 1 1 0,-2 0-2 15,0-8 1-15,-4 17 3 0,-7-3-1 0,-4 0 2 16,4-3-1-16,-5 1-1 0,-2-2 0 0,4 1 2 15,-4-6 0-15,2 2 1 0,-2-1 3 0,2-4-4 16,3 0 1-16,13-2 0 0,-23 0 2 0,23 0-1 16,-17-4-2-16,17 4-2 0,-11-10-1 0,9 5 0 15,2 5 2-15,0-14 0 0,0 14-3 0,9-17-6 16,-5 8-7-16,4 0-17 0,3-1-14 0,2-2-18 0,3 1-15 16,0 2-22-16,-2 4-14 0,-3 1-19 15,8-3-10-15,-6 6-97 0,-1 1-283 0,-12 0 82 0</inkml:trace>
  <inkml:trace contextRef="#ctx0" brushRef="#br0" timeOffset="58865.05">6200 11022 321 0,'12'3'6'0,"-12"-3"26"16,0 0 21-16,0 0 2 0,0 0 4 0,0 0 3 15,13 2-13-15,-13-2 0 0,0 0-10 0,0 0-3 16,0 0 2-16,7 8-4 0,-7-8 8 0,2 7 12 16,-2-7 4-16,0 12-4 0,3-4 3 0,-3-8-3 15,0 18-6-15,0-9-1 0,3 1-1 0,-3 1 2 0,2-3-7 16,2 2 2-16,1-2 1 0,-1 2-3 15,3-2-3-15,-3 0-2 0,4 1 1 0,0-3-5 0,1 0 2 16,3-1-1-16,-5-1 3 0,4-1 1 0,-11-3 3 16,21 5 9-16,-15-5 7 0,-6 0 10 0,0 0-4 15,30-5-3-15,-23 2-5 0,0-3-4 0,0-1-1 16,-7 7 11-16,7-14-11 0,-3 7 2 0,-2-1-8 16,0 0 0-16,-2 8-5 0,-2-17-2 0,2 17-3 15,0-12-4-15,0 12-3 0,-2-10-3 0,2 10-3 16,-2-10-11-16,2 10-26 0,0 0-28 0,-2-11-35 0,2 11-23 15,0 0-23-15,0 0-19 0,0 0-28 16,0 0-98-16,0 0-323 0,0 0 92 0</inkml:trace>
  <inkml:trace contextRef="#ctx0" brushRef="#br0" timeOffset="59100.28">6949 10998 362 0,'0'0'288'0,"0"0"-36"0,0 0-20 16,0 0-27-16,0 0-24 0,0 0-25 0,0 0-19 15,0 0-17-15,0 0-14 0,4-5-16 0,-4 5-8 16,0 0-6-16,0 0-6 0,20 0-9 0,-20 0-5 16,30 3-8-16,-7-1-14 0,11 2-15 0,-4-1-18 15,1-2-12-15,-5 2-16 0,-1-2-17 0,-7 4-5 0,3-5-16 16,-1 2-10-16,-6-1-18 0,-14-1-9 15,25 0-25-15,-25 0-14 0,16-1-100 0,-16 1-288 0,14-8 83 16</inkml:trace>
  <inkml:trace contextRef="#ctx0" brushRef="#br0" timeOffset="59287.75">7295 10815 314 0,'0'0'149'16,"0"0"-7"-16,0 0 2 0,0 0-1 0,0 0-14 0,-23 21-14 15,14-7-10-15,-3 5-9 0,6-3-9 0,-3 2-13 16,0 1-6-16,1 0-5 0,4 2-5 16,-3 10-8-16,1-6-4 0,4 7-16 0,4-8-27 0,0-3-15 15,5-3-20-15,1-3-31 0,4 3-16 0,2-6-16 16,4 1-102-16,2-5-235 0,13 1 69 0</inkml:trace>
  <inkml:trace contextRef="#ctx0" brushRef="#br0" timeOffset="59678.81">7958 10922 219 0,'8'-8'196'0,"-6"-3"-21"0,0 2-16 0,-4 0-21 16,2 9-6-16,-2-16-12 0,-2 8-6 0,0-1-10 15,4 9-10-15,-9-10-8 0,5 4-2 0,4 6-8 16,-19-9-13-16,11 9-2 0,8 0-3 0,-37 3 1 16,16 1-2-16,-10 6-3 0,7 0-1 0,5 2-7 15,-9 3-5-15,5-1-5 0,5 1-4 0,6-3-1 16,1 0-5-16,3-1-4 0,-2 1 0 0,5-2 1 15,3 1-7-15,0-3 0 0,2 2 4 0,0-10-6 0,4 17 2 16,1-9-1-16,1-2-1 0,9 5-2 0,-2-5-1 16,5-2-3-16,-4-4-9 0,4 2-9 0,3-4-4 15,1-4-1-15,1-1-2 0,-4-1 5 0,-1-4-4 16,11-5-1-16,-8 3 7 0,-5 1-2 0,0 4 5 16,-3-4 12-16,-3 5 7 0,-3 0 5 0,-1 2 6 15,-1-1-1-15,-5 7-1 0,10-6-3 0,-10 6-3 16,4-7-6-16,-4 7 2 0,0 0-3 0,0 0 1 15,0 0 1-15,0 0-2 0,0 0 1 0,0 0-2 16,2 30 0-16,-4-22-2 0,2 9 3 0,-2-1 0 16,2-1 2-16,-2 1-2 0,2 0-3 0,2 1 3 15,-4 1 2-15,2 0-19 0,2-3-22 0,0 3-22 16,0-5-32-16,-2-1-27 0,2-2-22 0,3 1-14 0,-3-6-16 16,2 2-90-16,-4-7-302 0,12 6 87 0</inkml:trace>
  <inkml:trace contextRef="#ctx0" brushRef="#br0" timeOffset="59851.82">8223 11111 412 0,'5'-6'221'0,"-5"6"-25"0,0 0-21 16,6-6-16-16,-6 6-16 0,0 0-18 0,0 0-14 15,0 0-15-15,0 0-8 0,0 0-7 16,0 0-10-16,0 0-1 0,0 0-2 0,0 0-2 0,0 23-6 16,0-23-8-16,-6 19-3 0,1-2-4 0,1 2-5 15,-1-1-1-15,1 3-3 0,-1-4-5 0,2 1-19 16,1-1-20-16,-2 0-31 0,2 1-28 0,-1-2-33 15,3-4-28-15,-2-4-25 0,2-8-103 0,0 13-307 0,0-13 88 16</inkml:trace>
  <inkml:trace contextRef="#ctx0" brushRef="#br0" timeOffset="60438.16">8599 10540 223 0,'7'-10'238'15,"3"4"-31"-15,-6-1-34 0,-4 7-22 0,11-8-23 0,-11 8-10 16,0 0-20-16,0 0-11 0,0 0-7 0,17 21-10 16,-15-3-8-16,2 5-7 0,-6 12-3 0,2 2-2 15,-9-1 9-15,-3 4-1 0,3-5-5 0,3-1-7 16,-11-1-1-16,6-2-2 0,-1-6-5 0,1-4-6 16,5-7-3-16,1 1-2 0,-1-3-1 0,-2 0-2 15,6-4-1-15,0-2 1 0,2-6 0 0,-3 13-1 16,3-13-4-16,0 0-1 0,0 8-3 0,0-8 4 15,0 0-3-15,23-2-6 0,-23 2-3 0,41-4-1 16,-22 2 2-16,-4 2-5 0,2 0-1 0,0 0 0 0,2 2-1 16,-6 2-1-16,-1-2 0 0,-1 5 0 0,-11-7 0 15,15 9 0-15,-9-1 1 0,-4 0 0 16,1 1 2-16,-1 2 2 0,-4-1 4 0,-1 4 3 0,-5 2-3 16,-2-4 2-16,-4 3 0 0,2 0-2 0,-1-3 2 15,2-7 3-15,-1 4 5 0,1-2-4 0,2-3 4 16,-1 0-4-16,10-4 4 0,-15 4 0 0,15-4 1 15,-14 1-5-15,14-1-1 0,0 0 1 0,-18-8-4 0,18 8-5 16,-4-8-2 0,4 8-10-16,6-13-8 0,-6 13-15 0,11-15-14 15,6 3-18-15,-2 1-18 0,4 1-9 0,-4 1-8 0,4-2-22 16,-4 6-2-16,6 1 2 0,-4 2-1 16,0 0 4-16,2 2 8 0,2 0 12 0,-1 0 2 15,1 0 12-15,-4 2 3 0,2-2 22 0,-6 2 2 0,-13-2 26 16,25 0 12-16,-25 0 22 0,19 4 9 0,-19-4 18 15,16 4 5-15,-16-4 11 0,16 5 7 0,-7-1 5 16,-9-4 4-16,16 8 7 0,-11-3 1 0,3-2 1 16,-1 5 4-16,-1 1-1 0,-6-9-5 0,8 14-2 0,-5-5-3 15,-1 0-8-15,4 7-2 0,-3 1-7 0,-1-2-4 16,-2-1-6-16,5 3-3 0,-5-1-3 16,0 1-2-16,0-2-3 0,-3 4-18 0,1-2-34 0,2-3-30 15,0-14-46-15,0 29-34 0,2-13-154 0,-2-4-341 16,5 0 96-16</inkml:trace>
  <inkml:trace contextRef="#ctx0" brushRef="#br0" timeOffset="60846.83">9416 11069 276 0,'0'0'314'0,"-2"-7"-41"0,2 7-27 16,0 0-21-16,0 0-21 0,0 0-26 0,0 0-22 16,0 0-19-16,0 0-16 0,0 0-13 0,0 0-11 15,0 0-10-15,11-6-7 0,-11 6-10 0,28 0-7 16,-8 2-6-16,0-2-3 0,14 2-6 0,-6-2-7 15,-3 0-5-15,-2 0-2 0,-3 0-2 0,1 0-5 0,-2 0 1 16,-2 0-6-16,2 0-2 0,-6 0-1 0,-13 0-1 16,23 0-4-16,-23 0 2 0,19 0-4 0,-19 0 0 15,0 0-1-15,20 0-2 0,-20 0 4 0,14 0-7 16,-14 0 2-16,0 0-3 0,13 0-6 0,-13 0-6 16,0 0-10-16,0 0-10 0,17-2-10 0,-17 2-12 15,0 0-19-15,0 0-15 0,0 0-15 0,0 0-20 16,0 0-14-16,0 0-15 0,0 0-4 0,19 0-2 15,-19 0-7-15,0 0-94 0,0 0-302 0,0 0 87 16</inkml:trace>
  <inkml:trace contextRef="#ctx0" brushRef="#br0" timeOffset="61018.67">9837 11058 1092 0,'0'0'-60'0,"0"0"17"0,0 0 21 0,0 0 11 0,0 0 26 15,0 0 4-15,0 0 6 0,-29-20 20 0,29 20 14 16,-7-9 19-16,7 9 4 0,-4-8 14 0,4 8-5 16,-7-6 3-16,7 6 7 0,-4-10 2 0,4 10 1 15,-7-9-2-15,7 9-2 0,-5-8-9 0,5 8-12 16,0 0-12-16,-7-6-8 0,7 6-8 0,0 0-10 15,0 0-1-15,0 0-6 0,0 0-5 0,0 0-3 16,0 0 0-16,-21 14 0 0,19-5-6 0,-5 4 2 0,1 7 0 16,1-2-9-16,3 0-17 0,0 13-29 0,-2-8-34 15,4 2-33-15,2-7-45 0,0 3-170 16,0-3-380-16,0-2 107 0</inkml:trace>
  <inkml:trace contextRef="#ctx0" brushRef="#br0" timeOffset="61174.91">10244 11128 264 0,'0'0'112'0,"0"0"-31"0,13-3-53 0,-13 3-55 16,19-1-14-16,-19 1-44 0,20 0 16 0</inkml:trace>
  <inkml:trace contextRef="#ctx0" brushRef="#br0" timeOffset="61383.67">10693 11118 309 0,'16'-3'148'0,"0"-1"-29"0,0 3-13 16,-16 1-18-16,34-3-27 0,-13 3-9 0,1-2-13 16,15 4-10-16,-2-2 0 0,-1 3 0 0,-7-2-8 0,-2 1-7 15,-5 0-7-15,1 1 12 0,-1-3 7 0,-1 2 9 16,-1 0 18-16,-2 0 10 0,-16-2 15 15,25 0 0-15,-14 0 7 0,-11 0-9 0,21 0 0 0,-21 0-15 0,28-2-1 16,-3 0-11-16,-5 0-5 0,0 2-19 0,4-3-27 16,14-1-38-16,-4 3-43 0,2-4-146 0,-1 1-272 0,2 0 79 15</inkml:trace>
  <inkml:trace contextRef="#ctx0" brushRef="#br0" timeOffset="61775.53">12011 11133 464 0,'0'0'295'16,"0"0"-27"-16,0 0-22 0,0 0-23 0,0 0-18 16,0 0-26-16,0 0-17 0,0 0-21 0,0 0-16 15,23-5-12-15,-23 5-17 0,20-3-8 0,-1 3-9 16,4 0-9-16,11-1-4 0,2 1-10 0,-4 1-6 0,7 2-4 15,-5-3-7-15,-9 0-9 0,0 4-13 16,-4-4-12-16,-3 1-17 0,1-1-13 0,-6 3-16 16,1-2-21-16,-5-1-10 0,-9 0-24 0,0 0-17 0,23 0-16 15,-23 0-18-15,0 0-23 0,0 0-2 0,0 0-96 16,0 0-318-16,0 0 91 0</inkml:trace>
  <inkml:trace contextRef="#ctx0" brushRef="#br0" timeOffset="61963.04">12278 11038 362 0,'-7'-9'186'0,"2"2"-11"15,3 2-3-15,-2-2-8 0,4 7-3 0,-7-8 2 16,7 8-5-16,-4-7-17 0,4 7-11 0,-5-5-14 0,5 5-17 16,0 0-16-16,0 0-6 0,0 0-10 15,0 0-3-15,0 0-10 0,0 0-6 0,0 0-5 0,-14 12-6 16,10-4 0-16,2 9-1 0,-3 4-6 0,3 8-1 16,0 1-2-16,2 4-16 0,4-4-19 15,3 0-33-15,2 2-28 0,3-9-34 0,5 2-34 0,4 2-46 16,0-10-99-16,11 2-337 0,2-9 96 0</inkml:trace>
  <inkml:trace contextRef="#ctx0" brushRef="#br0" timeOffset="62400.5">13350 11006 394 0,'0'-10'203'0,"0"0"-16"0,-5 0-25 15,5-1-16-15,-2 3-11 0,-2 0-4 0,-1 0-11 16,1 0-4-16,-3 0-11 0,2-1-2 0,-9-1-11 16,1 2-3-16,-3 1-5 0,-3 1-4 0,1 2-3 15,-5 4 0-15,6 4-8 0,-6 0-8 0,-7 6-7 16,2 1-3-16,1 4-7 0,6-1-3 0,6 0-4 0,0 0-3 16,7 1-5-16,-1 1 0 0,2 1-2 15,2-3 0-15,5 5-1 0,3-3-2 0,4 0-8 0,1-1 1 16,3 1 3-16,4-3-4 0,2-1 3 0,4-2-4 15,-4-3-1-15,5-2 1 0,-4-2-2 0,8-3-1 16,-7 0-1-16,-2-3-3 0,4-1 0 0,-1-4-4 16,-2-1 0-16,0-3 2 0,7-8-4 0,-8 4 1 15,-6 0-1-15,-2 3-4 0,0 1 5 0,-2 2-2 0,0 1-4 16,-3 1 8-16,-2 2 3 0,4 0-2 0,-4 2-2 16,-2 4 0-16,6-9-2 0,-6 9 0 0,3-3-2 15,-3 3 2-15,0 0 0 0,0 0-2 0,0 0 1 16,0 0 1-16,0 0 1 0,0 0-4 0,2 20-2 15,-4-12 6-15,-1 2-9 0,-1 7 6 0,4-1 2 16,-4 2 1-16,1 1-11 0,-2 0-16 0,1-2-27 16,-1 4-29-16,3-2-29 0,0-1-18 0,0 1-34 15,-1 0-33-15,1-7-119 0,2 0-373 0,0-1 105 16</inkml:trace>
  <inkml:trace contextRef="#ctx0" brushRef="#br0" timeOffset="62775.49">13489 11204 355 0,'2'-4'242'0,"3"-1"-23"0,-5 5-20 0,6-7-18 16,-6 7-28-16,6-5-21 0,-6 5-15 0,0 0-13 15,0 0-15-15,0 0-8 0,0 0-7 0,0 0-10 16,15 12-6-16,-13-6-5 0,3 3-7 0,-3 2-3 0,0-4-2 16,1 4-4-16,-3-3-4 0,3 2-3 15,-1-1-3-15,-2 1-3 0,0-2-8 0,2-2 7 0,-2-6-2 16,0 13-2-16,2-8-1 0,-2-5 4 0,0 7-4 15,0-7-2-15,0 0-2 0,0 8 3 0,0-8-3 16,0 0-8-16,0 0 2 0,0 0-2 0,0 0 1 16,0 0 0-16,18-15-4 0,-6 3 0 0,-1 0 1 15,3 0-3-15,-3-1 0 0,6 1 2 0,-11 2 0 16,3 1-2-16,0 3 0 0,1 0-2 0,-6 2 0 16,3 0-1-16,-7 4-3 0,9-4 0 0,-9 4 4 0,0 0 0 15,0 0-1-15,16 1 2 0,-16-1-5 16,7 11 8-16,-3-6 0 0,-2 2 0 0,1 2 1 0,-1-1-3 15,0 1 0-15,3-2 3 0,-5 4-1 0,0-2 0 16,5 8 4-16,-5 0-2 0,2-5-2 0,-2 0-9 16,0 1-22-16,0-5-19 0,0 1-20 0,0-9-21 15,-2 16-23-15,2-10-21 0,0 2-11 0,0-8-128 16,0 0-323-16,0 8 92 0</inkml:trace>
  <inkml:trace contextRef="#ctx0" brushRef="#br0" timeOffset="63197.34">14192 10739 223 0,'9'-14'232'0,"-1"4"-23"15,0 1-18-15,-4 2-31 0,3 2-23 0,-7 5-15 16,7-4-19-16,-7 4-12 0,0 0-11 0,0 0-4 16,8 16-10-16,-4 1-2 0,-4 4-7 0,-4 9 2 15,-2 1-8-15,-3 2-3 0,2 0-3 0,-2 2-4 16,0-4-2-16,-2-3 0 0,2-3-3 0,-5 2-2 0,3-6-2 15,1-3-6-15,3-6 1 0,1 2 0 16,-1-3-7-16,-1-1 5 0,6-3-4 0,2-7-2 0,-4 10 3 16,-1-5 5-16,5-5 2 0,-2 7 1 0,2-7-1 15,0 0-3-15,0 0-5 0,0 0-2 0,0 0-6 16,41-7-3-16,-25 6-1 0,3-3-1 0,-1 2-1 16,-2-1-4-16,2 3 4 0,-2 3-5 0,-3 1 1 15,-1-1-2-15,-3 2 0 0,0-2-1 0,0 1-1 16,-4 5 3-16,0-2-3 0,-1-2 1 0,-4 3 5 15,0-8-2-15,0 15-2 0,-2-4 4 0,0-5-2 0,-5 1 4 16,2 0 8-16,-4-2 5 0,2 3 2 0,-5-5-3 16,3 2-1-16,-6 1-2 0,1-2 0 15,0-2-2-15,14-2-2 0,-23 0-1 0,23 0 1 16,-15 0 0-16,15 0 3 0,-14-4-12 0,14 4-11 0,-9-6-13 16,9 6-15-16,-2-10-26 0,2 10-27 0,0 0-34 15,8-15-23-15,-1 9-40 0,3-3-110 0,5 0-353 16,-1 0 99-16</inkml:trace>
  <inkml:trace contextRef="#ctx0" brushRef="#br0" timeOffset="63604.52">14595 11124 219 0,'5'6'157'0,"-3"1"-17"15,-2 4 3-15,0-1-15 0,0 1-20 0,0 3-12 16,-2 3-6-16,-3-3-4 0,3-2-15 0,2 1 0 0,-2-5-13 16,0 1-1-16,2-9-5 0,-5 13-4 0,5-9 1 15,0-4-9-15,-3 12-5 0,3-12 14 16,-2 7 10-16,2-7 2 0,0 0-7 0,0 0-1 0,0 0-7 16,0 0-4-16,0 0-10 0,0 0-5 0,0 0-4 15,37-23-2-15,-10 3-5 0,0-1-3 0,-6 5 4 16,-2 4-7-16,-4 2-1 0,-3 1 1 0,-1 1-5 15,-2 4-4-15,0-3 1 0,1 3 0 0,-10 4-5 16,11-4-2-16,-11 4 3 0,0 0-1 0,0 0 3 0,0 0-4 16,23 11 6-16,-17-7 6 0,-3 4-5 15,-1 1 8-15,0 0-1 0,2 0-2 0,2 9 1 0,-6-1-1 16,2-2 6-16,0 0-4 0,-2 4-2 0,0-4 3 16,0-3-3-16,0-2 2 0,-2-2-3 0,2-8 3 15,0 16-3-15,0-16 1 0,-2 15-7 0,2-15-17 16,2 12-24-16,-2-12-25 0,-4 12-38 0,4-12-53 15,-10 11-102-15,10-11-306 0,-13 6 87 0</inkml:trace>
  <inkml:trace contextRef="#ctx0" brushRef="#br0" timeOffset="64466.71">4013 11810 246 0,'2'6'236'0,"-2"-6"-20"0,0 0-23 0,0 0-22 16,0 0-16-16,0 0-14 0,0 0-11 0,0 0-11 16,0 0-8-16,0 0-6 0,0 0-7 0,0 0-4 15,0 0-11-15,0 7-3 0,0-7-7 0,0 0-12 16,0 0-7-16,0 0-5 0,0 0-6 0,0 0 0 16,12 4-8-16,-1-4-2 0,10 0-2 0,15 0-4 15,-1-2-2-15,5 0-7 0,2 2-22 0,-1 0-23 16,-3 0-25-16,-1 0-22 0,0 2-24 0,-1 3-22 15,-13 0-29-15,-5 1-14 0,-4-2-98 0,-5 4-312 16,-2-6 89-16</inkml:trace>
  <inkml:trace contextRef="#ctx0" brushRef="#br0" timeOffset="64622.2899">4118 12062 230 0,'0'0'225'0,"0"0"-27"0,0 0-25 0,0 0-15 16,-9 3-12-16,9-3-15 0,0 0-15 0,0 0-8 15,0 0-12-15,0 0-11 0,0 0-9 0,0 0-9 0,0 0-7 16,52 2-8-16,-31-2-14 0,2 2-34 16,11 2-45-16,5 2-50 0,-1-3-149 0,-3 1-285 15,6-1 82-15</inkml:trace>
  <inkml:trace contextRef="#ctx0" brushRef="#br0" timeOffset="87918.18">5187 11806 271 0,'0'0'117'0,"0"0"-20"0,0 0-12 0,0 0-14 16,0 0-6-16,0 0-6 0,0 0-4 0,0 0-11 16,4-8-4-16,-4 8 2 0,0 0-8 0,0 0-2 15,0 0-5-15,0 0-1 0,0 0-4 0,0 0-2 16,0 0 5-16,0 0 3 0,0 0 4 0,0 0-1 16,0 0-1-16,2-8 6 0,-2 8-6 0,0 0 2 15,0 0-12-15,0 0 5 0,0 0-9 0,2-13-1 16,-2 13-1-16,2-12-2 0,0 6 4 0,-2-5-9 0,0 3 0 15,3 0 1-15,-1-2 0 0,0-1 0 16,0-7-5-16,0 4 1 0,3-3 4 0,-3 5-8 0,0 2 5 16,-2 1-3-16,0 1 5 0,0 8-10 0,3-12 3 15,0 3 5-15,-3 9-9 0,2-7 2 0,-2 7-6 16,0 0 3-16,0 0-1 0,2-9-3 0,-2 9 5 16,0 0-4-16,0 0 1 0,0 0-2 0,0 33 2 15,-2-15 5-15,-6 15 0 0,4 0-3 0,-1 4 1 0,-3 0 4 16,-3 0-2-16,1 2 2 0,1-6-2 15,2 2 1-15,-5-2-3 0,6-1 1 0,1-2-1 0,-1-8 2 16,1-3-8-16,0-3 8 0,3-3 2 0,-1-3 0 16,1 0 7-16,0-3 1 0,2 0-3 0,0-7 3 15,-4 9 21-15,4-3 17 0,0-6 7 0,0 0 0 16,0 0-1-16,0 0-8 0,0 0-6 0,0 0-4 16,0 0 0-16,0 0-8 0,0 0-3 0,0 0 6 15,13-27-15-15,-8 20 6 0,-3 0-9 0,3-1 0 16,1 1 1-16,1-1-3 0,-3 2-1 0,6-1-4 15,-3 3-2-15,-7 4 2 0,13-8-5 0,-3 4-1 16,-10 4 2-16,13-2-4 0,-13 2 3 0,0 0-4 16,21 2-2-16,-21-2 3 0,13 8 2 0,-3-4-3 0,-5 3 0 15,1-1 4-15,-1 2-3 0,-1 1 1 0,0 1-1 16,1-3 1-16,-2 4-2 0,-3-3 3 0,2 9 0 16,-4-4 3-16,2-1-4 0,-3-2 6 0,1-1-4 15,2-9-1-15,-3 13 3 0,1-4 2 0,2-9 1 16,-6 8 6-16,6-8-5 0,-7 8 2 0,7-8-3 15,-7 4 2-15,7-4 6 0,-12 1 2 0,12-1 6 16,0 0 0-16,-17-5 3 0,17 5-5 0,-15-8-2 0,7 1 4 16,3 1-5-16,-1 0 0 0,0 0-3 15,0-3-3-15,3 1-4 0,3 8-12 0,-6-12-21 0,1 5-20 16,5 7-28-16,0-13-31 0,0 13-21 0,3-11-106 16,1 5-279-16,0-1 80 0</inkml:trace>
  <inkml:trace contextRef="#ctx0" brushRef="#br0" timeOffset="88255.75">5443 12139 300 0,'-4'12'99'0,"-4"2"-12"15,6-6-16-15,0 0 3 0,2 1-19 0,0-9 5 0,-2 13-10 16,2-13-2-16,0 10-1 0,0-10-13 0,4 8 4 0,-4-8-7 15,5 9-4-15,2-6 4 0,-7-3-11 0,18 7 6 16,-8-6-9-16,-10-1 2 0,20 4 0 16,-8-4 1-16,-12 0-3 0,17 0 2 0,-17 0 3 0,21 0 2 15,-21 0 4-15,13-4 4 0,-13 4 6 0,15-4 1 16,-15 4-3-16,6-5 2 0,-6 5 7 0,2-8-3 16,-2 8-4-16,-2-11-8 0,2 11 3 0,-6-12-2 15,-4 3-2-15,3 1-3 0,-6-3 0 0,-1 2 0 16,-2 0 1-16,2-3-3 0,3 4 0 0,0-1-8 0,3 3 4 15,2-1-3-15,6 7-3 0,-11-7-10 16,11 7-18-16,-7-9-26 0,7 9-25 0,-5-6-14 0,5 6-21 16,0 0-19-16,0 0-76 0,12-9-232 0,-12 9 68 15</inkml:trace>
  <inkml:trace contextRef="#ctx0" brushRef="#br0" timeOffset="88957.01">5934 11909 279 0,'2'-11'153'0,"-2"11"-15"0,2-12-18 15,-2 12-7-15,0 0-15 0,0-10-15 0,0 10-7 16,0 0-13-16,-6-9-7 0,6 9-12 0,0 0 0 0,0 0-7 16,-26 7 0-16,26-7-11 0,-23 15 3 15,10-3-9-15,-1 0-5 0,-2 0 0 0,4 3 1 0,1-1-3 16,3 3 0-16,-2-2 3 0,3 1-3 0,3-4-1 15,-1 2-1-15,5 0-3 0,-2-2 1 0,4-1-1 0,0-3 3 16,3-2-3-16,-1 3 6 0,1-3-5 0,5 0 7 16,-2-2-6-16,10 0 1 0,-4-3 1 0,-1-1-2 15,-13 0 2-15,24-3-3 0,-4-2-3 0,-4-2 1 16,-2-3 2-16,-1-3-1 0,4 0 3 0,-4-1-1 16,-1 0-3-16,-1-2 0 0,-6 4-4 0,1 1 10 15,-1 1 6-15,0 2 4 0,-3 0 0 0,-2 8-4 16,5-11-1-16,-5 11-4 0,2-8 3 0,-2 8-11 15,0 0 0-15,0 0-3 0,0 0-4 0,0 0 7 0,0 0-3 16,0 0-3-16,0 0 2 0,0 0-1 0,0 0 1 16,2 32-2-16,-2-15 4 0,0 2-1 0,0-3 3 15,0 3 0-15,2-3 0 0,0 1-10 0,1-2-4 16,1 1-11-16,-2 1-13 0,6 0-15 0,1-2-3 16,-5-4-17-16,3 2-3 0,-1-5-1 0,4-1 3 15,-1-4-2-15,-2 2-3 0,-7-5 0 0,20 0-1 16,-20 0 4-16,21-5 4 0,-3-1 6 0,-6 0 18 0,-1 0 18 15,-2 1 18-15,-9 5 23 0,12-9 7 16,-8 6 10-16,-4 3 14 0,9-5-4 0,-9 5-7 0,0 0-2 16,9-7-5-16,-9 7 2 0,0 0-10 0,0 0 1 15,0 0-5-15,0 0 11 0,0 0 1 0,0 0-1 16,0 0-3-16,0 0 2 0,8 20-12 0,-8-20 6 16,0 9-6-16,0-9 1 0,2 8-3 0,0 1-1 15,-2-9 2-15,9 10-3 0,-5-4 6 0,3-1-2 16,-7-5-8-16,14 9 4 0,-7-7-1 0,-7-2 5 15,18 2 3-15,-18-2-3 0,18 0-3 0,-18 0-1 16,19-2-1-16,-11-1 5 0,1-2 4 0,1-1 8 0,-3 0-6 16,-1 0 3-16,1 0 7 0,-2-3 3 0,-5 9-2 15,5-13-2-15,-3 5 1 0,-2 8-6 0,-2-11-4 16,2 11-3-16,-5-12 1 0,2 7-5 0,3 5 1 16,-9-10-5-16,3 1 2 0,6 9-6 0,-11-8 0 15,11 8-17-15,-10-6-30 0,10 6-20 0,-9-4-35 16,9 4-31-16,0 0-115 0,-16-2-288 0,16 2 83 15</inkml:trace>
  <inkml:trace contextRef="#ctx0" brushRef="#br0" timeOffset="89344.27">6811 12077 436 0,'9'-4'206'16,"-9"4"-30"-16,0 0-24 0,0 0-25 0,0 0-15 16,0 0-12-16,14-2-13 0,-14 2-3 0,21-2-11 0,-1 2-7 15,1 0-7-15,2-2-2 0,13 2-9 0,-8 0-4 16,-3-2-8-16,-3 2-4 0,1 2-23 0,14-2-11 16,-3 0-12-16,-9 2-16 0,-4-2-9 0,-6 0-17 15,0-2-15-15,-15 2 2 0,17 0 3 0,-17 0-3 16,12-5-13-16,-12 5-1 0,0 0 1 0,9-5 4 15,-9 5 3-15,0 0 9 0,-2-13 7 0,2 13 12 16,-9-12 21-16,1 6 14 0,2 0 13 0,-1 0 26 0,1-1 11 16,-4-1 15-16,1 4 5 0,2-2 3 15,-4-1 3-15,11 7-4 0,-14-8-6 0,7 7-7 16,7 1-3-16,-16-4-6 0,16 4 0 0,0 0-14 0,-18 5 11 16,8 2-6-16,10-7 4 0,-13 14-3 0,9-6-9 15,-1 9 0-15,-1-1 0 0,0 5 1 0,4-3 0 16,-2 13-9-16,6-8-25 0,-2-1-24 0,4-1-13 15,2-1-26-15,0-1-27 0,-1 0-85 0,1-5-220 16,5-2 65-16</inkml:trace>
  <inkml:trace contextRef="#ctx0" brushRef="#br0" timeOffset="89803.9">7865 11476 209 0,'10'-3'132'0,"-10"3"-28"15,0 0-10-15,0 0 1 0,6 33 5 0,-6-12-4 0,-2 12-2 16,-2 3-11-16,-6 1-8 0,1 5-1 0,-4-6-8 16,-1 3-12-16,0-2-4 0,0 1-3 0,3-2-2 15,0-3-7-15,-3-2-3 0,3-8-6 0,4-6 0 0,2-1 1 16,0-4-8-16,-1-2 0 0,3-4 5 0,-1 3-2 15,4-9 2-15,-4 8 3 0,4-8-5 0,0 0-2 16,0 0-1-16,0 0-5 0,0 0-4 0,0 0 3 16,0 0-3-16,0 0-2 0,45-12-6 0,-36 9 1 15,9 1-1-15,-1 0-8 0,0 2 2 0,2 2 5 16,-4 3-1-16,0-1-4 0,-7 0 1 0,9 4 1 0,-4 0-1 16,-6 3 2-16,-1-3 0 0,-3 0-3 0,2 2-2 15,-5 6 6-15,-8 1 7 0,2-1-11 0,-3-1 3 16,-5 1 5-16,-2-2-3 0,0-2 1 15,0 1-3-15,0-3 2 0,0-1 13 0,-2-1 5 0,0-5 0 16,2 3-2-16,0-4 2 0,0-2 2 0,-3-2-6 16,4-4 2-16,4 1 0 0,1-1-6 0,1-3-1 15,5 3-1-15,-5-11-2 0,9 4-11 0,0-2-14 0,4-1-14 16,3-1-18-16,2 1-17 0,5 0-24 16,-3 1-13-16,2 3-14 0,4 0-14 0,-1 3-73 15,0 1-241-15,0 2 69 0</inkml:trace>
  <inkml:trace contextRef="#ctx0" brushRef="#br0" timeOffset="89975.76">8011 12155 256 0,'-2'14'140'16,"4"1"-8"-16,-4 2-30 0,0-5 17 0,-3 2-13 0,5-4-15 16,-2 2-5-16,0 5-11 0,-3-2-8 0,0 1-4 15,3 0-13-15,-3 1 1 0,5-2-6 0,-2-1-4 16,0-4-21-16,2 1-19 0,0-2-28 0,-2 0-21 15,2-9-26-15,0 14-88 0,0-14-194 0,2 6 58 16</inkml:trace>
  <inkml:trace contextRef="#ctx0" brushRef="#br0" timeOffset="90462.17">8570 11867 290 0,'0'0'149'0,"4"-6"-9"0,-4 6-12 16,0 0-15-16,5-11-4 0,-5 11-18 0,0 0-12 15,0 0-11-15,0 0-3 0,0 0-9 0,0 0-3 16,-23-3 2-16,23 3-6 0,-46 23-5 0,22-11 2 15,5 2-5-15,-8 3-1 0,2 1-3 0,9-3 0 16,-2-3 0-16,6 1-10 0,3-3-2 0,2-2 0 16,3 0-5-16,1 0 4 0,1-2-5 0,2-6 2 15,2 15-2-15,5-9 1 0,0 0-4 0,2-2 1 0,11 0-1 16,1 0-2-16,0-4 0 0,1 0-2 16,-3-4 2-16,2 0-1 0,-2-2-2 0,2-2-1 0,0 0-1 15,-8-3 1-15,8-1-3 0,-7 1 1 0,0-1-3 16,-8 3-2-16,3 2 7 0,-4 1 5 0,2 0 1 15,-7 6-3-15,7-8-7 0,-7 8 0 0,4-7-2 16,-4 7-3-16,0 0-2 0,0 0 3 0,0 0-2 16,0 0 1-16,0 0 2 0,0 0-4 0,-4 31 5 0,2-15-2 15,-3 3 1-15,0 0 2 0,3-2-2 16,-3 4-3-16,3-2 3 0,2 12 0 0,-2 0-12 0,2-9-13 16,0-2-17-16,-2-3-18 0,4 2-24 0,-2-8-9 15,2 2-18-15,0-1-9 0,-2-4-4 0,5 1 8 16,-3-3-71-16,-2-6-219 0,5 9 64 0</inkml:trace>
  <inkml:trace contextRef="#ctx0" brushRef="#br0" timeOffset="90587.15">8654 12283 498 0,'21'-11'5'0,"-21"11"25"0,0 0 24 0,9-7 11 16,-9 7-2-16,0 0 2 0,0 0-7 0,0 0-5 15,9-8-7-15,-9 8 1 0,0 0-10 0,0 0-3 16,0 0-7-16,0 0-7 0,0 0 3 0,0 0-1 16,0 0 4-16,10 18-9 0,-10-18 2 0,0 17 1 15,-4 3 6-15,2-2-11 0,2 0-22 0,-2-1-29 16,0 3-22-16,2-3-18 0,0 1-57 0,0-3-159 15,2 1 50-15</inkml:trace>
  <inkml:trace contextRef="#ctx0" brushRef="#br0" timeOffset="90790.3">9215 12277 405 0,'2'-9'241'15,"-2"9"-27"-15,5-6-32 0,-5 6-24 0,0 0-22 16,7-8-19-16,-7 8-10 0,9-5-12 0,-9 5-12 16,19-5-13-16,-2-2-25 0,4 3-24 0,-1 1-28 15,3 0-29-15,11-1-17 0,-6 2-28 0,-3 0-17 16,9-2-14-16,-9 2-79 0,-4-2-224 0,-5-1 65 16</inkml:trace>
  <inkml:trace contextRef="#ctx0" brushRef="#br0" timeOffset="90924.7399">9597 12180 532 0,'0'0'13'0,"0"0"14"16,0 0 13-16,-19-12 13 15,19 12 15-15,-17-4 4 0,17 4 19 16,-15 0-10-16,15 0 5 0,-19 0-8 0,19 0-14 0,0 0-7 16,-24 4-4-16,24-4-10 0,-14 5-5 0,7-1 1 0,7-4-5 15,-11 13-6-15,6-5 2 0,3-2-2 0,2 5-10 16,0 7-17-16,4-3-27 0,4 2-22 0,0-3-14 16,8-1-18-16,0 0-92 0,16 2-203 0,0-5 60 15</inkml:trace>
  <inkml:trace contextRef="#ctx0" brushRef="#br0" timeOffset="91127.9">10684 12244 241 0,'0'0'123'0,"0"0"-40"0,0 0-40 16,13 4-43-16,-3-3-45 0,-10-1-51 0,30 5 18 15</inkml:trace>
  <inkml:trace contextRef="#ctx0" brushRef="#br0" timeOffset="91268.45">11535 12241 405 0,'5'-4'236'0,"-5"4"-35"0,8-7-29 0,-8 7-22 16,11-9-24-16,-1 3-41 0,-10 6-53 0,28-11-48 15,-11 5-67-15,4-2-82 0,16-1-194 0,-1 1 58 16</inkml:trace>
  <inkml:trace contextRef="#ctx0" brushRef="#br0" timeOffset="91534.66">12517 12194 445 0,'0'0'260'0,"0"0"-33"16,0 0-34-16,0 0-22 0,0 0-20 0,0 0-23 15,0 0-12-15,0 0-12 0,0 0-11 0,0 0-11 16,0 0-11-16,0 0-3 0,83 7-9 0,-45-7-7 16,6 0-22-16,-3 0-21 0,-3 0-25 0,2 0-17 15,-4-4-24-15,0-1-15 0,-6 3-16 0,-7 0-23 16,-5-2-14-16,0 0-11 0,-2-3-74 0,-6 3-249 16,1-1 73-16</inkml:trace>
  <inkml:trace contextRef="#ctx0" brushRef="#br0" timeOffset="91691.26">13013 12079 362 0,'0'0'8'0,"-14"-12"22"0,7 7 14 15,7 5 35-15,-16-9-3 0,9 5 11 0,7 4 0 0,-15-7 4 16,15 7-2-16,-15-4-1 0,15 4-4 0,-11-2 6 16,11 2-1-16,0 0-2 0,-21 4-5 0,21-4-4 15,-13 10-7-15,6-3-5 0,-4 5-5 0,2 5-10 16,2-2 1-16,0 1-8 0,0 2 3 0,2 2-9 16,3-2-2-16,0 13-21 0,2 2-37 0,0 0-46 15,2 0-57-15,5-2-113 0,0 0-282 0,0 2 81 0</inkml:trace>
  <inkml:trace contextRef="#ctx0" brushRef="#br0" timeOffset="92253.72">13594 11596 429 0,'5'-6'209'0,"-5"2"-34"0,0 4-28 0,0 0-24 15,7-4-14-15,-7 4-14 0,0 0-13 0,4 17-10 16,-2-1-7-16,0 4-5 0,-2 11 1 0,0 6 2 0,-2 3 4 15,0 0 0-15,-7 4 3 0,-3 18 1 16,1-17-11-16,5-6-5 0,-2-3-2 0,-3-1-5 16,4-2-4-16,-2-4-5 0,2-5-4 0,-2-4-2 0,5-5-4 15,1-3 0-15,1 1-4 0,-2-2-2 0,2-3 2 16,2-2-4-16,-4 2 4 0,4-8-2 0,-2 7 2 16,2-7-5-16,0 0-1 0,0 0-2 0,0 0-3 15,21-3 5-15,0-3-8 0,-3 0-1 0,0-2-3 16,-2 2 2-16,0-1-3 0,3 3-1 0,-4 2-4 15,2 0-1-15,-4 2-1 0,0 2-1 0,-1 0-1 16,-3 0 0-16,0 3-1 0,1 1-1 0,-4 0-1 0,-1 0 3 16,-1 2 2-16,-2 1-2 0,-2 0 6 0,-2 7-5 15,-7-1 3-15,0 0-1 0,-5-1 1 16,1-2 3-16,-4 1-1 0,-2-3 1 0,0-1 10 0,0-1 6 16,-1-2 4-16,4-5 7 0,3 4 3 0,-1-5 2 15,3 0-5-15,11 0 3 0,-15-9-8 0,11 6-1 16,-1-3-2-16,3-5-3 0,4-4-10 0,3-3-5 15,2 2-19-15,7-14-17 0,4 3-20 0,2 1-21 16,8 2-20-16,-3-1-26 0,5 5-18 0,-3 3-24 16,-7 5-15-16,1 3-113 0,-5 1-341 0,0 3 98 15</inkml:trace>
  <inkml:trace contextRef="#ctx0" brushRef="#br0" timeOffset="92581.82">13961 12133 226 0,'2'6'165'0,"0"5"-11"16,2-2-9-16,0 9-15 0,-2-1-8 0,-2 2-7 16,5-2-10-16,-1 1-11 0,-4-1-13 0,2-1-9 0,-2 0-7 15,2-4-9-15,-4-4 0 0,2 3-9 16,2-3-2-16,-2-1-6 0,0-7 1 0,0 12 0 16,0-12 0-16,0 5 7 0,0-5 2 0,0 0-4 0,-2 9-2 15,2-9-7-15,0 0-5 0,0 0-5 0,0 0-6 16,0 0 0-16,14-24-5 0,-7 15 1 0,2-6-7 15,2 2 6-15,-1 0-4 0,-1 1-6 0,-1 4 6 16,-2-1-11-16,0 0 3 0,1 6-5 0,0-3 4 16,-1 3-3-16,-6 3-2 0,19-1 2 0,-10-2-4 15,-9 3 3-15,16 7-1 0,-5-3 0 0,-2 0 0 16,1 2 1-16,-4 0 3 0,1 1-1 0,3 1-1 0,-6-2 4 16,10 8 0-16,-6-1-1 0,2-1-14 15,-1 0-13-15,0-2-22 0,-5 3-21 0,4-5-15 0,-6 1-23 16,5-1-21-16,-1 0-4 0,1-4-80 0,1 2-248 15,-8-6 71-15</inkml:trace>
  <inkml:trace contextRef="#ctx0" brushRef="#br0" timeOffset="92984.83">14787 12069 214 0,'8'-15'227'0,"0"3"-23"0,-3 2-11 0,-1 0-10 15,-4 4-11-15,2-3-14 0,-2 9-24 0,0-10-16 16,0 10-13-16,-4-8-14 0,4 8-15 0,-7-4-6 15,7 4-8-15,0 0-4 0,0 0-9 0,-42 14 6 0,18 5-5 16,-6 1 1-16,3 3-1 0,2 2-4 0,2 1-6 16,0 1-1-16,3 2-6 0,5-3-3 15,4-3-2-15,3-5-3 0,2-1-2 0,2-1 1 0,4-3-2 16,0-2-2 0,0 0-3-16,0-2 0 0,4-1 4 0,2-2-6 0,0 0 3 0,3-2-1 0,2-2-5 15,-1 0 6-15,5-4-4 0,6-2-3 0,0-4-1 16,-3-1-1-16,0-3-6 0,12-6 0 0,-7-1-1 15,-5 0 1-15,-4 5-3 0,-3 0 2 0,-2 4 0 16,-3 0 1 0,2 1 2-16,-3 1-1 0,-1 1-1 0,0 3-5 15,-4 4 1-15,5-5-5 0,-5 5 3 0,6-6 1 0,-6 6-2 16,0 0 1-16,0 0 0 0,0 0 0 0,0 0 3 16,8 18 3-16,-6-10-1 0,-2 1-1 0,2-2-1 15,1 4 2-15,-3 6 3 0,4-5-2 0,-2 0-5 16,5 4-21-16,-5-3-18 0,0-1-24 0,4-1-18 15,-2-3-16-15,-2-3-14 0,1 4-10 0,-3-9 1 16,6 10-2-16,-4-7-3 0,-2-3-10 0,10 4-96 16,-10-4-279-16,0 0 81 0</inkml:trace>
  <inkml:trace contextRef="#ctx0" brushRef="#br0" timeOffset="93531.67">14965 12305 1049 0,'11'-13'-45'0,"-5"4"41"0,4 1 21 0,-3-1 27 16,-1 3 22-16,-1 2 15 0,0-3 13 0,-5 7-4 0,5-5-12 16,-5 5-6-16,6-7-13 0,-6 7-2 0,0 0-4 15,0 0-10-15,0 0 6 0,0 0 2 0,0 0 6 0,0 0 0 16,11 15-6-16,-8-7 3 0,-1 0-5 15,3 9 1-15,-5-5-6 0,2 4-2 0,3-3-2 16,-3 4-9-16,-2-5-1 0,2 0 1 0,0-3-6 0,-2 0 0 16,3-2-2-16,-1 1-2 0,0 0 1 0,-2-8-2 15,0 10 1-15,2-4 1 0,-2-6-4 0,5 7-2 16,-5-7-11-16,0 0-5 0,0 0-5 0,0 0-4 16,33-11 1-16,-20 2-3 0,5-2 1 0,-2 0 1 15,0 3 2-15,-5-1 1 0,-2 4 0 0,1 1 0 16,-3 0 1-16,-7 4-4 0,13-6 4 0,-9 6-3 15,-4 0 0-15,17-3 1 0,-17 3 4 0,13 6 2 0,-5-2-1 16,-2 1 2-16,10 6 6 0,0-2 8 16,-5 4 3-16,3 0 0 0,-3 0 1 0,0 2-1 15,1-1-2-15,-3-2-4 0,0 3 2 0,1 1 1 0,-1-4 0 16,-5 4-3-16,-2-7-1 0,3 1-1 16,-3 1-5-16,0-3-12 0,-2 1-13 0,2-2-16 0,-2-7-14 15,4 15-13-15,-4-7-12 0,0-8-6 0,0 10 0 16,0-10 3-16,0 8 0 0,0-8-20 0,0 0 5 15,0 0 1-15,0 0 1 0,0 0 6 0,0 0-2 16,0 0 15-16,0 0 6 0,0 0 10 0,0 0 10 16,0 0 16-16,0 0 10 0,0 0 16 0,0 0 11 0,0 0 11 15,0 0 13-15,0 0 12 0,0 0 7 0,0 0 7 16,0 0 7-16,0 0 8 0,0 0 7 0,0 0 2 16,0 0 4-16,0 0 4 0,0 0 0 0,0 0 1 15,0 0-5-15,0 0-5 0,0 0 2 0,0 0-11 16,0 0-6-16,0 0-3 0,0 0-7 0,0 0-6 15,0 0-1-15,0 0-5 0,6-20-5 0,-6 20-5 16,0 0-6-16,0 0 2 0,0 0-6 0,0 0-1 16,0 0-9-16,0 0-19 0,0 0-15 0,0 0-24 15,0 0-30-15,0 0-36 0,0 0-38 0,0 0-35 16,0 0-121-16,0 0-365 0,0 0 105 0</inkml:trace>
  <inkml:trace contextRef="#ctx0" brushRef="#br0" timeOffset="94347.67">4365 12983 295 0,'0'0'126'16,"0"0"-11"-16,0 0-9 0,0 0-3 0,-25 5-7 16,25-5 0-16,-17 8-8 0,17-8-4 0,-11 4 3 0,11-4-12 15,-9 2 3-15,9-2-6 0,-6 3-6 0,6-3-5 16,0 0-11-16,0 0 0 0,0 0-6 0,0 0-5 16,0 0-4-16,49-8 0 0,-15 5-5 0,6-1 0 15,0-1-9-15,3 0-4 0,1 0-26 0,-5 3-17 16,-3 2-21-16,0 0-27 0,-8 5-15 0,-3-3-17 15,-6 1-11-15,-4 4-65 0,-4-1-216 0,1 2 63 16</inkml:trace>
  <inkml:trace contextRef="#ctx0" brushRef="#br0" timeOffset="94503.9">4442 13187 372 0,'-11'0'176'16,"2"1"2"-16,9-1-8 0,0 0-10 0,-14 3-14 15,14-3-12-15,0 0-19 0,0 0-11 0,0 0-15 16,0 0-9-16,0 0-13 0,0 0-2 0,0 0-8 15,0 0-2-15,57-14-5 0,-19 10-8 0,6-3-14 16,-1-1-26-16,3 2-33 0,2-2-28 0,28-3-40 16,-6 7-30-16,3 1-102 0,-3-10-275 0,-1 2 79 15</inkml:trace>
  <inkml:trace contextRef="#ctx0" brushRef="#br0" timeOffset="96120.58">6303 12743 208 0,'9'-4'52'0,"-9"4"-3"0,0 0-2 15,0 0-7-15,0 0 0 0,0 0 3 0,0 0 1 16,0 0 14-16,0 0-1 0,0 0 14 0,-9 31-15 16,-5-13-3-16,-11 8-5 0,-5 6-8 0,-17 11 1 15,8-10-3-15,2-5 9 0,3 0-14 0,2-2-2 16,0-1 2-16,0-1-5 0,3-4 3 0,-1 1 6 15,2-2 2-15,4-4-3 0,5-3-5 0,6-4 3 0,1 0 1 16,1-2 0-16,2 0 1 0,2-1-1 0,2-1-1 16,5-4-5-16,0 0-8 0,-11 6 1 0,11-6-7 15,0 0 5-15,0 0 5 0,0 0-9 0,0 0-3 16,0 0-5-16,14 12 1 0,-14-12-2 0,18 6 3 16,2-2-5-16,-6 3 5 0,2-3-6 0,2 4 1 15,1 0 2-15,1 1 0 0,-1 1-4 0,12 7 1 16,1 0 4-16,0 0-5 0,-4 2 5 0,1-4-4 0,-3 5 0 15,-4-6-3-15,5 4-1 0,-4-3 5 0,-4-1 0 16,-1-2-2-16,-2-1-2 0,-1 0-26 0,4 0-28 16,-3 1-16-16,2-1-30 0,-5-3-104 0,2-4-241 15,-2 3 70-15</inkml:trace>
  <inkml:trace contextRef="#ctx0" brushRef="#br0" timeOffset="96881.2399">6780 13069 264 0,'0'0'78'0,"0"0"-2"0,0 0 2 16,0 0-11-16,0 0 4 0,0 0-11 0,0 0-7 16,0 0-6-16,12-4-4 0,-12 4-2 0,0 0 3 15,0 0-13-15,0 0 2 0,0 0-13 0,0 0 5 16,8-3-6-16,-8 3 2 0,0 0 0 0,0 0-3 15,0 0-4-15,9-9-2 0,-9 9 4 0,5-4-6 16,-5 4 7-16,0 0-5 0,6-12 0 0,-6 12-4 16,3-8 2-16,2-1 3 0,-3 2-3 0,-2 7-1 0,0-16 2 0,0 9-5 15,0 7 9-15,-7-12-11 0,4 5 0 0,-6-2-4 16,9 9 8-16,-15-5-3 0,5 5 6 0,-8-3 3 16,0 3 13-16,-2 4-13 0,1 0 7 0,-2 7 5 0,4-1-1 15,0 1 0-15,-3 3 3 0,6-2 1 16,-1 3-11-16,1-3 1 0,5 1 0 0,2-1 0 0,2-2-3 15,3-2 5-15,4 2-4 0,0-3 3 0,3-3-2 16,2 2 0-16,2-2-3 0,9-2-1 0,0 1 1 16,-1-3 1-16,2-3-9 0,2 1 3 0,0-4-1 15,-3 2 1-15,0-2 2 0,-4 1-4 0,-2 2-5 16,-3 0 4-16,-9 3-4 0,18-4 1 0,-18 4-1 0,11-2-1 16,-11 2-2-16,0 0-6 0,14 5 5 15,-7-1 5-15,-5 4 6 0,7 8 4 0,-4 3 5 0,-1 14-4 16,-1-1 2-16,4 4-1 0,-7 0 3 0,0-1-4 15,2-2-4-15,-2 2 3 0,0-11-3 0,-2-1-3 16,-3-4 2-16,5-1-1 0,-2-6 2 0,-1 5-4 16,1-5 3-16,2-3 9 0,-2-4 17 0,-1 3 8 15,3-8-3-15,0 8-4 0,0-8-2 0,0 0-4 16,0 0-3-16,0 0-3 0,0 0-3 0,-2-25-3 16,4 4-3-16,5-10 2 0,1 0-4 0,0-2-2 15,1 3-2-15,5-2 1 0,0 0-3 0,0 0 2 0,1 5-2 16,0-2-3-16,0 5 1 0,-4 6-1 0,1 1 1 15,-5 8-3-15,4-6-3 0,-4 5-13 0,2 2-22 16,0 2-22-16,-2-1-19 0,-7 7-23 0,14-5-23 16,-14 5-12-16,13-3-21 0,-13 3-86 0,0 0-286 0,0 0 81 15</inkml:trace>
  <inkml:trace contextRef="#ctx0" brushRef="#br0" timeOffset="97084.82">7247 13119 295 0,'0'0'152'16,"0"0"-26"-16,0 0-34 0,12-4-10 16,-12 4-11-16,0 0-5 0,0 0-2 0,0 0 2 0,13 13-2 15,-13-5-6-15,2 1 3 0,-2 8-6 0,0 2-3 16,-6 1-2-16,4-1-5 0,-3 10-3 0,-5-6-6 16,6-1-4-16,-1-4 1 0,-1 1-9 0,1-3-1 15,1 1 4-15,0-1-10 0,-2 0-25 0,2-3-23 0,-1-1-30 16,3-1-13-16,0-3-21 0,2-1-78 15,0-7-203-15,0 0 60 0</inkml:trace>
  <inkml:trace contextRef="#ctx0" brushRef="#br0" timeOffset="97631.66">7724 13086 333 0,'0'0'108'0,"0"0"-13"0,0 0 7 0,13 31-10 15,-13-12 2-15,0 15-14 0,-2-3 5 0,0 4-15 0,-3 2 0 16,1 0-8-16,2 0 11 0,-3 1-1 0,-2-3-5 16,-4-1-1-16,6-1-8 0,-1-2-10 0,0-9-4 15,4 1-4-15,-2-4 3 0,-1-6-9 0,3-2-4 16,0 0 4-16,2-5-12 0,0-6 5 0,-5 14-1 15,5-14-5-15,-2 9 3 0,2-9-4 0,0 0 2 16,0 0-3-16,0 0-5 0,0 0 1 0,0 0 0 16,0 0-6-16,-2-34 0 0,4 13-5 0,0-9-2 15,5-5-8-15,0-4 0 0,-1 2-1 0,4-1 1 16,-3 2-2-16,-3 1 2 0,1 0-2 0,-1 4 3 0,4 2-1 16,-4-1 5-16,0 5-6 0,-1 4 5 0,1 3 1 15,-2 2-2-15,3 1-3 0,0-1 1 0,-3 4 0 16,5-4-2-16,-3 3 4 0,5 2 2 0,3-3-2 15,-1 4 0-15,0-3 1 0,1 2-4 0,-1 3 3 16,6-1-2-16,-4 4 3 0,1 0-1 0,-3 2-3 0,-11 3 0 16,21-2-2-16,-21 2 1 0,16 5 6 15,-8 2-2-15,2-2-1 0,-3 2 4 0,-1 10 0 16,3-2 0-16,-5 3-2 0,2 0 0 0,-4 1 2 0,-2-1 0 16,0 1 0-16,-2 0 4 0,-2 1-4 0,-2-1 3 15,2 1 2-15,-7-2 4 0,2-1 0 0,-12 10 1 16,3-9-2-16,2-3-3 0,4-3-3 0,-3 1 4 15,0-4-1-15,2-2-1 0,2-1-3 0,-1-4 2 16,3 0-3-16,9-2-16 0,0 0-22 0,-25 0-20 16,25 0-31-16,-9-9-26 0,9 9-97 0,-2-15-253 15,4-4 73-15</inkml:trace>
  <inkml:trace contextRef="#ctx0" brushRef="#br0" timeOffset="98084.75">8173 12907 399 0,'0'0'175'0,"-2"-13"-22"16,2 13-11-16,0 0-21 0,0 0-4 0,-5-9-3 16,5 9-9-16,0 0-12 0,0 0-2 0,-4-8-10 0,4 8-13 15,0 0-8-15,0 0-7 0,0 0-7 0,0 0-5 16,0 0-6-16,0 0-4 0,0 0-4 0,0 0-3 15,0 0 4-15,0 0-4 0,27 22-6 0,-11-9 5 16,-2 1-6-16,11 10-1 0,3 1 0 0,-2 0 0 16,2 0-2-16,-1-1-1 0,3 0-3 0,-3 0 2 15,1 0-1-15,-1-1-3 0,1-3-2 0,-9-1-1 16,2-5 4-16,-4-3 0 0,-2 2-5 0,4-4 1 0,-4 0 3 16,0-2-1-16,-4 0-1 0,0-4-1 15,-4 2 5-15,0 1-3 0,4-1 38 0,-11-5-17 16,0 0 2-16,10 5-1 0,-10-5-1 0,0 0-1 15,0 0-5-15,0 0 0 0,0 0-1 0,0 0-1 16,0 0 1-16,-30 15-3 0,9-7 1 0,-11 4 4 16,-2 4-4-16,2-1 1 0,-4 3 0 0,1-1-6 15,-1 1 4-15,4 1 1 0,4-2-2 0,6-3-4 16,1-4 1-16,5 1 2 0,0-4-6 0,2 4 1 16,3-3-3-16,2-1 0 0,-1 0-2 0,6-2 1 0,-3 1-12 15,7-6-13-15,-8 9-25 0,3-1-24 0,5-8-31 16,-7 12-35-16,4-6-34 0,3-6-143 15,-2 8-371-15,2-8 106 0</inkml:trace>
  <inkml:trace contextRef="#ctx0" brushRef="#br0" timeOffset="98241">9005 13264 388 0,'8'-5'223'0,"-8"5"-36"0,0 0-29 15,0 0-39-15,0 0-53 0,6-10-55 0,-6 10-70 16,0 0-74-16,0 0-159 0,0 0 50 0</inkml:trace>
  <inkml:trace contextRef="#ctx0" brushRef="#br0" timeOffset="99648.62">401 10598 381 0,'0'0'227'0,"0"0"-26"0,0 0-23 0,0 0-26 16,0 0-16-16,0 0-24 0,0 0-12 0,0 0-14 15,0 0-17-15,0 0-3 0,-23-2-10 0,23 2-1 16,0 18-10-16,2-1 0 0,-2 3-9 0,0 11-5 15,2 4-2-15,-2-2-3 0,-2 2 0 0,2-2-2 16,-2-1 0-16,0-1-6 0,-5 0 5 0,3-1-8 0,-1 2 0 16,3-8-10-16,-3-4-14 0,0 1-25 15,3 0-22-15,-3-3-25 0,-1 14-38 0,-1-10-22 16,0-4-87-16,2-6-268 0,-1 1 77 0</inkml:trace>
  <inkml:trace contextRef="#ctx0" brushRef="#br0" timeOffset="100104.72">184 10657 228 0,'0'0'134'0,"0"0"-33"0,0 0-22 15,0 0-5-15,0 0-10 0,-9 58-7 0,2-26 7 16,5 8 4-16,-3-4-12 0,-1 4-4 0,1-1-8 15,1 0 3-15,-1-2-6 0,5 0-3 0,0-4-5 16,3 1 0-16,5-3-2 0,3-2-4 0,1 0-5 16,-1-10-1-16,13 5 5 0,-5-8-3 0,11-1 0 15,0-4-3-15,7-1 0 0,-1-4 1 0,1-2 1 0,-3-7-4 16,4-1-1-16,-4-4 5 0,1-2-10 0,-6-2 7 16,4-5 6-16,-6-1 2 0,-2-3 0 15,2-4-6-15,-6-1 4 0,-3-7-2 0,-4 0-5 0,-7-4 1 16,-1 1 0-16,-4-8-1 0,-2 1-2 0,-4 3 6 15,-5 4 17-15,-2 1 4 0,-1-2-4 0,-3 4 4 0,-4 2-4 16,0 7 8-16,0-2 0 0,-2 3 4 16,0 6 6-16,8 3-1 0,-6 1-5 0,-1 3-2 15,1 1-9-15,2 2-3 0,-2 2-6 0,0 1-4 0,0 0-3 16,0 4-1-16,1 2-2 0,0-2-6 0,-3 6 1 16,1-1-6-16,1 2-1 0,1 3-1 0,4 1-2 15,-2 0-5-15,0 1-5 0,2 1-12 0,3 4-10 16,2-2-11-16,-3 4-19 0,6-2-25 0,-1 12-16 15,1 5-28-15,3-4-38 0,-1-5-107 0,6 5-321 32,-4-4 91-32</inkml:trace>
  <inkml:trace contextRef="#ctx0" brushRef="#br0" timeOffset="100871.02">624 13812 399 0,'0'0'181'0,"0"0"-27"0,-15 18-18 0,5-2-19 0,-6 17-7 15,-2 4-5-15,2 3-13 0,-11 24-8 0,2-3-16 16,1-2-7-16,7-9-7 0,3-9-6 0,-6 18-2 15,3-13-8-15,6-7-2 0,-3-2 0 0,1-2-3 16,4-3-3-16,-5-3-6 0,9-8 3 0,-1-3-5 16,1-6 1-16,3 0 0 0,-3-3 7 0,2-2 7 15,1 1 14 1,2-8-2-16,0 0-5 0,0 0-7 0,0 0-1 16,0 0-8-16,0 0-1 0,5-33-5 0,4-4-5 0,5-1 0 15,0-26 0-15,4 1-4 0,2 2-1 16,4-1-1-16,-5-2-7 0,-2 19 6 0,-6 8-2 15,1 2-4-15,-1 1-2 0,0 2 4 0,1 3-2 0,-5 7 1 16,1 4-2-16,-3 4 0 0,-1-1 1 0,2 2 0 16,-4 3 0-16,2 2-2 0,-2 1-2 0,-2 7-1 15,3-12 1-15,-3 12-5 0,4-8-3 0,-4 8 3 16,0 0-2-16,0 0 1 0,0 0 1 0,0 0-2 0,0 0 3 16,19 31-3-16,-15-15 5 0,3 15 2 0,-1 0 0 15,2 0-3-15,-1 2 4 0,-1 2-2 16,1-2 2-16,0-1-2 0,2 1-2 0,-6 2 3 0,5-4-1 15,1 2 7-15,-3-2-5 0,2-1-7 0,-1 4-18 16,-3-12-22-16,3 1-37 0,-2-4-13 0,-2 1-17 16,1-4-18-16,-2-1-17 0,-2-3-81 0,0-4-272 15,0-8 79-15</inkml:trace>
  <inkml:trace contextRef="#ctx0" brushRef="#br0" timeOffset="101027.25">462 14338 457 0,'-6'-6'225'15,"1"-3"-24"-15,5 9-11 0,-7-16-16 0,7 16-18 16,-5-11-16-16,5 11-18 0,-2-10-15 0,2 10-16 0,0 0-7 16,7-16-17-16,0 10-21 0,7-3-28 0,2-2-28 15,2 4-20-15,11-2-48 0,6 0-31 0,-10 5-34 16,-2-1-78-16,-5 1-266 0,2 2 78 0</inkml:trace>
  <inkml:trace contextRef="#ctx0" brushRef="#br0" timeOffset="101342.2399">836 14239 281 0,'0'0'136'0,"0"0"-17"16,0 0-20-16,0 0-15 0,0 0-8 0,0 0-19 16,0 0-5-16,0 0-5 0,0 0-6 0,26 0 1 15,-24 5-8-15,-2-5-4 0,11 26-8 0,-9-8 10 16,1 1 8-16,-3 2 13 0,0 9 0 0,-5 3-2 0,-2-1-1 15,1-3 3-15,-5 1 5 0,3-6-3 0,1-3 2 16,1-4-1-16,1-3 2 0,-1-1 0 0,2-2 5 16,0-4-4-16,0 0 3 0,1 2-2 0,3-9 3 15,-4 10-1-15,4-10 2 0,-4 7 2 0,4-7-1 16,0 0-4-16,0 9-3 0,0-9-3 0,0 0-5 16,0 0-8-16,0 0-2 0,0 0-6 0,0 0-2 0,0 0-5 15,13 7-7-15,-13-7-24 0,0 0-21 0,46-15-33 16,-26 9-30-16,1 0-28 0,0 1-33 0,-2 0-29 15,4-1-109-15,-4 0-341 0,-3-1 97 0</inkml:trace>
  <inkml:trace contextRef="#ctx0" brushRef="#br0" timeOffset="101515.37">1178 14428 277 0,'0'0'208'0,"0"-10"-36"0,0 10-24 16,0 0-20-16,0 0-17 0,2-12-14 0,-2 12-15 16,10-7-6-16,-10 7-30 0,0 0-15 0,18-12-38 15,-18 12-29-15,19-4-30 0,-8 0-93 0,7 4-187 16,-18 0 57-16</inkml:trace>
  <inkml:trace contextRef="#ctx0" brushRef="#br0" timeOffset="101688.06">1256 14506 362 0,'-16'2'204'0,"16"-2"-25"0,0 0-28 16,0 0-22-16,0 0-17 0,0 0-15 0,0 0-6 0,0 0-17 16,0 0-21-16,0 0-22 0,0 0-23 15,0 0-38-15,0 0-28 0,0 0-30 0,0 0-78 0,0 0-196 16,57-14 58-16</inkml:trace>
  <inkml:trace contextRef="#ctx0" brushRef="#br0" timeOffset="102094.28">18 15029 445 0,'0'0'246'0,"-7"-4"-28"0,7 4-28 16,0 0-27-16,0 0-20 0,0 0-16 16,0 0-19-16,-11-3-12 0,11 3-11 0,0 0-12 15,0 0-10-15,0 0-8 0,0 0-8 0,0 0 1 0,0 0-8 16,0 0-4-16,0 0 0 0,78-6-4 0,-36 3-3 16,4-1-1-16,25 0-1 0,-17 2-8 0,-8-1-15 15,-1 3-14-15,-1 1-13 0,1 1-20 0,-3 0-21 16,-4 2-15-16,-1-1-17 0,-1 1-19 0,-4 0-19 15,-7-2-101-15,-2 0-278 0,-9-2 80 0</inkml:trace>
  <inkml:trace contextRef="#ctx0" brushRef="#br0" timeOffset="102313.03">63 15177 214 0,'0'0'97'0,"0"0"-17"0,0 0-2 0,0 0-5 15,0 0-14-15,0 0 0 0,96-7-12 0,-50-1 0 16,-1-1-5-16,23-4-5 0,-2 1-9 0,-8 5-2 16,-12 1-5-16,-1-3 3 0,1 5-12 0,-3-2-31 0,3 2-29 15,-7 0-54-15,-3 0-120 0,-11 0 38 0</inkml:trace>
  <inkml:trace contextRef="#ctx0" brushRef="#br0" timeOffset="104546.4099">3021 14202 251 0,'7'-9'104'0,"-7"9"-6"0,7-9-12 0,-4 2-2 16,-3 7-6-16,8-9 4 0,-3 1-13 0,-5 8-3 0,9-9-3 15,-2 3 2-15,-2-1 5 0,-5 7-11 16,9-10 10-16,-7 4-4 0,-2 6-4 0,6-6-3 0,-6 6-4 16,8-9-8-16,-8 9-7 0,0 0-7 0,2-7-3 15,-2 7-9-15,0 0 3 0,0 0-3 16,0 0 0-16,0 0-4 0,-18 17 2 0,-6 6-2 0,-7 5-1 16,-1 0 0-16,-16 17-3 0,4-12 3 0,-11 8-6 15,15-10 1-15,6-6 5 0,2 0 15 0,-2-3 0 16,2 0-2-16,-2-1-3 0,2 0 0 0,0-3-6 15,2 1 3-15,1-3 3 0,-1 0-8 0,5-3 5 0,4-3 3 16,5-4 1-16,0 1 9 0,3-1-3 0,1-3 6 16,3 2-4-16,9-5-2 0,-11 4-3 15,11-4-2-15,-10 4-2 0,10-4-3 0,0 0-3 0,-11 6-3 16,11-6-5-16,0 0 2 0,0 0-3 0,-7 7 1 16,7-7-2-16,0 0-5 0,0 0 3 0,0 0-2 15,7 12-2-15,-7-12-4 0,9 12 3 0,-2-8 4 16,2 3-4-16,-2-2 0 0,7 7-1 0,1 4 2 15,2-7 0-15,0 3 1 0,11 7-2 0,-3 0 0 16,3-1 1-16,1 1 1 0,-1-5-2 0,-6 0 0 16,5 2 1-16,1-5 2 0,-7 4-1 0,-4-6 1 15,2 2-1-15,11 1-11 0,-5 1-15 0,-2-3-17 16,-3-2-19-16,-4 1-19 0,2-4-25 0,3 6-21 16,-6-5-29-16,2 0-113 0,-1-1-316 0,0-1 92 0</inkml:trace>
  <inkml:trace contextRef="#ctx0" brushRef="#br0" timeOffset="105124.47">3439 14284 292 0,'0'0'155'0,"0"0"-25"0,4-12-13 0,-4 12-16 15,0 0-9-15,0 0-14 0,7-11-9 16,-7 11-11-16,0 0-9 0,0 0 0 0,0 0-10 0,0 0 9 16,0 0 6-16,0 0 5 0,0 39 4 0,-7-18-1 15,5 8-5-15,-8 1 3 0,6 2-9 0,-3-4-3 0,7-3-3 16,-2-4-5-16,2-4-4 0,0 0 1 0,0 1-4 15,2-1-1-15,-2-5-8 0,3 3-1 0,3-4-2 16,0-3 6-16,0-3-1 0,1 4-4 0,-7-9 1 16,21 8-4-16,-13-5-6 0,11 0-2 0,1-3 3 15,-20 0-3-15,36-7-4 0,-19 0 8 0,0-2-8 16,0-1 2-16,-2-2 2 0,2-1-1 0,6-11 1 16,-6 6-2-16,-2 0-4 0,-4 1 0 0,-2-1 1 0,0 1-3 15,-2 1 3-15,0-1-1 0,-3 1 1 0,0-1-1 16,0 4-2-16,-2 1 3 0,0 2 0 15,0 2 1-15,-2 8 2 0,0 0-3 0,2-22-1 0,-2 15 3 16,0 7-1-16,0-14-1 0,0 14 0 0,0-11 0 16,0 11 2-16,0 0-4 0,0 0-3 0,0 0 1 15,0-15 1-15,0 15-3 0,0 0-4 0,0 0 3 16,0 0 0-16,0 0-2 0,0 0 3 0,0 0-2 16,0 0-2-16,0 0 1 0,-16 49 1 0,9-21 3 15,-4 3 7-15,2-1 0 0,0 2-3 0,0 0-5 16,4-7 7-16,3-2-4 0,-2-5-6 0,-2 15 5 0,0-4 3 15,4-5-4-15,-1 0 6 0,1-6 0 0,0 0-8 16,2 1-17-16,-2-3-22 0,2 0-12 0,0 1-22 16,2-1-23-16,-4-3-27 0,4-1-145 0,-2-4-317 15,0-8 91-15</inkml:trace>
  <inkml:trace contextRef="#ctx0" brushRef="#br0" timeOffset="108284.25">3498 14249 246 0,'-5'-10'87'0,"5"10"-17"0,0 0-6 0,0 0-15 16,0 0-12-16,-5-7 0 0,5 7-8 0,0 0 0 0,0 0-5 15,0 0-4-15,0 0-5 0,0 0 0 0,0 0 2 16,0 0-6-16,-2 38 2 0,2-20 4 0,0 1 12 16,0 2-3-16,0 11 5 0,2 1 2 0,-2 2 4 15,0-2 7-15,3 2-2 0,-1 0-4 0,1-2 22 16,-1 2-5-16,3 1-2 0,-5-2 6 0,2 0 6 16,-2 2-4-16,2-4-4 0,-2 1-1 0,2 0 0 15,-2 0-2-15,0-2-6 0,0 1-4 0,-2-9-1 16,2 0-5-16,-2-4 0 0,2 1 4 0,-2-2-2 15,2 1-7-15,2-1-1 0,0 1-1 0,-2-2-3 16,0-3-5 0,0 0-1-16,0-2-3 0,2-1 1 0,-2-3-3 15,0 1 2-15,0-9-3 0,0 14-2 0,0-9 0 16,0-5-3-16,0 11-2 0,0-11 5 0,0 0 1 0,3 10 5 16,-3-10 2-16,0 0 5 0,0 8-1 0,0-8 5 15,0 0-5-15,0 0-1 0,0 0 2 0,0 0-4 16,0 0-2-16,0 0-5 0,0 0-1 0,0 0-4 15,0 0 5-15,0 0-2 0,0 0-4 0,0 0 3 16,0 0-6-16,0 0-1 0,0 0 5 0,0 0-3 16,0-29-2-16,0 19 0 0,0 1-1 0,2-6 0 15,-2-7-1-15,2 6 1 0,2-4-6 0,-1-8 1 0,2-3-2 16,-1-2-2-16,1 2 1 0,1 0-2 16,-3 0-3-16,3-2-2 0,0 3 2 0,0-1-1 15,-3 6 6-15,-1 4-4 0,0 3 2 0,0-1-2 0,0 1-2 16,-2 0 5-16,3 2 1 0,-1 0-2 0,0 1 2 15,0-2 2-15,0 4-2 0,-2 1 0 0,0 0 2 16,4 2-2-16,-2 2 1 0,-2 8 2 0,2-21 1 16,0 13-1-16,0-3 0 0,-2 1-4 0,7-4 7 15,-5-3-4-15,0 2-2 0,3 3 0 0,-3 2 0 16,3-4 2-16,-2 2-2 0,1 1 4 0,-2 2-4 16,3 0 2-16,-5 9-2 0,4-15 2 0,-2 7-1 0,-2 8-1 15,7-12 6-15,-4 4-6 0,-3 8 3 16,7-13-3-16,-7 13 1 0,2-10-2 0,-2 10 3 0,2-6 0 15,-2 6-2-15,0 0 1 0,5-10 2 0,-5 10-5 16,0 0 1-16,2-9 3 0,-2 9-4 0,0 0 3 16,0 0-1-16,6-11-4 0,-6 11-1 0,0 0 5 15,10-5-2-15,-10 5 0 0,0 0-4 0,11-8 5 16,-11 8 0-16,0 0-7 0,11-6 11 0,-11 6-4 16,0 0-3-16,12-5 5 0,-12 5-3 0,0 0 3 15,0 0-2-15,18-4 0 0,-18 4 5 0,0 0-4 16,16-1 2-16,-16 1-3 0,16-2 0 0,-16 2 0 0,0 0 2 15,21-3-1-15,-21 3-2 0,0 0 4 0,0 0-1 16,0 0-1-16,23 0 3 0,-23 0 1 0,0 0 1 16,15 5-8-16,-15-5 5 0,0 0 2 0,19 1-2 15,-19-1 2-15,15 4-2 0,-15-4 2 0,12 7 1 16,-12-7-2-16,16 5 0 0,-9 0-3 0,-7-5 6 16,16 6-4-16,-12 0-1 0,-4-6 2 0,19 8 0 15,-19-8 0-15,11 9-2 0,-4-3 3 0,-7-6-4 16,12 10-1-16,-6-4 2 0,-6-6 2 0,9 12 0 15,-4-5-6-15,0-2 1 0,-5-5 4 0,7 13-6 16,-3-5 5-16,-4-8-3 0,7 13 2 0,-5-5 7 0,0-2-5 16,-2-6-1-16,4 16 1 0,0-9 1 15,-4-7 0-15,0 16 2 0,-4-9-4 0,4 1 1 0,0-8-2 16,-2 16 3-16,-2-11-2 0,2 4-3 0,-1-1 7 16,-1 1-2-16,0-1-1 0,-1 0-3 0,1 1 0 15,-2-1 5-15,0-3-1 0,1 4 6 0,-1-1-1 16,-1 1-2-16,-1-3-3 0,-5 4 3 0,4-2 0 15,-5 4 3-15,3-3-6 0,-3-5 5 0,3 2-1 0,2 1-2 16,-3-3-4-16,-1 4 5 0,-4-2-3 16,4 0 0-16,-1-3 2 0,3 0 1 0,0-2 3 0,-1 4 3 15,-4-3 2-15,2 2 4 0,1-4 0 0,13 0 4 16,-21 2-4-16,21-2 3 0,-18-2-3 0,18 2 5 16,-18 0-3-16,18 0 0 0,-16-2-3 0,16 2-2 15,-16 0 2-15,16 0-2 0,0 0 4 0,-19-4-2 16,19 4-1-16,-11-1-5 0,11 1 2 0,-13-5 2 15,13 5-3-15,-12-3-1 0,12 3 2 0,-13-1 0 16,13 1-5-16,-13-7 2 0,13 7-4 0,-11-1 4 16,11 1-1-16,-11-4-1 0,11 4 0 0,0 0-2 15,-12-5 1-15,12 5-3 0,0 0 3 0,-15-4-1 0,15 4-1 16,0 0 0-16,-12-3-1 0,12 3-9 0,0 0-12 16,0 0-14-16,-11-5-3 0,11 5-16 0,0 0-5 15,0 0-7-15,0 0-5 0,0 0-1 0,0 0-6 16,-16-4-9-16,16 4 7 0,0 0-10 0,0 0-2 15,-9-9 4-15,9 9 5 0,0 0-6 0,-5-10 12 16,5 10-4-16,-4-12 0 0,4 12 27 0,-5-12-2 16,3 3 1-16,2 9 1 0,-6-14 8 0,2 6 6 15,4 8 0-15,-4-15 4 0,0 7 8 0,4 8-2 16,-3-16 3-16,1 8 11 0,2 8-3 0,-4-19 3 0,1 11 2 16,3-2 5-16,0 10 1 0,-2-16 19 0,0 5-3 15,2 11 7-15,-5-16 8 0,5 7-5 0,0 9-3 16,-3-15 10-16,3 15-5 0,0-11-6 0,0 11 5 15,-2-13-6-15,2 13-6 0,0-10 6 0,0 10-9 16,0 0 14-16,5-13-13 0,-5 13-1 0,3-8 10 16,-3 8-8-16,6-12 6 0,-6 12-5 0,5-8 10 15,-5 8-7-15,4-8 1 0,-4 8 6 0,0 0-11 0,0 0 14 16,0 0-8-16,9-15 15 0,-9 15-5 0,0 0-10 0,0 0 14 16,2-8-12-16,-2 8-12 0,0 0 3 0,0 0 2 15,0 0 1-15,6-6-5 0,-6 6 6 0,0 0-10 16,0 0 9-16,0 0-6 0,0 0 6 0,0 0-7 15,0 0-1-15,0 0 9 0,0 0-9 0,0 0-3 16,15 25 10-16,-13-15-4 0,7 7-8 0,-3 0-1 16,-2 17 3-16,0-10 4 0,3 7 8 0,-3 2 9 0,1 0-2 15,-2 3-3-15,-1-1 6 0,1 1 5 0,-1-4-10 16,0 4 6-16,0-2 0 0,0 1-5 0,-2-4 3 16,3 2 8-16,-3-2-2 0,0-7 2 0,-3-1 0 15,1-4 2-15,2-1 2 0,0 1-5 0,-2-4-3 16,2 2-1-16,0-2-6 0,0-5 2 0,0 1 1 15,0-3-8-15,0-8 5 0,-2 14-1 0,2-14-1 16,0 10-1-16,0-10-7 0,0 8 7 0,0-8-2 16,0 0 3-16,-2 11-4 0,2-11 4 0,0 0 1 0,0 0-7 15,0 0-11-15,0 0-18 0,0 0-35 0,0 8-18 16,0-8-46-16,0 0-123 0,0 0-288 0,0 0 82 16</inkml:trace>
  <inkml:trace contextRef="#ctx0" brushRef="#br0" timeOffset="109065.45">4348 14555 321 0,'0'0'155'0,"-25"-17"-16"0,25 17-20 0,0 0-6 0,0 0-7 16,0 0-24-16,0 0-2 0,-9-5 1 0,9 5-15 15,0 0-5-15,0 0-9 0,0 0 0 0,0 0-18 16,0 0 10-16,0 0-7 0,0 0 0 0,0 0 6 16,0 0-9-16,0 0 7 0,0 0 2 0,39 0-1 0,-7-2 0 15,7-4 1-15,-3 0-3 0,3 1-5 16,-1-1-3-16,0 1-3 0,-4 2-3 0,-7 1-2 15,-2 0 1-15,-7 2-8 0,5-2 4 0,-5 2-6 0,-2-3 0 16,-16 3-4-16,28 0-2 0,-28 0-1 0,15 0 6 16,-15 0-9-16,0 0 4 0,0 0 0 0,23 0-2 15,-23 0-10-15,0 0-4 0,0 0-4 0,0 0-8 16,0 0-10-16,0 0-16 0,0 0-7 0,0 0-14 16,0 0-8-16,0 0-5 0,0 0-11 0,0 0-5 15,-34 23-2-15,16-21-7 0,0 1 6 0,-1-2 4 16,1-1 9-16,-2 0 6 0,1 0 15 0,2-1 11 15,2-4 11-15,15 5 14 0,-23-6 7 0,14 0 24 16,9 6-1-16,-17-8 11 0,7 4 15 0,10 4-11 16,-13-14 7-16,13 14 12 0,-12-15 2 0,7 5-6 0,5 10 7 15,-9-23-1-15,7 9 5 0,-4-1-5 0,3-1-3 16,1 4 2-16,-3-1 7 0,5-1-1 0,0 14 5 16,-5-27 2-16,5 17-4 0,0 10 4 0,-4-17-2 15,4 17 2-15,0-14 5 0,0 14-11 0,0 0-8 16,-2-16 6-16,2 16-12 0,0 0-10 0,0 0 5 15,0 0-4-15,0 0 2 0,0 0 4 0,0 0 6 16,0 0-1-16,-11 47 3 0,3-12-3 0,6-1 1 0,-2 4 1 16,-3-3-3-16,5 2 5 0,-3 2 1 15,5-2-3-15,-2 2-1 0,-2-5-8 0,6 2 3 16,-4-5-6-16,2-5 0 0,0 5-5 0,0-2-3 0,0-5-27 16,0-6-21-16,4-1-28 0,-6 1-34 0,2-3-33 15,2 2-41-15,0-3-95 0,-2-6-314 0,5-2 90 16</inkml:trace>
  <inkml:trace contextRef="#ctx0" brushRef="#br0" timeOffset="110769.19">5751 14728 225 0,'0'0'111'0,"0"0"-18"0,0 0-10 16,0 0-5-16,0 0-7 0,11-8-3 0,-11 8 3 15,0 0-12-15,0 0 4 0,0 0 4 0,0 0-9 16,0 0-6-16,0 0 1 0,0 0-2 0,0 0 45 15,0 0-59-15,0 0 0 0,0-12 2 0,0 12 0 16,0 0-8-16,0 0-7 0,0 0 2 0,0 0-6 16,0 0 1-16,0 0 1 0,0 0-10 0,5-11 1 15,-5 11 0-15,0 0-5 0,0 0 5 0,12-4-4 16,-12 4-1-16,0 0 2 0,0 0-1 0,0 0 0 16,27 15 7-16,-22-9 1 0,1 2 0 0,3 7 4 15,-2 2 0-15,0 2-3 0,-2-2 10 0,-1 3-1 16,-4-1 5-16,0 2-1 0,0-3 1 0,-2 2 2 0,-2 1 2 15,-1-2-5-15,-2-2-1 0,-4 13-2 16,0-7 0-16,-4 3-6 0,-2-5-3 0,-6 1-11 0,0 0-30 16,-5 0-25-16,-2-2-44 0,3-2-61 0,-9-1-95 15,-1-4-295-15,-1-1 86 0</inkml:trace>
  <inkml:trace contextRef="#ctx0" brushRef="#br0" timeOffset="114995.52">5758 14826 225 0,'0'0'52'0,"0"0"3"0,0 0-15 0,0 0 0 16,0 0-7-16,0 0-5 0,0 0 7 0,0 0-11 15,0 0-8-15,-2-12-1 0,2 12 3 0,0 0 3 16,0 0 1-16,0 0-5 0,0 0-5 0,0 0 3 16,11-11-4-16,-11 11 0 0,0 0-3 0,0 0 5 15,0 0-5-15,0 0-1 0,0 0-2 0,0 0 2 16,0 0-8-16,0 0 5 0,0 0 1 0,0 0 0 15,0 0-1-15,0 0 6 0,0 0-5 0,0 0-1 0,0 0 5 16,14-3 3-16,-14 3 13 0,0 0-1 0,0 0 13 16,0 0-13-16,0 0 9 0,0 0-4 0,0 0-4 15,0 0 4-15,0 0-6 0,0 0 0 0,0 0 1 16,0 0 0-16,0 0-13 0,0 0 9 0,0 0-6 16,0 0-3-16,0 0-3 0,0 0 3 0,0 0-5 15,0 0 2-15,0 0-1 0,0 0 1 0,0 0-6 16,0 0 2-16,0 0 3 0,0 0-5 0,0 0 1 15,0 0 3-15,0 0-5 0,0 0 6 0,0 0-3 16,0 0 2-16,0 0-20 0,25 12-12 0,-25-12-26 16,11 6-24-16,-2-3-57 0,-9-3-159 0,17 5 50 15</inkml:trace>
  <inkml:trace contextRef="#ctx0" brushRef="#br0" timeOffset="115558.87">5699 14753 233 0,'0'0'44'16,"0"0"-7"-16,2-9-5 0,-2 9-12 0,0 0 2 15,0 0-5-15,0 0 2 0,0 0 5 0,0 0-9 0,0 0-1 16,0 0-2-16,0 0 7 0,0 0 6 16,0 0 4-16,0 0 7 0,0 0 0 0,0 0-2 15,0 0 8-15,-18 26 2 0,18-26-7 0,-3 14 3 0,-1-8-3 16,4-6-1-16,0 14-4 0,0-14-7 0,7 13 1 16,-5-5-6-16,5 0 3 0,2-2 3 0,5 5-33 15,2-4-25-15,2 1-35 0,2 3-46 0,1-7-133 16,11 4 42-16</inkml:trace>
  <inkml:trace contextRef="#ctx0" brushRef="#br0" timeOffset="119025.22">5147 14520 317 0,'0'0'121'15,"0"0"-3"-15,0 0-17 0,0 0 0 0,8-4-7 16,-8 4 0-16,0 0-9 0,0 0-11 0,0 0-6 16,0 0-3-16,0 0-2 0,0 0-11 0,8-8-6 15,-8 8-4-15,0 0 2 0,0 0-9 0,7-8 1 16,-7 8-6-16,0 0-5 0,6-10 8 0,-1 6-10 0,-5 4-2 16,6-12-5-16,0 5 0 0,-2-1-4 0,1 1 7 15,-1-1-13-15,0 0 12 0,3 0-9 0,-5-1 0 16,10-4-2-16,-5-2-4 0,-3-1 4 0,1 4 2 15,0-1-2-15,0 3-4 0,-3 2-8 0,0-3 8 16,0 2-2-16,0 2-7 0,-2 7 6 0,0-15-3 16,0 15 4-16,-4-7 3 0,4 7-6 0,-7-5 1 15,7 5-4-15,-16-4 10 0,16 4-4 0,-19 0-3 16,19 0 3-16,-20 7-5 0,2 0 3 0,-2 1 1 16,3 3 0-16,-1 1-9 0,5-1 9 0,-4 1 1 0,6 0-9 15,0 1 6-15,4-1-3 0,-5-4 9 0,6 3-3 16,1-3 0-16,1 0-2 0,2-3 4 0,-4 4-1 15,6-9-2-15,0 10-2 0,0-10 1 0,0 11 8 16,0-11 2-16,0 0-4 0,10 8-3 0,-10-8 1 16,13 4-1-16,-13-4 0 0,17 2 4 0,-17-2 0 15,15-2-2-15,-15 2-1 0,0 0 0 0,28-4-1 16,-28 4-2-16,14-2 2 0,-14 2-5 0,15-3 4 0,-15 3-1 16,9-1 6-16,-9 1-8 0,0 0 4 15,17-2-9-15,-17 2 5 0,0 0 0 0,0 0 2 0,0 0-3 16,23 3-1-16,-17 2 2 0,1 3-5 0,0 1 7 15,2 4-4-15,0 6 7 0,-2 0-2 0,-3 1 0 16,8 11-4-16,-7 2 0 0,-3-3 3 0,2 4 1 16,-4-4-1-16,-2 2-2 0,0-4 7 0,2-3-4 15,-4-3-5-15,-1-3 6 0,0-1 0 0,3 0-1 16,-1 2-2-16,-1-4 5 0,2-4-1 0,-3 0 1 16,3-4 2-16,2 3-2 0,-2-3 11 0,0-4 6 15,2-4 6-15,-3 10 2 0,3-10 4 0,-3 7 0 0,3-7-2 16,0 0-16-16,0 0 13 0,0 0-4 0,0 0-3 15,0 0-1-15,0 0-2 0,0 0 1 0,0 0-4 0,19-23-2 16,-15 14-1-16,8-2 1 0,2-3-2 0,-6-1 0 16,4 0-3-16,-1-1 1 0,4 2-2 0,-2-5 4 15,0 4 0-15,1-1 2 0,-5 0 5 0,3-1 1 16,-1 1-3-16,0 0 1 0,1-1-6 0,-3 1 6 16,2-1 1-16,-1 0-1 0,1 3-3 0,-4-2 2 15,2 1 1-15,0 1-3 0,-4-2-4 0,1 4 1 16,-1 3-2-16,-1 1-6 0,-1 0 5 0,2 1 0 0,-5 7-4 15,4-10 4-15,-4 10-7 0,5-7-10 16,-5 7-1-16,6-5-14 0,-6 5-11 0,0 0-11 16,0 0-17-16,7-6-10 0,-7 6-11 0,0 0-16 0,0 0-20 15,0 0-15-15,0 0-112 0,0 0-293 0,0 0 83 16</inkml:trace>
  <inkml:trace contextRef="#ctx0" brushRef="#br0" timeOffset="120039.19">6607 14479 372 0,'0'0'209'0,"-6"-8"-27"0,6 8-26 16,-2-8-18-16,2 8-16 0,0 0-8 0,-2-12-9 0,2 12-11 15,0-8-8-15,0 8-8 0,2-11-8 0,-2 11-11 16,2-9-5-16,-2 9-5 0,0 0-6 0,15-8-7 15,-15 8 1-15,17 3-4 0,-17-3-3 0,26 14-3 16,-10-2-3-16,4 15 3 0,-1 0 0 0,-1 2 1 16,-5 2-5-16,-2 2-6 0,1-2 3 0,0 2-4 15,-4-3-4-15,0 1 3 0,-4-1 0 0,1-6-1 16,-3-2-3-16,0-4 2 0,-6 1 2 0,2-1 0 16,-1 0 1-16,1-3 0 0,-2-2 3 0,-2 3 0 0,0-6 7 15,1 1-2-15,1-5 4 0,-3-1-3 16,3-1-2-16,4-4 3 0,-12 7 4 0,12-7-5 0,0 0 1 15,0 0-3-15,-18-8-2 0,18 8-3 0,-10-14-2 16,6-3-1-16,2 1-3 0,2-4 3 16,0 3-3-16,2-2 0 0,2 0-3 0,1 1 2 0,0 0 1 15,2-3 1-15,-3 2 0 0,5 1-4 0,1 1 1 16,-4-1 0-16,3-1 1 0,2 5-5 0,1-4 2 16,-1 2-1-16,4-1-1 0,-2 3 0 0,-2-3-1 15,1 3-1-15,1-1 0 0,-1 1-2 0,-1-1 4 0,2 3-1 16,0-2-4-16,-2 2 3 0,1-1-4 0,-1 1 4 15,0-1-3-15,1 1 2 0,-3 2 0 0,-1 2-1 16,2 0-2-16,-5 1 4 0,1 4-3 0,-6 3 2 16,7-11-6-16,-7 11-11 0,9-9-14 0,-9 9-18 15,0 0-20-15,7-8-13 0,-7 8-15 0,0 0-17 16,0 0-12-16,0 0-23 0,0 0-26 0,0 0-111 16,0 0-337-16,0 0 95 0</inkml:trace>
  <inkml:trace contextRef="#ctx0" brushRef="#br0" timeOffset="120728.13">7131 14281 216 0,'-5'-9'160'0,"5"9"-24"0,0 0-20 0,0 0 11 16,-7-6-19-16,7 6-8 0,0 0-3 0,0 0-5 16,0 0-4-16,0 0-4 0,-9-9-5 0,9 9-8 15,0 0-3-15,0 0 5 0,0 0-13 0,0 0-2 16,0 0-4-16,0 0-11 0,0 0-3 0,-6-8-7 16,6 8-3-16,0 0-3 0,0 0-1 0,0 0 4 15,0 0-12-15,0 0-3 0,0 0 0 0,0 0-3 16,0 0 0-16,0 0-1 0,0 0 6 0,0 0-8 0,0 0 3 15,0 0-4-15,0 0 0 0,-6-8-1 0,6 8-2 16,0 0 1-16,0 0-2 0,0 0-6 0,0 0 2 16,0 0 1-16,0 0-2 0,0 0 1 0,0 0 1 15,0 0 0-15,0 0 2 0,0 0-3 0,17 45 3 16,-8-31-1-16,1 5 2 0,7 8-4 0,4 2 3 16,-3-3 0-16,5 3-2 0,-2-2 3 0,4 2 0 15,-1-3 1-15,1 0-5 0,1-2 6 0,-5 1-6 16,2-3-3-16,-6-4 4 0,0-6 4 0,-2 1 0 15,-1-1-2-15,0 1-1 0,0-5 3 0,-3 0-2 16,-2-2 1-16,0 1-4 0,0-3 4 0,0 2-3 0,-9-6 4 16,13 6-2-16,-5-4 5 0,-8-2-1 0,9 4 9 15,-9-4 0-15,0 0 5 0,11 4 0 0,-11-4 9 16,0 0 2-16,0 0-1 0,12 5-4 0,-12-5-1 16,0 0-4-16,0 0-1 0,0 0-8 0,0 0 3 15,-7 13 2-15,7-13-1 0,-23 20-2 0,9-6 1 16,-13 5-3-16,2 3 0 0,-2-2-4 0,-1 0 1 15,-1 3 4-15,1-2 5 0,3 0 1 0,-3-1 1 0,6-5-2 16,4-3-2-16,1 0 2 0,0 0-1 16,2-1-2-16,0-3-1 0,4 1 3 0,-1-2 2 15,3 0 4-15,0-3-5 0,2 0 0 0,7-4 1 0,-14 8 6 16,10-3-5-16,4-5 0 0,-10 5-3 0,10-5-1 16,-9 4 0-16,9-4-3 0,0 0-3 0,-6 7-2 15,6-7 1-15,0 0-13 0,0 0-21 0,-9 5-28 16,9-5-27-16,0 0-21 0,0 0-20 0,-2 9-26 15,2-9-50-15,0 0-127 0,0 0-385 0,8 12 108 16</inkml:trace>
  <inkml:trace contextRef="#ctx0" brushRef="#br0" timeOffset="121060.9399">8246 14742 213 0,'-10'-5'216'0,"10"5"-26"15,0 0-25-15,0 0-3 0,0 0-12 0,-6-7-9 16,6 7-5-16,0 0-9 0,0 0-4 0,0 0-3 15,0 0-3-15,0 0-10 0,-5-6-6 0,5 6-5 16,0 0-1-16,0 0-13 0,0 0 1 0,0 0-5 16,0 0-8-16,0 0-5 0,0 0-7 0,0 0-8 15,0 0-6-15,19-13 1 0,-3 10-6 0,4-6-2 16,3 5-8-16,12-5-3 0,-10 5 1 0,-3 1-5 16,1-2-17-16,-4 4-21 0,0-1-23 0,2 0-27 0,0 4-29 15,-8 0-30-15,2-1-24 0,-4 4-33 0,-11-5-132 16,13 3-373-16,-13-3 106 0</inkml:trace>
  <inkml:trace contextRef="#ctx0" brushRef="#br0" timeOffset="121232.82">8266 14857 287 0,'0'0'199'16,"0"0"-25"-16,-11 5-17 0,11-5-21 0,0 0-13 15,0 0-17-15,0 0-11 0,0 0-10 0,0 0-9 16,0 0-5-16,0 0-6 0,23 10-10 0,0-6-3 0,11-3-1 15,-4-1-37-15,4 3-40 0,0-1-62 0,-8-2-124 16,-2-2-250-16,-6-1 74 0</inkml:trace>
  <inkml:trace contextRef="#ctx0" brushRef="#br0" timeOffset="127882.5">26554 13569 290 0,'3'-16'179'0,"-6"1"-10"16,3 3-8-16,0 0-13 0,0 2-8 0,3 1-13 0,-3 1-11 15,2 1-9-15,-2 7-14 0,2-9-10 0,-2 9-14 16,0-9-4-16,0 9-12 0,0 0-6 0,0 0-5 15,0 0-5-15,0 0 3 0,-20 45 7 0,4-12 0 16,-6 2-2-16,-10 25-4 0,2 0-2 0,-3-1-4 16,13-12 1-16,6-6-6 0,-10 21 1 0,5-14 2 15,10-10-8-15,-1 4 6 0,8-1-5 0,4-5-5 16,-2 4-5-16,3-4 4 0,4-1-2 0,2-2-1 0,4-3-3 16,6-5 2-16,-6-5-3 0,1-4 2 15,0-4-5-15,2-1 3 0,2-3-3 0,0-3 1 0,1 2 1 16,-3-5-2-16,2-2-1 0,0-4-1 0,1-2 0 15,-1-2-3-15,2-3 1 0,8-7 0 0,-5-5-4 16,0-3-1-16,-3 1 0 0,-2-2-3 0,-9 6 1 0,-2 3 0 16,0 0-1-16,-2 2-2 0,-3 0 2 15,0 2 3-15,-2 2-3 0,2 2 2 0,-2 1-4 0,0-1-3 16,0 10 1-16,-4-10 1 0,4 10-2 0,-5-4 0 16,5 4 4-16,0 0-4 0,0 0 6 0,0 0-7 15,-29 14 7-15,19 1-4 0,3-1 4 0,-2 2 1 16,5 1 0-16,0-1 0 0,0 1-3 0,4 1 4 15,4 0 1-15,2-2 1 0,3 0-1 0,-2-2-1 0,5 0 1 16,-1-2-1-16,5-1 2 0,0 1 1 0,5-3-1 16,-6-3-2-16,6-2 4 0,0-4 0 0,13-2-4 0,-7-4 2 15,5-7-3-15,2-3 2 0,-2-3-5 0,0-6 0 16,0-1-1-16,-2-3-4 0,-5 0-2 0,2-8-7 16,-2 4-2-16,12-22 1 0,-13 12 1 0,-3 6 4 15,0-2 1-15,-6-1-2 0,0 4 0 0,-2 1 5 16,-4 2 1-16,-4 5 6 0,0 0 4 0,-1 8 1 15,-2 6 2-15,0-1 2 0,-2 5-7 0,3-1-1 16,-6 6-1-16,3 5-4 0,-2-9 3 0,2 9 0 0,0 0 4 16,0 0-4-16,-25 21 3 0,12-7 5 0,-8 15 0 15,0 0 2-15,1 3 1 0,1 4-1 0,4 0 1 16,1-1-3-16,5 2 1 0,-1 5 2 0,6-4-2 16,1 0 0-16,6-1 2 0,-3-1-1 0,4 0 0 15,1-4-1-15,4-1-2 0,2 0 3 0,-3-9-7 16,3 0-9-16,-2-5-7 0,1-2-15 0,-4-2-11 15,3-3-8-15,-2-2-5 0,-1 0-17 0,0-4-22 16,-6-4-7-16,9 6-22 0,-9-6-11 0,0 0-11 16,0 0-79-16,0 0-267 0,13-16 78 0</inkml:trace>
  <inkml:trace contextRef="#ctx0" brushRef="#br0" timeOffset="127976.22">27236 14244 893 0,'-7'-17'-33'0,"1"0"20"16,-3 5 25-16,5-1 20 0,-4 3 7 0,4 3 18 16,-1-2 16-16,3 2-1 0,2 7 5 0,-2-12-6 15,2 12-13-15,0-10-9 0,0 10 4 0,9-10-11 16,-1 6-11-16,9-3-2 0,17 3-26 0,0 0-26 15,2 0-36-15,6 2-27 0,-1 2-88 0,-5-2-208 16,8 4 63-16</inkml:trace>
  <inkml:trace contextRef="#ctx0" brushRef="#br0" timeOffset="128353.53">28147 13836 302 0,'0'0'180'15,"0"0"-35"-15,23 0-17 0,-23 0-10 0,24 9-11 16,-5-6-5-16,-3 7-11 0,-1 1-7 0,4 4-5 16,3 8-6-16,-1 0-5 0,-2-1-3 0,-6 4-2 15,1 5-9-15,-5-8-4 0,-2-6-2 0,-5 0 1 16,2 2-4-16,-4 0-1 0,-2-6-5 0,0 7 5 0,0-6-8 15,-3-5-4-15,1 2 2 0,-3-2-2 0,2-1 2 16,-2-3-5-16,3 2 1 0,4-7 9 0,-11 10 8 16,11-10 0-16,-10 3 0 0,10-3-8 0,0 0-2 15,0 0-4-15,0 0 0 0,2-21-6 0,8 6-3 16,1-3-2-16,10-7-6 0,2-2 2 0,3 3-1 16,0-1-3-16,1 4-4 0,3 1 0 0,-3 0-3 15,1-1 0-15,-5 9-1 0,-3 0 0 0,-4 3-14 16,-1 0-22-16,-2 4-29 0,-5 1-33 0,1 1-35 15,1-1-27-15,-10 4-19 0,13-2-101 0,-13 2-326 0,9 0 93 16</inkml:trace>
  <inkml:trace contextRef="#ctx0" brushRef="#br0" timeOffset="128522.73">28801 13994 429 0,'0'0'194'0,"0"0"-27"0,21-5-24 15,-21 5-17-15,15-5-4 0,4 1-20 0,-1 0-14 0,0 2-7 16,1-3-9-16,1 4-10 0,-2-1-9 0,3 2-14 16,-1 0-33-16,-1 0-27 0,1 2-29 0,-4-1-34 15,-2 2-28-15,-3 1-68 0,-6 0-215 0,-5-4 65 16</inkml:trace>
  <inkml:trace contextRef="#ctx0" brushRef="#br0" timeOffset="128647.72">28954 14105 245 0,'0'0'105'16,"0"0"-14"-16,0 0-6 0,34 4-23 0,-16 0-37 0,0-1-22 15,1-6-67-15,-1 3-74 0,2 0 26 16</inkml:trace>
  <inkml:trace contextRef="#ctx0" brushRef="#br0" timeOffset="131291.07">29567 13846 233 0,'0'0'122'16,"-4"-4"-19"-16,4 4-4 0,0 0-14 0,-5-8-4 15,5 8-5-15,0 0-9 0,0 0-4 0,-2-8 5 16,2 8-6-16,0 0-8 0,0 0-9 0,0 0-7 16,-2-6-2-16,2 6 0 0,0 0-8 0,0 0-1 0,0 0 0 15,-2-6-5-15,2 6 3 0,0 0-4 16,0 0-5-16,0 0 2 0,0 0 0 0,0 0-6 15,0 0 3-15,0 0-5 0,0 0 0 0,0 0-7 0,0-11 1 16,0 11 2-16,0 0 2 0,0 0-2 0,0 0 0 16,0 0-3-16,0 0 0 0,0 0 4 0,0 0-2 15,0 0 0-15,0 0 0 0,0 0-2 0,2-8 0 16,-2 8 1-16,0 0-1 0,0 0 6 0,0 0-5 16,0 0 1-16,0 0 2 0,0 0-9 0,0 0 15 15,0 0-5-15,0 0 4 0,0 0 0 0,0 0 1 16,0 0-3-16,0 0 4 0,4-6-9 0,-4 6 5 0,0 0-3 15,0 0 2-15,0 0-3 0,0 0 2 0,0 0 0 16,0 0-7-16,0 0 2 0,0 0 3 16,0 0-3-16,0 0 1 0,0 0 0 0,0 0-5 0,0 0 5 15,0 0-4-15,0 0 1 0,0 0 0 0,0 0-1 16,0 0 1-16,0 0 2 0,5-4-2 0,-5 4-2 16,0 0 4-16,0 0-2 0,0 0-9 0,0 0 8 15,0 0 4-15,0 0 7 0,0 0-13 0,0 0 3 16,0 0 3-16,0 0-5 0,0 0 6 0,0 0-1 15,0 0-4-15,0 0 1 0,0 0 0 0,0 0-3 16,0 0-1-16,0 0 5 0,0 0-2 0,0 0-2 0,0 0 2 16,0 0-4-16,0 0 3 0,0 0 3 0,0 0 1 15,0 0-6-15,0 0 2 0,0 0 5 0,0 0-4 16,0 0-4-16,9-4 7 0,-9 4-6 0,0 0 2 16,0 0 2-16,0 0-2 0,0 0-1 0,0 0 6 15,0 0-4-15,0 0 2 0,0 0-6 0,0 0 8 16,0 0-6-16,0 0 4 0,0 0-2 0,0 0 1 15,0 0 0-15,0 0 0 0,0 0-1 0,0 0 2 0,0 0-9 16,0 0 10-16,0 0-7 0,0 0 4 16,0 0 0-16,0 0 4 0,0 0-8 0,0 0 4 15,0 0 1-15,0 0 2 0,0 0-7 0,0 0 4 0,0 0-1 16,0 0 5-16,0 0-7 0,0 0-1 0,0 0 6 16,12 9-1-16,-12-9 0 0,0 0 2 0,0 0 0 15,0 0 0-15,0 0 0 0,0 0-3 0,0 0-2 16,0 0 2-16,0 0-3 0,0 0 1 0,4 9 1 15,-4-9 1-15,0 0 1 0,0 0 4 0,0 0-7 16,0 0-1-16,0 0 3 0,0 0 1 0,0 0-2 16,0 0 2-16,0 0-2 0,0 0 4 0,4 2-4 0,-4-2 1 15,0 0-1-15,0 0 1 0,0 0 2 16,0 0-1-16,0 0 0 0,0 0 2 0,0 0-7 0,0 0 8 16,0 0-8-16,0 0 4 0,0 0-3 0,0 0 12 15,0 0-6-15,0 0-3 0,5 6 4 0,-5-6-9 16,0 0 7-16,0 0-4 0,0 0 0 0,0 0 3 15,0 0-1-15,0 0 3 0,0 0-4 0,0 0-3 16,0 0 3-16,0 0 0 0,0 0-5 0,0 0 6 16,0 0 0-16,0 0 0 0,0 0-5 0,0 0 5 15,6 7-3-15,-6-7-1 0,0 0 1 0,0 0 1 0,0 0-1 16,0 0-2-16,0 0 2 0,0 0 5 0,0 0-10 16,0 0 6-16,0 0-5 0,0 0 4 0,0 0 1 15,0 0 1-15,0 0-4 0,0 0 4 0,0 0-3 16,0 0 3-16,0 0-2 0,0 6-2 0,0-6 6 15,0 0 6-15,0 0-11 0,0 0 1 0,0 0 6 16,0 0-1-16,0 0 0 0,0 0 1 0,0 0-5 16,0 0-6-16,0 0 8 0,0 0-2 0,0 0 0 15,0 0-5-15,3 6 10 0,-3-6-9 0,0 0-2 16,0 0 6-16,0 0-7 0,0 0-1 0,0 0 7 16,0 0-12-16,0 0 5 0,0 0 1 0,0 0 3 0,0 0-3 15,0 0 0-15,0 10 2 0,0-10-1 0,0 0 6 16,0 0-1-16,0 0-1 0,0 0-2 0,0 0 2 15,0 0 1-15,0 0 2 0,0 0-9 0,0 0 5 16,0 0-2-16,0 0-2 0,0 0 1 0,0 0-6 16,0 0-2-16,0 0-8 0,-3 9-5 0,3-9 1 15,0 0-6-15,0 0-7 0,0 0-11 0,0 0-3 16,0 0-8-16,0 0-13 0,0 8-62 0,0-8-162 16,0 0 51-16</inkml:trace>
  <inkml:trace contextRef="#ctx0" brushRef="#br0" timeOffset="131748.3889">29693 13881 233 0,'8'-6'109'0,"-8"6"-10"0,4-6-8 0,-4 6-1 16,6-4-2-16,-6 4-25 0,0 0 2 0,0 0-8 0,5-7 3 15,-5 7-14-15,0 0-3 0,0 0-6 0,0 0 6 16,0 0-11-16,-11-8 4 0,11 8-1 0,0 0 8 16,-28 4 1-16,28-4-1 0,-27 4-4 0,10 3-4 15,6-3 0-15,-5 5 1 0,5-3-8 0,0 2 3 16,1-2-9-16,5 0 0 0,-3 0 1 0,3 0-5 0,-2 3 3 15,4-4 0-15,1 4 1 0,-2-1-4 16,4-8-2-16,2 17 4 0,2-9-2 0,8 4-2 0,-3-2-2 16,0-1-3-16,1-1-1 0,-1 1 4 0,4-2-7 15,3 2 3-15,0-3 3 0,0 1-7 0,-5 0 2 16,1-1 3-16,-3-2-7 0,0 1 3 0,-1-3 2 16,0 2-3-16,-8-4-1 0,14 2 0 0,-14-2-1 15,14 2-1-15,-14-2 7 0,0 0-11 0,15 0 4 16,-15 0-2-16,0 0 1 0,15-2-2 0,-15 2 2 15,0 0-1-15,11-2-8 0,-11 2-7 16,11-4-49-16,-11 4 3 0,0 0-24 0,9-4-10 16,-9 4-25-16,0 0-77 0,7-4-231 0,-7 4 68 15</inkml:trace>
  <inkml:trace contextRef="#ctx0" brushRef="#br0" timeOffset="132173.57">29898 14054 238 0,'0'0'132'0,"-6"15"-12"15,0-9-9-15,6-6-15 0,-4 16-15 0,-1-10 0 16,3 4-4-16,-2-1-11 0,4 1-3 0,0 1-5 16,0-3 1-16,0 2-4 0,2-1-2 0,2 0 0 15,1 2-5-15,-3-5-4 0,2 2 3 0,4 0-7 16,-4-1 2-16,3-3-6 0,-3 1-3 0,3 0 3 16,-7-5-6-16,10 5 5 0,-10-5-3 0,9 3-3 15,-9-3-6-15,0 0 6 0,0 0-3 0,0 0-1 0,0 0-3 16,0 0 7-16,11-13-11 0,-11 13-1 0,0 0 0 15,-7-16-5-15,3 8 0 0,4 8 0 0,-11-13 0 16,3 8-1-16,4 0-3 0,4 5 4 0,-11-12-2 16,6 8-2-16,5 4 3 0,-10-10 0 0,10 10-1 15,-6-7-3-15,6 7-2 0,0 0-2 0,-5-5-8 16,5 5-10-16,0 0-15 0,0 0-24 0,-6-7-28 16,6 7-33-16,0 0-126 0,0 0-289 0,0 0 84 0</inkml:trace>
  <inkml:trace contextRef="#ctx0" brushRef="#br0" timeOffset="132439.17">30215 13943 457 0,'0'0'218'0,"0"0"-33"0,0 0-21 15,0 0-21-15,0 0-14 0,6-6-16 0,-6 6-15 16,0 0-9-16,17-3-10 0,1 3-4 0,0-1-13 16,3 1-5-16,15 1-9 0,-4-1-4 0,-6 0 0 15,-1 3-6-15,-5-3-6 0,-4 0-9 0,2 0-4 16,0 2-15-16,-4 0-14 0,0 0-13 0,-14-2-15 16,18 0-28-16,-18 0-3 0,12 2-16 0,-12-2-14 15,0 0-15-15,0 0-8 0,0 0-71 0,0 0-225 16,0 0 66-16</inkml:trace>
  <inkml:trace contextRef="#ctx0" brushRef="#br0" timeOffset="132657.9199">30434 13888 233 0,'0'0'59'0,"-7"-9"11"0,7 9 3 15,-4-5 13-15,4 5 1 0,-5-9 6 16,5 9 7-16,0 0 3 0,-4-8 2 0,4 8-4 0,0 0-7 16,0 0-4-16,-6-9-12 0,6 9-4 0,0 0-7 15,0 0-11-15,0 0-6 0,0 0-3 0,0 0-2 16,0 0 4-16,0 0-7 0,0 0-7 0,-26 10-3 15,26-10-5-15,-10 11 0 0,6-2-5 0,1-1 1 0,1-1-2 16,2-7-1-16,-6 17 1 0,6-6-5 0,0 5 1 16,0-1-13-16,2-6-12 0,2-1-20 0,1 9-18 15,-1-5-22-15,-2-1-16 0,6 0-11 0,-1-4-23 16,-1 0-91-16,1-1-250 0,-1-2 73 0</inkml:trace>
  <inkml:trace contextRef="#ctx0" brushRef="#br0" timeOffset="132923.51">30875 13789 313 0,'-8'-8'132'16,"-1"0"-10"-16,0 1-20 0,-3 2 0 16,3 0-7-16,-2 1 0 0,-1 0 3 0,-5 2-3 0,-4 0-8 15,2 0 0-15,-1 2-3 0,-1 2-5 0,6 0-5 16,-4 4-1-16,-2-2-5 0,4 3-1 0,0 1-7 15,0 2-2-15,3 3-7 0,2-1-5 0,4 2-6 16,-4-2-5-16,5 2-2 0,3 3-4 0,4-1 0 0,2 1 0 16,0-1-5-16,2 2 0 0,1-1-2 0,1 0-5 15,6 1-11-15,-3-3-16 0,6-1-25 16,-4 2-21-16,0-3-24 0,1 1-23 0,-1 3-11 0,2-7-19 16,-5-2-94-16,0-2-271 0,1-1 79 0</inkml:trace>
  <inkml:trace contextRef="#ctx0" brushRef="#br0" timeOffset="133111.01">30805 14113 253 0,'0'0'128'0,"0"0"-8"0,0 0-20 0,0 0-11 15,0 0-10-15,0 0 4 0,0 0-6 0,0 0-2 0,0 0 9 16,0 0-1-16,15 13-1 0,-15-13-3 16,0 8-4-16,0-8 0 0,-8 15-6 0,8-7-7 15,0-8-1-15,-4 16-7 0,4-8-7 0,0 1-1 0,-3 1-9 16,1-2 0-16,0 3-5 0,0-3 1 0,0 2-2 15,2 1-14-15,0-2-15 0,-5 6-26 0,5-1-33 16,0-1-14-16,-2-5-36 0,0 2-24 0,2-2-78 16,0-8-250-16,0 11 73 0</inkml:trace>
  <inkml:trace contextRef="#ctx0" brushRef="#br0" timeOffset="133851.26">31075 13869 308 0,'0'-12'125'0,"0"12"-18"16,0 0-2-16,4-11-8 0,-4 11-8 0,0 0-4 15,5-5-16-15,-5 5-5 0,0 0-8 0,0 0-15 16,0 0 3-16,0 0-5 0,12-5-7 0,-12 5 0 16,0 0-8-16,0 0 4 0,0 0-6 0,15 22 4 15,-8-5 8-15,-5-4-1 0,1 3-8 0,1 1 3 0,-1-5-4 16,-6 7 3-16,3-3 4 0,-4 0-7 16,-1 1 7-16,-2-1 4 0,3-4 0 0,-5 1-3 15,2-3 0-15,2 0-8 0,-2-1-1 0,7-9-3 0,-11 14 0 16,7-8 3-16,4-6-4 0,-12 10 0 0,9-6-3 15,3-4 3-15,0 0-1 0,0 0-5 0,0 0 2 16,0 0-6-16,0 0-1 0,0 0-4 0,0 0 3 16,0 0-3-16,30-32 0 0,-13 19-7 0,-4-3 0 15,10-8 2-15,-2 1-1 0,-4 4 1 0,-2 2 0 16,-2 3 3-16,-2 1-2 0,1 1 3 0,-3 4 3 16,-5-2 0-16,3 4 6 0,-2-2-4 0,2 4 5 0,-7 4-3 0,6-11 4 15,-6 11-4-15,5-6-2 0,-5 6-5 0,0 0 0 16,4-11 3-16,-4 11-2 0,0 0 0 0,0 0 0 15,0 0 0-15,0 0 1 0,2-5-4 0,-2 5 0 16,0 0 0-16,0 0 1 0,0 0-2 0,0 0-2 16,0 0 2-16,0 0 0 0,0 0 0 0,0 0 0 15,0 0 3-15,0 0-1 0,0 0 0 0,0 0-1 16,0 0 1-16,0 0 2 0,0 0-2 0,0 0-2 0,0 0 3 16,0 0 0-16,0 0 0 0,-13-7-2 0,13 7 0 15,0 0 4-15,0 0-1 0,0 0-4 0,0 0-2 16,0 0-1-16,0 0-1 0,0 0 1 0,0 0-1 15,0 0-2-15,0 0 4 0,0 0 0 0,0 0-1 16,0 0-1-16,-14 21 0 0,14-13-2 0,0-8 1 16,-2 15 2-16,0-7 5 0,2 3-3 0,0 2 2 15,-3-1-2-15,3 1 6 0,0-2-2 0,3-3 0 0,-1 2 0 16,3-2 8-16,0 1-1 0,-3 1-2 0,7-4 1 16,-5 2-2-16,3 2 4 0,2-3 1 15,-2-1-3-15,0-2 2 0,3 4-1 0,-4-2-1 0,1-2 3 16,2 3-11-16,-9-7-12 0,12 6-22 0,-12-6-29 15,11 4-43-15,-11-4-44 0,0 0-104 0,0 0-302 16,0 0 87-16</inkml:trace>
  <inkml:trace contextRef="#ctx0" brushRef="#br0" timeOffset="134118.07">31457 14029 269 0,'0'0'277'16,"4"-7"-32"-16,-4 7-29 0,0 0-18 0,2-9-14 16,-2 9-23-16,0 0-16 0,0 0-14 0,6-8-15 15,-6 8-11-15,0 0-12 0,0 0-11 0,9-4-9 16,-9 4-5-16,17-4-10 0,5 1-4 0,12 2-5 0,1-2-5 16,1 7-6-16,-2-4-2 0,0 0-2 15,1 3-12-15,-8-2-11 0,-6 2-11 0,-3-3-17 16,-4 2-18-16,1-2-14 0,-15 0-19 0,19 0-11 0,-19 0-22 15,13 2-12-15,-13-2-20 0,0 0-10 0,0 0-7 16,0 0-89-16,0 0-282 0,0 0 80 0</inkml:trace>
  <inkml:trace contextRef="#ctx0" brushRef="#br0" timeOffset="134312.3889">31606 13933 372 0,'0'0'174'0,"0"0"-1"0,0 0-15 16,0 0-16-16,-2-8-13 0,2 8-16 0,0 0-16 15,0 0-8 1,0 0-12-16,0 0-6 0,0 0-8 0,0 0-8 0,0 0-4 16,0 0-6-16,0 0-5 0,0 0-1 0,0 0-10 15,-9 18 0-15,9-18-7 0,0 17 5 0,0-8-4 16,0 0 5-16,2 2-6 0,0 5-2 0,0-1-6 16,1-1-11-16,1 1-20 0,4 2-21 0,-2-2-29 15,1-1-27-15,0-2-20 0,-1-2-20 0,0 1-79 16,2-5-252-16,-1 0 75 0</inkml:trace>
  <inkml:trace contextRef="#ctx0" brushRef="#br0" timeOffset="134593.63">32253 13845 219 0,'0'-11'111'0,"0"11"-17"0,-6-10-10 15,6 10-9-15,-11-8 17 0,1 4-8 0,1-1-4 16,9 5-5-16,-21-6-4 0,12 6-7 16,9 0-3-16,-20 0 9 0,0 5-6 0,1 3 4 0,1-2-5 15,2 4-7-15,1 1-3 0,-4 1 0 0,6 2 0 16,1 3-6-16,-2-3-9 0,5 0-2 0,2 4-4 16,3 1-2-16,-1 0-4 0,3-1 2 0,2 1-4 15,2 1-1-15,0-1-3 0,1-1-2 0,1 3-21 16,-2-4-24-16,3-1-25 0,0-2-19 0,-1-4-38 15,-1 1-104-15,1-3-255 0,-2-4 75 0</inkml:trace>
  <inkml:trace contextRef="#ctx0" brushRef="#br0" timeOffset="134859.29">32187 14171 216 0,'0'0'160'0,"0"0"-23"15,0 0-23-15,15-3-11 0,-15 3-13 0,0 0-6 0,0 0-13 16,0 0-7-16,0 0-4 0,0 0-6 16,22 7 3-16,-20-2-3 0,-2-5 5 0,2 10 1 0,-2-10 6 15,-4 16-2-15,2-7-1 0,-3-2 2 0,1 2 0 16,-1-1-3-16,1 1-3 0,0-2-3 16,-4-1-1-16,6 1-1 0,-5 1-5 0,7-8-1 0,-7 10-5 15,3-6-3-15,4-4-4 0,-5 9-2 0,5-9-3 16,0 0-2-16,0 12-4 0,0-12 0 0,9 6-5 15,0-2-7-15,-9-4-11 0,21 4-29 0,-3 3-26 16,-4-5-35-16,4-2-38 0,-4 0-151 0,4-4-330 16,0-3 93-16</inkml:trace>
  <inkml:trace contextRef="#ctx0" brushRef="#br0" timeOffset="135328.14">32395 14151 376 0,'0'0'156'0,"0"0"-20"0,2-13-16 16,-2 13-12-16,0 0-13 0,7-8-4 0,-7 8-10 15,0 0-10-15,9-4-5 0,-9 4-10 0,14-6 0 16,-5 3-10-16,-9 3-4 0,27-4-7 0,-15 4 2 16,0-4-9-16,-12 4 2 0,25 0-4 0,-25 0-4 15,17-2-3-15,-17 2-1 0,19 2-2 0,-19-2-7 16,16-2-6-16,-16 2-17 0,0 0 0 0,0 0-11 0,23 0-9 15,-23 0-11-15,0 0-13 0,8-2 2 0,-8 2-10 16,0 0 6-16,0 0 8 0,0 0 3 0,0-10 7 16,0 10-1-16,0 0 4 0,0 0 3 0,0 0 12 0,0 0 4 15,-8-18 9-15,8 18 3 0,-3-4 17 16,3 4 3-16,0 0 4 0,0 0 13 0,-6-11 4 16,6 11 2-16,0 0 7 0,-5-8 2 0,5 8-5 0,0 0 4 15,0 0-6-15,-4-9 2 0,4 9-4 0,0 0-4 16,0 0-5-16,0 0-1 0,-5-5-1 0,5 5 4 15,0 0-7-15,0 0 2 0,0 0-4 0,0 0-7 16,0 0 2-16,0 0 1 0,-5-8-4 0,5 8-1 16,0 0-4-16,0 0 3 0,0 0-3 0,0 0-1 15,0 0 4-15,0 0-2 0,0 0-2 0,0 0-2 16,-4-10-7-16,4 10-2 0,0 0-1 0,0 0-7 16,0 0 0-16,0 0-13 0,0 0-5 0,0 0-16 15,0 0-8-15,0 0-8 0,0 0-8 0,-2-7-8 0,2 7-6 16,0 0-71-16,0 0-188 0,0 0 58 0</inkml:trace>
  <inkml:trace contextRef="#ctx0" brushRef="#br0" timeOffset="136019.75">32500 14001 282 0,'0'0'106'0,"0"0"-5"0,-13-7-24 0,13 7 2 16,0 0-5-16,0 0-13 0,0 0 3 0,0 0 0 15,0 0-3-15,-7-10-11 0,7 10 1 0,0 0-9 16,0 0 2-16,0 0-12 0,0 0 5 0,-5-6-6 16,5 6-5-16,0 0-10 0,0 0 6 0,0 0 3 15,0 0-14-15,0 0 0 0,0 0-8 0,0 0-13 16,0 0-4-16,0 0-2 0,0 0 5 0,0 0-16 16,0 0-1-16,0 0-3 0,0 0 0 0,0 0-2 15,0 0 1-15,0 0 13 0,0 0-8 0,0 0 4 0,0 0 4 16,0 0 5-16,0 0-2 0,0 0 8 0,-9-4 6 15,9 4 12-15,0 0-4 0,0 0 9 0,0 0 8 16,0 0 7-16,0 0 6 0,0 0 5 0,0 0 6 16,-7-6 3-16,7 6 8 0,0 0 0 0,0 0 0 15,0 0-5-15,0 0-3 0,0 0-3 0,0 0-5 16,0 0-6-16,0 0-7 0,0 0-3 0,0 0 1 16,0 0-4-16,13-10 1 0,-13 10-3 0,0 0-9 15,0 0 3-15,26 10 0 0,-26-10-3 0,16 10-3 0,-9-4 0 16,-1 0 0-16,1 1 3 0,-2 1-8 0,0 0 4 15,-3 3 1-15,-2-1 6 0,0 0 10 0,-4 6 6 16,-4 1 5-16,-1-1 3 0,-2-2-6 0,-3 3 4 16,1-1 1-16,1-4-9 0,-4 0-3 0,0 1-1 15,5 0-2-15,0-5-2 0,1-2-3 0,3 3-4 16,3-5 1-16,4-4 1 0,-9 10 0 0,9-10-2 16,-7 8 0-16,7-8-1 0,0 0 1 0,0 0-3 15,0 0 2-15,0 0 0 0,0 0-6 0,0 0 4 0,0 0-5 16,48-18 0-16,-21 1 2 0,-2-3-3 15,1-3-2-15,0 3 0 0,2-1-2 0,-1 0 0 0,-6 3-1 16,-2 3 4-16,-8 2-1 0,2 1 0 0,1 2-3 0,-7 0 2 16,-1 2-1-16,1 0 0 0,-2 1 0 0,2 3-3 15,-7 4-4-15,7-8 3 0,-7 8 1 0,4-6-4 16,-4 6 1-16,0 0 2 0,0 0-1 0,0 0-1 16,0 0 1-16,0 0 2 0,0 0 0 0,0 0 0 15,-20 25-1-15,15-17 2 0,0 3-5 0,3-4 7 16,0 3-2-16,0-2 1 0,2 3 1 0,0-1 0 0,2 7 5 15,2-3 2-15,3-2-4 0,1-1-2 0,-2-1 2 16,3 5-5-16,7-1-12 0,-5-2-14 0,6-2-19 16,-2-1-32-16,4-3-22 0,-4 0-32 0,6 0-20 15,-3-4-108-15,-4-2-308 0,-14 0 87 0</inkml:trace>
  <inkml:trace contextRef="#ctx0" brushRef="#br0" timeOffset="136277.68">33011 13739 353 0,'11'-1'170'0,"1"-4"-25"16,-12 5-10-16,18 0-29 0,-18 0-11 0,16 5-13 0,-16-5 0 0,13 6-9 0,-10 0-1 16,3 0 4-16,-6-6-9 15,6 15-1-15,-6-8 4 0,0 4 2 0,0-3 1 16,-3 1 1-16,0 1-7 0,-1 0-7 0,2-2-7 15,-1 3-4-15,1-3-8 0,-2 2 2 0,2-4-5 16,2 4-3-16,-3-1-5 0,3-1 2 0,3-3 0 16,3 6-5-16,-1-5-4 0,11 9 0 0,0-3-1 15,11 7-3-15,1-1-4 0,-5-6-16 0,8 3-27 0,-11-2-27 16,-3-3-40-16,-1-2-49 0,-5-4-134 0,-2 4-331 16,-5-4 96-16</inkml:trace>
  <inkml:trace contextRef="#ctx0" brushRef="#br0" timeOffset="136888.4">29266 15041 328 0,'-11'-3'252'0,"11"3"-19"0,0 0-20 15,-11-2-16-15,11 2-18 0,0 0-24 0,0 0-15 16,0 0-16-16,0 0-12 0,0 0-13 0,0 0-9 16,0 0-10-16,0 0-10 0,0 0-2 0,0 0-9 15,32 9-6-15,-12-5-6 0,3-2 0 0,-2 2-12 16,1-2-20-16,-2 0-17 0,1 3-17 0,-1-4-21 15,-3 1-6-15,-2-2-17 0,-1-2-11 0,4 1-19 16,-6-4-7-16,-1-1-7 0,-1 2 4 0,-1-4-2 16,-7 1 5-16,2-2 11 0,-1 2 12 0,-1-3 21 15,-2 10 16-15,0-17 11 0,-2 9 23 0,2 8 15 0,-5-14 11 16,1 7 11-16,4 7 9 0,-7-8 10 0,7 8 5 16,-8-4 4-16,8 4 3 0,-8-2 5 0,8 2 5 15,0 0-8-15,-23 6-3 0,23-6-2 0,-14 7-6 16,8-3-2-16,-2-3-7 0,1 6-3 0,3-3-3 15,0 2-2-15,1 2-3 0,-1-1-4 0,2 0-2 16,2 1-5-16,0-8-14 0,-6 17-27 0,6-9-22 16,4 1-21-16,-4 1-13 0,2-2-33 0,2 0-2 0,-2-1-5 15,5 1-14-15,0-2-7 0,5-2-82 0,-6 0-261 16,3-2 76-16</inkml:trace>
  <inkml:trace contextRef="#ctx0" brushRef="#br0" timeOffset="137103.1">29601 15117 652 0,'0'0'5'0,"21"-4"22"15,-12 0 20-15,-9 4 6 0,14-7 1 0,-5 5-5 16,-9 2 2-16,18-6-13 0,-11 4 3 15,-7 2-2-15,18-7-14 0,-8 6 4 0,-10 1-7 0,20-4-18 0,-8 1-17 0,5-1-19 0,2 2-14 16,-1 2-2-16,-4 0-7 0,-1-2 3 0,-13 2 5 16,21 0 0-16,-21 0 13 0,19-2 22 0,-19 2 31 15,0 0 28-15,19 0 21 0,-19 0 27 0,0 0 17 0,13-2 5 16,-13 2-2-16,8-1 3 0,-8 1-6 16,0 0-7-16,14-5-9 0,-14 5-12 0,12-4-13 15,-12 4-8-15,13-2-4 0,-13 2-18 0,19-4-28 0,-8 4-20 16,5 0-27-16,4-2-29 0,1 4-26 0,0 0-30 15,3 0-16-15,-3 2-77 0,13-1-252 0,-9 4 74 16</inkml:trace>
  <inkml:trace contextRef="#ctx0" brushRef="#br0" timeOffset="137259.3499">30315 15109 461 0,'12'6'37'0,"-5"-4"25"15,-7-2 24-15,13 4 17 0,-13-4 20 0,0 0 2 16,14 2 15-16,-14-2-7 0,0 0-5 0,13 0-9 16,-13 0-7-16,0 0-12 0,0 0-7 0,28-5-8 0,-19 4-14 15,9-1-4-15,3 0-7 0,-1 0-4 16,1 0-7-16,4-1-8 0,-4 3-5 0,1 0-11 0,1 3 2 15,-2-3-11-15,-1 0-12 0,1 4-18 0,2-4-8 16,-3 4-10-16,-6-4-20 0,-14 0-14 0,27 6-26 16,-18-5-15-16,0 2-40 0,-9-3-92 0,19 4-286 15,-11 0 85-15</inkml:trace>
  <inkml:trace contextRef="#ctx0" brushRef="#br0" timeOffset="137524.97">31086 15257 402 0,'0'0'296'0,"0"0"-31"0,2-7-17 0,-2 7-22 16,0 0-22-16,0 0-17 0,8-10-19 0,-8 10-18 16,0 0-20-16,0 0-16 0,0 0-12 0,4-4-7 15,-4 4-17-15,0 0-4 0,0 0-8 0,0 0-10 16,18-5-4-16,-18 5-1 0,20 0-8 0,-3 2-6 0,1 1-2 15,5-1-6-15,-2 0-12 0,-2 0-15 16,18 4-15-16,-14-2-12 0,-2 1-17 0,-1-3-13 0,0-1-11 16,-5 1-18-16,-2 0-10 0,-2-2-12 0,-11 0-10 15,18 3-18-15,-18-3-36 0,12-3-126 0,-12 3-351 16,0 0 98-16</inkml:trace>
  <inkml:trace contextRef="#ctx0" brushRef="#br0" timeOffset="137708.81">31312 15137 219 0,'0'0'211'0,"0"0"-39"16,-6-6-24-1,6 6-5-15,0 0-11 0,0 0-15 0,0 0-10 0,0 0-7 0,0 0-5 16,-19 9-14-16,19-9-5 0,-11 13-11 0,8-4 2 0,-2 1-17 16,1-2 4-16,-1 7-12 0,1-2 3 0,0 4-9 15,-1-2-6-15,2 4-17 0,6-3-24 0,2-2-19 16,-1 3-26-16,3-4-29 0,1 3-30 0,4-3-107 15,-3-4-263-15,8 4 76 0</inkml:trace>
  <inkml:trace contextRef="#ctx0" brushRef="#br0" timeOffset="138005.68">32053 15164 260 0,'14'-15'193'0,"-8"5"-29"0,4-2-16 16,-3 2-17-16,-1-1-12 0,-1 1-10 0,-3 2-16 15,-2 1-5-15,0 7-7 0,5-14-11 0,-5 14-9 16,-5-12-5-16,0 6-2 0,5 6-10 0,-15-11-4 16,-1 7 4-16,-4 3 5 0,-15 1 0 0,8 1 3 15,-10 3 4-15,1 3 2 0,6 3 4 0,-6 2 3 16,4 2-1-16,2 1-9 0,5 0-2 0,5-3-2 16,3 2-5-16,-1-2-1 0,4 1-5 0,1-1-3 0,3 5-2 15,2-4-7-15,1 2 0 0,3-1 0 0,4-1 0 16,0-2-3-16,2-1-4 0,4 6-3 0,3 0 1 15,5-1-3-15,-3-1-12 0,8-2-21 0,-3 1-21 16,0-3-21-16,2 1-22 0,-2-3-25 0,0 0-38 16,2 0-168-16,-5-7-374 0,-1-1 105 0</inkml:trace>
  <inkml:trace contextRef="#ctx0" brushRef="#br0" timeOffset="138374.3799">32090 15394 390 0,'0'0'201'16,"0"16"-19"-16,0-10-19 15,-3 3-27-15,-1 1-6 0,2 0-8 0,0 7-12 0,-6-5-9 16,4 3-8-16,-3-1-11 0,0-3-7 0,5-2-8 0,-2 2-10 16,-2-2-1-16,2-1-14 0,2-1 4 0,-3-2-4 15,3 1-12-15,2-6 6 0,-4 8-4 0,4-8-5 16,-5 5 1-16,5-5-17 0,0 0 0 0,0 0-10 15,0 0-9-15,0 0-4 0,0 0-1 0,0 0 0 16,0 0 1-16,32-17 6 0,-19 4-3 0,4 3 4 16,-4-2 2-16,1 1 3 0,0 1-2 0,4 2 3 15,-5-2-1-15,1 3-1 0,-2 1 3 0,-1 2 9 16,-1 0-4-16,-10 4-5 0,17-3 8 0,-17 3 2 16,0 0-1-16,21 3 4 0,-21-3-1 0,11 8 3 15,-4-2-1-15,-2 1 2 0,-5-7 1 0,5 12-6 0,-1-4 2 16,-2 3-2-16,0-2 0 0,-2 0-3 0,0 2 5 15,-2 5-4-15,0-5-1 0,0 2-3 0,0-2-20 16,-3-3-20-16,0 0-12 0,0 0-25 0,1 3-16 16,2-3-26-16,-1-3-28 0,-1 2-117 0,4-7-306 15,-10 9 89-15</inkml:trace>
  <inkml:trace contextRef="#ctx0" brushRef="#br0" timeOffset="138830.8889">32493 15275 400 0,'5'-7'174'0,"1"1"-14"16,-6 6-19-16,12-8-15 0,-5 6-13 0,-7 2-16 15,13-2-12-15,-13 2-9 0,0 0-1 0,23 4-2 16,-13 1-4-16,-1 0-8 0,4 7-5 0,-3 1-1 16,-4 4 0-16,3-4-6 0,-6 7-1 0,1-2-2 0,-2-1-2 15,-2 3 0-15,0-4-1 0,-2 5 0 0,0-5-1 16,0 0-1-16,-3-1-6 0,-2-2 0 0,5-1-3 15,-2-2-3-15,-2-4 0 0,6 2-3 0,0-8-1 16,-6 11-1-16,6-11 1 0,-5 8 0 0,5-8-5 16,0 0-2-16,-4 5-3 0,4-5-4 0,0 0 4 0,0 0-2 15,0 0-2-15,0 0-7 0,27-28 4 0,-11 14-10 16,14-11-9-16,-3-1-6 0,7 1 3 0,3-4 1 16,-2 2 6-16,-4 3-2 0,-1 3 4 0,-3 1 4 15,-6 3 1-15,-5 5 9 0,-3 1 2 0,-6 3 6 16,3 1 4-16,-2 2 0 0,-3-1 2 0,-1 2-4 15,-4 4 1-15,0 0-9 0,0 0 7 0,0 0 3 16,0 0 1-16,0 0-5 0,0 0 0 0,0 0-4 0,-23 18-1 16,17-10 2-16,-1 0-1 0,-2 9-1 0,2-2 1 15,-2 2-4-15,7-2 6 0,-5 2-4 0,5-2 1 16,2 0 1-16,2 1-1 0,2-4-3 16,1 4 2-16,4-2 0 0,3-1-1 0,-1 1-4 0,-3-2-11 15,4-4-19-15,0 1-20 0,0-3-25 0,-4 0-14 16,1-1-29-16,1-1-35 0,-10-4-29 0,15-3-134 15,-15 3-368-15,17-8 103 0</inkml:trace>
  <inkml:trace contextRef="#ctx0" brushRef="#br0" timeOffset="139299.6">33245 14933 467 0,'0'0'227'0,"6"-8"-30"16,-6 8-28-16,0 0-21 0,6-6-19 0,-6 6-17 16,0 0-9-16,0 0-20 0,0 0 2 0,0 0-5 0,0 0-5 15,0 0-4-15,16 21-2 0,-14-16-6 16,1 6-6-16,-1-2-5 0,-2-1-3 0,3 0-7 16,-1 2-2-16,-2-1-6 0,2 0-3 0,-2-9-2 0,-2 16-6 15,0-7 3-15,2 0-3 0,0-9-6 16,-3 14-1-16,3-7 2 0,0-7 1 0,-2 9-9 0,2-9 5 15,-3 8-2-15,3-8 1 0,0 0 2 0,0 0-2 16,0 0-3-16,0 0-4 0,0 0 2 0,14 3-3 16,-14-3-2-16,0 0-1 0,34-19 2 0,-20 11-2 15,4 0 2-15,-5 0-2 0,6 0 0 0,-2-1 0 16,-4 3-2-16,-2 0-5 0,-1 2 4 0,-2-1-2 0,-8 5 1 16,19-3 0-16,-10 1 0 0,-9 2 0 0,15 0-1 15,-15 0 2-15,0 0-3 0,23 3 2 16,-16 1 2-16,-7-4-3 0,12 11 0 0,-5-5 3 0,-5 1 2 15,-2-7 2-15,9 12-1 0,-5-4 1 0,-1 0 1 16,0 0-5-16,-1 0 4 0,-2-8-4 0,4 15 0 16,-2-7 4-16,-2 0 1 0,0-8-3 0,5 13 1 15,-3-6 2-15,-2-7-2 0,2 13 0 0,-2-13-2 16,0 11-20-16,0-11-27 0,0 0-22 0,-2 14-38 16,2-14-35-16,-7 10-177 0,7-10-378 0,-11 12 107 15</inkml:trace>
  <inkml:trace contextRef="#ctx0" brushRef="#br0" timeOffset="139899.4">30263 16155 273 0,'-12'-7'212'16,"12"7"-23"-16,0 0-25 0,-6-6-15 0,6 6-17 16,0 0-13-16,0 0-12 0,0 0-10 0,0 0-6 15,0 0-12-15,0 0-2 0,0 0-10 0,0 0-5 16,29-2-10-16,8 4-1 0,1 2-11 0,2 0-3 0,7 1-1 15,29 0-3-15,-8 3-7 0,4-1 1 0,4-2-5 16,-3 4-4-16,-3-1 3 0,0-1 0 0,-17-3-3 16,-6 2 0-16,-4-2 0 0,0 0 3 0,-4 0 0 15,-1 1-8-15,1-1 5 0,-6-3 1 0,-3 2-1 16,-8-2 2-16,-4 2-8 0,-4-3 2 0,0 0 1 16,-14 0 0-16,20 1-4 0,-20-1-2 0,16 3 0 15,-16-3-1-15,16 0-5 0,-16 0 6 0,0 0-13 0,14 1 2 16,-14-1-1-16,0 0-18 0,9 3-4 0,-9-3-21 15,0 0-12-15,0 0-6 0,0 0-14 0,14 2-11 16,-14-2-14-16,0 0-2 0,0 0-1 0,0 0 3 16,11 4 1-16,-11-4 5 0,0 0-2 0,0 0 2 15,0 0-65-15,0 0-191 0,0 0 56 0</inkml:trace>
  <inkml:trace contextRef="#ctx0" brushRef="#br0" timeOffset="140199.79">30655 16300 317 0,'0'0'198'16,"0"0"-8"-16,0 0-14 0,0 0-13 0,16 16-13 15,0-9-13-15,19 4-12 0,-1-6-10 0,4 2-11 0,5-2-8 16,1 2-9-16,1-2-7 0,4-2-5 16,-2 3-10-16,-1-4-4 0,-5 3-7 0,0-1-8 0,-2-4-1 15,-7 3-3 1,-2-1-3-16,-11-2-6 0,-2 3-4 0,-2-3-1 16,-15 0-2-16,21 0-3 0,-21 0-3 15,14-3-19-15,-14 3-24 0,0 0-34 0,0 0-42 0,18 0-42 16,-18 0-152-16,0 0-350 0,0 0 100 0</inkml:trace>
  <inkml:trace contextRef="#ctx0" brushRef="#br0" timeOffset="140749.67">31193 16218 367 0,'0'0'171'0,"-12"-14"-25"16,4 7-19-16,-1 1-4 0,-8 0-15 0,0 1-7 15,-15 2 3-15,-10 1 0 0,-1 6-2 0,-5 2 9 16,-23 9 3-16,16 0-7 0,-15 6 0 0,6 2 1 16,11-4-7-16,11 3-9 0,3-3-5 0,0 6-7 0,4-1-5 15,4 1-7-15,3-1-5 0,6 3-4 16,3 0 0-16,8 1-7 0,2 4-2 0,4 0-5 0,7-1-5 16,13-3 1-16,4 6-5 0,9-4-1 0,8-1-2 15,24 10 0-15,9-5-8 0,-5-6 1 0,4-5-5 16,4-1-5-16,-17-11-1 0,13 2-1 0,-17-4-11 15,-8-5-11-15,1-1-22 0,-3-6-24 0,-5-1-29 16,0 0-18-16,-4-6-32 0,0-1-24 16,-9 1-33-16,-4-2-133 0,-10-1-385 0,-1 1 109 0</inkml:trace>
  <inkml:trace contextRef="#ctx0" brushRef="#br0" timeOffset="140936.64">30760 16575 387 0,'0'0'243'16,"0"0"-18"-16,-12-6-18 0,12 6-10 0,0 0-16 16,-2-6-17-16,2 6-21 0,0 0-12 0,0 0-17 15,0 0-10-15,23-9-13 0,-4 6-9 0,15-2-9 16,4 1-5-16,1 7-11 0,3-2-3 0,3-1-12 16,3 5-14-16,-3-2-35 0,-1-3-29 0,1 8-28 15,-4-5-45-15,3 1-32 0,-1 2-156 0,1-6-355 0,-1 0 100 16</inkml:trace>
  <inkml:trace contextRef="#ctx0" brushRef="#br0" timeOffset="142120.28">32343 16510 246 0,'0'0'280'0,"12"-7"-43"0,-12 7-43 0,0 0-24 15,0 0-23-15,0 0-11 0,0 0-11 0,0 0-2 0,-6 29-3 16,-3-10-6-16,-12 14-1 0,2 0-8 0,-2 2-9 16,-2 2-8-16,1 0-4 0,-12 18-9 0,17-14-7 15,-4-6-9-15,4 0-5 0,0 0-8 0,4-1-2 16,-1-4-3-16,3-5-3 0,2-5-6 0,4-2-2 15,0 1-2-15,1-5-5 0,-1 1 0 0,3 3-4 16,0-6-2-16,2 0-6 0,0-1-5 0,0-11-9 16,0 19-7-16,0-19-3 0,2 12 0 0,-2-12-8 15,4 5-5-15,-4-5-4 0,0 0 2 0,0 0-4 16,0 0-1-16,0 0 1 0,0 0 2 0,34-30 1 16,-24 12 3-16,1-9 1 0,3-6 0 0,0 2 5 0,1-4 1 15,2 3 2-15,-2-5 2 0,2-1 2 0,3 0-1 16,-6 5 7-16,7-5-3 0,-6 3 1 0,1 1 4 15,-5 0-3-15,6 4 2 0,-4-1 8 0,4 3 4 16,-6 3-2-16,0 6 4 0,-2 0 1 0,0 2 2 16,-2-2 2-16,2 4-2 0,1-2 3 0,-2 4-2 15,3-2-1-15,-3 3-1 0,-1 4-3 0,-1-3 2 16,-6 11-2-16,14-14 0 0,-14 14-3 0,9-10-1 0,-9 10 1 16,14-10-3-16,-14 10 0 0,14-9 3 0,-14 9-5 15,0 0-1-15,15-4 0 0,-15 4 2 0,0 0-1 16,19-4 1-16,-19 4 2 0,0 0-2 0,0 0 5 15,0 0-7-15,0 0-1 0,32 2 2 16,-32-2-1-16,0 0-1 0,0 0 4 0,0 0 0 0,0 0-2 16,0 0-1-16,25 4 3 0,-25-4-3 0,0 0 2 15,0 0 0-15,0 0-2 0,0 0 4 0,16 6-1 16,-16-6-2-16,0 0 3 0,0 0-2 0,0 0-1 16,0 0 3-16,0 0-2 0,16 6 2 0,-16-6 0 15,0 0-1-15,0 0-1 0,0 0 0 0,0 0-1 0,0 0 1 16,13 7-1-16,-13-7 1 0,0 0 2 0,0 0-4 15,7 2 1-15,-7-2 0 0,0 0 1 0,0 0-1 16,0 0 2-16,0 0 0 0,0 0-5 0,0 0 6 0,0 0 1 16,0 0-3-16,0 0-1 0,0 0 10 0,0 0-11 15,14 10 2-15,-14-10-4 0,0 0 4 0,0 0-1 16,0 0 0-16,0 0 2 0,0 0-2 0,7 11-1 16,-7-11 1-16,0 0 0 0,0 0 5 0,0 0-7 15,0 0 3-15,6 10-3 0,-6-10 4 0,0 0 1 16,0 0-4-16,0 0 0 0,7 8 3 0,-7-8 0 15,0 0-1-15,0 0 1 0,0 0-1 0,5 5-2 0,-5-5 1 16,0 0-1-16,0 0 1 0,0 0-1 16,11 13 0-16,-11-13 1 0,7 15 1 0,-7-15-2 0,7 14 2 15,-7-14-1-15,2 18 1 0,-2-7 0 0,0-11-1 16,0 24 1-16,-2-7-1 0,-3-5 0 16,1 0 1-16,4-12 1 0,-7 19 0 0,5-8 1 0,2-11-1 15,-12 16 1-15,8-10-2 0,4-6 3 0,-14 15-1 16,5-7 1-16,-3 2-2 0,1-2 2 0,-7 1-1 15,4-1-2-15,-4 0 2 0,2 0 2 0,-2-2-3 16,2 0 1-16,0-1-2 0,16-5 3 0,-28 10-1 16,17-8-1-16,11-2 0 0,-21 6 0 0,21-6 2 0,-17 1 3 15,17-1-2-15,0 0 3 0,-23 3 2 0,23-3 0 16,0 0 3-16,0 0 2 0,-26 2 14 16,26-2-11-16,0 0-2 0,0 0 1 0,0 0-2 15,0 0 2-15,0 0-6 0,-25-6 0 0,25 6 3 16,0 0-5-16,0 0 0 0,0 0 0 0,-17-8-1 15,17 8 1-15,0 0-6 0,0 0 3 0,0 0 0 16,0 0-3-16,-17-6 2 0,17 6-4 0,0 0 2 0,0 0-1 16,0 0-4-16,0 0 3 0,0 0 2 15,-15-7-1-15,15 7 1 0,0 0-4 0,0 0 1 16,0 0-1-16,0 0 3 0,0 0 0 0,0 0-1 16,0 0 0-16,0 0 0 0,-15-6-1 0,15 6 0 15,0 0 2-15,0 0-3 0,0 0 1 0,0 0 1 0,0 0-2 16,0 0 2-16,0 0-4 0,0 0-1 0,0 0-6 15,0 0-13-15,0 0-14 0,0 0-16 0,0 0-21 16,0 0-29-16,0 0-24 0,0 0-36 16,0 0-141-16,0 0-366 0,0 0 105 15</inkml:trace>
  <inkml:trace contextRef="#ctx0" brushRef="#br0" timeOffset="142983">32601 16913 333 0,'0'0'193'0,"0"0"-18"0,0 0-17 15,-10-23-13-15,10 23-8 0,0 0 4 0,0-18-14 16,0 18-9-16,2-15-8 0,-2 15-9 0,0 0-9 15,2-18-10-15,-2 18-11 0,0 0-5 0,10-11-12 16,-10 11-5-16,0 0-6 0,5-11-2 0,-5 11-8 16,0 0-2-16,0 0-2 0,0 0-3 0,0 0-3 0,0 0-3 15,0 0-1-15,0 0-3 0,34 24-2 0,-32-16-1 16,0 2 0-16,-2-10 4 0,2 26-8 0,-2-9-1 16,-2-2 2-16,2-1-3 0,-4 0 4 0,-1-1 2 15,1-1-5-15,0-3 1 0,0-1 1 0,4-8-3 16,-8 14 0-16,3-8-2 0,5-6 3 0,-7 13-2 15,7-13 0-15,-6 8 7 0,6-8 3 0,0 0 5 16,-6 8 0-16,6-8 0 0,0 0 0 0,0 0-4 16,0 0-4-16,0 0 0 0,0 0-1 0,0 0 0 15,0 0-2-15,0 0-3 0,32-29-1 0,-20 17 3 16,4 0-1-16,0-1-3 0,-5 1 3 0,4-1-3 0,0 2 1 16,-6 2 5-16,5-3-3 0,-3 1-1 0,-1 3 0 15,-10 8 2-15,18-10 0 0,-18 10-1 0,14-9-2 16,-14 9 4-16,13-9-2 0,-13 9-2 0,11-7 0 15,-11 7-1-15,12-2 1 0,-12 2-2 0,0 0-3 16,0 0 0-16,18-2 4 0,-18 2-4 0,0 0 0 16,0 0 2-16,16 14 0 0,-11-8 3 0,-5-6-2 15,6 15 0-15,-1-9 3 0,-5-6 2 0,0 17 0 16,3-7 2-16,-3-10-3 0,0 16 3 0,0-7-1 0,0-9 4 16,-3 13 0-16,3-4-3 0,0-9 2 0,-5 17 1 15,1-11 0-15,4-6-3 0,-7 14 0 0,3-8-2 16,4-6-1-16,-7 12 6 0,2-3-7 0,5-9-7 15,-11 13-30-15,4-8-33 0,0 2-43 16,0-2-55-16,0 4-54 0,-2-3-138 0,9-6-423 0,-8 13 120 16</inkml:trace>
  <inkml:trace contextRef="#ctx0" brushRef="#br0" timeOffset="143128.66">33294 16875 450 0,'-3'-7'267'0,"3"7"-42"0,0 0-30 0,0-19-49 16,0 19-82-16,0 0-107 0,-13-10-121 0,13 10-194 0,-18-5 58 15</inkml:trace>
  <inkml:trace contextRef="#ctx0" brushRef="#br0" timeOffset="171970.3499">18178 14659 375 0,'0'0'249'15,"4"-9"-27"-15,-4 9-23 0,6-8-17 0,-6 8-20 0,0 0-23 16,4-7-8-16,-4 7-15 0,0 0-12 0,4-6-5 16,-4 6-11-16,0 0-10 0,0 0-10 0,5-11-5 15,-5 11-10-15,0 0-9 0,0 0-7 0,0 0-22 0,2-7-20 16,-2 7-33-16,0 0-25 0,0 0-24 0,0 0-34 15,0 0-159-15,0 0-333 0,0 0 95 0</inkml:trace>
  <inkml:trace contextRef="#ctx0" brushRef="#br0" timeOffset="196500.8889">9922 14626 260 0,'0'0'102'0,"0"0"-7"0,0-13-13 16,0 13-4-16,0 0-5 0,0 0 2 0,0 0 4 0,0 0-23 15,0 0 2-15,0 0 1 0,0-10-9 0,0 10 2 16,0 0-11-16,0 0-4 0,0 0 4 0,0-10-5 15,0 10-5-15,0 0-2 0,0 0-1 0,0 0-6 16,0-11 1-16,0 11-6 0,0 0 1 0,0 0 3 16,0-11-10-16,0 11 0 0,0 0 4 0,0 0-2 15,0-9 6-15,0 9 2 0,0 0-5 0,0 0-3 16,0-8 3-16,0 8-5 0,0 0 0 0,0 0 0 0,-2-10-3 16,2 10 0-16,0 0 2 0,0 0-4 0,-2-11 0 15,2 11 8-15,0 0-9 0,0 0-4 0,-5-8 2 16,5 8-2-16,0 0 7 0,0 0-5 0,-4-9-2 15,4 9 0-15,0 0 3 0,0 0-5 0,-7-8 3 16,7 8-5-16,0 0 4 0,0 0-3 0,-12-6 4 16,12 6 0-16,0 0 2 0,-11-2-9 0,11 2 1 15,0 0 2-15,-18-2 4 0,18 2-6 0,-14 0 8 16,14 0-8-16,0 0 11 0,-27 2-6 0,27-2-3 16,-17 3-4-16,9 0 3 0,8-3 0 0,-19 6-4 0,12-2 6 15,-2 3-3-15,3-3-2 0,-4 2 7 0,3 3-8 16,1-4 5-16,-1 6-3 0,-3 2 5 0,4 3-1 15,-1-2-4-15,0 2 1 0,5-2 4 0,-5 3-1 16,4-1 0-16,3-1-5 0,0-3 4 0,-2-1 2 16,2-2 8-16,0 2-9 0,2-3 2 0,-2 1 1 0,6-2-3 15,-6 1-1-15,4 1 4 0,1-1 0 0,1 0 1 16,-1 1 0-16,1-3 1 0,4 0-3 0,-3 0 4 16,-1-2 1-16,3 0-6 0,3 0 2 0,-3-1 6 15,0-2-4-15,3 2 1 0,-3-2 2 0,-9-1-4 16,21 3 0-16,-10-3-2 0,-11 0-1 0,21 0 6 0,-10-3-5 15,-3 2 5-15,-8 1-3 0,19-7 3 16,-10 6-3-16,-4-4 1 0,4 1 2 0,-2 0-7 16,-3 0 5-16,5-2-1 0,-4 2-3 0,2-2 2 0,-3-1-1 15,3 1 5-15,-3-2-5 0,2 2-1 0,-6 6 0 16,9-15-2-16,-7 8 3 0,0-2-1 0,2 1 0 16,-1 0 1-16,-1 0 1 0,-2 8 4 0,7-17-8 15,-7 11 3-15,3-2 0 0,-3 8-1 0,2-14-4 16,0 7 2-16,-2 7 2 0,2-15 1 0,1 9-2 15,-3 6-2-15,2-11 3 0,-2 11-2 0,0 0 0 16,0-9 2-16,0 9 4 0,0 0-1 0,0-10-4 16,0 10 0-16,0 0 1 0,0 0 1 0,2-10 2 15,-2 10-1-15,0 0 0 0,0 0-1 0,2-11 3 0,-2 11-3 16,0 0 2-16,0 0-2 0,0 0 6 0,0-11-1 16,0 11 1-16,0 0 6 0,0 0-5 0,0 0 3 15,0 0-2-15,0-9 1 0,0 9-2 0,0 0 1 16,0 0 1-16,0 0-4 0,0 0-1 0,0 0 0 15,0 0-3-15,-2-9 4 0,2 9-5 0,0 0 0 16,0 0-1-16,0 0 1 0,0 0-4 0,0 0 5 16,0 0-3-16,0 0 1 0,0 0 3 0,-16 18-5 15,11-9 10-15,1-1-11 0,-3 7 0 0,0 1 3 0,1-2 0 16,-2 1 3-16,4 1-2 0,-3-3-6 0,5-1 2 16,-2 2 3-16,-1-2 1 0,5 1 3 0,-3-2-2 15,1-4 1-15,2 4-3 0,0-3 4 0,0 1-5 16,2-4 1-16,1 4 5 0,-1-1 0 0,3 0-5 0,-1 0 0 15,1-2-10-15,-1 2-11 0,3-1-17 0,0-1-12 16,2 0-20-16,0 0-12 0,-2 3-15 0,9-3-16 16,-3 0-72-16,-1 0-217 0,-1-3 64 0</inkml:trace>
  <inkml:trace contextRef="#ctx0" brushRef="#br0" timeOffset="196974.37">10221 14822 260 0,'0'0'64'0,"0"0"8"0,0 0-7 0,-14 21-3 0,10-12-8 16,-1-4-1-16,1 3 0 0,4 3-13 0,-5-5 6 15,5-6-6-15,-2 16 14 0,2-9-25 0,0-7 1 16,-4 13 0-16,4-13-3 0,0 10-5 0,0-10-4 16,0 0-2-16,0 12 3 0,0-12-2 0,6 4 6 15,-6-4-8-15,0 0 1 0,0 0 5 0,9 8-4 0,-9-8-3 16,0 0 2-16,0 0-2 0,0 0 7 16,0 0-8-16,0 0-2 0,0 0-2 0,0 0 4 0,0 0 3 15,25-12 3-15,-25 12 6 0,3-7 1 0,-3 7 5 16,0 0-6-16,0-10 1 0,0 10 1 15,2-10 1-15,-2 10 3 0,0 0-2 0,-5-15 0 0,3 7 1 16,0 4 2-16,-2-5 0 0,4 9 1 0,-5-7 1 16,0 2 3-16,5 5 0 0,-7-8-5 0,3 5-5 0,-1-4-4 15,5 7-2-15,-12-8 0 0,12 8-1 0,-6-6-2 16,6 6-3-16,-5-4 1 0,5 4-6 0,-9-4-1 16,9 4-1-16,-6-4 0 0,6 4 0 0,0 0-1 15,-10-4-3-15,10 4-5 0,0 0-13 0,0 0-11 16,0 0-19-16,0 0-16 0,0 0-24 0,0 0-21 0,0 0-23 15,0 0-80-15,0 0-247 0,0 0 74 0</inkml:trace>
  <inkml:trace contextRef="#ctx0" brushRef="#br0" timeOffset="198099.31">10223 14763 221 0,'0'0'48'0,"0"0"-9"0,0 0-1 0,0 0-3 15,0 0 2-15,0 0-4 0,0 0 12 0,0 0-5 16,0 0 1-16,-20 19 9 0,15-11 7 0,-2 0-11 16,-1 8 3-16,0-1-4 0,1-5-4 0,1 3-5 15,1-3 0-15,1 0 3 0,2-2-9 0,0 2-11 16,2 1 8-16,0-3-2 0,2 2-3 0,-2-10 10 0,4 14-6 15,1-3-3-15,1-5 1 0,1 0 3 0,3 3-7 16,-2-5 4-16,8 4-5 0,0 0-4 0,3-2 4 16,-6-1-4-16,-4-1 5 0,3-3-10 0,-12-1 3 15,20 4 6-15,-20-4-10 0,14 0 7 0,-14 0-6 16,0 0 11-16,23-2 0 0,-23 2-1 0,14-3 2 16,-14 3-4-16,8-8-2 0,-8 8-2 0,10-7 8 15,-8 1-5-15,-2 6 1 0,7-13-2 0,-5 8 0 0,-2 5 1 16,2-16-5-16,-2 16 4 0,3-9-2 15,-3 9 0-15,0-11 1 0,0 11 0 0,-5-12 1 16,5 12-1-16,0-12 2 0,0 12-1 0,-2-11 2 0,2 11-3 16,-2-10 2-16,2 10-5 0,-2-8-1 15,2 8-1-15,-3-10 3 0,3 10-2 0,-5-6-1 0,5 6 2 16,-4-11 1-16,4 11-2 0,-5-6-3 0,5 6-2 16,-9-6 1-16,9 6-1 0,-8-8 4 0,8 8-4 15,-13-8 0-15,9 5-2 0,4 3 5 0,-9-4-3 16,9 4-3-16,-10-4 0 0,10 4 0 0,0 0 5 15,-13-3-2-15,13 3 0 0,-9-5 2 0,9 5-6 0,-9-2 4 16,9 2 5-16,0 0-5 0,-14-4-6 16,14 4 5-16,0 0 0 0,-6-2 5 0,6 2-8 15,0 0 0-15,-15-2 3 0,15 2-2 0,0 0-6 16,0 0 3-16,0 0 3 0,-11-2-2 0,11 2 1 16,0 0-2-16,0 0-2 0,0 0 0 0,0 0 5 15,0 0-2-15,0 0-7 0,-16 2-12 0,16-2-7 16,0 0-17-16,0 0-6 0,0 0-19 0,-9 6-14 15,9-6-25-15,-4 6-17 0,4-6-88 0,0 0-250 16,0 0 73-16</inkml:trace>
  <inkml:trace contextRef="#ctx0" brushRef="#br0" timeOffset="199820.34">10574 14503 274 0,'0'0'56'0,"0"0"-1"0,0 0-1 16,-9-3-1-16,9 3-9 0,0 0 7 0,0 0-12 16,0 0-1-16,-4-6 7 0,4 6-5 0,0 0-1 15,0 0 2-15,0 0-4 0,-9-7-2 0,9 7 0 0,0 0 1 0,0 0-6 16,-5-8 3-16,5 8-5 0,0 0-3 0,0 0 6 15,-5-8-2-15,5 8-8 0,0 0 8 0,-2-10-8 0,2 10 1 16,0 0-5-16,0-12 1 0,0 12 2 0,-2-9-1 16,2 9-8-16,0 0 8 0,2-12-5 15,-2 12 7-15,0 0-5 0,0-10 1 0,0 10 1 0,0 0-4 16,-2-10 1-16,2 10-1 0,0 0-3 0,0-10-5 16,0 10 10-16,0 0 1 0,0 0-7 0,0 0 4 15,0-11-2-15,0 11 1 0,0 0-5 0,0 0 1 16,0 0-1-16,-2-8 1 0,2 8 0 0,0 0 2 15,0 0-3-15,0 0-2 0,0 0 0 0,0 0 1 16,0-11 1-16,0 11 3 0,0 0-3 0,0 0 3 16,0 0-4-16,0 0 0 0,0 0 1 0,-3-10-4 0,3 10 4 15,0 0 0-15,0 0 1 0,0 0-3 16,0 0-1-16,0 0 1 0,0 0 0 0,0 0-1 16,0-10 0-16,0 10 1 0,0 0-3 0,0 0 7 0,0 0-13 15,0 0 5-15,0 0 2 0,0 0-4 0,0 0 2 16,0 0-2-16,0 0 0 0,0 0 6 0,0-10-10 15,0 10 9-15,0 0-5 0,0 0-3 0,0 0 9 16,0 0-4-16,0 0 2 0,0 0-1 0,0 0-2 0,0 0-4 16,0 0-1-16,0 0 9 0,0 0-4 15,0 0-4-15,0 0 3 0,0 0-6 0,0 0 9 16,0 0-6-16,0 0 1 0,0 0 2 0,0 0-2 0,0 0-1 16,0 0 4-16,0 0-2 0,0 0 0 0,0 0 5 15,0 0-6-15,0 0 5 0,0 0-1 0,0 0-3 16,0 0 1-16,0 0 2 0,0 0-2 0,0 0 1 15,0 0-1-15,0 0 3 0,0 0-1 0,0 0-1 16,0 0-4-16,0 0 1 0,0 0 2 0,0 0 0 16,0 0 4-16,0 0-7 0,0 0 9 0,0 0-5 15,0 0-2-15,0 0 3 0,0 0 1 0,0 0 4 16,0 0-5-16,0 0 5 0,0 0-10 0,0 0 6 16,0 0-11-16,0 0 15 0,0 0 2 0,0 0-6 0,0 0 4 15,0 0-6-15,0 0 3 0,0 0-4 0,0 0 9 16,0 0-8-16,0 0 1 0,0 0 4 0,0 0-1 15,0 0 3-15,0 0-3 0,0 0-4 0,0 0-3 16,0 0 4-16,0 0-2 0,0 0-1 0,0 0-2 16,0 0 3-16,0 0 0 0,0 0-1 0,0 0 2 15,0 0 2-15,0 0-4 0,0 0 4 0,0 0-6 16,0 0-1-16,0 0 0 0,0 0 6 0,0 0-1 16,0 0-10-16,0 0-12 0,0 0-19 0,0 0-13 0,0 0-17 15,0 0-17-15,0 0-30 0,0 0-74 0,0 0-230 16,0 0 69-16</inkml:trace>
  <inkml:trace contextRef="#ctx0" brushRef="#br0" timeOffset="200592.54">10513 14710 209 0,'0'0'143'0,"0"0"-6"0,0 0-24 15,0 0-17-15,0 0-4 0,0 0-9 0,0 0-4 16,0 0-11-16,0 0-5 0,0 0-4 0,0 0-10 0,0 0-2 16,0 0-8-16,0 0-3 0,0 0 0 15,0 0-9-15,0 0-4 0,0 0-1 0,0 0 4 0,0 0-5 16,41-7-2-16,-41 7 1 0,20 3-2 16,1-1 1-16,-2-2-5 0,-2 3-1 0,0-3-2 0,-2 3 5 15,-3-1-8-15,-12-2 6 0,22 2-9 0,-12-2 8 16,-10 0-2-16,20 2-5 0,-20-2-2 0,16 2 7 15,-16-2-3-15,16 2-6 0,-16-2 6 0,14 0-1 16,-14 0-4-16,0 0 8 0,13 2-9 0,-13-2 7 16,0 0-11-16,0 0 7 0,0 0 3 0,0 0-7 0,21-2 3 15,-21 2-6-15,0 0-17 0,0 0 8 16,0 0-35-16,0 0-7 0,7-6-10 0,-7 6-4 16,0 0-2-16,0 0 4 0,0 0-5 0,0 0 6 0,-16-19 4 15,9 13 9-15,0-1 0 0,7 7 3 0,-15-12 4 16,5 9 7-16,1-4 2 0,0 2 4 0,3-2 5 15,-4 1 1-15,1-1 6 0,0 2 5 0,2-2 14 16,0 2 9-16,-2-2-2 0,2-2 14 0,0 4-2 16,-9-3-3-16,8-1 11 0,3 1-2 0,-2 2-1 15,2 0 12-15,5 6-10 0,-9-10 15 0,7 3 1 16,2 7 4-16,-4-10 5 0,4 10-2 0,-6-10 4 16,6 10-3-16,-2-8 6 0,2 8-7 0,0 0 1 0,-7-11-2 15,7 11-4-15,0 0-4 0,-2-6-3 0,2 6-2 16,0 0-6-16,0 0-7 0,-4-8 1 0,4 8-9 15,0 0-1-15,0 0 2 0,0 0 0 0,0 0-6 16,0 0 5-16,0 0-5 0,0 0-2 0,-13 25 2 16,7-9 6-16,0 0 7 0,-3 13 5 0,2-4-2 15,2-4-6-15,0-3-2 0,3 0 0 0,-5 13-3 16,5-6 0-16,-4-2-2 0,1-5 2 0,-2 0-3 16,2 1 1-16,1-1 1 0,2 1 2 0,2-5-3 15,-5 4 0-15,5-3-6 0,-2 2 1 0,0-3-8 0,6-2-23 16,-4 1-10-16,0-4-12 0,2 2-29 0,-2-2-19 15,3-1-17-15,1-2-116 0,0 2-271 0,-4-8 79 16</inkml:trace>
  <inkml:trace contextRef="#ctx0" brushRef="#br0" timeOffset="201271.77">11026 14346 277 0,'0'0'116'15,"0"0"-20"-15,2-10-19 0,-2 10-9 0,0 0-12 16,0 0-12-16,0 0-4 0,0 0-3 0,0 0 8 15,0 0-6-15,0 0-2 0,2 31-3 0,-4-13 0 16,0 0 11-16,-2 13-3 0,1-2 2 0,-1 2-7 16,0-2 0-16,-4-1 13 0,1 3-9 0,5-7 3 0,-2-1-1 15,-8 7-6-15,7-8 3 0,-3-4-5 0,3 1 2 16,-2-5-4-16,0 3-3 0,0-1-6 0,1-2-3 16,-1-3 0-16,0-1-4 0,2-2-2 0,1 1 3 15,-1-4-4-15,1 2-3 0,4-7 7 0,-5 8-1 16,5-8 12-16,-4 6 0 0,4-6 0 0,0 0-4 15,0 0-2-15,0 0-3 0,0 0-2 0,0 0-5 16,0 0 2-16,0 0-2 0,0 0 3 0,0 0-8 0,0 0 2 16,0 0-1-16,11-25-3 0,-7 19 0 0,3 2-1 15,-2-1-1-15,2-2 1 0,0 3-1 0,-1-2 0 16,1 2-4-16,3 1 4 0,-1-1-3 0,-1 2 0 16,2-1 2-16,-10 3-5 0,18 0 2 0,-18 0 1 15,18 0-4-15,-18 0 6 0,16 5-5 0,-8-3 4 16,-2 3-6-16,-6-5 3 0,11 8-5 0,-4-4 7 15,-3 2-1-15,2-2-2 0,-2 2 1 0,-4-6-1 16,2 8-1-16,0 0 6 0,-2-8 1 0,-2 13-1 16,-2-7 2-16,2 1-3 0,-4-2 1 0,0 3 1 15,-1-1-2-15,-2-2 1 0,-1 0 0 0,1 1 6 16,3-1 0-16,-3 0-1 0,-1-2 2 0,-1-1 0 0,0 0 3 16,11-2 1-16,-21 2 3 0,12-2-1 0,9 0-1 15,-16-2 1-15,16 2-1 0,-15-4 0 0,7 1-3 16,8 3-1-16,-9-8 0 0,9 8-5 0,-2-8 3 15,2 8-1-15,0-10-7 0,0 10 1 0,2-15-9 16,3 8-11-16,-1-2-17 0,1 1-10 0,2 1-19 16,4-5-18-16,1 2-19 0,-1 0-20 0,0 2-16 0,6-1-83 15,-6 2-265-15,3 0 77 0</inkml:trace>
  <inkml:trace contextRef="#ctx0" brushRef="#br0" timeOffset="201679.78">11211 14856 271 0,'-7'14'147'0,"3"-2"-22"0,-2 0-4 16,4-1-19-16,0-3-4 0,0 2-16 0,0-3-11 0,-1-1-5 16,1-1-3-16,2-5-6 0,-2 11-5 0,2-11-3 15,0 9-4-15,0-9-1 0,2 8 2 0,-2-8-7 16,5 4 1-16,-5-4-9 0,14 6 2 0,-5-6 0 15,-9 0-7-15,18 0-1 0,-18 0-1 0,22-2-1 0,-10-2 7 16,-3 0 6-16,0 0 7 0,1 0 2 0,-4-3-1 16,-1 1-1-16,1-1-1 0,1 2 2 15,-7-1-3-15,0 6 0 0,6-12-5 0,-6 5-4 0,0 7 5 16,-4-10 2-16,2 3 0 0,-2 1-2 0,-1-2-1 16,-1 2-2-16,3 0-1 0,-3 0-2 0,-2 1-1 15,4 0 0-15,-3-2-1 0,1 3 1 0,6 4-3 16,-7-8 1-16,7 8-3 0,-10-7-1 0,10 7-3 15,-4-5-1-15,4 5-1 0,-7-7-1 0,7 7-1 16,0 0-2-16,-4-6 1 0,4 6-3 0,0 0-4 16,-8-4-1-16,8 4 0 0,0 0-5 0,0 0-9 0,-4-6-10 15,4 6-12-15,0 0-11 0,0 0-18 16,0 0-19-16,0 0-19 0,0 0-19 0,-7-6-17 16,7 6-19-16,0 0-16 0,0 0-96 0,0 0-312 0,0 0 89 15</inkml:trace>
  <inkml:trace contextRef="#ctx0" brushRef="#br0" timeOffset="202779.15">10451 14720 209 0,'12'2'41'0,"-12"-2"-9"0,0 0 3 0,16 0 3 15,-16 0 0-15,0 0-1 0,0 0-6 0,20 0 1 16,-20 0-3-16,0 0-5 0,0 0 2 0,21-2-3 16,-21 2-3-16,0 0-12 0,18 2 11 0,-18-2-5 15,14 0-6-15,-14 0-15 0,0 0-4 0,11 2-12 16,-11-2-43-16,0 0-74 0,11 2 26 0</inkml:trace>
  <inkml:trace contextRef="#ctx0" brushRef="#br0" timeOffset="205001.02">11430 14332 221 0,'0'0'84'0,"0"0"-8"0,0 0-12 0,0 0 7 16,-5-9 3-16,5 9-8 0,0 0-5 0,0 0-5 0,0 0 1 16,-6-8-4-16,6 8-6 0,0 0-3 0,0 0 1 15,-5-7-2-15,5 7-4 0,0 0 0 0,0 0 5 16,-10-5-5-16,10 5 2 0,0 0-1 0,0 0-4 15,-6-8 6-15,6 8-3 0,0 0 3 0,0 0-1 16,-7-7-1-16,7 7-2 0,0 0 5 0,0 0-1 16,-4-5-1-16,4 5-2 0,0 0-3 0,0 0 0 15,0 0-6-15,-8-9-4 0,8 9 0 0,0 0-5 0,0 0-5 16,0 0 0-16,0 0 2 0,0 0-5 0,0 0-3 16,0 0-1-16,0 0-5 0,0 0 3 0,0 0-6 15,0 0-1-15,0 0 6 0,0 0-3 0,0 0-7 16,28 31 8-16,-12-15-7 0,5 9 9 0,-3-3-12 15,2 8 5-15,0-5 0 0,1 7 3 0,-2-4 4 16,-6 1-4-16,1 3 3 0,-5-2 5 0,2 1 3 16,-1-1-1-16,-3 4 6 0,1-6 2 0,-5 3 0 15,1-2 0-15,-2-4-4 0,-6-4 2 0,4-2-2 0,-5 0-1 16,-1 0-1-16,-3 9 0 0,-3-7-4 0,1 0 2 0,2-6-5 16,-5 1 3-16,-7 8-1 0,3-6 2 0,2-3-2 15,0-3 0-15,2-1-1 0,-1 1-1 0,-2-5 2 16,6 4 4-16,2-5-5 0,-3-2 4 0,4 3 5 15,-1-3 0-15,1 0 7 0,-1 0-1 0,9-4 6 16,-11 6 2-16,11-6 2 0,-12 5 0 0,12-5 1 0,-6 2 3 16,6-2-1-16,0 0 0 0,-11 4-2 15,11-4 0-15,0 0-3 0,0 0 4 0,-9 1-1 16,9-1-10-16,0 0 0 0,0 0 1 0,0 0-3 0,-8 3-2 16,8-3-6-16,0 0 0 0,0 0 1 0,0 0 2 15,0 0-3-15,0 0-1 0,0 0-4 0,0 0 0 16,0 0-2-16,0 0 1 0,0 0-5 0,0 0 2 15,0 0-1-15,0 0-8 0,0 0-7 0,0 0-16 16,0 0-19-16,0 0-26 0,0 0-30 0,0 0-30 16,0 0-33-16,0 0-181 0,0 0-415 0,0 0 115 15</inkml:trace>
  <inkml:trace contextRef="#ctx0" brushRef="#br0" timeOffset="206758.5799">9712 14371 213 0,'0'0'10'0,"0"0"-2"0,0 0 1 15,0 0-1-15,0-11 2 0,0 11 0 0,0 0 4 16,0 0-6-16,0 0 10 0,0 0-5 0,0 0 5 16,0 0 7-16,0 0-4 0,0 0 1 0,2-8 0 15,-2 8 6-15,0 0-8 0,0 0 8 0,0 0 0 0,0 0-6 16,0 0 8-16,0 0-10 0,0-8 6 0,0 8-3 16,0 0 5-16,0 0-5 0,0 0-6 15,0 0 4-15,4-10-2 0,-4 10 1 0,0 0 7 0,0 0-16 16,0 0 16-16,0 0 4 0,4-9-4 0,-4 9 0 15,0 0-4-15,0 0-2 0,0 0-2 0,0 0 1 16,0 0-4-16,0 0 0 0,0 0-4 0,0 0 6 16,0 0-3-16,0 0-5 0,0 0 8 0,-42 17 8 15,25-5 1-15,0 1 2 0,-6 11 3 0,-1-1-9 0,3 1 10 16,-4 1 2-16,5-1-6 0,3 1 6 16,1-4-7-16,7-3-5 0,-4 11 10 0,3-6 4 0,1-3 2 15,3-1-6-15,-1 1 7 0,3 0-7 0,0 0-6 16,2 0 6-16,2 0-1 0,2 9 1 0,4-6-4 15,-2-3 2-15,1-1-2 0,1-2-3 0,3 1 7 16,1-1-5-16,1-1-6 0,0-1 0 0,3 1-4 16,9 8 2-16,-5-7-6 0,-2-3 1 0,2-1-1 15,-4-1 1-15,4 0-2 0,-4 0-1 0,-1-1-2 16,4-1-2-16,-6-2 1 0,5 3 0 0,-5-3-2 16,-2-3 2-16,3 2-3 0,-7-1-3 0,1-2 1 15,3 1 0-15,-9-5 3 0,14 7-2 0,-7-2-1 16,-7-5 3-16,11 8-1 0,-6-4-2 0,-5-4-2 0,9 4 0 15,-9-4-1-15,0 0 2 0,9 6 1 0,-9-6-3 16,0 0-3-16,0 0-10 0,0 0-17 0,9 6-15 16,-9-6-21-16,0 0-39 0,0 0-30 0,5 2-108 15,-5-2-287-15,0 0 82 0</inkml:trace>
  <inkml:trace contextRef="#ctx0" brushRef="#br0" timeOffset="-212986.78">12226 14444 342 0,'0'0'143'0,"0"-10"-13"16,0 10-11-16,2-8-15 0,-2 8-8 0,0 0-4 15,0-11-13-15,0 11-7 0,0 0 3 0,0-7-12 16,0 7-14-16,0 0 8 0,0 0-12 0,0-10-4 0,0 10-8 0,0 0 2 15,0 0-7-15,0-11-3 0,0 11-3 0,0 0 2 16,0 0-3-16,-2-11-6 0,2 11 0 0,0 0 2 16,0 0-7-16,-2-8 4 0,2 8-4 0,0 0-1 15,0 0 1-15,-7-12-3 0,7 12-3 0,0 0-1 16,-5-6 0-16,5 6-1 0,-9-4 0 0,9 4 1 16,0 0-1-16,-11-8 0 0,11 8 3 0,-7-4-5 15,7 4-2-15,-14-6 4 0,14 6-1 0,-16-3-2 0,16 3-1 16,-14-2-2-16,14 2 6 0,0 0-5 0,-25 5-1 15,25-5 4-15,-16 6 2 0,10-4-9 0,6-2 4 16,-17 8 3-16,11-4-6 0,-1 2 5 0,-1 0 6 16,2 2-5-16,-1-1 0 0,1-2-1 0,-1 4-1 15,-1 0 5-15,-3 3-7 0,2 0 1 0,2-4 3 0,0 2 1 16,1-1-7-16,1-1 4 0,1 0-1 0,-1 1 1 16,0-1-3-16,3-3 1 0,-3 6 5 0,3-6 4 15,0 4 1-15,0-1-5 0,0 1-2 0,2-1 1 16,-3 0 3-16,3 1 1 0,0-1-7 0,0 0 6 15,0-2-3-15,0-6-4 0,5 17 8 0,-3-11-4 16,0 1 2-16,0 2 2 0,3-1-5 0,-3-2 4 16,1 4 3-16,2-3 0 0,1 2-2 0,-1-2-10 0,1 2 6 15,-1-6 3-15,2 5-1 0,2 0-2 0,-4-1 3 16,1-2 1-16,2 1-2 0,-2-3 1 0,1 4 0 16,2-3-1-16,1 2-1 0,-2-4 1 0,1 3 0 15,0-1 4-15,-9-4-6 0,17 3 1 0,-9-1 1 16,-8-2-2-16,12 0 0 0,-12 0-13 0,0 0-7 0,18 0-5 15,-18 0 2-15,0 0-4 0,12-3-10 0,-12 3-1 16,7-6 0-16,-7 6-18 0,4-5-1 0,-4 5-13 16,0 0-9-16,7-6-8 0,-7 6-74 0,4-6-190 15,-4 6 57-15</inkml:trace>
  <inkml:trace contextRef="#ctx0" brushRef="#br0" timeOffset="-212485.9">12237 14674 246 0,'0'0'70'0,"-9"25"-4"0,2-16-9 0,3 7-3 15,-6-1 20-15,3 0-3 0,1 2 5 0,-1 2-2 0,1-3-3 16,0 0 7-16,4 3-14 0,0-3 0 15,-3 3-9-15,3-7 1 0,2 1-4 0,0-3 0 16,2 0-7-16,3-1-3 0,-3-1 0 0,2-1 0 0,2 2-4 16,0-2 2-16,1-3-2 0,0 2-5 0,2-2 2 15,-2 0-6-15,2 0-2 0,-9-4-5 0,16 4-2 16,-7-4 1-16,-9 0-2 0,16 2-4 0,-16-2-1 16,14-4-2-16,-14 4 4 0,11-6-5 0,-7 2 0 0,4-2-2 15,-4-1-3-15,3 1 2 0,-5 0-1 16,0 0-4-16,3-2 6 0,-3 4-3 0,-2 4-1 15,2-13-7-15,0 7 8 0,-2 6 0 0,0-10 0 0,0 10 0 16,0-10 0-16,0 10-3 0,-2-11-3 0,2 11 2 16,0-10 0-16,0 10-2 0,-2-7 2 0,-2-1 1 15,-1 3-6-15,5 5 10 0,-2-11-8 0,-2 7 1 16,4 4 3-16,-5-8-2 0,5 8 1 0,-7-8 1 16,4 4 0-16,3 4-1 0,-6-7-2 0,6 7 1 15,-7-7 2-15,7 7-1 0,-9-7-1 0,4 5 1 16,5 2-2-16,-7-6 0 0,7 6 0 0,0 0 0 15,-15-6-2-15,7 3 3 0,2-1-3 0,6 4 0 16,-16-2-1-16,16 2 6 0,-16-2-7 0,16 2 2 16,0 0-2-16,-16-1 3 0,16 1 3 0,0 0 1 0,0 0-9 0,-23 0-38 0,23 0-29 0,-9 3-35 0,9-3-117 15,-10 6-268-15,10-6 77 0</inkml:trace>
  <inkml:trace contextRef="#ctx0" brushRef="#br0" timeOffset="-197734.69">19485 1058 243 0,'0'0'142'0,"0"0"-14"0,0 0-25 0,0 0-10 16,0 0-7-16,0 0-7 0,0 0-5 0,0 0-3 15,0 0-6-15,0 0-4 0,0 0 2 16,0 0-2-16,0 0-6 0,0 0-3 0,0 0-4 0,0 0-7 16,0 0 0-16,0 0-6 0,0 0 3 0,0 0 0 15,0 0-2-15,0 0-1 0,0 0 0 0,0 0-6 16,0 0 6-16,0 0-5 0,0 0 5 0,0 0 4 16,0 0-6-16,16-14 3 0,-16 14-1 0,0 0-10 15,0 0-1-15,0 0-1 16,0 0-5-16,0 0-2 0,0 0-1 0,0 0-9 15,0 0 8-15,0 0-7 0,0 0-2 0,0 0-5 16,0 0 3-16,2 21 0 0,-2-11 4 0,2 7-6 16,-2 5-1-16,0 8 6 0,0 3-2 0,0 1-1 15,-2-1 1-15,4-1 2 0,-4 1-8 0,2 1 7 16,0 0-3-16,2-1-1 0,-4 1-1 0,2 1 1 16,-2 1-1-16,2-6 3 0,-3-5-1 0,1-5 2 15,2-1-3-15,0-1-2 0,0 1 2 0,0-2 0 0,0-3 0 16,0-2-1-16,-2 1-1 0,2-3 5 0,0-5-3 15,0-5-1-15,0 17 2 0,0-9-2 0,0-8 0 16,0 11 3-16,0-11 8 0,0 8-4 0,0-8 0 16,0 0 19-16,0 8 16 0,0-8 5 0,0 0 6 15,0 0-2-15,0 0-7 0,0 0-2 0,0 0-3 16,0 0-7-16,0 0 1 0,0 0-6 0,0 0-3 16,4-27-4-16,-4 9-1 0,0-1-4 0,3 1 2 0,-1-13-1 15,0-2-6-15,-2-2-1 0,4-2 4 16,4 5-4-16,-4-1-2 0,-1-2-3 0,-1 3-1 0,2 0 3 15,1-1-2-15,-1 5-2 0,-1-3-2 16,2-1 5-16,-3 10-3 0,2 1-2 0,-1 3 3 16,-3-2 0-16,4 1-3 0,-2 3 4 0,-2-3-3 0,5 3 1 15,-1 0-2-15,-1-1-1 0,2 1-2 0,-1-2 4 16,-4 6-3-16,2-2 2 0,0 4 3 0,3 2-3 16,-3-3 1-16,-2 3-2 0,2-2 2 0,0 2-1 15,4-1-1-15,-6 9-1 0,2-14 0 0,0 10 1 16,-2 4 1-16,7-15-5 0,-7 11-1 0,0 4 2 0,4-8 0 15,-4 8 1-15,0 0-2 0,7-8 2 16,-7 8-1-16,0 0-1 0,14-5-2 0,-14 5-3 0,0 0-5 16,0 0 2-16,20 3-4 0,-20-3 7 0,12 8 1 15,-12-8-2-15,13 10 2 0,-6-2-1 0,1-1 2 16,-4 1-6-16,3 3 9 0,-3-3-2 0,0 1-1 16,1 2 1-16,2 6-1 0,-2-2 4 0,-3 2-1 15,0-1-2-15,-2-3 4 0,0-1 0 0,0 1-5 16,-4 3 6-16,-3 1-1 0,0-1 3 0,0-1-2 15,-4 1 2-15,-3-2-2 0,0 3 1 0,3-5 0 0,-5 2 1 16,5 1 0-16,-3-5 0 0,3 1-6 16,-6-1-7-16,6-5-20 0,2 2-14 0,-3-1-16 15,12-6-26-15,-15 7-23 0,8-6-33 0,7-1-134 0,0 0-334 16,0 0 95-16</inkml:trace>
  <inkml:trace contextRef="#ctx0" brushRef="#br0" timeOffset="-197469.09">19834 1097 295 0,'0'0'158'0,"16"0"-19"16,-16 0-10-16,29 2-9 0,-11-2-15 0,1 2-12 15,1 0-13-15,3 0-5 0,0-2-7 0,-3 3-11 16,3-2 3-16,0 2-7 0,-2-1-10 0,-1 0 4 16,3 0-12-16,-4 0-1 0,-2 0-10 0,-17-2-16 15,25 2-8-15,-25-2-14 0,19 2-21 0,-19-2-7 0,11 2-16 16,-11-2 2-16,0 0-16 0,13 2-7 0,-13-2-80 16,0 0-187-16,0 0 57 0</inkml:trace>
  <inkml:trace contextRef="#ctx0" brushRef="#br0" timeOffset="-197250.28">20144 1058 361 0,'0'0'152'0,"0"0"-23"0,0 0-5 0,0 0-12 15,-7-8-13-15,7 8-19 0,0 0-5 0,0 0-11 16,0 0-10-16,0 0-8 0,0 0-3 0,0 0-7 0,0 0 5 16,0 0-10-16,0 0-1 0,-21 18-7 15,17-9 1-15,-3 6-18 0,3 2 13 0,-4 0-2 0,4 1-1 16,-3-2-7-16,3 4-2 0,-1-2 11 0,5 0-4 15,-2 1-5-15,0-1 4 0,2 0-12 0,0-1-12 16,2 2-11-16,5-2-19 0,-5-3-12 0,2-2-21 16,3-2-7-16,3-2-22 0,-6-1-56 0,-4-7-188 15,16 6 58-15</inkml:trace>
  <inkml:trace contextRef="#ctx0" brushRef="#br0" timeOffset="-196703.47">20568 997 290 0,'7'-15'167'16,"-5"7"-25"-16,-2 8-16 0,7-13-22 0,-7 13-10 15,2-9-8-15,-2 9-7 0,3-9-5 0,-3 9-14 16,0 0 5-16,0 0-16 0,0-14-8 0,0 14-2 16,0 0-11-16,-5-11 3 0,5 11 0 0,0 0-7 15,-16-6-10-15,16 6 6 0,0 0-5 0,-25 0 5 16,25 0-15-16,-28 10 4 0,15-1-6 15,1 1-5-15,1-1 7 0,5-4-4 0,-1 4 0 0,2 1-1 16,-2-2 4-16,7 2 4 0,0-10-5 0,0 17 6 16,0-7-1-16,0-10 0 0,4 17-2 15,1-9 8-15,2 0-5 0,0 0-8 0,0-1 1 0,-1-1 7 16,-6-6-1-16,19 12 0 0,-10-8-3 0,-3-1-1 16,-6-3 0-16,15 9-1 0,-15-9-4 0,8 7 1 15,-8-7-6-15,9 6 7 0,-9-6-14 0,12 10 9 16,-5-4 1-16,-3 2-4 0,6 6 3 0,-1 1 0 0,-5 1 4 15,3 3 4-15,2 10-4 0,1-4 4 16,-8-5-3-16,0 0-4 0,5-1 6 0,-5 12 0 16,2-9-3-16,-2-1 3 0,-2-3-3 0,4-1 5 0,-2-2-5 15,-2-1 5-15,0-2-4 0,0-3 0 0,0-9-1 16,0 18 8-16,0-18-1 0,0 12-2 0,0-12 15 16,0 11 18-16,0-11 16 0,0 0 18 0,0 8 17 15,0-8 1-15,0 0-1 0,0 0-10 0,0 0-5 16,0 0-7-16,0 0-9 0,0 0-5 0,0 0-1 15,9-28-2-15,-5 10-5 0,1 2 0 0,1-3-4 16,2 5-6-16,-4-4-2 0,5 1-1 0,-2 1-2 16,0-1-4-16,2 3-5 0,0-3-2 0,-3 3-1 15,2-1-2-15,1 3-3 0,0 2-17 0,-7 2-20 16,8 1-21-16,-8 0-23 0,-2 7-29 0,9-11-22 0,-9 11-34 16,9-10-8-16,-9 10-18 0,8-4-107 0,-8 4-339 15,10-7 96-15</inkml:trace>
  <inkml:trace contextRef="#ctx0" brushRef="#br0" timeOffset="-196500.34">21004 1079 260 0,'0'0'219'0,"6"-6"-31"0,-6 6-21 15,7-5-15-15,-7 5-22 0,10-5-14 0,-10 5-11 0,0 0-16 16,13-7-8-16,-4 3-12 0,-2 0-7 0,-7 4-7 15,20-7-2-15,-1 2-10 0,0 2-20 0,-2-2-23 16,2 2-22-16,-1 1-25 0,-2 2-27 0,-16 0-23 16,30 2-105-16,-17-2-241 0,-13 0 69 15</inkml:trace>
  <inkml:trace contextRef="#ctx0" brushRef="#br0" timeOffset="-196344.11">21116 1180 420 0,'0'0'185'0,"0"0"-12"0,0 0-24 16,17 10-19-16,2-10-8 0,-1 0-18 0,19-5-10 15,2 5-16-15,-3 0-15 0,2-2-37 0,-4 1-48 16,4-1-53-16,-16 2-109 0,-4 0-219 0,-2-3 64 16</inkml:trace>
  <inkml:trace contextRef="#ctx0" brushRef="#br0" timeOffset="-193928.59">22137 1073 261 0,'0'0'132'0,"0"0"-4"16,14 2-15-16,-14-2-6 0,0 0-17 0,0 0-13 15,0 0-1-15,0 0-15 0,0 0-1 0,0 0 8 16,0 0-7-16,0 0-6 0,0 0 1 0,0 0-2 16,0 0-1-16,0 0-5 0,0 0-5 0,0 0 0 15,0 0-5-15,0 0-6 0,0 0 0 0,0 0-6 16,16-8-4-16,-16 8 3 0,0 0-11 0,0 0 6 16,0 0-6-16,0 0-2 0,2-11-3 0,-2 11 1 0,0 0 3 15,0-11 4-15,0 11-6 0,0 0-6 0,-2-12 5 16,2 12-6-16,0 0-4 0,-2-12 2 0,2 12 1 15,-2-6-15-15,2 6 14 0,-3-8 5 0,3 8-9 16,0 0 4-16,-7-8-4 0,7 8 8 0,0 0-5 16,-9-4-3-16,9 4 0 0,0 0-1 0,0 0 2 15,-25 8-7-15,16-2 12 0,-2 4-7 0,-1 3 0 16,1-1 0-16,2-2-2 0,-5 4 3 0,5-2 2 0,-3 4-5 16,5-7 3-16,3 2 3 0,-1 1-5 15,3-6 8-15,0 3-2 0,2-9 7 0,0 16-2 16,0-8-4-16,2 1-3 0,-2-9 15 0,7 12-7 0,-1-6 6 15,1 0-20-15,3 0 15 0,-10-6 2 0,15 6 2 16,-5-2-5-16,-1 0 0 0,-9-4 0 0,18 4-4 16,-6-1 5-16,-12-3 0 0,17 4-3 0,-17-4-3 15,19 0-2-15,-19 0-1 0,19-4 8 0,-19 4 2 16,17-3-5-16,-7-1-5 0,-1 0 0 0,-9 4 1 16,20-5 4-16,-10-3-2 0,-4 5-3 0,3-3 5 15,1 2 1-15,-4-3-1 0,1 1-3 0,2 0 2 0,-1 0-3 16,-2 0 2-16,1-1 1 0,-1 2-2 15,1-4 4-15,-2 3-13 0,2-2 15 0,-7 8 0 16,9-12-2-16,-7 5 0 0,0-1-4 0,3 2 11 0,-5 6 1 16,7-14 1-16,-2 7-3 0,-5 7 6 0,4-12-3 15,-2 6-1-15,-2 6 0 0,5-11-1 0,-5 11-1 16,2-8 2-16,-2 8-6 0,0 0 0 0,7-8-2 16,-7 8-5-16,0 0 6 0,0 0-7 0,3-8 3 15,-3 8 1-15,0 0-5 0,0 0 2 0,0 0-1 16,0 0 2-16,0 0-2 0,0 0 1 0,0 0 0 15,0 0 1-15,0 0 0 0,0 0-3 0,-10 24-1 0,8-15 2 16,2-1-1-16,-5 1-1 0,3-1 5 16,0 2-2-16,2-3-2 0,-2 2 1 0,-3 2 1 0,5-3 2 15,0 2-4-15,0 1-2 0,0-1-2 0,3-2-13 16,-1 0-11-16,-2 2-9 0,0-10-6 0,0 17-9 16,2-9-3-16,-2 2-8 0,0-10-15 0,0 15-8 15,0-9-15-15,0-3-6 0,0-3-101 0,2 9-250 16,-2-9 73-16</inkml:trace>
  <inkml:trace contextRef="#ctx0" brushRef="#br0" timeOffset="-193430.71">22602 1183 233 0,'0'0'97'0,"0"17"-10"15,3-8-2-15,-3-9-10 0,2 15-3 0,-2-6-6 16,0-1-5-16,2 0-4 0,0 1-7 0,3 1 9 16,-1-2-2-16,-1-2-11 0,4 3 1 0,-3-4-3 15,1 3-5-15,1-1 9 0,2-1-1 0,-8-6 2 16,9 7 5-16,-9-7-2 0,11 5 7 0,-1-3 1 15,-10-2 2-15,8 5-1 0,-8-5 0 0,0 0-8 16,20 0-7-16,-20 0-3 0,0 0 1 0,0 0 8 0,17-7-8 16,-17 7 1-16,0 0-3 0,9-3-2 0,-9 3-10 15,0 0 5-15,0 0-6 0,2-9-7 0,-2 9 0 16,0 0-3-16,0 0-2 0,0 0-2 0,0 0-1 16,-11-14-2-16,11 14-1 0,-7-7-2 0,7 7 1 15,-12-5 0-15,12 5-5 0,-11-7-3 0,11 7 5 16,-9-4 2-16,9 4 6 0,0 0-5 0,-12-9 5 15,12 9 0-15,-9-1 1 0,9 1 2 0,0 0-2 16,0 0-1-16,-8-7 0 0,8 7 0 0,0 0-3 16,0 0 0-16,0 0 1 0,-10-5-3 0,10 5 2 15,0 0-5-15,0 0-3 0,0 0 2 0,0 0-2 0,0 0-4 16,-9-5-10-16,9 5-17 0,0 0-9 0,0 0-21 16,0 0-28-16,0 0-2 0,0 0-14 15,0 0-20-15,0 0-16 0,0 0-124 0,0 0-313 0,0 0 90 16</inkml:trace>
  <inkml:trace contextRef="#ctx0" brushRef="#br0" timeOffset="-193070.94">22785 1109 311 0,'-7'-8'124'0,"7"8"-3"15,0 0-8-15,0 0-19 0,0 0 9 0,0 0-8 16,0 0-9-16,0 0-8 0,0 0-6 0,0 0-4 16,0 0-15-16,0 0-4 0,0 0 1 0,0 0-14 0,0 0-1 15,0 0-6-15,0 0 4 0,0 0 0 16,0 0-9-16,0 0-3 0,0 0 1 0,0 0 2 0,48 7-8 15,-48-7 3-15,21 4 3 0,-21-4-9 0,27 4 2 16,-14-2-4-16,-13-2-7 0,21 4 7 0,-10-2-1 16,-11-2-2-16,17 2-3 0,-17-2-12 0,13 2 4 15,-13-2-16-15,0 0-6 0,18 0-2 0,-18 0 0 16,0 0-16-16,0 0-10 0,18 2-14 0,-18-2-17 0,0 0-9 16,0 0-79-16,17-4-204 0,-17 4 60 15</inkml:trace>
  <inkml:trace contextRef="#ctx0" brushRef="#br0" timeOffset="-192842.68">22949 953 353 0,'0'0'162'16,"-2"-12"-17"-16,2 12-15 0,0 0-20 0,0 0-10 16,0 0-20-16,0 0-7 0,0 0-18 0,0 0-2 0,0 0-3 15,0 0-7-15,0 0 0 0,0 0-10 0,0 0-10 16,0 0 2-16,2 44-6 0,-2-28 10 0,0 0-11 15,0 3-2-15,0 1-4 0,0-1-3 0,0 2 10 16,0-3 1-16,2 0-11 0,-2 2 9 0,0-1-8 16,2 0 2-16,0 2 1 0,1-4-5 0,-3 0-17 15,0-4-33-15,3 0-10 0,-1 0-21 0,-2-5-16 0,2 0-93 16,-2 1-215-16,0-9 64 0</inkml:trace>
  <inkml:trace contextRef="#ctx0" brushRef="#br0" timeOffset="-192373.9499">23246 865 251 0,'0'0'187'0,"4"-6"-27"0,-4 6-19 0,0 0-19 16,0 0-20-16,5-10-19 0,-5 10-6 0,0 0-9 0,0 0-2 15,0 0-21-15,0 0 2 0,0 0-6 0,0 0 3 16,0 0-10-16,14 24-7 0,-12-8-3 15,-2 1-1-15,0-1 0 0,2 3 0 0,-6 1-2 0,6-1 2 16,-4 2-6-16,-1-5-7 0,-2 3 3 0,1 1-10 16,4-3 12-16,-5-3 0 0,3 0-10 0,0-3 5 15,0-3-3-15,2-8 0 0,-3 14 3 0,3-7 10 16,0-7 10-16,-4 7 10 0,4-7 7 0,0 0-4 16,0 0-2-16,0 0-8 0,0 0-6 0,0 0 0 15,0 0-6-15,0 0-2 0,0 0-1 0,0 0-2 16,0 0-2-16,30-1-3 0,-30 1-3 0,0 0-5 0,0 0-3 15,22 0-1-15,-22 0 1 0,0 0 0 16,14 5-3-16,-14-5-1 0,7 7 6 0,-7-7-4 16,4 8 2-16,0-2 3 0,-4-6-1 0,5 12 0 0,-5-5-4 15,0-7 7-15,0 11-7 0,0-11-1 0,-5 17 7 16,1-10-7-16,2-1 7 0,-3 2 1 0,5-8 1 16,-12 12-3-16,6-7 7 0,-1-1-5 0,7-4 4 15,-11 6 0-15,11-6 7 0,-12 2 8 0,12-2-1 0,0 0 1 16,0 0-2-16,0 0-2 0,0 0 0 15,0 0-5-15,-18-10-4 0,18 10-5 0,0 0-8 16,0 0-13-16,5-16-17 0,-5 16-11 0,9-13-28 0,-9 13-12 16,9-13-32-16,-2 7-13 0,0 3-122 0,-7 3-299 15,6-9 87-15</inkml:trace>
  <inkml:trace contextRef="#ctx0" brushRef="#br0" timeOffset="-192030.22">23456 1156 290 0,'4'13'100'0,"-4"-5"-23"15,0-8 6-15,5 15-11 0,-5-7-4 0,0 3 7 0,4 2 7 16,-6 2-16-16,2-3-2 0,0-1-10 0,2-3-17 16,-2-8 4-16,2 18-2 0,-2-18 5 0,2 15-3 15,1-9 0-15,-3-6-2 0,2 8-1 0,-2-8 7 16,0 0-1-16,2 12 14 0,-2-12 5 0,0 0 3 15,0 0 0-15,10 7-5 0,-10-7-3 0,0 0-6 16,0 0-5-16,0 0-4 0,0 0 3 0,0 0 10 16,0 0 2-16,27-17-4 0,-27 17-2 0,7-8-4 0,-7 8-1 15,4-8-6-15,-4 8 4 0,5-8 0 0,-5 8-4 16,6-11-2-16,-6 11-4 0,3-13 0 0,-3 13-1 16,3-8-6-16,-3 8-5 0,0-7-1 0,0 7-5 15,0 0 1-15,0 0-4 0,0 0-3 0,-3-17-7 16,3 17-17-16,0 0-25 0,0 0-21 0,0-11-32 15,0 11-24-15,0 0-46 0,0 0-145 0,0 0-363 16,0 0 103-16</inkml:trace>
  <inkml:trace contextRef="#ctx0" brushRef="#br0" timeOffset="-191734.43">23898 1075 225 0,'0'0'225'0,"9"-7"-33"0,-9 7-21 16,0 0-27-16,0 0-13 0,0 0-20 0,0 0-15 15,0 0-8-15,0 0-11 0,0 0-11 0,0 0-5 16,14-3-8-16,-14 3 0 0,0 0-8 0,0 0-2 16,0 0 5-16,27 8-5 0,-16-8 2 0,5 4-5 15,2-2-2-15,1-1-2 0,3 2-4 0,-1-1-4 16,0 0-2-16,-1 0 1 0,1 0-5 0,-3-2-5 15,0 0 0-15,3 1 2 0,-10 3-11 0,-11-4-1 16,25 1-13-16,-25-1-4 0,16 0-12 0,-16 0-1 16,0 0-25-16,0 0-1 0,23-1-24 0,-23 1-8 15,7-4-13-15,-7 4-11 0,0 0-11 0,0 0-92 0,5-7-247 16,-5 7 74-16</inkml:trace>
  <inkml:trace contextRef="#ctx0" brushRef="#br0" timeOffset="-191510.4799">24131 997 251 0,'-14'-7'91'0,"14"7"2"15,-11-5 0-15,11 5 1 0,0 0 10 0,-12-9-5 0,12 9-1 0,0 0 1 16,-5-7-2-16,5 7 3 0,0 0-2 0,0 0-5 16,-7-8-6-16,7 8-4 0,0 0-17 0,0 0-10 15,0 0-4-15,0 0-6 0,0 0-4 0,0 0-9 16,0 0-1-16,0 0-6 0,0 0 0 0,0 0 4 0,-8 24-5 16,5-14-2-16,1 4 2 0,-3 5-5 15,3-3 1-15,-1 3-4 0,1-2 1 0,0 2 0 16,0 2-5-16,2 0 4 0,0-3-5 0,2 0-1 0,0 5 7 15,0-5-4-15,3-1-16 0,0 1-25 0,0-1-24 16,1-1-29-16,3-2-23 0,-2-1-33 0,0-5-105 16,0-1-288-16,2-4 83 0</inkml:trace>
  <inkml:trace contextRef="#ctx0" brushRef="#br0" timeOffset="-191210.18">24730 702 228 0,'-4'-9'130'0,"4"9"-21"0,0 0-13 16,0 0-6-16,-21 1-14 0,21-1-2 0,-25 17-3 16,9-5 1-16,-9 11-3 0,2 4 0 0,1-3 10 15,1 3 9-15,0 2-3 0,1 3-4 0,2 0-10 16,1-1-2-16,6 1 3 0,0-1 1 0,3 2-6 15,4-2-16-15,2-1 4 0,2-5-7 0,0-3-6 0,2-3 0 16,8 12-5-16,-1-9-5 0,-1-2 0 16,4-6-3-16,-3 4-2 0,5-3-1 0,0-3-1 15,1 2-5-15,2-3 1 0,-2-1-9 0,2-2-15 0,-4 0-8 16,-1-3-18-16,-1-2-32 0,0-1-39 0,8-4-173 16,-19 2-326-16,25-11 94 0</inkml:trace>
  <inkml:trace contextRef="#ctx0" brushRef="#br0" timeOffset="-190443.77">25118 986 238 0,'0'0'121'0,"-2"-12"0"0,2 12-14 0,0 0-10 16,-5-13-8-16,5 13-3 0,0 0-7 0,-7-9-8 0,7 9-12 15,0 0-3-15,-9-9-5 0,9 9-11 0,0 0 0 16,-14-2-7-16,14 2-3 0,0 0 3 0,-36 12-14 16,18-1 13-16,4 1 1 0,-2 2-6 0,-2 1-1 15,-3 9 0-15,5-5-7 0,2-2 0 0,3-3 2 16,2-1 4-16,3 3-10 0,0-4 4 0,4 0-7 16,0-1 7-16,2-11-1 0,0 16 0 0,2-8 1 15,-2-8-3-15,8 15 4 0,-4-9 1 0,3 0-3 0,-7-6-2 16,13 8-7-16,-13-8 2 0,16 4 3 0,-16-4-4 15,0 0 0-15,21-3-2 0,-21 3-2 0,0 0 7 16,24-9-3-16,-18 5-1 0,1-4-2 0,-1-1 0 16,1 3 5-16,5-9-3 0,-6 6 4 0,1-2-7 15,0 3 9-15,-3 0-5 0,-4 8 0 0,12-17 8 16,-8 9-4-16,1 2 10 0,-5 6-1 0,9-15 3 16,-5 10-4-16,-4 5 5 0,8-13 0 0,-8 13-4 0,4-8-6 15,-4 8-8-15,0 0 0 0,7-8-1 16,-7 8 0-16,0 0-5 0,0 0 4 0,0 0-4 15,0 0-1-15,0 0 0 0,0 0 1 0,0 0-2 0,4 24-2 16,-4-24 6-16,-2 17-2 0,2-17 1 0,-2 19-3 16,2-10 0-16,0 8-2 0,0-1 4 0,0-3 0 15,0-1 3-15,0-2-1 0,2 0-10 0,0 1-17 16,-2-2-17-16,0-9-16 0,2 20-23 0,1-12-24 16,-1 0-27-16,-2 0-116 0,0-8-294 0,3 11 85 15</inkml:trace>
  <inkml:trace contextRef="#ctx0" brushRef="#br0" timeOffset="-190240.04">25248 1192 372 0,'0'0'154'0,"0"0"-23"0,0 0-19 0,0 0-15 0,0 0-10 16,0 0 1-16,0 0-11 0,0 0-13 0,0 0-6 15,0 0 0-15,9 24-7 0,-9-24-17 0,-2 17 2 0,2-9-2 16,0-8-7-16,-3 17 3 0,3-5 2 15,0-12-5-15,-2 18-4 0,2-7-6 0,-2 5 3 16,0-3-2-16,2-2-18 0,0 0-27 0,0 1-24 0,2-6-23 16,-2 5-18-16,0-11-86 0,0 12-212 0,0-12 64 15</inkml:trace>
  <inkml:trace contextRef="#ctx0" brushRef="#br0" timeOffset="-189788.54">25416 1007 429 0,'5'-10'197'15,"-5"10"-28"-15,0 0-28 16,0 0-20-16,0 0-15 0,0 0-14 0,0 0-10 0,0 0-9 0,10-5-8 16,-10 5-4-16,0 0 4 0,0 0 0 0,0 0-6 15,0 0-5-15,34 11-5 0,-26-9-4 0,9 0-3 0,-2 0-3 16,0 1-4-16,-2 0-2 0,-13-3-1 0,21 2-8 15,-4 0 0-15,-2 2-16 0,-4-2-3 0,-11-2-12 16,16 4-3-16,-16-4-10 0,0 0-4 0,18 3-4 16,-18-3 2-16,0 0-12 0,0 0-11 0,0 0-3 15,0 0-9-15,0 0 4 0,0 0 3 0,12-11 9 16,-12 11 0-16,0 0 10 0,0 0-7 0,0 0 9 16,0 0 7-16,0 0 3 0,-10-16 7 0,10 16 10 15,0 0 7-15,-9-10 1 0,9 10 12 0,0 0 16 16,-4-9 5-16,4 9 9 0,0 0 10 0,-9-9 4 0,9 9 3 15,0 0 9-15,-2-5-5 0,2 5-3 16,0 0-10-16,0 0-10 0,-8-8-6 0,8 8-4 16,0 0-4-16,0 0-7 0,0 0-6 0,0 0-1 0,0 0 5 15,0 0 1-15,0 0-9 0,-13 26 5 0,8-11-1 16,1 1-5-16,1 3 0 0,-4-1 1 0,3 1 0 16,2 0 2-16,-3 1-3 0,3-2-6 0,0 3-25 15,-1 0-14-15,1-1-31 0,0-2-23 0,-1 3-20 16,3-9-25-16,0 1-109 0,-2-3-288 0,4-4 83 0</inkml:trace>
  <inkml:trace contextRef="#ctx0" brushRef="#br0" timeOffset="-189304.19">25893 821 421 0,'5'-7'209'15,"-5"7"-26"-15,2-8-22 0,-2 8-19 0,0 0-19 16,4-9-17-16,-4 9-14 0,0 0-12 0,0 0-10 16,0 0-9-16,0 0-5 0,0 0-9 0,0 0-6 15,0 0-3-15,0 0-3 0,17 24-4 0,-17-5-10 0,2-2 4 16,-2 1-6-16,0 3 3 0,0-3-1 0,-2 3-3 16,2-3 0-16,-2 3-3 0,0-5-2 0,-2 3-5 15,2-3 7-15,-2-1-4 0,4-1-3 0,-3-3 3 16,1-6-3-16,0 4 2 0,2-9 0 0,-2 12 6 15,2-12-2-15,-2 8 13 0,2-8 6 0,0 0 3 16,0 0-1-16,0 0-5 0,0 0-3 0,0 0-4 16,0 0-6-16,23-2 2 0,-23 2-6 0,13-10-3 15,-4 6 3-15,3-2-6 0,-12 6-2 0,17-7-2 0,-12 4 0 16,-5 3 2-16,16-4-6 0,-16 4 1 0,16-3 1 16,-16 3-5-16,0 0 2 0,16 0-2 0,-16 0-2 15,0 0 2-15,11 8 4 0,-11-8 0 0,2 9-2 16,-2-9-5-16,4 8 4 0,-4-8-2 0,2 11 4 15,-2-11 3-15,-2 12-4 0,2-12 4 0,-6 12 0 16,2-4 0-16,-3-2-2 0,1 1 4 0,-1-4-1 16,7-3 0-16,-14 11 1 0,7-7 3 0,7-4 0 15,-9 8-4-15,9-8 4 0,-10 4 3 0,10-4-5 16,0 0 3-16,0 0 2 0,0 0-8 0,0 0-1 0,0 0-14 16,0 0-15-16,0 0-15 0,0 0-22 0,0 0-28 15,-8-16-36-15,8 16-33 0,0 0-100 0,11-17-314 16</inkml:trace>
  <inkml:trace contextRef="#ctx0" brushRef="#br0" timeOffset="-189085.47">26153 1097 223 0,'4'8'133'15,"-4"-8"-4"-15,3 9-6 0,-3-9-17 0,5 16-7 0,-5-5-10 16,2-4 0-16,-2 12-8 0,2-4-7 0,-2 3-4 15,0-6-1-15,0 0-10 0,3 5-7 0,-3-5-2 16,0 1-7-16,2-3-4 0,-4-2-2 0,2-8-3 16,0 15-9-16,0-10 4 0,0-5-1 0,0 13-25 15,0-13-16-15,-3 11-23 0,3-11-8 0,0 0-36 16,0 0-114-16,0 0-230 0,0 0 69 0</inkml:trace>
  <inkml:trace contextRef="#ctx0" brushRef="#br0" timeOffset="-188804.21">26208 651 327 0,'4'-6'232'0,"-4"6"-36"0,0 0-26 16,0 0-28-16,0 0-25 0,0 0-11 0,5-8-14 16,-5 8-11-16,0 0-2 0,0 0-12 0,23 18-11 15,-7-7-5-15,11 8-1 0,2 7-5 0,-3-1-5 16,-3-3-7-16,0 7-2 0,-3-2 1 0,3 1-8 15,-5 0 3-15,-2 2 1 0,0 1-11 0,-2 2 2 0,-6-2-2 16,2 2-2-16,-8-5 1 0,3 5-5 16,-5 0 2-16,-5-3 0 0,3 1-1 0,-2-5-2 0,-4 1 2 15,-1-1-1-15,-2 3 2 0,-5-1-6 0,-2-1 5 16,-3-2-4-16,3-5 4 0,2-4-4 0,2 1-2 16,1-2 4-16,0-3-3 0,1 0-19 0,3-1-20 15,0-2-24-15,1-2-22 0,4-3-36 0,4-4-147 16,0 0-312-16,0 0 89 0</inkml:trace>
  <inkml:trace contextRef="#ctx0" brushRef="#br0" timeOffset="-188241.71">26739 937 269 0,'0'0'194'15,"10"-8"-35"-15,-10 8-26 0,0 0-15 0,0 0-19 16,0 0-14-16,0 0 0 0,0 0-16 0,26 12-3 16,-20-3-3-16,3 2-9 0,-1 2-4 0,-1 3-4 15,1-1-11-15,-4 1-1 0,1 0-4 0,-3 1-3 16,0-1-2-16,2 1 3 0,-6-1-8 0,2 1 4 0,0-3-6 16,-2-1 2-16,0 3-7 0,-3-3 3 0,3-4-1 15,-2 2-2-15,4-4 1 0,-3 2-3 0,3-9 6 16,-5 11 24-16,5-11 18 0,-2 8 16 0,2-8-2 15,0 0-8-15,0 0-6 0,0 0-12 0,0 0-5 16,0 0-5-16,14-29-7 0,4 0-10 0,0-1-3 16,1-1-5-16,1-2 2 0,3 2-6 0,0 2 2 15,-7 2-1-15,0 9 5 0,-5-3 8 0,0 9 0 0,-3 0 4 16,0 1-1-16,-3 3 4 0,-1 0-4 0,1 3-2 16,-5 5-5-16,7-9-1 0,-7 9-5 15,5-6-4-15,-5 6-7 0,0 0 3 0,0 0-5 0,0 0 2 16,0 0-2-16,0 0 1 0,0 0 3 0,0 0-2 15,-15 36-1-15,7-19 0 0,1 1-2 16,3 3 2-16,-1-3-2 0,-2 1 1 0,2 2 3 0,1 10 2 16,2-9 0-16,2-4-3 0,0 1 3 0,2-3 2 15,-2 1-2-15,2-3 1 0,0-3-1 0,0-1-1 16,1 0 2-16,1-4 0 0,-1 2 5 0,-3-8 3 16,5 10-3-16,-5-10 10 0,4 11 8 0,-4-11 11 0,4 6 7 15,-4-6 3-15,0 0-1 0,5 6-3 0,-5-6-3 16,0 0-5-16,0 0-3 0,0 0-4 15,6 6-8-15,-6-6 1 0,0 0-18 0,0 0-19 0,0 0-22 16,0 0-29-16,8 5-30 0,-8-5-42 0,0 0-40 16,0 0-192-16,0 0-440 0,0 0 123 0</inkml:trace>
  <inkml:trace contextRef="#ctx0" brushRef="#br0" timeOffset="-187960.47">27342 1173 467 0,'0'0'264'15,"0"0"-29"-15,0 0-22 0,4-6-28 0,-4 6-25 16,0 0-15-16,0 0-21 0,0 0-13 0,0 0-13 16,0 0-10-16,0 0-10 0,7-8-7 0,-7 8-6 15,0 0-6-15,0 0-4 0,0 0-10 0,0 0 1 16,14-3-5-16,-14 3-3 0,0 0-7 0,24 3 1 0,-24-3-3 15,30 4-6-15,-9-2-2 0,-5 0 1 16,2-2-8-16,-2 0-15 0,-16 0-12 0,26 0-17 16,-15 0-13-16,-11 0-12 0,31 0-9 0,-31 0-10 0,26-4-3 15,-17 1-10-15,-9 3-13 0,20-4-11 0,-11 0-10 16,-9 4-9-16,11-5-6 0,-11 5-87 0,8-9-267 16,-8 9 77-16</inkml:trace>
  <inkml:trace contextRef="#ctx0" brushRef="#br0" timeOffset="-187788.59">27620 1105 699 0,'0'0'-35'0,"-12"-8"21"0,12 8 10 15,-7-6 12-15,7 6 18 0,0 0 13 0,-11-6 18 16,11 6 11-16,0 0 7 0,0 0-4 0,0 0-9 16,-9-6 1-16,9 6-11 0,0 0-10 0,0 0 0 15,0 0-1-15,0 0 6 0,0 0-2 0,0 0 2 16,0 0 13-16,0 0-11 0,-25 13-3 0,23-6-4 0,0-1-4 16,-4 3 1-16,6-9-6 0,-4 18-3 0,-1-9-1 15,1 6-2-15,0 2-1 0,-1 0-7 0,3-1-30 16,0 2-35-16,0 2-35 0,-2-4-30 0,4 0-98 15,-2-1-250-15,2-6 73 0</inkml:trace>
  <inkml:trace contextRef="#ctx0" brushRef="#br0" timeOffset="-187476.14">28285 706 362 0,'3'-4'240'0,"-3"4"-29"0,3-8-33 0,-3 8-23 15,0 0-24-15,2-9-18 0,-2 9-15 0,0 0-14 16,0 0-11-16,0 0-7 0,0 0-7 0,0 0-12 16,0 0 0-16,-38 17-9 0,21-5 0 0,-6 14-2 15,-3-2-2-15,4 5 6 0,-1-1 1 0,0 0-3 0,6 0-6 16,2-1-1-16,2 2 2 0,-1 2-7 0,7-3 0 15,-2 1-1-15,5-5-3 0,1-1 1 0,6-4 0 16,1 2-6-16,1-3 5 0,6 11 0 0,-5-7-2 16,4-7-8-16,-1-1-9 0,-2 0-20 0,3-1-21 15,-2-5-22-15,-1 0-25 0,0-1-46 0,2-3-152 16,-9-4-337-16,16 3 94 0</inkml:trace>
  <inkml:trace contextRef="#ctx0" brushRef="#br0" timeOffset="-184922.44">28457 1097 333 0,'0'0'215'0,"0"0"-20"0,0 0-9 0,0 0-23 15,0 0-2-15,0 0-15 0,0 0-7 0,0 0-13 16,0 0-11-16,0 0-15 0,0 0-13 0,0 0-8 16,0 0-9-16,0 0-7 0,0 0-16 0,0 0-19 15,0 0-27-15,0 0-35 0,0 0-22 0,0 0-28 16,0 0-24-16,31 0-17 0,-31 0-8 0,19 0-91 0,-8 0-264 15,-11 0 77-15</inkml:trace>
  <inkml:trace contextRef="#ctx0" brushRef="#br0" timeOffset="-184793.2">28652 1097 273 0,'15'-5'36'0,"-15"5"11"15,11-1 23-15,-11 1 0 0,0 0 13 0,12-4-12 16,-12 4 13-16,0 0 10 0,11-2-7 0,-11 2-1 0,0 0-7 16,0 0-5-16,0 0-9 0,11-5-10 0,-11 5-14 15,0 0-24-15,0 0-35 0,0 0-32 0,16-1-28 16,-16 1-69-16,0 0-174 0,0 0 53 0</inkml:trace>
  <inkml:trace contextRef="#ctx0" brushRef="#br0" timeOffset="-184668.24">28899 1091 338 0,'0'0'155'0,"18"-8"-21"0,-18 8-62 0,0 0-40 16,9-3-33-16,-9 3-80 0,12-3-94 0,-12 3 33 15</inkml:trace>
  <inkml:trace contextRef="#ctx0" brushRef="#br0" timeOffset="-184222.84">29270 1028 261 0,'0'0'97'0,"0"0"-7"16,0 0-2-16,15 5-16 0,-15-5 6 0,17 7 6 15,-7-6-16-15,8 3-2 0,-4 1-8 0,6-3 0 16,1 0-6-16,2 0-4 0,-2 0-5 0,13 0-8 15,-7-2 1-15,-5 3-3 0,-1-3-11 0,-2 0-3 16,1-3 0-16,-2 3 3 0,-18 0-8 0,26 3 2 16,-18-3-18-16,-8 0-12 0,0 0-23 0,26 0-6 15,-26 0-20-15,0 0-16 0,0 0-1 0,13 0-49 16,-13 0-153-16,0 0 49 0</inkml:trace>
  <inkml:trace contextRef="#ctx0" brushRef="#br0" timeOffset="-183984.1">29529 974 295 0,'-5'-9'144'0,"5"9"-11"0,0 0-30 16,0 0-5-16,0 0-17 0,0 0-10 0,0 0-11 16,0 0-4-1,0 0-9-15,0 0-6 0,0 0-8 0,0 0 8 0,0 0-12 16,0 0-3-16,0 0-1 0,-7 32 0 15,7-22-1-15,3 8-2 0,-3-2-3 0,0 3-6 16,2 0 4-16,0-1-4 0,-2 1-1 0,-2 1 4 0,4 11-6 16,-2-6 9-16,0-5-33 0,2 1-32 15,1-3-17-15,-1 13-30 0,-2-10-65 0,2-3-184 0,0-3 55 16</inkml:trace>
  <inkml:trace contextRef="#ctx0" brushRef="#br0" timeOffset="-183356.06">30058 797 297 0,'-26'15'139'0,"5"-1"-19"0,2-2-12 0,-9 7-17 15,5-3-5-15,-2 7-16 0,3-1-10 0,-1 1 3 16,4 0-14-16,8-7-3 0,4 1 0 0,-2-2-6 15,0 5 3-15,2-2-2 0,5 2-4 0,0 9-4 16,4-4-4-16,2-5-1 0,3 1 5 0,9 6-2 16,-2-7-8-16,4-1-10 0,8 3-39 0,-9-5-36 15,2-1-10-15,-4-6-27 0,4 1-60 0,-1-3-187 0,5-2 57 16</inkml:trace>
  <inkml:trace contextRef="#ctx0" brushRef="#br0" timeOffset="-182855.79">30500 968 228 0,'-3'-7'102'0,"3"7"-8"0,0 0-3 0,-11-9-21 16,11 9-13-16,0 0 10 0,-18 0-10 0,18 0 6 15,-20 0 0-15,3 5 3 0,-3 2-8 0,2 1-2 16,-1 0 1-16,2 4-4 0,0-1-2 0,2 3 3 16,-2-3-7-16,2 2-6 0,3 0-7 0,1 0 2 15,2 0-6-15,-1-1-1 0,6-1-1 0,2 0-2 16,-1-1 2-16,3-2-5 0,3 3-1 0,-1-3 2 16,2 0 1-16,4 0-6 0,-2 1 4 0,1-5 0 0,2 1-7 15,1 0-3-15,-2-1 0 0,-8-4-3 16,20 4 4-16,-20-4-6 0,0 0-3 0,33-6 1 0,-24-1-6 15,4-1 6-15,2-2-8 0,0-2 9 0,-1-2-5 16,2 1-6-16,-4-1 4 0,-1-1-1 0,0-1 3 16,1 3-6-16,-3 1 8 0,-3 2-4 0,-1 2 9 15,2 1 0-15,-2-1 6 0,-5 8-2 0,9-10 1 16,-9 10-3-16,4-6-4 0,-4 6 1 0,0 0-3 16,9-6 1-16,-9 6-6 0,0 0 2 0,0 0-4 15,0 0 2-15,0 0 1 0,0 0 3 0,0 0-4 0,10 22 8 16,-10-14-4-16,0 3-2 0,2-3 4 0,-2 8-1 15,2 1 2-15,-2-1 1 0,0-1 5 0,0-1-3 16,0 3-5-16,2-5 3 0,0 0-1 0,1-1 2 16,-3 1 2-16,4 5-10 0,-2-5-30 0,4-2-19 15,-4 1-36-15,0-6-19 0,2 4-15 0,-4-9-98 16,3 10-256-16,-3-10 75 0</inkml:trace>
  <inkml:trace contextRef="#ctx0" brushRef="#br0" timeOffset="-182439">30667 1152 358 0,'0'0'188'0,"0"0"-20"0,6-9-16 0,-6 9-14 15,0 0-11-15,5-9-21 0,-5 9-13 0,0 0-12 0,0 0-7 16,9-4-14-16,-9 4-6 0,0 0-3 0,0 0-8 16,0 0 0-16,0 0-8 0,20 18-3 0,-15-10-3 15,-1 3-2-15,-2-1-2 0,-2-2-2 0,6 9-6 16,-4-3-2-16,0 1 3 0,-2-5-4 0,3-2 0 15,-3 1 3-15,0 1-3 0,0-10-4 0,0 12 1 16,0-4-1-16,0-8 3 0,-3 11 0 0,3-11-2 16,0 0 6-16,3 10 2 0,-3-10 8 0,0 0 4 15,0 0-5-15,0 0-4 0,4 6 0 0,-4-6-6 0,0 0 1 16,0 0 0-16,0 0-4 0,25-23 0 16,-20 15-5-16,8-2 3 0,1-1-4 0,2 1-1 15,-2 1-1-15,-3 0-1 0,-2 1-3 0,-2 4 3 0,-7 4-2 16,13-11 0-16,-13 11-2 0,13-1-4 15,-13 1 0-15,0 0 5 0,15-5-4 0,-15 5 1 0,0 0 2 16,0 0-4-16,16 10-1 0,-16-10 4 0,9 11-1 16,-4-5-3-16,-1 2 2 0,-2-2-1 0,3 3 3 15,-3-2-1-15,-2-7 2 0,8 15-2 0,-8-5 4 16,2-3 3-16,-2 2-5 0,0-9-1 0,2 15-15 16,-2-15-15-16,2 15-24 0,-2-10-24 0,0-5-20 0,0 12-20 15,0-12-15-15,0 9-103 0,0-9-280 16,0 0 81-16</inkml:trace>
  <inkml:trace contextRef="#ctx0" brushRef="#br0" timeOffset="-181989.29">31009 1097 405 0,'2'-14'204'15,"-2"14"-33"-15,0 0-26 0,4-8-18 0,-4 8-19 16,0 0-9-16,0 0-9 0,9-7-16 0,-9 7-5 15,0 0-4-15,0 0-6 0,19 0-3 0,-19 0-8 16,15 0-4-16,-15 0 0 0,19 2-10 0,-19-2-3 0,19 3-3 16,-19-3 0-16,17 2-5 0,-17-2-1 0,17 0-2 15,-17 0-8-15,11 2-13 0,-11-2-10 16,0 0-9-16,0 0-30 0,0 0-11 0,0 0-17 0,23-2-20 16,-23 2-5-16,0 0-8 0,6-7-2 0,-6 7-59 15,0 0-204-15,0 0 60 0,0-18 816 0,0 18-571 16,-6-14 9-16,6 14 2 0,-7-19 16 0,7 11 11 15,0 8 13-15,-7-17 19 0,4 7 3 0,1 2 21 16,2 8 9-16,-4-19 15 0,1 16 17 0,3 3 4 0,-2-15 7 16,2 15 5-16,-4-11-11 0,4 11-1 15,0 0-8-15,-2-9-12 0,2 9-7 0,0 0-6 16,0 0-1-16,0 0-5 0,0 0 5 0,0 0 16 0,0 0-7 16,0 0-3-16,-12 26-2 0,9-8-6 0,-1-2 4 15,2 2-4-15,2-2-4 0,-2 2 0 0,2 1-5 16,-3 0 1-16,3-1-1 0,0 0 2 0,0-1-7 15,3-1 2-15,-3 0-4 0,0-1 0 0,0 1-5 0,0-3-26 16,0 0-25-16,2-4-31 0,-2 0-26 16,2-1-18-16,-2-8-103 0,4 14-258 0,-4-14 74 15</inkml:trace>
  <inkml:trace contextRef="#ctx0" brushRef="#br0" timeOffset="-181504.9499">31449 756 321 0,'4'-6'218'0,"-4"6"-23"16,8-10-14-16,-8 10-19 0,4-9-28 0,-4 9-13 15,0 0-21-15,4-6-12 0,-4 6-10 0,0 0-11 16,0 0-6-16,0 0-11 0,0 0-2 0,5 25-5 16,-5-9-4-16,-2 5 1 0,2 12-6 0,-3-3 0 0,1 4-9 15,-2-6-1-15,-2 3-2 0,2 0-3 0,0-6-6 16,-3-5 4-16,5 1-2 0,-3-3-2 0,3-1 0 15,-3-1-1-15,3 1 3 0,-1-3-5 0,-1-4 3 16,2 1-2-16,-1-6 1 0,3-5 1 0,-2 12 8 16,2-12 1-16,-2 9 26 0,2-9 10 0,0 0 2 15,0 0-1-15,-2 8-8 0,2-8-5 0,0 0-7 16,0 0-4-16,0 0-3 0,18-21-3 0,-6 9-4 16,-1 0-4-16,1 0-4 0,-1 4 5 0,-5 1-9 0,3 1-1 15,-3-1-6-15,-6 7-1 0,11-9-1 0,-5 6-4 16,-6 3-2-16,0 0 0 0,14-3-2 0,-14 3 2 15,0 0-1-15,0 0-3 0,18 12 1 0,-14-5-1 16,1 0-1-16,0-1 1 0,-3 5 1 0,1-3 0 16,1 8 3-16,1-4-3 0,-3 1 0 0,0-2 1 15,-2-1 4-15,0-2-2 0,0-8-4 0,0 14 2 16,0-6 0-16,0-8 4 0,-4 15-3 0,4-15 3 16,-7 9 0-16,7-9 2 0,-7 3 2 0,-3 1 0 15,10-4 0-15,-15 5 0 0,15-5 0 0,-14 2 3 16,14-2 1-16,0 0-3 0,-22-7-1 0,22 7 0 0,-12-6-3 15,12 6-13-15,-5-10-18 0,1 3-21 0,4 7-24 16,-2-16-26-16,2 7-36 0,0 9-35 0,6-13-131 16,-4 5-360-16,11-7 101 0</inkml:trace>
  <inkml:trace contextRef="#ctx0" brushRef="#br0" timeOffset="-181080.8589">31739 1315 241 0,'0'11'62'0,"-3"-1"1"0,3-3-12 15,0-7-2-15,-5 11-4 0,5-11-6 0,-2 8 1 0,2-8-11 16,0 0 5-16,-2 9 14 0,2-9 22 0,0 0 22 15,0 0 19-15,0 0 12 0,0 0 1 0,0 0-11 16,0 0-13-16,0 0-10 0,0 0-13 0,0 0-6 16,0 0-1-16,0 0-19 0,23-23-4 0,-12 11-4 15,-1 0-5-15,-1 3-2 0,-3 1 0 0,1 1-3 16,0 2-2-16,-7 5 2 0,11-11-12 0,-8 7 1 16,-3 4-7-16,8-6 0 0,-8 6-5 0,0 0 0 0,12-4-2 15,-12 4-4-15,0 0 4 0,0 0-4 0,20 12-1 16,-15-6 3-16,2 1-3 0,-2-2-2 15,1 4 4-15,-3-1-3 0,1 3 5 0,4-3-2 0,-6-1 0 16,2 1-1-16,1 1-2 0,-3 2-1 0,0-5 1 16,-2-6-16-16,5 14-20 0,-3-10-22 0,-2-4-12 15,2 11 1-15,-2-11-3 0,0 0-17 0,4 8-20 16,-4-8-122-16,0 0-270 0,0 0 78 0</inkml:trace>
  <inkml:trace contextRef="#ctx0" brushRef="#br0" timeOffset="-180782.29">31987 740 393 0,'0'0'240'15,"3"-11"-27"-15,-3 11-27 0,4-6-22 0,-4 6-28 16,0 0-12-16,4-9-19 0,-4 9-12 0,0 0-13 16,0 0-10-16,0 0-7 0,0 0-13 0,0 0-2 15,0 0-5-15,17 17-5 0,-13-6-6 0,5 3-4 16,-2 3-1-16,-1 3-1 0,9 11 1 0,-2 2-9 0,1-2 2 15,-3 2-4-15,-2 1 5 0,3 1 3 0,-3 0-6 16,2-2-1-16,-1-2 1 0,-4 2 0 0,1-4-2 16,-5-4-5-16,5 2 4 0,-4-2-4 0,-6-4-2 15,3-2-2-15,0-3-2 0,-3 0 0 0,1 1 1 32,-2 0 4-32,2-1-3 0,-5 0 0 0,3 1 2 15,-6-3 1-15,3 3-3 0,1-3 2 0,-6-1 0 16,0 1-3-16,4-3-13 0,-6 0-25 0,5-1-31 0,0-2-27 15,2 3-32-15,-1-7-34 0,8-4-115 16,-8 5-322-16,8-5 94 0</inkml:trace>
  <inkml:trace contextRef="#ctx0" brushRef="#br0" timeOffset="-180251.0799">32359 1003 316 0,'0'0'269'0,"4"-8"-41"16,-4 8-25-16,0 0-23 0,7-9-24 0,-7 9-19 16,0 0-14-16,11-6-18 0,-11 6-13 0,0 0-10 0,12-4-11 15,-12 4-6-15,0 0-8 0,0 0-8 0,28 10-7 16,-24-1-1-16,9 1-6 0,-1 4-5 0,-3 3-3 16,-2-1-3-16,-1 2-2 0,-3 1-1 0,2 1-4 15,-1-1-4-15,-4 1 1 0,0-1-1 0,-2 2 0 16,-5-3 0-16,4 0 2 0,-3 2-7 0,3-4 1 15,-3 2 4-15,1-4-6 0,-1-2 3 0,0-1 1 16,4 0-2-16,-2-6 3 0,2 2 1 0,2-7 3 16,-5 10 16-16,5-10 21 0,-4 6 14 0,4-6-8 15,0 0-5-15,0 0-9 0,0 0 0 0,0 0-9 16,0 0 0-16,17-37-6 0,-5 8-6 0,6-3-2 0,5-1-2 16,-4-7-4-16,3 5-3 0,1-1 6 0,0 1-8 15,2 2-3-15,-7 4 1 0,1 0-2 0,-2 4 3 16,-5 5-1-16,-3 5 4 0,-2 1 1 0,0 4 3 15,-2 0-1-15,-1 3 2 0,1 2-6 0,-5 5-3 16,4-9-2-16,-4 9-5 0,4-6-3 0,-4 6 0 16,0 0-3-16,0 0 2 0,0 0-5 0,0 0 6 15,0 0-3-15,-8 37 2 0,-1-10-2 0,-1-3 5 0,1 9-2 16,0-4-2-16,0-4 2 0,4-5-1 16,1-1 0-16,-1-1 0 0,-1 1 0 0,3-1 3 0,1 3-1 15,0-5 0-15,-2 3 2 0,4-3 1 16,0-2 0-16,0-1 2 0,4-1-2 0,0-4 0 15,-1 1 3-15,3-1-1 0,-1 0-1 0,-1-2-1 0,6-2-16 16,-10-4-26-16,15 4-30 0,-15-4-16 0,23-1-15 16,-7-4-18-16,2-1-38 0,-1-4-47 0,1-7-136 15,2-9-406-15,-2 1 114 0</inkml:trace>
  <inkml:trace contextRef="#ctx0" brushRef="#br0" timeOffset="-179609.8">32799 534 382 0,'4'-11'208'15,"-4"11"-24"-15,5-5-21 0,-5 5-17 0,0 0-14 16,4-7-19-16,-4 7-16 0,0 0-9 0,0 0-13 0,0 0-9 15,10-4-9-15,-10 4-6 0,0 0-2 16,0 0-9-16,0 0-3 0,20 16-9 0,-13-7 1 16,2 6-3-16,2 1-5 0,-1-1-5 0,-3-2 2 0,2 5 1 15,-3-2 2-15,-1 2-5 0,0 1-5 0,-1-1 2 16,-1-4-2-16,-3 5-2 0,0-3 2 0,0 1-1 16,0-1 2-16,-3-4-4 0,-1 1 6 0,2-3-5 15,-1-1 1-15,3-9-1 0,-7 15 0 0,3-8 1 16,4-7 5-16,-9 10-2 0,9-10 2 0,-7 8 9 15,7-8 7-15,0 0 3 0,0 0-2 0,0 0-1 16,0 0-3-16,0 0-3 0,0 0-3 0,0 0-3 0,-16-22-1 16,16 12-1-16,4-7-1 0,0 1-1 0,4-3-3 15,-1 3 6-15,2-1 5 0,-3 1-3 0,4 2-3 16,-1-1-2-16,2 1 4 0,1 2-6 0,1-1-3 16,-4 2 0-16,5 0-2 0,-3 2 1 0,3 1-3 15,-3 0 0-15,0 1-4 0,2 3 1 0,-5 0-2 16,1 0-1-16,-9 4 0 0,17-5-2 0,-9 1 0 15,-8 4-5-15,0 0 0 0,24 0 1 0,-24 0-1 0,15 5 3 16,-7 1-3-16,-8-6 2 0,11 10 0 16,-7-1 2-16,0-3-3 0,4 4-1 0,-1 5 7 15,-1-1-5-15,-3-1 0 0,3 3 0 0,-4-1 1 0,4-3 2 16,-4-2 0-16,0 2 2 0,0 3-3 0,1-1 1 16,-3-4 0-16,2 1 1 0,-2-3 0 0,0-8 0 15,0 14 0-15,0-14 0 0,0 14 2 0,0-14-1 16,2 11 3-16,-2-11 0 0,0 0-1 0,0 14 1 15,0-14-1-15,0 0-1 0,0 10 2 0,0-10-1 16,0 0 5-16,0 0-3 0,0 11-1 0,0-11-8 16,0 0-23-16,0 0-26 0,0 0-18 0,0 12-26 0,0-12-40 15,0 0-29-15,0 0-117 0,0 0-339 0,0 0 95 16</inkml:trace>
  <inkml:trace contextRef="#ctx0" brushRef="#br0" timeOffset="-178059.9499">31684 1372 286 0,'0'0'158'16,"0"0"-23"-16,0 0-13 0,0 0-5 0,0 0-3 15,0 0-5-15,0 0-10 0,0 0-5 0,0 0-3 16,0 0-11-16,0 0-7 0,0 0-6 0,0 0-5 0,0 0-4 16,0 0-7-16,0 0-1 0,0 0-2 15,0 0-5-15,0 0-4 0,0 0 0 0,0 0 0 0,0 0-4 16,0 0-1-16,23-16 1 0,-23 16-1 0,0 0 0 16,0 0 3-16,0 0-2 0,0 0-2 0,0 0 0 15,0 0-3-15,0 0-5 0,0 0-4 0,0 0-2 16,0 0-4-16,7-6-3 0,-7 6-5 0,0 0 0 15,0 0 0-15,0 0-2 0,0 0 0 0,0 0-5 16,0 0-4-16,0 0 1 0,0 0 0 0,11 16 0 16,-9-7 2-16,0-3 1 0,-2 4 1 0,2-2-4 15,0 3 2-15,1-2-1 0,-3 0-1 0,3 2 3 16,-3-3-2-16,2 2 2 0,-2-2-3 0,0 1-1 16,0-9 4-16,2 16 1 0,-2-11-3 0,0-5 1 0,0 11 0 15,0-11 4-15,0 13-2 0,0-13 4 0,0 0-3 16,0 10 2-16,0-10 1 0,0 0 1 0,2 8 1 15,-2-8-2-15,0 0 1 0,0 0 0 0,0 10 1 16,0-10 6-16,0 0 6 0,0 0 10 0,0 0 3 16,0 0 8-16,0 0 1 0,0 0 6 0,0 0 0 15,3 8-1-15,-3-8 0 0,0 0-1 0,0 0-4 16,0 0-4-16,0 0-6 0,0 0 0 0,0 0-5 16,0 0-5-16,0 0-2 0,15-22-5 0,-7 16 2 0,-4-2-3 15,3-1 1-15,2-3-1 0,0 0-4 16,0 1-1-16,-4 1 1 0,3 2-2 0,-5 2-1 0,6-3-1 15,-2 3-1-15,-2 0 0 0,-5 6 0 0,8-15 0 16,-3 10-1-16,0 1-2 0,-5 4 4 0,9-11-4 16,-9 11-1-16,7-8 0 0,-7 8 2 0,6-4 1 15,-6 4-2-15,6-6-1 0,-6 6-3 0,0 0 1 16,4-9 1-16,-4 9 0 0,0 0-3 0,0 0 1 16,7-6-1-16,-7 6 1 0,0 0-2 0,0 0 3 15,0 0-2-15,0 0-4 0,9-6 5 0,-9 6-3 16,0 0-2-16,0 0-1 0,0 0 0 0,0 0 0 0,0 0 1 15,0 0 2-15,0 0-1 0,0 0 0 0,0 0 0 16,14 16 1-16,-14-16 2 0,2 9-1 0,0-1 4 16,-2-8-2-16,5 13-2 0,-5-8 5 0,0-5-3 15,4 12 1-15,0-3 0 0,-1-3-4 0,-3-6-11 16,0 13-9-16,0-13-12 0,2 8-11 0,-2-8-17 16,2 8-7-16,-2-8-21 0,3 11-18 0,-3-11-14 15,0 8-19-15,0-8-21 0,0 0-120 0,-5 12-339 0,5-12 96 16</inkml:trace>
  <inkml:trace contextRef="#ctx0" brushRef="#br0" timeOffset="-177260.11">30780 1167 273 0,'0'0'76'0,"-2"15"-1"0,2-15 3 0,-2 18-10 16,2-2-8-16,-5 1-2 0,3-1-5 15,0 3-7-15,0-1-4 0,2 0-1 0,-5-1-11 0,3 1 4 16,-2 2-10-16,0-4 9 0,2 0-8 0,0-1-4 16,0-2 15-16,0 0-17 0,-1-3-10 0,3-10 6 15,-2 15-2-15,2-15 5 0,-2 14 2 0,2-14 18 16,0 12 1-16,0-12 13 0,-2 9 25 0,2-9 1 15,0 0 9-15,-2 6 17 0,2-6-1 0,0 0-8 16,0 0-7-16,0 0 5 0,0 0-15 0,0 0-10 16,0 0-3-16,0 0-11 0,0 0-5 0,0 0-6 15,0 0-3-15,13-27-6 0,-7 17-2 0,-2 2-2 16,2-9-6-16,1 3-3 0,2-1-1 0,0-1-5 0,-2 2-1 16,4-1-1-16,-2-1-3 0,1 4 1 0,1-3-2 15,3 0-2-15,-7 6 0 0,6-6-1 0,-5 6-1 16,3 1-3-16,-5-2 1 0,3 4 1 0,-1 0-4 15,-2 0 0-15,1-2 0 0,-1 4 1 0,-6 4-1 16,13-11-3-16,-9 5-2 0,-4 6-1 0,11-4-2 16,-11 4 0-16,0 0 3 0,0 0 1 0,16 0-4 0,-16 0 2 15,0 0 1-15,0 0 0 0,11 10-1 0,-6-2 0 16,1-4 2-16,2 5-3 0,-3-3 1 0,-1 2 3 16,0 1 1-16,-1 1-1 0,3-2 1 0,-4 2-2 15,2-2 1-15,0 0-1 0,-2 3 1 0,0-3 1 16,1 2-1-16,-1-1 5 0,2 4-2 0,-2 2-1 15,-2-4 3-15,0 1-1 0,-2-4-1 0,2 10-9 16,-4-5-22-16,-1 3-29 0,-3 1-62 0,-4-4-192 0,-4 0-373 16,-18 4 106-16</inkml:trace>
  <inkml:trace contextRef="#ctx0" brushRef="#br0" timeOffset="-175247.04">22206 1689 263 0,'0'0'148'0,"0"0"-6"0,-16 0-13 16,16 0-19-16,0 0-2 0,0 0-8 15,0 0-12-15,0 0-6 0,0 0-12 0,0 0-6 0,0 0 7 16,0 0-12-16,39 9 7 0,1-7-1 0,3 0-7 16,6 1-2-16,21 2-4 0,-13 1-8 0,-9 0-1 15,-2-3-9-15,2 6-1 0,-5-5-1 0,-1 3-5 16,-2-3-3-16,-1 2-2 0,-1 0 2 0,-4 2-13 16,-1-1 3-16,-6-1 2 0,-6-4-3 0,-3 2-1 15,2-2-2-15,-1 1-3 0,-4 2 3 0,4-3-2 16,-6 0-4-16,-1-2 6 0,6 4-2 0,-4-2-1 15,-3 0-1-15,-11-2-7 0,21 3-9 0,-21-3-9 0,15 0-5 16,-15 0-12-16,19 1-20 0,-19-1-1 16,21 0-19-16,-21 0-20 0,18 0-24 0,-18 0-95 0,0 0-254 15,20-4 74-15</inkml:trace>
  <inkml:trace contextRef="#ctx0" brushRef="#br0" timeOffset="-174919.11">22445 1889 346 0,'0'0'169'0,"0"0"-17"15,18 8-8-15,3-4-13 0,2-2-22 0,15 2-3 16,8 0-4-16,2-2-4 0,22 4-11 0,-13 0-7 15,19-2-5-15,-19 3-5 0,-12-6-8 0,4 3-5 16,-4 3-7-16,-2-3-6 0,1 2-1 0,-6 0-8 16,-1 1-3-16,-12-3-5 0,-2 0-3 0,-2 0 2 15,-6-4-6-15,4 4 0 0,-8-3 0 0,0 4-7 16,-11-5-2-16,21 2 2 0,-15 0-4 0,-6-2-1 0,17 7 0 16,-17-7-1-16,13 1 1 0,-13-1-7 15,0 0-12-15,14 4-12 0,-14-4-18 0,0 0-22 0,0 0-21 16,11 3-40-16,-11-3-121 0,0 0-289 0,0 0 83 15</inkml:trace>
  <inkml:trace contextRef="#ctx0" brushRef="#br0" timeOffset="-170574.25">23022 770 350 0,'0'0'126'0,"0"0"-10"0,3-6-10 16,-3 6-8-16,0 0-4 0,0 0-5 0,2-8-16 0,-2 8-1 15,0 0-2-15,0 0-3 0,2-10-9 0,-2 10 0 16,0 0-4-16,0 0 0 0,0-10-7 0,0 10-5 15,0-11-3-15,0 11-12 0,0-11 6 0,0 11-4 16,0-9-3-16,0 9-5 0,-2-14 2 0,2 5-8 16,-2 1-3-16,2 8 1 0,-3-16-4 0,0 7 7 15,3 1 6-15,-2 0-8 0,0-2-1 0,-3 1 2 16,3 1-7-16,-2-2 1 0,-3 1-2 0,3 1 1 0,-4-2-6 16,4 2 1-16,-3 0 4 0,-2-5 0 0,-5 3-2 15,3-2 0-15,-1 4 2 0,3-1-6 0,-6 1-2 16,3 0-1-16,-4 2 4 0,0-3-2 0,-4 3 5 15,-3-3-7-15,-9 1 1 0,-2 3 3 0,6-2-9 16,3 4 10-16,6-1-7 0,0-1-4 0,-2 1-1 16,0 2-2-16,1 0 10 0,-3 0-6 0,2 0 10 15,1 0-2-15,-1 0-5 0,-2-1 10 0,-11-1-5 16,7 3-1-16,5-2 6 0,1 3-5 0,0-1 3 16,3 1-1-16,-3-3-5 0,3 1 1 0,0 4 6 15,-1-2-3-15,2 0-6 0,0 3 5 0,-1-3 2 16,0 1-9-16,-1-1 0 0,2 4 3 0,0-2 0 0,0 0 5 15,2 1-7-15,2-1 4 0,1 0 3 0,1 2-2 16,11-4 4-16,-19 6-5 0,2 1 2 0,0-3-4 16,6-1 1-16,-5 4 1 0,3-3-2 0,-2 0 5 15,-2 1-6-15,6 3 1 0,-6-5 0 0,1 6-1 16,-2-3 5-16,2 0-7 0,0 2 7 0,2-4-2 16,1 3 1-16,2-2 3 0,-3 2-4 0,-2 1 2 0,0 0-1 15,2 1-3-15,0-4 4 0,1 4-3 0,3-3-4 16,-1 6 7-16,0-4-11 0,1 0 12 15,4 1-8-15,-3 0 4 0,2-4-3 0,3 4 1 0,-4-1 4 16,4-1-1-16,-5 10 0 0,2-4-3 0,0 3 6 16,-2-1-5-16,2-1-1 0,1 4 3 0,-2-1 2 15,1-1-1-15,1 2-1 0,-1 2 2 0,3-2 0 16,-6-1-2 0,8 1-1-16,-5 2 6 0,5 1-3 0,-5 8 0 15,3-4 2-15,-2-6-5 0,4 0 2 0,-2 2 0 16,2-1-10-16,-1-1 8 0,3-2 10 0,-2 3-7 15,4-2-3-15,-2 1 1 0,0 0 2 0,3-1 2 16,-1 0 1-16,0 3-7 0,2-3 7 0,0 1 0 16,0 2-1-16,-2-3-2 0,3 0 1 0,-1 1-8 15,5-1 7-15,-2 3-2 0,-2-5 2 0,2 5 0 16,1-2 0-16,-1-3 2 0,3 3-6 0,-4-1 6 16,1-2 1-16,0 3-2 0,0-5 0 0,2 5-6 0,0-5 8 15,-2 2 0-15,2 1-4 0,-4-4 1 0,4-2-8 16,-1 4 13-16,-2-1-5 0,3-3 2 0,-5-1-3 15,3 0 7-15,3 4-7 0,1-1 2 0,0 0-1 16,-2 1 0-16,2-4 1 0,-2 2 1 0,3 3 1 16,2-5-6-16,-2 2 5 0,1 1-1 0,2-1-1 15,0 0 2-15,-2-2-1 0,1 1 1 0,-1-1-3 16,4 0 7-16,-4 1-5 0,1-2-2 0,4 2 3 0,-6-2-1 16,-1-3-1-16,4 4 2 0,2 0-5 0,-4-1 6 15,-1-4-1-15,-1 3-5 0,8-1 4 16,-8 1 4-16,1-2-11 0,-1-1 7 0,0-2-3 0,-1 2 3 15,-10-5 0-15,20 8 2 0,-11-4-4 0,9 1 2 16,-2 2 5-16,2-1-7 0,10 2 0 0,-16-3 1 16,5-2 2-16,-2 0-2 0,-15-3-3 0,31 6 4 15,-15-4 3-15,0-2-7 0,0 4 6 0,2-2-4 16,0-2 1-16,1 3-2 0,-2-1 1 0,4-2 0 16,-2 0 2-16,-19 0 0 0,27 2-3 0,-13-2-1 15,-14 0 1-15,34 0 6 0,-22 0-2 0,5 0-7 16,-17 0 3-16,34 0 4 0,-19 0-1 0,-15 0-4 15,34 0 8-15,-34 0-3 0,23 0 0 0,-23 0-7 0,20 0 6 16,-20 0-3-16,21 0 8 0,-10 0-2 0,-11 0-1 16,29-2 5-16,-10 2-1 0,-1 0-3 0,0-2 1 15,1-1 9-15,1 3-3 0,-2-2 0 0,-2 0-1 16,5 0 2-16,-3 2-3 0,0-2 0 0,3 2 3 16,-2-4 3-16,-2 2-2 0,2-1 3 0,3 3 0 15,-3-1-3-15,-6-1 5 0,1 0-3 0,7-2-3 16,-3 1 3-16,0 2-3 0,0-4-2 0,3 3 2 15,-10 0 4-15,-11 2-1 0,27-3-4 0,-17-1 2 0,-10 4-1 16,20-5 4-16,-10 3 2 0,-10 2-3 0,20-5 5 16,-20 5-1-16,27-7-3 0,-16 4 1 0,3 0 3 15,-14 3 3-15,28-9-6 0,-15 5 5 0,-1 0 1 16,-12 4-3-16,20-9 2 0,-8 8-4 0,-12 1 1 16,15-8-6-16,-6 1 2 0,8-1-1 0,-4 2 2 15,-3-2-6-15,5-1 0 0,2 1-2 0,-6-1 1 16,1 4-4-16,-1-2 4 0,-2-1-5 0,-1 3 0 0,7-4 2 15,-2-1-4-15,-1-1 0 0,-3 3 0 0,7-2 2 16,0 0-3-16,-8 2 3 0,5 2 0 0,-7-3-3 16,3 1 0-16,1 2 2 0,-4-2-3 0,1 1 4 15,2 2-2-15,-3-4 1 0,2 2 2 0,-1 0 3 16,-1-1 0-16,1 1 3 0,-2 1-2 0,2-2 5 16,0-1 1-16,-3 2 0 0,0 0-3 0,3-2 0 15,-2 2 0-15,2-1-3 0,-3 1-3 0,1-2 3 16,-1 0 0-16,1 1 0 0,0-3-2 0,2-5 1 15,-5 4-1-15,5 1 0 0,-5 1-3 0,-2-2-1 16,2 4 3-16,2-3-2 0,-4 1-6 0,4 2 4 0,-4-2-1 16,4-7 3-16,-4 5-1 0,2 0 0 15,0-1-1-15,-2 4-2 0,0 0 3 0,3-2-1 0,-3 3 1 16,0-2 0-16,0 0-3 0,0-7 2 0,0 1 1 16,-3 2-1-16,-1-3 0 0,2 5-2 0,2-3-2 15,-6 1-1-15,2 1 4 0,0 1-3 0,-1 2 0 16,1-1 3-16,2 3-1 0,-3-2 0 0,0 0-3 15,3 0 2-15,-12-16 0 0,10 14 0 0,-3 2-3 16,2 2 3-16,-2-2-2 0,1 3 3 16,6 7-1-16,-9-17-1 0,4 10 2 0,0 1 0 0,5 6-2 15,-9-16-1-15,2 9 1 0,3-1-1 0,4 8 3 16,-12-15-3-16,8 10 2 0,-3-4-1 0,7 9 2 16,-11-14-1-16,3 6-1 0,2-1 0 0,-1 3 2 15,1-2-1-15,-2-1-1 0,-3-3 2 0,0 3 0 16,1 2-1-16,1-1-3 0,0 1 4 0,9 7-1 15,-14-12 0-15,7 8 0 0,1-5-2 0,6 9 3 16,-17-12-4-16,11 7 2 0,-7-5 1 0,-2 1 0 16,0 1 1-16,3-1-2 0,1 3 0 0,0 0-3 15,1 0 5-15,1 1 0 0,0 0-2 0,3 1 2 16,-4-2-1-16,10 6 0 0,-22-13 1 0,8 7-2 0,5-3 0 16,0 5-3-16,-3-1 2 0,3 0 2 0,0-1 1 15,-1 1 0-15,-5-2-4 0,-2-1 3 0,6 1-2 16,-3 1 1-16,3 3 0 0,0-5 0 0,-5 3 0 15,5-2 3-15,-1 4 0 0,1-3-2 0,2 2 0 16,-3-3 0-16,3 5 0 0,-7-8-1 0,2 6 0 0,1-4-1 16,-3 1 2-16,2 1 1 0,2 2-4 15,1 0 1-15,0 0 2 0,1 0 0 0,10 4-3 16,-19-6-16-16,9 2-16 0,10 4-20 0,-18-7-32 0,6 7-19 16,12 0-32-16,-20 0-29 0,2 0-173 0,4 2-406 15,2 0 113-15</inkml:trace>
  <inkml:trace contextRef="#ctx0" brushRef="#br0" timeOffset="-162584.53">12194 14461 313 0,'0'-14'108'0,"0"14"-13"16,0 0-3-16,0 0-10 0,2-4-29 0,-2 4 7 15,0 0 3-15,0 0-23 0,0 0 4 0,0 0-7 16,0 0 5-16,0 0-25 0,0 0 19 0,0 0-3 0,0 0-16 16,0-11 5-16,0 11-5 0,0 0 4 0,0 0-4 15,0 0 3-15,0 0-6 0,0 0-2 16,0 0-10-16,0 0 12 0,0 0-8 0,0 0 6 0,0 0-8 16,2-9-4-16,-2 9 7 0,0 0 0 0,0 0 9 15,0 0-6-15,0 0 7 0,0 0 5 0,0 0-11 16,0 0-1-16,0 0 1 0,0 0 2 0,0 0-9 15,0 0 6-15,0-9-3 0,0 9 1 0,0 0-1 0,0 0 1 16,0 0-3-16,0-8 2 0,0 8 11 0,0 0-5 16,0 0 5-16,0 0-8 0,0-13 2 0,0 13 1 15,0 0-1-15,0 0 0 0,-2-8-2 0,2 8-1 16,0 0 3-16,0 0-3 0,0 0-10 0,-2-9 6 16,2 9 0-16,0 0-4 0,0 0 1 0,0 0-3 0,-11-5 7 15,11 5-6-15,-12-3 6 0,12 3-8 16,0 0 6-16,-16-1-12 0,16 1 8 0,0 0 7 0,0 0-2 15,0 0-1-15,-16-3 1 0,16 3-8 0,0 0 5 16,0 0-1-16,0 0 1 0,-18 0 1 0,18 0-3 16,0 0 0-16,0 0-5 0,0 0 9 0,0 0-8 15,-21 4 7-15,21-4-8 0,0 0 6 0,-14 3-4 16,14-3 7-16,-13 5-2 0,13-5-2 0,-11 4 0 16,11-4 4-16,-14 7 2 0,7-3-10 0,7-4 2 15,-11 7 2-15,11-7 5 0,-14 8-2 0,7-4-12 0,7-4 14 16,-7 5-9-16,7-5 11 0,-9 8-7 0,9-8 4 15,-7 9-2-15,7-9-9 0,-7 8 8 16,7-8 5-16,-6 7-3 0,6-7-3 0,-7 8 0 0,7-8-1 16,-7 6 1-16,7-6 3 0,-5 8-5 0,5-8 3 15,0 0-2-15,-4 10 5 0,4-10 1 0,0 0-5 16,-5 7 12-16,5-7-3 0,0 0-2 0,-4 5 2 16,4-5 6-16,0 0-7 0,0 0 4 0,0 0-1 0,-2 11-4 15,2-11-4-15,0 0 5 0,0 9 4 16,0-9-7-16,0 0 3 0,0 0-4 0,0 12 2 15,0-12-4-15,0 0 3 0,2 10-4 0,-2-10 2 0,2 9 1 16,-2-9-2-16,0 7 4 0,0-7-7 0,2 6 7 16,-2-6-2-16,5 9-4 0,-5-9 7 0,6 6-5 15,-6-6 1-15,3 8-3 0,-3-8 7 0,7 6-3 16,-7-6-2-16,2 11 3 0,-2-11 1 0,7 6 0 16,-5-2-2-16,-2-4-2 0,7 6 7 0,-7-6-4 15,6 6 1-15,-1-1 6 0,-5-5-5 0,7 5 2 16,0-1-6-16,0 3 6 0,-7-7-1 0,9 4-1 0,-4 0 5 15,-5-4-1-15,9 6-2 0,-9-6-4 16,9 5 2-16,-9-5-14 0,8 3 8 0,-8-3 7 0,8 4-7 16,-8-4 0-16,11 5 7 0,-11-5-5 0,11 5-1 15,-5-5 2-15,-6 0-1 0,8 5-3 16,-8-5 5-16,9 3-2 0,-9-3 4 0,7 3-4 0,-7-3 1 16,10 5 0-16,-10-5 0 0,8 1 1 0,-8-1-1 15,9 2 2-15,-9-2-7 0,19 2 5 0,-19-2-5 16,11 2 8-16,-11-2-4 0,0 0 1 0,14 0 2 15,-14 0 1-15,11 0 1 0,-11 0 1 0,0 0 1 0,17 0 2 16,-17 0-9-16,0 0-1 0,13 0 9 0,-13 0-11 16,0 0 7-16,13 2 0 0,-13-2-3 0,0 0-2 15,0 0 2-15,14-2 1 0,-14 2-2 0,0 0-1 16,0 0 3-16,0 0-2 0,0 0 2 0,14 0-2 16,-14 0 3-16,0 0 2 0,0 0 4 0,0 0 2 15,0 0 3-15,0 0-4 0,0 0-1 0,14 0 1 16,-14 0 2-16,0 0-2 0,0 0 1 0,0 0 0 0,0 0 2 15,0 0-1-15,0 0-5 0,0 0 3 16,0 0 0-16,0 0 2 0,0 0-1 0,13 0-3 16,-13 0-4-16,0 0 1 0,0 0-5 0,0 0-3 15,0 0-4-15,0 0-20 0,0 0-19 0,0 0-28 16,0 0-20-16,0 0-15 0,0 0-34 0,5 5-128 0,-5-5-318 16,0 0 91-16</inkml:trace>
  <inkml:trace contextRef="#ctx0" brushRef="#br0" timeOffset="-160607.9199">29934 14231 317 0,'0'0'107'0,"5"-12"-19"0,-5 12-3 16,0 0 1-16,0 0-6 0,4-13 1 0,-4 13-3 16,0 0-16-16,2-10 9 0,-2 10-8 0,3-8-8 0,-3 8-12 15,0 0-4-15,-3-11-2 0,3 11-5 16,-4-8 2-16,4 8-2 0,0 0-13 0,-11-6 2 0,11 6 2 15,-19-3-1-15,19 3 7 0,-19 3 4 0,-2 2 9 16,0 0-4-16,1 3 0 0,3 1-8 16,-3-1 2-16,4 0-4 0,0 3-5 0,3 0-1 0,4 2 2 15,-6-1-5-15,7 1 1 0,-1-1 0 0,3-2-2 16,2 2 0-16,4-1 4 0,2 6-5 0,4-3-2 16,-4-4 1-16,4-2-2 0,-1 3-2 0,1-3 0 15,9 4 0-15,-2-4 1 0,-2 1 0 0,1-5-5 16,-3-1 0-16,0 1-1 0,3-1 0 0,-4-3 0 0,-8 0 0 15,21 0 0-15,-10-3 1 0,-11 3-10 0,21-4 9 16,-10 3-1-16,-2-3 0 0,1-3-2 0,1 2 4 16,-4-2 5-16,5 3-1 0,-1-4 8 0,0-3-3 15,-1 3 5-15,-4 4-1 0,1-2-1 0,-3 0 2 16,1-2-1-16,-5 8 0 0,7-11 4 0,-7 11-7 16,5-10 2-16,-5 10-4 0,0-10-3 0,0 10 2 15,2-9-2-15,-2 9-3 0,0 0-2 0,0-12 0 16,0 12 0-16,0 0 0 0,0-10-2 0,0 10-2 15,0 0-2-15,0 0 4 0,-2-8-2 0,2 8-2 16,0 0 4-16,0 0-4 0,-3-11 0 0,3 11-1 16,0 0 5-16,0 0-5 0,0 0-2 0,-6-6 3 15,6 6-3-15,0 0 1 0,0 0-1 0,0 0 2 0,0 0 2 16,0 0 0-16,-3-8 0 0,3 8-1 0,0 0-1 16,0 0 0-16,0 0-1 0,0 0 0 0,0 0 0 15,-9-6-3-15,9 6 0 0,0 0 0 0,0 0 3 16,0 0-3-16,0 0 6 0,0 0-6 0,0 0 2 0,0 0 0 15,0 0-5-15,0 0-5 0,0 0-7 0,0 0-5 16,0 0-10-16,0 0-9 0,0 0-15 16,0 0-14-16,-9-4-12 0,9 4-18 0,0 0-20 0,0 0-31 15,0 0-86-15,0 0-282 0,-23 10 81 0</inkml:trace>
  <inkml:trace contextRef="#ctx0" brushRef="#br0" timeOffset="-159184.47">12983 14652 209 0,'0'0'110'0,"0"0"-12"16,0 0-7-16,0 0 13 0,0 0-28 0,0 0 2 16,0 0-6-16,0 0-6 0,0 0-9 0,0 0-3 15,0 0-7-15,0 0-1 0,0 0-3 0,0 0-2 16,0 0-4-16,0 0-1 0,0 0 12 0,-12 10-3 0,12-10 0 16,0 0-3-16,-6 2 0 0,6-2 4 0,0 0-6 0,0 0-2 15,-7 5-5-15,7-5-2 0,0 0-2 0,0 0-2 16,0 0-1-16,0 0 1 0,0 0-2 0,13 5 3 15,6-2-2-15,1-6-7 0,15 6 4 0,-1-6-1 16,4 6 3-16,-6-6-5 0,7 3-2 0,-5 3-1 16,-7-1-2-16,-1 0-3 0,8 2-3 0,-9-4 2 15,-4 5 0-15,-1-2 0 0,-2-1-3 0,0 0-3 16,1 3 0-16,-5-4-1 0,-1 4 6 0,-2-3-8 16,1-1 3-16,-3 2 0 0,-9-3-1 0,21 4 4 15,-12-2-1-15,2 0-6 0,-11-2 5 0,16 2-2 16,-5-2 0-16,1 2 0 0,-12-2-1 0,18 0-2 0,-6 2 0 15,-12-2 2-15,13 0-3 0,-13 0 3 0,17 0 1 16,-17 0-3-16,0 0 0 0,15 2 1 0,-15-2-1 16,0 0-1-16,0 0 0 0,13 0 2 0,-13 0-1 15,0 0-2-15,0 0-1 0,0 0-3 0,0 0-10 16,15 0-3-16,-15 0-8 0,0 0-7 0,0 0-11 16,0 0-11-16,0 0-14 0,0 0-5 0,0 0 1 15,0 0-20-15,0 0-5 0,-32 7-8 0,32-7-82 0,-28 2-223 16,7 0 66-16</inkml:trace>
  <inkml:trace contextRef="#ctx0" brushRef="#br0" timeOffset="-158791.27">13288 14595 245 0,'0'0'93'0,"-2"-8"-8"16,2 8-3-16,0 0-6 0,-2-11 7 0,2 11 4 15,0 0-7-15,0-10 3 0,0 10 0 0,0 0-4 0,0 0-7 16,0 0 0-16,0-11-4 0,0 11-5 16,0 0-2-16,0 0-7 0,0-10-2 0,0 10-1 15,0 0-3-15,0 0-1 0,0 0-7 0,0-8-4 0,0 8-1 16,0 0-6-16,0 0 0 0,0 0-8 0,0 0 3 16,0 0-2-16,4-8-5 0,-4 8-1 0,0 0-4 0,0 0 1 15,0 0-5-15,0 0 0 0,0 0 0 0,0 0 0 16,0 0 2-16,0 0 4 0,14 25-4 0,-14-8 3 15,5 3 6-15,-3-2 3 0,-2 2 1 0,2 13 2 16,-4 0 0-16,2-2 4 0,0 2 1 0,0-4-5 16,0-5-1-16,-5-3 0 0,5-2-3 0,0-1 0 15,0-2-3-15,0 1-2 0,0-1 1 0,0-2-4 16,-2-2 1-16,2-1-2 0,0-2-1 0,2-1 1 0,-2-2-1 16,3 2-2-16,-3 1-1 0,0-9-3 0,-3 12-7 15,3-12-23-15,3 10-22 0,-3-10-34 0,2 7-31 16,-2-7-47-16,0 0-112 0,2 11-322 0,-2-11 94 15</inkml:trace>
  <inkml:trace contextRef="#ctx0" brushRef="#br0" timeOffset="-157952.66">14869 14217 321 0,'0'0'139'0,"-19"2"-14"0,2 4 1 0,-2 1-2 15,-13 9-8-15,-2 4 17 0,0 2-6 0,-2 3-5 16,-2 4-14-16,4-2-7 0,0 3-8 15,9 5-2-15,-3-4-25 0,6 0-5 0,2 0-2 0,4 2-4 16,4-2-3-16,1-2-2 0,4 1-4 0,4-5-3 16,6-3-6-16,4-3-1 0,6 7-7 0,13 0-1 15,-6-2-1-15,12-4-4 0,0 1-19 0,2-4-23 16,-2-1-27-16,7 1-22 0,-1-4-19 0,4-2-25 0,-8-1-17 16,5 1-119-16,-5-8-292 0,-7-3 85 0</inkml:trace>
  <inkml:trace contextRef="#ctx0" brushRef="#br0" timeOffset="-157498.8289">15339 14372 260 0,'0'0'119'0,"0"0"-13"0,-9-5-25 16,9 5-12-16,0 0 19 0,0 0-2 0,-28 5 0 15,12 3 9-15,-16 11-5 0,12-4-1 16,-12 7 3-16,7 1-10 0,2 0 1 0,4-5-10 0,6 1-3 16,2-1-4-16,-1-1-9 0,3 0 0 0,0-1-6 15,5 2-8-15,-2-5-2 0,4 3-4 0,4-4 1 16,1 1-5-16,2-5 0 0,2-1-3 0,-1 0-6 16,3-3-1-16,1 2-1 0,5 2 0 0,0-4-3 0,-2-1-1 15,6-1-3-15,-4-4-2 0,4-2-3 0,-4-1-5 16,-1-1-6-16,2-3-2 0,-4 0 0 0,1-2-3 15,-2-1 3-15,-1 0 2 0,-3-3-1 0,-1 3 2 16,-1 0 2-16,-1 6 1 0,-1-5 7 0,2 3 3 16,-3 0 0-16,-2 8 0 0,2-11-3 0,-2 11-4 15,2-8 0-15,-2 8 5 0,2-3-5 0,-2 3 4 16,0 0 5-16,0 0 5 0,0 0-2 0,0 0-1 16,0 0 0-16,0 0-4 0,0 0-1 0,-4 27 3 15,2-18 1-15,2 0-3 0,-2-2 0 0,2 3-1 16,2 7 0-16,-2-5-1 0,0 1-3 0,0-2-1 0,-2-1-13 15,4-2-13-15,-2 1-19 0,0 2-18 16,0-2-19-16,2 1-12 0,0 0-18 0,0 1-8 16,1-4-13-16,-1 2 2 0,2-3-3 0,1 2-88 0,-5-8-253 15,9 8 74-15</inkml:trace>
  <inkml:trace contextRef="#ctx0" brushRef="#br0" timeOffset="-157311.3">15503 14682 233 0,'9'-9'139'0,"-4"5"-9"16,-5 4-9-16,4-7-2 0,-4 7-2 0,0 0-10 15,7-7-13-15,-7 7-15 0,0 0-9 16,0 0-2-16,0 0 6 0,0 0-1 0,0 0 0 0,0 0-1 16,0 0-3-16,-5 26-5 0,3-17-2 0,-2 0-2 15,-3 8-5-15,2-3-7 0,-2 2-9 0,0 1 0 16,3-3-3-16,-3 1-5 0,2-1 2 0,1-2-9 16,1-4-9-16,-1 3-21 0,2-1-22 0,0-1-24 0,-1 0-23 15,-1 0-26-15,4-1-20 0,-2 0-110 16,2-8-270-16,-5 15 77 0</inkml:trace>
  <inkml:trace contextRef="#ctx0" brushRef="#br0" timeOffset="-156224.54">15320 14471 213 0,'0'0'73'0,"0"0"5"0,0 0-9 0,8-8-6 16,-8 8 1-16,0 0-4 0,0 0-1 0,0 0-4 0,8-8-6 15,-8 8 1-15,0 0-1 0,0 0-2 0,0 0 1 16,0 0-3-16,5-8-2 0,-5 8 0 0,0 0-3 16,0 0 2-16,0 0-7 0,0 0 1 0,0 0-7 15,6-7 0-15,-6 7-3 0,0 0 1 0,0 0-10 0,0 0 0 16,0 0-6-16,0 0 4 0,0 0-6 15,0 0 3-15,0 0-6 0,12-2 0 0,-12 2 0 16,0 0 0-16,3 21 11 0,-3-21-14 0,-3 19 2 16,1-3 10-16,0 2-10 0,-3 1-10 0,2 1-27 15,1 11-21-15,0 0-22 0,0-5-23 0,0-5-59 16,-1-2-188-16,3-3 58 0</inkml:trace>
  <inkml:trace contextRef="#ctx0" brushRef="#br0" timeOffset="-155911.17">15836 14648 355 0,'0'0'197'0,"0"0"-31"16,0 0-23-16,2-9-18 0,-2 9-15 0,0 0-18 16,0 0-3-16,0 0-12 0,0 0-6 0,19-4-9 15,-19 4-6-15,17-4-7 0,4 4-1 0,2-2-4 16,-2 2-4-16,11 0-3 0,-8-2-7 0,-5 2-3 16,-6 0-3-16,8-1-8 0,-21 1-9 0,25 1-14 15,-25-1-18-15,21 0-11 0,-21 0-18 0,15 2-18 16,-15-2-17-16,17 0-110 0,-17 0 23 15,0 0-207-15,0 0 61 0</inkml:trace>
  <inkml:trace contextRef="#ctx0" brushRef="#br0" timeOffset="-155692.4499">16032 14490 221 0,'-5'-12'178'0,"5"12"-11"15,-2-9-8-15,2 9-10 0,-5-8-16 0,5 8-15 16,0 0-15-16,0 0-7 0,0 0-14 0,0 0 12 15,0 0-4-15,0 0-1 0,-25 21-2 0,16-5-9 0,0-2-9 16,-3 5-9-16,-3 9-1 0,1-5-9 16,1 4-4-16,-4 2-5 0,6-5-3 0,0 4-4 15,4-4-2-15,-2 4-4 0,4-5-14 0,3-2-24 0,2-4-24 16,0-2-18-16,0 2-25 0,4-5-25 0,1 1-14 16,-1-3-25-16,2-3-92 0,0-2-277 0,-6-5 81 15</inkml:trace>
  <inkml:trace contextRef="#ctx0" brushRef="#br0" timeOffset="-155240.27">16399 14180 322 0,'7'-7'191'0,"-2"2"-32"0,-5 5-22 0,0 0-24 0,0 0-9 15,0 0-10-15,0 0-9 0,0 0-3 0,13 24 2 16,-13-6-3-16,-4 13-4 0,-1 0-9 0,-4 4 0 15,-1 0 3-15,-3-1-6 0,0-2-3 0,-3 0-8 16,-1-1-3-16,-1 0-6 0,4-4-6 0,3-7-1 16,5-2-3-16,-1-1-6 0,3-6 0 0,-2-1-3 15,4-4 0-15,-3 1-3 0,5-7 10 0,-4 9-1 16,4-9-4-16,0 0-1 0,0 0-4 0,0 0-6 16,0 0 3-16,0 0-2 0,0 0-6 0,25-18 1 15,-16 14-5-15,0-2 4 0,1 0-5 0,-1 2-5 0,-9 4 2 16,21-7-1-16,-13 7 2 0,-8 0-4 0,0 0 0 15,28 5-1-15,-22 1 2 0,1 0 0 16,0 0 0-16,2 7-1 0,-4 0 0 0,2 6 2 0,-12-5-2 16,5 4 3-16,-4-1-2 0,1-2 1 0,-3 1 0 15,-4-4-1-15,1 0 3 0,0-1-3 0,-5-1 0 16,3 1-1-16,-3-3 5 0,1-2-2 0,4 0 2 16,-3-4 2-16,12-2 2 0,-20 2 4 0,20-2-1 15,0 0-3-15,-17-7 0 0,11 0-4 0,1 1 1 0,1-2 3 16,4 8-6-16,0-28-5 0,4 13-10 15,1-2-6-15,1-2-6 0,3 1-21 0,1 2-19 0,1-1-27 16,0 4-9-16,3 0-28 0,0 0-14 0,0 3-15 16,-3 2-93-16,-2 2-296 0,1 1 84 0</inkml:trace>
  <inkml:trace contextRef="#ctx0" brushRef="#br0" timeOffset="-155018.8889">16587 14703 330 0,'-4'23'182'0,"0"-5"-11"0,0-1-24 0,-3 1-11 0,3 1-6 15,-3 0-17-15,-3-1-4 0,1 1-10 0,3-1-6 16,-1 0-5-16,-1 1-14 0,4-5-6 0,-5 3-8 0,7-5-2 16,-2 1-7-16,-4-3-6 0,6-2-4 0,-3-2-5 15,5-6-4-15,-4 11-3 0,4-11-7 0,-2 9-12 16,2-9-18-16,-5 7-15 0,5-7-33 0,0 0-35 15,0 0-36-15,0 0-111 0,0 0-283 0,0 0 81 16</inkml:trace>
  <inkml:trace contextRef="#ctx0" brushRef="#br0" timeOffset="-154562.8499">16696 14117 322 0,'-5'-10'233'0,"5"10"-29"0,0 0-27 0,0-10-21 0,0 10-25 16,0 0-13-16,-2-10-19 0,2 10-10 0,0 0-10 16,0 0-6-16,0 0-11 0,0 0-3 15,43 13-4-15,-13 3-6 0,-1 5-7 0,3 1 2 0,-2 3 3 16,2 1 7-16,-3 5-4 0,-1 2 1 0,-1 4-3 16,-1-2-2-16,-9 4-2 0,4-1-6 0,-10 2 1 15,1 0-2-15,-3 2 3 0,-7 0-5 0,5-2 0 16,-9-5-2-16,-1 5 0 0,-3-5-2 0,-5-1 0 15,-1-2-2-15,-4-2 1 0,2-1-5 0,3-5 4 0,-8 1-6 16,-1-3 3-16,2-3-5 0,2-2-2 16,0-7 1-16,0 0-3 0,0 2-1 0,3-4-2 0,-4 1-1 15,4-2 1-15,1-2 0 0,3-1-3 0,0 0-2 16,9-4 0-16,-18 7-15 0,11-5-17 0,7-2-24 16,0 0-25-16,0 0-30 0,0 0-35 0,-21 0-33 15,21 0-160-15,0 0-395 0,0 0 112 0</inkml:trace>
  <inkml:trace contextRef="#ctx0" brushRef="#br0" timeOffset="-154235.53">17487 14576 266 0,'2'-12'176'0,"-2"12"-17"0,0-9-25 0,0 9-14 16,0 0-12-16,-2-11-11 0,2 11-16 0,0 0-8 15,-12-11-10-15,12 11-3 0,-15-4 0 0,15 4 9 0,-21 0 7 16,1 2 6-16,-15 4 5 0,3 4 2 0,0 2-7 16,2 0-7-16,4 4-2 0,3-2-7 15,2 2-3-15,8-4-3 0,-1 5-8 0,0-3-3 0,5 0-3 16,0 2-2-16,4-3-6 0,3 2-1 0,2 2-1 15,2-3-2-15,7 0-3 0,1 0-4 0,3 1-6 16,4-1-21-16,10 5-15 0,-3-7-21 0,-3-2-27 16,-4 0-21-16,-2-2-17 0,2-1-21 0,-2-2-16 15,4 0-9-15,-8-1-2 0,0-2-83 0,-11-2-278 16,21 0 82-16</inkml:trace>
  <inkml:trace contextRef="#ctx0" brushRef="#br0" timeOffset="-154048.04">17464 14870 928 0,'0'0'-28'0,"14"-5"11"0,-14 5 24 15,7-9 18-15,-7 9 17 0,0 0 12 0,9-9 11 0,-9 9 1 16,0 0 11-16,0 0-2 0,6-8 4 15,-6 8-7-15,0 0-4 0,0 0-10 0,0 0-4 0,0 0-4 16,0 0-1-16,7-2 14 0,-7 2 2 0,0 0 1 16,0 0 4-16,0 0-1 0,0 0-5 0,3 25-4 15,-3-17 1-15,-3 2-5 0,3 0-2 0,-7 5 0 16,5-1-3-16,-2 0-6 0,-3 3-2 0,5-1-8 16,-5 1-2-16,2-4-3 0,3-4-1 0,-3 2-4 15,3-2-2-15,0 2-23 0,-2-2-27 0,1 1-28 16,3-10-40-16,-4 16-28 0,-2-6-31 0,6-3-147 15,0-7-362-15,-4 12 103 0</inkml:trace>
  <inkml:trace contextRef="#ctx0" brushRef="#br0" timeOffset="-153609.61">17719 14673 429 0,'0'-13'236'0,"0"13"-27"0,0 0-24 15,0 0-21-15,0 0-17 0,0 0-19 0,0 0-7 16,10-5-18-16,-10 5-8 0,16-3-9 0,0 1-3 16,4-2-11-16,1 2-5 0,15-3-5 0,-11 4-7 0,1-3-5 15,-7 1-6-15,4 1-3 0,-2 2-8 16,-2 0-12-16,1-2-15 0,-6 2-13 0,-14 0-19 15,0 0-16-15,30 0-17 0,-30 0-18 0,0 0-4 0,17 0 1 16,-17 0-3-16,0 0-8 0,0 0 3 0,0 0 8 16,0 0 1-16,0 0 4 0,0 0 11 0,0 0 1 15,0 0 10-15,0 0 13 0,0 0 19 0,0 0 12 16,0 0 15-16,0 0 20 0,-29-21 7 0,29 21 14 16,0 0 10-16,-11-5 7 0,11 5 1 0,0 0 1 15,0 0 0-15,0 0-7 0,-9-6-7 0,9 6 2 16,0 0-1-16,0 0 5 0,0 0 5 0,0 0-4 0,0 0-3 15,0 0-4-15,-23 16-1 0,18-10-7 0,3 3 0 16,2-9-7-16,-10 16-2 0,6-1 0 0,0-3-9 16,1 0-3-16,-1-2-18 0,-1 1-28 0,3 7-31 15,-1-3-33-15,3-4-30 0,5 2-35 0,-5-5-129 16,0-8-337-16,9 15 97 0</inkml:trace>
  <inkml:trace contextRef="#ctx0" brushRef="#br0" timeOffset="-153469">18262 14660 378 0,'0'0'219'0,"7"-8"-36"15,-7 8-24-15,0 0-27 0,2-4-17 0,-2 4-27 0,0 0-36 16,0 0-37-16,0 0-47 0,14-9-39 0,-14 9-84 16,0 0-182-16,18 0 55 0</inkml:trace>
  <inkml:trace contextRef="#ctx0" brushRef="#br0" timeOffset="-153344.02">18492 14642 433 0,'0'0'197'0,"17"-4"-33"15,-17 4-22-15,13-7-16 0,-13 7-19 0,21-4-32 0,-10 0-36 16,-11 4-45-16,30-5-39 0,-12 4-31 0,3-1-68 16,-1 0-167-16,-6 0 51 0</inkml:trace>
  <inkml:trace contextRef="#ctx0" brushRef="#br0" timeOffset="-153078.3889">18819 14617 218 0,'0'0'138'0,"13"5"4"0,-13-5-1 16,0 0 7-16,0 0-11 0,0 0-1 0,12 4-11 16,-12-4-10-16,0 0-18 0,0 0-11 0,0 0-11 0,21 0-6 15,-21 0-12-15,0 0-16 0,26 0-17 0,-7 0-27 16,0 0-16-16,-2 0-20 0,-17 0 1 0,39 0-4 16,-18-3 13-16,-3 3-6 0,2 3 5 0,-20-3 1 15,26 1 7-15,-26-1 11 0,23 0 14 0,-23 0 16 16,15 0 13-16,-15 0 19 0,0 0 16 0,21 0 9 15,-21 0 15-15,0 0 4 0,0 0 8 0,19 0-6 16,-19 0 6-16,0 0-11 0,0 0-7 0,0 0-10 16,27-1-7-16,-27 1-10 0,18-3-2 0,-18 3-8 15,29-5-6-15,-8 5-6 0,2-1-26 0,-1 1-26 16,-1-2-29-16,2 0-39 0,14 2-32 0,-3 2-27 0,0-6-41 16,0-1-105-16,-7 4-342 0,7 1 97 0</inkml:trace>
  <inkml:trace contextRef="#ctx0" brushRef="#br0" timeOffset="-152722.5799">19948 14601 264 0,'0'0'333'0,"0"0"-44"16,0 0-29-16,0 0-28 0,0 0-24 0,0 0-29 0,0 0-19 0,0 0-19 0,0 0-17 15,0 0-13-15,0 0-11 0,0 0-12 0,0 0-9 16,43 0-7-16,-24 2-9 0,15 0-7 0,-7-1-7 0,-5 2-3 15,16 1-5-15,-11-2-6 0,-3 0-2 0,-3-1-17 16,2 4-14-16,-5-2-13 0,-4-3-16 0,6 1-16 16,-20-1-22-16,21 2-9 0,-21-2-17 0,18 0-25 15,-18 0-14-15,0 0-30 0,16 0-142 0,-16 0-359 0,0 0 102 16</inkml:trace>
  <inkml:trace contextRef="#ctx0" brushRef="#br0" timeOffset="-152534.47">20237 14519 286 0,'0'0'177'16,"-9"-7"-16"-16,9 7 3 0,0 0-2 0,0 0-9 15,0 0-9-15,0 0-11 0,-16 17-6 0,16-17-4 16,-11 15-9-16,7-8-10 0,-1 1-10 0,0 9-9 16,-2 0-10-16,0-4-6 0,1 3-7 0,4 1-7 0,-3 1-5 15,3-1-7-15,-1 0-26 0,3 0-39 16,0 1-39-16,0 0-53 0,0-1-59 0,5-5-95 0,2 3-319 15,-1 1 92-15</inkml:trace>
  <inkml:trace contextRef="#ctx0" brushRef="#br0" timeOffset="-151579.71">21246 14525 286 0,'4'-6'119'0,"-4"6"-18"16,7-16-20-16,-5 11-4 0,2-3-3 0,2 1-8 15,-4 0 7-15,-2 7 0 0,4-15-6 0,-2 9 0 31,-2 6 5-31,5-11-7 0,-5 11-3 0,-2-8-9 0,2 8-6 0,0 0-6 0,-7-13-3 0,7 13 3 0,-12-5 4 16,12 5 7-16,-24 0 5 0,7 0 0 0,2 4 2 16,-6 2 2-16,-11 6 5 0,9 0 0 0,2-1-4 15,-5 5-5-15,5 1-3 0,2-5-10 0,4 3-1 16,5-1-4-16,-1 0-1 0,4 1-3 0,3-1-3 16,4-1-1-16,2-1-5 0,0-2 0 0,5 4-1 15,4 3-2-15,1-3-2 0,3-3-3 0,2 0-3 16,4 0-1-16,-1-2 0 0,-2-1-3 0,2-4 0 15,-4 0-13-15,0-2-9 0,5-2-6 0,-3-2-2 16,-2-2-2-16,3-4-3 0,-6-1-3 0,1 2 4 0,-1-6 2 16,-1-2-2-16,-1 1 9 0,-4 0-6 0,0-2 8 15,0 3-4-15,0-3 7 0,-5 3 13 0,2 1 1 16,-1 3 4-16,1 1 6 0,-2-1 2 0,-2 9 4 16,0-11-3-16,0 11 0 0,5-8-2 0,-5 8-2 15,0 0-4-15,3-8 9 0,-3 8 4 0,0 0 9 16,0 0 6-16,0 0-2 0,0 0 1 0,0 0-1 15,0 0 5-15,-17 24-1 0,15-15-3 0,0 1-4 0,0-2-1 16,0 1-4-16,-1 2-4 0,1 3-4 0,0 1 3 16,-1 3-3-16,1-5 1 0,2 5-17 0,0-4-20 15,0 3-26-15,2 0-27 0,-2 1-27 0,0-5-29 16,0-2-23-16,3 6-13 0,-1-5-27 16,-2-3-103-16,0-1-348 0,0-8 98 0</inkml:trace>
  <inkml:trace contextRef="#ctx0" brushRef="#br0" timeOffset="-151171.99">21507 14673 290 0,'8'-6'219'0,"-8"6"-13"0,7-8-20 0,-7 8-12 16,6-7-21-16,-6 7-17 0,0 0-22 0,9-4-6 15,-9 4-12-15,0 0 2 0,0 0-3 0,0 0-3 16,12 16-6-16,-10-6-1 0,0 1-4 0,1-3-9 15,-3 9-6-15,2-1-6 0,-2 0-6 0,-2 1-2 16,2-3-8-16,0-1-2 0,-3 4-3 0,1-6-2 16,0 0-4-16,0-1 0 0,-4-2-4 0,6-1-5 0,-2 0-4 15,2-7 4-15,-2 11-7 0,2-11 0 0,-2 8 0 16,2-8-1-16,0 0-3 0,-5 4-2 0,5-4-5 16,0 0-2-16,0 0-7 0,0 0-1 0,0 0-2 15,0 0 3-15,17-24 1 0,-13 13-3 0,7-1 2 16,-2-4 1-16,8-1-3 0,-9 3 3 0,7 1-3 15,-4 1 4-15,0 4-5 0,-2-1 1 0,0 4 1 16,0 1-2-16,-9 4 2 0,17-5-2 0,-17 5 2 16,17-2 4-16,-17 2 1 0,19 7 2 0,-19-7 2 0,13 9 2 15,-3-4 5-15,-3 3-1 0,-1-2 3 0,-1 2 0 16,0 0-1-16,2 1-1 0,-5-3 5 0,2 3-6 16,1-2-1-16,-3 1-1 0,5 0 1 0,-5 3-5 15,3-3 1-15,-3 1-28 0,-2-9-25 0,3 14-24 16,-3-6-32-16,0-8-30 0,2 14-20 0,-2-7-31 15,0-7-126-15,0 0-368 0,-2 12 103 0</inkml:trace>
  <inkml:trace contextRef="#ctx0" brushRef="#br0" timeOffset="-150781.41">21927 14631 341 0,'0'0'229'16,"11"-9"-25"-16,-5 4-22 0,-6 5-20 0,9-11-16 15,-1 10-16-15,-8 1-12 0,19-9-16 0,-10 8-8 16,6 1-10-16,2-2-11 0,-4 0-5 0,8 2-10 16,-2 0-3-16,-4 2-3 0,6 0-4 0,-8-2-9 0,1 1-5 15,-3 4-5-15,-11-5-16 0,21 4-15 0,-21-4-12 16,16 1-9-16,-16-1-13 0,12 3-7 0,-12-3-7 16,0 0-9-16,0 0-18 0,0 0-1 0,0 0-1 15,0 0 14-15,0 0-1 0,11-13 11 0,-11 13 0 16,0 0 3-16,-7-18 14 0,7 18 9 0,-9-14 12 15,7 5 21-15,2 9 18 0,-10-13 10 0,6 4 12 16,4 9 2-16,-5-14 12 0,-1 9 2 0,6 5-3 0,-5-12-3 16,5 12-5-16,-5-6 8 0,5 6 5 15,0 0 3-15,0 0 8 0,0 0 4 0,0 0-4 16,-24 12-6-16,18-6-7 0,2 3-8 0,-3-1-2 0,1 8-6 16,-1-4-5-16,-1 5-3 0,2 0-3 0,4-4-3 15,-5 4 1-15,5-1-6 0,2 2-2 0,-2-6-17 16,2 0-25-16,-3 0-25 0,6-2-30 0,-3-10-34 15,2 19-28-15,0-11-35 0,2-1-122 0,-4-7-349 16,7 7 100-16</inkml:trace>
  <inkml:trace contextRef="#ctx0" brushRef="#br0" timeOffset="-150358.6">22441 14255 321 0,'6'-11'242'0,"-6"11"-39"15,3-3-32-15,-3 3-24 0,0 0-16 0,0 0-6 16,0 0-2-16,0 0 1 0,6 31-9 0,-8-13-6 16,0 3-3-16,-5 10 1 0,1 2 0 0,-4-2-13 0,3-1-9 15,1 1-9-15,-9 2 1 0,4-4-13 0,0 0-3 16,4-5-4-16,-2-7-8 0,2-1-3 16,1-2-6-16,1-4-3 0,2 1-3 0,-4-4-3 0,5-2-1 15,2-5-3-15,-2 12 0 0,2-12-3 0,0 0-3 16,-5 7-1-16,5-7-4 0,0 0 0 0,0 0-3 15,0 0-1-15,0 0 0 0,37-22-3 0,-23 11-1 16,1 1-2-16,0 1-4 0,-4 6 2 0,0-5-1 16,1 7-2-16,-1-1-3 0,-11 2 1 0,18 0-1 15,-18 0 7-15,16 3-4 0,-12 5-4 0,4-3 2 16,-6 3 0-16,0 1 2 0,-2 7 0 0,-2-1 4 0,2-3-5 16,-2-1 3-16,-6 5-3 0,4-6 1 0,-3 1 4 15,3-4 2-15,-3 1 0 0,2-3-5 0,5-5 0 16,-13 11 1-16,4-10 0 0,9-1 0 0,-14 4 1 15,14-4-1-15,-16 0 0 0,16 0-1 0,0 0 1 16,-14-8-11-16,14 8-10 0,-7-8-14 0,7 8-11 16,-2-9-18-16,2 9-24 0,0 0-24 0,9-18-25 15,-3 12-25-15,2 0-22 0,1 2-134 0,-2-1-376 0,1 0 106 16</inkml:trace>
  <inkml:trace contextRef="#ctx0" brushRef="#br0" timeOffset="-149972.23">22623 14685 230 0,'16'-4'205'0,"-7"2"-18"0,-9 2-11 16,18-5-8-16,-9 4-9 0,-9 1-10 0,19-4-17 16,-13 2-16-16,-6 2-13 0,0 0-10 0,23 4 1 15,-18-1-6-15,1 4 0 0,-1 2 0 0,-5-2-1 16,0 4-3-16,0 7-5 0,-5-2-1 0,-1 3-2 0,1-1-7 16,-1-1-7-16,0-1-4 0,0-2-7 0,-3 3-4 15,4-4-5-15,1-4-3 0,0 0-1 16,-2-1-5-16,2-2-2 0,4-1-3 0,0-5 0 0,-7 8-3 15,7-8-2-15,0 0-1 0,-4 6-4 0,4-6-2 16,0 0-1-16,0 0-4 0,0 0 1 0,0 0-3 16,21-19-2-16,-10 8 2 0,2-1-1 0,1 3 0 15,2-4-3-15,-2 3 1 0,-3-1-3 0,-2 6 0 16,1-2-4-16,-2 3 4 0,1 1-4 0,-1 0-1 16,-8 3 1-16,17-2-1 0,-17 2 2 0,19 2-2 15,-12 2 2-15,4 0 1 0,-5 0 0 0,2 5-3 16,1-4 2-16,7 6 1 0,-2 2 0 0,-1-3 1 0,1 0 2 15,-5 0-2-15,0 0 0 0,3-2-3 0,-6-3-14 16,1 3-17-16,1-3-12 0,-4 0-17 0,-4-5-19 16,9 7-23-16,-9-7-33 0,0 0-25 0,11 4-26 15,-11-4-134-15,0 0-380 0,0 0 107 0</inkml:trace>
  <inkml:trace contextRef="#ctx0" brushRef="#br0" timeOffset="-149722.27">23125 14219 282 0,'0'0'203'16,"11"-11"-34"-16,-1 7-16 0,-10 4-21 0,0 0-12 15,0 0-9-15,26 6-6 0,-16 1-9 0,-1 4-4 16,2 4-5-16,10 10-2 0,-8 2 0 0,3 3 2 16,-2 1-4-16,0 2-4 0,-3 4-7 0,-1 2 4 15,-4-2-3-15,1 5-6 0,2-4-2 0,-9 2-7 16,2 2-3-16,-2 0-7 0,-2-2 1 0,-3 4-9 0,3-5-6 15,-5 2 0-15,1-4-1 0,-8 0-5 16,0-4-5-16,-2 2 0 0,-2-4-11 0,0-3-20 0,-5 1-23 16,-3-2-16-16,-2-3-32 0,-2-1-32 0,-5-2-34 15,3-3-34-15,-4-3-108 0,-5-1-341 0,2-6 97 16</inkml:trace>
  <inkml:trace contextRef="#ctx0" brushRef="#br0" timeOffset="-149219.14">21197 14128 359 0,'0'0'176'0,"0"0"-9"0,0 0 0 0,-36 23-11 15,13-1-6-15,1 3-2 0,-6 2-5 0,1 1-5 16,-1 2 1-16,1-2-12 0,2 3-7 0,5-2-3 15,-1 1-6-15,-2 1-12 0,7-2-6 0,0 1-10 0,5 2-6 16,1 0-6-16,6 0-7 0,4-1-4 0,0 3-6 16,12-1-7-16,3 2 0 0,4-1-9 0,4 0-34 15,3-1-34-15,2-2-46 0,9-3-43 0,-1 3-54 16,3-9-171-16,20 18-409 0,-14-15 114 0</inkml:trace>
  <inkml:trace contextRef="#ctx0" brushRef="#br0" timeOffset="-148640.0799">23964 14525 219 0,'4'-9'168'15,"-2"1"-12"-15,-2 0-5 0,0 8-11 0,3-14-11 16,-3 14-1-16,-5-12-8 0,5 12-7 0,-6-11-12 15,-1 5 3-15,-2 1 2 0,9 5-1 0,-25-5 4 16,2 1-2-16,2 1 3 0,-13 6-5 0,0 1 1 16,6 1-3-16,-8 6-2 0,2 2 1 0,4 1-12 15,0 4-9-15,1-1 0 0,1 3-9 0,13-1-7 0,-2-3-1 16,6 0-12-16,-7 11 4 0,13-4-11 0,-1 0-3 16,-1 5-2-16,4 3 0 0,3-2-4 0,10 0-8 15,1-5-6-15,-2-1-13 0,0-6-26 0,2-2-17 16,4 5-25-16,-2-7-20 0,0 2-18 0,1-3-24 15,2 1-24-15,-4-6-23 0,-1 0-14 0,0-3-16 16,-1-2-110-16,-10-2-366 0,20 0 103 0</inkml:trace>
  <inkml:trace contextRef="#ctx0" brushRef="#br0" timeOffset="-148249.47">23849 14856 412 0,'12'-17'21'0,"-3"4"31"0,-2 1 9 16,3 4 2-16,-6-2 14 0,1 4 4 16,-1-2-20-16,3 1 12 0,-7 7 3 0,9-10-3 0,-4 6 6 15,-5 4-6-15,9-7 0 0,-9 7-3 0,0 0 8 16,0 0 1-16,0 0 10 0,0 0 1 0,18 13 1 15,-16-5 6-15,1 1 4 0,-3 1-4 0,2 6-10 16,-4 0-6-16,2 1-10 0,-5 2-3 0,3-4-4 16,2 5-8-16,-3-4 2 0,-2 3-7 0,1-6-9 15,2 4 0-15,-3 0-6 0,3-5-5 0,0-2-2 16,0-2-2-16,0-1 0 0,2 1-6 0,0-8-1 0,-3 10 2 16,3-10-2-16,-3 7-1 0,3-7-2 0,0 0-4 15,0 0-4-15,0 0-1 0,0 0-2 0,0 0 0 16,0 0-1-16,28-16 0 0,-14 7 1 0,-1-4 0 15,1-1-7-15,2 0 6 0,-4 1-2 0,3 1 3 16,-6 3-4-16,3 0-4 0,-5 0 0 0,2 4 3 16,0 0-3-16,-2 1 8 0,2 0-8 0,-9 4-2 15,14-4 1-15,-14 4 1 0,0 0 2 0,22 6 3 0,-12-2 4 16,-3 1-1-16,-3 0 5 0,5 2 3 16,-3-2 10-16,0 3 4 0,1 1 1 0,-5-1-2 15,2 3-2-15,-2-1 4 0,3 7 1 0,-3-5-5 0,-2 4 2 16,0-2-3-16,-2 1 0 0,2-1-2 15,-2-4-2-15,-5 1-1 0,5-1-3 0,-5 5-1 0,-1-1-20 16,0-2-29-16,1-2-28 0,3 1-36 16,-3-1-42-16,2-3-41 0,0 0-40 0,5-7-144 0,-4 11-436 15,4-11 121-15</inkml:trace>
  <inkml:trace contextRef="#ctx0" brushRef="#br0" timeOffset="-148124.4799">24488 14956 400 0,'0'0'248'0,"5"-6"-45"0,-5 6-28 0,2-6-31 16,-2 6-53-16,0 0-63 0,0 0-84 0,0 0-99 15,0 0-180-15,-32 1 55 0</inkml:trace>
  <inkml:trace contextRef="#ctx0" brushRef="#br0" timeOffset="-145120.62">8125 15429 412 0,'0'0'197'0,"0"0"-22"15,-16-2-15-15,16 2-12 0,0 0-9 0,0 0-13 16,0 0-12-16,0 0-5 0,0 0-9 0,0 0-10 15,0 0-6-15,-13 0-10 0,13 0-4 0,0 0-5 16,0 0-8-16,0 0-1 0,-9 4-3 0,9-4 0 0,0 0 0 16,0 0-2-16,0 0 0 0,-12 2-2 0,12-2-4 15,0 0-4-15,0 0 0 0,0 0-4 0,0 0-2 16,0 0-4-16,0 0-3 0,0 0-5 0,0 0 3 0,0 0-4 16,0 0-1-16,68-6-1 0,-31 0-3 15,2 1-2-15,-1 1 1 0,1 2-3 0,0-4-4 0,-2 5 1 16,-3-3-5-16,2 3-12 0,-8 2-15 0,-3 3-20 15,-4-4-17-15,-8 4-26 0,0-3-13 0,-13-1-23 16,19 4-20-16,-13-1-3 0,-6-3-2 0,9 8-5 16,-9-4-102-16,0-4-301 0,-9 11 86 0</inkml:trace>
  <inkml:trace contextRef="#ctx0" brushRef="#br0" timeOffset="-144964.3889">8365 15540 292 0,'-19'3'29'0,"3"0"14"16,1-1 34-16,1-2 1 0,14 0 18 0,-21 3 8 15,21-3 29-15,-14 1 10 0,14-1 2 0,0 0-9 16,-15 0-3-16,15 0-7 0,0 0-14 0,0 0-9 15,0 0-9-15,0 0-2 0,0 0-11 0,0 0 0 16,0 0-4-16,0 0-5 0,0 0-9 0,0 0-3 16,0 0-9-16,72 4-3 0,-38-6-2 0,6 2-5 15,-4 2-18-15,3 0-30 0,-3 0-39 0,4-2-51 16,0 3-48-16,-3 1-160 0,1-4-362 0,2 0 102 16</inkml:trace>
  <inkml:trace contextRef="#ctx0" brushRef="#br0" timeOffset="-138083.93">9918 15879 324 0,'0'0'159'0,"0"0"-14"0,11-18-15 0,-11 18-2 0,0 0-9 16,0 0-3-16,0 0-5 0,0 0-5 15,2-11-9-15,-2 11-5 0,0 0-10 0,0 0-7 0,0 0-7 16,3-6-7-16,-3 6-7 0,0 0-6 0,0 0-5 16,0 0 0-16,0 0-9 0,0 0-1 0,5-8-4 15,-5 8-2-15,0 0-2 0,0 0-3 0,2-10-6 16,-2 10 1-16,0 0-3 0,4-12 1 0,-4 12 1 16,0-13-2-16,0 5-3 0,0 8-2 0,0-15-1 15,0 5 0-15,-2 0-4 0,2 2 3 0,-2-3-2 16,0 1 0-16,-3 2 2 0,0-2-5 0,0 1 3 0,5 9-4 15,-11-16-3-15,5 10 4 0,-4-3-2 16,3 4-3-16,-2 0 3 0,-3 1 0 0,-5-3-2 16,2 6-1-16,0 1 2 0,15 0-2 0,-38 1 1 0,19 6 1 15,0-1 0-15,-1 2 0 0,-5 9-1 0,0-1-4 16,9-2 4-16,0-1 0 0,3 4 2 0,-4-3-4 16,-3 13 2-16,8-7 2 0,4-1-5 0,3-6 4 15,-5 4 1-15,6-2-3 0,-1 0 6 0,5-1 0 0,3-2-5 16,1-1 7-16,6 2 6 0,-1 2 3 15,0-5-2-15,5 0 3 0,1-2-7 0,4 0 4 16,-1 1-1-16,0-5 1 0,3 3-7 0,-1-5 1 0,1-1 3 16,0-1-2-16,-4 0-2 0,2-1 3 0,-6-1 0 15,1-5-2-15,-3 3-1 0,-2 0-2 0,3-2-3 16,-3-1 1-16,2-4-1 0,-1 0 4 0,-1-1-3 16,-3-1-5-16,4 4 10 0,-5-2-4 0,-1 2 4 15,-2 0-4-15,5-6-2 0,-3 3 0 0,1 1 3 16,-3 1-3-16,1 2 1 0,-1-3 1 0,1 3 1 15,-3 8-3-15,2-14 0 0,0-3-1 16,-2 17 2-16,2-17 3 0,-2 12-5 0,0 5-1 16,0-12 2-16,0 12-10 0,2-10 8 0,-2 10 3 15,3-11-4-15,-3 11 5 0,0-9 0 0,0 9-2 0,0 0-2 16,2-9-2-16,-2 9 5 0,0 0 0 0,0 0-8 16,0-11 0-16,0 11-1 0,0 0 5 0,0 0-3 15,0 0 4-15,0 0-1 0,0 0 9 0,0 0 2 16,0 0 0-16,-7 29 1 0,1-14-4 0,1 5 5 15,2-6-3-15,1 7 3 0,-3-2-2 0,1-2 7 16,4 3-7-16,-2 0 3 0,2 1 1 0,0-2-5 16,0 13 1-16,4-9 2 0,-4-7-7 0,2 3-5 0,5-6-13 15,1 4-13-15,-2-2-18 0,1-3-10 0,-1-2-15 16,2-3-14-16,-1 0-3 0,1-3-6 0,1-1-11 16,-9-3-6-16,17 4-3 0,-17-4-7 0,0 0 11 15,27-8 11-15,-14 0 4 0,0-3 14 0,-7 3 10 16,3 0 17-16,-2-3 19 0,-2 3 4 0,-1-1 22 15,1 0 2-15,1-7 17 0,1 1 19 0,-3 3 9 16,2 2 4-16,-6-1-5 0,2 1 2 0,0 2-3 16,-2 8 8-16,0-16 0 0,0 16 3 0,3-16 3 15,-3 16 2-15,0-10-12 0,0 10 0 0,0-5-2 16,0 5-3-16,0 0 7 0,0 0 2 0,0 0 0 0,0 0 1 16,0 0-5-16,0 0-1 0,-17 26-4 0,13-9 3 15,4 1-4-15,-3-1-1 0,1 0-4 0,7 3 0 16,-3-5-3-16,0 4-2 0,2-2-3 0,2-4 3 15,1-1-6-15,-3-5-1 0,3 1 4 0,-1 1-5 16,2-3 0-16,1-1-3 0,-3-1-4 0,-6-4 3 16,23 3-1-16,-23-3-1 0,14-1-1 0,-14 1 1 15,18-5-2-15,-11-1-2 0,-1 0-1 0,2-3 0 0,-6 1-1 16,7-6-4-16,-7 2 4 0,-2-5 0 16,0 3-6-16,-4 2 5 0,-3-2-2 0,-3 1-5 15,4-3 5-15,-12-8 15 0,6 15-5 0,1 0 2 16,-3-1 3-16,3 2 0 0,0 0-1 0,1 4 2 15,1 0-3-15,9 4 1 0,-16-10 0 0,9 8-3 16,7 2-9-16,-9-9 5 0,9 9-1 0,-6-4 1 16,6 4-2-16,0 0-4 0,0 0-8 0,0 0-13 15,0 0-17-15,0 0-16 0,0 0-27 0,0 0-17 16,0 0-20-16,0 0-31 0,0 0-125 0,0 0-326 16,0 0 92-16</inkml:trace>
  <inkml:trace contextRef="#ctx0" brushRef="#br0" timeOffset="-137255.8889">10570 15714 255 0,'0'0'70'0,"4"-8"-7"15,-4 8 4-15,0 0-1 0,10-10-10 0,-10 10-9 16,0 0 15-16,7-8-14 0,-7 8-4 0,4-6-4 16,-4 6 5-16,4-11 5 0,-4 11-11 0,5-10-9 15,-5 10 9-15,0 0 0 0,4-20 3 0,-4 20-3 16,3-13 1-16,0 7 1 0,-3 6 5 0,0 0-8 15,2-12 5-15,-2 12-6 0,0 0 2 0,0 0-16 16,-5-12 10-16,5 12-1 0,0 0 2 0,0 0 5 0,0 0-12 16,0 0 16-16,-39 20 7 0,21-7 1 0,-5 11 5 15,0 1-6-15,8-5-7 0,3-2 3 0,1 1-3 16,0 10-3-16,-1-6-3 0,5-3 0 0,5-1-3 16,2-1-4-16,-2 1 2 0,6-1-3 0,0-2-4 15,3 3 6-15,7-3-10 0,9 6-2 0,-3-2-3 16,10-4 2-16,-7-1-2 0,-2-5-9 0,-4-4-16 15,2 2-14-15,1-4-3 0,-1 2-14 0,-1-2-10 16,2-4-6-16,-1 2-8 0,-6-4-11 0,-13 2-3 16,23-4-4-16,-12 0 5 0,-1-1-2 0,-3-3-8 15,-1 5 15-15,1-6 6 0,0 4 8 0,-2-2 7 0,-1-1 6 16,1 1 1-16,-1-1 14 0,-2 1 12 0,-2 7-1 16,10-14 7-16,-8 7 21 0,-2 7 13 0,5-12-5 15,-5 12 2-15,4-9 5 0,-4 9-2 0,2-10 10 16,-2 10 0-16,0 0 0 0,7-9 3 0,-7 9-9 15,0 0-5-15,0 0 13 0,0 0 1 0,0 0 2 16,0 0 4-16,0 0 6 0,0 0-1 0,0 0 4 16,-20 28-3-16,10-12 6 0,1-2 0 0,1 4 0 15,0-1-2-15,1 0-5 0,3-1-7 0,-3 2 2 0,3-1-11 16,2-2 2-16,2-4-1 0,0 0-3 16,2-1-1-16,0-1-4 0,3 1 1 0,-1-4-5 15,0 2-1-15,3-3 1 0,3 0 0 0,-10-5-6 0,17 7 0 16,-7-6 5-16,-10-1-8 0,20 0 1 0,-20 0-1 15,19-4-2-15,-19 4-1 0,13-6-1 0,-9 1-2 16,4-2 4-16,-6-1-2 0,3-3-4 0,-3 4 1 16,-4-4 0-16,2-6-3 0,-5 1 2 0,3 2 0 15,-8-1-1-15,6 3 0 0,-3 4 4 0,3 0 5 16,-3 0 1-16,0-3 2 0,2 3 5 0,-1 1 0 0,1-1-3 16,-4 3 2-16,9 5-2 0,-10-13-2 0,6 9-5 15,4 4 2-15,-7-8-6 0,7 8 2 0,0 0-3 16,-6-9-7-16,6 9-12 0,0 0-14 0,0 0-16 15,0 0-21-15,0 0-20 0,0 0-32 0,0 0-24 16,0 0-29-16,0 0-101 0,0 0-328 0,0 0 93 16</inkml:trace>
  <inkml:trace contextRef="#ctx0" brushRef="#br0" timeOffset="-136957.97">11179 15938 243 0,'0'0'210'0,"0"0"-33"0,-7-6-27 16,7 6-15-16,0 0-15 0,0 0-10 0,0 0-22 16,0 0-6-16,0 0-11 0,0 0-1 0,0 0-13 15,0 0-4-15,26-4-3 0,-9 4-7 0,4 0-6 16,2 0-2-16,-1 0-2 0,1 0-6 0,11 0-1 0,-8 0 1 15,-3 2-6-15,-6 0 0 0,0-2 2 0,-4 0-7 16,6 5 1-16,-19-5-11 0,25 1-5 0,-25-1-11 16,22 5-8-16,-22-5-3 0,12 0-10 0,-12 0-1 15,13 2-7-15,-13-2-3 0,0 0-15 0,17 4 0 16,-17-4-14-16,0 0-19 0,0 0-11 0,0 0-74 16,0 0-206-16,0 0 59 0</inkml:trace>
  <inkml:trace contextRef="#ctx0" brushRef="#br0" timeOffset="-136739.1">11537 15932 664 0,'-14'-14'-22'0,"7"8"4"0,3-1 13 0,4 7 23 15,-14-13 2-15,7 6 6 0,7 7 10 0,-11-15 3 0,7 7 8 16,-2 3-5-16,6 5 16 0,-11-13 7 16,7 6-5-16,4 7-4 0,-7-13 14 0,7 13 0 15,-6-9 2-15,6 9-12 0,-6-8 0 0,6 8-4 0,0 0-12 16,0 0 2-16,-6-8-2 0,6 8 19 0,0 0-1 16,0 0 5-16,0 0 3 0,-16 20-2 0,6-5-8 15,4-1-1-15,-1 3-2 0,-2-1-9 0,4 5-3 16,-4 9-4-16,0-3-4 0,3 2-4 0,0-5-3 0,2-4-3 15,-1 0-1-15,3 1-5 0,2-3-13 0,0 0-22 16,0 0-21-16,0 1-23 0,2-2-24 0,5-3-25 16,-2-2-35-16,4-1-121 0,-7-5-313 0,7-2 90 15</inkml:trace>
  <inkml:trace contextRef="#ctx0" brushRef="#br0" timeOffset="-136055.8289">11865 15582 372 0,'10'-15'151'0,"-10"15"-15"15,2-15-4-15,-2 15-12 0,7-10-14 0,-7 10-8 16,0 0-21-16,0 0-10 0,2-12-1 0,-2 12-6 15,0 0 3-15,0 0 6 0,0 0 3 0,0 0-6 16,2 40-2-16,-2-19 0 0,0 12-1 0,0 0-4 16,-2 2-7-16,-2-5-2 0,-1 6-1 0,-5 0-12 15,8-2 10-15,-5-1-4 0,1 0-11 0,-3-2-2 0,1-7 0 16,4-3-1-16,-3-3-3 0,5-6-1 16,0-1-2-16,-2 1-3 0,1-4-2 0,0 1 0 15,3-9-1-15,-2 12-2 0,2-12 3 0,-2 8-4 0,2-8 1 16,0 0-2-16,0 0-4 0,0 0 2 0,0 0-5 15,0 0-1-15,25-28 2 0,-11 15-5 0,-3-1 0 16,6-2-7-16,-4 4 7 0,0 0 2 0,-1 3-1 16,1 0 2-16,2 0-2 0,-9 3-2 0,5 0-1 15,-1 1 1-15,-10 5 0 0,13-3-4 0,-13 3-2 16,0 0 2-16,0 0 3 0,21 8 2 0,-21-8-4 16,9 11 2-16,-9-3-3 0,2 0-1 0,-2-8 5 15,0 14 0-15,0-4 1 0,-2-2 4 0,0 3-4 16,-3-2 3-16,1-2-4 0,-6 5 1 0,1 1 2 0,1-5 0 15,-4 0 1-15,3-1-3 0,0-3 1 0,-1 0 8 16,10-4 0-16,-15 2 1 0,15-2-5 0,-17 0 2 16,17 0 3-16,-11-8-1 0,11 8-6 0,-11-10 3 15,7 3-3-15,-2-1 1 0,6 8 1 0,0-16-7 16,0 16 2-16,2-19 4 0,2 9-12 0,-4 10-16 0,4-15-18 16,1 8-20-16,-5 7-23 0,8-14-32 15,-8 14-20-15,11-7-14 0,-3 5-129 0,-8 2-334 16,13-9 96-16</inkml:trace>
  <inkml:trace contextRef="#ctx0" brushRef="#br0" timeOffset="-135712.12">12162 15943 382 0,'11'4'157'0,"-11"-4"2"15,0 8-11-15,0-8-10 0,-2 15-7 0,-3-5 0 16,1 6-10-16,-3 0-7 0,3 1-11 0,-4-1-9 15,4-1-6-15,-1 1-12 0,3-3-5 0,2-2-7 16,-2 0-7-16,2-1-10 0,2-2-2 0,0 1 2 0,3-3-8 16,-1 0-1-16,4 2-3 0,-8-8-4 0,11 9-3 15,-4-8-1-15,-7-1-4 0,18 3-2 0,-18-3-2 16,20-4-1-16,-20 4-3 0,19-7-1 0,-13 2-1 16,3-2-1-16,-3 1-2 0,-2-2-5 0,0 1 6 15,-1 0-8-15,-1-2 8 0,-2 9 4 0,0-16-2 16,-2 6 1-16,2 10 3 0,-5-15-9 0,3 7 11 15,-5 2 3-15,2-5 2 0,1 7-5 0,-3-5-5 0,7 9 6 16,-9-9-3-16,2 5-2 0,7 4-2 0,-7-8-2 16,7 8-5-16,0 0-14 0,-7-9-17 0,7 9-16 15,0 0-20-15,0 0-12 0,0 0-37 0,-4-6-14 16,4 6-26-16,0 0-144 0,0 0-348 0,0 0 100 16</inkml:trace>
  <inkml:trace contextRef="#ctx0" brushRef="#br0" timeOffset="-135087.17">12727 15709 219 0,'5'-10'148'0,"2"3"-14"16,-5-1-27-16,-2 8 7 0,5-13 2 0,-5 13-11 15,4-13 1-15,-4 13-23 0,0-9-7 0,0 9-7 16,0 0-5-16,0 0-6 0,-13-11 1 0,13 11 0 15,0 0 3-15,-23-1-4 0,23 1 7 0,-42 8 6 16,14 5 5-16,-2 0 0 0,-2 4-3 0,2-1 4 16,3 5-5-16,2 0 1 0,6-5-2 0,3 3-4 15,2-6-4-15,3 8-4 0,2-4-7 0,-1 12-4 16,4-7-2-16,4-1-3 0,2-4-8 0,4 0-1 0,0 0-3 16,6 1 0-16,1-2-4 0,6 2-4 15,-2-4-16-15,2-3-15 0,9 9-15 0,-5-8-17 0,0 0-13 16,-6-3-17-16,6-2-7 0,0-3-8 0,-6 3-13 15,4-3-2-15,-3-2-3 0,2-2 1 0,-2 0 8 16,2-5 10-16,-4 1-6 0,-2 0 21 0,-1-1 10 16,-3-1 12-16,2 1 19 0,-10 5 7 0,18-10 14 15,-10 4 13-15,-2-2 8 0,3 4 17 0,-9 4 9 0,11-11 3 16,-8 7 12-16,-3 4-1 0,9-6-5 16,-9 6-5-16,7-7-5 0,-7 7 0 0,0 0-1 15,0 0 3-15,0 0 5 0,0 0 6 0,0 0-3 0,0 0 0 16,9 19 1-16,-9-19-7 0,0 14-2 0,0-3-8 15,0-1-2-15,2-1-2 0,0 7-4 0,3-2 3 16,-2-2-4-16,1-1 0 0,3 4-1 0,1-3-3 16,0-2-6-16,-1-2 5 0,1-2-7 0,-1 0 4 15,3 1-2-15,-1-5-2 0,-9-2-2 0,18 4 1 16,-18-4 2-16,18 0-5 0,-18 0 0 0,14-6-2 16,-14 6-4-16,9-11 3 0,-7 6-3 0,3-4-1 15,-3 1-3-15,-2 8 7 0,0-18 4 0,-2 9 3 16,-3 1 2-16,3-2 4 0,-2 1 3 0,-1 1 2 15,0-1-1-15,-2 1 3 0,3 3-2 0,-3-2-3 0,7 7-2 16,-9-12 0-16,6 8-5 0,3 4 1 0,-6-8-4 16,6 8 2-16,0 0-13 0,-9-9-11 0,9 9-18 15,0 0-14-15,0 0-19 0,0 0-24 0,0 0-25 16,0 0-35-16,0 0-43 0,0 0-131 0,0 0-383 16,0 0 107-16</inkml:trace>
  <inkml:trace contextRef="#ctx0" brushRef="#br0" timeOffset="-134719.62">13476 15998 292 0,'0'0'278'0,"0"0"-35"0,0 0-21 0,0 0-25 16,0 0-22-16,0 0-18 0,0 0-17 0,0 0-15 16,0 0-12-16,20 0-10 0,-20 0-9 0,0 0-8 15,25-2-6-15,-4 0-9 0,15-3-7 0,5 4-7 16,1-6-5-16,-2 3-7 0,1 0-2 0,-2 3-2 15,-2-4-8-15,-3 3-3 0,-7 0-4 0,-4 4-1 16,-5-4-16-16,3 2-12 0,-8-2-14 0,-13 2-17 16,26 0-11-16,-26 0-16 0,15 0-15 0,-15 0-12 15,0 0-9-15,14 0-5 0,-14 0-5 0,0 0-9 0,0 0-13 16,0 0-15-16,0 0-88 0,0 0-278 0,0 0 81 16</inkml:trace>
  <inkml:trace contextRef="#ctx0" brushRef="#br0" timeOffset="-134547.78">13879 15844 269 0,'0'0'192'0,"-7"-10"-26"0,7 10-9 0,0 0-7 16,-7-2-14-16,7 2 1 0,0 0-1 0,0 0-8 15,0 0-5-15,-20 18-9 0,13-10-6 0,0 0-11 0,0 9-9 16,1-1-11-16,-2 1-7 0,4 1-5 0,-1 3-3 16,3 0-8-16,2-1-5 0,5 1-13 0,-1 7-31 15,4 3-38-15,-4-8-61 0,5-2-53 0,0-5-138 16,5-2-338-16,1 0 95 0</inkml:trace>
  <inkml:trace contextRef="#ctx0" brushRef="#br0" timeOffset="-132897.03">15825 15834 281 0,'-3'-10'198'0,"1"3"-20"0,2 7-11 16,-4-12-12-16,4 12-15 0,-8-11-12 0,8 11-9 0,-9-4-18 15,9 4-4-15,-18-4-5 0,18 4-1 16,-30 4-1-16,10 0 1 0,-10 9-4 0,-4-1-4 16,2 3-1-16,3 1-6 0,1 4-6 0,5-3-1 0,0 4-5 15,3-3-6-15,8-1-10 0,3-4 1 0,3 4-6 16,-4-1-3-16,3 0-4 0,7 0-2 0,-2 0-4 15,7-4-1-15,-3 1 2 0,5-2-3 0,7-1-3 16,-3 2-4-16,7-4-2 0,1-2 1 0,1-2-1 16,-1 0-2-16,1 0-6 0,0-4-10 0,1-1-4 15,-2-4-4-15,-4-1-2 0,2-3-1 0,-2 1-4 16,4-4-3-16,-6 0 2 0,-2-3-2 0,1-1 1 0,-1 2 2 16,-2-2 0-16,-1-3 5 0,-2 4-1 15,3 1-2-15,-5 2 1 0,-1 2 3 0,2-1 1 0,-5 3 3 16,2 2 0-16,-2 6 5 0,5-13 0 0,-5 13 1 15,2-7-3-15,-2 7 1 0,0 0-2 0,0 0 3 16,2-9 4-16,-2 9 4 0,0 0 4 0,0 0-1 16,0 0 1-16,0 0 2 0,0 0-1 0,0 0-2 15,-9 31 4-15,9-24-4 0,-2 4 3 0,0 0-4 16,-1-1 0-16,3 7 2 0,-3 1-2 0,3-4-1 16,0 5 0-16,3-5-3 0,-3 0-11 0,3 3-18 15,-3-5-16-15,4 5-18 0,-2-5-15 0,3 1-24 0,-1-6-8 16,1 4-10-16,-1-5-10 0,0 0-9 0,4 0-8 15,-8-6-3-15,11 7-6 0,-11-7-92 0,11 1-287 16,-11-1 84-16</inkml:trace>
  <inkml:trace contextRef="#ctx0" brushRef="#br0" timeOffset="-132693.93">15897 16158 977 0,'0'0'-38'0,"17"-8"24"0,-13 4 21 0,3-2 4 15,-7 6 27-15,9-11 0 0,-9 11 23 0,12-12-4 16,-8 6 13-16,0-1-2 0,-4 7 3 0,5-9 4 16,-5 9 4-16,6-10 1 0,-2 3-2 0,-4 7 5 0,6-8-15 15,-6 8-5-15,0 0-8 0,5-6-4 16,-5 6 1-16,0 0 3 0,0 0 6 0,0 0-7 15,0 0 4-15,0 0-2 0,0 0-10 0,-5 27-3 0,3-18-1 16,-2 2-1-16,0 5-6 0,0-3-4 0,2 3-3 16,-3-1-4-16,3 2-1 0,0-1-5 0,2-2 2 15,-4 0-10-15,4 1-19 0,0-3-30 0,0-1-25 16,0-11-24-16,-3 16-17 0,3-8-30 0,0 1-36 16,0-9-102-16,-4 9-326 0,4-9 94 0</inkml:trace>
  <inkml:trace contextRef="#ctx0" brushRef="#br0" timeOffset="-130515.75">16029 15598 295 0,'6'-9'141'0,"-4"2"-20"16,-2 7-6-16,4-5-16 0,-4 5-7 0,0 0-11 16,5-8-6-16,-5 8-3 0,0 0-17 0,0 0-3 15,2-9-9-15,-2 9 3 0,0 0-10 0,0 0-6 16,0 0 3-16,0 0-8 0,0 0-5 0,0 0-2 16,0 0 3-16,0 0-3 0,0 0-6 0,0 0-2 15,0 0 2-15,0 0 8 0,0 0-7 0,0 0-1 0,0 0-6 16,0 0 3-16,0 0-1 0,0 0-2 15,0 0-11-15,0 0-6 0,0 0-16 0,0 0-15 0,0 0-17 16,0 0-21-16,0 0-94 0,0 0-206 16,0 0 61-16</inkml:trace>
  <inkml:trace contextRef="#ctx0" brushRef="#br0" timeOffset="-129945.89">16408 15817 209 0,'0'0'208'0,"5"-8"-33"0,-5 8-14 16,2-8-21-16,-2 8-8 0,5-8-14 0,-5 8-14 0,2-9-10 16,-2 9-3-16,0 0-14 0,2-12 0 0,-2 12-9 15,0 0-12-15,0-10-2 0,0 10-6 0,-4-9-2 16,4 9-3-16,-5-5-2 0,5 5-4 0,0 0 1 16,-13-9 0-16,13 9-2 0,-19 2 3 0,19-2 2 15,-16 7 3-15,7-4-2 0,-6 8 1 0,-2-1 0 16,2 4-3-16,3 1-2 0,3-1-3 0,0 0-2 15,5 5 0-15,-4-2-5 0,3-1 4 0,1 0-8 16,4 1-3-16,0 1-1 0,0-1-1 0,4-1 1 16,-1 0-5-16,3 3 2 0,2-7-6 0,1 5-17 15,0-5-19-15,-3-4-17 0,2 0-8 0,1 1-17 0,-3-2-8 0,3-2-4 16,1 0-9-16,-10-5-3 0,13 6-21 0,-1-4 3 16,-12-2-14-16,30 0-8 0,-19-2-95 0,2-2-268 0,4-3 78 15</inkml:trace>
  <inkml:trace contextRef="#ctx0" brushRef="#br0" timeOffset="-129728.61">16653 16019 300 0,'-12'13'215'0,"5"2"-23"0,0 2-8 16,1-5-10-16,-2 3-19 0,-1-2 1 0,3 4-12 15,-1 0-14-15,-1 0-14 0,4-1-7 0,-5 2-10 16,5-3-9-16,2 1-5 0,-3-1-8 0,3-2-10 0,0 2-5 15,-1-2-3-15,3-3-15 0,-3-2 4 16,3 2-4-16,0 1-11 0,0-11-11 0,0 16-26 0,3-8-36 16,0 1-15-16,-3-9-28 0,2 15-17 0,-2-8-40 15,0-7-150-15,4 9-346 0,-4-9 98 0</inkml:trace>
  <inkml:trace contextRef="#ctx0" brushRef="#br0" timeOffset="-129235.31">16801 16011 290 0,'0'0'287'15,"0"0"-38"-15,0-11-31 0,0 11-27 0,0 0-17 16,13-8-20-16,-4 4-15 0,-9 4-13 0,32-3-18 16,-9 3-9-16,16 0-5 0,-3 0-14 0,1 0-6 15,4 3-7-15,-7-2-11 0,4-1-3 0,-6 3-7 0,-2 1-22 16,-9-2-11-16,0-2-18 0,-8 0-18 16,1 2-8-16,0-2-10 0,-14 0-7 0,18 0-11 0,-18 0-13 15,0 0-13-15,16-4-9 0,-16 4 0 0,4-7-3 0,-4 7 10 16,0 0-2-16,0-9 7 0,0 9 4 0,-4-15 18 15,1 6 3-15,-1 2 10 0,-5-8 24 0,2 2 24 16,0 4 0-16,3 1 18 0,-1 0 10 0,-2-1 9 16,3 1 13-16,-1 2 9 0,0-2 3 0,5 8 3 15,-9-13-3-15,9 13-5 16,-4-6 0-16,4 6-1 0,0 0 7 0,-12-2 4 16,12 2-4-16,0 0 2 0,0 0-2 0,-22 18-5 15,12-5-2-15,-1 0-1 0,2 4-7 0,-1-1-2 16,2 4-3-16,1-2-6 0,-4 11-4 0,1-6 0 15,1-3-5-15,5-2-5 0,2 1-1 0,-3-2-10 16,2-2-19-16,1 5-23 0,2-8-14 0,0 0-13 16,0-1-22-16,2-3-11 0,-2-8-11 0,12 12-28 15,-8-8-5-15,-4-4-20 0,17 4-103 0,-17-4-308 16,0 0 89-16</inkml:trace>
  <inkml:trace contextRef="#ctx0" brushRef="#br0" timeOffset="-128779.27">17528 15560 219 0,'2'-17'204'0,"5"5"-19"0,-4 3-15 0,-3 9-4 16,9-17-13-16,-9 17-16 0,6-10-13 0,-6 10-13 15,0 0-16-15,0 0-11 0,9-6-7 0,-9 6 0 16,0 0 3-16,0 0 0 0,10 34-2 0,-10-14 2 0,-2 14 2 16,-1-1-1-16,0 6-9 0,-1-2-1 0,-3 2-3 15,-1-2-2-15,-2 2-6 0,1-3-6 0,0 0-4 16,-3-1-4-16,5-5-8 0,-1-1-1 0,1-7-4 15,3-2-1-15,-2-6-3 0,2-5-2 0,-1 2-2 16,3-1-5-16,0-3-4 0,2-7 5 0,-2 10-1 0,2-10-1 16,-2 8-4-16,2-8-2 0,0 0 3 0,0 0-5 15,0 0 1-15,0 0-2 0,36-25-8 16,-23 12-5-16,15-6 3 0,-8 0-2 0,-3 5-1 16,-2 3 1-16,0 1-1 0,-4 2-2 0,0 4 1 15,-2-2 1-15,-9 6-2 0,18-6 2 0,-18 6-2 16,0 0 0-16,0 0 2 0,0 0 1 0,23 10 4 15,-23-10-2-15,7 17 0 0,-7-10-2 0,0 4 2 0,-5-1 2 16,3 9-1-16,-2-5 0 0,-3 0 2 0,-1-2 1 16,4 1 0-16,-3-5 1 0,-1 1 0 0,0-1 0 15,-1-4 0-15,0 1 1 0,1 0 1 0,-2-1-1 16,10-4 3-16,-18 2-2 0,18-2 2 0,-14 2-3 16,14-2 1-16,0 0-4 0,-11-10 3 0,11 10-6 15,-7-8-3-15,7 8-9 0,2-16-19 0,-2 16-20 16,7-19-21-16,-3 11-28 0,7-8-15 0,-1 3-19 0,3 1-26 15,2 4-15-15,-4 1-141 0,-5-1-377 16,3 4 105-16</inkml:trace>
  <inkml:trace contextRef="#ctx0" brushRef="#br0" timeOffset="-128576.14">17788 15998 366 0,'0'0'166'0,"0"0"-14"0,16 4-8 15,-16-4-17-15,11 7 5 0,-3-5-9 0,-4 6 11 16,3-4-10-16,-3 4-8 0,0 1-1 0,2-2 2 15,-2 10-8-15,-2-5-2 0,1 1-6 0,-1 5-9 16,-2-1-9-16,0-1-5 0,-2 0-9 0,2 0-7 0,-5 1-10 16,3 0 1-16,2-5-4 0,-2-2-8 0,-1 2-3 15,-2-4-3-15,3 3-4 0,2-2-10 16,0-1-21-16,0-8-28 0,-7 18-26 0,5-9-24 0,2-9-32 16,-2 13-22-16,0-4-29 0,2-9-142 0,0 0-361 15,0 0 102-15</inkml:trace>
  <inkml:trace contextRef="#ctx0" brushRef="#br0" timeOffset="-128297.04">18192 15914 339 0,'9'-12'164'0,"-5"-2"-29"0,3 5-7 0,-3 0-17 15,-1 0-14-15,-3 9-8 0,5-15-20 0,-5 15 6 16,0-12-6-16,0 12-4 0,0-10-3 0,0 10 1 15,0 0-3-15,-8-10 2 0,8 10 2 0,0 0 1 0,-13-9 10 16,13 9 1-16,-13 0 4 0,13 0 0 0,0 0 0 16,-40 12 1-16,25-3-6 0,-2 1-4 15,4 2-5-15,-1 2-6 0,3 1-9 0,2 2 1 0,-1 1-4 16,-1-2-5-16,7 3-1 0,2 1-5 0,-1 1-1 16,6-2-4-16,-1 1-15 0,0-2-26 0,5 1-17 15,2 0-24-15,-2-6-22 0,2 2-22 0,5 0-19 16,-1-3-30-16,3-2-10 0,-2-2-134 0,-3-4-341 15,8 0 97-15</inkml:trace>
  <inkml:trace contextRef="#ctx0" brushRef="#br0" timeOffset="-128109.96">18367 16129 277 0,'8'-3'229'0,"-8"3"-34"0,0 0-27 16,0 0-6-16,8-5-18 0,-8 5-13 0,0 0-9 16,0 0-5-16,0 0-4 0,0 0 5 0,0 0-6 15,0 0-5-15,0 0-6 0,3 23-4 0,-3-12-12 16,-5 5-5-16,3-2-5 0,0 5-7 0,0-5-8 15,-1 3-5-15,-2-1-1 0,5 1-7 0,0-2-5 16,-2-3-4-16,-1 1-6 0,1 4-15 0,0-5-28 16,2 1-38-16,0-4-34 0,0 2-35 0,0-1-44 15,0-10-163-15,4 13-386 0,-1-5 110 0</inkml:trace>
  <inkml:trace contextRef="#ctx0" brushRef="#br0" timeOffset="-127885.18">18768 16191 286 0,'8'-11'288'16,"-8"11"-34"-16,2-5-22 0,-2 5-17 0,4-11-21 0,-4 11-25 0,9-6-20 16,-9 6-12-16,12-5-18 0,-12 5-14 0,27-3-9 15,-9 1-14-15,-1 2-6 0,3 2-5 0,3 1-12 16,11-1-10-16,2 1-30 0,-2-1-37 0,-8 1-30 15,-6-2-33-15,-2 2-32 0,3-3-29 0,-5 0-25 16,-16 0-101-16,0 0-320 0,35-3 91 0</inkml:trace>
  <inkml:trace contextRef="#ctx0" brushRef="#br0" timeOffset="-127728.95">19152 16126 390 0,'0'0'205'16,"0"0"-5"-16,-11-6-6 0,11 6-1 0,0 0-9 15,-12-7-8-15,12 7-12 0,0 0-13 0,0 0-15 16,-11 0-13-16,11 0-7 0,0 0 82 15,-21 13-116-15,17-7-5 0,-1 0-8 0,5-6-8 16,-6 15-8-16,2-8-1 0,4-7-8 0,4 19-12 16,0-9-27-16,-4 1-30 0,9 3-29 0,-3-2-24 0,1 1-32 15,5-1-26-15,-1-2-25 0,1-1-152 0,1-6-372 16,6 6 104-16</inkml:trace>
  <inkml:trace contextRef="#ctx0" brushRef="#br0" timeOffset="-127604.77">19537 16193 417 0,'7'-5'189'0,"-7"5"-13"16,9-8-21-16,-9 8-15 0,11-5-19 0,-11 5-18 0,12-4-11 16,-12 4-14-16,0 0-17 0,18-4-45 0,-18 4-37 15,19 0-43-15,-4-3-123 0,-15 3-223 0,37-1 69 16</inkml:trace>
  <inkml:trace contextRef="#ctx0" brushRef="#br0" timeOffset="-127363.06">19978 16179 430 0,'0'0'233'0,"13"-4"-24"0,-4 0-22 0,-9 4-18 0,21-8-24 0,-5 1-18 0,4 1-14 0,-1 2-12 16,15-2-18-16,-2 0-24 0,-7 1-24 0,13 2-25 16,-1-2-32-16,-1 5-17 0,-4-1-14 0,3 1-18 15,-1 1-4-15,-12 2 3 0,-1-3 0 0,0 2 14 16,-3-1 3-16,-18-1 4 0,25 2 24 0,-25-2 21 16,16 3 13-16,-16-3 27 0,13 2 23 0,-13-2 18 15,0 0 16-15,17 2 14 0,-17-2 4 0,0 0 3 16,0 0-4-16,0 0-8 0,22-2-5 0,-22 2-11 15,19-2-11-15,-19 2-10 0,32-5-3 0,-12 4-7 0,2-1-6 16,14-2-15-16,0-1-28 0,-2 1-26 0,4 0-41 16,1 0-35-16,0-3-60 0,0 2-144 0,2-1-360 15,-3-3 100-15</inkml:trace>
  <inkml:trace contextRef="#ctx0" brushRef="#br0" timeOffset="-126620.05">21473 15918 295 0,'0'0'302'16,"-4"-6"-36"-16,4 6-27 0,0 0-22 0,0 0-25 15,-5-7-19-15,5 7-19 0,0 0-15 0,0 0-14 0,0 0-14 16,0 0-8-16,0 0-10 0,0 0-10 0,0 0-8 16,0 0-6-16,0 0-5 0,0 0-5 0,0 0-11 15,41 9-1-15,-20-5-6 0,2 3-5 0,9-2-1 16,0 2-7-16,-5-1-20 0,-5 0-24 0,-1 0-22 15,-2-2-23-15,-4-2-17 0,2 2-17 0,-6-2-16 16,-11-2-16-16,14 5-11 0,-14-5-3 0,13 1-9 16,-13-1-11-16,0 0-86 0,0 0-296 0,7-8 85 0</inkml:trace>
  <inkml:trace contextRef="#ctx0" brushRef="#br0" timeOffset="-126463.8">21751 15888 780 0,'-6'-11'-14'0,"4"3"9"0,-3 0 17 16,1-1 18-16,2 1 19 0,2 8 24 0,-8-8 9 15,8 8 16-15,-2-8 0 0,2 8 6 0,0 0-8 16,-7-7-7-16,7 7-5 0,0 0 5 0,0 0 1 15,0 0 5-15,0 0-3 0,-13 15-9 0,7-7-9 16,0 6-4-16,-1 3-4 0,-2 2-8 0,7 1-6 0,-10 9-4 16,3 0-6-16,3 1-1 0,1 0-5 15,1 2-5-15,-2-7-27 0,4-5-34 0,2 0-35 16,2 1-54-16,1-4-41 0,0-1-129 0,3-2-344 0</inkml:trace>
  <inkml:trace contextRef="#ctx0" brushRef="#br0" timeOffset="-125807.77">22609 15778 341 0,'0'0'148'0,"0"0"-21"16,2-10-13-16,-2 10-14 0,0 0-14 0,0 0-3 0,0 0-9 15,0 0-4-15,0 0-8 0,0 0 0 16,-13-12-4-16,13 12-3 0,0 0-5 0,0 0 2 15,-14-6 0-15,14 6 3 0,0 0-3 0,-11-4 6 0,11 4-5 16,0 0-1-16,0 0-6 0,-19-5-5 0,19 5 3 16,0 0-1-16,-20-2-4 0,20 2 2 0,-21 2-3 15,21-2 1-15,-27 9-1 0,11-1 1 0,-2 2 3 16,5 3-5-16,-6-4-1 0,0 4-2 0,-5 8 0 16,5-5 0-16,6-2-4 0,-1 1 0 0,3 1-1 15,1-4-2-15,1 5-3 0,3-1-3 0,1-1-1 16,3-4-3-16,0 3 1 0,2-4 0 0,2-2-1 0,2 2-3 15,3-3 0-15,-3-1 1 0,5 0-2 0,1-2-1 16,-10-4-1-16,30 6-2 0,-17-6 2 0,6-4-1 16,-4 2-1-16,2-2-3 0,0-4 5 0,0-3-4 15,-2-2 0-15,-1 0-1 0,0-4-2 0,4-6-1 16,-2 0 0-16,-4 2-1 0,-4 3-1 0,-1 2 6 16,3-2-1-16,-1 1-4 0,-3 1 0 0,-1-3-2 15,-1 7 3-15,2 2-1 0,-4 1 6 0,0 4 0 16,-2 5 1-16,4-13-1 0,-4 13-1 0,3-9-1 15,-3 9-3-15,0 0 6 0,0 0 2 0,0 0 8 0,0 0 6 16,0 0 4-16,0 0-2 0,-19 30-2 0,15-22 1 16,-3 9-3-16,3-4-2 0,-3 7 0 0,5-2-4 15,-6-2 3-15,6 2-4 0,2 1 0 0,-2 0-2 16,-1-2-8-16,-1 5-22 0,2-6-23 0,2 2-30 16,0 1-33-16,-2-4-29 0,4 3-30 0,-2-6-29 15,-2 0-151-15,4-1-405 0,-2-11 113 0</inkml:trace>
  <inkml:trace contextRef="#ctx0" brushRef="#br0" timeOffset="-125416.66">22641 15961 373 0,'7'-8'212'0,"-7"8"-23"0,5-8-17 0,-5 8-16 0,0 0-26 16,7-7-11-16,-7 7-4 0,0 0-2 0,0 0-2 15,0 0 2-15,11 18-7 0,-9-9-9 0,-2 2-7 16,4 5-7-16,-4 3-1 0,0-1-11 0,0-2-7 15,0 5-7-15,0-2-6 0,-2-1 1 0,0-1-10 16,0-3 0-16,-1 0-4 0,1-4-5 0,0 0-3 16,0-1-1-16,2-1-3 0,0-8-5 0,-5 12 2 0,5-12-1 15,-2 9-3-15,2-9 1 0,0 0-4 0,0 0-5 16,0 0 0-16,0 0-8 0,0 0 4 0,0 0-2 16,0 0-1-16,0 0-1 0,24-35 3 0,-14 20-1 15,-1-1-3-15,0 2 1 0,3 1-3 0,-3 3 1 16,-3-1-3-16,3 6 3 0,-1-2-1 0,-8 7-2 15,11-6 2-15,-11 6 0 0,16-1-1 0,-16 1 1 16,0 0 3-16,22 5-1 0,-14 2 1 0,-4-1 0 0,3-1 2 16,-3 3 1-16,1 3-3 0,-3-2 3 0,3 1-1 15,-2 0-2-15,-1 1 1 0,0-3-1 0,0 1 3 16,-2 2-6-16,5-1-5 0,-5 1-21 0,0-11-22 16,0 16-23-16,0-8-26 0,0 0-12 0,0-8-5 15,2 15-12-15,0-9-15 0,-2-6-10 0,9 4-8 16,-9-4-102-16,19 0-310 0,-19 0 88 0</inkml:trace>
  <inkml:trace contextRef="#ctx0" brushRef="#br0" timeOffset="-125182.31">23565 15649 261 0,'8'-16'183'0,"0"1"-23"16,-8 3-21-16,2-1-16 0,-2 13-15 0,0-16-5 15,0 16-5-15,-6-14-3 0,-4 9-6 0,10 5 1 16,-16-6 5-16,16 6-7 0,-32 0 4 0,-7 6-2 15,9 5-3-15,-6 2 1 0,2 7 1 0,0-2-3 16,2 5 1-16,2 1-10 0,3 3-4 0,4 0-6 16,-2 2-6-16,7-3-6 0,4 3-4 0,2-2-6 0,6-2-2 15,1 5-2-15,5-5-3 0,5-3-2 16,-1 9-6-16,7-8-2 0,-1-2-12 0,1-7-18 16,3 4-26-16,8 5-25 0,-5-7-30 0,1-1-25 0,-4-3-28 15,3-4-40-15,-5-2-134 0,2-1-372 16,-2-4 107-16</inkml:trace>
  <inkml:trace contextRef="#ctx0" brushRef="#br0" timeOffset="-124822.99">23460 16068 421 0,'0'0'206'0,"0"0"-20"0,0 0-19 0,0 0-24 0,0 0-15 16,0 0-12-16,0 0-10 0,0 0-3 0,0 0-4 15,0 0-3-15,16 19-7 0,-14-11-3 0,0 0-12 16,3 9-4-16,-5-1-9 0,0-4-2 0,0 0-9 15,0-1-3-15,0-2-4 0,3 0-7 0,-6 2 1 16,3-11-4-16,-3 15-4 0,3-8-2 0,0-7-2 16,0 10-1-16,0-10 1 0,-2 8-2 0,2-8-6 15,0 0-2-15,0 0-6 0,0 0-7 0,0 0-5 16,0 0-5-16,0 0-1 0,0 0-6 0,0 0-2 16,37-25 1-16,-21 14 2 0,-4-4 4 0,3 3-2 15,-2 2 3-15,-1-1 0 0,-3 3 8 0,-2 2-2 0,3 2 4 16,-10 4-3-16,11-6 3 0,-11 6 5 15,0 0 9-15,16 0 2 0,-16 0 3 0,0 0 2 0,13 12-3 16,-8-6 7-16,-3 2-3 0,2 2 0 0,-1-1 0 16,-1 2-3-16,3 5 2 0,-2-5-4 0,-3 2-1 15,2-2-2-15,-2-2-1 0,0 2-6 0,0-2-23 16,0-9-22-16,0 15-35 0,0-4-42 0,0-2-36 16,0-9-177-16,2 9-392 0,-2-9 111 0</inkml:trace>
  <inkml:trace contextRef="#ctx0" brushRef="#br0" timeOffset="-124630.77">23962 16103 412 0,'6'-11'248'0,"-4"8"-29"16,-2 3-30-16,17-11-17 0,4 6-16 0,-4 0-19 0,17-3-14 15,1 4-9-15,2 0-14 0,-5 1-13 0,4-1-9 0,-4 4-8 16,-7 0-17-16,-1 0-25 0,-5 0-26 0,0 0-26 0,1 0-14 15,-6-2-21-15,-14 2-31 0,20-2-3 16,-13-2-21-16,-7 4-18 0,9-8-80 0,-9 8-252 0,2-8 74 16</inkml:trace>
  <inkml:trace contextRef="#ctx0" brushRef="#br0" timeOffset="-124474.54">24322 15918 489 0,'-12'-13'30'0,"3"5"24"16,3-1 11-16,-3 2 15 0,1 1 14 0,8 6 0 16,-11-9 4-16,11 9 0 0,-9-4 4 0,9 4 5 15,0 0 1-15,0 0-3 0,-18 3-2 0,18-3-1 0,-11 8-10 16,3 0 1-16,-1 5-9 0,0 1-5 0,1-1-11 15,-2 9-4-15,1-4-7 0,2 1-2 16,1 1-7-16,-2 9-3 0,6 2-6 0,-5-6-4 0,5-6 0 16,0-2-10-16,2 2-22 0,0-3-23 0,2 0-30 15,0 0-26-15,3-7-36 0,-1 2-47 0,0-4-124 16,4 0-337-16,-1-3 95 0</inkml:trace>
  <inkml:trace contextRef="#ctx0" brushRef="#br0" timeOffset="-124020.91">24680 15667 381 0,'2'-6'249'0,"-2"6"-27"0,10-6-30 0,-10 6-26 16,0 0-17-16,0 0-18 0,0 0-12 0,0 0-3 16,15 16-5-16,-15-7-9 0,7 10 0 0,-7 8-2 15,0 7-6-15,3-1-5 0,-9 2-6 0,2-2-6 16,-3-2-8-16,1 2-6 0,1-3-7 0,-4 3-4 15,2-10-7-15,3-5-4 0,-1-4-2 0,-1 0-6 0,-2 2 0 16,6-6-5-16,-5-2 1 0,5 0-3 16,0-3-1-16,2-5-5 0,-7 11 1 0,7-11 0 0,-2 6 0 15,2-6-3-15,0 0-4 0,0 0 0 0,0 0-4 16,0 0 1-16,0 0 0 0,32-22-3 0,-21 8-2 16,7-1 1-16,7-8-1 0,-4 7 1 0,4-3-4 15,-4 5-1-15,-4 4-2 0,0 2-1 0,-4 0 0 16,3 3 0-16,-5 3 1 0,1 2-2 0,-12 0-1 15,0 0 2-15,25 7-2 0,-19-2 0 0,2 2 1 16,-4 1-2-16,3 0 2 0,0 9 0 0,-5-5 4 16,-2 0-2-16,0-1 2 0,-2-1 1 0,-1 1-1 15,-1-4 3-15,-3 4 1 0,-5 1 0 0,1 0 2 16,-2-1-4-16,-3-3 1 0,-2 0 4 0,2-2-4 0,0-1-1 16,0-3 1-16,-1-1 1 0,17-1-1 0,-22 2-3 15,10-2-8-15,12 0-12 0,0 0-18 0,-17-8-27 16,17 8-12-16,-10-6-20 0,10 6-18 0,0 0-20 15,3-12-37-15,-3 12-31 0,11-15-115 0,-2 7-377 16,5-2 105-16</inkml:trace>
  <inkml:trace contextRef="#ctx0" brushRef="#br0" timeOffset="-123610.47">25022 16009 356 0,'14'-4'197'0,"-3"-1"-23"0,-11 5-14 0,21-2-22 15,-21 2-14-15,0 0-6 0,23 4-14 0,-17 1-4 16,1 0-5-16,0 4-7 0,-5-1 2 0,3 0 6 16,-3 11-4-16,1-2-5 0,-3 2-4 0,-5-2-7 15,3 1-5-15,-3 1-9 0,-2-1-3 0,0-2-8 0,1 1-3 16,-4 0 0-16,6-5-9 0,-3-2-3 0,0 2-1 31,3-3-2-31,-4-3-1 0,4 1-2 0,-1-1-6 0,5-6-3 16,-6 7-2-16,6-7 0 0,0 0 1 0,0 0-6 15,0 0-2-15,0 0 0 0,0 0-2 0,0 0-3 16,0 0-6-16,13-22-4 0,1 5 3 0,0 1-4 16,11-8-3-16,-4 0 1 0,4 0 0 0,-1 4-1 15,-5 4 4-15,0 3-4 0,-6 2 4 0,-2 4-6 16,1 1 5-16,-1-1-1 0,-2 4-3 0,-9 3 3 16,16-5 4-16,-16 5-6 0,16 2 2 0,-16-2-1 0,14 6 3 15,-8-2 0-15,-6-4 9 0,11 12-4 0,-7-4 2 16,-2 1 3-16,2-1-4 0,1 7 8 15,-3-1-4-15,0 3 0 0,0-5 2 0,-2 1-2 0,-2 3-1 16,0-5-1-16,0 2 2 0,-1-2-11 0,1-2-18 16,0 0-22-16,-2 0-24 0,4-2-23 0,-4 2-23 15,4-9-19-15,-2 13-10 0,0-5-13 0,2-8-119 16,0 0-331-16,4 9 94 0</inkml:trace>
  <inkml:trace contextRef="#ctx0" brushRef="#br0" timeOffset="-123376.12">25951 15836 260 0,'11'-19'184'16,"-7"7"-20"-16,0 0-21 0,-1 1-4 0,-1 1-8 0,-2 2-5 15,0 8-5-15,-5-13-10 0,5 13 5 0,-8-8-4 16,8 8-5-16,-21-2-9 0,3 4 10 0,-3 5-7 16,-8 5-5-16,-1 4-7 0,0 3-4 0,3 3-5 15,5 0-5-15,1 6-7 0,2-1-6 0,4 2-5 16,3 1-8-16,7-8-1 0,-1 10-8 0,6-9-3 0,2 11 1 15,2-11-7-15,3-1-11 0,3-4-18 16,1-1-19-16,1 0-24 0,14 3-24 0,-5-3-23 0,-2-5-24 16,1-4-11-16,-2 0-27 0,1-4-23 0,-1 0-109 15,2-4-337-15,-2 0 96 0</inkml:trace>
  <inkml:trace contextRef="#ctx0" brushRef="#br0" timeOffset="-122933.03">26229 16085 313 0,'0'0'205'0,"0"0"-29"0,0 0-20 15,0 0-17-15,0 0-23 0,0 0 5 0,0 0-8 0,0 0-6 16,0 0-2-16,20 14-3 0,-18-9-3 0,0 4-1 16,1 2-2-16,0 3-7 0,-1 3-4 0,-4-1-4 15,2 1-8-15,0-1-7 0,-3 0-7 0,-2 0-2 16,3-1-7-16,-3-5-6 0,1 2-2 0,2-2-4 15,-3-1-3-15,3-1-2 0,0-2-6 0,2-6-1 16,-8 13-1-16,8-13 0 0,-2 10-2 0,2-10-3 16,0 0-2-16,-2 6-4 0,2-6-6 0,0 0-5 0,0 0-1 15,0 0-1-15,0 0-1 0,0 0 1 0,32-29-3 16,-16 15 1-16,0 0 0 0,11-7 0 0,1-1 0 16,-10 1-2-16,0 7 0 0,-4 3 2 0,-3-1-4 15,0 6 2-15,-1-1 3 0,1 3-2 0,-11 4 0 16,19-5-2-16,-19 5-3 0,0 0 4 0,0 0 3 15,27 8 2-15,-22-3 3 0,-5-5 0 0,8 15 4 16,-5-7 1-16,1 1 3 0,-2 9 2 0,0 0 0 16,2-3 4-16,-4 0 0 0,0 1 3 0,0-4-2 15,0 0 1-15,-4-2 0 0,4 1-4 0,0-11-1 0,0 17-2 16,0-17 1-16,-4 14-2 0,4-14-3 0,0 14-11 0,0-14-15 16,0 11-22-16,0-11-29 0,0 10-32 0,0-10-44 15,0 0-20-15,0 0-187 0,4 10-418 0,-4-10 115 16</inkml:trace>
  <inkml:trace contextRef="#ctx0" brushRef="#br0" timeOffset="-121666.43">8189 16847 445 0,'0'0'250'0,"0"0"-27"15,0 0-22-15,0 0-22 0,0 0-17 0,0 0-15 0,0 0-11 16,0 0-14-16,0 0-10 0,0 0-13 0,0 0-8 16,0 0-2-16,0 0-12 0,0 0-9 0,0 0-4 15,0 0-5-15,0 0-8 0,0 0-5 0,41-10-1 16,-20 7-5-16,13-1-6 0,-2 2-3 0,2-2-4 16,-7 2-10-16,-4-3-18 0,0 5-22 0,-3 0-22 15,3-1-28-15,-2 1-22 0,-5 0-22 0,-16 0-25 16,29 0-17-16,-29 0-128 0,21 1-341 0,-21-1 97 15</inkml:trace>
  <inkml:trace contextRef="#ctx0" brushRef="#br0" timeOffset="-121491.85">8330 16902 264 0,'-15'6'181'16,"15"-6"-39"-16,-12 7-6 0,12-7-15 0,-9 4-7 15,9-4-20-15,-5 6 2 0,5-6-10 0,0 0 0 16,0 11-6-16,0-11-11 0,12 7 0 0,-5-2-3 15,2 0-5-15,12 2-8 0,13 3-8 0,0-4-7 16,4 1-2-16,1-2-32 0,0 0-31 0,4-2-54 16,-4 0-145-16,5-1-267 0,-6 0 77 0</inkml:trace>
  <inkml:trace contextRef="#ctx0" brushRef="#br0" timeOffset="-117609.34">26582 10688 400 0,'0'0'179'0,"2"-10"-24"0,-2 10-19 16,0 0-19-16,0 0-18 0,2-8-10 0,-2 8-11 0,0 0-7 15,5-9-6-15,-5 9-2 0,0 0-5 0,5-8-8 16,-5 8-3-16,4-6-2 0,-1 3 1 15,-3 3-3-15,2-5-2 0,-2 5-7 0,7-7 2 0,-5 3-4 16,-2 4-6-16,6-6 1 0,-6 6-2 0,3-7-1 16,-3 7 3-16,3-3-9 0,-3 3 3 0,0 0-4 15,4-4-7-15,-4 4 1 0,0 0-5 0,0 0-1 16,0 0-3-16,0 0 4 0,0 0 1 0,-21 18 1 0,-4 9 14 16,0 2 0-16,-3 1 3 0,2 5 10 0,-4 3-4 15,9-4-2-15,-4 1 1 0,10 2 2 16,-2 1-4-16,8-2 9 0,0-1 2 0,12 3-7 0,5-3 6 15,4 3-6-15,6 1-7 0,3-8 5 0,11 2-3 16,11 19 2-16,-5-20-9 0,15 11-4 0,-10-15-29 16,-6-2-24-16,0-4-26 0,3 1-35 0,-3-3-32 15,-3 1-49-15,-5-6-111 0,6 0-346 0,-12-4 98 16</inkml:trace>
  <inkml:trace contextRef="#ctx0" brushRef="#br0" timeOffset="-116889.77">27113 11069 269 0,'5'-5'176'16,"-2"1"-41"-16,-1-4-1 0,-2 8-13 0,9-10-3 15,-5 6-9-15,-4 4 0 0,4-11-3 0,-1 9-1 16,-3 2-9-16,4-8-1 0,-4 8-4 0,3-7-6 16,-3 7-11-16,0 0-9 0,5-8-8 0,-5 8-8 15,0 0-3-15,0 0-3 0,0 0-11 0,0 0 4 16,0 0-6-16,0 0-1 0,2 31 0 0,-4-12 1 16,-1-2 7-16,1 3 3 0,-5 13 0 0,7-9 1 15,-5 7 1-15,-1 0-6 0,1-9-6 0,3 2 0 16,0-5-1-16,0-2-5 0,-1 0-2 0,0-1 0 15,3-3-4-15,-4-1 0 0,4-2-1 0,-2-2-4 16,2 0 3-16,-3-3-3 0,3-5 3 0,0 9-1 16,0-9-2-16,-2 7 0 0,2-7-2 0,0 0-4 0,0 0 4 15,0 0-2-15,0 0-1 0,0 0-1 0,0 0-2 16,0 0-1-16,-6-21-5 0,3 5-9 0,-1-3-3 16,4-1 4-16,0-9-2 0,-2-2 2 0,6 0 1 15,-4 3 0-15,2 1-3 0,3 4 3 0,-1-5-6 0,-2 3 10 16,3 2 1-16,-1 7-1 0,2-4 1 15,-4 3-3-15,2 1 4 0,1-1 1 0,1 0-2 16,-1 0 2-16,-1 4 0 0,1-1-1 0,0 3 1 0,-1 1-4 16,1 2 0-16,-1-1 0 0,1 3 3 0,2-3 2 15,0 4-3-15,-1 1 0 0,1-2 0 0,3 1 0 16,-1 1 0-16,2 2 0 0,1-2 0 0,-1 4-1 16,4-2 3-16,-1-1-2 0,0 2 1 0,-14 1 1 15,21 0-1-15,-21 0 0 0,16 1 1 0,-7 2 1 16,-9-3-3-16,15 2-5 0,-9 1 8 0,-6-3 0 15,11 5-3-15,-7-3 4 0,3 5-4 0,-3-2 0 16,-4-5 1-16,8 11 1 0,-4-3-1 0,-2 1-1 16,1-1-1-16,-1 0 2 0,-2 0-1 0,2 1 4 0,-2 1 0 15,-2-2 3-15,0 9-1 0,-7-3 3 0,1 0-1 16,-1 1 3-16,-2-2 0 0,-3 2 4 0,-1 0 4 16,-2-3-4-16,-10 6 1 0,7-7-4 0,-1-1 7 15,6-4-1-15,-4 2-2 0,0-3-3 0,4 1 2 16,-2-2 2-16,0 0-10 0,0-3 7 0,2 2-3 0,3-2-11 15,1-1-10-15,11 0-22 0,0 0-20 16,-23 0-40-16,23 0-38 0,0 0-67 0,0 0-110 0,-14-1-368 16,14 1 103-16</inkml:trace>
  <inkml:trace contextRef="#ctx0" brushRef="#br0" timeOffset="-116384.86">27839 11080 417 0,'2'-12'224'0,"-2"12"-21"0,0 0-20 16,4-8-25-16,-4 8-18 0,0 0-14 0,5-6-17 0,-5 6-14 15,0 0-12-15,0 0-12 0,0 0-9 0,0 0-4 16,0 0-6-16,0 0-6 0,0 0-4 0,21 20 1 16,-21-9-2-16,2-1 1 0,-2 0-1 0,0 9-2 15,-2-2-2-15,-1-1-3 0,-1 0-2 0,-3 1-3 16,0-3 0-16,-4-1-3 0,2 3-1 0,-5-4-2 15,-2 2-5-15,-3-1-9 0,-10 3-15 0,6-1-28 16,-9-3-31-16,0-4-41 0,10 0-51 0,-3-3-130 0,4-5-344 16,0-3 97-16</inkml:trace>
  <inkml:trace contextRef="#ctx0" brushRef="#br0" timeOffset="-115315.28">26992 10608 356 0,'0'0'160'0,"0"0"-26"15,3-10-14-15,-3 10-24 0,0 0-6 0,0 0-11 16,0 0-10-16,-5-8-6 0,5 8-8 0,0 0 2 16,0 0-16-16,-2-10-15 0,2 10 8 0,0 0 2 15,0 0-3-15,-5-7-5 0,5 7-1 0,0 0-3 0,0 0 1 16,-4-10-11-16,4 10 5 0,0 0-8 0,-2-10 4 15,2 10 1-15,0 0-5 0,0-9 4 0,0 9 5 16,0 0-1-16,0 0 1 0,-3-8 3 0,3 8 2 16,0 0-4-16,0 0 0 0,-2-10 2 0,2 10-3 15,0 0 1-15,0 0-3 0,0 0 0 0,0 0-1 16,-2-11-1-16,2 11 0 0,0 0-2 0,0 0-1 16,0 0-2-16,0 0 1 0,0 0-4 0,0 0 1 0,-2-8 1 15,2 8-2-15,0 0-2 0,0 0-4 0,0 0 0 16,0 0 0-16,0 0-8 0,0 0 12 0,0 0-3 15,0 0-5-15,0 0 7 0,0 0 12 0,-32 29 8 16,20-17 3-16,-10 13 1 0,1 0-3 0,-4-2 4 16,-1 3-4-16,3-1-1 0,-3-2 5 0,3 3-1 15,-5-1 1-15,1-3-2 0,4-2 0 0,-7 4-1 0,3-5-2 0,-8 4-2 16,1 0 0-16,5-5-1 0,-3 1 1 0,4 0-6 16,-1-1 0-16,9-6-4 0,-3 3-3 0,4-5 3 15,-11 4-1-15,13-1-1 0,-6-6-2 0,7 2 3 0,0-1-2 16,3 1-2-16,-2-1-2 0,6-2 2 15,-3-2-2-15,6-1 2 0,-3 2-4 0,2-1 0 0,1 0-6 16,6-4 8-16,-12 8-1 0,7-5-1 0,5-3 0 16,-6 6 2-16,6-6-1 0,-9 4-2 0,9-4-1 15,-8 4 0-15,8-4-2 0,0 0 1 0,-6 6 0 16,6-6 0-16,0 0 1 0,-5 5 0 0,5-5-3 16,0 0 3-16,0 0-1 0,-4 7-3 0,4-7 5 15,0 0 2-15,0 0-2 0,6 16 2 0,-6-16-1 16,5 7 3-16,1-2 2 0,2 0-2 0,-1 2 0 0,1-3-1 15,-1 2 1-15,3 0 0 0,5 5 2 0,4-2 0 16,1 0-2-16,10 3 1 0,-1 5-2 0,-3-7-1 16,-6 0 3-16,12 0-2 0,0 2 5 0,-2 1-1 15,6 1 1-15,-2-1-2 0,0 2 0 0,0-2-1 16,-2-4 1-16,0 3-1 0,-6 1 1 0,-6-8-4 16,-4 3 1-16,-2-1 1 0,-3-3 2 0,1 0-3 15,-3 2-4-15,0-1 3 0,-9-5-2 0,16 6-1 0,-11-4 2 16,-5-2-2-16,13 6 1 0,-13-6 0 15,10 4-1-15,-10-4-2 0,6 7 4 0,-6-7-2 16,0 0 1-16,11 4-1 0,-11-4 3 0,0 0-2 0,0 0 0 16,0 0 8-16,9 3-3 0,-9-3 0 0,0 0 0 15,0 0 0-15,0 0-2 0,0 0 0 0,0 0-5 16,10 5-14-16,-10-5-22 0,0 0-29 0,0 0-28 16,0 0-43-16,0 0-54 0,0 0-158 0,0 0-415 15,0 0 119-15</inkml:trace>
  <inkml:trace contextRef="#ctx0" brushRef="#br0" timeOffset="-114047.22">28210 10774 412 0,'3'-11'189'0,"-3"11"-24"0,0 0-20 0,0-7-16 16,0 7-10-16,0 0-8 0,0 0-8 0,0 0-9 15,0 0-6-15,2-6-7 0,-2 6-6 0,0 0-10 16,0 0-3-16,0 0-4 0,0 0-7 0,0 0-6 15,0 0-3-15,2-6-5 0,-2 6 0 0,0 0-5 0,0 0-5 16,0 0 1-16,0 0-6 0,0 0-1 0,0 0 0 16,0 0-3-16,0 0-7 0,0 0 4 0,0 0-2 15,0 0-3-15,0 0 1 0,0 0 0 0,0 0 1 16,21 12 4-16,-17-5 3 0,1 0-1 0,1 2-1 16,4 7-3-16,-3-2 3 0,1 0 0 0,2 2 2 15,-3-1-1-15,0 4 4 0,1-1-3 0,-1-2 2 16,-2 4 2-16,2-5-7 0,0 5 2 0,-1-4-2 15,-1 1 0-15,-2-3-2 0,1 4 1 0,1-3-1 16,-5-1 0-16,2-1 1 0,0 3 1 0,-2-2-3 16,0-3 1-16,2-3-4 0,-4 2 3 0,2-2-3 15,0 0 1-15,0 1 0 0,0-1-3 0,0 0 2 0,0 0 1 16,-2 1-3-16,2-9 3 0,0 12-4 0,-2-6 4 16,2-6-3-16,0 10-2 0,0-10 1 0,2 7 1 15,-2-7 3-15,0 0 3 0,-2 9 3 0,2-9 8 16,0 0 0-16,0 7 5 0,0-7 2 0,0 0 3 15,0 0 6-15,0 0 0 0,0 0 4 0,-2 8 1 16,2-8-2-16,0 0 4 0,0 0-1 0,0 0-1 0,0 0-2 16,0 0 10-16,0 0-15 0,0 0 4 15,0 0-5-15,0 0-3 0,0 0-1 0,0 0-1 0,0 0-3 16,0 0 0-16,0 0-6 0,0 0 6 0,0 0-9 16,0 0 1-16,0 0 1 0,0 0-6 0,0 0 3 15,0 0-2-15,0 0 0 0,0 0-6 0,0 0 0 16,0 0 10-16,4-31-7 0,-4 22-1 0,2 2-6 15,3-3 11-15,-1-5-5 0,0-1-2 0,2 0-1 16,-2-1 4-16,3-2-14 0,-1 0 8 0,3 2-6 16,-3-2 4-16,3 2-5 0,-1-1-1 0,-1 1 1 15,3 1 1-15,-1-1 2 0,-1 1-4 0,2 1 0 0,-1 1 1 16,0 0-2-16,-2 2-4 0,0 3 2 16,0-2-3-16,4 0 6 0,-1 0-3 0,-2 1 2 0,-1 2-2 15,0 1-1-15,-3 1 9 0,4-1-6 0,-4 2-3 16,1 1 2-16,-5 4 4 0,8-10-2 0,-5 6-5 15,-3 4-1-15,7-6 4 0,-7 6-7 0,5-9 5 16,-5 9 0-16,4-4 1 0,-4 4 2 0,0 0-3 16,7-5 8-16,-7 5 0 0,0 0 4 0,4-8-13 15,-4 8 5-15,0 0 2 0,0 0-8 0,4-5 9 16,-4 5 1-16,0 0-5 0,0 0-3 0,0 0 0 0,5-4 5 16,-5 4-2-16,0 0-3 0,0 0 1 0,0 0-14 15,5-6-27-15,-5 6-30 0,0 0-30 0,0 0-43 16,0 0-52-16,0 0-50 0,0 0-213 0,0 0-553 15,0 0 151-15</inkml:trace>
  <inkml:trace contextRef="#ctx0" brushRef="#br0" timeOffset="-113496.62">28664 10655 251 0,'5'-11'254'0,"-3"3"-25"0,-2 0-20 16,2 1-15-16,0 0-12 0,-2 7-12 0,3-8-10 16,-3 8-6-16,0-8-10 0,0 8-6 0,0-7-8 15,0 7-5-15,0 0-10 0,0 0-16 0,2-11-9 16,-2 11-14-16,0 0-6 0,0 0-1 0,0 0-16 16,2-7-5-16,-2 7-9 0,0 0-4 0,0 0-2 0,0 0-4 15,0 0-2-15,0 0-3 0,19 20-5 16,-8-7 0-16,3 2-2 0,-1 0-1 0,10 10 0 15,0-3-4-15,-1 3 2 0,4 1-3 0,-3-4 0 0,0-2-1 16,2 2-1-16,-7-2 0 0,-4-7-2 0,1 0-1 16,0 0 1-16,-2-1-2 0,-2 0-2 0,1-4 2 0,-3 1-1 15,0-4-1-15,-5 2-1 0,4-1 3 0,-6-2 0 16,4 3-3-16,-1-3 1 0,-5-4 1 0,9 6-1 16,-9-6-2-16,5 5 1 0,-5-5 0 0,5 5 5 15,-5-5-4-15,0 0 0 0,4 6-3 0,-4-6-3 16,0 0-4-16,4 6 1 0,-4-6 4 0,0 0-3 0,3 8 1 15,-3-8 2-15,-7 13 0 0,0-5-2 0,-2 6 4 16,-7 1 0-16,-7 7 0 0,2-5-2 0,3-4 2 16,-9 8 0-16,2 0 0 0,2-2 3 0,1-3 1 15,1-4 2-15,8-1 0 0,-4 1-1 0,-2 0 5 16,4-1-3-16,-1-3 4 0,0 2 1 0,4-2-2 16,3-1 4-16,0-1 1 0,1-2 1 0,0 0-2 15,1 1 2-15,7-5-3 0,-9 5 1 0,9-5 2 16,-8 5-6-16,8-5 1 0,-8 2 0 0,8-2-3 15,0 0-3-15,-9 5-12 0,9-5-17 0,0 0-20 16,-4 4-28-16,4-4-29 0,0 0-33 0,0 0-31 0,-7 4-36 16,7-4-183-16,0 0-460 0,0 0 128 15</inkml:trace>
  <inkml:trace contextRef="#ctx0" brushRef="#br0" timeOffset="-113184.77">29325 10988 230 0,'0'0'282'0,"0"0"-39"0,3-4-28 16,-3 4-28-16,0 0-20 0,0 0-20 0,0 0-15 16,0 0-15-16,0 0-9 0,0 0-15 0,0 0-7 15,7-4-9-15,-7 4-7 0,0 0-5 0,18 0-10 16,-18 0-3-16,32 2-5 0,0-2-4 0,4 4-4 15,-2-4-5-15,3 0-2 0,-3 2-1 0,0 0-3 16,1 1-3-16,-8-3-5 0,-4 0-3 0,-5 2 5 16,0-1-5-16,0-1-3 0,-4 0-1 0,-3 0-3 15,-11 0 1-15,19 0 1 0,-12 2-2 0,-7-2-2 16,0 0 0-16,0 0-2 0,20-2-10 0,-20 2-19 0,0 0-18 16,0 0-16-16,0 0-11 0,0 0-24 0,0 0-20 15,0 0-19-15,0 0-21 0,0 0-9 0,0 0-93 16,0 0-303-16,0 0 86 0</inkml:trace>
  <inkml:trace contextRef="#ctx0" brushRef="#br0" timeOffset="-112942.77">29552 10731 454 0,'0'0'228'0,"-3"-8"-19"0,3 8-19 15,0 0-24-15,0 0-16 0,0-8-25 0,0 8-15 0,0 0-17 0,0 0-7 0,0 0-7 16,0 0-9-16,0 0-8 0,0 0-6 15,-9 26-5-15,7-11-3 0,-1 3-3 0,-1-1 3 0,2 4 0 16,-1-2-3-16,-1 0 1 0,-1 12-10 0,5-6 3 16,0 6-8-16,-3-6-3 0,3-5 2 0,0-2-7 15,-2 3 0-15,0-3-2 0,2 3 1 0,0-1-11 16,0 1-28-16,0-4-24 0,4 2-28 0,-1 1-34 16,0-2-24-16,1-1-32 0,-2-5-127 0,1-4-342 0,1 1 96 15</inkml:trace>
  <inkml:trace contextRef="#ctx0" brushRef="#br0" timeOffset="-112424.2">30384 10608 325 0,'5'-4'217'0,"-5"4"-33"15,11-2-24-15,-11 2-22 0,0 0-17 0,8-2-15 16,-8 2-13-16,0 0-12 0,0 0-9 0,0 0-5 0,0 0-4 16,0 0-9-16,0 0-2 0,0 0-1 0,0 0-5 15,17 6 4-15,-17-6 5 0,-2 8 3 0,2-8-2 16,-7 18 0-16,-5-3 11 0,-3 2-4 0,-11 9-4 16,-3-4-1-16,-6 5-5 0,1-3 3 0,-5 0-7 15,-2-2-4-15,3 0-8 0,-1-1-3 0,2-4-1 16,1 1-1-16,4-2-4 0,6-3-4 0,9-2-2 15,-2-4-1-15,8 0-3 0,2-3-2 0,2 2 2 0,0-3-5 16,0 2 3-16,7-5 1 0,-8 6-1 16,8-6-2-16,-6 5-2 0,6-5-1 0,0 0 2 15,-4 8 0-15,4-8 1 0,0 0 2 0,0 0-1 0,10 10 1 16,-10-10 0-16,8 7-3 0,-1-2-3 16,0 0 3-16,0 0 3 0,2 2-2 0,6 3 1 0,0 2 3 15,2 1-2-15,-2-1-1 0,2 2-2 0,0 1 0 16,8 5 0-16,-7-5-5 0,-2 1 2 0,-3-3-1 15,2 1 0-15,-2-2-2 0,1 0 0 0,-3 3 1 16,0-8 1-16,-1 4-4 0,-3-2-1 0,1-1 0 16,-3-2 3-16,5-1-2 0,-6 0 1 0,0 2 0 0,5-2-1 15,-4-1 3-15,0 0-2 0,-1 0-2 16,-4-4 4-16,9 7-8 0,-9-7-8 0,7 6-21 0,-7-6-23 16,7 5-22-16,-7-5-33 0,0 0-45 0,7 5-56 15,-7-5-158-15,0 0-435 0,0 0 119 0</inkml:trace>
  <inkml:trace contextRef="#ctx0" brushRef="#br0" timeOffset="-111658.64">30705 10965 423 0,'0'0'196'0,"7"-3"-31"16,-7 3-29-16,0 0-21 0,10-8-11 0,-10 8-6 15,11-5-14-15,-2 1-6 0,-3-2-8 0,11-2-4 0,-2-5-7 16,-1 2-6-16,-3 2-3 0,1-4 4 0,2 1-3 15,-3-2 1-15,-4-1-7 0,0 2 1 0,-1 3-5 16,-3-2-1-16,-3 4-9 0,-3 0 3 0,3 2-4 16,-4-2-5-16,-3 3 0 0,-2-1 4 0,-2 1-1 15,2 4-2-15,-10-2 2 0,1 3-7 0,0 3 2 16,1-2-5-16,4 3-3 0,4-1-3 0,-3 1 0 16,3 1-1-16,1-1 0 0,1 0 4 0,-1 2-5 15,2-1 1-15,4 2-3 0,-3 0 4 0,3 0 0 16,2-7-1-16,4 15 2 0,-1-10-1 0,3 3 0 15,-1-3-1-15,2 2-3 0,0-1 2 0,-1-2 1 0,3 0 3 16,3 0-3-16,6 0 6 0,1 0-1 0,-6 0 3 16,6-2 3-16,-6 2-3 0,1-1-1 0,-3-2-2 15,-1 2-1-15,-1 1-1 0,-1 0-4 0,-1 0 2 16,1 2-1-16,-2 3 2 0,3 7-2 0,-2 1 7 16,0 1 3-16,2 11-2 0,-2 1 4 0,-5 0 1 15,2 2-2-15,1-8-3 0,-7 8 0 0,2-1 0 16,-3-7-1-16,3-3-3 0,0-3-1 0,0-1 0 0,-2 0-2 15,4 1 0-15,-4-6 1 0,2-2-1 0,0 1-1 16,-2-3 1-16,2-8 0 0,0 10 13 0,0-10 15 16,-2 10 12-16,2-10 4 0,0 0-3 0,0 0-2 15,0 0 3-15,0 0-10 0,0 0-8 0,0 0-4 16,0 0 6-16,0 0-11 0,32-27-4 0,-18 13-3 16,6-13 1-16,5 0-6 0,-2 1 2 0,5-1-5 15,-4-1-1-15,3-2 1 0,-4 2-4 0,3 3-2 16,1 0 4-16,-9 5-5 0,-2 2 5 0,10-3-1 15,-13 5 8-15,1 4-5 0,-1-3 1 0,-2 2 9 16,1 2 9-16,-3 4 0 0,-2 1 8 0,0-2-9 0,-2 2 3 16,1 1-1-16,-1-1-2 0,-5 6 2 0,7-10-8 15,-3 6 0-15,-4 4-3 0,8-8 1 0,-8 8-8 16,4-7 0-16,-4 7-9 0,2-6-5 0,-2 6-20 16,0 0-19-16,0 0-19 0,7-4-18 0,-7 4-12 15,0 0-18-15,0 0-23 0,0 0-23 0,0 0-30 16,0 0-22-16,0 0-30 0,0 0-167 0,-11 22-483 15,11-22 133-15</inkml:trace>
  <inkml:trace contextRef="#ctx0" brushRef="#br0" timeOffset="-111361.77">31586 11015 421 0,'11'0'214'0,"-11"0"-29"16,0 0-31-16,0 0-20 0,0 0-11 0,15 2-2 0,-15-2-7 15,4 4-8-15,-4-4-6 0,4 10-7 0,-2-2-1 16,-2 3-7-16,0 5-8 0,-2-2 2 0,0-1-4 16,0 5-3-16,-6-4 0 0,4 3 0 0,-5-1-13 15,2 1-3-15,-3-2-3 0,-1-1 1 0,2-1-8 16,-5 0-5-16,1 0-6 0,-3 0-3 0,0-1-1 15,-3 0-10-15,2-2-25 0,0-2-27 0,-3 2-27 16,2-3-23-16,-1-1-30 0,6 0-26 0,1-2-36 16,1-4-123-16,11 0-351 0,0 0 98 0</inkml:trace>
  <inkml:trace contextRef="#ctx0" brushRef="#br0" timeOffset="-110814.9">32030 10839 256 0,'0'-12'227'0,"2"6"-32"0,1-1-21 0,-1 0-14 0,-2 7-13 16,2-10-12-16,0 4-8 0,-2 6-18 0,8-6-10 16,-8 6-10-16,4-9-10 0,-4 9-9 0,9-2-8 15,-9 2-6-15,0 0-6 0,21 6-5 0,-14 1-2 16,6 4 5-16,-1 5 3 0,3 12 5 0,-3-5-5 15,-1 6 1-15,0-1-2 0,1 3 0 0,-5-2 0 0,0-6-4 16,-7-3-3-16,2 1-3 0,-4-3 1 0,-1 0-4 16,-1 3-4-16,-3-2 2 0,3-4 2 0,-6 1-6 15,4-4 1-15,-1-2-2 0,3-2-1 0,-1-1 4 16,-2-2 5-16,2 1 4 0,1-2 0 0,4-4 1 16,-9 3-1-16,9-3-5 0,0 0 1 0,0 0-5 15,0 0-2-15,-7-13 0 0,7 13-3 0,5-22-9 16,4 6 0-16,-1-4 1 0,13-6-1 0,0-3-7 0,-1 1 0 15,3-1-2-15,0 0-2 0,-3 4 2 0,3 3-2 16,-7 6 0-16,-5 1 1 0,-2 4-6 0,1 2 1 16,-5 0-5-16,1 3-5 0,-1 0-4 0,-1 3-16 15,-4 3-5-15,0 0-7 0,0 0-9 0,0 0-14 16,0 0-15-16,0 0-15 0,0 0-19 0,0 0-17 16,0 0-23-16,2 17-15 0,-2-17-21 0,-2 12-141 15,2-12-389-15,-2 11 110 0</inkml:trace>
  <inkml:trace contextRef="#ctx0" brushRef="#br0" timeOffset="-110314.96">32386 10485 516 0,'0'0'258'16,"5"-9"-35"-16,-5 9-30 0,2-6-29 0,-2 6-19 15,0 0-20-15,0 0-12 0,0 0-13 0,0 0-13 0,0 0-13 16,0 0-3-16,11 17-6 0,-6-9-5 16,4 8-3-16,2 3 2 0,6 7-3 0,3 3-1 0,1 1-2 15,6-1-4-15,3 3 3 0,2-2-8 0,-1-1-7 16,8-1 1-16,-7-3-3 0,4 1-2 16,-2-2-5-16,-2-3-6 0,0 1 0 0,0-5-3 0,-2-1-2 15,-5-1 6-15,-4-5-8 0,-6-2-1 0,-1-2 1 16,-5-2-1-16,0 2 3 0,-3-4-2 0,2 3 4 15,-8-5-4-15,9 6-4 0,-9-6 1 0,7 4-3 16,-7-4 1-16,5 4-3 0,-5-4 3 0,0 0-3 16,-2 11-2-16,-3-4 2 0,-2 1 2 0,-8 7-3 0,-11 6 2 15,-3 2 5-15,-6-2 3 0,1 4 1 16,0 1 0-16,-5-2 4 0,5 1-1 0,-3 1-7 0,1 1 4 16,2-2-2-16,-3-3 1 0,5 3-1 0,-2-1-2 15,0-3 3-15,-1-2 3 0,10 1-5 0,3-6-5 16,3-2 2-16,6-3-1 0,-1-3 0 0,5 1-2 15,3-2 4-15,6-5-2 0,-15 8 6 0,15-8 5 16,-8 7 8-16,8-7 8 0,0 0 3 0,-13 6 0 16,13-6-8-16,0 0 2 0,0 0-6 0,0 0-4 15,0 0-5-15,0 0-22 0,0 0-25 0,0 0-30 0,0 0-33 16,0 0-39-16,0 0-47 0,0 0-55 16,0 0-179-16,0 0-491 0,-29-10 136 0</inkml:trace>
  <inkml:trace contextRef="#ctx0" brushRef="#br0" timeOffset="-109643.16">27278 11635 324 0,'0'0'123'0,"0"0"-17"0,0 0 0 0,11 9-14 15,-2-6 1-15,1 0-5 0,9 2-13 0,2 2 0 16,18 1-1-16,5 3-9 0,-1-3-1 16,27 2-6-16,4 2 5 0,-2-1-2 0,4-3 6 0,8 2-3 15,3 0 1-15,2 1 1 0,66 4 4 0,-48-1 0 16,-16-6 4-16,73 6-3 0,-57-5 0 0,-22-3 5 16,4 0-5-16,64 6 0 0,-51-8-1 0,-22 0-3 15,2 1-4-15,0 0-5 0,5 2 2 0,0-1 4 16,0 0-6-16,-2 3-5 0,71 5 1 0,-58-2-3 15,-18-4-5-15,2-2 0 0,1 5-2 0,-6-3-3 16,1 0-1-16,-1 3-5 0,-5-4-1 0,0-1 1 0,-17 1-5 16,-13-5-1-16,-1 2-9 0,-5-4-3 0,0 2 5 15,-12 0-3-15,-3-2 0 0,0 0 3 0,-4 0-3 16,0-2-10-16,-6 2 4 0,-1-2-1 0,1 0-3 16,-11 2 2-16,15-2-5 0,-5-3 3 0,-10 5-1 15,9-4-5-15,-9 4-4 0,11-4-10 0,-11 4-16 16,4-5-18-16,-4 5-28 0,6-8-20 0,-6 8-28 15,0 0-30-15,0 0-18 0,-10-13-31 0,1 9-151 16,-10-6-418-16,2 1 116 0</inkml:trace>
  <inkml:trace contextRef="#ctx0" brushRef="#br0" timeOffset="-109174.45">27793 11825 251 0,'-16'-4'218'0,"16"4"-43"0,0 0-28 16,0 0-16-16,-16 4-17 0,16-4-7 0,0 0-4 15,0 0 8-15,0 0-3 0,0 0-4 0,35 24 1 16,-7-10 1-16,14-1-7 0,3 0-5 0,27 7-3 16,5-4-4-16,78 13-4 0,-48-10 2 0,48-1-1 15,-43 0-1-15,47 5-2 0,-47-9-1 0,41 5-4 16,-43-5-2-16,-24-4 0 0,3 2 0 0,4-1 1 16,-1 1-5-16,-3-6 0 0,-5 5-7 0,-1-5 4 15,-9 0-5-15,-19-2-9 0,-9-2 1 0,-5 1-4 0,-2 0-5 16,-5 0-1-16,-9-2-1 0,-5-1 0 0,1 3-4 15,-7-3 1-15,-3 1 1 0,-2-1-3 0,-9 0-1 16,19 0 0-16,-19 0 2 0,11 0 4 0,-11 0 2 16,0 0-2-16,14 0 4 0,-14 0 1 0,0 0 4 15,0 0 1-15,15 0 2 0,-15 0 1 0,0 0-7 16,0 0 2-16,0 0-4 0,12-1-4 0,-12 1-7 16,0 0-1-16,0 0-6 0,0 0-12 0,0 0-47 0,11-3-64 15,-11 3-89-15,0 0-123 0,0 0-255 0,0 0-672 16,0 0 181-16</inkml:trace>
  <inkml:trace contextRef="#ctx0" brushRef="#br0" timeOffset="-97836.2">9924 16777 250 0,'0'0'165'0,"-2"-11"-25"15,2 11-9-15,0 0-17 0,-2-9-9 0,2 9-8 16,-4-7-5-16,4 7-11 0,0 0-4 0,-7-10-5 0,7 10-5 15,-7-8-5-15,7 8-8 0,-5-8-3 16,5 8-4-16,-7-9-5 0,7 9-2 0,-6-6-2 0,6 6 0 16,-9-8-6-16,1 4 2 0,8 4-7 0,-13-7-4 15,13 7-2-15,-19-1 0 0,19 1 0 0,-22 1-6 16,22-1-2-16,-29 8 7 0,10 1 3 0,0 2 3 16,-7 7 2-16,5-6-1 0,2 5 4 0,4-3 1 15,1 2-1-15,0 1 1 0,5-3-1 0,-3 5-1 16,6-3-1-16,-3 0 0 0,2 1-4 0,4 2 0 15,3-7-3-15,3 0-2 0,-3-1-2 0,5-1 3 16,-1-2 2-16,7 5-2 0,1-4-1 0,-3-2-2 16,0-1-3-16,3 0 4 0,-12-6-7 0,20 6 5 15,-11-3-5-15,-9-3 0 0,23 1-1 0,-23-1-2 0,21-1 2 16,-21 1-2-16,20-7 0 0,-4-3-5 0,-2-1 3 16,-3 2-4-16,2-1 2 0,-1-6-1 0,-1 2-1 15,-2-2-2-15,1 1-1 0,-1 1 2 0,-5-3 1 16,5 1 1-16,-3 4-2 0,-2 2 0 0,-2-3 0 15,0 3-1-15,1 2-1 0,1-2 1 0,-4 10 0 16,2-15-1-16,0 7 5 0,-2 8-5 0,0-14 1 16,0 14 0-16,3-11 1 0,-3 11-4 0,0 0 2 0,2-13-2 15,-2 13 2-15,0 0-1 0,2-11 2 0,-2 11 0 16,0 0-4-16,0 0-4 0,0 0 3 0,0-11-1 16,0 11 0-16,0 0-2 0,0 0 2 0,0 0 5 15,0 0 2-15,0 0 1 0,0 0-2 0,0 0 2 16,0 0 0-16,-11 46-4 0,7-30 6 0,1 0-2 15,-1 3 1-15,0-3 1 0,-2 3-2 0,6 0 3 16,-2-4-6-16,2 2-2 0,0 0 4 0,-2 2 1 16,2-4-3-16,0 2-9 0,2 0-13 0,0-4-23 15,-2 4-17-15,6 0-17 0,-4-3-15 0,2 1-28 16,-2-3-6-16,1-2-24 0,1-2-116 0,-4-8-319 0,9 11 90 16</inkml:trace>
  <inkml:trace contextRef="#ctx0" brushRef="#br0" timeOffset="-97476.84">10113 16972 367 0,'0'0'146'0,"6"-6"-6"0,-6 6-11 0,0 0-27 0,0 0-2 16,0 0-19-16,0 0 6 0,0 0-2 0,0 0-4 16,0 0 3-16,0 0-4 0,-19 41 3 15,13-24-1-15,-1 1-7 0,-1 3 3 0,6-3 0 0,-2 1-8 16,-1-1-4-16,3 0-7 0,2 1-3 0,0-2-7 15,2-5-2-15,3 4-6 0,-1-4 2 0,-2-1-8 16,6-3-4-16,-1-2 0 0,-1 1-3 0,-6-7-5 16,16 8 1-16,-16-8-3 0,16 6-3 0,-16-6-7 15,19 1 6-15,-19-1-5 0,0 0 3 0,20-7-2 16,-20 7-4-16,12-12 3 0,-6 5 1 0,-4-3-1 16,-2 10-2-16,3-25-4 0,-3 13 1 0,0-5 0 0,-3 3 2 15,1 2-1-15,0 1 1 0,-5 1 2 0,4 0 0 16,-1 2 5-16,-3 0 1 0,7 8 0 15,-11-17-3-15,5 11-2 0,-2-3-2 0,1 1-1 0,7 8-1 16,-11-12 1-16,7 6 0 0,4 6-9 0,-10-8-18 16,10 8-13-16,-7-6-28 0,7 6-13 0,0 0-9 15,0 0-26-15,0 0-10 0,0 0-24 0,0 0-153 16,0 0-349-16,0 0 99 0</inkml:trace>
  <inkml:trace contextRef="#ctx0" brushRef="#br0" timeOffset="-96411.37">10547 16849 330 0,'0'-12'162'0,"0"12"-21"16,0 0-21-16,-2-16-8 0,2 16-19 0,0 0-2 15,-5-17-10-15,5 17-1 0,0 0-10 0,-7-16-1 0,7 16-1 16,-2-9-12-16,2 9-1 0,0 0 1 15,-9-14-3-15,9 14-6 0,0 0-2 0,0 0-3 16,-9-11 0-16,9 11-9 0,0 0 0 0,0 0-3 0,-14-10-3 16,14 10-2-16,0 0-5 0,0 0 8 0,-20-4 0 15,20 4-1-15,0 0 6 0,0 0 7 0,-39 6 3 16,23 1 4-16,0 1 0 0,-3 0-1 0,6 2 0 16,-3 3-3-16,0-1-9 0,0 0 3 0,5 2 3 15,0 1-6-15,-1-1-2 0,5 2-2 0,1-1 1 16,-1 1 0-16,2-2-5 0,0 3-2 0,5-2-1 15,2-1-1-15,4 1-1 0,0-1-4 0,3 0-1 16,2 1 0-16,3-1-5 0,0 0-11 0,2-2-12 16,12 7-17-16,-9-4-15 0,0-5-13 0,-3-2-5 0,4-2-13 15,-1-1-16-15,-1 0-3 0,3-2-21 0,-3-2 9 16,2 2 9-16,-1-6 3 0,-19 3 0 0,27-4 11 16,-16 3 1-16,0-3 11 0,-11 4 13 0,17-9 4 15,-11 5 12-15,-6 4 11 0,15-12 12 0,-15 12 10 16,11-13 11-16,-11 13 1 0,8-13 2 0,-8 13 10 15,10-12 6-15,-10 12 5 0,7-10 2 0,-7 10 6 16,4-12 3-16,-4 12 1 0,7-12 8 0,-7 12-7 16,2-9 5-16,-2 9 0 0,0 0-1 0,5-8-2 0,-5 8-5 15,0 0-8-15,0 0-3 0,0 0 0 0,5-8-1 16,-5 8 4-16,0 0 2 0,0 0 5 0,0 0 8 16,0 0 1-16,0 0 5 0,-10 31-3 0,4-15 1 15,3-1-5-15,-3 3 1 0,1-1-3 0,0 1 3 16,0-2 2-16,3 1-4 0,2-1-3 0,0-1 1 0,2-1-6 15,-2-1 1-15,8-4-5 0,-6 0 0 0,3-1-3 16,-1-1-3-16,5-1 0 0,-5-1-1 0,6-1-7 16,-10-4 0-16,16 7 3 0,-8-5-5 0,-8-2 4 15,0 0-3-15,26-2-3 0,-26 2 2 0,16-7-4 16,-16 7-1-16,11-7 0 0,-11 7 0 0,7-12 0 16,-5 3-1-16,-2 9 0 0,0-14 0 0,0 5 1 15,0 9-1-15,-4-17 1 0,1 10 6 0,3 7-3 0,-4-15 3 16,0 10-1-16,4 5 4 0,-9-15 1 0,1 9-5 15,8 6-3-15,-6-12 4 0,6 12-3 0,-9-11 1 16,9 11 0-16,-7-8-1 0,7 8-4 0,0 0 4 16,-10-10-3-16,10 10 1 0,0 0-1 0,-11-6 2 15,11 6-2-15,0 0 2 0,-4-9 1 0,4 9-5 16,0 0-1-16,0 0 0 0,-9-6 3 0,9 6 1 16,0 0-3-16,0 0-1 0,0 0 4 0,-12-5-4 0,12 5-1 15,0 0 3-15,0 0-4 0,0 0-2 0,-9-7 5 16,9 7-6-16,0 0 2 0,0 0 2 15,0 0 0-15,0 0-2 0,-9-5 2 0,9 5-3 0,0 0 1 16,0 0-2-16,0 0 0 0,0 0 0 16,0 0 1-16,-12-8 1 0,12 8-4 0,0 0 2 0,0 0 1 15,0 0-1-15,0 0 3 0,0 0-7 0,0 0 4 16,0 0 0-16,-11-4-1 0,11 4-2 0,0 0 0 16,0 0-2-16,0 0 1 0,0 0-3 0,0 0 2 15,0 0 5-15,0 0-2 0,-14-3-1 0,14 3 1 16,0 0 1-16,0 0-3 0,0 0 0 0,0 0 5 0,0 0-1 15,0 0 3-15,0 0-4 0,0 0 1 0,0 0-3 16,0 0 0-16,0 0 5 0,0 0-3 0,0 0 0 16,0 0 2-16,0 0-2 0,-20 0 2 0,20 0 3 15,0 0-5-15,0 0 3 0,0 0-2 0,0 0 2 16,0 0-5-16,0 0 1 0,0 0-3 0,0 0-6 16,0 0-3-16,0 0-2 0,0 0-10 0,0 0-6 15,0 0-9-15,0 0-10 0,0 0-20 0,0 0-22 0,0 0-21 16,0 0-22-16,0 0-38 0,-21 0-180 15,21 0-424-15,0 0 118 0</inkml:trace>
  <inkml:trace contextRef="#ctx0" brushRef="#br0" timeOffset="-91821.4599">11404 16937 255 0,'0'0'202'0,"-11"-1"-25"0,11 1-23 16,0 0-18-16,-11-5-11 0,11 5-12 0,0 0-8 15,0 0-7-15,-18 3 2 0,18-3-4 0,-11 5-3 16,11-5-5-16,-15 9 2 0,9-5-1 0,-1 2-3 15,-3 0-5-15,4 0-6 0,-3 0-5 0,2 1-9 16,0-2-2-16,0 2-5 0,7-7 0 0,-9 12-3 16,5-8-5-16,4-4 1 0,-5 9-5 0,5-9-3 15,-4 8-2-15,4-8-5 0,0 0 1 0,0 0-2 0,9 10-2 16,-9-10-1-16,27 4 2 0,-7-2-6 16,3-2-4-16,0 0 2 0,-3-2-3 0,3 2-4 0,11 0 0 15,0-2-3-15,-8 0-3 0,-1 2 4 16,-6-2-6-16,-2 2 0 0,4 0 6 0,-21 0-4 15,28 0-2-15,-28 0-1 0,23 0-1 0,-23 0 1 0,17 0-3 16,-17 0 2-16,0 0-5 0,23 0-3 0,-23 0 0 16,16 2-4-16,-16-2-4 0,0 0-5 0,0 0-4 15,0 0-5-15,18 0 0 0,-18 0-5 0,0 0-4 16,0 0-2-16,0 0-10 0,0 0-6 0,0 0-8 0,0 0-5 16,0 0-1-16,0 0 4 0,11-6-2 0,-11 6 3 15,0 0 6-15,0 0 6 0,0 0 2 0,0 0 3 16,0 0 3-16,0 0 6 0,-15-23 3 0,15 23 4 15,-9-8 2-15,9 8 4 0,-10-8 3 0,10 8 2 16,-11-10 1-16,7 6 0 0,4 4 3 0,-12-13 2 16,5 7 5-16,7 6 4 0,-13-11 6 0,5 7 4 15,8 4 3-15,-11-11 3 0,7 4 1 0,4 7 3 0,-11-10 6 16,11 10 9-16,-10-11-3 0,10 11 3 0,-9-5 1 16,9 5 3-16,-4-9 3 0,4 9-5 15,0 0 0-15,-9-7-4 0,9 7-1 0,0 0-5 0,0 0-1 16,-12-5-3-16,12 5-1 0,0 0 0 0,0 0 0 15,0 0 9-15,0 0 4 0,-11 18 0 0,9-8 2 16,-5 5 2-16,7 3 2 0,-5 1-4 0,0 2 0 16,3 9-4-16,2 1-1 0,-2 0 1 0,2-6-4 15,0 5 0-15,0 1-7 0,2 0-1 0,0-1-2 0,5 2-1 16,-2-4-16-16,4 2-30 0,2-2-25 16,3 1-26-16,2-2-35 0,5 2-44 0,0-13-186 0,8 4-412 15,5-5 115-15</inkml:trace>
  <inkml:trace contextRef="#ctx0" brushRef="#br0" timeOffset="-91151.55">15774 16439 319 0,'0'0'170'16,"0"0"-25"-16,0 0-9 0,0 0-13 0,-11 13-1 15,11-13-10-15,0 0-11 0,-9 4-5 0,9-4-8 0,0 0-5 16,-10 5-11-16,10-5 1 0,0 0-4 0,0 0-5 16,-13 2-6-16,13-2-7 0,0 0-1 15,0 0-4-15,-10 4-2 0,10-4-6 0,0 0-7 0,0 0 6 16,0 0-5-16,0 0 1 0,0 0-2 0,0 0-1 15,0 0-2-15,0 0 0 0,30 11-3 0,-9-8-1 16,11-3-4-16,0-3 2 0,4 3-3 0,1-1 1 16,2-3-3-16,-3 0-1 0,0 2-4 0,-2 0 1 15,-6-2-8-15,-5 4 4 0,0-2 2 0,-5 2-2 16,0-3-1-16,-18 3 1 0,28 0-1 0,-28 0-1 16,20-2-4-16,-20 2 0 0,0 0-10 0,16 2-7 15,-16-2-6-15,0 0-7 0,0 0-6 0,16 3-7 16,-16-3-11-16,0 0-9 0,0 0-25 0,0 0-13 15,0 0-18-15,-3 12-22 0,3-12-110 0,0 0-292 0,0 0 85 16</inkml:trace>
  <inkml:trace contextRef="#ctx0" brushRef="#br0" timeOffset="-90909.95">15781 16594 219 0,'0'0'208'15,"-20"2"-30"-15,20-2-9 0,0 0-14 0,0 0-21 0,0 0-7 0,0 0-21 0,0 0-4 0,0 0-15 16,0 0-6-16,0 0-5 0,0 0-1 0,0 0-7 0,0 0-11 16,0 0-3-16,57-6 0 0,-23 4-6 0,0-2-2 15,3 0 2-15,-1 4-6 0,0-5 0 0,4 4-5 16,-2-6 1-16,-2 5-7 0,-1 0-1 0,-1 1-2 16,-7-4-4-16,-6 2-3 0,-6 3-3 0,2-1 0 15,-17 1-8-15,30 0-15 0,-30 0-14 0,17-2-28 16,-17 2-22-16,0 0-24 0,0 0-28 0,0 0-154 15,0 0-327-15,0 0 93 0</inkml:trace>
  <inkml:trace contextRef="#ctx0" brushRef="#br0" timeOffset="-89849.2099">12319 16988 317 0,'7'-9'141'0,"-7"9"-14"0,4-13-14 15,-4 13-8-15,2-13-11 0,-2 13-4 0,6-12-7 16,-6 5-10-16,0 7-2 0,0-14 2 0,0 14-7 16,-8-10-7-16,8 10-1 0,-6-9-8 0,6 9-4 15,-14-11-3-15,5 6 1 0,0 0-4 0,9 5 4 16,-28-8-6-16,11 5 5 0,-4 0-5 0,2 3-3 0,19 0-1 16,-41 3 3-16,23 0 3 0,-2 2-9 0,1 3 7 15,-1 1-4-15,4 2-3 0,-1-1 1 0,4 2-2 16,0-2-1-16,1 2-5 0,-1 0 3 0,6 3 1 15,-1-3-1-15,6 1-2 0,2-3 0 0,0 0 3 16,2 1 2-16,6 4-4 0,3-3-3 0,0 0 1 16,6-4-1-16,0 0-1 0,2 1-6 0,2-5-3 15,-1 2 7-15,-2-2-8 0,5-4 3 0,-1 0-9 16,-1 0 5-16,0 0 4 0,-1-4-6 0,-6 0 2 16,-1 0-3-16,4-5 0 0,-4 3-2 0,1-2 1 0,-3-4-3 15,-2-2 1-15,1-1 2 0,-3 2-3 0,-3-3 0 16,3 4-1-16,-5 2-1 0,0-1 1 0,4 0-2 15,-6 11 0-15,2-13 0 0,-2 4 1 0,0 9-3 16,2-14 1-16,-2 14 2 0,0-12 0 0,0 12-4 16,0 0 3-16,0-11-1 0,0 11-1 0,0 0-4 15,0 0 5-15,0 0 1 0,0 0 1 0,0 0 8 16,0 0 1-16,0 0 8 0,0 0 4 0,-10 37 1 16,10-18 0-16,0-1 0 0,0-1-2 0,0 1 0 0,0 1-3 15,0 0 3-15,6-1-6 0,-6 0-1 16,0-1-2-16,2 1 3 0,-2-2-4 0,2 1 1 0,0-1-2 15,0-1-1-15,-4-3-8 0,7 4-11 0,-3-3-17 16,0-1-21-16,0-2-15 0,0-2-21 16,1 1-22-16,-3-9-6 0,7 16-20 0,-5-8-15 0,3-3-14 15,-5-5-133-15,9 4-349 0,-9-4 100 0</inkml:trace>
  <inkml:trace contextRef="#ctx0" brushRef="#br0" timeOffset="-89659.85">12506 17235 276 0,'0'0'162'0,"7"-8"-19"0,-7 8-5 0,4-10-6 0,2 4-3 0,-6 6 5 0,4-9-8 0,-4 9-7 0,2-6-15 16,-2 6-12-16,0 0-9 0,7-9-10 0,-7 9-11 16,0 0-5-16,0 0-1 0,0 0 5 0,0 0 2 15,0 0-2-15,9 20-2 0,-9-20-6 0,2 18-5 0,-2-1-7 16,0-1-5-16,2 1-1 0,-2-1-2 0,0-2-8 16,0 1 0-16,0-1-2 0,0-2-16 0,3-1-23 15,-1-3-18-15,-2-8-22 0,0 16-27 0,0-16-9 16,0 13-19-16,0-5-7 0,0-8-22 0,0 0-97 15,0 0-280-15,0 0 81 0</inkml:trace>
  <inkml:trace contextRef="#ctx0" brushRef="#br0" timeOffset="-89269.2099">12969 16896 344 0,'0'0'179'0,"0"0"-23"16,0 0-18-16,0 0-13 0,0 0-8 0,4-15-9 16,-4 15-16-16,0 0-5 0,0 0-12 0,0 0-1 15,0 0 0-15,-11-13-5 0,11 13-1 0,0 0-5 16,-20-7 4-16,20 7-8 0,-22-2 0 0,3 4 2 0,19-2-3 15,-36 8 8-15,15 0-1 0,-7 9 1 0,-1 2-1 16,1-1-6-16,8 7 2 0,-3 0-7 0,12-5-4 16,-1-1-1-16,3-3-1 0,5 2-5 0,-4-1-3 15,8 1-5-15,0 1-2 0,3-3 0 0,2 3-6 16,4-5 4-16,2 3-5 0,1-4-2 0,3 0-4 16,4-2 1-16,-4-2-3 0,6 2-2 0,0-2-11 15,-6-2-16-15,4 0-14 0,1-2-18 0,-6 0-16 16,5 1-17-16,-6-5-14 0,-13-1-25 0,23 4-28 0,-23-4-12 15,0 0-153-15,25-9-369 0,-16 7 105 16</inkml:trace>
  <inkml:trace contextRef="#ctx0" brushRef="#br0" timeOffset="-89019.23">13111 17178 338 0,'13'-9'164'15,"-13"9"-10"-15,12-3-11 0,-12 3-13 0,0 0-9 16,0 0-12-16,9-7-18 0,-9 7-3 0,0 0 2 15,0 0 2-15,0 0 1 0,0 0 0 0,0 0 2 0,13 17-12 16,-11-9 1-16,-2-8-1 0,8 24-8 0,-1-7 4 16,-3 0-7-16,-2-4-7 0,0 2-5 0,1-3-2 15,-1 5-6-15,0-3 0 0,-2-1-3 0,4-4-8 16,0 2-3-16,-2-2 1 0,-2-9-5 0,4 16-5 16,-4-6 0-16,0-10-5 0,3 13-2 0,-1-5-4 15,-2-8-5-15,4 12-17 0,-4-12-19 0,0 0-16 16,2 13-28-16,-2-13-22 0,0 0-17 0,0 10-42 15,0-10-175-15,0 0-389 0,0 0 109 0</inkml:trace>
  <inkml:trace contextRef="#ctx0" brushRef="#br0" timeOffset="-87390.56">22568 16481 235 0,'0'0'84'0,"0"0"-6"0,0 0 1 0,0 0-2 15,0 0 3-15,-14-4-14 0,14 4 1 16,0 0 2-16,0 0-12 0,0 0 1 0,0 0-11 16,0 0 0-16,0 0 3 0,0 0-8 0,0 0-8 0,0 0 1 15,0 0 5-15,0 0-2 0,0 0 2 0,0 0-6 16,0 0 2-16,0 0-2 0,51 8-1 0,-15-6-1 15,8 0-4-15,-6 0-4 0,8-2 1 0,-3 0 1 16,5 0-6-16,-2 0-3 0,-5 0 0 0,-3-2-3 16,-1 4 1-16,-10-4-3 0,-2 2 0 0,-6 0 12 15,-2 0-16-15,-2 0 0 0,0 0-1 0,-15 0 3 16,19 0-7-16,-19 0 1 0,15 2 0 0,-15-2 0 0,19 0 1 16,-19 0-1-16,0 0 0 0,19 0 0 0,-19 0-5 15,0 0 2-15,0 0 2 0,17 0-3 0,-17 0 0 16,0 0-1-16,21-2-5 0,-21 2-13 0,0 0-9 15,19 0-11-15,-19 0-17 0,0 0-10 0,15 0-9 16,-15 0-17-16,0 0-87 0,0 0-215 0,0 0 64 16</inkml:trace>
  <inkml:trace contextRef="#ctx0" brushRef="#br0" timeOffset="-87045.32">22620 16553 342 0,'0'0'131'0,"0"0"-10"0,0 0-9 0,0 0-2 15,0 0-4-15,55 1-11 0,-23 2-8 16,0-3-9-16,7 2-1 0,0 1-4 0,-3-2-2 0,5 1-5 15,3-2 2-15,-1 2 2 0,3 0-8 0,-5 0 2 16,-1 2-10-16,2-1-5 0,-8 1-3 0,0 0-5 16,3-2-4-16,-10-2-5 0,-6 2-4 0,1-2 3 15,-3 0-6-15,-6 2-5 0,1-2 0 0,-14 0-1 16,21 2 0-16,-21-2-4 0,20 0 1 0,-20 0-5 16,14 4 0-16,-14-4-1 0,13 0-4 0,-13 0 2 15,0 0-8-15,0 0-8 0,0 0-20 0,21 0-27 16,-21 0-30-16,0 0-34 0,0 0-136 0,0 0-302 0,0 0 86 15</inkml:trace>
  <inkml:trace contextRef="#ctx0" brushRef="#br0" timeOffset="-85973.9099">14137 17186 228 0,'0'0'180'0,"-9"-8"-21"0,9 8-17 0,-8-4 0 0,8 4-8 0,0 0-16 16,0 0 0-16,-6-7-14 0,6 7-5 0,0 0-13 15,0 0-1-15,0 0-11 0,-7-6-2 0,7 6 0 0,0 0 3 16,0 0-3-16,0 0-1 15,0 0-6-15,0 0-3 0,0 0-1 0,0 0-5 16,0 0-6-16,41 5 0 0,-23-5-8 0,3 1 0 0,1-1-4 16,18 2-4-16,-6-2-4 0,-7 3-3 0,-4-3-7 15,-3 2-4-15,-1-2-9 0,-1 0-12 16,-4 0-7-16,-14 0-16 0,0 0-10 0,27 2-7 0,-27-2-12 0,0 0 3 16,16-2-10-16,-16 2-11 0,0 0 3 0,0 0 2 15,0 0 4-15,0 0 6 0,0 0 8 0,0 0-1 0,0 0 13 16,0 0-3-16,0 0 10 0,0 0-13 15,-21-23 21-15,21 23 7 0,-7-12-2 0,3 5 12 0,4 7 0 16,-7-14 10-16,5 6-2 0,2 8 12 16,-4-18 8-16,2 11 8 0,2 7-1 0,-4-18 4 0,4 18 1 15,0-15 0-15,0 15 3 0,-2-10 2 0,2 10-8 16,-4-10 1-16,4 10-3 0,0 0 4 0,0 0 1 16,0 0 8-16,-7-7 4 0,7 7 4 0,0 0 1 15,0 0 2-15,-15 19-4 0,11-11 5 0,-2 9-2 16,-3 1 4-16,2-3-6 0,0 3-1 0,0 2-9 0,1-1-5 15,1 0-1-15,1-1-4 0,-3 13-2 0,4-8 1 16,1-5-3-16,-3 1-8 0,5-1-22 0,-2 0-27 16,2-2-31-16,2 4-24 0,0-4-32 0,3 0-35 15,-2-4-157-15,-1-1-370 0,7-5 103 0</inkml:trace>
  <inkml:trace contextRef="#ctx0" brushRef="#br0" timeOffset="-85755.19">14795 17240 266 0,'0'0'256'0,"4"-11"-37"0,-4 11-24 0,0 0-24 16,0 0-21-16,2-12-17 0,-2 12-18 0,0 0-11 15,0 0-4-15,9-9-17 0,-9 9-5 0,11-4-9 16,-11 4-10-16,14-4-4 0,-14 4-10 0,18-4-28 15,-18 4-27-15,0 0-31 0,32 0-30 0,-20 0-43 16,-12 0-133-16,0 0-293 0,40-1 83 0</inkml:trace>
  <inkml:trace contextRef="#ctx0" brushRef="#br0" timeOffset="-85597.92">15118 17227 282 0,'0'0'254'0,"27"-7"-31"0,-27 7-22 0,0 0-16 15,11-8-22-15,-11 8-20 0,14-8-16 0,-7 4-13 16,-7 4-15-16,15-10-11 0,-3 7-12 0,-12 3-16 0,18-5-32 16,-6 1-21-16,-12 4-26 0,20-2-31 0,-20 2-32 0,30-2-26 15,-14 2-28-15,-16 0-79 0,23 2-254 0,-23-2 74 0</inkml:trace>
  <inkml:trace contextRef="#ctx0" brushRef="#br0" timeOffset="-85472.9399">15475 17229 359 0,'16'4'173'0,"-16"-4"-11"0,0 0-8 0,0 0-11 15,28-6-5-15,-28 6-12 0,23-7-4 0,-14 4-19 16,6-3-10-16,4-1-14 0,0 1-7 0,-4-1-9 16,1 3-28-16,0 1-29 0,0-1-25 0,-2 2-36 0,2 0-30 15,-16 2-20-15,24-2-97 0,-24 2-240 0,19-2 72 16</inkml:trace>
  <inkml:trace contextRef="#ctx0" brushRef="#br0" timeOffset="-85346.87">15818 17212 330 0,'0'0'176'0,"0"0"-2"0,0 0-4 0,7 7-8 15,-7-7-1-15,0 0-11 0,0 0-18 0,0 0-12 16,0 0-11-16,0 0-17 0,19-2-9 0,-19 2-8 0,0 0-17 16,28-9-19-16,-18 8-37 0,-10 1-43 0,22-5-41 15,-22 5-54-15,21-6-96 0,-21 6-275 16,29-6 80-16</inkml:trace>
  <inkml:trace contextRef="#ctx0" brushRef="#br0" timeOffset="-85032.9399">16415 17225 474 0,'0'0'264'0,"0"0"-32"16,13-6-22-16,-13 6-30 0,0 0-20 0,0 0-15 15,0 0-11-15,0 0-11 0,21-2-4 0,-21 2-2 16,19-2-4-16,1 2-6 0,1-3-6 0,13-1-8 15,-2 3-8-15,2-4-4 0,2-1-11 0,3 1-5 16,0 4-4-16,2-3-7 0,-4 2-9 0,-1-2 0 16,1 2-6-16,-3 2-5 0,-7 0-2 0,-2 0-8 0,-7 0-17 15,3 2-10-15,-6 0-11 0,2 0-13 16,-4-2-9-16,-13 0-11 0,21 3-13 0,-21-3-6 0,14 4-9 16,-14-4-10-16,11 5-3 0,-11-5-14 0,0 0-8 15,5 8-8-15,-5-8-11 0,0 0-6 0,0 0-13 16,0 0 1-16,0 0-91 0,-19 8-285 0,19-8 83 15</inkml:trace>
  <inkml:trace contextRef="#ctx0" brushRef="#br0" timeOffset="-84829.83">16960 17196 792 0,'-14'-5'-29'0,"5"-2"15"0,1 1 11 16,-2-3 28-16,10 9 13 0,-11-14 8 0,9 8 10 0,2 6 12 15,-7-13 3-15,2 5-2 0,5 8 10 0,-5-16 2 16,5 8 9-16,0 8 1 0,-2-12 9 0,2 12-4 16,-2-11 2-16,2 11-6 0,0 0-9 0,-5-12-9 15,5 12-8-15,0 0 0 0,0 0 12 0,0 0 3 16,0 0-1-16,0 0 0 0,0 0-2 0,0 0-7 15,-15 37-1-15,5-21-5 0,3 5-6 0,3-3-2 16,-3 3-6-16,3 9-7 0,-4 0-7 0,4-1 2 0,4-3-6 16,-5-3-6-16,5-4-27 0,-2 3-28 0,2-2-34 15,2 1-40-15,-2-3-37 0,5 1-39 0,-1-5-169 16,4 3-412-16,5-3 117 0</inkml:trace>
  <inkml:trace contextRef="#ctx0" brushRef="#br0" timeOffset="-84266.84">17968 17190 321 0,'0'0'195'0,"3"-16"-23"0,-3 16-27 16,0-13-6-16,0 13-13 0,0 0 1 16,0-18-11-16,0 18-13 0,0 0-2 0,0-12-8 0,0 12-6 15,0 0-4-15,-8-13-9 0,8 13 2 0,-6-6 1 16,6 6 2-16,0 0 1 0,-26-4-1 0,26 4 2 16,0 0 0-16,-47 6 6 0,15 7-1 0,3-1 4 15,1 2-4-15,3-1-4 0,6 1 2 0,4-3-10 16,-2 5-3-16,4-3-1 0,-1 2-5 0,1 0-10 0,4 1-2 15,2-2-9-15,2-1-2 0,2-1-4 16,1-2 2-16,2-10-1 0,10 17-10 0,-10-17 2 0,13 14-12 16,3-8 0-16,-2 3-4 0,7-3 5 0,-3-4-8 15,2-2-1-15,1 0-8 0,-21 0-5 0,29-6-2 16,-13 2-5-16,3-3 0 0,-4-2-3 0,2-2-2 16,-6-1 2-16,2 0 1 0,-1-3-1 0,-1 1 1 15,1-1 0-15,-3-2 5 0,0 3 1 0,3 0-2 16,-5 2 2-16,1-4 1 0,1 5-3 0,-1 0 5 15,-2 3-1-15,-6 8-2 0,9-14 3 0,-9 14 3 16,7-12-4-16,-7 12 0 0,8-8 3 0,-8 8-1 0,4-7 8 16,-4 7-3-16,0 0 1 0,0 0 9 0,0 0 2 15,0 0 10-15,0 0 3 0,0 0-4 0,0 0 5 16,11 24-4-16,-11-24-8 0,0 20 7 0,0-10-5 31,2 6-1-31,-2-4-3 0,2 3 2 0,-2-1-3 0,3 2 1 16,-1 1-9-16,0 1-20 0,0-3-23 0,1 1-24 15,0-2-29-15,-1 2-28 0,0 0-25 16,-2-2-29-16,4 3-15 0,-4-5-34 0,3-2-164 0,-3-10-459 16,0 15 127-16</inkml:trace>
  <inkml:trace contextRef="#ctx0" brushRef="#br0" timeOffset="-83829.4">18135 17346 396 0,'2'-11'206'0,"0"2"-20"16,0-2-11-16,-2 11-3 0,5-14-11 0,-3 8-8 15,-2 6-16-15,8-11-8 0,-8 11-11 0,2-9-9 16,-2 9-14-16,7-9-10 0,-7 9 0 0,0 0-8 16,11-8-6-16,-11 8-5 0,0 0-2 0,0 0-3 15,0 0 1-15,0 0 1 0,0 0-3 0,25 18 2 16,-23-10-4-16,5 9-2 0,-5-1-2 0,-2 2-4 16,0-3-6-16,4 4 1 0,-6-5-3 0,0 5-7 15,4-7-4-15,-4 1-7 0,2-3 8 0,0-10-8 16,0 18-4-16,0-18 0 0,-2 12 3 0,2-12-3 15,0 11 1-15,0-11 1 0,0 0-8 0,0 0-6 0,0 10 10 16,0-10-10-16,0 0 2 0,0 0 3 16,0 0-7-16,0 0-2 0,0 0-4 0,21-27 6 0,-13 13-4 15,4 0-1-15,-3-1 6 0,2 0-9 0,1 3 1 16,-3 2-2-16,0 2 4 0,1 2-3 0,1 0-1 16,-5 0 3-16,-6 6-2 0,19-9-1 0,-8 6 3 15,8-2-5-15,-4 5 5 0,-15 0 1 0,23 0-5 16,-23 0 2-16,21 6 2 0,-10-2-5 0,-11-4 2 0,19 11-1 15,-15-3 4-15,5-4 3 0,-2 4-1 16,-3 3 1-16,1-6-5 0,-5-5-2 0,7 17 5 0,-2-6-3 16,-3-6 1-16,-2-5 2 0,4 19-2 0,-2-11-15 15,-2-8-18-15,5 15-20 0,-3-7-20 0,-2-8-23 16,2 12-25-16,1-4-10 0,-3-8-19 0,5 12-11 16,-5-12-28-16,6 7-137 0,-6-7-390 0,14 4 109 15</inkml:trace>
  <inkml:trace contextRef="#ctx0" brushRef="#br0" timeOffset="-83551.52">19052 17073 290 0,'0'0'179'0,"6"-19"-10"0,-6 19-28 16,3-12-2-16,-3 12-20 0,0 0-7 0,0-12-11 16,0 12-10-16,0 0-5 0,0 0-13 0,-11-13 1 15,11 13 5-15,0 0 0 0,0 0-3 0,-30 0 4 16,30 0 5-16,0 0-1 0,-42 11 8 0,27-3 0 0,-6 0-1 15,2 4-2-15,2-1-4 0,0 3-7 0,2 1 2 16,-2-1-10-16,8 3-2 0,-2-4-4 16,2 4-6-16,2 0-5 0,0-1-3 0,3 1-6 0,4-1-3 15,2 1-8-15,3-2 3 0,-1 0-10 0,7-1-2 16,-1-1-15-16,-4 0-18 0,6 0-19 0,-3-2-28 16,-2-2-29-16,2-4-10 0,-9-5-27 0,16 13-21 15,-9-5-26-15,-1-6-20 0,-6-2-124 0,0 0-373 16,0 0 104-16</inkml:trace>
  <inkml:trace contextRef="#ctx0" brushRef="#br0" timeOffset="-83127.86">19205 17276 373 0,'0'0'176'0,"0"0"-7"0,0 0-9 15,0 0-4-15,0 0-15 0,13 19 2 0,-13-11-8 16,0-8-9-16,-2 19-8 0,2-11-6 0,-2 10-12 15,-1-3-2-15,-1-1-7 0,4 3-6 0,-2-8-7 16,-2 4-5-16,2-2-6 0,0-1-2 0,2-10-8 16,-2 16-3-16,2-16-6 0,0 14-6 0,0-14 0 15,-2 11-5-15,2-11-7 0,0 10 0 0,0-10-1 16,0 0-6-16,0 0 0 0,0 13 3 0,0-13-4 0,0 0-1 16,0 0-6-16,0 0-3 0,0 0 4 0,0 0-3 15,0 0-4-15,0 0 1 0,0 0-1 0,0 0 1 16,29-27-3-16,-22 20 0 0,1 1-2 0,-2 0 0 15,3 0-2-15,-9 6 1 0,11-14-3 0,-1 9 3 0,-3 0-2 16,-7 5 0-16,16-11-4 0,-7 7 2 0,-9 4 0 16,17-4 2-16,-17 4-4 0,19-3-2 0,-19 3 1 15,0 0 0-15,28 3-1 0,-28-3 4 0,15 8-3 16,-5-4 6-16,-10-4 3 0,11 12 2 0,-7-5 1 16,1 1 1-16,-5-8 1 0,10 14 1 0,-6-6 1 15,-2 1 0-15,-2-9 1 0,7 14-1 0,-5-6-4 16,-2-8 0-16,4 15 2 0,-4-10 0 0,0-5-1 15,6 13-6-15,-6-13-12 0,2 10-21 0,-2-10-33 16,0 0-34-16,0 0-44 0,0 19-40 0,0-19-186 16,0 0-437-16,0 0 121 0</inkml:trace>
  <inkml:trace contextRef="#ctx0" brushRef="#br0" timeOffset="-82155.98">20443 17297 251 0,'0'0'190'0,"0"0"-29"16,0 0-16-16,0 0-26 0,0 0 6 16,0 0-7-16,0 0-6 0,0 0-5 0,-12-9-1 0,12 9-6 15,0 0 1-15,0 0-7 0,-13-1-4 0,13 1-5 16,0 0-6-16,0 0-3 0,-19-3-5 0,19 3-1 16,0 0-2-16,-11-2-4 0,11 2-4 0,0 0-6 15,0 0 1-15,0 0-7 0,-17 0-7 0,17 0 2 0,0 0-6 16,0 0-1-16,0 0-2 0,0 0 0 15,0 0 0-15,0 0-3 0,0 0-2 0,0 0 1 16,58 6-5-16,-38-3-1 0,19-1-4 0,-7 0-2 0,7 0 2 16,0 4 1-16,-1-4-1 0,1 1-1 0,-2 2 0 15,4-1-5-15,-7 2 0 0,0-2-1 0,-6 1-4 16,-3-2 0-16,-5 1 2 0,1 1-2 0,-5-1 0 16,4-2-3-16,-1 3 5 0,-2-1-6 0,0-2 3 15,-6 0 0-15,7 0-4 0,1 2 2 0,-4-2 0 16,0 0 1-16,-15-2 1 0,22 4 0 0,-12-4-1 15,-10 0 3-15,17 2 1 0,-17-2-2 0,19 2 5 16,-19-2-2-16,18 0 3 0,-18 0-4 0,16 0 1 16,-16 0 3-16,15 0-2 0,-15 0 1 0,17-2 2 15,-17 2-2-15,0 0-2 0,15-2 4 0,-15 2-8 0,0 0 1 16,19-4-1-16,-19 4 1 0,0 0-3 0,11-2 3 16,-11 2-3-16,0 0-2 0,12-2 4 0,-12 2-4 15,0 0-1-15,0 0-3 0,13-4-12 0,-13 4-19 16,0 0-19-16,0 0-25 0,0 0-24 0,0 0-27 15,0 0-31-15,15-4-26 0,-15 4-28 0,0 0-136 16,0 0-415-16,0 0 119 0</inkml:trace>
  <inkml:trace contextRef="#ctx0" brushRef="#br0" timeOffset="-81699">20963 17166 243 0,'0'0'147'16,"-12"-11"-8"-16,12 11-12 0,0 0-17 0,-2-6-3 0,2 6-14 16,0 0 2-16,0 0-4 0,-7-10-6 0,7 10-1 15,0 0-3-15,0 0-5 0,0 0-2 0,-2-11-2 16,2 11 3-16,0 0-3 0,0 0-1 0,0 0-9 15,0 0 0-15,0 0-3 0,2-12-3 0,-2 12-4 16,0 0 0-16,0 0-12 0,0 0 1 0,0 0-13 16,0 0 6-16,0 0-9 0,0 0 2 0,0 0 5 15,0 0 1-15,0 0 3 0,0 0 7 0,0 0 8 0,-4 39-6 16,4-10 3-16,0 2 0 0,-3 0 0 16,1-1-3-16,0 4 3 0,0-5-8 0,-1 5-3 15,-2-1 1-15,3 0-5 0,0-2-2 0,2 0-2 0,0-3-1 16,0-3-4-16,0-3 3 0,-2-4 2 15,2-1-1-15,0 4-4 0,2-3 6 0,-2-2 3 0,-2 4-10 0,2-6 4 16,0-5-6-16,0 4 1 0,0-5 5 0,0 1-7 16,0-9-4-16,2 14 5 0,-2-8-9 0,0-6 3 15,2 12 5-15,-2-12-4 0,2 9-3 0,-2-9-5 16,5 6-5-16,-5-6-11 0,0 0-26 0,0 0-34 16,0 0-44-16,0 0-57 0,0 11-261 0,0-11-512 15,0 0 142-15</inkml:trace>
  <inkml:trace contextRef="#ctx0" brushRef="#br0" timeOffset="-78948.0399">11578 15376 300 0,'0'0'105'16,"0"0"-27"-16,0 0-9 0,0 0 2 0,0 0-12 16,0 0-14-16,-7 4-1 0,7-4-6 0,0 0 5 15,0 0-4-15,0 0-5 0,-4 7 8 0,4-7 2 16,0 0 0-16,-8 11-22 0,8-11 14 0,-2 9-1 0,2-9-1 15,-6 14 0-15,3-8-10 0,1 2 16 16,-2 2-3-16,2-1-3 0,-3 7 1 0,2 1 3 0,-4-3-4 16,5 3 3-16,-2 0-3 0,-1 0-5 0,3 1 1 15,-2-1-4-15,-2 3 4 0,4-1 7 0,-2 0-5 16,-1-1-9-16,3 1 4 0,0-1-33 0,0 0 1 16,-1 3 4-16,1-4-4 0,2 0 4 0,0 3-4 15,-2-4 5-15,4 1-3 0,-2-2 6 0,0 2-1 16,2 0-3-16,3-4 3 0,-3 4-2 0,2-1 6 15,3 1-3-15,-2 0 5 0,2-2-2 0,-3-1-3 16,3 0-1-16,-5-3 6 0,3-1-7 0,2 3 2 0,0 0-1 16,-3-1 3-16,5 4 3 0,-4-4-3 0,4 2 0 15,-2-2 3-15,2 3-3 0,-2-3 1 0,0-2 0 16,0 0-2-16,4 3 7 0,-1-4-2 0,-2 0-2 16,3 4 2-16,1-5-3 0,0 4 1 0,-1-3-2 15,3 0 0-15,-3-1 5 0,3 3-1 0,-3-2-3 16,6-1-3-16,-2-1 1 0,1 2 4 0,0-1-6 15,0-2 5-15,0 3-1 0,0-3-7 0,2 2 2 16,1-2-1-16,-4-2 6 0,6 3-6 0,0-5 1 16,-4 4 2-16,6-2 2 0,-2-3-5 0,1 3 3 15,12-1 6-15,-8-1-6 0,-1 0 4 0,-2 0-3 16,0-2-2-16,-3 0-1 0,14 0 0 0,-6 0 5 16,-5 2-5-16,0-4-1 0,9-2 0 0,-5 4 0 0,-5-2 3 15,-1 2-5-15,0 0 2 0,-1-3 0 0,12 2 2 16,-5-2-4-16,-4 3 5 0,-2-1 0 0,-1-1 0 15,1 0-6-15,0-1 8 0,2 2-4 0,13-3 1 16,-12-3-4-16,9 3 4 0,-6 3-1 0,-7-4 4 16,1 1-4-16,-1 0-1 0,-1-1 2 0,-3 1 2 0,4-2-2 15,-6 4-2-15,4-2 4 0,-4-2-2 16,2 4 0-16,0-4-3 0,-5 2 3 0,0 0 3 0,-1-2-5 16,-1 4 5-16,-3-5 6 0,13 1-4 0,-8-3 1 15,6 0 2-15,-2 1-5 0,-3-1 4 0,4 1-3 16,-8 0-2-16,7-3 1 0,0-1 3 0,-1 0-4 15,0-1-2-15,2 1 4 0,-5 0 3 0,-2 2-4 16,-2-3 5-16,0 5 1 0,-3-3-2 0,7-1 2 0,-3-4 0 16,-3 4 2-16,1-5 3 0,-1 3 0 0,-1 0-3 15,0-5 0-15,0 4 1 0,0-2-1 0,-2-1-6 16,0 1 6-16,1 1 0 0,-1-1-4 0,-2-1 5 16,0 2 0-16,2-2-6 0,-2-1 5 0,-2 1-1 15,0 1 3-15,2 1-5 0,-5-2 1 0,1 1-2 16,2 0 1-16,-4-1-3 0,2 4-2 0,-3-5 2 15,3 5-1-15,-3-4 1 0,-1 3-2 0,4-2 1 0,-3 0 2 16,-4 4 0-16,4 0 2 0,-2-1-4 0,-2-1 1 16,-1 2 1-16,3 2 2 0,-2-3-4 0,-1 3 5 15,3 0-3-15,-2-2 1 0,-1 2-1 0,-1 1-1 16,2 0-1-16,-3-1-1 0,-2 2 1 0,4 0 0 16,3 2-2-16,-5-4 1 0,-4 2-1 0,7 1-1 15,-3 0 2-15,-3 1-3 0,0-1 2 0,-2 0-4 16,0 2 5-16,0-2-3 0,-2 2-1 0,3 0-1 0,-2-3 2 15,0 5 1-15,-1-2-1 0,2-1-3 16,2 2 4-16,-4-2-2 0,0 2 5 0,1-2-7 16,1 1 1-16,2 0-3 0,-4-1 3 0,4 2 1 0,0 1 2 15,-2-1-4-15,1 1 4 0,2 0-2 16,-1 0-2-16,4 0 1 0,13 4 1 0,-23-7 0 0,12 6 0 16,11 1 0-16,-27-4 1 0,8-1-3 0,4 3-1 15,-4 0 3-15,-1 0-2 0,20 2-1 0,-27-1 4 16,12-1-2-16,-2 2-3 0,17 0 2 0,-34-3 2 15,15 1-2-15,0 2 0 0,19 0 0 0,-32 0 3 16,19 0-1-16,13 0 2 0,-27 0-4 0,27 0 2 0,-23 0-1 16,23 0 0-16,-20 0 0 0,20 0 0 0,-30 2 0 15,11-2-1-15,6 3 0 0,13-3 0 0,-25 3-2 16,25-3 3-16,-21 2 0 0,21-2 0 0,-20 2-1 16,20-2 1-16,-18 2-2 0,18-2 1 0,-21 5 1 15,21-5 0-15,-18 4 2 0,18-4-3 0,-19 1 0 16,11 3 1-16,8-4-1 0,-19 4 0 0,19-4 0 15,-20 4 3-15,20-4-3 0,-21 5 0 0,21-5-2 0,-18 4 2 16,9-2 4-16,9-2-5 0,-28 11 4 0,17-8-2 16,-1 2 0-16,12-5-1 0,-18 8 2 0,9-6 0 15,9-2-2-15,-18 9-1 0,9-6 1 0,9-3 0 16,-18 8 1-16,11-4 0 0,7-4 0 0,-19 9 0 16,13-6 1-16,6-3-2 0,-17 9 0 0,11-5 2 15,6-4-1-15,-11 9-2 0,11-9 1 0,-12 8 1 16,12-8 0-16,-9 5-1 0,9-5 0 0,-11 7-1 15,11-7 3-15,-7 6 1 0,7-6-3 0,-10 8-1 16,10-8 2-16,-11 8 3 0,11-8-2 0,-6 7 0 16,6-7-1-16,-8 8-1 0,8-8 0 0,0 0 3 0,-11 9 0 15,11-9-3-15,0 0 1 0,-9 8 0 0,9-8 1 16,0 0 0-16,-10 7 2 0,10-7-3 0,0 0 0 16,-9 7 3-16,9-7-3 0,0 0 1 0,0 0 0 15,0 0 1-15,0 0-2 0,-8 5 3 0,8-5 3 16,0 0-3-16,0 0 2 0,-7 8 3 0,7-8 0 15,0 0-5-15,0 0 1 0,0 0 2 0,0 0-3 16,0 0 2-16,-10 5-2 0,10-5-1 0,0 0 0 0,0 0 0 16,0 0 1-16,0 0-2 0,0 0 0 15,0 0-1-15,0 0-3 0,-6 9-6 0,6-9-9 0,0 0-10 16,0 0-10-16,0 0-18 0,0 0-13 0,0 0-20 16,0 0-14-16,14 12-25 0,3-10-27 15,2 2-117-15,-19-4-322 0,55 4 92 0</inkml:trace>
  <inkml:trace contextRef="#ctx0" brushRef="#br0" timeOffset="-76919.3">18490 15593 367 0,'-2'-12'164'0,"2"12"-20"16,-2-12-10-16,-1 6-19 0,3 6-8 0,-4-12-11 15,2 3-6-15,-3 1-7 0,5 8-11 0,-6-15-7 16,0 7-8-16,2 0-2 0,0 2-8 0,-3-2-4 16,3-1-4-16,-1 3-4 0,0-2-3 0,-2 0-3 15,0 0-3-15,1 1-2 0,-3-7 0 0,-1 6-2 16,1-3-1-16,3 4-2 0,-4-2-6 0,1 2-1 0,2 0 1 15,-7-3-1-15,1-1-3 0,0 0-2 0,-4 2-2 16,4 2-2-16,-3 0 5 0,0 0-2 16,-2 1-3-16,-1-2 0 0,-1 1-1 0,1 2 2 0,4-3-1 15,-6 5 0-15,0-3 1 0,6 2 0 0,-2 0-3 16,4-1-1-16,-6 2 3 0,6 1-1 0,-1-1-6 16,-4-1 7-16,4 2-3 0,3 0-1 0,11 2 0 15,-27-2-4-15,18 2 7 0,9 0 3 0,-21-2-5 16,2 0 4-16,2 0 0 0,-2 2-1 0,19 0-2 15,-25 0 0-15,25 0 0 0,-25 0 5 0,13 0-10 16,-5 2 2-16,17-2 0 0,-32 0-1 0,15 2 2 16,6 0-2-16,11-2 3 0,-23 2-4 0,12 2 4 15,11-4 0-15,-16 4 4 0,5 1-5 0,1-2-1 0,1 2 5 16,9-5-4-16,-18 9 5 0,9-4-3 0,-5 6-5 16,0-1 3-16,3-2 5 0,0 1-8 0,1-2 2 15,-3 6-1-15,2-5 4 0,1 2-2 0,1-4 2 16,3 3-2-16,-6 3 0 0,3 2-4 0,-2-2 5 15,1 1 3-15,-1-1-3 0,2 4 4 0,-1-4-4 16,-1 3 2-16,2 2-2 0,5-5 0 0,-4 3 6 16,2 1-8-16,-1 0 5 0,3-1-2 0,-3 1 0 0,4-2 0 15,-2 1 1-15,3-3-2 0,-2 5 4 0,4-5-2 16,-2 0 3-16,-3 5-4 0,3-2 1 0,0 3-3 16,0-4 1-16,2 5 1 0,-3-3 4 0,1 0-3 15,-1-1 1-15,1 3 1 0,2-1-3 0,-5-3-3 16,3 2 17-16,0 1-5 0,2 0-2 0,-2-4-3 15,2 4-1-15,0 0 6 0,-5-1-10 0,5-3 7 16,0 0-3-16,3 2 2 0,-1 0 1 0,0-3-2 16,0-2 5-16,-2 2-5 15,2-4-4-15,5 3 5 0,-7-1-4 0,8-1 1 16,-4 7 2-16,3-2 1 0,-3-4-5 16,0 1 0-16,1-1 3 0,3-2-4 0,-4 0 2 0,0 3 3 15,5 2-2-15,1-1-1 0,-3-2 1 16,-1 0 0-16,1-2 0 0,-1 0-3 0,7 4 3 0,-2 1-2 15,1-1 1-15,-1-2 0 0,-3 1 1 0,7-1 2 16,-4 1-5-16,-2-3 5 0,5 3-6 0,-5-6 2 16,2 6 0-16,-2-3-3 0,0-3-3 0,0 2 8 15,-1-1-3-15,7 4 2 0,-4-1 0 0,-1-1-2 16,-1-2-6-16,0 1 8 0,-2-2-2 0,2 0 3 0,0 0-4 16,3 0 1-16,-1-2 0 0,2 6 3 0,6-3-1 15,-4 1-1-15,4-1 1 0,-3 0 3 0,4-4-5 16,-1 1-1-16,2 2 4 0,-4-1-2 0,2-2-1 15,1 0 0-15,-1 1 3 0,-6 1 0 0,8-3-4 16,-3 1 2-16,0 0-1 0,1-2 3 0,-2 3-7 16,2-2 6-16,0 2-2 0,-4-3 1 0,2 2 0 15,0-2 1-15,2 2-4 0,-6-2-2 0,19 2 4 16,-16 0-1-16,0-2-1 0,3 0 1 16,-19 0 1-16,29 0 0 0,-13 0 4 0,2-4-2 15,-1 4-1-15,0 0 2 0,2-2-1 0,-1 0-4 16,-4 2 0-16,4-3-1 0,-4-1 5 0,-1 0 5 0,6 3-3 15,-4-6-3-15,4 3 4 0,-4-5 2 0,4 4-7 0,0-3 13 16,-4 2-2-16,4-3-1 0,-4 3 9 16,2-4-1-16,-2 2 0 0,-1 1-5 0,2-3 2 15,-2 2 3-15,-1-2-7 0,1 2 0 0,-3 1 0 0,-2-1-5 16,-1 2-2-16,1 0 7 0,-3 0 0 0,1 0-3 16,0-1 3-16,2-1-7 0,-2 2-1 0,0-2 5 15,-1-1-2-15,2 2 5 0,-2-9-3 0,1 5-1 16,-2 0 1-16,1-3 2 0,2-1 1 0,-6 1 2 0,-2 0 1 15,4-2-1-15,-1-1-5 0,-1-1 5 0,0 1-7 16,-2 1 4-16,2-1-1 0,0-1-4 16,1 1 2-16,-3-2 0 0,2 2-1 0,0-3-1 0,-2 4 2 15,0-3-2-15,3-2 1 0,-1 6-3 0,-2-5-2 16,0 4 4-16,0-1-2 0,-2-1 0 0,2 2-1 16,2-1-1-16,-4 4 1 0,-1-2 4 0,1-1 1 15,0-1 2-15,2 5-2 0,-5-2 1 0,3-3-1 16,-2 1 4-16,-1 3 2 0,1 3-1 0,2-2 1 15,-4 1 1-15,2-5-1 0,-1 2-4 0,1-1 2 0,-3 0 3 16,1 3 0-16,0-2 2 0,2 2-5 0,-3 2 0 16,3-7-3-16,-3 5 3 0,0 0-5 0,0 1 2 15,3-3 2-15,-5 0 0 0,0 3-4 0,-1-3-1 16,-1 1-1-16,2 3 0 0,2 0-1 0,-2 0 0 16,-2-2-4-16,-1 3-13 0,-4-1-16 0,2 0-19 15,-1 3-23-15,-4 1-21 0,1 2-32 0,-3 2-33 0,1 0-173 16,20 2-396-16,-41-2 110 0</inkml:trace>
  <inkml:trace contextRef="#ctx0" brushRef="#br0" timeOffset="-75078.73">27027 15896 282 0,'0'0'175'0,"0"0"-20"0,-3-13-12 15,3 13-7-15,0-8-2 0,0 8-7 0,0 0-9 16,-5-10-10-16,5 10-2 0,-2-8-16 0,2 8-5 15,-4-13-4-15,2 6-13 0,-3-1-6 0,5 8-5 16,-9-14-3-16,4 8-7 0,-2-2-6 0,3 0 7 16,0 1 1-16,-1-1-3 0,-1 2-2 0,-4-2-6 15,5 0-6-15,-8-5-2 0,-1 1-5 0,-2-1-1 0,0 1-2 16,0 0-3-16,0 0-1 0,-2 1-2 0,4-2-4 16,-16-2 0-16,11-2-2 0,-9 1 0 15,5 1 0-15,4 2-1 0,0 6 0 0,0-3-3 0,-2 1 0 16,3-1 0-16,-11-5-1 0,1 6-1 15,10-2 0-15,0 1 0 0,-3 0-2 0,2-1 0 0,-12-2 2 16,1 0-1-16,-2 2 2 0,5 1-3 0,-2-7 4 16,-1 8-5-16,5 0 3 0,2-2 2 0,2 4-3 15,-1-1 3-15,-8-5-3 0,-2 2 0 0,-2-1 0 16,-1 2 2-16,1 0-2 0,2 0-1 0,0-1 2 16,5 0-2-16,5 6 0 0,-10-6-2 0,4 5 4 0,5 1 0 15,-11-4-2-15,2 1-1 0,-2 4 0 0,4-2-1 16,-4 0 1-16,9 3-2 0,0-1 3 0,2 2-3 0,1-2 1 0,1 1 2 15,-2 2 0-15,-11-2-1 0,6-1-4 0,3 4 2 16,-7 0 0-16,2-1 2 0,-2-2 0 0,5 3-1 16,5 0 0-16,-1 4 1 0,4-4 0 0,-15 3-2 15,9-3 3-15,5 0-1 0,-1 1-2 0,2-1 3 16,4 0-2-16,-1 3-4 0,0-3 2 0,0 4 4 16,0-2-4-16,2 0 1 0,-4 0 0 0,0 2 1 15,4 0-1-15,-4-1-1 0,2 2 1 0,0 0 1 0,-5 1-3 16,6-2 4-16,-4 2-2 0,-1-1 3 15,1 0-4-15,2-1 2 0,-2 3-1 0,-2-1 1 16,6 0 3-16,-2 0-3 0,0 0-1 0,-15 7 2 0,9-3-1 16,4-2 0-16,1 1-1 0,-2-4 2 0,1 2-1 15,3 1-1-15,-2 0-1 0,0-1-1 0,2 3 8 16,2-2-7-16,-2 3 2 0,1-4 1 0,3 2-6 16,-6-1 5-16,6 4-3 0,1-4 4 0,0 3-1 15,-3-2-1-15,5 0-2 0,0-1 3 0,-1-1 0 16,-1 5-1-16,0-1 1 0,-1 2-1 0,-1 2 4 15,1-3-2-15,3 1-2 0,-4 1 4 0,1 0-3 0,1 1 0 16,0 1 0-16,-1-1 0 0,3 1 1 0,0-2-4 16,-3 1 2-16,5 3 4 0,-2-4-4 0,0 5-1 15,2 0 2-15,-2-3-2 0,5 5 0 0,-1-3-1 16,0 0 1-16,0 1 1 0,3 2-1 0,0-3 2 16,2 3-1-16,2-1 2 0,-2-1 6 0,2 1 0 15,1 1-4-15,4 0 6 0,-2 10 1 0,4-3-2 16,-1-5 2-16,2-3-1 0,-1-2 0 0,0 1-2 15,12 5 0-15,-10-1 5 0,1-4-3 0,1-2-1 16,-2 0-3-16,10 7 7 0,-2-6-6 0,-4-2 0 16,-3-1 3-16,3-1-4 0,0-1 3 0,9 7-2 0,-3-2 0 15,0-3 1-15,-4-4-7 0,0 3 6 16,0-4-3-16,11 8 2 0,-5-3-2 0,9-1 1 0,-2 2 0 16,4-3-2-16,-5 2 4 0,3-1-2 0,2-2-1 31,-2 0-1-31,-4-3 0 0,6 1 2 0,2-2 0 0,1 0-4 15,0-1 1-15,6 0 4 0,-5 1-2 16,2-3 3-16,3 1 2 0,-3-2-5 0,4 2 7 16,-3-3 5-16,3 1 1 0,-1-2 1 0,0 0 0 0,1 0 5 15,-1 0-3-15,-2 0 0 0,2 0 2 0,-2 0 2 16,3 0 0-16,-3-2-4 0,-1 0 1 0,0 0-1 16,1 0-3-16,-1 0-2 0,2 0 1 0,-1-2-2 15,-3 0 0-15,-4 0-1 0,0-2 4 0,4 0-5 16,-14-1 2-16,1 1-1 0,9 0-3 0,-6-2 2 0,4 0 0 15,-7-3-5-15,0 4 1 0,-4-1 1 0,9-7 4 16,-4 3-4-16,4-3 0 0,-5 1-4 0,-4 4 5 16,-2-2 4-16,-2 0-3 0,0-1-4 0,0-3 3 15,0 2 0-15,-2-1-3 0,2-1 1 0,0 1-2 16,-2-2-3-16,-4 3 1 0,3-1 5 0,-3-2-5 16,-2 1 5-16,3-1-7 0,-3 3 2 0,2-2 8 15,-4-1-6-15,2 1-1 0,-2-1 1 0,2-2-1 16,-5 6-2-16,4 0 2 0,-2-3 1 0,1 3-2 15,0-1-1-15,-5 2 1 0,3 2 2 0,0-1-4 0,-3 1 4 16,2-2-3-16,-2 2 0 0,3 1 2 0,-5 7 0 16,4-16 0-16,-2 6 6 0,2 4-2 15,-2-2-3-15,2-1 10 0,-2 1-6 0,-2 8-1 0,3-16 4 16,-1 8 0-16,0 1 3 0,0-1 1 0,-2 8-7 16,2-16 7-16,-2 7-4 0,0 9-1 0,3-16 0 15,-3 8 0-15,0 0 0 0,0 8-2 0,0-19 3 16,0 19-6-16,0-15 2 0,0 5 5 0,0 10-3 15,0-16 1-15,0 8-5 0,0 8-2 0,-3-18 0 0,6 9 3 16,-3 9 1-16,0-17-10 0,0 10 4 16,0 7 4-16,2-17-2 0,-2 17-4 0,2-14 2 0,-2 5-5 15,0 9-12-15,2-15-13 0,-2 7-13 0,3 0-21 16,-3 8-25-16,0-12-31 0,0 12-37 0,0 0-43 16,-3-16-230-16,-3 9-513 0,6 7 142 0</inkml:trace>
  <inkml:trace contextRef="#ctx0" brushRef="#br0" timeOffset="-73616.02">22320 17258 338 0,'0'0'152'15,"0"0"-23"-15,0 0 3 0,0 0-23 0,0 0-6 16,6-29-15-16,-6 29-3 0,3-14-5 0,-1 6-4 16,-2 8-12-16,0-20-8 0,0 11 3 0,2 0 5 15,-2 9-5-15,0-26 1 0,0 14-4 0,0-1-5 16,0 3-9-16,0 10 1 0,0-21-6 0,0 13-3 16,0 8 0-16,2-16-2 0,-2 5 0 0,0 11-2 15,2-16 2-15,-2 8-1 0,0 8-2 0,3-17 5 16,-1 11-3-16,-2 6-6 0,0-17 7 0,0 17-3 15,3-9 1-15,-3 9-10 0,5-9-1 0,-5 9-1 16,0 0-1-16,0 0-6 0,0 0 0 0,0 0-4 0,0 0-2 16,0 0-1-16,0 0 8 0,0 0-2 0,8 35 3 15,-10-16 2-15,0 11 3 0,-5 3 5 0,2-4 1 16,-2 2 1-16,-4 0 1 0,-3-2 4 0,1 1 2 16,0-3 2-16,-4 0-6 0,6-5 1 0,-1-1-2 15,1-5-5-15,2 1-4 0,-3-3-1 0,3 3-2 16,3-5-1-16,-1-2-1 15,2 0-1-15,0-3 2 0,1-2 0 0,4-5-3 16,-7 8 2-16,7-8 1 0,-4 8-1 0,4-8-2 0,0 0-3 16,0 0 2-16,0 0-5 0,0 0-1 0,0 0 2 15,0 0 0-15,0 0-6 0,45-21 1 0,-26 14 2 16,-2-3-2-16,2 2-2 0,2-1 4 0,-1 1-2 16,-4 4 0-16,4 1 1 0,-4-4-3 0,3 3-2 15,-8 0 2-15,2 2-2 0,-13 2 0 0,19 0 1 16,-19 0-1-16,15 2 0 0,-15-2 2 0,10 8 0 15,-10-8-1-15,7 10 2 0,-5-6-1 0,0 4 0 0,-2-8-1 16,0 17 4-16,0-10 0 0,0-7-1 0,-4 15-2 16,-1-7 3-16,-1 1-2 0,-2-1 0 0,2 1 2 15,-3-3 3-15,-6 4-4 0,4-4 3 0,-2 1-4 16,-3 1 2-16,3-4 1 0,-2-3 1 0,15-1-1 16,-20 5 0-16,20-5 0 0,-18 0 1 0,18 0 2 0,0 0 0 15,-28-6 1-15,28 6 2 0,-13-8 1 0,13 8 0 16,-12-11-6-16,10 5 1 0,2 6 3 0,-7-13-3 15,7 13-1-15,-4-14 0 0,4 14-2 0,2-16-4 16,-2 16-12-16,7-12-18 0,-5 3-20 0,-2 9-28 16,6-12-22-16,2 6-28 0,-1-1-35 0,1-1-175 15,7-2-410-15,-2 2 115 0</inkml:trace>
  <inkml:trace contextRef="#ctx0" brushRef="#br0" timeOffset="-73238.12">22783 17365 294 0,'-5'16'201'15,"0"-7"-12"-15,-6 3-17 0,0 0-16 0,-1 2-9 16,1 0-13-16,4-3-13 0,-3-1-10 0,4-2-7 16,-1 0-10-16,5-1-15 0,-3 1 0 0,5-8-10 15,-6 13-3-15,6-7-10 0,0-6-6 0,0 0 1 16,6 12-6-16,1-8-3 0,-7-4-4 0,19 6-4 15,1-3-6-15,-2-3 2 0,0 0-4 0,1 0-3 16,-1-3 0-16,0 1-5 0,-4 0 0 0,-3 0-2 0,0-2 0 16,-11 4-1-16,17-7-1 0,-17 7-5 0,8-8 3 15,-8 8-4-15,5-5 2 0,-5 5 0 0,0-9 2 16,0 9 1-16,-9-14-1 0,5 8 5 0,-3-3 2 16,-3 3 8-16,4 0-1 0,-3 0 4 0,2-1-1 15,3 2 2-15,-6-2 0 0,5 2 2 0,5 5 1 16,-11-11-3-16,5 3-1 0,6 8-2 0,-8-8-4 15,8 8-4-15,-6-7-4 0,6 7-2 0,0 0-14 0,-7-8-14 16,7 8-19-16,0 0-29 0,0 0-34 16,0 0-28-16,0 0-26 0,2-12-46 0,-2 12-126 0,13-8-386 15,-13 8 108-15</inkml:trace>
  <inkml:trace contextRef="#ctx0" brushRef="#br0" timeOffset="-72924.75">23344 17229 251 0,'0'0'202'0,"4"-10"-24"0,-4 10-29 0,2-8-14 0,-2 8-11 15,5-11-12-15,-5 11-14 0,0 0-3 16,0-14-6-16,0 14-12 0,2-8-5 0,-2 8 2 0,0 0-5 16,0-12-4-16,0 12-6 0,0 0-9 0,0-11 2 15,0 11-9-15,0 0-11 0,0 0 2 0,0 0-2 16,0 0-3-16,0 0 4 0,0 0 8 0,-18-4 6 15,18 4 2-15,-25 15 3 0,12-5-3 0,-4 0 3 16,2 2 2-16,1 2-9 0,0 1 1 0,-2-2-1 0,5 1-4 16,-1 2-5-16,3-2-2 0,2-1-2 0,3-2-1 15,2 1-4-15,-4-2-3 0,9-1 0 16,0 9 0-16,1-4-3 0,3 3-5 0,4-3-21 0,3 0-20 16,-3 0-24-16,3 1-23 0,0-2-18 0,0-4-22 15,-3 3-23-15,4-1-14 0,-1-3-28 0,0 1-106 16,-2-6-336-16,-1 0 96 0</inkml:trace>
  <inkml:trace contextRef="#ctx0" brushRef="#br0" timeOffset="-72586.18">23453 17518 339 0,'14'-5'169'0,"-14"5"-9"16,0 0-10-16,11-4 6 0,-11 4-11 0,0 0-14 0,0 0-15 0,0 0-17 16,14-4-11-16,-14 4-12 0,0 0-4 0,0 0-3 15,0 0-3-15,0 0-2 0,0 0 2 0,0 0-2 0,0 0-1 16,7 18-5-16,-7-18-1 0,-5 16-6 0,5-16-11 15,-2 15 0-15,2-15-1 0,-2 15-4 0,4-8-8 16,-2-7 0-16,0 13 0 0,0-13 3 0,4 14-5 16,-4-14-4-16,9 12 0 0,-2-7 0 0,-7-5-5 15,10 10 1-15,-10-10 0 0,11 2-4 0,-11-2 2 16,0 0 2-16,0 0-7 0,0 0 0 0,29-8 2 16,-29 8-2-16,11-10-2 0,-7 3 2 0,-4 7 5 15,4-16 1-15,-4 6 4 0,0 10 8 0,2-16-2 16,-2 7 0-16,0 9 1 0,-2-17 1 0,0 9 8 15,-4-2-4-15,6 10 2 0,-4-16 1 0,2 7-3 0,2 9-6 16,-5-14-1-16,5 14-1 0,-6-12-5 16,4 5 1-16,2 7-6 0,-3-10-11 0,3 10-20 0,0 0-23 15,-4-11-30-15,4 11-28 0,0 0-33 0,0 0-18 16,0 0-32-16,-2-7-164 0,2 7-411 0,0 0 115 16</inkml:trace>
  <inkml:trace contextRef="#ctx0" brushRef="#br0" timeOffset="-72336.57">23896 17388 444 0,'0'0'269'0,"8"-7"-29"16,-8 7-28-16,15-8-20 0,-9 4-23 15,3 0-20-15,10-2-16 0,1-1-16 0,11 1-7 0,5-2-8 16,0 2-7-16,0 0-8 0,3 3-11 0,-3 0-6 0,3 0-4 15,-2 1-7-15,-10 2-7 0,5 0-9 0,-4 2 0 16,-6 1-8-16,-4-3 0 0,3 3-13 0,-8 0-13 16,2-3-22-16,-6 4-18 0,-9-4-18 0,0 0-14 15,17 5-18-15,-17-5-6 0,0 0-9 0,0 0-11 0,0 0-14 16,6 8-11-16,-6-8-15 0,0 0-102 0,0 0-300 16,0 0 87-16</inkml:trace>
  <inkml:trace contextRef="#ctx0" brushRef="#br0" timeOffset="-72149.1">24358 17293 211 0,'-11'-13'131'15,"6"8"-1"-15,5 5-5 0,-4-9 7 0,4 9-2 16,-7-8 10-16,7 8 3 0,0 0 5 0,-9-12 0 16,9 12-10-16,0 0-12 0,-4-9-14 0,4 9-13 15,0 0-8-15,-8-6-11 0,8 6-2 0,0 0 2 0,0 0-2 16,0 0-6-16,0 0-3 0,-15 23-4 16,10-13-6-16,-2 6-5 0,0 1-7 0,5 1-7 0,-5 2 0 15,5 2-3-15,-2 6-1 0,6 3-8 0,-2-6-16 16,0-3-25-16,0-1-22 0,4-2-33 0,-2-1-25 15,5 2-31-15,3-1-39 0,-1-3-155 0,0-1-382 16,5-1 109-16</inkml:trace>
  <inkml:trace contextRef="#ctx0" brushRef="#br0" timeOffset="-71594.9">25019 17204 327 0,'12'-9'166'0,"-5"0"-6"0,-7 9-13 0,11-14 4 16,-11 14 0-16,12-13-9 0,-12 13-3 0,9-10-8 16,-9 10-4-16,0 0-15 0,11-10-14 0,-11 10-13 15,0 0-6-15,0 0-16 0,0 0-1 0,0 0-1 16,0 0-4-16,0 0 7 0,5 39 0 0,-10-21-1 15,1 1 0-15,-5 13 1 0,-2-3-1 0,-1 0-3 16,-2 1-5-16,2-2-8 0,1-3-1 0,3-6-7 16,-2-1-2-16,1-2-4 0,0 1-6 0,5-4 1 15,-6 0-3-15,5-3-2 0,1-1-3 0,-3-2 2 0,7-7-6 16,-4 13 5-16,4-13-4 0,-2 10 0 0,2-10 0 16,0 0-4-16,-5 8-3 0,5-8-1 0,0 0 2 15,0 0-7-15,0 0-1 0,0 0-3 0,0 0-3 16,56-20-2-16,-39 13 2 0,4 0 0 0,-4-2 1 15,-2 5 0-15,2 0-2 0,0-2-2 0,-2 4-1 16,-1-1 3-16,-14 3-1 0,23 3-1 0,-23-3 1 16,16 6 1-16,-16-6 0 0,13 8 0 0,-5-1 3 0,-8-7-3 15,9 11 3-15,-7-4-1 0,-2-7 3 16,2 14 6-16,-2-14-2 0,-2 11 4 0,2-11 2 16,-9 12-3-16,1-6 1 0,8-6-1 0,-15 10 0 0,6-6-2 15,9-4-1-15,-21 8 4 0,10-8 1 0,-5 3-3 16,16-3-3-16,-25 0 3 0,25 0 0 0,-20-4 1 15,20 4-2-15,-17-9-1 0,11 5-1 0,6 4-1 16,-9-12-8-16,9 12-8 0,0-14-14 0,0 14-22 16,11-17-17-16,-2 5-20 15,3 2-11-15,-1-1-22 0,2 1-18 0,-1 2-15 16,3 1-26-16,-3 1-140 0,2 2-381 0,-3 1 108 16</inkml:trace>
  <inkml:trace contextRef="#ctx0" brushRef="#br0" timeOffset="-71407.4099">25268 17439 271 0,'0'0'119'0,"0"0"3"15,0 0-3-15,21-2-1 0,-21 2-2 0,0 0-4 16,0 0-7-16,0 0-2 0,0 0 1 0,21 2-3 16,-21-2-1-16,0 0-4 0,6 8 5 0,-6-8 3 15,7 11-1-15,-7-11-2 0,6 13-4 0,-2-2 4 16,-2-3-7-16,2 3-8 0,-4-2-6 0,5 6-6 0,-5 1-9 16,0-1-10-16,2-2 0 0,-2 3-5 0,2-4-4 15,-2 5-9-15,2-3 1 0,-2-2-7 0,3-2-22 16,-1 6-25-16,-2-5-27 0,0 1-26 0,2-1-25 15,-2-11-32-15,4 17-32 0,2-12-33 0,-6-5-104 16,11 8-352-16,-11-8 100 0</inkml:trace>
  <inkml:trace contextRef="#ctx0" brushRef="#br0" timeOffset="-71141.81">25959 17235 384 0,'11'-16'169'0,"-1"1"-7"0,-5 6-11 0,1-2-18 16,-3 3-9-16,-3 8-10 0,4-12-13 0,-4 12-4 16,2-9-11-16,-2 9-8 0,0 0-6 0,0 0 0 15,0 0 1-15,-17-4 5 0,17 4-1 0,-30 13 10 16,0 1-2-16,5-5-3 0,4 4-3 0,3-1-5 16,-14 18 66-16,16-17-74 0,3 3-8 15,1 1-5-15,1 3-1 0,2-5-8 0,3 5-3 0,2-2-3 16,4 2-2-16,2 1-14 0,4-3-23 0,5-1-30 15,-2 1-36-15,3-2-36 0,10 7-29 0,-4-4-50 16,10-1-140-16,-5-6-386 0,7 5 109 0</inkml:trace>
  <inkml:trace contextRef="#ctx0" brushRef="#br0" timeOffset="-70943.65">26210 17501 218 0,'0'0'280'0,"7"-11"-19"0,-7 11-19 16,4-8-15-16,-4 8-11 0,0 0-27 0,10-8-22 0,-10 8-17 0,0 0-18 0,0 0-10 15,0 0-12-15,0 0-3 0,0 0 1 0,0 0 0 16,0 0-13-16,11 22-1 0,-11-22-1 0,0 18-9 16,-2-1-8-16,2-1-2 0,0 1-6 0,-2 1-1 0,2-2-8 15,0 1-11-15,-3 0-5 0,1 0-5 0,2-1 1 16,0 1-7-16,0-3-33 0,2-1-33 0,1 0-41 16,-3-2-46-16,0-1-49 0,0 0-48 0,0-10-178 15,8 16-474-15,-3-8 131 0</inkml:trace>
  <inkml:trace contextRef="#ctx0" brushRef="#br0" timeOffset="-70718.4599">26680 17445 569 0,'0'0'322'0,"2"-8"-40"0,-2 8-39 0,0 0-24 16,8-10-32-1,-8 10-19-15,0 0-18 0,17 0-22 0,-17 0-12 16,28 0-11-16,-7 1-13 0,2 4-8 0,-4-3-9 0,16 4-9 16,-8 0-16-16,-4-4-28 0,-2 4-27 0,-1-2-28 15,1 0-25-15,-6 0-29 0,2 0-20 0,-6-1-20 16,-11-3-10-16,20 5-14 0,-20-5-10 0,11 0-105 16,-11 0-316-16,0 0 90 0</inkml:trace>
  <inkml:trace contextRef="#ctx0" brushRef="#br0" timeOffset="-70546.59">27032 17467 730 0,'-10'-18'-16'0,"10"18"23"0,0 0 23 15,-9-12 11-15,9 12 18 0,-5-9 18 0,5 9 7 16,0 0 8-16,-6-10 1 0,6 10-4 0,0 0-4 0,0 0 0 16,-7-6 7-16,7 6 7 0,0 0-1 0,0 0-3 15,0 0 1-15,-18 18-1 0,18-18-4 0,-11 15-3 16,1-2-11-16,5-1-4 0,-1 4-10 0,-3-1-5 16,3-2-5-16,0 2-7 0,4 2-5 0,-5 1 0 15,5-1-14-15,0-1-26 0,-1-2-46 0,3 7-28 16,3-4-39-16,-1-1-37 0,0 1-159 0,5-5-369 15,-3-2 105-15</inkml:trace>
  <inkml:trace contextRef="#ctx0" brushRef="#br0" timeOffset="-70296.61">27442 17550 268 0,'0'0'298'0,"0"0"-51"16,0 0-38-16,0 0-31 0,6-11-21 0,-6 11-19 16,0 0-17-16,0 0-13 0,0 0-22 0,21-1-32 15,-21 1-27-15,0 0-33 0,28 1-33 0,-28-1-32 16,32 4-23-16,-15-1-15 0,2 3-10 0,2-4-67 15,-4 0-220-15,2-2 67 0</inkml:trace>
  <inkml:trace contextRef="#ctx0" brushRef="#br0" timeOffset="-70202.81">27711 17560 888 0,'16'-2'-28'0,"-16"2"23"0,23-2 15 0,-23 2 22 16,0 0 17-16,23-4 19 0,-23 4 4 0,11-2 5 15,-11 2-7-15,14-7-3 0,-14 7-9 0,13-4-9 16,-13 4-1-16,21-4-8 0,-21 4-17 0,20 0-6 16,-20 0-23-16,42 0-35 0,-25 0-38 0,6 0-101 15,-2 3-211-15,-3-2 62 0</inkml:trace>
  <inkml:trace contextRef="#ctx0" brushRef="#br0" timeOffset="-69973.1">28142 17556 303 0,'0'0'187'16,"23"-6"-25"-16,-23 6-18 0,0 0-22 0,9-4-18 15,-9 4-14-15,0 0-11 0,18-7-29 0,-18 7-21 0,16-6-31 16,-3 4-25-16,4 0-21 0,-2 0-15 16,-15 2-12-16,32-2 1 0,-15 0-43 0,-2 2 104 0,-15 0-85 15,23-2 83-15,-23 2-22 0,17-3 22 0,-17 3 19 16,0 0 23-16,15-1 15 0,-15 1 21 0,0 0 20 15,0 0 3-15,19-3 3 0,-19 3-6 0,0 0-1 16,0 0-8-16,0 0-10 0,13-1 1 0,-13 1-21 16,0 0-15-16,0 0-43 0,0 0-37 0,21-3-56 0,-21 3-63 15,0 0-204-15,27-1 62 0</inkml:trace>
  <inkml:trace contextRef="#ctx0" brushRef="#br0" timeOffset="-69751.2899">28726 17510 277 0,'0'0'336'15,"0"0"-52"-15,-32-20-30 0,32 20-34 0,0 0-24 16,0 0-20-16,0 0-23 0,0 0-12 0,0 0-15 16,0 0-14-16,13-8-13 0,-13 8-11 0,17-3-9 15,-17 3-8-15,29-1-8 0,-11 1-5 0,3 0-9 16,-21 0-5-16,38 1-14 0,-19 4-21 0,1-5-25 0,-1 2-24 31,1 0-20-31,-6 0-32 0,-14-2-30 0,23 4-28 16,-23-4-22-16,17 0-123 0,-17 0-349 0,0 0 97 0</inkml:trace>
  <inkml:trace contextRef="#ctx0" brushRef="#br0" timeOffset="-69546.73">28888 17350 457 0,'0'0'218'0,"0"0"-28"0,0 0-34 16,0 0-15-16,0 0-16 0,0 0-10 0,0 0-7 15,0 0-2-15,0 0 3 0,0 0-10 0,-21 27-2 16,12-13-13-16,2 2 0 0,1 4-10 0,-4-5-9 16,3 4-4-16,-4 8-7 0,4-5-7 0,0-1-4 15,3-5-7-15,1 1-19 0,1 0-28 0,0-1-32 16,2 1-47-16,2-1-40 0,-2-4-164 0,2-4-350 15,3 3 97-15</inkml:trace>
  <inkml:trace contextRef="#ctx0" brushRef="#br0" timeOffset="-68795.37">29709 17254 325 0,'0'0'158'0,"7"-10"-7"15,-7 10-22-15,0-9-15 0,0 9-11 0,0 0-11 16,4-12-12-16,-4 12 1 0,0 0-16 0,0-11-9 15,0 11-4-15,0 0-5 0,0 0 3 0,2-10-4 16,-2 10 0-16,0 0-11 0,0 0 2 0,0 0 11 16,0-12-8-16,0 12-5 0,0 0-1 0,0 0 1 15,0 0-2-15,0 0 3 0,0 0-6 0,2-10-5 0,-2 10 1 16,0 0-3-16,0 0-3 0,3-8-3 0,-3 8 7 16,0 0-7-16,9-11 8 0,-9 11 1 0,0 0 3 15,9-8 6-15,-9 8 1 0,5-9 6 0,-5 9 1 16,6-5 1-16,-6 5 0 0,0 0-4 0,9-8-4 15,-9 8-3-15,0 0-6 0,0 0-3 0,0 0-2 16,0 0-1-16,0 0 4 0,0 0 2 0,10 20 2 16,-14-2 1-16,-4 13-2 0,-3 0 4 0,2 2-2 0,-5 2 2 15,1-2 2-15,-4 2-4 0,2-3 2 0,0 4-3 16,2-6 1-16,-3-1-4 0,5-6-3 16,2-2-1-16,-1-3-4 0,3-3 1 0,-1 0-5 0,-1 0-1 15,1-2 0-15,2-3 5 0,1-1-3 0,1 0-1 16,4-9-2-16,-7 11 2 0,7-11-2 0,0 0 4 15,-7 8-1-15,7-8-3 0,0 0-2 0,0 0 4 16,0 0-3-16,0 0-2 0,0 0-3 16,0 0 0-16,14-29 0 0,-5 17-2 0,3-7 2 0,-4 3-1 15,3 0-2-15,-1 1-1 0,4 0-1 0,-3 1 1 16,1 2-2-16,1 2-1 0,-4 1-1 0,3 3 0 0,-3 0 0 16,-9 6-2-16,18-4 0 0,-18 4 1 0,18 1-2 15,-18-1 4-15,19 7-4 0,-19-7 3 0,13 12-1 16,-6-5 0-16,0 1 3 0,0 6 3 0,-1 0-7 15,-1 1 2-15,-3-6 3 0,1 2-2 0,-3-1 2 16,0-10 4-16,-5 19 6 0,5-13 1 0,0-6 7 0,-11 17 1 16,-6-9 3-16,6-2 0 0,-7 5 0 15,2-8-2-15,-5 2 1 0,4-1-1 0,-2-4-9 16,19 0 2-16,-41 0 3 0,41 0-2 0,-38-3-2 0,21 2-7 16,6-4-7-16,11 5-20 0,-21-7-23 0,15 2-22 15,6 5-37-15,0 0-34 0,-9-14-33 0,9 14-50 16,4-10-166-16,-4 10-463 0,16-22 128 0</inkml:trace>
  <inkml:trace contextRef="#ctx0" brushRef="#br0" timeOffset="-68389.17">29896 17510 317 0,'0'0'195'0,"15"8"-20"0,-15-8-18 16,10 11-11-16,-8-2-7 0,3-1-3 0,1 6 1 15,-1 2-5-15,-3-1-1 0,-2 1-11 0,2-1-9 16,-4-4-11-16,0 1-3 0,0 1-7 0,-1-2-1 16,1-3-5-16,2-8-5 0,-4 19-5 0,2-11-5 15,2-8-5-15,-8 14 0 0,6-8-6 0,2-6-6 16,-5 10 2-16,5-10-1 0,-2 9-3 0,2-9-3 16,0 0-2-16,0 0-1 0,0 0-9 0,0 0 1 0,0 0-6 15,0 0-5-15,0 0-1 0,0 0 1 0,0 0-6 16,39-19-5-16,-23 7-3 0,12-6 2 0,-5 1-1 15,-8 5 0-15,4 0-5 0,-4 1-3 0,-1 1 4 16,0 2-4-16,0 2 0 0,-3-3 0 0,-2 5-3 16,-9 4 0-16,21-7 1 0,-21 7-4 15,21-1 3-15,-21 1 0 0,17 0-4 0,-17 0 1 0,17 6 2 16,-17-6-1-16,17 8-1 0,-10-1 2 0,0-1-1 16,0 2-2-16,-2 0 1 0,-1 1 5 0,0-2-2 15,2 2 1-15,-2 8 2 0,1-3-2 0,-3-4 5 16,0 6-7-16,0-4-11 0,-2 1-27 0,-2-5-146 15,0 10 34-15,0-10-34 0,2 3-39 0,0-11-128 16,-3 14-421-16,3-14 118 0</inkml:trace>
  <inkml:trace contextRef="#ctx0" brushRef="#br0" timeOffset="-68149.88">30862 17471 367 0,'7'-12'231'16,"-7"12"-31"-16,-2-10-17 0,2 10-19 0,-11-7-7 0,11 7-5 0,-14-5-1 16,14 5-10-16,-25 0-3 0,5 0-1 0,20 0-8 15,-39 5-6-15,20 2-11 0,2 2-8 0,-2-2-8 16,0 6-6-16,2-1-7 0,2 1-8 0,0-2-4 16,5 4-9-16,-3-1-2 0,4 1-7 0,3 3-3 15,0 3-6-15,4-4-6 0,2 1-1 0,-2 0-12 16,4-2-24-16,2 4-30 0,4-2-31 0,-1-2-33 15,-1-2-30-15,3 1-34 0,5 0-33 0,-3-8-162 16,-1 2-422-16,6-5 117 0</inkml:trace>
  <inkml:trace contextRef="#ctx0" brushRef="#br0" timeOffset="-67712.45">30963 17712 367 0,'0'0'172'15,"18"-4"-1"-15,-18 4-12 0,13-4-14 0,-13 4-13 16,17-3-14-16,-17 3-12 0,0 0-5 0,0 0-3 15,21 8 5-15,-15 0-5 0,-6-8 2 0,5 16-7 0,-5 0-3 16,0 3-8-16,0-1-4 0,-5 2-3 16,1-1-3-16,0 1-2 0,0 1-8 0,-4 8-2 15,3-7-5-15,1-1-4 0,2-4-5 0,-3-4-2 0,3 4-5 16,-4-6-3-16,4-1 0 0,0-2-1 0,2-8 9 16,-4 13 4-16,4-13 4 0,0 0-4 0,0 9-1 15,0-9-9-15,0 0-5 0,0 0-1 0,0 0-1 16,0 0-8-16,0 0 1 0,44-18-2 0,-29 6-1 15,15-6-4-15,-3-2-1 0,3 2-1 0,-3 0-2 16,-5 3-4-16,-1 3-2 0,-2 2 0 0,-1 2-1 16,0 2-2-16,1-3 1 0,-6 5-3 0,0 0 1 0,-13 4-4 15,21-2 0-15,-21 2 1 0,0 0 0 0,25 6-1 16,-16 0 0-16,-9-6 1 0,12 13 0 16,-5-5-3-16,0 9 2 0,-1-4 2 0,-1 0 1 0,-3-1-2 15,3 5 3-15,-5-1 3 0,0-1-4 0,0 1 3 16,0-2-4-16,-2 3 1 0,-1-2 3 0,3-5-4 15,-2 0 2-15,2 1 1 0,0-11 0 0,-5 16-1 16,5-8 1-16,0-8 1 0,-4 14 2 0,4-14-4 16,-2 11 1-16,2-11 0 0,-3 8-1 0,3-8-11 15,0 0-14-15,0 0-28 0,-2 14-33 0,2-14-44 16,0 0-50-16,0 0-64 0,0 0-139 0,0 0-454 0,0 0 124 16</inkml:trace>
  <inkml:trace contextRef="#ctx0" brushRef="#br0" timeOffset="-67582.12">31540 18057 384 0,'2'-12'175'0,"-2"12"-25"0,0 0-47 16,0 0-54-16,2-10-67 0,-2 10-79 0,0 0-114 16,0 0 35-16</inkml:trace>
  <inkml:trace contextRef="#ctx0" brushRef="#br0" timeOffset="-64555.75">19291 17687 258 0,'0'0'141'0,"0"0"-12"0,0 0-13 0,0 0-7 16,0 0-10-16,0 0-4 0,0 0-3 0,0 0-12 16,0 0-1-16,0 0-8 0,0 0-1 0,0 0-7 0,0 0-5 15,0 0 7-15,0 0-11 0,0 0 0 0,0 0-6 16,0 0 2-16,0 0 1 0,0 0-5 0,0 0-2 16,0 0-4-16,0 0 0 0,0 0 6 0,0 0-7 15,0 0-3-15,0 0-4 0,0 0-3 0,0 0-4 16,0 0-6-16,0 0 1 0,0 0-5 0,0 0 0 15,0 0-1-15,0 0 3 0,0 0-8 0,0 0 0 16,0 0 0-16,0 0-1 0,0 0 1 0,20 30 2 0,-15-25-10 16,-5-5 6-16,6 12 0 0,0-5 2 0,-6-7-3 15,6 12 0-15,-6-12-4 0,5 11 1 16,-1-4-1-16,-4-7-1 0,7 10-4 0,-7-10 8 0,2 9-2 16,-2-9-3-16,0 0 3 0,8 11-2 0,-8-11-2 15,0 0 5-15,2 8-3 0,-2-8 3 0,0 0-2 16,0 0-1-16,2 10 3 0,-2-10-2 0,0 0 4 15,0 0-10-15,-6 14 11 0,6-14-3 0,-12 11 2 16,3-6-6-16,9-5 7 0,-19 8-5 0,8 3 1 16,-3-7 2-16,3 3-1 0,-3-3 7 0,-2 4 1 15,-2-7-4-15,0 8-2 0,-5-5 7 0,3 0 0 0,-15 0 2 16,8-1-3-16,-8-2 9 0,-1 2-4 0,2-6 3 16,-3 2-1-16,1 1 3 0,-2-4 2 15,0 4 1-15,2-5-5 0,-5 1 4 0,7 2 0 0,-8-4 3 16,4 2 2-16,-1 0 0 0,3-2-1 0,-3-3-1 15,-2 3 1-15,2 0-6 0,-2-1 0 0,2-1-3 16,-4 0 3-16,7 4 2 0,-8-4-4 0,6 2-1 16,-1 0 0-16,-5 2-2 0,3-1-1 0,5 2 1 15,-6 0-2-15,6 2-3 0,-5-4 1 0,5 3-2 16,-6 0-1-16,2 0 1 0,1 2-2 0,-3-2 3 16,2-1-7-16,1 2 5 0,-2-2-2 0,2 3-1 15,0-1-1-15,-1-2 5 0,-2 3 0 0,3 0-7 16,1-2 1-16,2-1 3 0,-6 1-3 0,3-2 1 0,1 1-3 15,-4-1-4-15,-3 0 5 0,4 2 0 0,0-2 0 16,0 2-1-16,-2-2-1 0,-3-2 2 0,3 3 0 16,-1-3 3-16,5 2-7 0,-1 2 5 0,-2-3-8 15,1 1 7-15,5 4-2 0,0-3 0 0,2 1 0 16,-8-1-1-16,3 2-4 0,3 1 5 0,0-2-2 0,-4 2 0 16,4 0 0-16,4 0-2 0,-6 0 5 15,3-2-3-15,-4 0-1 0,5 2-1 0,-5 0 2 0,3 0 0 16,2-3-2-16,0 1 4 0,-2 0-4 0,-2 2-1 15,-2-3 4-15,1 3-3 0,-1-2 3 0,-2-1 1 16,3 1-1-16,-5 0-2 0,3 0-1 0,1-2 2 16,-2 1 3-16,1 2-1 0,-2 1 2 0,4-4-4 15,-2 4 1-15,3 0-3 0,-1 0-1 0,2-5 1 16,3 5 2-16,-5 0-3 0,14-2 3 0,-11 2 0 16,1 0 1-16,10 0 0 0,-9 0 0 0,9 0-2 15,-3 2 1-15,6-2 1 0,1 0-1 0,1 2 0 16,-3 1-2-16,3-3-2 0,-17 1 2 0,-2 2 1 15,3-2-1-15,-3 4 1 0,5-1-1 0,0-2-1 0,0 0 3 16,6-2 0-16,3 3 0 0,4-3 1 0,-11 0 0 16,-2 0-3-16,4 0 2 0,-1 2 0 0,-1 0-2 15,-5-4-3-15,5 2 3 0,-2 0 0 0,-2 2 1 16,1-4 1-16,-1 0 0 0,4 2-2 0,-2 0 3 16,0 2-1-16,6-2 1 0,-6 0-4 0,-2 0 0 15,-3 2 2-15,2-1 1 0,-2-1-3 0,3 0 4 16,9 0-2-16,-1 0 0 0,7 0 1 0,-13 0-1 0,7 0-1 15,2 0-3-15,-12 2 2 0,3 0 3 0,0 1-2 16,4-3 0-16,8 0-2 0,-1 0 6 0,4 0-1 16,0 0-3-16,-14-5 0 0,8 5 3 0,-9-2-3 15,7 2 4-15,4 0-1 0,0 0 0 0,3 0-1 16,-1 0 1-16,-13 2-5 0,6-4 4 0,3 2-1 16,-9 4 1-16,2-4-2 0,-4 0 1 0,2 0 1 15,6-4 2-15,3 6-2 0,2-2 0 0,-9 0-2 16,2 0 1-16,5 0-1 0,-9 0 4 0,7 2-3 15,-10-2 0-15,3 0 0 0,7 0 2 0,4 3-2 16,1-3 0-16,-13 2 0 0,8-2 1 0,2 2-1 0,-9-2-3 16,2 2 0-16,4-2 5 0,5 0 0 0,2 0-1 15,-1 0 0-15,1 0 0 0,3 0-3 0,0 1 5 16,18-1-3-16,-38-1 3 0,14 1-2 0,6 0 1 16,-2-2-2-16,-1 2 2 0,0-2 0 0,1 0 0 15,2-1-2-15,-3-1 3 0,1 3-3 0,-1-1-1 16,0 0 0-16,-1-3 0 0,1 1 1 0,-2 4 4 15,2-2-3-15,-13-4 0 0,10 3 2 0,1 3-2 0,4-1-1 16,-1-2 0-16,0 1-2 0,-3 2 5 0,-1-2-1 16,5 2 1-16,0-1-2 0,-2-2 0 15,3 3 2-15,0-1-3 0,-2-3-1 0,20 4 2 0,-37-1-4 16,17-1 6-16,1 0-1 0,1 2-1 16,0-2-1-16,-1 0 1 0,-1-1 1 0,-1 2-1 0,1-1-2 15,0 0-2-15,-1-2 3 0,0 2 3 0,-3 0-1 16,-8 2-4-16,-3 0 1 0,5-5 1 0,8 4 0 15,1 1 1-15,0-3-1 0,4 1 1 0,-4 2 1 16,3 0-2-16,-1-2 1 0,1 0-2 0,18 2 3 16,-30-4 0-16,17 4-1 0,13 0 1 0,-19-3-4 0,19 3 3 15,-20-1 1-15,20 1 0 0,-23-3-2 0,5 2 0 16,0 1 4-16,-3-2-6 0,4 0 2 0,-7-1 0 16,1 3 1-16,-8 0 0 0,-4-4-2 0,8 3 3 15,-7-2-2-15,4 1 0 0,7 0 3 0,0 0 0 16,-9-1-1-16,8-1-1 0,1 3-3 0,2-1 1 15,-4 0-1-15,5 0 6 0,-14 0-3 0,6-2 1 0,5-1 0 16,0 4-3-16,3-2 4 0,2 1-2 0,-3 0 1 16,3-2-1-16,-1 0 1 0,-1 0 0 0,2 0-2 15,-1-2 2-15,2 2-2 0,0 0 1 0,-3-2 1 16,4-1 2-16,-3 3-3 0,2-2-1 0,-2-1 0 16,-1 2 3-16,-1 1-4 0,3-1 1 0,4 1 0 15,-4 1-1-15,0-5 4 0,4 5-3 0,1-2-2 16,-4 0 1-16,-1 1 1 0,0-2 3 0,-1-1-3 15,1 1 0-15,0-2 3 0,2 4-1 0,-2-3-2 16,0 3 2-16,2-2 1 0,0 2-3 0,0-4 0 0,-3 4 3 16,1-4-2-16,4 4 0 0,-1-1-2 0,0 1-1 15,4 0 1-15,11 4-1 0,-20-9 4 0,11 6-2 16,9 3 3-16,-18-6 3 0,10 0-5 0,8 6 2 16,-15-8-1-16,8 4-2 0,7 4 3 0,-14-11-2 15,8 7-1-15,6 4 0 0,-11-11 1 0,3 5 1 16,8 6-3-16,-13-10 4 0,8 3-3 0,5 7 1 15,-12-9 1-15,12 9 1 0,-13-10-4 0,6 5 2 0,7 5-2 16,-12-8 4-16,12 8-6 0,-11-8 3 0,11 8 1 16,-11-8 0-16,11 8 3 0,-12-9-6 0,12 9 1 15,-11-7 4-15,11 7-2 0,-9-5 0 0,9 5 0 16,0 0 0-16,-12-8 0 0,12 8 2 0,0 0-4 16,-11-6 5-16,11 6-1 0,0 0-2 0,0 0-2 15,-10-7 5-15,10 7-4 0,0 0-1 0,0 0 4 16,0 0-2-16,-6-8-1 0,6 8 2 0,0 0-4 15,0 0 2-15,0 0 0 0,0 0 4 0,-9-6-5 16,9 6 0-16,0 0 2 0,0 0-1 0,0 0 1 0,0 0-1 16,0 0-2-16,0 0 1 0,0 0-1 0,0 0 3 15,-9-8-3-15,9 8 1 0,0 0-7 0,0 0-9 16,0 0-13-16,0 0-12 0,0 0-12 0,0 0-13 16,0 0-15-16,0 0-30 0,0 0-16 0,0 0-44 15,0 0-162-15,0 0-400 0,2 27 114 0</inkml:trace>
  <inkml:trace contextRef="#ctx0" brushRef="#br0" timeOffset="-63865.9">8620 18144 350 0,'-11'-2'182'0,"11"2"-16"0,0 0-14 16,-12-4-17-16,12 4-6 0,0 0-9 0,0 0-9 15,-11-7-8-15,11 7-2 0,0 0-8 0,0 0-2 16,0 0-14-16,0 0 2 0,-16-2 0 0,16 2-7 16,0 0-5-16,0 0-5 0,0 0 4 0,0 0-6 15,0 0 2-15,-11-8-9 0,11 8 0 0,0 0-6 16,0 0-2-16,0 0-8 0,0 0-2 0,0 0-3 16,0 0-2-16,0 0 2 0,0 0-7 0,29-10-5 15,-13 6 4-15,0 4-5 0,5 0-2 0,-1-3 2 0,3 3-9 16,-2 3 1-16,13-2 3 0,-7 4-11 0,-2-5-10 15,-2 3-20-15,-5 2-13 0,0-1-23 0,1 0-13 16,-1 3-19-16,0-1-13 0,-2-3-16 0,-5 2-12 16,3 0-8-16,-14-5-15 0,12 9-91 0,-12-9-297 15,0 0 84-15</inkml:trace>
  <inkml:trace contextRef="#ctx0" brushRef="#br0" timeOffset="-63647.16">8711 18222 216 0,'0'0'148'0,"0"0"-23"0,0 0-6 16,0 0-10-16,-14 6-15 0,14-6 6 0,0 0-4 15,0 0 6-15,0 0 3 0,0 0-4 0,0 0 1 0,0 0-2 16,0 0-8-16,0 0 3 0,44 7-6 16,-24-4-17-16,-4-6-1 0,8 3-9 0,-1 0-5 0,-1 0-4 15,-2 0-11-15,1 3 4 0,1-1-10 0,13 0-16 16,0-2-24-16,-7 0-27 0,-2 2-27 0,-6-2-24 15,17 4-45-15,-10-4-130 0,-2 3-306 0,10-2 89 16</inkml:trace>
  <inkml:trace contextRef="#ctx0" brushRef="#br0" timeOffset="-61611.43">10700 18222 325 0,'7'-11'144'16,"-7"11"-12"-16,11-12-2 0,-11 12-13 0,7-15-4 15,-3 6-2-15,2 0 1 0,-2 1-3 0,-4 8-6 16,7-14-3-16,-3 6-6 0,-2 1-2 0,-2 7-3 16,5-14-1-16,-5 14-9 0,4-12-5 0,-4 12-10 0,6-9-9 15,-6 9-8-15,0 0-6 0,0 0-5 0,0 0-5 16,0 0-2-16,0 0-2 0,0 0-3 0,0 50 1 15,-8-19-3-15,4 1-2 0,-5 1-1 0,2 2-3 16,-1 0 2-16,2 1 0 0,-3 0-1 0,0-4-2 16,7 2 1-16,-6-5 0 0,6-5 1 0,-2-3-2 15,-1-3 0-15,1-1 1 0,2-1-5 0,-1-2 5 16,1-4-6-16,2-2 4 0,-2 0-2 0,2-8 1 16,-3 13 0-16,3-13-2 0,-2 8 2 0,2-8 0 15,0 0 0-15,0 0 0 0,-3 7-3 0,3-7 3 0,0 0-7 16,0 0 2-16,0 0-2 0,0 0 1 15,17-33 0-15,-13 17 0 0,3-5 0 0,5-9-2 16,-8 8 0-16,5-7 0 0,0-3-3 0,3-1-6 0,-3 2-6 16,0-4-4-16,3 0-2 0,-1 1 0 0,-2 3 6 15,3-2-5-15,-4 0 0 0,-1 7 1 0,0 4 3 0,0 4-3 0,-2-2 3 16,-1 4 1-16,1-1-1 0,1 0 1 16,-4 0 0-16,6 5 1 0,-4 2 0 0,-4 10 1 15,9-20 0-15,-4 11-1 0,-5 9-1 0,16-18 3 0,-7 7 1 16,0 3 0-16,-9 8-1 0,18-12 13 0,-18 12-13 15,19-6 1-15,-19 6 0 0,20-6-1 0,-20 6-1 16,25 0 0-16,-25 0 1 0,0 0 4 0,30 10-1 16,-15-1-1-16,2-1-1 0,-4 2 1 0,-3 0 2 0,1 0-3 15,0 3 4-15,-1-1-1 0,-1 3 3 0,-3-4 0 16,-1 2 0-16,-5-13 0 0,5 21 5 0,-5-13 4 16,0-8 2-16,-5 18 2 0,5-18 0 0,-11 25 3 15,-3-13 0-15,-2 0-3 0,-3 1-3 0,4-4 1 16,-4 2-3-16,1-2 4 0,2-1-1 0,-2-2-4 15,2 2 3-15,3-4-11 0,13-4-14 0,-28 6-17 16,28-6-20-16,-18 3-19 0,18-3-29 0,0 0-27 16,-18 4-31-16,18-4-125 0,0 0-336 0,0 0 96 15</inkml:trace>
  <inkml:trace contextRef="#ctx0" brushRef="#br0" timeOffset="-61345.37">11391 18238 391 0,'0'0'161'0,"0"0"-19"0,11-8-16 0,-11 8-18 0,0 0-12 16,0 0-6-16,0 0-8 0,0 0 2 15,0 0-4-15,0 0 4 0,0 0 4 0,0 0 0 0,0 0 2 16,7 30 1-16,-7-30 0 0,-2 21-5 0,-5-4-4 15,3-1-5-15,-5 1-4 0,1-2-7 0,1 2-7 16,-4 2-9-16,5-2 1 0,-6-2-7 0,3 5-4 16,-4-4-17-16,3 1-25 0,-1-3-33 0,2-1-33 15,-1 3-49-15,4-4-37 0,1 0-133 0,3-5-344 16,-2 1 97-16</inkml:trace>
  <inkml:trace contextRef="#ctx0" brushRef="#br0" timeOffset="-60547.46">12089 18230 325 0,'0'0'136'0,"0"0"-10"0,11-11-19 16,-11 11-18-16,0 0-2 0,9-12-1 0,-9 12-11 15,0 0 6-15,0 0-16 0,9-10-2 0,-9 10 1 16,0 0-10-16,8-10-2 0,-8 10 1 0,0 0-6 16,6-12-6-16,-6 12-1 0,0 0-7 0,5-13-3 15,-5 13-6-15,0 0 0 0,6-12 1 0,-6 12-7 16,0 0-1-16,0 0 3 0,5-17-8 0,-5 17 3 16,0 0-5-16,0 0-6 0,5-12 4 0,-5 12 1 15,0 0-2-15,0 0-2 0,0 0 1 0,5-10-3 16,-5 10 1-16,0 0 4 0,0 0-6 0,0 0 4 15,0 0-4-15,0 0 4 0,0 0-2 0,6-13-5 0,-6 13 1 16,0 0 4-16,0 0 0 0,0 0-1 0,0 0-5 16,0 0 5-16,0 0-2 0,0 0 0 0,0 0 3 15,7-12-2-15,-7 12 7 0,0 0-4 0,0 0 5 16,0 0-8-16,0 0 2 0,0 0 2 0,0 0 0 16,0 0 0-16,0 0-4 0,0 0 2 0,0 0-3 15,0 0 0-15,0 0-2 0,0 0 4 0,4-10-2 16,-4 10-1-16,0 0 2 0,0 0-1 0,0 0 1 15,0 0-5-15,0 0 7 0,0 0-3 0,0 0 2 16,0 0-2-16,0 0 5 0,0 0-4 0,0 0 2 16,0 0 2-16,0 0 0 0,0 0 6 0,0 0 10 15,0 0-7-15,0 0 2 0,0 0-1 0,0 0-5 16,0 0 4-16,0 0-3 0,0 0 0 0,0 0 1 16,0 0-3-16,0 0 3 0,0 0-6 0,0 0 6 15,0 0-4-15,0 0 3 0,10-11-5 0,-10 11-2 16,0 0-3-16,0 0 2 0,0 0 3 0,0 0 1 15,34 0-2-15,-34 0-1 0,0 0 2 0,34 13 1 16,-21-9 2-16,6 1 3 0,-3 4 1 0,0 2 0 0,-1-2 5 16,2 4 3-16,-4 0 3 0,4 0 2 15,-6 4-1-15,3 0 3 0,-3 0 1 0,-2-4-3 0,1 6 1 16,-4-2 2-16,-1-1 2 0,1 0 4 0,-4 0-2 16,-2 1 2-16,-2-2 0 0,2-4 3 0,-4 0 5 15,4-1-4-15,0-10 1 0,-5 17 5 0,3-9 1 16,2-8-1-16,-6 15 9 0,6-15 1 0,-8 10 4 15,8-10 5-15,0 0 2 0,-7 9-3 0,7-9-1 16,0 0-11-16,0 0 2 0,0 0-11 0,0 0-4 0,0 0-5 16,0 0-4-16,0 0 1 0,5-47-3 15,9 20-9-15,-1-1-1 0,-1 6-2 0,1 1 3 0,6-5-4 16,-3-1-5-16,4 3-2 0,-4 4 7 0,0 3-15 16,-2 4-10-16,0 1-25 0,1 1-17 0,-3-1-23 15,-1 4-24-15,0 0-23 0,-11 8-30 0,19-10-27 16,-19 10-26-16,13-7-25 0,-13 7-143 0,0 0-447 15,21-6 125-15</inkml:trace>
  <inkml:trace contextRef="#ctx0" brushRef="#br0" timeOffset="-59984.13">12937 17988 269 0,'0'0'204'16,"-11"-9"-24"-16,11 9-20 0,0 0-7 0,0 0-7 0,0 0-9 15,-16-8-3-15,16 8-6 0,0 0-9 0,0 0-4 16,0 0-4-16,0 0-10 0,-14-4-7 16,14 4-10-16,0 0-3 0,0 0-10 0,0 0-5 0,0 0-9 15,0 0-5-15,0 0-5 0,0 0-5 0,0 0-4 16,0 0-5-16,0 0-3 0,0 0-1 0,0 0-3 15,0 0-3-15,0 0-2 0,0 0 0 0,0 0-3 16,48 29-3-16,-32-19-2 0,2 2 1 0,-4 0-2 16,2 3 1-16,9 3-3 0,-4-1 1 0,-4-4-1 15,-2-2-2-15,0 1 2 0,-1-3-4 0,2 2 2 16,-4-3-4-16,-3 0 3 0,-9-8 0 0,23 10-4 0,-15-6 3 16,-8-4 0-16,19 9 2 0,-19-9-5 0,16 1 1 15,-16-1 1-15,0 0 1 0,23 4 1 0,-23-4 2 16,0 0-6-16,0 0 1 0,23 0-1 0,-23 0 2 15,0 0-2-15,0 0 1 0,0 0 1 0,0 0 0 16,0 0-4-16,0 0 2 0,29-4-3 0,-29 4 1 16,0 0-1-16,0 0 0 0,0 0 1 0,0 0 3 15,0 0 3-15,-41 43 1 0,13-24 6 0,2 3 5 16,-4-1 2-16,5 0 5 0,-3-1 2 0,-1 1 2 16,1-2 7-16,1-2 10 0,6 1-9 0,1-6-1 15,1-2 3-15,-8 13 33 0,16-17-37 0,0 2-4 16,1-4-6-16,1 3 1 0,5-4 0 15,4-3-5-15,-12 8-2 0,12-8 7 0,-9 7-5 0,9-7-8 16,0 0 0-16,-9 5-5 0,9-5-7 0,0 0-27 16,-7 7-20-16,7-7-26 0,0 0-38 0,0 0-43 15,-7 4-47-15,7-4-44 0,0 0-149 0,0 0-467 16,-16 6 129-16</inkml:trace>
  <inkml:trace contextRef="#ctx0" brushRef="#br0" timeOffset="-59156.1">10442 17943 214 0,'7'-9'119'16,"-7"9"-13"-16,14-17-17 0,-7 12-16 0,-7 5 5 15,13-13-19-15,-13 13-5 0,10-12-5 0,-10 12-6 16,11-8-2-16,-11 8-3 0,16-11 10 0,-16 11-3 15,11-11 2-15,-11 11 2 0,9-8-2 0,-9 8 4 16,0 0-8-16,14-8 0 0,-14 8-8 0,0 0 0 16,0 0-8-16,14-8-4 0,-14 8 4 0,0 0-6 15,0 0-5-15,0 0 7 0,0 0-2 0,0 0 1 16,27 2 8-16,-27-2 0 0,0 0 2 0,0 0 4 0,0 0 5 16,11 17 6-16,-11-17 3 0,0 14 0 0,0-14-2 15,0 0 7-15,-9 25-4 0,-4-11 3 0,1 2-3 16,-3-3 1-16,-13 10-6 0,-2-1 1 0,3-5 1 15,-5 1 0-15,-2 1-3 0,-2-3 0 0,2 0 0 16,-2-3 1-16,0 0-10 0,6 0 8 0,3 2-8 16,0-9-6-16,7 2-2 0,1 1 1 0,1-6-7 15,4 4-3-15,14-7 0 0,-20 6 1 0,20-6-6 16,-14 6-3-16,14-6 2 0,0 0-2 0,-13 8-1 16,13-8-1-16,0 0-1 0,0 0 0 0,-10 8 3 15,10-8-4-15,0 0 2 0,0 0-5 0,0 0 5 0,0 0-3 16,0 0 4-16,0 0-4 0,14 21 1 15,-14-21-2-15,18 8-1 0,-18-8 0 0,14 13 0 0,-5-7 1 16,5 6 1-16,2-1 1 0,0 1 2 0,-1-2-3 16,13 7 1-16,-9-4 2 0,0 0-2 0,2 0 4 15,-2-3-3-15,-1 0 1 0,11 8 1 0,-6-3 0 16,7 2 2-16,-5-7-1 0,-7 0 0 0,1 1-2 16,-2-4 2-16,4 4-1 0,-2-3-1 0,-2 3-2 0,4-4 2 15,-2 1-1-15,-4 4-1 0,6-3-4 16,9 6-20-16,-8-3-29 0,-1-1-31 0,-3 0-49 15,12 8-48-15,0-3-204 0,-10-1-454 0,1-4 126 0</inkml:trace>
  <inkml:trace contextRef="#ctx0" brushRef="#br0" timeOffset="-58502.28">14385 18339 233 0,'0'0'175'0,"-15"-6"-24"0,15 6 1 16,-14-7-8-16,14 7-2 0,-14-4-7 0,14 4-4 0,-14-3-3 16,14 3-1-16,0 0-7 0,-13-8-4 15,13 8-5-15,0 0-7 0,-12-3-9 0,12 3-7 16,0 0-7-16,0 0-10 0,0 0-5 0,0 0-3 0,0 0-4 15,0 0 0-15,0 0 0 0,0 0-7 0,0 0-1 16,0 0-2-16,44 12 0 0,-8-6 2 0,3-1-8 16,5-1-5-16,1 2 4 0,1-1-10 0,-3 1 0 15,-3-1-4-15,4 0 2 0,-1 0-6 0,-1-1-3 16,-8 3 1-16,0-3-5 0,-6 0-3 0,-6-2 0 16,-4 0-2-16,1 0-1 0,-1 0 1 0,-2 1-6 15,-16-3-2-15,22 2-11 0,-22-2-4 0,17 4-16 16,-17-4-12-16,0 0-19 0,15 0-18 0,-15 0-17 15,0 0-19-15,0 0-6 0,0 0-24 0,0 0-9 16,0 0-11-16,0 0 3 0,0 0-5 0,0 0-92 0,0 0-306 16,0 0 89-16</inkml:trace>
  <inkml:trace contextRef="#ctx0" brushRef="#br0" timeOffset="-58280.71">14922 18329 930 0,'-14'-10'-39'0,"3"1"18"16,1 1 21-16,10 8 20 0,-20-12 8 0,12 3 10 16,8 9 6-16,-11-14 1 0,11 14 12 0,-6-12 10 15,6 12 7-15,-11-15 8 0,11 15 6 0,-6-12 2 16,6 12 4-1,0 0 4-15,-6-17 5 0,6 17 2 0,0 0 4 16,-3-12-12-16,3 12-9 0,0 0-12 0,0 0-10 16,0 0-4-16,-6-10-7 0,6 10-2 0,0 0 8 15,0 0 2-15,0 0 11 0,0 0 0 0,-21 39-7 16,14-25 1-16,5 7-5 0,-5-3-4 0,0 12-4 0,-2 2-4 16,0 0-5-16,0-2-6 0,4 2 2 15,-4 1-4-15,2 0-5 0,5 2-13 0,0-2-30 0,-5 1-34 16,2 2-34-16,3-4-39 0,0 4-38 0,6-4-37 15,1 4-181-15,2-4-447 0,4 0 125 16</inkml:trace>
  <inkml:trace contextRef="#ctx0" brushRef="#br0" timeOffset="-57158.77">23309 17777 228 0,'0'0'48'0,"0"0"-11"0,0 0-3 0,0 0 3 0,5-8-9 16,-5 8-2-16,0 0 0 0,0 0-2 0,0 0 1 15,0 0-6-15,0 0-1 0,0 0-9 0,0 0 4 16,0 0-4-16,0 0 5 0,0 0-1 0,0 0 1 16,0 0 1-16,0 0 1 0,0 0-8 0,0 0 3 15,0 0 0-15,11-5-4 0,-11 5 1 0,0 0-15 16,0 0-19-16,0 0-45 0,0 0-82 0,0 0 26 15</inkml:trace>
  <inkml:trace contextRef="#ctx0" brushRef="#br0" timeOffset="-55837.19">15916 18175 306 0,'0'0'215'0,"0"0"-19"0,0 0-22 0,0 0-14 16,11-9-13-16,-11 9-7 0,0 0-12 0,0 0-7 0,0 0-8 15,9-11-7-15,-9 11-11 0,0 0-4 0,0 0-11 16,0 0-6-16,12-10-5 0,-12 10-13 0,0 0-6 16,9-7-1-16,-9 7-7 0,0 0-3 0,12-17-5 15,-12 17-4-15,11-13-5 0,-5 5 0 0,-6 8-2 16,19-20-3-16,-8 8-2 0,0 0-3 0,-1-1 1 15,-1 3-2-15,-1 0-4 0,0 1 3 0,-8 9-3 16,13-16-2-16,-13 16 0 0,7-15-2 0,-7 15-3 16,9-12 2-16,-9 12 1 0,7-8 0 0,-7 8-4 15,0 0 0-15,7-13 2 0,-7 13-4 0,0 0-1 0,0 0-1 16,0 0 0-16,0 0 3 0,0 0-3 0,0 0 0 16,-23-12 1-16,23 12-2 0,-41 5 0 0,9 0-3 15,5-1 4-15,4 3-1 0,-9 2 0 0,2-2 1 16,10-1-2-16,4 1 3 0,-5-2-2 0,6 2-1 15,15-7 1-15,-26 10-1 0,20-6 1 0,6-4 3 16,-12 11-1-16,12-11 1 0,0 0-1 0,0 11 3 16,0-11 1-16,0 0 0 0,18 16-1 0,-1-3-1 15,-4-4 0-15,6-1 0 0,-4 3 1 0,4 0-4 0,5 8 2 16,-1-2 2-16,-4-3-1 0,-6-1 0 16,1 4 0-16,-3-2 1 0,-2 2-1 0,-1-2 1 0,-2 2 0 15,1 0 5-15,-5 4 5 0,0-4 5 0,-2 4 2 16,-2-2 6-16,-4 1-4 0,-1 1 5 0,-5 8 2 15,-1-7 3-15,2-1-2 0,-1-5-2 0,1 1 2 16,-1-3-2-16,1-1-2 0,-1 1 4 0,3-3-8 16,2-2-1-16,0-1 4 0,3-1-1 0,-3-3 8 15,7-4-1-15,-5 9 0 0,5-9-1 0,0 0-5 16,0 0 5-16,0 0-8 0,0 0-3 0,0 0 1 16,0 0 1-16,0 0-4 0,51-29 5 0,-24 8-9 15,7-4 1-15,-2 0 0 0,2-1 3 0,0-1-10 16,-4 1 4-16,0-2 1 0,1 2-5 0,-3 1 4 0,-1 0-5 15,-1 3 2-15,-5 4-1 0,-8 5 5 0,-2 1-5 16,-1 1-3-16,-2 3 1 0,-8 8-11 0,14-12-18 16,-14 12-22-16,10-10-32 0,-10 10-26 0,0 0-17 15,11-5-18-15,-11 5-25 0,0 0-23 0,0 0-8 16,0 0-142-16,0 0-402 0,0 0 112 0</inkml:trace>
  <inkml:trace contextRef="#ctx0" brushRef="#br0" timeOffset="-55634.08">16555 18308 256 0,'0'0'204'0,"0"0"-19"16,0 0-14-16,28-2-17 0,-28 2-22 0,0 0-17 15,0 0-12-15,0 0-2 0,0 0-4 0,0 0 5 16,8 14 4-16,-8-14-2 0,-8 17 0 0,0-2-1 16,-3 0-6-16,-6 2-7 0,-3 8-6 0,2 1-10 15,-3-1-5-15,1-3-8 0,1-1-8 0,4-2-4 16,3-3-7-16,1 0-1 0,-1 1-12 0,3-3-27 15,0 3-30-15,-2-3-33 0,3-1-32 0,6-1-41 0,2-2-44 16,0-3-119-16,0-7-355 0,10 7 100 0</inkml:trace>
  <inkml:trace contextRef="#ctx0" brushRef="#br0" timeOffset="-55258.3">17069 18252 274 0,'0'0'167'0,"7"-12"-11"0,-7 12-22 0,0 0-10 16,12-9-5-16,-12 9-6 0,0 0-3 0,18-5-5 16,-18 5-4-16,0 0-8 0,23-4-3 0,-23 4-3 15,0 0-3-15,0 0-4 0,41 9-10 0,-25 2-3 16,-3-2-6-16,4 0 0 0,-6 4-3 0,3 0-2 0,-5 0-3 15,0 2 1-15,-2 0-6 0,0 2 0 16,-5-1 2-16,0 0 4 0,0 0 4 0,-2-1-7 16,-2-5 10-16,0 1-1 0,-2-2-2 0,-3 0 4 0,2-3 5 15,-2 0-1-15,7-6 2 0,-11 10 6 0,11-10 4 16,0 0 3-16,0 0-8 0,-17 7-7 0,17-7-6 16,0 0-4-16,0 0-10 0,0 0 1 0,-2-31-5 15,12 15-10-15,6-11 2 0,4-5-9 0,2 6-4 0,4-5-10 16,-1 7-8-16,0-3-24 0,-2 4-22 15,5 2-30-15,-8 8-34 0,-4 2-42 0,2 3-41 16,-4-1-41-16,-3 6-177 0,-11 3-485 0,16-8 134 0</inkml:trace>
  <inkml:trace contextRef="#ctx0" brushRef="#br0" timeOffset="-54820.84">17759 18140 268 0,'0'0'218'0,"0"0"-20"15,0 0-14-15,0-15-12 0,0 15-10 0,0 0-11 0,0 0-10 16,0 0 0-16,0 0-10 0,0 0-6 0,0 0-8 16,0 0-5-16,0 0-8 0,0 0-6 0,0 0-11 15,0 0-7-15,0 0-4 0,-34 27-4 0,34-27-7 16,0 14-6-16,0-14-4 0,13 31-3 0,2-19-6 15,2 1-4-15,10 3-5 0,5-2-4 0,2 3-2 16,5-5-5-16,-3 1 0 0,6-1-3 0,-1-4-2 16,-5 2-3-16,1-1 2 0,-5-3-2 0,-2 1-7 0,-10-1-2 15,-4-3 3-15,-16-3-4 0,20 4 1 0,-20-4-3 16,19 3 0-16,-19-3-1 0,0 0 2 16,0 0-1-16,0 0-1 0,0 0 0 0,4 12-3 15,-4-12 3-15,0 0 1 0,-25 18 2 0,7-7 3 0,-1-1 3 16,-13 3 2-16,5 4 8 0,-7-2-5 0,2-1 0 15,-2 4 0-15,2-3 2 0,0-1 2 0,2 1 2 16,5-3-2-16,-5 4 4 0,5-5 5 0,5-2-6 16,4-1-5-16,0-2 0 0,2 2-4 0,3-4 5 15,-1 2-9-15,3-4 1 0,3 2-2 0,6-4-2 16,-17 9-24-16,11-5-30 0,6-4-24 0,-11 4-32 0,11-4-33 16,-17 6-30-16,8-2-46 0,9-4-200 0,-23 2-489 15,6-2 136-15</inkml:trace>
  <inkml:trace contextRef="#ctx0" brushRef="#br0" timeOffset="-54032.15">15763 18152 223 0,'0'-14'88'0,"0"14"-21"0,0 0 12 0,0 0-4 15,-2-17 5-15,2 17-5 0,0 0-3 0,-2-14 2 0,2 14 4 16,0 0 1-16,-3-14-7 0,3 14-9 0,0 0-6 15,0 0-1-15,3-19 2 0,-3 19-1 0,4-17-6 16,0 9-4-16,-4 8 0 0,7-16-7 0,0 8-6 16,5-5 1-16,-1-1 4 0,1 1-5 0,-3 3 3 15,4 0-3-15,-3 0 7 0,-1 2-6 0,-9 8-1 0,15-15-3 16,-15 15-5-16,12-11-2 0,-12 11-4 0,7-8 0 16,-7 8-7-16,0 0 1 0,0 0 3 0,0 0-2 15,0 0 7-15,0 0-3 0,0 0 4 0,-39 42 1 16,14-20 3-16,-5 5 4 0,0-3 7 0,-6 0 3 15,2 2-2-15,2-1 6 0,-2-3 0 0,-1 1-2 16,3-4 3-16,2 1-4 0,1-1-1 0,7-7-2 16,1 0 2-16,2-4-4 0,6 0 2 0,0 1-5 0,13-9-1 15,-21 8 1-15,12-2 5 0,9-6-1 16,0 0 0-16,-16 8 0 0,16-8 0 0,0 0 3 0,-12 7-10 16,12-7-4-16,0 0-2 0,0 0-2 0,0 0-6 15,0 0-3-15,0 0 0 0,-9 10 0 0,9-10-3 16,0 0 1-16,0 0-2 0,0 0-1 0,16 16-1 15,-16-16-1 1,21 19 3-16,-8-7 0 0,4 0-1 0,-2 1 1 16,10 9 0-16,-2-1 2 0,2 0 2 0,2 1 1 15,1-2-3-15,-1-2 3 0,-4-1 1 0,5 2 0 16,-5-4 0-16,1 5 0 0,-1-6-3 0,-2-2 0 0,-3-2-2 16,-2-2 3-16,2 3-5 0,3-2-1 0,-5-1 1 15,2-3 0-15,-2 2 0 0,2 1-6 16,0 1-20-16,-2-3-27 0,-2-1-34 0,-3-1-47 0,-1 1-51 15,8 1-51-15,-10-1-163 0,4-2-468 0,-12-3 130 16</inkml:trace>
  <inkml:trace contextRef="#ctx0" brushRef="#br0" timeOffset="-53131.25">18878 18649 221 0,'0'0'135'0,"0"0"-18"0,0 0-6 0,0 0-4 16,0 0-7-16,0 0 0 0,0 0-6 0,0 0-3 15,0 0-9-15,0 0 1 0,0 0-5 0,0 0 0 16,0 0-6-16,0 0-8 0,0 0-6 0,0 0-8 15,0 0-7-15,0 0 2 0,0 0-9 0,0 0-1 16,0 0-1-16,0 0-1 0,0 0-2 0,0 0-2 16,0 0 0-16,0 0-4 0,0 0 4 0,0 0 3 15,0 0 4-15,0 0 0 0,2 6-1 0,-2-6-3 16,19 5-1-16,1-5-4 0,3 0-2 0,13 2-4 16,4-6 1-16,0-1-1 0,-1-1-2 0,5-3-6 0,-3 1 2 15,-3-2-4-15,-2-1 1 0,4 4 0 0,-6-5-6 16,-6 4 1-16,-6-1 2 0,-6 5-2 0,2-3 0 15,-4 2-4-15,-14 5-11 0,21-7-14 0,-21 7-19 16,13-4-26-16,-6 3-11 0,-7 1-15 0,0 0-14 0,0 0-19 0,0 0-125 16,0 0-298-16,0 0 86 0</inkml:trace>
  <inkml:trace contextRef="#ctx0" brushRef="#br0" timeOffset="-52880.2289">18878 18912 290 0,'0'0'215'0,"0"0"-30"0,0 0-23 0,0 0-17 15,0 0-10-15,0 0-23 0,0 0-7 0,0 0-5 0,0 0-11 16,62-10-5-16,-39 8-8 0,11-4-5 0,2 0-4 16,3-1-3-16,2 1-5 0,5-2-8 15,-10 0-2-15,10 2-4 0,-5-1-3 0,-5-1-5 0,0 2-4 16,2 0-2-16,-14-3-4 0,20 1 17 15,-27 4-33-15,0-1-14 0,-2 4-17 0,-3-1-30 16,-12 2-30-16,18-4-33 0,-18 4-44 0,14-2-93 16,-14 2-299-16,0 0 86 0</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985.8787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37:09.995"/>
    </inkml:context>
    <inkml:brush xml:id="br0">
      <inkml:brushProperty name="width" value="0.05292" units="cm"/>
      <inkml:brushProperty name="height" value="0.05292" units="cm"/>
      <inkml:brushProperty name="color" value="#FF0000"/>
    </inkml:brush>
  </inkml:definitions>
  <inkml:trace contextRef="#ctx0" brushRef="#br0">1672 1387 325 0,'0'0'92'0,"0"0"3"0,0 0-22 0,0 0-12 16,0 0-1-16,0 0-7 0,0 0-11 0,0 0 1 16,0 0-15-16,0 0 8 0,0 0 13 0,-4 4-4 15,-2 8 14-15,0 4-10 0,0 0-8 0,-5 8-1 16,-1 4 3-16,1 1 3 0,1-1 10 0,-1 4-9 16,-2-3 0-16,-1 4 1 0,2-3 1 0,-1 1-3 15,-1 3-5-15,-1-1-7 0,3-3 6 0,1-3-10 16,-1 1-3-16,2-2 0 0,1-5-2 0,2-7-3 0,1-1-2 15,2-2-5-15,0-3-5 0,0-1 7 0,2-1-2 16,2-6 3-16,-3 7-3 0,3-7-5 0,0 0-1 16,0 0 3-16,0 0-4 0,0 0-2 0,11-28 1 15,1 2-4-15,2-1-9 0,-2-5 6 0,2-1-16 16,3-2-2-16,0-2 5 0,-1 1 2 0,1 2 0 16,-1-4 0-16,-3 5 4 0,0 2 1 0,-1 1-6 15,-1 0 6-15,1 1 6 0,1 3-8 0,1 2 7 16,-2 1-5-16,-3 0 0 0,3-2 0 0,-2 5-2 15,-3 4 6-15,1 0-6 0,0 0 8 0,0 1 5 0,-2 3-14 16,2-4 5-16,-2 5-2 0,-2 0 7 0,2 2-7 16,-1 4 3-16,-3-3-3 0,-2 8 5 15,4-7-4-15,-4 7-2 0,0 0 4 0,6-6-2 0,-6 6 4 16,0 0 4-16,0 0-6 0,0 0 10 0,0 0 5 16,0 0-1-16,16 35-1 0,-9-20 6 0,-3 2-3 15,0 0-3-15,-2 11 3 0,2-6 0 0,0-2 1 16,0-1 1-16,3 8 4 0,-1-1-2 0,-2-4-5 15,0-3-1-15,-2-2 9 0,0-1-8 0,0 2 5 16,0 1-7-16,0-5 0 0,-2 3-3 0,3 0-3 0,-1-1 4 0,-4 3 3 0,-1-4 0 0,1 0-7 16,2 1 7-16,-2-1-6 0,-2 0 5 15,-2-2 1-15,4-2-4 0,2-11-1 0,-6 19-2 16,4-10 6-16,2-9-4 0,-2 15 1 0,2-15-4 0,-2 14-6 16,2-14-22-16,-3 15-34 0,3-15-21 0,-2 17-17 15,2-17-29 1,-4 15-105-16,4-15-275 0,-6 14 80 0</inkml:trace>
  <inkml:trace contextRef="#ctx0" brushRef="#br0" timeOffset="206.68">1652 1613 328 0,'0'0'141'16,"6"-10"-30"-16,-6 10-11 0,12-7-6 0,-12 7-21 16,17-9-4-16,1 5-9 0,11-3 0 0,1-1-10 15,-5 6-35-15,-2 0-23 0,10 1-26 0,-8 1-33 16,5 0-52-16,-8-3-139 0,-1 2 42 0</inkml:trace>
  <inkml:trace contextRef="#ctx0" brushRef="#br0" timeOffset="706.8199">2085 1581 209 0,'0'0'126'0,"0"0"-8"0,0 0-8 0,0 0-8 16,0 0-12-16,0 0-16 0,0 0 3 0,0 0-12 15,0 0-21-15,0 0 3 0,0 0-11 0,0 0 0 16,0 0-2-16,0 0-5 0,0 0-4 0,0 0-2 0,0 0 8 16,0 0-17-16,27-18 5 0,-27 18-9 0,24 3 10 15,-24-3-5-15,21 8-13 0,-21-8 9 0,15 9 14 16,-9-4-3-16,-6-5-2 0,7 15-1 0,-3-5 11 15,-4-10-3-15,0 24-1 0,-4-10 4 0,2-1-1 16,-1 3-5-16,-3-2-5 0,-1 1-1 0,3-4-4 16,0-1 4-16,4-10-2 0,-6 16-2 0,6-16-1 15,0 13-11-15,0-13 5 0,6 12 2 0,-6-12-2 0,10 16 1 16,-3-11-3-16,-7-5 2 0,13 11-1 0,-1-2 5 16,-1-1 3-16,1 3 1 0,-4-4-1 0,-8-7 1 15,15 13 5-15,-11-7 5 0,-4-6 6 0,8 11 4 16,-8-11-1-16,0 0-5 0,-2 15-2 0,2-15-1 15,-12 12-3-15,2 0 2 0,-7-4-5 0,3 2-4 0,-5-3 0 16,1 1 1-16,2-3 1 16,-1 1 0-16,-1 0-1 0,3-3-11 0,15-3-24 0,-31 2-24 15,31-2-18-15,-20-2-21 0,20 2-33 0,0 0-16 0,-16-11-106 16,12 4-282-16,4-8 80 0</inkml:trace>
  <inkml:trace contextRef="#ctx0" brushRef="#br0" timeOffset="957.07">2430 1613 347 0,'0'0'130'0,"0"0"-15"0,0 0-21 15,19-10-7-15,-19 10-21 0,16-6 3 0,-16 6 3 16,26-5-7-16,-10 1-18 0,3 1 3 0,0 1 1 15,-1 0-12-15,1-2-4 0,-1 3-7 0,0-3 5 16,1 0-12-16,-19 4 3 0,39-2 2 0,-23 0-5 16,3 2-7-16,-19 0-2 0,33-1-9 0,-33 1-5 0,24 0-14 15,-24 0-24-15,18-3-7 0,-18 3-10 0,0 0-13 16,23 0-13-16,-23 0-57 0,0 0-164 16,19-5 50-16</inkml:trace>
  <inkml:trace contextRef="#ctx0" brushRef="#br0" timeOffset="1432.78">1315 2273 309 0,'-4'2'168'0,"4"-2"-22"16,0 0-7-16,0 0-8 0,0 0-17 0,0 0-12 16,-14 2-4-16,14-2-12 0,0 0-10 0,0 0-5 15,0 0-8-15,0 0-3 0,0 0-4 0,0 0-3 16,0 0-5-16,0 0 3 0,0 0-9 0,0 0-5 16,61-8 1-16,-28 4-5 0,4-3 1 0,4 1-8 0,0 3 0 15,25-7-1-15,-3 7-3 0,-13-5-1 0,-11 8-4 16,-1-3-4-16,2 1 2 0,-1 2-7 0,-6-2-16 15,1 2-13-15,-9 2-2 0,-2-2-25 0,-5 0 2 16,-18 0-12-16,35 2-17 0,-22 1-20 0,-13-3-5 0,19 2-16 0,-12 0-82 0,-7-2-234 16,0 0 69-16</inkml:trace>
  <inkml:trace contextRef="#ctx0" brushRef="#br0" timeOffset="1717.68">1469 2493 317 0,'0'0'109'15,"0"0"-16"-15,0 0-15 0,0 0 3 0,0 0-14 16,24 8-3-16,-5-7 0 0,2 1-5 0,12 0-11 16,1-1-4-16,1-1-2 0,0 0 1 0,-2 2-11 15,0 1-11-15,-3-3 2 0,1 0 3 0,-6 0-12 0,-6 0 0 31,-19 0-2-31,35 1 5 0,-23-1 0 0,-12 0-6 16,24 3-5-16,-24-3 5 0,0 0 0 0,25 1-7 16,-25-1 0-16,0 0-3 0,0 0 4 0,21 2 2 0,-21-2 4 15,0 0-9-15,0 0 4 0,0 0 1 16,0 0 0-16,18 2-8 0,-18-2-1 0,0 0-3 0,0 0-16 16,0 0-20-16,0 0-27 0,13 2-88 0,-13-2-181 15,0 0 54-15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40:00.506"/>
    </inkml:context>
    <inkml:brush xml:id="br0">
      <inkml:brushProperty name="width" value="0.05292" units="cm"/>
      <inkml:brushProperty name="height" value="0.05292" units="cm"/>
      <inkml:brushProperty name="color" value="#FF0000"/>
    </inkml:brush>
  </inkml:definitions>
  <inkml:trace contextRef="#ctx0" brushRef="#br0">2529 1778 236 0,'0'0'40'16,"0"0"-3"-16,2-11-20 0,-2 11 14 0,0 0 16 16,0 0-14-16,0 0 6 0,0 0-14 0,0 0 5 0,0 0-1 15,0 0-3-15,-5-8 0 0,5 8 6 0,0 0-2 0,0 0-6 16,0 0 7-16,0 0 2 0,0 0-4 0,0 0 18 16,0 0-23-16,0 0 14 0,0 0 0 0,0 0-1 15,0 0-14-15,0 0 11 0,0 0-15 0,0 0-4 16,0 0 3-16,0 0 2 0,0 0-9 0,0 0 5 0,0 0-6 15,0 0 1-15,0 0 7 0,0 0-4 16,0 0 5-16,0 0 3 0,0 0-6 0,0 0 3 0,0 0 7 16,0 0-7-16,39 8 0 0,-39-8 4 0,30 2 2 15,-12 0-4-15,3-2 3 0,-3 2-12 0,0 1 3 16,-18-3-1-16,34 0-1 0,-23 0 0 0,-11 0-1 16,21 2-7-16,-21-2 9 0,16 0-15 0,-16 0 0 15,0 0 8-15,21 0-3 0,-21 0 2 0,0 0-4 16,0 0 0-16,18 2-2 0,-18-2 6 0,0 0-8 15,0 0 11-15,16 2-8 0,-16-2 3 0,0 0 3 0,0 0-2 16,0 0 1-16,0 0-1 0,0 0 4 0,0 0-2 16,21 0 2-16,-21 0 1 0,0 0 4 0,0 0-4 15,0 0 10-15,17-2 15 0,-17 2-21 16,0 0-3-16,0 0 12 0,0 0-12 0,17-2-1 16,-17 2-4-16,0 0-2 0,11-7 8 0,-11 7-2 0,0 0 4 0,12-4-2 15,-12 4-23-15,0 0-13 0,0 0-12 0,9-6-20 16,-9 6-36-16,0 0-115 0,0 0-245 0,0 0 70 15</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43:49.695"/>
    </inkml:context>
    <inkml:brush xml:id="br0">
      <inkml:brushProperty name="width" value="0.05292" units="cm"/>
      <inkml:brushProperty name="height" value="0.05292" units="cm"/>
      <inkml:brushProperty name="color" value="#FF0000"/>
    </inkml:brush>
  </inkml:definitions>
  <inkml:trace contextRef="#ctx0" brushRef="#br0">19636 9340 235 0,'0'0'34'0,"0"0"-8"0,-10-4 0 0,10 4 5 16,0 0-8-16,0 0-4 0,0 0-1 0,0 0 2 15,0 0-2-15,0 0-4 0,0 0-4 0,0 0 8 0,0 0-1 16,0 0 2-16,0 0-4 0,-7-4-1 0,7 4 2 16,0 0-5-16,0 0 6 0,0 0-6 0,0 0-6 15,0 0 4-15,0 0 4 0,0 0 0 0,0 0-4 16,0 0 2-16,0 0-5 0,0 0 2 0,0 0-6 16,0 0 2-16,0 0 1 0,0 0 0 0,0 0-6 15,0 0 5-15,0 0 0 0,0 0-4 0,0 0 2 16,0 0 2-16,0 0 3 0,0 0-3 0,0 0-3 15,0 0 2-15,0 0-3 0,0 0 4 0,0 0-5 16,0 0-2-16,0 0 7 0,0 0-8 0,0 0 5 0,0 0 1 16,0 0-5-16,0 0 3 0,0 0-3 0,0 0 10 15,0 0-7-15,0 0-5 0,0 0 5 0,0 0-12 16,0 0 10-16,-4-6 2 0,4 6 2 0,0 0-4 16,0 0 0-16,0 0 8 0,0 0 4 0,0 0-13 15,0 0 6-15,0 0-6 0,0 0 3 0,0 0 0 16,0 0 0-16,0 0-1 0,0 0-1 0,0 0 1 15,0 0-2-15,0 0-7 0,0 0 11 0,0 0 4 16,0 0-1-16,0 0-18 0,0 0 16 0,0 0-8 0,0 0 10 16,0 0-2-16,0 0 2 0,0 0-4 0,0 0 4 15,0 0 4-15,0 0-5 0,0 0 1 0,0 0-1 16,0 0-9-16,0 0 9 0,0 0-3 0,0 0 4 16,0 0 0-16,0 0 3 0,0 0-7 0,0 0-4 15,0 0 8-15,0 0-3 0,0 0-2 0,0 0 1 16,0 0-6-16,0 0 12 0,0 0-13 0,0 0 7 15,0 0 3-15,0 0-5 0,0 0 1 0,0 0-2 16,0 0-1-16,0 0 0 0,0 0 0 0,0 0 4 16,0 0-2-16,0 0-1 0,0 0 7 0,0 0-1 15,0 0-7-15,0 0-4 0,0 0-7 0,0 0-15 0,0 0-41 16,0 0-84-16,0 0 29 0</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52:12.692"/>
    </inkml:context>
    <inkml:brush xml:id="br0">
      <inkml:brushProperty name="width" value="0.05292" units="cm"/>
      <inkml:brushProperty name="height" value="0.05292" units="cm"/>
      <inkml:brushProperty name="color" value="#FF0000"/>
    </inkml:brush>
  </inkml:definitions>
  <inkml:trace contextRef="#ctx0" brushRef="#br0">25841 6127 281 0,'4'-8'109'0,"-2"3"-9"0,-2 5-3 0,5-11-6 16,-2 7-8-16,1-2-11 0,-1-2 0 0,-1 2-11 16,2-1-2-16,-2-1 0 0,3 3 3 0,-3 0-3 15,0-2-3-15,3 2-6 0,-2-2-1 0,-1 4 2 0,-2 3-4 16,4-9 25-16,-4 9-3 0,3-4-11 16,-3 4-6-16,4-6-9 0,-4 6-7 0,0 0 2 15,0 0-7-15,0 0 26 0,0 0-28 0,0 0-1 16,13 15-5-16,-7-6 4 0,-4 9-2 0,5 12-2 15,-5-1 0-15,0 2-7 0,5 3 8 0,-3-1-3 16,4 2 1-16,-2 0 1 0,-1-3-2 0,-1 6-5 16,0 1 5-16,-1-4 4 0,-1 0-1 0,6 1-7 15,-8 2 3-15,2-1-1 0,2-2-5 0,-4-1 1 16,0 0 1-16,2-1-1 0,1-5-4 0,-1-4 0 16,-2-1 1-16,4-4-1 0,-4 0 1 0,2-4-4 15,1 2-1-15,-3-2 4 0,2-3-6 0,1-1 2 16,-3-4 1-16,2 2-3 0,-2-1 0 0,2 1 3 0,-2-6-3 15,0-3 3-15,3 11 0 0,-3-11-3 0,2 8 2 16,-2-8 0-16,0 5 4 0,0-5-1 16,0 0-17-16,4 7-20 0,-4-7-32 0,0 0-22 0,0 0-22 15,0 0-19-15,0 0-25 0,23-22-125 0,-7-5-323 16,7-2 89-16</inkml:trace>
  <inkml:trace contextRef="#ctx0" brushRef="#br0" timeOffset="281.2299">26318 6017 238 0,'0'0'67'0,"2"-10"-3"0,-2 10-4 16,0 0 3-16,-2-8-10 0,2 8-6 0,0 0-12 15,-3-9 2-15,3 9 0 0,0 0-8 0,0 0 4 0,0-8-20 16,0 8 5-16,0 0-7 0,0 0 4 0,-5-7 2 16,5 7-7-16,0 0 2 0,-6-3-1 0,6 3-4 15,0 0 3-15,-5-6-10 0,5 6 4 0,0 0-18 16,0 0 10-16,-11-4-8 0,11 4-8 0,0 0-16 16,0 0-7-16,-12-2-43 0,12 2-98 0,0 0 31 15</inkml:trace>
  <inkml:trace contextRef="#ctx0" brushRef="#br0" timeOffset="671.8298">26096 6011 314 0,'0'0'188'0,"0"0"-25"16,0 0-25-16,0 0-22 0,0 0-8 0,0 0-19 16,0 0-7-16,0 0-6 0,0 0-4 0,0 0-6 0,18 14-8 15,-15-7-2-15,6 8 1 0,-5 2 4 0,6 2-9 16,1 9-12-16,-2-1-2 0,0 2 1 0,0 2 0 16,-2 2 0-16,0-1-3 0,-2 1 3 0,2 0-5 15,-1 0-1-15,1 0 0 0,-1 0-7 0,2 4 0 16,-4-2-4-16,-1-2 3 0,-1-1-3 0,2 2 2 15,-4 0-4-15,5-2-1 0,-5-6 1 0,2 3-8 0,0-2 4 16,1 2 0-16,0-5-6 0,-3-3 0 16,0-3 1-16,2-1-3 0,-2-3 0 0,2 2 1 15,-2-4 1-15,2 1-4 0,-2-3 0 0,5-2 3 0,-5 3 1 16,2-4-4-16,0 2 0 0,2-5-12 0,-1 4-12 16,-3-8-11-16,0 11-17 0,0-11-23 0,2 4-44 15,-2-4-46-15,0 0-102 0,0 0-312 0,0 0 89 16</inkml:trace>
  <inkml:trace contextRef="#ctx0" brushRef="#br0" timeOffset="1296.77">26643 6183 330 0,'5'-7'163'16,"-5"7"-14"-16,4-9-12 0,-4 9-16 0,0 0-10 15,0 0-17-15,0 0-11 0,0 0-16 0,2-6-9 16,-2 6-7-16,0 0-6 0,0 0-5 0,0 0-6 15,0 0 0-15,0 0-2 0,-2 41 0 0,0-10-6 16,-2-1-12-16,1 1 6 0,-1 0 11 0,2-3 8 16,0 0-1-16,-1-6-5 0,6-1 4 0,-8 9 4 15,5-7-10-15,2-4 2 0,1-3-9 0,-1-2 5 0,-2 1-1 16,4-3-5-16,-2-4 3 0,1 0-4 16,1 0-3-16,0-3 0 0,0 1 1 0,-4-6-5 0,13 4-1 15,-6-2 4-15,-7-2-4 0,18-2-3 0,-18 2 1 16,18-10-6-16,-8 4 3 0,5-5-6 0,-1-2 3 15,0-2 2-15,-2 0-2 0,-4-1-6 0,3-2 5 16,-2-1 0-16,-3 3-3 0,3 0-1 0,-5-3-1 16,3 3-1-16,-3 3 3 0,1-3 0 0,0-1 0 15,-1 1-3-15,1 3 4 0,-1-1-2 0,0 2-2 16,-1 0 6-16,-1 3-2 0,1-1 1 0,-1 3 5 0,-2 7-1 16,5-13-4-16,-5 13 1 0,0-9 0 0,0 9-2 15,2-8-5-15,-2 8 3 0,0 0-7 16,0 0 6-16,2-8-4 0,-2 8-1 0,0 0 2 0,0 0 0 15,0 0 1-15,0 0 2 0,0 0-5 0,-4 38 5 16,-1-21 1-16,3-1-5 0,-1 2 5 0,1 2 1 16,2-2 2-16,-3 0-1 0,1 3-1 0,2-5 4 15,0 3-3-15,0-1 6 0,2 0-2 0,1 2 1 0,-1-6-1 16,1 0-2-16,-1-2 1 0,3-1 3 16,-3-3-4-16,2 3 2 0,1-3-3 0,-1 0-18 15,4 0-20-15,-4-2-22 0,3-2-39 0,-1 0-65 0,-6-4-107 16,15 0-317-16,-15 0 91 0</inkml:trace>
  <inkml:trace contextRef="#ctx0" brushRef="#br0" timeOffset="1531.1299">27109 6418 379 0,'2'-4'234'0,"-2"4"-26"0,4-8-23 15,-4 8-22-15,6-4-13 0,-6 4-18 0,0 0-12 16,6-9-12-16,-6 9-9 0,9-7-15 0,-2 2-3 16,2 2-8-16,3-1-8 0,4-1-7 0,4-2-10 15,-2 3-2-15,6-2-3 0,-5 4-4 0,2-2-7 16,2 2 0-16,-3 0-25 0,-1 0-16 0,4 2-25 16,-5-5-37-16,-2 5-26 0,-1 0-43 0,0 0-129 15,-15 0-320-15,17-4 91 0</inkml:trace>
  <inkml:trace contextRef="#ctx0" brushRef="#br0" timeOffset="1796.74">27537 6221 303 0,'0'0'240'0,"5"-7"-21"0,-5 7-18 0,2-6-16 15,-2 6-21-15,5-6-23 0,-5 6-15 0,0 0-15 16,3-7-13-16,-3 7-15 0,0 0-11 0,0 0-8 15,4-5-13-15,-4 5-2 0,0 0-4 0,0 0-8 0,0 0-2 16,0 0-8-16,18 20 6 0,-11-12-5 16,0 7-3-16,2 1-5 0,-3 1-2 0,2-1 2 0,-1 1-5 15,1 1-4-15,1-1 4 0,-1 1-2 0,-2 0 2 16,3 1-4-16,-4-2-2 0,1-2-18 0,4 1-13 16,-5-4-15-16,-1-3-15 0,3 2-14 0,-5-3-5 15,2-1-8-15,2-3-22 0,-6-4-39 0,4 4-111 16,-4-4-298-16,0 0 86 0</inkml:trace>
  <inkml:trace contextRef="#ctx0" brushRef="#br0" timeOffset="2062.34">27832 6187 342 0,'7'-14'189'0,"-5"8"-19"0,-2 6-16 0,4-8-13 15,-4 8-12-15,5-9-17 0,-5 9-12 0,4-7-13 16,-4 7-11-16,0 0-4 0,5-7-16 0,-5 7-4 15,0 0-5-15,0 0-8 0,0 0-6 0,0 0-4 16,0 0 1-16,0 0-6 0,0 0-6 0,0 0 3 16,0 0-4-16,0 0 2 0,-2 25-9 0,-1-9 3 0,-1 2-1 15,-3 3 1-15,3-2 1 0,-1 1 5 0,-1-1-2 16,-2 1-1-16,4-1 1 0,-3 2-2 0,0 7-7 16,-2-4 10-16,0-4-4 0,4-5-4 0,1 2 0 15,2-2-7-15,-1-3-22 0,-1-2-20 0,1-1-19 16,1-1-26-16,2 0-21 0,-3-2-16 0,3-6-106 15,0 0-269-15,0 0 77 0</inkml:trace>
  <inkml:trace contextRef="#ctx0" brushRef="#br0" timeOffset="2421.71">28066 5820 269 0,'0'0'103'0,"0"0"-28"0,0 0 1 15,0 0-18-15,0 0 2 0,0 0 6 0,0 0-2 16,10 22 3-16,-5-5-5 0,-3 13 19 0,0 1-1 15,0 0 4-15,0 0-8 0,1 4-1 0,1-2 2 16,-2 2-4-16,0-2 0 0,4 2-6 0,-2-1-9 16,1 4-5-16,3-4-5 0,1-1-6 0,3 0-3 15,-5 0-2-15,2-2-1 0,-2-6-4 0,-2-2-6 0,4-7 1 16,-5 2-7-16,3 0 3 0,-2-3-15 0,2-1-24 16,-1-1-23-16,-1-3-19 0,-1-1-27 15,1-2-29-15,0 0-111 0,-5-7-266 0,9 1 78 0</inkml:trace>
  <inkml:trace contextRef="#ctx0" brushRef="#br0" timeOffset="2749.79">28434 5698 258 0,'2'-6'144'16,"-2"6"-24"-16,4-6-5 0,-4 6-18 0,0 0-15 16,6-6-5-16,-6 6-14 0,0 0-8 0,0 0-9 15,0 0-5-15,4-4-2 0,-4 4-5 0,0 0-5 16,0 0-7-16,0 0-3 0,0 0-3 0,7 14 4 16,-5-3 8-16,0 4 3 0,5 14 13 0,-5 5 9 15,1-1 4-15,-1 2 1 0,3 2 5 0,-3 1-9 16,0 4 0-16,0-2-5 0,3 2-4 0,-1-1-5 0,1 2-2 15,0-3 0-15,-1 4-5 0,-1-4-3 16,3 0-3-16,-1 0-3 0,-3-1 0 0,4-6-1 16,2-1-5-16,-4-8-6 0,1 0-36 0,-1-6-22 0,1 0-26 15,-3-1-39-15,0-4-32 0,0-4-82 0,-2-2-265 16,4-3 76-16</inkml:trace>
  <inkml:trace contextRef="#ctx0" brushRef="#br0" timeOffset="2968.53">28845 6058 325 0,'6'-6'160'16,"-1"1"-17"-16,-5 5-20 0,11-5-17 0,-1 0-15 15,1 1-8-15,7 1-9 0,0-2-16 0,1 1-16 0,-2 2-28 16,4 0-34-16,-2 0-34 0,1 2-87 16,-6 0-166-16,-14 0 49 0</inkml:trace>
  <inkml:trace contextRef="#ctx0" brushRef="#br0" timeOffset="3140.39">28871 6157 442 0,'0'0'288'0,"0"0"-37"0,0 0-40 0,0 0-28 16,0 0-23-16,0 0-20 0,0 0-24 0,23 6-34 0,-23-6-37 15,30-2-36-15,-11 0-52 0,0 2-57 0,2-4-133 16,16 2-277-16,-12-3 80 0</inkml:trace>
  <inkml:trace contextRef="#ctx0" brushRef="#br0" timeOffset="4032.14">29421 5583 364 0,'0'0'148'0,"0"0"-19"0,2-6-19 16,-2 6-9-16,0 0-11 0,0 0-12 0,0 0-2 16,0 0-15-16,8-3-10 0,-8 3-1 0,0 0-3 15,0 0-7-15,0 0-6 0,0 0-2 0,0 0-4 16,4-9-4-16,-4 9-2 0,0 0-5 0,0 0 5 0,0 0-4 16,0 0-7-16,0 0 5 0,0 0-3 0,5-6-4 15,-5 6 0-15,0 0-2 0,0 0 1 0,0 0-4 16,0 0 5-16,0 0-4 0,0 0 3 0,0 0 4 15,0 0-4-15,4-5 1 0,-4 5-1 0,0 0-6 16,0 0 6-16,0 0-6 0,0 0-2 0,0 0 5 16,0 0-10-16,0 0 6 0,0 0-17 0,0 0 20 15,0 0-8-15,0 0 3 0,9 13 2 0,-7-3-5 0,3 6 8 16,-2 1-7-16,-1 3 4 0,2 11 4 16,1-2 4-16,-5 2 5 0,0 4 5 0,2-2 4 0,-2 2 3 15,-2 0-4-15,2-2 7 0,0 7-3 16,0-2 0-16,0-6-2 0,-5 3-5 0,5 0 4 15,3 3 0-15,-1-3-2 0,-2-3 4 0,2 3-1 0,2-2-2 16,1-2-5-16,-7-6 2 0,4-8-1 0,0 3-2 16,3-5 0-16,-2 1-1 0,-3-4-1 0,2-2 4 15,0 1-6-15,-2-4-1 0,4 2 0 0,-4-3-9 16,3 2-11-16,-3-3-13 0,0-5-8 0,0 0-17 0,2 12-38 16,-2-12-34-16,0 0-133 0,0 0-297 0,0 0 85 15</inkml:trace>
  <inkml:trace contextRef="#ctx0" brushRef="#br0" timeOffset="4625.85">29650 5665 253 0,'0'0'41'0,"-3"-6"-2"0,3 6-5 0,0 0 4 16,-2-8-7-16,2 8-6 0,0 0 6 0,-2-8-14 15,2 8 2-15,0 0-1 0,-3-8-1 0,3 8 0 0,0 0 1 16,0-7 3-16,0 7-6 0,0 0 8 15,-2-7 3-15,2 7-3 0,0 0 5 0,0 0 0 0,0-13 6 16,0 13-1-16,0 0 1 0,0 0-9 0,0-11 5 16,0 11 2-16,0 0 2 0,0 0-6 0,0 0-8 15,0-11 4-15,0 11-2 0,0 0-7 0,0 0 4 16,0 0-10-16,0 0 2 0,0 0 13 16,0-9-22-16,0 9 2 0,0 0-1 0,0 0 1 0,0 0-2 15,0 0-4-15,0 0-2 0,0 0 4 0,0 0 2 16,0 0-4-16,0 0-3 0,0 0 4 0,0 0-5 15,5 41 0-15,-5-24 7 0,2 2 26 0,3 15 5 16,-5-1-5-16,2 2 16 0,0 0 0 0,5 2-9 16,-5 2 8-16,0 0-8 0,0 0-3 0,0 0 4 15,1 0-2-15,-3-3-1 0,0 4 2 0,3-1 0 0,1-4-4 16,-1-2-2-16,-1-1-2 0,0 0-2 0,-2-3 0 16,2-5-1-16,0-3 4 0,1-3-6 0,-1 1-4 15,-2-1 1-15,0-3-3 0,0 0-3 0,0 2-1 16,2-5 1-16,0 1-2 0,-2 4 5 0,2-4-9 15,-2-2 2-15,4 6-1 0,-4-1 1 0,0-1 4 16,2 1-3-16,0-2 0 0,0-3-4 0,0 1 2 16,1-4-17-16,-1 0-22 0,2 3-18 0,-2-3-37 0,1-2-22 15,-1 2-116-15,2-4-266 0,-4-4 77 0</inkml:trace>
  <inkml:trace contextRef="#ctx0" brushRef="#br0" timeOffset="5563.28">30058 5776 245 0,'0'0'102'0,"4"-4"-11"16,-4 4-10-16,0 0-6 0,0 0-6 0,4-5-11 16,-4 5-5-16,0 0-1 0,0 0-9 0,0 0-6 15,5-7-4-15,-5 7 2 0,0 0-15 0,0 0-5 16,0 0-2-16,0 0-3 0,0 0 3 0,0 0-1 15,0 0-4-15,0 0 2 0,0 0-3 0,0 0 7 16,-22 16 2-16,8-3-13 0,2-1 6 0,0 0-2 16,-1 3 2-16,0-1 10 0,1 3 12 0,1-1-1 0,2 1-3 15,-1 2 6-15,1-2-5 0,5 3 5 0,0-2 2 16,1 2-2-16,-2 9-1 0,3-2-2 0,2-6-1 16,5-3 9-16,2 11-11 0,2 1 2 0,2-3-3 15,1-3 3-15,-1-7 2 0,-2 0-5 0,3-4-5 16,1 3 1-16,3-3-1 0,-2 0-3 15,-2-2-3-15,1-1 1 0,-2-2-6 0,-1 0 4 0,-2-3 0 16,1-2 8-16,-1 1 2 0,-1 1 0 0,-1-4 5 16,-6-1-5-16,11 5 5 0,-11-5-3 0,10 2 3 15,-10-2-3-15,11 2 1 0,-11-2 0 0,0 0-5 16,13 0 2-16,-13 0-2 0,12 2-6 0,-12-2 5 0,0 0-6 16,0 0-2-16,0 0-2 0,18-2 2 0,-18 2-2 15,0 0-3-15,0 0-9 0,16-4-18 0,-16 4-18 16,0 0-18-16,7-5-33 0,-7 5-39 0,4-8-137 15,-4 8-312-15,8-13 90 0</inkml:trace>
  <inkml:trace contextRef="#ctx0" brushRef="#br0" timeOffset="6531.96">14080 4572 211 0,'0'0'170'0,"0"0"-8"0,0 0-22 0,0 0-14 16,0 0-17-16,0 0 0 0,-7-6-6 0,7 6 1 0,0 0-14 16,0 0-5-16,0 0-3 0,0 0-16 0,0 0-8 15,0 0-1-15,0 0-9 0,0 0-7 0,0 0-5 16,0 0-4-16,0 0-3 0,0 0-4 0,0 0-2 16,0 0-3-16,0 0 6 0,34-5 1 0,-11 8-3 15,16-3 2-15,1 0-3 0,7 2-4 0,25-7 5 16,4 5-5-16,1 0 0 0,-20 0-3 0,19-1 1 15,-1-3-2-15,-22 4-2 0,-6-2-2 0,-1 0 1 16,-1 2-7-16,-1 0 2 0,1 0-2 0,-2-2-2 16,-3 2-7-16,-2-4-5 0,-10 6-2 0,-8-2-7 15,-2-2-4-15,-1 2-5 0,-6 0-7 0,-11 0 0 0,20 0-12 16,-20 0 7-16,11-2-6 0,-11 2-5 0,0 0-11 16,12 0-24-16,-12 0-27 0,0 0-13 0,0 0-70 15,0 0-229-15,0 0 66 0</inkml:trace>
  <inkml:trace contextRef="#ctx0" brushRef="#br0" timeOffset="7703.77">30311 5915 341 0,'0'0'190'0,"0"0"-33"15,0 0-15-15,0 0-9 0,0 0-10 0,0 0-11 16,0 0-8-16,0 0-9 0,0 0-5 0,0 0-8 16,0 0-2-16,0 0-7 0,0 0-5 0,0 0 0 15,0 0-9-15,0 0-5 0,0 0-9 0,0 0 5 16,2-9-8-16,-2 9-1 0,0 0 6 0,0 0-3 15,0 0 0-15,0 0-8 0,0 0-4 0,6-4-3 0,-6 4-5 16,0 0-3-16,0 0-6 0,0 0 2 0,0 0-2 16,0 0-4-16,0 0 2 0,0 0-6 0,0 0 1 15,0 0 1-15,8 16-2 0,-6-7-1 0,0-1-3 16,-2 0 0-16,3 0 4 0,-3 1-5 0,2 1 1 16,0-1 0-16,0 2-2 0,0 6 0 0,1-3 2 15,-3 0 1-15,4-2 0 0,-1 0-8 0,-3-1-20 16,2 0-19-16,1 5-29 0,-3-3-33 0,2-1-42 15,0-4-142-15,0 0-344 0,-2-8 99 0</inkml:trace>
  <inkml:trace contextRef="#ctx0" brushRef="#br0" timeOffset="7984.99">30504 6066 290 0,'0'0'161'0,"8"-3"-22"0,-8 3-15 15,6-5-14-15,-6 5-12 0,0 0-10 0,11-4-5 16,-11 4-7-16,0 0-5 0,0 0-15 0,0 0 8 16,15 1-17-16,-15-1 12 0,0 0-11 0,8 8 4 15,-8-8-5-15,5 7-3 0,-5-7 1 0,4 15-3 16,-4-9 2-16,0 2-4 0,0-8-5 0,-2 19-4 15,2-11-2-15,-2 0-4 0,0 3-4 0,-1-3 2 16,-1 2-6-16,-3 4 8 0,0-4-14 0,0 1-25 16,1-3-29-16,-3 0-35 0,1-4-47 0,1 1-108 0,7-5-278 15,-11 6 81-15</inkml:trace>
  <inkml:trace contextRef="#ctx0" brushRef="#br0" timeOffset="8469.34">30785 5904 238 0,'0'0'153'0,"0"0"-22"15,0 0-8-15,0 0-13 0,0 0 0 16,0 0-10-16,0 0-2 0,0 0 1 0,0 20-10 0,-2-13-4 15,-1 1 0-15,1 1-6 0,0-2-6 0,2 2-5 16,0-1-7-16,0-1-9 0,0-7-5 0,0 17-2 16,2-9-2-16,-2 3-5 0,5-5-4 0,0 3 0 15,-5-9-3-15,9 12-2 0,-5-7-4 0,3 0-2 0,-7-5-3 16,16 6 1-16,-9-1-5 0,-7-5 2 0,18 3 0 16,-18-3-4-16,13 0 1 0,-13 0-3 0,19-2 0 15,-19 2-4-15,13-5 1 0,-4 4 0 0,-9 1-4 16,14-6 2-16,-11 1-2 0,-3 5 1 0,6-4-3 15,-6 4 2-15,7-8-3 0,-7 8-2 0,5-5 3 16,-5 5-2-16,3-9 2 0,-3 9 2 0,0-8-4 16,0 8 2-16,0-9-1 0,0 9-1 0,-6-8-1 0,6 8 1 15,-2-8 0-15,0 2-2 0,-3-1 1 16,5 7 0-16,-4-7-2 0,4 7 0 0,-2-8 4 16,2 8-1-16,-9-11-6 0,4 7 6 0,0-2-2 0,-2 2 0 15,3-3-2-15,-3 3 4 0,7 4-1 16,-12-9-4-16,8 5 6 0,4 4-7 0,-9-7 2 0,9 7-5 15,-7-4 2-15,7 4-15 0,-9-6-14 0,9 6-17 16,0 0-15-16,-9-5-28 0,9 5-30 0,0 0-125 16,-7-3-296-16,7 3 84 0</inkml:trace>
  <inkml:trace contextRef="#ctx0" brushRef="#br0" timeOffset="8906.78">30754 5698 330 0,'0'0'143'0,"0"0"-28"0,0 0-1 16,0 0-13-16,0 0 4 0,0 0-16 0,0 0-8 15,4-10-13-15,-4 10-9 0,0 0-2 0,0 0-12 16,0 0-1-16,0 0-5 0,0 0-1 0,0 0-10 15,0 0 1-15,32 10-4 0,-14-1-1 0,-2 0-1 0,2 2 1 16,9 6 0-16,3-1 0 0,-9 0-1 0,0-3-3 16,-6-1-1-16,10 11 5 0,-4-7-6 0,-5-1-8 15,0-1 3-15,-1-2-4 0,0 1 7 0,-4 3-3 16,0-2-4-16,1 2 6 0,-3-1-7 0,-1 2 2 16,2-3-2-16,-1 2 2 0,-5 1 0 0,3-3-1 0,-2 5 4 15,-2-5-1-15,-3 5-1 0,2-3 0 16,-4 2-2-16,2-1 1 0,-3 0 1 0,0 0 2 0,-1 0 2 15,-1 0-7-15,1 0 3 0,0-5 2 0,-3 0-4 16,2-3 4-16,2 0-2 0,-3 0-1 0,4-3-1 16,-3 2-4-16,5-8 4 0,-6 10-3 0,1-4 3 15,5-6-4-15,-7 11 2 0,7-11-2 0,-5 5-1 16,5-5-10-16,0 0-18 0,-4 9-32 0,4-9-45 16,0 0-152-16,0 0-301 0,0 0 86 0</inkml:trace>
  <inkml:trace contextRef="#ctx0" brushRef="#br0" timeOffset="9391.12">31399 5932 213 0,'0'0'126'0,"0"0"-5"0,0 0-17 16,0 0 0-16,0 0-2 0,0 0-6 0,0 0 0 16,0 0-4-16,0 0-10 0,0 0 3 0,-3-10-6 15,3 10-8-15,0 0-4 0,0 0-1 0,0 0-6 16,0 0-8-16,0 0-3 0,0 0-3 0,0 0-5 15,0 0-2-15,0 0-2 0,0 0-4 0,14-2-3 16,-14 2 4-16,18 2-2 0,-18-2 1 0,21 2-6 16,-21-2-1-16,18 3 2 0,-11-3-1 0,-7 0-1 0,19 0-1 15,-19 0-3-15,11 4 3 0,-11-4-1 0,11 1-2 16,-11-1-5-16,12 0 1 0,-12 0-3 0,0 0 1 16,11 3-5-16,-11-3 0 0,0 0 0 0,0 0 0 15,0 0-2-15,13 0 1 0,-13 0-1 0,0 0-2 16,0 0 3-16,0 0-1 0,0 0 3 0,14 2-4 15,-14-2 2-15,0 0 0 0,0 0 2 0,0 0-4 16,0 0 1-16,11 0 0 0,-11 0-2 0,0 0 0 16,0 0 0-16,0 0-3 0,0 0-5 0,0 0-8 0,0 0-15 15,0 0-18-15,17 0-24 0,-17 0-24 16,0 0-31-16,0 0-30 0,0 0-113 0,0 0-317 0,0 0 92 16</inkml:trace>
  <inkml:trace contextRef="#ctx0" brushRef="#br0" timeOffset="11454.84">31905 5530 387 0,'0'0'183'16,"0"0"-22"-16,4-6-8 0,-4 6-12 0,0 0-7 15,5-6-8-15,-5 6-8 0,0 0-15 0,4-5-9 16,-4 5-10-16,0 0-9 0,0 0-13 0,0 0-8 15,6-5-7-15,-6 5-8 0,0 0-4 0,0 0-2 0,0 0-6 16,0 0 1-16,0 0-7 0,-21 28-1 16,12-11-2-16,-12 9-3 0,2 0 0 0,-1-1 1 0,4 1-8 15,1-2 4-15,-2 3 0 0,6-5-4 0,1-3-2 16,4 2 2-16,-1-3 4 0,3 2-3 0,4 1-1 16,0-2 0-16,0 1 1 0,2 11 2 0,4-7 1 15,6-6-2-15,-3-1 0 0,9 10-2 0,1-11-10 16,-3 1-12-16,2-4-18 0,3-6-20 0,-4 3-26 15,2-3-20-15,0-2-29 0,3 0-128 0,-4-5-303 16,-5-1 87-16</inkml:trace>
  <inkml:trace contextRef="#ctx0" brushRef="#br0" timeOffset="11907.92">32160 5721 290 0,'0'0'98'0,"0"0"4"0,0 0-13 0,0 0-8 0,0 0 4 16,0 0 0-16,0 0 3 0,0 0 3 0,0 0-4 16,0 0-9-16,-18 15-5 0,18-15-5 0,-2 12-5 15,2-8-3-15,0-4-3 0,2 17-3 0,1-10-2 16,-1 1 1-16,2-1-10 0,1 1 0 0,1-2-3 15,8 7-3-15,-5-3 3 0,2-2-6 0,4-2-9 16,-4 3-3-16,3-4 0 0,-5-1 1 0,-1 0 0 16,-8-4 5-16,15 3 2 0,-15-3-4 0,15 2 1 15,-15-2 21-15,14-6-20 0,-14 6 3 16,9-4-4-16,-9 4 3 0,9-8 0 0,-5 4-3 16,-4 4-1-16,6-9 1 0,-4 5-4 0,-2 4 0 0,2-10-4 15,-2 10 0-15,0-11-4 0,0 3 1 0,0 8-5 16,-4-14-1-16,-2 7-2 0,4-1 0 0,-4 3 0 15,-1-4-3-15,-7-1 2 0,3 2-2 0,2 0-1 16,2 1-2-16,-3 1-2 0,2-1 6 0,-1 2-4 16,1 1 2-16,2 0-1 0,-1-1 1 0,7 5-3 15,-9-8-1-15,5 4 1 0,4 4-2 0,-8-5-14 16,8 5-18-16,0 0-15 0,-9-5-29 0,9 5-12 0,0 0-25 16,0 0-24-16,-9-3-15 0,9 3-101 0,0 0-301 15,0 0 87-15</inkml:trace>
  <inkml:trace contextRef="#ctx0" brushRef="#br0" timeOffset="12204.79">32432 5764 253 0,'0'0'132'0,"11"3"-24"0,-11-3-18 15,0 0-4-15,0 0-12 0,9 5-8 0,-9-5-10 16,3 9-2-16,-3-9-3 0,6 11 6 0,-4-4-6 16,1 1 7-16,1 3-6 0,-2-3-6 0,1 0 6 15,2 0-8-15,-5 1-3 0,2 0-2 0,-2 0-2 16,2-1-3-16,-2-8-3 0,3 15-7 0,-3-9-1 16,0-6-6-16,-3 12 4 0,3-12 7 0,0 8-9 0,0-8-1 15,-2 9-5-15,2-9 3 0,0 0 2 16,-12 10-8-16,5-7-11 0,7-3-35 0,-13 8-24 15,13-8-21-15,-18 1-28 0,9 1-74 0,9-2-215 0,0 0 63 16</inkml:trace>
  <inkml:trace contextRef="#ctx0" brushRef="#br0" timeOffset="12564.12">32637 5665 287 0,'0'0'143'0,"0"0"-14"0,5-6-16 0,-5 6-15 15,0 0-12-15,0 0-6 0,0 0-16 0,6-3-7 16,-6 3-12-16,0 0-4 0,0 0-4 0,0 0 6 16,0 0-16-16,0 0 3 0,0 0-6 0,0 0 2 15,9 20 0-15,-9-15 3 0,2 4 4 0,-2-1 0 16,0 2-6-16,3-2 5 0,-3 3-7 0,3-1-3 0,-1 1 0 16,2 5-1-16,-2-1-12 0,1-2 4 0,1 2 3 15,-2-2 1-15,1-3 1 0,-1 0-16 0,0 1-16 16,3-3-19-16,-2 2-27 0,-3-4-35 0,2 0-93 15,-2-6-224-15,2 11 67 0</inkml:trace>
  <inkml:trace contextRef="#ctx0" brushRef="#br0" timeOffset="13032.8594">32697 5456 327 0,'2'-6'127'0,"-2"6"-18"16,0 0-15-16,0 0-6 0,0 0-13 0,0 0-2 15,0 0-14-15,0 0-16 0,0 0-11 0,0 0 9 16,0 0-7-16,0 0-11 0,0 0 8 0,25 14 6 0,-16-5-3 16,-3-2-16-16,6 8 10 0,0 0-5 0,-1 0-1 15,3 2 5-15,1 10-7 0,-1-7 4 16,2 7-3-16,-2-4-3 0,-5-3 2 0,0-3-2 0,-3 3 4 15,6 7-7-15,-5-2-1 0,0-4-2 0,-1-3 1 16,-3 0-2-16,2 1 5 0,-1-3 1 0,-1 3-7 16,-1-3 1-16,-2 1 2 0,4-3-5 0,-6 0-1 15,0-3 2-15,0 1 1 0,-1-2 1 0,-1-1-3 16,-1-1 0-16,2 0-5 0,-1 0 1 0,0-2-4 16,-3 1-16-16,0-2-20 0,0 2-37 0,0-3-30 15,0 0-84-15,7-4-221 0,-11 2 65 0</inkml:trace>
  <inkml:trace contextRef="#ctx0" brushRef="#br0" timeOffset="13501.56">33007 5172 282 0,'0'0'117'16,"0"0"-23"-16,6-5-8 0,-6 5-4 0,0 0-18 0,0 0-3 15,0 0-6-15,0 0-13 0,0 0 2 0,11 20 6 16,-9-10 2-16,6 4 1 0,-3 5 1 16,1 12 8-16,3-1-3 0,1-1-5 0,-1 2 4 0,-1 0 1 15,1 2-3-15,1 0-5 0,-1-4 0 0,-2 0-9 16,0 1-1-16,0 1-4 0,2-1-2 0,-5-6-4 16,-2-2-4-16,0-1 3 0,6-4-2 0,-6 5-8 15,3 8-1-15,-3-5 0 0,0-4-5 0,0 9 5 16,1-7-4-16,-3-3 0 0,-3-3-4 0,3 0 4 15,3-1-3-15,-3 2-3 0,0-6-1 0,2-1 4 16,-2-1-1-16,0-1-10 0,2-1-12 0,-2-8-10 16,0 12-12-16,0-12-15 0,2 10-14 0,0-2-17 15,-2-8-43-15,10 7-96 0,-10-7-260 0,0 0 76 16</inkml:trace>
  <inkml:trace contextRef="#ctx0" brushRef="#br0" timeOffset="14189.01">33419 5257 319 0,'0'0'110'0,"0"0"-3"0,4-8-2 16,-4 8-15-16,0 0 7 0,0 0-7 0,0-11-7 16,0 11 2-16,0 0 0 0,0 0-6 0,3-8-6 15,-3 8-4-15,0 0-9 0,0 0-2 0,0 0-4 16,0 0-5-16,5-8-5 0,-5 8-4 0,0 0-2 16,0 0-3-16,0 0-2 0,0 0-4 0,0 0-7 0,0 0 6 15,0-8-7-15,0 8-1 0,0 0-7 0,0 0 2 16,0 0-3-16,0 0 3 0,0 0-10 0,0 0 3 15,0 0-2-15,0 0 0 0,0 0-3 0,0 0 1 16,0 0 0-16,0 0-2 0,-5-11 0 0,5 11-7 16,0 0-1-16,0 0-9 0,0 0-8 0,0 0 3 15,0 0-4-15,0 0 3 0,0 0 1 0,0 0-3 16,-11-4 5-16,11 4-2 0,0 0 8 0,0 0-4 0,0 0 0 16,0 0 3-16,0 0 1 0,0 0 1 0,0 0 6 15,0 0-2-15,-11-4 0 0,11 4 1 16,0 0 6-16,0 0-1 0,0 0-7 0,0 0 4 0,0 0-2 15,-10-6 3-15,10 6 0 0,0 0-3 0,0 0 3 16,0 0 0-16,0 0 3 0,0 0 0 0,-5-8-1 16,5 8-1-16,0 0-1 0,0 0 3 15,0 0-3-15,0 0-5 0,0 0 2 0,0 0 1 0,0 0-1 16,0 0 5-16,0 0 0 0,0 0-3 0,0 0 7 16,0 0 5-16,0 0-10 0,-15 18-1 0,9-3 11 15,2 3 21-15,-3 1-2 0,3 12-1 0,-5-1 2 0,-1 0 4 16,2 4-2-16,3-1 1 0,-1 0 5 0,-1 2-4 15,1-2 9-15,0 1-4 0,1-1 2 0,3 0-4 16,2 0-1-16,0 0-7 0,2-1-3 0,-2 0-1 16,0 0 1-16,3-1-3 0,1-6-4 0,0 6 3 15,4-9-3-15,-3 1-3 0,1-5 2 0,-1 0-5 16,-1 2-3-16,0-5 2 0,4 0 0 0,-4 2-1 16,-1-5 1-16,1 1-1 0,0-3-5 0,1-2-14 15,-3 1-20-15,2 0-18 0,0 2-28 0,-2-3-36 16,0 0-33-16,3 0-114 0,-5-8-308 0,0 16 88 15</inkml:trace>
  <inkml:trace contextRef="#ctx0" brushRef="#br0" timeOffset="14782.71">28416 7244 256 0,'0'0'283'0,"0"0"-38"0,2 6-28 15,-2-6-27-15,0 0-18 0,0 0-26 0,0 0-16 16,11 2-12-16,-11-2-15 0,11 0-9 0,1 2-14 16,6-2-7-16,3 2-8 0,0-2-9 0,13 2-9 15,0-2 3-15,4 2-15 0,-6-2 1 0,4 3-14 16,-10-3-17-16,-5 0-16 0,-1 2-23 0,-2-2-18 0,-4 1-21 16,-3 2-35-16,-2-2-19 0,-9-1-16 0,12 2-102 15,-12-2-294-15,0 0 83 0</inkml:trace>
  <inkml:trace contextRef="#ctx0" brushRef="#br0" timeOffset="14948.22">28473 7338 372 0,'0'0'209'0,"-10"0"-12"0,10 0-13 0,0 0-7 0,0 0-16 16,0 0-20-16,0 0-11 0,0 0-18 0,0 0-10 15,28 4-10-15,-7-1-13 0,2-3-8 0,9 0-16 0,2 1-23 16,-5-1-34-16,8 0-37 0,-12 0-37 0,11-4-70 15,-8-2-97-15,4-5-288 0,2 6 82 0</inkml:trace>
  <inkml:trace contextRef="#ctx0" brushRef="#br0" timeOffset="15307.57">29353 6993 327 0,'6'-6'249'0,"-6"6"-25"15,3-7-24-15,-3 7-16 0,2-3-21 16,-2 3-19-16,0 0-12 0,7-9-13 0,-7 9-17 0,0 0-15 16,5-2-14-16,-5 2-5 0,0 0-5 0,0 0-8 15,0 0-9-15,0 0-8 0,15 11-6 0,-13-3-3 16,6 9 3-16,-1 0 6 0,-1 4-3 0,-3 11-4 15,3 0 2-15,0 1 0 0,-6 4 2 0,2-2 1 16,0 0-2-16,-6 6-1 0,6-1 2 0,-8 2 1 0,6-1 0 16,4 0-1-16,-4-2 1 0,0-1-7 15,-4-2-2-15,4 1-3 0,0 1-1 0,4-8-2 0,-4-1-5 16,2-5-1-16,-2-3 3 0,2-4-3 0,-2-5-7 16,0 0-13-16,0-2-18 0,0-3-17 0,0 1-16 15,0-8-16-15,0 13-20 0,0-13-10 0,0 7-29 16,0-7-51-16,0 0-131 0,0 0-374 0,0 0 106 15</inkml:trace>
  <inkml:trace contextRef="#ctx0" brushRef="#br0" timeOffset="15760.66">29661 6926 306 0,'0'0'135'15,"4"-9"-7"-15,-4 9-7 0,4-6-12 0,-4 6-9 16,3-7-12-16,-3 7-7 0,0 0-6 0,3-6-7 0,-3 6 4 16,0 0-9-16,0 0 1 0,2-7-9 0,-2 7-9 15,0 0-4-15,0 0 0 0,0 0-5 0,5-7-3 16,-5 7-3-16,0 0-17 0,0 0 8 0,0 0-3 15,0 0-5-15,4-4 1 0,-4 4-5 0,0 0-1 16,0 0 4-16,0 0-7 0,0 0-6 0,0 0 4 16,4 18-8-16,-1-7 13 0,-3-3-6 0,0 11 15 15,0 3 8-15,0-3-11 0,0 18 10 0,0-5 10 0,0 1-2 16,0 2-4-16,0 1 2 0,0-1 3 16,2 3 4-16,-4 2 1 0,4-2 2 0,-2-1-2 15,2 5-8-15,0-4 2 0,0 0-2 0,-4 1-4 0,2 2 0 16,0-4-5-16,0-5 3 0,-6 4-3 0,6-1 1 15,-3-3 0-15,-3 34 14 0,4-36-25 16,2-4 3-16,0-6 0 0,-3 1-2 0,6-3 0 16,-10 11 0-16,7-7-1 0,2-5-1 0,-2-3-2 15,0-2-12-15,2-1-23 0,-2-3-20 0,3 1-21 16,-3-9-33-16,2 9-59 0,-2-9-140 0,2 5-356 16,-2-5 100-16</inkml:trace>
  <inkml:trace contextRef="#ctx0" brushRef="#br0" timeOffset="21464.6698">30233 7266 309 0,'0'0'187'0,"0"0"-22"0,0 0-17 15,3-3-11-15,-3 3-17 0,0 0-1 0,0 0-9 16,0 0-1-16,0 0-2 0,0 0-5 0,4-9-4 16,-4 9-11-16,0 0-11 0,0 0-3 0,0 0-11 15,0 0-8-15,5-4-7 0,-5 4 6 0,0 0-12 16,0 0-4-16,0 0-3 0,0 0-1 0,0 0-3 0,0 0-6 15,2-8-3-15,-2 8 0 0,0 0-3 0,0 0-5 16,0 0 0-16,2-8 2 0,-2 8-2 0,0 0-3 16,0-7-2-16,0 7 4 0,0 0-7 0,0-8 4 15,0 8-4-15,0 0-1 0,0-10 2 0,0 10-3 16,2-7 2-16,-2 7-2 0,0 0 2 0,0-7-3 16,0 7 0-16,0 0 1 0,0 0-4 0,2-8 4 15,-2 8-4-15,0 0 1 0,0 0-2 0,0 0 2 16,0-9-2-16,0 9-4 0,0 0 6 0,0 0-3 15,0 0 2-15,0 0-2 0,0 0-4 0,0 0 1 16,0 0 6-16,0 0 1 0,0 0-2 0,0 0 0 0,0 0 4 16,0 0 0-16,0 0 2 0,0 0 1 0,0 0 0 15,17 23 3-15,-15-17-4 0,2 5 8 0,-1-2-1 16,-1 0 6-16,2 1-1 0,2 7-3 0,-4-2 2 16,4 0-9-16,-3 2 2 0,-1-2 2 0,0 0 5 15,0 2-1-15,1-5 3 0,-1 1-3 0,0-3 1 16,0 0 4-16,-2 1-4 0,2-4-2 0,2 4-4 15,-4-3 3-15,2 2-2 0,-2-1 0 0,2 1-6 0,-2-5 8 16,2 4-4-16,-2-1 1 0,2 1 0 16,-2-3-2-16,0-6 2 0,3 10 0 0,-3-5-4 0,0-5 1 15,0 9 0-15,0-9 3 0,2 8 3 0,-2-8-5 16,0 0 9-16,0 9 1 0,0-9 5 0,0 0-1 16,2 8 7-16,-2-8-5 0,0 0 6 0,0 0-4 15,2 8 3-15,-2-8-3 0,0 0-6 0,0 0 0 16,0 0-5-16,0 0 3 0,0 0-2 0,0 7-7 15,0-7-17-15,0 0-18 0,0 0-24 0,0 0-42 16,0 0-45-16,0 0-39 0,0 0-207 0,0 0-458 16,0 0 126-16</inkml:trace>
  <inkml:trace contextRef="#ctx0" brushRef="#br0" timeOffset="22355.23">30058 7157 240 0,'0'0'79'0,"0"0"-10"0,0 0-7 16,0 0-1-16,0 0 5 0,0 0-10 0,0 0-5 15,11-2 2-15,-11 2 2 0,0 0-6 0,0 0 5 16,0 0-12-16,0 0-10 0,0 0 6 0,0 0-6 16,9-4-8-16,-9 4 5 0,0 0-6 0,0 0-2 15,0 0-3-15,0 0-3 0,0 0-2 0,11 0 2 16,-11 0-4-16,0 0-12 0,0 0 15 0,9-5-2 15,-9 5 16-15,0 0-2 0,0 0 7 0,0 0 6 16,0 0 2-16,10-3-1 0,-10 3 9 0,0 0-12 16,0 0 1-16,0 0 1 0,0 0-4 0,9-2-1 15,-9 2 0-15,0 0-7 0,0 0-3 0,0 0 2 0,0 0-3 16,0 0-1-16,0 0-1 0,9-4 2 16,-9 4-6-16,0 0-1 0,0 0 0 0,0 0-5 15,0 0-7-15,0 0 5 0,0 0 5 0,0 0-4 0,0 0 2 16,0 0-2-16,0 0-6 0,0 0 4 0,0 0-7 15,10-4 0-15,-10 4 2 0,0 0 3 0,0 0-6 16,0 0-1-16,0 0 8 0,0 0-7 0,0 0 6 16,0 0-5-16,0 0 0 0,0 0 4 0,0 0-7 15,0 0 6-15,0 0-5 0,0 0 4 0,0 0 1 16,0 0 1-16,0 0-2 0,0 0-10 0,0 0 10 16,0 0-2-16,0 0-1 0,0 0 5 0,0 0-2 15,0 0-2-15,0 0-4 0,0 0 6 0,0 0-1 16,0 0 1-16,0 0-3 0,0 0 4 0,0 0 0 0,0 0-3 15,0 0 0-15,0 0 5 0,0 0-6 0,0 0-3 16,0 0 6-16,0 0-6 0,0 0 5 0,0 0-4 16,0 0 4-16,0 0 4 0,0 0 9 0,-8 21 3 15,6-16-3-15,-3 3 0 0,1 3 12 0,-3 3 2 16,0 3-8-16,-2-3 7 0,2 5-2 0,1-1 1 16,-2-1-3-16,1 1 5 0,-1 1-1 0,3 0-2 15,-1-2-4-15,0 0 0 0,-3 13-6 0,3-9 4 0,6-4-4 16,-3 1-3-16,1-2-1 0,2 3 3 0,0-2-5 15,5 2 3-15,1-6-4 0,3 6-11 0,3-2-10 16,11 7-20-16,-1 1-21 0,6-4-13 0,-7-5-11 16,6 2-20-16,-2-5-24 0,-5-1-34 0,1-4-103 15,9 5-309-15,-5-4 90 0</inkml:trace>
  <inkml:trace contextRef="#ctx0" brushRef="#br0" timeOffset="22745.82">30616 7303 330 0,'0'0'169'0,"0"0"-42"16,0 0-6-16,0 0-8 0,0 0-13 0,0 0-5 15,0 0-1-15,0 0 1 0,0 0-6 0,0 0 3 16,0 0-2-16,-6 43-5 0,1-26-7 0,-1 4-5 15,-2-5-10-15,1 2-7 0,-2-1-9 0,3 1-1 16,-2-2-6-16,2 3 1 0,-1-4-6 0,-2-1-3 0,-1 0-5 16,2 1-19-16,-1-5-25 0,-1-2-31 15,3 1-47-15,1-7-58 0,6-2-86 0,-14 4-288 0,14-4 83 16</inkml:trace>
  <inkml:trace contextRef="#ctx0" brushRef="#br0" timeOffset="24786.44">30952 7252 256 0,'0'0'201'15,"0"0"-30"-15,0 0-15 0,0 0-11 0,0 0-8 16,0 0-12-16,0 0-11 0,0 0-3 0,0 0-8 16,0 0-9-16,0 0-7 0,0 0-4 0,6-10-6 15,-6 10-2-15,0 0-9 0,0 0-7 0,0 0-2 16,0 0-10-16,0 0-2 0,0 0-6 0,0 0-1 16,0 0-6-16,0 0-4 0,0 0 1 0,0 0-6 15,0 0-4-15,0 0-1 0,0 0 0 0,0 0-3 16,5-8 0-16,-5 8-4 0,0 0 2 0,0 0 1 15,0 0 0-15,0 0 0 0,0 0 0 0,0 0 2 16,0 0 1-16,0 0 2 0,0 0-1 0,0 0-2 0,0 0-3 16,0 0 0-16,0 0-1 0,0 0 0 0,5-3 5 15,-5 3-7-15,0 0-2 0,0 0 1 0,15 0-4 16,-15 0 0-16,15-1 0 0,-15 1 0 0,11 0 0 16,-11 0 4-16,0 0-3 0,17-3 2 0,-17 3-3 15,10 0-3-15,-10 0 2 0,0 0 1 0,0 0 0 16,16-4 1-16,-16 4-1 0,12 0 2 0,-12 0-4 15,0 0 1-15,13-4-1 0,-13 4 6 0,11-1-6 0,-11 1-1 16,10 0-2-16,-10 0 4 0,13 0 0 0,-13 0-3 16,12-5 1-16,-12 5 1 0,0 0-1 0,15-3 2 15,-15 3 0-15,0 0-4 0,0 0 3 0,9-1-6 16,-9 1-3-16,0 0-12 0,0 0-16 0,12-2-22 16,-12 2-17-16,0 0-20 0,0 0-17 0,0 0-23 15,0 0-15-15,0 0-10 0,11-2-2 0,-11 2-88 16,0 0-295-16,0 0 84 0</inkml:trace>
  <inkml:trace contextRef="#ctx0" brushRef="#br0" timeOffset="25114.53">31255 7123 300 0,'0'0'129'0,"4"-6"-10"16,-4 6-7-16,0 0-7 0,5-7-7 0,-5 7-1 15,0 0-7-15,4-6-3 0,-4 6-3 0,0 0-1 16,0 0-4-16,5-6 3 0,-5 6-11 0,0 0 0 15,0 0-4-15,5-7-7 0,-5 7-7 0,0 0-9 16,0 0-5-16,0 0-3 0,0 0-6 0,0 0 1 0,0 0-6 16,0 0-3-16,0 0 6 0,0 0 2 0,0 0-1 15,0 0-6-15,0 0 0 0,16 15 5 16,-16-15 3-16,4 13 3 0,-2-5 1 0,0-1 1 0,2 4 0 16,-4-2 1-16,2 0-1 0,-2 2-3 0,4 7-4 15,-4-3-2-15,2-4-1 0,-2 1-5 0,0-3 2 16,0 2-6-16,3-3 0 0,-3 3 2 0,0-3-4 15,0 0 0-15,2 0 0 0,-2 0-3 0,4 1 1 16,-4-1-3-16,2-1 1 0,1 1-3 0,-3-3-8 16,0-5-16-16,2 15-19 0,-2-15-25 0,4 8-23 15,-4-8-35-15,6 6-45 0,-6-6-137 0,0 0-360 0,8 2 103 16</inkml:trace>
  <inkml:trace contextRef="#ctx0" brushRef="#br0" timeOffset="25598.86">31449 6790 308 0,'0'0'178'0,"-3"-9"-15"0,3 9-16 0,0 0-11 16,0 0-13-16,0 0-14 0,0 0-4 0,0 0-3 15,-2-5-10-15,2 5-4 0,0 0-10 0,0 0-8 16,0 0-10-16,0 0-8 0,0 0-3 0,0 0-9 0,0 0-3 16,0 0-9-16,0 0 5 0,0 0 4 0,0 0-3 15,17 16 6-15,-6-2-1 0,-3 3-6 16,5-1 3-16,2 11-4 0,4-1-4 0,-6 6 4 0,3-6 5 15,-2 4 3-15,2 1-3 0,-1-2 0 16,0 0-8-16,-7 0-4 0,4-3-1 0,-6 5-2 0,0-10-5 16,0 0 2-16,-6 0-2 0,2-1 2 0,-2 11-5 15,-2-9 3-15,-2 1 0 0,4-3 4 0,-5-1-2 16,0-3 2-16,-4 12-3 0,2-5-1 0,-1-4 2 16,-2 0-2-16,1-5 0 0,2 2-1 0,-2 1-3 15,-5-2 2-15,3-2-1 0,1-2 0 0,2-5-3 16,-1 2-1-16,-1-2 2 0,3-1-1 0,1 1-2 15,6-6 1-15,-13 8-3 0,5-4-3 0,8-4-15 16,-11 6-15-16,11-6-24 0,-11 2-23 0,11-2-26 0,0 0-40 16,0 0-32-16,0 0-151 0,-14-10-384 0,14 10 108 15</inkml:trace>
  <inkml:trace contextRef="#ctx0" brushRef="#br0" timeOffset="26005.09">31841 6760 255 0,'0'0'142'0,"5"-10"-4"0,-5 10-10 0,4-7-13 15,-4 7-10-15,0 0-12 0,2-7-8 0,-2 7-11 16,0 0-10-16,0 0-8 0,0 0-9 0,0 0 0 16,0 0-10-16,0 0 0 0,0 0-9 0,0 0-4 0,0 0 7 15,5 23 3-15,-8-6 5 0,1 1 11 0,-2 11 0 16,2-5 4-16,-1 7 4 0,1-6-1 0,0 6-5 16,-3-7-2-16,5-2 3 0,0 12 1 0,0-4-4 15,3 3-5-15,-1-8-6 0,-2-4-4 0,2-1 0 16,3 9-8-16,-1-4 1 0,-2-3-4 0,0-3-1 15,1-1-3-15,-1 0-2 0,1 1-4 0,1-2 4 16,-1-2-4-16,-1 5-1 0,0-8-4 0,0-2 2 0,0 3-3 16,1-5 0-16,-1 0-10 0,0 0-11 0,-2-8-13 15,0 10-12-15,0-10-10 0,4 11-15 0,-4-11-15 16,0 0-25-16,0 0-32 0,4 6-128 0,-4-6-312 16,0 0 90-16</inkml:trace>
  <inkml:trace contextRef="#ctx0" brushRef="#br0" timeOffset="26333.19">32026 6726 241 0,'4'-14'155'15,"-4"14"-23"-15,2-9-7 0,-2 9-23 0,3-8-5 16,-3 8-11-16,2-8-2 0,-2 8-8 0,0 0-3 15,2-8-3-15,-2 8-7 0,0 0-7 0,0 0-5 16,4-6-6-16,-4 6-6 0,0 0-6 0,0 0-4 16,0 0-7-16,0 0-3 0,0 0 0 0,0 0-1 0,0 0-1 15,0 0 9-15,0 0 2 0,0 0 18 16,-4 36 9-16,2-6 10 0,-5 2 17 0,5 1-4 16,0 2-2-16,-5 1 1 0,5 2-6 0,0-1 3 15,-1 2-6-15,3 0-6 0,3-1-7 0,1 2-5 16,1 0-6-16,-1 1-4 0,3-5-8 0,-3 4 4 0,6-4-11 15,-1-1-2-15,0-2-22 0,0-3-23 0,-4 2-24 16,-3-1-30-16,0-7-35 0,-4-1-33 0,-2-4-171 16,-6-4-380-16,-10 8 107 0</inkml:trace>
  <inkml:trace contextRef="#ctx0" brushRef="#br0" timeOffset="27335.3">14137 7207 214 0,'0'0'194'0,"6"-6"-39"16,-6 6-17-16,7-2-15 0,-7 2-24 0,0 0 0 15,16 0-14-15,-16 0-1 0,12 6-7 0,-5-2-4 16,0 1 3-16,-1 2-5 0,-1 2-11 0,1 0-7 15,4 6 0-15,-3 0-5 0,-1 1-1 0,1-2-9 0,-3-1-9 16,4 0-2-16,-1 4 3 0,-3-5-12 0,3 1 11 16,-5-5-4-16,3 1-4 0,2-3 3 0,-5 0 10 15,5 0 7-15,-7-6 8 0,18 2-2 0,-6-4-2 16,19-4-6-16,6-8-2 0,4-7-5 0,21-12-3 16,4-2 2-16,-4-4 1 0,1-2 3 0,1 0-1 15,0 0-4-15,0 0 0 0,-5 4 0 0,-16 7-4 16,-6 9-4-16,-3-1-3 0,-4 4-2 0,2 3-1 15,-10 4-7-15,-1 1-21 0,-5 3-25 0,-2 3-24 16,-1 2-26-16,-3 2-34 0,-10 0-54 0,0 0-115 16,11 14-345-16,-14-5 97 0</inkml:trace>
  <inkml:trace contextRef="#ctx0" brushRef="#br0" timeOffset="45061.81">25987 10507 2043 0,'2'-8'61'0,"0"-8"50"0,1 1-15 0,-1 3-29 16,-2 0-25-16,0 3-7 0,0-2-11 0,2 4-3 16,0-3 0-16,-2 3 7 0,2 1 0 0,-2 0-1 0,0 6-5 15,3-8-3-15,-1 4-2 0,-2 4-5 0,0 0 0 16,0 0 0-16,0 0-1 0,0 0 3 0,12 12 5 16,-3 5 1-16,-1 1 2 0,0 0-2 0,3 16 3 15,0-4 0-15,-1 3-4 0,3 0 14 0,-2 0-5 16,-1-5-3-16,1 4-3 0,-4-10 4 0,0-4-7 0,-2-1-3 15,-1-1 3-15,3-3-4 0,-5-4-2 16,2 2 0-16,-1-2 3 0,2-1-7 0,-3 0 10 16,3-5-2-16,-3 2 9 0,0-1 2 0,-2-4 3 0,9 2-4 15,-9-2-2-15,16 0-4 0,-9-6 1 0,8-2-2 16,2-7-4-16,-6-2-1 0,10-11 4 0,0 1-1 16,-4-3 3-16,0 1 5 0,-2 2 0 0,2 1-1 15,-2-3 2-15,-3 6 0 0,-3 3-1 0,0 1 5 16,-2 2-7-16,0-1 1 0,0 1 1 0,1 1-1 15,-3-1 1-15,2 4-1 0,-2 0 3 0,-1 3 4 16,1-1-2-16,-3 3-5 0,0 1-6 0,-2 7 5 16,5-13 1-16,-2 7-12 0,-3 6 3 0,4-10-3 0,-4 10 0 15,0-9-1-15,0 9-2 0,5-8-3 0,-5 8-3 16,0 0-1-16,2-8-3 0,-2 8-7 0,0 0-14 16,0-7-10-16,0 7-13 0,0 0-18 0,0 0-25 15,0 0-15-15,0 0-20 0,0 0-20 0,0 0-14 16,0 0-14-16,6-7-13 0,-6 7-28 0,0 0-155 15,0 0-440-15,0 0 123 0</inkml:trace>
  <inkml:trace contextRef="#ctx0" brushRef="#br0" timeOffset="45270.7898">26637 10349 214 0,'0'0'249'0,"0"0"-29"0,0 0-28 0,0 0-15 0,0 0-21 16,6 4-10-16,-6-4-12 0,0 0-11 0,0 0-14 16,21-2-8-16,-21 2-10 0,18-2-10 0,-6 0-9 15,8 0-7-15,1 2-10 0,0 0-5 0,-2 0-16 16,2 2-16-16,-2-2-25 0,-1 2-24 0,-2 0-29 16,-3 2-23-16,-3 1-33 0,1-4-28 0,-4 3-98 15,-7-4-287-15,12 7 82 0</inkml:trace>
  <inkml:trace contextRef="#ctx0" brushRef="#br0" timeOffset="45442.6199">26719 10564 294 0,'-5'7'241'0,"5"-7"-15"16,0 0-10-16,0 0-17 0,0 0-22 0,0 0-20 16,0 0-12-16,0 0-19 0,0 0-11 0,0 0-13 15,42-8-12-15,-29 5-12 0,5 1-8 0,0 0-16 16,5 1-23-16,0 1-23 0,11-2-29 0,3 0-20 15,-3 4-32-15,-5 1-25 0,8-1-32 0,-2 0-129 16,-13-4-309-16,5 4 89 0</inkml:trace>
  <inkml:trace contextRef="#ctx0" brushRef="#br0" timeOffset="45901.58">27428 10423 223 0,'3'-6'243'0,"1"-2"-26"15,0 4-13-15,-4 4-8 0,7-11-14 0,-5 7-13 16,-2 4-12-16,5-8-13 0,-5 8-9 0,5-6-15 16,-5 6-8-16,5-7-11 0,-5 7-10 0,4-6-11 15,-4 6-11-15,0 0-4 0,0 0-8 0,0 0-2 16,0 0-2-16,18 9-6 0,-11-1-2 0,-2 0-2 16,10 27 27-16,-7-17-39 0,-2 1-2 0,3 9-1 15,0-3-3-15,-1-6-2 0,-4 0-6 0,0-2 0 16,1 0 0-16,1 0-9 0,-1-4 5 0,3 4-4 15,-6-6 5-15,0-1-1 0,2 1-4 0,-1-5 2 16,-1 0 0-16,0 0-1 0,-2-6 2 0,2 8-3 16,-2-8 0-16,5 4 0 0,-5-4-1 0,0 0-1 15,0 0-2-15,0 0 1 0,0 0-7 0,20-15 2 16,-15 8 2-16,-1-4 1 0,6-3-3 0,-3-1-1 16,-1-2 2-16,1 2 0 0,3 0 2 0,-6 1-1 15,3 1 0-15,-3 1-1 0,1-4 2 0,-1 3-2 0,-2 3-2 16,4-1 6-16,-2 2 2 0,0 0 2 15,-1 1-2-15,-1-2 7 0,0 2-2 0,5 0 4 16,-5-1-2-16,3 3 2 0,-5 6-2 0,5-16-2 0,-3 10 0 16,0-3-2-16,-2 9-3 0,5-13-3 0,-5 13-1 15,2-8-7-15,-2 8-14 0,4-8-10 0,-4 8-21 0,0 0-20 16,5-8-25-16,-5 8-11 0,0 0-11 0,0 0-14 16,0 0-30-16,0 0-17 0,0 0-159 0,0 0-400 15,0 0 112-15</inkml:trace>
  <inkml:trace contextRef="#ctx0" brushRef="#br0" timeOffset="46151.56">27864 10509 336 0,'0'0'180'16,"4"6"-24"-16,-4-6-6 0,0 0-11 0,5 6-13 16,-5-6-14-16,0 0-2 0,4 9-8 0,-4-9-2 15,0 14 1-15,2-5-5 0,1 1-4 0,-3 7-3 0,0-1-9 16,0 2-3-16,0 0-11 0,0 1 0 0,0 0-2 15,0-1-6-15,-3-3-5 0,1 3-7 16,2-2-9-16,0-3 5 0,-2 0-7 0,2-2-2 0,0-2-3 16,-2-1-11-16,2-1 5 0,2 4-3 0,-2-5-4 15,0 2-9-15,0-8-18 0,0 13-18 0,0-13-14 16,2 11-15-16,-2-11-10 0,0 7-18 0,0-7-33 16,0 0-44-16,0 0-115 0,0 0-332 0,0 0 96 15</inkml:trace>
  <inkml:trace contextRef="#ctx0" brushRef="#br0" timeOffset="47012.39">28482 10653 405 0,'-2'-10'306'0,"2"10"-30"0,0-8-22 15,0 8-21-15,-3-9-23 0,3 9-12 0,-2-5-20 0,2 5-17 16,0 0-19-16,0-9-15 0,0 9-13 16,0 0-14-16,0 0-11 0,7-8-12 0,-7 8-4 0,25-4-9 15,-5 4-7-15,3 0-5 0,16 2-11 0,-5 0-11 16,3 2-19-16,-3-2-23 0,0 2-11 0,-11 1-13 16,-1-3-12-16,-3 1-6 0,-1-1-5 0,-4 0-9 15,-3-2-4-15,-1 3-3 0,-10-3-6 0,15 0-9 16,-15 0 2-16,0 0-14 0,11-3-98 15,-11 3 109-15,0 0 11 0,0 0 3 0,0 0 7 16,-20-18 1-16,14 10 13 0,-9-1 6 0,0-1 6 16,3 0 5-16,1 4 20 0,2-3 4 0,2 4 14 0,-2 0 12 15,4-1 14-15,-1 2 5 0,6 4 9 16,-12-10 9-16,9 8 7 0,3 2-2 0,-6-6-5 0,6 6-5 16,-5-5 3-16,5 5-7 0,0 0 7 0,0 0 7 15,0 0 0-15,0 0-3 0,0 0 4 0,-16 11-3 16,16-11-8-16,-2 12-2 0,0-6-7 0,-1 5 4 15,3-6-10-15,-2 8-1 0,2 2-3 0,-2-1-2 16,4 3-1-16,0-1 0 0,1-4-7 0,-3 2-11 0,4 3-14 16,-2-5-10-16,4 1-17 0,-2-4-15 15,0 2-16-15,1-3-18 0,1-2-19 0,1 3-17 0,1-4-22 16,-2 0-117-16,-6-5-313 0,19 3 91 0</inkml:trace>
  <inkml:trace contextRef="#ctx0" brushRef="#br0" timeOffset="47420.2289">29054 10429 421 0,'0'0'203'0,"5"-9"-14"0,-5 9-17 0,2-7-11 16,-2 7-17-16,3-8-23 0,-3 8-14 0,0 0-14 15,6-7-12-15,-6 7-8 0,0 0-5 0,0 0-10 16,0 0-4-16,0 0-3 0,0 0-8 0,11 19-4 15,-6-5-3-15,2 2 0 0,-5-1-4 0,3 3 2 16,1-3-8-16,-3 3-1 0,1-3 0 0,1 1 1 0,-2-2 0 16,3 1-6-16,-1-5 9 0,-1 3-7 0,1-3-1 15,-1-2 3-15,-2 0-4 0,4-2 0 0,-6 1 2 16,0-7-3-16,4 9 2 0,-2-4 2 0,-2-5 6 16,5 8 2-16,-5-8 5 0,4 7 0 0,-4-7 7 15,2 4 1-15,-2-4-2 0,0 0-6 0,0 0-2 16,0 0-3-16,0 0 1 0,0 0 2 0,0 0-6 15,0 0 1-15,26-13-7 0,-22 5 0 0,3 2 0 16,0-3-4-16,-2 1-1 0,6-6-3 0,0-3-1 0,-2 3-1 16,0-2-2-16,0 1 3 0,3 3 0 0,-5-3-1 15,-1 3-1-15,3-2-5 0,-1 4-4 0,1 1 3 16,-5 1-4-16,3 2-1 0,-5-3-12 0,-2 9-18 16,8-8-21-16,-8 8-30 0,6-5-34 0,-6 5-17 15,0 0-16-15,0 0-24 0,0 0-22 0,0 0-119 16,0 0-375-16,0 0 106 0</inkml:trace>
  <inkml:trace contextRef="#ctx0" brushRef="#br0" timeOffset="47717.07">29380 10628 287 0,'0'0'208'0,"0"0"-17"15,2 8-11-15,-2-8-11 0,0 0-24 0,0 0-18 16,0 0-13-16,0 0-13 0,0 0-14 0,0 0-11 15,3 8-5-15,-3-8-10 0,0 0-10 0,0 0-3 16,0 11-4-16,0-11-6 0,0 0-4 0,0 15 0 0,0-7-4 16,0-8 0-16,-5 17 3 0,3-8-4 0,-2-1 2 15,4 1-1-15,-5-1-1 0,0 0-1 0,3 1 1 16,2-1-4-16,0 0 2 0,0-2 3 0,0-6-2 16,-3 12 1-16,1-5-2 0,2-7 1 0,0 10-2 15,0-10 5-15,5 10-6 0,2-5 2 0,0 1-3 16,2-3-5-16,9 6-3 0,0-5-1 0,3 1-8 15,0-2-17-15,-6-1-26 0,2-2-29 0,-17 0-37 16,19 0-59-16,-19 0-152 0,12-5-374 0,-12 5 105 16</inkml:trace>
  <inkml:trace contextRef="#ctx0" brushRef="#br0" timeOffset="48796.51">28475 10636 219 0,'0'0'216'0,"0"0"-24"0,0 0-20 0,0 0-25 15,37-10-23-15,-37 10-8 0,0 0-13 0,0 0-15 16,0 0-7-16,0 0-11 0,0 0-3 0,0 0-15 15,0 0-3-15,0 0-2 0,0 0-10 0,0 0-5 16,0 0-2-16,0 0 1 0,0 0-4 0,0 0-4 0,0 0 4 16,0 0-6-16,0 0-4 0,0 0-3 0,0 0 3 15,0 0-4-15,0 0 1 0,0 0 0 0,0 0-3 16,0 0 2-16,0 0-2 0,0 0-1 0,8-4 0 16,-8 4 0-16,0 0-1 0,0 0-6 0,11-3 5 15,-11 3-3-15,12-5-6 0,-3 5 6 0,-9 0 1 16,17-2-2-16,-17 2 1 0,15-2 1 0,-15 2-9 15,17 0 6-15,-17 0-2 0,0 0 2 0,17 2-1 0,-17-2 7 16,7 2-5-16,-7-2-3 0,0 0-1 16,10 5-2-16,-10-5 7 0,0 0 1 0,2 5-2 0,-2-5 1 15,0 0-5-15,0 0 6 0,0 0-2 0,0 0-1 16,0 0-2-16,-12 8 3 0,12-8 2 0,0 0-2 16,-7 4 0-16,7-4-4 0,0 0 6 0,0 0 0 15,0 0 0-15,0 0-1 0,0 0 1 0,0 0 5 16,-13 0-4-16,13 0 2 0,0 0-5 0,0 0 6 15,0 0-2-15,0 0 4 0,0 0-4 0,0 0-6 16,0 0 11-16,0 0-5 0,0 0 3 0,0 0-2 0,0 0 0 16,0 0-1-16,28-10 0 0,-28 10 1 0,0 0-6 15,0 0 4-15,13 0 0 0,-13 0-6 0,0 0 5 16,0 0-3-16,0 0 2 0,0 0-1 0,14 0 3 16,-14 0-9-16,0 0 2 0,0 0 2 0,0 0-1 15,0 0-2-15,0 0 3 0,0 0 1 0,0 0 0 16,0 0 1-16,0 0 1 0,0 0-1 0,0 0-2 15,0 0 1-15,0 0-3 0,0 0 3 0,0 0-2 0,0 0 0 16,0 0 6-16,0 0-2 0,0 0 2 16,0 0 1-16,0 0-2 0,0 0 2 0,-27-11 2 15,27 11-4-15,0 0-2 0,0 0-1 0,0 0 6 0,0 0 1 16,13-9-1-16,-13 9-1 0,9-4 1 0,-2 2 2 16,-7 2-3-16,16-2 1 0,-8 0-2 0,-8 2 3 15,17-3 0-15,-17 3-2 0,19-2 2 0,-8 2-3 16,-11 0-1-16,15 2-1 0,-15-2-1 0,16 3-3 15,-16-3 2-15,12 2-1 0,-12-2 0 0,9 4 0 16,-9-4 2-16,7 6-1 0,-7-6-4 0,4 7 4 16,-4-7-1-16,3 6-1 0,-3-6-2 0,0 0 6 0,-3 10-2 15,3-10 2-15,0 0-3 0,-6 10 5 0,6-10-2 16,-9 6-1-16,1-2-6 0,8-4 5 0,-11 4 3 16,2-2-5-16,9-2 4 0,-16 2-1 0,16-2-1 15,-11 2 0-15,11-2 1 0,0 0 2 0,-16-2-5 16,16 2 1-16,0 0 1 0,-12-2 1 0,12 2 1 15,0 0-2-15,-8-4 3 0,8 4-3 0,0 0 3 16,-8-6-1-16,8 6-2 0,0 0 2 0,0 0-2 16,0 0 0-16,0 0 0 0,0-8-3 0,0 8-2 15,0 0 6-15,0 0 0 0,14-4-3 0,-14 4 0 0,11-4 1 16,-11 4 3-16,15-3-1 0,-15 3 0 0,15-2 0 16,-15 2-1-16,16 0 1 0,-16 0-3 0,11 5 0 15,-11-5-6-15,14 4 6 0,-7 0-1 0,0 1 2 16,-3 2-3-16,-1-1 4 0,1 5-3 0,-2 3 4 15,0 3 2-15,-2 1-2 0,0-1 4 0,-2 3 2 16,-2-2 1-16,-1 1-7 0,-1-1 12 16,-1 3-2-16,-5-3-3 0,-3 8 6 0,-4 2-1 0,1-12 0 0,2 0-2 15,-1-3-6-15,-9 3 4 0,-4 1-1 16,5-4-2-16,4-6 0 0,-13 8 2 0,9-9-13 16,2 2-17-16,-11 1-34 0,-3-3-32 0,10-2-39 0,-7 0-62 15,0-4-165-15,0-2-422 0,8-2 119 0</inkml:trace>
  <inkml:trace contextRef="#ctx0" brushRef="#br0" timeOffset="49405.84">27640 10082 333 0,'0'-13'162'16,"0"13"-22"-16,0-8-8 0,0 8-16 0,0 0-14 0,0-11 1 15,0 11-14-15,0 0-9 0,0 0-5 0,0-8-8 16,0 8-11-16,0 0-8 0,0 0-3 0,0 0-4 16,0 0 14-16,0 0 10 0,-37 17 5 0,10 4 4 15,0 3 1-15,-2 3 10 0,-3 3-2 0,2 3 1 0,-16 18 0 16,14-11-4-16,7-5 5 0,0 5-6 0,0-6-4 15,4 5-11-15,3 1 1 0,5 0-10 0,4-2 4 16,-1 2-8-16,8 1-3 0,6-3-4 0,4 3-3 16,5-2-5-16,8-1-1 0,20 16-12 0,7-5 3 15,6 1-14-15,3-7-14 0,7-9-26 0,2 4-24 16,5-12-27-16,2 3-23 0,-5-3-34 0,3-5-23 16,2-4-25-16,-5-6-137 0,4-5-382 0,0-5 106 15</inkml:trace>
  <inkml:trace contextRef="#ctx0" brushRef="#br0" timeOffset="49859.35">29845 10045 290 0,'-2'-7'208'0,"2"7"-26"0,0 0-27 16,-2-9-20-16,2 9-19 0,0 0-12 0,0 0-13 15,0 0-9-15,-2-7-10 0,2 7-7 0,0 0-10 16,0 0-12-16,0 0 0 0,0 0-4 0,0 0 4 0,4 33-2 16,1-15 1-16,3 13-2 0,4 6 6 0,-1 0 1 15,2 7 6-15,9 17 2 0,1-1 9 0,2-1 1 16,2 1-3-16,-1 4 1 0,0-7 3 0,-9-9-7 16,-2-9-7-16,-1-3 4 0,-5 2-4 0,-2-3-3 15,0 0-3-15,-7-2-4 0,-2-3-5 0,0-5-1 16,-3-5-2-16,-4 9-1 0,-7-2-5 0,0-7-3 15,-7 3-2-15,-5 2-2 0,-1-7-1 0,-3 4-23 0,-5-1-29 16,-3-3-46-16,-1 3-38 0,-3-5-55 16,-20 10-176-16,11-10-415 0,6-4 119 0</inkml:trace>
  <inkml:trace contextRef="#ctx0" brushRef="#br0" timeOffset="50728.37">26425 12233 483 0,'0'0'328'0,"2"-6"-48"0,-2 6-37 16,0 0-34-16,4-8-26 0,-4 8-24 0,0 0-16 0,0 0-15 0,0 0-11 15,0 0-8-15,0 0-8 0,19 18-7 0,-10-1-9 16,3 1-13-16,-1 13-6 0,0 0-5 0,-5 4-7 16,2-4-7-16,1 0 1 0,-3-2-12 0,1-5 3 15,1-1-5-15,-4-6-8 0,3-1 0 0,-5-1-1 16,5-2-4-16,-3 3 2 0,4-5 3 0,-4 0-7 15,-2-3-1-15,3-4-2 0,-5-4 1 0,4 5-3 16,-4-5 2-16,0 0-2 0,0 0-4 0,0 0-3 16,16-12 6-16,-13 2-3 0,3-7-3 0,-1-1-1 15,7-15-1-15,-1-2-2 0,-5 0-1 0,1 3 5 0,1-3 5 16,0-1 3-16,-3 4 12 0,2 1 0 0,-5 4 10 16,2 6 6-16,2 4 3 0,0-2 7 0,-4 3 3 15,3-1-5-15,-3 2-11 0,0 1-4 0,3 2 4 16,-5 3-7-16,2 3-2 0,0-1-6 0,1-1-6 15,-3 8-16-15,5-8-19 0,-5 8-26 0,2-7-23 16,-2 7-12-16,0 0-23 0,0 0-22 0,0 0-38 16,0 0-31-16,0 0-34 0,0 0-187 0,0 0-495 0,0 0 137 15</inkml:trace>
  <inkml:trace contextRef="#ctx0" brushRef="#br0" timeOffset="50962.75">26902 12079 277 0,'4'-4'278'0,"1"0"-34"16,-5 4-23-16,4-6-13 0,-4 6-13 0,4-7-23 16,-4 7-13-16,0 0-15 0,5-4-22 0,-5 4-8 15,0 0-16-15,0 0-5 0,0 0-8 0,4 21 2 16,-6 0-1-16,-2 7-7 0,1 5-8 0,-3 2-5 0,-1 5-9 16,0-6-7-16,2 3-4 0,-1-2-3 0,-1 4-1 15,5-5-4-15,-1-2-3 0,-4 5-4 0,5-4-5 16,2-3-2-16,0 2-3 0,0-10-19 0,-3-3-16 15,3-4-23-15,3 2-18 0,-6-2-21 0,6-5-29 16,-3 0-21-16,2 1-23 0,-2-11-23 0,0 8-161 16,0-8-396-16,0 0 111 0</inkml:trace>
  <inkml:trace contextRef="#ctx0" brushRef="#br0" timeOffset="51409.6899">26135 12028 258 0,'5'-6'255'15,"-5"6"-30"-15,0 0-26 0,4-8-13 0,-4 8-22 16,0 0-20-16,0 0-7 0,0 0-6 0,0 0-6 15,0 0 1-15,16 16-4 0,-16 0 1 0,3 3-4 16,-3 2-10-16,-3 11 3 0,3 5-10 0,-5-2-6 0,-1-2-8 16,-3 4-5-16,4 0-7 0,-2 0-4 15,-2-2-9-15,0 4-4 0,2-4-5 0,-2 2-5 16,2-4-10-16,3 2 4 0,-3 0-8 0,3 0-5 0,-2-2-24 16,0-1-25-16,3-1-32 0,3-6-36 0,0-2-36 15,0 7-44-15,5 1-43 0,-3-8-164 0,8-9-446 16,-1 1 123-16</inkml:trace>
  <inkml:trace contextRef="#ctx0" brushRef="#br0" timeOffset="51880.07">27342 12402 373 0,'6'-6'273'16,"-6"6"-26"-16,5-4-16 0,-5 4-10 0,6-4-17 16,-6 4-12-16,0 0-12 0,8-7-17 0,-8 7-12 15,9-4-17-15,-9 4-15 0,17-5-14 0,-7 4-9 16,1 1-11-16,10-2-5 0,2 0-14 0,-3 0-4 15,3 2-3-15,-2-2-8 0,20 2-18 0,-16 0-18 16,-5 0-21-16,17 2-27 0,-15-2-24 0,1 0-18 0,-9 2-16 16,0 0-25-16,-14-2-12 0,21 2-20 0,-21-2-6 15,11 1-2-15,-11-1 8 0,0 0 9 16,2 8 9-16,-2-8 15 0,0 0 13 0,0 0 13 0,0 0 14 16,-21 9 22-16,5-6 20 0,-2 1 11 0,-2-2 26 15,-1 2 14-15,0 0 9 0,1-2 14 0,0 2 11 16,-1 0 14-16,1-2 8 0,1 0 6 0,6 1-2 15,-1-2 3-15,3 3 1 0,2-1-5 0,9-3 1 16,-14 1-1-16,14-1-1 0,-9 7-2 0,9-7 0 16,0 0-8-16,-2 4-6 0,2-4-5 0,0 0-5 15,19 10-7-15,-2-1-8 0,17-3-20 0,-7 0-24 0,-1-2-34 16,8 2-37-16,0-3-55 0,-9 2-183 0,-3-1-383 16,1-2 109-16</inkml:trace>
  <inkml:trace contextRef="#ctx0" brushRef="#br0" timeOffset="52557.25">28741 12157 266 0,'7'-10'336'0,"1"0"-61"0,-2-1-36 0,-1 5-17 15,-1 3-15-15,1-2-16 0,-5 5-16 0,5-6-26 16,-5 6-14-16,0 0-15 0,0 0-15 0,0 0-11 0,13 12-2 16,-8 5-14-16,-3 3-5 0,2 9-9 0,-4 6 0 15,0-2-6-15,0 2-5 0,-2-2-5 16,2 0-5-16,-2-3-5 0,0 3-2 0,-1-10-6 0,3-2 1 16,0-6-6-16,0 1-3 0,0-3-1 0,0-2-3 15,0-1-1-15,0 1-1 0,3-5 3 0,-3-6-5 16,0 9-2-16,0-9 2 0,6 4 1 0,-6-4-3 15,0 0-5-15,0 0 2 0,28-7-1 0,-22 1-2 16,11-7 1-16,-4-1-1 0,8-9-2 0,0-4-1 16,-1 2 5-16,5 1-5 0,-4-7 5 0,0 6 9 15,-8 1 1-15,3 1 7 0,-3 2-2 0,-1 8 0 0,-3-4-4 16,2 3-4-16,-2 1 3 0,-4 2-4 0,2 2-3 16,-2 3-7-16,-1 0-14 0,0-3-18 0,1 7-25 15,-5 2-20-15,7-8-22 0,-7 8-22 0,0 0-19 16,0 0-32-16,0 0-35 0,0 0-175 0,0 0-452 15,0 0 126-15</inkml:trace>
  <inkml:trace contextRef="#ctx0" brushRef="#br0" timeOffset="52777.65">29098 12431 292 0,'0'0'240'0,"-3"8"-39"15,3-8-24-15,-2 6-4 0,2-6-5 0,0 8-13 16,-4 1-1-16,1-1-8 0,0 0-6 0,-3 8-13 0,1-2-10 15,-3 5-5-15,-7 8-16 0,0-1-8 0,1 2 1 16,0-6-7-16,0-1-9 0,3-5-5 0,2 3-8 16,3-3-7-16,-4-2-7 0,3 3 1 0,1-1-4 15,1 1-4-15,-2-5-4 0,4 0-4 0,1-3-12 16,2-1-17-16,-2-1-27 0,2-7-18 0,2 13-33 16,-2-13-30-16,7 7-39 0,-7-7-49 0,0 0-139 15,0 0-398-15,35-17 112 0</inkml:trace>
  <inkml:trace contextRef="#ctx0" brushRef="#br0" timeOffset="53058.9">29433 11898 308 0,'7'-7'240'0,"1"2"-37"15,1-1-21-15,1 2-7 0,1 2-15 0,1 2-12 16,6 0-13-16,0 0-17 0,2 2-12 0,-3 2-4 15,0 2-14-15,2 4-14 0,-2 0 1 0,0 2-8 0,-5 1-6 16,-1 4-3-16,-2-1-2 0,-2 2-6 16,-2-1 0-16,-3 0-3 0,-2 0-3 0,-4-1 0 0,1 0-1 15,-4 1 1-15,3-3-4 0,-5-2-2 0,2-2-6 16,0-2-8-16,2 1 6 0,3-3-2 0,-2 0-2 16,-1 0-7-16,5-6 0 0,-2 9-8 0,2-9-10 15,0 10-19-15,2-2-33 0,-2-8-40 0,9 12-42 16,5-1-63-16,-1-3-133 0,4 0-393 0,3-3 111 15</inkml:trace>
  <inkml:trace contextRef="#ctx0" brushRef="#br0" timeOffset="53262.82">29932 12336 333 0,'0'0'268'0,"0"0"-36"0,0 0-20 0,0 0-13 16,0 0-6-16,0 0-21 0,21 0-16 0,-21 0-21 15,16-4-11-15,-16 4-17 0,23 0-7 0,15-2 64 16,-19 0-100-16,1 2-13 0,-6 2-20 0,-1-2-14 16,-1 0-30-16,-12 0-17 0,16-2-12 0,-16 2-17 15,0 0-20-15,23 0-21 0,-23 0-30 0,8-2-27 16,-8 2-99-16,5-6-306 0,-5 6 88 0</inkml:trace>
  <inkml:trace contextRef="#ctx0" brushRef="#br0" timeOffset="53434.71">30130 12204 292 0,'0'0'221'16,"0"0"-32"-16,0 0-23 0,0 0-8 0,0 0 2 16,0 0 1-16,0 0-6 0,0 0-13 0,0 0-11 0,-11 26-5 15,7-11-11-15,-3 5-10 0,2-2-13 16,-2 2-5-16,5 1-10 0,-5 8-8 0,3-1-6 16,2 3-6-16,-1-4-5 0,3-9-12 0,0 0-20 0,3 1-31 15,-1-2-32-15,4-1-36 0,-1 3-42 0,2-5-39 16,2-2-142-16,-4-1-359 0,6-3 102 0</inkml:trace>
  <inkml:trace contextRef="#ctx0" brushRef="#br0" timeOffset="53796.02">30529 12089 339 0,'3'-5'270'0,"-3"5"-31"0,2-9-28 16,-2 9-27-16,0 0-18 0,0 0-14 0,0 0-4 15,0 0-5-15,0 0-9 0,-5 33-14 0,-1-15-5 16,4 15-1-16,-3 0-4 0,1 2-7 0,1 0-9 0,6-5-9 16,-6 4-9-16,3-4-4 0,3-6-12 0,-3-2-9 15,4-4-1-15,-2-3-5 0,-2-1-4 0,3-1-6 16,-3-5-4-16,0 0 0 0,2 0-1 0,-2-8-2 16,4 12-2-16,-4-12-2 0,2 6-5 0,-2-6 1 15,0 0-5-15,0 0-1 0,0 0-8 0,0 0 1 16,23-20-5-16,-12 8-2 0,1-7 1 0,12-7-3 15,-5-5 1-15,2 0 2 0,-3 0 0 0,3 2-2 0,-3 1 2 16,-4 5 4-16,-6 2 3 0,2 3 8 16,-3 4 3-16,0-1 2 0,-1 2-5 0,2 2 3 0,-4 2-2 15,1 3-1-15,-1-2-8 0,0 2 3 0,-4 6-21 16,12-9-19-16,-12 9-25 0,5-7-21 0,-5 7-22 16,0 0-22-16,0 0-31 0,0 0-23 0,0 0-21 15,0 0-8-15,13 16-128 0,-13-16-394 0,2 12 110 16</inkml:trace>
  <inkml:trace contextRef="#ctx0" brushRef="#br0" timeOffset="54014.77">30820 12336 379 0,'4'11'164'0,"-4"-11"-1"15,7 12-6-15,-7-6-4 0,2 1-1 0,-2 2 4 16,2-1 2-16,-2 11-13 0,-2-7-8 0,0 3-17 16,-1 3 0-16,-5 1-2 0,0-4-13 0,1 2-6 15,-6 0-1-15,1-2-2 0,1 0-7 0,-2 0-6 16,1-1-2-16,-1-1-8 0,4-2-9 0,1-4-5 15,1 1 0-15,3-4-4 0,4-4-2 0,-9 11-6 16,7-5 1-16,2-6 28 0,0 0-44 16,7 11-5-16,-7-11-5 0,29 4-13 0,-9-2-18 0,17-6-19 15,-14-1-24-15,11-3-29 0,-1-4-37 0,-5 0-40 16,-3 0-35-16,5-12-179 0,-2 2-443 0,4-5 121 16</inkml:trace>
  <inkml:trace contextRef="#ctx0" brushRef="#br0" timeOffset="54328.35">31061 11917 349 0,'0'0'248'0,"0"0"-29"0,5-8-36 0,-5 8-18 15,0 0-17-15,0 0-20 0,20-3-8 0,-20 3-7 16,0 0-11-16,25 8-9 0,-16-4-4 0,1 1-2 16,3 3-7-16,3 3-6 0,-5-1-5 0,-4 0-8 0,1-1-4 15,3 5-5-15,-5-4-3 0,-4 0-8 0,3 1-1 16,-3-3-3-16,1 0-6 0,-3 0-1 0,-3-2-5 16,3 2 1-16,0-8-4 0,-4 13-3 0,1-9-9 15,3-4-12-15,0 11-12 0,0-11-14 0,0 0-11 16,0 0-8-16,0 9-33 0,0-9-24 0,0 0-32 15,0 0-21-15,21 0-130 0,0-3-341 0,9-10 97 16</inkml:trace>
  <inkml:trace contextRef="#ctx0" brushRef="#br0" timeOffset="54875.5">31768 11699 330 0,'3'-8'147'0,"1"-1"-12"15,-4 9-6-15,5-12-7 0,-5 6-6 0,0 6-7 0,0-10-11 16,0 10-5-16,-7-10-10 0,2 3-10 0,-2 0-5 15,-6-2-5-15,-6 0-7 0,-13-1 0 0,-2-2-2 16,-7 4-2-16,-7 2-2 0,-22-1-1 0,-3 2-6 16,-1 1-3-16,-1 6-5 0,-5 0 1 0,5-2-7 15,-7 2-1-15,0-2-2 0,-6 0-3 0,-69 3-4 0,53-3 0 16,22 0-3-16,-4 3-2 0,-67-6 2 0,50 2-5 16,21-1-2-16,0 0-3 0,-3 2 2 0,4 0-3 15,0 2 3-15,3 0-2 0,4 6-1 0,3-2 2 16,-2-4 0-16,15 4-3 0,-12-1-1 0,17 0-1 15,10-3 0-15,0 3-1 0,-3-1 3 0,1 0-2 16,1-2 4-16,6 0-2 0,1 2 3 0,3-2-3 16,7 1-2-16,4-1 8 0,7 1-2 0,-2-1-1 0,7 0 6 15,11-2 3-15,-19 0 5 0,19 0 2 16,-13 3 1-16,13-3 2 0,0 0-2 0,-15 2 0 0,15-2-1 16,0 0-2-16,0 0 1 0,-15 2-3 0,15-2 1 15,0 0-5-15,0 0-3 0,0 0-1 0,0 0 2 16,-12 3-1-16,12-3 2 0,0 0 5 0,-4 15-1 15,1-5 3-15,1 7-1 0,-2 4-1 0,-1 12 7 16,1 3 0-16,-6 6 7 0,6 0-5 0,-7 24 0 16,-4 0-4-16,-2-3 1 0,3 1-3 0,-4-5-5 15,1-8 1-15,6-8 0 0,-1-2 0 0,-1-1-2 16,2 2-2-16,1 0 0 0,-1 21 0 0,5-20 2 0,-4-9 2 16,3 5-1-16,3-1-1 0,-1-1 2 0,-1 0-2 15,0-1 1-15,0-2-6 0,-3-5 3 0,4-1-5 16,-1-4-3-16,0-3 4 0,2-6-1 0,0-4 1 15,1 3-2-15,-1-5-3 0,2 0 2 0,0-3-1 16,2-6 0-16,-10 8 3 0,1-5-23 0,9-3-26 16,-32 2-34-16,-6-7-47 0,-6-3-57 0,1-5-59 15,-34-15-129-15,-1-8-439 0,-52-33 122 0</inkml:trace>
  <inkml:trace contextRef="#ctx0" brushRef="#br0" timeOffset="64438.1">23125 7717 208 0,'2'-7'224'15,"-2"1"-25"-15,2 2-21 0,-2 4-12 0,5-10-11 16,-3 5-9-16,0 1-4 0,-2 4-10 0,2-4-10 16,-2 4-9-16,2-5-14 0,-2 5-12 0,0 0-13 0,6-5-8 15,-6 5-8-15,0 0-5 0,0 0-5 0,0 0-4 16,0 0-8-16,0 0 0 0,6 10-5 0,-1 1-5 15,-5-3-2-15,2 8-2 0,0 0-2 0,-2 5 0 16,5-2-4-16,-3 0-4 0,0 1 5 0,3-2-5 16,0-1-2-16,-5 3 3 0,2-3-3 0,5-1-2 15,-7 1 2-15,2-5-1 0,2 0-2 0,-1-4 2 16,-1 1 0-16,-2-1 3 0,5-3 5 0,0 0 4 0,-1-1 1 16,5-1 0-16,0-3 4 0,9-3 3 0,3 1 2 15,13-5-3-15,0-4-3 0,5-4 1 0,-1-1 2 16,2-3 0-16,-8 1 1 0,0-1 8 0,0 1 1 15,-3-2-1-15,3 2-3 0,-4 0 7 0,-4 6 0 16,-5-2 4-16,-5 2-2 0,1 1-3 0,-2 1-5 0,-1 2 2 16,-3 0-6-16,0 1 0 0,1 2-5 0,-6 0 0 15,3-1-2-15,-3 2-5 0,-4 4-3 0,10-7-3 16,-10 7-4-16,7-6-8 0,-3 3-12 0,-4 3-15 16,0 0-22-16,7-4-18 0,-7 4-14 0,0 0-17 0,0 0-19 15,0 0-24-15,0 0-34 0,0 0-25 16,2 22-162-16,-6-16-432 0,-3 4 121 0</inkml:trace>
  <inkml:trace contextRef="#ctx0" brushRef="#br0" timeOffset="64859.04">23027 8178 290 0,'-8'0'213'0,"8"0"-38"15,0 0-28-15,0 0-16 0,-4 5-24 0,4-5-12 16,0 0-10-16,0 0-9 0,-2 6-5 0,2-6-5 16,0 6-2-16,0-6-2 0,2 13-7 0,-2-5-2 15,2 0-1-15,-2 0 0 0,2 2 1 0,4-2-4 0,-4 0-2 16,0 3 1-16,2-2-2 0,1-1 5 0,-3 0-6 16,5-1-2-16,-3 1 0 0,4 0-2 0,1-3 7 15,-3 2-6-15,1-5 6 0,11 6-4 0,1-5 0 16,1-3-1-16,1 0-3 0,0-3-1 0,1-3 2 15,12-5-7-15,5-2-2 0,2-2-4 0,-2-5-1 16,0 0 3-16,2-2 2 0,0-2-2 0,-2 1 4 16,2 1 0-16,-3-3 0 0,1 4 3 0,3 1-1 15,-4-1-3-15,1 3-2 0,-3-1-1 0,-1 5-1 16,-1 0 2-16,-2-2-4 0,-5 7-3 0,-7 1 1 0,-1 1-2 16,1 2-6-16,-4 0-3 0,3-1 5 0,-8 2-7 15,0 2-1-15,1 0-2 0,-5-1-2 0,-1 2-2 16,-6 1 2-16,14-3-1 0,-14 3-3 0,9 0-3 15,-9 0 2-15,0 0-18 0,9 3-9 16,-9-3-12-16,5 6-17 0,-5-6-33 0,0 0-27 0,0 10-23 16,-3-2-36-16,1 0-33 0,-5-1-137 0,3-1-409 15,-3 0 115-15</inkml:trace>
  <inkml:trace contextRef="#ctx0" brushRef="#br0" timeOffset="84693.28">11427 11137 228 0,'0'0'97'0,"0"11"-5"0,0-11-23 0,0 0-2 16,0 0-8-16,0 0-7 0,0 0-3 0,0 0-8 0,0 0-4 16,0 0-12-16,0 0 1 0,0 0 5 0,0 0-7 15,0 0 3-15,0 0 2 0,0 0-16 16,0 0 1-16,0 0 1 0,0 0-19 0,0 0 3 15,0 0 8-15,0 0 0 0,0 0 0 0,0 0 3 16,0 0-6-16,0 0 2 0,0 0 4 0,0 0-4 16,0 0-3-16,0 0-3 0,0 0 5 0,0 0-5 15,0 0-3-15,0 0 10 0,0 0 0 0,0 0-6 0,0 0-16 0,0 0 3 16,0 0 4-16,0 0 15 0,0 0-15 0,0 0 12 16,0 0-4-16,0 0 2 0,0 0-2 0,0 0-2 0,0 0 9 15,0 0-14-15,0 0 8 0,0 0-2 0,0 0 7 16,0 0 2-16,0 0 0 0,0 0 0 0,0 0-8 15,0 0 1-15,0 0 6 0,7 9 2 0,-9-1-5 16,0 2-1-16,-1-2 4 0,1 2 0 0,0 1-5 16,2-3 6-16,-2 2-6 0,2 7-1 0,-2-5 6 15,-1-2-16-15,3 1 9 0,-2-3 10 0,2 0-2 16,-2 0 3-16,2-1-2 0,0-7-4 0,0 10 5 16,0-10-7-16,-3 10 6 0,3-10-1 0,0 8 3 0,0-8 4 15,0 0-6-15,0 0 7 0,0 13-10 0,0-13 9 16,0 8-9-16,0-8 15 0,0 0-17 0,0 0 15 15,5 8-24-15,-5-8 14 0,7 4 6 0,-7-4 0 16,11 6-8-16,-11-6 2 0,16 6 2 0,-5-6-4 16,-11 0 3-16,21 5-7 0,-1-1 9 0,-4-2-15 15,5-1 3-15,-1 3 7 0,1-1 1 0,2-2 9 16,11 2-2-16,-2-1-3 0,2 0 5 0,3-2 8 0,-6 2-1 16,10 0-1-16,-6 2-5 0,2-4 6 0,-1 5-6 15,-2-5 4-15,7 0-1 0,0 1-5 0,-2-1 2 16,2 5-1-16,-2-2 1 0,4 2-4 0,-2-3-3 15,3 2-2-15,-4-2-1 0,1-2-1 0,1 4-3 16,-1-2 3-16,-1-2-1 0,-2 5 2 0,0-3-6 16,-2-4 2-16,3 4 1 0,-3-1 4 0,4-2-1 15,-4 2 2-15,-2-1-3 0,5 2 1 0,0-2-3 0,2 2 4 16,-5-4-2-16,3 2-3 0,-2 2 4 0,-3-2-15 16,5 0 14-16,-5 3-2 0,4-2-1 0,-10 2 2 15,8-2-6-15,-11-1 9 0,14 3 1 0,-4 1-6 16,-3-4-4-16,0 2 5 0,2-2-3 0,2 2-2 15,-2-1 3-15,5-1 2 0,0 0-1 0,-5 0 3 16,7 0-3-16,-5 0-5 0,3 3 2 0,-2-1 2 16,-3-4-9-16,2 2 11 0,1 2-9 0,-1-2 3 0,-2 3 6 15,0-2-7-15,-6-1 3 0,-5 0-2 0,0 2 2 16,0-4-4-16,-3 4 8 0,14-2-1 16,-7 0-8-16,-1-2 2 0,8 4 6 0,-7-2-5 15,-6 0 1-15,1 2 3 0,15-2-2 0,-12 0-2 16,0 3-3-16,9-3 2 0,-4-3-3 0,-7 3 5 0,11 3-5 15,0-3 9-15,0 0-6 0,-6 0 2 0,6 1 0 16,-9-1 4-16,9 3-6 0,-4-1 5 0,-7-4-5 0,0 2 1 16,0 0 8-16,11 0-6 0,0-4-2 0,3 4 6 15,-1 0-8-15,-2-3 1 0,-2 1 1 0,4 4 5 16,-3-2-8-16,1-2 8 0,-2 2-2 0,-2 0-2 16,-6 0-2-16,-3 2 4 0,2-2-2 0,0-2-4 15,11 2 4-15,-6-2 1 0,-4 1-2 0,13 2 1 0,-10-2 0 16,8-4 1-16,-9 2 2 0,-1 3-5 0,-2-3 1 15,12-1 4-15,-4 2-10 0,-3-1 10 0,-5-1-3 16,0 3 4-16,-3-2-6 0,3 1 7 0,0 0-1 16,-1 1-3-16,-1-1 3 0,13-3-11 0,0 1 9 15,-6 2-5-15,-3 2 2 0,9-2 1 0,-9 0 3 16,9 0-1-16,-4 0 2 0,4 0-2 0,-2-1-1 16,-7 2 3-16,-2-1-3 0,-3 2 3 0,14-6-1 15,-8 3 9-15,-1 1-8 0,9-2 2 0,-7 2 1 16,-3 0 1-16,-4 2-1 0,15 0 5 0,-1-4-6 15,-7 1 7-15,-3-1-6 0,8 7-6 0,-6-7 4 16,-3 0 4-16,0 2 1 0,-3 2 4 0,15-2-2 16,-9-2-4-16,-3 1 3 0,13 1-5 0,2 0 1 0,-4-4-2 15,2 4-4-15,0 2 5 0,3-4-3 0,-5 0 2 16,3 2-2-16,0 2-5 0,-1 0 6 0,0 0 0 16,3 0-1-16,-12-2 2 0,-1-2-3 0,5 4 2 15,-3 1 0-15,-3-2 1 0,-2 1 2 0,11-4-1 0,-6 4 0 16,-6 1 2-16,-1-2 1 0,0 1-1 15,-4 0-2-15,2 0-2 0,2 1 0 0,-4-1 1 16,2 0 5-16,1 0-9 0,1 0 2 0,-5 3 4 0,4-6-3 16,-1 3-1-16,-4 0 3 0,6 0-1 0,0 3-4 15,-1-2 0-15,-4-1 3 0,2 0-3 0,3 3 0 16,-3-3 6-16,0 0-3 0,1 0 0 0,2 2-1 16,-2-2 0-16,-4 0-3 0,5 0 1 0,0 0 2 15,1 0-4-15,-3 0-3 0,3 0 5 0,-4 0 3 16,0 2-5-16,-4-4 1 0,8 2-4 0,-7 0 4 15,-1 0-5-15,1 0 5 0,-14 0 3 0,21 0-3 16,-9 0 1-16,-12 0 6 0,19-2-6 0,-7 2-1 16,-12 0 0-16,18-3 3 0,-18 3-1 0,19 0 0 0,-19 0-2 15,15 0-3-15,-15 0 4 0,14 0 5 0,-14 0-2 16,11 0-4-16,-11 0 2 0,0 0-2 0,17-1 0 16,-17 1 2-16,0 0-2 0,0 0-2 0,15 0 4 15,-15 0-3-15,0 0 3 0,0 0-2 0,17 0 2 16,-17 0-3-16,0 0 3 0,0 0 1 0,0 0-1 0,11-3-1 15,-11 3-1-15,0 0 5 0,0 0 1 16,0 0-4-16,0 0 4 0,0 0 2 0,9-1-3 0,-9 1 3 16,0 0 0-16,0 0-2 0,0 0-3 0,6-5 8 15,-6 5-6-15,0 0 4 0,6-6-2 0,-6 6 0 16,0 0-3-16,2-6 1 0,-2 6-1 0,4-8 1 16,-4 8 1-16,3-11-6 0,-1 4 1 0,2-2-6 15,-4 1 7-15,0-3 0 0,2 1-2 0,1-6 0 16,-3-1 0-16,4-1-2 0,-4-1 2 0,0-1-2 15,0 1 4-15,3-2-2 0,-3-9 2 0,0 0-4 16,2 1 1-16,-2 3 0 0,0 4 2 0,3-7-1 16,-6 3 0-16,6 5-1 0,-3-10 1 0,-3 7 1 15,6 1-3-15,-1-7 3 0,0 5-5 0,0 5-1 0,0 0 7 16,1 0-4-16,-1 1-6 0,0 1 8 0,0-2-3 16,0 1 3-16,4-1 0 0,-4 1-2 0,0 0 0 15,0-1 1-15,3 0 0 0,-1-12 3 0,-1 10-4 16,1 3 1-16,-2 1 1 0,3 1-5 0,-2-1 4 0,-1 2 5 15,-2-1-6-15,4-1 2 0,1 5 3 16,-5-1-6-16,2-5 5 0,0 7 0 0,3-1-9 16,-3 2 6-16,0 0-1 0,-2 1 2 0,2 2-1 0,0-3 4 15,2 2-4-15,-2-2 3 0,-2 1-4 0,2 1 1 16,-2-1 4-16,0-6-2 0,2 4-2 0,0-1 1 16,1 3 1-16,-1 0 1 0,-2 1 2 0,0 0-4 15,0 9-1-15,2-16 1 0,-2 8-3 0,0 8 2 16,0-12 1-16,0 12-1 0,2-12-5 0,-2 12 3 15,2-11 5-15,-2 11 0 0,3-8-3 0,-3 8 2 16,0-10-2-16,0 10 3 0,0 0-2 0,2-11 0 16,-2 11 3-16,0 0-11 0,0-5 5 0,0 5 4 15,0 0 4-15,0 0-5 0,-2-9 2 0,2 9-4 0,0 0 2 16,0 0-1-16,-3-8 3 0,3 8-3 0,0 0-2 16,0 0 3-16,-8-10-1 0,-1 8-2 0,9 2 2 15,-14-5-2-15,3 1 0 0,11 4 1 0,-28-6 0 16,12 0 2-16,-4 4 1 0,1-2-1 0,1 0-1 15,-2 1 0-15,-1 2 0 0,1-3 0 0,-15 2-2 16,6 0 4-16,6-3 0 0,-11 2-1 0,6 1-3 16,3 2-1-16,2-3-2 0,3 1 9 0,-1-2-2 0,1 2-2 15,-12 0 3-15,-5-1 0 0,3-1 2 0,-2 3-4 16,4-2-2-16,-5 1 1 0,3 0 2 0,0-2-4 16,6 4 1-16,4-1-5 0,-11-2-5 0,10 3 2 15,0 0-1-15,4 0 4 0,-13-4-3 0,2 4 0 16,3 0-3-16,3-2 3 0,3 2-1 0,-9-2 0 15,6 0 3-15,-9 2 0 0,1 0 0 0,4-3 1 16,-2 3-1-16,2-1 5 0,6 1-4 0,-11-2 7 16,3 2-7-16,8 0 5 0,1 0-3 0,2-2 4 15,-2 2 1-15,-11-2 0 0,6 0-3 0,-6-2-1 16,7 2 4-16,5 0-1 0,-1 0 0 0,-11-3-5 0,-1 1 9 16,8 4-3-16,4-3 0 0,0-1-3 0,3 3 3 15,-14-5 0-15,6 1-1 0,-6 1 0 0,2 1 0 16,-5-4-3-16,3 6 7 0,2-5-5 0,-2 5 0 15,-7-3 4-15,3 0-5 0,-2 0-3 0,0 4 2 16,1-2-1-16,-3-2 0 0,4 1 3 0,-1 1-3 16,1 0 1-16,-2 1 4 0,4-2-5 0,-2 3 6 15,-1 0-7-15,4-1 6 0,-1 1-5 0,-1-4 4 0,1 3 4 16,0 1-8-16,-4-2 6 0,6 2-1 0,0-2-3 16,0 0 2-16,0-3 3 0,2 5-1 0,2-4 1 15,-4 1-4-15,0 1 3 0,7-1-2 0,1 3 0 16,-6-3-3-16,-2 1-3 0,7-1-3 15,2 3 4-15,-7-4-1 0,-2 2 1 0,6-2-5 0,-8 4 4 16,10-2 2-16,-5 0 1 0,-6 0 2 0,3-1-3 16,0 2 0-16,-4-1 3 0,2 0-2 0,0 2-1 15,2-3 2-15,0 6-1 0,0-3 5 0,0 0-8 16,0 0 6-16,0 0 2 0,-2 0-7 0,-34 0 0 16,36 0 2-16,2 0 4 0,-2-3-4 0,-2 6 6 15,-1-3 1-15,4-3-5 0,-1 8-3 0,8-7 5 16,-11-1 2-16,3 3-2 0,-3 0 0 0,1 0 0 15,2 0-3-15,-6 0 1 0,16 0-2 0,-10-1 3 16,4-2 2-16,-2 3-4 0,3 0-3 0,-6-1 9 16,8-2-3-16,-8 3-3 0,9 0 3 0,-2 0-3 15,7 0 1-15,0-2 2 0,-13 2-2 0,7 0 4 0,2 0-1 16,-6 0-6-16,-2 0 5 0,4 0-3 0,6 0 0 16,0 2 3-16,0-2 1 0,-11 0-2 15,0 0 0-15,0 0 1 0,4 0-1 0,5 0 0 0,-7 0-3 16,-5 3 3-16,5-3 1 0,-2 1 2 15,9-1-4-15,-9 3 4 0,2-2 2 0,7-1-6 0,0 0 4 16,5 0-3-16,-1 0 5 0,-13 0-5 0,6 0-1 16,-6-1-2-16,2 1 4 0,5 1 2 0,4-2-8 15,-11 1 7-15,0 0-2 0,6 0 2 0,3 0-4 16,-9 0 4-16,0 0 0 0,-3 1 5 0,3 2-4 16,0-3 1-16,7-3-3 0,-7 3 2 0,6 3-7 0,3-3 6 15,-12 2 1-15,3-2-3 0,-3 0 3 0,5 0-1 16,-2 3 5-16,4-3-6 0,8 0-6 0,-11 0 9 15,5 0-6-15,2 3 9 0,-8-3-5 0,2 0 1 16,5 0-4-16,4-3 2 0,0 3 2 0,3 3 1 16,-15-6-5-16,8 3-5 0,2 0 12 0,2 0-6 15,-9 3 1-15,7-3-1 0,0 0 1 0,5-3 1 16,-1 3-5-16,0-1 8 0,-13 2-4 0,4-1-4 16,7-1 7-16,1 1-1 0,1 0-4 0,-2 1-6 15,-11-2 7-15,0 2-5 0,0 2 3 0,6-3-1 0,3-3 2 16,-9 3 3-16,7 0-5 0,-1 0 1 0,8 0 0 15,-1 3 2-15,-13-6 1 0,2 6 4 16,3-3-4-16,6 0-4 0,1 2 3 0,1 0 1 0,-13 0 0 16,2-2-1-16,4 0-4 0,3 0 5 0,4 0 0 15,1 0 1-15,2 0 4 0,-5 0-3 0,3-2-2 16,-3 2 2-16,4 0 0 0,-1 0-1 0,-3 0 4 16,4 0-5-16,2-2 1 0,-2 2 2 0,19 0-5 0,-30 0 0 15,17 0 3-15,13 0 0 0,-18-2 0 0,18 2-2 16,-16 0 0-16,16 0 5 0,-14-3-1 0,14 3 4 15,0 0 2-15,0 0 3 0,-20 0 4 0,20 0-5 16,0 0-4-16,0 0 5 0,-16-1-9 0,16 1 3 16,0 0 2-16,0 0 1 0,0 0-2 0,0 0-6 15,0 0 1-15,0 0-4 0,0 0 4 0,-19 0-1 16,19 0-1-16,0 0-3 0,0 0 1 0,0 0 5 0,0 0-3 16,0 0 0-16,0 0-1 0,0 0 1 15,0 0-3-15,-9 6 5 0,9-6-5 0,0 0 3 16,0 10-3-16,0-10 2 0,2 15 5 0,1-6-5 15,-1 2 1-15,0 6 2 0,0 1 1 0,-2 0 0 16,0 14 0-16,3-8-1 0,0 7 1 0,-3 1-4 0,2 0 5 16,-2 0-2-16,4-3 5 0,-4 4-3 0,0-3-3 15,0 0 5-15,0 3-4 0,2-3 5 0,-4-1-2 16,2 2 1-16,0-5-5 0,0-2 4 0,-4 7 4 16,4-7-2-16,-2 7 2 0,-1-2 1 0,-2-3-1 15,1 3 3-15,1-2 2 0,-6 2 4 0,5 1 2 0,-6 0-3 16,4 2 1-16,-5-6-4 0,2 4 2 15,1-6-2-15,-3-4-4 0,2 9 1 0,-3-7 1 0,8-1 0 16,-3-6-3-16,1 1 1 0,1 0-3 0,-2-1 0 16,2-2-3-16,-1 3 2 0,1-1 1 0,-1-3-1 15,0-2-4-15,2-3 3 0,1 2-2 0,1-1 2 16,2-8 0-16,-4 15-5 0,2-8 4 0,2-7-5 16,-5 12 3-16,3-7 0 0,2-5 0 0,-2 11-4 15,2-11 4-15,-6 10 1 0,6-10-2 0,-2 8 0 16,2-8-2-16,-2 13 3 0,2-13-5 0,-4 10 5 15,4-10-3-15,0 11 1 0,0-11 5 0,-3 9-5 16,3-9 0-16,0 11 0 0,0-11 0 0,-4 8 0 16,4-8-1-16,0 0-1 0,0 10 2 0,0-10 3 0,0 0-6 15,0 9 3-15,0-9 1 0,0 0 1 0,2 8 3 16,-2-8-5-16,0 0-1 0,5 9 3 0,-5-9 1 16,6 7 0-16,-6-7-4 0,8 9 0 0,-8-9 3 15,11 5 0-15,-5-1-4 0,1 3 5 0,1-3-3 0,-8-4 0 16,15 8 2-16,-3-3 0 0,-3-1-1 15,6 1-2-15,2 0 4 0,-4 0 0 0,10 0 0 16,-4 1-1-16,1-1 1 0,1-1-4 0,2-1-1 0,-3 4 4 16,5-3-1-16,-4-2-1 0,13 2 2 0,2-2 0 15,-11 0 1-15,1 0-1 0,10 1 0 0,-9 0 0 16,7-1 1-16,-4 2-2 0,4-4 8 0,0 3-3 16,0-1-2-16,-2 2 0 0,-2-3 3 0,-5 2-2 15,-2-3 1-15,11 1-3 0,-6-1 2 0,-3 3-3 16,-5-2 1-16,14-1 4 0,-11 0-2 0,-2 3-7 15,0-2 5 1,1-1-1-16,1 0 1 0,11 3 2 0,-9-3 0 16,1 0 1-16,-6 2-2 0,0-2-3 0,1 0 5 15,1 0-3-15,-1 0-1 0,13 0-5 0,-6-2 2 16,-7 2 6-16,-1 2 0 0,-2-4 0 0,5 2 1 16,-3 0 0-16,-1 0-2 0,-3-3-1 0,4 3 1 0,-1 0 1 15,-19 0-2-15,32 0 2 0,-15 0-1 0,2 0 0 16,-3 0-3-16,-5-4 2 0,-11 4-2 0,28 0 1 15,-17 0-1-15,-11 0-1 0,27-1 1 0,-10 1-3 16,-4 1 5-16,3-2-2 0,-16 1 1 0,35-3 0 16,-18 2-3-16,2-2 1 0,-4 3 2 0,6-1-2 15,0-2 0-15,-3 2 0 0,3-1 0 0,-1 2 2 16,-2 0-3-16,1 0 3 0,-4-3 0 0,2 3-4 0,-17 0 3 16,27-2 0-16,-18 2-3 0,-9 0 4 0,21-2-2 15,-21 2 1-15,17 0 2 0,-17 0-3 0,21-2-1 16,-21 2 0-16,19 2-5 0,-19-2 8 0,15-2 1 15,-15 2 0-15,19 0-1 0,-19 0-1 0,18 0 1 16,-18 0-2-16,16-1-1 0,-16 1 0 0,16 0 0 16,-16 0 1-16,0 0 1 0,18 0 0 0,-18 0 0 15,0 0 1-15,0 0-1 0,16 0-6 0,-16 0 10 0,0 0 1 16,0 0-5-16,0 0 7 0,16-2-4 16,-16 2 4-16,0 0-2 0,0 0-3 0,0 0 3 15,0 0 4-15,0 0-8 0,0 0 1 0,16 0 7 0,-16 0 3 16,0 0 2-16,0 0 2 0,0 0 2 0,0 0 0 15,0 0 1-15,0 0 2 0,0 0 1 0,16-5-3 16,-16 5 3-16,0 0-4 0,0 0 2 0,0 0-3 16,0 0-5-16,0 0 2 0,0 0-1 0,0 0-5 15,0 0 3-15,0 0-3 0,0 0-4 0,0 0 3 16,0 0-1-16,11-2-2 0,-11 2 2 0,0 0 1 16,0 0-3-16,0 0 1 0,0 0-4 0,0 0 3 0,0 0 0 15,0 0-3-15,0 0-6 0,0 0-8 0,0 0-12 16,0 0-16-16,0 0-22 0,0 0-30 0,0 0-48 15,0 0-80-15,0 0-128 0,0 0-417 16,0 0 116-16</inkml:trace>
  <inkml:trace contextRef="#ctx0" brushRef="#br0" timeOffset="86178">13708 9981 261 0,'0'0'200'0,"0"0"-27"16,-4-8-19-16,4 8-20 0,0 0-14 0,0 0-14 16,0 0-5-16,0 0-17 0,0 0-11 0,0 0-10 0,0 0-10 15,0 0 0-15,0-6-12 0,0 6 2 0,0 0-7 16,0 0-8-16,0 0 2 0,0 0-1 0,0 0-5 16,-5 24-11-16,3-20 12 0,0 5-8 0,2-9-4 15,-2 12-4-15,2-4 2 0,0-8 4 0,-3 13-6 16,3-8 7-16,0-5-5 0,0 11-2 0,3-5 3 15,-3-6-5-15,0 8 5 0,0-8-5 0,4 8-1 16,-2-3 3-16,-2-5-2 0,7 8-2 0,-7-8 1 16,11 5 2-16,-4-2 1 0,-7-3 4 0,16 3-1 15,-7-3 2-15,-9 0 1 0,18-6 7 0,1 1-5 0,-1-3 1 16,-2-3-3-16,0 3 5 0,0-3 3 0,-1-1 3 16,0 0-3-16,0 0 1 0,-1-3-2 15,0 3 4-15,2 0 5 0,-3-2 3 0,-2 1-4 0,4 3 5 16,-4 2-6-16,-2-3-2 0,5-1 2 0,-6 4 1 15,0-2 0-15,-1 1-3 0,-1 3-3 0,3-2-4 16,-4 2 0-16,2 0-4 0,0 0 1 0,-1-1 3 16,1 0-10-16,3 2 4 0,-6-1-1 0,3 2-8 0,-3 0 6 15,3-3-4-15,-7 7 1 0,10-5-1 16,-10 5 1-16,4-7-4 0,-4 7 1 0,7-4-2 16,-7 4-6-16,0 0-10 0,6-5-12 0,-6 5-17 0,0 0-11 15,0 0-18-15,0 0-20 0,0 0-17 0,10-5-17 16,-10 5-39-16,0 0-122 0,0 0-339 0,0 0 96 15</inkml:trace>
  <inkml:trace contextRef="#ctx0" brushRef="#br0" timeOffset="88076.8">16210 9993 238 0,'0'0'137'0,"0"0"-23"16,0 0-22-16,0 0-1 0,0 0-9 0,0 0-10 0,0 0-11 16,2-10-2-16,-2 10-14 0,0 0 4 0,0 0-13 15,0 0-7-15,0 0 2 0,0 0 0 0,0 0-10 16,0 0 8-16,0 0-5 0,0 0-1 0,0 0-1 16,0 0-26-16,0 0 17 0,0 0 4 0,0 0-8 15,0 0 7-15,7-5-12 0,-7 5 2 0,0 0 0 0,0 0 4 0,0 0 0 16,0 0 0-16,0 0-2 0,0 0-3 0,0 0-22 0,0 0 20 15,0 0 1-15,0 0 3 0,0 0-2 16,0 0-6-16,0 0 8 0,0 0-8 0,0 0 8 16,0 0-3-16,0 0-1 0,0 0-2 0,0 0 9 0,0 0 10 15,0 0-16-15,0 0 20 0,0 0-2 16,0 0 2-16,0 0 6 0,0 0-3 0,0 0 2 0,0 0 4 16,0 0 2-16,0 0-4 0,0 0-2 0,0 0-1 15,0 0 3-15,0 0-4 0,0 0-1 0,0 0-5 0,0 0 0 16,0 0 0-16,0 0 1 0,0 0-9 15,0 0 3-15,0 0-4 0,0 0-3 0,0 0 1 16,0 0-3-16,0 0-4 0,0 0 4 0,0 0 0 0,0 0-3 16,0 0 1-16,20 13-4 0,-12-6 1 0,-6 1 6 15,2 0-8-15,1-2 5 0,-3 3-2 0,0-1-3 16,3 0 0-16,-5-8-1 0,6 14 3 0,-2-7-2 16,-2 0 3-16,2 0 0 0,-4-7-3 0,5 10 3 15,-5-10 9-15,4 11 1 0,-4-11 4 0,4 5 2 16,-4-5-3-16,0 0 3 0,12 7-7 0,-12-7 3 15,16 0-6-15,-16 0 1 0,30-4 3 0,-12-3-6 16,2-2 1-16,12 0 2 0,-7 0 0 0,9-3 1 16,-2 2 7-16,0-6-1 0,-2 1 7 0,-5 3-1 0,-4 1-1 15,-3 3-1-15,0 0-3 0,1 0-4 0,-4 0-1 16,4 2-1-16,-6 0-2 0,1 2 2 0,-3-3 1 16,-2 3-7-16,-2 2 3 0,1-1-9 0,-8 3 10 15,11-5-4-15,-11 5-3 0,8-5 1 0,-8 5-4 16,0 0-5-16,10-3-13 0,-10 3-13 0,0 0-19 15,0 0-29-15,0 0-9 0,9-4-24 0,-9 4-43 16,0 0-105-16,0 0-310 0,0 0 90 0</inkml:trace>
  <inkml:trace contextRef="#ctx0" brushRef="#br0" timeOffset="98627">18322 10556 454 0,'9'-8'234'0,"-5"6"-21"0,-4 2-10 0,8-6-12 15,-8 6-10-15,6-6-10 0,-6 6-8 0,7-6-14 16,-7 6-24-16,6-7-15 0,-6 7-4 0,5-4-14 16,-5 4-11-16,0 0-11 0,0 0-5 0,0 0-11 15,0 0-1-15,0 0-8 0,19 13-7 0,-15-5-2 16,0 9-4-16,4-1-7 0,-1 3 4 0,-1-3-10 16,3 2 2-16,-2 2 0 0,3 0-1 0,-2-2-3 15,1-5-2-15,3 3 1 0,-3-4 0 0,0 0-2 0,1-1 0 16,-1-3-1-16,2-4-4 0,-2 1 4 0,0-5-2 15,2 0-5-15,10 0 2 0,-2-5-2 16,-2-7 1-16,15-7 0 0,-2-4-3 0,2-2 4 0,-5-5-3 16,3 2 0-16,0-5-3 0,-3-2 0 15,-2 2 3-15,3-2 1 0,-6-1-6 0,1 6 5 0,-2 3 5 16,-1 2 2-16,-4 5 1 0,0 2-8 0,-4 1 9 16,-1 2 3-16,-2 1 0 0,3 0 2 0,-4 6 3 15,-3-3 0-15,1 6-6 0,2-4-2 0,-8 9 2 16,7-10-5-16,-7 10-7 0,6-7 1 0,-6 7 3 15,7-5 0-15,-7 5-6 0,0 0-5 0,0 0-7 0,0 0-2 16,10-5-8-16,-10 5-11 0,0 0-11 0,0 0-17 16,0 0-13-16,0 0-23 0,0 0-19 0,0 0-16 15,13 25-16-15,-13-14-22 0,-2 7-13 0,-3-4-134 16,1 3-380-16,-6-2 107 0</inkml:trace>
  <inkml:trace contextRef="#ctx0" brushRef="#br0" timeOffset="99095.72">18645 10729 317 0,'0'0'138'0,"0"0"-12"0,-9 6-9 15,9-6-2-15,0 0 2 0,-4 4 0 0,4-4 0 16,0 0 2-16,0 0-4 0,-5 5-2 0,5-5-7 16,0 0-6-16,0 0-13 0,0 0-3 0,0 0-4 15,0 0-5-15,0 0-1 0,0 0-10 0,0 0 6 16,0 0-9-16,0 0-2 0,18-13-4 0,-18 13-6 15,0 0-12-15,8-6-3 0,-8 6-2 0,0 0-6 0,0 0-6 16,0 0 0-16,15 9-2 0,-13-2 0 0,3 2-9 16,0 9 6-16,4 12 0 0,-7-5-4 0,0-1 2 15,3 6-2-15,-3-5-2 0,0-2 0 0,0-6-4 16,-2 3 4-16,6-2-3 0,-2-2-2 0,-1-3 4 16,-1-1-8-16,0-2 8 0,0-2 1 0,3 1-1 15,-1-5 0-15,3 2 1 0,0-4-2 0,4 0 1 16,8-2 0-16,3-2-3 0,12-8 2 0,-1-2-5 15,3-5 3-15,-2-2 1 0,26-13-4 0,-20 3 1 16,-5 0 0-16,1-2 1 0,-1 0-6 0,19-12 10 16,-20 4 5-16,-2 15 7 0,-5-5 4 0,3 6 3 15,-5 1 8-15,-6 5 1 0,-4 3 2 0,0-1-5 16,-2 5-2-16,-2-2-3 0,-1 6-5 0,-4-2 1 0,1 0 0 16,3 1-5-16,-10 7 1 0,6-6-2 0,-6 6 0 15,7-9-6-15,-7 9 0 0,7-7-3 0,-7 7-4 16,4-5 0-16,-4 5-6 0,0 0-9 0,0 0-10 15,10-8-16-15,-10 8-21 0,0 0-27 0,0 0-19 16,0 0-23-16,0 0-26 0,0 0-62 0,0 0-133 0,0 0-415 16,0 0 116-16</inkml:trace>
  <inkml:trace contextRef="#ctx0" brushRef="#br0" timeOffset="115912.76">10304 11018 261 0,'0'0'100'0,"-6"-3"-8"0,6 3-37 16,0 0 9-16,-4-6-28 0,4 6 23 0,-9-4-3 15,9 4 11-15,-13-3-1 0,3 1 0 0,-1 0-8 16,-1 2 1-16,-6-2-12 0,-3 2-1 0,-2-1 1 16,-11 1-7-16,-2 0 2 0,0 0-3 0,-1 0-5 15,-1 0 3-15,-4 0-9 0,1 3 6 0,-5 1-8 0,3 0-3 16,-2 0 2-16,3 1-7 0,-1-5 1 0,2 3-3 15,-2 1 0-15,-2 1-4 0,-1 1 4 0,0 0-5 16,-23 9-4-16,13-7 1 0,8-1 1 0,-25 9-1 16,2-2-8-16,5 2 5 0,13-3 6 0,-15 3-8 15,0-2-2-15,-1 1 7 0,3 2-1 0,-1-2-9 16,-1 5 4-16,0-4-1 0,-2 2 0 0,1 0 0 16,0 1 2-16,1-2 2 0,-2 6-5 0,15-10 4 0,6-2 1 15,-21 5-2-15,4 4-6 0,11-5 5 0,-11 6 5 16,13-6-7-16,10-2 4 0,5 3 1 0,-4 1-3 15,1 1 3-15,7 2-4 0,-2 0 4 0,0-2-2 16,-2 4 1-16,4-1 0 0,2 2-12 0,-4 1 8 16,6 6 4-16,1-1 1 0,-8-3 0 0,6 3-9 0,-1 4 7 15,2-4-6-15,0-1 9 0,5 5-9 16,-3-2 6-16,3 0 0 0,1 0-3 0,-1 0 5 0,2-1-4 16,0 2-9-16,3-1 6 0,-1 1 3 0,0-1 0 15,1-3 3-15,-1 5-4 0,3-2 2 0,2-4-4 16,-2-1 8-16,2 1-5 0,2 2 1 0,1-6 1 15,-2 5-6-15,0 0 3 0,4-2 0 0,-3 0 4 16,3 6-1-16,4-10-3 0,-5 7 6 0,1-1-4 0,1-3-4 0,-1 6 11 16,2 0-2-16,-1 0 7 0,4-2-11 0,-1-5 6 15,1-1 0-15,-1 6-2 0,-1-4 3 0,-1 2-5 16,5-1 8-16,-5-6-1 0,5 1-5 0,-2-4 3 16,-2 13-1-16,1-7 3 0,3-3 2 0,-1-3 3 0,0 1-6 15,0 1 3-15,3-3-9 0,0 0 4 0,-3 0 2 16,3 1-4-16,2 0 5 0,-2-3-8 15,0-3 5-15,2 1-4 0,0 5 1 0,2-2 0 0,0 2 4 16,-2-2-5-16,5-1 4 0,-3 1 2 0,0-4-3 16,0 6-1-16,3-1 4 0,2-1-3 0,-2-1-2 15,-1-1 5-15,1 1-2 0,-1-2 3 0,3-1-8 16,0 5 2-16,0-4 0 0,-3-1 1 0,5 5-1 0,-1-4-7 16,-2 3 7-16,3 1 1 0,-7-3 0 15,5-3 0-15,-3 0-1 0,2 1 0 0,-2-3-3 16,3 6 0-16,-1-1 3 0,1-3-3 0,-2-2 2 0,2 3-2 15,0-4-3-15,-3 2 3 0,3-3 2 0,5 6-5 16,-3-1 1-16,-1-3 0 0,2-2 4 0,-3 2 1 16,0-2-3-16,1 1-2 0,0-2 1 0,5 6 1 15,-2-3 2-15,1 0-2 0,-3 0 0 0,5 3-5 16,-3-5 4-16,-2 1 1 0,3 2-1 0,-3-5-2 16,-2 5 1-16,1-5 2 0,7 6-4 0,-4 0 0 15,-1-1 3-15,5 0-1 0,-4 0-3 0,1-3-1 0,-3 0 6 16,0-2-4-16,-2 3 2 0,2-3-1 0,0 2 2 15,1-2 2-15,-1 0-3 0,0 1 3 0,-9-5-2 16,16 7-2-16,-7-5 4 0,-9-2-4 0,15 8 7 16,-5-5-6-16,-1-2 1 0,-9-1-2 0,16 7 4 15,-16-7-4-15,14 4 7 0,-6-2-1 0,-8-2 11 16,12 2-2-16,-12-2 4 0,0 0 6 0,14 2-1 16,-14-2 3-16,0 0-3 0,0 0 0 0,0 0-4 0,0 0 3 15,0 0-2-15,21-4-1 0,-21 4 4 16,0 0-1-16,6-4-2 0,-6 4-2 0,5-5 2 0,-5 5-3 15,0 0 0-15,2-9-2 0,-2 9-3 0,-2-9-1 16,2 9 2-16,0-9-1 0,-3 2-1 16,3 7-5-16,-6-12 4 0,1 3-4 0,1 1-4 0,-4 2 6 15,2-2-1-15,-8-3 4 0,5 1 2 0,-2 0 4 16,-3 2 1-16,2-3 2 0,1 3-3 0,-1-2-2 16,1 4 3-16,2 0-4 0,3-3 4 0,-2 4-1 15,-1 0-2-15,3-1 0 0,-3 2-2 0,9 4 0 0,-12-9-1 16,7 5 1-16,5 4-2 0,-6-5 1 0,6 5-4 15,-10-4-2-15,10 4 0 0,-7-5-1 16,7 5-1-16,0 0-1 0,-4-6-4 0,4 6 1 0,0 0 0 16,0 0 1-16,0 0-2 0,0 0-2 0,0 0-4 15,0 0 7-15,0 0-1 0,0 0 1 0,0 0 1 16,0 0-2-16,0 0 1 0,21 12 1 0,-6-4-3 16,4 3 6-16,2-3-3 0,5 6-1 0,6 1 2 15,-2 1-4-15,-1-1 2 0,-5-5 1 0,-6 2 1 16,0-2-3-1,1-2 2-15,-4 3 1 0,1-2-6 0,-2 1 3 16,-5-4-1-16,0 0 0 0,-4-1 1 0,-1 3-3 0,-4-8 6 16,8 12-3-16,-8-4 2 0,0-8 0 15,-8 16-4-15,-1-3 4 0,-4 1-2 0,-10 8-4 0,-4-3 5 16,-3-3 0-16,2-1-1 0,3-5 1 0,5 1 4 16,2-1-1-16,-3-2 0 0,1 0-1 0,-1-2 0 15,0 1-2-15,6-2 3 0,-4 3 4 0,6-5 0 16,1 3-1-16,3-4-3 0,9-2-1 0,-16 6 4 15,16-6-2-15,-14 4 2 0,14-4-5 0,-11 2 3 16,11-2-1-16,0 0-3 0,-10 7 5 0,10-7 0 16,0 0-2-16,0 0 0 0,-11 4 1 0,11-4-2 0,0 0-1 15,0 0 0-15,0 0 6 0,-8 4-4 0,8-4 0 16,0 0 0-16,0 0-3 0,0 0 1 0,0 0-4 16,0 0-21-16,-15 2-20 0,15-2-32 0,0 0-36 15,0 0-42-15,0 0-67 0,0 0-149 0,0 0-440 16,-6-17 123-16</inkml:trace>
  <inkml:trace contextRef="#ctx0" brushRef="#br0" timeOffset="141045.8199">14308 3590 347 0,'-2'-12'122'0,"2"12"-6"0,0-6-9 15,0 6-9-15,0 0-6 0,-3-9-14 0,3 9-4 16,0 0-16-16,0 0 9 0,0-8-1 0,0 8-21 0,0 0 15 15,0 0-4-15,0 0-7 0,0 0 0 0,0 0 0 16,0-9-7-16,0 9-4 0,0 0-1 0,0 0-6 16,0 0-1-16,0 0-8 0,0 0 2 0,0 0-2 15,0-8-7-15,0 8 1 0,0 0-9 0,0 0 3 16,0 0-14-16,0 0 11 0,0 0-1 0,0 0-1 16,0 0 5-16,0 0-5 0,0 0-3 0,0 0 2 0,10 19 5 15,-8-11-9-15,0 1-1 0,0-1 4 0,1 2-13 16,1 0 14-16,0 5-3 0,-1-3 5 0,2 0 2 15,-1-1-6-15,-1-2 5 0,-1 0-4 0,2-3-1 16,-2 0 1-16,1 5-1 0,-1-7 7 0,0 4 2 16,-2-8 10-16,4 7 8 0,-4-7 10 0,4 6 14 15,-4-6 0-15,4 5-3 0,-4-5-4 0,0 0-5 0,0 0-4 16,0 0 5-16,0 0-7 0,30-12-1 0,-24 6-5 16,8-6-4-16,2 0-6 0,-3-5 4 0,4 3-6 15,6-9 2-15,1 2 0 0,-3 5-6 0,4-4 1 16,-7 3 1-16,7-3-2 0,-6 5-3 15,-4 1-1-15,2 3-1 0,0-1 0 0,-2 1 3 0,0 2 0 0,-1-2 1 16,-5 1-1-16,3 4 0 0,-3-2-2 0,-2 4 0 16,6-9 6-16,-8 6-8 0,2 4-1 15,-3-2 3-15,-4 5 0 0,7-5-4 0,-7 5 4 16,6-5-2-16,-6 5 1 0,0 0-1 0,8-6-4 0,-8 6 7 16,7-3-1-16,-7 3-6 0,0 0 1 15,6-7 4-15,-6 7 1 0,0 0-2 0,0 0 2 0,5-4-2 16,-5 4 1-16,0 0-3 0,0 0 2 0,6-6-5 15,-6 6 5-15,0 0-4 0,0 0 3 0,0 0-2 16,0 0 0-16,6-4-2 0,-6 4 0 0,0 0 1 0,0 0 0 16,0 0-1-16,0 0-3 0,4-7 3 0,-4 7 0 15,0 0-7-15,0 0 8 0,0 0-5 0,0 0-15 16,0 0-11-16,0 0-15 0,0 0-21 0,0 0-23 16,0 0-23-16,0 0-24 0,0 0-4 0,0 0-5 0,0 0-20 15,0 0-100-15,0 0-315 0,0 0 90 0</inkml:trace>
  <inkml:trace contextRef="#ctx0" brushRef="#br0" timeOffset="145453.01">13444 12583 241 0,'0'0'105'0,"-19"-11"-22"0,19 11-19 16,0 0-9-16,0 0-11 0,0 0-27 0,0 0-21 15,0 0-16-15,0 0-39 0,0 0-68 0,0 0 23 16</inkml:trace>
  <inkml:trace contextRef="#ctx0" brushRef="#br0" timeOffset="145767.78">13998 12611 218 0,'0'0'56'15,"0"0"-3"-15,0 0-13 0,0 0 1 0,0 0-8 0,0 0 3 16,0 0-12-16,0 0-7 0,0 0 5 16,0 0 1-16,0 0-9 0,0 0-1 0,0 0-4 15,0 0-2-15,0 0 0 0,0 0-9 0,0 0-12 0,0 0-13 16,0 0-31-16,0 0-64 0,0 0 22 0</inkml:trace>
  <inkml:trace contextRef="#ctx0" brushRef="#br0" timeOffset="146080.59">13959 12619 208 0,'0'0'65'0,"0"0"-13"0,0 0 2 0,0 0 0 15,0 0-4-15,0 0 15 0,0 0 0 0,0 0-3 16,4 29 4-16,-4-8 2 0,6 12-8 0,-2 0-4 16,-2 2-4-16,0 0-18 0,1 2 4 0,-1-1 4 0,0 4-14 15,5-4 5-15,-3 4-9 0,6-3 2 0,-4-6-7 16,1 0-19-16,-3-9-7 0,1-4-19 0,0-1-20 15,0-5-19-15,-1-1-66 0,1-5-155 0,-1-2 47 16</inkml:trace>
  <inkml:trace contextRef="#ctx0" brushRef="#br0" timeOffset="146778.1">14954 12790 228 0,'0'0'41'15,"2"11"-7"-15,-2-11 4 0,0 0-6 0,0 9 0 16,0-9-5-16,0 0 4 0,-2 9-2 0,2-9-8 16,0 0 6-16,0 0-4 0,0 0-5 0,0 0 2 15,-3 12-2-15,3-12 1 0,0 0-5 0,0 0-1 16,0 0-6-16,0 0 5 16,3 8-9-16,-3-8 8 0,0 0-3 15,0 0-3-15,0 0-1 0,0 0-1 0,0 0 1 0,0 0 4 16,0 0 0-16,2 9-7 0,-2-9 2 0,0 0-2 15,0 0 2-15,0 0-4 0,0 0 7 0,0 0 2 16,0 0-6-16,0 0 0 0,0 0 9 0,0 0-1 16,0 0 1-16,0 0 7 0,0 0-1 0,0 0 0 0,0 0 4 0,-2 13 2 15,2-13-3-15,0 0 1 0,0 0-2 0,0 0-5 16,0 0 3-16,0 0-2 0,0 0-2 0,0 0-1 16,0 0 0-16,0 0-7 0,0 0 1 0,0 0 3 15,0 0-2-15,0 0-8 0,0 0 8 0,0 0-4 16,0 0-1-16,0 0 4 0,0 0-2 0,0 0 0 15,0 0-2-15,0 0 6 0,0 0-8 0,0 0 0 0,0 0-2 16,0 0 0-16,0 0 3 0,0 0 2 0,0 0 0 16,0 0-3-16,0 0 6 0,0 0-2 0,0 0-4 15,0 0 6-15,0 0-8 0,0 0-2 0,0 0 7 16,0 0-7-16,0 0-8 0,0 0-19 0,0 0-17 16,0 0-74-16,0 0-146 0,0 0 48 0</inkml:trace>
  <inkml:trace contextRef="#ctx0" brushRef="#br0" timeOffset="148764.23">13665 10852 282 0,'0'0'123'0,"0"0"-17"0,0 0-5 0,0 0-10 16,0 0-14-16,0 0-3 0,0 0-12 0,0 0 1 15,-14 5-15-15,14-5 3 0,0 0-6 0,0 0-3 0,0 0-9 16,0 0 7-16,0 0-9 0,0 0-1 0,0 0-5 16,0 0 1-16,-7 6-7 0,7-6 2 0,0 0-2 15,0 0-2-15,0 0-9 0,0 0 4 0,0 0 2 16,0 0-3-16,0 0 6 0,0 0-3 0,0 8 6 15,0-8 2-15,0 0 2 0,9 6-4 0,-9-6 3 16,16 6-3-16,-5-4-1 0,8 2 1 0,4 1-2 16,9 0-7-16,2-1 12 0,2 3-3 0,1-3 0 0,-3 2-1 15,2 1 1-15,4-1-2 0,-4-2 0 0,3 0-3 16,1-3-4-16,-2 2 5 0,0 1-3 0,1 0 0 16,-1-3 3-16,-4 4-8 0,-1-5 6 0,6 4-9 15,-12-4 2-15,7 4-1 0,-9-1 2 0,-3-2-5 16,2 2 4-16,-6-1-2 0,2 0-5 0,-1-2 2 15,-4 2 4-15,6 0-9 0,-7-2 4 0,4 0 1 16,-4 0-2-16,2 2 2 0,-16-2-1 0,18 2 2 0,-18-2 1 16,0 0-4-16,20 0 1 0,-20 0 1 0,0 0-3 15,14 2 4-15,-14-2-3 0,0 0 5 0,0 0-4 16,16 0 3-16,-16 0-5 0,0 0 0 0,0 0 5 16,0 0-1-16,0 0 2 0,14 2-2 0,-14-2-5 15,0 0 6-15,0 0-3 0,0 0 1 0,0 0-3 16,0 0 7-16,0 0-5 0,0 0-2 0,0 0 4 15,15 0-1-15,-15 0-4 0,0 0 4 0,0 0-3 16,0 0 0-16,0 0 3 0,0 0-4 0,0 0 3 16,0 0-5-16,0 0 4 0,0 0-9 0,0 0-8 15,0 0-11-15,0 0-13 0,0 0-16 0,0 0-21 0,10 3-12 16,-10-3-10-16,0 0-109 0,0 0-250 0,0 0 73 16</inkml:trace>
  <inkml:trace contextRef="#ctx0" brushRef="#br0" timeOffset="149439.9499">14066 10682 231 0,'0'0'75'0,"0"0"-6"0,0 0-9 15,0 0-6-15,0 0-5 0,0 0-10 0,0 0 6 0,0 0-18 16,0 0 6-16,0 0-10 0,0 0-2 0,0 0 3 16,0 0 0-16,0 0-8 0,0 0 10 0,0 0-4 15,0 0-1-15,0 0-14 0,0 0 2 0,0 0 9 16,0 0-6-16,0 0-1 0,0 0-17 0,0 0 4 15,0 0 13-15,0 0 6 0,0 0-16 0,0 0 4 16,0 0 6-16,0 0-3 0,0 0 1 0,0 0-4 16,0 0-3-16,0 0 6 0,0 0-12 0,0 0 10 15,0 0-8-15,0 0 8 0,0 0-3 0,0 0 3 16,0 0-5-16,0 0-3 0,0 0 4 0,0 0 1 16,0 0 2-16,0 0-3 0,0 0 8 0,0 0-10 0,0 0-1 15,0 0 16-15,0 0 0 0,0 0 0 0,0 0 16 16,0 0-12-16,0 0 3 0,0 0 3 0,0 0-8 15,0 0-3-15,0 0 4 0,0 0-14 0,0 0 21 16,0 0 2-16,0 0-6 0,0 0-7 0,0 0 2 16,0 0-11-16,0 0 13 0,0 0-1 0,0 0 2 15,0 0-10-15,0 0-13 0,0 0 21 0,0 0-9 16,0 0-3-16,0 0-4 0,0 0 5 0,0 0 1 0,0 0-1 16,0 0-3-16,0 0-4 0,0 0 1 15,0 0-9-15,0 0-17 0,28 4-15 0,-28-4-19 0,15 4-27 16,-4-2-64-16,-1-2-178 0,10 2 55 0</inkml:trace>
  <inkml:trace contextRef="#ctx0" brushRef="#br0" timeOffset="150073.3199">15052 10619 216 0,'0'0'76'0,"0"0"-1"16,0 0-21-16,0 0-1 0,0 0-9 0,0 0 1 0,0 0-11 15,0 0-5-15,0 0-2 0,0 0 0 0,0 0-8 16,0 0-9-16,0 0-5 0,0 0 15 16,0 0-5-16,0 0-1 0,0 0 1 0,0 0-6 0,0 0 4 15,0 0-8-15,0 0 1 0,0 0 7 0,0 0-6 16,0 0 0-16,0 0-1 0,0 0 1 0,0 0-1 16,17 2-3-16,-17-2 0 0,0 0-3 0,0 0 5 15,0 0 0-15,0 0 0 0,0 0-6 0,0 0-10 16,0 0 22-16,0 0-9 0,0 0 5 0,0 0-16 15,0 0 11-15,0 0 0 0,0 0-1 0,0 0-2 16,0 0-1-16,0 0 7 16,0 0-1-16,0 0-5 0,0 0-2 0,0 0 10 0,0 0-14 15,0 0 11-15,0 0-8 0,0 0 2 0,0 0 3 16,0 0 3-16,0 0-4 0,0 0-4 0,0 0 7 16,0 0-3-16,-4 10-2 0,4-10 9 0,0 0-6 15,0 0-1-15,0 0-5 0,0 0 8 0,0 0-5 16,0 0 7-16,0 0 4 0,0 0-7 0,0 0-5 15,0 0 6-15,0 0 1 0,0 0-4 0,0 0 5 16,0 0-7-16,0 0 2 0,0 0 8 0,0 0-5 0,0 0 0 16,0 0 4-16,0 0 3 0,0 0 3 0,0 0 2 15,0 0-1-15,0 0-1 0,0 0 1 0,0 0 2 16,0 0 13-16,0 0-9 0,0 0 6 0,0 0-9 16,0 0-12-16,0 0 1 0,0 0 6 0,0 0-3 15,0 0-2-15,-2 8-2 0,2-8-4 0,0 0-3 16,0 0 0-16,0 0-4 0,0 0-14 0,0 0-7 15,0 0-9-15,0 0-20 0,-9 5-67 0,9-5-142 0,-28 9 45 16</inkml:trace>
  <inkml:trace contextRef="#ctx0" brushRef="#br0" timeOffset="-153075.97">9660 13336 290 0,'0'0'86'0,"0"0"-8"0,0 0-6 16,0 0-6-16,0 0-9 0,0 0-3 0,0 0-11 15,0 0-6-15,0 0 1 0,0 0-2 0,0 0-10 0,0 0 0 16,0 0-6-16,0 0 1 0,-7 5-6 0,7-5 4 16,0 0-9-16,0 0 0 0,0 0 1 15,0 0-5-15,0 0 8 0,0 0-9 0,0 0 7 0,0 0 2 16,0 0-10-16,0 0 8 0,0 0-2 0,0 0-9 16,0 0 2-16,0 0 0 0,0 0 2 0,0 0 0 15,0 0 9-15,0 0-5 0,0 0 7 0,0 0-1 16,0 0 7-16,0 0 1 0,0 0 1 0,0 0 2 15,0 0 2-15,21 6-3 0,-21-6-4 0,18 0 3 16,-7 0 0-16,-11 0-6 0,32 0-11 0,-18-2 8 16,4 2 4-16,1 0 2 0,-4-2-5 0,-3 2 3 15,6 0-5-15,-2 0-3 0,-7-2 2 0,-9 2-2 16,23-2 4-16,-14 2-6 0,-9 0 7 0,21 0-2 16,-21 0-4-16,20-3-1 0,-20 3 2 0,21 0-9 0,-21 0 7 15,29-1 2-15,-10 1 1 0,-1-3-7 0,0 3 4 16,5 0 4-16,-3-1-5 0,1 1-3 0,0-3 4 15,1 3-2-15,12 0-1 0,-11-4 1 0,-2 4 2 16,-6 0-6-16,2 0 4 0,1 0-1 0,0 0 0 16,-1 0-2-16,0 0 3 0,-17 0-2 0,28 0-1 15,-15 0 4-15,-13 0 0 0,16-1 2 0,-16 1 2 16,21 0-1-16,-21 0 2 0,18-2 1 0,-18 2-1 0,19-2 4 16,-19 2-4-16,15-5-2 0,-3 5 1 0,-12 0 1 15,16-4-5-15,-16 4-5 0,18-2 9 16,-18 2-6-16,16-2-1 0,-16 2-5 0,14-2 6 0,-14 2-6 15,0 0 1-15,13 0 2 0,-13 0 2 0,0 0-1 16,0 0-3-16,14-2-1 0,-14 2 2 0,0 0-3 16,0 0 7-16,0 0-2 0,0 0-4 0,0 0 2 15,18 0 3-15,-18 0-2 0,0 0-8 0,0 0 5 16,0 0 0-16,0 0-2 0,0 0 3 0,0 0-4 16,0 0-4-16,0 0-19 0,14-2-15 0,-14 2-11 15,0 0-15-15,0 0-15 0,0 0-17 0,0 0-17 0,0 0-78 0,0 0-232 16,0 0 71-16</inkml:trace>
  <inkml:trace contextRef="#ctx0" brushRef="#br0" timeOffset="-152451.77">9635 13505 231 0,'0'0'55'0,"0"9"1"0,0-9 7 0,0 0 1 16,0 0-4-16,13 8 8 0,-13-8 2 0,17 5 1 15,-6-2-2-15,7 2-2 0,6-4-3 0,10 3-3 16,-7-2-4-16,0-2 2 0,10 2-7 0,-1-2-3 15,3 0-4-15,-3-2-10 0,0 0 0 0,-4 2-4 16,6-2-2-16,-4-1-4 0,-7 0 1 0,-5 1 0 16,-1-1-3-16,0 2-8 0,-3-1 6 0,0-3-1 15,-5 4-4-15,4 1-1 0,-6-3 3 0,-11 3 0 0,21-3-2 16,-21 3 1-16,15-5-1 0,-15 5 2 0,19 0-6 16,-19 0-3-16,19-2 2 0,-19 2-1 0,17-3-1 15,-17 3 3-15,14-2-4 0,-14 2 3 0,14-3-3 16,-14 3-6-16,16-2 5 0,-16 2-7 0,11-4 3 15,-11 4 5-15,11-2-1 0,-11 2-10 0,0 0 5 16,0 0 1-16,19-2-4 0,-19 2 0 0,0 0 1 16,0 0 2-16,13-2-4 0,-13 2 6 0,0 0 2 0,0 0-4 15,0 0-2-15,0 0 2 0,0 0-5 16,0 0-2-16,16 0-1 0,-16 0-5 0,0 0-6 16,0 0-4-16,0 0-10 0,0 0-8 0,0 0-15 0,0 0-11 15,0 0-19-15,0 0-16 0,0 0-76 0,0 0-204 16,0 0 61-16</inkml:trace>
  <inkml:trace contextRef="#ctx0" brushRef="#br0" timeOffset="-152139.29">9790 13571 298 0,'23'-2'87'0,"-1"-2"-14"0,-1 2 7 0,2 0-7 0,-3 0-12 16,3-2-3-16,11 0-12 0,3 0 0 0,-6-1-9 15,-1 3 0-15,-9 0-9 0,0 0-1 0,-1 2 1 16,1-1-8-16,-3-2-15 0,-5 1-18 0,-13 2-15 16,23 0-22-16,-14-3-58 0,-9 3-125 0,17-1 40 15</inkml:trace>
  <inkml:trace contextRef="#ctx0" brushRef="#br0" timeOffset="-141751.64">23218 15403 214 0,'-2'-7'133'0,"2"7"-19"0,0 0-5 0,0 0-12 16,-2-10-9-16,2 10-8 0,0 0-5 0,0-9-22 0,0 9 18 15,0 0-27-15,0-7 14 0,0 7-6 0,0 0-1 16,0-11-3-16,0 11-2 0,0 0-3 0,0-12-12 16,0 12 9-16,0-8-6 0,0 8-3 0,2-9 6 15,-2 9 3-15,0-8-6 0,0 0-1 0,2 2-2 0,0-3-7 16,-2 9 5-16,0-12-1 0,3 8-14 0,-3 4 7 15,0-15-5-15,2 11-1 0,-2 4 3 16,0-12 4-16,0 6 0 0,0 6-3 0,0-10-2 0,0 10-3 16,2-11 0-16,-2 11-3 0,2-8 3 0,-2 8 3 15,2-9 0-15,-2 9-11 0,3-5 3 0,-3 5 6 16,0-8 0-16,0 8-8 0,0 0 0 0,2-9 1 16,-2 9 2-16,0 0 1 0,0-6-2 0,0 6-4 0,0 0 2 15,0 0-6-15,0-8 5 0,0 8-5 16,0 0-2-16,0 0 5 0,0-8 1 0,0 8-3 15,0 0 2-15,0 0-4 0,0 0-1 0,0 0-2 0,0 0 0 16,0 0 3-16,0 0 0 0,0 0-3 0,0 0 2 16,0 0-1-16,0 0 1 0,0 0-1 0,0 0 4 15,-11 28-5-15,9-20 0 0,-5 9 4 0,3-1 2 16,-4 3-5-16,4 0-5 0,-3 2 6 0,5-3 0 16,0 2-2-16,-3-2 5 0,3 4 1 0,-6 6 5 15,6-5-5-15,0-1-3 0,2-5 4 0,0 1 2 16,0-1-5-16,2-1 1 0,0 0 2 0,4 0-4 0,-4-3 9 15,5 4 2-15,-3-3-4 0,5-3 3 16,-2-2 1-16,-2 0 0 0,1-1-3 0,1-1-2 0,2-3 4 16,-2 2-1-16,2-1 1 0,-4-1-2 0,4 1-5 15,0-3 5-15,0-1 0 0,-9-1-5 0,13 3 0 16,-13-3 0-16,17 0-3 0,-17 0 3 0,16-4 6 16,-16 4-6-16,16-7-1 0,-7 2 0 0,0-2-1 15,-2 2 4-15,6-8-4 0,-5 3 2 0,1-5-3 16,0 2 3-16,-1-2 0 0,0 0 1 0,1-3-5 15,0 3 6-15,0-3-6 0,-2 4 3 0,-2-3-1 0,1 5 1 16,-1-1-1-16,-1 3-2 0,-2 0 1 0,6 0 0 16,-8 2-4-16,4-1 4 0,-2-2 1 15,3 4 3-15,-3-1-6 0,0-1 1 0,-2 9 0 0,5-16 3 16,-5 9-2-16,0 7-1 0,2-14 1 0,1 7-1 16,-3 7 3-16,2-9-1 0,-2 9 0 0,0-8-1 15,0 8 1-15,0 0 2 0,2-13-6 0,-2 13 4 16,0 0-2-16,0-8-2 0,0 8 1 0,0 0 2 15,0 0-1-15,0-10-1 0,0 10 0 0,0 0-2 16,0 0 2-16,0 0 1 0,0 0 0 0,0 0 2 16,-2-11-3-16,2 11 0 0,0 0-1 0,0 0-5 0,0 0-29 15,0 0-30-15,0 0-26 0,0 0-32 0,0 0-137 16,-25 16-313-16,6-5 91 0</inkml:trace>
  <inkml:trace contextRef="#ctx0" brushRef="#br0" timeOffset="-139944.97">23556 15293 281 0,'0'0'103'0,"0"0"-13"0,0-9 64 16,0 9-88-16,0 0-6 0,0 0-1 0,0 0 1 15,0-8-8-15,0 8-6 0,0 0 7 0,0 0-16 16,0-8 7-16,0 8-2 0,0 0 3 0,0 0-8 15,0-8-2-15,0 8 2 0,0 0-6 0,0 0 3 16,0-8-7-16,0 8 1 0,0 0-2 0,0 0 8 0,0-8-2 16,0 8 6-16,0 0-2 0,0-8 1 0,0 8 2 15,0 0 0-15,2-8-3 0,-2 8-4 16,0 0 5-16,0-9-2 0,0 9-2 0,0 0 3 0,2-6 0 16,-2 6-2-16,0 0-1 0,0 0-4 15,0-10-2-15,0 10-5 0,0 0 0 0,0 0-7 0,0 0-5 16,0-8 1-16,0 8-2 0,0 0 1 0,0 0-3 15,0 0 0-15,0 0 0 0,0 0-7 0,0 0 5 16,0 0-4-16,0 0 1 0,-9 29 2 0,5-20-4 16,4 8 4-16,-2 0-1 0,-1 0 0 0,0 3 0 15,-1-2 1-15,2 3-2 0,-1 10 0 0,3-7 0 0,-4-1 0 16,2-6-2-16,2 3 1 0,-7 11 5 0,5-7-2 16,-3-2-3-16,2-3 2 0,1 0 0 0,-2-3 0 15,4 2-35-15,-5 1-21 0,1-2-32 0,6 1-34 16,-4-1-29-16,2-3-89 0,0-4-282 0,2 1 81 15</inkml:trace>
  <inkml:trace contextRef="#ctx0" brushRef="#br0" timeOffset="-139515.5799">23853 15458 273 0,'0'0'129'0,"0"0"-23"0,8-4-10 0,-8 4-1 16,0 0-16-16,0 0-1 0,0 0 5 0,0 0-15 16,0 0-3-16,24 9-8 0,-24-9-1 0,6 13-1 15,-4-6-12-15,1 1 5 0,-1 2 4 0,-2-2 11 0,0 2-9 16,0 1-1-16,-5-3 0 0,1 8-6 0,-4 0-8 15,-1-1 1-15,-2-1-4 0,-1 3-2 16,-1-2-5-16,0-1-2 0,-1-2-6 0,-5 2-4 0,8-3-29 0,0-3-34 0,4-2-24 16,-2 2-26-16,4-6-121 0,5-2-258 0,-9 5 75 15</inkml:trace>
  <inkml:trace contextRef="#ctx0" brushRef="#br0" timeOffset="-138408.52">24477 15208 235 0,'0'0'42'0,"0"0"3"16,0-8-8-16,0 8 3 0,0 0-3 0,0 0 0 15,0 0 3-15,0 0-3 0,0 0-7 0,0 0 1 16,-2-5 0-16,2 5 3 0,0 0 1 0,0 0 5 15,0 0-4-15,0 0-1 0,0 0-2 0,0 0 0 0,0 0-5 16,0 0-2-16,-4-11-8 0,4 11 6 0,0 0-9 16,0 0-3-16,0 0 21 0,0 0 12 0,0 0 3 15,-17 27-12-15,13-13 14 0,-5 3-3 0,1 1 11 16,4-2-6-16,-1 3-4 0,3 2 4 0,0-2-8 16,2 1-3-16,0-1 1 0,2-1-2 0,5 0 1 15,-3 3-9-15,4-7 14 0,1 4-14 0,-3-3-4 0,3-2 0 16,1 1 2-16,1-5-5 0,-2 0 1 0,1-2-2 15,-1-2 6-15,-3-2-3 0,3-1 0 0,1 0-3 16,-10-2-3-16,20-2 2 0,-20 2-3 0,18-5 0 16,-9 1-2-16,1-4-9 0,3-1 9 0,4-2-1 15,-6-3-5-15,-3-1-2 0,5-1 0 0,-5 1-1 16,3-3-2-16,-1 0 2 0,3-9-2 0,-2 4-1 0,-1 2 0 16,-3 3-1-16,0 2 3 0,-1-2-6 15,4 2 1-15,-1 0 1 0,-5 0-3 0,5-1-1 0,-1 5 7 16,-4 0-8-16,3 1 2 0,-7 1 4 0,4 2-2 15,1 2-1-15,-3-3 1 0,-2 3 2 16,0 6-2-16,5-8 3 0,-5 8-9 0,5-9 0 0,-5 9 3 16,0 0-2-16,0 0 2 0,0 0-3 0,0 0 2 15,0 0 3-15,0 0 8 0,-10 23 6 0,3-12-2 16,3 4 1-16,-3 0 0 0,3 0 1 0,-2 3-1 16,2-1-3-16,-1 1 1 0,3 1-1 0,-2-1-2 15,4-1 0-15,-5-1-1 0,5 2-3 0,3 1 8 0,-1 0-8 16,0-2 5-1,0 1-4-15,0-1-25 0,3 0-26 0,-1 2-29 0,4-2-34 0,-1-1-34 16,-1-1-146-16,1-6-344 0,-2 0 99 0</inkml:trace>
  <inkml:trace contextRef="#ctx0" brushRef="#br0" timeOffset="-138016.9">25025 14962 339 0,'-6'-12'204'15,"6"12"-36"-15,0 0-18 0,-2-6-27 0,2 6-10 16,0 0-19-16,0 0-10 0,0 0-10 0,0 0-9 16,0 0 47-16,0 0-57 0,0 0 2 15,0 0-4-15,8 33 1 0,7-19-2 0,-4 0-5 0,15 10-2 16,-1-2-2-16,0-2-4 0,5-2-8 0,2 2 1 15,-7-2 3-15,7-1-8 0,-12-1 1 0,3-6-6 16,-7 0-4-16,2 1 1 0,-2-2-6 0,-2-1 0 16,-2 1 2-16,-1-5-6 0,-3 0 0 0,-1 1 3 15,1-2-7-15,-4 2 3 0,-4-5-4 0,7 8-1 16,-7-2 1-16,2 2 1 0,-2-8 5 0,-11 23 12 16,4-7 2-16,-11 10 7 0,-1-3 5 0,-1 5-5 15,-5-5-2-15,2 5-1 0,0-4-5 0,3 1 3 16,1-6-4-16,4-1-3 0,-6 7 0 0,4-9-2 0,0 0 0 15,3-1-7-15,-4-1 2 0,6 1 2 0,1-1-6 16,-5-1-20-16,4 1-30 0,-1-2-30 0,-3 3-25 16,0-5-38-16,-2 0-34 0,0-3-116 0,-15 1-341 15,9-4 94-15</inkml:trace>
  <inkml:trace contextRef="#ctx0" brushRef="#br0" timeOffset="-137388.3889">23045 15177 209 0,'2'-5'179'0,"-2"5"-39"16,4-8-11-16,-4 8-17 0,6-11-9 0,-4 6-9 0,0-3-14 15,0 3 6-15,-2 5-5 0,5-8-6 16,-3 2-3-16,-2 6-4 0,4-8 1 0,-4 8-9 0,5-9-1 16,-5 9-3-16,2-8-11 0,-2 8 1 0,0-7-8 15,0 7-2-15,0 0-8 0,5-5 0 0,-5 5-7 16,0 0-1-16,0 0-2 0,0 0-1 0,5-7-3 16,-5 7-2-16,0 0 0 0,0 0 2 0,0 0-5 15,-17 25 2-15,2 0-3 0,-6-1 5 0,-2 2 6 16,1 1 7-16,-6 2-4 0,-1 0 0 0,-1 2 0 15,0 1-1-15,3-2-5 0,-3-1-1 0,5 2-3 16,0-5 2-16,2-1-2 0,5-4-4 0,1-7-1 0,4-1 3 16,2 0 1-16,1-2-4 0,1-3 3 0,3 0-8 15,-1-4 9-15,2 3-1 0,0-3 2 0,1 0 7 16,4-4 1-16,-9 5 5 0,9-5-3 0,-4 7-3 16,4-7-5-16,0 0-1 0,-5 8-2 0,5-8 2 15,-3 5-5-15,3-5 4 0,0 8-5 0,0-8 2 16,6 14 3-16,0-6-2 0,7 2 0 0,6 2 1 15,13 5 0-15,2-2 0 0,9 2-3 0,1-2-1 0,22 6-2 16,4 0-21-16,-4-4-38 0,-9 0-35 16,15 4-35-16,0-4-52 0,-17-9-111 0,16 8-344 0,-5-3 97 15</inkml:trace>
  <inkml:trace contextRef="#ctx0" brushRef="#br0" timeOffset="-136961.9199">25852 15314 255 0,'0'0'157'16,"-5"-8"-31"-16,5 8-7 0,0 0-2 0,0 0-12 0,0 0-7 15,0 0-3-15,0 0-5 0,10-11-5 0,-10 11-2 16,16-6-1-16,-5 1-9 0,-2 4-1 0,11-1-4 16,3-4 0-16,11 2-15 0,3-3 4 0,0 3-6 15,4 1-7-15,0-2-4 0,-2 3-4 0,0 0-7 16,-1-2-1-16,-4 4-3 0,-6-4 1 0,-5 4-6 16,-6 0-25-16,2 0-20 0,-19 0-25 0,25 0-30 15,-25 0-26-15,18 4-15 0,-18-4-102 0,8 6-265 16,-8-6 76-16</inkml:trace>
  <inkml:trace contextRef="#ctx0" brushRef="#br0" timeOffset="-136789.03">25879 15467 271 0,'28'7'186'0,"-5"-5"-27"0,9 0-20 16,6-2-15-16,2 0-14 0,3 0-13 0,-3 0-15 15,4 2-11-15,-5-2-3 0,1 7-17 0,0-5-44 16,-4 0-35-16,-8 2-32 0,-6-2-99 0,-1-2-190 16,-10 2 56-16</inkml:trace>
  <inkml:trace contextRef="#ctx0" brushRef="#br0" timeOffset="-133709.02">27008 15115 393 0,'0'0'166'16,"0"0"-20"-16,0 0-12 0,-2-6-13 0,2 6-16 16,0 0-7-16,0 0-9 0,0 0-11 0,0 0-6 15,0 0-6-15,0 0-7 0,0 0-10 0,0 0 0 16,-6-5-9-16,6 5-4 0,0 0-4 0,0 0-4 15,0 0-1-15,0 0-6 0,0 0 0 0,0 0-2 0,-10-4-4 16,10 4 3-16,0 0 1 0,0 0-5 16,0 0 0-16,0 0 13 0,0 0-1 0,-7-4 2 15,7 4 2-15,0 0-1 0,0 0-5 0,0 0 2 0,0 0-5 16,0 0 0-16,0 0-4 0,0 0 0 0,0 0-4 16,17-12 1-16,-9 9 0 0,3-1-2 0,10 3-3 15,5-4 0-15,6-1-2 0,2 1 3 0,-2 4-5 16,2-1 1-16,-5 0-2 0,-3 4-2 0,-9 0-3 15,2-1 4-15,-3 3-2 0,-2 1 3 0,-1-1-3 16,-3 0-1-16,-2 0 0 0,-1 3 3 0,1-1-2 16,-6 2 4-16,-2 1-2 0,0-2-3 0,-8 8-2 0,-1 0 4 15,-4-1 2-15,-1-2 1 0,-1 0-1 0,-2 2-2 16,-10 3 2-16,1-4 0 0,6-3-3 16,4 0-2-16,3-3 3 0,-4 3-1 0,6-5 3 15,2-1-1-15,0 3 5 0,4-3 3 0,5-4-2 16,-9 6 2-16,9-6 0 0,0 0-3 0,0 6 1 0,0-6 0 15,14 5 0-15,-14-5-6 0,29 6 2 0,-10 0 3 16,13 3-3-16,2-2-2 0,-2 4 1 0,-7-3-1 16,7 2-3-16,-7 1 6 0,-5-3-1 0,-1-1-1 15,2 4-2-15,-6-2-2 0,-1 0 1 0,0 4 0 16,-3-3 0-16,-2-2 2 0,-2 3-1 0,-3-3 2 0,-1 0-1 16,-3 1 0-16,0-9 2 0,-5 16-4 0,1-8 1 15,-3-2 0-15,-3 3 1 0,-3 0 0 0,-5 0 1 16,0-6 1-16,-3 6 0 0,0-5-2 0,1 0 0 15,-1 1 0-15,-2-3 6 0,4-2 6 0,-2 2 4 16,2-2 3-16,1 0 1 0,-3 0 0 0,6-4-3 16,3-1 1-16,1 1-3 0,11 4 6 0,-19-5-1 15,11 2 2-15,8 3-1 0,-12-6-4 0,12 6 0 0,-7-4-4 16,7 4-2-16,0 0-5 0,-5-8-3 16,5 8-18-16,0 0-26 0,0 0-25 0,0 0-26 0,0 0-29 15,15-16-34-15,-15 16-172 0,15-7-387 0,-5 1 110 16</inkml:trace>
  <inkml:trace contextRef="#ctx0" brushRef="#br0" timeOffset="-132850.09">27692 15088 266 0,'0'0'113'0,"3"-8"-3"0,-3 8-9 0,0-11-1 15,0 11-14-15,2-9-11 0,-2 9 1 0,0-7-6 0,0 7 3 16,0 0-4-16,0-12-4 0,0 12-1 0,2-8-6 16,-2 8 3-16,0 0-8 0,0-15-5 0,0 15 1 15,-2-9-7-15,2 9-2 0,0-9-9 0,0 9 6 16,0 0-1-16,-2-13-9 0,2 13 5 0,0-10 2 15,0 10 0-15,0 0 0 0,0-12-3 0,0 12 0 16,0-9-3-16,0 9-1 0,0 0-3 0,0-11-4 16,0 11-1-16,0 0-1 0,0 0-2 0,0 0 3 15,0 0 4-15,0 0 1 0,0 0 6 0,-20 28 10 0,8-12 3 0,3 3-2 16,-8 6-4-16,2 2-1 0,4 2-5 0,1-3 0 16,-1 3 4-16,2-5 5 0,2 8 1 15,-2-7-2-15,7-6-4 0,2-1-5 0,0 3-3 0,0 0-4 16,2-3 2-16,4 0-5 0,-3-1 1 0,7 2-4 15,-6-3 0-15,5 0 0 16,2-1-6-16,-1-3 2 0,1 0-1 0,0-4 1 16,1 0-4-16,-3-1 3 0,-1-3-2 0,2 0-2 15,1-2-3-15,-11-2 1 0,19 4-3 0,-19-4 3 0,18-4 1 16,-18 4-1-16,16-4-3 0,-7-2 4 16,0 2-4-16,7-7-1 0,-3-1 2 0,-1 0-1 0,-1-3-2 15,-2 6-2-15,1-4 2 0,-1-1 1 0,0 1 1 16,-5 3-4-16,-1 0 1 0,2-1 0 0,-3 1 1 15,7-4 0-15,-7 1 0 0,2 1-3 0,-4-4 2 16,0 2 3-16,3 1-3 0,-6-1-1 0,6-1 3 16,-6 0 0-16,1-1 3 0,2 2-4 0,-2 1-2 0,2 4 2 15,0-2 1-15,0 1 0 0,-2-6 1 16,2 3-4-16,0 0-1 0,0 1 0 0,-2 3 2 16,2 0 2-16,0 9-4 0,-3-17 2 0,1 9-1 0,2 8 2 15,-4-17 4-15,4 12-2 0,0 5-1 0,-3-12 1 16,3 12-4-16,-2-11 1 0,2 11-1 0,-3-8-3 15,3 8 5-15,0 0-2 0,-2-8-4 0,2 8 1 16,0 0 0-16,0 0 2 0,0 0-1 0,0 0 0 16,0 0-3-16,0 0 1 0,0 0 2 0,0 0 3 15,-18 20 2-15,16-11 3 0,-2 6 10 0,-2 2 4 16,0 0-2-16,1 0 1 0,1 0-4 0,2 2-1 0,-1-2 3 16,1 3-3-16,2-1 0 0,-4-1 2 0,1 3-4 15,0-1 6-15,1-4-5 0,0 5-4 0,0-2 0 16,2-1-1-16,-3 1 1 0,6-1-3 0,-3-1 1 15,-3 1-2-15,3-2 3 0,3 1-2 0,-3-1 1 16,0 1-4-16,4 1 4 0,1-1-3 0,-2-5 3 16,1 1-3-16,-2-3-15 0,3 6-18 0,-1-2-12 15,1-1-20-15,-3-2-18 0,2-2-18 0,-2 1-16 0,2-2-25 16,-2 1-19-16,0-1-4 0,-2-8-14 0,2 15-115 16,0-7-345-16,-2-8 98 0</inkml:trace>
  <inkml:trace contextRef="#ctx0" brushRef="#br0" timeOffset="-132490.75">28071 15455 218 0,'0'0'107'15,"0"0"-2"-15,0 0-24 0,0 0-11 0,0 0-1 16,0 0-9-16,0 0 8 0,0 0 8 0,0 0-3 0,0 0-6 16,16 19 11-16,-16-19 1 0,5 17-11 0,-5-9-4 15,0 7 4-15,2 2 2 0,-2 3 0 16,-2-4-8-16,-1 2 0 0,1 0-5 0,2-1-7 0,-2 1 0 15,0 1-6-15,0-3-8 0,2-1 0 0,0 1-13 16,-3-2 4-16,1-1 0 0,2-5-2 0,-2 3-1 16,-1-3-4-16,3-8-1 0,0 10-2 0,0-10-2 15,-3 10-3-15,3-10-10 0,0 0-22 0,0 12-20 16,0-12-32-16,0 0-41 0,3 7-130 0,-3-7-290 16,0 0 85-16</inkml:trace>
  <inkml:trace contextRef="#ctx0" brushRef="#br0" timeOffset="-131706.18">28391 14966 253 0,'0'-12'109'0,"0"12"-21"0,0 0 5 0,0-9-9 16,0 9 0-16,0 0-5 0,0 0-13 0,-3-9-7 15,3 9-2-15,0 0-14 0,0 0 15 0,0 0 1 16,0 0 7-16,0 0 7 0,0 0 1 0,-27 30 1 15,20-13-4-15,-3-2-10 0,6 3-4 0,0 0 3 0,-3 1 2 16,-2 9-8-16,2-3-2 0,2-4-7 0,1 0 0 16,2-3-3-16,2 2-5 0,-3 1 2 0,8 8-8 15,-1-5-1-15,3-3-1 0,0-3-2 0,0 1 0 16,4-1-7-16,3-1 2 0,4 7-6 0,1-3-12 16,-6-4-30-16,3-1-26 0,0-4-22 0,0 0-28 15,-3 0-18-15,4-1-21 0,-4 2-85 0,1-5-269 16,-5-6 78-16</inkml:trace>
  <inkml:trace contextRef="#ctx0" brushRef="#br0" timeOffset="-130918.58">28350 15029 243 0,'0'0'96'16,"2"-11"-3"-16,-2 11-3 0,5-6-10 0,-5 6-6 15,0 0-4-15,0 0-5 0,4-9-2 0,-4 9-4 0,0 0-17 16,0 0-6-16,0 0 0 0,0 0 8 0,0 0-3 15,0 0 6-15,0 0 6 0,0 0 7 0,0 0 6 16,15 33-3-16,-15-16 4 0,-4 3-10 0,2 9-2 16,-3 2 15-16,-3 0-3 0,1 0-5 0,4 2-9 15,-6-4-3-15,2 1-4 0,3 1-3 0,-1-6-6 16,3-3 4-16,2-5-6 0,2 0-5 0,1 5-1 16,1-8-2-16,3 2-1 0,1 0-4 0,2 0 0 15,-1-8-2-15,4 6-3 0,-1-6 1 0,-1-2-1 16,6 2-1-16,-2-4-4 0,-3-1 2 0,2-3-5 15,-14 0 2-15,27-7-2 0,-9-1-2 0,-4-2-1 0,1 0-1 16,0-2 4-16,-4-3-6 0,3-2-3 0,-3 0 0 16,5-11 4-16,-7 5 0 0,4-5-4 0,-5 4 1 15,3-5-2-15,-4 6 1 0,-3 0 1 0,-2 5 0 16,4 0 2-16,-2-2-2 0,1 2-2 0,-1 2 4 16,3-5-5-16,-3 5-1 0,0 0 2 0,0 1 1 0,-2 5 0 15,0-1 1-15,2 1-2 0,-1 4-1 0,-3 6 1 16,4-14-3-16,-2 8 1 0,-2 6-4 0,0 0 4 0,3-11-2 15,-3 11 2-15,0 0-2 0,0 0 1 16,0 0 4-16,0 0 7 0,-9 25 3 0,0-8 19 0,3-1 3 16,-2 13 4-16,-3-1-5 0,2 3 2 0,-1-4-4 15,1-3-2-15,0 7-1 0,-1-1-3 0,6 0 1 16,0-8-3-16,-1 10 2 0,1-10-8 0,4 1 5 16,0-5-5-16,-2-2-2 0,4 5-2 0,0-2 1 15,0 0-3-15,0 1-26 0,3-3-24 0,-1-1-22 0,-2-2-23 16,3-4-25-16,0 2-25 0,0-5-26 0,-3 1-136 15,-2-8-354-15,9 8 99 0</inkml:trace>
  <inkml:trace contextRef="#ctx0" brushRef="#br0" timeOffset="-130714.66">28865 15435 338 0,'12'19'178'0,"-12"-19"-8"0,0 16-12 0,0 1-18 16,0-1-5-16,-3 3-14 0,0-1-16 0,1 0-12 16,-2 1-4-16,4-1-10 0,-3 3-7 0,-1-2-8 15,2-1-6-15,0 0-4 0,2-1-8 0,-5-1-8 16,5-2-25-16,-2-1-29 0,2-1-42 0,0-2-41 16,2-1-25-16,-2-1-90 0,0-8-255 0,0 0 74 15</inkml:trace>
  <inkml:trace contextRef="#ctx0" brushRef="#br0" timeOffset="-130433.41">29179 15252 451 0,'5'-6'205'0,"-5"6"-23"0,0 0-18 16,12-8-17-16,-12 8-14 0,13-7-10 0,5 4-10 16,-4 0-9-16,9 2-9 0,11-6-9 0,0 5-9 15,5 2-12-15,-4-2-5 0,-1 4-8 0,-9-4-2 0,0 4-7 16,-3-2-4-16,1 0-5 0,-4 2-7 0,-1-2-17 16,-2 0-14-16,-16 0-18 0,20 2-15 0,-20-2-15 15,0 0-25-15,23 0-11 0,-23 0-11 0,0 0-23 16,12 0-14-16,-12 0-74 0,0 0-250 0,0 0 74 15</inkml:trace>
  <inkml:trace contextRef="#ctx0" brushRef="#br0" timeOffset="-130239.35">29437 15145 216 0,'0'0'205'0,"0"0"-13"0,-6-6-21 0,6 6-19 0,0 0-20 16,0 0-18-16,0 0-8 0,0 0-8 0,0 0-2 15,0 0 3-15,0 0-9 0,0 0-4 0,0 0-10 16,-6 23-2-16,6-15-7 0,0 2-8 0,0 1-4 16,0 5-6-16,6 5-5 0,-6-5-6 0,2 4 0 15,2-1-4-15,-1 0-3 0,1-2-12 0,3 3-35 16,-3-4-32-16,4 1-32 0,-2-2-39 0,1-3-37 16,0-1-96-16,5 4-770 0</inkml:trace>
  <inkml:trace contextRef="#ctx0" brushRef="#br0" timeOffset="-129650.73">30124 14983 231 0,'8'-4'174'15,"-8"4"-26"-15,0 0-22 0,0 0-17 0,0 0-11 16,0 0-7-16,10 13-12 0,-10-13-11 0,0 0-2 0,-12 16-4 15,12-16-5-15,-15 8-8 0,6-2-7 0,-1-3-4 16,-5 5 2-16,0-3-3 0,2 0 1 0,1-3-4 16,12-2-4-16,-18 2 2 0,18-2-9 0,-18 0 2 15,18 0 6-15,0 0-5 0,-13-9-4 0,13 9 1 16,-5-8-6-16,5 8 0 0,5-14-3 0,-5 14 2 16,13-20-1-16,-1 7-4 0,3 1 0 0,0 2 0 15,2 1-8-15,0 1 5 0,0 0 1 0,2 4 4 0,4 2-2 16,-5 2-3-16,3 3 7 0,-1 2-1 15,-2 1 6-15,-2 2 2 0,2 6 3 0,-4-1 4 0,0 4-1 0,-2 0-1 0,-1 11-4 16,-2 0-2-16,-5-5-4 0,-4 2 1 0,-4-7 0 16,-3 11-7-16,-4 2 6 0,-3-1-2 0,-2-3 0 0,-5 0-2 15,5-7-6-15,0-3 4 0,0-3 0 0,1 0-1 16,-4-1 0-16,3 0-1 0,0-3-2 0,1 0 4 16,3-4-3-16,0-3-4 0,4 2 3 0,8-5 4 15,-17 3-3-15,17-3 3 0,0 0-4 0,0 0 2 16,-13-9-1-16,13 9-4 0,0-12-3 0,0 12 4 15,7-19-6-15,1 5 5 0,2 4 1 0,-1-5-5 16,2 3 5-16,-1 2 0 0,1 1 5 0,-2 4 0 16,3-3 3-16,-3 3-1 0,2 2 4 0,-11 3 0 15,27-5-1-15,-10 2 1 0,-2 3 1 0,4 3-4 16,-4-2 3-16,2 3-3 0,0 1 0 0,0 1 0 16,-2 2-1-16,-1-4-3 0,0 3 0 0,-5-1 3 0,0 0-6 15,0 1 3-15,5 4-4 0,-3-3 3 0,-2 1-18 16,3-3-24-16,-5 0-16 0,2 3-21 0,-5-3-12 15,-4-6-19-15,17 7-13 0,-13-2-17 0,-4-5-36 16,13 6-94-16,-13-6-313 0,12 0 91 0</inkml:trace>
  <inkml:trace contextRef="#ctx0" brushRef="#br0" timeOffset="-129166.39">30705 14958 335 0,'2'-6'178'0,"-2"6"-12"0,3-12-17 0,-3 12-10 16,0-8-10-16,0 8-15 0,0 0-12 0,0 0-16 15,0-9-6-15,0 9-6 0,0 0 2 0,0 0 14 16,0 0-2-16,0 0 1 0,-11 39-2 0,6-20-5 16,1 1-9-16,-4 13 2 0,2-2 4 0,1 2-3 15,-1-3-8-15,3 2-6 0,-2-1-7 0,0-3-2 0,8-3-8 16,-3 6-5-16,0-9-2 0,2-3-1 0,3-3-2 15,-2-1-3-15,3 5 17 0,-1-11-25 16,-3-1-5-16,4-5 2 0,-6-3-4 0,8 7 2 16,-8-7-1-16,11 4-3 0,-11-4-3 0,0 0 0 15,25-11-4-15,-16 8-4 0,10-7-8 0,-4-3-12 16,11-9-2-16,-3-1 3 0,-1 0 1 0,3-2-2 16,-6 1 2-16,-4 4 6 0,-1 0-3 0,-3 5 2 0,1-2 1 15,-3 2 1-15,-2 3-1 0,-1 0 2 16,-3 2-1-16,2 4 2 0,-1-2 1 0,-1-1-1 0,-1 1 0 15,-2 8 1-15,4-11 0 0,-4 11-1 0,2-8 1 16,-2 8 2-16,0 0-2 0,0 0-3 16,0 0 4-16,0 0 2 0,0 0 9 0,0 0 7 0,0 0-2 15,0 0 8-15,-27 31 2 0,18-14 1 0,3 1-1 16,-2-1 0-16,-1-1 0 0,0 4-2 0,5-1 1 16,-1 0-6-16,-2-1-2 0,7 2 3 0,-5-1-1 15,5 0-3-15,0 1 1 0,3-2 0 0,-3 3-4 16,4-4-22-16,-2 0-25 0,4 3-25 0,-2-6-27 0,3 4-32 15,-1-3-20-15,-1-3-20 0,-1 1-34 16,4-7-118-16,-2-2-375 0,1 2 106 0</inkml:trace>
  <inkml:trace contextRef="#ctx0" brushRef="#br0" timeOffset="-128885.14">31153 15403 405 0,'4'-9'212'0,"-4"9"-25"15,5-8-26-15,-5 8-14 0,6-6-24 0,-6 6-13 16,0 0-10-16,13-3-20 0,-13 3 2 0,0 0-11 16,0 0-5-16,23 10-3 0,-16-3-7 0,1 2-4 15,-2 4-4-15,1 4-6 0,-5 1-1 0,-2 1 3 0,0 0-1 16,-4 1-1-16,-1-2 8 0,-3 11-4 0,-5-7 0 16,7-2-2-16,-3-4-2 0,-1-4-1 0,4 0-1 15,1-1-7-15,1-3-2 0,2-2-3 0,-3 2 0 16,5-8 3-16,-4 9 0 0,4-9-4 0,0 0 0 15,0 0-6-15,4 8-8 0,-4-8-19 0,0 0-20 0,24-2-29 16,-24 2-21-16,33-8-37 0,-13-1-41 16,8-10-156-16,-3 2-370 0,5-5 105 0</inkml:trace>
  <inkml:trace contextRef="#ctx0" brushRef="#br0" timeOffset="-128428.74">31718 15029 273 0,'0'-13'239'15,"0"13"-21"-15,2-11-25 0,-2 11-15 0,2-7-24 16,-2 7-20-16,0 0-18 0,0 0-13 0,0 0-2 16,0 0 14-16,0 0-7 0,0 0-6 0,-15 22 2 0,5-4-6 15,1 1-5-15,-5 8-4 0,5 2-6 0,-2 2-5 31,2-9-4-31,2 8-8 0,5 4 0 0,-1-4-11 0,3-3-4 16,0 2-7-16,3-6-2 0,3-1-3 0,0-6-6 16,0 1-3-16,-1-3 0 0,3-1-1 0,-1-5-5 15,3-2-3-15,-1 0 0 0,0-2-3 0,-9-4 1 16,23 0-5-16,-5-2-3 0,0-3-8 0,1-4-8 16,10-5-4-16,-6-2 1 0,2-3-3 0,-2-6-3 15,2 2 2-15,-2-3 0 0,-3-1-1 0,1 0 0 16,-3-1 4-16,2 0-2 0,-8 6 1 0,-3 4 2 0,0 1 2 15,1 5 1-15,-4 2 2 0,-1-3 0 0,-1 5-2 16,1 1-1-16,-5 7 0 0,2-8 1 0,-2 8-3 16,0 0 11-16,0 0 3 0,0 0 7 0,0 0 6 15,0 0 8-15,-20 36-1 0,10-20 0 0,-1 13-3 16,0-7-1-16,-1 9-4 0,3 0-2 0,0-2-3 16,2 2 0-16,2-1 4 0,-4-5 0 0,7 4-3 15,-2 2-4-15,4-1-14 0,-2-5-31 0,-1-4-22 16,3 0-7-16,3-4-17 0,-1 2-20 0,4 0-21 15,5-1-33-15,2 1-10 0,-2-3-16 0,5-1-140 16,-5-3-385-16,4-2 108 0</inkml:trace>
  <inkml:trace contextRef="#ctx0" brushRef="#br0" timeOffset="-128163.14">32343 15573 352 0,'2'-8'211'0,"2"-1"-7"0,2 1-15 15,-6 8-5-15,4-10-15 0,-4 10-12 0,7-11-15 16,-7 11-15-16,6-4-14 0,-6 4-16 0,0 0-9 15,17-1-6-15,-17 1-7 0,0 0-9 0,22 9-4 0,-12-2-5 16,1 6 2-16,0 1-3 0,-2 2 2 0,-2 1 0 16,-3-1-1-16,1 3 0 0,-7-2-1 15,-1 0 4-15,1 0 10 0,-7 1-3 0,0-3 4 0,-2-1-12 16,0 3 3-16,-1-9-2 0,0 4-5 0,4-4-2 16,-2 0 3-16,3-2-4 0,3 1 12 0,4-7-12 15,-7 8 6-15,7-8-13 0,-6 6 7 0,6-6-2 16,0 0 4-16,0 0-20 0,0 0-9 0,34 4-19 15,-14-4-12-15,17-1-30 0,4-2-30 0,-3 1-34 16,3 0-39-16,0 0-47 0,2-2-72 0,-6 4-161 16,4 0-501-16,-6-2 138 0</inkml:trace>
  <inkml:trace contextRef="#ctx0" brushRef="#br0" timeOffset="-123721.16">26157 16491 261 0,'0'0'117'0,"0"0"-6"15,0 0-3-15,0 0-8 0,-6 7-6 0,6-7-3 0,0 0-3 16,0 0-1-16,-9 3-3 0,9-3 2 16,0 0-4-16,-12 6 2 0,12-6-2 0,-11 3-2 15,11-3-4-15,-13 4-3 0,13-4-4 0,-12 4-2 0,12-4-3 16,0 0 1-16,-16 2-2 0,16-2 1 0,0 0-2 15,0 0-5-15,-14 2-1 0,14-2-3 0,0 0 1 16,0 0-5-16,0 0-2 0,0 0-7 0,0 0-2 16,0 0-7-16,0 0-1 0,0 0-4 0,0 0 1 15,59-2-8-15,-31 2 3 0,-3-2-9 0,9 2-8 0,-6 0-19 16,-5 0-20-16,-3-2-24 0,-20 2-26 16,25 2-28-16,-11-2-26 0,-14 0-22 0,20 4-122 0,-12-2-335 15,-8-2 94-15</inkml:trace>
  <inkml:trace contextRef="#ctx0" brushRef="#br0" timeOffset="-123549.29">26096 16622 321 0,'0'0'221'0,"0"0"-32"0,0 0-21 15,0 0-28-15,0 0-16 0,0 0-13 0,61-4-15 16,-21 0-10-16,-4 0-33 0,5 3-53 0,5-3-54 0,-1 1-132 15,1 1-220-15,2-4 65 0</inkml:trace>
  <inkml:trace contextRef="#ctx0" brushRef="#br0" timeOffset="-122168.86">27312 16454 325 0,'0'0'161'0,"0"0"-10"0,0 0-22 0,0 0-4 16,0 0-14-16,4-7-8 0,-4 7 6 0,0 0-12 15,0 0-5-15,0 0-3 0,0 0-7 0,0 0-8 0,0 0-7 16,0 0 3-16,0 0-13 0,-2-11-5 0,2 11-3 15,0 0-9-15,0 0-6 0,0 0 1 0,-4-9-2 16,4 9-1-16,0 0-9 0,-5-10 4 0,5 10 1 16,0 0-4-16,-2-5-1 0,2 5 1 0,0 0-4 15,0 0-4-15,0 0-2 0,5-13 0 0,-5 13-6 16,13-6 0-16,-13 6 4 0,27-5-4 0,-8 2-2 16,1 3 2-16,-2 0-2 0,3 0-2 0,-5 1-1 15,0 1 1-15,-3 3-6 0,-4-3 5 0,1 4-3 0,-1-2 2 16,-3 0 1-16,1 3-2 0,1 0 7 0,-8-7-4 15,2 16 1-15,-2-7 4 0,-2-1-3 0,0 3 2 16,-8 3 1-16,1 3-2 0,-5-5-3 0,3 0 3 16,2-2-5-16,-3 0 2 0,5-1-5 0,0-3 6 15,1 0 1-15,1-2-3 0,5-4 1 0,-9 11 2 16,9-11-2-16,-3 8-2 0,3-8 3 0,0 0-1 16,0 0-2-16,12 14 1 0,-3-7 0 0,7 0-3 0,5 1 5 15,-3 3-1-15,2-5-7 0,-1 5 3 0,2-1 1 16,-4-1 0-16,0 2 3 0,0-2-7 0,-2 0 8 15,-4 2-4-15,3-2 4 0,-5-3 1 0,-3 0 4 16,-3 1-1-16,-3-7 6 0,6 11-3 0,-4-6 2 0,-2-5 1 16,0 0 1-16,-2 12-2 0,2-12 0 0,-6 6-2 15,6-6 1-15,-14 10-1 0,4-8-1 0,2 3-3 16,8-5-1-16,-18 5 1 0,8-5-1 0,10 0 1 16,-15 5 0-16,15-5-4 0,-19 0 3 0,19 0-1 15,-13 2-3-15,13-2 3 0,0 0-7 0,0 0-23 0,-21-2-15 16,21 2-18-16,0 0-24 0,0 0-19 15,-13-6-34-15,13 6-21 0,-6-9-137 0,6 9-348 16,-2-12 98-16</inkml:trace>
  <inkml:trace contextRef="#ctx0" brushRef="#br0" timeOffset="-121827.12">27973 16315 266 0,'4'-11'130'0,"-4"11"-25"0,0 0-14 0,0 0-11 15,0 0-5-15,0 0-14 0,6-9 4 0,-6 9-2 16,0 0-5-16,0 0 15 0,0 0-1 0,0 0 5 16,0 0-13-16,0 0 9 0,-21 21 2 0,16-12 3 0,-7 5 3 15,1 3-5-15,2-1 1 0,-3 0 2 0,-1 13 5 16,-1-7-4-16,5-2-3 0,3-2-6 15,-3 3-7-15,4-5-1 0,-2 2-4 0,2 1-5 0,1-1-2 16,-1 1-8-16,1 0 3 0,2-1-6 0,2-1-3 16,2-1-5-16,0 3-1 0,9-3-3 0,-2-2-1 15,5 1-4-15,2 0-4 0,-2-2 0 0,1-1-10 16,0-1-7-16,2-1-19 0,2 0-15 0,0-2-20 16,-2-4-20-16,2 1-6 0,1-2-20 0,1 0-10 15,-3-3-20-15,-4 0-21 0,-14 0-126 0,23-4-325 16,-15-3 92-16</inkml:trace>
  <inkml:trace contextRef="#ctx0" brushRef="#br0" timeOffset="-121496.52">28160 16503 295 0,'0'0'146'0,"0"0"-21"0,-2-12-3 16,2 12-7-16,0 0-5 0,-3-8-1 0,3 8-8 15,0 0-9-15,0 0-7 0,0 0-10 0,-2-8-16 0,2 8-1 16,0 0-10-16,0 0-5 0,0 0 1 0,0 0-8 16,0 0 0-16,0 0-4 0,0 0 7 0,0 0-2 15,0 0 5-15,0 0 3 0,0 0-4 0,2 28 10 16,-4-17-5-16,4 7-1 0,-2-4-12 0,3 5 0 15,-3-2-1-15,-3 1-5 0,6 0-3 16,-1 20 16-16,0-19-20 0,1-1-6 0,-3-2 5 16,2-3-11-16,-2 2-24 0,3-2-29 0,-1-1-24 15,-2-1-35-15,2-1-43 0,-2-10-109 0,-2 10-305 16,2-10 86-16</inkml:trace>
  <inkml:trace contextRef="#ctx0" brushRef="#br0" timeOffset="-118665.17">28733 16292 233 0,'0'0'80'16,"0"0"-2"-16,-21 3 4 0,21-3-9 0,0 0-7 15,0 0 6-15,0 0-22 0,-11 8 21 0,11-8-13 16,0 0 8-16,0 0 2 0,0 0-6 0,0 0-5 15,-15 3 6-15,15-3-10 0,0 0-3 0,0 0-2 16,0 0 2-16,0 0 1 0,-19 0-7 0,19 0-2 0,0 0-7 16,0 0 3-16,0 0-8 0,-19 0-6 0,19 0 4 15,0 0-8-15,0 0 5 0,-20-2-6 0,20 2-1 16,0 0-3-16,-14-1 4 0,14 1-4 0,0 0 6 16,0 0 1-16,-13-3 1 0,13 3 1 0,0 0-5 15,0 0 3-15,0 0 1 0,0 0-2 0,-17 0 3 16,17 0-4-16,0 0 1 0,0 0-6 0,0 0 4 15,0 0 0-15,0 0-1 0,0 0 5 0,0 0 1 16,-4 11 2-16,4-11 2 0,0 0 0 0,25 26 3 0,-12-12-2 16,8 11 8-16,7 0 2 0,-3 1-3 0,2-1-5 15,-2 1 1-15,-2 3-4 0,-2 1 4 0,-8 0-3 16,1-3 1-16,-1 4-2 0,-6 0 0 16,-5-7-2-16,4-2-3 0,-12-2-4 0,4 11-1 0,-5-7 2 15,1-3 0-15,-13 5-1 0,1-5-5 0,2-5 0 16,-9 4 0-16,-5 0 1 0,8-8-5 0,-8 2-2 15,5-5-13-15,4-2-20 0,1-1-25 0,2-2-21 16,3-1-44-16,4-1-27 0,11-2-52 0,0 0-109 16,0 0-360-16,-25-9 101 0</inkml:trace>
  <inkml:trace contextRef="#ctx0" brushRef="#br0" timeOffset="-118148.33">29038 16372 303 0,'0'0'155'0,"0"0"-30"0,0 0 1 0,0 0-13 16,0-16-6-16,0 16-7 0,0 0-14 0,0 0 1 16,0 0-18-16,0 0 1 0,0 0 1 0,-9-5 5 15,9 5 1-15,0 0 5 0,-27 19-2 0,13-4 1 0,-8 7-1 16,1 2-8-16,0 1-4 0,5 4-6 0,2-4-6 16,5-4 2-16,1-3 2 0,-2 15-4 0,5-2 1 15,8-1-11-15,-1 2-1 0,8-5-4 0,-2-1-2 16,1-6-5-16,8 7-4 0,10-7-1 0,-11 1-8 15,0-9-18-15,2 1-21 0,-2-1-17 0,14 4-23 16,-10-5-21-16,1-6-26 0,-5 2-29 0,-3-5-29 16,-13-2-111-16,23-4-327 0,-23 4 93 0</inkml:trace>
  <inkml:trace contextRef="#ctx0" brushRef="#br0" timeOffset="-117913.95">29253 16510 273 0,'0'0'193'0,"6"-9"-28"0,-6 9-22 15,0 0-3-15,0 0-4 0,0 0-10 0,0 0-3 16,0 0-4-16,0 0-7 0,0 0-10 0,11 26-7 0,-7-19-8 16,-4-7-9-16,-4 29-7 0,8-14-8 15,-8 3-8-15,4-1-2 0,4-3-5 0,-2 2-5 16,0 1-3-16,0-2-3 0,-2-4-5 0,7 5-6 15,-5-3-8-15,0 4-24 0,3-5-16 0,-3-3-30 0,0 0-24 16,3 0-21-16,-5-9-24 0,5 14-25 0,-5-14-98 16,4 8-289-16,-4-8 83 0</inkml:trace>
  <inkml:trace contextRef="#ctx0" brushRef="#br0" timeOffset="-117631.92">29483 16272 211 0,'0'0'174'0,"0"0"-14"0,0 0-15 0,25 16-19 15,-13-1-9-15,-1-3-1 0,2 4-13 0,4 11 0 16,-2 0 2-16,-3-3-13 0,1 3 0 0,-6-2-1 15,1-5-15-15,-4 11-5 0,0-1-12 0,-1-5-2 0,-3-2-5 16,-3-3-4-16,-3 12-3 0,-4-1 0 0,1-9-4 16,-6 3-9-16,-8-1-2 0,0 1-18 0,-7-6-22 15,-2 1-32-15,-4-4-27 0,-5-1-50 0,-3-7-139 16,-3-4-308-16,-2-4 87 0</inkml:trace>
  <inkml:trace contextRef="#ctx0" brushRef="#br0" timeOffset="-116900.14">28620 15157 214 0,'0'0'47'0,"0"0"-10"16,0 0 0-16,0 0-3 0,0 0-4 0,0 0-3 0,0 0-8 15,0 0-19-15,0 0 24 0,0 0-1 0,0 0-9 16,0 0 2-16,0 0 1 0,0 0-6 0,0 0 2 15,0 0-6-15,0 0 8 0,0 0-8 0,0 0-16 16,0 0-19-16,0 0-26 0,0 0-65 0,0 0 24 16</inkml:trace>
  <inkml:trace contextRef="#ctx0" brushRef="#br0" timeOffset="-116442.77">30247 16434 347 0,'0'0'219'0,"0"0"-20"16,0 0-22-16,0 0-18 0,0 0-15 0,0 0-12 0,0 0-12 15,0 0-9-15,0 0-10 0,0 0-10 0,0 0-11 16,0 0-10-16,0 0-5 0,0 0-11 0,21 0-2 16,-2 0-7-16,0 0-6 0,4 0 1 0,13 4-4 15,-1-4-6-15,3 1-3 0,2 4-2 0,-6-1-1 16,2-2-21-16,-2 2-4 0,0-2-7 0,-9 3-13 16,-4-3-16-16,-7 2-12 0,2-2-16 0,-16-2-7 15,18 4-20-15,-12-4-4 0,-6 0-11 0,0 0-9 0,0 0-12 16,0 0-79-16,0 0-243 0,0 0 69 0</inkml:trace>
  <inkml:trace contextRef="#ctx0" brushRef="#br0" timeOffset="-116242.41">30552 16311 238 0,'-4'-11'185'0,"4"11"-11"16,-4-8-10-16,4 8-3 0,0 0-11 0,0-10-22 0,0 10-13 15,0 0-9-15,0 0-9 0,0 0-9 0,-12-9 6 16,12 9 0-16,0 0-6 0,0 0 0 15,-16 19-9-15,12-11 1 0,-8 8-7 0,1-1-1 0,4 2-10 16,0 1-3-16,0 1-7 0,0-3-1 0,3 4-9 16,-1-2-5-16,1 4 0 0,2-5-2 0,2 3-9 15,0 0-14-15,0-1-25 0,2-2-37 0,0 0-19 16,3 0-44-16,-1 2-38 0,3-9-154 0,-5 0-366 16,8-2 105-16</inkml:trace>
  <inkml:trace contextRef="#ctx0" brushRef="#br0" timeOffset="-113930.08">30981 16421 264 0,'0'0'194'16,"0"0"-32"-16,0 0-17 0,0 0-10 0,0 0-15 0,0 0-16 16,0 0-9-16,0 0-6 0,0 0-10 15,5-7-7-15,-5 7-3 0,0 0-6 0,0 0-5 16,0 0-8-16,0 0-7 0,-11-9 0 0,11 9-5 0,0 0-2 15,-15-6-3-15,15 6 2 0,-15-11-4 0,15 11 1 16,-10-5-1-16,10 5-3 0,-9-11 1 0,5 5-5 16,4 6-2-16,-5-12-1 0,5 12-5 0,-2-15-2 15,2 15 3-15,5-10 0 0,-5 10-6 0,6-14 4 16,1 7-3-16,3 2-1 0,-10 5-1 0,17-9-3 16,-9 5 1-16,-8 4-2 0,20-7 0 0,-20 7-1 15,19 0-2-15,-19 0 2 0,17 7-1 0,-5-3 3 0,-5 5 9 16,4 3-5-16,-4 2 7 0,0 3-2 15,-5 0 7-15,0 5 0 0,-6 7-4 0,2-5 3 0,-6-1-4 16,-1 5 2-16,-6 1 1 0,-1-1-7 0,2 0 3 16,-4-8-1-16,4-1-3 0,0-3 4 15,-9 9-5-15,3-6-1 0,6-7 2 0,3-2-2 0,0-3-1 16,1 2-2-16,1-5 0 0,9-4 4 0,-13 9-2 16,13-9 1-16,0 0-3 0,-16 0 1 0,16 0-1 15,0 0-2-15,0 0 0 0,0 0 1 0,-9-19-3 16,9 19 2-16,4-16-2 0,3 0-1 0,2 3-1 15,3-1-1-15,-4-1 2 0,5 1-3 0,-2 2 1 0,2 1 8 16,-3 3-2-16,1 0-2 16,-3 1 2-16,5 1-1 0,-13 6-2 0,17-3 4 0,-5-2-4 15,-12 5 2-15,22 2 0 0,-22-2 1 0,28 4-2 16,-10 0-2-16,0 3 2 0,-2-3 1 0,3 4-1 16,13 4 1-16,-17-3-6 0,4-2 2 15,-8 0-10-15,0-1-14 0,1 0-15 0,-3-2-15 16,-9-4-22-16,17 9-11 0,-9-5-9 0,-8-4-22 15,16 6-24-15,-16-6-29 0,0 0-106 0,21-2-329 16,-21 2 93-16</inkml:trace>
  <inkml:trace contextRef="#ctx0" brushRef="#br0" timeOffset="-113529.02">31533 16206 295 0,'0'0'155'0,"2"-11"-21"0,-2 11-5 16,0 0-20-16,5-7-3 0,-5 7-17 0,0 0-5 15,0 0 0-15,0 0-10 0,4-11-6 0,-4 11-13 16,0 0 0-16,0 0-5 0,0 0-8 0,0 0-2 15,0 0 0-15,0 0-8 0,0 0-2 0,0 0-4 16,0 0 4-16,0 0 4 0,0 0-3 0,0 0 7 0,0 0-1 16,0 0 3-16,0 0 4 0,-25 18 1 0,16-3 4 15,0 1 3-15,1 1 0 0,-5 1 1 0,0 13-1 16,-1-4 5-16,-1 4-1 0,3-5-5 0,-2 3-1 16,3 0-6-16,4-4-5 0,2-3-1 0,1-2-8 15,-1 1 0-15,3 10-1 0,0-6-2 0,4 4-2 0,0-7-7 0,3-4 1 16,1 1-3-16,2 0-9 0,1-2-15 0,2 1-20 0,3-4-16 15,2 2-24-15,-2-1-16 0,3-3-14 0,-2-1-20 16,2-1-27-16,-2-4-21 0,-2-5-102 0,-13-1-320 16,30 0 91-16</inkml:trace>
  <inkml:trace contextRef="#ctx0" brushRef="#br0" timeOffset="-113121.45">31748 16386 273 0,'0'-12'175'0,"0"12"-11"0,0 0 3 0,0 0-17 0,0 0-13 16,0 0-13-16,-30 29-6 0,23-23-5 0,-2 8-12 15,0 1-2-15,2-3-9 0,0-1-7 0,2-1-13 16,1-3-1-16,1 2-7 0,3-9-3 0,-4 16-8 15,4-7-3-15,0-9-4 0,-2 15-6 0,2-15-3 16,6 14-5-16,-3-10-1 0,-3-4 0 0,9 8-4 16,-9-8-6-16,16 6 4 0,-16-6-6 0,16 3-1 15,-16-3-1-15,0 0-4 0,30-8 10 16,-12 0-12-16,-9 4 0 0,-9 4-4 0,12-11 2 16,-6 4-2-16,-6 7 0 0,7-12-1 0,-7 12-2 15,0-13 1-15,0 13 1 0,-2-16 1 0,2 16-3 0,-9-14 0 16,2 6 3-16,0 1 2 0,7 7-1 0,-12-15 1 15,6 10 1-15,-1-2 0 0,7 7-1 0,-12-10 0 16,12 10-3-16,-6-10 0 0,6 10 2 0,-7-6-18 16,7 6-23-16,0 0-23 0,-7-8-32 0,7 8-36 15,0 0-40-15,0 0-120 0,-2-10-339 0,2 10 96 16</inkml:trace>
  <inkml:trace contextRef="#ctx0" brushRef="#br0" timeOffset="-112854.02">31854 16124 352 0,'0'0'154'0,"0"0"-3"0,0 0-24 0,0 0-14 16,0 0-10-16,0 0-1 0,40 26-2 0,-29-12-9 16,0 2 2-16,10 10 4 0,-5 0-4 0,4 5 3 15,-3-2-4-15,-4 0-4 0,1-2-6 16,1 1-2-16,0 1 0 0,-9 0-11 0,1-4-7 0,-3-6-4 15,-1 2-1-15,-1 0-2 0,-4 0-4 0,2 0-4 16,0-3-2-16,-7 2-4 0,3-2-4 0,-3 1-2 16,-5 0-3-16,1-6-2 0,-3 4-3 0,-8 6-3 15,-2 0 2-15,4-13-11 0,2 2-22 0,2-1-34 16,0-1-31-16,2 0-25 0,5-2-45 0,-2-1-28 0,3-3-133 16,8-4-363-16,0 0 104 0</inkml:trace>
  <inkml:trace contextRef="#ctx0" brushRef="#br0" timeOffset="-112525.55">32564 16089 339 0,'0'0'131'0,"0"0"-7"0,0 0-7 0,0 0 5 16,0 0-7-16,0 0 8 0,-28 26 2 0,8-3 4 15,-1 2 6-15,-2-3-3 0,1 3-8 0,-1 4-8 16,2 0-9-16,-1-3-6 0,-1 1-5 0,5 2-3 16,0 0-11-16,1-3-3 0,6 0-11 0,4-1-5 15,0-4-7-15,7 0-7 0,-4-1-2 0,2-1-6 0,8 11-4 16,-1 1-5-16,4-11-17 0,0-3-16 15,0-2-23-15,1-1-22 0,1-1-23 0,2-1-30 0,1-3-27 16,2 0-30-16,0-3-148 0,-2-6-362 0,6 0 104 16</inkml:trace>
  <inkml:trace contextRef="#ctx0" brushRef="#br0" timeOffset="-112181.83">32731 16414 427 0,'-12'9'222'0,"-4"-1"-27"15,7 3-23-15,0-3-11 0,0 1-14 0,4-1-13 16,-1-2-10-16,6-6-10 0,-8 16-12 0,4-7-9 16,4-9-6-16,-3 14-14 0,3-6-5 0,0-8-6 15,5 17-7-15,2-9-4 0,-2-2-6 0,4 0-5 16,-9-6-2-16,13 10-4 0,-1-6-3 0,-12-4-5 15,20 4-3-15,-20-4-2 0,18-1-6 0,-18 1-3 16,21-7-1-16,-12 3-3 0,-2-2-3 0,-7 6 2 16,10-15 1-16,-4 5-5 0,-4 2-2 0,-2-2 0 15,3 3 0-15,-3 7 1 0,2-20-1 0,-4 11 0 16,2 9 1-16,-3-15-3 0,3 15 2 0,0-15 1 16,-2 9-1-16,2 6-2 0,-4-12 3 0,4 12-4 0,-2-11-9 15,2 11-21-15,0 0-28 0,-4-10-23 0,4 10-36 16,0 0-27-16,0 0-19 0,0 0-100 0,0 0-316 15,6-10 90-15</inkml:trace>
  <inkml:trace contextRef="#ctx0" brushRef="#br0" timeOffset="-111882.99">32949 16134 322 0,'0'0'187'0,"3"-13"-35"0,-3 13-22 0,0 0-16 15,0 0-12-15,0 0-15 0,0 0-4 0,0 0-9 16,43 19 7-16,-29-9 6 0,-1 3-7 0,1 1-1 16,0 0 2-1,-2 3 6-15,5 10 4 0,-3-5-1 0,0 4-7 16,-1 3 1-16,1-2-2 0,-5 4 6 0,-2-8-2 16,2 7-9-16,-4 1 1 0,-3 0-4 0,3 2-6 15,-5-5-6-15,0 4-4 0,-3-1-5 0,-1-1-3 16,2-7-4-16,-3-3-6 0,0-4-1 0,0 4-1 15,1-4-6-15,0 0-2 0,-3 0-2 0,-2-1-4 16,-1-3-2-16,2 0-2 0,-4 0-2 0,-2-1-9 0,-1 0-37 16,-4-1-29-16,-13 2-40 0,-6-1-48 15,4-2-50-15,-6-6-167 0,-5-2-435 0,-23-2 122 16</inkml:trace>
  <inkml:trace contextRef="#ctx0" brushRef="#br0" timeOffset="-109878.03">13286 13246 276 0,'0'0'174'0,"5"-25"-19"0,-5 25-11 0,7-5-16 0,-7 5-6 0,4-7-3 0,-4 7-6 16,5-5-8-16,-5 5-10 0,4-7-4 16,-4 7-9-16,0 0-6 0,4-4-4 0,-4 4-15 15,0 0 44-15,6-6-57 0,-6 6-5 0,0 0-10 16,0 0-4-16,0 0 5 0,0 0-6 0,0 0-5 16,0 0 6-16,0 0-7 0,-12 21 1 0,3-8-1 15,0 2-2-15,-1 2 0 0,4-2-4 0,-1 2 0 16,-5 0 0-16,5 0-3 0,-8 12 8 0,7-11-8 15,4-6-1-15,2 0-3 0,-3-3-3 16,1-1 3-16,4 0-2 0,0 0 4 0,-2-2 0 16,2 1 3-16,0-7-8 0,2 10 3 0,0-6 3 0,-2-4-1 15,9 6-1-15,-1-2-5 0,3-2 3 0,-3 3 0 16,24 0 3-16,-13-5-4 0,2 2-2 16,-3-2 0-16,5 0 3 0,-3 0-5 0,15 0 3 15,-1 0 3-15,-7 0-3 0,7-2-1 0,3 2 2 16,-3 0-2-16,2 0-1 0,-2 0 0 0,3-1-1 15,-5 1 5-15,2 1-3 0,-4-5 1 0,6 4 2 16,-2 0 2-16,0 0-5 0,1-1 3 0,1-2 2 16,-11 3 6-16,0 0-6 0,-2-2-2 0,9 2 6 15,-2 0-5-15,-8-4 1 0,10 4 1 0,-4-2-6 16,-5 2 6-16,0-2 0 0,9-1-5 0,4 2-1 16,-2 1 1-16,0 0 3 0,0 0-3 0,0 0-2 0,4 0 1 15,-2 1 0-15,0-1 1 0,-2 5-2 0,3-3 0 16,0 2 1-16,-3-4 0 0,2 5-2 0,3 0 2 15,-5-3 2-15,-2 3 1 0,6 1 0 0,-3-2-9 16,2-2 7-16,-5 2 0 0,4 1 0 0,0-3 0 16,3 1-3-16,0-1 2 0,2 1-1 0,2 1 0 0,3-3 3 15,-1 3 0-15,1-1-3 0,5 1-15 0,17 0 4 16,2-2 3-16,-17 2 0 0,-10-2 5 0,3-2-2 16,22 2 3-16,-10 0 1 0,12 0 5 0,-22-2-3 15,0 0 1-15,-4 3-1 0,26-2 4 0,-21-1-2 16,-7 0 0-16,3-1 5 0,-3-2-4 0,-1 3-1 15,-3 0 4-15,1 0-3 16,-2 3 0-16,2-6 0 0,-5 1 0 0,-9 0 1 16,0 2 3-16,-5-2-5 0,1 2 0 0,0-2 3 15,-1-2 0-15,3 2-2 0,-5-1-1 0,2 0 0 16,1-2 2-16,-2 1-1 0,-2 1-1 0,4 1-3 16,-1-3 3-16,1 2-3 0,2-2 0 0,0 1 1 15,9-2 0-15,-5 4 1 0,10-4-1 0,-1 1-2 16,-2 3 0-16,5 1 0 0,2-2 1 0,2 6 0 15,0-3-1-15,-1 0 3 0,-1 1-4 0,-1 1 3 16,-2 0-3-16,0 1 2 0,1-2 2 0,-3-1-2 0,-11 5-1 16,9-5 2-16,-4 0 1 0,-5 2-1 0,-2 0 0 15,12 0-1-15,-8 0 1 0,-4 0 1 0,-3-2 0 16,1 0-2-16,-4 2-1 0,2-2 1 0,2 0 5 16,-3 0-6-16,0-2 0 0,3 2 4 0,-1 0-4 15,-1-2 2-15,-4 0 3 0,6 0-3 0,2 2-4 16,-3-2 4-16,1 0-4 0,2 0 3 0,-3-1 0 15,3 2 0-15,-5-2 0 0,5 1-1 0,-3 2 1 0,1-2-2 16,0 2 2-16,1-1 0 0,1 1 0 0,-4-3 2 16,1 2-2-16,1 1 1 0,-1-3-2 0,-2 3 1 15,1-2 1-15,-6 0-4 0,1 0 3 0,6 2 0 16,-8-2 0-16,3 2 0 0,0-2 0 16,-4 2 0-16,-11 0-1 0,21-3 1 0,-10 2-1 0,-11 1-2 0,18 0 3 15,-18 0 0-15,18-3 2 0,-8 3 1 0,-10 0-5 16,15-1 4-16,-15 1-1 0,17-2 1 0,-17 2-4 15,13 0 5-15,-13 0-2 0,16-2-1 0,-16 2 3 16,0 0-4-16,18 0 0 0,-18 0 1 0,0 0 1 16,14-2-3-16,-14 2 1 0,0 0 0 0,13-2 3 15,-13 2-2-15,0 0 0 0,15-2-1 0,-15 2 2 16,0 0 2-16,0 0-2 0,15-2 2 0,-15 2-2 0,0 0 5 16,0 0 3-16,19-2 6 0,-19 2 1 0,0 0 4 15,11-3-1-15,-11 3 6 0,0 0-2 0,11-4 2 16,-11 4-1-16,10-4 0 0,-10 4 0 0,9-6 1 15,-9 6 6-15,6-8-4 0,-6 8 3 0,12-11 3 16,-7 7 1-16,-5 4-1 0,8-12-1 0,-3 6 0 16,-1 0-2-16,-4 6-3 0,8-15 0 0,-8 9-1 15,0 6-2-15,7-12-1 0,-5 8 0 0,-2 4-2 0,4-10-1 16,-4 10-2-16,2-9-3 0,-2 9-2 16,0 0 8-16,3-10-5 0,-3 10-5 0,0 0 1 15,4-10-3-15,-4 10 1 0,0 0-2 0,0 0 0 0,0-8 5 0,0 8-9 16,0 0 8-16,0 0-7 0,2-9 0 15,-2 9-1-15,0 0-2 0,0 0 1 0,5-8 0 16,-5 8-3-16,0 0 0 0,0 0 2 0,0-11-9 16,0 11-19-16,0 0-23 0,0 0-31 0,-3-12-41 15,3 12-54-15,-4-10-74 0,0 4-136 0,4 6-458 0,-9-15 126 16</inkml:trace>
  <inkml:trace contextRef="#ctx0" brushRef="#br0" timeOffset="-100444.33">20053 13865 287 0,'0'0'142'0,"-11"4"-23"0,11-4-10 0,-5 5-8 16,5-5-2-16,0 0-6 0,-8 4-6 0,8-4-6 15,0 0 0-15,0 0-7 0,-8 1 2 0,8-1-9 16,0 0 2-16,0 0-1 0,0 0-4 0,0 0 3 16,-9 5 1-16,9-5-4 0,0 0-3 0,0 0-1 0,0 0-2 15,0 0-1-15,0 0-10 0,0 0 0 0,0 0-4 16,0 0-5-16,32 8-1 0,2-8-4 0,4 1-4 16,8 2 0-16,27-1-6 0,0-2 0 0,2 0-4 15,-2-2 0-15,5-1-3 0,-5 2-5 0,-5-3 6 0,-13 2-8 0,-9-3 2 0,1 3-2 16,-3-3 0-16,-1 0 1 0,-2 1-6 15,-2-3 1-15,-7 3 2 0,2-4 1 0,-8 7-2 16,-6-3 3-16,-4-1 1 0,-1 3 4 0,-3-2 2 0,-1 2 1 16,-11 2 1-16,14-4-1 0,-7 4-3 15,-7 0-2-15,9-4-1 0,-9 4-3 0,0 0 0 0,13-4 0 16,-13 4-3-16,0 0 1 0,10-2-9 0,-10 2-12 16,0 0-21-16,0 0-25 0,0 0-23 0,0 0-15 15,0 0-8 1,0 0-18-16,0 0-26 0,0 0-120 0,0 0-324 15,0 0 92-15</inkml:trace>
  <inkml:trace contextRef="#ctx0" brushRef="#br0" timeOffset="-100131.11">20180 13990 269 0,'0'0'207'16,"0"0"-30"-16,0 0-15 0,0 0-19 0,0 0-13 15,0 0-15-15,0 0-11 0,0 0-7 0,0 0-3 16,46-6-6-16,-5 6-10 0,2-2-8 0,3 2-3 16,22-2-9-16,6 0-1 0,-18 2-10 0,15-2-2 15,-13 4-1-15,-11-4-6 0,23 0-3 0,-1 2-6 16,-17-2-2-16,-6-1 1 0,-3 3-6 0,-1 0-4 15,-1 0 4-15,-3-1-3 0,-4-1-3 0,-6 2-2 16,-5-2-5-16,-8 2-10 0,0-3-15 0,-4 3-16 16,-11 0-21-16,0 0-18 0,25-1-26 0,-25 1-17 0,9 1-15 15,-9-1-108-15,0 0-283 0,0 0 81 0</inkml:trace>
  <inkml:trace contextRef="#ctx0" brushRef="#br0" timeOffset="-99802.9899">20509 14124 219 0,'0'0'174'0,"0"0"-31"16,0 0-29-16,0 0 5 0,0 0-11 0,0 0-15 15,0 0-4-15,43-7-12 0,-6 6 0 0,4-3-7 16,0 4-4-16,2-3-5 0,5 3-3 0,-2-2-5 15,22-4 2-15,-13 2-4 0,-8 2-4 0,-3 2-3 16,4-2 2-16,-4 0-6 0,-6-2 2 0,-4 2-3 16,0 0 0-16,-6 2-1 0,-7-2 4 0,-8-2 1 15,-2 2 3-15,3 2-3 0,-14 0-2 0,16-2 0 0,-16 2-7 16,9-2-2-16,-9 2-5 0,9-5 0 0,-9 5-5 16,7-4 17-16,-7 4-24 0,0 0 1 15,12-2-6-15,-12 2-11 0,0 0-15 0,0 0-17 16,0 0-16-16,0 0-23 0,0 0-25 0,4-8-26 15,-4 8-27-15,0 0-100 0,0 0-296 0,0 0 85 16</inkml:trace>
  <inkml:trace contextRef="#ctx0" brushRef="#br0" timeOffset="-93890.45">17519 10635 290 0,'0'0'142'0,"0"0"-15"15,0 0-21-15,0 0-6 0,0 0-13 0,0 0-3 0,0 0-11 16,0 0-6-16,0 0-13 0,0 0-5 16,0 0 4-16,0 0-10 0,0 0-3 0,0 0-1 15,0 0 0-15,0 0-5 0,0 0-1 0,0 0-11 0,0 0 3 16,0 0-12-16,0 0 11 0,0 0-8 0,0 0 0 16,0 0-2-16,0 0 0 0,0 0-6 0,0 0 2 15,0 0 4-15,0 0-6 0,0 0 1 0,0 0-1 16,0 0-2-16,0 0 8 0,0 0-12 0,0 0 2 15,0 0 6-15,0 0-5 0,0 0-3 0,0 0 1 16,0 0-2-16,0 0-3 0,7 6 5 0,-7-6 1 0,0 0-8 16,0 0 11-16,0 0-9 0,0 0 3 0,0 0 6 15,0 0-9-15,0 0 0 0,0 0-8 0,0 0 8 16,0 0 4-16,0 0-8 0,0 0 13 0,0 0-2 16,9 2-4-16,-9-2 0 0,0 0-6 0,0 0 7 15,0 0-4-15,0 0 0 0,0 0 2 0,0 0-2 16,5 4 4-16,-5-4-5 0,0 0 8 0,0 0-6 15,9 4-3-15,-9-4 3 0,0 0 0 0,6 4 5 0,-6-4-6 16,0 0 1-16,7 4 0 0,-7-4-1 16,0 0 5-16,10 5 0 0,-10-5-2 0,6 4-4 15,-6-4 1-15,0 0 6 0,7 4-5 0,-7-4 2 0,0 0 0 16,0 0-2-16,7 4-12 0,-7-4 11 16,0 0 5-16,0 0-1 0,0 0-1 0,0 0-1 0,0 0-6 15,6 2 8-15,-6-2 0 0,0 0-7 0,0 0 2 16,0 0-11-16,0 0 3 0,10 4 2 0,-10-4 1 15,0 0-26-15,0 0 20 0,0 0 1 0,0 0 2 16,0 0-4-16,0 0 5 0,0 0-5 0,9 4 6 16,-9-4 3-16,0 0-3 0,0 0 7 0,0 0 0 0,0 0-5 15,0 0-2-15,0 0 8 0,0 0 0 0,0 0 7 16,0 0-16-16,0 0 8 0,0 0 1 0,7 2 0 16,-7-2 2-16,0 0-2 0,0 0 2 0,0 0 2 15,0 0-1-15,0 0-6 0,0 0 5 0,0 0-5 16,0 0 6-16,0 0-2 0,0 0-4 0,0 0 3 15,0 0 0-15,0 0-2 0,0 0 3 0,0 0-17 16,0 0 17-16,6 4 0 0,-6-4-3 0,0 0 10 16,0 0-7-16,0 0 0 0,0 0 7 0,0 0-5 15,0 0-3-15,0 0 1 0,0 0-8 0,0 0 13 0,0 0-8 16,0 0 0-16,0 0-3 0,0 0 13 0,0 0-1 16,0 0-9-16,0 0 0 0,0 0-9 0,0 0 17 15,0 0 5-15,0 0-26 0,0 0 13 0,0 0-2 16,0 0-1-16,0 0 1 0,0 0 5 0,0 0-2 15,0 0 0-15,0 0-4 0,0 0 1 0,10 2 1 16,-10-2 4-16,0 0 5 0,0 0-1 0,0 0-3 16,0 0 5-16,0 0-10 0,0 0 3 0,0 0-14 0,0 0 19 15,0 0-1-15,0 0-8 0,0 0-6 0,0 0 11 16,0 0-10-16,0 0 14 0,0 0-3 16,0 0 1-16,0 0 1 0,0 0-6 0,0 0 8 0,0 0-4 15,0 0 11-15,0 0-9 0,0 0 4 0,0 0 6 16,0 0-3-16,0 0-3 0,0 0 4 0,0 0-10 15,0 0 6-15,0 0-2 0,2-12 3 0,-2 12 4 16,0 0-4-16,0 0-2 0,0 0-1 0,0 0 5 16,0 0 0-16,0 0-2 0,0 0 1 0,0 0 3 15,0 0-7-15,0 0 10 0,0 0-8 0,0 0-1 16,2-9 2-16,-2 9-4 0,0 0 8 0,0 0-7 16,0 0 6-16,0 0-22 0,0 0 6 0,0 0 12 15,0 0 3-15,0 0-5 0,0 0 6 0,0 0-5 0,0 0-1 16,0 0-2-16,0 0 5 0,0 0-5 0,0 0 0 15,0 0-3-15,0 0-3 0,0 0 4 0,0 0-2 16,0 0-2-16,0 0 2 0,0 0 1 0,0 0-1 16,0 0-3-16,3-5 0 0,-3 5 1 0,0 0-5 15,0 0-1-15,0 0 0 0,0 0 1 0,0 0-1 0,0 0 2 16,0 0-2-16,0 0-2 0,0 0 10 16,0 0-8-16,0 0 3 0,0 0-4 0,0 0 11 15,0 0-4-15,0 0-2 0,0 0 3 0,0 0 2 16,0 0-1-16,0 0-6 0,0 0 11 0,0 0-4 15,0 0 4-15,0 0-4 0,0 0 6 0,0 0 0 16,0 0 4-16,0 0 1 0,0 0-3 0,0 0 7 16,0 0-5-16,0 0-1 0,0 0 3 0,0 0 1 15,0 0 8-15,0 0-2 0,0 0-1 0,0 0-6 16,0 0-6-16,0 0 10 0,0 0-10 0,0 0 5 0,0 0-6 16,0 0 3-16,0 0-4 0,0 0 7 15,0 0-8-15,0 0-2 0,0 0 4 0,0 0-5 16,0 0 6-16,0 0-2 0,0 0-1 0,0 0-7 0,0 0 12 15,0 0-7-15,0 0-3 0,0 0-5 0,0 0 14 16,0 0-7-16,0 0-1 0,0 0 0 0,0 0 0 16,0 0 5-16,0 0-4 0,0 0 2 0,0 0-6 15,0 0 3-15,0 0 3 0,0 0 1 0,0 0-1 0,0 0-4 16,0 0 3-16,0 0-1 0,0 0-1 16,0 0-7-16,0 0 13 0,0 0-6 0,0 0-3 15,0 0 3-15,0 0 0 0,0 0 5 0,0 0-11 0,0 0 10 16,0 0-6-16,0 0 1 0,0 0-2 0,0 0 8 15,0 0 0-15,0 0-4 0,0 0 1 0,0 0-4 16,0 0-4-16,0 0 6 0,0 0-12 0,0 0-18 16,0 0-2-16,0 0-22 0,0 0-40 0,0 0-108 15,8-2-241-15,-8 2 70 0</inkml:trace>
  <inkml:trace contextRef="#ctx0" brushRef="#br0" timeOffset="-86996.64">17747 5588 223 0,'2'-5'98'0,"-2"5"-11"16,4-6-6-16,-4 6-14 0,6-8 1 0,-6 8 2 0,2-6-15 15,0 2-4-15,3-2 0 0,-3-3-6 0,2 6-5 16,-2-6-7-16,1 2-1 0,-1 2-4 0,0-2-2 16,1 2 1-16,-3-2 1 0,2 1 1 0,-2 6-1 15,7-9-8-15,-7 5 4 0,0 4-3 0,0-8-3 16,0 8-9-16,0-6 1 0,0 6-5 0,0-8 3 16,0 8-2-16,-4-6 6 0,4 6-7 0,-5-6-2 15,5 6 2-15,-7-6-3 0,2 4-2 0,5 2 2 16,-11-7 0-16,5 5 3 0,-4 0-3 0,-1 2 0 0,11 0 2 15,-28 0-8-15,10 2 7 0,0 2-1 0,-5 3-8 16,2 1 12-16,-11 2-7 0,0 4 3 0,0-2 0 0,0 3-8 16,5 2 3-16,-3-3-4 0,1 2 11 15,7 1-2-15,1-5-2 0,-5 8-2 0,7-1-7 16,2-5 5-16,-2-1-1 0,6 3 6 0,-8 6-1 16,4 0 0-16,2-4 1 0,7 1-7 0,-11 8 0 15,8-5 6-15,0-2-3 0,-3 9 4 0,7 2 1 16,3-6-3-16,1-4 6 0,3 9 0 0,3 0-15 0,3-1 11 15,3-3 3-15,8-1 1 0,0 5 5 0,8-5-4 16,3 1 4-16,4-1-3 0,2-3 4 0,8-1-9 16,-2 0 10-16,5-3 1 0,2-3-3 0,-4-1 7 15,5-2 0-15,-3-4-3 0,-1 1 1 0,1-5-2 0,1 0 7 16,-5-2-7-16,0-4 1 0,-4 2-2 16,-1-3-1-16,-8-2 12 0,-3 0 5 0,-5 0 12 15,-4-2-5-15,2-1-3 0,-2-5-5 0,0 0-1 0,5-8-1 16,-8 2-2-16,-3 0-5 0,-1 1 4 0,-5-2-3 15,0 1-5-15,-1-14 3 0,-1 4-7 0,-4-1 3 16,-3-1-3-16,-1 2-3 0,-1-2 1 0,0 2-2 16,-5-1-1-16,3 1 1 0,1 4-2 0,-4-4-3 15,-2 1 4-15,-4 1-6 0,4 0 2 0,-2 5 3 16,5 3-4-16,0 2 1 0,-5 2-2 0,-8-6 3 16,7 2-3-16,0 2 1 0,0 6-1 0,-2-1 2 15,-2 1-2-15,6 2 2 0,-19-3-5 0,2 2 4 0,-6 2-3 16,4-1 0-16,-2 5 2 0,2 3 2 0,0-1-2 0,0 2-1 15,6 2-2-15,3-1 2 0,2 1-2 16,1 3 2-16,1-1 2 0,-13 4-5 0,9-2-16 16,2 0-21-16,5 0-13 0,4 3-15 0,-2 1-14 0,0 0-10 15,3-1-9-15,-2 2-84 0,7-3-222 0,1 3 68 16</inkml:trace>
  <inkml:trace contextRef="#ctx0" brushRef="#br0" timeOffset="-86290.14">17906 5955 216 0,'23'-12'87'0,"-23"12"-18"0,0 0 3 15,7-6 6-15,-7 6-19 0,0 0-6 0,0 0-11 0,7-6 1 16,-7 6-8-16,0 0-2 0,0 0-3 0,0 0-4 16,0 0-10-16,7-7 4 0,-7 7-2 0,0 0-4 15,0 0-5-15,0 0 0 0,0 0-4 0,0 0 4 16,0 0-2-1,13 13 0-15,-13-13 1 0,10 11-6 0,-3-4 2 16,-3 0 4-16,3-1-2 0,-3 0 0 0,4 2-6 16,-2-2 14-16,1 1-7 0,2-2-2 0,-1 2-1 15,0-1 0-15,-1 0-3 0,-7-6 0 0,13 11 2 16,-5-8 2-16,-8-3 1 0,13 7 5 0,-13-7 12 16,14 3-10-16,-14-3 1 0,11 4 8 0,-11-4-5 15,0 0 1-15,28-4 8 0,-19 1 2 0,3-2-3 16,3 0 0-16,4-4 4 0,7-8-2 0,2 1 1 15,-1-4-3-15,3-3 1 0,0 0-3 0,-1-1 2 0,1-5 6 16,2 0-2-16,0 2 1 0,0-3 0 0,-5 1 3 16,3-2 3-16,-5 2 4 0,3 0-4 0,-11 3 2 15,6-5-2-15,-2 6-7 0,-5 5 3 0,-2 1 4 16,-5 5-1-16,-1-3 2 0,0 3-1 0,-1 4-2 16,-1-1-6-16,-1 3-7 0,-1 0 1 0,-2 2-1 15,1 2-8-15,-3 4 1 0,7-10-10 0,-7 10-5 16,2-7-17-16,-2 7-8 0,0 0-1 0,0 0-11 15,0 0-22-15,0 0-10 0,0 0-21 0,0 0-25 0,0 0-10 16,3 21-77-16,-6-13-241 0,-1 8 70 0</inkml:trace>
  <inkml:trace contextRef="#ctx0" brushRef="#br0" timeOffset="-85551.6">17870 6258 241 0,'0'0'67'0,"2"-9"-16"0,-2 9-5 0,0 0-7 15,8-11-3-15,-8 11-7 0,4-5-6 0,-4 5 0 16,0 0 7-16,7-10-10 0,-7 10 9 0,0 0-15 16,2-9 9-16,-2 9 7 0,0 0 0 0,4-6-6 15,-4 6 9-15,0 0-3 0,0 0-4 0,7-9 2 16,-7 9-7-16,0 0 1 0,4-5-1 0,-4 5 3 15,0 0-7-15,0 0 1 0,6-8 1 0,-6 8-8 16,0 0 1-16,0 0-4 0,0 0-2 0,0 0 2 16,0 0-8-16,6-5 1 0,-6 5 4 0,0 0-3 0,0 0 1 15,0 0-1-15,18 14 2 0,-10-7-4 0,-2-1 1 16,1 2 4-16,0-1-4 0,0 1 4 16,2-2-7-16,2 6 2 0,1-2 0 0,-3-2 0 0,0-1 0 15,-3-1 6-15,2-2-5 0,-1 3 3 0,-7-7-3 16,8 8 2-16,-8-8 5 0,9 3-1 0,-9-3 6 15,10 4-2-15,-10-4-3 0,0 0 2 0,0 0-1 16,0 0 1-16,25-4 0 0,-18-2 2 0,2 1-2 16,5-6 0-16,1-3-1 0,0-2-5 0,7-5 3 31,1-4-7-31,0 0-5 0,2-1 6 0,-1 3 3 16,0-4 2-16,3 3 6 0,-4-3 1 0,5 0 4 0,-6 2 14 15,3 3-4-15,-9 1 7 0,6-1-10 16,1-2 1-16,-6 5 7 0,-2 4-7 0,-3 2 7 0,4 0-9 0,-2-2-3 15,-1 3-1-15,1-3-4 0,-2 2 4 0,-1 0 3 16,1 1-10-16,-4 3 10 0,3-1-7 0,-4 2 2 16,1 1 2-16,-2 1-6 0,1 0-2 0,0 0-3 15,-3 0 1-15,4 0 3 0,-4 0-3 0,3 1-6 16,-7 5 3-16,8-8-2 0,-2 4 1 0,-6 4-2 0,7-6-2 16,-7 6 2-16,6-6 2 0,-6 6 1 0,5-7-5 15,-5 7-1-15,4-4 4 0,-4 4-4 16,0 0-11-16,7-5-16 0,-7 5-11 0,0 0-29 0,0 0-14 15,0 0-15-15,0 0-15 0,0 0-66 0,0 0-209 16,0 0 62-16</inkml:trace>
  <inkml:trace contextRef="#ctx0" brushRef="#br0" timeOffset="-81423.0399">15540 10546 211 0,'0'0'30'0,"0"0"-3"0,0 0-5 0,0 0-1 15,0 0-4-15,0 0-12 0,0 0-25 0,0 0-25 16,0 0 10-16</inkml:trace>
  <inkml:trace contextRef="#ctx0" brushRef="#br0" timeOffset="-79538.69">21783 12084 246 0,'3'-5'153'0,"-3"5"-19"0,2-12-10 0,1 6-15 16,1-2-6-16,-4 8-6 0,3-17-2 0,-3 9-10 16,0-2-8-16,0 1-4 0,0 9-3 0,-3-20-12 15,3 12-4-15,-4-9-7 0,-4 1-1 0,2-1-8 16,-3 3 0-16,-3-2-6 0,1 1-1 0,0 0-6 16,-6-1-1-16,-4-4-3 0,-3-1-1 0,-1 1-1 15,-3 2-4-15,-1-1 0 0,1 0-3 0,1 3-2 16,-5-1 3-16,2 1 2 0,3-1-4 0,-3 0 3 0,-2 4 0 15,2-4-2-15,8 4-1 0,-7 0 2 16,3 2-5-16,6 2 0 0,2 2 2 0,-5 4-3 16,2-2 0-16,3-2-2 0,-3 3-5 0,3 2 5 0,-4 0-1 15,-10 0-2-15,9 2 0 0,0 0 0 0,0 0-2 16,5 2 3-16,4 2 0 0,-4 0-3 0,-1 3-1 16,2-2 1-16,-4 4 4 0,2-1-4 0,4 2-3 15,-15 6 3-15,9-3-3 0,-8 6 8 0,9-4-6 16,1 1-1-16,3-2 3 0,-4 11-1 0,-1-1 3 15,-2 3-3-15,1-2 1 0,1 1 0 0,2 3 1 16,2 2 3-16,-4-2-4 0,5 1-2 0,4 0 2 0,-3 4 1 16,1-1 2-16,5 0-5 0,-5-2 2 0,3-1 5 15,4 3 8-15,-4 0-5 0,1 2 2 0,8-5 0 16,-3 2 1-16,-1-1-2 0,4-1 0 0,-3 0 2 16,5-4-4-16,0 7-3 0,0-2 4 0,7-3 2 15,-7 7-5-15,9-2 2 0,-3-2-3 0,2 3 2 16,3 2 2-16,2-1-6 0,4 0 6 0,-6 0-3 15,7-2-1-15,-4 1 1 0,2-1-5 0,-3 0 1 16,8 2 3-16,2-2-3 0,-5-1 5 0,5-2-1 16,-2 0-4-16,-1-1 0 0,5-2 0 0,-9 2-1 15,6-2 1-15,1-3-1 0,-2-1 3 0,2-1-4 0,-1 0 0 16,4-1 3-16,1-2-1 0,3-3 0 0,0 3 1 16,-1-3-1-16,1-1-2 0,2-2 0 0,2-1 3 15,7-2-1-15,-7 2-4 0,5-4 4 0,0-1-4 16,-1-1 4-16,1-2-2 0,0 0 1 0,4-3-4 15,-2 2 3-15,3-6 1 0,-1-1-1 0,3 1-1 16,-3-3 1-16,3-3 0 0,-1 0 1 0,-1-4 1 16,3 0 1-16,19-5-2 0,-17 0-2 0,-11 1 3 0,3 0 3 15,-2-3-3-15,-2 1 0 0,-3-2-1 16,0 3 1-16,-7-7-1 0,1 1-1 0,-3 0 3 0,-1-5-1 16,-3 0-1-16,-2-4 4 0,-4 0-3 0,0-2 1 15,-4-1 3-15,-3-2 0 0,2 1-1 0,-1 3-2 16,-4-4 3-16,-3-1 1 0,2 1-5 0,1-2 3 15,-5-1-3-15,3-1 0 0,-3 4-3 0,0-1 4 16,-8-2 0-16,4 2-5 0,2-3 2 0,-5-1 0 16,3 4 4-16,-4 1-3 0,-3-4 2 0,-2 4-3 15,3-2 2-15,-3 5 4 0,-4-2 5 0,-7-26 10 16,10 32-11-16,3 2 3 0,-10 1-5 0,3 1-5 16,-1 2 3-16,-4-1 1 0,8 5-3 0,-4 4 2 0,4 5 3 0,-6-13-2 0,0 7 1 15,6 3 0-15,-4 2 0 0,4 0-5 0,-11-6 5 16,5 3-4-16,4 2 0 0,-2 3 0 0,5 1 1 15,-2-1-1-15,-2 1-3 0,-2-1 0 0,3 3 1 16,2-2-2-16,-4 3 0 0,1 0 6 0,0-1-5 16,-3 4-1-16,4-5 0 0,-2 7-2 0,-4-3 1 15,3 1 2-15,1 3 1 0,-2-3-1 0,2 2 0 16,-2 0-3-16,0-1 3 0,3 3-3 0,-3-1 1 16,1-1 0-16,2 2 1 0,-5-2 2 0,7 2-1 0,-2-2-1 15,-1 2 0-15,6 0-3 0,13 0 5 0,-28 0-1 16,28 0 1-16,-21 0-3 0,21 0-2 0,-19-3 2 15,19 3 1 1,-21 3-2-16,21-3 1 0,-21 0 0 0,21 0 1 16,-13 0 1-16,13 0-2 0,-19-3 0 0,19 3-1 15,0 0 1-15,-15 0 2 0,15 0-3 0,0 0 1 16,0 0-1-16,0 0-4 0,-21 0 1 0,21 0-6 16,0 0-2-16,0 0-6 0,0 0-1 0,0 0-9 15,0 0-4-15,0 0 0 0,-20 0-3 0,20 0 1 16,0 0-8-16,0 0-3 0,-17 5-6 0,17-5-6 0,0 0 1 15,-13 5-17-15,13-5-15 0,-14 7-15 0,7-2-24 16,-2 0-89-16,-7 3-256 0,1 3 74 0</inkml:trace>
  <inkml:trace contextRef="#ctx0" brushRef="#br0" timeOffset="-49537.81">22050 8966 233 0,'0'0'40'0,"-6"-2"-4"0,6 2-7 16,0 0-5-16,-12 2 8 0,12-2-5 0,0 0-9 0,-9 4 4 15,7-2-3-15,2-2 2 0,-7 3 1 0,7-3-2 16,0 0 6-16,-4 3 2 0,4-3-9 0,-6 2 9 15,6-2 25-15,0 0-13 0,0 0 11 0,0 0 9 16,0 0 3-16,0 0-7 0,17 11 2 0,-8-9 3 16,25 2-10-16,5 0 2 0,6-4-5 0,31 0-3 15,3 0-3-15,-1-4 0 0,2 0-6 0,0-2-8 16,-1-1-1-16,-5-1-7 0,-2 2 0 0,-19 2-1 16,-2-3-1-16,-6 1-1 0,1 2-3 0,-3-3-4 0,-2 2 4 15,-2 1 1-15,0 0-7 0,-3-2-2 16,-11 3 0-16,0 0-2 0,-5-2 0 0,-6 5-8 0,-2 0-25 15,-1-1-5-15,-4 1-12 0,-7 0-14 0,16 0-11 16,-16 0-11-16,6 1 0 0,-6-1-71 0,6 6-181 16,-6-6 56-16</inkml:trace>
  <inkml:trace contextRef="#ctx0" brushRef="#br0" timeOffset="-49219.25">22151 9194 231 0,'0'0'121'0,"0"0"-12"16,0 0-11-16,27 3 2 0,-6 0-18 0,20 0-1 16,3 0-11-16,-2-1-2 0,7 0-11 0,23 1-7 15,-1 1-4-15,-16-4 3 0,-8 0-3 0,1 1-5 16,21-1-3-16,-19 3-6 0,-9-2-7 0,-3-2-3 15,2 1 5-15,-2-3-8 0,-3 3 1 0,-1 0 1 16,-9 0-9-16,-4 0 4 0,-4-1-6 0,-2 1 3 0,-2 0 0 16,-1-3-6-16,-5 2 5 0,1 1 0 0,-8 0-7 15,15 0-2-15,-15 0-6 0,0 0-9 0,13-3-7 16,-13 3-13-16,4-2-17 0,-4 2-10 0,0 0-31 16,0 0-72-16,7-2-193 0,-7 2 59 0</inkml:trace>
  <inkml:trace contextRef="#ctx0" brushRef="#br0" timeOffset="-48872.82">22121 9624 332 0,'34'0'123'0,"10"-3"-15"0,1 3-7 0,3-2-6 15,2-2-2-15,21 2-13 0,-16-2-5 0,-5 2 6 16,20-1-10-16,-17 0-2 0,-9 1-7 0,-6-1-6 0,-1 2 1 16,-5-3-5-16,-5 2-4 0,-6 2-9 0,-3 0-3 15,-4-2-6-15,-3 2 6 0,0-3-8 16,1 3-4-16,-12 0 3 0,13-2 0 0,-8 2-7 0,-5 0 3 15,0 0-7-15,14-2-1 0,-14 2-2 0,0 0-1 16,6 0 0-16,-6 0-2 0,0 0-2 0,0 0-17 16,0 0-21-16,0 0-13 0,14-1-30 0,-14 1-46 15,0 0-89-15,0 0-246 0,0 0 74 0</inkml:trace>
  <inkml:trace contextRef="#ctx0" brushRef="#br0" timeOffset="-43899.07">12296 4492 214 0,'-4'-2'55'0,"4"2"-8"0,-7-4-4 16,7 4-9-16,-9-4 0 0,9 4 0 0,-5-2-18 16,5 2 12-16,0 0-10 0,0 0 2 0,0 0-1 15,0 0-2-15,0 0-2 0,0 0-3 0,0 0 4 16,30-2-7-16,7 4 5 0,6-2-2 0,5 2-4 16,29 0 3-16,-1 2-5 0,1-2-5 0,1-2 8 0,-1 2 2 15,-7 3-4-15,6-1-2 0,1 1 5 0,-1-1-6 16,-1 3 0-16,1-3 1 0,1-2 2 15,-4 0-5-15,2 0 0 0,-2-4-2 0,7 2 6 0,0-2 0 16,6 0 7-16,-4 0-9 0,1 0-3 0,-4-5 6 16,-3 1-2-16,-1 1-10 0,-7-2 9 0,3 3-2 15,-13-2 4-15,-11 2 0 0,-1 0-3 0,-3-2-1 16,2 1-2-16,-1-1 3 0,-5 2 1 0,-3 0 8 16,1 0-12-16,-13 0 6 0,2-3-3 0,-5 4-2 15,-4-2 2-15,0 1 4 0,-2 1-7 0,2-2 0 16,-2 3 4-16,-3-2-1 0,-3 2 1 0,-3 0-2 15,-6 2-3-15,19-5 4 0,-19 5-5 0,11-1 4 16,-11 1 3-16,10-3-7 0,-10 3-1 0,0 0 8 16,11-2-14-16,-11 2 2 0,4-2-17 0,-4 2-5 0,0 0-61 15,0 0-107-15,0 0 34 0</inkml:trace>
  <inkml:trace contextRef="#ctx0" brushRef="#br0" timeOffset="-43586.2898">14082 4612 228 0,'108'-11'23'0,"-29"0"7"0,78 2-6 16,-56-2-7-16,-14 2-1 0,-1 4 5 0,5-3-11 15,66 2 0-15,-49 1 1 0,-26 1-42 0,4 4-33 16,6-4 14-16</inkml:trace>
  <inkml:trace contextRef="#ctx0" brushRef="#br0" timeOffset="-43190.65">17040 4455 279 0,'0'0'83'0,"4"-9"-10"0,-4 9 0 0,0 0-22 16,0 0-6-16,0 0-14 0,6-4 5 0,-6 4-9 0,0 0 1 0,0 0-16 16,0 0 8-16,15-1-2 0,4 5 1 0,3-4-1 15,17 6-3-15,4-2-6 0,30 0 4 0,-2 3 1 16,4-3-8-16,5-3 5 0,-5 2-1 0,14-3-1 15,-2 0-1-15,68-6-5 0,-53 4 6 0,-19-1-2 16,-3-1-7-16,1 2 6 0,0-2-6 0,-4 4-1 0,-4-4 5 16,0 4-8-16,-5-4 1 0,-13 0 6 15,-4 4-1-15,19 0 1 0,-15 0 2 0,-10 0-5 16,-1-3 1-16,-1 3-1 0,-5 0 4 0,0 0-5 0,0 3-2 16,-4-3 7-16,3 0-5 0,-14 0 1 0,-4 0 0 15,0 1 0-15,-2-1 2 0,-4 0-9 0,5 0-19 16,-4 0-12-16,-3 0-15 0,-1 0-42 0,-10 0-111 15,11 3 38-15</inkml:trace>
  <inkml:trace contextRef="#ctx0" brushRef="#br0" timeOffset="-42909.4">19416 4654 238 0,'35'-2'39'0,"-9"0"-3"15,-5 0-7-15,-2 2-9 0,-10 0-23 0,2 0-23 16,-11 0-26-16,0 0 11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1-08T11:58:26.762"/>
    </inkml:context>
    <inkml:brush xml:id="br0">
      <inkml:brushProperty name="width" value="0.05292" units="cm"/>
      <inkml:brushProperty name="height" value="0.05292" units="cm"/>
      <inkml:brushProperty name="color" value="#FF0000"/>
    </inkml:brush>
  </inkml:definitions>
  <inkml:trace contextRef="#ctx0" brushRef="#br0">22486 9377 286 0,'4'-10'121'0,"-1"5"-6"0,-3 5-13 0,5-10 0 0,2 3-4 16,-3 2-7-16,3 1 1 0,-3-3-7 0,3 1-2 16,-2 3-2-16,2-4-4 0,-5 3 0 0,4-2-7 15,-1 2-10-15,-5 4-5 0,10-6-9 0,-10 6-3 16,2-7-7-16,-2 7-3 0,7-1-3 0,-7 1 3 16,0 0 1-16,0 0 0 0,13 14-1 0,-9-6 0 15,4 8-3-15,-4 2-1 0,1 3-4 0,1 13 0 16,-1-1-1-16,2-2-3 0,-4 3-5 0,3-4 0 15,-4-5-1-15,1-4 1 0,1-2-2 0,-2-1-2 16,3-1 1-16,-3-3-4 0,1-4 1 0,-1 1 2 0,0-3 2 16,3 0 9-16,-5-2 11 0,2 0 9 0,0-4-1 15,-2-2-2-15,7 5-4 0,-7-5-4 0,0 0-4 16,23-7-3-16,-8-3-3 0,13-8 0 0,2-5-4 0,-1-4-2 16,1-2-1-16,2-3 1 0,0-1-4 0,14-17-1 15,-12 11-2-15,-4 6 3 0,-5 1-4 0,5-3-1 16,-1 2 1-16,-1 0 1 0,-4-1 3 0,-1 4 2 15,0-1 9-15,0 3-1 0,-5 1 1 0,5-2 6 16,-10 8 6-16,1 5-5 0,-3 1 2 0,-2 1-1 16,3 0-6-16,-5 4 0 0,4-5-1 0,-6 5-1 0,0 2-1 15,1-1-6-15,-1 3 0 0,-5 6-1 16,6-8-4-16,-6 8-1 0,5-8-2 0,-5 8-1 0,5-8-4 16,-5 8-1-16,5-6-13 0,-5 6-12 0,0 0-6 15,0 0-18-15,2-9-14 0,-2 9-12 0,0 0-7 16,0 0-17-16,0 0-24 0,0 0-14 0,0 0-19 15,0 0-14-15,0 0-124 0,0 0-349 0,0 0 99 16</inkml:trace>
  <inkml:trace contextRef="#ctx0" brushRef="#br0" timeOffset="598.9">22568 9719 266 0,'0'0'133'0,"0"0"-20"16,0 0-6-16,0 0-8 0,0 0-14 0,0 0-5 15,0 0-15-15,0 0-4 0,0 0-8 0,0 0-13 16,0 0 4-16,0 0-11 0,0 0-1 0,0 0 1 0,0 0-7 16,0 0 6-16,0 0-1 0,7 13 0 0,-7-2-12 15,2 5 7-15,0 0-9 0,1 3 1 0,-1-1 0 16,-2 1-5-16,2 0 0 0,3-3 3 0,-2 3-3 16,-1-2-3-16,2 0 4 0,-2-5-4 0,1-1-4 15,-1 0 3-15,0-3 4 0,0 1 6 0,3-2 6 16,-1-1 1-16,-4-6 3 0,12 8-1 0,-1-6 0 15,8-4 2-15,13-6-5 0,2-2-5 0,7-2-1 16,25-14-1-16,-5-4 1 0,1-4-5 0,-5-4 3 16,-2-5 4-16,2-2 4 0,2-5 4 0,-2-1 4 0,-5-1 6 15,-1 1 11-15,-1 2 9 0,-13 10 6 0,-5 8-4 16,-5 2 11-16,3-2-4 0,-5 7-2 0,-1-3 2 16,1 2-10-16,-1 1-6 0,-6 5-5 0,-2 2 0 15,-3 4 3-15,-1 0-5 0,-1-1 0 0,-1 3 2 16,-4 3-1-16,3 0-8 0,-4 3-3 0,-1 0-6 15,-4 5 2-15,8-11-9 0,-8 11 0 0,4-6-4 16,-4 6-1-16,7-4-2 0,-7 4-3 0,0 0 1 0,0 0-6 16,6-6 1-16,-6 6-4 0,3-6 6 0,-3 6-9 15,0 0-2-15,0 0-6 0,6-4-9 0,-6 4-6 16,0 0-11-16,0 0-13 0,0 0-11 0,0 0-18 16,0 0-17-16,0 0-18 0,0 0-25 0,0 0-45 15,0 0-155-15,0 0-400 0,0 0 112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08:42.380"/>
    </inkml:context>
    <inkml:brush xml:id="br0">
      <inkml:brushProperty name="width" value="0.05292" units="cm"/>
      <inkml:brushProperty name="height" value="0.05292" units="cm"/>
      <inkml:brushProperty name="color" value="#FF0000"/>
    </inkml:brush>
  </inkml:definitions>
  <inkml:trace contextRef="#ctx0" brushRef="#br0">11629 6424 245 0,'0'0'58'0,"0"0"-6"15,0 0-4-15,0 0 2 0,0 0-10 0,0 0-2 16,0 0 1-16,0 0-11 0,-6-4-2 0,6 4-2 15,0 0 3-15,0 0-4 0,0 0-7 0,0 0-1 0,0 0 2 16,0 0-5-16,0 0-7 0,0 0 6 0,0 0 1 16,0 0-3-16,0 0-4 0,0 0-2 0,25 8 2 15,-15-7 0-15,1 2-1 0,7 2 0 0,1-4 1 16,1 1-3-16,-4 0-1 0,5 2 0 0,0-1 0 16,-1 1 5-16,3-3 0 0,11 2-1 0,-9-2-2 15,0 3 3-15,7-1-2 0,-4-1-2 0,-4 0 1 16,-1-2 0-16,9 2 7 0,2 2-7 0,-2 0 2 15,3-1-2-15,1-3 4 0,1 0-3 0,-1 4 0 16,0-2 0-16,-2-2-3 0,0 4 7 0,-6-2 10 16,-5-2-13-16,-2 0-4 0,-1 2 10 0,-4-2-4 15,3 0 5-15,-4 0-4 0,6 0-1 0,-3 0 2 16,-2 0 5-16,2 0-5 0,-2 1-6 0,3-1 6 16,-2-1 2-16,4 1-6 0,-1-2-1 0,18 4 0 0,-7-1 4 15,3-1 0-15,1 3-1 0,-1-2 1 0,-7-1-1 16,7 3-4-16,-8-3 3 0,10 0-3 0,-11 2 1 15,-2-2 1-15,11 0 10 0,-6 2-12 0,-4-2 0 16,-1 0 14-16,-4 0-17 0,1 0 0 0,-4 0 1 16,5 0-1-16,-3 2 4 0,-4-2-7 0,1 2 8 0,2-2-5 15,3 0-3-15,-2 2 5 0,3-2 0 16,-1 0-2-16,1 3 11 0,2-3-17 0,-3 1 11 0,1-1-4 16,-3 3-2-16,2-3 5 0,-1 1-4 0,2 1 1 15,-6-2 14-15,6 2-19 0,-1-2 5 0,-2 3-2 16,3-1-1-16,-1 0-1 0,1-2 4 15,0 2-2-15,-4 0 2 0,4-2-1 0,0 0 0 0,-1 2 3 16,-1 0 0-16,4 0 1 0,11 0 0 16,-7 0-3-16,-2 1-6 0,9-1 4 0,-7-1-2 0,5 3 7 15,-2-1-5-15,-7-2 3 0,0 2-3 0,-2-2 3 16,-1 2-4-16,0-2 2 0,0 2-2 0,3-2 4 16,0 2-3-16,1 1-4 0,-7-2 3 0,2 0 0 0,-2 0 1 15,0 0-1-15,-1 2 5 0,0-2-1 16,-2 1 0-16,-3-1-7 0,0 0 3 0,1 0-2 0,-3 0 4 15,2 0 1-15,1 0-2 0,4 2 2 0,4-2-2 16,-4 0 3-16,0 0-3 0,5 2 2 0,-5-2 1 16,-2 2 1-16,-3-4-1 0,0 3-5 0,-1-3 6 15,-4 1-5-15,-6-1 7 0,14 2-4 0,-14-2-1 16,8 0 4-16,-8 0 1 0,0 0-3 0,15 2 6 16,-15-2 0-16,6 3 5 0,-6-3 0 0,0 0 13 15,0 0-12-15,12 0 1 0,-12 0-7 0,0 0 1 16,0 0-4-16,0 0-6 0,0 0-16 0,0 0-19 15,9 0-23-15,-9 0-19 0,0 0-60 0,0 0-164 16,0 0 50-16</inkml:trace>
  <inkml:trace contextRef="#ctx0" brushRef="#br0" timeOffset="1494.85">16052 6467 209 0,'32'0'36'0,"4"0"-4"0,0 0-1 16,4 2-3-16,1 0-5 0,3-2 11 0,1 4-7 0,3-4-14 16,2 2 8-16,19-2-6 0,2 2 8 15,-3 1-6-15,2-3-3 0,-13 4 11 0,17-2-17 16,-1-2 10-16,-3 1-2 0,-2 2-1 0,-11-3-1 0,-8 2 2 15,-2-2-1-15,27 2-1 0,-4 2-2 0,-15-3 3 16,-10 2-1-16,-1-1-2 0,-1 2-4 0,-2-2 0 16,0 0 2-16,2 2 0 0,-4 0-4 0,0 3 8 15,0-3-12-15,-3 2 10 0,3-2-3 0,-2 3 0 16,-1-2-2-16,1 4-2 0,-6-4-2 0,4 2 3 16,-8-1 1-16,5 2-6 0,0-1 8 0,-7-3-2 15,0 2-6-15,-5-2 7 0,1 0-1 0,0 0 0 16,-3-2-1-16,0 2 1 0,3 0-3 0,-5 0 1 15,2-2-4-15,0 3 5 0,-4-4-4 0,-3 2 4 16,3-3-2-16,-5 1 5 0,0 2 0 0,-2-1 1 0,2 0 10 16,-9-2-8-16,14 0 1 0,-14 0-3 15,11 2-3-15,-11-2 1 0,10 0 2 0,-10 0-1 0,0 0 1 16,11 2-5-16,-11-2-2 0,0 0 2 0,8 0-5 16,-8 0 5-16,0 0-2 0,0 0 3 0,0 0-2 15,10 2 6-15,-10-2-10 0,0 0 6 0,0 0-6 16,0 0 3-16,0 0-6 0,0 0 11 0,11 0-3 15,-11 0-1-15,0 0 0 0,0 0 3 0,0 0 2 16,0 0 5-16,0 0 1 0,0 0-2 0,0 0 4 0,0 0-7 16,9 0 10-16,-9 0-8 0,0 0 7 0,0 0-9 15,0 0-1-15,0 0-2 0,0 0 5 0,0 0-5 16,0 0 2-16,0 0-2 0,0 0-5 0,0 0 1 16,0 0-2-16,0 0-4 0,0 0 9 0,0 0-6 15,0 0 6-15,0 0-3 0,0 0-1 0,-20-13 0 16,16 9-5-16,-6 3 6 0,3-4-6 0,-1 2 1 15,1 0 5-15,-1-1-4 0,-1 0 4 0,3 0 0 16,-3 0-6-16,-1 2 9 0,1-2-12 0,1 0 6 16,-2 2 2-16,-1-2-4 0,-8-3 6 0,4 3-5 15,-4 0 13-15,8-1-15 0,-8 1 1 0,4 3-4 16,-2-3 4-16,2 1 3 0,3-1-5 0,-6 3 7 16,2-4-8-16,-4 5 1 0,1-2-2 0,1 1 0 0,-2-1 14 15,-1-1-10-15,0 3-2 0,-1-2-1 0,-1 2 1 16,2 0-3-16,-1 0-1 0,-13-2 4 0,3 2-5 15,5-2 3-15,4 2 6 0,0 0-6 0,-9 0-1 16,5 0-2-16,6 0 7 0,-13 0-4 0,0 0-3 16,2 0 3-16,-4 2-2 0,4-2 1 0,2 2 4 0,-4-4 2 15,7 4-7-15,1-2 5 0,3 0-3 16,-9 0 7-16,3-2-4 0,-3 2-2 0,-2-2 2 16,6 2 1-16,-6 0 3 0,0 0-2 0,0 0-3 0,-2 0 6 15,2 0 0-15,6 0-2 0,3 0-4 16,2 0 0-16,1-2 0 0,-16 2 6 0,4 2-4 0,9-4 4 15,3 2-2-15,3 2 5 0,2-4-10 0,-2 2 2 16,5 0-2-16,0 0-1 0,3 0 3 16,11 0 0-16,-16 0-3 0,16 0 1 0,-13 0 7 0,3 2-6 15,10-2 4-15,-9-2-2 0,9 2-1 0,0 0-4 16,-13 0 3-16,13 0 6 0,0 0-5 0,0 0 6 16,-14 0-8-16,14 0 5 0,0 0 2 0,0 0 1 15,0 0-7-15,-11 2 3 0,11-2 1 0,0 0 1 16,0 0-2-16,0 0 1 0,-12 0 1 0,12 0 0 0,0 0 3 15,0 0-2-15,0 0-3 0,0 0 1 0,0 0 1 16,0 0 2-16,0 0 0 0,-14-2-4 0,14 2 5 16,0 0-4-16,0 0-3 0,0 0 1 0,0 0 2 15,0 0 12-15,-6-2-14 0,6 2 3 0,0 0-1 16,0 0 3-16,0 0-8 0,0 0 6 0,0 0 0 16,0 0-5-16,0 0 9 0,0 0-6 0,-9-2 0 15,9 2-8-15,0 0 2 0,0 0 0 0,0 0-11 16,0 0-10-16,0 0-9 0,0 0-21 0,0 0-58 15,0 0-137-15,0 0 44 0</inkml:trace>
  <inkml:trace contextRef="#ctx0" brushRef="#br0" timeOffset="15911.33">11170 7449 290 0,'0'0'92'0,"0"0"-5"16,0 0-14-16,0 0-6 0,0 0-5 16,0 0-10-16,0 0-1 0,0 0-8 0,0 0-5 0,0 0-11 15,0 0 5-15,0 0-9 0,9 2 0 0,-9-2-6 16,0 0-3-16,0 0 0 0,0 0 6 0,0 0-9 15,0 0 3-15,0 0-4 0,0 0-2 0,0 0 2 16,0 0-2-16,0 0 2 0,0 0-3 0,0 0-3 16,0 0-3-16,0 0 0 0,0 0 3 0,0 0-3 0,0 0-6 15,0 0 6-15,0 0-2 0,0 0-1 0,0 0-3 16,-13 10 2-16,13-10-3 0,-8 7 5 0,8-7 2 16,-9 4-6-16,9-4-3 0,-6 6-2 0,6-6 8 15,-7 6 0-15,-1 0-7 0,4-1 6 16,4-5-4-16,-7 8-3 0,7-8 0 0,-6 10-1 0,4-6 2 15,-3 5 4-15,2 1 2 0,-2 4-9 0,-1 2 6 16,1 3-1-16,-1-3-2 0,-2 15 5 0,-1 2 0 16,3-2 4-16,-3 1-1 0,1-1 3 0,2-2-3 15,-1 3 0-15,0-6-3 0,3-5 2 0,0-1 2 16,-2-2-2-16,2 13 2 0,-1-10-2 0,1 0 3 16,0-4-2-16,-1 3 3 0,3-5 5 0,-1 2-7 15,1 2 0-15,-3-3 0 0,3 0-2 0,-2-1 5 16,1-1-3-16,-1-3 0 0,4-1 6 0,-2 1-3 0,-1-4 2 15,1 1 2-15,0-1-4 0,-1 1-2 0,3-2 7 16,0-6-7-16,-5 13 6 0,5-9 0 0,0-4 5 16,-2 8-1-16,2-8 7 0,0 0 14 0,0 10-16 15,0-10 9-15,0 0-7 0,0 6 4 0,0-6 2 16,0 0-4-16,0 0 4 0,7 6-6 0,-7-6 8 16,19 3-2-16,-11-3-1 0,11 1-2 0,0-1 4 15,-2 0-5-15,4 3-6 0,-1-3 0 0,1 0-2 16,2 0 2-16,13 1-4 0,-4-2 1 0,4 1-8 15,-1 1 9-15,-1-1-3 0,3 3 0 0,-1-3 4 16,3 0-11-16,-1-4 5 0,2 1 1 0,-4 2-3 0,-2-2-2 16,-4 2 4-16,4-2 0 0,0-1-6 0,-9 2 5 15,9 0-3-15,-6-1 4 0,-3-2-1 0,-7 3 1 16,3-2-1-16,4 0-3 0,9-2 1 0,0-1-1 16,2 2-1-16,-4-4-1 0,2 1 7 0,-6 2-10 15,6-2 8-15,-2-1-12 0,5 3 12 0,-5-3-3 16,2 4-2-16,-2-2-1 0,-4 1-4 0,-6 0 6 15,-1 1-3-15,-1 1 5 0,0-1-4 0,-1 2-5 0,0 0 14 16,-6-1-7-16,0 4 6 0,-13 0-9 0,19-5 4 16,-19 5-3-16,16-4-3 0,-16 4 3 0,11-2-5 15,-11 2 2-15,0 0 6 0,16-2 3 0,-16 2-5 16,0 0 4-16,12 0 4 0,-12 0 3 0,0 0 0 16,0 0-2-16,8-4 8 0,-8 4-2 0,0 0 3 15,0 0 1-15,0 0 0 0,0 0 4 0,0 0-1 16,11 0 5-16,-11 0 0 0,0 0 0 0,0 0 4 15,0 0 0-15,0 0-1 0,0 0-3 0,0 0-2 16,0 0-11-16,0 0 2 0,0 0-4 0,0 0-1 16,0 0 0-16,-19-15-6 0,12 14-1 0,-5-2 1 0,3 1 0 15,-2-1 0-15,-8-5 0 0,3 5-2 0,-4-1 4 16,6 2-6-16,3-4 4 0,-2 4 0 0,13 2-3 16,-21-6 1-16,14 4 1 0,7 2 3 0,-21-6 2 15,12 1 0-15,9 5-2 0,-14-6 5 0,5 4 5 16,9 2-4-16,-11-7-1 0,11 7 3 0,-7-1-5 15,7 1 4-15,-7-4-6 0,7 4 1 0,0 0 0 16,-9-4-10-16,9 4 1 0,0 0-1 0,0 0-5 0,0 0 4 16,-6-4-6-16,6 4 3 0,0 0-6 0,0 0 2 15,0 0 1-15,0 0 3 0,0 0-1 0,0 0-2 16,0 0 3-16,0 0-1 0,0 0-3 0,22 17 3 16,-15-12 0-16,0 1 1 0,2 0-5 0,5 7 5 15,-3-1-4-15,0-2 1 0,-1 2 2 0,1 3-2 16,0-3 5-16,-1-1-7 0,-6 1 3 0,3-4-1 15,-3 2 2-15,3 7-1 0,-5-2 0 0,4 3-1 16,-4-5-1-16,0 7 3 0,-4-3 5 0,-6-2-5 16,1 0 3-16,1 2 0 0,-3 1 0 0,-5-1 1 15,3 1-2-15,-3-3 1 0,-2-1 2 0,0-1 3 16,2 0-1-16,0-1 5 0,-1 1-2 0,4-5 1 16,1 1 7-16,-1-1 0 0,4-4 2 0,-3 2 8 0,8-2-1 15,2-4 5-15,-11 6-1 0,9-2 1 0,2-4 1 16,-7 4-1-16,7-4-1 0,0 0-2 0,-4 7-3 15,4-7-2-15,0 0-5 0,-8 4 5 0,8-4-7 16,0 0-10-16,0 0-18 0,0 0-21 0,0 0-27 16,0 0-27-16,-9 8-35 0,9-8-43 0,0 0-99 0,0 0-318 15,0 0 91-15</inkml:trace>
  <inkml:trace contextRef="#ctx0" brushRef="#br0" timeOffset="63397.89">14810 8093 308 0,'0'0'197'16,"0"0"-19"-16,0 0-27 0,0 0-19 0,0 0-16 15,0-7-13-15,0 7-9 0,2-8-11 0,-2 8-14 16,0 0-3-16,2-8-3 0,-2 8-6 0,0-8-2 0,0 8-9 16,2-9 1-16,-2 9-9 0,0 0 0 0,0-7-6 15,0 7-2-15,0 0-6 0,3-9-1 0,-3 9-5 16,0 0-6-16,0 0-2 0,2-7-3 0,-2 7-2 16,0 0-7-16,0 0 4 0,0 0-3 0,0 0 0 15,0 0 3-15,0 0-9 0,0 0 4 0,-7 38 1 16,5-20 0-16,-7 15-3 0,7-2 3 0,-8 0-1 15,1-2 4-15,5 3-1 0,-5-3 2 0,1-6-3 0,4 0 1 16,-3-9-1-16,5 2 2 0,-2 1 0 0,-1-1-1 16,3-6-3-16,2 1-7 0,-3-1 12 0,1-1-3 15,-1-4 1-15,1 2 2 0,2-7-3 0,-2 10 5 16,-2-6 0-16,4-4-3 0,-3 8 1 0,3-8 0 16,-2 6 5-16,2-6-3 0,0 0 4 0,-2 9 0 15,2-9-2-15,0 0 3 0,0 0-3 0,0 6 3 16,0-6 0-16,0 0 4 0,0 0 0 0,0 0-2 15,0 0-1-15,0 0-4 0,0 0-3 0,0 0 6 16,0 0-6-16,0 0 0 0,0 0 2 0,0-26-5 16,0 10-1-16,0-2-3 0,2-3 0 0,0-9 0 0,1-1 0 15,1 2-1-15,3-1 0 0,-5-2 3 0,1 8-4 16,-3 1 1-16,5 5 1 0,-3 0 1 16,0-2-2-16,0 2 7 0,5 2-6 0,-7-1 1 0,2 5 3 15,0-1-2-15,0 3-1 0,1-1 3 0,-1 4-4 16,1-1 2-16,-3 0-1 0,2 0 0 0,0-1-3 15,1 2 4-15,1 2-6 0,-4 5 1 0,2-12 7 16,3 7-7-16,-5 5 5 0,4-7-3 0,-4 7 0 0,8-7 2 16,-8 7-5-16,4-6 8 0,-4 6-5 0,9-6-4 15,-9 6 4-15,7-4 4 0,-7 4-4 16,0 0-2-16,8-5 6 0,-8 5-9 0,0 0 4 0,0 0-1 16,15 0 1-16,-15 0-2 0,0 0 1 0,13 6-3 15,-9 1 5-15,4-1 2 0,-4 4-5 0,3-2 1 16,0 8-1-16,0 4 1 0,2-4 1 0,-2 3 2 15,-1-3 0-15,2 2-2 0,-2 3 2 0,1-3 1 16,2 11-2-16,-2-6 3 0,-2-5-4 0,-1-1 7 16,3 1-5-16,0-1-2 0,-3-4 4 0,4 0 1 15,-6-1-1-15,2-1-1 0,-2-1 5 0,1-1-4 16,1-1 0-16,-2 2 4 0,-2-2 0 0,5-1-3 16,-3 3 4-16,0-5-1 0,1 2-3 0,0 1 2 15,-1-2-2-15,2 0 2 0,-4-6 0 0,2 13 7 0,1-9-6 16,-3-4-2-16,2 6 6 0,-2-6-5 0,0 0 1 15,2 6-10-15,-2-6-4 0,0 0-15 0,2 7-12 16,-2-7-11-16,0 0-14 0,0 0-21 0,0 0-21 16,2 4-80-16,-2-4-219 0,0 0 66 0</inkml:trace>
  <inkml:trace contextRef="#ctx0" brushRef="#br0" timeOffset="63650.88">14778 8242 214 0,'0'0'102'0,"0"0"-13"16,0 0-4-16,0 0-5 0,0 0-13 15,0 0-9-15,0 0 4 0,0 0-3 0,0 0-2 16,0 0-7-16,0 0-10 0,0 0 7 0,0 0-11 0,0 0-17 15,0 0 13-15,13-12 0 0,6 9-5 0,-6-4-3 16,3 1-19-16,2 2-25 0,1-3-24 0,-6 1-32 16,-1-1-51-16,3 0-149 0,2-2 46 0</inkml:trace>
  <inkml:trace contextRef="#ctx0" brushRef="#br0" timeOffset="63994.88">14901 7739 286 0,'0'0'107'0,"0"0"-8"0,-7-8-14 0,7 8-14 15,0 0-6-15,0 0-8 0,0 0-7 0,0 0 4 16,0 0-5-16,0 0 5 0,0 0-6 0,0 0-10 16,0 0 2-16,32-3-7 0,-32 3-5 0,20 0-1 15,-20 0 4-15,21-1-10 0,0 1 3 0,-6-3-5 16,2 6-18-16,-2-3-32 0,-15 0-18 0,32-3-31 15,-18 3-58-15,-14 0-164 0,22-4 50 0</inkml:trace>
  <inkml:trace contextRef="#ctx0" brushRef="#br0" timeOffset="64244.78">15200 7526 264 0,'0'0'78'0,"0"0"-13"0,0 0-15 0,7-6-12 16,-7 6 6-16,0 0-9 0,0 0 3 0,0 0-5 0,4 26 4 15,-4-18 6-15,2 7-10 0,-2 3 4 0,0 0-2 16,0 3-1-16,0-4 1 0,0 3 3 0,0-2-9 16,-2 13-1-16,2-7-5 0,0-1-1 0,0-6-1 15,-4 1-4-15,4 0 8 0,-3 2-8 0,1-2-2 16,0-1-1-16,2 1-28 0,0 1-21 0,0-3-23 15,0 0-68-15,-3-3-148 0,1-1 45 0</inkml:trace>
  <inkml:trace contextRef="#ctx0" brushRef="#br0" timeOffset="64868.62">15574 8047 261 0,'-5'24'88'0,"0"2"-1"0,5-6-8 15,-7 9-4-15,3 2-4 0,-3 0-2 0,3-1-4 0,2-5-13 16,-4-4-8-16,4-1-2 0,-4 1-4 15,3-7 2-15,-1 4-6 0,0-1-2 0,1-5-1 16,1-1-10-16,2-1 1 0,-5-2 0 0,3-1-5 0,2-7 1 16,-3 10 6-16,3-5 17 0,0-5 14 15,-2 7 4-15,2-7-4 0,0 0 39 0,0 0-54 16,0 0-4-16,0 0-4 0,0 0-7 0,-2-29-5 16,4 11-7-16,3-11 1 0,0-2-1 0,-1 0-6 15,3-4 2-15,0 0-5 0,1 2 3 0,0 3 2 16,-1-4-4-16,1 4-2 0,1 1 2 0,1 7-3 15,-3-1-1-15,-1 7 2 0,1-3 3 0,1 2-5 0,0 1 8 16,-1 0-9-16,0 0-1 0,0 1 0 0,2 0-3 16,-2-1 1-16,2 3 3 0,0 1-6 0,-2 2 8 15,0 2-2-15,-3 0-2 0,0 2-1 0,4-1-3 16,-4 2 1-16,-4 5 0 0,9-13-1 0,-4 9-2 16,-5 4-6-16,6-7 7 0,-6 7-6 0,0 0 5 15,12 0 4-15,-12 0-2 0,11 11 3 0,-4-3-6 16,3 7 10-16,-4 1-2 0,3 2 4 0,1 11 1 15,-1 0-8-15,2 0 6 0,-4-5-3 0,2 5 6 16,-4 0 0-16,1-7-2 0,1-1 1 0,-3-4 2 16,2 0 3-16,-2 0-5 0,3 2-1 0,-5-4-1 15,3 1 1-15,-1-3 4 0,1 3 0 0,0-6-2 0,-3 1 6 16,0-2-3-16,0 0-7 0,3-1 6 0,-3 0-10 16,0 0 15-16,3 1-9 0,-3-3-3 0,-2 0-6 15,2 2-14-15,-2-8-11 0,0 11-16 0,3-6-6 16,-3-5-5-16,0 0-11 0,-3 13-13 0,3-13-9 15,-9 4-78-15,9-4-200 0,-11 8 60 0</inkml:trace>
  <inkml:trace contextRef="#ctx0" brushRef="#br0" timeOffset="65063.36">15638 8194 250 0,'15'-8'129'0,"2"5"-15"0,-4-2-15 16,1 4-12-16,-3-2-12 0,2 3-7 0,-13 0-3 15,21 0-9-15,-9 0-8 0,-12 0-19 0,20 4-42 0,-8-4-19 16,4 5-33-16,0-3-42 0,-5-4-126 0,-11 2 39 16</inkml:trace>
  <inkml:trace contextRef="#ctx0" brushRef="#br0" timeOffset="65683.88">16207 7949 246 0,'0'0'92'0,"0"0"-13"16,12-2-11-16,-12 2-13 0,0 0-3 0,0 0-5 16,0 0-11-16,28 6 4 0,-22-2-6 0,1 2-9 15,2 0 4-15,-1 3-7 0,5 3-4 0,-4 4 4 16,3 1 3-16,-4-1-16 0,1 0 3 0,-4 5-1 0,-1-2 6 16,2-1-4-16,-2 3 9 0,-4-3-5 15,0 1 3-15,0-1 0 0,-4 1 8 0,-2 0 0 16,4-4 1-16,-5 0-5 0,5 2 6 0,-7-3-3 0,7-2 1 15,-5-3 3-15,2-1-4 0,1 0 5 0,-1-2 3 16,5-6 4-16,-9 8 6 0,9-8 1 0,-6 8-4 16,6-8-4-16,0 0 0 0,0 0-9 0,0 0-3 15,0 0-4-15,0 0 3 0,0 0-6 0,-15-25 0 16,18 17-5-16,-3 8 0 0,10-26-7 0,-6 9 4 16,3 3 2-16,-1-2-8 0,3-1 4 0,-1 3 0 15,0-1-2-15,-1-2-4 0,2 4 4 0,3-2-4 16,-8 3-3-16,3 0 6 0,2 1-3 0,-2-3 0 15,0 4 2-15,4-5-8 0,-1 2 7 0,-4 1 1 16,-1 0-3-16,2 3 5 0,-3 2-6 0,-2-4 6 0,0 1-4 16,4 2-4-16,-4 0 4 0,2 0-4 0,-1-1 3 15,-3 9 2-15,4-10-11 0,-4 10 6 0,4-10 1 16,-4 10-3-16,3-9-3 0,-3 9-2 0,0 0-3 16,0 0-4-16,0-8 0 0,0 8 0 0,0 0-4 15,0 0 8-15,0 0-3 0,0 0 3 0,-14 25 14 16,6-7-14-16,-2-2 7 0,3 4-2 0,3-2 3 15,-3 3-3-15,2-3 3 0,0 2 4 0,3-3-2 0,-2-1 3 16,-1 2-2-16,3-1 3 0,2-5-4 0,0 1 7 16,2 0-3-16,3-6 2 0,-1 4-2 0,0-3 1 15,4 0-8-15,-1-2-21 0,2 1-16 0,7 2-25 16,-1-2-27-16,4-1-102 0,-1-6-231 0,3-2 67 16</inkml:trace>
  <inkml:trace contextRef="#ctx0" brushRef="#br0" timeOffset="65898.89">16953 8037 295 0,'0'0'99'0,"21"-4"-23"0,-3 0-11 15,0 0 1-15,3 2-7 0,-2-2 0 0,0 2-23 16,0 0-17-16,2-1-10 0,-3 3-16 0,0-1-19 0,-5 1-59 16,4 0-95-16,-17 0 30 0</inkml:trace>
  <inkml:trace contextRef="#ctx0" brushRef="#br0" timeOffset="66106.92">17054 8245 324 0,'9'4'112'16,"-3"0"0"-16,1-3-12 0,-7-1-9 16,23 0-12-16,-4 3 3 0,1-3-20 0,0-3-7 0,15 2-7 15,-10-3-33-15,-2 1-27 0,0-1-25 0,11-2-27 16,-12 0-52-16,1-2-134 0,9-2 42 0</inkml:trace>
  <inkml:trace contextRef="#ctx0" brushRef="#br0" timeOffset="66672.89">17706 8051 325 0,'-2'25'108'0,"0"-4"-16"16,-3-1-12-16,3-3-5 0,-1 1-6 0,1 1-6 15,-3-1-5-15,5 1-3 0,-2-3-5 0,2 2-5 16,0-2 2-16,-2-3-12 0,2 0-1 0,-2-3-5 16,-1-4 0-16,3 3 4 0,0-9-5 0,-2 12-1 15,2-12-4-15,0 10 4 0,0-10 3 0,0 0 2 16,-2 11 11-16,2-11 9 0,0 0-1 0,0 0-4 0,0 0-9 15,0 0-4-15,0 0-3 0,0 0-12 0,0 0 1 16,0 0-6-16,2-42-7 0,0 21-10 0,5-9-6 16,-7-1 4-16,7-2-1 0,-5 0-5 0,3 2-1 15,-3 5 5-15,5-3-2 0,-3 5 5 0,-1 7-1 0,-1 0-2 16,0 0 4-16,0 5 1 0,0 0-6 16,2 2 7-16,-4 2-1 0,2-1 0 0,0 1 2 15,0 0 1-15,3-1-2 0,-3 1 0 0,2 1-2 16,1-2 5-16,-5 9 0 0,10-12-9 0,-4 5 5 15,-1 2-2-15,-5 5-4 0,8-11 4 0,-1 5 2 0,-7 6-4 16,10-8-1-16,-10 8 7 0,11-3-5 0,-11 3-3 16,0 0 5-16,0 0 0 0,0 0 0 0,25 11 1 15,-16-5-1-15,-5 2 8 0,6 7 2 0,-1-1 2 16,0 3-1-16,1-1 0 0,-4 1-1 0,1-1 3 16,2 3-3-16,-5-3 1 0,4 2-3 0,-2-1 5 15,-1 0-6-15,1-1 5 0,-1 0-3 0,2-1 3 16,0-2-3-16,-2 4-1 0,1-2 0 0,-1-3 2 15,2 1 0-15,0 1 0 0,-3-2-1 0,3-2 1 0,-5 1-2 16,0-1-5-16,3-2-13 0,0-2-17 0,-3 2-16 16,-2-8-15-16,5 15-11 0,-3-9-11 0,-2-2-4 15,0-4-14-15,2 9-57 0,-2-9-186 0,0 0 55 16</inkml:trace>
  <inkml:trace contextRef="#ctx0" brushRef="#br0" timeOffset="66849.31">17713 8103 209 0,'16'-6'132'0,"-7"0"-19"16,6 1-17-16,2-3-7 0,1 4-15 0,0-2-16 15,3 0-21-15,-3-1-40 0,0 2-39 0,1-3-43 16,1 1-101-16,1-1 33 0</inkml:trace>
  <inkml:trace contextRef="#ctx0" brushRef="#br0" timeOffset="67094.82">18021 7696 303 0,'0'0'169'16,"0"0"-29"-16,0 0-18 0,0 0-15 0,0 0-12 15,0 0-10-15,0 0-7 0,0 0-4 0,0 0-13 16,0 0-6-16,0 0-12 0,0 0 4 0,0 0-8 16,0 0-1-16,0 0-12 0,0 0-23 0,0 0-22 0,38-11-26 15,-38 11-30-15,19-1-95 0,-10-2-201 0,-9 3 59 16</inkml:trace>
  <inkml:trace contextRef="#ctx0" brushRef="#br0" timeOffset="67340.2">18322 7490 208 0,'0'0'125'0,"0"0"-16"0,0 0-19 15,0 0-10-15,0 0-13 0,0 0-1 0,0 0-8 16,0 0-1-16,15 19-9 0,-13-11-10 0,4 11 10 16,-4-3-16-16,-2 1 10 0,4 1-21 0,-4 3 10 15,3-3 1-15,-3 15-2 0,2-11 1 0,-2 1 1 16,2-3-3-16,-2-1-5 0,0 12-3 0,2-6 5 16,0-4-33-16,1-3-14 0,-3-3-16 0,2 0-26 0,3-4-18 15,-5-1-59-15,3-1-165 0,-3-3 50 16</inkml:trace>
  <inkml:trace contextRef="#ctx0" brushRef="#br0" timeOffset="68049.92">18607 7720 309 0,'8'-8'136'0,"-8"8"-17"0,0 0-23 16,8-4-10-16,-8 4-21 0,0 0 3 0,0 0-18 15,0 0-12-15,0 0 6 0,0 0-9 16,0 0-8-16,0 0 1 0,13 16 3 0,-6 1-3 0,-7 1 4 16,2 3-7-16,0 8 7 0,-2 4 0 0,-2 1 0 15,2-3 8-15,0 5-1 0,-2-4 1 0,-3 4-9 16,1-8 5-16,2-1-2 0,-3-5-3 0,1-1-5 16,2-3-3-16,-6 1-1 0,4 0-1 0,-1-3-1 15,1-3 1-15,4-1-9 0,-4-2 5 0,1-2 2 16,1 0-5-16,2-2 2 0,-2 1 9 0,2-7 16 15,-2 8 14-15,2-8 11 0,0 0-2 0,0 8-8 0,0-8-7 16,0 0-7-16,0 0-5 0,0 0-5 0,0 0-6 16,13-25-1-16,-6 17 0 0,1-4-5 0,4-3-6 15,-3 4-5-15,0 4 3 0,5-5-3 0,0 4 2 16,-2-1-7-16,-1 3 3 0,0 2-4 0,1-1 4 16,-3 4-6-16,-1-2-4 0,4 2 1 0,-12 1-2 15,18 1 2-15,-18-1-2 0,19 7-1 0,-10-3 6 16,-3 0-3-16,4 2 0 0,-6 1-4 0,3-2 2 15,-3 4 1-15,1-1-1 0,-3-3 0 0,1 6 0 16,-3-2 3-16,-3 1 1 0,3-2-3 0,-9 9 0 0,3-8 2 16,-8 6 3-16,0-3-3 0,1 1 3 0,-4-6 2 15,4 2 2-15,-5 2-3 0,0-3 2 0,4-4 1 16,-2 0 2-16,2-2 3 0,3 1 2 0,-1-2-1 16,12-1 2-16,-20 0 6 0,20 0-2 0,-19 0 4 15,19 0 0-15,-15 0-1 0,15 0 4 0,-17-1-1 16,17 1 2-16,-11-3 0 0,11 3 1 0,0 0 2 15,-9-2-2-15,9 2 4 0,0 0-2 0,-9-4-4 16,9 4-1-16,0 0-3 0,0 0-1 0,0 0 1 0,-11-2-1 16,11 2-3-16,0 0-4 0,0 0 1 0,0 0-2 15,0 0-1-15,0 0 0 0,-10-2-3 0,10 2-1 16,0 0 7-16,0 0-10 0,0 0 0 0,0 0 3 16,0 0-3-16,0 0 3 0,0 0-6 0,0 0 1 15,0 0 0-15,-11-4-2 0,11 4 3 0,0 0-1 16,0 0-1-16,0 0 1 0,0 0 3 0,0 0 2 15,0 0-6-15,0 0-1 0,0 0 1 0,0 0 1 16,0 0-1-16,0 0 4 0,0 0-2 0,0 0-2 16,0 0 3-16,-11-3-11 0,11 3-18 0,0 0-27 0,0 0-38 15,0 0-58-15,0 0-48 0,0 0-151 0,0 0-415 16,-36 5 119-16</inkml:trace>
  <inkml:trace contextRef="#ctx0" brushRef="#br0" timeOffset="71411.88">15394 8723 311 0,'0'0'150'15,"0"0"-19"-15,0 0-4 0,0 0-9 0,2-10-18 16,-2 10-6-16,0 0-9 0,0 0 4 15,0-10-8-15,0 10 0 0,0 0-11 0,0 0-10 0,2-11-1 16,-2 11-6-16,0 0-7 0,0 0-11 0,0-6-1 16,0 6-9-16,0 0 1 0,0 0-8 0,0 0-2 15,0 0-8-15,0 0 7 0,0 0-3 0,0 0-2 16,2 37-1-16,-4-18 1 0,0-1-2 0,-3 3-1 16,1 14 3-16,-4-7-2 0,6 2-1 0,-4-6-3 15,3 1 1-15,1-6 2 0,0 1 1 0,0-4 0 16,-1 3-5-16,1-1 3 0,0-4-1 0,2 3-2 0,-2-4 5 15,2-3-7-15,0-2-1 0,-3 0 6 0,3-2-7 16,0-6-13-16,-3 11-10 0,3-11-14 0,0 8-20 16,0-8-15-16,0 6-8 0,0-6-33 0,0 0-89 15,0 0-241-15,0 0 70 0</inkml:trace>
  <inkml:trace contextRef="#ctx0" brushRef="#br0" timeOffset="71810.86">15143 8686 250 0,'0'0'80'0,"0"0"-2"0,0 0-4 16,0 0 8-16,0 0-16 0,0 0-5 0,0 0 2 16,0 0-9-16,0 0 1 0,0 0 10 0,-2-8-6 15,2 8-2-15,0 0 1 0,0 0-4 0,24-4-2 16,-12 4 1-16,6-4-12 0,2 2-2 0,15-2 0 16,-1-3-8-16,-2 4-2 0,-5-3-3 0,-2 3-3 15,-4-1-5-15,1 0 2 0,1 2-5 0,-4-1 4 16,3 2-6-16,-1-2 2 0,-2-1-6 0,-2 3 4 15,-3 1-8-15,0-3 4 0,-2 2 3 0,-1-3-2 16,-11 4 7-16,13-2-10 0,-13 2 0 0,12 0-6 16,-12 0-1-16,0 0-9 0,11-3-3 0,-11 3-11 0,0 0-15 15,12-2-21-15,-12 2-1 0,0 0 3 0,0 0-8 16,0 0-20-16,0 0-74 0,13 5-190 0,-13-5 59 16</inkml:trace>
  <inkml:trace contextRef="#ctx0" brushRef="#br0" timeOffset="72183.86">15256 9235 240 0,'0'0'81'0,"0"0"-9"16,0 0-8-16,0 0 0 0,0 0-8 16,-2 8 8-16,2-8-19 0,0 0 2 0,0 0-6 0,0 0-6 15,0 0 7-15,0 0 4 0,0 0-5 0,0 0 17 16,12 7 0-16,-12-7-7 0,0 0 0 0,43-2-4 15,-11-3 1-15,4-3-7 0,-4 2-5 0,8-5-2 16,-6 6 0-16,0-2-6 0,0-2-4 0,-9 2-2 16,-3 5 3-16,-1-2-7 0,-5 0-2 0,-2 1-11 0,-2 1-18 15,-12 2-14-15,17-4-21 0,-17 4-15 0,15-4-20 16,-15 4-81-16,8 0-193 0,-8 0 58 16</inkml:trace>
  <inkml:trace contextRef="#ctx0" brushRef="#br0" timeOffset="72632.39">16160 8728 209 0,'0'0'108'0,"0"0"-23"15,0 0-5-15,0 0-19 0,0 0-7 0,7-7-12 16,-7 7 5-16,0 0-2 0,0 0-5 0,0 0 13 15,0 0-9-15,0 0-6 0,-11 35-1 0,3-20 2 16,1 3-11-16,1 1 2 0,-3-1-2 0,1 0 0 0,2 3-10 16,-1-2 4-16,0-1-7 0,3 1 9 0,-4-2-5 15,4 0-2-15,0-5 10 0,-1 1-12 0,1-4-5 16,-1-1 6-16,3-3-5 0,2-5 7 0,-3 11-1 16,3-11 1-16,-2 10-11 0,2-10 0 0,-3 6-2 15,3-6-1-15,0 0 5 0,0 0-9 0,-2 11 9 16,2-11-7-16,0 0-2 0,0 0-14 0,0 0-9 15,0 0-9-15,-2 6-8 0,2-6-11 0,0 0-16 0,0 0-76 16,0 0-170-16,0 0 54 0</inkml:trace>
  <inkml:trace contextRef="#ctx0" brushRef="#br0" timeOffset="73396.02">16101 8768 213 0,'0'0'114'0,"6"-10"-20"0,-6 10-2 15,7-6-18-15,-7 6-15 0,0 0 12 0,12-10-23 16,-5 6-10-16,-7 4 2 0,13-8-9 0,-13 8-1 16,16-7-1-16,-7 5-6 0,-9 2 3 0,21-4-1 0,-21 4 3 15,18 0-3-15,-18 0-17 0,18 0 6 16,-18 0-3-16,21 6-1 0,-10-4-6 0,-11-2 5 0,19 9-1 16,-4 0-3-16,-4 0-7 0,1 3 7 0,-3-1 2 15,-2-1 0-15,-3 1-2 0,6 3 6 16,-6 2 0-16,1 1-4 0,-3-5 6 0,-2 7 2 0,-4-2 6 15,-1 0 1-15,1 2-10 0,-4-3 8 0,1 3-2 16,-1-3-6-16,1-1 2 0,-3-3 2 0,1 2 0 16,1 1-2-16,1-5 6 0,-1-2-4 0,2 0 1 15,-1 1 4-15,3-5-2 0,4-4 7 0,-9 9 7 16,9-9 5-16,-8 8 0 0,8-8 0 0,0 0-3 0,-4 5-7 16,4-5 2-16,0 0-5 0,0 0 1 15,0 0-2-15,0 0-4 0,0 0-7 0,0 0 3 0,0 0-11 16,18-22 6-16,-7 8 1 0,2-1 0 0,-2 2-2 15,2-3-4-15,1 2 2 0,-3-3-4 0,3 0 3 16,0 1 0-16,4-6-3 0,0 1-1 0,-4 4-6 16,-3 2-6-16,0 1-3 0,-1-4-3 0,3 5 3 15,-2-2 1-15,-1 0-1 0,1 1 3 0,-4 2-4 16,0 0 4-16,0 1-3 0,-5 2 2 0,3 2-1 16,-1 1 1-16,-2-1 5 0,-2 7-3 0,10-12 2 0,-10 6 2 15,0 6-1-15,2-9 9 0,-2 9-7 16,0 0-2-16,5-8-1 0,-5 8-3 0,0 0 4 0,2-7-3 15,-2 7-2-15,0 0 2 0,0 0-5 0,0 0 8 16,0 0-1-16,0 0 8 0,0 0-6 0,0 0-1 16,0 0 0-16,0 0-2 0,0 0 2 0,-23 26-1 15,14-10 3-15,-3-1 6 0,3 3-3 0,2-2 2 16,3 1 3-16,-3 2-5 0,0-4-3 0,2 5-1 16,1-4 8-16,-3-1-1 0,3-3 1 0,4 0-2 15,0 1 1-15,2-3 6 0,0-2-2 0,-2 1 2 16,5 0 1-16,-1-1-1 0,1 1 1 0,1-1-4 0,2-2 0 15,7 5 0-15,4-5-19 0,-4 0-21 0,6-2-22 16,-2 0-26-16,3-4-27 0,10-3-77 0,-7-1-222 16,-2 1 65-16</inkml:trace>
  <inkml:trace contextRef="#ctx0" brushRef="#br0" timeOffset="73570.8">16990 8794 286 0,'0'0'125'16,"16"-5"-14"-16,-16 5-17 0,18-4-19 0,-9 4-5 15,-9 0-9-15,23-4-2 0,-23 4-12 16,30 0-18-16,-13 0-10 0,-2 0-39 0,-2 2-18 0,-13-2-71 16,23 0-126-16,-23 0 40 0</inkml:trace>
  <inkml:trace contextRef="#ctx0" brushRef="#br0" timeOffset="73739.78">17103 8991 233 0,'0'0'120'0,"17"0"-7"0,-17 0-24 0,30-2-6 16,-13 0-22-16,2 2-30 0,2-5-38 0,1 1-72 15,-3 1-93-15,1-5 30 0</inkml:trace>
  <inkml:trace contextRef="#ctx0" brushRef="#br0" timeOffset="74276.17">17912 8794 241 0,'-4'20'108'0,"2"-2"-3"0,-2 3-7 0,-1-3-9 0,1 13-8 15,-3-2-8-15,1 2-4 0,-2 0-10 16,1-7-16-16,-1 5 5 0,3-6 4 0,1-6-14 0,-4 0-5 15,4-2 3-15,-1-1-11 0,1-4 2 0,2-3 5 16,0 1-12-16,2-8 5 0,-5 13 0 0,5-13 5 16,-3 7 12-16,3-7 10 0,-2 9 15 0,2-9 5 15,0 0-4-15,0 0-13 0,0 0-2 0,0 0-9 16,0 0-5-16,0 0-7 0,0 0 0 0,14-37-9 16,-5 8-3-16,3-1-7 0,-3-3-1 0,2 3-1 15,1 2 1-15,-6 4-6 0,1 0 0 0,0 8-3 0,-3-3 4 16,4 5-4-16,-2-2 0 0,-1 6-5 0,-1-3 5 15,0 5 1-15,1 2-3 0,0-3 2 0,2 1-2 16,-3 2-2-16,3 0 0 0,0-3 0 0,0 6-3 16,2-4 3-16,-2 4-5 0,-7 3 0 0,14-9 0 15,-14 9-3-15,13-2 3 0,-13 2-5 0,0 0 2 16,25 4 2-16,-25-4 3 0,16 10 1 0,-6-3-4 16,1 5 1-16,-2 2 4 0,3 1 4 0,-1-1-5 0,-5 5 2 15,4-3-1-15,-3 2 1 0,-1 1 2 16,1-3-3-16,-1 3 2 0,2-2 4 0,-1-2-4 15,-3 2 4-15,3-2-1 0,-3-1-10 0,-2-3-10 0,2-3-22 16,-2 2-15-16,0-5-13 0,2 4-25 0,-4-9-13 16,3 11-98-16,-3-11-241 0,0 8 70 0</inkml:trace>
  <inkml:trace contextRef="#ctx0" brushRef="#br0" timeOffset="74464.52">17938 9038 405 0,'0'0'189'0,"0"0"-26"0,0 0-27 15,0 0-17-15,0 0-16 0,0 0-7 0,0 0-14 16,0 0-5-16,0 0-10 0,0 0-7 0,28-15-9 16,-16 11-26-16,3-2-27 0,4-1-37 0,-4 2-34 15,-1-1-35-15,0-5-63 0,0 3-202 0,1 2 59 16</inkml:trace>
  <inkml:trace contextRef="#ctx0" brushRef="#br0" timeOffset="74694.62">18158 8734 225 0,'0'0'216'0,"0"0"-35"0,0 0-23 0,0 0-23 0,0 0-15 16,0 0-20-16,0 0-10 0,9-9-13 0,-9 9 3 16,0 0-11-16,0 0-11 0,17-2-7 0,-17 2-7 15,21-2 1-15,-10 0-16 0,8 0-25 0,-5 2-14 16,-14 0-46-16,24-1-31 0,-12-2-110 0,-12 3-233 16,20-2 70-16</inkml:trace>
  <inkml:trace contextRef="#ctx0" brushRef="#br0" timeOffset="74930.78">18464 8596 279 0,'4'-6'168'0,"-4"6"-27"0,0 0-28 0,0 0-15 15,0 0-10-15,0 0-13 0,0 0-8 0,0 0-7 16,0 0-8-16,0 0-5 0,13 14-9 0,-8-5 0 15,-5 1-6-15,2 8 5 0,-2-2-6 0,2 3-2 16,0 1-2-16,-4 1-1 0,2 10-7 0,2 0-1 16,-2-9 2-16,3-1-13 0,-6-4-13 0,3-1-20 0,3-2-21 15,0-1-20-15,-3-5-7 0,2 0-8 0,2 1-69 16,-4-9-177-16,7 7 54 0</inkml:trace>
  <inkml:trace contextRef="#ctx0" brushRef="#br0" timeOffset="75498.75">18840 8601 240 0,'6'-7'119'0,"-6"7"-15"0,0 0-11 15,0 0-14-15,0 0 1 0,0 0 1 0,21 19-9 0,-16-9-3 16,1 4 11-16,-4 6-1 0,1 1-7 0,1 9-2 15,0 4-6-15,-4-1 0 0,0-2-5 0,0 2-7 16,-2-5-5-16,2-1-3 0,-2-8 2 0,0-3-10 16,2 0-5-16,-2-2-3 0,2-3-1 0,-3-3 0 15,3 1-2-15,0-9-6 0,-2 14 4 0,2-14-2 0,0 8-3 16,0-8 1-16,-2 8 2 0,2-8 10 16,0 0 1-16,0 0 1 0,0 0-9 0,0 0-7 0,0 0 1 15,0 0-1-15,0 0-5 0,0 0 4 0,0 0-2 16,15-26-3-16,-9 15-3 0,-2 3-1 15,1 0 1-15,-1-1-7 0,3 1 1 0,-1 3 0 0,-6 5-2 16,15-15 1-16,-9 7-3 0,8-3 3 0,2 5-2 16,0-2 3-16,-2 1-5 0,-3 4-3 0,1-2 3 15,-12 5-2-15,0 0-1 0,23 3 1 0,-23-3 3 16,15 4-5-16,-15-4 2 0,17 10 1 0,-13-2 2 16,3-1-4-16,-3 1 1 0,-2 2-1 0,0-2 7 15,-2 10-1-15,-2-6 3 0,-2 3-3 0,-3 2 1 16,1-3 1-16,-4 0-1 0,-1 1-2 0,-4-2 4 0,7-1 1 15,-6-2 1-15,0-5 0 0,3 3 4 0,2-3 3 16,-1-1-3-16,10-4 4 0,-17 4 2 0,17-4 2 16,-17 3-4-16,17-3 8 0,-13 0 1 0,13 0 2 15,0 0 2-15,0 0-4 0,-23-4 1 0,23 4 2 16,0 0 3-16,-13-3 0 0,13 3 1 0,-10-4-3 0,10 4 3 16,0 0-2-16,-11-4-3 0,11 4-3 15,0 0-3-15,0 0-3 0,-11-5 0 0,11 5-3 0,0 0-7 16,0 0-19-16,0 0-28 0,0 0-32 15,-12-4-49-15,12 4-55 0,0 0-117 0,0 0-353 16,0 0 101-16</inkml:trace>
  <inkml:trace contextRef="#ctx0" brushRef="#br0" timeOffset="76144.77">16587 9609 342 0,'0'0'187'0,"-12"-5"-30"16,12 5-14-16,0 0-22 0,0 0-6 15,0 0-18-15,0 0-16 0,0 0-6 0,-9-1-10 16,9 1-8-16,0 0-5 0,0 0 0 0,0 0-10 0,0 0 1 16,0 0-3-16,0 0-7 0,66 0 0 0,-34-2-3 15,6 0-4-15,2-1 1 0,-4-1-3 0,2 3-1 16,1-1-6-16,-3 0-5 0,-1-1-15 0,-10 6-16 15,-4-3-16-15,-5-3-17 0,-3 3-17 0,-2 3-17 16,-11-3-20-16,19 0-5 0,-19 0-69 0,11 2-214 16,-11-2 64-16</inkml:trace>
  <inkml:trace contextRef="#ctx0" brushRef="#br0" timeOffset="76294.87">16672 9761 243 0,'0'0'99'16,"0"0"-8"-16,-4 4-15 0,4-4 0 0,0 0 10 15,0 0-8-15,0 0 1 0,16 10 1 0,-16-10-8 16,30 3-3-16,6-6-8 0,1 3-6 0,-1-3-7 16,0-2-8-16,2 3-19 0,-2 0-32 0,-4-2-36 15,-7 0-104-15,-5-3-180 0,-4-1 54 0</inkml:trace>
  <inkml:trace contextRef="#ctx0" brushRef="#br0" timeOffset="76545.8">16960 9451 338 0,'0'0'152'15,"0"0"-15"-15,16-8-26 0,-16 8-10 0,19-2-16 0,-19 2-9 16,38 10-11-16,-19-2-1 0,-2 2-13 16,13 9 1-16,-7-3-10 0,0 4-1 0,-1 5-5 15,-3 0-2-15,0 2-1 0,-8-4-4 0,-7-3-3 0,3 13-1 16,-5 2 3-16,-7 0-4 0,-1 0 2 15,-3-2-4-15,-3-5 8 0,-3 3-4 0,-4-4 0 0,-1 2-5 16,-3-3 2-16,2-4-1 0,-2 2-2 16,3-6-3-16,4-4-2 0,0-2-26 0,2-1-25 0,3-2-33 15,2-2-35-15,2-5-101 0,7-2-239 0,0 0 70 16</inkml:trace>
  <inkml:trace contextRef="#ctx0" brushRef="#br0" timeOffset="83311.87">18041 9697 324 0,'-4'-3'216'0,"4"3"-25"16,0 0-13-16,0 0-30 0,0 0-12 16,-4-5-14-16,4 5-6 0,0 0-13 0,0 0-5 0,0 0 2 15,0 0-14-15,0 0-1 0,0 0-8 0,0 0-2 16,0 0-12-16,-10-2-2 0,10 2-5 0,0 0-8 15,0 0-6-15,0 0 0 0,0 0-7 0,-9-6-2 16,9 6-3-16,0 0-3 0,0 0-2 0,0 0-2 16,0 0 0-16,-9-4-3 0,9 4-1 0,0 0-2 15,0 0 0-15,0 0-6 0,0 0-2 0,0 0-3 16,0 0 1-16,-2-6-2 0,2 6-2 0,0 0 1 0,18-7-2 16,-10 7 1-16,-8 0-3 0,32-5 1 15,-13 2 0-15,0 3-3 0,0-1-1 0,0 2 1 16,2-1 2-16,-1 4-1 0,-2 0-3 0,-2 0-2 0,3 3 1 15,-4-1 4-15,1 0-1 0,-2 2-4 0,0 3-1 16,-5-1 1-16,-3 0 3 0,0-1 1 0,-4 1 0 16,0 0-3-16,0 7 1 0,-4-3 4 0,0 3-1 15,-6-1 2-15,4-2-4 0,-7 1 2 0,2-1-1 16,-3-2 0-16,-3 3 0 0,0-3 4 0,0 0 1 16,3-3 0-16,3-1-1 0,-2 0 2 0,3-4 1 15,2 2 1-15,-3-1 6 0,2 0-7 0,7-5 3 16,-12 9 1-16,12-9-1 0,-11 3 2 0,11-3-1 15,-6 5-2-15,6-5-1 0,0 0 1 0,-10 6-2 16,10-6 1-16,0 0-2 0,0 0-2 0,-9 5-11 0,9-5-10 16,0 0-18-16,0 0-19 0,0 0-14 15,-9 5-21-15,9-5-8 0,0 0-10 0,0 0-9 0,0 0-1 16,0 0-21-16,0 0-105 0,0 0-294 0,0 0 85 16</inkml:trace>
  <inkml:trace contextRef="#ctx0" brushRef="#br0" timeOffset="83611.56">18579 9524 223 0,'0'0'105'0,"0"0"-15"0,0 0-12 0,0 0-10 16,0 0-1-16,0 0-10 0,0 0 0 0,0 0-1 15,0 0-2-15,-41 11 4 0,33-7-8 0,-2 1-9 16,1 0 0-16,-4 6 8 0,-4-1-3 0,4 0-1 0,1 2-4 15,1 0-6-15,0 3-1 0,-3 0-4 16,5-3-1-16,2 1 0 0,-3 0-2 0,4 0 1 16,1-1 2-16,1-1-2 0,2-1-3 0,0 4 7 0,-1 2-5 15,-2-3-3-15,5-2-1 0,2-1-2 0,1 0 0 16,0-3-5-16,-1 2 1 0,0 2 5 0,5-3-3 16,-3-1-5-16,3 2 3 0,7 2-3 0,-1-2-2 15,1 2-9-15,4-2-16 0,-2-1-24 0,0-2-20 16,3-1-26-16,-4 0-31 0,4-1-78 0,-8-4-228 15,7 0 68-15</inkml:trace>
  <inkml:trace contextRef="#ctx0" brushRef="#br0" timeOffset="83827.87">18910 9775 266 0,'0'0'167'0,"0"0"-34"16,0 0-12-16,0 0-17 0,0 0-16 16,11-1-7-16,-11 1-16 0,0 0 2 0,23 0-12 15,-12-2-2-15,8 0-10 0,-1-1-3 0,5 3 0 16,-3-2-9-16,3 0-18 0,-3 2-21 0,3-2-27 0,-2-2-25 16,0 6-20-16,-3-4-67 0,-4 2-440 15</inkml:trace>
  <inkml:trace contextRef="#ctx0" brushRef="#br0" timeOffset="84009.03">18946 9915 241 0,'0'0'147'0,"0"0"-23"0,0 0-17 16,28 7-17-16,-28-7-4 0,32 3-11 0,-11-3-9 15,-4 0-27-15,-17 0-35 0,34 0-35 0,-13 0-82 16,0 0-131-16,13-3 40 0</inkml:trace>
  <inkml:trace contextRef="#ctx0" brushRef="#br0" timeOffset="84725.67">20042 9488 282 0,'0'0'135'16,"23"6"-10"-16,-19 2 4 0,-2 1-5 0,0 8-4 15,-2 3-11-15,-2-2-8 0,0 12-6 0,-8 4-9 16,4-4-6-16,-3 4 0 0,-3-4-6 0,1 3-5 15,0-3 1-15,-1-1-9 0,3-4-6 0,0-6-3 0,-1-3-7 16,3-1-4-16,3-4-1 0,0 0-8 0,-1-2-2 16,1-1 2-16,4 0-6 0,0-8 1 0,-8 10 2 15,8-10-5-15,-2 7-2 0,2-7 8 0,0 0-1 16,-2 8 5-16,2-8-1 0,0 0-2 0,0 0-6 16,0 0-1-16,0 0-4 0,0 0 1 0,21-25-3 15,-10 6-1-15,7-9-1 0,0-3-5 0,1-2-10 16,-1-2-2-16,0-2-2 0,5-2-4 0,-2 0 2 15,9-19-2-15,-6 18 3 0,-6 5 0 0,1 4-3 16,-3 2 1-16,-4 5 1 0,-4 7 2 0,3 3-1 16,-4 1 1-16,1 2 2 0,-4 2-3 0,3 0 0 15,-5 5 4-15,5-4-2 0,-7 8 0 0,4-10-1 0,1 6-1 16,-5 4 1-16,5-9-2 0,-5 9-3 0,0 0 0 16,9-7-2-16,-9 7 4 0,0 0 1 0,0 0-3 15,0 0 1-15,0 0 1 0,20 20 1 0,-15-2-3 16,2-4 2-16,1 5 3 0,0 0-2 0,-4-1 1 15,5 10 4-15,0 2-2 0,-5 0 1 0,0-5 0 16,0-2 2-16,0-5-2 0,1 1 3 0,-5 1-1 0,2-3-1 16,3-1 4-16,-1 2-1 0,-2-5-1 0,4-1 1 15,-4-4 0-15,0 2 2 0,0-3-1 0,0 3-1 16,-2-10 0-16,5 15-3 0,-3-9 3 0,-2-6-2 16,2 9-13-16,-2-9-18 0,5 9-17 0,-5-9-24 15,0 0-20-15,2 11-17 0,-2-11-41 0,0 0-94 16,0 0-290-16,0 0 85 0</inkml:trace>
  <inkml:trace contextRef="#ctx0" brushRef="#br0" timeOffset="84912.35">20150 9677 463 0,'0'0'221'16,"0"0"-28"-16,0 0-25 0,0 0-22 0,-2-9-18 15,2 9-15-15,0 0-15 0,0 0-8 0,0 0-11 16,19-13-8-16,-13 10-20 0,3-3-32 0,-9 6-33 16,19-6-43-16,-8 2-40 0,1 2-120 0,-12 2-258 0,20-10 75 15</inkml:trace>
  <inkml:trace contextRef="#ctx0" brushRef="#br0" timeOffset="85151.28">20429 9093 445 0,'0'0'212'16,"0"0"-25"-16,0 0-21 0,0 0-19 15,0 0-19-15,4-12-17 0,-4 12-10 0,0 0-10 0,10-4-13 16,-10 4-7-16,0 0-6 0,18-7-6 0,-18 7-5 15,18-3-10-15,-7 0-5 0,8-1-7 0,-4 3-20 16,4-6-28-16,0 3-29 0,-6 0-32 0,8 0-36 16,-8-1-121-16,3-1-279 0,-2 0 82 0</inkml:trace>
  <inkml:trace contextRef="#ctx0" brushRef="#br0" timeOffset="85373.4">20796 8832 216 0,'0'0'225'0,"6"-9"-35"16,-6 9-30-16,0 0-28 0,0 0-23 0,0 0-10 0,0 0-4 15,0 0-22-15,0 0-7 0,0 0-3 0,0 0-4 16,10 28 1-16,-10-10-11 0,3-1-1 0,-3 4-2 16,2-1-7-16,-2 0-5 0,0 0-5 0,0 12 0 15,0-4-1-15,0-3-2 0,2 5 1 0,-2-2-8 16,2-8-27-16,-2 0-28 0,0 1-29 0,-2-2-32 15,2 4-22-15,2-5-87 0,-4-4-246 0,2 1 74 0</inkml:trace>
  <inkml:trace contextRef="#ctx0" brushRef="#br0" timeOffset="85948.69">21072 9218 231 0,'12'-5'245'0,"-5"2"-37"0,-7 3-28 16,11-7-27-16,-11 7-16 0,0 0-24 0,12-3-16 16,-12 3-10-16,0 0-16 0,0 0-3 0,0 0-8 0,15 17-9 15,-13-12-6-15,3 14-3 0,-5 0 6 16,0 11-4-16,-3 6 2 0,-1-1-4 0,-3 0-1 0,-1 4-5 16,-7-5 0-16,2 3-5 0,-1-2 2 0,-2 1-2 15,0-6-9-15,5 1 2 0,-1-9-1 0,3-3 2 16,2-4-4-16,3-1-4 0,0-6 2 0,-2 0 0 15,4 0-2-15,0-1 0 0,2-7 1 0,-5 9-1 16,5-9 1-16,0 0 4 0,-4 9-3 0,4-9-1 0,0 0-3 16,0 0-5-16,0 0-1 0,0 0-6 0,27-25 0 15,-16 9-3-15,13-8 3 0,-6 0-3 0,2 0-3 16,1 6 4-16,-6 4-2 0,0 1 1 0,-2 3-1 16,-1-2-4-16,-1 1 6 0,5 3-4 0,-5-1 1 15,0 4 0-15,1 0 2 0,-1 1-4 0,-11 4 0 16,19-4-1-16,-1 4 6 0,-4 0-5 0,-14 0-1 15,25 6 3-15,-16-2-1 0,0 0-2 0,0 2 0 16,1 1 3-16,1 7 0 0,-3 1-3 0,0 1 1 16,-1 0 2-16,-5 1 0 0,-2 3-1 0,0-1 2 0,-7 0 1 15,3-1-3-15,-6 0 6 0,-1 0-1 16,0 1 2-16,-8 4 3 0,-2-5-1 0,4-3 1 16,3-4 4-16,-4 0 3 0,4-2 5 0,-2-1-1 0,-2-3 0 15,-1 0 2-15,3-3 3 0,5 0-1 0,11-2-1 16,-23-2 2-16,23 2 0 0,-23-7-1 0,8 2-4 15,1-3 1-15,-2-3 1 0,4 1-6 0,3 2 3 16,3-1 2-16,-4 1-3 0,3-1-5 0,3 2-2 16,-3-2 2-16,3 4-4 0,4 5-2 0,-12-13 4 0,7 5-3 15,1 4-19-15,4 4-15 0,-11-13-23 0,3 8-29 16,8 5-25-16,-13-7-33 0,6 3-46 0,7 4-124 16,-29-10-365-16,10 4 102 0</inkml:trace>
  <inkml:trace contextRef="#ctx0" brushRef="#br0" timeOffset="88839.42">21624 8504 330 0,'0'0'120'16,"0"0"-11"-16,0 0-4 0,9-9-2 0,-9 9-7 15,0 0-13-15,0 0-2 0,0 0-9 0,0 0-1 0,5-7-4 16,-5 7-12-16,0 0-4 0,0 0-4 0,0 0 1 15,0 0-15-15,0 0 1 0,0 0-1 0,0 0-5 16,0 0 6-16,0 0-11 0,-27-7 1 0,27 7 1 16,-19 2-14-16,19-2 3 0,-34 1 5 0,13 4 3 15,-13-1 1-15,-2 3-5 0,-1-3 1 0,-1 4-9 16,3-4 2-16,-4 4-2 0,3 1-1 0,0-3-2 16,-3 0 4-16,2 0-3 0,3 0 0 0,0 1-1 15,-3-2 2-15,1 1-2 0,2 0-5 0,2 1 1 16,-2-1 2-16,-1 1 5 0,1 0-2 0,-3 2-4 0,10-3 4 15,-5 2-4-15,-4 2 2 0,-1-3-3 0,3 0 3 16,2 2-4-16,-2-1-1 0,2 1 6 0,-5-2-2 16,3 0-3-16,0 1 2 0,0 2 1 0,2-2 0 15,-2-1-1-15,2-1 3 0,2-2 4 0,-4 4 2 16,0-2 3-16,-3 0-2 0,3-4-3 0,-3 5-1 16,3-6 1-16,7 3 3 0,1 0-3 0,4-1-2 15,-1-1-2-15,-11 2 0 0,-2 2-1 0,1 1 2 16,8-4-4-16,0 2 3 0,-5-3-2 0,-2 4-2 15,6 0 0-15,3-3 2 0,4 2-2 0,-2 1 3 16,3-1-5-16,0-1 3 0,2 0-1 0,-3 2-2 0,2 0-1 16,2-3 0-16,2 0 1 0,0 1-1 15,-4 1 3-15,-2 0 1 0,4 0 0 0,-4-2-2 0,1 4-1 16,1-1 1-16,-1 1 1 0,4-1 3 0,-2-3-5 16,2 2 4-16,0-1-4 0,-2 0 2 0,-1 2 0 15,3-3 2-15,0 2-2 0,0-1 3 0,1 0 1 16,-4 0-3-16,1 0 5 0,0 1-3 0,0-2 2 15,1 2-5-15,-1-1 5 0,-2 0-4 0,4-2 2 0,-2 3 0 16,4-1 0-16,-4-2 1 0,-1 0 1 0,1 0-4 16,0 2 6-16,2-3-6 0,-2 3 1 0,-1-1-1 15,6-1 3-15,-1 0 0 0,-4 2 2 0,-1-2-1 16,-1 1 1-16,2-2-5 0,-3 2 2 0,0 0 2 16,4-1 3-16,-2 1-2 0,1-2 0 0,0 2-5 15,-1 1 2-15,1-2 1 0,0 0-2 0,0 0 1 16,-1 0-3-16,2 0 3 0,-2 1 1 0,3-1-4 15,-2 1-2-15,4-3 0 0,1 2 0 0,-2 0 0 16,15-2 2-16,-28 5-2 0,9-1 3 0,-2-3-1 16,3 4 0-16,0-2-5 0,5 0 2 0,-4-2 0 0,6 4 0 15,11-5-1-15,-21 2 5 0,12 0-3 16,9-2-1-16,-16 4-1 0,16-4 0 0,-20 4 1 16,10-1 0-16,10-3 3 0,-20 4-4 0,8-2 3 0,12-2 0 15,-17 4 2-15,7 0-4 0,10-4 2 0,-20 2-3 16,20-2 10-16,-16 2-6 0,16-2 2 0,-14 2 3 15,14-2 4-15,-12 4-3 0,12-4 2 0,0 0-4 16,-13 2 3-16,13-2 1 0,0 0-6 0,0 0-2 0,-14 3 3 16,14-3 0-16,0 0-1 0,0 0 3 0,0 0-4 15,0 0 0-15,-13 2-1 0,13-2 0 16,0 0-1-16,0 0-2 0,0 0 4 0,0 0-2 0,0 0-2 16,0 0 1-16,-14 1 2 0,14-1-4 0,0 0 1 15,0 0-1-15,0 0 0 0,0 0 1 0,0 0-7 16,0 0 7-16,-12 4-4 0,12-4 3 0,0 0-4 15,0 0 3-15,-9 7 0 0,9-7-5 0,-8 8 5 16,2-2 1-16,2-2-2 0,-1 4 3 0,-1 1-4 16,1-1-1-16,-1 6 0 0,-4 2 5 0,1 3-3 15,0-2 1-15,5 1-1 0,-13 11-1 0,13-6 2 16,-5-2-1-16,4-3 1 0,-4 12 2 0,0 2-1 0,0-5 1 16,2 3-2-16,0-5 2 0,0-3 1 0,3-4-2 15,-4 1 1-15,4 2 0 0,0-3-1 0,-1 1-1 16,-1-1 2-16,-1 0-1 0,2 1 5 0,0 0-7 15,3-2 2-15,-3-1 1 0,1 2 1 0,2 1-3 16,-5-1 2-16,5 0 2 0,-3 1 1 0,0-1-1 16,1 0-2-16,-1 2 3 0,1-1-1 0,-3 1 2 0,0 11-1 15,-2-1-2-15,4-6 1 0,1-2 1 16,0-5-2-16,4 3 3 0,-5 0-1 0,2-2-2 16,-1 3 3-16,1-2-2 0,1-2-1 0,0 0-1 15,0 4 3-15,0-5 3 0,-1 1-3 0,3-1 1 0,-2 1-1 16,2-5 2-16,-2 1-3 0,0-4 2 0,2 1-1 15,-2-1 1-15,-2-1-1 0,2 0 1 0,2-8-4 16,0 19 4-16,-2-12-2 0,2-7 4 0,-2 12-3 16,0-7 0-16,2-5-3 0,0 13 3 0,0-13-3 15,-3 8 1-15,3-8-2 0,0 0 4 0,0 11-1 16,0-11 0-16,0 0 1 0,-4 8-2 0,4-8 0 0,0 0 1 16,0 7 3-16,0-7-4 0,0 0 4 15,0 0-4-15,0 0 2 0,0 11-2 0,0-11 2 0,0 0-3 16,0 0 1-16,0 0 1 0,0 0-1 0,0 0-1 15,0 0-2-15,0 10 3 0,0-10-1 0,0 0 2 16,0 0-1-16,0 0 1 0,0 0 0 0,7 8 2 16,-7-8-1-16,0 0-2 0,12 5 4 0,-4-3-3 15,-8-2 4-15,28 8-3 0,-10-6 2 0,2 1-2 0,6-3-1 16,8 2 4-16,2-4-3 0,3 2 1 0,0 0-1 16,0-3 1-16,-1-1 1 0,3 2-1 15,3-2-1-15,-4 2-2 0,7 0 0 0,0-1 6 0,-5-1 0 16,3 0-6-16,1 0 1 0,-3-2 0 15,2 2 1-15,-6 0-3 0,4-3 1 0,-2 6 0 0,3-5 0 16,-3 0 1-16,5-1-2 0,-8 1-1 0,1 0 0 16,5-2 3-16,-3 1-1 0,-1 1-1 15,2 0 0-15,-4-2 4 0,3 2-5 0,1 0 1 0,-1-1 0 16,-3 2 0-16,3-2 5 0,1 3-6 0,1-5 0 16,-3 5 1-16,2-2-2 0,-4 1 2 0,1 1 0 15,0-3 3-15,0 3-1 0,-5 0-2 0,5 0-3 16,-3 0 4-16,1 2-2 0,2 0 3 0,-5-3-4 0,2 4 2 15,-2-2 1-15,0-1 2 0,6 2 1 0,-6-1-5 16,2-1 0-16,1 3 3 0,-1-3 0 0,-2 2-1 16,3 0 0-16,0-1 1 0,1 0-3 0,-2-1 4 15,-2 4-4-15,4-7 5 0,-4 6-4 0,4-4 3 16,-4-1-1-16,1 0-1 0,3-2 1 0,-6 5-1 16,5-5 1-16,-10 7 1 0,-4-4 0 0,13 3 1 15,-13-2-3-15,-2-2 2 0,-1 4 0 0,1-2 1 16,-3 2-3-16,-2 0 2 0,5 0-2 0,0 0 1 15,-2 2 2-15,2 0-1 0,0-2-3 0,-3 2 2 16,5 0-3-16,-2 0 4 0,-1 0-3 0,-2 0 0 0,3 0-1 16,-1 2 7-16,1-2-2 0,0 2-5 0,-4-2 2 15,2 0-1-15,1 2 5 0,-2-2-6 16,1 0 2-16,-1 0-1 0,0 0 0 0,0 0 1 0,-1 0 0 16,-2 2-2-16,1-2 0 0,-16 0 0 0,32 2 2 15,-18-2-2-15,-14 0 4 0,25 2-2 0,-13-2 1 16,-12 0-2-16,22-2 2 0,-22 2-1 0,21 0 0 15,-21 0 1-15,21-2 2 0,-21 2-3 0,20 0 3 0,-20 0 0 16,18 0 2-16,-18 0 7 0,16-4 6 0,-16 4 5 16,16-2 2-16,-16 2 2 0,13-2-4 0,-13 2 3 15,17-5 1-15,-17 5-5 0,15-8-1 0,-15 8-1 16,19-6-2-16,-10 2 3 0,-9 4 3 0,14-7 2 16,-14 7-4-16,11-5-3 0,-11 5 1 0,16-7-4 15,-16 7-2-15,14-9 0 0,-14 9 4 0,11-5-3 16,-11 5 6-16,12-8 0 0,-12 8 3 0,6-7 3 15,-6 7-7-15,7-6 2 0,-7 6-5 0,0 0 1 16,10-8 2-16,-10 8-3 0,6-6 10 0,-6 6-7 16,7-11-3-16,-7 11-2 0,7-13-3 0,-5 4 0 0,0 3 4 15,-2 6-8-15,4-16 7 0,2 5-9 16,-6 2 0-16,2 0-5 0,2-7 6 0,-1-2-7 16,-1 1 5-16,0 0-1 0,-2-1 3 0,2-3-7 0,1-8 5 15,-1 3 5-15,0-3 1 0,0-2-11 0,1 0-2 16,0 2 2-16,-1-2-1 0,0 3 4 0,-2-5-2 15,2 0-2-15,-2 4 0 0,0-2-1 0,5 0 3 16,-5 1 1-16,0 5-3 0,2-4 2 0,-2 3-3 0,2-3 2 16,2-2 1-16,-6 6-2 0,4-6-1 0,1 0 2 15,-1 1-1-15,-2-1 1 0,0 0 2 0,0 0 0 16,0 0-5-16,0 6-1 0,0 5 1 0,3-13-1 16,-1 2 4-16,0 3-1 0,1-4-6 15,-3 8 3-15,2 4 1 0,-2-1-2 0,2 5 0 0,0-3 3 16,0 3-3-16,1-3 4 0,-1 3 2 0,0-3-7 15,0 3 1-15,1 2-1 0,-1-1 1 16,-2 3 1-16,3 2 5 0,-3 10-2 0,4-17-4 0,-4 11 4 16,0 6 5-16,3-11-8 0,-3 11 7 0,0 0-5 15,2-14-3-15,-2 14 1 0,0 0 0 0,0-10 0 16,0 10-2-16,0 0 1 0,0 0 2 0,2-10-5 16,-2 10 0-16,0 0 3 0,0 0 1 0,0 0-3 15,0 0-1-15,0-13-1 0,0 13 5 0,0 0-3 0,0 0 1 16,0 0 2-16,0 0-1 0,0 0 2 0,0 0-1 15,0 0 1-15,0-10 0 0,0 10-2 0,0 0 2 16,0 0 0-16,0 0 1 0,0 0-1 0,0 0 4 16,0 0-3-16,0 0 3 0,0 0-3 0,-4-11 1 0,4 11 1 15,0 0-1-15,0 0-5 0,0 0 4 0,0 0 1 16,0 0-2-16,0 0 2 0,0 0-1 16,0 0-1-16,-5-10 0 0,5 10-1 0,0 0 3 0,0 0 0 15,0 0 0-15,-10-7-1 0,10 7 2 0,0 0-3 16,0 0 2-16,0 0-4 0,-6-9 4 0,6 9-1 15,0 0-1-15,0 0 1 0,-9-6 11 0,9 6-11 16,0 0-1-16,0 0 1 0,0 0-3 0,0 0 4 16,-9-8 1-16,9 8-1 0,0 0 2 0,0 0-7 15,0 0 10-15,0 0-6 0,-10-7 4 0,10 7-4 16,0 0-1-16,0 0 0 0,0 0-4 0,0 0 6 16,-9-8-3-16,9 8-2 0,0 0 2 0,0 0 0 15,0 0 4-15,0 0 1 0,0 0-5 0,-8-6 0 16,8 6 3-16,0 0 1 0,0 0-4 0,0 0 0 0,0 0 5 15,0 0-2-15,-10-3-3 0,10 3 4 0,0 0-6 16,0 0 6-16,0 0-1 0,0 0 0 0,0 0-1 16,0 0 0-16,-9-7 3 0,9 7-2 0,0 0 0 15,0 0 2-15,0 0-1 0,0 0-2 0,0 0-1 0,-9-4 7 16,9 4-6-16,0 0 2 0,0 0-3 16,0 0 7-16,0 0-3 0,0 0 1 0,-10-6 2 15,10 6-5-15,0 0-2 0,0 0 2 0,0 0-1 0,0 0 1 16,0 0 2-16,0 0-4 0,0 0 1 15,0 0 0-15,-11-4 6 0,11 4-5 0,0 0-2 0,0 0-1 16,0 0 4-16,0 0-2 0,0 0 0 0,0 0 1 16,-11-7-4-16,11 7 1 0,0 0 3 0,0 0 1 15,0 0-3-15,0 0 1 0,-10-4-5 0,10 4-8 16,0 0-12-16,0 0-13 0,0 0-21 0,0 0-20 16,0 0-32-16,-15-7-28 0,15 7-40 0,0 0-38 15,0 0-163-15,0 0-455 0,-23 0 126 0</inkml:trace>
  <inkml:trace contextRef="#ctx0" brushRef="#br0" timeOffset="131854.6">21857 1001 235 0,'0'0'155'0,"0"0"-27"16,0 0-13-16,0 0-3 0,0 0-14 0,0 0-5 15,0 0-10-15,0 0 2 0,0 0-3 0,0 0-4 16,0 0-5-16,0 0-1 0,0 0-12 0,0 0-3 0,0 0-1 16,0 0-2-16,0 0-8 0,0 0-1 15,0 0-4-15,0 0-6 0,0 0 2 0,0 0-7 0,0 0-4 16,0 0 0-16,0 0-1 0,0 0-11 0,0 0-1 15,0 0 2-15,0 0-3 0,0 0-6 0,-25-21 4 16,8 15-3-16,0 4-10 0,-2-6 3 0,-1 4 4 16,-1-3-7-16,-2 6 3 0,-9-7-3 0,5 5 0 15,4 1-8-15,3 0 2 0,-1 0 11 0,5 0-2 0,-2 2-2 16,-1-2 3-16,4 2-4 0,15 0 0 16,-23-2-3-16,23 2 2 0,-18 2-6 0,18-2-1 15,-14 2 2-15,14-2 5 0,0 0-10 0,-16 4 10 16,16-4-5-16,-9 6 1 0,9-6 5 0,-9 10-7 15,4-2 2-15,1 0 3 0,4 0 1 0,-5 10-6 0,0-4 10 16,3 2-3-16,0 3 4 0,-3 0-2 0,5-2 0 16,-2 4-4-16,0 0 0 0,0 8 5 0,2-3-4 15,-5 3 6-15,3 1-10 0,0 2 12 0,-4-1-4 16,2-1-1-16,2 1 2 0,-5 2-7 0,5-2 3 16,-3-2 0-16,1 5 3 0,-4 0-3 0,4-1-1 15,-3 0 9-15,3 1-6 0,0 1 4 0,-3 0 1 16,-1 2-4-16,0 0-2 0,3 0 2 0,3-2-1 0,-5 0-1 15,0 0 3-15,2-1 5 0,1 0-8 0,2-4 1 16,-1 4 2-16,1-1-3 0,-2 0 1 0,4-9 3 16,0-4 1-16,-2 13-6 0,2-8 9 0,0-5-9 15,-3 0 6-15,3 1 2 0,0-2-3 0,3 0-6 16,-6 1-2-16,3-1 4 0,0-2 7 0,0 4-6 16,-3 0-5-16,3-4 4 0,-2 3 3 0,2 1 0 15,0-2 4-15,0-3-8 0,-2 2 1 0,2-1 2 16,0-1-2-16,2-3 6 0,-4-1 1 0,2-2-3 15,0 1 1-15,0-11 3 0,0 14-5 0,0-6-15 16,0-8 18-16,0 13-3 0,0-13 4 0,0 9-4 0,0-9 0 16,0 8 5-16,0-8-8 0,0 0 9 0,0 11-6 15,0-11-5-15,0 0 10 0,2 8-4 0,-2-8 7 16,0 0-5-16,8 7 2 0,-8-7 0 0,13 6 4 16,-4-3 2-16,9-3-3 0,5 3 0 0,11-3 1 15,5-3-4-15,2 0-26 0,-2-1-30 0,4-3-54 16,-2-6-128-16,-4 0-278 0,-1-7 81 0</inkml:trace>
  <inkml:trace contextRef="#ctx0" brushRef="#br0" timeOffset="132645.76">22582 992 303 0,'0'0'130'0,"0"0"-13"0,14-6-14 0,-14 6-10 15,0 0 2-15,0 0-14 0,0 0 1 0,0 0-11 16,0 0-3-16,0 0-2 0,11-1 0 0,-11 1-2 15,0 0-7-15,0 0-7 0,0 0-8 0,0 0 5 16,0 0-6-16,0 0-12 0,13-5 7 0,-1 1-10 16,4 0 0-16,7-4-1 0,11-4-3 0,2 3-8 15,6-1 2-15,-6-1-2 0,-2 6-8 0,2-6 5 16,-1 5-3-16,-1-1 1 0,-9 3-4 0,-4 0 3 0,0 3-2 16,-8-1-6-16,3 0 6 0,-16 2-1 15,20 0-7-15,-20 0 5 0,21 0-3 0,-21 0-5 0,21 4 1 16,-21-4 3-16,15 5-7 0,-6 2 4 0,1-3-3 15,-1 2-2-15,2 9 5 0,3 1 3 0,-3 0-2 16,3 3-8-16,0 10 9 0,-1 2-3 0,-1-3-4 16,1 3 3-16,1 2 5 0,-5-1-4 0,2 4 5 0,1 0-10 15,-3 2 3-15,2-1 3 0,-1-1 6 0,-3 2-2 16,-1-1 0-16,-1 2-5 0,-1 0 7 0,1-1-6 16,0 2 4-16,-5-3 7 0,4-4-8 0,1 1 2 15,-3 2-2-15,2-1 8 0,-4 0-6 16,2-5 1-16,-2-5-5 0,3 6 4 0,0-2 10 0,-3 1-8 15,0-1 1-15,0-2-1 0,0-4 4 0,0-5-5 16,0 3 1-16,-3-1-3 0,3 1 3 0,0 0-3 16,0-2 1-16,0 0 0 0,0 0 4 0,-3-1-12 15,1 1 10-15,2-1-1 0,0 0-2 0,-2-7 0 16,0 1 6-16,2-2-5 0,0-10 2 0,0 15 1 16,0-15-5-16,-2 15-7 0,2-15 13 0,0 0-7 15,0 10 8-15,0-10-1 0,0 0-4 0,-3 7 0 16,3-7 1-16,0 0-2 0,-11 11 0 0,2-5 5 0,-9 0 4 15,-3 1-6-15,0-3-8 0,-1 0-7 0,1 0-10 16,0 0-29-16,-1 1-14 0,4-5-34 0,-1 2-104 16,1-1-244-16,2 1 73 0</inkml:trace>
  <inkml:trace contextRef="#ctx0" brushRef="#br0" timeOffset="133309.73">23458 2669 230 0,'0'0'100'0,"0"0"-19"0,0 0-15 15,0 0-5-15,2 11-5 0,-2-11-2 0,2 12-20 16,1-4 14-16,-1 1-7 0,-2 0-7 0,2 8-1 16,2 0-14-16,1 0 10 0,-5 3 4 0,7 13-11 15,-7-9 8-15,5-3-11 0,-5 0 13 0,2-4-9 16,-2 2 7-16,0 0-14 0,2-3-3 0,0 0 2 15,1-3-5-15,-3 0 1 0,2-4 5 0,-2-9-3 16,0 14-2-16,0-14-3 0,0 15 2 0,0-15 14 16,0 10 9-16,0-10 7 0,0 9 10 0,0-9 16 0,0 0 17 15,0 0-8-15,0 0-4 0,0 0-5 0,0 0-9 16,0 0-8-16,0 0-10 0,0 0-2 16,0 0-2-16,9-27-4 0,-7 11-2 0,1-3-5 0,4 0 0 15,-5 1 0-15,0 2-8 0,5-3-1 0,-1 5-2 16,2-5-2-16,-1 3-2 0,1-1-2 0,1 3 0 15,1-3-3-15,1 3 2 0,0 2-3 0,3-3 4 16,-3 5-8-16,1-1-1 0,2 3 1 0,-8 5 5 16,4-4-4-16,-3 3-4 0,-7 4 3 0,17-3-3 0,-17 3 4 15,17 0-7-15,-17 0 1 0,0 0-3 16,21 7 2-16,-17 0-1 0,3 1 5 0,-1-1 0 0,3 10-4 16,-1-4-1-16,1 3 10 0,-1 1-6 0,-3-3 2 15,2 5-1-15,-2-5 5 0,-1 0-4 0,3 3 1 16,-5-5 4-16,0 1-5 0,3-3 1 0,-5-3 1 15,3 4 0-15,-1-1 0 0,0-2-3 0,-2 3 4 16,0-2-2-16,0 0 4 0,-2 0 0 0,2-9-7 16,2 18-15-16,-4-10-10 0,2-8-22 0,-2 15-15 15,2-9-6-15,0-6-7 0,0 10-10 0,0-10-23 16,0 0 5-16,0 0-79 0,4 8-220 0,-4-8 67 16</inkml:trace>
  <inkml:trace contextRef="#ctx0" brushRef="#br0" timeOffset="133574.84">24477 2556 223 0,'0'0'161'0,"0"0"-32"0,0 0-20 16,0 0-17-16,0 0-7 0,0 0-15 0,0 0-1 0,-2 22-13 15,-2-5 15-15,-4 4-7 0,-3 8-2 0,-2 0-2 16,-4 1-3-16,1 1-2 0,3-2-9 0,2-7-7 15,-1-1-5-15,-4 5 2 0,2-2-5 0,3-4-4 16,2-2-3-16,-1-1-7 0,1-1 13 0,3 1-12 16,-3-3-3-16,-1 0 0 0,3-3 0 0,3-1 2 15,0 0 1-15,-3-1-8 0,2-3-13 0,0-1-14 16,5-5-7-16,-6 11-9 0,6-11-21 0,-9 4-28 16,9-4-116-16,0 0-236 0,0 0 69 0</inkml:trace>
  <inkml:trace contextRef="#ctx0" brushRef="#br0" timeOffset="133798.44">24036 2742 277 0,'0'0'144'0,"0"0"-23"0,0 0-26 16,0 0-5-16,10-9-18 0,-10 9-3 0,0 0-17 15,0 0-11-15,0 0 4 0,0 0-6 0,28 14-3 16,-20-7-2-16,6 3-3 0,0 2-10 0,-1 1 3 15,4 1-7-15,-4-2 0 0,6 2 5 0,6 7 4 16,-5-4-9-16,3 4-2 0,-2-4 3 0,4 2-5 16,-5-3 0-16,3-4 2 0,-8 1-3 0,4-3-21 15,0 1-20-15,-4-1-23 0,4-3-21 0,-4 0-78 16,2-2-178-16,-6-4 53 0</inkml:trace>
  <inkml:trace contextRef="#ctx0" brushRef="#br0" timeOffset="134518.75">24687 2581 241 0,'0'0'84'0,"0"0"-9"0,0 0-18 0,0 0-2 15,0 0-7-15,20 25 1 0,-16-11 2 0,4 3-5 16,-1 0 3-16,-5 3 1 0,2-2-3 0,1 0 2 16,-1 3-3-16,-2-3-6 0,2 1-3 0,-2-1-6 15,-2 1 1-15,0 0 1 0,0-3 0 0,0 1-7 16,0-5-3-16,2-1-3 0,-2 0 2 0,0-1-5 16,-2-1 10-16,2-9-9 0,0 10-1 0,0-10-4 15,-2 10 18-15,2-10 8 0,0 0 15 0,-4 10 11 0,4-10 9 16,0 0-9-16,0 0-5 0,0 0-1 0,0 0-12 15,0 0-2-15,0 0-2 0,0 0-7 0,0 0-4 16,-6-39-1-16,6 21-5 0,-2 2-6 0,4-5-3 16,0 7 1-16,0-7 3 0,0 5-9 0,4-1 0 15,-2 1-4-15,3 1 4 0,-5 1-3 0,2 2-1 0,3-3-1 16,1 3-2-16,1-1-2 0,-3 4-3 16,1-2 2-16,3 3 1 0,-6 0-1 0,5 1 0 15,-3-2-1-15,2 1-3 0,-1 5 1 0,-1-3 6 0,1 0-7 16,-7 6-3-16,14-11 0 0,-9 7 2 15,-5 4-2-15,13-6-3 0,-13 6 4 0,14-2 0 0,-14 2-1 16,13 0 2-16,-13 0-2 0,0 0-1 0,26 8 8 16,-20-4-6-16,3 2 3 0,1-1-2 15,-4 3-5-15,8 5 3 0,-4-2 3 0,1 4-1 0,3 1 6 16,-5-1-2-16,-1 1-5 0,-3-2-1 0,5 3-1 16,-6-5-2-16,0 5 5 0,3-1 1 0,0-1 0 15,-5 1 1-15,3 1-1 0,-5-4 5 0,0 0-3 16,0-1 7-16,-3-3 0 0,3 0-5 0,0 2 2 15,-2-1-1-15,2-1 3 0,0-9-1 0,-2 16-1 0,2-7 0 16,-2-1-4-16,2-8 2 0,-3 12 1 0,3-12 0 16,-2 13 3-16,2-13-1 0,-2 7-1 0,2-7 7 15,0 0 1-15,-5 9 0 0,5-9 3 0,0 0 0 16,0 8-4-16,0-8 2 0,0 0 4 0,0 0-3 16,0 0 2-16,-2 11-1 0,2-11 1 0,0 0 4 15,0 0-4-15,0 0 0 0,-4 7 0 0,4-7 2 16,0 0-3-16,0 0-3 0,0 0 4 0,0 0-2 15,0 0 1-15,0 0-2 0,0 0-17 0,0 0-17 16,0 0-29-16,0 0-43 0,-2 9-79 0,2-9-115 16,0 0-344-16,0 0 98 0</inkml:trace>
  <inkml:trace contextRef="#ctx0" brushRef="#br0" timeOffset="136544.66">27061 612 223 0,'9'-6'104'0,"-9"6"-23"0,7-4-4 15,-7 4-13-15,0 0 6 0,12-6-5 0,-12 6 5 16,0 0-3-16,0 0-5 0,0 0-4 16,6-6-12-16,-6 6 2 0,0 0-11 0,0 0 0 0,0 0-19 15,0 0 9-15,-36-4-12 0,15 4 1 0,-20 0-9 16,0 1 6-16,-2 2-3 0,2 1 2 0,-1 0 4 15,2 2-10-15,-1-1-3 0,4 0 4 0,12 2-2 16,2-3-1-16,5 0-2 0,4 1-5 0,-2-1 3 16,5 1 4-16,-3 3 2 0,3-1-9 0,2 1 4 0,-1 0 4 15,3-2-6-15,7-6 2 0,-8 19-5 0,3-12 3 16,1 10 0-16,1-4 8 0,0 3-6 0,3 1 6 16,0-1-7-16,0 3 4 0,3-3-1 0,0 4-3 15,-1-1-1-15,2 2-5 0,1 7 4 0,1 3 11 16,1-2-5-16,1-5-3 0,-2 7 4 0,1 0-6 15,-1 0 8-15,-3-8-1 0,4 7 1 0,0-1-5 16,0 4-4-16,-5-9 8 0,2 8 13 0,1-8-18 16,-2-1 0-16,-3 8 10 0,4-3-10 0,-2 3 5 15,1 0-6-15,-6 2 2 0,3-3 6 0,0 4 2 16,-2 0 6-16,-2-1-6 0,4-2 4 0,0 2 0 16,-3-3-5-16,0 2 7 0,1-1-7 0,4 4-2 15,-4-1 5-15,0 1-4 0,2 2 1 0,-2-2 1 16,2 1-2-16,-2-5-2 0,2 3-1 0,-3 3 4 0,3 0 3 15,0-1 8-15,3-2-4 0,-3-5 4 0,0 3-8 16,0-5 4-16,0-5-8 0,-3-3 9 0,3 1-3 16,0 0-6-16,-2 0 3 0,0-2-1 0,2-1-3 15,-2 14 1-15,2-6 2 0,-3-3-2 0,3-4 0 16,0-1 1-16,0 1 1 0,-2-1-1 0,2-1 1 16,0 3 1-16,2-7-1 0,-4-2-5 0,4 3 7 15,-2-3-3-15,0-10 1 0,0 19-1 0,3-11 3 16,-3-8-1-16,0 16-4 0,2-8 3 0,-2-8 1 15,4 15 1-15,-1-10-2 0,-3-5-1 0,4 15 2 16,-4-15-2-16,7 10-3 0,-4-3 4 0,-3-7-7 0,11 8-8 16,-11-8-37-16,9 6-30 0,-9-6-36 15,18 0-120-15,-18 0-273 0,41-14 79 0</inkml:trace>
  <inkml:trace contextRef="#ctx0" brushRef="#br0" timeOffset="137745.73">27529 614 223 0,'0'0'159'0,"-9"-5"-19"0,9 5-21 16,0 0-9-16,-12-7-9 0,12 7-14 0,0 0-11 15,0 0-2-15,0 0-15 0,-7-6-11 0,7 6-12 16,0 0 2-16,0 0-6 0,0 0 0 0,0 0-1 15,0 0-4-15,0 0 2 0,0 0-10 0,0 0 6 16,0 0-5-16,62 8-3 0,-41-6-2 0,1 1 3 16,12 0-2-16,3-1-1 0,-7 0-5 0,4-2 3 0,-9 3-4 15,-3-3-3-15,1 0-1 0,-2 0 1 0,-3 2 1 16,-4 0 2-16,-14-2-1 0,25 0-8 16,-25 0-1-16,16 2-2 0,-16-2 0 0,18 6-1 0,-18-6-2 15,14 6 3-15,-6-2-3 0,0 4-1 0,-1 1 5 16,1-1-5-16,4 4 2 0,-3 4 4 0,0 3-12 15,5 14 2-15,-3-3 5 0,3 2 3 0,-5 6 5 16,2 0-4-16,-2-1 4 0,-1 3-2 0,1 2 4 16,2-4-5-16,-1 6 3 0,-4-3 7 0,3 0-12 0,-5-2 1 15,3 2 2-15,1 0 4 0,-4-1-10 0,3 0-1 16,-1 3 8-16,1 1 2 0,1-4-6 0,-2 2 8 16,-4-3-3-16,1-1 3 0,-1 2-6 0,0-1 3 15,5 2 0-15,-7 1-2 0,5-4 0 0,-3 1 7 16,3 1-1-16,-3-1 1 0,0 4 0 0,3-6-5 15,-1 2 5-15,3-2 1 0,-4-1-3 0,3-2 1 16,-1-1-4-16,-1-9 2 0,1 8-3 0,-3 4 5 16,2-8-8-16,-2-4 2 0,-2-2 6 0,4-4 3 15,-8-3-3-15,8 3-4 0,-4-5 0 0,4-1 4 16,-4-3-8-16,2 2 3 0,-2-11 2 0,0 17-2 16,0-8 4-16,0-9-2 0,-2 14 2 0,2-14 2 15,-2 12 6-15,2-12 2 0,-2 10-3 0,2-10 18 0,-6 8 2 16,6-8 7-16,-6 15 6 0,6-15 0 0,-11 6-1 15,11-6-1-15,-15 8-6 0,7-4 1 0,8-4-2 16,-21 6 0-16,10-3-2 0,-8-2 2 0,1 6-7 16,0-6 1-16,-4-1-6 0,-16 3 16 15,18-3-23-15,20 0-2 0,-39 0 2 0,21-3-5 0,18 3 5 16,-29 3-8-16,29-3 4 0,-17-3-1 16,17 3 2-16,-15-1 0 0,15 1-2 0,0 0 3 15,0 0-3-15,-21 0 1 0,21 0-4 0,0 0-1 0,0 0-8 16,0 0-20-16,0 0-36 0,-11-7-50 15,11 7-52-15,0 0-138 0,0 0-352 0,23-28 99 16</inkml:trace>
  <inkml:trace contextRef="#ctx0" brushRef="#br0" timeOffset="138427.76">28596 2349 342 0,'0'0'193'0,"0"0"-38"0,0 0-19 16,11 6-11-16,-11-6-27 0,0 0-12 0,0 0-11 16,0 0-9-16,0 0 1 0,9 7-14 0,-9-7-4 0,12 11-6 15,-5-5-7-15,4 6-3 0,1 3-4 0,1-2-7 16,-2 1 0-16,1 0 1 0,-3 1-9 16,0-1-1-16,1 1-2 0,-4 0 2 0,1 2-3 0,-1-2-6 15,1 1 7-15,-4-4-6 0,2 3 4 0,-5-5-2 16,4 0 0-16,-4-1 4 0,0-9 0 0,2 17-7 15,-2-10 5-15,0-7-3 0,0 12 2 0,0-12 2 16,0 0 1-16,0 13 5 0,0-13 11 0,0 8 7 16,0-8 10-16,0 0-1 0,0 0-3 0,0 0-3 0,0 0 0 15,0 0-7-15,0 0 0 0,0 0-4 0,0 0-4 16,0 0 0-16,0 0-1 0,5-47-4 0,-1 30-2 16,1 1 0-16,0 2-2 0,2-3-2 0,-3 3-3 15,0 2-1-15,1 1 2 0,-1 2-2 0,1 2-3 16,0-1-2-16,2-1 3 0,-3 2-2 0,-4 7 0 15,9-17 0-15,-1 10-3 0,-2 2 0 0,-6 5 0 16,13-15-2-16,-8 10-1 0,-5 5 2 0,16-9-5 0,-16 9 3 16,13-6-2-16,-3 2 2 0,-10 4 0 15,18-3-1-15,-18 3-3 0,0 0 4 0,27 3-6 16,-27-3 3-16,21 6 1 0,-12 0 3 0,8 1-3 16,-4 4 1-16,0-1 0 0,3 1-1 0,-4 1-1 15,0 2 5-15,-1-4 1 0,0 2-3 0,-2 4-4 0,0-7 3 16,-2 2 1-16,-3-3 2 0,2 0-5 0,-2 3 5 15,-4-11-1-15,7 14 1 0,-5-6 2 0,0 3 1 16,-2-11 0-16,2 14-2 0,-2-5 2 0,0-9-6 16,0 16-14-16,0-16-23 0,3 12-17 0,-3-12-22 15,0 8-23-15,0-8-13 0,0 0-3 0,2 11-107 0,-2-11-268 16,0 0 78-16</inkml:trace>
  <inkml:trace contextRef="#ctx0" brushRef="#br0" timeOffset="138678.66">29697 2332 324 0,'10'-5'133'0,"-10"5"-17"16,0 0-22-16,0 0-10 0,0 0-10 0,0 0-26 16,0 0 11-16,0 0 0 0,6 24-10 0,-8-14-7 15,-2 8-1-15,-4-2-8 0,2 4 3 0,-3 0 4 16,2-2-8-16,-3 1 0 0,4-3-1 0,-3 2 1 15,0 3-6-15,4-4-2 0,-6 1 0 0,0 11 4 0,1-6-11 16,3-8 0-16,0 2-5 0,-1-2-1 0,0-4 5 16,4 1-5-16,-3-4-18 0,0 2-11 0,5-3-6 15,2-7-31-15,-12 12-9 0,8-6-23 0,4-6-76 16,0 0-190-16,0 0 56 0</inkml:trace>
  <inkml:trace contextRef="#ctx0" brushRef="#br0" timeOffset="138894.72">29474 2355 248 0,'0'0'140'0,"0"0"-12"0,0 0-25 0,0 0-7 16,0 0-3-16,0 0-17 0,0 0-2 16,13-2-1-16,-13 2-6 0,0 0-1 0,19 20-11 0,-13-14-3 15,8 9 0-15,-2-3-8 0,-1 1 1 0,3 1-9 16,-1 0-1-16,-1 3-3 0,1-5-3 0,-1 3-1 15,2 0-6-15,-1 0-2 0,1 2-6 0,-3-3-27 16,3 0-23-16,-3 1-28 0,0-2-30 0,-1-1-87 16,1-4-215-16,0-2 64 0</inkml:trace>
  <inkml:trace contextRef="#ctx0" brushRef="#br0" timeOffset="139245.75">30047 2252 347 0,'0'0'119'0,"0"0"-19"0,0 0-14 16,0 0-4-16,0 0-9 0,0 0-3 0,0 0 0 15,0 0 7-15,17 23-9 0,-10-7-2 0,0 4-10 16,0-1-2-16,4 12 3 0,-1-2 0 0,-3 4-1 0,1-1-6 15,-3 1 4-15,5 0 5 0,-6-2-4 0,3 0-1 16,-5 0 0-16,4-7-2 0,-3-3-8 0,-1-2-6 16,2-1 0-16,0-2-8 0,-2 1 1 0,0-4-6 15,0-1 3-15,0-2-7 0,1 0 3 0,-3-4-3 0,2 3-3 16,-2-9 0-16,2 12 7 0,-2-12-4 16,2 10 1-16,-2-10 2 0,2 5-1 0,-2-5-2 15,0 0 1-15,3 11 2 0,-3-11-3 0,0 0-1 0,0 0-11 16,0 0-29-16,0 0-53 0,0 0-74 15,0 0-137-15,0 0-339 0,0 0 95 0</inkml:trace>
  <inkml:trace contextRef="#ctx0" brushRef="#br0" timeOffset="141813.51">29328 2857 255 0,'-14'1'100'15,"14"-1"-16"-15,-16 9-1 0,7-5-1 0,0 0-11 16,-7 1 4-16,0 4-13 0,-2 2-1 0,-3-1 0 16,-11 4-4-16,2 1-6 0,-2-2 9 0,0 3-5 15,1-4-3-15,-8 2 0 0,0 0-4 0,-2-2-5 0,2 3-5 16,-1-5-7-16,1 3 4 0,-5-3-3 16,3 0-3-16,-3 0 2 0,4-3-3 0,-5 3-1 0,-2-4-3 15,5 1 1-15,-7 1-3 0,4-4-3 0,-26 4 1 16,17-3 1-16,5 0-5 0,4-3-3 15,-3 4-1-15,-3-3 2 0,-15 1-3 0,12 0-1 0,6-2-2 16,0-2 3-16,3 2 3 0,-4-1 3 0,2 2-7 16,1-1 6-16,-4 4-1 0,0-6-1 0,5 2-2 15,-4 4 1-15,-1-3-2 0,5-1 4 0,-4 2-3 16,2-3-7-16,-1 4 2 0,-2-1 0 0,4 0-3 16,-1-2 1-16,-2 2 1 0,-19-2-3 0,20 3 3 15,3-1 0-15,1-1-2 0,5 2-3 0,-4-1 4 0,-3 0-3 16,5-2 1-16,1 4-4 0,-4-2 3 0,1 2-2 15,-1 1 0-15,-1-1 3 0,1 0 0 0,-1 0 0 16,4-1-5-16,-3 0 6 0,3 2-3 0,-3-1-1 16,4 0 4-16,-3 0-4 0,1-2 6 0,1 2-1 15,-2 2 3-15,-3-4 0 0,6 3-1 0,-7-3-2 16,5 4 1-16,3-6 5 0,3 2-4 0,-2 1 8 0,2-4-8 16,0 3-2-16,-3 3 7 0,0-3-1 15,0 0-4-15,-1-4 5 0,-1 2-7 0,1 1 3 16,2 1-2-16,1-4-1 0,1 0-1 0,-3 5-1 15,7-1-1-15,4-2 2 0,8-2 0 0,2 0 0 16,-5 0-1-16,5 2 0 0,2-2 3 0,-4 3-3 0,20-3 3 16,-28 0 1-16,16-3-5 0,12 3 2 0,-17 0-3 15,17 0 3-15,-21-2-1 0,21 2 4 0,-13 0-3 16,13 0 2-16,-17-2 4 0,17 2-1 0,0 0-5 16,-20 0 3-16,20 0 0 0,0 0-5 0,-21-4 1 15,21 4 5-15,-14 0-2 0,14 0-2 0,0 0 0 16,-15-2-1-16,15 2-2 0,0 0 2 0,-17-4 3 15,8 0 1-15,9 4 0 0,0 0 4 0,-15-2 1 16,15 2 2-16,-10-5 1 0,10 5 0 0,0 0 0 0,-13-5 0 16,13 5 0-16,-7-2-1 0,7 2-2 0,-16-9-1 15,11 6 0-15,-3-4-2 0,0 5-4 0,-1-6 0 16,0 4 2-16,3-4-2 0,-4 0 2 0,3 3-3 16,1-2 1-16,-1 2-2 0,-1-3 3 0,2 2-4 15,-1-1 2-15,1-2 1 0,1 4 3 0,-3-3 1 16,6-3 2-16,-2 6-2 0,2-6-1 0,-3 0 1 15,1-2-7-15,4-3-1 0,-2 1 3 0,-1 0 0 16,1-2-4-16,2 1 6 0,0 0-6 0,0 0 3 16,0-1 2-16,0 1-3 0,0-3-3 0,-2 3 3 15,-1-1-2-15,3 1 3 0,0-1-3 0,-2 5 1 0,2-5 0 16,0 3-2-16,-3 2 2 0,3 2 0 16,0-3-3-16,0 5 4 0,3-3-4 0,-6 1 2 15,6-1-1-15,-3 2 0 0,0 0-1 0,2 0 1 0,-2 0-1 16,0-2 5-16,0 0 0 0,0 0-3 0,0 1 0 15,3-5 0-15,-1-2 0 0,-2 5-3 0,2 0 5 16,1 2-4-16,-3-3-1 0,2 5 3 0,-2-2-3 16,4 2 2-16,-4 0 0 0,2 0 1 0,-2 8 0 15,3-17 0-15,-3 8 0 0,2 1-1 0,-2 8 1 0,0-16 0 16,2 10-3-16,-2-2 3 0,0 8-3 16,4-17 1-16,-4 9 2 0,0 0 0 0,0 8-2 0,3-17 1 15,-3 12-1-15,0-6 2 0,0 11-1 0,5-16-1 16,-5 8 1-16,2-3 0 0,-2 2 0 15,0 9-1-15,3-15 2 0,-1 8 0 0,-2 7-3 0,2-12 4 16,-2 12-2-16,2-10 1 0,-2 10-4 0,5-11 3 16,-5 11-1-16,2-9 1 0,-2 9 2 0,2-7-3 15,-2 7 2-15,4-8 0 0,-4 8-2 0,0 0 2 16,4-10 1-16,-4 10-3 0,4-6 0 0,-4 6 1 16,0 0 0-16,7-9-2 0,-7 9-1 0,6-7 3 15,-6 7-1-15,11-5-1 0,-11 5-2 0,17-7 4 16,-6 6-3-16,-11 1 0 0,18-3 5 0,5 2-2 0,-3-2-2 15,14-1 1-15,4 4 1 0,-2 2 2 0,3-2-1 16,-1 2-1-16,-1 1 1 0,2-2-3 0,-1-1 2 16,1 4 1-16,0-4-1 0,0 3 2 0,2-3 2 15,3 2 0-15,-4 0-2 0,-1-2 0 0,1 0 0 16,2 0 4-16,-1 0-3 0,1 1-1 0,-4-1 0 16,3 0-2-16,3-3 1 0,-8 1 0 0,5-1 1 15,0 2-2-15,0-3 5 0,0 1-4 0,-3-1 1 16,-1 4-1-16,5-3 0 0,-2 1-1 0,6-2 1 0,-7 3 0 15,4-1 1-15,-1-2-2 0,-4 2-2 16,1 2 3-16,-3-6 3 0,8 4-1 0,-6 0-1 0,1-1-1 16,-3-2-2-16,-1 2 4 0,4 1-2 0,-5-2-2 15,4 0 2-15,-1 4 0 0,0-4 0 16,1 0 3-16,-1 0-5 0,-1-3 1 0,0 6 0 0,2-1 2 16,-4 0 1-16,-5-1-2 0,-4 1 2 0,10 2-1 15,-1-4-1-15,2 4-1 0,-2 0 0 0,0 0 3 16,-6-2-1-16,-3 0-2 0,-3 0 2 0,11-2-1 15,1 4-2-15,-6-3 1 0,6 3 1 0,-5-3 3 16,3-2-4-16,-4 4 2 0,-6 1-2 0,-1-4-1 0,0-1 5 16,-2 5-3-16,5-2 0 0,-4 0 0 0,0 0 0 15,1-3-1-15,2 4 2 0,-3 1-3 0,17-2 5 16,-10 2-2-16,-4-2 1 0,0 2-3 0,-2 0 0 16,-1 0 2-16,3-2-2 0,0 0-1 0,-3 2 2 15,3 0 0-15,11 2-1 0,-7-7 2 0,-1 5 2 16,-6 0 1-16,0 0-4 0,-1 3 1 0,2-6-4 15,-1 6 3-15,-2-3-3 0,3 0 6 0,-1 0-2 16,1 0-3-16,0 0 3 0,-1 0-1 0,-2 2-1 16,0-2 1-16,3 2-2 0,2-2 3 0,-6 2 1 15,7 0-4-15,-4-2 6 0,0 1-4 0,3-1 0 16,-2 3 1-16,2-3-1 0,-3 0-1 0,1 2-1 16,-2 0 5-16,0-4-3 0,-4 4 0 0,-2 0-3 0,-13-2 1 15,23 0 1-15,-23 0 0 0,13 2 2 0,-13-2-1 16,17 2 3-16,-17-2-4 0,13 3 2 0,-13-3-2 15,12 1 0-15,-12-1 0 0,13 3 1 0,-13-3 0 16,19 1 3-16,-19-1-3 0,20 0 2 0,-20 0 6 16,21 3-7-16,-10-1-1 0,-11-2-3 0,20 3 3 0,-8-3 0 15,0 3 0-15,-12-3 0 0,17 2 0 0,-17-2 0 16,17 2 1-16,-17-2-1 0,15 4-1 16,-15-4-2-16,14 2 3 0,-14-2-2 0,0 0 1 0,14 0 0 15,-14 0-1-15,0 0-2 0,0 0 4 0,14 2-1 16,-14-2-1-16,0 0 1 0,0 0-1 0,0 0 2 15,0 0-4-15,15 2 4 0,-15-2 3 0,0 0-2 16,0 0-4-16,0 0 2 0,14 2 1 0,-14-2 7 16,0 0-7-16,12 5-1 0,-12-5 0 0,16 2 2 15,-16-2 0-15,20 1 0 0,-20-1-2 0,18 0 1 16,-18 0 1-16,18 3 1 0,-6-1 0 0,-12-2-2 0,18 2 0 16,-6-1 4-16,-12-1-1 0,20 0 3 15,-20 0-5-15,16 0 1 0,-16 0 1 0,0 0-3 16,25 0-1-16,-25 0 2 0,18-1 1 0,-18 1 0 0,0 0 0 15,28 0-2-15,-28 0-2 0,16-2 5 0,-16 2-4 16,0 0 1-16,0 0-2 0,22 0 2 0,-22 0-2 16,0 0 1-16,0 0 4 0,17-2-7 0,-17 2 3 15,0 0 0-15,0 0-2 0,0 0 3 0,0 0-2 16,20 0 1-16,-20 0-1 0,0 0 1 0,0 0-1 16,0 0 1-16,20 0 2 0,-20 0-2 0,0 0 0 15,21 0 0-15,-21 0 0 0,0 0 1 0,21 2 0 0,-21-2-2 16,0 0 0-16,15 3-2 0,-15-3-2 15,0 0-1-15,17 3-1 0,-17-3 1 0,0 0 2 16,11 10-2-16,-11-10 2 0,9 11 0 0,-7-6-3 0,1 4 3 16,2-1 0-16,-3 3 1 0,4 4-1 0,-3 4 1 15,-1 0 1-15,0-1-1 0,2 2-1 0,-1 12 5 16,-1-4-3-16,1 3 2 0,-6-4 1 0,1-5 1 16,-1 9-4-16,1 0 4 0,0-6-2 0,0-5 1 15,2 1-2-15,0-3 4 0,-2 2-1 0,2 0-1 16,0 0 1-16,0 0-2 0,0-1 2 0,0-1-1 15,-3-1-1-15,6 1 2 0,-6-2-3 0,3 1 1 0,0-4 2 16,-2-1-3-16,2-4 2 0,0 2 0 0,0-10 0 16,0 13 0-16,-2-5-3 0,2-8 2 0,2 12 1 15,-2-12 0-15,-2 10 2 0,2-10 0 0,0 0-2 16,0 11 1-16,0-11 1 0,0 0 0 0,-2 8-2 16,2-8 3-16,0 0 4 0,0 0-5 0,-2 10 2 15,2-10 0-15,0 0 4 0,0 0 2 0,0 0 2 16,0 9 3-16,0-9 2 0,0 0 5 0,0 0 3 15,0 0 6-15,0 0 0 0,0 0 6 0,-3 8-1 16,3-8-1-16,0 0-5 0,0 0 0 0,0 0-3 16,0 0-2-16,0 0-6 0,-21 2 0 0,21-2-2 0,0 0-2 15,0 0-9-15,-27-4-24 0,27 4-37 16,-19-2-48-16,19 2-53 0,-29-3-206 0,11 2-434 16,-5-1 121-16</inkml:trace>
  <inkml:trace contextRef="#ctx0" brushRef="#br0" timeOffset="143861.54">23793 3580 223 0,'0'0'90'0,"0"0"-10"0,0 0-7 0,18 14-11 16,-16-6-7-16,5 8-1 0,0 4-8 0,-2 0-6 0,1 11 11 15,1 1 5-15,-3 3 2 0,2 0-5 0,-2 3 1 16,-2-2-9-16,-2 1-1 0,0 6-1 16,0-1 11-16,0-5-16 0,0-2-1 0,-6 0-13 0,6-5 19 15,-2-5-10-15,-2-4 2 0,0-4-8 0,4 3-3 16,0-4-5-16,-2-1 1 0,2-2-4 0,0-1 7 15,-5 1-8-15,3-2 2 0,0-3-5 0,0 1 0 16,2-2 3-16,0 1-3 0,0 0-8 0,0 1 5 16,0-9 5-16,0 15-3 0,2-10-4 0,-2 2 6 0,0-7-5 15,2 10 1-15,-2-10 3 0,5 8 0 0,-3-3-3 16,4 0 7-16,2-1 2 0,1 0 9 0,10 3-1 16,-4-1 4-16,6 1-8 0,1-4 3 0,10 1-4 15,3 1 0-15,1-3-3 0,0-1 2 16,1 2-3-16,3-2 1 0,2-2 2 0,1 1-5 0,1-3 2 15,3 2-3-15,2-1-1 0,23-3-4 0,-1 1 6 16,0-2-5-16,-19 2-3 0,24-4 3 0,-6 2 3 16,4-3-3-16,1 1 1 0,-7 0-1 0,10-4 1 15,-1 4 2-15,3-1-4 0,-1-5 1 0,4 3 2 16,4-1 1-16,4 0 6 0,0 0-6 0,64-8 4 16,-55 8 1-16,-22 3 2 0,-1 3-1 0,-1-5 1 15,3 3-1-15,-8 2 2 0,4-1-2 0,0 1 4 0,-1 2-5 16,1 2 2-16,3-3-1 0,-1 5-2 0,3-1-1 15,-3-2-9-15,3 2 7 0,-5 1-2 0,3 0 1 16,-8 0-4-16,-1 0-3 0,2 0 3 0,2 1 1 16,-21-1-6-16,-4 0 1 0,0 0 1 0,-1 0 0 15,25 0 0-15,-18-1 2 0,-6-3-2 0,3 1 1 0,-4 2 5 16,-1-1 2-16,-3 0-8 0,1-3 8 0,-5-1-3 16,-1 2 2-16,-2 0 2 0,1-4-2 0,-2 1 1 15,1-1-2-15,-2 3-1 0,-9-2 1 0,0 1-2 16,-2 2 1-16,-5 0 0 0,0-2-1 15,3 2-3-15,15-5 3 0,3 1-1 0,-4 0-1 0,3 0 0 16,-1-1-3-16,-3 3 0 0,0-2 1 0,-9 2-1 16,-2 2-1-16,-3-3 1 0,1 3 2 0,0-2-2 15,-1 0 2-15,-2 2 7 0,-1-4 6 0,-4 5 3 16,-2-1 5-16,3-1 1 0,-5 3 1 0,-2 0 0 16,2-3 0-16,-9 5 2 0,16-4-5 0,-9 0-5 15,2-2-1-15,-2 2-3 0,0-3 2 0,1 3-4 16,2-2-3-16,4-5 1 0,-2-1 0 0,1 0-3 0,3-2-6 15,0-1 0-15,-5 1 3 0,1-4 2 0,8-9-6 16,-2 0 2-16,-1-4 3 0,-4 5 10 0,2-3 9 16,0 0-3-16,-4-3-3 0,3-1 0 0,1 0-5 15,0 2-3-15,0-2 1 0,1 4 4 0,-4 0 5 16,2 1-1-16,-5 5 8 0,-3 1 0 0,1 4 5 16,3 2-2-16,-6-2-1 0,5 0-4 0,0 1-4 15,-2-1-8-15,0 1 8 0,2 1-5 0,0-1 1 16,-2 1-2-16,2 4-4 0,-2-3 1 0,5-1-5 15,-6 3 2-15,3 1-10 0,-4 2 9 0,3 0-4 16,0 0-10-16,-4 2 9 0,3 0-10 0,0 0 5 0,-3 2 2 16,4-2 3-16,-4 0-6 0,3 0-1 0,-1-1 5 15,1 3 1-15,-2-1-6 0,0-1 5 0,1 3 0 16,-6 5 0-16,7-11 1 0,-7 11-10 0,7-7 5 16,-7 7 2-16,7-9-4 0,-7 9 0 0,2-6 4 15,-2 6-4-15,0 0 0 0,5-9-1 0,-5 9 6 0,0 0-8 16,7-5 0-16,-7 5 6 0,0 0 0 15,0 0-4-15,0 0-1 0,4-7 2 0,-4 7-2 0,0 0 4 16,0 0 4-16,0 0-6 0,0 0 1 0,4-8 1 16,-4 8 0-16,0 0-3 0,0 0 2 0,0 0 4 15,0 0-2-15,0 0-3 0,0 0-2 0,6-6 5 16,-6 6 11-16,0 0-6 0,0 0 0 0,0 0-13 16,0 0 6-16,0 0-3 0,0 0-2 0,0 0 0 15,0 0 7-15,0 0-2 0,0 0-3 0,0 0 1 16,4-8 2-16,-4 8-3 0,0 0 3 0,0 0-4 15,0 0 1-15,0 0 1 0,0 0 4 0,0 0 1 16,0 0-6-16,0 0-3 0,0 0 6 0,0 0 3 16,0 0 10-16,0 0-13 0,0 0 5 0,0 0-4 0,0 0-6 15,0 0-5-15,0 0 9 0,0 0 1 16,2-8-1-16,-2 8-1 0,0 0-3 0,0 0 6 16,0 0-1-16,0 0-6 0,0 0 13 0,0 0-9 0,0 0 1 15,0 0 0-15,0 0-2 0,0 0 0 0,0 0 10 16,0 0-8-16,0 0-1 0,0 0-3 0,0 0 2 15,0 0-1-15,0 0-1 0,0 0 6 0,0 0-4 16,0 0-3-16,0 0 1 0,0 0 5 0,0 0-5 0,0 0-2 16,0 0 8-16,0 0-4 0,0 0-6 0,0 0 1 15,0 0-2-15,0 0 3 0,0 0-4 0,0 0 6 16,0 0-2-16,3-7 1 0,-3 7-4 0,0 0-7 16,0 0 7-16,0 0 5 0,0 0 0 0,0 0-2 15,0 0 4-15,0 0 8 0,0 0-15 0,0 0 4 16,0 0 5-16,0 0-5 0,0 0 4 0,0 0 1 15,0 0-4-15,0 0 15 0,0 0-10 0,0 0-5 16,0 0 4-16,0 0-2 0,0 0 2 0,0 0 13 16,0 0-14-16,0 0 2 0,0 0-5 0,0 0 5 15,0 0-6-15,0 0 1 0,0 0 1 0,0 0-6 16,0 0 6-16,0 0-6 0,0 0-6 16,0 0 3-16,0 0-1 0,0 0-9 0,0 0-8 15,0 0-9-15,0 0-20 0,0 0-24 0,0 0-36 0,0 0-35 16,0 0-55-16,-19-10-205 0,19 10-497 0,-25-8 138 15</inkml:trace>
  <inkml:trace contextRef="#ctx0" brushRef="#br0" timeOffset="146072.71">29002 8484 286 0,'0'0'188'0,"0"0"-31"0,0 0-9 0,0 0-19 16,0 0-13-16,-8-5-13 0,8 5-9 0,0 0-9 15,0 0-1-15,0 0-11 0,0 0 2 0,0 0-4 16,0 0 4-16,0 0-7 0,0 0-7 0,-2-6-1 16,2 6 0-16,0 0-3 0,0 0-4 0,0 0-2 15,0 0-2-15,0 0-4 0,0 0 1 0,0 0-2 16,0 0-2-16,0-8-4 0,0 8-1 0,0 0-6 15,0 0-3-15,0 0-6 0,-4-9-4 0,4 9-3 16,-7-4-1-16,7 4-5 0,-9-8-1 0,-1 4-2 16,-9 0-2-16,0 0 0 0,-6-1-1 0,5 2-3 0,-14-1 1 15,2-1-1-15,2 5-1 0,7 0 0 0,2 0 0 16,4 0 0-16,2 1-4 0,0-1-1 16,3 4 2-16,1-4-5 0,11 0 0 0,-19 5-2 0,10-3 3 15,3 3-2-15,6-5-1 0,-15 8-2 0,11-2 3 16,0 0 0-16,4-6 0 0,-5 17 1 0,5-9 2 15,0-1 3-15,0 13 1 0,2-4-1 0,1 1-3 16,-1 1 6-16,0-2-4 0,2 3 0 0,-1-1-2 0,-1-2 5 16,3 17-1-16,2-4-1 0,0-4 1 0,-3 4 1 15,0 2-3-15,-1-6 3 0,2 5 0 0,-3 3 4 16,-2-1 0-16,0 0-4 0,0-1 2 0,0 2-2 16,-2-1 2-16,0 4-3 0,-1-5 3 0,0 5-3 15,1-4 2-15,2 4 1 0,-4 0-1 0,4-2 0 16,0 3-1-16,-2-2 2 0,2 4 0 0,0-2 0 15,2-2 1-15,-2-1 0 0,2 2-3 0,2-4 2 16,-4 0 2-16,3 0 1 0,0-3-4 0,-1 0 1 16,0 4 0-16,-2-11 0 0,2-1-1 0,1-1 1 15,1-1-1-15,-2 2 2 0,-2-1-1 0,5-2 3 16,-3 3-8-16,4 12 7 0,0 2 3 0,-2-2-2 16,1-1 4-16,-3 2-1 0,2-4-1 0,-1-5 0 15,-1-3-1-15,0-3-3 0,3 2-1 0,-2-1 1 0,-1-2 1 16,0 3 1-16,2-2-2 0,-1 2 2 0,3 7-2 15,-1-4 1-15,-3-7 4 0,3 1-6 0,0-1 4 16,-3-3-2-16,2 0 0 0,-2-3 4 0,5 6-3 16,-2-5 0-16,0-2 0 0,-1 0 2 0,1-2-2 0,-3 0 1 15,2-1-3-15,1 3 5 0,-1-4-5 0,1 3 7 16,0-2-5-16,2 0 1 0,-3 1 1 16,3 0 0-16,-3 1 1 0,6-3 1 0,-3 2 0 0,1-2 1 15,-1-2 1-15,9 6 0 0,-5-1 2 16,-1-3 3-16,1 0-4 0,0-2-1 0,-1 3 5 0,6-1 0 15,-2 0 1-15,-1-2 0 0,-2-2 2 0,-1 2 0 16,-1-2-3-16,0-1 1 0,-9-1 3 0,16 6-5 16,-7-6-1-16,-9 0 3 0,16 1-3 0,-16-1-2 15,0 0 1-15,14 0-2 0,-14 0-10 0,8 2-21 16,-8-2-27-16,0 0-36 0,0 0-40 0,0 0-46 16,0 0-140-16,0 0-374 0,19-3 107 0</inkml:trace>
  <inkml:trace contextRef="#ctx0" brushRef="#br0" timeOffset="146698.74">29305 10542 246 0,'14'-8'183'0,"-14"8"-35"0,0 0-20 0,0 0-20 0,11-4-15 16,-11 4-9-16,0 0-9 0,0 0-13 0,21 6 3 15,-21-6-6-15,13 8-8 0,-6-4 1 0,0 4-3 16,4 7 1-16,1 2-1 0,-1-3-1 0,-4 3 0 16,3-1-1-16,-4 2-5 0,-1-1-4 0,-1 1 2 15,0 0-5-15,-4-1-5 0,3-3 1 0,-1 0-2 16,0-3-3-16,-2-3-3 0,0 1-2 0,0-9 2 0,0 16-2 15,0-10-1-15,0-6 9 0,-2 11 0 0,2-11 8 16,0 0 1-16,0 9-4 0,0-9 0 0,0 0 0 16,0 0-4-16,0 0-3 0,0 0-1 0,0 0-7 15,0 0 3-15,0 0-3 0,0 0-3 0,0 0 0 16,0 0-1-16,-5-33-4 0,10 19-1 0,-3-2-2 16,6-1-1-16,-4 1-4 0,1 2 0 0,-3-3 3 15,2 5 1-15,3 0-3 0,-2 1 0 0,0 3-2 16,-1-2 4-16,3 1-5 0,4-2-2 0,-2-2 3 15,-2 5 0-15,0-1 0 0,-1 6-2 0,0-5-1 16,-6 8 0-16,15-9-2 0,-6 5 0 0,-1 0 1 0,-8 4-2 16,15-5 3-16,-15 5-4 0,14-5 4 15,-14 5-2-15,18-2-1 0,-11 2-1 0,-7 0-1 0,0 0 3 16,25 0 0-16,-25 0 0 0,14 2-1 0,-7 1 0 16,-1 1 0-16,-6-4 1 0,15 11 2 0,-11-5-3 15,3 0 1-15,-3 2 6 0,0 3-3 0,1-3-4 16,-1 1 2-16,2 7 3 0,0-2-1 0,-3-2 2 15,-1-1-4-15,0-1 3 0,0-2-2 0,-2 2 0 16,2 1 2-16,1-3 0 0,-3 2 1 0,4-2 0 0,-4 2 1 16,0-1 1-16,0 2-1 0,0-4 2 0,0 4-10 15,0-3-12-15,2 0-16 0,-2-8-16 0,0 17-18 16,3-14-20-16,-3-3-20 0,3 10-16 0,-3-3-8 16,0-7-112-16,0 0-290 0,0 0 85 0</inkml:trace>
  <inkml:trace contextRef="#ctx0" brushRef="#br0" timeOffset="148320.68">29285 8479 277 0,'0'0'72'0,"0"0"-11"0,23 5-17 0,-23-5 3 16,22 4-8-16,-12-4-5 0,9 3 7 0,2-1-25 0,-8 0 6 15,6 0 0-15,0 2-3 0,-2-1-4 0,0 1 2 16,-2-3-4-16,0 2-2 0,-4-2 2 0,-3 2-6 16,2-2-2-16,-1 4-1 0,-2-3 1 0,2 2-1 15,-9-4-1-15,12 7 0 0,-6-2 2 0,-1 0-8 16,1 1 3-16,-6-6-1 0,12 13 0 0,-10-4-7 0,3 8 12 16,-3 1-2-16,2-2 1 0,-1 5 0 15,1 12-2-15,-1 0 1 0,0-2 2 0,-1 3 2 0,-2 4 0 16,-2-1 2-16,2-2 1 0,0 4 1 15,0-2-6-15,0 0 3 0,2-1 19 0,-2 3-3 16,0-1 0-16,0-4 2 0,0 6-2 0,0-4 1 0,0 4-6 16,0-1 0-16,2-2 6 0,2 2-7 15,-4-3-2-15,3-2-2 0,-3-1 6 0,0 0-10 0,2-2 7 16,-2-1 7-16,0-3-4 0,0-4-12 0,2 9 13 16,-2 1-8-16,2 0 2 0,-2-2 4 0,0-6-4 15,0-5-2-15,0-2 3 0,0 0-4 0,2 3 8 16,1-4-10-16,-3 2-1 0,0-1 1 0,0-2 2 15,2 1 0-15,-2 2-1 0,3-3 9 0,-3-2-7 0,0-1 1 16,2-3 4-16,0 5-6 0,1-3-2 0,-3-3 3 16,0 2-6-16,2-3 4 0,-2-8 1 0,0 15-8 15,2-9 10-15,-2-6-11 0,0 14 4 0,0-14-2 16,0 10-1-16,0-10 5 0,-2 12-4 0,2-12 3 16,0 9-2-16,0-9 3 0,0 9-1 0,0-9-4 15,0 0 3-15,0 12 3 0,0-12 0 0,0 0 5 16,0 0 6-16,-2 8 0 0,2-8 7 0,-5 8-1 15,5-8 6-15,0 0-3 0,-7 10 2 0,7-10 3 16,-7 7-7-16,7-7-1 0,-11 8-2 0,4-4-3 16,-3 0-2-16,10-4 0 0,-11 9 0 0,5-6-5 0,-4 2 3 15,10-5-2-15,-18 7-4 0,9-2-20 16,2 1-17-16,-2-1-26 0,9-5-36 0,-16 7-29 0,7-2-113 16,4 1-271-16,5-6 77 0</inkml:trace>
  <inkml:trace contextRef="#ctx0" brushRef="#br0" timeOffset="148749">30386 10405 264 0,'0'0'174'16,"0"0"-27"-16,0 0-18 0,0 0-14 0,0 0-19 15,0 0-10-15,0 0-9 0,0 0-17 0,0 0 1 16,0 8-13-16,0-8 3 0,0 0 1 0,-12 18-14 16,1-5-2-16,0 3 12 0,-10 12-8 0,-2-1 6 15,0 4-5-15,1 0-3 0,-1 6-5 0,-2 0 3 16,0-5 0-16,5 0-9 0,1 0-3 0,4-3 1 16,-4-4-3-16,8-5-5 0,1-3-2 0,1-5 2 0,3 1-3 15,-2-5-1-15,1-2-15 0,5 2-8 0,2-8-20 16,-6 9-6-16,6-9-13 0,-7 5-14 0,7-5-25 15,-4 4-36-15,4-4-72 0,0 0-232 0,0 0 68 16</inkml:trace>
  <inkml:trace contextRef="#ctx0" brushRef="#br0" timeOffset="149018.68">30047 10503 353 0,'0'0'163'0,"2"-11"-22"0,-2 11-24 0,0 0-10 16,0 0-13-16,0 0-15 0,0 0-10 0,0-7-6 16,0 7-6-16,0 0-12 0,0 0-1 0,0 0-5 15,0 0-10-15,0 0 2 0,0 0-2 0,27 14-4 16,-20-8-4-16,2 2 1 0,2 5-2 0,-1-1 5 16,1 5-9-16,3-4 0 0,-3 2 2 0,0 4-5 15,3-2-2-15,-1-1 1 0,6 10 0 0,-8-5 2 0,8 3-2 16,-6-1 2-16,-1-6-3 0,-1 0 5 15,0-1-2-15,-1 2-3 0,3-6-13 0,0 5-22 16,2-1-23-16,-4-4-18 0,3 0-25 0,-1-4-107 0,-3-1-235 16,1-3 69-16</inkml:trace>
  <inkml:trace contextRef="#ctx0" brushRef="#br0" timeOffset="149344.72">30657 10402 347 0,'0'0'120'15,"0"0"-24"-15,0 0-5 0,0 0 2 16,8 22 7-16,-8-5-9 0,0 2-15 0,0 1 2 16,0 11-6-16,2-6-3 0,-2-3-6 0,0-1-10 0,4-2-4 15,-4 2-7-15,0-1-1 0,5 0-7 0,-5-1 1 16,2 11 1-16,-2-3-1 0,0-6 0 0,4-1-9 16,-2-5-13-16,-2 3-36 0,3-4-38 0,-3 5-46 15,0-9-86-15,3 1-228 0,-3-5 66 0</inkml:trace>
  <inkml:trace contextRef="#ctx0" brushRef="#br0" timeOffset="150260.6">31786 8420 308 0,'5'-9'161'16,"-5"9"-17"-16,6-4-23 0,-6 4-13 0,0 0-12 16,3-6-12-16,-3 6-7 0,0 0-3 0,0 0-24 15,-16-4 4-15,16 4-17 0,-28-3 1 0,5 3 1 16,-13 3-5-16,-2 1-3 0,-3 0-2 0,-1-2-1 16,-3 2-3-16,3 1-7 0,2 1-1 0,1-3-4 15,5 1 1-15,0 0 2 0,6 0 0 0,8-1-4 16,2 1 1-16,-1-2-3 0,5 0 2 0,3-1 0 15,11-1 2-15,-15 3-10 0,15-3-2 0,-15 4 5 0,15-4-1 16,-9 4-5-16,9-4 1 0,-8 9-3 0,4-3 3 16,4-6 4-16,-4 14-4 0,2-3 3 0,0 5-1 15,2 1 4-15,0-1-9 0,0 3 5 0,4 1 3 16,-2 9-1-16,4-1 1 0,0 5 4 0,-1 0 5 16,3-1 2-16,-1 4 1 0,1 1-6 0,-2 0 8 15,1 0-6-15,0 2 3 0,-3-2-4 0,4-1-2 16,-2 2 3-16,1-1-5 0,-1 0 4 0,0-2-3 15,0 0 4-15,1-2-6 0,-2 0-2 0,-3-1 3 16,0 4 6-16,0-4 8 0,4 1 0 0,-6 0-7 0,0 2 7 16,0-2-4-16,-4 2 7 0,4-5-1 0,0 3 3 15,-4 0-6-15,2-2 3 0,0 2 0 16,-1-2 3-16,-1-1-7 0,2-5 1 0,-1 6-2 0,3-8-3 16,-4-2-1-16,4-3-1 0,0 0-1 0,0 1-1 15,0-1-3-15,-2 0 2 0,2-1-1 0,0 2-3 16,0-3 0-16,2 3-1 0,-4-5 2 0,2 4-1 15,0-2-3-15,0 1 1 0,2-4-2 0,-2-1 2 16,2 0 0-16,0-2-9 0,-2 1 6 0,0-1 1 0,0-1-1 16,0 1 2-16,3 6 1 0,-1-4-3 0,-2-1 6 15,0 1-5-15,2-3 6 0,0-1-1 0,1 2 1 16,-3-2-2-16,2 0 1 0,2 1 0 0,-2-1-3 16,2 0 4-16,0 0 0 0,0 1 2 0,1-2 0 15,1 0-4-15,1 1 4 0,1 0-1 0,7 4-1 16,-1-1 0-16,2-1 1 0,2 0-6 0,0 0-15 15,1-1-18-15,2-3-33 0,11 0-37 0,4-6-68 16,2-6-166-16,-1-6-395 0,4-9 112 0</inkml:trace>
  <inkml:trace contextRef="#ctx0" brushRef="#br0" timeOffset="151171.84">32860 8382 342 0,'-6'-8'176'0,"6"8"-26"0,-7-6-9 16,7 6-11-16,-7-7-14 0,7 7-4 0,-7-4-2 16,7 4-11-16,-4-5-2 0,4 5-6 0,-7-5-8 15,7 5-6-15,0 0-3 0,-5-5-9 0,5 5-3 0,0 0-6 16,0 0-6-16,-5-5-4 0,5 5 1 16,0 0-8-16,0 0-7 0,10-8 2 0,-3 1-5 15,11 2-13-15,0-2-2 0,14-3 5 0,0 0-5 16,4 4 3-16,1-2-4 0,-3-1-1 0,3 5 3 15,-5-2-4-15,2 2-3 0,-7 0 0 0,-2 1 0 0,-7-1-5 16,1 3 2-16,-4-2 1 0,-1 1-1 0,-5 0-4 16,-9 2-4-16,19 0 3 0,-19 0-1 0,13-2-2 15,-13 2-2-15,12 0-3 0,-12 0-2 0,0 0 2 16,0 0 3-16,16 0-5 0,-16 0 2 0,4 4-5 16,-4-4 7-16,7 6-4 0,-7-6 7 0,5 12-3 15,-1-3-2-15,1 7 2 0,-5 3 4 0,4 1-5 16,-2 11 2-16,-2 2 0 0,0 0-1 0,0 1 0 15,-2 1 0-15,4 3 0 0,-2-1 4 0,0 2 1 0,0-2 1 16,0 6 0-16,-2-4 2 0,4 7 0 0,-2 14-2 16,3-12 0-16,-1-6 6 0,-2 0-2 0,2 2-1 15,-2-1 4-15,4 21-2 0,2-16 6 0,-4-2-1 16,3-3 0-16,-3-1-1 0,0 1-4 0,5 0 5 16,-7-1 4-16,2 1-2 0,0-2 6 0,3-1 2 15,-2-3-3-15,-1 1 2 0,2-2-3 0,-2-1-2 16,1 0 2-16,-1-2-3 0,0-2-1 0,0-6-3 15,0-5 1-15,1 1-3 0,-3-3-1 0,2 1 0 16,1-2 2-16,-3 0 0 0,0-1-5 0,0-3 2 0,0-3 2 16,0 1-4-16,-3-2 0 0,1-1 1 15,2-8-1-15,-3 16-1 0,3-8 1 0,0-2-2 16,0-6 3-16,-2 17-3 0,0-12 2 0,2-5-1 0,-4 15 5 16,4-7-6-16,0-8 8 0,-5 12-6 0,1-7 0 15,4-5 3-15,-5 10 1 0,-2-5 1 0,2 1 3 0,5-6 1 16,-17 10 1-16,5-9-2 0,-6 6 4 0,-3-2-2 15,0-1 1-15,1-1 0 0,0-1-2 16,-1 2-5-16,-1-2 1 0,1-2-1 0,-2-2-5 0,0 0-17 16,-11 0-15-16,8-3-20 0,4 4-26 0,4-3-34 15,-3 1-49-15,5-1-158 0,0-4-377 0,5 3 106 16</inkml:trace>
  <inkml:trace contextRef="#ctx0" brushRef="#br0" timeOffset="152240.64">33009 10636 264 0,'0'0'221'16,"-9"-8"-31"-16,9 8-11 0,0 0-11 0,-10-4-16 16,10 4-8-16,0 0-8 0,-6-3-2 0,6 3-16 0,0 0 0 15,-7-6-6-15,7 6-8 0,0 0-6 16,0 0-8-16,-4-5-6 0,4 5-9 0,0 0-9 0,0 0-7 15,0 0-3-15,0 0-10 0,0 0-4 0,-3-8-8 16,3 8-1-16,0 0-2 0,0 0-8 0,0 0-3 16,0 0-4-16,0 0-4 0,0 0 1 0,18-2-6 15,-18 2-1-15,0 0 0 0,12 12-2 0,-5-5-1 16,-3 2 0-16,3 6 2 0,-1-1-2 0,-1 2-4 16,0 1 1-16,0-3 3 0,-3 3 1 0,0-3-4 15,-2 1 3-15,2-2 0 0,-4 0-1 0,2-2-1 0,0-1 5 16,0 0-4-16,0-3 5 0,-2 0-5 15,2-7 4-15,0 13-1 0,0-13 0 0,0 10 2 16,0-10 2-16,-2 8 0 0,2-8 1 0,0 0-2 0,2 7-5 16,-2-7 3-16,0 0 5 0,0 0-8 0,0 0-3 15,0 0 0-15,9-21-3 0,-5 13 5 16,6-8-4-16,-4 0-1 0,3-2-2 0,-2 5 4 0,0-4 0 16,2 1-2-16,-4 1-1 0,4 2 1 0,-5 2 1 15,1 4 0-15,0-2 0 0,-1 2-4 0,1 1 2 0,-1 1 0 16,0-1 1-16,4 2-3 0,-4-3-2 15,-4 7 2-15,9-3-3 0,-9 3 1 0,14-5-2 0,-14 5 0 16,14 0 2-16,-14 0-2 0,0 0 4 0,15 5-1 16,-15-5 2-16,10 6 1 0,-3 0-2 0,-1-2 1 15,-1 3-1-15,1-1 3 0,-2 0 3 0,0 0-3 16,0 2 3-16,1-3-4 0,-1 4 3 0,1-1-1 16,-5-1 2-16,4 1-1 0,1 0-2 0,-5 1-11 15,5-2-19-15,-3 0-17 0,-2-7-27 0,2 18-22 16,0-9-20-16,-2 1-25 0,3-4-22 0,-1 2-114 15,-2-8-333-15,6 10 95 0</inkml:trace>
  <inkml:trace contextRef="#ctx0" brushRef="#br0" timeOffset="152478.74">33693 10571 208 0,'0'0'200'0,"0"0"-44"15,0 0-23-15,0 0-21 0,0 0-16 0,0 0-11 16,0 0-9-16,0 0-10 0,0 0-4 0,0 0-3 16,-21 35-11-16,10-20-5 0,0-1 0 0,-1 2-2 0,1 1-9 15,4-3-3-15,-3 3 4 0,2-1-6 0,-1-2 3 16,2 1-11-16,-1-3-1 0,2-1 2 0,4-2-25 16,-3-2-3-16,1-2-11 0,4-5 1 0,-5 10-8 15,5-10-14-15,-7 5-20 0,7-5-29 0,0 0-85 16,0 0-206-16,0 0 62 0</inkml:trace>
  <inkml:trace contextRef="#ctx0" brushRef="#br0" timeOffset="152645.64">33501 10643 358 0,'0'0'135'0,"-4"-11"-1"0,4 11 2 15,0 0-9-15,-2-10-8 0,2 10-13 0,0 0-2 0,-2-8-14 16,2 8-7-16,0 0-7 0,0 0-9 16,0 0-14-16,0 0-6 0,0 0-4 0,0 0-7 15,0 0-1-15,0 0-3 0,0 0-2 0,0 0-7 0,0 0 0 16,0 0 2-16,26 17 2 0,-18-12-3 0,1 2-11 15,-3-1-9-15,1 2-17 0,0-1-18 0,0 1-22 16,0-2-22-16,1-1-28 0,2 2-114 0,-7-3-259 16,8 1 75-16</inkml:trace>
  <inkml:trace contextRef="#ctx0" brushRef="#br0" timeOffset="155761.63">30452 10341 333 0,'9'-9'124'0,"-9"9"-18"15,0 0-2-15,0 0-16 0,0 0 1 0,0 0-8 0,0 0-11 16,0 0-2-16,0 0-6 0,0 0-5 0,0 0-7 15,5-7-5-15,-5 7-9 0,0 0 5 0,0 0 1 16,0 0-12-16,0 0 6 0,0 0-4 0,0 0-5 16,0 0-4-16,0 0 1 0,4-9-4 0,-4 9-12 15,0 0-4-15,0 0 12 0,0 0-3 0,0 0-4 0,0 0-3 16,0 0 0-16,0 0-3 0,0 0-6 16,8 35 9-16,-8-17-3 0,-3 3-4 0,6 8 6 0,-3 4 4 15,0 2-3-15,0 2 12 0,-3-3 0 0,-2 6 1 16,5-3 17-16,-4 1 9 0,-1 0-11 15,3-2 3-15,0-3-2 0,0 1-11 0,2-4-3 0,0-3 5 16,0-7-8-16,-3-1 6 0,3 0-1 0,0-1-14 16,3-2 5-16,-3-3 4 0,0 4-5 0,0-8 3 15,0 4 1-15,0-3-3 0,0-4-5 0,0-6 3 16,2 15-2-16,-2-7 2 0,0-8-6 0,0 14-4 16,0-14 1-16,0 10 2 0,0-10 0 0,2 11-1 15,-2-11 0-15,0 10 2 0,0-10-2 0,2 6 0 16,-2-6 0-16,0 10 3 0,0-10-5 0,0 0 2 0,5 13-1 15,-5-13-3-15,0 5 3 0,0-5 0 0,0 0-1 16,0 9 3-16,0-9-4 0,0 0 2 0,4 8-2 16,-4-8-2-16,8 7 4 0,-8-7 2 0,0 0 0 15,8 8 2-15,-8-8-1 0,14 6 2 0,-5-2-6 16,9 0 2-16,1-2 1 0,2 3-4 0,-4-3 1 16,17 2 2-16,-6-3-2 0,6-1-1 0,0 2 2 15,0-2-3-15,10 3 5 0,-3-3-1 0,3-3-4 0,-1 0 5 16,5 1-2-16,-1-2 0 0,-1-1 3 15,0 3-4-15,0-2 2 0,1 0-4 0,-4 2-1 16,3-1 3-16,-1 2 0 0,1-2-3 0,0 3 2 0,0 0-2 16,-3 0 2-16,3 0 0 0,-3 3-3 0,3-2 2 15,-8-1 2-15,1 0-3 0,2 0 0 0,-4 0 2 16,4 0-2-16,-3 3 4 0,2-3-4 0,-4 0 1 16,2 2-2-16,-4-4 1 0,1 2 2 0,1 0-2 15,1 0 2-15,-10-3-2 0,10 2 0 0,-3-2 8 16,-2 3 0-16,2 0-1 0,-6 0-1 0,6-1-7 15,-7 1 7-15,-2 0 0 0,9-3-7 0,-2 2 10 0,2 1-2 16,1-3-2-16,-1 2 0 0,-2-2-1 0,2 1 5 16,-9-2-4-16,0 2-2 0,-4 1 3 0,-3-3-4 15,5 3 4-15,-2-2-2 0,-4 2-2 0,0-3 2 16,-2 1 2-16,-1 3-1 0,-3-1-2 0,-2-1 2 16,-9 2-4-16,19-4 4 0,-19 4-1 0,15-3-2 15,-7 3-9-15,-8 0 11 0,13-2-1 0,-13 2 1 16,11-3 0-16,-11 3-2 0,10-3 0 0,-10 3 2 15,16-2 0-15,-7 0-3 0,-9 2 0 0,20-4 2 16,-13 2-4-16,3 0 3 0,1 0 0 0,-11 2 3 16,21 0-8-16,-10-3 9 0,1 2-5 0,-12 1 0 15,19 0-1-15,-10-3 1 0,-9 3 0 0,19-1-2 0,-19 1-2 16,19 0 2-16,-19 0-2 0,19 0 7 16,-9 0-6-16,-10 0-2 0,20 0 1 0,-8 0 4 0,-12 0-3 15,20 0-1-15,-1 4 7 0,2-4-3 0,-4 1 0 16,4 2-2-16,0-3 4 0,-3 0-4 0,5 0 2 0,-4 0 2 15,2 2-2-15,-2-2 3 0,-1 0-4 16,0 0 10-16,1 0 3 0,-8 0 4 0,0-2 1 0,-11 2-3 16,19 0 5-16,-19 0-1 0,15 0 4 0,-15 0-1 15,12 0 6-15,-12 0 0 0,0 0 3 0,13-3-8 16,-13 3 6-16,0 0-3 0,12-1-6 0,-12 1 2 16,0 0 2-16,0 0-3 0,11-4-1 15,-11 4-1-15,0 0 0 0,9-3-4 0,-9 3-2 0,0 0 0 16,10-4 0-16,-10 4-1 0,0 0 1 0,9-4 0 15,-9 4-3-15,0 0 2 0,0 0-2 0,9-5-1 16,-9 5 2-16,0 0 1 0,9-1 5 0,-9 1-2 16,0 0 4-16,7-6 4 0,-7 6-5 0,0 0 3 15,7-4-2-15,-7 4-1 0,0 0-1 0,2-6-1 16,-2 6 1-16,0 0-3 0,2-10-1 0,-2 10-1 16,0-11 0-16,0 5-2 0,0-2 2 0,0-3-5 15,-2 1 1-15,2-6-1 0,-4 1-2 0,-1-1 1 0,5-2 1 16,-7-3-2-16,2 2-4 0,3 1 3 0,-2-1-1 15,1 3 0-15,-3-4 2 0,4 0-2 0,-6 2 2 16,1-3-4-16,3 6 2 0,-1-4 2 0,1-2-4 16,-3 3 3-16,0 0-4 0,5 1 1 0,-5-2 0 0,3 1-4 15,-1 2 7-15,1-2-9 0,2 5 4 0,-4-3 3 16,2-1-1-16,-1 3 1 0,3-1 4 16,-2 2-4-16,1 1 1 0,1 2-2 0,0-7 2 0,-2 5 1 15,0 0-5-15,0 2 2 0,4 0 0 0,-2-1-5 16,0 3 3-16,-1-2 3 0,1 2-1 15,2 8 0-15,-2-19 0 0,0 13-6 0,0-4 6 0,2 10-3 16,-3-15 3-16,3 9-5 0,0 6 5 0,-2-11 0 16,2 11-1-16,0 0-4 0,-5-9 4 0,5 9-1 15,-2-9 0-15,2 9 2 0,0 0-6 0,-3-10 4 16,3 10 0-16,0 0-1 0,0 0 0 0,-2-10 0 16,2 10 3-16,0 0-3 0,0 0 0 0,0 0 1 15,-4-9-4-15,4 9 1 0,0 0 2 0,0 0 0 16,0 0 2-16,0 0-2 0,-3-6-4 0,3 6 1 0,0 0 0 15,0 0 3-15,0 0-2 0,-13-6 2 0,13 6 1 16,-18 0 2-16,18 0-4 0,-39 4 5 0,16 0-4 16,0-1 0-16,-9 3 3 0,-4-4 2 0,2 0 1 15,-5 4-2-15,-3-2-4 0,6 2 4 0,-5 1 0 16,0 0-1-16,2-3-2 0,1 3 2 0,-3-3-1 16,-1 2 1-16,2-2 4 0,-3 3 1 0,-4-2-2 15,5-2 1-15,-5 1-3 0,2 0 1 0,-5-2 3 16,-18-2-4-16,-6 4 1 0,18-2 3 0,-13 3 0 15,15-8-4-15,10 6-2 0,-1-1 1 0,1-2 3 16,5 0-4-16,-6 1 2 0,3-1-2 0,2 0 2 0,3 0-1 16,-2 2 0-16,2-2 0 0,3 2-5 15,-2 0 4-15,0 0-1 0,-1 2 1 0,0-4 2 0,5 3-1 16,-4-2-1-16,2 4 1 0,-2-2 2 0,4 0-4 16,-7 1-1-16,0 0-5 0,2 2 5 0,3-1 3 15,5-3-2-15,-3 0 1 0,2 0-1 0,-2 2-1 16,0-2 3-16,0 2-2 0,7-4 3 0,0 4-3 15,7-4 3-15,4 2-2 0,-4-2 1 0,4 2-1 0,14-2 0 16,-24 0 0-16,5 2 1 0,3-2 0 0,16 0 0 16,-22 2-2-16,9-2 4 0,13 0-6 0,-19 2 1 15,19-2 2-15,-21 3-3 0,21-3 3 0,-21 1 1 16,21-1 2-16,-20 0-4 0,20 0 2 0,-19 3-2 16,19-3 2-16,-20 0 2 0,20 0 0 0,-16 0-5 15,16 0 2-15,-16 0 3 0,16 0 0 0,0 0 1 16,-18 0-3-16,18 0 0 0,0 0-2 0,-19-3 4 0,19 3-5 15,-13 0 3-15,13 0-1 0,-21-4-1 16,21 4 0-16,-18-2 1 0,18 2-1 0,-30-2 0 16,12 0 2-16,0-2-2 0,7 1 1 0,-4 2 1 0,15 1 3 15,-20-4-3-15,20 4 0 0,-18-2 0 16,7 0 0-16,11 2 1 0,-14-4-4 0,14 4 3 0,-14-4 2 16,14 4-3-16,-16-2 2 0,16 2-1 0,-11-5 0 15,11 5-1-15,0 0-1 0,-13-4 0 0,13 4 1 16,0 0 2-16,-12-2-5 0,12 2 0 0,0 0 0 0,-16-2 4 15,16 2 0-15,0 0 0 0,-16-2-2 16,16 2 4-16,-18-2-6 0,18 2 3 0,-19-3 1 0,19 3 0 16,-13 0-1-16,13 0-1 0,0 0 5 0,-16-1 0 15,16 1-2-15,0 0 0 0,-14-2-1 0,14 2 3 16,0 0-3-16,0 0 1 0,-16-2 3 0,16 2-5 16,0 0 2-16,0 0 2 0,0 0-7 0,-13-3 4 15,13 3 0-15,0 0-1 0,0 0-2 0,0 0 3 16,0 0-2-16,0 0 2 0,0 0 2 0,0 0-1 15,-14-1 0-15,14 1-2 0,0 0 0 0,0 0 2 16,0 0 2-16,0 0-2 0,0 0-1 0,0 0 0 16,0 0 1-16,0 0-2 0,0 0 1 0,0 0 0 15,0 0 0-15,0 0 0 0,0 0 0 0,-18-3-2 16,18 3 3-16,0 0-2 0,0 0 3 0,0 0-2 16,0 0 1-16,0 0 1 0,0 0-3 0,0 0 4 15,0 0-2-15,0 0 1 0,0 0 1 0,0 0 0 0,0 0 3 16,0 0-3-16,0 0 2 0,0 0 3 0,0 0-3 15,0 0 7-15,-10-4-2 0,10 4 0 0,0 0-1 16,0 0 4-16,0 0-3 0,0 0 1 0,0 0 3 16,0 0-8-16,0 0-1 0,0 0 5 0,0 0-5 0,0 0 3 15,0 0 3-15,0 0-8 0,0 0 1 0,0 0 1 16,0 0 0-16,0 0-3 0,0 0 0 0,0 0-1 16,0 0 4-16,0 0-6 0,0 0-3 0,0 0 6 15,0 0-3-15,0 0 2 0,0 0-1 0,0 0-8 16,0 0-13-16,0 0-18 0,0 0-26 0,0 0-38 15,0 0-25-15,0 0-17 0,0 0-60 0,0 0-162 16,0 0-440-16,0 0 123 0</inkml:trace>
  <inkml:trace contextRef="#ctx0" brushRef="#br0" timeOffset="174960.68">21700 9803 260 0,'0'0'172'0,"-10"-5"-27"16,10 5-20-16,0 0-7 0,0 0-10 0,0 0-14 16,0 0-9-16,-7-4-8 0,7 4-14 0,0 0 2 15,0 0-12-15,0 0-2 0,0 0-9 0,0 0-6 16,0 0-4-16,0 0-5 0,0 0-9 0,-6-4 3 16,6 4-7-16,0 0-4 0,0 0-3 0,0 0 8 15,0 0-1-15,0 0-8 0,0 0 2 0,0 0-2 16,0 0 0-16,0 0 4 0,0 0 4 0,0 0-1 15,31-4 3-15,-7 4-11 0,7-6 13 0,8 4-2 0,4-2 4 16,26 0-1-16,-13 1 2 0,18-3-2 0,1 2 5 16,0 0-4-16,5-1-4 0,0 2 1 0,-5 3 1 15,1 2-4-15,-6-2-1 0,-13 1-3 0,-6 2-3 16,17 1 1-16,-13-4-2 0,-10 2 5 0,0 2-3 16,-1 0 1-16,-3 1-1 0,3-1-4 0,-4-3-4 15,-1 2 3-15,-1-1-1 0,0-2 3 0,-4 0-1 16,4 0 9-16,-1 0-1 0,4-2 0 0,-2 2 3 15,4-3-3-15,3 2 5 0,-5-1-5 0,2-3 2 16,-4 3 2-16,2 0-5 0,-3-2 1 0,4 2-4 16,-6 0 1-16,1 2-2 0,-3-2 1 0,-9 0-1 0,-4 2-4 15,1 0 2-15,-3 0-3 0,-6 2-1 16,1-2 2-16,-3 0-4 0,-11 0 2 0,21 0 1 0,-21 0 0 16,15 0-2-16,-15 0 2 0,15 2 1 0,-15-2 1 15,0 0 1-15,13 0-5 0,-13 0 3 0,0 0 2 16,0 0-1-16,14 0-3 0,-14 0 3 0,0 0 4 15,0 0 4-15,0 0 1 0,0 0 2 0,0 0 4 16,11-2-1-16,-11 2-1 0,0 0-3 0,0 0-3 0,0 0-1 16,-9-14-2-16,3 7 0 0,-6-6 0 0,-4-2-4 15,0 0 3-15,-10-7-4 0,7-1 1 0,-7 0 2 16,1 1-2-16,10 2-2 0,-13-1 3 0,7 2 1 16,7 4-4-16,3 2-2 0,-2 0 3 0,-1 1 2 15,5 3 0-15,0-1 0 0,1 3 6 0,2 0 1 16,-1 1 2-16,3 2-3 0,4 4-3 0,-9-8 0 15,3 3-3-15,6 5-7 0,-6-6 3 0,6 6-6 16,0 0 2-16,-2-6 1 0,2 6 1 0,0 0 1 16,0 0-3-16,0 0-1 0,0 0 0 0,0 0 3 15,31 17-4-15,-12-9-4 0,1 0 0 0,14 10 11 0,-1 1-6 16,3-1-1-16,1-1 0 0,-6 1 4 16,-1 1-3-16,0 1 1 0,-1 1 1 0,-9-3-4 0,-3-3 1 15,-1 1 6-15,-5 1-4 0,0-1 3 0,-4 1-5 16,-2 2 5-16,-2 2 0 0,-6-2 4 0,-4 12 0 0,-4 2-3 15,-5-2 5-15,-5-2-2 0,1-1 6 16,-8-4 2-16,3 2 0 0,0-4-3 0,2-1-2 16,-4-1 0-16,-1-2 1 0,5 1-2 0,4-2 1 0,-9 4 2 15,7-7-4-15,6-1 1 0,-2 0-2 0,2-2-8 16,1 0-19-16,3 5-27 0,-1-7-13 0,1 4-19 16,2 0-18-16,2-6-26 0,2 2-17 0,5-3-125 15,0-6-318-15,0 0 91 0</inkml:trace>
  <inkml:trace contextRef="#ctx0" brushRef="#br0" timeOffset="175779.69">24858 9537 213 0,'0'0'166'0,"0"0"-37"0,0 0-21 16,0 0-14-16,0 0-17 0,0 0-9 0,12 8-19 16,-12-8-7-16,0 17 6 0,0 0-3 0,-3 0-3 15,-2 4-9-15,5 10 5 0,-4-7-10 0,4 6-6 0,-5-4 4 16,5 3 1-16,-6-3-14 0,6-2 6 16,-3-4 2-16,3-2 3 0,3 3 0 0,-3-2 0 0,4-2-13 15,0 3-19-15,1-4-6 0,2-3-4 16,-4-3-5-16,6-2-7 0,-5-4-3 0,5 1-1 15,-9-5-4-15,18 0-4 0,-18 0-7 0,30-8-1 0,0-9 2 16,-10 2-5-16,3-8 8 0,0-3-2 0,0-3 6 16,-5-4 6-16,-2-2 6 0,-3-2 14 0,1 4 22 15,-5-4 13-15,-2 2 13 0,2 2 12 0,-6-2 20 16,-1 4-11-16,0 1 15 0,-2 1 1 0,0 4-7 16,-2 5 9-16,0-1 4 0,-3 3-3 0,0-1-6 15,1 1 1-15,1-1-8 0,-3 5-11 0,1-3-6 16,-2 5-5-16,0 2-6 0,3 0-5 0,-3 2-3 0,3 1-8 15,-6 1-4-15,1 0 0 0,2 2-4 0,-5 2-1 16,-7 2 0-16,-4 2-5 0,2 2 0 0,-16 4 1 16,1 7-3-16,2 1 1 0,0 4-4 0,0 3 0 15,-6 4 3-15,6-2 1 0,0 3 0 0,0 1-1 16,4-1-2-16,-2 2 5 0,5-2-5 0,-1 3 6 16,6-2-2-16,-1 2 3 0,2-1 0 0,4-1-2 15,0 0 2-15,6-2 3 0,1-5 1 0,6 1 2 16,2-3-2-16,2-1-2 0,2 2 1 0,2-4 2 15,2 5 3-15,5 7 7 0,2-9 4 0,10 5-4 16,0-5 3-16,5 3 0 0,1-7 5 0,3-1 1 0,7 1 0 16,-3-8 4-16,3 0 1 0,2 1-4 15,0-7 0-15,3 2-2 0,-1-4 4 0,0-2-7 16,5 0 7-16,0-3-7 0,-5-3-1 0,5 2-2 0,-4-5 1 16,-1-1-2-16,-2 0 3 0,-4 0-2 0,-1 0 5 15,-2-4 1-15,-4 0 0 0,-1-1-3 0,-1-2 3 16,-7 3 0-16,-4-1 3 0,-2 3-1 0,-2-1-2 15,-4-2 1-15,3 0-3 0,-3 2 7 0,-3-4-7 0,1 2 6 16,-4 0 1-16,-1 0-4 0,-2 0 5 0,0 0-8 16,-2 0 0-16,-1 0-4 0,1 0 0 15,-5 1-3-15,3-2 3 0,-3 1-8 0,0 3-1 0,0-2 2 16,0 1-2-16,-2-1 0 0,-1 1-2 0,2 1 3 16,1 3 5-16,0 1 2 0,1 1-6 0,-2 0-1 15,4 2-1-15,-1-1-1 0,1 2 1 0,-3-1-3 16,3 0 0-16,-1 2-3 0,-2-2-2 0,7 7-1 15,-9-8-4-15,5 4-5 0,-4-1-18 0,8 5-19 16,-9-8-21-16,9 8-26 0,-11-7-31 0,11 7-26 16,-32-1-34-16,-4 2-40 0,-4 3-121 0,-2-4-406 0,-1 3 112 15</inkml:trace>
  <inkml:trace contextRef="#ctx0" brushRef="#br0" timeOffset="198095.57">23510 7526 276 0,'0'0'65'15,"0"0"-13"-15,-9-2-6 0,9 2-5 0,-7-4-9 16,7 4-1-16,0 0-7 0,-9-3 0 0,9 3 1 16,0 0-7-16,-7-2-2 0,7 2 1 0,0 0 2 15,0 0-4-15,-11 0-1 0,11 0 0 0,0 0 6 0,0 0-3 16,0 0-3-16,0 0-3 0,-9-2 3 15,9 2 1-15,0 0-7 0,0 0-3 0,0 0 1 16,0 0 2-16,0 0-3 0,0 0 7 0,0 0-2 0,0 0-11 16,0 0 11-16,43 13-2 0,-22-8-6 0,2 1 6 15,13 1-3-15,0 3 2 0,3-2-2 0,-1-1 1 16,2 1 8-16,1-2-10 0,-1 3-4 0,6-4 6 16,-3-3-3-16,-1 7 6 0,3-4-3 0,4 2 0 15,-7-5 6-15,4 2 0 0,2 0 3 0,0-2 0 16,-3 0 4-16,4 1-2 0,-4-3 4 0,1 0-5 15,-3 2 4-15,0-2-8 0,1 2-2 0,-1-6 3 16,1 4 1-16,-4 0 8 0,-1-3-10 0,-1 1 1 16,6 2 5-16,-5-2-2 0,-1 4-1 0,-4-4-9 15,4 2 6-15,-2 0-17 0,3-4 15 0,-3 4 2 16,0-4-9-16,4 2 2 0,-6-1 0 0,2 3-2 16,0-1-4-16,-2-2 2 0,1 3 4 0,-10 0 0 15,0 0-7-15,9 0 0 0,-4 0 4 0,4 3-2 0,2-3-6 16,-4 1 4-16,3 2 0 0,-1-1 6 0,3 0-8 15,-3 0 6-15,-2 4-4 0,4-1 2 0,-2-1 0 16,6 0 10-16,-2 0-8 0,-2-1-12 0,3 4 13 16,3-3 0-16,-2 0-4 0,-3 5 5 0,1-6-2 15,4 3 0-15,-1-1-4 0,-1-1 3 0,0 0 0 0,-4 0 3 16,3 1-4-16,-5-2 5 0,2 1-5 0,-2 1 4 16,3-4-1-16,0 2-8 0,-5 2 7 15,-5-2 1-15,7-2-2 0,-6 3-1 0,-3-1 0 0,-3-3 6 16,1 0-8-16,0 4 2 0,-3-4-2 15,17 2 8-15,-3 2-8 0,1-1 4 0,-1 1 5 0,0-2-3 16,-7-1-2-16,7 2-1 0,-6-3 2 0,-3 2-4 16,7 2 3-16,-2-4 0 0,-7 2 2 15,11-2 4-15,-5 4 1 0,6-4 3 0,-8 0-1 0,9 2-3 16,-4 0-5-16,-4 2 3 0,-6-1-2 0,-1-3 2 16,2 2-2-16,-2-2 1 0,1 1-2 0,-2 1-6 15,1 0 3-15,-1 0 3 0,1-2 4 0,0 2-3 16,-6 1 3-16,0-3-4 0,-2 1-7 0,-4 2 9 0,3-3 1 15,-12 0 0-15,15 1 8 0,-8-1 2 0,-7 0 4 16,12 0 9-16,-12 0 3 0,0 0 11 0,0 0 4 16,0 0 7-16,17 0-2 0,-17 0-1 0,0 0 3 15,8 0 1-15,-8 0-4 0,0 0-2 0,0 0-4 16,0 0-5-16,9-1-6 0,-9 1-4 0,0 0-2 0,0 0-5 16,7-9 3-16,-7 9-8 0,4-7-1 15,-4 7 5-15,2-13-4 0,0 7-6 0,2-3 1 16,-2 2-5-16,-2-4 2 0,0 2-7 0,2-6 4 0,0 0 0 15,-2-2-1-15,2-1 0 0,-2 2 2 16,3-3-5-16,-3 0-1 0,0 1 4 0,0 0-2 0,2-3-4 16,0 1 5-16,0-1-4 0,0-6 0 0,1-5 0 15,-3 2-1-15,6 0-1 0,0 5-4 16,-2-4 3-16,0-1 1 0,1-1-2 0,-1 0 1 0,-1-1 1 16,-1 2-2-16,3-1 3 0,-3 3-4 0,-2 1 2 15,3-3-2-15,-3 0 2 0,0 3-3 0,0 5 2 16,-3-9 1-16,3 9-1 0,-2 1 1 0,2 2-2 0,-3 3 4 15,3-2-2-15,-2 1-1 0,0 1-1 0,-3-1 2 16,5 3 3-16,0 0-1 0,0 2-1 0,-2 1-2 16,2-1 0-16,0 2 0 0,-2 1 0 0,2 1-1 15,0 0 3-15,-3-1-1 0,-1 1-1 0,4-1 3 16,-2 2-1-16,2-1 0 0,-2 1-1 0,2 2-4 16,0-2 3-16,0 7 2 0,-3-13 0 0,0 9 1 15,3-2 2-15,0 6-2 0,0-6 3 0,0 6-6 16,0-8 3-16,0 8 0 0,0-8-1 0,0 8 0 15,-2-6 0-15,2 6 1 0,0 0 0 0,0-13 0 16,0 13-2-16,0-8 2 0,0 4-1 0,0 4 2 16,-2-10-1-16,2 10-1 0,0-8 1 0,0 8 0 0,-2-9-3 15,2 9 3-15,0-10-4 0,0 10 3 0,-5-6-5 16,5 6 3-16,-2-8 0 0,2 8-5 16,-4-9-1-16,4 9 1 0,-7-8 0 0,7 8 3 0,-10-8-5 15,1 3 3-15,0 1-1 0,0-1 0 0,-7-1 7 16,-2-3-6-16,0 3 2 0,-3 0 3 0,0-1-4 15,-11-1 9-15,-2 0-5 0,0 3-4 0,-2-4 3 16,2 2-3-16,-5 0 0 0,2 4 0 0,1-5 3 0,-5 7 0 16,0-6 0-16,-1 3 0 0,4 2 0 0,2-5 4 15,-6 3-4-15,6 0 1 0,-3 0-3 0,3 3 4 16,-3-6-1-16,2 5 0 0,1-2 4 0,-1 1-4 16,1 0 1-16,0 1 2 0,2-2-4 0,-1 0 3 15,3 2-3-15,2-1 3 0,-2 2 0 0,-2-2 0 16,0 1-4-16,0-2 7 0,0 2-2 0,6 1-5 15,-6 1 4-15,-2-4 0 0,4 4-3 0,-4-1 4 16,-2-2-2-16,4 3 2 0,0-1-4 0,-2 1 6 16,0-2-4-16,-1 2-3 0,0 0 1 0,3 0-4 15,0-2 9-15,-3 2-5 0,6 0-4 0,-4 0 2 16,1 0 2-16,0 0 7 0,-3 0-7 0,10 0-1 0,-4 0-3 16,1 0 4-16,7 0-3 0,2 2 5 15,-2-2-1-15,-11 2-1 0,6-2-2 0,4 0 2 0,3 1 1 16,0-1-3-16,1 3 5 0,2-2-5 0,-1 3 3 15,1-4-6-15,0 0 6 0,2 1-3 0,-2 1 2 16,0 0-1-16,-5-2 3 0,4 2-1 0,2 0 2 16,-6 1 0-16,2-2-1 0,-2 2 1 0,3-3-5 0,-1 2 5 15,-2-2-2-15,3 2 0 0,-1-2 4 0,-13 2 0 16,7-2-3-16,4 2 0 0,3-2-2 16,-1 0 2-16,0 0 1 0,3 0 0 0,0 2-3 0,-3-2 2 15,5 0-1-15,-4 0 2 0,0 0-3 0,-1 0 3 16,0 2-6-16,1-2 6 0,1 2-2 0,-1-1 3 15,0-1 0-15,-1 3-1 0,-13 1-2 0,9-2-1 16,1 0 2-16,5-1 1 0,-2 3-1 16,0-3 0-16,3-1-2 0,-3 0 2 0,6 4 0 0,-4 0 0 15,-2-1 1-15,4 1-2 0,-4-3 1 0,2 2 1 16,2-1-3-16,-2-2 3 0,1 2 3 0,-3 2 0 16,3-2-6-16,-2 1 6 0,1-2 0 0,-1 2-4 15,-3-2-7-15,5-1 8 0,-5 0-1 0,1 2 2 16,1 0 2-16,0-2-2 0,-1 0 4 0,-1 0-2 0,2 0 4 15,1 0-10-15,-1 0 1 0,0 0 1 0,1-2 6 16,4 0-7-16,-3 2 4 0,2-1-6 0,-2 1 2 16,4 0 8-16,-6 0-10 0,7-3 5 0,14 3 3 15,-25 0-7-15,11-1 1 0,14 1 2 0,-20 0 0 0,4-3 0 16,0 3-2-16,16 0 3 0,-32-2-4 16,14 0 11-16,-3 2-12 0,3 0 3 0,2 0 2 15,-2 0-3-15,2 0 1 0,5 0 3 0,-8 0-7 16,1 0 5-16,4 0-2 0,1 0-2 0,13 0 0 15,-30 2 6-15,18 0-2 0,-1-2 0 0,4 3 0 0,9-3-3 16,-25 0-1-16,25 0 2 0,-21 0 2 0,21 0-3 16,-16 0 5-16,4 0-4 0,12 0-1 15,-17 0 2-15,17 0 4 0,-21 0-2 0,21 0 4 0,-17 0-1 16,17 0-3-16,-15 0 1 0,15 0-2 0,-11 0 0 16,11 0 3-16,0 0 1 0,0 0-5 0,-19 0-2 15,19 0-3-15,0 0-1 0,0 0 10 0,-13 0-2 16,13 0-4-16,0 0 0 0,0 0 6 0,0 0-5 15,0 0-2-15,-14 0-4 0,14 0 3 0,0 0-3 0,0 0 3 16,0 0-1-16,0 0-1 0,0 0-1 0,0 0-1 16,0 0-1-16,0 0 2 0,-11 4-1 0,11-4 3 15,0 0-3-15,0 0 3 0,-2 8 0 0,2-8-1 16,0 10 1-16,-3-1 4 0,3 0 1 0,-5-1 2 16,5 11-3-16,-2-2-1 0,-3-2-4 0,3 2 5 15,-2 4-2-15,2-3 4 0,-5 11-1 0,5-2-1 16,-6 4 2-16,6-7-6 0,0 7 4 0,-1-6-2 15,-3 7 0-15,4-7-1 0,-3-2 2 0,3-4 1 16,0 14 2-16,-4-3 2 0,2-7-8 0,2-3 3 0,0-2 5 16,-1 1 1-16,1 2-1 0,0-4-5 0,0 2 3 15,0 0 1-15,-1 2-1 0,1-2 0 0,-2-2-3 16,4 3 4-16,-4-2 1 0,2 2-7 0,0-1 5 16,-2 0 0-16,1 4 3 0,1-7 0 0,0 2-3 15,2 2 1-15,-4-1 1 0,1-3-5 0,1 2 6 16,-3-1-5-16,5-1 4 0,-2 1-2 0,-1 0 0 15,1-4 1-15,0 2 1 0,0-4 1 0,2-1-5 16,0-2 2-16,-2 1 1 0,2-9 1 0,-3 15-3 0,3-8 5 16,0 3-4-16,0-10 0 0,-2 13 1 0,0-5 7 15,2-8-8-15,0 13 4 0,0-6-5 0,0-7 2 16,-2 10 0-16,2-10 2 0,0 9-4 0,0-9 2 16,0 0 4-16,0 12-8 0,0-12 3 0,0 0 2 15,0 9-2-15,0-9-2 0,0 0 5 0,0 0 1 16,-2 10-4-16,2-10 1 0,0 0 0 0,0 0 3 15,-3 7-6-15,3-7 0 0,0 0 7 0,0 0-3 16,0 11-4-16,0-11 1 0,0 0-3 0,0 0 3 16,0 10 2-16,0-10-2 0,0 0 2 0,-3 13 0 0,3-13-2 15,0 8 2-15,0-8-4 0,0 0 2 0,3 11 2 16,-3-11 0-16,0 8-3 0,0-8 7 16,0 10 0-16,0-10-7 0,3 8 4 0,-3-8-3 0,2 9 2 15,-2-9 3-15,4 12 1 0,3-6 1 0,-3 0-5 16,3 1 7-16,0-2 3 0,7 6-8 0,2-3-3 15,0 0 7-15,2 0 2 0,0-3-9 0,3 1 6 16,-3-2 4-16,16 2-11 0,-2 0 4 0,-4-2 11 16,-6-2-13-16,-1 0 1 0,13 1-4 0,-11-3 8 0,2 0-6 15,-3 0 2-15,-1 0-4 0,2 0-1 0,13-3 3 16,-4 1 5-16,2 0-5 0,-6 0 2 0,-5 0-7 16,-3 2 8-16,1 0-3 0,0-3 3 0,-4 3-6 15,4-1 2-15,-2-1-1 0,-6 2 0 0,1 0 0 16,-3-2 4-16,-11 2-5 0,19 0 3 0,-19 0 1 15,13 0 0-15,-13 0-2 0,0 0 2 0,17 0 9 16,-17 0 1-16,11-2 2 0,-11 2-2 0,0 0 3 16,0 0 1-16,13 0 0 0,-13 0 1 0,0 0 4 15,0 0-3-15,0 0-3 0,0 0 1 0,14 0 0 16,-14 0-2-16,0 0 1 0,0 0 0 0,0 0-2 16,0 0-10-16,9-2-16 0,-9 2-21 0,0 0-33 15,0 0-29-15,0 0-57 0,0 0-88 0,0 0-291 0,9-17 85 16</inkml:trace>
  <inkml:trace contextRef="#ctx0" brushRef="#br0" timeOffset="-214699.12">23964 11914 352 0,'0'0'133'0,"-11"-1"-16"0,11 1-10 16,0 0-7-16,0 0-12 0,0 0-8 0,0 0-5 16,-17 1-8-16,17-1-5 0,0 0-3 0,0 0-6 15,0 0-7-15,0 0-2 0,0 0-1 0,0 0-4 16,0 0-7-16,0 0-3 0,0 0-2 0,0 0-4 15,0 0-1-15,0 0-5 0,0 0-3 0,0 0 1 16,0 0 4-16,0 0-4 0,51 0 0 0,-30-1-9 16,-1-1 10-16,3 0-4 0,-3 2-4 0,3-4 6 15,-3 4-7-15,1-4 1 0,-3 1 3 0,3 1-7 0,-8 2 4 16,1-2-5-16,-3 2-3 0,-11 0-1 16,17 0 5-16,-17 0-2 0,17 0-3 0,-7 2-5 0,-10-2 9 15,13 5-2-15,-6 0-2 0,3-2 1 0,-4 5-4 16,8 4-1-16,-2 2 2 0,-3 5 0 0,4 10 0 15,-1 2 0-15,1 1-1 0,-1 5 2 0,-5 1-2 16,4 1 1-16,-5 4 1 0,2 21 1 0,-1-13 2 16,-5 15 8-16,0 5 1 0,5 2-4 0,-5 2 11 15,-2-3-6-15,0 2 7 0,0 3 2 0,0-1 1 0,4 4-2 16,2 2-2-16,-2-1-2 0,3 0 5 0,-3-7-4 16,5-2-3-16,1-2-2 0,1-6 0 0,0 0-4 15,-1 0 6-15,1 1-3 0,0-1 3 0,-1-17 6 16,-4-4 0-16,7 18 2 0,-3-11-4 15,-3-7 11-15,4 23-2 0,-1-17-5 0,1 14 3 0,-2 1-3 16,-3-13-4-16,2-7 1 0,1 18-4 0,-1-13 3 16,-3-6-3-16,7 22 0 0,-3-1 0 0,0 0-4 15,0-17 4-15,-4-7-2 0,4-1-3 0,-5-2 1 16,3-1-3-16,3 2 1 0,-4-5-2 0,1 1 0 16,-1-4-3-16,-2-6 3 0,-2-4-3 0,2-1 0 15,-2 2 0-15,3-5 2 0,-3 0-3 0,0 1 1 16,0-4 0-16,1-1 1 0,-3-3-2 0,2-1 3 0,-2 1-2 15,0-9-2-15,0 14 2 0,0-7 0 0,0-7 1 16,0 10-1-16,0-10 1 0,0 14-1 0,0-8-1 16,0-6 0-16,-11 15 3 0,6-6 0 0,-1-4 1 15,-4 4-1-15,-1-1-2 0,-3 3 1 0,3-4-3 0,-3 0 3 16,-4 1-3-16,-3-4 3 0,1 0-2 0,-1-2 2 16,-2 2-4-16,1-2 2 0,-13-2 1 15,1-2 0-15,0 4 2 0,0-8-5 0,6 0 4 0,6-1 0 16,-1 2 3-16,-7-9-2 0,1-1-2 15,8 0 4-15,3 1-5 0,-5-10 0 0,7-2-8 16,-2 2-12-16,2-9-16 0,2-1-9 0,8 0-16 0,-2-3-14 16,6-3-7-16,4-4-12 0,6-18-17 0,3 11 1 15,2-9-3-15,6 13-8 0,4-12-106 0,6 1-268 16,-1 13 79-16</inkml:trace>
  <inkml:trace contextRef="#ctx0" brushRef="#br0" timeOffset="-214118.3289">25439 13302 378 0,'0'0'138'0,"5"-10"-27"0,-5 10-15 16,0 0-15-16,0 0-15 0,0 0 1 0,0 0-17 0,0 0-2 15,4 31-1-15,-4-13-5 0,-2 13 5 16,0 4-9-16,-5 0 0 0,3 3-9 0,2 1-3 0,-5 1-4 16,4-1-1-16,-6 0 6 0,4-2-10 0,1 2-1 15,-3-4-1-15,5 2-1 0,-5-6 3 0,4 1-5 16,-3-2-2-16,1-7 4 0,3-3-4 0,0-4 0 16,0 1-3-16,0-5 5 0,2-12 5 0,-6 18-5 15,6-18 2-15,-4 14 17 0,4-7 15 0,0-7 7 16,0 0-8-16,0 0 1 0,0 0-7 0,0 0-5 15,0 0-5-15,0 0-12 0,0 0-14 0,-11-56-6 16,13 25-3-16,2-3-1 0,1-5-5 0,5-5 3 0,-2 4-2 16,10-22 0-16,-2 14 4 0,-2 9-6 0,0 2 7 15,4 0-5-15,-2-1 5 0,-1 0 3 0,0 8 5 16,-2-2 3-16,3 4 5 0,-5 4-2 0,1 4 0 16,-5 6 3-16,2-2 8 0,-2 6-1 0,-2-1-3 15,2 2-1-15,-5 2-2 0,-2 7-4 0,9-10-5 16,-9 10-1-16,4-7-2 0,-4 7-3 0,0 0 1 15,0 0 3-15,12-5-1 0,-12 5 0 0,0 0 4 16,0 0-6-16,20 20 0 0,-8-6 2 0,-1 2-1 16,-2 1 0-16,9 9 2 0,-2 1-1 0,-2 1 1 0,-3 0-1 15,1-5 4-15,4 3-3 0,-8-3-2 0,2 0 6 16,-1-6-3-16,2 0 4 0,-1 2-4 16,-1 0-2-16,0-3 3 0,-2 3-4 0,2-3 2 0,-2-1-6 15,2-1-15-15,-4-2-11 0,-1-2-19 0,1 1-2 16,-1-3-16-16,-4-8-9 0,7 12-4 0,-7-12-7 0,2 11 2 15,-2-11-18-15,0 0-60 0,0 0-192 16,-11 9 58-16</inkml:trace>
  <inkml:trace contextRef="#ctx0" brushRef="#br0" timeOffset="-213930.12">25421 13575 246 0,'-9'-4'187'0,"9"4"-15"0,-11-8-11 15,11 8-2-15,-7-8-6 0,7 8-21 0,0 0-11 16,0 0-15-16,0-11-11 0,0 11-10 0,0 0-13 15,16-8-6-15,0 2-10 0,2 2-6 0,5-3-20 16,13 3-23-16,-8-1-21 0,4 0-16 0,4 2-6 16,-2 1-12-16,5-3-13 0,-2 1-6 0,-1 0-9 15,-2-3 2-15,2 3 1 0,1-4-5 0,-10 2 7 0,7-6 0 16,-2 2-9-16,-9-5 2 0,-2 1-48 16,2-7-148-16,-7 3 45 0</inkml:trace>
  <inkml:trace contextRef="#ctx0" brushRef="#br0" timeOffset="-213493.3199">26051 13053 333 0,'-17'-18'-9'15,"4"-1"6"-15,-6 0 7 0,-8 0 6 0,3 2 14 16,-6-4-1-16,0 5 10 0,-4 2 2 0,-5 2 4 16,5 1 3-16,-5-1-1 0,-2 6 9 0,0 4 3 0,-5 4-2 15,0 1 11-15,1 7-8 0,1 7 5 0,-28 8-7 16,12 9 7-16,3 4-6 0,14-5-2 0,-7 14-8 16,18-6 7-16,-7 15-8 0,1 3 0 0,8 1 8 15,5 0-13-15,11-12-8 0,5-6 2 0,4 23-6 16,8-17 1-16,3-5 1 0,13 17 6 0,-2-15 2 15,4-9-2-15,18 19-2 0,-2-21-3 0,-3-8-1 16,7-1-1-16,2-4-1 0,28 1-2 0,-3-3-3 16,-10-8 1-16,12-9 5 0,4-4-3 0,-4-9 4 15,-2-4 4-15,-2-4 1 0,2-9-3 0,-1-5-3 16,-5-1-2-16,-10-10-7 0,-4-3 0 0,-7-4-4 0,-9-2-10 16,-5-5-1-16,-14 11 0 0,-7 7-4 15,-2-3 0-15,-8 2-2 0,-6 0 5 0,-14-22-2 16,-2 18-2-16,1 11-1 0,-16-18-4 0,0 16 7 0,4 9 2 15,-15-14-2-15,9 10 3 0,6 9 1 0,1 1 0 16,1 3 3-16,5 1-2 0,2 1 0 0,5 2 2 16,2 3 2-16,5 5-1 0,-2-2-4 0,7 1-7 15,11 7 8-15,-21-8-2 0,21 8-1 0,-11-5 3 0,11 5-5 16,0 0-2-16,-12-7 3 0,12 7-3 0,0 0 1 16,0 0 0-16,0 0 0 0,0 0-1 15,0 0-3-15,-14-8-4 0,14 8-1 0,0 0 1 0,0 0-6 16,0 0-11-16,0 0-15 0,0 0-13 0,0 0-20 15,0 0-21-15,0 0-32 0,0 0-83 0,0 0-251 16,0 0 75-16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12:44.078"/>
    </inkml:context>
    <inkml:brush xml:id="br0">
      <inkml:brushProperty name="width" value="0.05292" units="cm"/>
      <inkml:brushProperty name="height" value="0.05292" units="cm"/>
      <inkml:brushProperty name="color" value="#FF0000"/>
    </inkml:brush>
  </inkml:definitions>
  <inkml:trace contextRef="#ctx0" brushRef="#br0">25754 3740 241 0,'-2'-4'121'0,"2"4"-19"0,0 0-9 15,0 0-1-15,0 0-15 0,-5-10 1 0,5 10-5 16,0 0-12-16,0 0-5 0,0 0-3 0,0 0-6 16,0-10 1-16,0 10-6 0,0 0-4 0,0 0-7 15,0 0-4-15,0-11 4 0,0 11-9 0,0 0-1 16,0 0 5-16,2-11-4 0,-2 11-10 0,0 0 5 0,0 0-7 15,3-13-4-15,-3 13 3 0,0-9 4 0,0 9-7 16,2-8 3-16,-2 8 2 0,2-11 4 0,-2 11-8 16,0 0 2-16,2-10-6 0,-2 10 0 0,6-5 3 15,-6 5 0-15,0 0-7 0,2-11 6 0,-2 11-5 16,0 0-6-16,0 0-7 0,2-6-2 0,-2 6 1 0,0 0 2 16,0 0-2-16,0 0 3 0,0 0-1 15,0 0 5-15,0 0 7 0,0 27-16 0,-2-11 8 16,0 14 5-16,-10 2 5 0,3-2-11 0,0 3-2 15,-3 0 8-15,3 0 0 0,-2 2-4 0,-1-2 1 16,3-3 3-16,0 1 5 0,-3 0-1 0,6-8-6 0,-1-2 1 16,3-3 6-16,-2-1 1 0,2-1-2 0,2-2-6 15,-3-2 3-15,3 1 1 0,0-3 5 0,0-4-7 16,2-6-1-16,-3 17 15 0,3-13-8 0,0-4 4 16,-4 8 2-16,4-8 9 0,0 0 12 0,-2 10 8 15,2-10 16-15,0 0 14 0,-2 8 10 0,2-8 1 16,0 0-10-16,0 0-6 0,0 0-8 0,0 0-5 0,0 0-3 15,0 0-8-15,2-26-13 0,0 10-4 16,2-3-8-16,-1 0-9 0,1-1-9 0,7-9-1 0,-3-4 2 16,3 2-7-16,-2-4 3 0,5 4-4 0,-1 1 5 15,-1 1 3-15,-1 4-1 0,-4 7 0 0,-1 0-2 16,4-2 6-16,-3 4-10 0,2-2 5 0,-3 0-1 16,2 1-1-16,1 1 2 0,0-3 3 0,-1 3-6 15,4-1 6-15,-3 1-4 0,3 2 9 0,-1-3-12 16,0 5 7-16,-1-3-6 0,-1 5 5 0,-5 2 2 15,3 0-2-15,-3-1 3 0,2 3-5 0,-2 0-2 16,-4 6 2-16,7-9-7 0,-7 9-2 0,4-5 8 16,-4 5-4-16,0 0-5 0,9-4 4 0,-9 4-7 15,0 0 9-15,19 9 8 0,-19-9-4 0,11 13 2 16,-4-5-6-16,4 9 7 0,-4 0-6 0,2-1 3 16,1 0-3-16,1 12 8 0,-2-4-7 0,3 7 2 15,-6-7 6-15,-1-3-2 0,3 9-2 0,0-1 1 16,-3-4-2-16,-1-3 2 0,0-3 1 0,1-1-2 0,-1 1 6 15,-2 2-2-15,2-1 2 0,-2-4-4 16,0 3 1-16,2-3 0 0,-1 1 0 0,-1-1-2 16,0-1 4-16,0-1 0 0,3-4 8 0,-5 0-8 0,2-1 5 15,-2-1-7-15,2 1 3 0,-2-9-13 0,5 9-18 16,-5-9-16-16,3 9-15 0,-3-9-20 0,2 8-14 16,-2-8-106-16,0 0-238 0,0 0 70 0</inkml:trace>
  <inkml:trace contextRef="#ctx0" brushRef="#br0" timeOffset="253.11">25743 3835 384 0,'0'0'215'0,"0"0"-23"0,0 0-30 16,-9-6-16-16,9 6-20 0,0 0-19 0,0 0-8 16,0 0-10-16,0 0-13 0,0 0-8 0,0 0-10 15,0 0-7-15,18-11-11 0,3 9-11 0,15-1-17 0,-4 2-20 16,6-2-28-16,0 2-4 0,-4 1-29 0,0 0-29 16,-7 0-109-16,-3 0-246 0,-5-3 73 15</inkml:trace>
  <inkml:trace contextRef="#ctx0" brushRef="#br0" timeOffset="829.08">26324 3694 238 0,'0'0'183'0,"0"0"-38"15,7-9-20-15,-7 9-12 0,0 0-17 16,19-11-16-16,-10 9-14 0,-9 2 0 0,27-2-14 0,-14 0-6 15,6 2-12-15,-19 0 2 0,30 4-1 0,-19 0-1 16,7 5-11-16,-2-1-2 0,0 2 2 0,0-2-1 16,-4 4-13-16,-1 1 7 0,0 1-11 0,1 3 10 15,-3 0-11-15,-5-1 6 0,3 0-4 0,-2 3 3 16,-1-3 1-16,-1 2-6 0,-3 1 5 0,-7-3-1 16,2 3 8-16,0-1-7 0,-4-1 2 0,3 2 1 15,-1-5-3-15,-3 2-8 0,4-4 10 0,-3-1-7 16,4-2 0-16,0-2-2 0,3-1 20 0,2-6 1 15,-7 11 10-15,7-11 19 0,-4 5 5 0,4-5 4 16,0 0-14-16,0 0-5 0,0 0-3 0,0 0-6 16,0 0-5-16,0 0-6 0,9-30-2 0,-3 13-4 0,2 3-4 15,-1-5 3-15,-1 1-1 0,8-11-9 0,-5 4 0 16,0 7 0-16,-2 2-6 0,11-11-6 0,-7 5 1 16,1 5-1-16,-7 1-2 0,4 0-2 0,-1 1-1 15,0 0 1-15,-1-1 5 0,-1 4-4 0,1 2 5 16,1-1-4-16,0-4 3 0,-3 3 0 0,-1 4 1 15,1-2 3-15,-1 3-3 0,-4 7 5 0,8-14-6 16,-6 8 0-16,-2 6-6 0,0 0-3 0,4-10-3 0,-4 10 1 16,0 0 5-16,0 0-1 0,0 0 2 0,0 0-3 15,0 0 1-15,0 0 1 0,0 0 2 0,0 0 5 16,0 0 0-16,-14 33-8 0,7-19 10 0,3 2-6 16,-5 1 2-16,5-2-1 0,-1 0 1 0,0 2 0 15,3 0 8-15,2-4-4 0,0 0 0 0,0-2-5 16,0 1 11-16,4 5 5 0,2-3-8 0,2 0 6 15,3 1 4-15,1-1-7 0,4 0 4 0,3-2-12 16,-4-1-14-16,6-1-22 0,0-2-26 0,11 3-33 16,-8-3-110-16,1-8-249 0,-4 0 71 0</inkml:trace>
  <inkml:trace contextRef="#ctx0" brushRef="#br0" timeOffset="1035">27229 3824 271 0,'0'0'222'0,"7"-6"-37"0,-7 6-22 0,10-9-23 15,-1 5-17-15,2 0-16 0,-1 0-13 0,9-4-8 16,-2 4-10-16,6-2-10 0,-3 2-5 0,3 2-7 16,0 0-9-16,9-2-15 0,-5 4-16 0,-2 0-7 15,-5 0-20-15,4 0-22 0,-1 2-25 0,-6 0-20 16,2 0-22-16,-1 2-83 0,-2-2-221 0,-16-2 65 15</inkml:trace>
  <inkml:trace contextRef="#ctx0" brushRef="#br0" timeOffset="1233.08">27314 3992 264 0,'0'0'160'0,"0"0"-21"0,32 7-26 0,-11-7-5 16,1-3-18-16,15 2 1 0,-3-6-7 0,0 7-8 16,3-1-19-16,-5-4 5 0,-5 3-16 0,7 1-15 15,-6-1-19-15,-5 0-13 0,-1-2-35 0,-1 3-27 16,0-3-92-16,-4 0-180 0,2-2 55 0</inkml:trace>
  <inkml:trace contextRef="#ctx0" brushRef="#br0" timeOffset="1978.98">28315 3401 256 0,'7'-4'105'16,"-7"4"-18"-16,7-6-12 0,-7 6 59 16,0 0-85-16,13-2-6 0,-13 2-1 0,0 0-8 15,17 12-4-15,-13-4 1 0,7 6-9 0,-3 5 4 16,-2 0-2-16,3 11-8 0,-2 2 17 0,-3 0-3 16,-1 1-12-16,-3 0 13 0,-3-1-5 0,-1 0-2 15,2 1-1-15,-3-6 0 0,-1 5 0 0,-1-9-5 16,2-5-10-16,-2-1 10 0,-2-1 2 0,5-2 5 15,-3 1-21-15,-3 3 36 0,8-9-18 16,-2-4-4-16,4-5 6 0,-5 12 12 0,5-12 11 16,-4 9 11-16,4-9 8 0,-2 8 20 0,2-8 2 0,0 0-11 15,0 0-9-15,0 0-12 0,0 0-7 0,0 0-5 16,0 0-2-16,0 0-10 0,0 0 2 0,25-21-8 16,-16 16-6-16,0 1 1 0,7-5-5 0,2 4 1 15,0-2-2-15,0 3-4 0,-2 0 0 0,0-1-4 16,0 4 0-16,3-2-3 0,-4 3 1 0,-15 0-3 0,32 3 3 15,-11-2-2-15,-5 2 0 0,4 3-3 16,1 0 1-16,-3 0-1 0,1 3-1 0,0-1 1 16,-4 0-5-16,3 2 2 0,-4 1-14 0,-3-2 14 15,1 0 0-15,-4-3-1 0,1 3-4 0,-4-6 1 0,2 4 4 16,-4-3-3-16,1 1-1 0,-4-5 2 0,4 8 0 16,-4-8-3-16,-2 8 8 0,2-8-2 0,-6 9 4 15,-1-2-4-15,-10 1 6 0,-1-2-4 0,0-2 7 16,-3 0-2-16,0-2-1 0,2 2 6 0,0-1-1 15,-4-3 6-15,5 0-3 0,-5 0 0 0,0 0-4 16,1 0 1-16,-10-4-2 0,5 1 6 0,4-1 3 16,4 2 4-16,1 0 0 0,4-3 3 0,1 4 3 15,2-1 2-15,11 2 6 0,-19-4-4 0,19 4 5 16,-13-4 1-16,5 2 1 0,8 2-1 0,0 0 3 16,-13-5 1-16,13 5 2 0,0 0-2 0,0 0 4 15,-14-4-1-15,14 4-2 0,0 0-6 0,0 0-1 0,-7-5-3 16,7 5-9-16,0 0 5 0,0 0-6 0,-6-8-1 15,6 8-1-15,0 0-4 0,0 0 2 0,-3-8-2 16,3 8-5-16,0 0 8 0,0 0-12 0,-2-9-13 16,2 9-14-16,0 0-22 0,0 0-26 0,-2-10-31 15,2 10-38-15,0 0-45 0,0 0-187 0,-2-9-443 0,2 9 124 16</inkml:trace>
  <inkml:trace contextRef="#ctx0" brushRef="#br0" timeOffset="2540.1">24808 5108 369 0,'0'0'166'0,"-16"0"-9"16,16 0-18-16,0 0-8 0,0 0-11 0,0 0-5 15,-17 0-8-15,17 0-6 0,0 0-12 0,0 0-10 16,0 0-2-16,0 0-7 0,0 0-9 0,0 0-5 0,0 0-7 16,0 0-4-16,0 0-2 0,0 0-5 0,0 0-23 15,0 0 22-15,0 0-6 0,0 0-4 0,67 0-4 16,-28-4-4-16,4 0-1 0,-2 3 0 0,-4 1 0 16,3 0-4-16,-5 0-3 0,-8 0-15 0,-6 1-18 15,-1 2-14-15,1-2-17 0,-3 1-18 0,-2 0-18 16,-2 1-18-16,-1 3-28 0,-13-6-89 0,14 4-269 15,-14-4 79-15</inkml:trace>
  <inkml:trace contextRef="#ctx0" brushRef="#br0" timeOffset="2748.08">24855 5308 223 0,'0'0'182'0,"0"0"-30"15,0 0-21-15,0 0-16 0,0 0-17 0,0 0-18 16,0 0-2-16,0 0-5 0,32 6 3 0,0-6-14 16,2-2-4-16,0 0-10 0,1-2-12 0,0 1 10 0,-1 2-9 15,-9-3-22-15,-3 1-12 0,-1 2-20 0,0-2-19 16,-4-3-28-16,4 3-34 0,-5-10-66 0,2 5-192 16,-2-4 58-16</inkml:trace>
  <inkml:trace contextRef="#ctx0" brushRef="#br0" timeOffset="3076.06">25168 4875 317 0,'0'0'204'0,"-9"-9"-27"16,9 9-34-16,0 0-17 0,0 0-15 0,0 0-16 0,0 0-10 16,0 0-17-16,0 0 0 0,0 0-10 15,0 0-4-15,43 27-7 0,-16-9-5 0,3 1-7 16,0 2 0-16,2-4-5 0,-5 5-6 0,1 0-2 0,-3 1-7 15,0-1 2-15,-5 3-5 0,-1-7 6 0,-8 3-9 16,-3-3 2-16,0 1 3 0,-3 10-4 0,-3 3-5 16,-9 1 6-16,-7-2-5 0,-2 2 5 0,-7-2 9 15,-6 2-10-15,-1-3 2 0,-4 0 9 0,0-4-4 16,0-2 0-16,2-1-3 0,0-3 0 0,0 0 3 16,5-2-11-16,3-3 13 0,6-5 0 0,5-2 0 15,-1-2-1-15,5 0-3 0,0-1 4 0,4-1 2 16,5-4-1-16,-12 5 2 0,12-5-1 0,0 0-2 15,-9 7-9-15,9-7-2 0,0 0 3 0,0 0-15 16,0 0-22-16,-8 6-18 0,8-6-27 0,0 0-48 0,0 0-145 16,0 0-317-16,0 0 92 0</inkml:trace>
  <inkml:trace contextRef="#ctx0" brushRef="#br0" timeOffset="4100.29">26094 4993 355 0,'0'0'184'0,"27"-3"-33"0,-27 3-21 16,12-5-11-16,-12 5-26 0,18-6-2 0,3 0-12 15,-4 1-10-15,6 1-4 0,-2 0-15 0,16 0-5 16,-3 4-3-16,2-1-3 0,-9 1-2 0,-1 1-7 16,-5 2-5-16,-4 2-7 0,2-1 2 0,2 7-6 0,-8 0 5 15,6-1-10-15,-6 2-6 0,-2 4 2 0,-1-1 2 16,-4 3-5-16,1-1 6 0,-5 0 7 0,-2 3-6 16,0-1 0-16,-4-2 6 0,-3 2-12 0,-3-2 9 15,1 1 1-15,1-1 4 0,-1-1-6 0,-5-3 6 16,3-1-4-16,2-2 3 0,1-1-5 0,1-1 7 15,1-3 5-15,1 2 13 0,5-7 8 0,-9 6 7 16,9-6 0-16,0 0-8 0,-9 6-6 0,9-6-3 16,0 0-4-16,0 0-2 0,0 0-5 0,0 0-3 15,2-29 1-15,10 13-10 0,6-9 1 0,3 0-4 16,-2-3-6-16,7 0 2 0,-3 2-1 0,2 0 0 16,0 3 3-16,-3 1-7 0,-1 0-2 0,-4 9 2 15,-2-4 0-15,-1 3 1 0,0 2 0 0,-3-5 0 0,3 5 0 16,-3-1-3-16,-2 3 4 0,-2 2-1 0,0 0 0 15,-3 1 1-15,1 2 1 0,-5 5 0 0,6-9-3 16,-6 9-1-16,6-8-5 0,-6 8 2 0,0 0-5 16,0 0 3-16,0 0-7 0,0 0 5 0,0 0-3 15,0 0 7-15,0 0-4 0,0 0 0 0,-25 20 1 0,13-5-1 16,-2-1 2-16,0 1 3 0,3-3-3 0,2 2 0 16,0-2 0-16,4-2-1 0,-2 1 5 15,3-3 0-15,2 2 0 0,-1 1 3 0,1-3-1 0,2 2 2 16,0-10 0-16,2 18-1 0,1-9 6 15,3 7 2-15,1-1 0 0,5 0 1 0,1-3-3 0,-4-2 1 16,5 1-5-16,-3-2 1 0,6 0 3 0,-4-1-5 16,6-2-7-16,-2 0-17 0,2-2-11 0,0 1-18 15,0-4-29-15,2-1-37 0,16-6-140 0,-5-2-309 16,2 0 90-16</inkml:trace>
  <inkml:trace contextRef="#ctx0" brushRef="#br0" timeOffset="4311.07">27510 5044 213 0,'0'0'292'15,"0"0"-27"-15,0 0-20 0,0 0-11 0,0 0-23 16,14-3-21-16,-14 3-19 0,0 0-24 0,0 0-18 0,0 0-15 16,0 0-13-16,9-6-9 0,-9 6-12 15,11-4-7-15,1 1-16 0,8-1-15 0,3 2-20 16,13 0-22-16,4-3-23 0,-4 4-34 0,0 1-26 0,-2 1-20 15,3 4-20-15,-12-3-20 0,-4 0-142 16,-6 5-339-16,0-3 96 0</inkml:trace>
  <inkml:trace contextRef="#ctx0" brushRef="#br0" timeOffset="4474.1">27533 5298 444 0,'-9'4'227'0,"9"-4"-14"0,0 0-19 15,0 0-26-15,0 0-17 0,0 0-18 0,0 0-19 16,0 0-13-16,0 0-6 0,39-2-14 0,-16 0-17 0,-1-1-24 16,13 2-31-16,1-2-29 0,0 3-29 0,-1-1-37 15,-1-2-36-15,2-1-107 0,1-2-273 0,0 2 80 16</inkml:trace>
  <inkml:trace contextRef="#ctx0" brushRef="#br0" timeOffset="4998.05">28488 4862 248 0,'7'-6'260'0,"0"-1"-34"0,-7 7-13 15,10-5-25-15,-10 5-29 0,6-7-25 0,-6 7-27 0,0 0-10 16,0 0-5-16,0 0-16 0,0 0-12 0,0 0-4 16,0 0-13-16,9 21 1 0,-11-4-4 0,0 3-5 15,-5-2-6-15,-2 15 0 0,-1 0-6 0,-1-2-1 16,2 2-4-16,-3-2 0 0,4-5-4 0,-1-1-4 15,-1 4-6-15,1-7 9 0,3-3-4 0,1-3 0 16,-2 0 1-16,2-3 2 0,1-2-9 0,1-1 4 16,1-2 0-16,2-8 1 0,-4 13-1 0,4-13 3 0,-2 8-1 15,2-8 1-15,-3 5 4 0,3-5 1 0,0 0 4 16,0 0-3-16,0 0-6 0,0 0 2 0,0 0-6 16,0 0 2-16,0 0-10 0,18-30 1 0,-4 1 0 15,0 2-7-15,2-1-1 0,-1-2-5 0,0 0 1 16,-4-3 1-16,3 0-1 0,-1 6 6 0,-2-3-3 15,-3 5 0-15,1 4 1 0,-1 5 0 0,-1 0 0 16,1-1 2-16,1 1 0 0,-5 4 2 0,0 1 3 16,3 3 3-16,-2 0 2 0,-2 0 0 0,1 1 0 15,-4 7 1-15,9-13 1 0,-5 8-6 0,3 1 1 16,-7 4-2-16,12-11 0 0,-5 7-2 0,-7 4-4 16,8-6 0-16,-8 6 2 0,10-5-5 0,-10 5 2 15,0 0-1-15,0 0 1 0,0 0-7 0,32 9 6 16,-23-3 1-16,0 1-1 0,3 3-2 0,-1 0 2 0,-2 0 3 15,3 5 1-15,-1 1-3 0,0-1 5 0,-1 1-1 16,1-2 3-16,-3-1-5 0,2 1 4 0,1 1-10 16,-4-2 12-16,3 3-1 0,1-2 2 0,-5 0-2 15,-1-2-15-15,2-4-13 0,-4 3-14 0,3-1-29 0,-4-2-19 16,1 1-23-16,1-1-36 0,-2 0-118 16,-2-8-316-16,2 9 92 0</inkml:trace>
  <inkml:trace contextRef="#ctx0" brushRef="#br0" timeOffset="5197.07">28557 5095 463 0,'0'0'252'0,"0"0"-25"0,-9-5-17 0,9 5-23 16,0 0-15-16,0 0-17 0,0 0-17 0,-5-7-14 15,5 7-13-15,0 0-16 0,0 0-11 0,0 0-9 16,0 0-10-16,14-15-18 0,-4 11-14 0,7-5-23 15,2 3-17-15,3 0-27 0,-1-1-17 0,13 2-38 0,-7-4-16 16,-1 6-55-16,-8-6-105 0,14-3-314 0,-2-1 90 16</inkml:trace>
  <inkml:trace contextRef="#ctx0" brushRef="#br0" timeOffset="5443.09">28684 4499 483 0,'-9'-6'286'0,"9"6"-33"16,0 0-20-16,-6-5-29 0,6 5-19 0,0 0-26 16,0 0-17-16,0 0-19 0,-2-6-13 0,2 6-12 15,0 0-11-15,0 0-11 0,0 0-10 0,0 0-16 16,11-6-18-16,-11 6-23 0,20-5-22 0,-2 4-28 15,1-1-19-15,2 0-28 0,4 2-29 0,9-3-9 16,-6 3-25-16,-4-4-114 0,-3 0-312 0,13 2 88 0</inkml:trace>
  <inkml:trace contextRef="#ctx0" brushRef="#br0" timeOffset="5646.85">29230 4291 372 0,'0'0'225'0,"0"-8"-32"0,0 8-27 15,0 0-20-15,0 0-23 0,6-7-21 0,-6 7-17 16,0 0-6-16,0 0-10 0,0 0-7 0,0 0-21 16,0 0 11-16,0 0-13 0,0 0 0 0,5 25-4 15,-5-15-1-15,0 6-4 0,-3 1-2 0,3 2-2 0,0-4-4 16,-2 5 1-16,2-2-8 0,0 3-19 0,0-3-20 16,0 3-16-16,0 0-14 0,0-4-46 15,2 2-25-15,1-2-90 0,2-3-255 0,-3-1 73 0</inkml:trace>
  <inkml:trace contextRef="#ctx0" brushRef="#br0" timeOffset="6500.7">29584 4424 313 0,'4'-10'232'0,"-4"10"-30"15,7-10-25-15,-7 10-19 0,4-6-21 0,-4 6-18 16,0 0-17-16,4-9-20 0,-4 9-9 0,0 0-12 0,0 0-3 15,0 0-11-15,0 0-4 0,0 0-9 0,10 19-5 16,-5-3 5-16,-3 2-9 0,0 3 1 0,0-2-8 16,-2 12 1-16,-2 6-2 0,0-9 1 0,-2-3-5 15,1 6-1-15,-2-8-2 0,0-1 1 0,1-4 0 16,0 1 0-16,-1 0-1 0,1-3 0 0,-2 0-2 16,0-3 0-16,4-3-2 0,-3 0 6 0,1-3-2 15,4-7-2-15,-5 13 3 0,5-13 2 0,-4 9 1 16,4-9 5-16,0 0 2 0,-5 8 8 0,5-8-2 15,0 0-5-15,0 0-6 0,0 0-1 0,0 0 0 16,0 0 0-16,0 0-6 0,31-14-3 0,-21 8 0 16,6 1-3-16,0 0 1 0,2 3-3 0,-4 0-1 0,7-1-11 15,-6 1 7-15,-15 2 3 0,26 5-3 0,-9-3 6 16,2 5-3-16,-6 0 0 0,1 1-3 0,0 2-1 16,-2 2 0-16,-1 1-1 0,-7-2 1 0,1-4 0 15,-2 4 3-15,3 3-3 0,-3-2 2 0,-3 1-5 16,-3-4 3-16,1-2 1 0,-5 3 5 0,2-3-3 0,-10 5-1 15,-4-2 4-15,-13 3 1 0,5-5-1 16,5-2 1-16,-1-4 1 0,2-1 3 0,-2 3-2 16,5-4 2-16,18 0 0 0,-32-5 0 0,13 3 3 0,6-2-1 15,1-2-7-15,3 2-14 0,9 4-13 0,-11-13-11 16,11 13-14-16,-7-12-34 0,7 12-30 0,5-17-47 16,-1 9-86-16,8-4-297 0,-1 0 84 0</inkml:trace>
  <inkml:trace contextRef="#ctx0" brushRef="#br0" timeOffset="7209.26">30181 4860 295 0,'15'-6'264'15,"-15"6"-33"-15,12-5-22 0,-12 5-26 0,9-1-18 16,-9 1-17-16,0 0-16 0,19-7-16 0,-10 6-13 16,-9 1-12-16,29-7-11 0,-8 3-8 0,13 0-7 15,0-1-12-15,3 4-2 0,-1-3-6 0,8 1-5 0,5 3-1 16,-3-1-3-16,27-3-5 0,3 4-2 0,-6 0-4 16,1-2-2-16,-1-3 0 0,-13 3-7 0,12-3 2 15,-12 2-5-15,-7 1 2 0,21-2-1 0,-2 2-3 16,-15 0-2-16,-10-1-9 0,-1 3 11 15,-3-1-5-15,0-2-2 0,-2 2 1 0,-1-2 1 0,-5 3-2 16,-3 0 1-16,-8-2 2 0,-3 2-5 0,0 0 4 16,3 0-6-16,-3-2 0 0,3 0 3 0,0 4-2 15,-2-4 1-15,0 2-2 0,-3 2 2 0,2-4 1 16,-1 4-2-16,-4 0 0 0,2-2 2 0,0 2-2 16,-15-2-3-16,23 0 5 0,-15 0-2 0,-8 0-4 15,19 3 6-15,-19-3-3 0,11 1-1 0,-11-1 0 16,0 0 3-16,16 0-2 0,-16 0 1 0,0 0-2 0,0 0 5 15,0 0 0-15,0 0 1 0,18 0 0 0,-18 0-5 16,0 0 1-16,0 0-6 0,0 0-1 0,0 0-2 16,0 0 2-16,0 0-13 0,0-10 4 0,0 10 0 15,-11-12 0-15,1 8 1 0,-5-8-2 0,-2 2 8 16,4-1-4-16,-5 1 0 0,7-1 3 0,-6 1 2 0,6 2 0 16,0 2 2-16,-1-2 1 0,3 1 2 15,3 3 5-15,-4-1 7 0,3 0 3 0,1 1 0 16,6 4 0-16,-9-8 2 0,9 8-2 0,-7-6 0 15,7 6-4-15,-8-5-2 0,8 5 0 0,0 0-5 16,0 0 1-16,-4-3 0 0,4 3-1 0,0 0-4 0,0 0 0 16,0 0 0-16,0 0-3 0,0 0 2 0,0 0-9 15,0 0 4-15,28 18 2 0,-24-10 4 0,3 0-2 16,2 7-5-16,0-2 3 0,-2-2-4 0,-3 6 4 16,2-5-1-16,-2-2 2 0,0 3 3 0,-1-3-1 15,-3 1 1-15,0-4-2 0,0 3 3 0,0-2-1 16,0 3 0-16,-3-2-1 0,1 1 5 0,-2-2-1 15,-4 6 0-15,2-2 0 0,-1 1-1 0,0-4-14 0,-5 3-20 16,4-2-22-16,-4-3-22 0,8 2-15 0,-4-1-31 16,4-1-27-16,0-1-116 0,4-6-320 0,-7 10 92 15</inkml:trace>
  <inkml:trace contextRef="#ctx0" brushRef="#br0" timeOffset="8144">32578 4687 420 0,'0'0'233'16,"9"-4"-29"-16,-9 4-26 0,0 0-28 0,6-4-23 15,-6 4-18-15,0 0-16 0,0 0-11 0,0 0-6 16,0 0-16-16,0 0-4 0,0 0-13 0,0 0 4 15,17 17-9-15,-13-9 3 0,-2 2-12 0,1 7 2 16,-3-1 4-16,4 2-6 0,-2 1-2 0,0 0-5 16,2-2 2-16,0 0-10 0,-2 2-16 0,3-2-15 0,-3-6-1 15,0 2-15-15,2-1 3 0,-1-4-10 0,1-1-4 16,1-1-8-16,4 0-26 0,0-2-5 0,-9-4-12 16,30 0 0-16,-12-4 19 0,0-2 5 0,1-2 10 15,2-3-5-15,8-7 11 0,-4-2 1 0,2-4 14 16,1 2-2-16,-8-7 10 0,-4 3 10 0,2-2 15 15,-2 2 13-15,-4-2 1 0,-1 5 12 0,-7 4 4 16,1 3 4-16,-2 0-6 0,-1 1-2 0,-4 3 3 16,-1 1-4-16,-4-3 12 0,3 2 2 0,-3 2-6 15,1 1 7-15,-4 1-2 0,-4-4-6 0,-2 1 2 16,1 2 0-16,-8 0-8 0,2 1 5 0,1 2-2 0,-1-1-6 16,0 1 2-16,1 2-7 0,-1 0-1 15,-2 4-2-15,3 0 4 0,-14 4-2 0,7-2 1 16,-5 4 2-16,7 1 0 0,2-1-13 0,2 2 12 0,-9 7-12 15,8-3 9-15,1 0-6 0,-9 4 7 0,10-1-12 16,2-1 4-16,2 1 1 0,-7 9-1 0,5-5-4 16,1-3 3-16,-2 9 0 0,4-5 6 0,2 0 0 15,-3 6 2-15,5-5-7 0,0-1 1 0,1-2 2 0,3-1 3 16,3 3-5-16,-3-2-1 0,3-3 9 0,-2 2-6 16,4-1 2-16,2 0-1 0,2 3 1 15,6-3 7-15,1 0-3 0,2 1-1 0,3-1-6 0,13 10 9 16,-1-9-3-16,2 0 0 0,2 0 2 15,5-4-3-15,-1-1 6 0,3-3-7 0,-3 0 4 0,2-3 3 16,0-4-5-16,2 2-2 0,-2-4 2 0,-4-4-4 16,2 2 4-16,2-6 7 0,-11-3 0 15,7 1-6-15,0-2 4 0,-7 0-1 0,-2-1 11 0,-5 3 5 16,-1-2 3-16,0 0-7 0,-2-5-1 0,2 5 0 16,0-3-1-16,-2 3-1 0,-1-5-1 0,0 3-12 15,-2-2 10-15,1 0 6 0,-2 3 0 0,-1-1-1 16,1-1 2-16,-5 2-5 0,-1 1 3 0,0 2-2 0,0-1-1 15,-5 4-1-15,0-5-4 0,2 3 1 0,-2-2 0 16,0 1-8-16,-2-1 2 0,2 2-2 0,-3 1 0 16,1-2-2-16,-1 1 3 0,-1 1-6 0,4 8 0 15,-5-16 1-15,1 7 1 0,2 1 1 0,-1 2-7 16,1-2-2-16,2 8 7 0,-7-15-7 0,4 9 7 0,3 6-3 16,-4-12 4-16,2 6-1 0,2 6-2 15,-5-8-1-15,5 8-1 0,-4-11-2 0,4 11-2 16,-2-8-1-16,2 8 0 0,-3-9-3 0,3 9-2 15,-4-5-2-15,4 5 1 0,0 0-2 0,-2-11 0 16,2 11-1-16,0 0-2 0,-2-9-1 0,2 9 1 0,0 0-7 16,0 0 4-16,0 0-1 0,-4-9 2 15,4 9-6-15,0 0 1 0,0 0 2 0,-4-8-4 0,4 8-4 16,0 0-7-16,0 0-2 0,0 0-7 0,0 0-13 16,-2-11-4-16,2 11-20 0,0 0-21 0,0 0-38 15,0 0-100-15,0-10-286 0,0 10 85 0</inkml:trace>
  <inkml:trace contextRef="#ctx0" brushRef="#br0" timeOffset="8966.08">28399 5409 393 0,'0'0'150'0,"0"0"-18"16,0 0-16-16,15 0-10 0,-15 0-11 0,0 0-1 0,0 0-7 15,0 0-10-15,0 0-2 0,0 0-9 0,0 0-1 16,0 0-12-16,0 0-4 0,0 0-6 0,0 0 2 15,11-3-3-15,-11 3-6 0,0 0-9 0,0 0 1 16,0 0-4-16,13 0-3 0,-13 0 4 0,23 0-4 16,0 0-7-16,11-1-3 0,5 1-2 0,5-3 0 15,-4 3 7-15,1 0-5 0,3 0 7 0,-3 0-7 16,-1 3-4-16,-2-3 3 0,-4 0 4 0,-7 0-7 16,-2-3 8-16,-7 3-5 0,1 0-5 0,-1 0 1 0,-4 0 0 15,-3 0-1-15,-11 0 7 0,16 0-7 0,-16 0 2 16,0 0-4-16,18 0 6 0,-18 0-9 0,0 0 11 15,14 0-10-15,-14 0 3 0,0 0 4 0,0 0-8 16,9-2-3-16,-9 2-10 0,0 0-5 0,0 0-18 16,0 0-17-16,0 0-21 0,0 0-23 0,13-2-30 15,-13 2-93-15,0 0-262 0,0 0 76 0</inkml:trace>
  <inkml:trace contextRef="#ctx0" brushRef="#br0" timeOffset="9351.04">28589 5530 219 0,'0'0'169'16,"0"0"-32"-16,-9 2-13 0,9-2-16 0,0 0-13 15,0 0 6-15,0 0-19 0,0 0 9 0,0 0-1 16,0 0 1-16,0 0-5 0,0 0-1 0,0 0-3 15,0 0-4-15,0 0-7 0,0 0-5 0,0 0-10 0,0 0 1 16,0 0-10-16,0 0-5 0,0 0-5 0,0 0-6 16,0 0 0-16,0 0-6 0,0 0-5 0,0 0 1 15,45-4-3-15,-10 1-3 0,1 3-1 0,1 0 1 16,-3-1-3-16,-5-1-3 0,3 2 2 0,-4-2-4 16,-7 2 1-16,-2 0-2 0,2-2 0 0,0 2 0 15,-1 2-2-15,-1-4 0 0,-8 4 2 0,1-2-4 16,-12 0 1-16,20 0-2 0,-20 0 1 0,14 0 1 15,-14 0 1-15,15 0-3 0,-15 0-2 0,12 0-4 16,-12 0-5-16,0 0-7 0,0 0-1 0,14 0-8 16,-14 0-8-16,0 0-12 0,0 0-6 0,0 0-4 0,14 0-17 15,-14 0-20-15,0 0-23 0,0 0-112 0,0 0-272 16,11-5 78-16</inkml:trace>
  <inkml:trace contextRef="#ctx0" brushRef="#br0" timeOffset="9649.08">28675 5579 230 0,'0'0'167'0,"-8"2"-12"0,8-2-16 16,0 0-17-16,0 0-10 0,0 0-10 0,0 0-8 15,0 0-13-15,0 0-3 0,0 0-6 0,0 0-6 16,0 0-7-16,0 0-7 0,0 0-3 0,0 0-13 16,0 0 0-16,0 0-5 0,0 0-5 0,40 5 1 15,-25-3-6-15,-2-2-2 0,8 0-2 0,-1 1 1 0,0-1-3 16,-1-1 7-16,-6 2-8 0,2-1-3 0,-4 3-5 16,-11-3-9-16,17 1-7 0,-17-1-12 0,0 0-16 15,17 0-28-15,-17 0-39 0,11 0-105 0,-11 0-253 16,0 0 73-16</inkml:trace>
  <inkml:trace contextRef="#ctx0" brushRef="#br0" timeOffset="10055.04">28839 5859 319 0,'-9'0'202'15,"9"0"-33"-15,0 0-17 0,0 0-20 0,0 0-23 16,0 0-19-16,0 0-8 0,0 0-9 0,0 0-9 16,0 0-12-16,21 8-2 0,-21-8-6 0,18 4-6 15,-8-2-10-15,-1 5 1 0,2-6-13 0,-4 7 6 0,2-3-2 16,-2 5-6-16,2 1 3 0,0 1-3 0,-4 0-5 15,-3 0 0-15,0 3 10 0,-6 1-2 0,2 1 3 16,-5-3-7-16,-3 3 4 0,-1-1 2 0,-3-3-1 16,1 4-4-16,2-2 4 0,-4 2-9 0,0-6 6 15,3 2-2-15,3-2-7 0,0-4 7 0,2-2-1 16,0 3-4-16,3-4-3 0,4-4 7 0,-9 9-4 0,9-9 2 16,-7 7-1-16,7-7-3 0,-7 4 4 15,7-4-3-15,0 0-2 0,-5 8 3 0,5-8-5 0,0 0 1 16,0 0-4-16,0 0-5 0,-4 11-19 15,4-11-9-15,0 0-35 0,2 12-46 0,-2-12-126 16,0 17-285-16,2-7 85 0</inkml:trace>
  <inkml:trace contextRef="#ctx0" brushRef="#br0" timeOffset="10219.17">28682 6597 230 0,'0'0'286'0,"-4"8"-26"0,4-8-15 0,0 0-25 16,0 0-27-16,0 0-24 0,-5 4-18 0,5-4-25 16,0 0-39-16,0 0-46 0,0 0-72 0,0 0-77 15,0 0-137-15,0 0-292 0,-15 8 84 0</inkml:trace>
  <inkml:trace contextRef="#ctx0" brushRef="#br0" timeOffset="25042.52">19656 8185 396 0,'0'0'167'0,"0"0"-20"0,4-7-15 16,-4 7-5-16,0-4-10 0,0 4-7 0,0 0-6 15,5-6-2-15,-5 6-9 0,0 0-6 0,0 0-10 16,3-3-2-16,-3 3-9 0,0 0-10 0,0 0-3 16,0 0-12-16,0 0-5 0,2-4-8 0,-2 4-7 15,0 0-4-15,0 0-3 0,0 0-2 0,0 0-2 0,0 0-3 16,0 0 1-16,2 17-2 0,-2 0 2 0,-2 2-5 16,2 1 5-16,-2 11-7 0,-4-2 2 0,2 2-2 15,-3-2 3-15,3 1 2 0,-3-7-4 0,1 7-1 16,-2-5 0-16,1-3-1 0,5-2 2 0,-2-2 0 15,-1 0 0-15,1-1-1 0,-2 3-9 0,4-5 12 16,0 1 2-16,0-4-1 0,0-1-5 0,-1-5 2 16,1 2 1-16,2-8 3 0,0 10-6 0,0-3 10 0,0-7-3 15,-2 6 5-15,2-6 0 0,0 0 2 0,0 0-4 16,0 0 1-16,0 0 2 0,0 0 0 0,0 0-6 16,0-23-3-16,4 6-3 0,1-3-6 0,1-11-3 15,2-6-1-15,-1 5-5 0,-1-3-4 0,1-2 5 16,5 2-1-16,-5-1 3 0,1 2-1 0,-1 1 6 15,3 2-2-15,-4 0-2 0,3 3 5 0,-4 3-4 16,2 7 3-16,-2-1-1 0,-1 4 1 0,3-1-2 0,-3 4-1 16,-2 2 0-16,3-1 3 0,-2 5 1 15,1-2-3-15,-1 3 0 0,-3 5-7 0,4-8 4 16,-4 8 0-16,4-5 3 0,-4 5 5 0,0 0-8 16,9-3 5-16,-9 3-3 0,12 8 0 0,-5-4 0 15,2 5 0-15,-5-1 0 0,6 7 4 0,1 3-4 0,-2-1 3 16,3 11-1-16,-1-5 1 0,-2 6-1 0,-2-5 7 15,0 7-8-15,0-2 6 0,-3-5 2 0,3 5 0 16,-2-3-6-16,-1-5 1 0,1 0 2 0,-1 8 3 16,3-4 2-16,-3-6-2 0,-1 1-4 0,4-2 6 15,-2 0-1-15,1 1-4 0,1-1 2 0,-1-1 5 16,2 2-3-16,1-8 0 0,-7 4 5 0,7 0-1 16,-1-3 0-16,-4-4-7 0,0 2 4 0,1-3-10 15,-3-2-7-15,5 2-8 0,-5-3-11 0,-2-4 1 16,5 9-15-16,-5-9-36 0,0 0-38 0,0 0-78 0,0 0-236 15,0 0 70-15</inkml:trace>
  <inkml:trace contextRef="#ctx0" brushRef="#br0" timeOffset="25237.07">19681 8403 277 0,'25'-6'123'16,"-2"-1"-14"-16,-1 1-12 0,-3 6-13 0,4-4-11 16,11 0-6-16,2 0-10 0,3 4-2 0,-5-4-8 15,-9 1-15-15,-2 2-23 0,-5 1-17 0,1-3-23 16,-3 3-27-16,-3-1-53 0,-2-2-128 0,-1 0 40 16</inkml:trace>
  <inkml:trace contextRef="#ctx0" brushRef="#br0" timeOffset="25530.97">19980 7898 248 0,'0'0'82'0,"0"0"-12"0,0 0-3 0,0 0-6 15,0 0-6-15,0 0 1 0,0 0-8 0,0 0 2 16,0 0-1-16,47-3-7 0,-28 3-1 0,-4-2-6 16,4 2 3-16,2 0-13 0,-8 0-1 0,6-2-21 15,-6 2-12-15,3 0-16 0,-16 0-22 0,23 0-61 16,-11 0-125-16,-12 0 40 0</inkml:trace>
  <inkml:trace contextRef="#ctx0" brushRef="#br0" timeOffset="25747.4">20409 7704 373 0,'0'0'148'0,"0"0"-27"0,0 0-22 0,0 0-7 16,0 0-12-16,0 0-11 0,0 0-9 0,0 0-5 15,0 0-15-15,0 0 2 0,11 16-7 0,-9-8-3 16,2 3-2-16,1 3-1 0,-3 4-6 0,6-1-2 16,-4 2-3-16,-4-1 4 0,4 1-5 0,1 12 0 0,-3-1 4 15,-2-5-4-15,0-2 0 0,0-3-19 0,0 13-15 16,-2-6-22-16,4-7-14 0,-2 1-22 16,0-4-87-16,0 2-193 0,5-2 59 0</inkml:trace>
  <inkml:trace contextRef="#ctx0" brushRef="#br0" timeOffset="25967.2">20776 8227 282 0,'0'0'147'0,"15"-3"-40"15,-4 1-5-15,8 0-10 0,0 0-15 0,1 0-7 16,3 2-8-16,9-2-14 0,-5 4-25 0,-2-2-16 16,12 4-23-16,-10 0-19 0,-4 0-30 0,-3-2-41 15,1 0-123-15,-8 2 39 0</inkml:trace>
  <inkml:trace contextRef="#ctx0" brushRef="#br0" timeOffset="26135">20869 8462 305 0,'0'0'124'0,"0"0"-20"0,28 3-10 16,-10-1-7-16,0-2-13 0,4 0-14 0,1 0-9 0,11 0-26 16,3 2-27-16,-2-2-27 0,-1 2-30 0,0 0-37 15,-6-2-113-15,8 2 38 0</inkml:trace>
  <inkml:trace contextRef="#ctx0" brushRef="#br0" timeOffset="26676.14">22199 8250 214 0,'-5'-5'88'0,"-2"-2"-17"16,7 7-3-16,-13-6-8 0,4 2-2 16,9 4-9-16,-19-4-4 0,19 4-12 0,-30 0 14 0,13 3-5 15,0-2 1-15,-1 3-2 0,-2 2-4 0,-1 1 0 16,2 2 0-16,2 0-8 0,0 2-4 0,2 1 13 16,1 0-17-16,3 0 6 0,-1-1-8 0,5 1-1 15,-2-2-7-15,7 1 10 0,-3-4-7 0,3 4 3 16,2-3 4-16,0-8 5 0,5 17-10 0,-3-9 3 15,2 0-2-15,3-1-2 0,-4-2 6 0,-3-5 4 16,11 11-4-16,-4-7 4 0,-7-4 6 0,14 6-4 16,-14-6-1-16,15 0-5 0,-15 0 6 0,17-6-10 0,-8 2-2 15,0-3-9-15,5-2 6 0,-3-4-6 0,0-1 2 16,1-1-6-16,-1 1 4 0,1 2 3 0,-8-1-1 16,3 3-8-16,0-1 5 0,-3 5 3 0,3 0-2 15,-4-2 4-15,3 2-4 0,-6 6 0 0,5-11-2 16,-5 11-2-16,6-10 2 0,-6 10-8 0,5-6 3 15,-5 6-4-15,0 0 7 0,6-4-6 0,-6 4 0 16,0 0-5-16,0 0 12 0,0 0-11 0,0 0 6 16,8-7-8-16,-8 7 8 0,0 0-2 0,0 0-4 15,0 0 3-15,0 0 0 0,0 0 5 0,0 0-2 16,11 20-5-16,-11-20 8 0,5 7-2 0,-1 0 2 0,-4-7-3 16,5 12 5-16,-2-6 4 0,1 2-6 15,-2-1 7-15,5 1-10 0,-3-2-11 0,1 1-5 0,2 3-12 16,0-5-13-16,0 2-12 0,-1 1-15 0,8 4-11 15,-3-2-11-15,4-1-60 0,-7-1-182 0,3-3 54 16</inkml:trace>
  <inkml:trace contextRef="#ctx0" brushRef="#br0" timeOffset="27234.03">22673 8242 255 0,'0'-6'117'0,"-2"0"-16"16,2 6-21-16,-7-12-9 0,5 6-3 0,-3 0-9 15,1-1-5-15,-4 3-7 0,2-1-16 0,6 5 1 16,-19-9 0-16,8 6-3 0,11 3-1 0,-30-4-5 16,13 3 2-16,-2 5 1 0,0-3-5 0,2 6-2 15,-2-2-1-15,1 6-9 0,0 0 11 0,-1 1-6 16,-5 6-1-16,3 1-3 0,8-4 4 0,3-1 2 15,1 0 3-15,0 0-8 0,4-1 7 0,0-2-2 0,5 1 1 16,0-5-4-16,0 4 6 0,5-3 1 0,-2-2 0 16,4 5 5-16,-1-5-4 0,3-2 8 0,8 4-5 15,-4-7 9-15,6 3-3 0,0-4-1 0,-2-4-5 16,1-1-4-16,2-3 1 0,10-9 1 0,-3 0-10 0,-1-7-3 16,-3 0-3-16,-6-3-3 0,0-4-7 15,-6-4-1-15,3 2-1 0,-5-1-1 0,0 0-1 16,-5 0 0-16,4 3 7 0,-8-1 3 0,2 8-4 0,0 6 15 15,-4 1-6-15,4 1 0 0,-2 1 8 16,-2 5-5-16,2 0 6 0,-2 2 3 0,2 0-3 0,0 8-3 16,0-13-5-16,0 13-4 0,0 0-4 0,-2-10 2 15,2 10-2-15,0 0-4 0,0 0 3 16,0 0-3-16,0 0-3 0,0 0 5 0,0 0-5 0,0 0 2 16,-17 37 0-16,13-20 1 0,-1 1 2 0,1 12-4 15,1-2 6-15,1 2 0 0,-1-3 4 0,6 3 0 16,-3-5 0-16,2-2-2 0,1-3 1 0,1 9 4 0,1-2 2 15,-1-7-1-15,3-1 2 0,-3-2-3 16,4-1-12-16,-4 0-7 0,1-1-21 0,-1-7 5 0,1 2-5 16,-3-1-1-16,2-4 4 0,4-1-15 0,-8-4-13 15,11 4-19-15,-11-4-17 0,18-4 3 0,-18 4-2 16,27-12-50-16,-8 2-170 0,6-12 51 0</inkml:trace>
  <inkml:trace contextRef="#ctx0" brushRef="#br0" timeOffset="27496.9">22942 8189 678 0,'19'-24'-32'15,"-6"5"35"-15,-2 0 15 0,-1 5 14 0,1-1 3 16,-2 3 22-16,1 0-5 0,-6 1 10 0,3 3 0 15,-3 0 3-15,1 2-1 0,-1 0-1 0,1 0-6 16,0 2-8-16,-5 4-9 0,4-8-12 0,-4 8-3 16,5-5-6-16,-5 5-6 0,0 0 6 0,0 0-8 0,0 0-4 15,0 0 3-15,8 15-5 0,-5-5 5 0,-1 6-6 16,-2 5 3-16,3-2-1 0,-3 11-2 0,2 1 1 16,0-2-1-16,-2 0-1 0,0-5-3 0,0-2 3 15,0-4 0-15,0 0-6 0,0 0 6 0,0-1-6 16,0 1 3-16,3-4 1 0,-3 1 1 0,-3-5-1 15,3 1-4-15,0-1 9 0,-2-4-4 0,2 1-1 16,0-7 8-16,-5 12-4 0,5-7 2 0,0-5-2 16,-5 11 6-16,-1-7 7 0,-3 2 3 0,-5 1 0 0,-6-1 0 15,-3 0-1-15,-9 0-7 0,-4-1-20 0,6-4-13 16,7-2-16-16,0-3-30 0,5 1-37 0,-3-3-77 16,6-4-215-16,1-6 65 0</inkml:trace>
  <inkml:trace contextRef="#ctx0" brushRef="#br0" timeOffset="27681.03">23059 7900 349 0,'0'-7'270'0,"0"7"-34"16,0 0-37-16,0 0-22 0,0 0-25 15,0 0-21-15,2-8-13 0,-2 8-12 0,0 0-20 0,0 0-25 16,0 0-26-16,0 0-39 0,0 0-34 0,0 0-21 15,0 0-18-15,0 0-21 0,0 0-115 0,25 6-253 16,-7-2 74-16</inkml:trace>
  <inkml:trace contextRef="#ctx0" brushRef="#br0" timeOffset="27930.6">23545 7827 286 0,'0'0'93'0,"-19"-2"-14"0,19 2-5 16,-25 13-9-16,9-4-8 0,-9 11-4 15,2 2-5-15,-2 1 4 0,5 1-7 0,-1 1-4 0,7-3-5 16,3-1 4-16,2-2-14 0,2 0 13 0,2 13-10 16,5-9-6-16,0-3 4 0,5-3-5 0,2-1-3 15,2 2 7-15,4-3 1 0,3-1 0 0,1 1-9 16,9 1 4-16,-5-6-13 0,0 1-9 0,-1-10-22 0,1 2-14 15,2-3-20-15,-2-3-16 0,15-6-63 0,-6-5-158 16,4-5 50-16</inkml:trace>
  <inkml:trace contextRef="#ctx0" brushRef="#br0" timeOffset="28398.92">23930 7820 327 0,'0'0'120'0,"4"-9"-4"0,-4 9-11 0,2-4-24 15,-2 4-6-15,0 0-16 0,0 0-6 0,0 0-19 16,0 0 6-16,0 0-10 0,0 0 3 0,0 0-5 0,5 16-9 15,-8 0 7-15,1 1-9 0,0 2 5 16,-2 1-7-16,-3 11-2 0,5 0 2 0,-6 0-3 16,2 0 5-16,1-3-4 0,-1-1 0 0,-1-6 4 0,5-3-8 15,-4 0 1-15,2 1 1 0,-1-3 4 0,3 1-6 16,-2-5-4-16,4 1 7 0,-2-5 0 0,-1 0-1 16,1-2 2-16,0 0 0 0,2-6 0 0,-2 10 21 15,2-10 8-15,0 7-7 0,0-7 5 0,0 0-7 0,0 0 2 16,0 0-12-16,0 0 0 0,2-31-8 15,5 12-10-15,-1-11-3 0,3-1-7 0,3-5 0 16,-1 0-6-16,3 3 2 0,-3 0 3 0,5 2-3 0,-4 2 8 16,-3 9 2-16,-3 1-7 0,2 5 6 0,-1 2-6 15,-5 4 8-15,2-3-3 0,1 4 1 0,-3 1 5 16,0 1-2-16,-2 5 5 0,8-10-3 0,-8 10 0 16,2-5-2-16,-2 5-4 0,9-5-2 0,-9 5 1 15,6-5 6-15,-6 5-7 0,11-2-3 0,-11 2 3 16,0 0 3-16,19 0-4 0,-19 0 1 0,19 5 5 15,-13-2-5-15,3 4-5 0,-2-1 3 0,3 0 2 16,3 5-3-16,-1 0 5 0,-1 4 0 0,-2-3-5 16,-1 4 3-16,2 1 1 0,-3-1 2 0,2 1 1 15,-2 1-3-15,-2 1 6 0,1-1-5 0,1 0 4 16,0 2 4-16,-3-2-7 0,1-4 4 0,-2 2-8 16,3 1-12-16,-3-5-18 0,-1 0-15 0,0-1-10 0,-2-2-17 15,2 0-11-15,-2 0-8 0,0-3-59 0,0 1-181 16,0-7 55-16</inkml:trace>
  <inkml:trace contextRef="#ctx0" brushRef="#br0" timeOffset="28615.22">23885 8011 305 0,'0'0'181'0,"0"0"-19"15,0 0-34-15,0 0-16 0,0 0-10 0,0 0-6 16,0 0-19-16,0 0-8 0,0 0-3 0,24-3-11 0,-3 6-9 16,-3-3-7-16,2 0-16 0,-1 0-17 15,2 0-25-15,1 1-23 0,-4-2-28 0,3 1-23 16,-1-3-63-16,-1-3-184 0,4-1 57 0</inkml:trace>
  <inkml:trace contextRef="#ctx0" brushRef="#br0" timeOffset="28992.93">24242 7643 213 0,'0'0'162'16,"0"0"-48"-16,0-11-9 0,0 11-16 0,0 0-9 16,0 0-13-16,14-4-9 0,-14 4-2 15,0 0-11-15,84 28 33 0,-54-12-40 0,4 0-4 16,-3 0-4-16,-1 4-3 0,2 5-2 15,-4-3-7-15,-5 3 2 0,-5 2-4 0,-2 0-4 0,2-1-3 16,-7 3-1-16,-2 1 7 0,-6 1-2 0,0-7-4 16,-6-2 8-16,-4 8-8 0,0 2-9 15,1-9 11-15,-3-3 1 0,1-2-2 0,-7 12-4 0,0-10 0 16,4 1 5-16,-2-5-2 0,-1 0 3 0,1-1-10 16,1 1 7-16,-4-4-3 0,4 1 8 0,1-1-4 15,2-1 1-15,-1-3-1 0,4-2 9 0,-1 0 5 16,3-1 0-16,-3-2 1 0,7-3 9 0,-7 9 3 0,2-6 3 15,5-3 5-15,-4 4 8 0,4-4 5 0,-5 3 3 16,5-3-1-16,0 0-1 0,-6 5-1 0,6-5-4 16,0 0-2-16,-2 5-7 0,2-5-6 0,0 0 0 15,0 0-13-15,0 0-23 0,0 0-35 0,0 0-39 16,0 0-47-16,0 0-37 0,0 0-106 0,0 0-314 0,0 0 91 16</inkml:trace>
  <inkml:trace contextRef="#ctx0" brushRef="#br0" timeOffset="29674.01">21596 8721 251 0,'0'0'82'0,"0"0"-5"16,0 0-14-16,-8-4-5 0,8 4-8 15,0 0-4-15,0 0-9 0,0 0 4 0,0 0-3 0,0 0 6 16,0 0 7-16,0 0 4 0,0 0 5 0,42 2-1 15,0-2 5-15,3-3-6 0,29 3 1 0,3-5 4 16,3 2-6-16,6-2-1 0,70-3-5 0,-51 1 5 16,-16 3-2-16,68-2-5 0,-53 4-4 0,-19 2 0 15,2-2-9-15,68-4-1 0,-53 8-3 0,-24-4-4 0,1 2-4 16,-7 0-2-16,-18-2-1 0,-4 4-6 0,-9-2 2 16,3 0-3-16,3 2 0 0,-7-2-3 0,3 2 0 15,-5 0 0-15,6 0-4 0,-1 0 2 0,-2 1-2 16,1-1 2-16,-2-1-4 0,1 3 0 0,-2-1-3 15,-2-3 1-15,1 0 0 0,-4 1-1 0,3-1-1 16,-2 3 2-16,-11-3-3 0,8 4 2 0,-2-3 1 16,-7 2 1-16,-2-1 0 0,-4-2 5 0,0 0-1 15,0 2 5-15,0-2 0 0,4 0-5 0,-8 0 1 16,1 0 0-16,-14 0 1 0,18-2-7 0,-18 2 6 0,18 2-3 16,-18-2 2-16,14 0 1 0,-14 0-3 15,0 0-1-15,14 0-1 0,-14 0 4 0,0 0-8 0,0 0-12 16,13 0-24-16,-13 0-27 0,0 0-33 0,0 0-50 15,0 0-91-15,0 0-282 0,0 0 81 0</inkml:trace>
  <inkml:trace contextRef="#ctx0" brushRef="#br0" timeOffset="31210.02">22751 9200 346 0,'0'0'134'0,"-2"-10"-10"16,2 10-26-16,-3-8 3 0,3 8-11 0,-3-8-8 15,3 8-3-15,0-11-4 0,0 5 4 0,0 6-4 16,-2-7-13-16,2 7-5 0,0 0-8 0,-2-8-13 16,2 8-6-16,0 0-6 0,0 0-5 0,0-5-19 15,0 5 16-15,0 0-5 0,0 0 1 0,-7 20-7 0,1 0-2 16,-3-1 10-16,-3 11-4 0,1 4 0 0,-8-1-2 16,6 2 1-16,-4-2 1 0,4-1 1 0,-1-1-4 15,1-2 0-15,-1-2-5 0,7-5 4 0,-4-3-11 16,9-5 19-16,-5 0-10 0,-1-1-1 0,4-3 2 15,2-2 4-15,-1-1 2 0,1-2-3 0,-2 2 0 16,4-7 5-16,0 8 4 0,0-8 12 0,-2 5 15 16,2-5-3-16,0 0-2 0,0 0-4 0,0 0 0 0,0 0-5 15,0 0-2-15,2-21-3 0,7 2-6 0,5-12-7 16,-5 1-6-16,6-4-8 0,-1 0 8 0,2-4-6 16,-2 2-1-16,4-1 2 0,0-1-2 0,-1 6 0 15,-4-1 0-15,4 4 0 0,-4 0 2 0,-2 7 9 16,1 5-3-16,-6 3 2 0,1 2 1 0,0 3 3 15,-5 2-4-15,3-1-3 0,-2 5-1 0,1-3-7 16,-4 6 3-16,4-6-2 0,-4 6 1 0,0 0-4 16,7-5 0-16,-7 5 1 0,0 0 4 0,0 0-4 15,21 15 1-15,-19-7-2 0,2 0 2 0,1 2 3 16,5 7-4-16,-4 0-2 0,1 0 0 0,0 3 5 16,-1 0-8-16,2-1 2 0,3 9 7 0,-2 1-4 15,-2-6 5-15,0-3-8 0,-3-4 7 0,1 4-1 0,1-7 9 16,-1 4-10-16,0-3 2 0,0 1 3 0,1 1 2 15,-1-4-4-15,-3 0 5 0,2-1-9 0,-2-1-9 16,1-2-10-16,0 1-14 0,1-1-25 0,-2 0-16 16,1-4-14-16,-1 5-32 0,-2-3-94 0,0-6-256 15,-5 6 76-15</inkml:trace>
  <inkml:trace contextRef="#ctx0" brushRef="#br0" timeOffset="31396.1">22579 9389 330 0,'0'0'215'16,"0"0"-37"-16,0 0-22 0,0 0-19 0,5-10-19 15,-5 10-14-15,12-2-10 0,-3-2-10 0,2 2-8 16,7 0-8-16,3 0-8 0,-1 0-11 0,1-1-14 0,2 3-37 16,-1 0-13-16,1 0-26 0,11 3-34 15,-4-3-34-15,-9-3-78 0,2 2-222 0,-1-4 68 16</inkml:trace>
  <inkml:trace contextRef="#ctx0" brushRef="#br0" timeOffset="31758.02">23239 8997 286 0,'2'-10'203'0,"0"5"-16"15,-2 5-22-15,7-7-21 0,-7 7-14 16,2-5-11-16,-2 5-14 0,0 0-2 0,5-8-13 0,-5 8-9 15,0 0-10-15,0 0-4 0,4-7-9 0,-4 7-7 16,0 0-6-16,0 0-5 0,0 0-14 0,0 0-2 16,0 0-1-16,0 0-4 0,0 0-2 0,0 0-7 15,0 0-1-15,0 0 1 0,0 0-3 0,0 0 5 16,0 0-8-16,2 21 0 0,-2-10-9 0,-2 4 15 16,0 5-7-16,0-2 1 0,-5 12 2 0,0-1-3 15,-2 4-3-15,0 0 6 0,0 2-6 0,2 4 2 16,-5-2 1-16,-1 0 1 0,-1 0-2 0,3-2-1 0,0 0 0 15,-3-2 0-15,3 2 2 0,2-4 0 0,-1-1-2 16,1 0-8-16,2-6 12 0,0-3-4 0,5-5 2 16,-1 0 2-16,-1 3-5 0,2-5 4 0,0 3 5 15,-1-4 0-15,1-2-7 0,0-1-13 0,2-2-16 16,0 1-8-16,0 1-24 0,-2-3-12 0,2 1-24 0,-2-3-11 16,-1 2-16-16,-2-5-94 0,-2 5-255 15,3-6 74-15</inkml:trace>
  <inkml:trace contextRef="#ctx0" brushRef="#br0" timeOffset="32301.95">22284 9048 349 0,'0'0'156'0,"0"-17"-20"0,0 17-15 15,-4-12-6-15,4 12-6 0,0-10-17 0,0 10-2 16,4-10-1-16,-4 10-1 0,0-8-5 0,0 8-12 16,0 0 3-16,0-15-10 0,0 15-1 0,2-9-8 15,-2 9 0-15,2-8-2 0,-2 8-2 0,0-8-7 16,0 8-5-16,4-8-1 0,-4 8-3 0,3-8-3 15,-3 8-5-15,2-8-4 0,-2 8-3 0,0 0 0 16,4-11 1-16,-4 11-6 0,0 0-2 0,0 0-3 16,2-8-3-16,-2 8-6 0,0 0-1 0,0 0-3 0,0 0 1 15,0 0 1-15,0 0-4 0,0 0 2 16,7 23 1-16,-5-3 3 0,-4 11-3 0,0 2-4 0,-3 2 3 16,3 1-3-16,-4 4 4 0,1 1-3 0,-5 2 4 15,-1 1-1-15,2-1 1 0,1-2 5 0,-4 0-5 16,3-2-1-16,0-2 0 0,4 0 0 0,-2-1-1 15,5-2-2-15,-5-5 5 0,3-7-2 0,-1-1 3 16,3-5-11-16,-1 1 11 0,1-7-2 0,-3 0 2 0,5 0-1 16,-2-3 0-16,2-1 3 0,0-6-3 0,-2 9 5 15,2-9-1-15,-2 9 1 0,2-9-1 0,0 0 5 16,-3 7 2-16,3-7 4 0,0 0 0 0,-2 8 1 16,2-8-3-16,0 0 6 0,0 0-3 0,0 0-2 15,0 8 4-15,0-8-2 0,0 0-2 0,0 0-3 16,0 0 4-16,0 0-6 0,-2 6-6 0,2-6-27 15,0 0-39-15,0 0-54 0,0 0-180 0,0 0-352 16,0 0 99-16</inkml:trace>
  <inkml:trace contextRef="#ctx0" brushRef="#br0" timeOffset="41268.03">26603 8871 235 0,'4'27'23'0,"-4"4"-8"0,-2 2 1 0,-3 2-2 0,-7-3-6 16,4 3 9-16,-11 0-3 0,-3 1 10 0,-6-1-11 16,-1 0 8-16,-22 10 6 0,13-14 12 0,6-5-9 15,-5-1 2-15,1-3-10 0,-1-1 2 0,3-3 0 16,2-2-5-16,2 1 3 0,5-5-1 0,9-2-3 16,-2-2 9-16,7-4-9 0,0 5-6 0,1-5-9 15,3-1-22-15,7-3-59 0,-11 5-94 0,11-5 31 16</inkml:trace>
  <inkml:trace contextRef="#ctx0" brushRef="#br0" timeOffset="49080.83">27843 7752 269 0,'0'0'73'0,"0"0"-8"15,0 0-6-15,0 0-10 0,0 0-2 0,0 0 2 16,-2-7-14-16,2 7-1 0,0 0 1 0,0 0-5 15,0 0-12-15,0 0 10 0,0 0-4 0,0 0 9 16,0 0-3-16,0 0 0 0,0 0 4 0,0 0-9 16,0 0 0-16,0-9 4 0,0 9-3 0,0 0-11 15,0 0 3-15,0 0 0 0,2-9 0 0,-2 9-4 16,0-7-4-16,0 7-1 0,2-10 2 0,-2 4 3 0,2-2-7 16,1 0-2-16,-3-1-3 0,0 9 20 15,0-14-21-15,0 5-5 0,0-1 4 0,-5 5 1 16,5-6 2-16,-2 3 0 0,0-1-6 0,0 4 3 0,-3-4 4 15,3 3-9-15,-2 0 3 0,-4 0-2 0,1 2 2 16,1 0-7-16,-3 0 2 0,1-1 0 0,-3 3-3 16,2-2 0-16,-3 4-3 0,-5-2 7 0,-4 2-5 15,2 0 5-15,2 2-3 0,-2 1 0 0,1 2 0 16,-3 0-1-16,3 1 5 0,2 2-5 0,-2 0 2 0,0 3 2 16,2-2-4-16,0 6 3 0,0-2-6 15,2 1 7-15,0 3-8 0,3 1 16 0,0-1-10 16,4 3 9-16,-2 9-4 0,0 2 1 0,7-1-1 0,2-5 0 15,2-5 3-15,2 11-1 0,1 0 0 16,-1-8 6-16,3-1-2 0,5-3-1 0,-3-1 5 0,2-1-2 16,9 7 1-16,-3-3-6 0,-4-7 4 0,-2-1 2 15,3-3-1-15,-3-2 2 0,2 0-1 16,-5-2 1-16,1 1 8 0,1-3 2 0,-1 0 1 0,0-2 0 16,-1 0 8-16,4-2 1 0,-12 0-3 0,18 0-4 15,-18 0-5-15,21-2-3 0,-12 0 5 0,3-2-2 16,-12 4 2-16,20-4-6 0,-10 0 4 0,-2 1-7 15,-1-1-3-15,2 2 4 0,-9 2 0 0,16-4 10 16,-9 0-15-16,3 1 9 0,-10 3-3 0,11-5 3 0,-11 5 4 16,9-4-2-16,-9 4 6 0,6-3-5 0,-6 3 3 15,0 0-4-15,10-3-1 0,-10 3 3 0,0 0-4 16,0 0-3-16,7-4 3 0,-7 4-1 0,0 0 2 16,0 0 1-16,0 0-4 0,8-3-4 0,-8 3 1 15,0 0-4-15,0 0 2 0,0 0 1 0,0 0-1 16,0 0-3-16,0 0 0 0,7-4 2 0,-7 4 2 15,0 0-4-15,0 0-4 0,0 0-4 0,0 0-1 16,0 0-28-16,0 0-18 0,0 0-5 0,0 0-27 16,0 0-9-16,8-4-79 0,-8 4-203 0,0 0 60 15</inkml:trace>
  <inkml:trace contextRef="#ctx0" brushRef="#br0" timeOffset="49382">27939 8424 214 0,'-2'8'12'0,"2"-8"0"0,0 0 0 16,0 0-21-16,0 5-6 0,0-5 3 15</inkml:trace>
  <inkml:trace contextRef="#ctx0" brushRef="#br0" timeOffset="49634">28032 8234 241 0,'0'0'40'0,"0"0"-8"16,0 0-7-16,0 0-10 0,0 0 7 15,0 0-7-15,5 20-3 0,-5-11 1 0,2-1 1 0,-2 0-4 16,0 1 1-16,3 1-1 0,-3-2-1 0,0 3-5 16,0-1 0-16,2 0 4 0,-2-2-4 0,2 3 2 15,-2-3 0-15,0 2-2 0,0 0 3 0,0-1 2 16,0 1 1-16,0-2 16 0,0 3-14 0,0-4-4 16,0 1-5-16,-2 1-16 0,0-1-18 0,2 3-22 15,0-5-58-15,0-6 20 0</inkml:trace>
  <inkml:trace contextRef="#ctx0" brushRef="#br0" timeOffset="50462.98">28244 7809 284 0,'0'0'212'0,"0"0"-29"0,0 0-28 15,-4-6-19-15,4 6-22 0,0 0-8 0,0 0-14 16,0 0-12-16,0 0-10 0,13-7-5 0,-13 7-13 16,21-2-3-16,0 0-2 0,13-3-8 0,-4 5 1 15,2-5-12-15,-5 5 0 0,-5-2-4 0,-3 0 2 0,-1 4-10 16,-2 0 3-16,3-2-2 0,-4 3-1 0,1-3-1 15,-2 0-3-15,-2 0-9 0,-12 0-2 0,20 0-13 16,-11 2-12-16,-9-2-20 0,14 1-7 0,-14-1-28 16,11 2-11-16,-11-2-14 0,10 2-93 0,-10-2-231 15,0 0 68-15</inkml:trace>
  <inkml:trace contextRef="#ctx0" brushRef="#br0" timeOffset="50666.85">28370 8042 243 0,'23'5'78'15,"-2"-1"-9"-15,-6 0-9 0,2-4-2 0,2 4-7 16,-2 0-16-16,3-1-23 0,-4-1-23 0,3 0-51 15,-2-2-68-15,-2 0 24 0</inkml:trace>
  <inkml:trace contextRef="#ctx0" brushRef="#br0" timeOffset="51579.99">29520 7046 266 0,'0'0'61'0,"0"0"-4"0,0 0-8 15,-3-10-9-15,3 10-2 0,0 0-9 0,-5-10 1 16,5 10-9-16,-13-12-1 0,4 8-4 0,2-2-4 15,-9-1 3-15,0-1-5 0,-2-1-2 0,-1 4 7 16,-2-2-4-16,2 1-6 0,0 2 1 0,-4 0 4 16,3 0-3-16,1 0-3 0,2 1-1 0,3 2 2 15,2-1-2-15,3 0-9 0,9 2 12 0,-18 0-9 16,18 0-1-16,-16 2 0 0,7 1-3 0,9-3 18 16,-14 7-14-16,5-1 1 0,4-2-1 0,-1 4-1 15,-1 1 1-15,3-3 5 0,-8 10-8 0,5-1 2 16,0 1 7-16,1 0-2 0,0 3 1 0,0-2-2 0,1 3-6 15,3 9 4-15,-2-5-2 0,-1-1 1 0,-2 8 2 16,2-1 1-16,3 3 0 0,-2-2 0 0,-1 0 1 16,1 0 2-16,2 1-1 0,-3 0 2 0,2 0 2 15,1 2 0-15,0 2 2 0,2-1-2 0,-3 0 2 16,3-2-2-16,-2 0 2 0,2 2-1 0,-2-5-2 0,2 6 0 16,-2-1 2-16,2 1 1 0,-3 0 0 15,1-1-7-15,-2-2 3 0,2 2 3 0,-1-1-2 16,-4 5 1-16,2 1 0 0,1-1 0 0,-3-4 1 15,-1-1 7-15,0 1-9 0,-1-2-2 0,2 1 4 16,-1 4 2-16,-2-3-6 0,3-2 3 0,-4 2 1 0,1-4 0 16,4 1-1-16,-1 0 0 0,0-1-4 0,0-1 0 15,2 0 13-15,-1 4-5 0,1-1-5 0,1-3-2 16,0 1 2-16,1-6-1 0,0-3 7 0,1-5-8 16,0 12 3-16,0-2-1 0,4-7-3 0,-4 0 3 15,-1 11 5-15,3-6-2 0,-2-4 6 0,0-5-4 0,2 2-9 16,-2-1 3-16,2-1-6 0,-2 1 6 0,-1-1-3 15,1 1 3-15,2-3 0 0,0-1 3 16,0-1-3-16,0 0 0 0,0-2-3 0,-2-1 5 0,2 1-1 16,0-3 1-16,0 2 2 0,0-1-6 0,0 0 8 15,0 1-6-15,0-9 2 0,2 14 0 0,0-7 4 16,1-1-2-16,-1 1 1 0,-2 0-3 0,4 2 4 16,1-4 9-16,-1 2-2 0,4 1-4 0,-2 0 4 15,7 3 6-15,4-2 1 0,1 0-1 0,2 2-2 16,12 1 5-16,2-2-4 0,1-4-2 0,-1 2-3 15,1 0 3-15,-1-4-6 0,-10 0 4 0,1 0-5 16,7 0-1-16,-6 0-17 0,-6-1-44 0,-4 1-18 16,-2-2-18-16,-3-2-75 0,-11 0-189 0,21-4 56 15</inkml:trace>
  <inkml:trace contextRef="#ctx0" brushRef="#br0" timeOffset="52446.94">29686 7095 255 0,'0'0'101'16,"0"0"-16"-16,0 0-23 0,0 0 9 0,0 0-11 16,0 0-4-16,0 0-8 0,0 0 0 0,0 0 4 15,0 0-7-15,9-18-3 0,-9 18 4 0,0 0-17 16,0 0 2-16,4-8-7 0,-4 8-7 0,0 0-8 16,0 0 2-16,0 0-6 0,0 0 6 0,-6-6 2 15,6 6-15-15,0 0 1 0,0 0-4 0,-26 10 2 16,17-4 6-16,-6 5-2 0,1-2-1 0,1 2-5 15,0 2 3-15,0-2-1 0,1 5-5 0,-1-4 4 0,2 2 4 16,3-3-3-16,0 3 2 0,1 3-1 0,2-5 3 16,3-3-5-16,-2 2 3 0,4-3 0 0,-3-1 6 15,3-7-3-15,3 17 15 0,-3-8-9 0,0-9 2 16,6 14 8-16,-3-7-5 0,3-1 7 0,1 1 0 16,0-1-3-16,2-3 6 0,0 3-2 0,0-4-6 15,1 2 4-15,1 0-2 0,-2-1 2 0,1-2-6 16,1 2 3-16,0-2-3 0,-11-1-4 0,18 5-8 0,-9-5 6 15,-9 0-1-15,17 2 7 0,-17-2 5 16,11 2-6-16,-11-2-7 0,12 2-1 0,-12-2 1 16,0 0-3-16,11 2 2 0,-11-2 3 0,0 0 0 0,0 0 6 15,15 0 6-15,-15 0 6 0,0 0 9 16,0 0-1-16,0 0-2 0,14 0-3 0,-14 0 1 0,0 0-2 16,0 0-1-16,0 0-1 0,9-4-3 0,-9 4-3 15,0 0-1-15,0 0-1 0,9-4 0 0,-9 4-6 16,0 0 0-16,0 0 2 0,0 0 0 0,5-6-2 0,-5 6-5 15,0 0 0-15,0 0-9 0,0 0-15 16,5-4-28-16,-5 4-33 0,0 0-40 0,0 0-96 0,0 0-255 16,0 0 75-16</inkml:trace>
  <inkml:trace contextRef="#ctx0" brushRef="#br0" timeOffset="52720.94">29875 7316 263 0,'0'0'64'0,"0"0"-12"0,0 0-10 0,0 0 3 16,0 18-9-16,-2-12-2 0,0 4-4 15,2-2-8-15,0 14 2 0,-5-5-2 0,3 2-3 0,-2 0 0 16,-2 2-3-16,4-5-9 0,-2 2 9 0,1 3-5 15,-1-4 1-15,0-1 1 0,4 2-3 0,-3-3 3 16,-1-4 4-16,4 2-9 0,-2-5 6 0,-1 0-7 16,3 1 10-16,0-1 0 0,0-8-15 0,-5 11-16 15,5-5-19-15,0-6-59 0,-2 8-108 0,2-8 36 0</inkml:trace>
  <inkml:trace contextRef="#ctx0" brushRef="#br0" timeOffset="52985.95">29964 7431 264 0,'0'0'91'0,"0"0"-16"16,0 0-2-16,0 0-10 0,0 0-18 15,0 0-3-15,0 0-8 0,0 0 2 0,0 0 2 16,2 27-8-16,1-17-9 0,-3-5 1 0,0 4 3 0,0 2-5 15,0-3-4-15,0 4-7 0,0-1 5 0,0-4-3 16,2 10-2-16,-2-3 6 0,0 3-5 0,2-3 1 16,0 2-3-16,-2-1-4 0,0 2 7 0,0-2 1 15,0-3 1-15,0 1 0 0,0 4-18 0,-2-1-25 16,0-2-31-16,0 1-50 0,2 0-132 0</inkml:trace>
  <inkml:trace contextRef="#ctx0" brushRef="#br0" timeOffset="53493.97">31236 6971 246 0,'-15'-7'109'16,"-4"3"-20"-16,2 2-8 0,-2-2-12 0,-2 4-9 16,3 2-4-16,-5 0-11 0,3 2-8 15,0 2-1-15,-10 6-4 0,5 1-9 0,4-2-2 0,5 3-1 16,0-2-5-16,5 0 3 0,-3 3 0 0,3 0 1 15,0 0-6-15,3 2 1 0,4 0-3 0,-1-1 2 16,5 2 1-16,-2-1-2 0,6-1 8 0,3 3-1 16,1-3 3-16,3 0-8 0,0-3 2 0,3 4 3 15,1-4-1-15,0 3 4 0,4-4-8 0,9 3-12 0,2 0-18 16,-7-5-26-16,9-2-22 0,-3-3-72 0,1-1-163 16,-5-6 49-16</inkml:trace>
  <inkml:trace contextRef="#ctx0" brushRef="#br0" timeOffset="53683.01">31451 7486 258 0,'0'15'42'0,"0"-1"-4"0,0-1-4 16,2-1 14-16,0 0-11 0,0-2 1 0,2 3-1 0,-4-3-17 15,2-2-29-15,-2 0-19 0,4 0-21 0,1 0-56 16,-3-1 21-16</inkml:trace>
  <inkml:trace contextRef="#ctx0" brushRef="#br0" timeOffset="53998.99">31654 7446 295 0,'2'-9'194'0,"-2"9"-34"0,3-6-26 0,-3 6-20 16,0 0-14-16,6-6-9 0,-6 6-15 0,5-5 0 0,-5 5-14 16,0 0-11-16,20 0-7 0,-20 0-6 0,21 2-4 15,-10 2-6-15,-11-4 0 0,19 7-13 0,-10-3 0 16,0 2 2-16,-3 0-7 0,0 3-2 0,3 5 0 16,-5-2 1-16,-2 3-3 0,0-5 3 0,-2 5-2 15,-4 2 2-15,2 0-6 0,-3 0 4 0,-1 0-3 16,3-5-2-16,-4-3-1 0,2 2 2 0,1-3 0 15,0-1 1-15,-1-1 3 0,3 0-4 0,0-1 2 0,-1 4 3 16,3-9-5-16,-5 8 8 0,5-8 0 0,-2 6 1 16,2-6-2-16,0 0 2 0,7 9 0 0,0-5-2 15,13 0 3-15,1-2-4 0,13-2-2 0,2 0-13 16,4 0-22-16,-4-2-27 0,0-4-39 0,3 1-27 0,-7-3-71 16,2 3-226-16,0-4 66 0</inkml:trace>
  <inkml:trace contextRef="#ctx0" brushRef="#br0" timeOffset="54314.93">32689 7026 211 0,'5'-11'199'0,"-2"7"-35"16,-3 4-29-16,0 0-19 0,0 0-17 0,0-7-22 16,0 7-6-16,0 0-7 0,0 0-9 0,0 0-15 15,0 0 2-15,0 0-11 0,0 0 3 0,-5 26-7 16,5-10 2-16,-5 1-5 0,0 2 4 0,3-2-8 16,-2 3 1-16,-1 11-8 0,1-7 7 0,-1-3-2 15,5-3 1-15,-5 0-7 0,3 3 0 0,0-3-13 16,2-1-3-16,-3-1-15 0,3 1-16 0,3-4-5 15,-1-1 3-15,0-4-12 0,3-3-11 0,0 4-14 0,-1-5-11 16,-4-4-61-16,14 4-172 0,-7-1 52 16</inkml:trace>
  <inkml:trace contextRef="#ctx0" brushRef="#br0" timeOffset="54447.96">32847 7270 245 0,'0'0'63'16,"-3"-7"-2"-16,3 7-18 0,0 0 0 0,-2-9-5 15,2 9-6-15,0-4 3 0,0 4-14 0,0 0-19 16,0 0 0-16,-2-6-21 0,2 6-38 0,0 0-64 16,0 0 22-16</inkml:trace>
  <inkml:trace contextRef="#ctx0" brushRef="#br0" timeOffset="54764">32803 6951 233 0,'-25'7'129'16,"5"1"-18"-16,1-2-20 0,1 2 1 15,5 3-25-15,-8 2-6 0,3-3 3 0,2 2-8 16,0-2-7-16,-2 5-3 0,6-3-4 0,0 2-8 0,4 0-4 15,-3-1 1-15,4 4 6 0,2-4-6 0,-2 4-3 16,3-1-9-16,6 4 12 0,0 0 1 0,5-2-8 16,0 1 5-16,2 0-2 0,0-1-2 0,9 8-4 15,0 0-2-15,3-2-2 0,2-1-2 0,-7-7 1 16,0-2-6-16,-3-4-13 0,1-1-11 0,-3-1-4 0,-2-2-20 16,1-2-16-16,-3 0-38 0,-7-4-72 15,17 0-192-15,-17 0 58 0</inkml:trace>
  <inkml:trace contextRef="#ctx0" brushRef="#br0" timeOffset="54990.96">33018 7310 251 0,'0'0'121'0,"0"0"-24"0,0 0-7 15,0 0-19-15,0 0-9 0,0 0 1 0,8 14-9 16,-8-14-12-16,-2 18-2 0,0-2 1 0,0 1-3 15,0 0-13-15,-1-1 5 0,1 1 1 0,2 4-5 16,0-3-3-16,-2-2 1 0,0 5 6 0,2-5-9 0,0 0 2 16,2 1-5-16,-2-5-5 0,2 1 0 0,0-5-14 15,1 1-17-15,1-2 5 0,-2-2-14 0,-2-5-29 16,10 4-15-16,-10-4-58 0,16-3-153 0,-16 3 49 16</inkml:trace>
  <inkml:trace contextRef="#ctx0" brushRef="#br0" timeOffset="55318.4">33145 7501 400 0,'10'-17'-4'0,"-6"1"16"0,-1 4 25 16,1 2 19-16,-4-1-5 0,2 2 2 0,1 1 17 15,-3 0 2-15,0 8 1 0,2-14-10 0,-2 14 9 16,0-11-8-16,0 8 4 0,0 3-3 0,0-11 2 16,0 11-3-16,2-8-3 0,-2 8-5 0,2-6-15 15,-2 6 8-15,2-7-7 0,-2 7-6 0,0 0 2 16,8-8-8-16,-8 8-7 0,13-4 3 0,-4 2-1 16,-9 2-13-16,19-2-1 0,-19 2 1 0,17-1-2 0,-17 1-15 15,0 0 12-15,23 1-7 0,-23-1-2 0,12 4 9 16,-12-4-9-16,7 4 2 0,-7-4-3 0,4 7 7 15,-4-7-4-15,5 8 3 0,-5-8-3 0,2 8-5 16,-2-8 2-16,0 17 1 0,0-9 5 0,0 2-5 16,0-2 4-16,0 2 2 0,2 7-6 0,0-5-4 0,4 5 6 15,-4 1 4-15,3 1 0 0,-1-3-1 0,0 3 3 16,1-3-12-16,-1 1 1 0,4-1 3 0,-4-2 8 16,1 0-6-16,-5-3-1 0,2-1 0 0,0 1 2 15,0-4-1-15,-2 0 1 0,0 1 0 0,-2 1-1 16,-2-1 9-16,-5 0-4 0,-5 2 2 0,3 0 1 15,-10 1 2-15,0-3-5 0,1 0-22 0,-3-4-9 16,-9 5-42-16,5-5-32 0,1-7-106 0,9 2-244 16,-6-8 69-16</inkml:trace>
  <inkml:trace contextRef="#ctx0" brushRef="#br0" timeOffset="56085.89">33134 6739 226 0,'0'0'130'0,"0"0"-25"15,0 0-7-15,25-1-19 0,-5 6-10 0,-1-3-13 0,4 0-6 16,-1 1-9-16,13 2-2 0,-11-1 0 0,2 2-8 15,-3-2 1-15,-2-1-2 0,-1 2-9 0,0 1-2 16,-1-1 0-16,-4 1-2 0,2-2-4 0,-4 0-4 16,-2 0 8-16,-1 2-9 0,-1-2-4 0,0 1 3 15,1 1-7-15,-6-2 6 0,5 1 3 0,-3 4-2 16,1-3-3-16,7 7-15 0,-3-2 5 0,-1 2 7 16,1-1-5-16,-6 1 1 0,6 3 3 0,-2 1-2 15,-2-3 1-15,0 5 1 0,1-1-6 0,0-1 2 16,1 0 11-16,-2 15-11 0,-1-8 6 0,0 8 3 15,-4 0-6-15,-2 2 5 0,-2-1 10 0,2 3-11 0,-6-1 14 16,0 1-11-16,-3 4 21 0,2 0-9 0,-7 2-2 16,5-3-15-16,-7 1 16 0,5 0 3 0,0-1-4 15,-2 2-1-15,-4 21-2 0,3-17 9 0,5-6-9 16,2-1 5-16,1 3-6 0,-4 0-3 0,3-2 0 16,5 1 9-16,0 4-6 0,2-3 1 0,-3 2 0 15,3-3 0-15,-2-2 0 0,2-1-1 0,2 3 9 16,-2-2-7-16,3-1 5 0,-1-2 0 0,0 3-9 0,-2-6 1 15,0-2-2-15,2 2-2 0,-2-1 5 16,-2-7-6-16,2 7 8 0,0 2-11 0,-2 0 2 16,-3-10 1-16,3-1 0 0,0-3 0 0,0-1 2 0,2 3-4 15,-2-1-7-15,2-1 8 0,-4 2-4 16,2-3 5-16,2 2-6 0,-2-2 6 0,0 16-6 0,-3-8 7 16,3-7-5-16,2-1 3 0,-2 0-2 0,2-1-2 15,0 2 0-15,-2-2 5 0,0-2-4 0,-1 0-3 16,3-1 3-16,-4 3 0 0,1-3 3 0,1-2-1 0,-1-1-4 15,-1-1 1-15,-1 7 5 0,1-1 0 16,0-2-5-16,1-2 0 0,-1 3 1 0,-1-4-7 0,2-1 7 16,1-3 1-16,-2 4 3 0,2-2-4 0,-1 0-1 15,-1 0 0-15,0-1 7 0,1 2-6 0,-2-2 2 16,3 1-7-16,-3-2 3 0,1 4 8 0,0-2-3 16,4-1-4-16,-7 0 4 0,1 0-14 0,2-1 16 15,0 0-6-15,-1 2 6 0,-1-3-2 0,-1 2 1 16,-1 1 2-16,-5 1-4 0,0 0 5 0,1-1-4 15,3-2-3-15,0-1 4 0,-1 1 5 0,2-3-4 16,-3 0-6-16,1 1 1 0,-1-4-12 0,-8 3-18 16,-1-2-27-16,-1 0-50 0,-13 1-25 0,-7-6-71 15,-2-3-237-15,0-5 70 0</inkml:trace>
  <inkml:trace contextRef="#ctx0" brushRef="#br0" timeOffset="56704.99">29572 8246 218 0,'-23'7'68'0,"3"-3"-7"15,1 4 3-15,1 1 5 0,0 1-10 0,-1 0-6 16,4-3-1-16,-2 6-8 0,4 0-6 0,0-1-1 16,-2 1 1-16,7 3-2 0,3-2 0 0,0-2-5 15,3 5 1-15,4-1 2 0,3-1 3 0,6 1 3 16,-2 1-3-16,3-3-5 0,1-2-1 0,6 3 14 15,11-1-22-15,-3 3 2 0,-5-5-1 0,1-3-8 16,-6-2-13-16,-2-2-12 0,-4-1-21 0,8-2-21 0,-6 0-27 16,4-2-58-16,-6-4-163 0,1 0 49 0</inkml:trace>
  <inkml:trace contextRef="#ctx0" brushRef="#br0" timeOffset="57323.91">29848 8491 277 0,'4'-7'152'16,"-4"7"-22"-16,0 0-18 0,0 0-10 15,8-3-19-15,-8 3-5 0,0 0-11 0,0 0-6 0,0 0-9 16,0 0-7-16,0 0-4 0,6-6-2 16,-6 6-7-16,0 0-2 0,0 0-6 0,0 0 0 0,0 0-6 15,11-2 2-15,-11 2-7 0,0 0-3 0,0 0-4 16,11 0 2-16,-11 0-1 0,0 0-4 0,0 0 1 15,0 0 0-15,0 0-6 0,0 0 1 0,17 2 0 16,-17-2-4-16,0 0 9 0,0 0-9 0,0 0 3 16,0 0 3-16,0 0 5 0,0 0-12 0,0 0 13 0,0 0-5 15,-17 14 7-15,17-14-7 0,-13 4 6 0,13-4 2 16,-13 2-4-16,13-2 6 0,-10 2-4 0,10-2 3 16,0 0-3-16,0 0 2 0,-15-6-5 0,15 6 8 15,-7-8-6-15,7 8-1 0,-2-8 4 0,2 8 3 16,0-8-9-16,0 8 0 0,4-11 0 0,-4 11 4 15,5-8-3-15,-1 4-1 0,-4 4 2 0,7-4-6 16,-1 0 0-16,-6 4-2 0,12-4 4 0,-12 4-4 16,0 0 0-16,16 1-2 0,-16-1 0 0,16 7 7 15,-11-3-3-15,1 1-5 0,1 4 4 0,-2 0-6 0,2 5 4 16,-3 2 1-16,-2-1 4 0,-2 3-4 0,0-1 2 16,-4 0 1-16,-3 0 2 0,-2 3 2 15,0-2-5-15,-2-2 3 0,-1 1 0 0,1-3 0 0,0 1 2 16,-1-4-3-16,1 4 1 0,-1-6-1 0,5-2-1 15,0 2 3-15,1-3 2 0,-1-2 2 0,7-4 4 16,-12 6-2-16,12-6 6 0,0 0-1 0,-11 4-1 16,11-4-1-16,0 0 1 0,0 0-1 0,0 0 0 15,0 0 4-15,0 0-4 0,-2-16 3 0,2 16-1 0,0 0-3 16,0 0-2-16,11-11 0 0,-11 11 0 0,9-4-1 16,-9 4 1-16,7-4-3 0,-7 4-3 0,18 0-1 15,-18 0 9-15,19 2-9 0,-19-2-4 0,19 2 5 16,0 2 0-16,-6 1 3 0,2-1-12 0,-4 0-6 15,1 0-8-15,-4 0-22 0,11 0-9 0,-6 0-3 16,1 0-13-16,-2-4-13 0,-1 2-13 0,-11-2-101 16,23-2-228-16,-5-6 66 0</inkml:trace>
  <inkml:trace contextRef="#ctx0" brushRef="#br0" timeOffset="57513.89">30279 8481 246 0,'0'0'159'0,"0"0"-21"0,0-6-18 0,0 6-24 0,0 0-11 15,0 0-18-15,0 0-6 0,0 0-7 0,0 0-9 16,0 0-2-16,0 0-1 0,6 18-13 0,-6-10 5 16,0 3-9-16,2-1 8 0,-2 8-1 0,-2 1-5 15,2-1 1-15,0 3-3 0,6 9-8 0,-6-4 4 16,4 8-4-16,0-9-8 0,-1-4-23 0,3-1-22 0,3 9-28 16,1-6-29-16,3-6-62 0,1-1-186 15,4-8 57-15</inkml:trace>
  <inkml:trace contextRef="#ctx0" brushRef="#br0" timeOffset="57807.96">31412 8411 269 0,'5'-14'158'0,"-3"1"-19"16,-2 5-18-16,0 0-24 0,-2 0-13 0,-3 0-10 0,1 3-11 15,-5-3-11-15,1 6-2 0,-3-2-5 0,-9 2-18 16,0 2 2-16,-14 2-4 0,-4 4-11 0,2 2 9 16,0 1 2-16,-1 3 0 0,5 2 0 0,3 1-6 15,-3 3 2-15,11-4-13 0,0 1 6 0,8-1 13 16,2 1-16-16,-3 0 3 0,7-2 1 0,3 3-1 16,-1 2-2-16,3-2 1 0,4 1 6 0,3 1 5 15,3-2-4-15,1 1 2 0,6-4-11 0,0 3 2 16,12 2 5-16,-1 0-6 0,-3-6-19 0,6 3-21 15,-9-7-21-15,1-4-25 0,-4-2-29 0,0-2-73 16,2-2-210-16,1-4 62 0</inkml:trace>
  <inkml:trace contextRef="#ctx0" brushRef="#br0" timeOffset="58046.99">31389 8613 346 0,'0'0'152'0,"0"0"-15"0,7-9-23 15,-7 9-11-15,0 0-12 0,12 0-19 0,-12 0-7 16,0 0 0-16,20 2-13 0,-20-2-5 0,18 4-3 15,-9 1-11-15,-1-1-1 0,1 0-2 0,-3 4-10 16,-1-2 7-16,1 2-9 0,0 1 3 0,-4 1-3 0,0 7-1 16,-2-6-1-16,0 4 2 0,-4-1-3 0,2 1 4 15,-2-3-5-15,-5 3 3 0,7-3-4 0,-4-2 4 16,3-1-4-16,1-2-4 0,-2 2 5 0,4-9-5 16,-2 10 3-16,2-10 6 0,-6 8-2 0,6-8 0 15,0 0-1-15,-2 8-2 0,2-8-9 0,0 0-22 16,0 0-21-16,25 3-24 0,-4-8-28 0,-1-1-110 15,12-4-239-15,-2-7 70 0</inkml:trace>
  <inkml:trace contextRef="#ctx0" brushRef="#br0" timeOffset="58312.84">31741 8662 313 0,'2'-7'153'0,"-2"7"-32"0,0 0-25 15,0 0-10-15,0 0-9 0,13-3-7 0,-13 3-16 16,0 0-4-16,26 0-8 0,-26 0 0 0,21 2-7 15,-21-2-4-15,19 3 3 0,-7 0-6 0,-3 1-3 16,0 0-8-16,-2 2 1 0,3 3-4 0,-4-4-5 16,-4 3 8-16,3 1-4 0,-3 2 14 0,-2 5 4 0,-2-5-3 15,0 6 1-15,-3-5-1 0,1 1-7 0,-1-2-5 16,-2 4 1-16,0-4 1 0,5-1-4 0,-2-2 0 16,1 1-2-16,3-9 3 0,-6 13-1 0,6-13-3 15,-3 7 2-15,3-7 4 0,0 0-4 0,12 13 5 16,-4-11-1-16,11 0-2 0,2 3-6 0,13-2-15 15,4-6-24-15,-1-1-32 0,1-1-50 0,0-12-86 16,-2 3-231-16,0-3 67 0</inkml:trace>
  <inkml:trace contextRef="#ctx0" brushRef="#br0" timeOffset="58640.99">32595 8249 238 0,'-8'-8'101'0,"1"-1"-19"0,0 4-2 0,7 5-2 16,-14-9-3-16,8 7-7 0,6 2-6 15,0 0-11-15,-26 0 2 0,26 0-14 0,-25 14 8 0,-2 2-9 16,7 1 7-16,-3 4-3 0,-3 1-2 0,1 3 3 15,7 1-5-15,4-5-6 0,5-1 1 16,1-2-5-16,3 2-3 0,3 0 3 0,2 1 3 0,2-1-2 16,7 11-3-16,-2-8 2 0,1-3-17 15,2-3 11-15,1-3 0 0,3-1 2 0,-3-5 1 0,3 4-6 16,0-6-13-16,1 1 1 0,-3-1-23 0,2-6-12 16,-14 0-25-16,21-2-13 0,-21 2-15 0,15-7-17 15,-5-1-62-15,-4 2-188 0,5-6 55 0</inkml:trace>
  <inkml:trace contextRef="#ctx0" brushRef="#br0" timeOffset="59124.08">32601 8526 209 0,'4'-6'27'0,"-2"-1"16"0,1 3 6 0,-3 4 2 0,4-5-13 16,-4 5-13-16,0 0 16 0,0 0 7 0,0 0 5 16,0 0 0-16,9-7-12 0,-9 7-8 0,0 0 3 15,0 0 3-15,0 0 5 0,0 0-4 0,0 0 0 16,8-6 8-16,-8 6-12 0,0 0-5 0,0 0-1 16,0 0 2-16,0 0-9 0,0 0-2 0,0 0 6 15,0 0-1-15,0 0-2 0,0 0 3 0,0 0 1 16,0 0-4-16,0 0 4 0,8-3-5 0,-8 3-1 15,0 0 0-15,0 0 2 0,0 0-2 0,14-5 2 16,-14 5-13-16,0 0 13 0,0 0-8 0,18 0-1 16,-18 0-4-16,0 0 4 0,21 1-8 0,-21-1 6 0,16 5-8 15,-16-5 2-15,13 4-5 0,-13-4 2 0,14 7-2 16,-7-6-13-16,-7-1 10 0,6 8 4 0,-6-8 0 16,6 8-13-16,-6-8 9 0,2 13 6 0,-4-4 4 15,2-9 5-15,-3 13-5 0,0-6-8 0,3-7 10 16,-6 12-6-16,6-6-1 0,0-6 9 0,-3 11-1 0,3-11-1 15,-4 8-3-15,4-8-7 0,0 0 12 16,-2 12-5-16,2-12 2 0,0 0 6 0,6 12-2 0,-6-12-7 16,9 11 5-16,-1-7 1 0,1 4-5 0,0-3 6 15,-1 2-6-15,2 0 6 0,3 1-1 0,-1 0-3 16,0-2 2-16,-4 1-5 0,-1-3-2 0,3 0 2 16,-10-4-8-16,9 6 4 0,-9-6 4 0,8 6 2 15,-8-6-2-15,6 6-5 0,-6-6-5 0,0 0 7 16,6 4-4-16,-6-4 2 0,0 0 3 0,0 0-6 15,5 9 2-15,-5-9-1 0,0 0 4 0,0 0-8 16,0 0 6-16,2 8 0 0,-2-8-2 0,0 0 6 16,0 0 5-16,0 0-4 0,2 8 2 0,-2-8-4 15,0 0 0-15,0 0-8 0,0 0-9 0,0 0-12 0,14 2-17 16,-14-2-6-16,0 0-26 0,25-6-28 0,-15 2-111 16,5-4-253-16,2-3 73 0</inkml:trace>
  <inkml:trace contextRef="#ctx0" brushRef="#br0" timeOffset="59479.88">33081 8458 211 0,'0'0'139'0,"-4"-10"-20"15,4 10-11-15,0 0-26 0,-4-8 10 0,4 8-10 0,0 0-15 16,0 0 5-16,-5-8-9 0,5 8-10 0,0 0-4 16,0 0-4-16,-4-7-11 0,4 7 1 0,0 0 4 15,0 0-8-15,0 0 2 0,0 0-10 0,-6-9-3 0,6 9-3 16,0 0-8-16,0 0 8 0,0 0-1 0,0 0 8 15,0 0-14-15,-4-7 3 0,4 7-5 0,0 0 1 16,0 0-9-16,0 0 1 0,0 0-2 0,0 0-12 16,0 0-6-16,0 0-15 0,-4-8-21 0,4 8-3 15,0 0-16-15,0 0-18 0,0 0-54 0,0 0-170 16,-11-4 50-16</inkml:trace>
  <inkml:trace contextRef="#ctx0" brushRef="#br0" timeOffset="59930.98">32854 8374 231 0,'0'0'94'0,"0"0"8"0,52 6-24 16,-34-4-10-16,-1-2-6 0,-2 2-3 0,-1 0-8 15,-5 2-10-15,2 0-3 0,-11-4-8 0,17 7 4 16,-9-3-21-16,-1 0 11 0,-7-4 7 0,12 13-13 16,-7-8 12-16,-5-5-3 0,0 10 2 0,2-1 2 15,-2-9-4-15,-5 14-3 0,1-7-6 0,-2 1 6 16,6-8-6-16,-8 13 1 0,3-8-6 0,5-5 8 15,-9 11-9-15,7-7 0 0,2-4 1 0,-5 8 6 16,5-8-5-16,0 0 2 0,-2 10-5 0,2-10-12 16,0 0 17-16,0 0-6 0,7 13 7 0,0-7-12 15,-1-2-1-15,3 2 6 0,1-2-6 0,-1 1 6 0,0 2-12 16,1-1 15-16,-2-2-10 0,1 5 1 0,0-5 3 16,-1 3-6-16,1-4 1 0,-3 3 6 15,1-1-2-15,-7-5-2 0,10 8-2 0,-10-8 8 0,4 8 0 16,-4-8-7-16,0 0 3 0,-2 12 0 0,2-12-3 15,-14 12-33-15,0-3-57 0,-4-5-90 0,-2 4-212 16,1 0 65-16</inkml:trace>
  <inkml:trace contextRef="#ctx0" brushRef="#br0" timeOffset="60462.9">29495 9184 308 0,'0'0'109'0,"0"-10"-17"0,0 3-11 0,2-3-22 16,-2 2 3-16,-2 0 0 0,2-1 3 0,0 9-1 15,-3-14-4-15,1 8-17 0,2 6 7 0,-5-10-22 16,5 10 9-16,-5-7 0 0,5 7-15 0,-6-5 16 16,6 5 2-16,0 0-1 0,-26 5-8 0,11 3 0 15,-1 3-3-15,2 1 5 0,-9 8-10 0,7 1 0 16,3-2 0-16,2-2-5 0,6 2 5 0,-2 13-3 0,4-8-9 15,8 7 11-15,0-2 0 0,6-2-4 0,5 1-8 16,2-3 4-16,5 0 5 0,3-4-12 0,0-4-31 16,-1-1-12-16,5-4-42 0,-2-5-119 0,-5-2-235 15,11-3 70-15</inkml:trace>
  <inkml:trace contextRef="#ctx0" brushRef="#br0" timeOffset="60848.38">29828 9408 342 0,'0'0'181'16,"0"0"-21"-16,0-8-18 0,0 8-15 0,0 0-13 15,0-7-11-15,0 7-8 0,0 0-13 0,2-10-10 16,-2 10-6-16,7-4-13 0,-3 0-6 16,3 0 4-16,1 0-11 0,2 2-6 0,-1-1-6 0,-9 3-1 15,19-4-6-15,-10 2 1 0,-9 2-2 0,15 0-7 16,-15 0-7-16,12 5 0 0,-12-5-1 0,9 1 1 0,-9-1-2 15,6 7 1-15,-6-7-2 0,6 6-4 16,-6-6 0-16,2 10-2 0,0-2 6 0,3-1-1 16,-5 1 3-16,2 0-1 0,2 0 0 0,-1 1 4 0,1-1-5 15,3 2 2-15,2 4 3 0,2 1 0 0,4-3-1 16,-4 0-3-16,4 0-2 0,-1 3-2 0,-3-5 0 16,1 0 5-16,-3-1-7 0,-2-1 2 0,0-2 1 15,-2-1-4-15,-3 0 2 0,-2-5 4 0,2 8 1 16,-2-8 6-16,0 0 0 0,-12 15 2 0,3-10-5 15,-9 2 4-15,2 0 1 0,-4-1-5 0,2-2 3 16,1 0-7-16,0 0 6 0,-2 0-9 0,8-2-10 16,-3 0-8-16,14-2-17 0,-16 0-18 0,16 0-24 15,0 0-41-15,-16-6-106 0,16 2-266 0,0 4 78 0</inkml:trace>
  <inkml:trace contextRef="#ctx0" brushRef="#br0" timeOffset="61032.08">30291 9344 325 0,'0'0'145'0,"0"0"-20"0,0 0-19 0,0 0-11 16,0 0-7-16,11 12-9 0,-9-3 3 0,0-1-8 15,3 8-8-15,-3 0 1 0,0 3-10 0,2 0-6 0,0-2-2 16,-2 7-4-16,2 5-2 0,1-5-2 0,-3-1-6 16,-2-3 0-16,4 1-8 0,-2-3-26 0,3 1-17 15,5 10-13-15,1-9-20 0,-5-3-31 0,6-5-107 16,-1-4-222-16,3 4 68 0</inkml:trace>
  <inkml:trace contextRef="#ctx0" brushRef="#br0" timeOffset="61341.97">31230 9455 362 0,'4'-4'170'15,"1"-2"-18"-15,-5 6-19 0,4-10-18 0,-1 1-17 0,-3 1-3 16,0 8-12-16,0-15-12 0,0 15-10 0,-5-16-2 16,0 8-2-16,-1 0-7 0,-1 2-5 0,-9-3-7 15,0 2 3-15,0-1 1 0,-4 5-8 0,1 1 0 16,1 2-9-16,-2 4 12 0,-3 0-9 0,2 2 0 0,3 2-3 16,-11 7-2-16,10-1-3 0,3 2 2 15,0-3 1-15,5 1-4 0,-1 3-2 0,3-4 1 16,7 7-1-16,0-3-4 0,2 1 9 0,0 0-4 0,6-2-1 15,1 3 2-15,5-3-2 0,-1 1-5 16,3-3-9-16,2 1-16 0,-2-1-13 0,1-2-14 0,2-1-25 16,0-3-16-16,0-2-27 0,-2 0-32 15,4-4-80-15,-4 1-260 0,0-3 75 0</inkml:trace>
  <inkml:trace contextRef="#ctx0" brushRef="#br0" timeOffset="61716.6">31298 9659 279 0,'0'0'159'0,"10"-4"-2"0,-10 4-13 0,6-5-10 15,-6 5-10-15,0 0 2 0,7-4-8 16,-7 4-12-16,0 0-4 0,4-6-9 0,-4 6-10 0,0 0-2 16,3-6-13-16,-3 6-1 0,0 0-12 0,0 0-6 15,6-6-6-15,-6 6-5 0,0 0-2 0,0 0-7 16,10-4-6-16,-10 4 3 0,11 0-6 0,-11 0-2 16,19-3-6-16,-19 3 1 0,20 3-5 0,-11-3 2 15,-9 0-4-15,18 4-8 0,-8-4-2 0,-1 4 7 16,-3-2-2-16,1 2 1 0,-7-4-2 0,12 6-11 15,-8-2 11-15,-4-4-1 0,3 7-1 0,-3-7 5 16,2 8-11-16,-2-8 9 0,0 8 0 0,0-8 5 16,0 8-3-16,0-8-11 0,0 10 14 0,0-10-4 15,0 13 0-15,4-5 2 0,-2 0-1 0,3-2 3 0,-1 5-6 16,2-3 2-16,3 6-2 0,2 1 3 0,-2-1-4 16,2-1 1-16,-4-2 3 0,2 0-5 0,-4-3 3 15,2 1-3-15,-3-2 1 0,-1-1 3 0,1 1-5 16,-2-3-2-16,-2-4 0 0,5 9 7 0,-5-9 4 0,0 7 1 15,0-7 0-15,-11 11 1 0,2-5-1 16,-8 0 2-16,-3 0 0 0,2-2-14 0,-1 3-12 16,-1-6-17-16,-1 2-17 0,3-2-25 0,0-5-39 0,4 3-146 15,-4-6-312-15,6-2 89 0</inkml:trace>
  <inkml:trace contextRef="#ctx0" brushRef="#br0" timeOffset="62180.75">31759 9636 255 0,'0'0'178'0,"9"-4"-28"0,-9 4-23 0,0 0-16 16,0 0-10-16,0 0-16 0,9-6 4 0,-9 6-23 15,0 0-5-15,0 0 5 0,0 0 1 0,0 0-10 0,5-5-7 16,-5 5-8-16,0 0-3 0,0 0-2 16,0 0-10-16,0 0 1 0,0 0-5 0,18-2-4 15,-18 2 1-15,14 0-1 0,-14 0-4 0,20 2-4 0,-20-2 0 16,20 5-3-16,-3 1 0 0,-6 0-3 0,1 0-5 15,-1 0 4-15,-4 0 0 0,-3 2 1 0,0-1-5 16,0 1 1-16,-2 2 4 0,-2 1 1 0,0-11 3 16,-6 18-10-16,-2-4 10 0,1 1 0 0,-2-1 2 15,-1 0-2-15,1-3 6 0,1-1-4 0,1-2 5 16,2-2-8-16,0 0 2 0,5-6 1 0,-6 9 3 16,6-9 4-16,-5 8-5 0,5-8 1 0,0 0-1 15,-2 8-4-15,2-8-6 0,0 0 3 0,20 9 13 16,-2-4-8-16,3 0 1 0,18-2-4 0,1 0-10 0,2-6-22 15,-1 3-29-15,0 0-50 0,-2-1-142 0,2-3-294 16,-9 0 83-16</inkml:trace>
  <inkml:trace contextRef="#ctx0" brushRef="#br0" timeOffset="62607.99">32619 9358 271 0,'0'-17'105'16,"-3"5"-27"-16,1 1-7 0,-5 0-6 0,1 1-13 15,0-1-14-15,-2 3 1 0,-8 0-3 0,2 2 4 16,1 0 7-16,1 2 3 0,-8 2 9 0,-1 0 6 16,-15 4-1-16,4 6-1 0,-2 0 5 0,0 5-5 15,-2 0 4-15,5 4-2 0,4 1-11 0,0 5-3 16,6-4-4-16,8-3-1 0,0 2-1 0,7 3-5 15,-1-4-2-15,3 4-1 0,4 9-1 0,2-5-6 16,2-3-1-16,10 5-4 0,0-4 1 0,-3-2 4 16,10 1-5-16,-1-4-12 0,-2-3-23 0,-2-3-15 15,5-2-16-15,-5 1-25 0,2-3-30 0,3-2-28 16,-3-4-85-16,0 0-248 0,3-4 73 0</inkml:trace>
  <inkml:trace contextRef="#ctx0" brushRef="#br0" timeOffset="63013.95">32650 9634 295 0,'0'0'179'0,"0"0"-19"0,5-6-18 16,-5 6-14-16,0 0-12 0,0 0-5 0,2-7-8 15,-2 7-11-15,0 0-2 0,0 0-10 0,0 0 0 0,0 0-6 16,2-8-2-16,-2 8-5 0,0 0-5 0,0 0-1 16,0 0-1-16,0 0-6 0,3-9-2 0,-3 9-6 15,0 0-6-15,0 0-4 0,0 0-2 0,7-3-9 16,-7 3-1-16,0 0-5 0,13-5 0 0,-13 5-4 15,19-1 1-15,-19 1-6 0,18 1-2 0,-18-1-1 16,20 3-4-16,-20-3 1 0,15 4-2 0,-15-4-2 16,11 6-1-16,-11-6 1 0,9 6-2 0,-9-6-2 15,4 9 4-15,-4-9-4 0,0 8 3 0,0-8 0 16,2 14 0-16,-2-5-1 0,0-9-1 0,0 13 8 0,0-4-6 16,0-9 1-16,6 15 4 0,-6-7 2 15,2 0-3-15,2-2-1 0,1 2 1 0,1 0 4 0,-1 1-2 16,7 5-8-16,-1-4 7 0,-2-1-5 0,-2-1 0 15,0-1 1-15,-3 0-2 0,3-2 3 0,-3 3-2 16,-4-8 0-16,8 9 0 0,-4-2-1 0,-4-7 3 16,5 6-2-16,-5-6 2 0,0 0 3 0,0 9-5 15,0-9 5-15,-7 7 1 0,7-7 5 0,-16 9-5 16,5-5-5-16,1 0-12 0,-1-3-12 0,0 3-18 0,11-4-19 16,-19 5-18-16,19-5-29 0,-19 2-54 15,19-2-93-15,0 0-303 0,-19-7 87 0</inkml:trace>
  <inkml:trace contextRef="#ctx0" brushRef="#br0" timeOffset="63410.87">32967 9630 290 0,'8'-9'202'16,"-8"9"-31"-16,9-8-23 0,-9 8-23 0,8-6-24 15,-8 6-6-15,10-6-6 0,-10 6-11 0,13-9-10 16,-6 8-4-16,-7 1-7 0,12-7-10 0,-12 7 0 0,11-4-6 15,-11 4-6-15,13-3-10 0,-13 3 0 0,17-5 0 16,-17 5-4-16,13-4-4 0,-13 4-1 0,17 0-6 16,-17 0 4-16,0 0-6 0,15-2-1 0,-15 2 0 15,0 0-1-15,0 0-2 0,16 0 0 0,-16 0-7 16,0 0 7-16,0 0-4 0,11 6-2 0,-11-6 5 16,10 8-2-16,-5-1-9 0,-1-2 12 0,-2 4-6 15,3-1 6-15,-3 2 0 0,5 5 1 0,-2-1-3 16,2 1-11-16,-3-1 13 0,0-2-4 0,1 5 4 0,1-5-4 15,0 2-1-15,-2 2 5 0,1 1-1 16,1-2 3-16,-4-3-1 0,3 0 1 0,3-1-4 16,-6-3 9-16,0 2 1 0,2-2-2 0,-1-1-10 0,-3 0 13 15,4 0 3-15,-4-7 1 0,4 12-3 16,-4-12 4-16,3 9-5 0,-3-9 2 0,0 0 2 0,0 10-3 16,0-10-5-16,0 0-2 0,0 0 12 0,-5 9-12 15,5-9-3-15,-13 5-11 0,13-5-27 0,-19 0-19 16,-2-2-47-16,2-4-150 0,-11-8-298 0,-2-4 85 15</inkml:trace>
  <inkml:trace contextRef="#ctx0" brushRef="#br0" timeOffset="69564.95">28135 8436 231 0,'0'0'71'16,"0"0"-12"-16,0 0-9 0,0 0-6 0,0 0-3 15,0 0-5-15,0-7-2 0,0 7-9 0,0 0-4 16,0 0-9-16,0 0-8 0,0 0-2 0,0 0-12 15,0 0-8-15,0 0-3 0,0-7-10 0,0 7-23 16,0 0-63-16,0 0 24 0</inkml:trace>
  <inkml:trace contextRef="#ctx0" brushRef="#br0" timeOffset="72101.95">26206 11449 228 0,'-5'-11'162'0,"-1"3"-21"0,0 0-12 16,6 8-1-16,-9-11-17 0,7 5-11 0,2 6-15 16,-11-9-7-16,4 5-11 0,7 4-6 0,-16-5-7 15,16 5-4-15,-18-2-2 0,0 2 1 0,-1 3-5 16,-2 1 9-16,-11 7-4 0,8-1-1 0,-3 5-4 15,1-1-2-15,8-4-5 0,2 2-5 0,2 3 1 16,1-1-2-16,2 1-3 0,3-1-3 0,-1 1 1 16,3-3-4-16,4 1 1 0,-1-3 0 0,6 0-5 15,-1-1 4-15,7 4-8 0,-1 0 3 0,4-2 1 0,6-2 0 16,1 1-1-16,-1-2-4 0,-2-4 1 16,5 3-4-16,-1-5 4 0,0 0-1 0,15-2-4 0,-12-2 2 15,-6-2-6-15,0-2 3 0,1-1-3 0,-2 0-1 16,-2-4-5-16,-1 1-5 0,-2-2 0 0,1-3 1 15,-3 1 0-15,0 4 2 0,-5-5 1 0,2 2 0 16,-2 1-2-16,1 2 2 0,-5-1-1 0,2 4-1 16,0-4 0-16,-2 11-1 0,2-14 5 0,0 6-3 0,-2 8 0 15,0-12 4-15,0 12-1 0,0-8 1 0,0 8-3 16,0 0-1-16,3-11-2 0,-3 11-2 0,0 0 0 16,0 0 0-16,0 0 0 0,0 0 5 0,0 0-3 15,0 0 2-15,0 0 4 0,0 0-4 0,0 0 3 16,0 0 0-16,-11 33 1 0,11-17 1 0,-5 1 0 15,5 1 4-15,0-2-6 0,2 4 3 0,1-1 1 16,1 1-10-16,3-4-13 0,-3 4-15 0,8-5-10 16,-1 3-14-16,3-4-14 0,0 1-9 0,-3-4-7 15,5-4-12-15,3 1-12 0,-4-1-7 0,4-5-68 16,-4-2-221-16,4-5 65 0</inkml:trace>
  <inkml:trace contextRef="#ctx0" brushRef="#br0" timeOffset="72920.67">26779 11385 245 0,'2'-13'114'0,"2"1"-18"16,-2 1 8-16,1 3-3 0,-3-2-16 0,0 10-10 0,0-16-4 16,0 9-1-16,0 7-1 0,-5-14-11 0,5 14-5 15,-6-13-10-15,-2 9 0 0,8 4-6 0,-13-8-5 0,6 7 2 16,7 1 3-16,-19-2 2 0,19 2 2 0,-34 6 3 16,18-1-1-16,0 3-2 0,-4 3 3 15,4 1 0-15,-9 9 2 0,4-2-2 0,8-3-3 0,1-1 5 16,1 2-7-16,4 3 3 0,5-2-6 0,0 0 4 15,2 1-3-15,2-1-2 0,5-1-2 0,-1-1-3 16,3-1 1-16,3-3-1 0,1 1-4 0,-1-6-3 16,4 2 4-16,-4-3-7 0,1-2 1 0,-2-2-2 15,8-2 0-15,-19 0-3 0,32-6-1 0,-17 0 4 16,1-4-7-16,-2-5-1 0,-2 1 2 0,-3-5-6 16,5-9 1-16,-3-4-8 0,2 0-2 0,-5-4-4 15,-4 0 1-15,-2 1-2 0,1-5-6 0,-1 4 0 16,0-1-1-16,-2 2 3 0,2-1-1 0,-2 9 6 0,2-1-2 15,-4 8-1-15,0 4 7 0,4-1-2 0,-4 3 1 16,2-1 3-16,0 8-5 0,0-6 14 0,0 4-2 16,-2 3 0-16,2 6 1 0,0-12-5 0,0 12-4 15,0-8 1-15,0 8-2 0,0-8 1 0,0 8-2 16,0 0 0-16,0 0 2 0,0 0 1 0,0 0-6 0,0 0 3 16,0 0 0-16,-17 20 1 0,13-12 0 15,-1 11 0-15,-1-1 4 0,1 1-3 0,-1 10 3 16,-4 1 0-16,6 1 2 0,-3 0-4 0,5 2 1 0,2-3 1 15,0 6 2-15,0-4 1 0,6 3 2 16,-1-2 1-16,-1 2-1 0,6-2-13 0,-1 0-10 0,0-4-10 16,3-7-12-16,-3-4-4 0,-1-2-10 0,1-3-8 15,1-2-10-15,1-2 1 0,-2-3-12 0,1-3-8 16,1 0 1-16,-11-3-11 0,21-3-6 0,-21 3 6 16,27-9 8-16,-11 0 15 0,-2-3 0 0,-1-3 6 15,1 1 8-15,-3-4 5 0,7-7 8 0,-2-2 17 16,1 4 17-16,-8 5 21 0,-1-2 18 0,-1 3 14 0,1 0 7 15,1 1 10-15,-5 0 7 0,3 4 1 0,-1-4 0 16,0 7 9-16,-2-1-6 0,0 1-3 0,1 3-7 16,-3 0-10-16,-2 6-5 0,4-8-1 0,-4 8-10 15,3-7-3-15,-3 7-5 0,0 0-6 0,0 0-3 16,0 0 1-16,0 0-1 0,0 0 1 0,0 0-1 16,18 21-3-16,-13-4-3 0,-3 0 4 0,2 1 4 15,1 12 1-15,-2 3 5 0,4 0 3 0,-5 2-1 16,0-2 1-16,0 0 0 0,0-5 0 0,-2 4 3 15,3-2-6-15,-3-8 3 0,2-1-4 0,-2-7 2 16,0 5-3-16,0-3-8 0,0-3 4 0,0 0 6 16,0-3-1-16,-2-1 1 0,-1-1 3 0,1 1 3 0,0-1-2 15,0-1 4-15,-3 1-2 0,-2-2-1 16,-2 2-3-16,2-2-1 0,-7 5-1 0,-1-3 0 16,1-2-3-16,-4 3 2 0,7-5-5 0,-4-1 2 0,2 2-3 15,3-5-5-15,10 0-15 0,-15 2-21 0,15-2-21 16,0 0-20-16,-21-8-34 0,14 2-33 0,3-3-23 15,0-9-110-15,-1 0-318 0,5-15 91 0</inkml:trace>
  <inkml:trace contextRef="#ctx0" brushRef="#br0" timeOffset="73133.22">27193 11077 396 0,'0'0'208'0,"0"-9"-24"0,0 9-29 0,0 0-18 16,0 0-19-16,-2-8-11 0,2 8-9 0,0 0-14 15,0 0-14-15,0 0-5 0,0 0-8 0,0 0-4 0,2-8-9 16,-2 8-7-16,0 0-29 0,0 0-22 0,0 0-39 16,19 4-26-16,-19-4-39 0,0 0-83 15,0 0-237-15,32 2 70 0</inkml:trace>
  <inkml:trace contextRef="#ctx0" brushRef="#br0" timeOffset="73434.58">27556 10920 355 0,'-23'19'166'0,"0"4"-9"0,-2 1-1 16,3 5-15-16,1-5-14 0,0 3-4 0,1 2-14 15,6 0-6-15,3 1-11 0,2-1-7 0,3 4-4 16,4-4-12-16,4 2-3 0,6 1-3 0,1-3-6 16,4 0-3-16,8 0-6 0,0-2-8 0,-1-2 4 15,3-3-6-15,4 1-5 0,-6-7-3 0,-1-4 1 16,-1 0-12-16,-6-4-16 0,8 1-16 0,-5-1-23 0,0-1-29 15,4-5-18-15,-2 0-26 0,1-4-33 0,-1-2-99 16,-2-5-288-16,0-4 83 0</inkml:trace>
  <inkml:trace contextRef="#ctx0" brushRef="#br0" timeOffset="73751.95">28153 11107 260 0,'0'0'112'0,"-6"-4"-15"15,6 4-3-15,-12-8-8 0,12 8 0 0,-12-5-5 16,12 5-6-16,-11-1-14 0,11 1 6 0,0 0-4 16,-18-4-6-16,18 4 1 0,-18 0-4 0,18 0-9 15,-16 5 2-15,5 0 4 0,1 1-1 0,-3 3-5 16,-1-4-2-16,2 8-2 0,1-4-5 0,-1 4 1 0,6-1 0 15,-3 3-1-15,2-2-6 0,3-2 0 0,2 0 1 16,-2-1-10-16,2 9 6 0,2-6-4 0,2 2 2 16,6 0 3-16,-1-3-8 0,-1-1 4 0,5 3-6 15,3-4 3-15,2 0-4 0,3 3-6 0,-3-5-14 16,2-1-19-16,-7-2-22 0,10 0-22 0,-3-1-32 16,2-4-26-16,-1-4-95 0,-3-1-261 0,2-3 76 15</inkml:trace>
  <inkml:trace contextRef="#ctx0" brushRef="#br0" timeOffset="74198">28368 10863 260 0,'14'18'75'0,"1"-1"13"0,2 1 4 0,0 5-6 16,-2-3-12-16,7 5-8 0,-6 1 5 0,0-3-10 15,-2 4-5-15,1-1-11 0,-7-1 2 0,1-4-1 16,-7-5 6-16,4 2 9 0,-3 4-15 0,-3-5 1 15,0 15 8-15,0-10 7 0,-5-1-12 0,-1-3 7 16,-1-1-5-16,-1 4 0 0,2-5-3 0,-5 1 8 16,-1 1-9-16,1-2 0 0,-3-2-2 0,2 3-4 15,-1-4 1-15,-1-1-6 0,1-2 0 0,-1 0-1 16,5-2 1-16,-2-2-1 0,-1 1-2 0,3-1 5 0,2-4-8 16,7-2-3-16,-16 8-2 0,9-4-2 15,7-4-1-15,-18 4-4 0,11-1 3 0,7-3-5 16,-11 4-1-16,11-4 0 0,-9 4-2 0,9-4-2 0,0 0-7 15,0 0-10-15,-12 4-15 0,12-4-22 0,0 0-23 16,0 0-27-16,0 0-41 0,0 0-143 0,0 0-330 16,0 0 94-16</inkml:trace>
  <inkml:trace contextRef="#ctx0" brushRef="#br0" timeOffset="74650.28">28598 10376 308 0,'0'-11'137'0,"0"11"-22"16,0 0-22-16,0 0-8 0,0 0-10 0,-2-7-7 15,2 7-12-15,0 0-6 0,0 0-1 0,0 0-13 16,0 0-3-16,0 0-2 0,0 0 1 0,2 24-2 15,-4-14-5-15,-1 7-1 0,3 1 3 0,-4-1-2 16,4 3 8-16,0-1-1 0,0 1-2 0,-3-3-3 0,1 3-4 16,2-2-4-16,2 1 6 0,-4-3-11 0,4 1 9 15,-4-3-4-15,4 3-7 0,-2-5-3 0,0 1 13 16,3-3-11-16,-3 0 10 0,0-2-13 0,0 1-12 16,2-1-10-16,0 0-19 0,-2-2-9 0,0-6-14 15,0 12-6-15,3-8-5 0,-3-4-13 0,0 0-80 16,0 0-187-16,0 0 58 0</inkml:trace>
  <inkml:trace contextRef="#ctx0" brushRef="#br0" timeOffset="75080.73">28488 10245 226 0,'0'0'115'0,"-11"-9"-17"0,11 9-9 0,0 0-5 15,0 0-13-15,0 0-3 0,0 0-12 0,-9-4 0 16,9 4 0-16,0 0 0 0,0 0-11 16,0 0-3-16,0 0 5 0,0 0-3 0,0 0 3 0,0 0-16 15,0 0 5-15,0 0-10 0,0 0-4 0,0 0 6 16,0 0-7-16,0 0-2 0,0 0-3 0,0 0 3 15,29-6 0-15,-10 6 0 0,2-2-4 0,-1 0-3 16,-4 2 0-16,-3 0 2 0,4-3-3 0,-17 3-5 16,30-2 0-16,-17 2-2 0,-13 0 4 0,16-2-4 0,-16 2 1 15,18 0-1-15,-18 0-1 0,12-1 1 0,-12 1-7 16,0 0 9-16,0 0-4 0,20-2 2 0,-20 2 2 16,0 0-4-16,0 0 3 0,0 0-3 0,14 0 2 15,-14 0-1-15,0 0 3 0,0 0-2 16,0 0 2-16,0 0-5 0,0 0 3 0,13-3-1 0,-13 3 1 15,0 0 0-15,0 0-1 0,0 0 4 0,0 0-14 16,0 0-1-16,0 0-19 0,17-4-26 0,-17 4-23 16,0 0-32-16,0 0-64 0,0 0-203 0,0 0 60 15</inkml:trace>
  <inkml:trace contextRef="#ctx0" brushRef="#br0" timeOffset="76377.81">28593 10392 260 0,'-9'13'73'16,"3"-3"-1"-16,-3-5-3 0,-1 4 3 0,5-3-14 15,5-6 9-15,-11 9-8 0,11-9 1 0,-8 3 4 16,8-3-3-16,0 0-2 0,-12 5-11 0,12-5 10 16,0 0-14-16,0 0 14 0,0 0-21 0,-18-8-6 15,18 8-7-15,-3-15 8 0,1 5-5 0,-1-7-8 16,8 0-6-16,-5 1 1 0,3-2-7 0,4 1 7 0,-5 5 4 16,2 2-10-16,1 2 3 0,-3 0-1 0,-2 8-6 15,2-13-2-15,-2 13 1 0,8-8-5 0,-8 8 3 16,0 0-3-16,0 0 5 0,0 0 1 0,0 0-10 15,0 0 7-15,8 24-3 0,-10-7 2 0,-2 1-2 0,2 1 2 16,-6 0 4-16,4-1-5 0,-3 1 2 16,0-1 5-16,0 0-1 0,-2-1 2 0,0-1-9 15,0-2 9-15,2 1 0 0,-2-5-4 0,0 1 5 0,5-3 5 16,-2-4-1-16,6-4 8 0,-9 8-8 0,9-8 4 16,0 0-3-16,-8 3 0 0,8-3-1 15,0 0 2-15,0 0-5 0,0 0 0 0,11-25 0 0,1 10-1 16,-1 0-8-16,0 4 11 0,-4 1 0 15,2-1 1-15,-2 5-3 0,-3 0-2 0,3-1-3 0,-7 7-5 16,10-8-2-16,-10 8 4 0,8-2-6 0,-8 2 2 16,0 0 3-16,0 0-3 0,0 0-1 0,15 10 0 15,-11-2 5-15,-2 1-7 0,-2 2 1 0,2 7 5 16,-6-2 2-16,2 3-2 0,0-3 5 0,-2 0 6 0,0-1-6 16,0 2-4-16,-1-3 5 0,1-4 1 15,2-2-4-15,-1 1 4 0,3-9 1 0,-4 12 4 16,4-12 14-16,-3 8-3 0,3-8 2 0,0 0-4 0,0 0-1 15,0 0-2-15,0 0-2 0,0 0-5 0,0 0 0 16,12-36 4-16,-3 23-4 0,-1-1 4 0,0-1 2 16,1 0 7-16,-3 3 6 0,-1 4-1 0,5-2 4 15,-6 2-2-15,-2 1 1 0,-2 7-4 0,7-10-3 0,-7 10-4 16,4-8-3-16,-4 8-2 0,3-4-4 16,-3 4-2-16,0 0-6 0,7-8 1 0,-7 8 5 15,0 0-5-15,0 0-3 0,0 0 0 0,0 0 4 16,0 0-3-16,0 0 0 0,13-3 2 0,-13 3-1 0,0 0-1 15,0 0-1-15,0 0 1 0,0 0-3 0,0 0-3 16,0 0-4-16,0 0-7 0,0 0-5 0,0 0-1 16,0 0-6-16,0 0-4 0,0 0-1 0,0 0-1 15,0 0-6-15,0 0-6 0,0 0 1 0,16 11-7 16,-16-11 9-16,0 0-22 0,0 0-6 0,0 0-17 16,0 0-13-16,0 0-112 0,0 0-248 0,0 0 71 15</inkml:trace>
  <inkml:trace contextRef="#ctx0" brushRef="#br0" timeOffset="78045.95">28391 10205 243 0,'-12'-6'126'0,"12"6"-18"0,0 0-4 0,-11-6 1 0,11 6-11 16,0 0-1-16,-9-7-13 0,9 7-6 0,-9-5-4 15,9 5-16-15,-14-8-6 0,14 8 5 16,-9-7-4-16,9 7 1 0,-12-5-10 0,12 5 7 0,-11-5-9 16,11 5 3-16,-16-8-8 0,16 8-2 0,-12-4 1 15,12 4-1-15,0 0-6 0,-13-7 1 0,13 7-3 16,0 0 0-16,-10-4 0 0,10 4-6 0,0 0-1 16,0 0-9-16,0 0 8 0,-6-7 3 0,6 7-6 15,0 0 2-15,0 0-2 0,0 0-1 0,0 0-2 0,46 11-1 16,-24-9 3-16,10 3-5 0,3 1 0 15,-1 0 2-15,-7-2 3 0,5 2-5 0,-5-2 0 0,-9-2-2 16,1 3 1-16,-4-4 0 0,0 2-2 0,-4-2 2 16,-11-1-5-16,16 4 2 0,-16-4 3 0,18 3 1 15,-18-3-2-15,14 0 0 0,-14 0 0 0,0 0-1 16,16 1 3-16,-16-1-1 0,0 0-6 0,11 3 2 0,-11-3 3 16,0 0-4-16,0 0 5 0,23 0-14 15,-23 0-6-15,0 0-17 0,23 0-15 0,-23 0-14 16,15 0-14-16,-15 0-13 0,0 0-11 0,17 0-17 0,-17 0-74 15,0 0-226-15,0 0 68 0</inkml:trace>
  <inkml:trace contextRef="#ctx0" brushRef="#br0" timeOffset="78362.95">28625 10222 209 0,'0'0'132'0,"0"0"-20"16,0 0-10-16,0 0-18 0,0 0-4 0,-13 6-15 15,13-6-8-15,0 0-11 0,0 0-5 0,-3 6 1 16,3-6-5-16,0 12-2 0,-2-1-6 0,0-1-3 0,0 8-5 16,0 2 0-16,-1 12 0 0,-6 0 1 0,4 1 4 15,1 0-3-15,2 2-7 0,-3 0 10 0,1 0-16 16,-6 2 22-16,8 0 26 0,-7 0 9 0,4-2-8 16,1-2-3-16,0-1-4 0,-4-7-7 0,6-3-7 15,0-5 1-15,-3-1-7 0,3-3 2 0,0 2-7 16,0-8 4-16,2 4-7 0,-3-5 0 0,3 2-2 15,-2-1-5-15,2-7 4 0,-2 12-2 0,2-12-1 16,0 8 1-16,0-8-5 0,0 7 1 0,0-7 6 16,0 0-4-16,0 0 1 0,-3 8-3 0,3-8 0 0,0 0 0 15,0 0-16-15,0 0-27 0,0 0-28 0,0 0-33 16,0 0-26-16,0 0-129 0,0 0-289 0,0 0 83 16</inkml:trace>
  <inkml:trace contextRef="#ctx0" brushRef="#br0" timeOffset="80478">28678 11243 223 0,'0'-8'180'0,"0"8"-20"0,0 0-24 16,2-10-7-16,-2 10-20 0,2-4-12 0,-2 4-13 16,0 0-9-16,0 0-9 0,4-9-6 0,-4 9-2 15,0 0-4-15,6-4-5 0,-6 4-3 0,6-4-11 16,-6 4 2-16,12-4-6 0,-3 2 3 0,0-1-8 15,11 0 0-15,-1 1-6 0,-1 0-2 0,4-3 2 16,1 3-2-16,1 0 3 0,10 0-6 0,-11 0-4 16,2 2 0-16,-7 0-6 0,5 0-10 0,-12 0-22 0,3 2-22 15,-3-2-35-15,-11 0-23 0,19 4-97 0,-13-2-242 16,-6-2 70-16</inkml:trace>
  <inkml:trace contextRef="#ctx0" brushRef="#br0" timeOffset="80862.17">28686 11339 316 0,'0'0'200'0,"0"0"-26"0,0 0-14 16,0 0-15-16,0 0-19 0,0 0-13 0,0 0-9 16,0 0-12-16,0 0-2 0,0 0-10 15,0 0-6-15,0 0-5 0,24 2-5 0,-4-2-7 0,1 0-4 16,16-2-5-16,-10-1-6 0,-5-2-5 0,15 5-5 15,-12-4-2-15,0 2-3 0,-6 2-1 0,-4-2-4 16,-1 2-5-16,-3 2 3 0,-11-2-13 0,17-2-7 16,-17 2-12-16,13 0-6 0,-13 0-4 0,0 0-8 15,19 0 2-15,-19 0 1 0,0 0-1 0,11 2 5 0,-11-2 0 16,0 0-2-16,0 0 1 0,0 0 5 0,13-2 2 16,-13 2 3-16,0 0 3 0,0 0-5 0,0 0 8 15,0 0 0-15,0 0 0 0,0 0 2 0,0 0 1 16,14 0-4-16,-14 0 2 0,0 0 6 15,0 0-5-15,0 0 0 0,0 0 3 0,0 0 3 0,0 0 2 16,11 2-1-16,-11-2-5 0,0 0 2 0,0 0-5 16,0 0 5-16,0 0-4 0,0 0-7 0,0 0-4 15,0 0-29-15,0 0-12 0,0 0-23 0,0 0-38 16,0 0-69-16,0 0-223 0,0 0 66 0</inkml:trace>
  <inkml:trace contextRef="#ctx0" brushRef="#br0" timeOffset="81436.69">30151 10526 208 0,'-4'-17'92'0,"1"4"-8"0,-3 4-15 0,-2 0-9 16,2 1-10-16,-3 2-7 0,-3 2 0 0,3-3-9 15,-9 3-7-15,0 0-4 0,-3 3-5 0,1 1 4 16,-3 0-7-16,-9 0-2 0,-2 5 3 0,0 2-9 16,0 3 7-16,11-1 0 0,-1 1-5 0,-7 5 9 15,1 2 5-15,9 0 2 0,-5 2 1 0,3 5 7 16,4 1-5-16,-1 1 3 0,1 1 2 0,3 0 4 0,5-1-6 15,4 0 5-15,-3-6-4 0,2 13 7 16,5-8-5-16,1-6-2 0,2 15 1 0,-2-4 0 0,0 2-11 16,4-5-1-16,-2 5-1 0,0-1 1 0,4 0 1 15,-1-1-3-15,1 2 3 0,-8-1 6 0,6 3 7 16,0 1 5-16,-2 2-2 0,0-3 3 0,-2 8-5 16,0-1 3-16,-3 2 0 0,3 1-3 15,-9 16-1-15,6 5-6 0,0-18-2 0,1-6-2 0,-5 0-3 16,2-2 0-16,3 0 1 0,-2 3-3 0,0-1 3 15,-1-1 1-15,1 2-2 0,1-4 0 0,0 2-2 16,3-1-3-16,-3-3-2 0,1-4 2 0,-1-1-3 16,1-3-1-16,2-1 0 0,2-5 3 0,0-3 1 0,-6 0-5 15,6-1 2-15,0 1 0 0,0-3-2 16,3 0-1-16,0 1 1 0,-1-5-4 0,-2 0 1 16,0 1 1-16,2-3 1 0,0-2-1 0,-2 11 4 0,5-9-4 15,-1 3 3-15,1-3 0 0,4 4-2 0,5-2-1 16,-3-2 2-16,5 1-13 0,3-1-18 0,1-3-14 15,0-1-30-15,12 2-32 0,7-7-31 0,3-1-43 16,-2-5-96-16,31-10-312 0,-5-8 88 0</inkml:trace>
  <inkml:trace contextRef="#ctx0" brushRef="#br0" timeOffset="82344.89">31467 10606 258 0,'0'0'135'0,"0"0"-23"16,0 0-9-16,0 0-13 0,0 0-12 0,34-23-11 15,-2 13-9-15,5-5-11 0,-1 3 0 0,6 0-10 16,-2-2-8-16,3 3-6 0,3 1 6 0,-3 2-5 16,6 0 4-16,-6 0 0 0,0 3 0 0,0-1-3 15,-4 2-1-15,3 0 2 0,-6 4-8 0,-9-3 5 16,-2 3-11-16,-7 3 1 0,5-1 2 0,-5 2-6 16,-2 0 3-16,5 0-5 0,-7 4 1 0,-1-1-1 15,3 3 1-15,-5-2-8 0,1 0 7 0,-3-2-4 16,4 9 3-16,-1-1-3 0,-1 0 1 0,-1 1 4 0,-1 3 0 15,7 11 6-15,-7 0-3 0,-2-1 10 0,2 5 7 16,0 2 6-16,-9 3-2 0,0-4 2 0,0 1 5 16,0 5-5-16,0-5-2 0,-5 1-3 0,1-1-6 15,2 3 0-15,-5-2-1 0,5 3-2 0,-3-2-1 16,-2 1-1-16,0 2-5 0,0 4 7 0,-1 17 8 16,-7 2 9-16,4 1 10 0,-1-14-3 0,1 12-2 0,0-11 2 15,-1 8 7-15,1-7 3 0,2 12-4 16,0 1-5-16,0-17 0 0,2-7-7 0,5-2-2 0,0 0-1 15,0 0-5-15,-1 0-2 0,-2 0-1 16,8-5-4-16,-6 0-3 0,3-1 1 0,0-2-7 0,0-1 2 16,0-1-1-16,0-4 2 0,0-5-4 0,5-3-1 15,-7 1-2-15,2-5 2 0,0-1-3 0,-3-2 0 16,3 0 0-16,0 1-2 0,3-3-1 0,-3 2 2 16,-3-4-1-16,1 4-1 0,2-2 0 0,0 0 2 15,-3-1-2-15,1 2-2 0,-2-1 1 0,-1-1 0 0,1 2 2 16,0-1-2-16,-4 0-1 0,1-1 0 15,-6 3 0-15,1-1 1 0,-6-1 1 0,2 0 0 0,-2 0-1 16,-2 1-2-16,-1-2 0 0,3-2 1 0,-3-1-2 16,2-2 4-16,0 4-3 0,-4-2 2 0,4-2-2 15,1 2-2-15,0-4 1 0,0 2-1 0,4 0 0 16,14-2 3-16,-22 2 0 0,22-2 1 0,-19 3-1 16,19-3 0-16,-19 0 5 0,19 0-6 0,0 0 1 15,-20-3-1-15,20 3 0 0,0 0 0 0,-14 0 0 16,14 0 0-16,0 0 2 0,0 0 1 0,-15-6 0 15,15 6 1-15,-8-4-3 0,8 4 2 0,-6-6-5 16,6 6-1-16,-7-6-13 0,7 6-15 0,-7-15-23 16,3 9-17-16,-1-2-25 0,2-1-41 0,-6-4-50 15,1-4-148-15,-13-10-397 0,-2-2 112 0</inkml:trace>
  <inkml:trace contextRef="#ctx0" brushRef="#br0" timeOffset="90951.92">13311 8150 231 0,'0'-6'86'0,"0"6"-7"0,0 0-18 16,0-6-6-16,0 6-10 0,0 0-7 0,2-7-10 0,-2 7-2 15,0 0 0-15,0 0 1 0,0 0-8 0,0 0-5 16,0 0-4-16,10 19-2 0,-6-10 2 0,-1-2-7 16,1 10 5-16,3-1-2 0,-3 5 0 0,1-3-4 15,4 11 2-15,2 0 2 0,-6-4-4 0,-1-3 3 16,2-4 3-16,2 14-4 0,-1-10 5 0,0-4 0 15,0-2 4-15,0 4 2 0,-3-6 1 0,5 0 11 16,-9-2-13-16,5 1 3 0,0-5-3 0,-3 1 15 16,3-3-3-16,-3 0 18 0,0 0 20 0,0-3 4 0,0 1 14 15,-2-4 8-15,7 5-10 0,-7-5-9 0,12 2-5 16,-12-2-8-16,30-7-7 0,2-2-3 0,4-7-4 16,0-1 0-16,7-1-8 0,21-13-6 0,-2 2 1 15,-1 0-8-15,4 0 0 0,-16 8-4 0,15-7 0 16,2 0-2-16,-15 7-3 0,-8 2 1 0,-2 0 2 15,21-9-2-15,-12 5-2 0,-11 5-2 0,4 2 1 16,-7-1-1-16,1 0 4 0,2 3-7 0,-9-2 1 16,-1 3 1-16,-9 3-1 0,-1 2 1 0,-4 1 1 15,-3 2 0-15,0 0 1 0,-4-1-1 0,0 5-2 16,-1-4-2-16,-7 5 4 0,13-6-6 0,-9 4 4 16,-4 2-1-16,10-4 1 0,-10 4-4 0,7-4 5 15,-7 4-5-15,6-5 0 0,-6 5 3 0,0 0-2 0,10-3-3 16,-10 3 4-16,0 0-3 0,0 0 0 0,7-6-1 15,-7 6-2-15,0 0-2 0,0 0-12 0,0 0-16 16,0 0-24-16,9-7-32 0,-9 7-23 0,0 0-29 16,0 0-117-16,0 0-298 0,0 0 85 0</inkml:trace>
  <inkml:trace contextRef="#ctx0" brushRef="#br0" timeOffset="91778.38">13113 8742 228 0,'0'0'69'0,"4"-6"-8"0,-4 6-7 16,0 0 7-16,0 0 1 0,9-8-9 0,-9 8-2 0,0 0-3 15,0 0 3-15,7-5-11 0,-7 5-3 0,0 0-8 16,0 0 2-16,0 0-6 0,0 0 0 0,8-6-7 16,-8 6-3-16,0 0-7 0,0 0 5 0,0 0-3 15,0 0-3-15,0 0 1 0,0 0-10 0,0 0 7 16,0 0-8-16,0 0 8 0,0 0-7 0,27 8-1 0,-23-1 13 15,7 4-8-15,0 2-7 0,2-1 5 16,-2 3-4-16,1 0 4 0,1 3 0 0,0-3 0 0,1 1 0 16,9 8-1-16,-5-4 6 0,5 2-9 0,0-8 7 15,-5 1-1-15,-2-6 11 0,0 4 1 0,2-5 9 16,3 2 7-16,11 3 1 0,-10-7-6 0,3-6 15 16,-1 1-2-16,10-1 1 0,0-3-2 0,4-3 2 15,4-5-5-15,-1-5 0 0,25-5-3 0,-14 1-4 16,12-11-3-16,2 0 3 0,-4 2 3 0,-12 6-2 15,14-7 0-15,-2 1 3 0,-19 5-3 0,-4 4-1 16,2 0-1-16,-3 0 1 0,-1 4-13 0,-3-4 4 16,1 5-1-16,-3 0 0 0,-8 3 2 0,-5 2-8 15,-1 3 0-15,0 2 4 0,-4-4-3 0,2 5 1 0,-5-2-2 16,1 2 0-16,-3-1-1 0,-1 2-1 0,2 1-3 16,-1-3 0-16,0 3 0 0,-9 2 0 15,14-4-4-15,-5 2 3 0,-9 2-2 0,11-5 1 0,-11 5-2 16,12-4-3-16,-12 4 1 0,4-1 0 0,-4 1-1 15,0 0 2-15,11-4-1 0,-11 4 0 0,0 0-1 16,0 0 3-16,8-4 0 0,-8 4-2 0,0 0 1 16,0 0-1-16,0 0 4 0,9-3-2 0,-9 3 3 0,0 0-4 15,0 0 3-15,0 0-2 0,0 0 1 0,0 0 2 16,9-4-1-16,-9 4 0 0,0 0-2 16,0 0 2-16,0 0-2 0,0 0-11 0,0 0-27 0,0 0-19 15,0 0-40-15,0 0-8 0,0 0-29 0,0 0-72 16,0 0-244-16,-26 16 71 0</inkml:trace>
  <inkml:trace contextRef="#ctx0" brushRef="#br0" timeOffset="142146.94">8720 12157 258 0,'-9'5'45'15,"9"-5"-12"-15,0 0 0 0,0 0-2 0,0 0-5 16,0 0-2-16,0 0-2 0,0 0 1 0,0 0-9 16,0 0-1-16,0 0-3 0,-4 6-2 0,4-6 7 15,0 0-4-15,0 0-3 0,0 0-1 0,0 0-3 16,0 0 3-16,0 0 3 0,0 0 0 0,0 0 6 0,0 0 0 15,0 0 0-15,0 0 3 0,0 0-3 16,0 0 10-16,-8 1-1 0,8-1-8 0,0 0 4 0,0 0-6 16,0 0-5-16,0 0 5 0,0 0 2 0,0 0-3 15,0 0 0-15,0 0-6 0,0 0-2 0,0 0 4 16,0 0-2-16,0 0 0 0,0 0-4 0,0 0 5 16,0 0-6-16,23 11 1 0,-23-11 6 0,19 1-10 15,-10 2 11-15,-9-3-6 0,21 4 0 0,-1-2-2 16,-2 0 3-16,5 0-3 0,0 1 4 0,9-2-2 15,2 2 0-15,-4-1 0 0,6-2 1 0,-1-2-6 16,-4 2 1-16,8 0 4 0,-3 0 6 0,2 0 3 16,-2-3-18-16,2 3 4 0,3-4-6 0,-4 2 11 15,2 2-5-15,2 0 0 0,-1 0-1 0,0-2 3 16,1 0-3-16,-1-2 4 0,0 1 7 0,-2 2-8 0,1-6-3 16,-1 6 2-16,4-2-3 0,-3-1 2 15,1-2 2-15,0 2-2 0,-4 0 4 0,3 0-3 0,1-4 5 16,-2 4-9-16,0-5 0 0,-2 3 6 0,1 3-3 15,-3-6 1-15,3 5-1 0,2 0-1 0,-3 0 7 16,-2-3 4-16,2 4-10 0,4-1 0 0,-8-3 3 16,4 3 1-16,-2 2-5 0,-2-5-2 0,4 3 3 15,-2 0-2-15,1 0 6 0,-1 0-6 0,3 2-1 0,-3-4 3 16,2 4 5-16,1-4-7 0,1 4 6 0,-2 0-4 16,4 0 3-16,-1 0-6 0,-1 0 6 0,-2 0-6 15,4 0-1-15,-4 2 6 0,5 0-1 0,-5-2 4 16,1 2-5-16,2 2 1 0,-1-2 4 0,1 0-3 15,1 0-3-15,-2 0 6 0,-2-2-5 0,1 2 0 16,-1 0-1-16,1 2 3 0,2-2-2 0,-3 2 2 16,3-2-5-16,-5 2 3 0,10-2 8 0,-6 0-10 15,3 0 4-15,-4 4 5 0,6-4-8 0,-7 2 1 16,6-2 6-16,-1 0-5 0,-3 2 0 0,1-2 1 16,3 0 1-16,0 2-3 0,-1-2 0 0,3 0 5 15,-5 0 0-15,-1 0-1 0,6 2-2 0,-5-4 2 16,-1 2 3-16,-4 0-2 0,1 2-5 0,36-1 15 15,-42-1-12-15,-6 3-5 0,-1-1 14 0,-1-2-14 16,2 2 0-16,-1 0 1 0,2 0 4 0,10 3-3 16,-7-4 2-16,-2 3 3 0,-4-4-4 0,13 4-8 15,0-1 8-15,-6-2 9 0,-5 4-3 0,-3-5-1 16,1 2-12-16,0-2 12 0,-2 2 1 0,4 0-4 0,-2-2 2 16,-1 2-3-16,-1 0-3 0,2 0 4 15,-4-2-1-15,2 0 0 0,-6 0 2 0,-13 0 5 16,30 3-2-16,-21-3-1 0,-9 0 8 0,21 0-6 0,-21 0 6 15,27-3 5-15,-11 3 4 0,-16 0 9 16,23 0-3-16,-11-2 3 0,-12 2-3 0,17 0 7 0,-17 0-2 16,0 0 0-16,21 0 5 0,-21 0-4 0,13-2-1 15,-13 2-3-15,15-2-1 0,-15 2-3 0,0 0-2 16,0 0-7-16,15 0 3 0,-15 0-2 0,0 0-7 16,0 0-10-16,0 0-24 0,0 0-21 0,17-2-28 15,-17 2-30-15,17 0-107 0,-17 0-247 0,19-4 74 16</inkml:trace>
  <inkml:trace contextRef="#ctx0" brushRef="#br0" timeOffset="144326.78">15742 15045 251 0,'0'0'47'0,"0"0"-7"16,0 0-2-16,0 0-2 0,0 0-4 16,0 0-2-16,0 0 2 0,0 0 1 0,0 0-6 0,0 0-1 15,0 0-1-15,0 0-4 0,0 0-2 0,0 0-5 16,0 0 6-16,0 0-4 0,0 0 2 0,0 0-8 0,0 0-2 15,0 0-2-15,0 0 4 0,0 0-2 16,0 0 1-16,0 0-2 0,0 0 2 0,0 0 0 0,0 0 6 16,0 0-11-16,0 0 14 0,0 0-8 0,0 0-6 15,0 0-4-15,0 0 8 0,0 0-7 0,0 0 8 16,0 0-2-16,0 0-7 0,0 0 2 0,0 0 10 16,0 0-7-16,0 0 3 0,0 0-3 0,0 0-4 15,0 0 4-15,0 0-4 0,0 0-2 0,0 0 6 16,0 0-7-16,0 0 6 0,0 0-1 0,0 0-1 15,0 0-4-15,0 0 6 0,0 0-3 0,0 0 1 16,0 0-6-16,0 0 4 0,0 0-4 0,0 0 8 16,0 0 0-16,0 0 1 0,0 0 1 0,0 0-1 15,0 0-7-15,0 0 2 0,0 0-4 0,0 0 8 16,0 0-4-16,0 0 2 0,0 0 0 0,0 0-10 0,0 0 8 16,0 0 1-16,0 0 2 0,0 0-3 0,0 0 1 15,0 0 2-15,0 0-1 0,0 0-4 0,0 0-1 16,0 0 2-16,0 0-2 0,0 0 6 0,0 0-6 15,0 0 4-15,0 0-2 0,0 0 2 0,0 0-3 16,0 0-2-16,0 0 5 0,0 0-1 0,0 0-6 16,0 0 12-16,0 0-6 0,0 0 5 0,0 0 1 15,0 0-10-15,0 0 0 0,17-9-1 0,-17 9 1 0,0 0 7 16,0 0-9-16,0 0 6 0,0 0-1 0,0 0 6 16,0 0-7-16,0 0 6 0,0 0-6 15,0 0 4-15,0 0 5 0,0 0 3 0,0 0-6 0,0 0 2 16,0 0 6-16,0 0-8 0,0 0 6 0,0 0-7 15,0 0 1-15,0 0 2 0,0 0 1 0,0 0-7 16,0 0-13-16,0 0-20 0,0 0-15 0,4-7-59 16,-4 7-128-16,0 0 41 0</inkml:trace>
  <inkml:trace contextRef="#ctx0" brushRef="#br0" timeOffset="156214.76">15925 14523 226 0,'0'0'22'0,"0"0"3"0,0 0-6 0,0 0-3 15,0 0 3-15,0 0-8 0,0 0-2 0,0 0 5 16,0 0 1-16,0 0 2 0,0 0-11 0,0 0 7 15,0 0 2-15,0 0 9 0,0 0-5 0,0 0-1 0,0 0 0 16,0 0-3-16,0 0-3 0,0 0-3 0,0 0 4 16,0 0 1-16,0 0-9 0,0 0 2 0,0 0 4 15,0 0 2-15,0 0-9 0,0 0 2 0,0 0-2 16,0 0 1-16,0 0 1 0,0 0-5 0,0 0 1 16,0 0-1-16,0 0-7 0,0 0 5 0,0 0 1 15,0 0 4-15,0 0-1 0,0 0 4 0,0 0 5 16,0 0-15-16,0 0 6 0,0 0 0 0,0 0-5 15,0 0-4-15,6-4 8 0,-6 4 1 0,0 0-3 16,0 0 4-16,0 0-12 0,0 0 4 0,0 0 3 16,0 0 1-16,0 0-2 0,0 0 5 0,0 0-6 0,0 0 3 15,0 0 0-15,0 0 3 0,0 0-11 0,0 0 5 16,0 0 6-16,0 0-2 0,0 0-2 0,0 0-2 16,0 0 6-16,0 0-3 0,0 0-3 0,0 0 6 15,0 0-3-15,0 0 2 0,0 0 1 0,0 0 1 16,0 0-4-16,0 0 3 0,0 0-2 0,0 0 2 0,0 0-4 15,0 0 3-15,0 0 1 0,0 0-3 0,0 0 4 16,0 0-2-16,0 0 3 0,0 0-5 16,0 0 4-16,0 0 7 0,0 0-11 0,0 0 3 0,0 0 1 15,0 0 0-15,0 0-1 0,0 0-1 0,0 0-3 16,0 0 4-16,0 0-1 0,0 0 2 0,0 0-1 16,0 0-4-16,0 0 1 0,0 0 0 0,0 0 0 15,0 0-4-15,0 0 0 0,0 0 5 0,0 0 0 16,0 0-2-16,0 0 4 0,0 0-3 0,0 0 0 15,0 0-4-15,0 0 1 0,0 0-1 0,0 0 4 16,0 0 4-16,0 0-1 0,0 0-9 0,0 0 6 16,0 0-5-16,0 0 9 0,0 0-4 0,0 0 0 15,0 0-8-15,0 0 13 0,0 0-4 0,0 0 1 16,0 0-2-16,0 0 5 0,0 0 1 0,0 0 0 0,0 0 1 16,0 0-3-16,19 6 3 0,-19-6 9 0,0 0-2 15,0 0-10-15,0 0-1 0,0 0 1 16,0 0-4-16,0 0 0 0,0 0 5 0,0 0-4 0,0 0 5 15,0 0-8-15,0 0 6 0,0 0 2 0,0 0-4 16,0 0 18-16,0 0-12 0,0 0-3 0,0 0-6 16,0 0-2-16,0 0 2 0,0 0-2 0,0 0-3 15,0 0-5-15,0 0 7 0,0 0-1 0,0 0 2 16,0 0 3-16,0 0-1 0,0 0-2 0,0 0 3 0,0 0-4 16,0 0 0-16,0 0 7 0,0 0-2 0,0 0-1 15,0 0 2-15,0 0-4 0,0 0 1 16,0 0 2-16,0 0 2 0,0 0-2 0,0 0 2 0,0 0-2 15,0 0-5-15,0 0 2 0,0 0 2 16,0 0-2-16,0 0 0 0,0 0 11 0,0 0-12 16,0 0 5-16,0 0-2 0,0 0-4 0,0 0 2 0,0 0 1 15,0 0-2-15,0 0 2 0,0 0 0 0,0 0-2 16,0 0 6-16,11 2-3 0,-11-2-1 0,0 0-6 16,0 0 7-16,0 0-1 0,0 0 2 0,0 0 3 15,0 0-4-15,0 0-1 0,0 0 6 0,0 0-4 16,0 0-1-16,0 0-2 0,0 0-1 0,0 0 8 0,0 0 0 15,0 0-6-15,0 0 10 0,0 0-9 16,0 0-1-16,0 0 1 0,0 0 1 0,0 0 1 0,0 0-2 16,0 0 4-16,0 0-7 0,0 0 0 0,0 0 3 15,0 0 3-15,0 0 1 0,0 0-5 0,0 0-3 16,0 0 6-16,0 0-6 0,0 0 7 0,0 0-4 16,0 0-5-16,0 0 6 0,0 0 7 0,0 0-7 15,0 0-4-15,19 0 7 0,-19 0 6 0,0 0-5 16,0 0 5-16,0 0-12 0,0 0-3 0,0 0 6 15,0 0-4-15,0 0 3 0,0 0-2 0,0 0 4 0,0 0-3 16,0 0 6-16,0 0-11 0,0 0 4 16,0 0 1-16,0 0-1 0,0 0 8 0,0 0-9 15,0 0 2-15,0 0 6 0,0 0-6 0,0 0 10 0,0 0-9 16,0 0 9-16,0 0-3 0,0 0-17 0,0 0 15 16,0 0-4-16,0 0-2 0,0 0 3 0,0 0 3 15,0 0-6-15,0 0 4 0,0 0-1 0,0 0-1 16,0 0 1-16,0 0 0 0,0 0 3 0,0 0-2 15,0 0-4-15,0 0 7 0,0 0-5 0,0 0-2 16,0 0 2-16,0 0 1 0,0 0 3 0,0 0-6 16,0 0 7-16,0 0-8 0,0 0 1 0,0 0 6 0,0 0-4 15,0 0 2-15,0 0-1 0,0 0 1 0,0 0 2 16,0 0-3-16,0 0-4 0,0 0 7 0,0 0-2 16,0 0-1-16,0 0-1 0,0 0 1 0,0 0-6 15,0 0 13-15,0 0-6 0,0 0-1 0,0 0-6 16,0 0 4-16,0 0 5 0,0 0-4 0,0 0 2 15,0 0-2-15,0 0-1 0,0 0 2 0,0 0-2 16,0 0 0-16,0 0 0 0,0 0 0 0,0 0 10 16,0 0-5-16,0 0 2 0,0 0 2 0,0 0 1 15,0 0-1-15,0 0 8 0,0 0-10 0,0 0 5 16,0 0 5-16,0 0-4 0,0 0-4 0,0 0 5 0,0 0-1 16,0 0 0-16,0 0-8 0,0 0 1 15,0 0 6-15,0 0-8 0,0 0 3 0,8-7 4 0,-8 7-4 16,0 0-2-16,0 0 6 0,0 0-11 0,0 0 2 15,0 0 4-15,0 0-8 0,0 0 6 0,0 0-4 16,0-9-3-16,0 9-9 0,0 0-1 0,0 0-6 16,0 0-14-16,0 0-8 0,7-8-11 0,-7 8-34 15,0 0-101-15,6-5 32 0</inkml:trace>
  <inkml:trace contextRef="#ctx0" brushRef="#br0" timeOffset="158727.62">20021 11039 292 0,'0'0'69'0,"0"-8"-1"16,0 8-2-16,0 0 5 0,0 0-10 0,0 0 2 16,0 0-15-16,2-10 6 0,-2 10 0 0,0 0-13 15,0 0 1-15,2-11 9 0,-2 11-6 0,2-5 6 0,-2 5-4 16,2-7 3-16,-2 7 2 0,3-5 3 0,-3 5-16 16,0 0 0-16,5-9 1 0,-5 9-4 15,2-6 4-15,-2 6-1 0,3-8 0 0,-3 8 4 0,2-7-6 16,-2 7-5-16,0 0-3 0,4-6-4 0,-4 6 0 15,0 0-7-15,0 0-3 0,5-4 3 0,-5 4-6 16,0 0-1-16,0 0-4 0,0 0 3 0,0 0-2 16,12 21 0-16,-12-11 1 0,4 6-3 0,-4 1-1 15,2 1 0-15,0 3 0 0,1-4 5 0,-3 0-4 16,2 3-3-16,-2-5 2 0,2-3 0 0,-2 1-4 16,2-2 3-16,-2-1 0 0,0 0 3 0,2-1-8 0,1-4 4 15,-3-5-1-15,2 15 3 0,-2-9-1 0,0-6 3 16,2 9 2-16,-2-9 7 0,2 5 5 0,-2-5 3 15,0 0-2-15,8 7-1 0,-8-7 1 0,6 2-7 16,-6-2 0-16,16-2-7 0,-16 2 8 0,27-11 3 16,-8 2-5-16,2 0-5 0,9-6 2 0,-6 3-4 15,3-7 1-15,3 1-4 0,-7 2 2 0,-2 3 1 16,9-3-1-16,-6-3-3 0,6 1 4 0,-10 4-4 0,-3-1 3 16,12-1-1-16,-11-1 2 0,1 5 1 0,-1 2-1 15,-2-1 3-15,-3-2 3 0,4 6-1 16,-6-3 0-16,0 4 2 0,1 0-5 0,-6-3 8 0,3 5 1 15,-1-2-5-15,-8 6-1 0,13-11 3 16,-8 7 0-16,-5 4-3 0,12-8 0 0,-8 5-1 0,-4 3 4 16,9-6-2-16,-9 6-1 0,6-5 2 0,-6 5-2 15,0 0 1-15,10-6 1 0,-10 6-1 16,7-4-3-16,-7 4-1 0,0 0 1 0,4-7 2 0,-4 7-2 16,0 0 4-16,0 0-4 0,7-4 2 0,-7 4-1 15,0 0 1-15,6-4 0 0,-6 4 1 0,0 0-2 16,0 0 2-16,0 0 0 0,0 0 0 0,8-6-1 15,-8 6 2-15,0 0-1 0,0 0-2 0,0 0-1 0,7-7-1 16,-7 7 3-16,0 0-5 0,0 0 4 0,0 0-2 16,0 0-2-16,0 0-5 0,0 0-23 0,4-8-30 15,-4 8-48-15,0 0-65 0,0 0-177 0,0 0-406 16,0 0 112-16</inkml:trace>
  <inkml:trace contextRef="#ctx0" brushRef="#br0" timeOffset="161363.68">8818 13493 269 0,'0'0'61'15,"0"0"-7"-15,0 0-11 0,0 0 3 0,-17 2-8 16,17-2-3-16,0 0 4 0,0 0 0 0,0 0 5 15,0 0-3-15,0 0-5 0,-15 5 3 0,15-5 5 16,0 0-9-16,0 0 10 0,0 0-5 0,0 0 6 16,0 0-5-16,0 0 5 0,0 0-12 0,0 0 3 0,0 0 4 15,0 0-9-15,0 0 0 0,-11 4-12 0,11-4-1 16,0 0-1-16,0 0-4 0,0 0 4 0,0 0-11 16,0 0 4-16,0 0 8 0,0 0-15 0,0 0 8 15,0 0-6-15,0 0 1 0,0 0-3 0,0 0-2 16,62-4 0-16,-41 4 1 0,-6 0 4 0,6-3-9 0,2 3 1 15,11-2 5-15,2-2-1 0,1 0-3 16,-1 2 4-16,0-3-2 0,4 1 5 0,1 0-9 0,-1-1 10 16,0 0-1-16,1-1-5 0,1 1 2 0,-2 0-5 15,1-1 3-15,-3 2 13 0,6-5-9 0,-1 5-7 16,-4-2-1-16,4 1 5 0,-2 2 1 0,-2-3-7 16,2 3 8-16,-2-1-7 0,-1 0 7 0,1 0-8 15,0 3 0-15,7-4 7 0,-6 1 0 0,2 0-5 16,-3 0 1-16,1 2 0 0,2 0 7 0,-6-5-2 15,5 6-5-15,-5-4 1 0,6 0 1 0,-3 4-2 16,1-3 0-16,0 2 0 0,-2-3 0 0,-4 4 0 16,7 1 2-16,-1-4-4 0,-4 1 2 0,0 3 6 15,5-4-3-15,-5 4-1 0,4-1-6 0,-2-1 1 16,-1 0 0-16,1 2 2 0,4-5 2 0,-6 5-1 16,0 0 3-16,5 0-6 0,-4-2 4 0,0 0 2 15,1 2-4-15,-4-2-1 0,3 4 0 0,-3-2 2 0,-5 0 1 16,7 0-3-16,0 2 3 0,-12 0 5 0,1-2-6 15,9 5-2-15,-4-3 5 0,-7 0-5 0,-2-1 2 16,-1 2-1-16,1 1 3 0,2-4-4 0,0 1 5 16,13 3-1-16,-4 1 5 0,-7-5-7 0,3 0 3 15,6 2 0-15,0 2 0 0,2-3-6 0,3-2 6 0,-3 2-3 16,-4-2 4-16,3 1-4 0,-8-2 2 0,-2 2 2 16,7-2-5-16,-3 2 1 0,3 0 2 0,-2 0-3 15,4 0 5-15,-6 0-1 0,-5 0-1 0,-2-2 1 16,1 2-5-16,-1 0 3 0,2 0-1 0,-4 2-2 15,2-2 9-15,0 0-11 0,2 0 10 0,-3 0-8 16,3 0 10-16,-2 0-4 0,-1 0-1 0,3 2-4 16,11-2-1-16,-9 0 1 0,-2 0 1 0,-1 0 4 15,-1 0-7-15,0-2 3 0,13 2-3 0,-8-2-1 16,-7 0 7-16,4-1-2 0,-2 3-1 0,-1 0 7 16,1 0-9-16,0-1 5 0,-3 1-2 0,0 0 3 15,1 0-7-15,-6-3-7 0,6 3 12 0,-19 0-3 16,26 0 1-16,-14 0-1 0,-12 0 1 0,18 3 3 0,-18-3-3 15,19 1-3-15,-19-1 6 0,18 0-10 0,-18 0 10 16,18 0-6-16,-18 0-2 0,16 3 7 0,-16-3-4 16,18 0 6-16,-18 0 0 0,19 0-4 0,-19 0 6 15,17 0-6-15,-17 0 4 0,19 2 4 0,-19-2-4 0,16 0 6 16,-16 0-14-16,18 0 11 0,-18 0 2 16,19-2-3-16,-19 2 1 0,15 0-1 0,-15 0-1 15,0 0-4-15,21 0 2 0,-21 0-1 0,0 0 2 16,0 0 4-16,19 0 0 0,-19 0 6 0,0 0-5 0,13-3 6 15,-13 3 1-15,0 0 1 0,0 0 2 0,0 0 0 16,18 0-5-16,-18 0 1 0,0 0-2 0,0 0-2 16,0 0-1-16,0 0 1 0,16-1-8 0,-16 1 1 15,0 0 3-15,0 0-20 0,0 0-36 0,14-3-33 16,-14 3-31-16,18-5-94 0,-2-1-248 0,0-3 74 16</inkml:trace>
  <inkml:trace contextRef="#ctx0" brushRef="#br0" timeOffset="162498.57">15396 12543 263 0,'-5'33'61'0,"1"-5"-6"0,-4 2 7 0,4 7-15 16,-3 2-2-16,5 0-5 0,-5 4 6 0,1-4-9 16,-4 2 1-16,3-1 5 0,3 2-4 0,-8 20 0 15,1-14-7-15,2-10 11 0,-1 4-3 0,1 1-10 0,-4 19 0 16,3-11 2-16,4-15-12 0,-3 4 9 0,-2-1-8 16,1-3-3-16,-1 2-1 0,2-1-5 0,2-2 8 15,2-1-9-15,1-2 5 0,-1 0-2 0,-1 2-9 16,4-5 5-16,-1-3 1 0,3-3 4 0,-3-5-3 15,1 3-3-15,2-5-4 0,0 4 7 0,0 1-4 16,0-2-5-16,0-1-1 0,0 0 6 0,2 1-3 16,-2 0 3-16,0-1-6 0,0 2-4 0,0-1 7 15,3 0-4-15,-3 1 7 0,0-1-9 0,0 1 9 0,3 11-6 16,-3-8 3-16,0-3-5 0,0-1 3 0,0 1-1 16,2-1-3-16,0-3 3 0,-2 1 4 0,2 1 6 15,-2-3-8-15,2-3-6 0,-2 0 12 16,0-1-10-16,3-3 3 0,-3-8-5 0,-3 14 0 15,6-8-1-15,-3-6-1 0,0 12 1 0,0-5 3 0,0-7-8 16,0 8 12-16,0-8 0 0,2 8-3 0,-2-8 3 16,0 10-6-16,0-10-3 0,2 9 6 0,-2-9 3 15,0 8-9-15,0-8 6 0,2 8-2 0,-2-8 1 16,0 8-4-16,0-8 4 0,2 9 2 0,-2-9 0 16,0 0 0-16,0 9 2 0,0-9-2 0,0 7-1 15,0-7 6-15,0 0-5 0,0 0 2 0,3 8-3 16,-3-8-3-16,0 0 2 0,0 7 5 0,0-7-2 0,0 0 2 15,0 0 2-15,0 0 4 0,0 0-2 0,0 8-1 16,0-8-2-16,0 0 6 0,0 0-3 0,0 0-6 16,0 0 3-16,0 5-6 0,0-5 6 0,0 0-1 15,0 0 0-15,0 0 4 0,0 0-8 0,0 0-18 16,0 0-14-16,0 0-4 0,0 0-19 0,-3 9-45 0,3-9-58 16,0 0-188-16,0 0 58 0</inkml:trace>
  <inkml:trace contextRef="#ctx0" brushRef="#br0" timeOffset="174782.78">20329 12695 266 0,'0'0'178'0,"-12"0"-18"15,12 0-11-15,0 0-23 0,0 0-8 16,0 0-16-16,0 0-4 0,0 0-10 0,0 0-9 0,0 0 1 16,0 0-5-16,0 0-6 0,0 0-7 0,0 0-4 15,0 0-5-15,0 0-6 0,0 0-3 0,0 0-4 16,0 0-7-16,0 0 1 0,0 0-3 0,0 0-7 16,0 0-7-16,0 0 2 0,0 0-3 0,0 0-4 15,0 0 0-15,0 0 2 0,0 0-7 0,-7-4 6 16,7 4-6-16,0 0-1 0,0 0 2 0,0 0 1 0,0 0-2 15,0 0-5-15,0 0 0 0,0 0 2 0,0 0-5 16,0 0 9-16,0 0-2 0,0 0-5 0,0 0 2 16,0 0-2-16,0 0 2 0,0 0 1 0,0 0-2 15,0 0-1-15,0 0 0 0,5 17 3 0,-5-17-5 16,0 0 3-16,0 0-3 0,5 8 2 0,-5-8-2 16,0 0-3-16,0 0 2 0,2 7 1 0,-2-7-2 15,0 0-13-15,0 0-17 0,0 0-25 0,0 0-35 16,2 6-53-16,-2-6-96 0,0 0-287 0,0 0 82 0</inkml:trace>
  <inkml:trace contextRef="#ctx0" brushRef="#br0" timeOffset="176446.75">20593 12763 279 0,'0'0'123'0,"3"-8"-4"16,-3 8-17-16,2-9-4 0,-2 9-10 0,0 0-14 16,0-5-4-16,0 5-3 0,0 0-5 0,0 0-4 15,2-6-5-15,-2 6-20 0,0 0-3 0,0 0 16 16,0 0-3-16,5-8-15 0,-5 8 1 0,0 0-5 0,0 0-4 16,0 0 0-16,0 0 1 0,0 0 2 15,0 0-7-15,0 0-5 0,0 0 0 0,0 0 6 0,6 24-8 16,-1-16 0-16,-3 3 3 0,1 3-4 0,4 1-3 15,-7-4 0-15,2 0 3 0,-2-1 1 0,0 1-1 16,4-3-9-16,1 0 5 0,-3 1 0 0,-2-1-2 16,2-1 1-16,2 1 3 0,0 0-5 0,-2-1 7 15,2 0-1-15,-4-7 2 0,7 8 0 0,-3-4-2 0,3-2-2 16,3 1 2-16,-10-3-6 0,27 0 0 0,-11-1 3 16,5-5 0-16,-2 2-4 0,15-9 0 0,2-3 6 15,-2-3-4-15,0-3 5 0,0 1 4 0,2-1-5 16,3-3 7-16,-2 2 8 0,2 1 3 0,-1-1-7 15,1 2 10-15,-2-1-5 0,-1 4-1 0,-4-2 4 16,2 5-4-16,-4 0-6 0,-7 3 5 0,-3 1-5 16,-6 4-2-16,-1-2 2 0,-2 5-3 0,-1-3 1 15,-1 4-5-15,-2-2 7 0,-7 5-5 0,12-3-4 16,-12 3-2-16,11-4 4 0,-11 4-3 0,6-5-2 0,-6 5-2 16,7-4 2-16,-7 4 1 0,0 0 1 0,7-3-4 15,-7 3 2-15,0 0 1 0,0 0-5 16,9-3 3-16,-9 3 2 0,0 0-5 0,0 0 3 0,0 0-5 15,0 0-3-15,11-5-11 0,-11 5-23 0,0 0-19 16,0 0-30-16,0 0-34 0,0 0-112 0,0 0-278 16,0 0 80-16</inkml:trace>
  <inkml:trace contextRef="#ctx0" brushRef="#br0" timeOffset="180635.77">22237 15965 281 0,'0'0'160'0,"0"0"-27"0,-18 0-9 0,18 0-17 15,0 0-10-15,0 0-8 0,0 0-3 0,0 0-10 16,0 0-13-16,0 0 1 0,0 0-6 0,0 0-3 16,0 0-4-16,0 0-6 0,39-16-12 0,-19 10 2 15,12-3-10-15,3 1 1 0,-1 0 4 0,3 2-6 0,-6-1-3 16,-3 4-11-16,-3-2-14 0,-5 4-16 0,1-3-20 16,2 0-15-16,-3 4-22 0,-6 4-26 15,-14-4-74-15,22 2-210 0,-22-2 63 0</inkml:trace>
  <inkml:trace contextRef="#ctx0" brushRef="#br0" timeOffset="180826.77">22320 16129 276 0,'0'0'138'0,"0"0"-19"0,52-5-10 0,-32 1-21 16,1-1-11-16,13 1-7 0,-6 0-9 0,6 0-5 15,0 0-1-15,2 0-7 0,1 4-16 0,32-6-40 16,-37 4-31-16,2 0-28 0,-7 0-56 16,-7-3-142-16,1 3 45 0</inkml:trace>
  <inkml:trace contextRef="#ctx0" brushRef="#br0" timeOffset="181154.67">22679 15585 260 0,'0'0'113'0,"0"0"-20"0,0 0-11 0,0 0-10 0,0 0-12 16,0 0-18-16,44 21 12 0,-12-11-4 15,0 7-10-15,2-1-5 0,0-4-6 0,0 7 2 16,-2-5-11-16,2 9 6 0,-4-3 4 0,2 1-2 0,-2 3-15 15,-5 1 12-15,0 2-9 0,-4 1 16 16,-3 2-14-16,-4-4 9 0,-1 5-8 0,-2 0 17 0,-3 0-4 16,-8 1-4-16,-2-1 8 0,-6-1 0 0,-5 0 2 15,2 0-3-15,-8-1-1 0,0 0-2 0,2-4-3 16,-6 0-6-16,0-5 7 0,3-1-11 0,3-5-1 16,2-2 5-16,1 2-6 0,0-3-10 0,-2-1-12 15,5-2-15-15,-1-2-24 0,5 1-26 0,-1-5-45 16,8-2-68-16,0 0-217 0,0 0 65 0</inkml:trace>
  <inkml:trace contextRef="#ctx0" brushRef="#br0" timeOffset="181896.77">24785 14817 260 0,'7'-11'124'0,"-7"11"-18"0,0 0-9 0,2-10-10 16,-2 10-15-16,0 0-6 0,-2-12-3 0,2 12-8 15,-5-13-9-15,5 13 2 0,-6-12-2 0,-2 3-11 16,8 9 2-16,-13-13-10 0,0 2 0 0,1 3-1 15,-2 0-10-15,0 0 4 0,1 1 2 0,4 2-4 16,9 5-3-16,-19-8-3 0,19 8 4 0,-18-3-12 0,18 3 1 16,-20-2-1-16,20 2 13 0,0 0-10 15,-28 5-8-15,19 3 13 0,0-3-16 0,-2 8 8 16,2 1 1-16,-3 1-9 0,3 2 3 0,0 11 11 0,2 0 0 16,-2 3-8-16,4-2 7 0,3 4-1 0,0-3-1 15,2 3 0-15,0 2 6 0,0-2-14 0,2 0 16 16,0 2-15-16,1 0 6 0,-1 0 4 0,0 0 9 15,5-2-2-15,-5 3-8 0,3 0 10 0,0 0 5 16,-3 0 0-16,2 1 7 0,1-3-2 0,-3 2-8 16,2 0-2-16,1 0 2 0,-2 0 2 0,1 2 9 15,-2 3-6-15,3-2 1 0,-3 2-5 0,0-5 2 0,-2 4 2 16,0 1 2-16,0 0 0 0,0-1 1 0,0 2 16 16,0-5 5-16,-2 2-4 0,2 0-7 0,-2-6-5 15,-3 0-4-15,5 0 1 0,0-9-2 0,0-1-5 16,0-2-3-16,0-6 5 0,3 5-6 0,-1-4 0 15,-2 1 2-15,2-2-6 0,-2-2 3 0,5-3 1 16,-3-1 3-16,0-1-4 0,0 1 5 0,-2-9-2 16,10 11 1-16,-3-4-4 0,-1-1 0 0,1-3-3 15,3 5-1-15,5-1-1 0,4 0-2 0,-2-3-2 16,4-2 0-16,2 0-10 0,9-2-12 0,-4-2-19 16,6-2-13-16,4-3-14 0,-4-1-18 0,3-2-21 15,-5-2-17-15,-1-2-22 0,-1-3-147 0,-11-2-338 16,4-3 98-16</inkml:trace>
  <inkml:trace contextRef="#ctx0" brushRef="#br0" timeOffset="182696.76">25246 14872 269 0,'15'-4'90'15,"-1"4"-16"-15,-14 0-12 0,23 0-5 0,-23 0-12 16,16 6 8-16,-7-3-9 0,1 6-9 0,-10-9-14 16,11 15 24-16,-5-7-2 0,-3 2-7 0,3 4 5 15,-4-2-10-15,4 1 4 0,-4 6-1 0,-2 0 8 16,0-3 3-16,-2 1-6 0,0-1 1 0,-4-2-6 0,2 0 2 15,2-3-5-15,2-11 0 0,-5 18 1 16,5-18 1-16,-4 13-1 0,4-13 6 0,-3 9-1 16,3-9 10-16,0 0 0 0,-4 9 3 0,4-9-10 0,0 0 0 15,0 0-3-15,0 0-8 0,0 0-1 0,0 0-4 16,0 0-5-16,18-27-3 0,-12 10-9 0,4-1 4 16,-1 2-6-16,5-10-2 0,-1 2-2 0,-1 6-5 15,-3 0 2-15,-2 1-8 0,2 1 11 0,-3 3 2 16,0-1-1-16,0 3 3 0,-1 1-5 0,-3-1 4 15,2 2-12-15,-4 9 11 0,3-14-2 0,-1 7 3 16,-2 7-4-16,4-12 3 0,-4 12-6 0,0 0 3 16,6-10-5-16,-6 10 4 0,0 0-2 0,0 0 6 15,0 0-5-15,0 0 3 0,0 0-5 0,0 0 1 16,0 0-2-16,-17 35 3 0,13-19 3 0,2 1-5 0,-1-1 7 16,-1 0-11-16,2 0 11 0,2 1-7 15,0 0 7-15,0-1-1 0,2 1-3 0,2-1 7 0,3-2-1 16,0 1 1-16,-1-1-4 0,2-1-2 0,-1-4-2 15,1 0-16-15,-1-1-23 0,1-1-5 0,0 1-18 16,1-2-29-16,-9-6-20 0,17 6-80 0,-8-2-228 16,-9-4 66-16</inkml:trace>
  <inkml:trace contextRef="#ctx0" brushRef="#br0" timeOffset="182877.79">25786 15069 269 0,'0'0'110'0,"0"0"-20"0,12 16-13 16,-12-16-7-16,0 15-4 0,0-15-6 0,0 17-7 15,0-7-10-15,0-10-3 0,0 17-21 0,0-8 6 16,0 8 3-16,-2-5-21 0,2 1-25 0,-6-1-30 16,4-2-57-16,2-10-122 0,-4 16 40 0</inkml:trace>
  <inkml:trace contextRef="#ctx0" brushRef="#br0" timeOffset="183528.12">25314 15657 308 0,'0'0'153'16,"0"0"-16"-16,0 0-12 0,0 0-6 0,0 0-13 15,0 0-12-15,0 0-13 0,0 0-7 0,0 0-14 16,0 0-2-16,0 0-8 0,25-29-1 0,-25 29-10 0,16-4-4 16,-16 4-10-16,16 0 9 0,-16 0-6 0,0 0-3 15,30 4-1-15,-15 6-4 0,-5 1-1 0,1-3-3 16,-2 6 2-16,3 3 2 0,-3-1 3 0,-3 2-6 16,-1-1-4-16,1 2 8 0,-2-1-3 0,-2 0 1 15,-2 3-4-15,0-4-6 0,0-1 2 0,0-2-4 16,0-3 8-16,0-1-5 0,0-10 4 0,0 16 1 15,0-10-3-15,0-6 8 0,2 11 9 0,-2-11 14 16,0 0 2-16,0 9-13 0,0-9 2 0,0 0-4 16,0 0-1-16,0 0-4 0,0 0-4 0,0 0 3 0,25-37-9 15,-11 11 0-15,-1 0-7 0,3-3-2 0,-2 0 1 16,0 1 0-16,-1-1 1 0,-3 8 0 0,-1 3-7 16,0 3 2-16,-5 3 2 0,4 2-2 0,-6 2 1 15,2-1-4-15,-4 9-3 0,5-10 4 0,-5 10-1 16,0 0 0-16,4-8-2 0,-4 8-2 0,0 0 0 15,0 0-4-15,0 0 6 0,0 0 1 0,0 0-1 16,0 0 4-16,0 0-1 0,-2 28-5 0,2-28 4 0,-2 19-5 16,2-10 1-16,0 0 1 0,0 8 5 0,0-5-3 15,2 1 0-15,-2 1 4 0,4 3 0 0,1-5-2 16,-3-2-2-16,3 1-2 0,0-2-12 0,-1 0-10 16,-4-9-16-16,7 16-16 0,-1-10-21 0,1 2-10 15,-2-3-13-15,-5-5-15 0,14 7-17 0,-8-4-84 16,-6-3-256-16,0 0 74 0</inkml:trace>
  <inkml:trace contextRef="#ctx0" brushRef="#br0" timeOffset="183800.66">25943 15714 281 0,'0'0'92'0,"25"3"-4"0,-25-3-16 0,15 8 17 16,-9-4-24-16,-6-4-18 0,7 14 19 0,-1-7-1 15,-3 3 6-15,4 3-3 0,-5 3-4 0,1-6-9 16,-1 2 7-16,-2-2 0 0,2 1 4 0,-4-2 5 16,2 2-2-16,0-1 0 0,-2-2-7 0,-1 3-4 15,1-4-9-15,0 2-4 0,2-9-6 0,0 15-2 16,-3-9 5-16,3-6-6 0,0 10 1 0,0-10-8 0,0 0-1 16,5 13 4-16,-5-13-6 0,7 6-4 0,2-4-2 15,-9-2-6-15,29 6 2 0,-10-5-2 0,-1-1-16 16,2 0-26-16,-4 0-18 0,5 0-20 0,-21 0-31 15,29 3-28-15,-17-3-105 0,-12 0-274 16,18 2 79-16</inkml:trace>
  <inkml:trace contextRef="#ctx0" brushRef="#br0" timeOffset="184444.72">25522 16366 248 0,'0'0'146'0,"-23"2"-19"16,23-2-18-16,0 0-8 0,-11 2 2 0,11-2-10 15,0 0-5-15,0 0-1 0,0 0 7 0,-15 2-7 0,15-2 5 16,0 0-6-16,0 0-11 0,0 0-5 16,0 0-4-16,0 0-11 0,0 0-6 0,0 0 1 0,3-16-6 15,-3 16-12-15,23-15 1 0,-5 9-2 0,-2-2-7 16,-5 2-2-16,1 0-6 0,-1 2 3 0,-2-1-1 16,-9 5-2-16,21 0-4 0,-21 0 0 0,16 0-1 15,-16 0-5-15,16 9 3 0,-12-3 3 0,4 2-2 16,-6 0-1-16,4 6-4 0,-3 3 3 0,-1 1-6 15,-2-1-1-15,0 1 2 0,0-1-3 0,-2-1 4 16,-1 1-2-16,1-3-4 0,2-1 4 0,-2-4 1 16,2 0 0-16,0-9 2 0,-2 15-2 0,2-15 7 0,0 10 4 15,0-10 12-15,0 5 6 0,0-5 2 0,0 0-13 16,0 0 2-16,0 0 0 0,0 0-3 0,0 0 1 16,0 0-5-16,0 0 1 0,15-32-7 15,-8 16 2-15,3-1-3 0,-2-1-6 0,1-1 2 0,-2 1-1 16,3-1-3-16,-4 3 1 0,1-1-2 0,0 2 5 15,-2 4-1-15,-1-2-4 0,1 5 2 0,-3 2 0 16,2-3 2-16,-4 9 1 0,5-9-6 0,-5 9-2 16,2-9 3-16,-2 9-5 0,0 0 2 0,8-6-5 15,-8 6 3-15,0 0 4 0,0 0-5 0,0 0 6 0,0 0-2 16,0 0 1-16,0 0-3 0,0 0 2 0,0 0-1 16,2 28 3-16,-2-19 0 0,2 0-3 15,0-2 5-15,-2-7-2 0,3 21 2 0,-3-4-4 0,2-5-10 16,-2 0-9-16,2-1-10 0,0 1-20 0,3 1-10 15,-3 0-19-15,0 4-8 0,6-8-18 0,-6 4-8 16,2-5-3-16,1 0-12 0,-5-8-88 0,8 7-257 16,-8-7 74-16</inkml:trace>
  <inkml:trace contextRef="#ctx0" brushRef="#br0" timeOffset="184880.44">26028 16372 300 0,'0'0'117'0,"-5"-13"-11"0,5 13-14 15,0 0-1-15,0 0-9 0,0 0-7 0,0 0-2 16,-4-9-12-16,4 9 2 0,0 0-4 0,0 0-5 16,0 0-14-16,0 0 4 0,9-11-2 0,-9 11-15 15,16-5 1-15,-16 5-6 0,18-5 0 0,-6 1-1 16,-12 4-1-16,29-4 0 0,-18 2-10 0,-11 2 9 0,24 2 0 15,-24-2-6-15,15 2-7 0,-15-2 3 0,14 6 5 16,-14-6 1-16,11 10 8 0,-9-1 7 0,1-1 3 16,-3-8-1-16,0 16 5 0,0-8-13 0,0-8-3 15,0 19-1-15,-3-11 4 0,3-8-4 0,0 19 0 16,0-9 4-16,3-2-5 0,-3-8-1 0,6 27 1 0,2-11 7 16,-1-2-9-16,1 3 2 0,7-3 1 15,-2 3 1-15,-2-3 2 0,3 1-6 0,2 1 4 0,-2-1-5 16,-1-3 0-16,1 2-3 0,0-2 0 15,-2 1-2-15,-4 0 3 0,-1-6 2 0,0 2-5 16,-1-1 0-16,-6-8-2 0,8 10 5 0,-8-10 3 0,2 11 4 16,-2-11 3-16,0 0-10 0,-12 12 6 0,5-6-1 15,7-6-5-15,-17 8-1 0,5-4-1 0,-6-4-23 16,18 0-16-16,-37-6-31 0,26 0-30 0,-5-4-51 16,-7-11-135-16,11-2-325 0,1-9 92 0</inkml:trace>
  <inkml:trace contextRef="#ctx0" brushRef="#br0" timeOffset="185680.28">26261 14639 362 0,'0'0'147'0,"0"0"-11"16,0 0-18-16,-17 0-15 0,17 0-16 0,0 0 1 15,0 0-13-15,0 0 1 0,0 0-10 0,0 0-5 16,0 0-13-16,0 0-2 0,0 0-6 0,0 0-5 16,0 0 1-16,0 0-3 0,62-8-8 0,-41 6 2 15,0 0-6-15,-21 2-5 0,38 0 0 0,-18 0 2 16,-20 0-5-16,37 2-4 0,-21 0-4 0,-16-2 5 15,27 7 1-15,-27-7-2 0,19 6-3 0,-10-2-4 16,-9-4 0-16,15 12 7 0,-7-3-4 0,-8-9-1 16,15 22-5-16,-8-7 7 0,3 1-4 0,-6 3-1 15,3-1-1-15,-3 0-3 0,3 13 6 0,-2 0-6 0,2 0 4 16,-3 0 1-16,1 1-2 0,-1 0 6 16,-2 1 3-16,3-1-4 0,-2 2-1 0,1 0 1 15,-2-1 9-15,-2 2-3 0,5 2 1 0,-1 0 7 0,-4 2 6 16,2-4 1-16,-2 4 0 0,3-2-4 0,1 0-1 15,-2 2-1-15,0 0 4 0,-2-1 6 0,0 4 1 16,4-3-4-16,-4-2-1 0,-4 4 0 0,8-4-5 16,-4 2 1-16,4-2 0 0,-4 2 8 0,4 3 4 0,-4-4-1 15,3 4-5-15,-1-6-2 0,-2 1-4 0,2-1-3 16,0-4 0-16,-2 1-6 0,0 2-1 16,3-5 3-16,-3 3-1 0,0-1-5 0,4-1 4 0,-2-7-2 15,-2-1 2-15,0-2 0 0,3-1-4 0,0 0-5 16,-3 11 5-16,2-3-7 0,-2-5 3 0,4-4-1 15,-6 2 2-15,2-8 0 0,2 8 4 0,-2-2-8 16,2-3 3-16,-2 5 1 0,5-2 0 0,-5-3-1 16,0 0-1-16,0-3-1 0,2-1 2 0,-2-1 0 15,0-3-5-15,0-8 6 0,0 14-4 0,2-6 7 16,-2-8-3-16,-2 10 8 0,2-10 0 0,0 0 2 0,-2 13 1 16,2-13 3-16,0 0-3 0,-5 6 0 15,5-6-2-15,-8 8 0 0,0-3 2 0,8-5-6 0,-24 8-4 16,5-2-20-16,-15-2-24 0,-2 4-34 0,-2-7-27 15,-5 3-49-15,-25-9-186 0,13 5-398 0,-20-3 112 16</inkml:trace>
  <inkml:trace contextRef="#ctx0" brushRef="#br0" timeOffset="190130.31">27401 15509 295 0,'20'-6'89'0,"1"2"-7"0,-3 2-5 16,0-3-14-16,1 4-1 0,4-1-8 0,-6 0-9 15,2-1-8-15,1 2 0 0,1 1-5 0,0 1-4 16,-2-1-7-16,0 0-2 0,-2 3-14 0,-6-1-22 16,0 0-17-16,1 2-71 0,-4-2-123 0,-8-2 39 15</inkml:trace>
  <inkml:trace contextRef="#ctx0" brushRef="#br0" timeOffset="190397.74">27293 15768 238 0,'0'0'112'0,"0"0"2"0,2 13-8 16,-2-13-11-16,0 0-11 0,21 8-3 0,-12-7-3 0,10 3-17 15,2 1 2-15,1-3-9 0,12 0-14 16,0-2 1-16,-4 2-5 0,7 0-2 0,-7-2-4 16,4 0-10-16,-2 0 1 0,-5 0-4 0,-3 0-24 0,-3 0-24 15,0 0-35-15,-1 0-87 0,-1-2-178 0,1 2 54 16</inkml:trace>
  <inkml:trace contextRef="#ctx0" brushRef="#br0" timeOffset="191250.34">29098 14328 303 0,'0'0'112'0,"0"0"-11"0,0 0-16 16,-23-7-11-16,23 7-15 0,-30 0 5 0,-2 0-16 0,-2 2-3 16,-2 0-7-16,-1-2 3 0,-2 3 4 0,0 1-11 0,1-2 4 15,-1 2-6-15,0 0-9 0,0-2 15 16,12 0-1-16,1 0-7 0,7 2 12 0,-2-2-12 16,4 0-3-16,2 0-7 0,15-2 5 0,-23 2-13 0,23-2 6 15,-18 7-11-15,18-7 12 0,-14 5-5 0,5-1-1 16,9-4 7-16,-9 13-12 0,4-4-4 0,0 1 5 15,3 4 3-15,0 4-1 0,2 1 4 0,2 0-10 16,-2 11-6-16,0 0 13 0,5 3-14 0,-3-3 11 16,5 3 1-16,-2 0-7 0,-1-1 4 0,1 1-11 15,-1 0 11-15,3 0-2 0,-2-1-5 0,2 3-3 16,2-2 7-16,-9-1 0 0,6 0-2 0,0 2 0 16,-2-1-2-16,3-2 1 0,-1 5 2 0,-4-1 2 0,1 2-3 15,1-2 2-15,-2 2 7 0,2 2 3 16,-2-2-3-16,2 2-3 0,-4 0 13 0,0 2 1 0,2 23 0 15,-2-20-2-15,0-2 2 0,-2-3-10 16,2 0 4-16,-2 2-5 0,2-2 1 0,-2 0-1 0,2-2-8 16,0 1 6-16,0 1 2 0,-2-1-2 0,2 4 2 15,-4-3 1-15,4 2 1 0,-6-5-5 16,6 1 6-16,0-2-3 0,-3 1 1 0,-1-4-12 0,2 2 8 16,0-5 4-16,2 3 4 0,-3-5-2 0,3 2 4 15,0-5-3-15,0-4 0 0,0 0-1 0,-2-2-3 16,4 0 0-16,-2 0 8 0,3 1-6 0,-3-2 3 0,2 0 1 15,2 0 2-15,1-2-3 0,-1 1 3 16,4 0-5-16,1 1 1 0,-1-6 0 0,4 3 1 0,-1-1 1 16,5-1 2-16,5-2-7 0,8 4 1 0,6-5 2 15,-1 1-5-15,5-2-3 0,2-2-1 0,-3 0-9 16,4-6-20-16,-6 2-19 0,5-2-49 0,-5-6-49 16,-10-1-134-16,-3 0-325 0,-3-3 92 0</inkml:trace>
  <inkml:trace contextRef="#ctx0" brushRef="#br0" timeOffset="193301.74">29463 14508 223 0,'0'0'123'0,"0"0"-16"16,0 0-17-16,0-10 9 0,0 10-10 0,0 0-4 16,0 0-19-16,0-8 2 0,0 8-13 0,0 0-8 0,0 0 4 15,0-8-2-15,0 8-1 0,0 0-3 16,-3-6-5-16,3 6-4 0,0 0-1 0,0 0-1 16,0-11-3-16,0 11 1 0,0 0-7 0,0-10 7 15,0 10-14-15,0-8 5 0,0 8-9 0,3-9 2 16,-3 9 7-16,0-8-4 0,0 8 5 0,0-7 4 15,0 7-11-15,2-9-3 0,-2 9 0 0,0 0-3 16,0 0-8-16,0 0 6 0,0 0-7 0,0 0 5 16,0 0-5-16,0 0 4 0,0 0 5 0,0 37-10 15,-2-21 12-15,2 15 0 0,-3-6 0 0,-2-3-3 16,1 7 6-16,1-4-5 0,1-2 2 0,2-3-6 0,0 0 6 16,0-1-4-16,-4-1 1 0,2 1 0 0,-1 0-4 15,3-3 2-15,3 2 0 0,-1-1-1 16,-2-1-1-16,0-2-6 0,0 1-23 0,2-3-20 0,-4-1-26 15,2-2-30-15,-2 2-123 0,-1-2-265 16,1 0 76-16</inkml:trace>
  <inkml:trace contextRef="#ctx0" brushRef="#br0" timeOffset="193835.52">29219 15289 226 0,'0'0'79'0,"0"0"-3"0,0 0-4 15,0 0-7-15,0 0 7 0,0 0-13 0,0 0 1 0,0 0-2 16,-5 8 5-16,5-8-2 0,0 0-9 0,0 0-10 15,0 0 9-15,0 0-1 0,0 0-5 0,0 0 0 0,0 0-5 16,0 0 5-16,0 0-2 0,0 0 5 16,0 0 3-16,0 0-1 0,0 0-3 0,0 0-5 15,0 0-2-15,0 0-6 0,0 0-2 0,0 0-2 0,0 0-3 16,0 0-6-16,0 0 5 0,34-4-6 0,-34 4-5 16,20-4-3-16,-20 4 5 0,30-2-3 0,-16-1-4 15,2 2-4-15,-16 1 2 0,20 0 0 0,-20 0 0 16,23 0-3-16,-23 0 2 0,20 1-5 0,-20-1 9 15,19 0-11-15,-8 3 3 0,-11-3-5 0,19 6-20 16,-19-6-6-16,17 4-15 0,-7-2-11 0,-10-2-26 16,16 7-13-16,-9-5-22 0,-7-2-71 0,0 0-223 15,20 4 68-15</inkml:trace>
  <inkml:trace contextRef="#ctx0" brushRef="#br0" timeOffset="194230.97">29720 15151 264 0,'0'0'94'16,"0"0"-2"-16,0 0-9 0,0 0-15 0,0 0-9 0,0 0 7 15,0 0-14-15,0 0-14 0,4-7 6 16,-4 7 0-16,0 0-11 0,0 0-3 0,0 0 3 16,0 0-2-16,0 0 5 0,0 0-11 0,0 0 15 0,15 20 1 15,-15-12 5-15,2 2-1 0,0-1 2 0,-2 7-9 16,2 2-1-16,-2-3 2 0,0 2-1 0,-2 1-11 16,2-1 5-16,0-1-3 0,0 1 2 0,0 1 0 15,0-2 5-15,0-1-10 0,0 1-2 0,0-3 1 16,0-1-2-16,0-2-13 0,0 0 9 0,2 0 3 0,-2-1-7 15,3 4 4-15,-1 0-9 0,-2-1 2 16,0-3-7-16,2 3 8 0,-2-3-3 0,2-1 2 0,0 0-3 16,1 2 3-16,-1 0-9 0,0-1 1 0,0 1-26 15,4 6-28-15,-4-3-35 0,0-1-35 0,-2-4-93 16,0 4-254-16,0-1 75 0</inkml:trace>
  <inkml:trace contextRef="#ctx0" brushRef="#br0" timeOffset="194974.49">29435 16167 279 0,'0'0'74'0,"0"0"-3"0,0 0-5 15,0 0-13-15,0 0 2 0,0 0-12 0,-25-9-5 16,25 9-7-16,0 0-3 0,0-10 0 0,0 10-6 16,2-10-2-16,-2 10-2 0,9-17-3 0,-7 11 3 15,4-2-8-15,0 0-5 0,1 0 7 0,-1 2-2 16,1-1-2-16,7-3 1 0,0 2 1 0,-2 1-8 16,-1-1-2-16,5 4 4 0,0-2 4 0,-5 3-3 15,1 2-5-15,-12 1 4 0,25 0-4 0,-8 1 6 0,-2 7-2 16,-2-3-5-16,3 3 4 0,-2 1 0 0,-3 2 2 15,-1-1-1-15,-2 3-3 0,1 2 4 0,-1 1 10 16,1 1-5-16,-5-1-4 0,-2 3 4 0,0-1 2 16,1 0 0-16,-3-1-3 0,0-1 0 0,-3-1 16 15,-1 0-2-15,0-3-1 0,1-2 1 0,-3 1 7 16,-6 3-1-16,1-2-9 0,2-3-4 0,-5 1 6 0,0 0-3 16,-2-2-1-16,3-2 3 0,1 0-8 0,1-4 1 15,2 3 9-15,9-5-14 0,-21 2 7 16,21-2-2-16,-16 2-2 0,16-2 4 0,-18 0 6 0,18 0-6 15,0 0-3-15,-17-4 4 0,17 4-2 16,0 0 6-16,-8-7-9 0,8 7 2 0,0 0-1 0,0 0-3 16,-3-7 6-16,3 7-10 0,0 0 7 0,0 0-4 15,0 0-3-15,14-13 1 0,-14 13 1 0,12-4 3 16,-12 4-3-16,17-6-6 0,-7 4 0 0,-10 2 1 16,20 0 2-16,-20 0 0 0,21 2-1 0,-21-2 1 15,16 3-6-15,-7 1 4 0,-9-4 3 0,16 9-4 16,-4-5 3-16,-4 0 0 0,-1 2-4 0,7 5 2 0,-3-1-3 15,0-1 10-15,-1-4-6 0,-3 4-2 0,-1-3 0 16,3 0-2-16,-1 0-4 0,-1 2 4 0,-1-1-4 16,3-1-13-16,-1-2-17 0,0 0-27 0,1 2-30 15,-9-6-20-15,19 4-71 0,-19-4-215 0,18 0 64 16</inkml:trace>
  <inkml:trace contextRef="#ctx0" brushRef="#br0" timeOffset="196047.71">30103 14168 236 0,'0'0'94'0,"0"0"-10"0,0 0-8 16,0 0-3-16,0 0-12 0,0 0 9 0,0 0-6 15,0 0-10-15,0 0-9 0,0 0-5 0,0 0 5 16,0 0-7-16,0 0-11 0,44-13 2 0,-23 13 3 16,13-4-12-16,-3 2 0 0,4 0 3 0,-8 2-2 15,-3-2-19-15,-24 2 11 0,44 0 5 0,-12 0-1 16,-7 0-10-16,-3 0-2 0,-22 0 2 0,38 2 0 15,-23 0 0-15,-15-2 4 0,26 3-6 0,-26-3-11 0,20 3 10 16,-20-3 2-16,18 5-4 0,-18-5 14 16,19 9-18-16,-19-9 7 0,13 11-8 0,-5-3 7 15,3 6 4-15,-3 1-6 0,4 3 7 0,-3 11-3 0,2 2 15 16,-4 2-6-16,3-1 5 0,-1 6-5 0,-7-2 2 16,2 4 2-16,-2-2 9 0,1 4 8 15,-3 0-5-15,0 1-2 0,0 0 6 0,5 21-5 0,-7-12 2 16,-1-11 2-16,3 23 2 0,0-13 1 0,-3-7-2 15,1-4 3-15,4 3 1 0,-2 24-4 0,0-8 3 16,0 5-8-16,-4-17 11 0,2-4 0 0,2-1-2 16,-2 0-2-16,2 20 1 0,-3-11-3 0,6-10 1 15,-3 26-5-15,0-7-4 0,2-13 1 0,-2-5-3 0,2-3-4 16,-2-1 0-16,2-2-2 0,0 1 0 0,1 0 1 16,-3-4-3-16,5 2 3 0,2-6-1 0,-3 1-3 15,0-4-3-15,-1-4 3 0,1-4-5 0,0 1-1 16,2-1-2-16,-2-2-1 0,-1 4 3 0,-1-6-1 15,0-1-2-15,0-2 0 0,0-1-3 0,1 1 3 16,-3-3 0-16,2 1-3 0,-2-9 2 0,0 15 0 16,0-8-1-16,0-7 1 0,-5 13 0 0,3-6-2 15,-2 0-1-15,4-7 2 0,-7 14-1 0,-1-7 0 16,4-2 0-16,-5 2-1 0,3-2 0 0,-3 2 3 16,1-1-4-16,-1-2 1 0,1 2 2 0,-7 5-1 15,2-3 2-15,1-3-4 0,1 0 1 0,0-1-3 0,1 3 2 16,1-3-1-16,-2-1 1 0,11-3 0 0,-18 9-1 15,7-7 1-15,11-2-1 0,-19 6 1 0,12-4-1 16,7-2 5-16,-18 7-1 0,18-7 3 0,-18 4 3 16,18-4 1-16,-16 1 3 0,16-1 1 0,-11 0-2 15,11 0 3-15,-19 2-1 0,19-2-3 0,0 0 4 16,0 0 2-16,-20-2-3 0,20 2 3 0,0 0-8 0,-14-1 1 16,14 1-3-16,0 0 4 0,-13-7 0 0,13 7-5 15,-10-4-4-15,10 4 2 0,-11-6-17 16,4 2-28-16,7 4-30 0,-25-11-41 0,8 7-45 0,0-4-46 15,-17-4-123-15,-3 2-387 0,2-3 109 16</inkml:trace>
  <inkml:trace contextRef="#ctx0" brushRef="#br0" timeOffset="200489.71">3956 15589 335 0,'0'0'145'0,"-2"-14"-24"15,2 14-15-15,0-10 2 0,0 10-9 0,0 0-12 0,-3-13-6 16,3 13-11-16,0 0-3 0,0 0-11 0,5-10-6 15,-5 10 2-15,0 0-9 0,0 0-3 16,7-8-3-16,-7 8-2 0,0 0-8 0,0 0-5 0,0 0-5 16,26 4 2-16,-26-4-4 0,15 8 0 0,-6-2-8 15,5 7 0-15,-1-1 7 0,2 2-2 0,0-2-6 16,-3 3 3-16,1 2 2 0,1-2 0 0,0 2-8 16,4 8 6-16,-2-3-3 0,-3-5-1 0,-1 0 0 15,-1-3-2-15,1 2-1 0,-1-1-2 0,3-3 13 16,0 0-4-16,-3-1-3 0,1-3 1 0,3 0 3 15,0-2-2-15,-2-4 4 0,5 0 2 0,-18-2-2 16,52-13 3-16,-20-2-8 0,2-4 7 0,0-6-5 16,1-1-3-16,0-5-5 0,16-23 4 0,-5 1 4 15,5 0-3-15,-6-1 1 0,0 1 2 0,-3 2-5 16,-8 11 4-16,-9 5 1 0,-3 7-3 0,1-4 3 16,-2 4-7-16,-5 1 5 0,0 6-2 0,-3 7 4 0,-3 2 0 15,-1-1 0-15,-5 5-3 0,3-1 2 0,-7 9-1 16,10-9-3-16,-10 9-1 0,7-8 1 0,-7 8 1 15,4-6 0-15,-4 6-2 0,0 0-4 0,7-11 10 16,-7 11-10-16,0 0 0 0,0 0 1 0,6-8 0 16,-6 8-4-16,0 0-1 0,0 0-5 0,0 0-6 0,0 0-16 15,0 0-5-15,0 0-16 0,0 0-14 0,0 0-21 16,0 0-23-16,19 0-102 0,-19 0-252 0,0 0 75 16</inkml:trace>
  <inkml:trace contextRef="#ctx0" brushRef="#br0" timeOffset="203370.06">7525 16095 225 0,'0'0'48'0,"0"0"-8"0,0 0-11 0,0 0 1 0,0 0-9 16,0 0 6-16,0 0-6 0,0 0-7 15,0 0 1-15,0 0-3 0,0 0 1 0,0 0-3 0,0 0 1 16,0 0-6-16,0 34 5 0,2-25-5 0,0-1 2 15,2 1 0-15,-2-1-4 0,-2-8 4 0,4 14-3 16,1-8 2-16,-3 2-6 0,5-2 3 0,-7-6 4 16,14 9-6-16,-5-5 3 0,9 0 6 0,2-3 0 15,1-2-11-15,11-7 2 0,4-1 7 0,3-5-5 16,2-5 3-16,23-13-16 0,2-8-15 0,-2 1-36 16,-2-7-66-16,1-6 23 0</inkml:trace>
  <inkml:trace contextRef="#ctx0" brushRef="#br0" timeOffset="205381.76">12130 16132 256 0,'11'4'86'0,"-11"-4"-4"0,17 2-11 15,-17-2-11-15,29-4 1 0,8-4-10 0,5-5-3 16,30-9-4-16,3-12-23 0,61-25 14 0,4-5-2 16,-8-5-22-16,-37 15-40 0,43-40-66 15,-9 14-111-15,-42 13 35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2206.53198" units="1/cm"/>
          <inkml:channelProperty channel="Y" name="resolution" value="3181.26221" units="1/cm"/>
          <inkml:channelProperty channel="F" name="resolution" value="2019.97522" units="1/in"/>
          <inkml:channelProperty channel="T" name="resolution" value="1" units="1/dev"/>
        </inkml:channelProperties>
      </inkml:inkSource>
      <inkml:timestamp xml:id="ts0" timeString="2021-10-04T11:35:28.065"/>
    </inkml:context>
    <inkml:brush xml:id="br0">
      <inkml:brushProperty name="width" value="0.05292" units="cm"/>
      <inkml:brushProperty name="height" value="0.05292" units="cm"/>
      <inkml:brushProperty name="color" value="#FF0000"/>
    </inkml:brush>
  </inkml:definitions>
  <inkml:trace contextRef="#ctx0" brushRef="#br0">6737 11038 426 0,'0'0'197'0,"0"0"-36"15,0 0-11-15,0 0-25 0,0 0-21 0,0 0-5 16,0 0-7-16,0 0-7 0,0 0-4 0,0 0-3 16,0 0 5-16,6 22-2 0,-4-13-3 0,-2 11-5 15,3-2 0-15,-3 3 0 0,0-3-3 0,0 1-5 16,2-1-4-16,-2 3-1 0,2-3-5 0,0-1-6 0,-2 0-2 16,2-5-3-16,-2 0-2 0,3-4-2 15,-3 0-1-15,0 1 0 0,3-3-1 0,-3-6 10 0,4 10-3 16,-4-10 7-16,2 8-1 0,-2-8-5 0,5 2-5 15,-5-2-2-15,0 0-5 0,36-8-3 0,-2-7 0 16,3-3 1-16,2-3-3 0,25-13-4 0,0-1 2 16,2-4 0-16,4-2 0 0,6 1-10 0,-3 4 1 15,-5 1-11-15,3 0-26 0,-5 6-42 0,0-2-58 0,-15 12-86 16,-11 1-191-16,3 4-475 0,1-5 132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124BC-7C92-4DBE-AA11-837AFB36CC6A}" type="datetimeFigureOut">
              <a:rPr lang="en-AU" smtClean="0"/>
              <a:t>23/12/2021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E8CE6-3B5E-45A6-BD12-1747A1AD19ED}" type="slidenum">
              <a:rPr lang="en-AU" smtClean="0"/>
              <a:t>‹#›</a:t>
            </a:fld>
            <a:endParaRPr lang="en-AU"/>
          </a:p>
        </p:txBody>
      </p:sp>
    </p:spTree>
    <p:extLst>
      <p:ext uri="{BB962C8B-B14F-4D97-AF65-F5344CB8AC3E}">
        <p14:creationId xmlns:p14="http://schemas.microsoft.com/office/powerpoint/2010/main" val="1784802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BE8CE6-3B5E-45A6-BD12-1747A1AD19ED}" type="slidenum">
              <a:rPr lang="en-AU" smtClean="0"/>
              <a:t>76</a:t>
            </a:fld>
            <a:endParaRPr lang="en-AU"/>
          </a:p>
        </p:txBody>
      </p:sp>
    </p:spTree>
    <p:extLst>
      <p:ext uri="{BB962C8B-B14F-4D97-AF65-F5344CB8AC3E}">
        <p14:creationId xmlns:p14="http://schemas.microsoft.com/office/powerpoint/2010/main" val="1023821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CA44F3-CA3A-49AE-9097-FCCC316D2F02}"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31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84639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3759188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BCA44F3-CA3A-49AE-9097-FCCC316D2F02}" type="datetime1">
              <a:rPr lang="en-AU" smtClean="0"/>
              <a:t>23/12/2021</a:t>
            </a:fld>
            <a:endParaRPr lang="en-AU"/>
          </a:p>
        </p:txBody>
      </p:sp>
      <p:sp>
        <p:nvSpPr>
          <p:cNvPr id="5" name="Footer Placeholder 4"/>
          <p:cNvSpPr>
            <a:spLocks noGrp="1"/>
          </p:cNvSpPr>
          <p:nvPr>
            <p:ph type="ftr" sz="quarter" idx="11"/>
          </p:nvPr>
        </p:nvSpPr>
        <p:spPr>
          <a:xfrm>
            <a:off x="2692397" y="5037663"/>
            <a:ext cx="5214635" cy="279400"/>
          </a:xfrm>
        </p:spPr>
        <p:txBody>
          <a:bodyPr/>
          <a:lstStyle/>
          <a:p>
            <a:endParaRPr lang="en-AU"/>
          </a:p>
        </p:txBody>
      </p:sp>
      <p:sp>
        <p:nvSpPr>
          <p:cNvPr id="6" name="Slide Number Placeholder 5"/>
          <p:cNvSpPr>
            <a:spLocks noGrp="1"/>
          </p:cNvSpPr>
          <p:nvPr>
            <p:ph type="sldNum" sz="quarter" idx="12"/>
          </p:nvPr>
        </p:nvSpPr>
        <p:spPr>
          <a:xfrm>
            <a:off x="8956900" y="5037663"/>
            <a:ext cx="551167" cy="279400"/>
          </a:xfrm>
        </p:spPr>
        <p:txBody>
          <a:bodyPr/>
          <a:lstStyle/>
          <a:p>
            <a:fld id="{1562F6CC-ED07-4145-97E7-16A7EFCC3268}" type="slidenum">
              <a:rPr lang="en-AU" smtClean="0"/>
              <a:t>‹#›</a:t>
            </a:fld>
            <a:endParaRPr lang="en-A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896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614335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049B1C-F7D9-467F-85C8-EA3BDA4A8AAF}"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1058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t>23/12/2021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3572507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t>23/12/2021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390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t>23/12/2021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784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8DB85-68D7-4E95-B39A-F1C75C979360}" type="datetime1">
              <a:rPr lang="en-AU" smtClean="0"/>
              <a:t>23/12/2021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893702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3AFD7B-6619-4099-9070-21A59E5B9D8B}" type="datetime1">
              <a:rPr lang="en-AU" smtClean="0"/>
              <a:t>23/12/2021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4282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676377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037863-70A2-4BED-9E81-E174E72D7882}" type="datetime1">
              <a:rPr lang="en-AU" smtClean="0"/>
              <a:t>23/12/2021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203666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42EE25-7A4A-470A-8E5D-9F7D63BFC9F0}" type="datetime1">
              <a:rPr lang="en-AU" smtClean="0"/>
              <a:t>23/12/2021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86832914"/>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9017698"/>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4043059"/>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88848283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600028"/>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2193615"/>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810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1070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049B1C-F7D9-467F-85C8-EA3BDA4A8AAF}" type="datetime1">
              <a:rPr lang="en-AU" smtClean="0"/>
              <a:t>23/12/2021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67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t>23/12/2021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068205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t>23/12/2021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63512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t>23/12/2021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777003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7C8DB85-68D7-4E95-B39A-F1C75C979360}" type="datetime1">
              <a:rPr lang="en-AU" smtClean="0"/>
              <a:t>23/12/2021</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995241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03AFD7B-6619-4099-9070-21A59E5B9D8B}" type="datetime1">
              <a:rPr lang="en-AU" smtClean="0"/>
              <a:t>23/12/2021</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562F6CC-ED07-4145-97E7-16A7EFCC3268}" type="slidenum">
              <a:rPr lang="en-AU" smtClean="0"/>
              <a:t>‹#›</a:t>
            </a:fld>
            <a:endParaRPr lang="en-AU"/>
          </a:p>
        </p:txBody>
      </p:sp>
    </p:spTree>
    <p:extLst>
      <p:ext uri="{BB962C8B-B14F-4D97-AF65-F5344CB8AC3E}">
        <p14:creationId xmlns:p14="http://schemas.microsoft.com/office/powerpoint/2010/main" val="298572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037863-70A2-4BED-9E81-E174E72D7882}" type="datetime1">
              <a:rPr lang="en-AU" smtClean="0"/>
              <a:t>23/12/2021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299563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42EE25-7A4A-470A-8E5D-9F7D63BFC9F0}" type="datetime1">
              <a:rPr lang="en-AU" smtClean="0"/>
              <a:t>23/12/2021</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562F6CC-ED07-4145-97E7-16A7EFCC3268}"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0471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42EE25-7A4A-470A-8E5D-9F7D63BFC9F0}" type="datetime1">
              <a:rPr lang="en-AU" smtClean="0"/>
              <a:t>23/12/2021</a:t>
            </a:fld>
            <a:endParaRPr lang="en-A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562F6CC-ED07-4145-97E7-16A7EFCC3268}" type="slidenum">
              <a:rPr lang="en-AU" smtClean="0"/>
              <a:t>‹#›</a:t>
            </a:fld>
            <a:endParaRPr lang="en-AU"/>
          </a:p>
        </p:txBody>
      </p:sp>
    </p:spTree>
    <p:extLst>
      <p:ext uri="{BB962C8B-B14F-4D97-AF65-F5344CB8AC3E}">
        <p14:creationId xmlns:p14="http://schemas.microsoft.com/office/powerpoint/2010/main" val="200189145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7.xml"/><Relationship Id="rId5" Type="http://schemas.openxmlformats.org/officeDocument/2006/relationships/image" Target="../media/image260.png"/><Relationship Id="rId4" Type="http://schemas.openxmlformats.org/officeDocument/2006/relationships/customXml" Target="../ink/ink5.xml"/></Relationships>
</file>

<file path=ppt/slides/_rels/slide10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customXml" Target="../ink/ink7.xml"/><Relationship Id="rId4" Type="http://schemas.openxmlformats.org/officeDocument/2006/relationships/image" Target="../media/image264.png"/></Relationships>
</file>

<file path=ppt/slides/_rels/slide106.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image" Target="../media/image270.png"/><Relationship Id="rId2"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269.png"/><Relationship Id="rId4" Type="http://schemas.openxmlformats.org/officeDocument/2006/relationships/image" Target="../media/image26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6" Type="http://schemas.openxmlformats.org/officeDocument/2006/relationships/image" Target="../media/image276.png"/><Relationship Id="rId5" Type="http://schemas.openxmlformats.org/officeDocument/2006/relationships/customXml" Target="../ink/ink9.xml"/><Relationship Id="rId4" Type="http://schemas.openxmlformats.org/officeDocument/2006/relationships/image" Target="../media/image275.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customXml" Target="../ink/ink1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customXml" Target="../ink/ink12.xml"/><Relationship Id="rId1" Type="http://schemas.openxmlformats.org/officeDocument/2006/relationships/slideLayout" Target="../slideLayouts/slideLayout7.xml"/><Relationship Id="rId5" Type="http://schemas.openxmlformats.org/officeDocument/2006/relationships/image" Target="../media/image284.png"/><Relationship Id="rId4" Type="http://schemas.openxmlformats.org/officeDocument/2006/relationships/customXml" Target="../ink/ink13.xml"/></Relationships>
</file>

<file path=ppt/slides/_rels/slide11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customXml" Target="../ink/ink15.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5" Type="http://schemas.openxmlformats.org/officeDocument/2006/relationships/image" Target="../media/image289.png"/><Relationship Id="rId4" Type="http://schemas.openxmlformats.org/officeDocument/2006/relationships/customXml" Target="../ink/ink16.xml"/></Relationships>
</file>

<file path=ppt/slides/_rels/slide11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121.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png"/><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 Id="rId9" Type="http://schemas.openxmlformats.org/officeDocument/2006/relationships/image" Target="../media/image302.png"/></Relationships>
</file>

<file path=ppt/slides/_rels/slide122.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6" Type="http://schemas.openxmlformats.org/officeDocument/2006/relationships/image" Target="../media/image306.png"/><Relationship Id="rId5" Type="http://schemas.openxmlformats.org/officeDocument/2006/relationships/customXml" Target="../ink/ink18.xml"/><Relationship Id="rId4" Type="http://schemas.openxmlformats.org/officeDocument/2006/relationships/image" Target="../media/image305.png"/></Relationships>
</file>

<file path=ppt/slides/_rels/slide123.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7.xml"/><Relationship Id="rId5" Type="http://schemas.openxmlformats.org/officeDocument/2006/relationships/image" Target="../media/image309.png"/><Relationship Id="rId4" Type="http://schemas.openxmlformats.org/officeDocument/2006/relationships/customXml" Target="../ink/ink19.xml"/></Relationships>
</file>

<file path=ppt/slides/_rels/slide12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7.xml"/><Relationship Id="rId5" Type="http://schemas.openxmlformats.org/officeDocument/2006/relationships/image" Target="../media/image312.png"/><Relationship Id="rId4" Type="http://schemas.openxmlformats.org/officeDocument/2006/relationships/customXml" Target="../ink/ink2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 Id="rId5" Type="http://schemas.openxmlformats.org/officeDocument/2006/relationships/image" Target="../media/image315.png"/><Relationship Id="rId4" Type="http://schemas.openxmlformats.org/officeDocument/2006/relationships/customXml" Target="../ink/ink21.xml"/></Relationships>
</file>

<file path=ppt/slides/_rels/slide127.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16.png"/><Relationship Id="rId1" Type="http://schemas.openxmlformats.org/officeDocument/2006/relationships/slideLayout" Target="../slideLayouts/slideLayout7.xml"/><Relationship Id="rId4" Type="http://schemas.openxmlformats.org/officeDocument/2006/relationships/image" Target="../media/image317.png"/></Relationships>
</file>

<file path=ppt/slides/_rels/slide12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7.xml"/><Relationship Id="rId5" Type="http://schemas.openxmlformats.org/officeDocument/2006/relationships/image" Target="../media/image320.png"/><Relationship Id="rId4" Type="http://schemas.openxmlformats.org/officeDocument/2006/relationships/customXml" Target="../ink/ink23.xml"/></Relationships>
</file>

<file path=ppt/slides/_rels/slide12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5" Type="http://schemas.openxmlformats.org/officeDocument/2006/relationships/image" Target="../media/image323.png"/><Relationship Id="rId4" Type="http://schemas.openxmlformats.org/officeDocument/2006/relationships/customXml" Target="../ink/ink24.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25.png"/><Relationship Id="rId1" Type="http://schemas.openxmlformats.org/officeDocument/2006/relationships/slideLayout" Target="../slideLayouts/slideLayout7.xml"/><Relationship Id="rId4" Type="http://schemas.openxmlformats.org/officeDocument/2006/relationships/image" Target="../media/image326.emf"/></Relationships>
</file>

<file path=ppt/slides/_rels/slide133.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customXml" Target="../ink/ink26.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327.png"/><Relationship Id="rId1" Type="http://schemas.openxmlformats.org/officeDocument/2006/relationships/slideLayout" Target="../slideLayouts/slideLayout7.xml"/><Relationship Id="rId4" Type="http://schemas.openxmlformats.org/officeDocument/2006/relationships/image" Target="../media/image328.png"/></Relationships>
</file>

<file path=ppt/slides/_rels/slide13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7.xml"/><Relationship Id="rId6" Type="http://schemas.openxmlformats.org/officeDocument/2006/relationships/image" Target="../media/image332.png"/><Relationship Id="rId5" Type="http://schemas.openxmlformats.org/officeDocument/2006/relationships/customXml" Target="../ink/ink28.xml"/><Relationship Id="rId4" Type="http://schemas.openxmlformats.org/officeDocument/2006/relationships/image" Target="../media/image331.png"/></Relationships>
</file>

<file path=ppt/slides/_rels/slide136.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333.png"/><Relationship Id="rId1" Type="http://schemas.openxmlformats.org/officeDocument/2006/relationships/slideLayout" Target="../slideLayouts/slideLayout7.xml"/><Relationship Id="rId4" Type="http://schemas.openxmlformats.org/officeDocument/2006/relationships/image" Target="../media/image334.png"/></Relationships>
</file>

<file path=ppt/slides/_rels/slide137.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customXml" Target="../ink/ink3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39.png"/><Relationship Id="rId5" Type="http://schemas.openxmlformats.org/officeDocument/2006/relationships/customXml" Target="../ink/ink31.xml"/><Relationship Id="rId4" Type="http://schemas.openxmlformats.org/officeDocument/2006/relationships/image" Target="../media/image338.png"/></Relationships>
</file>

<file path=ppt/slides/_rels/slide13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customXml" Target="../ink/ink3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4.png"/><Relationship Id="rId5" Type="http://schemas.openxmlformats.org/officeDocument/2006/relationships/customXml" Target="../ink/ink33.xml"/><Relationship Id="rId4" Type="http://schemas.openxmlformats.org/officeDocument/2006/relationships/image" Target="../media/image343.png"/></Relationships>
</file>

<file path=ppt/slides/_rels/slide141.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345.png"/><Relationship Id="rId1" Type="http://schemas.openxmlformats.org/officeDocument/2006/relationships/slideLayout" Target="../slideLayouts/slideLayout7.xml"/><Relationship Id="rId4" Type="http://schemas.openxmlformats.org/officeDocument/2006/relationships/image" Target="../media/image346.png"/></Relationships>
</file>

<file path=ppt/slides/_rels/slide142.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347.png"/><Relationship Id="rId1" Type="http://schemas.openxmlformats.org/officeDocument/2006/relationships/slideLayout" Target="../slideLayouts/slideLayout7.xml"/><Relationship Id="rId4" Type="http://schemas.openxmlformats.org/officeDocument/2006/relationships/image" Target="../media/image348.png"/></Relationships>
</file>

<file path=ppt/slides/_rels/slide14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customXml" Target="../ink/ink36.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46.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354.png"/><Relationship Id="rId1" Type="http://schemas.openxmlformats.org/officeDocument/2006/relationships/slideLayout" Target="../slideLayouts/slideLayout7.xml"/><Relationship Id="rId4" Type="http://schemas.openxmlformats.org/officeDocument/2006/relationships/image" Target="../media/image355.png"/></Relationships>
</file>

<file path=ppt/slides/_rels/slide147.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356.png"/><Relationship Id="rId1" Type="http://schemas.openxmlformats.org/officeDocument/2006/relationships/slideLayout" Target="../slideLayouts/slideLayout7.xml"/><Relationship Id="rId4" Type="http://schemas.openxmlformats.org/officeDocument/2006/relationships/image" Target="../media/image357.png"/></Relationships>
</file>

<file path=ppt/slides/_rels/slide148.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358.png"/><Relationship Id="rId1" Type="http://schemas.openxmlformats.org/officeDocument/2006/relationships/slideLayout" Target="../slideLayouts/slideLayout7.xml"/><Relationship Id="rId4" Type="http://schemas.openxmlformats.org/officeDocument/2006/relationships/image" Target="../media/image359.png"/></Relationships>
</file>

<file path=ppt/slides/_rels/slide149.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360.png"/><Relationship Id="rId1" Type="http://schemas.openxmlformats.org/officeDocument/2006/relationships/slideLayout" Target="../slideLayouts/slideLayout7.xml"/><Relationship Id="rId4" Type="http://schemas.openxmlformats.org/officeDocument/2006/relationships/image" Target="../media/image361.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59.emf"/><Relationship Id="rId2" Type="http://schemas.openxmlformats.org/officeDocument/2006/relationships/customXml" Target="../ink/ink41.xml"/><Relationship Id="rId1" Type="http://schemas.openxmlformats.org/officeDocument/2006/relationships/slideLayout" Target="../slideLayouts/slideLayout7.xml"/><Relationship Id="rId5" Type="http://schemas.openxmlformats.org/officeDocument/2006/relationships/image" Target="../media/image363.png"/><Relationship Id="rId4" Type="http://schemas.openxmlformats.org/officeDocument/2006/relationships/customXml" Target="../ink/ink42.xml"/></Relationships>
</file>

<file path=ppt/slides/_rels/slide152.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7.xml"/><Relationship Id="rId5" Type="http://schemas.openxmlformats.org/officeDocument/2006/relationships/image" Target="../media/image368.png"/><Relationship Id="rId4" Type="http://schemas.openxmlformats.org/officeDocument/2006/relationships/customXml" Target="../ink/ink43.xml"/></Relationships>
</file>

<file path=ppt/slides/_rels/slide154.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369.png"/><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155.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customXml" Target="../ink/ink4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4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7.xml"/><Relationship Id="rId5" Type="http://schemas.openxmlformats.org/officeDocument/2006/relationships/image" Target="../media/image375.png"/><Relationship Id="rId4" Type="http://schemas.openxmlformats.org/officeDocument/2006/relationships/customXml" Target="../ink/ink47.xml"/></Relationships>
</file>

<file path=ppt/slides/_rels/slide158.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376.png"/><Relationship Id="rId1" Type="http://schemas.openxmlformats.org/officeDocument/2006/relationships/slideLayout" Target="../slideLayouts/slideLayout7.xml"/><Relationship Id="rId4" Type="http://schemas.openxmlformats.org/officeDocument/2006/relationships/image" Target="../media/image377.png"/></Relationships>
</file>

<file path=ppt/slides/_rels/slide159.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5" Type="http://schemas.openxmlformats.org/officeDocument/2006/relationships/image" Target="../media/image380.emf"/><Relationship Id="rId4" Type="http://schemas.openxmlformats.org/officeDocument/2006/relationships/customXml" Target="../ink/ink49.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164.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 Id="rId4" Type="http://schemas.openxmlformats.org/officeDocument/2006/relationships/image" Target="../media/image393.png"/></Relationships>
</file>

<file path=ppt/slides/_rels/slide167.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7.xml"/><Relationship Id="rId4" Type="http://schemas.openxmlformats.org/officeDocument/2006/relationships/image" Target="../media/image399.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403.png"/><Relationship Id="rId7" Type="http://schemas.openxmlformats.org/officeDocument/2006/relationships/image" Target="../media/image407.png"/><Relationship Id="rId2" Type="http://schemas.openxmlformats.org/officeDocument/2006/relationships/image" Target="../media/image402.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172.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7.xml"/><Relationship Id="rId4" Type="http://schemas.openxmlformats.org/officeDocument/2006/relationships/image" Target="../media/image410.png"/></Relationships>
</file>

<file path=ppt/slides/_rels/slide173.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slideLayout" Target="../slideLayouts/slideLayout7.xml"/><Relationship Id="rId5" Type="http://schemas.openxmlformats.org/officeDocument/2006/relationships/image" Target="../media/image417.png"/><Relationship Id="rId4" Type="http://schemas.openxmlformats.org/officeDocument/2006/relationships/image" Target="../media/image416.png"/></Relationships>
</file>

<file path=ppt/slides/_rels/slide176.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png"/><Relationship Id="rId1" Type="http://schemas.openxmlformats.org/officeDocument/2006/relationships/slideLayout" Target="../slideLayouts/slideLayout7.xml"/><Relationship Id="rId4" Type="http://schemas.openxmlformats.org/officeDocument/2006/relationships/image" Target="../media/image42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7.xml"/><Relationship Id="rId4" Type="http://schemas.openxmlformats.org/officeDocument/2006/relationships/image" Target="../media/image428.png"/></Relationships>
</file>

<file path=ppt/slides/_rels/slide18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7.xml"/><Relationship Id="rId5" Type="http://schemas.openxmlformats.org/officeDocument/2006/relationships/image" Target="../media/image432.png"/><Relationship Id="rId4" Type="http://schemas.openxmlformats.org/officeDocument/2006/relationships/image" Target="../media/image431.png"/></Relationships>
</file>

<file path=ppt/slides/_rels/slide182.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image" Target="../media/image435.png"/><Relationship Id="rId1" Type="http://schemas.openxmlformats.org/officeDocument/2006/relationships/slideLayout" Target="../slideLayouts/slideLayout7.xml"/><Relationship Id="rId5" Type="http://schemas.openxmlformats.org/officeDocument/2006/relationships/image" Target="../media/image439.emf"/><Relationship Id="rId4" Type="http://schemas.openxmlformats.org/officeDocument/2006/relationships/customXml" Target="../ink/ink50.xml"/></Relationships>
</file>

<file path=ppt/slides/_rels/slide184.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customXml" Target="../ink/ink51.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customXml" Target="../ink/ink52.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customXml" Target="../ink/ink53.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39.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7.xml"/><Relationship Id="rId5" Type="http://schemas.openxmlformats.org/officeDocument/2006/relationships/image" Target="../media/image448.png"/><Relationship Id="rId4" Type="http://schemas.openxmlformats.org/officeDocument/2006/relationships/customXml" Target="../ink/ink54.xml"/></Relationships>
</file>

<file path=ppt/slides/_rels/slide192.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451.png"/><Relationship Id="rId1" Type="http://schemas.openxmlformats.org/officeDocument/2006/relationships/slideLayout" Target="../slideLayouts/slideLayout7.xml"/><Relationship Id="rId4" Type="http://schemas.openxmlformats.org/officeDocument/2006/relationships/image" Target="../media/image454.png"/></Relationships>
</file>

<file path=ppt/slides/_rels/slide196.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customXml" Target="../ink/ink5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52.png"/><Relationship Id="rId1" Type="http://schemas.openxmlformats.org/officeDocument/2006/relationships/slideLayout" Target="../slideLayouts/slideLayout7.xml"/><Relationship Id="rId5" Type="http://schemas.openxmlformats.org/officeDocument/2006/relationships/image" Target="../media/image458.png"/><Relationship Id="rId4" Type="http://schemas.openxmlformats.org/officeDocument/2006/relationships/customXml" Target="../ink/ink57.xml"/></Relationships>
</file>

<file path=ppt/slides/_rels/slide198.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456.png"/><Relationship Id="rId1" Type="http://schemas.openxmlformats.org/officeDocument/2006/relationships/slideLayout" Target="../slideLayouts/slideLayout7.xml"/><Relationship Id="rId4" Type="http://schemas.openxmlformats.org/officeDocument/2006/relationships/image" Target="../media/image460.png"/></Relationships>
</file>

<file path=ppt/slides/_rels/slide19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customXml" Target="../ink/ink5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7.png"/><Relationship Id="rId1" Type="http://schemas.openxmlformats.org/officeDocument/2006/relationships/slideLayout" Target="../slideLayouts/slideLayout7.xml"/><Relationship Id="rId5" Type="http://schemas.openxmlformats.org/officeDocument/2006/relationships/image" Target="../media/image464.png"/><Relationship Id="rId4" Type="http://schemas.openxmlformats.org/officeDocument/2006/relationships/customXml" Target="../ink/ink60.xml"/></Relationships>
</file>

<file path=ppt/slides/_rels/slide202.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customXml" Target="../ink/ink61.xml"/><Relationship Id="rId1" Type="http://schemas.openxmlformats.org/officeDocument/2006/relationships/slideLayout" Target="../slideLayouts/slideLayout7.xml"/><Relationship Id="rId5" Type="http://schemas.openxmlformats.org/officeDocument/2006/relationships/image" Target="../media/image466.png"/><Relationship Id="rId4" Type="http://schemas.openxmlformats.org/officeDocument/2006/relationships/customXml" Target="../ink/ink6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 Id="rId5" Type="http://schemas.openxmlformats.org/officeDocument/2006/relationships/image" Target="../media/image469.png"/><Relationship Id="rId4" Type="http://schemas.openxmlformats.org/officeDocument/2006/relationships/customXml" Target="../ink/ink63.xml"/></Relationships>
</file>

<file path=ppt/slides/_rels/slide205.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468.png"/><Relationship Id="rId1" Type="http://schemas.openxmlformats.org/officeDocument/2006/relationships/slideLayout" Target="../slideLayouts/slideLayout7.xml"/><Relationship Id="rId4" Type="http://schemas.openxmlformats.org/officeDocument/2006/relationships/image" Target="../media/image472.png"/></Relationships>
</file>

<file path=ppt/slides/_rels/slide207.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470.png"/><Relationship Id="rId1" Type="http://schemas.openxmlformats.org/officeDocument/2006/relationships/slideLayout" Target="../slideLayouts/slideLayout7.xml"/><Relationship Id="rId4" Type="http://schemas.openxmlformats.org/officeDocument/2006/relationships/image" Target="../media/image474.png"/></Relationships>
</file>

<file path=ppt/slides/_rels/slide208.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1.png"/><Relationship Id="rId1" Type="http://schemas.openxmlformats.org/officeDocument/2006/relationships/slideLayout" Target="../slideLayouts/slideLayout7.xml"/><Relationship Id="rId4" Type="http://schemas.openxmlformats.org/officeDocument/2006/relationships/image" Target="../media/image475.png"/></Relationships>
</file>

<file path=ppt/slides/_rels/slide209.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 Id="rId4" Type="http://schemas.openxmlformats.org/officeDocument/2006/relationships/image" Target="../media/image479.png"/></Relationships>
</file>

<file path=ppt/slides/_rels/slide212.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7.xml"/><Relationship Id="rId4" Type="http://schemas.openxmlformats.org/officeDocument/2006/relationships/image" Target="../media/image48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491.png"/><Relationship Id="rId7" Type="http://schemas.openxmlformats.org/officeDocument/2006/relationships/image" Target="../media/image495.png"/><Relationship Id="rId2" Type="http://schemas.openxmlformats.org/officeDocument/2006/relationships/image" Target="../media/image490.png"/><Relationship Id="rId1" Type="http://schemas.openxmlformats.org/officeDocument/2006/relationships/slideLayout" Target="../slideLayouts/slideLayout7.xml"/><Relationship Id="rId6" Type="http://schemas.openxmlformats.org/officeDocument/2006/relationships/image" Target="../media/image494.png"/><Relationship Id="rId5" Type="http://schemas.openxmlformats.org/officeDocument/2006/relationships/image" Target="../media/image493.png"/><Relationship Id="rId4" Type="http://schemas.openxmlformats.org/officeDocument/2006/relationships/image" Target="../media/image492.png"/></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7.xml"/><Relationship Id="rId6" Type="http://schemas.openxmlformats.org/officeDocument/2006/relationships/image" Target="../media/image500.png"/><Relationship Id="rId5" Type="http://schemas.openxmlformats.org/officeDocument/2006/relationships/image" Target="../media/image499.png"/><Relationship Id="rId4" Type="http://schemas.openxmlformats.org/officeDocument/2006/relationships/image" Target="../media/image498.png"/></Relationships>
</file>

<file path=ppt/slides/_rels/slide221.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7.xml"/><Relationship Id="rId4" Type="http://schemas.openxmlformats.org/officeDocument/2006/relationships/image" Target="../media/image506.png"/></Relationships>
</file>

<file path=ppt/slides/_rels/slide224.xml.rels><?xml version="1.0" encoding="UTF-8" standalone="yes"?>
<Relationships xmlns="http://schemas.openxmlformats.org/package/2006/relationships"><Relationship Id="rId2" Type="http://schemas.openxmlformats.org/officeDocument/2006/relationships/image" Target="../media/image507.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508.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7.xml"/><Relationship Id="rId4" Type="http://schemas.openxmlformats.org/officeDocument/2006/relationships/image" Target="../media/image515.png"/></Relationships>
</file>

<file path=ppt/slides/_rels/slide23.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5.png"/><Relationship Id="rId7" Type="http://schemas.openxmlformats.org/officeDocument/2006/relationships/customXml" Target="../ink/ink1.xml"/><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0.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image" Target="../media/image516.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7.xml"/><Relationship Id="rId4" Type="http://schemas.openxmlformats.org/officeDocument/2006/relationships/image" Target="../media/image529.png"/></Relationships>
</file>

<file path=ppt/slides/_rels/slide23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0.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53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537.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image" Target="../media/image53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image" Target="../media/image542.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54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image" Target="../media/image5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250.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54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image" Target="../media/image550.png"/><Relationship Id="rId1" Type="http://schemas.openxmlformats.org/officeDocument/2006/relationships/slideLayout" Target="../slideLayouts/slideLayout7.xml"/><Relationship Id="rId4" Type="http://schemas.openxmlformats.org/officeDocument/2006/relationships/image" Target="../media/image552.png"/></Relationships>
</file>

<file path=ppt/slides/_rels/slide253.xml.rels><?xml version="1.0" encoding="UTF-8" standalone="yes"?>
<Relationships xmlns="http://schemas.openxmlformats.org/package/2006/relationships"><Relationship Id="rId2" Type="http://schemas.openxmlformats.org/officeDocument/2006/relationships/image" Target="../media/image553.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png"/><Relationship Id="rId1" Type="http://schemas.openxmlformats.org/officeDocument/2006/relationships/slideLayout" Target="../slideLayouts/slideLayout7.xml"/><Relationship Id="rId5" Type="http://schemas.openxmlformats.org/officeDocument/2006/relationships/image" Target="../media/image557.png"/><Relationship Id="rId4" Type="http://schemas.openxmlformats.org/officeDocument/2006/relationships/image" Target="../media/image556.png"/></Relationships>
</file>

<file path=ppt/slides/_rels/slide255.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7.xml"/><Relationship Id="rId5" Type="http://schemas.openxmlformats.org/officeDocument/2006/relationships/image" Target="../media/image561.png"/><Relationship Id="rId4" Type="http://schemas.openxmlformats.org/officeDocument/2006/relationships/image" Target="../media/image560.png"/></Relationships>
</file>

<file path=ppt/slides/_rels/slide256.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png"/><Relationship Id="rId1" Type="http://schemas.openxmlformats.org/officeDocument/2006/relationships/slideLayout" Target="../slideLayouts/slideLayout7.xml"/><Relationship Id="rId5" Type="http://schemas.openxmlformats.org/officeDocument/2006/relationships/image" Target="../media/image567.png"/><Relationship Id="rId4" Type="http://schemas.openxmlformats.org/officeDocument/2006/relationships/image" Target="../media/image566.png"/></Relationships>
</file>

<file path=ppt/slides/_rels/slide258.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image" Target="../media/image56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60.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572.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57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57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7.xml"/><Relationship Id="rId4" Type="http://schemas.openxmlformats.org/officeDocument/2006/relationships/image" Target="../media/image577.png"/></Relationships>
</file>

<file path=ppt/slides/_rels/slide265.xml.rels><?xml version="1.0" encoding="UTF-8" standalone="yes"?>
<Relationships xmlns="http://schemas.openxmlformats.org/package/2006/relationships"><Relationship Id="rId3" Type="http://schemas.openxmlformats.org/officeDocument/2006/relationships/image" Target="../media/image579.png"/><Relationship Id="rId2" Type="http://schemas.openxmlformats.org/officeDocument/2006/relationships/image" Target="../media/image578.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image" Target="../media/image58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image" Target="../media/image583.png"/><Relationship Id="rId1" Type="http://schemas.openxmlformats.org/officeDocument/2006/relationships/slideLayout" Target="../slideLayouts/slideLayout7.xml"/><Relationship Id="rId5" Type="http://schemas.openxmlformats.org/officeDocument/2006/relationships/image" Target="../media/image586.png"/><Relationship Id="rId4" Type="http://schemas.openxmlformats.org/officeDocument/2006/relationships/image" Target="../media/image585.png"/></Relationships>
</file>

<file path=ppt/slides/_rels/slide269.xml.rels><?xml version="1.0" encoding="UTF-8" standalone="yes"?>
<Relationships xmlns="http://schemas.openxmlformats.org/package/2006/relationships"><Relationship Id="rId3" Type="http://schemas.openxmlformats.org/officeDocument/2006/relationships/image" Target="../media/image588.png"/><Relationship Id="rId2" Type="http://schemas.openxmlformats.org/officeDocument/2006/relationships/image" Target="../media/image5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589.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59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592.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59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image" Target="../media/image594.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59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599.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80.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603.png"/><Relationship Id="rId2" Type="http://schemas.openxmlformats.org/officeDocument/2006/relationships/image" Target="../media/image602.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604.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60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09.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61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6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9.emf"/><Relationship Id="rId5" Type="http://schemas.openxmlformats.org/officeDocument/2006/relationships/customXml" Target="../ink/ink3.xml"/><Relationship Id="rId4" Type="http://schemas.openxmlformats.org/officeDocument/2006/relationships/image" Target="../media/image75.png"/></Relationships>
</file>

<file path=ppt/slides/_rels/slide290.xml.rels><?xml version="1.0" encoding="UTF-8" standalone="yes"?>
<Relationships xmlns="http://schemas.openxmlformats.org/package/2006/relationships"><Relationship Id="rId3" Type="http://schemas.openxmlformats.org/officeDocument/2006/relationships/image" Target="../media/image615.png"/><Relationship Id="rId2" Type="http://schemas.openxmlformats.org/officeDocument/2006/relationships/image" Target="../media/image614.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617.png"/><Relationship Id="rId2" Type="http://schemas.openxmlformats.org/officeDocument/2006/relationships/image" Target="../media/image616.png"/><Relationship Id="rId1" Type="http://schemas.openxmlformats.org/officeDocument/2006/relationships/slideLayout" Target="../slideLayouts/slideLayout7.xml"/><Relationship Id="rId5" Type="http://schemas.openxmlformats.org/officeDocument/2006/relationships/image" Target="../media/image619.png"/><Relationship Id="rId4" Type="http://schemas.openxmlformats.org/officeDocument/2006/relationships/image" Target="../media/image618.png"/></Relationships>
</file>

<file path=ppt/slides/_rels/slide292.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image" Target="../media/image620.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image" Target="../media/image622.png"/><Relationship Id="rId1" Type="http://schemas.openxmlformats.org/officeDocument/2006/relationships/slideLayout" Target="../slideLayouts/slideLayout7.xml"/><Relationship Id="rId4" Type="http://schemas.openxmlformats.org/officeDocument/2006/relationships/image" Target="../media/image624.png"/></Relationships>
</file>

<file path=ppt/slides/_rels/slide294.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image" Target="../media/image625.png"/><Relationship Id="rId1" Type="http://schemas.openxmlformats.org/officeDocument/2006/relationships/slideLayout" Target="../slideLayouts/slideLayout7.xml"/><Relationship Id="rId4" Type="http://schemas.openxmlformats.org/officeDocument/2006/relationships/image" Target="../media/image627.png"/></Relationships>
</file>

<file path=ppt/slides/_rels/slide295.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image" Target="../media/image628.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632.png"/><Relationship Id="rId2" Type="http://schemas.openxmlformats.org/officeDocument/2006/relationships/image" Target="../media/image631.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image" Target="../media/image633.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image" Target="../media/image6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00.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image" Target="../media/image637.png"/><Relationship Id="rId1" Type="http://schemas.openxmlformats.org/officeDocument/2006/relationships/slideLayout" Target="../slideLayouts/slideLayout7.xml"/><Relationship Id="rId4" Type="http://schemas.openxmlformats.org/officeDocument/2006/relationships/image" Target="../media/image639.png"/></Relationships>
</file>

<file path=ppt/slides/_rels/slide301.xml.rels><?xml version="1.0" encoding="UTF-8" standalone="yes"?>
<Relationships xmlns="http://schemas.openxmlformats.org/package/2006/relationships"><Relationship Id="rId8" Type="http://schemas.openxmlformats.org/officeDocument/2006/relationships/image" Target="../media/image646.png"/><Relationship Id="rId3" Type="http://schemas.openxmlformats.org/officeDocument/2006/relationships/image" Target="../media/image641.png"/><Relationship Id="rId7" Type="http://schemas.openxmlformats.org/officeDocument/2006/relationships/image" Target="../media/image645.png"/><Relationship Id="rId2" Type="http://schemas.openxmlformats.org/officeDocument/2006/relationships/image" Target="../media/image640.png"/><Relationship Id="rId1" Type="http://schemas.openxmlformats.org/officeDocument/2006/relationships/slideLayout" Target="../slideLayouts/slideLayout7.xml"/><Relationship Id="rId6" Type="http://schemas.openxmlformats.org/officeDocument/2006/relationships/image" Target="../media/image644.png"/><Relationship Id="rId5" Type="http://schemas.openxmlformats.org/officeDocument/2006/relationships/image" Target="../media/image643.png"/><Relationship Id="rId4" Type="http://schemas.openxmlformats.org/officeDocument/2006/relationships/image" Target="../media/image642.png"/></Relationships>
</file>

<file path=ppt/slides/_rels/slide302.xml.rels><?xml version="1.0" encoding="UTF-8" standalone="yes"?>
<Relationships xmlns="http://schemas.openxmlformats.org/package/2006/relationships"><Relationship Id="rId3" Type="http://schemas.openxmlformats.org/officeDocument/2006/relationships/image" Target="../media/image644.png"/><Relationship Id="rId2" Type="http://schemas.openxmlformats.org/officeDocument/2006/relationships/image" Target="../media/image647.png"/><Relationship Id="rId1" Type="http://schemas.openxmlformats.org/officeDocument/2006/relationships/slideLayout" Target="../slideLayouts/slideLayout7.xml"/><Relationship Id="rId5" Type="http://schemas.openxmlformats.org/officeDocument/2006/relationships/image" Target="../media/image641.png"/><Relationship Id="rId4" Type="http://schemas.openxmlformats.org/officeDocument/2006/relationships/image" Target="../media/image640.png"/></Relationships>
</file>

<file path=ppt/slides/_rels/slide303.xml.rels><?xml version="1.0" encoding="UTF-8" standalone="yes"?>
<Relationships xmlns="http://schemas.openxmlformats.org/package/2006/relationships"><Relationship Id="rId2" Type="http://schemas.openxmlformats.org/officeDocument/2006/relationships/image" Target="../media/image648.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64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image" Target="../media/image650.png"/><Relationship Id="rId1" Type="http://schemas.openxmlformats.org/officeDocument/2006/relationships/slideLayout" Target="../slideLayouts/slideLayout7.xml"/><Relationship Id="rId6" Type="http://schemas.openxmlformats.org/officeDocument/2006/relationships/image" Target="../media/image654.png"/><Relationship Id="rId5" Type="http://schemas.openxmlformats.org/officeDocument/2006/relationships/image" Target="../media/image653.png"/><Relationship Id="rId4" Type="http://schemas.openxmlformats.org/officeDocument/2006/relationships/image" Target="../media/image652.png"/></Relationships>
</file>

<file path=ppt/slides/_rels/slide306.xml.rels><?xml version="1.0" encoding="UTF-8" standalone="yes"?>
<Relationships xmlns="http://schemas.openxmlformats.org/package/2006/relationships"><Relationship Id="rId3" Type="http://schemas.openxmlformats.org/officeDocument/2006/relationships/image" Target="../media/image656.png"/><Relationship Id="rId2" Type="http://schemas.openxmlformats.org/officeDocument/2006/relationships/image" Target="../media/image655.png"/><Relationship Id="rId1" Type="http://schemas.openxmlformats.org/officeDocument/2006/relationships/slideLayout" Target="../slideLayouts/slideLayout7.xml"/><Relationship Id="rId5" Type="http://schemas.openxmlformats.org/officeDocument/2006/relationships/image" Target="../media/image658.png"/><Relationship Id="rId4" Type="http://schemas.openxmlformats.org/officeDocument/2006/relationships/image" Target="../media/image657.png"/></Relationships>
</file>

<file path=ppt/slides/_rels/slide30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9.png"/><Relationship Id="rId1" Type="http://schemas.openxmlformats.org/officeDocument/2006/relationships/slideLayout" Target="../slideLayouts/slideLayout7.xml"/><Relationship Id="rId4" Type="http://schemas.openxmlformats.org/officeDocument/2006/relationships/image" Target="../media/image661.png"/></Relationships>
</file>

<file path=ppt/slides/_rels/slide308.xml.rels><?xml version="1.0" encoding="UTF-8" standalone="yes"?>
<Relationships xmlns="http://schemas.openxmlformats.org/package/2006/relationships"><Relationship Id="rId3" Type="http://schemas.openxmlformats.org/officeDocument/2006/relationships/image" Target="../media/image663.png"/><Relationship Id="rId2" Type="http://schemas.openxmlformats.org/officeDocument/2006/relationships/image" Target="../media/image662.png"/><Relationship Id="rId1" Type="http://schemas.openxmlformats.org/officeDocument/2006/relationships/slideLayout" Target="../slideLayouts/slideLayout7.xml"/><Relationship Id="rId4" Type="http://schemas.openxmlformats.org/officeDocument/2006/relationships/image" Target="../media/image664.png"/></Relationships>
</file>

<file path=ppt/slides/_rels/slide309.xml.rels><?xml version="1.0" encoding="UTF-8" standalone="yes"?>
<Relationships xmlns="http://schemas.openxmlformats.org/package/2006/relationships"><Relationship Id="rId3" Type="http://schemas.openxmlformats.org/officeDocument/2006/relationships/image" Target="../media/image666.png"/><Relationship Id="rId2" Type="http://schemas.openxmlformats.org/officeDocument/2006/relationships/image" Target="../media/image665.png"/><Relationship Id="rId1" Type="http://schemas.openxmlformats.org/officeDocument/2006/relationships/slideLayout" Target="../slideLayouts/slideLayout7.xml"/><Relationship Id="rId4" Type="http://schemas.openxmlformats.org/officeDocument/2006/relationships/image" Target="../media/image667.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6.emf"/><Relationship Id="rId4" Type="http://schemas.openxmlformats.org/officeDocument/2006/relationships/customXml" Target="../ink/ink4.xml"/></Relationships>
</file>

<file path=ppt/slides/_rels/slide310.xml.rels><?xml version="1.0" encoding="UTF-8" standalone="yes"?>
<Relationships xmlns="http://schemas.openxmlformats.org/package/2006/relationships"><Relationship Id="rId3" Type="http://schemas.openxmlformats.org/officeDocument/2006/relationships/image" Target="../media/image669.png"/><Relationship Id="rId2" Type="http://schemas.openxmlformats.org/officeDocument/2006/relationships/image" Target="../media/image668.png"/><Relationship Id="rId1" Type="http://schemas.openxmlformats.org/officeDocument/2006/relationships/slideLayout" Target="../slideLayouts/slideLayout7.xml"/><Relationship Id="rId5" Type="http://schemas.openxmlformats.org/officeDocument/2006/relationships/image" Target="../media/image671.png"/><Relationship Id="rId4" Type="http://schemas.openxmlformats.org/officeDocument/2006/relationships/image" Target="../media/image670.png"/></Relationships>
</file>

<file path=ppt/slides/_rels/slide311.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675.png"/><Relationship Id="rId2" Type="http://schemas.openxmlformats.org/officeDocument/2006/relationships/image" Target="../media/image674.png"/><Relationship Id="rId1" Type="http://schemas.openxmlformats.org/officeDocument/2006/relationships/slideLayout" Target="../slideLayouts/slideLayout7.xml"/><Relationship Id="rId5" Type="http://schemas.openxmlformats.org/officeDocument/2006/relationships/image" Target="../media/image677.png"/><Relationship Id="rId4" Type="http://schemas.openxmlformats.org/officeDocument/2006/relationships/image" Target="../media/image676.png"/></Relationships>
</file>

<file path=ppt/slides/_rels/slide313.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image" Target="../media/image678.png"/><Relationship Id="rId1" Type="http://schemas.openxmlformats.org/officeDocument/2006/relationships/slideLayout" Target="../slideLayouts/slideLayout7.xml"/><Relationship Id="rId6" Type="http://schemas.openxmlformats.org/officeDocument/2006/relationships/image" Target="../media/image682.png"/><Relationship Id="rId5" Type="http://schemas.openxmlformats.org/officeDocument/2006/relationships/image" Target="../media/image681.png"/><Relationship Id="rId4" Type="http://schemas.openxmlformats.org/officeDocument/2006/relationships/image" Target="../media/image680.png"/></Relationships>
</file>

<file path=ppt/slides/_rels/slide314.xml.rels><?xml version="1.0" encoding="UTF-8" standalone="yes"?>
<Relationships xmlns="http://schemas.openxmlformats.org/package/2006/relationships"><Relationship Id="rId2" Type="http://schemas.openxmlformats.org/officeDocument/2006/relationships/image" Target="../media/image683.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68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686.png"/><Relationship Id="rId2" Type="http://schemas.openxmlformats.org/officeDocument/2006/relationships/image" Target="../media/image685.png"/><Relationship Id="rId1" Type="http://schemas.openxmlformats.org/officeDocument/2006/relationships/slideLayout" Target="../slideLayouts/slideLayout7.xml"/><Relationship Id="rId4" Type="http://schemas.openxmlformats.org/officeDocument/2006/relationships/image" Target="../media/image687.png"/></Relationships>
</file>

<file path=ppt/slides/_rels/slide317.xml.rels><?xml version="1.0" encoding="UTF-8" standalone="yes"?>
<Relationships xmlns="http://schemas.openxmlformats.org/package/2006/relationships"><Relationship Id="rId3" Type="http://schemas.openxmlformats.org/officeDocument/2006/relationships/image" Target="../media/image689.png"/><Relationship Id="rId2" Type="http://schemas.openxmlformats.org/officeDocument/2006/relationships/image" Target="../media/image688.png"/><Relationship Id="rId1" Type="http://schemas.openxmlformats.org/officeDocument/2006/relationships/slideLayout" Target="../slideLayouts/slideLayout7.xml"/><Relationship Id="rId4" Type="http://schemas.openxmlformats.org/officeDocument/2006/relationships/image" Target="../media/image690.png"/></Relationships>
</file>

<file path=ppt/slides/_rels/slide318.xml.rels><?xml version="1.0" encoding="UTF-8" standalone="yes"?>
<Relationships xmlns="http://schemas.openxmlformats.org/package/2006/relationships"><Relationship Id="rId3" Type="http://schemas.openxmlformats.org/officeDocument/2006/relationships/image" Target="../media/image692.png"/><Relationship Id="rId2" Type="http://schemas.openxmlformats.org/officeDocument/2006/relationships/image" Target="../media/image691.png"/><Relationship Id="rId1" Type="http://schemas.openxmlformats.org/officeDocument/2006/relationships/slideLayout" Target="../slideLayouts/slideLayout7.xml"/><Relationship Id="rId6" Type="http://schemas.openxmlformats.org/officeDocument/2006/relationships/image" Target="../media/image695.png"/><Relationship Id="rId5" Type="http://schemas.openxmlformats.org/officeDocument/2006/relationships/image" Target="../media/image694.png"/><Relationship Id="rId4" Type="http://schemas.openxmlformats.org/officeDocument/2006/relationships/image" Target="../media/image693.png"/></Relationships>
</file>

<file path=ppt/slides/_rels/slide319.xml.rels><?xml version="1.0" encoding="UTF-8" standalone="yes"?>
<Relationships xmlns="http://schemas.openxmlformats.org/package/2006/relationships"><Relationship Id="rId3" Type="http://schemas.openxmlformats.org/officeDocument/2006/relationships/image" Target="../media/image697.png"/><Relationship Id="rId2" Type="http://schemas.openxmlformats.org/officeDocument/2006/relationships/image" Target="../media/image696.png"/><Relationship Id="rId1" Type="http://schemas.openxmlformats.org/officeDocument/2006/relationships/slideLayout" Target="../slideLayouts/slideLayout7.xml"/><Relationship Id="rId4" Type="http://schemas.openxmlformats.org/officeDocument/2006/relationships/image" Target="../media/image698.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40.png"/></Relationships>
</file>

<file path=ppt/slides/_rels/slide32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99.png"/><Relationship Id="rId1" Type="http://schemas.openxmlformats.org/officeDocument/2006/relationships/slideLayout" Target="../slideLayouts/slideLayout7.xml"/><Relationship Id="rId5" Type="http://schemas.openxmlformats.org/officeDocument/2006/relationships/image" Target="../media/image702.png"/><Relationship Id="rId4" Type="http://schemas.openxmlformats.org/officeDocument/2006/relationships/image" Target="../media/image701.png"/></Relationships>
</file>

<file path=ppt/slides/_rels/slide321.xml.rels><?xml version="1.0" encoding="UTF-8" standalone="yes"?>
<Relationships xmlns="http://schemas.openxmlformats.org/package/2006/relationships"><Relationship Id="rId3" Type="http://schemas.openxmlformats.org/officeDocument/2006/relationships/image" Target="../media/image704.png"/><Relationship Id="rId2" Type="http://schemas.openxmlformats.org/officeDocument/2006/relationships/image" Target="../media/image70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706.png"/><Relationship Id="rId2" Type="http://schemas.openxmlformats.org/officeDocument/2006/relationships/image" Target="../media/image705.png"/><Relationship Id="rId1" Type="http://schemas.openxmlformats.org/officeDocument/2006/relationships/slideLayout" Target="../slideLayouts/slideLayout7.xml"/><Relationship Id="rId4" Type="http://schemas.openxmlformats.org/officeDocument/2006/relationships/image" Target="../media/image707.png"/></Relationships>
</file>

<file path=ppt/slides/_rels/slide323.xml.rels><?xml version="1.0" encoding="UTF-8" standalone="yes"?>
<Relationships xmlns="http://schemas.openxmlformats.org/package/2006/relationships"><Relationship Id="rId2" Type="http://schemas.openxmlformats.org/officeDocument/2006/relationships/image" Target="../media/image708.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713.png"/><Relationship Id="rId2" Type="http://schemas.openxmlformats.org/officeDocument/2006/relationships/image" Target="../media/image712.png"/><Relationship Id="rId1" Type="http://schemas.openxmlformats.org/officeDocument/2006/relationships/slideLayout" Target="../slideLayouts/slideLayout7.xml"/><Relationship Id="rId5" Type="http://schemas.openxmlformats.org/officeDocument/2006/relationships/image" Target="../media/image715.png"/><Relationship Id="rId4" Type="http://schemas.openxmlformats.org/officeDocument/2006/relationships/image" Target="../media/image714.png"/></Relationships>
</file>

<file path=ppt/slides/_rels/slide327.xml.rels><?xml version="1.0" encoding="UTF-8" standalone="yes"?>
<Relationships xmlns="http://schemas.openxmlformats.org/package/2006/relationships"><Relationship Id="rId8" Type="http://schemas.openxmlformats.org/officeDocument/2006/relationships/image" Target="../media/image722.png"/><Relationship Id="rId3" Type="http://schemas.openxmlformats.org/officeDocument/2006/relationships/image" Target="../media/image717.png"/><Relationship Id="rId7" Type="http://schemas.openxmlformats.org/officeDocument/2006/relationships/image" Target="../media/image721.png"/><Relationship Id="rId2" Type="http://schemas.openxmlformats.org/officeDocument/2006/relationships/image" Target="../media/image716.png"/><Relationship Id="rId1" Type="http://schemas.openxmlformats.org/officeDocument/2006/relationships/slideLayout" Target="../slideLayouts/slideLayout7.xml"/><Relationship Id="rId6" Type="http://schemas.openxmlformats.org/officeDocument/2006/relationships/image" Target="../media/image720.png"/><Relationship Id="rId5" Type="http://schemas.openxmlformats.org/officeDocument/2006/relationships/image" Target="../media/image719.png"/><Relationship Id="rId4" Type="http://schemas.openxmlformats.org/officeDocument/2006/relationships/image" Target="../media/image718.png"/></Relationships>
</file>

<file path=ppt/slides/_rels/slide328.xml.rels><?xml version="1.0" encoding="UTF-8" standalone="yes"?>
<Relationships xmlns="http://schemas.openxmlformats.org/package/2006/relationships"><Relationship Id="rId2" Type="http://schemas.openxmlformats.org/officeDocument/2006/relationships/image" Target="../media/image72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725.png"/><Relationship Id="rId2" Type="http://schemas.openxmlformats.org/officeDocument/2006/relationships/image" Target="../media/image724.png"/><Relationship Id="rId1" Type="http://schemas.openxmlformats.org/officeDocument/2006/relationships/slideLayout" Target="../slideLayouts/slideLayout7.xml"/><Relationship Id="rId5" Type="http://schemas.openxmlformats.org/officeDocument/2006/relationships/image" Target="../media/image727.png"/><Relationship Id="rId4" Type="http://schemas.openxmlformats.org/officeDocument/2006/relationships/image" Target="../media/image726.png"/></Relationships>
</file>

<file path=ppt/slides/_rels/slide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72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9.png"/><Relationship Id="rId1" Type="http://schemas.openxmlformats.org/officeDocument/2006/relationships/slideLayout" Target="../slideLayouts/slideLayout7.xml"/><Relationship Id="rId5" Type="http://schemas.openxmlformats.org/officeDocument/2006/relationships/image" Target="../media/image732.png"/><Relationship Id="rId4" Type="http://schemas.openxmlformats.org/officeDocument/2006/relationships/image" Target="../media/image731.png"/></Relationships>
</file>

<file path=ppt/slides/_rels/slide332.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image" Target="../media/image733.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735.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736.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738.png"/><Relationship Id="rId2" Type="http://schemas.openxmlformats.org/officeDocument/2006/relationships/image" Target="../media/image737.png"/><Relationship Id="rId1" Type="http://schemas.openxmlformats.org/officeDocument/2006/relationships/slideLayout" Target="../slideLayouts/slideLayout7.xml"/><Relationship Id="rId4" Type="http://schemas.openxmlformats.org/officeDocument/2006/relationships/image" Target="../media/image739.png"/></Relationships>
</file>

<file path=ppt/slides/_rels/slide336.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742.png"/><Relationship Id="rId2" Type="http://schemas.openxmlformats.org/officeDocument/2006/relationships/image" Target="../media/image741.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74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7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74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74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747.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74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749.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image" Target="../media/image750.png"/><Relationship Id="rId1" Type="http://schemas.openxmlformats.org/officeDocument/2006/relationships/slideLayout" Target="../slideLayouts/slideLayout7.xml"/><Relationship Id="rId4" Type="http://schemas.openxmlformats.org/officeDocument/2006/relationships/image" Target="../media/image752.png"/></Relationships>
</file>

<file path=ppt/slides/_rels/slide346.xml.rels><?xml version="1.0" encoding="UTF-8" standalone="yes"?>
<Relationships xmlns="http://schemas.openxmlformats.org/package/2006/relationships"><Relationship Id="rId3" Type="http://schemas.openxmlformats.org/officeDocument/2006/relationships/image" Target="../media/image754.png"/><Relationship Id="rId2" Type="http://schemas.openxmlformats.org/officeDocument/2006/relationships/image" Target="../media/image753.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755.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8" Type="http://schemas.openxmlformats.org/officeDocument/2006/relationships/image" Target="../media/image762.png"/><Relationship Id="rId3" Type="http://schemas.openxmlformats.org/officeDocument/2006/relationships/image" Target="../media/image757.png"/><Relationship Id="rId7" Type="http://schemas.openxmlformats.org/officeDocument/2006/relationships/image" Target="../media/image761.png"/><Relationship Id="rId2" Type="http://schemas.openxmlformats.org/officeDocument/2006/relationships/image" Target="../media/image756.png"/><Relationship Id="rId1" Type="http://schemas.openxmlformats.org/officeDocument/2006/relationships/slideLayout" Target="../slideLayouts/slideLayout7.xml"/><Relationship Id="rId6" Type="http://schemas.openxmlformats.org/officeDocument/2006/relationships/image" Target="../media/image760.png"/><Relationship Id="rId5" Type="http://schemas.openxmlformats.org/officeDocument/2006/relationships/image" Target="../media/image759.png"/><Relationship Id="rId4" Type="http://schemas.openxmlformats.org/officeDocument/2006/relationships/image" Target="../media/image758.png"/></Relationships>
</file>

<file path=ppt/slides/_rels/slide349.xml.rels><?xml version="1.0" encoding="UTF-8" standalone="yes"?>
<Relationships xmlns="http://schemas.openxmlformats.org/package/2006/relationships"><Relationship Id="rId2" Type="http://schemas.openxmlformats.org/officeDocument/2006/relationships/image" Target="../media/image7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50.xml.rels><?xml version="1.0" encoding="UTF-8" standalone="yes"?>
<Relationships xmlns="http://schemas.openxmlformats.org/package/2006/relationships"><Relationship Id="rId2" Type="http://schemas.openxmlformats.org/officeDocument/2006/relationships/image" Target="../media/image76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3" Type="http://schemas.openxmlformats.org/officeDocument/2006/relationships/image" Target="../media/image766.png"/><Relationship Id="rId2" Type="http://schemas.openxmlformats.org/officeDocument/2006/relationships/image" Target="../media/image765.png"/><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768.png"/><Relationship Id="rId2" Type="http://schemas.openxmlformats.org/officeDocument/2006/relationships/image" Target="../media/image767.png"/><Relationship Id="rId1" Type="http://schemas.openxmlformats.org/officeDocument/2006/relationships/slideLayout" Target="../slideLayouts/slideLayout7.xml"/><Relationship Id="rId5" Type="http://schemas.openxmlformats.org/officeDocument/2006/relationships/image" Target="../media/image770.png"/><Relationship Id="rId4" Type="http://schemas.openxmlformats.org/officeDocument/2006/relationships/image" Target="../media/image769.png"/></Relationships>
</file>

<file path=ppt/slides/_rels/slide353.xml.rels><?xml version="1.0" encoding="UTF-8" standalone="yes"?>
<Relationships xmlns="http://schemas.openxmlformats.org/package/2006/relationships"><Relationship Id="rId3" Type="http://schemas.openxmlformats.org/officeDocument/2006/relationships/image" Target="../media/image772.png"/><Relationship Id="rId2" Type="http://schemas.openxmlformats.org/officeDocument/2006/relationships/image" Target="../media/image771.png"/><Relationship Id="rId1" Type="http://schemas.openxmlformats.org/officeDocument/2006/relationships/slideLayout" Target="../slideLayouts/slideLayout7.xml"/><Relationship Id="rId4" Type="http://schemas.openxmlformats.org/officeDocument/2006/relationships/image" Target="../media/image773.png"/></Relationships>
</file>

<file path=ppt/slides/_rels/slide354.xml.rels><?xml version="1.0" encoding="UTF-8" standalone="yes"?>
<Relationships xmlns="http://schemas.openxmlformats.org/package/2006/relationships"><Relationship Id="rId2" Type="http://schemas.openxmlformats.org/officeDocument/2006/relationships/image" Target="../media/image774.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776.png"/><Relationship Id="rId2" Type="http://schemas.openxmlformats.org/officeDocument/2006/relationships/image" Target="../media/image775.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777.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779.png"/><Relationship Id="rId2" Type="http://schemas.openxmlformats.org/officeDocument/2006/relationships/image" Target="../media/image778.png"/><Relationship Id="rId1" Type="http://schemas.openxmlformats.org/officeDocument/2006/relationships/slideLayout" Target="../slideLayouts/slideLayout7.xml"/><Relationship Id="rId4" Type="http://schemas.openxmlformats.org/officeDocument/2006/relationships/image" Target="../media/image780.png"/></Relationships>
</file>

<file path=ppt/slides/_rels/slide358.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78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785.png"/><Relationship Id="rId2" Type="http://schemas.openxmlformats.org/officeDocument/2006/relationships/image" Target="../media/image784.png"/><Relationship Id="rId1" Type="http://schemas.openxmlformats.org/officeDocument/2006/relationships/slideLayout" Target="../slideLayouts/slideLayout7.xml"/><Relationship Id="rId4" Type="http://schemas.openxmlformats.org/officeDocument/2006/relationships/image" Target="../media/image786.png"/></Relationships>
</file>

<file path=ppt/slides/_rels/slide361.xml.rels><?xml version="1.0" encoding="UTF-8" standalone="yes"?>
<Relationships xmlns="http://schemas.openxmlformats.org/package/2006/relationships"><Relationship Id="rId2" Type="http://schemas.openxmlformats.org/officeDocument/2006/relationships/image" Target="../media/image787.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78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78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791.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793.png"/><Relationship Id="rId2" Type="http://schemas.openxmlformats.org/officeDocument/2006/relationships/image" Target="../media/image792.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795.png"/><Relationship Id="rId2" Type="http://schemas.openxmlformats.org/officeDocument/2006/relationships/image" Target="../media/image794.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7520.png"/><Relationship Id="rId2" Type="http://schemas.openxmlformats.org/officeDocument/2006/relationships/image" Target="../media/image796.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7540.png"/><Relationship Id="rId2" Type="http://schemas.openxmlformats.org/officeDocument/2006/relationships/image" Target="../media/image79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799.png"/><Relationship Id="rId2" Type="http://schemas.openxmlformats.org/officeDocument/2006/relationships/image" Target="../media/image798.png"/><Relationship Id="rId1" Type="http://schemas.openxmlformats.org/officeDocument/2006/relationships/slideLayout" Target="../slideLayouts/slideLayout7.xml"/><Relationship Id="rId4" Type="http://schemas.openxmlformats.org/officeDocument/2006/relationships/image" Target="../media/image800.png"/></Relationships>
</file>

<file path=ppt/slides/_rels/slide371.xml.rels><?xml version="1.0" encoding="UTF-8" standalone="yes"?>
<Relationships xmlns="http://schemas.openxmlformats.org/package/2006/relationships"><Relationship Id="rId3" Type="http://schemas.openxmlformats.org/officeDocument/2006/relationships/image" Target="../media/image802.png"/><Relationship Id="rId2" Type="http://schemas.openxmlformats.org/officeDocument/2006/relationships/image" Target="../media/image801.png"/><Relationship Id="rId1" Type="http://schemas.openxmlformats.org/officeDocument/2006/relationships/slideLayout" Target="../slideLayouts/slideLayout7.xml"/><Relationship Id="rId4" Type="http://schemas.openxmlformats.org/officeDocument/2006/relationships/image" Target="../media/image803.png"/></Relationships>
</file>

<file path=ppt/slides/_rels/slide372.xml.rels><?xml version="1.0" encoding="UTF-8" standalone="yes"?>
<Relationships xmlns="http://schemas.openxmlformats.org/package/2006/relationships"><Relationship Id="rId2" Type="http://schemas.openxmlformats.org/officeDocument/2006/relationships/image" Target="../media/image80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806.png"/><Relationship Id="rId2" Type="http://schemas.openxmlformats.org/officeDocument/2006/relationships/image" Target="../media/image805.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image" Target="../media/image808.png"/><Relationship Id="rId2" Type="http://schemas.openxmlformats.org/officeDocument/2006/relationships/image" Target="../media/image807.png"/><Relationship Id="rId1" Type="http://schemas.openxmlformats.org/officeDocument/2006/relationships/slideLayout" Target="../slideLayouts/slideLayout7.xml"/><Relationship Id="rId5" Type="http://schemas.openxmlformats.org/officeDocument/2006/relationships/image" Target="../media/image810.png"/><Relationship Id="rId4" Type="http://schemas.openxmlformats.org/officeDocument/2006/relationships/image" Target="../media/image809.png"/></Relationships>
</file>

<file path=ppt/slides/_rels/slide375.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image" Target="../media/image811.png"/><Relationship Id="rId1" Type="http://schemas.openxmlformats.org/officeDocument/2006/relationships/slideLayout" Target="../slideLayouts/slideLayout7.xml"/><Relationship Id="rId5" Type="http://schemas.openxmlformats.org/officeDocument/2006/relationships/image" Target="../media/image814.png"/><Relationship Id="rId4" Type="http://schemas.openxmlformats.org/officeDocument/2006/relationships/image" Target="../media/image813.png"/></Relationships>
</file>

<file path=ppt/slides/_rels/slide376.xml.rels><?xml version="1.0" encoding="UTF-8" standalone="yes"?>
<Relationships xmlns="http://schemas.openxmlformats.org/package/2006/relationships"><Relationship Id="rId3" Type="http://schemas.openxmlformats.org/officeDocument/2006/relationships/image" Target="../media/image816.png"/><Relationship Id="rId2" Type="http://schemas.openxmlformats.org/officeDocument/2006/relationships/image" Target="../media/image815.pn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818.png"/><Relationship Id="rId2" Type="http://schemas.openxmlformats.org/officeDocument/2006/relationships/image" Target="../media/image817.pn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image" Target="../media/image819.png"/><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80.xml.rels><?xml version="1.0" encoding="UTF-8" standalone="yes"?>
<Relationships xmlns="http://schemas.openxmlformats.org/package/2006/relationships"><Relationship Id="rId2" Type="http://schemas.openxmlformats.org/officeDocument/2006/relationships/image" Target="../media/image821.pn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3" Type="http://schemas.openxmlformats.org/officeDocument/2006/relationships/image" Target="../media/image823.png"/><Relationship Id="rId2" Type="http://schemas.openxmlformats.org/officeDocument/2006/relationships/image" Target="../media/image822.pn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825.png"/><Relationship Id="rId2" Type="http://schemas.openxmlformats.org/officeDocument/2006/relationships/image" Target="../media/image824.pn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827.png"/><Relationship Id="rId2" Type="http://schemas.openxmlformats.org/officeDocument/2006/relationships/image" Target="../media/image826.pn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829.png"/><Relationship Id="rId2" Type="http://schemas.openxmlformats.org/officeDocument/2006/relationships/image" Target="../media/image828.png"/><Relationship Id="rId1" Type="http://schemas.openxmlformats.org/officeDocument/2006/relationships/slideLayout" Target="../slideLayouts/slideLayout7.xml"/><Relationship Id="rId5" Type="http://schemas.openxmlformats.org/officeDocument/2006/relationships/image" Target="../media/image831.png"/><Relationship Id="rId4" Type="http://schemas.openxmlformats.org/officeDocument/2006/relationships/image" Target="../media/image830.png"/></Relationships>
</file>

<file path=ppt/slides/_rels/slide385.xml.rels><?xml version="1.0" encoding="UTF-8" standalone="yes"?>
<Relationships xmlns="http://schemas.openxmlformats.org/package/2006/relationships"><Relationship Id="rId3" Type="http://schemas.openxmlformats.org/officeDocument/2006/relationships/image" Target="../media/image833.png"/><Relationship Id="rId2" Type="http://schemas.openxmlformats.org/officeDocument/2006/relationships/image" Target="../media/image832.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835.png"/><Relationship Id="rId2" Type="http://schemas.openxmlformats.org/officeDocument/2006/relationships/image" Target="../media/image834.pn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340.png"/><Relationship Id="rId7" Type="http://schemas.openxmlformats.org/officeDocument/2006/relationships/image" Target="../media/image156.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6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6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6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7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76.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7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78.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204.png"/><Relationship Id="rId1" Type="http://schemas.openxmlformats.org/officeDocument/2006/relationships/slideLayout" Target="../slideLayouts/slideLayout7.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7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8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8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21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22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image" Target="../media/image229.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 Id="rId5" Type="http://schemas.openxmlformats.org/officeDocument/2006/relationships/image" Target="../media/image234.png"/><Relationship Id="rId4" Type="http://schemas.openxmlformats.org/officeDocument/2006/relationships/image" Target="../media/image233.png"/></Relationships>
</file>

<file path=ppt/slides/_rels/slide9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 Id="rId5" Type="http://schemas.openxmlformats.org/officeDocument/2006/relationships/image" Target="../media/image238.png"/><Relationship Id="rId4" Type="http://schemas.openxmlformats.org/officeDocument/2006/relationships/image" Target="../media/image237.png"/></Relationships>
</file>

<file path=ppt/slides/_rels/slide9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 Id="rId4" Type="http://schemas.openxmlformats.org/officeDocument/2006/relationships/image" Target="../media/image243.png"/></Relationships>
</file>

<file path=ppt/slides/_rels/slide9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 Id="rId4" Type="http://schemas.openxmlformats.org/officeDocument/2006/relationships/image" Target="../media/image246.png"/></Relationships>
</file>

<file path=ppt/slides/_rels/slide9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3564" y="1909411"/>
            <a:ext cx="9592732" cy="2954868"/>
          </a:xfrm>
        </p:spPr>
        <p:txBody>
          <a:bodyPr/>
          <a:lstStyle/>
          <a:p>
            <a:r>
              <a:rPr lang="en-US" sz="5400" dirty="0"/>
              <a:t>MT104-Linear Algebra</a:t>
            </a:r>
            <a:r>
              <a:rPr lang="en-US" dirty="0"/>
              <a:t/>
            </a:r>
            <a:br>
              <a:rPr lang="en-US" dirty="0"/>
            </a:br>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1</a:t>
            </a:fld>
            <a:endParaRPr lang="en-AU" dirty="0"/>
          </a:p>
        </p:txBody>
      </p:sp>
    </p:spTree>
    <p:extLst>
      <p:ext uri="{BB962C8B-B14F-4D97-AF65-F5344CB8AC3E}">
        <p14:creationId xmlns:p14="http://schemas.microsoft.com/office/powerpoint/2010/main" val="3139347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a:t>
            </a:fld>
            <a:endParaRPr lang="en-AU"/>
          </a:p>
        </p:txBody>
      </p:sp>
      <p:pic>
        <p:nvPicPr>
          <p:cNvPr id="4" name="Picture 3"/>
          <p:cNvPicPr>
            <a:picLocks noChangeAspect="1"/>
          </p:cNvPicPr>
          <p:nvPr/>
        </p:nvPicPr>
        <p:blipFill>
          <a:blip r:embed="rId2"/>
          <a:stretch>
            <a:fillRect/>
          </a:stretch>
        </p:blipFill>
        <p:spPr>
          <a:xfrm>
            <a:off x="166865" y="1053182"/>
            <a:ext cx="11861443" cy="2505531"/>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a:solidFill>
                  <a:srgbClr val="00B050"/>
                </a:solidFill>
              </a:rPr>
              <a:t>Product of Two Matrices</a:t>
            </a:r>
            <a:endParaRPr lang="en-AU" sz="2800" b="1" u="sng" dirty="0">
              <a:solidFill>
                <a:srgbClr val="00B050"/>
              </a:solidFill>
            </a:endParaRPr>
          </a:p>
        </p:txBody>
      </p:sp>
      <p:pic>
        <p:nvPicPr>
          <p:cNvPr id="6" name="Picture 5"/>
          <p:cNvPicPr>
            <a:picLocks noChangeAspect="1"/>
          </p:cNvPicPr>
          <p:nvPr/>
        </p:nvPicPr>
        <p:blipFill>
          <a:blip r:embed="rId3"/>
          <a:stretch>
            <a:fillRect/>
          </a:stretch>
        </p:blipFill>
        <p:spPr>
          <a:xfrm>
            <a:off x="332781" y="3610798"/>
            <a:ext cx="7789933" cy="1725539"/>
          </a:xfrm>
          <a:prstGeom prst="rect">
            <a:avLst/>
          </a:prstGeom>
        </p:spPr>
      </p:pic>
      <p:pic>
        <p:nvPicPr>
          <p:cNvPr id="7" name="Picture 6"/>
          <p:cNvPicPr>
            <a:picLocks noChangeAspect="1"/>
          </p:cNvPicPr>
          <p:nvPr/>
        </p:nvPicPr>
        <p:blipFill>
          <a:blip r:embed="rId4"/>
          <a:stretch>
            <a:fillRect/>
          </a:stretch>
        </p:blipFill>
        <p:spPr>
          <a:xfrm>
            <a:off x="332781" y="5550794"/>
            <a:ext cx="11571565" cy="518775"/>
          </a:xfrm>
          <a:prstGeom prst="rect">
            <a:avLst/>
          </a:prstGeom>
        </p:spPr>
      </p:pic>
    </p:spTree>
    <p:extLst>
      <p:ext uri="{BB962C8B-B14F-4D97-AF65-F5344CB8AC3E}">
        <p14:creationId xmlns:p14="http://schemas.microsoft.com/office/powerpoint/2010/main" val="201370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100</a:t>
            </a:fld>
            <a:endParaRPr lang="en-AU"/>
          </a:p>
        </p:txBody>
      </p:sp>
      <p:pic>
        <p:nvPicPr>
          <p:cNvPr id="4" name="Picture 3"/>
          <p:cNvPicPr>
            <a:picLocks noChangeAspect="1"/>
          </p:cNvPicPr>
          <p:nvPr/>
        </p:nvPicPr>
        <p:blipFill>
          <a:blip r:embed="rId2"/>
          <a:stretch>
            <a:fillRect/>
          </a:stretch>
        </p:blipFill>
        <p:spPr>
          <a:xfrm>
            <a:off x="579549" y="477948"/>
            <a:ext cx="8834907" cy="2541549"/>
          </a:xfrm>
          <a:prstGeom prst="rect">
            <a:avLst/>
          </a:prstGeom>
        </p:spPr>
      </p:pic>
      <p:cxnSp>
        <p:nvCxnSpPr>
          <p:cNvPr id="6" name="Straight Connector 5"/>
          <p:cNvCxnSpPr/>
          <p:nvPr/>
        </p:nvCxnSpPr>
        <p:spPr>
          <a:xfrm>
            <a:off x="0" y="3708400"/>
            <a:ext cx="12090400"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922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101</a:t>
            </a:fld>
            <a:endParaRPr lang="en-AU"/>
          </a:p>
        </p:txBody>
      </p:sp>
      <p:pic>
        <p:nvPicPr>
          <p:cNvPr id="4" name="Picture 3"/>
          <p:cNvPicPr>
            <a:picLocks noChangeAspect="1"/>
          </p:cNvPicPr>
          <p:nvPr/>
        </p:nvPicPr>
        <p:blipFill>
          <a:blip r:embed="rId2"/>
          <a:stretch>
            <a:fillRect/>
          </a:stretch>
        </p:blipFill>
        <p:spPr>
          <a:xfrm>
            <a:off x="500080" y="193182"/>
            <a:ext cx="10993774" cy="3503054"/>
          </a:xfrm>
          <a:prstGeom prst="rect">
            <a:avLst/>
          </a:prstGeom>
        </p:spPr>
      </p:pic>
      <p:cxnSp>
        <p:nvCxnSpPr>
          <p:cNvPr id="5" name="Straight Connector 4"/>
          <p:cNvCxnSpPr/>
          <p:nvPr/>
        </p:nvCxnSpPr>
        <p:spPr>
          <a:xfrm>
            <a:off x="500080" y="939800"/>
            <a:ext cx="10712403"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4023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102</a:t>
            </a:fld>
            <a:endParaRPr lang="en-AU"/>
          </a:p>
        </p:txBody>
      </p:sp>
      <p:pic>
        <p:nvPicPr>
          <p:cNvPr id="4" name="Picture 3"/>
          <p:cNvPicPr>
            <a:picLocks noChangeAspect="1"/>
          </p:cNvPicPr>
          <p:nvPr/>
        </p:nvPicPr>
        <p:blipFill>
          <a:blip r:embed="rId2"/>
          <a:stretch>
            <a:fillRect/>
          </a:stretch>
        </p:blipFill>
        <p:spPr>
          <a:xfrm>
            <a:off x="588702" y="584141"/>
            <a:ext cx="7920287" cy="1930154"/>
          </a:xfrm>
          <a:prstGeom prst="rect">
            <a:avLst/>
          </a:prstGeom>
        </p:spPr>
      </p:pic>
      <p:pic>
        <p:nvPicPr>
          <p:cNvPr id="5" name="Picture 4"/>
          <p:cNvPicPr>
            <a:picLocks noChangeAspect="1"/>
          </p:cNvPicPr>
          <p:nvPr/>
        </p:nvPicPr>
        <p:blipFill>
          <a:blip r:embed="rId3"/>
          <a:stretch>
            <a:fillRect/>
          </a:stretch>
        </p:blipFill>
        <p:spPr>
          <a:xfrm>
            <a:off x="588702" y="2553074"/>
            <a:ext cx="9199242" cy="3727574"/>
          </a:xfrm>
          <a:prstGeom prst="rect">
            <a:avLst/>
          </a:prstGeom>
        </p:spPr>
      </p:pic>
      <p:sp>
        <p:nvSpPr>
          <p:cNvPr id="6" name="TextBox 5"/>
          <p:cNvSpPr txBox="1"/>
          <p:nvPr/>
        </p:nvSpPr>
        <p:spPr>
          <a:xfrm>
            <a:off x="605904" y="0"/>
            <a:ext cx="2387600" cy="523220"/>
          </a:xfrm>
          <a:prstGeom prst="rect">
            <a:avLst/>
          </a:prstGeom>
          <a:noFill/>
        </p:spPr>
        <p:txBody>
          <a:bodyPr wrap="square" rtlCol="0">
            <a:spAutoFit/>
          </a:bodyPr>
          <a:lstStyle/>
          <a:p>
            <a:r>
              <a:rPr lang="en-US" sz="2800" u="sng" dirty="0">
                <a:solidFill>
                  <a:srgbClr val="00B050"/>
                </a:solidFill>
              </a:rPr>
              <a:t>Problem</a:t>
            </a:r>
            <a:endParaRPr lang="en-AU" sz="2800" u="sng" dirty="0">
              <a:solidFill>
                <a:srgbClr val="00B050"/>
              </a:solidFill>
            </a:endParaRP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33105412-29CF-4585-A0A4-C8E3B18D29D6}"/>
                  </a:ext>
                </a:extLst>
              </p14:cNvPr>
              <p14:cNvContentPartPr/>
              <p14:nvPr/>
            </p14:nvContentPartPr>
            <p14:xfrm>
              <a:off x="8304480" y="3564720"/>
              <a:ext cx="273600" cy="79560"/>
            </p14:xfrm>
          </p:contentPart>
        </mc:Choice>
        <mc:Fallback xmlns="">
          <p:pic>
            <p:nvPicPr>
              <p:cNvPr id="7" name="Ink 6">
                <a:extLst>
                  <a:ext uri="{FF2B5EF4-FFF2-40B4-BE49-F238E27FC236}">
                    <a16:creationId xmlns:a16="http://schemas.microsoft.com/office/drawing/2014/main" id="{33105412-29CF-4585-A0A4-C8E3B18D29D6}"/>
                  </a:ext>
                </a:extLst>
              </p:cNvPr>
              <p:cNvPicPr/>
              <p:nvPr/>
            </p:nvPicPr>
            <p:blipFill>
              <a:blip r:embed="rId5"/>
              <a:stretch>
                <a:fillRect/>
              </a:stretch>
            </p:blipFill>
            <p:spPr>
              <a:xfrm>
                <a:off x="8295120" y="3555360"/>
                <a:ext cx="292320" cy="98280"/>
              </a:xfrm>
              <a:prstGeom prst="rect">
                <a:avLst/>
              </a:prstGeom>
            </p:spPr>
          </p:pic>
        </mc:Fallback>
      </mc:AlternateContent>
    </p:spTree>
    <p:extLst>
      <p:ext uri="{BB962C8B-B14F-4D97-AF65-F5344CB8AC3E}">
        <p14:creationId xmlns:p14="http://schemas.microsoft.com/office/powerpoint/2010/main" val="33406941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1644AB6-8BE1-453F-B788-FF7AFDE3F817}"/>
              </a:ext>
            </a:extLst>
          </p:cNvPr>
          <p:cNvSpPr>
            <a:spLocks noGrp="1"/>
          </p:cNvSpPr>
          <p:nvPr>
            <p:ph type="ftr" sz="quarter" idx="11"/>
          </p:nvPr>
        </p:nvSpPr>
        <p:spPr/>
        <p:txBody>
          <a:bodyPr/>
          <a:lstStyle/>
          <a:p>
            <a:endParaRPr lang="en-AU"/>
          </a:p>
        </p:txBody>
      </p:sp>
      <p:sp>
        <p:nvSpPr>
          <p:cNvPr id="3" name="Slide Number Placeholder 2">
            <a:extLst>
              <a:ext uri="{FF2B5EF4-FFF2-40B4-BE49-F238E27FC236}">
                <a16:creationId xmlns:a16="http://schemas.microsoft.com/office/drawing/2014/main" xmlns="" id="{52750C7A-B300-470C-AE83-AD3DCEBF5AE9}"/>
              </a:ext>
            </a:extLst>
          </p:cNvPr>
          <p:cNvSpPr>
            <a:spLocks noGrp="1"/>
          </p:cNvSpPr>
          <p:nvPr>
            <p:ph type="sldNum" sz="quarter" idx="12"/>
          </p:nvPr>
        </p:nvSpPr>
        <p:spPr/>
        <p:txBody>
          <a:bodyPr/>
          <a:lstStyle/>
          <a:p>
            <a:fld id="{1562F6CC-ED07-4145-97E7-16A7EFCC3268}" type="slidenum">
              <a:rPr lang="en-AU" smtClean="0"/>
              <a:t>103</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F5B020DC-C62B-420A-9682-1CC5647644A8}"/>
                  </a:ext>
                </a:extLst>
              </p14:cNvPr>
              <p14:cNvContentPartPr/>
              <p14:nvPr/>
            </p14:nvContentPartPr>
            <p14:xfrm>
              <a:off x="647280" y="135000"/>
              <a:ext cx="11544120" cy="5441400"/>
            </p14:xfrm>
          </p:contentPart>
        </mc:Choice>
        <mc:Fallback xmlns="">
          <p:pic>
            <p:nvPicPr>
              <p:cNvPr id="4" name="Ink 3">
                <a:extLst>
                  <a:ext uri="{FF2B5EF4-FFF2-40B4-BE49-F238E27FC236}">
                    <a16:creationId xmlns:a16="http://schemas.microsoft.com/office/drawing/2014/main" id="{F5B020DC-C62B-420A-9682-1CC5647644A8}"/>
                  </a:ext>
                </a:extLst>
              </p:cNvPr>
              <p:cNvPicPr/>
              <p:nvPr/>
            </p:nvPicPr>
            <p:blipFill>
              <a:blip r:embed="rId3"/>
              <a:stretch>
                <a:fillRect/>
              </a:stretch>
            </p:blipFill>
            <p:spPr>
              <a:xfrm>
                <a:off x="637920" y="125640"/>
                <a:ext cx="11562840" cy="5460120"/>
              </a:xfrm>
              <a:prstGeom prst="rect">
                <a:avLst/>
              </a:prstGeom>
            </p:spPr>
          </p:pic>
        </mc:Fallback>
      </mc:AlternateContent>
    </p:spTree>
    <p:extLst>
      <p:ext uri="{BB962C8B-B14F-4D97-AF65-F5344CB8AC3E}">
        <p14:creationId xmlns:p14="http://schemas.microsoft.com/office/powerpoint/2010/main" val="7684070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3C36E48-D736-4C2C-B9DC-ADAB2412AC65}"/>
              </a:ext>
            </a:extLst>
          </p:cNvPr>
          <p:cNvSpPr>
            <a:spLocks noGrp="1"/>
          </p:cNvSpPr>
          <p:nvPr>
            <p:ph type="ftr" sz="quarter" idx="11"/>
          </p:nvPr>
        </p:nvSpPr>
        <p:spPr/>
        <p:txBody>
          <a:bodyPr/>
          <a:lstStyle/>
          <a:p>
            <a:endParaRPr lang="en-AU"/>
          </a:p>
        </p:txBody>
      </p:sp>
      <p:sp>
        <p:nvSpPr>
          <p:cNvPr id="3" name="Slide Number Placeholder 2">
            <a:extLst>
              <a:ext uri="{FF2B5EF4-FFF2-40B4-BE49-F238E27FC236}">
                <a16:creationId xmlns:a16="http://schemas.microsoft.com/office/drawing/2014/main" xmlns="" id="{041EF3F0-53C7-46DB-A33D-67EADF603B6A}"/>
              </a:ext>
            </a:extLst>
          </p:cNvPr>
          <p:cNvSpPr>
            <a:spLocks noGrp="1"/>
          </p:cNvSpPr>
          <p:nvPr>
            <p:ph type="sldNum" sz="quarter" idx="12"/>
          </p:nvPr>
        </p:nvSpPr>
        <p:spPr/>
        <p:txBody>
          <a:bodyPr/>
          <a:lstStyle/>
          <a:p>
            <a:fld id="{1562F6CC-ED07-4145-97E7-16A7EFCC3268}" type="slidenum">
              <a:rPr lang="en-AU" smtClean="0"/>
              <a:t>104</a:t>
            </a:fld>
            <a:endParaRPr lang="en-AU"/>
          </a:p>
        </p:txBody>
      </p:sp>
    </p:spTree>
    <p:extLst>
      <p:ext uri="{BB962C8B-B14F-4D97-AF65-F5344CB8AC3E}">
        <p14:creationId xmlns:p14="http://schemas.microsoft.com/office/powerpoint/2010/main" val="14781978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105</a:t>
            </a:fld>
            <a:endParaRPr lang="en-AU"/>
          </a:p>
        </p:txBody>
      </p:sp>
      <p:pic>
        <p:nvPicPr>
          <p:cNvPr id="4" name="Picture 3"/>
          <p:cNvPicPr>
            <a:picLocks noChangeAspect="1"/>
          </p:cNvPicPr>
          <p:nvPr/>
        </p:nvPicPr>
        <p:blipFill>
          <a:blip r:embed="rId2"/>
          <a:stretch>
            <a:fillRect/>
          </a:stretch>
        </p:blipFill>
        <p:spPr>
          <a:xfrm>
            <a:off x="309093" y="119529"/>
            <a:ext cx="4851981" cy="1241204"/>
          </a:xfrm>
          <a:prstGeom prst="rect">
            <a:avLst/>
          </a:prstGeom>
        </p:spPr>
      </p:pic>
      <p:pic>
        <p:nvPicPr>
          <p:cNvPr id="5" name="Picture 4"/>
          <p:cNvPicPr>
            <a:picLocks noChangeAspect="1"/>
          </p:cNvPicPr>
          <p:nvPr/>
        </p:nvPicPr>
        <p:blipFill>
          <a:blip r:embed="rId3"/>
          <a:stretch>
            <a:fillRect/>
          </a:stretch>
        </p:blipFill>
        <p:spPr>
          <a:xfrm>
            <a:off x="309093" y="1556342"/>
            <a:ext cx="11388069" cy="1411343"/>
          </a:xfrm>
          <a:prstGeom prst="rect">
            <a:avLst/>
          </a:prstGeom>
        </p:spPr>
      </p:pic>
      <p:cxnSp>
        <p:nvCxnSpPr>
          <p:cNvPr id="7" name="Straight Connector 6"/>
          <p:cNvCxnSpPr/>
          <p:nvPr/>
        </p:nvCxnSpPr>
        <p:spPr>
          <a:xfrm>
            <a:off x="0" y="1360733"/>
            <a:ext cx="1219200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447586" y="3535130"/>
            <a:ext cx="8061403" cy="2432626"/>
          </a:xfrm>
          <a:prstGeom prst="rect">
            <a:avLst/>
          </a:prstGeom>
        </p:spPr>
      </p:pic>
      <p:sp>
        <p:nvSpPr>
          <p:cNvPr id="13" name="TextBox 12"/>
          <p:cNvSpPr txBox="1"/>
          <p:nvPr/>
        </p:nvSpPr>
        <p:spPr>
          <a:xfrm>
            <a:off x="447586" y="2967685"/>
            <a:ext cx="643407" cy="372415"/>
          </a:xfrm>
          <a:prstGeom prst="rect">
            <a:avLst/>
          </a:prstGeom>
          <a:noFill/>
        </p:spPr>
        <p:txBody>
          <a:bodyPr wrap="square" rtlCol="0">
            <a:spAutoFit/>
          </a:bodyPr>
          <a:lstStyle/>
          <a:p>
            <a:r>
              <a:rPr lang="en-US" dirty="0"/>
              <a:t>e.g.</a:t>
            </a:r>
            <a:endParaRPr lang="en-AU" dirty="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A3C18D59-EF04-4134-94E9-9D8421DF6D5D}"/>
                  </a:ext>
                </a:extLst>
              </p14:cNvPr>
              <p14:cNvContentPartPr/>
              <p14:nvPr/>
            </p14:nvContentPartPr>
            <p14:xfrm>
              <a:off x="3938040" y="210960"/>
              <a:ext cx="8191800" cy="5320080"/>
            </p14:xfrm>
          </p:contentPart>
        </mc:Choice>
        <mc:Fallback xmlns="">
          <p:pic>
            <p:nvPicPr>
              <p:cNvPr id="6" name="Ink 5">
                <a:extLst>
                  <a:ext uri="{FF2B5EF4-FFF2-40B4-BE49-F238E27FC236}">
                    <a16:creationId xmlns:a16="http://schemas.microsoft.com/office/drawing/2014/main" id="{A3C18D59-EF04-4134-94E9-9D8421DF6D5D}"/>
                  </a:ext>
                </a:extLst>
              </p:cNvPr>
              <p:cNvPicPr/>
              <p:nvPr/>
            </p:nvPicPr>
            <p:blipFill>
              <a:blip r:embed="rId6"/>
              <a:stretch>
                <a:fillRect/>
              </a:stretch>
            </p:blipFill>
            <p:spPr>
              <a:xfrm>
                <a:off x="3928680" y="201600"/>
                <a:ext cx="8210520" cy="5338800"/>
              </a:xfrm>
              <a:prstGeom prst="rect">
                <a:avLst/>
              </a:prstGeom>
            </p:spPr>
          </p:pic>
        </mc:Fallback>
      </mc:AlternateContent>
    </p:spTree>
    <p:extLst>
      <p:ext uri="{BB962C8B-B14F-4D97-AF65-F5344CB8AC3E}">
        <p14:creationId xmlns:p14="http://schemas.microsoft.com/office/powerpoint/2010/main" val="2629508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106</a:t>
            </a:fld>
            <a:endParaRPr lang="en-AU"/>
          </a:p>
        </p:txBody>
      </p:sp>
      <p:pic>
        <p:nvPicPr>
          <p:cNvPr id="5" name="Picture 4"/>
          <p:cNvPicPr>
            <a:picLocks noChangeAspect="1"/>
          </p:cNvPicPr>
          <p:nvPr/>
        </p:nvPicPr>
        <p:blipFill>
          <a:blip r:embed="rId2"/>
          <a:stretch>
            <a:fillRect/>
          </a:stretch>
        </p:blipFill>
        <p:spPr>
          <a:xfrm>
            <a:off x="90962" y="164606"/>
            <a:ext cx="8966654" cy="1966779"/>
          </a:xfrm>
          <a:prstGeom prst="rect">
            <a:avLst/>
          </a:prstGeom>
        </p:spPr>
      </p:pic>
      <p:pic>
        <p:nvPicPr>
          <p:cNvPr id="7" name="Picture 6"/>
          <p:cNvPicPr>
            <a:picLocks noChangeAspect="1"/>
          </p:cNvPicPr>
          <p:nvPr/>
        </p:nvPicPr>
        <p:blipFill>
          <a:blip r:embed="rId3"/>
          <a:stretch>
            <a:fillRect/>
          </a:stretch>
        </p:blipFill>
        <p:spPr>
          <a:xfrm>
            <a:off x="414331" y="2163224"/>
            <a:ext cx="4489196" cy="1667923"/>
          </a:xfrm>
          <a:prstGeom prst="rect">
            <a:avLst/>
          </a:prstGeom>
        </p:spPr>
      </p:pic>
      <p:pic>
        <p:nvPicPr>
          <p:cNvPr id="8" name="Picture 7"/>
          <p:cNvPicPr>
            <a:picLocks noChangeAspect="1"/>
          </p:cNvPicPr>
          <p:nvPr/>
        </p:nvPicPr>
        <p:blipFill>
          <a:blip r:embed="rId4"/>
          <a:stretch>
            <a:fillRect/>
          </a:stretch>
        </p:blipFill>
        <p:spPr>
          <a:xfrm>
            <a:off x="90962" y="3808590"/>
            <a:ext cx="7942547" cy="1728990"/>
          </a:xfrm>
          <a:prstGeom prst="rect">
            <a:avLst/>
          </a:prstGeom>
        </p:spPr>
      </p:pic>
      <p:pic>
        <p:nvPicPr>
          <p:cNvPr id="9" name="Picture 8"/>
          <p:cNvPicPr>
            <a:picLocks noChangeAspect="1"/>
          </p:cNvPicPr>
          <p:nvPr/>
        </p:nvPicPr>
        <p:blipFill>
          <a:blip r:embed="rId5"/>
          <a:stretch>
            <a:fillRect/>
          </a:stretch>
        </p:blipFill>
        <p:spPr>
          <a:xfrm>
            <a:off x="414331" y="5537580"/>
            <a:ext cx="4106869" cy="569440"/>
          </a:xfrm>
          <a:prstGeom prst="rect">
            <a:avLst/>
          </a:prstGeom>
        </p:spPr>
      </p:pic>
      <p:cxnSp>
        <p:nvCxnSpPr>
          <p:cNvPr id="13" name="Straight Connector 12"/>
          <p:cNvCxnSpPr/>
          <p:nvPr/>
        </p:nvCxnSpPr>
        <p:spPr>
          <a:xfrm>
            <a:off x="10718800" y="6324600"/>
            <a:ext cx="1574800" cy="127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0" y="6229505"/>
            <a:ext cx="12192000" cy="950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xmlns="" id="{FDF8119F-BEA0-4515-91D4-BBA8A733AA51}"/>
                  </a:ext>
                </a:extLst>
              </p14:cNvPr>
              <p14:cNvContentPartPr/>
              <p14:nvPr/>
            </p14:nvContentPartPr>
            <p14:xfrm>
              <a:off x="1422360" y="1220040"/>
              <a:ext cx="10703520" cy="4835880"/>
            </p14:xfrm>
          </p:contentPart>
        </mc:Choice>
        <mc:Fallback xmlns="">
          <p:pic>
            <p:nvPicPr>
              <p:cNvPr id="4" name="Ink 3">
                <a:extLst>
                  <a:ext uri="{FF2B5EF4-FFF2-40B4-BE49-F238E27FC236}">
                    <a16:creationId xmlns:a16="http://schemas.microsoft.com/office/drawing/2014/main" id="{FDF8119F-BEA0-4515-91D4-BBA8A733AA51}"/>
                  </a:ext>
                </a:extLst>
              </p:cNvPr>
              <p:cNvPicPr/>
              <p:nvPr/>
            </p:nvPicPr>
            <p:blipFill>
              <a:blip r:embed="rId7"/>
              <a:stretch>
                <a:fillRect/>
              </a:stretch>
            </p:blipFill>
            <p:spPr>
              <a:xfrm>
                <a:off x="1413000" y="1210680"/>
                <a:ext cx="10722240" cy="4854600"/>
              </a:xfrm>
              <a:prstGeom prst="rect">
                <a:avLst/>
              </a:prstGeom>
            </p:spPr>
          </p:pic>
        </mc:Fallback>
      </mc:AlternateContent>
    </p:spTree>
    <p:extLst>
      <p:ext uri="{BB962C8B-B14F-4D97-AF65-F5344CB8AC3E}">
        <p14:creationId xmlns:p14="http://schemas.microsoft.com/office/powerpoint/2010/main" val="75757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107</a:t>
            </a:fld>
            <a:endParaRPr lang="en-AU"/>
          </a:p>
        </p:txBody>
      </p:sp>
      <p:sp>
        <p:nvSpPr>
          <p:cNvPr id="4" name="Rectangle 3"/>
          <p:cNvSpPr/>
          <p:nvPr/>
        </p:nvSpPr>
        <p:spPr>
          <a:xfrm>
            <a:off x="0" y="0"/>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6191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108</a:t>
            </a:fld>
            <a:endParaRPr lang="en-AU"/>
          </a:p>
        </p:txBody>
      </p:sp>
      <p:pic>
        <p:nvPicPr>
          <p:cNvPr id="4" name="Picture 3"/>
          <p:cNvPicPr>
            <a:picLocks noChangeAspect="1"/>
          </p:cNvPicPr>
          <p:nvPr/>
        </p:nvPicPr>
        <p:blipFill>
          <a:blip r:embed="rId2"/>
          <a:stretch>
            <a:fillRect/>
          </a:stretch>
        </p:blipFill>
        <p:spPr>
          <a:xfrm>
            <a:off x="3686185" y="384798"/>
            <a:ext cx="3876562" cy="992778"/>
          </a:xfrm>
          <a:prstGeom prst="rect">
            <a:avLst/>
          </a:prstGeom>
        </p:spPr>
      </p:pic>
      <p:pic>
        <p:nvPicPr>
          <p:cNvPr id="5" name="Picture 4"/>
          <p:cNvPicPr>
            <a:picLocks noChangeAspect="1"/>
          </p:cNvPicPr>
          <p:nvPr/>
        </p:nvPicPr>
        <p:blipFill>
          <a:blip r:embed="rId3"/>
          <a:stretch>
            <a:fillRect/>
          </a:stretch>
        </p:blipFill>
        <p:spPr>
          <a:xfrm>
            <a:off x="2232017" y="1948261"/>
            <a:ext cx="7341870" cy="1161214"/>
          </a:xfrm>
          <a:prstGeom prst="rect">
            <a:avLst/>
          </a:prstGeom>
        </p:spPr>
      </p:pic>
    </p:spTree>
    <p:extLst>
      <p:ext uri="{BB962C8B-B14F-4D97-AF65-F5344CB8AC3E}">
        <p14:creationId xmlns:p14="http://schemas.microsoft.com/office/powerpoint/2010/main" val="31540200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109</a:t>
            </a:fld>
            <a:endParaRPr lang="en-AU"/>
          </a:p>
        </p:txBody>
      </p:sp>
      <p:pic>
        <p:nvPicPr>
          <p:cNvPr id="4" name="Picture 3"/>
          <p:cNvPicPr>
            <a:picLocks noChangeAspect="1"/>
          </p:cNvPicPr>
          <p:nvPr/>
        </p:nvPicPr>
        <p:blipFill>
          <a:blip r:embed="rId2"/>
          <a:stretch>
            <a:fillRect/>
          </a:stretch>
        </p:blipFill>
        <p:spPr>
          <a:xfrm>
            <a:off x="128461" y="-110267"/>
            <a:ext cx="4788356" cy="666206"/>
          </a:xfrm>
          <a:prstGeom prst="rect">
            <a:avLst/>
          </a:prstGeom>
        </p:spPr>
      </p:pic>
      <p:pic>
        <p:nvPicPr>
          <p:cNvPr id="6" name="Picture 5"/>
          <p:cNvPicPr>
            <a:picLocks noChangeAspect="1"/>
          </p:cNvPicPr>
          <p:nvPr/>
        </p:nvPicPr>
        <p:blipFill>
          <a:blip r:embed="rId3"/>
          <a:stretch>
            <a:fillRect/>
          </a:stretch>
        </p:blipFill>
        <p:spPr>
          <a:xfrm>
            <a:off x="128461" y="701479"/>
            <a:ext cx="10452453" cy="2627519"/>
          </a:xfrm>
          <a:prstGeom prst="rect">
            <a:avLst/>
          </a:prstGeom>
        </p:spPr>
      </p:pic>
      <p:pic>
        <p:nvPicPr>
          <p:cNvPr id="7" name="Picture 6"/>
          <p:cNvPicPr>
            <a:picLocks noChangeAspect="1"/>
          </p:cNvPicPr>
          <p:nvPr/>
        </p:nvPicPr>
        <p:blipFill>
          <a:blip r:embed="rId4"/>
          <a:stretch>
            <a:fillRect/>
          </a:stretch>
        </p:blipFill>
        <p:spPr>
          <a:xfrm>
            <a:off x="63430" y="3536285"/>
            <a:ext cx="9706773" cy="2777960"/>
          </a:xfrm>
          <a:prstGeom prst="rect">
            <a:avLst/>
          </a:prstGeom>
        </p:spPr>
      </p:pic>
      <p:cxnSp>
        <p:nvCxnSpPr>
          <p:cNvPr id="9" name="Straight Connector 8"/>
          <p:cNvCxnSpPr/>
          <p:nvPr/>
        </p:nvCxnSpPr>
        <p:spPr>
          <a:xfrm>
            <a:off x="63430" y="555939"/>
            <a:ext cx="4853387"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xmlns="" id="{9C84D1A1-FE32-42BF-8982-69F70F6EA141}"/>
                  </a:ext>
                </a:extLst>
              </p14:cNvPr>
              <p14:cNvContentPartPr/>
              <p14:nvPr/>
            </p14:nvContentPartPr>
            <p14:xfrm>
              <a:off x="2425320" y="3903840"/>
              <a:ext cx="376200" cy="175680"/>
            </p14:xfrm>
          </p:contentPart>
        </mc:Choice>
        <mc:Fallback xmlns="">
          <p:pic>
            <p:nvPicPr>
              <p:cNvPr id="5" name="Ink 4">
                <a:extLst>
                  <a:ext uri="{FF2B5EF4-FFF2-40B4-BE49-F238E27FC236}">
                    <a16:creationId xmlns:a16="http://schemas.microsoft.com/office/drawing/2014/main" id="{9C84D1A1-FE32-42BF-8982-69F70F6EA141}"/>
                  </a:ext>
                </a:extLst>
              </p:cNvPr>
              <p:cNvPicPr/>
              <p:nvPr/>
            </p:nvPicPr>
            <p:blipFill>
              <a:blip r:embed="rId6"/>
              <a:stretch>
                <a:fillRect/>
              </a:stretch>
            </p:blipFill>
            <p:spPr>
              <a:xfrm>
                <a:off x="2415960" y="3894480"/>
                <a:ext cx="394920" cy="194400"/>
              </a:xfrm>
              <a:prstGeom prst="rect">
                <a:avLst/>
              </a:prstGeom>
            </p:spPr>
          </p:pic>
        </mc:Fallback>
      </mc:AlternateContent>
    </p:spTree>
    <p:extLst>
      <p:ext uri="{BB962C8B-B14F-4D97-AF65-F5344CB8AC3E}">
        <p14:creationId xmlns:p14="http://schemas.microsoft.com/office/powerpoint/2010/main" val="330772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a:t>
            </a:fld>
            <a:endParaRPr lang="en-AU"/>
          </a:p>
        </p:txBody>
      </p:sp>
      <p:pic>
        <p:nvPicPr>
          <p:cNvPr id="4" name="Picture 3"/>
          <p:cNvPicPr>
            <a:picLocks noChangeAspect="1"/>
          </p:cNvPicPr>
          <p:nvPr/>
        </p:nvPicPr>
        <p:blipFill>
          <a:blip r:embed="rId2"/>
          <a:stretch>
            <a:fillRect/>
          </a:stretch>
        </p:blipFill>
        <p:spPr>
          <a:xfrm>
            <a:off x="485842" y="273166"/>
            <a:ext cx="10597852" cy="3421151"/>
          </a:xfrm>
          <a:prstGeom prst="rect">
            <a:avLst/>
          </a:prstGeom>
        </p:spPr>
      </p:pic>
      <p:pic>
        <p:nvPicPr>
          <p:cNvPr id="5" name="Picture 4"/>
          <p:cNvPicPr>
            <a:picLocks noChangeAspect="1"/>
          </p:cNvPicPr>
          <p:nvPr/>
        </p:nvPicPr>
        <p:blipFill>
          <a:blip r:embed="rId3"/>
          <a:stretch>
            <a:fillRect/>
          </a:stretch>
        </p:blipFill>
        <p:spPr>
          <a:xfrm>
            <a:off x="614631" y="3694317"/>
            <a:ext cx="8439217" cy="2650539"/>
          </a:xfrm>
          <a:prstGeom prst="rect">
            <a:avLst/>
          </a:prstGeom>
        </p:spPr>
      </p:pic>
    </p:spTree>
    <p:extLst>
      <p:ext uri="{BB962C8B-B14F-4D97-AF65-F5344CB8AC3E}">
        <p14:creationId xmlns:p14="http://schemas.microsoft.com/office/powerpoint/2010/main" val="189460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110</a:t>
            </a:fld>
            <a:endParaRPr lang="en-AU"/>
          </a:p>
        </p:txBody>
      </p:sp>
      <p:pic>
        <p:nvPicPr>
          <p:cNvPr id="4" name="Picture 3"/>
          <p:cNvPicPr>
            <a:picLocks noChangeAspect="1"/>
          </p:cNvPicPr>
          <p:nvPr/>
        </p:nvPicPr>
        <p:blipFill>
          <a:blip r:embed="rId2"/>
          <a:stretch>
            <a:fillRect/>
          </a:stretch>
        </p:blipFill>
        <p:spPr>
          <a:xfrm>
            <a:off x="432346" y="418011"/>
            <a:ext cx="9247503" cy="2626179"/>
          </a:xfrm>
          <a:prstGeom prst="rect">
            <a:avLst/>
          </a:prstGeom>
        </p:spPr>
      </p:pic>
      <p:cxnSp>
        <p:nvCxnSpPr>
          <p:cNvPr id="5" name="Straight Connector 4"/>
          <p:cNvCxnSpPr/>
          <p:nvPr/>
        </p:nvCxnSpPr>
        <p:spPr>
          <a:xfrm flipV="1">
            <a:off x="0" y="3252652"/>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2508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111</a:t>
            </a:fld>
            <a:endParaRPr lang="en-AU"/>
          </a:p>
        </p:txBody>
      </p:sp>
      <p:pic>
        <p:nvPicPr>
          <p:cNvPr id="4" name="Picture 3"/>
          <p:cNvPicPr>
            <a:picLocks noChangeAspect="1"/>
          </p:cNvPicPr>
          <p:nvPr/>
        </p:nvPicPr>
        <p:blipFill>
          <a:blip r:embed="rId2"/>
          <a:stretch>
            <a:fillRect/>
          </a:stretch>
        </p:blipFill>
        <p:spPr>
          <a:xfrm>
            <a:off x="266499" y="419404"/>
            <a:ext cx="11662176" cy="3930525"/>
          </a:xfrm>
          <a:prstGeom prst="rect">
            <a:avLst/>
          </a:prstGeom>
        </p:spPr>
      </p:pic>
    </p:spTree>
    <p:extLst>
      <p:ext uri="{BB962C8B-B14F-4D97-AF65-F5344CB8AC3E}">
        <p14:creationId xmlns:p14="http://schemas.microsoft.com/office/powerpoint/2010/main" val="29711123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112</a:t>
            </a:fld>
            <a:endParaRPr lang="en-AU"/>
          </a:p>
        </p:txBody>
      </p:sp>
      <p:cxnSp>
        <p:nvCxnSpPr>
          <p:cNvPr id="16" name="Straight Connector 15"/>
          <p:cNvCxnSpPr/>
          <p:nvPr/>
        </p:nvCxnSpPr>
        <p:spPr>
          <a:xfrm flipV="1">
            <a:off x="0" y="4821028"/>
            <a:ext cx="12192000" cy="13063"/>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2"/>
          <a:stretch>
            <a:fillRect/>
          </a:stretch>
        </p:blipFill>
        <p:spPr>
          <a:xfrm>
            <a:off x="1577067" y="222068"/>
            <a:ext cx="8564673" cy="827505"/>
          </a:xfrm>
          <a:prstGeom prst="rect">
            <a:avLst/>
          </a:prstGeom>
        </p:spPr>
      </p:pic>
      <p:pic>
        <p:nvPicPr>
          <p:cNvPr id="7" name="Picture 6"/>
          <p:cNvPicPr>
            <a:picLocks noChangeAspect="1"/>
          </p:cNvPicPr>
          <p:nvPr/>
        </p:nvPicPr>
        <p:blipFill>
          <a:blip r:embed="rId3"/>
          <a:stretch>
            <a:fillRect/>
          </a:stretch>
        </p:blipFill>
        <p:spPr>
          <a:xfrm>
            <a:off x="440149" y="1325975"/>
            <a:ext cx="11311701" cy="3218651"/>
          </a:xfrm>
          <a:prstGeom prst="rect">
            <a:avLst/>
          </a:prstGeom>
        </p:spPr>
      </p:pic>
    </p:spTree>
    <p:extLst>
      <p:ext uri="{BB962C8B-B14F-4D97-AF65-F5344CB8AC3E}">
        <p14:creationId xmlns:p14="http://schemas.microsoft.com/office/powerpoint/2010/main" val="662196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9B7D5BA-E1EB-413D-8AAB-80FF06BC875B}"/>
              </a:ext>
            </a:extLst>
          </p:cNvPr>
          <p:cNvSpPr>
            <a:spLocks noGrp="1"/>
          </p:cNvSpPr>
          <p:nvPr>
            <p:ph type="ftr" sz="quarter" idx="11"/>
          </p:nvPr>
        </p:nvSpPr>
        <p:spPr/>
        <p:txBody>
          <a:bodyPr/>
          <a:lstStyle/>
          <a:p>
            <a:endParaRPr lang="en-AU"/>
          </a:p>
        </p:txBody>
      </p:sp>
      <p:sp>
        <p:nvSpPr>
          <p:cNvPr id="3" name="Slide Number Placeholder 2">
            <a:extLst>
              <a:ext uri="{FF2B5EF4-FFF2-40B4-BE49-F238E27FC236}">
                <a16:creationId xmlns:a16="http://schemas.microsoft.com/office/drawing/2014/main" xmlns="" id="{C1A9678D-B11F-4165-882C-69D579F19A6F}"/>
              </a:ext>
            </a:extLst>
          </p:cNvPr>
          <p:cNvSpPr>
            <a:spLocks noGrp="1"/>
          </p:cNvSpPr>
          <p:nvPr>
            <p:ph type="sldNum" sz="quarter" idx="12"/>
          </p:nvPr>
        </p:nvSpPr>
        <p:spPr/>
        <p:txBody>
          <a:bodyPr/>
          <a:lstStyle/>
          <a:p>
            <a:fld id="{1562F6CC-ED07-4145-97E7-16A7EFCC3268}" type="slidenum">
              <a:rPr lang="en-AU" smtClean="0"/>
              <a:t>113</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214B5CC4-6539-4300-8A6A-4B749392301B}"/>
                  </a:ext>
                </a:extLst>
              </p14:cNvPr>
              <p14:cNvContentPartPr/>
              <p14:nvPr/>
            </p14:nvContentPartPr>
            <p14:xfrm>
              <a:off x="36000" y="46440"/>
              <a:ext cx="12034080" cy="6195960"/>
            </p14:xfrm>
          </p:contentPart>
        </mc:Choice>
        <mc:Fallback xmlns="">
          <p:pic>
            <p:nvPicPr>
              <p:cNvPr id="4" name="Ink 3">
                <a:extLst>
                  <a:ext uri="{FF2B5EF4-FFF2-40B4-BE49-F238E27FC236}">
                    <a16:creationId xmlns:a16="http://schemas.microsoft.com/office/drawing/2014/main" id="{214B5CC4-6539-4300-8A6A-4B749392301B}"/>
                  </a:ext>
                </a:extLst>
              </p:cNvPr>
              <p:cNvPicPr/>
              <p:nvPr/>
            </p:nvPicPr>
            <p:blipFill>
              <a:blip r:embed="rId3"/>
              <a:stretch>
                <a:fillRect/>
              </a:stretch>
            </p:blipFill>
            <p:spPr>
              <a:xfrm>
                <a:off x="26640" y="37080"/>
                <a:ext cx="12052800" cy="6214680"/>
              </a:xfrm>
              <a:prstGeom prst="rect">
                <a:avLst/>
              </a:prstGeom>
            </p:spPr>
          </p:pic>
        </mc:Fallback>
      </mc:AlternateContent>
    </p:spTree>
    <p:extLst>
      <p:ext uri="{BB962C8B-B14F-4D97-AF65-F5344CB8AC3E}">
        <p14:creationId xmlns:p14="http://schemas.microsoft.com/office/powerpoint/2010/main" val="22129025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B2D6A77-3483-42B6-AA34-6A4BC5244818}"/>
              </a:ext>
            </a:extLst>
          </p:cNvPr>
          <p:cNvSpPr>
            <a:spLocks noGrp="1"/>
          </p:cNvSpPr>
          <p:nvPr>
            <p:ph type="ftr" sz="quarter" idx="11"/>
          </p:nvPr>
        </p:nvSpPr>
        <p:spPr/>
        <p:txBody>
          <a:bodyPr/>
          <a:lstStyle/>
          <a:p>
            <a:endParaRPr lang="en-AU"/>
          </a:p>
        </p:txBody>
      </p:sp>
      <p:sp>
        <p:nvSpPr>
          <p:cNvPr id="3" name="Slide Number Placeholder 2">
            <a:extLst>
              <a:ext uri="{FF2B5EF4-FFF2-40B4-BE49-F238E27FC236}">
                <a16:creationId xmlns:a16="http://schemas.microsoft.com/office/drawing/2014/main" xmlns="" id="{5F209EA5-0326-4D57-BFE5-AFC953A9C5C8}"/>
              </a:ext>
            </a:extLst>
          </p:cNvPr>
          <p:cNvSpPr>
            <a:spLocks noGrp="1"/>
          </p:cNvSpPr>
          <p:nvPr>
            <p:ph type="sldNum" sz="quarter" idx="12"/>
          </p:nvPr>
        </p:nvSpPr>
        <p:spPr/>
        <p:txBody>
          <a:bodyPr/>
          <a:lstStyle/>
          <a:p>
            <a:fld id="{1562F6CC-ED07-4145-97E7-16A7EFCC3268}" type="slidenum">
              <a:rPr lang="en-AU" smtClean="0"/>
              <a:t>114</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373ECE46-4428-485C-B830-41472BA65E17}"/>
                  </a:ext>
                </a:extLst>
              </p14:cNvPr>
              <p14:cNvContentPartPr/>
              <p14:nvPr/>
            </p14:nvContentPartPr>
            <p14:xfrm>
              <a:off x="29520" y="83520"/>
              <a:ext cx="9605880" cy="6177600"/>
            </p14:xfrm>
          </p:contentPart>
        </mc:Choice>
        <mc:Fallback xmlns="">
          <p:pic>
            <p:nvPicPr>
              <p:cNvPr id="4" name="Ink 3">
                <a:extLst>
                  <a:ext uri="{FF2B5EF4-FFF2-40B4-BE49-F238E27FC236}">
                    <a16:creationId xmlns:a16="http://schemas.microsoft.com/office/drawing/2014/main" id="{373ECE46-4428-485C-B830-41472BA65E17}"/>
                  </a:ext>
                </a:extLst>
              </p:cNvPr>
              <p:cNvPicPr/>
              <p:nvPr/>
            </p:nvPicPr>
            <p:blipFill>
              <a:blip r:embed="rId3"/>
              <a:stretch>
                <a:fillRect/>
              </a:stretch>
            </p:blipFill>
            <p:spPr>
              <a:xfrm>
                <a:off x="20160" y="74160"/>
                <a:ext cx="9624600" cy="6196320"/>
              </a:xfrm>
              <a:prstGeom prst="rect">
                <a:avLst/>
              </a:prstGeom>
            </p:spPr>
          </p:pic>
        </mc:Fallback>
      </mc:AlternateContent>
    </p:spTree>
    <p:extLst>
      <p:ext uri="{BB962C8B-B14F-4D97-AF65-F5344CB8AC3E}">
        <p14:creationId xmlns:p14="http://schemas.microsoft.com/office/powerpoint/2010/main" val="16894378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B88C51C-012C-4645-ACF2-691FCED3E256}"/>
              </a:ext>
            </a:extLst>
          </p:cNvPr>
          <p:cNvSpPr>
            <a:spLocks noGrp="1"/>
          </p:cNvSpPr>
          <p:nvPr>
            <p:ph type="ftr" sz="quarter" idx="11"/>
          </p:nvPr>
        </p:nvSpPr>
        <p:spPr/>
        <p:txBody>
          <a:bodyPr/>
          <a:lstStyle/>
          <a:p>
            <a:endParaRPr lang="en-AU"/>
          </a:p>
        </p:txBody>
      </p:sp>
      <p:sp>
        <p:nvSpPr>
          <p:cNvPr id="3" name="Slide Number Placeholder 2">
            <a:extLst>
              <a:ext uri="{FF2B5EF4-FFF2-40B4-BE49-F238E27FC236}">
                <a16:creationId xmlns:a16="http://schemas.microsoft.com/office/drawing/2014/main" xmlns="" id="{E67D8549-646A-4B2B-85C2-4468746860A4}"/>
              </a:ext>
            </a:extLst>
          </p:cNvPr>
          <p:cNvSpPr>
            <a:spLocks noGrp="1"/>
          </p:cNvSpPr>
          <p:nvPr>
            <p:ph type="sldNum" sz="quarter" idx="12"/>
          </p:nvPr>
        </p:nvSpPr>
        <p:spPr/>
        <p:txBody>
          <a:bodyPr/>
          <a:lstStyle/>
          <a:p>
            <a:fld id="{1562F6CC-ED07-4145-97E7-16A7EFCC3268}" type="slidenum">
              <a:rPr lang="en-AU" smtClean="0"/>
              <a:t>115</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A378C57B-40DE-4A1B-B342-D776766E6DBD}"/>
                  </a:ext>
                </a:extLst>
              </p14:cNvPr>
              <p14:cNvContentPartPr/>
              <p14:nvPr/>
            </p14:nvContentPartPr>
            <p14:xfrm>
              <a:off x="23400" y="162000"/>
              <a:ext cx="11939760" cy="4240080"/>
            </p14:xfrm>
          </p:contentPart>
        </mc:Choice>
        <mc:Fallback xmlns="">
          <p:pic>
            <p:nvPicPr>
              <p:cNvPr id="4" name="Ink 3">
                <a:extLst>
                  <a:ext uri="{FF2B5EF4-FFF2-40B4-BE49-F238E27FC236}">
                    <a16:creationId xmlns:a16="http://schemas.microsoft.com/office/drawing/2014/main" id="{A378C57B-40DE-4A1B-B342-D776766E6DBD}"/>
                  </a:ext>
                </a:extLst>
              </p:cNvPr>
              <p:cNvPicPr/>
              <p:nvPr/>
            </p:nvPicPr>
            <p:blipFill>
              <a:blip r:embed="rId3"/>
              <a:stretch>
                <a:fillRect/>
              </a:stretch>
            </p:blipFill>
            <p:spPr>
              <a:xfrm>
                <a:off x="14040" y="152640"/>
                <a:ext cx="11958480" cy="4258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84418F38-9A2B-4575-8056-FB3D534A11E8}"/>
                  </a:ext>
                </a:extLst>
              </p14:cNvPr>
              <p14:cNvContentPartPr/>
              <p14:nvPr/>
            </p14:nvContentPartPr>
            <p14:xfrm>
              <a:off x="229680" y="3868920"/>
              <a:ext cx="10814760" cy="2024640"/>
            </p14:xfrm>
          </p:contentPart>
        </mc:Choice>
        <mc:Fallback xmlns="">
          <p:pic>
            <p:nvPicPr>
              <p:cNvPr id="5" name="Ink 4">
                <a:extLst>
                  <a:ext uri="{FF2B5EF4-FFF2-40B4-BE49-F238E27FC236}">
                    <a16:creationId xmlns:a16="http://schemas.microsoft.com/office/drawing/2014/main" id="{84418F38-9A2B-4575-8056-FB3D534A11E8}"/>
                  </a:ext>
                </a:extLst>
              </p:cNvPr>
              <p:cNvPicPr/>
              <p:nvPr/>
            </p:nvPicPr>
            <p:blipFill>
              <a:blip r:embed="rId5"/>
              <a:stretch>
                <a:fillRect/>
              </a:stretch>
            </p:blipFill>
            <p:spPr>
              <a:xfrm>
                <a:off x="220320" y="3859560"/>
                <a:ext cx="10833480" cy="2043360"/>
              </a:xfrm>
              <a:prstGeom prst="rect">
                <a:avLst/>
              </a:prstGeom>
            </p:spPr>
          </p:pic>
        </mc:Fallback>
      </mc:AlternateContent>
    </p:spTree>
    <p:extLst>
      <p:ext uri="{BB962C8B-B14F-4D97-AF65-F5344CB8AC3E}">
        <p14:creationId xmlns:p14="http://schemas.microsoft.com/office/powerpoint/2010/main" val="1229468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7F6AE95-0154-40AD-B7BE-FD45FB29CC11}"/>
              </a:ext>
            </a:extLst>
          </p:cNvPr>
          <p:cNvSpPr>
            <a:spLocks noGrp="1"/>
          </p:cNvSpPr>
          <p:nvPr>
            <p:ph type="ftr" sz="quarter" idx="11"/>
          </p:nvPr>
        </p:nvSpPr>
        <p:spPr/>
        <p:txBody>
          <a:bodyPr/>
          <a:lstStyle/>
          <a:p>
            <a:endParaRPr lang="en-AU"/>
          </a:p>
        </p:txBody>
      </p:sp>
      <p:sp>
        <p:nvSpPr>
          <p:cNvPr id="3" name="Slide Number Placeholder 2">
            <a:extLst>
              <a:ext uri="{FF2B5EF4-FFF2-40B4-BE49-F238E27FC236}">
                <a16:creationId xmlns:a16="http://schemas.microsoft.com/office/drawing/2014/main" xmlns="" id="{CCDF370E-4849-4560-BF31-6546DF421208}"/>
              </a:ext>
            </a:extLst>
          </p:cNvPr>
          <p:cNvSpPr>
            <a:spLocks noGrp="1"/>
          </p:cNvSpPr>
          <p:nvPr>
            <p:ph type="sldNum" sz="quarter" idx="12"/>
          </p:nvPr>
        </p:nvSpPr>
        <p:spPr/>
        <p:txBody>
          <a:bodyPr/>
          <a:lstStyle/>
          <a:p>
            <a:fld id="{1562F6CC-ED07-4145-97E7-16A7EFCC3268}" type="slidenum">
              <a:rPr lang="en-AU" smtClean="0"/>
              <a:t>116</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0AB4A22A-09D7-43E2-BC35-868016CF6A98}"/>
                  </a:ext>
                </a:extLst>
              </p14:cNvPr>
              <p14:cNvContentPartPr/>
              <p14:nvPr/>
            </p14:nvContentPartPr>
            <p14:xfrm>
              <a:off x="505800" y="177480"/>
              <a:ext cx="10958040" cy="2914560"/>
            </p14:xfrm>
          </p:contentPart>
        </mc:Choice>
        <mc:Fallback xmlns="">
          <p:pic>
            <p:nvPicPr>
              <p:cNvPr id="4" name="Ink 3">
                <a:extLst>
                  <a:ext uri="{FF2B5EF4-FFF2-40B4-BE49-F238E27FC236}">
                    <a16:creationId xmlns:a16="http://schemas.microsoft.com/office/drawing/2014/main" id="{0AB4A22A-09D7-43E2-BC35-868016CF6A98}"/>
                  </a:ext>
                </a:extLst>
              </p:cNvPr>
              <p:cNvPicPr/>
              <p:nvPr/>
            </p:nvPicPr>
            <p:blipFill>
              <a:blip r:embed="rId3"/>
              <a:stretch>
                <a:fillRect/>
              </a:stretch>
            </p:blipFill>
            <p:spPr>
              <a:xfrm>
                <a:off x="496440" y="168120"/>
                <a:ext cx="10976760" cy="2933280"/>
              </a:xfrm>
              <a:prstGeom prst="rect">
                <a:avLst/>
              </a:prstGeom>
            </p:spPr>
          </p:pic>
        </mc:Fallback>
      </mc:AlternateContent>
    </p:spTree>
    <p:extLst>
      <p:ext uri="{BB962C8B-B14F-4D97-AF65-F5344CB8AC3E}">
        <p14:creationId xmlns:p14="http://schemas.microsoft.com/office/powerpoint/2010/main" val="24408246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7ACBC7A-561B-4BC5-B56B-0CE281E0032B}"/>
              </a:ext>
            </a:extLst>
          </p:cNvPr>
          <p:cNvSpPr>
            <a:spLocks noGrp="1"/>
          </p:cNvSpPr>
          <p:nvPr>
            <p:ph type="ftr" sz="quarter" idx="11"/>
          </p:nvPr>
        </p:nvSpPr>
        <p:spPr/>
        <p:txBody>
          <a:bodyPr/>
          <a:lstStyle/>
          <a:p>
            <a:endParaRPr lang="en-AU"/>
          </a:p>
        </p:txBody>
      </p:sp>
      <p:sp>
        <p:nvSpPr>
          <p:cNvPr id="3" name="Slide Number Placeholder 2">
            <a:extLst>
              <a:ext uri="{FF2B5EF4-FFF2-40B4-BE49-F238E27FC236}">
                <a16:creationId xmlns:a16="http://schemas.microsoft.com/office/drawing/2014/main" xmlns="" id="{2669E066-6A45-4C48-A5B0-A08C263EABC0}"/>
              </a:ext>
            </a:extLst>
          </p:cNvPr>
          <p:cNvSpPr>
            <a:spLocks noGrp="1"/>
          </p:cNvSpPr>
          <p:nvPr>
            <p:ph type="sldNum" sz="quarter" idx="12"/>
          </p:nvPr>
        </p:nvSpPr>
        <p:spPr/>
        <p:txBody>
          <a:bodyPr/>
          <a:lstStyle/>
          <a:p>
            <a:fld id="{1562F6CC-ED07-4145-97E7-16A7EFCC3268}" type="slidenum">
              <a:rPr lang="en-AU" smtClean="0"/>
              <a:t>117</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5DD920EF-39E6-41DD-9331-42E41AE27B60}"/>
                  </a:ext>
                </a:extLst>
              </p14:cNvPr>
              <p14:cNvContentPartPr/>
              <p14:nvPr/>
            </p14:nvContentPartPr>
            <p14:xfrm>
              <a:off x="711720" y="253800"/>
              <a:ext cx="11326320" cy="2580120"/>
            </p14:xfrm>
          </p:contentPart>
        </mc:Choice>
        <mc:Fallback xmlns="">
          <p:pic>
            <p:nvPicPr>
              <p:cNvPr id="4" name="Ink 3">
                <a:extLst>
                  <a:ext uri="{FF2B5EF4-FFF2-40B4-BE49-F238E27FC236}">
                    <a16:creationId xmlns:a16="http://schemas.microsoft.com/office/drawing/2014/main" id="{5DD920EF-39E6-41DD-9331-42E41AE27B60}"/>
                  </a:ext>
                </a:extLst>
              </p:cNvPr>
              <p:cNvPicPr/>
              <p:nvPr/>
            </p:nvPicPr>
            <p:blipFill>
              <a:blip r:embed="rId3"/>
              <a:stretch>
                <a:fillRect/>
              </a:stretch>
            </p:blipFill>
            <p:spPr>
              <a:xfrm>
                <a:off x="702360" y="244440"/>
                <a:ext cx="11345040" cy="2598840"/>
              </a:xfrm>
              <a:prstGeom prst="rect">
                <a:avLst/>
              </a:prstGeom>
            </p:spPr>
          </p:pic>
        </mc:Fallback>
      </mc:AlternateContent>
    </p:spTree>
    <p:extLst>
      <p:ext uri="{BB962C8B-B14F-4D97-AF65-F5344CB8AC3E}">
        <p14:creationId xmlns:p14="http://schemas.microsoft.com/office/powerpoint/2010/main" val="18195739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118</a:t>
            </a:fld>
            <a:endParaRPr lang="en-AU"/>
          </a:p>
        </p:txBody>
      </p:sp>
      <p:pic>
        <p:nvPicPr>
          <p:cNvPr id="4" name="Picture 3"/>
          <p:cNvPicPr>
            <a:picLocks noChangeAspect="1"/>
          </p:cNvPicPr>
          <p:nvPr/>
        </p:nvPicPr>
        <p:blipFill>
          <a:blip r:embed="rId2"/>
          <a:stretch>
            <a:fillRect/>
          </a:stretch>
        </p:blipFill>
        <p:spPr>
          <a:xfrm>
            <a:off x="2609985" y="402362"/>
            <a:ext cx="6108538" cy="916986"/>
          </a:xfrm>
          <a:prstGeom prst="rect">
            <a:avLst/>
          </a:prstGeom>
        </p:spPr>
      </p:pic>
      <p:cxnSp>
        <p:nvCxnSpPr>
          <p:cNvPr id="5" name="Straight Connector 4"/>
          <p:cNvCxnSpPr/>
          <p:nvPr/>
        </p:nvCxnSpPr>
        <p:spPr>
          <a:xfrm flipV="1">
            <a:off x="1410788" y="1319348"/>
            <a:ext cx="7197634" cy="13063"/>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640078" y="1712594"/>
            <a:ext cx="10724607" cy="3394624"/>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8C34BEB3-392B-425D-A04D-9472F582FC93}"/>
                  </a:ext>
                </a:extLst>
              </p14:cNvPr>
              <p14:cNvContentPartPr/>
              <p14:nvPr/>
            </p14:nvContentPartPr>
            <p14:xfrm>
              <a:off x="793800" y="2079360"/>
              <a:ext cx="6750360" cy="997200"/>
            </p14:xfrm>
          </p:contentPart>
        </mc:Choice>
        <mc:Fallback xmlns="">
          <p:pic>
            <p:nvPicPr>
              <p:cNvPr id="7" name="Ink 6">
                <a:extLst>
                  <a:ext uri="{FF2B5EF4-FFF2-40B4-BE49-F238E27FC236}">
                    <a16:creationId xmlns:a16="http://schemas.microsoft.com/office/drawing/2014/main" id="{8C34BEB3-392B-425D-A04D-9472F582FC93}"/>
                  </a:ext>
                </a:extLst>
              </p:cNvPr>
              <p:cNvPicPr/>
              <p:nvPr/>
            </p:nvPicPr>
            <p:blipFill>
              <a:blip r:embed="rId5"/>
              <a:stretch>
                <a:fillRect/>
              </a:stretch>
            </p:blipFill>
            <p:spPr>
              <a:xfrm>
                <a:off x="784440" y="2070000"/>
                <a:ext cx="6769080" cy="1015920"/>
              </a:xfrm>
              <a:prstGeom prst="rect">
                <a:avLst/>
              </a:prstGeom>
            </p:spPr>
          </p:pic>
        </mc:Fallback>
      </mc:AlternateContent>
    </p:spTree>
    <p:extLst>
      <p:ext uri="{BB962C8B-B14F-4D97-AF65-F5344CB8AC3E}">
        <p14:creationId xmlns:p14="http://schemas.microsoft.com/office/powerpoint/2010/main" val="12016962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119</a:t>
            </a:fld>
            <a:endParaRPr lang="en-AU"/>
          </a:p>
        </p:txBody>
      </p:sp>
      <p:pic>
        <p:nvPicPr>
          <p:cNvPr id="7" name="Picture 6"/>
          <p:cNvPicPr>
            <a:picLocks noChangeAspect="1"/>
          </p:cNvPicPr>
          <p:nvPr/>
        </p:nvPicPr>
        <p:blipFill>
          <a:blip r:embed="rId2"/>
          <a:stretch>
            <a:fillRect/>
          </a:stretch>
        </p:blipFill>
        <p:spPr>
          <a:xfrm>
            <a:off x="469483" y="182673"/>
            <a:ext cx="10150619" cy="6067689"/>
          </a:xfrm>
          <a:prstGeom prst="rect">
            <a:avLst/>
          </a:prstGeom>
        </p:spPr>
      </p:pic>
    </p:spTree>
    <p:extLst>
      <p:ext uri="{BB962C8B-B14F-4D97-AF65-F5344CB8AC3E}">
        <p14:creationId xmlns:p14="http://schemas.microsoft.com/office/powerpoint/2010/main" val="236039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a:t>
            </a:fld>
            <a:endParaRPr lang="en-AU"/>
          </a:p>
        </p:txBody>
      </p:sp>
      <p:pic>
        <p:nvPicPr>
          <p:cNvPr id="4" name="Picture 3"/>
          <p:cNvPicPr>
            <a:picLocks noChangeAspect="1"/>
          </p:cNvPicPr>
          <p:nvPr/>
        </p:nvPicPr>
        <p:blipFill>
          <a:blip r:embed="rId2"/>
          <a:stretch>
            <a:fillRect/>
          </a:stretch>
        </p:blipFill>
        <p:spPr>
          <a:xfrm>
            <a:off x="442640" y="257577"/>
            <a:ext cx="10985175" cy="3296992"/>
          </a:xfrm>
          <a:prstGeom prst="rect">
            <a:avLst/>
          </a:prstGeom>
        </p:spPr>
      </p:pic>
    </p:spTree>
    <p:extLst>
      <p:ext uri="{BB962C8B-B14F-4D97-AF65-F5344CB8AC3E}">
        <p14:creationId xmlns:p14="http://schemas.microsoft.com/office/powerpoint/2010/main" val="409436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120</a:t>
            </a:fld>
            <a:endParaRPr lang="en-AU"/>
          </a:p>
        </p:txBody>
      </p:sp>
      <p:pic>
        <p:nvPicPr>
          <p:cNvPr id="4" name="Picture 3"/>
          <p:cNvPicPr>
            <a:picLocks noChangeAspect="1"/>
          </p:cNvPicPr>
          <p:nvPr/>
        </p:nvPicPr>
        <p:blipFill>
          <a:blip r:embed="rId2"/>
          <a:stretch>
            <a:fillRect/>
          </a:stretch>
        </p:blipFill>
        <p:spPr>
          <a:xfrm>
            <a:off x="574766" y="163442"/>
            <a:ext cx="11194868" cy="5755108"/>
          </a:xfrm>
          <a:prstGeom prst="rect">
            <a:avLst/>
          </a:prstGeom>
        </p:spPr>
      </p:pic>
      <p:cxnSp>
        <p:nvCxnSpPr>
          <p:cNvPr id="6" name="Straight Connector 5"/>
          <p:cNvCxnSpPr/>
          <p:nvPr/>
        </p:nvCxnSpPr>
        <p:spPr>
          <a:xfrm flipV="1">
            <a:off x="1789611" y="801071"/>
            <a:ext cx="4382589" cy="39189"/>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574766" y="5875688"/>
            <a:ext cx="1019175" cy="342900"/>
          </a:xfrm>
          <a:prstGeom prst="rect">
            <a:avLst/>
          </a:prstGeom>
        </p:spPr>
      </p:pic>
      <p:pic>
        <p:nvPicPr>
          <p:cNvPr id="8" name="Picture 7"/>
          <p:cNvPicPr>
            <a:picLocks noChangeAspect="1"/>
          </p:cNvPicPr>
          <p:nvPr/>
        </p:nvPicPr>
        <p:blipFill>
          <a:blip r:embed="rId4"/>
          <a:stretch>
            <a:fillRect/>
          </a:stretch>
        </p:blipFill>
        <p:spPr>
          <a:xfrm>
            <a:off x="5948362" y="3257550"/>
            <a:ext cx="295275" cy="342900"/>
          </a:xfrm>
          <a:prstGeom prst="rect">
            <a:avLst/>
          </a:prstGeom>
        </p:spPr>
      </p:pic>
      <p:pic>
        <p:nvPicPr>
          <p:cNvPr id="9" name="Picture 8"/>
          <p:cNvPicPr>
            <a:picLocks noChangeAspect="1"/>
          </p:cNvPicPr>
          <p:nvPr/>
        </p:nvPicPr>
        <p:blipFill>
          <a:blip r:embed="rId5"/>
          <a:stretch>
            <a:fillRect/>
          </a:stretch>
        </p:blipFill>
        <p:spPr>
          <a:xfrm>
            <a:off x="2014129" y="5928075"/>
            <a:ext cx="7562850" cy="238125"/>
          </a:xfrm>
          <a:prstGeom prst="rect">
            <a:avLst/>
          </a:prstGeom>
        </p:spPr>
      </p:pic>
      <p:pic>
        <p:nvPicPr>
          <p:cNvPr id="10" name="Picture 9"/>
          <p:cNvPicPr>
            <a:picLocks noChangeAspect="1"/>
          </p:cNvPicPr>
          <p:nvPr/>
        </p:nvPicPr>
        <p:blipFill>
          <a:blip r:embed="rId6"/>
          <a:stretch>
            <a:fillRect/>
          </a:stretch>
        </p:blipFill>
        <p:spPr>
          <a:xfrm>
            <a:off x="1670685" y="5918550"/>
            <a:ext cx="266700" cy="247650"/>
          </a:xfrm>
          <a:prstGeom prst="rect">
            <a:avLst/>
          </a:prstGeom>
        </p:spPr>
      </p:pic>
    </p:spTree>
    <p:extLst>
      <p:ext uri="{BB962C8B-B14F-4D97-AF65-F5344CB8AC3E}">
        <p14:creationId xmlns:p14="http://schemas.microsoft.com/office/powerpoint/2010/main" val="25289756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121</a:t>
            </a:fld>
            <a:endParaRPr lang="en-AU"/>
          </a:p>
        </p:txBody>
      </p:sp>
      <p:pic>
        <p:nvPicPr>
          <p:cNvPr id="8" name="Picture 7"/>
          <p:cNvPicPr>
            <a:picLocks noChangeAspect="1"/>
          </p:cNvPicPr>
          <p:nvPr/>
        </p:nvPicPr>
        <p:blipFill>
          <a:blip r:embed="rId2"/>
          <a:stretch>
            <a:fillRect/>
          </a:stretch>
        </p:blipFill>
        <p:spPr>
          <a:xfrm>
            <a:off x="606082" y="2269671"/>
            <a:ext cx="5978947" cy="883376"/>
          </a:xfrm>
          <a:prstGeom prst="rect">
            <a:avLst/>
          </a:prstGeom>
        </p:spPr>
      </p:pic>
      <p:pic>
        <p:nvPicPr>
          <p:cNvPr id="9" name="Picture 8"/>
          <p:cNvPicPr>
            <a:picLocks noChangeAspect="1"/>
          </p:cNvPicPr>
          <p:nvPr/>
        </p:nvPicPr>
        <p:blipFill>
          <a:blip r:embed="rId3"/>
          <a:stretch>
            <a:fillRect/>
          </a:stretch>
        </p:blipFill>
        <p:spPr>
          <a:xfrm>
            <a:off x="692082" y="3457106"/>
            <a:ext cx="7870507" cy="1345184"/>
          </a:xfrm>
          <a:prstGeom prst="rect">
            <a:avLst/>
          </a:prstGeom>
        </p:spPr>
      </p:pic>
      <p:pic>
        <p:nvPicPr>
          <p:cNvPr id="11" name="Picture 10"/>
          <p:cNvPicPr>
            <a:picLocks noChangeAspect="1"/>
          </p:cNvPicPr>
          <p:nvPr/>
        </p:nvPicPr>
        <p:blipFill>
          <a:blip r:embed="rId4"/>
          <a:stretch>
            <a:fillRect/>
          </a:stretch>
        </p:blipFill>
        <p:spPr>
          <a:xfrm>
            <a:off x="504439" y="5106349"/>
            <a:ext cx="8972240" cy="1071154"/>
          </a:xfrm>
          <a:prstGeom prst="rect">
            <a:avLst/>
          </a:prstGeom>
        </p:spPr>
      </p:pic>
      <p:pic>
        <p:nvPicPr>
          <p:cNvPr id="12" name="Picture 11"/>
          <p:cNvPicPr>
            <a:picLocks noChangeAspect="1"/>
          </p:cNvPicPr>
          <p:nvPr/>
        </p:nvPicPr>
        <p:blipFill>
          <a:blip r:embed="rId5"/>
          <a:stretch>
            <a:fillRect/>
          </a:stretch>
        </p:blipFill>
        <p:spPr>
          <a:xfrm>
            <a:off x="606082" y="6418633"/>
            <a:ext cx="6134352" cy="377656"/>
          </a:xfrm>
          <a:prstGeom prst="rect">
            <a:avLst/>
          </a:prstGeom>
        </p:spPr>
      </p:pic>
      <p:pic>
        <p:nvPicPr>
          <p:cNvPr id="13" name="Picture 12"/>
          <p:cNvPicPr>
            <a:picLocks noChangeAspect="1"/>
          </p:cNvPicPr>
          <p:nvPr/>
        </p:nvPicPr>
        <p:blipFill>
          <a:blip r:embed="rId6"/>
          <a:stretch>
            <a:fillRect/>
          </a:stretch>
        </p:blipFill>
        <p:spPr>
          <a:xfrm>
            <a:off x="504439" y="934463"/>
            <a:ext cx="10265652" cy="1207084"/>
          </a:xfrm>
          <a:prstGeom prst="rect">
            <a:avLst/>
          </a:prstGeom>
        </p:spPr>
      </p:pic>
      <p:pic>
        <p:nvPicPr>
          <p:cNvPr id="14" name="Picture 13"/>
          <p:cNvPicPr>
            <a:picLocks noChangeAspect="1"/>
          </p:cNvPicPr>
          <p:nvPr/>
        </p:nvPicPr>
        <p:blipFill>
          <a:blip r:embed="rId7"/>
          <a:stretch>
            <a:fillRect/>
          </a:stretch>
        </p:blipFill>
        <p:spPr>
          <a:xfrm>
            <a:off x="2177427" y="42374"/>
            <a:ext cx="5917812" cy="650959"/>
          </a:xfrm>
          <a:prstGeom prst="rect">
            <a:avLst/>
          </a:prstGeom>
        </p:spPr>
      </p:pic>
      <p:cxnSp>
        <p:nvCxnSpPr>
          <p:cNvPr id="16" name="Straight Connector 15"/>
          <p:cNvCxnSpPr/>
          <p:nvPr/>
        </p:nvCxnSpPr>
        <p:spPr>
          <a:xfrm flipV="1">
            <a:off x="2177427" y="708329"/>
            <a:ext cx="5781586" cy="49066"/>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12707374-068B-4E0D-951C-800BE5689D32}"/>
                  </a:ext>
                </a:extLst>
              </p14:cNvPr>
              <p14:cNvContentPartPr/>
              <p14:nvPr/>
            </p14:nvContentPartPr>
            <p14:xfrm>
              <a:off x="1138680" y="1203480"/>
              <a:ext cx="11028240" cy="4434120"/>
            </p14:xfrm>
          </p:contentPart>
        </mc:Choice>
        <mc:Fallback xmlns="">
          <p:pic>
            <p:nvPicPr>
              <p:cNvPr id="4" name="Ink 3">
                <a:extLst>
                  <a:ext uri="{FF2B5EF4-FFF2-40B4-BE49-F238E27FC236}">
                    <a16:creationId xmlns:a16="http://schemas.microsoft.com/office/drawing/2014/main" id="{12707374-068B-4E0D-951C-800BE5689D32}"/>
                  </a:ext>
                </a:extLst>
              </p:cNvPr>
              <p:cNvPicPr/>
              <p:nvPr/>
            </p:nvPicPr>
            <p:blipFill>
              <a:blip r:embed="rId9"/>
              <a:stretch>
                <a:fillRect/>
              </a:stretch>
            </p:blipFill>
            <p:spPr>
              <a:xfrm>
                <a:off x="1129320" y="1194120"/>
                <a:ext cx="11046960" cy="4452840"/>
              </a:xfrm>
              <a:prstGeom prst="rect">
                <a:avLst/>
              </a:prstGeom>
            </p:spPr>
          </p:pic>
        </mc:Fallback>
      </mc:AlternateContent>
    </p:spTree>
    <p:extLst>
      <p:ext uri="{BB962C8B-B14F-4D97-AF65-F5344CB8AC3E}">
        <p14:creationId xmlns:p14="http://schemas.microsoft.com/office/powerpoint/2010/main" val="1262725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122</a:t>
            </a:fld>
            <a:endParaRPr lang="en-AU"/>
          </a:p>
        </p:txBody>
      </p:sp>
      <p:pic>
        <p:nvPicPr>
          <p:cNvPr id="4" name="Picture 3"/>
          <p:cNvPicPr>
            <a:picLocks noChangeAspect="1"/>
          </p:cNvPicPr>
          <p:nvPr/>
        </p:nvPicPr>
        <p:blipFill>
          <a:blip r:embed="rId2"/>
          <a:stretch>
            <a:fillRect/>
          </a:stretch>
        </p:blipFill>
        <p:spPr>
          <a:xfrm>
            <a:off x="169817" y="170700"/>
            <a:ext cx="3213463" cy="593652"/>
          </a:xfrm>
          <a:prstGeom prst="rect">
            <a:avLst/>
          </a:prstGeom>
        </p:spPr>
      </p:pic>
      <p:pic>
        <p:nvPicPr>
          <p:cNvPr id="5" name="Picture 4"/>
          <p:cNvPicPr>
            <a:picLocks noChangeAspect="1"/>
          </p:cNvPicPr>
          <p:nvPr/>
        </p:nvPicPr>
        <p:blipFill>
          <a:blip r:embed="rId3"/>
          <a:stretch>
            <a:fillRect/>
          </a:stretch>
        </p:blipFill>
        <p:spPr>
          <a:xfrm>
            <a:off x="324071" y="1122248"/>
            <a:ext cx="11533078" cy="1267777"/>
          </a:xfrm>
          <a:prstGeom prst="rect">
            <a:avLst/>
          </a:prstGeom>
        </p:spPr>
      </p:pic>
      <p:pic>
        <p:nvPicPr>
          <p:cNvPr id="6" name="Picture 5"/>
          <p:cNvPicPr>
            <a:picLocks noChangeAspect="1"/>
          </p:cNvPicPr>
          <p:nvPr/>
        </p:nvPicPr>
        <p:blipFill>
          <a:blip r:embed="rId4"/>
          <a:stretch>
            <a:fillRect/>
          </a:stretch>
        </p:blipFill>
        <p:spPr>
          <a:xfrm>
            <a:off x="383028" y="3228697"/>
            <a:ext cx="11474121" cy="2136731"/>
          </a:xfrm>
          <a:prstGeom prst="rect">
            <a:avLst/>
          </a:prstGeom>
        </p:spPr>
      </p:pic>
      <p:cxnSp>
        <p:nvCxnSpPr>
          <p:cNvPr id="7" name="Straight Connector 6"/>
          <p:cNvCxnSpPr/>
          <p:nvPr/>
        </p:nvCxnSpPr>
        <p:spPr>
          <a:xfrm>
            <a:off x="487531" y="764352"/>
            <a:ext cx="3000252" cy="5764"/>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xmlns="" id="{7B95AAD3-13DC-4740-96E2-8EF24E648B45}"/>
                  </a:ext>
                </a:extLst>
              </p14:cNvPr>
              <p14:cNvContentPartPr/>
              <p14:nvPr/>
            </p14:nvContentPartPr>
            <p14:xfrm>
              <a:off x="5711040" y="96840"/>
              <a:ext cx="5809320" cy="5263200"/>
            </p14:xfrm>
          </p:contentPart>
        </mc:Choice>
        <mc:Fallback xmlns="">
          <p:pic>
            <p:nvPicPr>
              <p:cNvPr id="8" name="Ink 7">
                <a:extLst>
                  <a:ext uri="{FF2B5EF4-FFF2-40B4-BE49-F238E27FC236}">
                    <a16:creationId xmlns:a16="http://schemas.microsoft.com/office/drawing/2014/main" id="{7B95AAD3-13DC-4740-96E2-8EF24E648B45}"/>
                  </a:ext>
                </a:extLst>
              </p:cNvPr>
              <p:cNvPicPr/>
              <p:nvPr/>
            </p:nvPicPr>
            <p:blipFill>
              <a:blip r:embed="rId6"/>
              <a:stretch>
                <a:fillRect/>
              </a:stretch>
            </p:blipFill>
            <p:spPr>
              <a:xfrm>
                <a:off x="5701680" y="87480"/>
                <a:ext cx="5828040" cy="5281920"/>
              </a:xfrm>
              <a:prstGeom prst="rect">
                <a:avLst/>
              </a:prstGeom>
            </p:spPr>
          </p:pic>
        </mc:Fallback>
      </mc:AlternateContent>
    </p:spTree>
    <p:extLst>
      <p:ext uri="{BB962C8B-B14F-4D97-AF65-F5344CB8AC3E}">
        <p14:creationId xmlns:p14="http://schemas.microsoft.com/office/powerpoint/2010/main" val="36224118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123</a:t>
            </a:fld>
            <a:endParaRPr lang="en-AU"/>
          </a:p>
        </p:txBody>
      </p:sp>
      <p:cxnSp>
        <p:nvCxnSpPr>
          <p:cNvPr id="6" name="Straight Connector 5"/>
          <p:cNvCxnSpPr/>
          <p:nvPr/>
        </p:nvCxnSpPr>
        <p:spPr>
          <a:xfrm flipV="1">
            <a:off x="1750422" y="1136467"/>
            <a:ext cx="7197634" cy="13063"/>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417657" y="1449977"/>
            <a:ext cx="11646969" cy="2182514"/>
          </a:xfrm>
          <a:prstGeom prst="rect">
            <a:avLst/>
          </a:prstGeom>
        </p:spPr>
      </p:pic>
      <p:pic>
        <p:nvPicPr>
          <p:cNvPr id="11" name="Picture 10"/>
          <p:cNvPicPr>
            <a:picLocks noChangeAspect="1"/>
          </p:cNvPicPr>
          <p:nvPr/>
        </p:nvPicPr>
        <p:blipFill>
          <a:blip r:embed="rId3"/>
          <a:stretch>
            <a:fillRect/>
          </a:stretch>
        </p:blipFill>
        <p:spPr>
          <a:xfrm>
            <a:off x="3073172" y="311061"/>
            <a:ext cx="3167970" cy="82540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86F5CEF2-2796-42B1-BCB0-DF01B320F6D9}"/>
                  </a:ext>
                </a:extLst>
              </p14:cNvPr>
              <p14:cNvContentPartPr/>
              <p14:nvPr/>
            </p14:nvContentPartPr>
            <p14:xfrm>
              <a:off x="995040" y="117360"/>
              <a:ext cx="11201040" cy="6105960"/>
            </p14:xfrm>
          </p:contentPart>
        </mc:Choice>
        <mc:Fallback xmlns="">
          <p:pic>
            <p:nvPicPr>
              <p:cNvPr id="4" name="Ink 3">
                <a:extLst>
                  <a:ext uri="{FF2B5EF4-FFF2-40B4-BE49-F238E27FC236}">
                    <a16:creationId xmlns:a16="http://schemas.microsoft.com/office/drawing/2014/main" id="{86F5CEF2-2796-42B1-BCB0-DF01B320F6D9}"/>
                  </a:ext>
                </a:extLst>
              </p:cNvPr>
              <p:cNvPicPr/>
              <p:nvPr/>
            </p:nvPicPr>
            <p:blipFill>
              <a:blip r:embed="rId5"/>
              <a:stretch>
                <a:fillRect/>
              </a:stretch>
            </p:blipFill>
            <p:spPr>
              <a:xfrm>
                <a:off x="985680" y="108000"/>
                <a:ext cx="11219760" cy="6124680"/>
              </a:xfrm>
              <a:prstGeom prst="rect">
                <a:avLst/>
              </a:prstGeom>
            </p:spPr>
          </p:pic>
        </mc:Fallback>
      </mc:AlternateContent>
    </p:spTree>
    <p:extLst>
      <p:ext uri="{BB962C8B-B14F-4D97-AF65-F5344CB8AC3E}">
        <p14:creationId xmlns:p14="http://schemas.microsoft.com/office/powerpoint/2010/main" val="8091062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124</a:t>
            </a:fld>
            <a:endParaRPr lang="en-AU"/>
          </a:p>
        </p:txBody>
      </p:sp>
      <p:pic>
        <p:nvPicPr>
          <p:cNvPr id="4" name="Picture 3"/>
          <p:cNvPicPr>
            <a:picLocks noChangeAspect="1"/>
          </p:cNvPicPr>
          <p:nvPr/>
        </p:nvPicPr>
        <p:blipFill>
          <a:blip r:embed="rId2"/>
          <a:stretch>
            <a:fillRect/>
          </a:stretch>
        </p:blipFill>
        <p:spPr>
          <a:xfrm>
            <a:off x="1622789" y="300445"/>
            <a:ext cx="8045222" cy="680357"/>
          </a:xfrm>
          <a:prstGeom prst="rect">
            <a:avLst/>
          </a:prstGeom>
        </p:spPr>
      </p:pic>
      <p:pic>
        <p:nvPicPr>
          <p:cNvPr id="5" name="Picture 4"/>
          <p:cNvPicPr>
            <a:picLocks noChangeAspect="1"/>
          </p:cNvPicPr>
          <p:nvPr/>
        </p:nvPicPr>
        <p:blipFill>
          <a:blip r:embed="rId3"/>
          <a:stretch>
            <a:fillRect/>
          </a:stretch>
        </p:blipFill>
        <p:spPr>
          <a:xfrm>
            <a:off x="131799" y="1593668"/>
            <a:ext cx="11747541" cy="3226525"/>
          </a:xfrm>
          <a:prstGeom prst="rect">
            <a:avLst/>
          </a:prstGeom>
        </p:spPr>
      </p:pic>
      <p:cxnSp>
        <p:nvCxnSpPr>
          <p:cNvPr id="6" name="Straight Connector 5"/>
          <p:cNvCxnSpPr/>
          <p:nvPr/>
        </p:nvCxnSpPr>
        <p:spPr>
          <a:xfrm>
            <a:off x="1622789" y="1097280"/>
            <a:ext cx="804522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842A8C7C-83AC-4136-8059-FC92EAC6F06C}"/>
                  </a:ext>
                </a:extLst>
              </p14:cNvPr>
              <p14:cNvContentPartPr/>
              <p14:nvPr/>
            </p14:nvContentPartPr>
            <p14:xfrm>
              <a:off x="2030400" y="2003040"/>
              <a:ext cx="9639720" cy="3641400"/>
            </p14:xfrm>
          </p:contentPart>
        </mc:Choice>
        <mc:Fallback xmlns="">
          <p:pic>
            <p:nvPicPr>
              <p:cNvPr id="7" name="Ink 6">
                <a:extLst>
                  <a:ext uri="{FF2B5EF4-FFF2-40B4-BE49-F238E27FC236}">
                    <a16:creationId xmlns:a16="http://schemas.microsoft.com/office/drawing/2014/main" id="{842A8C7C-83AC-4136-8059-FC92EAC6F06C}"/>
                  </a:ext>
                </a:extLst>
              </p:cNvPr>
              <p:cNvPicPr/>
              <p:nvPr/>
            </p:nvPicPr>
            <p:blipFill>
              <a:blip r:embed="rId5"/>
              <a:stretch>
                <a:fillRect/>
              </a:stretch>
            </p:blipFill>
            <p:spPr>
              <a:xfrm>
                <a:off x="2021040" y="1993680"/>
                <a:ext cx="9658440" cy="3660120"/>
              </a:xfrm>
              <a:prstGeom prst="rect">
                <a:avLst/>
              </a:prstGeom>
            </p:spPr>
          </p:pic>
        </mc:Fallback>
      </mc:AlternateContent>
    </p:spTree>
    <p:extLst>
      <p:ext uri="{BB962C8B-B14F-4D97-AF65-F5344CB8AC3E}">
        <p14:creationId xmlns:p14="http://schemas.microsoft.com/office/powerpoint/2010/main" val="6990730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125</a:t>
            </a:fld>
            <a:endParaRPr lang="en-AU"/>
          </a:p>
        </p:txBody>
      </p:sp>
    </p:spTree>
    <p:extLst>
      <p:ext uri="{BB962C8B-B14F-4D97-AF65-F5344CB8AC3E}">
        <p14:creationId xmlns:p14="http://schemas.microsoft.com/office/powerpoint/2010/main" val="23695829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126</a:t>
            </a:fld>
            <a:endParaRPr lang="en-AU"/>
          </a:p>
        </p:txBody>
      </p:sp>
      <p:pic>
        <p:nvPicPr>
          <p:cNvPr id="5" name="Picture 4"/>
          <p:cNvPicPr>
            <a:picLocks noChangeAspect="1"/>
          </p:cNvPicPr>
          <p:nvPr/>
        </p:nvPicPr>
        <p:blipFill>
          <a:blip r:embed="rId2"/>
          <a:stretch>
            <a:fillRect/>
          </a:stretch>
        </p:blipFill>
        <p:spPr>
          <a:xfrm>
            <a:off x="2413363" y="347721"/>
            <a:ext cx="4653643" cy="801810"/>
          </a:xfrm>
          <a:prstGeom prst="rect">
            <a:avLst/>
          </a:prstGeom>
        </p:spPr>
      </p:pic>
      <p:cxnSp>
        <p:nvCxnSpPr>
          <p:cNvPr id="6" name="Straight Connector 5"/>
          <p:cNvCxnSpPr/>
          <p:nvPr/>
        </p:nvCxnSpPr>
        <p:spPr>
          <a:xfrm>
            <a:off x="2413363" y="1149531"/>
            <a:ext cx="4653643"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239016" y="1528354"/>
            <a:ext cx="11952984" cy="168777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465D0D96-9583-43B7-B043-B7D3A6C2C39F}"/>
                  </a:ext>
                </a:extLst>
              </p14:cNvPr>
              <p14:cNvContentPartPr/>
              <p14:nvPr/>
            </p14:nvContentPartPr>
            <p14:xfrm>
              <a:off x="383400" y="3247920"/>
              <a:ext cx="11367360" cy="2750400"/>
            </p14:xfrm>
          </p:contentPart>
        </mc:Choice>
        <mc:Fallback xmlns="">
          <p:pic>
            <p:nvPicPr>
              <p:cNvPr id="4" name="Ink 3">
                <a:extLst>
                  <a:ext uri="{FF2B5EF4-FFF2-40B4-BE49-F238E27FC236}">
                    <a16:creationId xmlns:a16="http://schemas.microsoft.com/office/drawing/2014/main" id="{465D0D96-9583-43B7-B043-B7D3A6C2C39F}"/>
                  </a:ext>
                </a:extLst>
              </p:cNvPr>
              <p:cNvPicPr/>
              <p:nvPr/>
            </p:nvPicPr>
            <p:blipFill>
              <a:blip r:embed="rId5"/>
              <a:stretch>
                <a:fillRect/>
              </a:stretch>
            </p:blipFill>
            <p:spPr>
              <a:xfrm>
                <a:off x="374040" y="3238560"/>
                <a:ext cx="11386080" cy="2769120"/>
              </a:xfrm>
              <a:prstGeom prst="rect">
                <a:avLst/>
              </a:prstGeom>
            </p:spPr>
          </p:pic>
        </mc:Fallback>
      </mc:AlternateContent>
    </p:spTree>
    <p:extLst>
      <p:ext uri="{BB962C8B-B14F-4D97-AF65-F5344CB8AC3E}">
        <p14:creationId xmlns:p14="http://schemas.microsoft.com/office/powerpoint/2010/main" val="42642223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127</a:t>
            </a:fld>
            <a:endParaRPr lang="en-AU"/>
          </a:p>
        </p:txBody>
      </p:sp>
      <p:pic>
        <p:nvPicPr>
          <p:cNvPr id="4" name="Picture 3"/>
          <p:cNvPicPr>
            <a:picLocks noChangeAspect="1"/>
          </p:cNvPicPr>
          <p:nvPr/>
        </p:nvPicPr>
        <p:blipFill>
          <a:blip r:embed="rId2"/>
          <a:stretch>
            <a:fillRect/>
          </a:stretch>
        </p:blipFill>
        <p:spPr>
          <a:xfrm>
            <a:off x="0" y="96083"/>
            <a:ext cx="11952984" cy="12408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4108359F-403F-4EAE-855F-939836708EF0}"/>
                  </a:ext>
                </a:extLst>
              </p14:cNvPr>
              <p14:cNvContentPartPr/>
              <p14:nvPr/>
            </p14:nvContentPartPr>
            <p14:xfrm>
              <a:off x="1986120" y="1530000"/>
              <a:ext cx="9918360" cy="2297160"/>
            </p14:xfrm>
          </p:contentPart>
        </mc:Choice>
        <mc:Fallback xmlns="">
          <p:pic>
            <p:nvPicPr>
              <p:cNvPr id="5" name="Ink 4">
                <a:extLst>
                  <a:ext uri="{FF2B5EF4-FFF2-40B4-BE49-F238E27FC236}">
                    <a16:creationId xmlns:a16="http://schemas.microsoft.com/office/drawing/2014/main" id="{4108359F-403F-4EAE-855F-939836708EF0}"/>
                  </a:ext>
                </a:extLst>
              </p:cNvPr>
              <p:cNvPicPr/>
              <p:nvPr/>
            </p:nvPicPr>
            <p:blipFill>
              <a:blip r:embed="rId4"/>
              <a:stretch>
                <a:fillRect/>
              </a:stretch>
            </p:blipFill>
            <p:spPr>
              <a:xfrm>
                <a:off x="1976760" y="1520640"/>
                <a:ext cx="9937080" cy="2315880"/>
              </a:xfrm>
              <a:prstGeom prst="rect">
                <a:avLst/>
              </a:prstGeom>
            </p:spPr>
          </p:pic>
        </mc:Fallback>
      </mc:AlternateContent>
    </p:spTree>
    <p:extLst>
      <p:ext uri="{BB962C8B-B14F-4D97-AF65-F5344CB8AC3E}">
        <p14:creationId xmlns:p14="http://schemas.microsoft.com/office/powerpoint/2010/main" val="31259235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128</a:t>
            </a:fld>
            <a:endParaRPr lang="en-AU"/>
          </a:p>
        </p:txBody>
      </p:sp>
      <p:pic>
        <p:nvPicPr>
          <p:cNvPr id="4" name="Picture 3"/>
          <p:cNvPicPr>
            <a:picLocks noChangeAspect="1"/>
          </p:cNvPicPr>
          <p:nvPr/>
        </p:nvPicPr>
        <p:blipFill>
          <a:blip r:embed="rId2"/>
          <a:stretch>
            <a:fillRect/>
          </a:stretch>
        </p:blipFill>
        <p:spPr>
          <a:xfrm>
            <a:off x="309973" y="1350895"/>
            <a:ext cx="11634839" cy="2652694"/>
          </a:xfrm>
          <a:prstGeom prst="rect">
            <a:avLst/>
          </a:prstGeom>
        </p:spPr>
      </p:pic>
      <p:sp>
        <p:nvSpPr>
          <p:cNvPr id="5" name="TextBox 4"/>
          <p:cNvSpPr txBox="1"/>
          <p:nvPr/>
        </p:nvSpPr>
        <p:spPr>
          <a:xfrm>
            <a:off x="411573" y="358347"/>
            <a:ext cx="3707027" cy="584775"/>
          </a:xfrm>
          <a:prstGeom prst="rect">
            <a:avLst/>
          </a:prstGeom>
          <a:noFill/>
        </p:spPr>
        <p:txBody>
          <a:bodyPr wrap="square" rtlCol="0">
            <a:spAutoFit/>
          </a:bodyPr>
          <a:lstStyle/>
          <a:p>
            <a:r>
              <a:rPr lang="en-US" sz="3200" b="1" u="sng" dirty="0">
                <a:solidFill>
                  <a:srgbClr val="00B050"/>
                </a:solidFill>
              </a:rPr>
              <a:t>Linear Combination </a:t>
            </a:r>
          </a:p>
        </p:txBody>
      </p:sp>
      <p:pic>
        <p:nvPicPr>
          <p:cNvPr id="10" name="Picture 9"/>
          <p:cNvPicPr>
            <a:picLocks noChangeAspect="1"/>
          </p:cNvPicPr>
          <p:nvPr/>
        </p:nvPicPr>
        <p:blipFill>
          <a:blip r:embed="rId3"/>
          <a:stretch>
            <a:fillRect/>
          </a:stretch>
        </p:blipFill>
        <p:spPr>
          <a:xfrm>
            <a:off x="411573" y="4252111"/>
            <a:ext cx="11314499" cy="148224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689F6809-6542-41DD-8BC4-B6563F3DE9D7}"/>
                  </a:ext>
                </a:extLst>
              </p14:cNvPr>
              <p14:cNvContentPartPr/>
              <p14:nvPr/>
            </p14:nvContentPartPr>
            <p14:xfrm>
              <a:off x="4286880" y="124560"/>
              <a:ext cx="6648120" cy="2229840"/>
            </p14:xfrm>
          </p:contentPart>
        </mc:Choice>
        <mc:Fallback xmlns="">
          <p:pic>
            <p:nvPicPr>
              <p:cNvPr id="6" name="Ink 5">
                <a:extLst>
                  <a:ext uri="{FF2B5EF4-FFF2-40B4-BE49-F238E27FC236}">
                    <a16:creationId xmlns:a16="http://schemas.microsoft.com/office/drawing/2014/main" id="{689F6809-6542-41DD-8BC4-B6563F3DE9D7}"/>
                  </a:ext>
                </a:extLst>
              </p:cNvPr>
              <p:cNvPicPr/>
              <p:nvPr/>
            </p:nvPicPr>
            <p:blipFill>
              <a:blip r:embed="rId5"/>
              <a:stretch>
                <a:fillRect/>
              </a:stretch>
            </p:blipFill>
            <p:spPr>
              <a:xfrm>
                <a:off x="4277520" y="115200"/>
                <a:ext cx="6666840" cy="2248560"/>
              </a:xfrm>
              <a:prstGeom prst="rect">
                <a:avLst/>
              </a:prstGeom>
            </p:spPr>
          </p:pic>
        </mc:Fallback>
      </mc:AlternateContent>
    </p:spTree>
    <p:extLst>
      <p:ext uri="{BB962C8B-B14F-4D97-AF65-F5344CB8AC3E}">
        <p14:creationId xmlns:p14="http://schemas.microsoft.com/office/powerpoint/2010/main" val="21710771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129</a:t>
            </a:fld>
            <a:endParaRPr lang="en-AU"/>
          </a:p>
        </p:txBody>
      </p:sp>
      <p:pic>
        <p:nvPicPr>
          <p:cNvPr id="5" name="Picture 4"/>
          <p:cNvPicPr>
            <a:picLocks noChangeAspect="1"/>
          </p:cNvPicPr>
          <p:nvPr/>
        </p:nvPicPr>
        <p:blipFill>
          <a:blip r:embed="rId2"/>
          <a:stretch>
            <a:fillRect/>
          </a:stretch>
        </p:blipFill>
        <p:spPr>
          <a:xfrm>
            <a:off x="695777" y="175369"/>
            <a:ext cx="5520007" cy="701190"/>
          </a:xfrm>
          <a:prstGeom prst="rect">
            <a:avLst/>
          </a:prstGeom>
        </p:spPr>
      </p:pic>
      <p:cxnSp>
        <p:nvCxnSpPr>
          <p:cNvPr id="6" name="Straight Connector 5"/>
          <p:cNvCxnSpPr/>
          <p:nvPr/>
        </p:nvCxnSpPr>
        <p:spPr>
          <a:xfrm>
            <a:off x="866199" y="876559"/>
            <a:ext cx="5179162"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a:stretch>
            <a:fillRect/>
          </a:stretch>
        </p:blipFill>
        <p:spPr>
          <a:xfrm>
            <a:off x="695777" y="1286646"/>
            <a:ext cx="8781855" cy="3148872"/>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B38B7272-8C45-4835-9422-452CD1DD2724}"/>
                  </a:ext>
                </a:extLst>
              </p14:cNvPr>
              <p14:cNvContentPartPr/>
              <p14:nvPr/>
            </p14:nvContentPartPr>
            <p14:xfrm>
              <a:off x="2249640" y="28080"/>
              <a:ext cx="9816120" cy="5230800"/>
            </p14:xfrm>
          </p:contentPart>
        </mc:Choice>
        <mc:Fallback xmlns="">
          <p:pic>
            <p:nvPicPr>
              <p:cNvPr id="4" name="Ink 3">
                <a:extLst>
                  <a:ext uri="{FF2B5EF4-FFF2-40B4-BE49-F238E27FC236}">
                    <a16:creationId xmlns:a16="http://schemas.microsoft.com/office/drawing/2014/main" id="{B38B7272-8C45-4835-9422-452CD1DD2724}"/>
                  </a:ext>
                </a:extLst>
              </p:cNvPr>
              <p:cNvPicPr/>
              <p:nvPr/>
            </p:nvPicPr>
            <p:blipFill>
              <a:blip r:embed="rId5"/>
              <a:stretch>
                <a:fillRect/>
              </a:stretch>
            </p:blipFill>
            <p:spPr>
              <a:xfrm>
                <a:off x="2240280" y="18720"/>
                <a:ext cx="9834840" cy="5249520"/>
              </a:xfrm>
              <a:prstGeom prst="rect">
                <a:avLst/>
              </a:prstGeom>
            </p:spPr>
          </p:pic>
        </mc:Fallback>
      </mc:AlternateContent>
    </p:spTree>
    <p:extLst>
      <p:ext uri="{BB962C8B-B14F-4D97-AF65-F5344CB8AC3E}">
        <p14:creationId xmlns:p14="http://schemas.microsoft.com/office/powerpoint/2010/main" val="2278602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13</a:t>
            </a:fld>
            <a:endParaRPr lang="en-AU"/>
          </a:p>
        </p:txBody>
      </p:sp>
      <p:pic>
        <p:nvPicPr>
          <p:cNvPr id="4" name="Picture 3"/>
          <p:cNvPicPr>
            <a:picLocks noChangeAspect="1"/>
          </p:cNvPicPr>
          <p:nvPr/>
        </p:nvPicPr>
        <p:blipFill>
          <a:blip r:embed="rId2"/>
          <a:stretch>
            <a:fillRect/>
          </a:stretch>
        </p:blipFill>
        <p:spPr>
          <a:xfrm>
            <a:off x="245930" y="141668"/>
            <a:ext cx="10568772" cy="5576552"/>
          </a:xfrm>
          <a:prstGeom prst="rect">
            <a:avLst/>
          </a:prstGeom>
        </p:spPr>
      </p:pic>
    </p:spTree>
    <p:extLst>
      <p:ext uri="{BB962C8B-B14F-4D97-AF65-F5344CB8AC3E}">
        <p14:creationId xmlns:p14="http://schemas.microsoft.com/office/powerpoint/2010/main" val="222087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130</a:t>
            </a:fld>
            <a:endParaRPr lang="en-AU"/>
          </a:p>
        </p:txBody>
      </p:sp>
    </p:spTree>
    <p:extLst>
      <p:ext uri="{BB962C8B-B14F-4D97-AF65-F5344CB8AC3E}">
        <p14:creationId xmlns:p14="http://schemas.microsoft.com/office/powerpoint/2010/main" val="22064022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131</a:t>
            </a:fld>
            <a:endParaRPr lang="en-AU"/>
          </a:p>
        </p:txBody>
      </p:sp>
      <p:pic>
        <p:nvPicPr>
          <p:cNvPr id="6" name="Picture 5"/>
          <p:cNvPicPr>
            <a:picLocks noChangeAspect="1"/>
          </p:cNvPicPr>
          <p:nvPr/>
        </p:nvPicPr>
        <p:blipFill>
          <a:blip r:embed="rId2"/>
          <a:stretch>
            <a:fillRect/>
          </a:stretch>
        </p:blipFill>
        <p:spPr>
          <a:xfrm>
            <a:off x="593124" y="362878"/>
            <a:ext cx="7797114" cy="5224066"/>
          </a:xfrm>
          <a:prstGeom prst="rect">
            <a:avLst/>
          </a:prstGeom>
        </p:spPr>
      </p:pic>
    </p:spTree>
    <p:extLst>
      <p:ext uri="{BB962C8B-B14F-4D97-AF65-F5344CB8AC3E}">
        <p14:creationId xmlns:p14="http://schemas.microsoft.com/office/powerpoint/2010/main" val="29046983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132</a:t>
            </a:fld>
            <a:endParaRPr lang="en-AU"/>
          </a:p>
        </p:txBody>
      </p:sp>
      <p:pic>
        <p:nvPicPr>
          <p:cNvPr id="8" name="Picture 7"/>
          <p:cNvPicPr>
            <a:picLocks noChangeAspect="1"/>
          </p:cNvPicPr>
          <p:nvPr/>
        </p:nvPicPr>
        <p:blipFill>
          <a:blip r:embed="rId2"/>
          <a:stretch>
            <a:fillRect/>
          </a:stretch>
        </p:blipFill>
        <p:spPr>
          <a:xfrm>
            <a:off x="319144" y="546358"/>
            <a:ext cx="11379206" cy="1123577"/>
          </a:xfrm>
          <a:prstGeom prst="rect">
            <a:avLst/>
          </a:prstGeom>
        </p:spPr>
      </p:pic>
      <p:sp>
        <p:nvSpPr>
          <p:cNvPr id="9" name="TextBox 8"/>
          <p:cNvSpPr txBox="1"/>
          <p:nvPr/>
        </p:nvSpPr>
        <p:spPr>
          <a:xfrm>
            <a:off x="319144" y="84693"/>
            <a:ext cx="2679700" cy="461665"/>
          </a:xfrm>
          <a:prstGeom prst="rect">
            <a:avLst/>
          </a:prstGeom>
          <a:noFill/>
        </p:spPr>
        <p:txBody>
          <a:bodyPr wrap="square" rtlCol="0">
            <a:spAutoFit/>
          </a:bodyPr>
          <a:lstStyle/>
          <a:p>
            <a:r>
              <a:rPr lang="en-US" sz="2400" b="1" u="sng" dirty="0">
                <a:solidFill>
                  <a:srgbClr val="00B050"/>
                </a:solidFill>
              </a:rPr>
              <a:t>Problem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xmlns="" id="{4F6FC6E9-C785-46D5-B5F1-D5AC0E355EB7}"/>
                  </a:ext>
                </a:extLst>
              </p14:cNvPr>
              <p14:cNvContentPartPr/>
              <p14:nvPr/>
            </p14:nvContentPartPr>
            <p14:xfrm>
              <a:off x="659880" y="1316880"/>
              <a:ext cx="11444760" cy="5559480"/>
            </p14:xfrm>
          </p:contentPart>
        </mc:Choice>
        <mc:Fallback xmlns="">
          <p:pic>
            <p:nvPicPr>
              <p:cNvPr id="4" name="Ink 3">
                <a:extLst>
                  <a:ext uri="{FF2B5EF4-FFF2-40B4-BE49-F238E27FC236}">
                    <a16:creationId xmlns:a16="http://schemas.microsoft.com/office/drawing/2014/main" id="{4F6FC6E9-C785-46D5-B5F1-D5AC0E355EB7}"/>
                  </a:ext>
                </a:extLst>
              </p:cNvPr>
              <p:cNvPicPr/>
              <p:nvPr/>
            </p:nvPicPr>
            <p:blipFill>
              <a:blip r:embed="rId4"/>
              <a:stretch>
                <a:fillRect/>
              </a:stretch>
            </p:blipFill>
            <p:spPr>
              <a:xfrm>
                <a:off x="650520" y="1307520"/>
                <a:ext cx="11463480" cy="5578200"/>
              </a:xfrm>
              <a:prstGeom prst="rect">
                <a:avLst/>
              </a:prstGeom>
            </p:spPr>
          </p:pic>
        </mc:Fallback>
      </mc:AlternateContent>
    </p:spTree>
    <p:extLst>
      <p:ext uri="{BB962C8B-B14F-4D97-AF65-F5344CB8AC3E}">
        <p14:creationId xmlns:p14="http://schemas.microsoft.com/office/powerpoint/2010/main" val="16485170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133</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BD19D84D-579E-4B5B-AF2F-200C06DA0084}"/>
                  </a:ext>
                </a:extLst>
              </p14:cNvPr>
              <p14:cNvContentPartPr/>
              <p14:nvPr/>
            </p14:nvContentPartPr>
            <p14:xfrm>
              <a:off x="831600" y="85320"/>
              <a:ext cx="4929480" cy="2571840"/>
            </p14:xfrm>
          </p:contentPart>
        </mc:Choice>
        <mc:Fallback xmlns="">
          <p:pic>
            <p:nvPicPr>
              <p:cNvPr id="4" name="Ink 3">
                <a:extLst>
                  <a:ext uri="{FF2B5EF4-FFF2-40B4-BE49-F238E27FC236}">
                    <a16:creationId xmlns:a16="http://schemas.microsoft.com/office/drawing/2014/main" id="{BD19D84D-579E-4B5B-AF2F-200C06DA0084}"/>
                  </a:ext>
                </a:extLst>
              </p:cNvPr>
              <p:cNvPicPr/>
              <p:nvPr/>
            </p:nvPicPr>
            <p:blipFill>
              <a:blip r:embed="rId3"/>
              <a:stretch>
                <a:fillRect/>
              </a:stretch>
            </p:blipFill>
            <p:spPr>
              <a:xfrm>
                <a:off x="822240" y="75960"/>
                <a:ext cx="4948200" cy="2590560"/>
              </a:xfrm>
              <a:prstGeom prst="rect">
                <a:avLst/>
              </a:prstGeom>
            </p:spPr>
          </p:pic>
        </mc:Fallback>
      </mc:AlternateContent>
    </p:spTree>
    <p:extLst>
      <p:ext uri="{BB962C8B-B14F-4D97-AF65-F5344CB8AC3E}">
        <p14:creationId xmlns:p14="http://schemas.microsoft.com/office/powerpoint/2010/main" val="2067488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134</a:t>
            </a:fld>
            <a:endParaRPr lang="en-AU"/>
          </a:p>
        </p:txBody>
      </p:sp>
      <p:sp>
        <p:nvSpPr>
          <p:cNvPr id="4" name="TextBox 3"/>
          <p:cNvSpPr txBox="1"/>
          <p:nvPr/>
        </p:nvSpPr>
        <p:spPr>
          <a:xfrm>
            <a:off x="596900" y="228600"/>
            <a:ext cx="2171700" cy="523220"/>
          </a:xfrm>
          <a:prstGeom prst="rect">
            <a:avLst/>
          </a:prstGeom>
          <a:noFill/>
        </p:spPr>
        <p:txBody>
          <a:bodyPr wrap="square" rtlCol="0">
            <a:spAutoFit/>
          </a:bodyPr>
          <a:lstStyle/>
          <a:p>
            <a:r>
              <a:rPr lang="en-US" sz="2800" b="1" u="sng" dirty="0">
                <a:solidFill>
                  <a:srgbClr val="00B050"/>
                </a:solidFill>
              </a:rPr>
              <a:t>Spanning Set</a:t>
            </a:r>
          </a:p>
        </p:txBody>
      </p:sp>
      <p:pic>
        <p:nvPicPr>
          <p:cNvPr id="5" name="Picture 4"/>
          <p:cNvPicPr>
            <a:picLocks noChangeAspect="1"/>
          </p:cNvPicPr>
          <p:nvPr/>
        </p:nvPicPr>
        <p:blipFill>
          <a:blip r:embed="rId2"/>
          <a:stretch>
            <a:fillRect/>
          </a:stretch>
        </p:blipFill>
        <p:spPr>
          <a:xfrm>
            <a:off x="596900" y="1054100"/>
            <a:ext cx="11401255" cy="254579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4249CB16-2D9D-41C1-AB54-52940BC38FEC}"/>
                  </a:ext>
                </a:extLst>
              </p14:cNvPr>
              <p14:cNvContentPartPr/>
              <p14:nvPr/>
            </p14:nvContentPartPr>
            <p14:xfrm>
              <a:off x="6910920" y="3270960"/>
              <a:ext cx="4625640" cy="2567160"/>
            </p14:xfrm>
          </p:contentPart>
        </mc:Choice>
        <mc:Fallback xmlns="">
          <p:pic>
            <p:nvPicPr>
              <p:cNvPr id="6" name="Ink 5">
                <a:extLst>
                  <a:ext uri="{FF2B5EF4-FFF2-40B4-BE49-F238E27FC236}">
                    <a16:creationId xmlns:a16="http://schemas.microsoft.com/office/drawing/2014/main" id="{4249CB16-2D9D-41C1-AB54-52940BC38FEC}"/>
                  </a:ext>
                </a:extLst>
              </p:cNvPr>
              <p:cNvPicPr/>
              <p:nvPr/>
            </p:nvPicPr>
            <p:blipFill>
              <a:blip r:embed="rId4"/>
              <a:stretch>
                <a:fillRect/>
              </a:stretch>
            </p:blipFill>
            <p:spPr>
              <a:xfrm>
                <a:off x="6901560" y="3261600"/>
                <a:ext cx="4644360" cy="2585880"/>
              </a:xfrm>
              <a:prstGeom prst="rect">
                <a:avLst/>
              </a:prstGeom>
            </p:spPr>
          </p:pic>
        </mc:Fallback>
      </mc:AlternateContent>
    </p:spTree>
    <p:extLst>
      <p:ext uri="{BB962C8B-B14F-4D97-AF65-F5344CB8AC3E}">
        <p14:creationId xmlns:p14="http://schemas.microsoft.com/office/powerpoint/2010/main" val="9495973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135</a:t>
            </a:fld>
            <a:endParaRPr lang="en-AU"/>
          </a:p>
        </p:txBody>
      </p:sp>
      <p:pic>
        <p:nvPicPr>
          <p:cNvPr id="5" name="Picture 4"/>
          <p:cNvPicPr>
            <a:picLocks noChangeAspect="1"/>
          </p:cNvPicPr>
          <p:nvPr/>
        </p:nvPicPr>
        <p:blipFill>
          <a:blip r:embed="rId2"/>
          <a:stretch>
            <a:fillRect/>
          </a:stretch>
        </p:blipFill>
        <p:spPr>
          <a:xfrm>
            <a:off x="588585" y="1151956"/>
            <a:ext cx="11018004" cy="1460499"/>
          </a:xfrm>
          <a:prstGeom prst="rect">
            <a:avLst/>
          </a:prstGeom>
        </p:spPr>
      </p:pic>
      <p:sp>
        <p:nvSpPr>
          <p:cNvPr id="6" name="TextBox 5"/>
          <p:cNvSpPr txBox="1"/>
          <p:nvPr/>
        </p:nvSpPr>
        <p:spPr>
          <a:xfrm>
            <a:off x="588585" y="431372"/>
            <a:ext cx="5359400" cy="523220"/>
          </a:xfrm>
          <a:prstGeom prst="rect">
            <a:avLst/>
          </a:prstGeom>
          <a:noFill/>
        </p:spPr>
        <p:txBody>
          <a:bodyPr wrap="square" rtlCol="0">
            <a:spAutoFit/>
          </a:bodyPr>
          <a:lstStyle/>
          <a:p>
            <a:r>
              <a:rPr lang="en-US" sz="2800" u="sng" dirty="0">
                <a:solidFill>
                  <a:srgbClr val="00B050"/>
                </a:solidFill>
              </a:rPr>
              <a:t>Two Major Problems to Address</a:t>
            </a:r>
          </a:p>
        </p:txBody>
      </p:sp>
      <p:sp>
        <p:nvSpPr>
          <p:cNvPr id="11" name="TextBox 10"/>
          <p:cNvSpPr txBox="1"/>
          <p:nvPr/>
        </p:nvSpPr>
        <p:spPr>
          <a:xfrm>
            <a:off x="638888" y="2809819"/>
            <a:ext cx="2621365" cy="461665"/>
          </a:xfrm>
          <a:prstGeom prst="rect">
            <a:avLst/>
          </a:prstGeom>
          <a:noFill/>
        </p:spPr>
        <p:txBody>
          <a:bodyPr wrap="square" rtlCol="0">
            <a:spAutoFit/>
          </a:bodyPr>
          <a:lstStyle/>
          <a:p>
            <a:r>
              <a:rPr lang="en-US" sz="2400" b="1" u="sng" dirty="0">
                <a:solidFill>
                  <a:srgbClr val="00B050"/>
                </a:solidFill>
              </a:rPr>
              <a:t>Problem</a:t>
            </a:r>
          </a:p>
        </p:txBody>
      </p:sp>
      <p:pic>
        <p:nvPicPr>
          <p:cNvPr id="12" name="Picture 11"/>
          <p:cNvPicPr>
            <a:picLocks noChangeAspect="1"/>
          </p:cNvPicPr>
          <p:nvPr/>
        </p:nvPicPr>
        <p:blipFill>
          <a:blip r:embed="rId3"/>
          <a:stretch>
            <a:fillRect/>
          </a:stretch>
        </p:blipFill>
        <p:spPr>
          <a:xfrm>
            <a:off x="638888" y="3271484"/>
            <a:ext cx="9117013" cy="718414"/>
          </a:xfrm>
          <a:prstGeom prst="rect">
            <a:avLst/>
          </a:prstGeom>
        </p:spPr>
      </p:pic>
      <p:pic>
        <p:nvPicPr>
          <p:cNvPr id="13" name="Picture 12"/>
          <p:cNvPicPr>
            <a:picLocks noChangeAspect="1"/>
          </p:cNvPicPr>
          <p:nvPr/>
        </p:nvPicPr>
        <p:blipFill>
          <a:blip r:embed="rId4"/>
          <a:stretch>
            <a:fillRect/>
          </a:stretch>
        </p:blipFill>
        <p:spPr>
          <a:xfrm>
            <a:off x="494330" y="3958189"/>
            <a:ext cx="9406128" cy="199789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xmlns="" id="{32DEBD5C-218C-40C7-8BF5-079DBF30D99F}"/>
                  </a:ext>
                </a:extLst>
              </p14:cNvPr>
              <p14:cNvContentPartPr/>
              <p14:nvPr/>
            </p14:nvContentPartPr>
            <p14:xfrm>
              <a:off x="1415520" y="2143800"/>
              <a:ext cx="10748880" cy="3833640"/>
            </p14:xfrm>
          </p:contentPart>
        </mc:Choice>
        <mc:Fallback xmlns="">
          <p:pic>
            <p:nvPicPr>
              <p:cNvPr id="4" name="Ink 3">
                <a:extLst>
                  <a:ext uri="{FF2B5EF4-FFF2-40B4-BE49-F238E27FC236}">
                    <a16:creationId xmlns:a16="http://schemas.microsoft.com/office/drawing/2014/main" id="{32DEBD5C-218C-40C7-8BF5-079DBF30D99F}"/>
                  </a:ext>
                </a:extLst>
              </p:cNvPr>
              <p:cNvPicPr/>
              <p:nvPr/>
            </p:nvPicPr>
            <p:blipFill>
              <a:blip r:embed="rId6"/>
              <a:stretch>
                <a:fillRect/>
              </a:stretch>
            </p:blipFill>
            <p:spPr>
              <a:xfrm>
                <a:off x="1406160" y="2134440"/>
                <a:ext cx="10767600" cy="3852360"/>
              </a:xfrm>
              <a:prstGeom prst="rect">
                <a:avLst/>
              </a:prstGeom>
            </p:spPr>
          </p:pic>
        </mc:Fallback>
      </mc:AlternateContent>
    </p:spTree>
    <p:extLst>
      <p:ext uri="{BB962C8B-B14F-4D97-AF65-F5344CB8AC3E}">
        <p14:creationId xmlns:p14="http://schemas.microsoft.com/office/powerpoint/2010/main" val="10745885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136</a:t>
            </a:fld>
            <a:endParaRPr lang="en-AU"/>
          </a:p>
        </p:txBody>
      </p:sp>
      <p:pic>
        <p:nvPicPr>
          <p:cNvPr id="7" name="Picture 6"/>
          <p:cNvPicPr>
            <a:picLocks noChangeAspect="1"/>
          </p:cNvPicPr>
          <p:nvPr/>
        </p:nvPicPr>
        <p:blipFill>
          <a:blip r:embed="rId2"/>
          <a:stretch>
            <a:fillRect/>
          </a:stretch>
        </p:blipFill>
        <p:spPr>
          <a:xfrm>
            <a:off x="311958" y="307974"/>
            <a:ext cx="11732230" cy="3375025"/>
          </a:xfrm>
          <a:prstGeom prst="rect">
            <a:avLst/>
          </a:prstGeom>
        </p:spPr>
      </p:pic>
      <p:cxnSp>
        <p:nvCxnSpPr>
          <p:cNvPr id="8" name="Straight Connector 7"/>
          <p:cNvCxnSpPr/>
          <p:nvPr/>
        </p:nvCxnSpPr>
        <p:spPr>
          <a:xfrm flipV="1">
            <a:off x="0" y="3822700"/>
            <a:ext cx="12192000" cy="508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xmlns="" id="{3045A05D-EB57-4607-9147-AA113AC1F07D}"/>
                  </a:ext>
                </a:extLst>
              </p14:cNvPr>
              <p14:cNvContentPartPr/>
              <p14:nvPr/>
            </p14:nvContentPartPr>
            <p14:xfrm>
              <a:off x="1352160" y="958680"/>
              <a:ext cx="8172000" cy="3660480"/>
            </p14:xfrm>
          </p:contentPart>
        </mc:Choice>
        <mc:Fallback xmlns="">
          <p:pic>
            <p:nvPicPr>
              <p:cNvPr id="4" name="Ink 3">
                <a:extLst>
                  <a:ext uri="{FF2B5EF4-FFF2-40B4-BE49-F238E27FC236}">
                    <a16:creationId xmlns:a16="http://schemas.microsoft.com/office/drawing/2014/main" id="{3045A05D-EB57-4607-9147-AA113AC1F07D}"/>
                  </a:ext>
                </a:extLst>
              </p:cNvPr>
              <p:cNvPicPr/>
              <p:nvPr/>
            </p:nvPicPr>
            <p:blipFill>
              <a:blip r:embed="rId4"/>
              <a:stretch>
                <a:fillRect/>
              </a:stretch>
            </p:blipFill>
            <p:spPr>
              <a:xfrm>
                <a:off x="1342800" y="949320"/>
                <a:ext cx="8190720" cy="3679200"/>
              </a:xfrm>
              <a:prstGeom prst="rect">
                <a:avLst/>
              </a:prstGeom>
            </p:spPr>
          </p:pic>
        </mc:Fallback>
      </mc:AlternateContent>
    </p:spTree>
    <p:extLst>
      <p:ext uri="{BB962C8B-B14F-4D97-AF65-F5344CB8AC3E}">
        <p14:creationId xmlns:p14="http://schemas.microsoft.com/office/powerpoint/2010/main" val="11884569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137</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7A39ABA6-AA9D-44D5-8B86-419FEB9C50A9}"/>
                  </a:ext>
                </a:extLst>
              </p14:cNvPr>
              <p14:cNvContentPartPr/>
              <p14:nvPr/>
            </p14:nvContentPartPr>
            <p14:xfrm>
              <a:off x="290520" y="393120"/>
              <a:ext cx="2619000" cy="1267560"/>
            </p14:xfrm>
          </p:contentPart>
        </mc:Choice>
        <mc:Fallback xmlns="">
          <p:pic>
            <p:nvPicPr>
              <p:cNvPr id="4" name="Ink 3">
                <a:extLst>
                  <a:ext uri="{FF2B5EF4-FFF2-40B4-BE49-F238E27FC236}">
                    <a16:creationId xmlns:a16="http://schemas.microsoft.com/office/drawing/2014/main" id="{7A39ABA6-AA9D-44D5-8B86-419FEB9C50A9}"/>
                  </a:ext>
                </a:extLst>
              </p:cNvPr>
              <p:cNvPicPr/>
              <p:nvPr/>
            </p:nvPicPr>
            <p:blipFill>
              <a:blip r:embed="rId3"/>
              <a:stretch>
                <a:fillRect/>
              </a:stretch>
            </p:blipFill>
            <p:spPr>
              <a:xfrm>
                <a:off x="281160" y="383760"/>
                <a:ext cx="2637720" cy="1286280"/>
              </a:xfrm>
              <a:prstGeom prst="rect">
                <a:avLst/>
              </a:prstGeom>
            </p:spPr>
          </p:pic>
        </mc:Fallback>
      </mc:AlternateContent>
    </p:spTree>
    <p:extLst>
      <p:ext uri="{BB962C8B-B14F-4D97-AF65-F5344CB8AC3E}">
        <p14:creationId xmlns:p14="http://schemas.microsoft.com/office/powerpoint/2010/main" val="28163037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138</a:t>
            </a:fld>
            <a:endParaRPr lang="en-AU"/>
          </a:p>
        </p:txBody>
      </p:sp>
      <p:pic>
        <p:nvPicPr>
          <p:cNvPr id="6" name="Picture 5"/>
          <p:cNvPicPr>
            <a:picLocks noChangeAspect="1"/>
          </p:cNvPicPr>
          <p:nvPr/>
        </p:nvPicPr>
        <p:blipFill>
          <a:blip r:embed="rId2"/>
          <a:stretch>
            <a:fillRect/>
          </a:stretch>
        </p:blipFill>
        <p:spPr>
          <a:xfrm>
            <a:off x="2194936" y="475693"/>
            <a:ext cx="5809638" cy="654607"/>
          </a:xfrm>
          <a:prstGeom prst="rect">
            <a:avLst/>
          </a:prstGeom>
        </p:spPr>
      </p:pic>
      <p:pic>
        <p:nvPicPr>
          <p:cNvPr id="8" name="Picture 7"/>
          <p:cNvPicPr>
            <a:picLocks noChangeAspect="1"/>
          </p:cNvPicPr>
          <p:nvPr/>
        </p:nvPicPr>
        <p:blipFill>
          <a:blip r:embed="rId3"/>
          <a:stretch>
            <a:fillRect/>
          </a:stretch>
        </p:blipFill>
        <p:spPr>
          <a:xfrm>
            <a:off x="718645" y="2499254"/>
            <a:ext cx="11164283" cy="1681154"/>
          </a:xfrm>
          <a:prstGeom prst="rect">
            <a:avLst/>
          </a:prstGeom>
        </p:spPr>
      </p:pic>
      <p:pic>
        <p:nvPicPr>
          <p:cNvPr id="9" name="Picture 8"/>
          <p:cNvPicPr>
            <a:picLocks noChangeAspect="1"/>
          </p:cNvPicPr>
          <p:nvPr/>
        </p:nvPicPr>
        <p:blipFill>
          <a:blip r:embed="rId4"/>
          <a:stretch>
            <a:fillRect/>
          </a:stretch>
        </p:blipFill>
        <p:spPr>
          <a:xfrm>
            <a:off x="887680" y="1782328"/>
            <a:ext cx="4726747" cy="467751"/>
          </a:xfrm>
          <a:prstGeom prst="rect">
            <a:avLst/>
          </a:prstGeom>
        </p:spPr>
      </p:pic>
      <p:cxnSp>
        <p:nvCxnSpPr>
          <p:cNvPr id="10" name="Straight Connector 9"/>
          <p:cNvCxnSpPr/>
          <p:nvPr/>
        </p:nvCxnSpPr>
        <p:spPr>
          <a:xfrm flipV="1">
            <a:off x="2362200" y="1234978"/>
            <a:ext cx="5642374" cy="1339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V="1">
            <a:off x="0" y="4800600"/>
            <a:ext cx="12192000" cy="508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xmlns="" id="{4FFCB1F8-CA4E-43E5-9CB2-5DCC1DC34288}"/>
                  </a:ext>
                </a:extLst>
              </p14:cNvPr>
              <p14:cNvContentPartPr/>
              <p14:nvPr/>
            </p14:nvContentPartPr>
            <p14:xfrm>
              <a:off x="8714520" y="289800"/>
              <a:ext cx="3357000" cy="837000"/>
            </p14:xfrm>
          </p:contentPart>
        </mc:Choice>
        <mc:Fallback xmlns="">
          <p:pic>
            <p:nvPicPr>
              <p:cNvPr id="4" name="Ink 3">
                <a:extLst>
                  <a:ext uri="{FF2B5EF4-FFF2-40B4-BE49-F238E27FC236}">
                    <a16:creationId xmlns:a16="http://schemas.microsoft.com/office/drawing/2014/main" id="{4FFCB1F8-CA4E-43E5-9CB2-5DCC1DC34288}"/>
                  </a:ext>
                </a:extLst>
              </p:cNvPr>
              <p:cNvPicPr/>
              <p:nvPr/>
            </p:nvPicPr>
            <p:blipFill>
              <a:blip r:embed="rId6"/>
              <a:stretch>
                <a:fillRect/>
              </a:stretch>
            </p:blipFill>
            <p:spPr>
              <a:xfrm>
                <a:off x="8705160" y="280440"/>
                <a:ext cx="3375720" cy="855720"/>
              </a:xfrm>
              <a:prstGeom prst="rect">
                <a:avLst/>
              </a:prstGeom>
            </p:spPr>
          </p:pic>
        </mc:Fallback>
      </mc:AlternateContent>
    </p:spTree>
    <p:extLst>
      <p:ext uri="{BB962C8B-B14F-4D97-AF65-F5344CB8AC3E}">
        <p14:creationId xmlns:p14="http://schemas.microsoft.com/office/powerpoint/2010/main" val="7765911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139</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EA6202C6-E2A6-491D-860E-8A4E4596FBC5}"/>
                  </a:ext>
                </a:extLst>
              </p14:cNvPr>
              <p14:cNvContentPartPr/>
              <p14:nvPr/>
            </p14:nvContentPartPr>
            <p14:xfrm>
              <a:off x="448200" y="-129600"/>
              <a:ext cx="11724840" cy="5830200"/>
            </p14:xfrm>
          </p:contentPart>
        </mc:Choice>
        <mc:Fallback xmlns="">
          <p:pic>
            <p:nvPicPr>
              <p:cNvPr id="4" name="Ink 3">
                <a:extLst>
                  <a:ext uri="{FF2B5EF4-FFF2-40B4-BE49-F238E27FC236}">
                    <a16:creationId xmlns:a16="http://schemas.microsoft.com/office/drawing/2014/main" id="{EA6202C6-E2A6-491D-860E-8A4E4596FBC5}"/>
                  </a:ext>
                </a:extLst>
              </p:cNvPr>
              <p:cNvPicPr/>
              <p:nvPr/>
            </p:nvPicPr>
            <p:blipFill>
              <a:blip r:embed="rId3"/>
              <a:stretch>
                <a:fillRect/>
              </a:stretch>
            </p:blipFill>
            <p:spPr>
              <a:xfrm>
                <a:off x="438840" y="-138960"/>
                <a:ext cx="11743560" cy="5848920"/>
              </a:xfrm>
              <a:prstGeom prst="rect">
                <a:avLst/>
              </a:prstGeom>
            </p:spPr>
          </p:pic>
        </mc:Fallback>
      </mc:AlternateContent>
    </p:spTree>
    <p:extLst>
      <p:ext uri="{BB962C8B-B14F-4D97-AF65-F5344CB8AC3E}">
        <p14:creationId xmlns:p14="http://schemas.microsoft.com/office/powerpoint/2010/main" val="3355721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a:t>
            </a:fld>
            <a:endParaRPr lang="en-AU"/>
          </a:p>
        </p:txBody>
      </p:sp>
      <p:pic>
        <p:nvPicPr>
          <p:cNvPr id="4" name="Picture 3"/>
          <p:cNvPicPr>
            <a:picLocks noChangeAspect="1"/>
          </p:cNvPicPr>
          <p:nvPr/>
        </p:nvPicPr>
        <p:blipFill>
          <a:blip r:embed="rId2"/>
          <a:stretch>
            <a:fillRect/>
          </a:stretch>
        </p:blipFill>
        <p:spPr>
          <a:xfrm>
            <a:off x="350784" y="0"/>
            <a:ext cx="3775730" cy="1004552"/>
          </a:xfrm>
          <a:prstGeom prst="rect">
            <a:avLst/>
          </a:prstGeom>
        </p:spPr>
      </p:pic>
      <p:pic>
        <p:nvPicPr>
          <p:cNvPr id="5" name="Picture 4"/>
          <p:cNvPicPr>
            <a:picLocks noChangeAspect="1"/>
          </p:cNvPicPr>
          <p:nvPr/>
        </p:nvPicPr>
        <p:blipFill>
          <a:blip r:embed="rId3"/>
          <a:stretch>
            <a:fillRect/>
          </a:stretch>
        </p:blipFill>
        <p:spPr>
          <a:xfrm>
            <a:off x="93207" y="809502"/>
            <a:ext cx="12098793" cy="916167"/>
          </a:xfrm>
          <a:prstGeom prst="rect">
            <a:avLst/>
          </a:prstGeom>
        </p:spPr>
      </p:pic>
      <p:sp>
        <p:nvSpPr>
          <p:cNvPr id="7" name="TextBox 6"/>
          <p:cNvSpPr txBox="1"/>
          <p:nvPr/>
        </p:nvSpPr>
        <p:spPr>
          <a:xfrm>
            <a:off x="7366715" y="1390907"/>
            <a:ext cx="579550" cy="400110"/>
          </a:xfrm>
          <a:prstGeom prst="rect">
            <a:avLst/>
          </a:prstGeom>
          <a:noFill/>
        </p:spPr>
        <p:txBody>
          <a:bodyPr wrap="square" rtlCol="0">
            <a:spAutoFit/>
          </a:bodyPr>
          <a:lstStyle/>
          <a:p>
            <a:r>
              <a:rPr lang="en-US" sz="2000" b="1" dirty="0" err="1"/>
              <a:t>e.g</a:t>
            </a:r>
            <a:endParaRPr lang="en-AU" sz="2000" b="1" dirty="0"/>
          </a:p>
        </p:txBody>
      </p:sp>
      <p:pic>
        <p:nvPicPr>
          <p:cNvPr id="9" name="Picture 8"/>
          <p:cNvPicPr>
            <a:picLocks noChangeAspect="1"/>
          </p:cNvPicPr>
          <p:nvPr/>
        </p:nvPicPr>
        <p:blipFill>
          <a:blip r:embed="rId4"/>
          <a:stretch>
            <a:fillRect/>
          </a:stretch>
        </p:blipFill>
        <p:spPr>
          <a:xfrm>
            <a:off x="533067" y="1814054"/>
            <a:ext cx="5175826" cy="2799651"/>
          </a:xfrm>
          <a:prstGeom prst="rect">
            <a:avLst/>
          </a:prstGeom>
        </p:spPr>
      </p:pic>
      <p:pic>
        <p:nvPicPr>
          <p:cNvPr id="10" name="Picture 9"/>
          <p:cNvPicPr>
            <a:picLocks noChangeAspect="1"/>
          </p:cNvPicPr>
          <p:nvPr/>
        </p:nvPicPr>
        <p:blipFill>
          <a:blip r:embed="rId5"/>
          <a:stretch>
            <a:fillRect/>
          </a:stretch>
        </p:blipFill>
        <p:spPr>
          <a:xfrm>
            <a:off x="6078209" y="2594007"/>
            <a:ext cx="5992321" cy="1327640"/>
          </a:xfrm>
          <a:prstGeom prst="rect">
            <a:avLst/>
          </a:prstGeom>
        </p:spPr>
      </p:pic>
      <p:pic>
        <p:nvPicPr>
          <p:cNvPr id="11" name="Picture 10"/>
          <p:cNvPicPr>
            <a:picLocks noChangeAspect="1"/>
          </p:cNvPicPr>
          <p:nvPr/>
        </p:nvPicPr>
        <p:blipFill>
          <a:blip r:embed="rId6"/>
          <a:stretch>
            <a:fillRect/>
          </a:stretch>
        </p:blipFill>
        <p:spPr>
          <a:xfrm>
            <a:off x="533067" y="4724637"/>
            <a:ext cx="11225958" cy="1136121"/>
          </a:xfrm>
          <a:prstGeom prst="rect">
            <a:avLst/>
          </a:prstGeom>
        </p:spPr>
      </p:pic>
      <p:sp>
        <p:nvSpPr>
          <p:cNvPr id="6" name="5-Point Star 5"/>
          <p:cNvSpPr/>
          <p:nvPr/>
        </p:nvSpPr>
        <p:spPr>
          <a:xfrm>
            <a:off x="276566" y="4983604"/>
            <a:ext cx="257577" cy="30909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p:cNvCxnSpPr/>
          <p:nvPr/>
        </p:nvCxnSpPr>
        <p:spPr>
          <a:xfrm flipV="1">
            <a:off x="276566" y="721117"/>
            <a:ext cx="3664369" cy="3053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78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140</a:t>
            </a:fld>
            <a:endParaRPr lang="en-AU"/>
          </a:p>
        </p:txBody>
      </p:sp>
      <p:pic>
        <p:nvPicPr>
          <p:cNvPr id="4" name="Picture 3"/>
          <p:cNvPicPr>
            <a:picLocks noChangeAspect="1"/>
          </p:cNvPicPr>
          <p:nvPr/>
        </p:nvPicPr>
        <p:blipFill>
          <a:blip r:embed="rId2"/>
          <a:stretch>
            <a:fillRect/>
          </a:stretch>
        </p:blipFill>
        <p:spPr>
          <a:xfrm>
            <a:off x="139165" y="241300"/>
            <a:ext cx="5478998" cy="617537"/>
          </a:xfrm>
          <a:prstGeom prst="rect">
            <a:avLst/>
          </a:prstGeom>
        </p:spPr>
      </p:pic>
      <p:pic>
        <p:nvPicPr>
          <p:cNvPr id="5" name="Picture 4"/>
          <p:cNvPicPr>
            <a:picLocks noChangeAspect="1"/>
          </p:cNvPicPr>
          <p:nvPr/>
        </p:nvPicPr>
        <p:blipFill>
          <a:blip r:embed="rId3"/>
          <a:stretch>
            <a:fillRect/>
          </a:stretch>
        </p:blipFill>
        <p:spPr>
          <a:xfrm>
            <a:off x="7158" y="1117600"/>
            <a:ext cx="11803842" cy="2095182"/>
          </a:xfrm>
          <a:prstGeom prst="rect">
            <a:avLst/>
          </a:prstGeom>
        </p:spPr>
      </p:pic>
      <p:cxnSp>
        <p:nvCxnSpPr>
          <p:cNvPr id="6" name="Straight Connector 5"/>
          <p:cNvCxnSpPr/>
          <p:nvPr/>
        </p:nvCxnSpPr>
        <p:spPr>
          <a:xfrm flipV="1">
            <a:off x="266705" y="858837"/>
            <a:ext cx="5351458" cy="13392"/>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4"/>
          <a:stretch>
            <a:fillRect/>
          </a:stretch>
        </p:blipFill>
        <p:spPr>
          <a:xfrm>
            <a:off x="0" y="3458153"/>
            <a:ext cx="11884010" cy="2546574"/>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xmlns="" id="{7033E14C-6F37-403C-9ACA-7C4B2DF39E48}"/>
                  </a:ext>
                </a:extLst>
              </p14:cNvPr>
              <p14:cNvContentPartPr/>
              <p14:nvPr/>
            </p14:nvContentPartPr>
            <p14:xfrm>
              <a:off x="3845880" y="4452840"/>
              <a:ext cx="4774680" cy="1119600"/>
            </p14:xfrm>
          </p:contentPart>
        </mc:Choice>
        <mc:Fallback xmlns="">
          <p:pic>
            <p:nvPicPr>
              <p:cNvPr id="7" name="Ink 6">
                <a:extLst>
                  <a:ext uri="{FF2B5EF4-FFF2-40B4-BE49-F238E27FC236}">
                    <a16:creationId xmlns:a16="http://schemas.microsoft.com/office/drawing/2014/main" id="{7033E14C-6F37-403C-9ACA-7C4B2DF39E48}"/>
                  </a:ext>
                </a:extLst>
              </p:cNvPr>
              <p:cNvPicPr/>
              <p:nvPr/>
            </p:nvPicPr>
            <p:blipFill>
              <a:blip r:embed="rId6"/>
              <a:stretch>
                <a:fillRect/>
              </a:stretch>
            </p:blipFill>
            <p:spPr>
              <a:xfrm>
                <a:off x="3836520" y="4443480"/>
                <a:ext cx="4793400" cy="1138320"/>
              </a:xfrm>
              <a:prstGeom prst="rect">
                <a:avLst/>
              </a:prstGeom>
            </p:spPr>
          </p:pic>
        </mc:Fallback>
      </mc:AlternateContent>
    </p:spTree>
    <p:extLst>
      <p:ext uri="{BB962C8B-B14F-4D97-AF65-F5344CB8AC3E}">
        <p14:creationId xmlns:p14="http://schemas.microsoft.com/office/powerpoint/2010/main" val="4644864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141</a:t>
            </a:fld>
            <a:endParaRPr lang="en-AU"/>
          </a:p>
        </p:txBody>
      </p:sp>
      <p:pic>
        <p:nvPicPr>
          <p:cNvPr id="4" name="Picture 3"/>
          <p:cNvPicPr>
            <a:picLocks noChangeAspect="1"/>
          </p:cNvPicPr>
          <p:nvPr/>
        </p:nvPicPr>
        <p:blipFill>
          <a:blip r:embed="rId2"/>
          <a:stretch>
            <a:fillRect/>
          </a:stretch>
        </p:blipFill>
        <p:spPr>
          <a:xfrm>
            <a:off x="423704" y="304800"/>
            <a:ext cx="11194892" cy="12319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DA41E12B-5BB6-4245-878C-9361E86C32E0}"/>
                  </a:ext>
                </a:extLst>
              </p14:cNvPr>
              <p14:cNvContentPartPr/>
              <p14:nvPr/>
            </p14:nvContentPartPr>
            <p14:xfrm>
              <a:off x="594000" y="1830960"/>
              <a:ext cx="11601000" cy="4037760"/>
            </p14:xfrm>
          </p:contentPart>
        </mc:Choice>
        <mc:Fallback xmlns="">
          <p:pic>
            <p:nvPicPr>
              <p:cNvPr id="5" name="Ink 4">
                <a:extLst>
                  <a:ext uri="{FF2B5EF4-FFF2-40B4-BE49-F238E27FC236}">
                    <a16:creationId xmlns:a16="http://schemas.microsoft.com/office/drawing/2014/main" id="{DA41E12B-5BB6-4245-878C-9361E86C32E0}"/>
                  </a:ext>
                </a:extLst>
              </p:cNvPr>
              <p:cNvPicPr/>
              <p:nvPr/>
            </p:nvPicPr>
            <p:blipFill>
              <a:blip r:embed="rId4"/>
              <a:stretch>
                <a:fillRect/>
              </a:stretch>
            </p:blipFill>
            <p:spPr>
              <a:xfrm>
                <a:off x="584640" y="1821600"/>
                <a:ext cx="11619720" cy="4056480"/>
              </a:xfrm>
              <a:prstGeom prst="rect">
                <a:avLst/>
              </a:prstGeom>
            </p:spPr>
          </p:pic>
        </mc:Fallback>
      </mc:AlternateContent>
    </p:spTree>
    <p:extLst>
      <p:ext uri="{BB962C8B-B14F-4D97-AF65-F5344CB8AC3E}">
        <p14:creationId xmlns:p14="http://schemas.microsoft.com/office/powerpoint/2010/main" val="33276959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142</a:t>
            </a:fld>
            <a:endParaRPr lang="en-AU"/>
          </a:p>
        </p:txBody>
      </p:sp>
      <p:sp>
        <p:nvSpPr>
          <p:cNvPr id="4" name="TextBox 3"/>
          <p:cNvSpPr txBox="1"/>
          <p:nvPr/>
        </p:nvSpPr>
        <p:spPr>
          <a:xfrm>
            <a:off x="411004" y="139701"/>
            <a:ext cx="2618783" cy="523220"/>
          </a:xfrm>
          <a:prstGeom prst="rect">
            <a:avLst/>
          </a:prstGeom>
          <a:noFill/>
        </p:spPr>
        <p:txBody>
          <a:bodyPr wrap="square" rtlCol="0">
            <a:spAutoFit/>
          </a:bodyPr>
          <a:lstStyle/>
          <a:p>
            <a:r>
              <a:rPr lang="en-US" sz="2800" b="1" u="sng" dirty="0">
                <a:solidFill>
                  <a:srgbClr val="00B050"/>
                </a:solidFill>
              </a:rPr>
              <a:t>Problem</a:t>
            </a:r>
          </a:p>
        </p:txBody>
      </p:sp>
      <p:pic>
        <p:nvPicPr>
          <p:cNvPr id="5" name="Picture 4"/>
          <p:cNvPicPr>
            <a:picLocks noChangeAspect="1"/>
          </p:cNvPicPr>
          <p:nvPr/>
        </p:nvPicPr>
        <p:blipFill>
          <a:blip r:embed="rId2"/>
          <a:stretch>
            <a:fillRect/>
          </a:stretch>
        </p:blipFill>
        <p:spPr>
          <a:xfrm>
            <a:off x="1906645" y="139701"/>
            <a:ext cx="9779000" cy="196165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E7E862D1-6680-446F-B62A-E40B4C90D390}"/>
                  </a:ext>
                </a:extLst>
              </p14:cNvPr>
              <p14:cNvContentPartPr/>
              <p14:nvPr/>
            </p14:nvContentPartPr>
            <p14:xfrm>
              <a:off x="172440" y="112320"/>
              <a:ext cx="11706120" cy="6217200"/>
            </p14:xfrm>
          </p:contentPart>
        </mc:Choice>
        <mc:Fallback xmlns="">
          <p:pic>
            <p:nvPicPr>
              <p:cNvPr id="6" name="Ink 5">
                <a:extLst>
                  <a:ext uri="{FF2B5EF4-FFF2-40B4-BE49-F238E27FC236}">
                    <a16:creationId xmlns:a16="http://schemas.microsoft.com/office/drawing/2014/main" id="{E7E862D1-6680-446F-B62A-E40B4C90D390}"/>
                  </a:ext>
                </a:extLst>
              </p:cNvPr>
              <p:cNvPicPr/>
              <p:nvPr/>
            </p:nvPicPr>
            <p:blipFill>
              <a:blip r:embed="rId4"/>
              <a:stretch>
                <a:fillRect/>
              </a:stretch>
            </p:blipFill>
            <p:spPr>
              <a:xfrm>
                <a:off x="163080" y="102960"/>
                <a:ext cx="11724840" cy="6235920"/>
              </a:xfrm>
              <a:prstGeom prst="rect">
                <a:avLst/>
              </a:prstGeom>
            </p:spPr>
          </p:pic>
        </mc:Fallback>
      </mc:AlternateContent>
    </p:spTree>
    <p:extLst>
      <p:ext uri="{BB962C8B-B14F-4D97-AF65-F5344CB8AC3E}">
        <p14:creationId xmlns:p14="http://schemas.microsoft.com/office/powerpoint/2010/main" val="15103535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143</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350F6C75-1DA6-452A-8510-E113B3773CAA}"/>
                  </a:ext>
                </a:extLst>
              </p14:cNvPr>
              <p14:cNvContentPartPr/>
              <p14:nvPr/>
            </p14:nvContentPartPr>
            <p14:xfrm>
              <a:off x="239400" y="-496440"/>
              <a:ext cx="11828520" cy="7292160"/>
            </p14:xfrm>
          </p:contentPart>
        </mc:Choice>
        <mc:Fallback xmlns="">
          <p:pic>
            <p:nvPicPr>
              <p:cNvPr id="4" name="Ink 3">
                <a:extLst>
                  <a:ext uri="{FF2B5EF4-FFF2-40B4-BE49-F238E27FC236}">
                    <a16:creationId xmlns:a16="http://schemas.microsoft.com/office/drawing/2014/main" id="{350F6C75-1DA6-452A-8510-E113B3773CAA}"/>
                  </a:ext>
                </a:extLst>
              </p:cNvPr>
              <p:cNvPicPr/>
              <p:nvPr/>
            </p:nvPicPr>
            <p:blipFill>
              <a:blip r:embed="rId3"/>
              <a:stretch>
                <a:fillRect/>
              </a:stretch>
            </p:blipFill>
            <p:spPr>
              <a:xfrm>
                <a:off x="230040" y="-505800"/>
                <a:ext cx="11847240" cy="7310880"/>
              </a:xfrm>
              <a:prstGeom prst="rect">
                <a:avLst/>
              </a:prstGeom>
            </p:spPr>
          </p:pic>
        </mc:Fallback>
      </mc:AlternateContent>
    </p:spTree>
    <p:extLst>
      <p:ext uri="{BB962C8B-B14F-4D97-AF65-F5344CB8AC3E}">
        <p14:creationId xmlns:p14="http://schemas.microsoft.com/office/powerpoint/2010/main" val="28717403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144</a:t>
            </a:fld>
            <a:endParaRPr lang="en-AU"/>
          </a:p>
        </p:txBody>
      </p:sp>
      <p:sp>
        <p:nvSpPr>
          <p:cNvPr id="4" name="TextBox 3"/>
          <p:cNvSpPr txBox="1"/>
          <p:nvPr/>
        </p:nvSpPr>
        <p:spPr>
          <a:xfrm>
            <a:off x="411004" y="139701"/>
            <a:ext cx="2618783" cy="523220"/>
          </a:xfrm>
          <a:prstGeom prst="rect">
            <a:avLst/>
          </a:prstGeom>
          <a:noFill/>
        </p:spPr>
        <p:txBody>
          <a:bodyPr wrap="square" rtlCol="0">
            <a:spAutoFit/>
          </a:bodyPr>
          <a:lstStyle/>
          <a:p>
            <a:r>
              <a:rPr lang="en-US" sz="2800" b="1" u="sng" dirty="0">
                <a:solidFill>
                  <a:srgbClr val="00B050"/>
                </a:solidFill>
              </a:rPr>
              <a:t>Problem</a:t>
            </a:r>
          </a:p>
        </p:txBody>
      </p:sp>
      <p:pic>
        <p:nvPicPr>
          <p:cNvPr id="5" name="Picture 4"/>
          <p:cNvPicPr>
            <a:picLocks noChangeAspect="1"/>
          </p:cNvPicPr>
          <p:nvPr/>
        </p:nvPicPr>
        <p:blipFill>
          <a:blip r:embed="rId2"/>
          <a:stretch>
            <a:fillRect/>
          </a:stretch>
        </p:blipFill>
        <p:spPr>
          <a:xfrm>
            <a:off x="1906645" y="139701"/>
            <a:ext cx="9779000" cy="1961655"/>
          </a:xfrm>
          <a:prstGeom prst="rect">
            <a:avLst/>
          </a:prstGeom>
        </p:spPr>
      </p:pic>
      <p:pic>
        <p:nvPicPr>
          <p:cNvPr id="6" name="Picture 5"/>
          <p:cNvPicPr>
            <a:picLocks noChangeAspect="1"/>
          </p:cNvPicPr>
          <p:nvPr/>
        </p:nvPicPr>
        <p:blipFill>
          <a:blip r:embed="rId3"/>
          <a:stretch>
            <a:fillRect/>
          </a:stretch>
        </p:blipFill>
        <p:spPr>
          <a:xfrm>
            <a:off x="534987" y="2359024"/>
            <a:ext cx="11314113" cy="3089463"/>
          </a:xfrm>
          <a:prstGeom prst="rect">
            <a:avLst/>
          </a:prstGeom>
        </p:spPr>
      </p:pic>
    </p:spTree>
    <p:extLst>
      <p:ext uri="{BB962C8B-B14F-4D97-AF65-F5344CB8AC3E}">
        <p14:creationId xmlns:p14="http://schemas.microsoft.com/office/powerpoint/2010/main" val="12345820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145</a:t>
            </a:fld>
            <a:endParaRPr lang="en-AU"/>
          </a:p>
        </p:txBody>
      </p:sp>
      <p:pic>
        <p:nvPicPr>
          <p:cNvPr id="4" name="Picture 3"/>
          <p:cNvPicPr>
            <a:picLocks noChangeAspect="1"/>
          </p:cNvPicPr>
          <p:nvPr/>
        </p:nvPicPr>
        <p:blipFill>
          <a:blip r:embed="rId2"/>
          <a:stretch>
            <a:fillRect/>
          </a:stretch>
        </p:blipFill>
        <p:spPr>
          <a:xfrm>
            <a:off x="508849" y="241300"/>
            <a:ext cx="11275593" cy="2260599"/>
          </a:xfrm>
          <a:prstGeom prst="rect">
            <a:avLst/>
          </a:prstGeom>
        </p:spPr>
      </p:pic>
      <p:pic>
        <p:nvPicPr>
          <p:cNvPr id="5" name="Picture 4"/>
          <p:cNvPicPr>
            <a:picLocks noChangeAspect="1"/>
          </p:cNvPicPr>
          <p:nvPr/>
        </p:nvPicPr>
        <p:blipFill>
          <a:blip r:embed="rId3"/>
          <a:stretch>
            <a:fillRect/>
          </a:stretch>
        </p:blipFill>
        <p:spPr>
          <a:xfrm>
            <a:off x="424712" y="2923019"/>
            <a:ext cx="11098951" cy="1651308"/>
          </a:xfrm>
          <a:prstGeom prst="rect">
            <a:avLst/>
          </a:prstGeom>
        </p:spPr>
      </p:pic>
      <p:pic>
        <p:nvPicPr>
          <p:cNvPr id="7" name="Picture 6"/>
          <p:cNvPicPr>
            <a:picLocks noChangeAspect="1"/>
          </p:cNvPicPr>
          <p:nvPr/>
        </p:nvPicPr>
        <p:blipFill>
          <a:blip r:embed="rId4"/>
          <a:stretch>
            <a:fillRect/>
          </a:stretch>
        </p:blipFill>
        <p:spPr>
          <a:xfrm>
            <a:off x="508849" y="4828658"/>
            <a:ext cx="11014814" cy="937142"/>
          </a:xfrm>
          <a:prstGeom prst="rect">
            <a:avLst/>
          </a:prstGeom>
        </p:spPr>
      </p:pic>
    </p:spTree>
    <p:extLst>
      <p:ext uri="{BB962C8B-B14F-4D97-AF65-F5344CB8AC3E}">
        <p14:creationId xmlns:p14="http://schemas.microsoft.com/office/powerpoint/2010/main" val="9698244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146</a:t>
            </a:fld>
            <a:endParaRPr lang="en-AU"/>
          </a:p>
        </p:txBody>
      </p:sp>
      <p:pic>
        <p:nvPicPr>
          <p:cNvPr id="4" name="Picture 3"/>
          <p:cNvPicPr>
            <a:picLocks noChangeAspect="1"/>
          </p:cNvPicPr>
          <p:nvPr/>
        </p:nvPicPr>
        <p:blipFill>
          <a:blip r:embed="rId2"/>
          <a:stretch>
            <a:fillRect/>
          </a:stretch>
        </p:blipFill>
        <p:spPr>
          <a:xfrm>
            <a:off x="316362" y="368300"/>
            <a:ext cx="10896121" cy="28448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CC0518AE-9E1B-45E8-8843-AF8904F32E8F}"/>
                  </a:ext>
                </a:extLst>
              </p14:cNvPr>
              <p14:cNvContentPartPr/>
              <p14:nvPr/>
            </p14:nvContentPartPr>
            <p14:xfrm>
              <a:off x="887040" y="3201840"/>
              <a:ext cx="7640280" cy="1962720"/>
            </p14:xfrm>
          </p:contentPart>
        </mc:Choice>
        <mc:Fallback xmlns="">
          <p:pic>
            <p:nvPicPr>
              <p:cNvPr id="5" name="Ink 4">
                <a:extLst>
                  <a:ext uri="{FF2B5EF4-FFF2-40B4-BE49-F238E27FC236}">
                    <a16:creationId xmlns:a16="http://schemas.microsoft.com/office/drawing/2014/main" id="{CC0518AE-9E1B-45E8-8843-AF8904F32E8F}"/>
                  </a:ext>
                </a:extLst>
              </p:cNvPr>
              <p:cNvPicPr/>
              <p:nvPr/>
            </p:nvPicPr>
            <p:blipFill>
              <a:blip r:embed="rId4"/>
              <a:stretch>
                <a:fillRect/>
              </a:stretch>
            </p:blipFill>
            <p:spPr>
              <a:xfrm>
                <a:off x="877680" y="3192480"/>
                <a:ext cx="7659000" cy="1981440"/>
              </a:xfrm>
              <a:prstGeom prst="rect">
                <a:avLst/>
              </a:prstGeom>
            </p:spPr>
          </p:pic>
        </mc:Fallback>
      </mc:AlternateContent>
    </p:spTree>
    <p:extLst>
      <p:ext uri="{BB962C8B-B14F-4D97-AF65-F5344CB8AC3E}">
        <p14:creationId xmlns:p14="http://schemas.microsoft.com/office/powerpoint/2010/main" val="38416069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147</a:t>
            </a:fld>
            <a:endParaRPr lang="en-AU"/>
          </a:p>
        </p:txBody>
      </p:sp>
      <p:pic>
        <p:nvPicPr>
          <p:cNvPr id="4" name="Picture 3"/>
          <p:cNvPicPr>
            <a:picLocks noChangeAspect="1"/>
          </p:cNvPicPr>
          <p:nvPr/>
        </p:nvPicPr>
        <p:blipFill>
          <a:blip r:embed="rId2"/>
          <a:stretch>
            <a:fillRect/>
          </a:stretch>
        </p:blipFill>
        <p:spPr>
          <a:xfrm>
            <a:off x="22645" y="262082"/>
            <a:ext cx="11189838" cy="120232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C143414C-B38A-41A0-AB31-24E41F5315D3}"/>
                  </a:ext>
                </a:extLst>
              </p14:cNvPr>
              <p14:cNvContentPartPr/>
              <p14:nvPr/>
            </p14:nvContentPartPr>
            <p14:xfrm>
              <a:off x="1078560" y="1654200"/>
              <a:ext cx="7743240" cy="2646000"/>
            </p14:xfrm>
          </p:contentPart>
        </mc:Choice>
        <mc:Fallback xmlns="">
          <p:pic>
            <p:nvPicPr>
              <p:cNvPr id="5" name="Ink 4">
                <a:extLst>
                  <a:ext uri="{FF2B5EF4-FFF2-40B4-BE49-F238E27FC236}">
                    <a16:creationId xmlns:a16="http://schemas.microsoft.com/office/drawing/2014/main" id="{C143414C-B38A-41A0-AB31-24E41F5315D3}"/>
                  </a:ext>
                </a:extLst>
              </p:cNvPr>
              <p:cNvPicPr/>
              <p:nvPr/>
            </p:nvPicPr>
            <p:blipFill>
              <a:blip r:embed="rId4"/>
              <a:stretch>
                <a:fillRect/>
              </a:stretch>
            </p:blipFill>
            <p:spPr>
              <a:xfrm>
                <a:off x="1069200" y="1644840"/>
                <a:ext cx="7761960" cy="2664720"/>
              </a:xfrm>
              <a:prstGeom prst="rect">
                <a:avLst/>
              </a:prstGeom>
            </p:spPr>
          </p:pic>
        </mc:Fallback>
      </mc:AlternateContent>
    </p:spTree>
    <p:extLst>
      <p:ext uri="{BB962C8B-B14F-4D97-AF65-F5344CB8AC3E}">
        <p14:creationId xmlns:p14="http://schemas.microsoft.com/office/powerpoint/2010/main" val="8995991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148</a:t>
            </a:fld>
            <a:endParaRPr lang="en-AU"/>
          </a:p>
        </p:txBody>
      </p:sp>
      <p:pic>
        <p:nvPicPr>
          <p:cNvPr id="7" name="Picture 6"/>
          <p:cNvPicPr>
            <a:picLocks noChangeAspect="1"/>
          </p:cNvPicPr>
          <p:nvPr/>
        </p:nvPicPr>
        <p:blipFill>
          <a:blip r:embed="rId2"/>
          <a:stretch>
            <a:fillRect/>
          </a:stretch>
        </p:blipFill>
        <p:spPr>
          <a:xfrm>
            <a:off x="820882" y="0"/>
            <a:ext cx="8000999" cy="163034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xmlns="" id="{778FEF05-A316-4E67-A482-E892F9D4B335}"/>
                  </a:ext>
                </a:extLst>
              </p14:cNvPr>
              <p14:cNvContentPartPr/>
              <p14:nvPr/>
            </p14:nvContentPartPr>
            <p14:xfrm>
              <a:off x="794880" y="738000"/>
              <a:ext cx="11334960" cy="4605480"/>
            </p14:xfrm>
          </p:contentPart>
        </mc:Choice>
        <mc:Fallback xmlns="">
          <p:pic>
            <p:nvPicPr>
              <p:cNvPr id="4" name="Ink 3">
                <a:extLst>
                  <a:ext uri="{FF2B5EF4-FFF2-40B4-BE49-F238E27FC236}">
                    <a16:creationId xmlns:a16="http://schemas.microsoft.com/office/drawing/2014/main" id="{778FEF05-A316-4E67-A482-E892F9D4B335}"/>
                  </a:ext>
                </a:extLst>
              </p:cNvPr>
              <p:cNvPicPr/>
              <p:nvPr/>
            </p:nvPicPr>
            <p:blipFill>
              <a:blip r:embed="rId4"/>
              <a:stretch>
                <a:fillRect/>
              </a:stretch>
            </p:blipFill>
            <p:spPr>
              <a:xfrm>
                <a:off x="785520" y="728640"/>
                <a:ext cx="11353680" cy="4624200"/>
              </a:xfrm>
              <a:prstGeom prst="rect">
                <a:avLst/>
              </a:prstGeom>
            </p:spPr>
          </p:pic>
        </mc:Fallback>
      </mc:AlternateContent>
    </p:spTree>
    <p:extLst>
      <p:ext uri="{BB962C8B-B14F-4D97-AF65-F5344CB8AC3E}">
        <p14:creationId xmlns:p14="http://schemas.microsoft.com/office/powerpoint/2010/main" val="31901892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149</a:t>
            </a:fld>
            <a:endParaRPr lang="en-AU"/>
          </a:p>
        </p:txBody>
      </p:sp>
      <p:pic>
        <p:nvPicPr>
          <p:cNvPr id="4" name="Picture 3"/>
          <p:cNvPicPr>
            <a:picLocks noChangeAspect="1"/>
          </p:cNvPicPr>
          <p:nvPr/>
        </p:nvPicPr>
        <p:blipFill>
          <a:blip r:embed="rId2"/>
          <a:stretch>
            <a:fillRect/>
          </a:stretch>
        </p:blipFill>
        <p:spPr>
          <a:xfrm>
            <a:off x="981507" y="92652"/>
            <a:ext cx="7061057" cy="142916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63AB61A7-82BD-45D3-B9EC-7F170CC8D9BF}"/>
                  </a:ext>
                </a:extLst>
              </p14:cNvPr>
              <p14:cNvContentPartPr/>
              <p14:nvPr/>
            </p14:nvContentPartPr>
            <p14:xfrm>
              <a:off x="1533600" y="1664280"/>
              <a:ext cx="10015200" cy="4808520"/>
            </p14:xfrm>
          </p:contentPart>
        </mc:Choice>
        <mc:Fallback xmlns="">
          <p:pic>
            <p:nvPicPr>
              <p:cNvPr id="5" name="Ink 4">
                <a:extLst>
                  <a:ext uri="{FF2B5EF4-FFF2-40B4-BE49-F238E27FC236}">
                    <a16:creationId xmlns:a16="http://schemas.microsoft.com/office/drawing/2014/main" id="{63AB61A7-82BD-45D3-B9EC-7F170CC8D9BF}"/>
                  </a:ext>
                </a:extLst>
              </p:cNvPr>
              <p:cNvPicPr/>
              <p:nvPr/>
            </p:nvPicPr>
            <p:blipFill>
              <a:blip r:embed="rId4"/>
              <a:stretch>
                <a:fillRect/>
              </a:stretch>
            </p:blipFill>
            <p:spPr>
              <a:xfrm>
                <a:off x="1524240" y="1654920"/>
                <a:ext cx="10033920" cy="4827240"/>
              </a:xfrm>
              <a:prstGeom prst="rect">
                <a:avLst/>
              </a:prstGeom>
            </p:spPr>
          </p:pic>
        </mc:Fallback>
      </mc:AlternateContent>
    </p:spTree>
    <p:extLst>
      <p:ext uri="{BB962C8B-B14F-4D97-AF65-F5344CB8AC3E}">
        <p14:creationId xmlns:p14="http://schemas.microsoft.com/office/powerpoint/2010/main" val="6263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a:t>
            </a:fld>
            <a:endParaRPr lang="en-AU"/>
          </a:p>
        </p:txBody>
      </p:sp>
      <p:pic>
        <p:nvPicPr>
          <p:cNvPr id="4" name="Picture 3"/>
          <p:cNvPicPr>
            <a:picLocks noChangeAspect="1"/>
          </p:cNvPicPr>
          <p:nvPr/>
        </p:nvPicPr>
        <p:blipFill>
          <a:blip r:embed="rId2"/>
          <a:stretch>
            <a:fillRect/>
          </a:stretch>
        </p:blipFill>
        <p:spPr>
          <a:xfrm>
            <a:off x="446803" y="112990"/>
            <a:ext cx="5331921" cy="1423182"/>
          </a:xfrm>
          <a:prstGeom prst="rect">
            <a:avLst/>
          </a:prstGeom>
        </p:spPr>
      </p:pic>
      <p:pic>
        <p:nvPicPr>
          <p:cNvPr id="5" name="Picture 4"/>
          <p:cNvPicPr>
            <a:picLocks noChangeAspect="1"/>
          </p:cNvPicPr>
          <p:nvPr/>
        </p:nvPicPr>
        <p:blipFill>
          <a:blip r:embed="rId3"/>
          <a:stretch>
            <a:fillRect/>
          </a:stretch>
        </p:blipFill>
        <p:spPr>
          <a:xfrm>
            <a:off x="0" y="1885749"/>
            <a:ext cx="8036428" cy="4224459"/>
          </a:xfrm>
          <a:prstGeom prst="rect">
            <a:avLst/>
          </a:prstGeom>
        </p:spPr>
      </p:pic>
      <p:cxnSp>
        <p:nvCxnSpPr>
          <p:cNvPr id="7" name="Straight Connector 6"/>
          <p:cNvCxnSpPr/>
          <p:nvPr/>
        </p:nvCxnSpPr>
        <p:spPr>
          <a:xfrm>
            <a:off x="446803" y="1536172"/>
            <a:ext cx="5331921"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27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150</a:t>
            </a:fld>
            <a:endParaRPr lang="en-AU"/>
          </a:p>
        </p:txBody>
      </p:sp>
      <p:pic>
        <p:nvPicPr>
          <p:cNvPr id="4" name="Picture 3"/>
          <p:cNvPicPr>
            <a:picLocks noChangeAspect="1"/>
          </p:cNvPicPr>
          <p:nvPr/>
        </p:nvPicPr>
        <p:blipFill>
          <a:blip r:embed="rId2"/>
          <a:stretch>
            <a:fillRect/>
          </a:stretch>
        </p:blipFill>
        <p:spPr>
          <a:xfrm>
            <a:off x="136341" y="1179285"/>
            <a:ext cx="11076142" cy="3958045"/>
          </a:xfrm>
          <a:prstGeom prst="rect">
            <a:avLst/>
          </a:prstGeom>
        </p:spPr>
      </p:pic>
      <p:sp>
        <p:nvSpPr>
          <p:cNvPr id="6" name="TextBox 5"/>
          <p:cNvSpPr txBox="1"/>
          <p:nvPr/>
        </p:nvSpPr>
        <p:spPr>
          <a:xfrm>
            <a:off x="457200" y="393700"/>
            <a:ext cx="2260600" cy="523220"/>
          </a:xfrm>
          <a:prstGeom prst="rect">
            <a:avLst/>
          </a:prstGeom>
          <a:noFill/>
        </p:spPr>
        <p:txBody>
          <a:bodyPr wrap="square" rtlCol="0">
            <a:spAutoFit/>
          </a:bodyPr>
          <a:lstStyle/>
          <a:p>
            <a:r>
              <a:rPr lang="en-US" sz="2800" b="1" u="sng" dirty="0" err="1">
                <a:solidFill>
                  <a:srgbClr val="00B050"/>
                </a:solidFill>
              </a:rPr>
              <a:t>Wronskian</a:t>
            </a:r>
            <a:endParaRPr lang="en-US" sz="2800" b="1" u="sng" dirty="0">
              <a:solidFill>
                <a:srgbClr val="00B050"/>
              </a:solidFill>
            </a:endParaRPr>
          </a:p>
        </p:txBody>
      </p:sp>
    </p:spTree>
    <p:extLst>
      <p:ext uri="{BB962C8B-B14F-4D97-AF65-F5344CB8AC3E}">
        <p14:creationId xmlns:p14="http://schemas.microsoft.com/office/powerpoint/2010/main" val="2558630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151</a:t>
            </a:fld>
            <a:endParaRPr lang="en-AU"/>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67360" y="59040"/>
              <a:ext cx="5444280" cy="720000"/>
            </p14:xfrm>
          </p:contentPart>
        </mc:Choice>
        <mc:Fallback xmlns="">
          <p:pic>
            <p:nvPicPr>
              <p:cNvPr id="4" name="Ink 3"/>
              <p:cNvPicPr/>
              <p:nvPr/>
            </p:nvPicPr>
            <p:blipFill>
              <a:blip r:embed="rId3"/>
              <a:stretch>
                <a:fillRect/>
              </a:stretch>
            </p:blipFill>
            <p:spPr>
              <a:xfrm>
                <a:off x="558000" y="49680"/>
                <a:ext cx="5463000" cy="738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4D8B8B39-BC44-4403-9F45-9D5668884585}"/>
                  </a:ext>
                </a:extLst>
              </p14:cNvPr>
              <p14:cNvContentPartPr/>
              <p14:nvPr/>
            </p14:nvContentPartPr>
            <p14:xfrm>
              <a:off x="1518840" y="171360"/>
              <a:ext cx="10198800" cy="6063480"/>
            </p14:xfrm>
          </p:contentPart>
        </mc:Choice>
        <mc:Fallback xmlns="">
          <p:pic>
            <p:nvPicPr>
              <p:cNvPr id="5" name="Ink 4">
                <a:extLst>
                  <a:ext uri="{FF2B5EF4-FFF2-40B4-BE49-F238E27FC236}">
                    <a16:creationId xmlns:a16="http://schemas.microsoft.com/office/drawing/2014/main" id="{4D8B8B39-BC44-4403-9F45-9D5668884585}"/>
                  </a:ext>
                </a:extLst>
              </p:cNvPr>
              <p:cNvPicPr/>
              <p:nvPr/>
            </p:nvPicPr>
            <p:blipFill>
              <a:blip r:embed="rId5"/>
              <a:stretch>
                <a:fillRect/>
              </a:stretch>
            </p:blipFill>
            <p:spPr>
              <a:xfrm>
                <a:off x="1509480" y="162000"/>
                <a:ext cx="10217520" cy="6082200"/>
              </a:xfrm>
              <a:prstGeom prst="rect">
                <a:avLst/>
              </a:prstGeom>
            </p:spPr>
          </p:pic>
        </mc:Fallback>
      </mc:AlternateContent>
    </p:spTree>
    <p:extLst>
      <p:ext uri="{BB962C8B-B14F-4D97-AF65-F5344CB8AC3E}">
        <p14:creationId xmlns:p14="http://schemas.microsoft.com/office/powerpoint/2010/main" val="41451480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152</a:t>
            </a:fld>
            <a:endParaRPr lang="en-AU"/>
          </a:p>
        </p:txBody>
      </p:sp>
      <p:pic>
        <p:nvPicPr>
          <p:cNvPr id="4" name="Picture 3"/>
          <p:cNvPicPr>
            <a:picLocks noChangeAspect="1"/>
          </p:cNvPicPr>
          <p:nvPr/>
        </p:nvPicPr>
        <p:blipFill>
          <a:blip r:embed="rId2"/>
          <a:stretch>
            <a:fillRect/>
          </a:stretch>
        </p:blipFill>
        <p:spPr>
          <a:xfrm>
            <a:off x="85928" y="209006"/>
            <a:ext cx="9814530" cy="1675311"/>
          </a:xfrm>
          <a:prstGeom prst="rect">
            <a:avLst/>
          </a:prstGeom>
        </p:spPr>
      </p:pic>
      <p:pic>
        <p:nvPicPr>
          <p:cNvPr id="5" name="Picture 4"/>
          <p:cNvPicPr>
            <a:picLocks noChangeAspect="1"/>
          </p:cNvPicPr>
          <p:nvPr/>
        </p:nvPicPr>
        <p:blipFill>
          <a:blip r:embed="rId3"/>
          <a:stretch>
            <a:fillRect/>
          </a:stretch>
        </p:blipFill>
        <p:spPr>
          <a:xfrm>
            <a:off x="85929" y="1831407"/>
            <a:ext cx="4215908" cy="4606571"/>
          </a:xfrm>
          <a:prstGeom prst="rect">
            <a:avLst/>
          </a:prstGeom>
        </p:spPr>
      </p:pic>
    </p:spTree>
    <p:extLst>
      <p:ext uri="{BB962C8B-B14F-4D97-AF65-F5344CB8AC3E}">
        <p14:creationId xmlns:p14="http://schemas.microsoft.com/office/powerpoint/2010/main" val="30203050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153</a:t>
            </a:fld>
            <a:endParaRPr lang="en-AU"/>
          </a:p>
        </p:txBody>
      </p:sp>
      <p:pic>
        <p:nvPicPr>
          <p:cNvPr id="5" name="Picture 4"/>
          <p:cNvPicPr>
            <a:picLocks noChangeAspect="1"/>
          </p:cNvPicPr>
          <p:nvPr/>
        </p:nvPicPr>
        <p:blipFill>
          <a:blip r:embed="rId2"/>
          <a:stretch>
            <a:fillRect/>
          </a:stretch>
        </p:blipFill>
        <p:spPr>
          <a:xfrm>
            <a:off x="244118" y="43949"/>
            <a:ext cx="4176814" cy="779009"/>
          </a:xfrm>
          <a:prstGeom prst="rect">
            <a:avLst/>
          </a:prstGeom>
        </p:spPr>
      </p:pic>
      <p:cxnSp>
        <p:nvCxnSpPr>
          <p:cNvPr id="6" name="Straight Connector 5"/>
          <p:cNvCxnSpPr/>
          <p:nvPr/>
        </p:nvCxnSpPr>
        <p:spPr>
          <a:xfrm>
            <a:off x="399826" y="753751"/>
            <a:ext cx="3865398" cy="17825"/>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3"/>
          <a:stretch>
            <a:fillRect/>
          </a:stretch>
        </p:blipFill>
        <p:spPr>
          <a:xfrm>
            <a:off x="331906" y="1063023"/>
            <a:ext cx="11531361" cy="223374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F25F1CA2-79B7-4E25-AAF3-0F5154E71CEB}"/>
                  </a:ext>
                </a:extLst>
              </p14:cNvPr>
              <p14:cNvContentPartPr/>
              <p14:nvPr/>
            </p14:nvContentPartPr>
            <p14:xfrm>
              <a:off x="1634760" y="65160"/>
              <a:ext cx="10492560" cy="6093720"/>
            </p14:xfrm>
          </p:contentPart>
        </mc:Choice>
        <mc:Fallback xmlns="">
          <p:pic>
            <p:nvPicPr>
              <p:cNvPr id="4" name="Ink 3">
                <a:extLst>
                  <a:ext uri="{FF2B5EF4-FFF2-40B4-BE49-F238E27FC236}">
                    <a16:creationId xmlns:a16="http://schemas.microsoft.com/office/drawing/2014/main" id="{F25F1CA2-79B7-4E25-AAF3-0F5154E71CEB}"/>
                  </a:ext>
                </a:extLst>
              </p:cNvPr>
              <p:cNvPicPr/>
              <p:nvPr/>
            </p:nvPicPr>
            <p:blipFill>
              <a:blip r:embed="rId5"/>
              <a:stretch>
                <a:fillRect/>
              </a:stretch>
            </p:blipFill>
            <p:spPr>
              <a:xfrm>
                <a:off x="1625400" y="55800"/>
                <a:ext cx="10511280" cy="6112440"/>
              </a:xfrm>
              <a:prstGeom prst="rect">
                <a:avLst/>
              </a:prstGeom>
            </p:spPr>
          </p:pic>
        </mc:Fallback>
      </mc:AlternateContent>
    </p:spTree>
    <p:extLst>
      <p:ext uri="{BB962C8B-B14F-4D97-AF65-F5344CB8AC3E}">
        <p14:creationId xmlns:p14="http://schemas.microsoft.com/office/powerpoint/2010/main" val="34353829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154</a:t>
            </a:fld>
            <a:endParaRPr lang="en-AU"/>
          </a:p>
        </p:txBody>
      </p:sp>
      <p:pic>
        <p:nvPicPr>
          <p:cNvPr id="6" name="Picture 5"/>
          <p:cNvPicPr>
            <a:picLocks noChangeAspect="1"/>
          </p:cNvPicPr>
          <p:nvPr/>
        </p:nvPicPr>
        <p:blipFill>
          <a:blip r:embed="rId2"/>
          <a:stretch>
            <a:fillRect/>
          </a:stretch>
        </p:blipFill>
        <p:spPr>
          <a:xfrm>
            <a:off x="306308" y="141336"/>
            <a:ext cx="9279087" cy="97674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xmlns="" id="{D173D69C-A76C-4CE5-ABF0-687FBE7F0F6E}"/>
                  </a:ext>
                </a:extLst>
              </p14:cNvPr>
              <p14:cNvContentPartPr/>
              <p14:nvPr/>
            </p14:nvContentPartPr>
            <p14:xfrm>
              <a:off x="658080" y="513000"/>
              <a:ext cx="11504520" cy="5530680"/>
            </p14:xfrm>
          </p:contentPart>
        </mc:Choice>
        <mc:Fallback xmlns="">
          <p:pic>
            <p:nvPicPr>
              <p:cNvPr id="4" name="Ink 3">
                <a:extLst>
                  <a:ext uri="{FF2B5EF4-FFF2-40B4-BE49-F238E27FC236}">
                    <a16:creationId xmlns:a16="http://schemas.microsoft.com/office/drawing/2014/main" id="{D173D69C-A76C-4CE5-ABF0-687FBE7F0F6E}"/>
                  </a:ext>
                </a:extLst>
              </p:cNvPr>
              <p:cNvPicPr/>
              <p:nvPr/>
            </p:nvPicPr>
            <p:blipFill>
              <a:blip r:embed="rId4"/>
              <a:stretch>
                <a:fillRect/>
              </a:stretch>
            </p:blipFill>
            <p:spPr>
              <a:xfrm>
                <a:off x="648720" y="503640"/>
                <a:ext cx="11523240" cy="5549400"/>
              </a:xfrm>
              <a:prstGeom prst="rect">
                <a:avLst/>
              </a:prstGeom>
            </p:spPr>
          </p:pic>
        </mc:Fallback>
      </mc:AlternateContent>
    </p:spTree>
    <p:extLst>
      <p:ext uri="{BB962C8B-B14F-4D97-AF65-F5344CB8AC3E}">
        <p14:creationId xmlns:p14="http://schemas.microsoft.com/office/powerpoint/2010/main" val="14869324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155</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200316EF-575F-4041-93ED-5BE002502AB4}"/>
                  </a:ext>
                </a:extLst>
              </p14:cNvPr>
              <p14:cNvContentPartPr/>
              <p14:nvPr/>
            </p14:nvContentPartPr>
            <p14:xfrm>
              <a:off x="456120" y="340920"/>
              <a:ext cx="11514240" cy="5948280"/>
            </p14:xfrm>
          </p:contentPart>
        </mc:Choice>
        <mc:Fallback xmlns="">
          <p:pic>
            <p:nvPicPr>
              <p:cNvPr id="4" name="Ink 3">
                <a:extLst>
                  <a:ext uri="{FF2B5EF4-FFF2-40B4-BE49-F238E27FC236}">
                    <a16:creationId xmlns:a16="http://schemas.microsoft.com/office/drawing/2014/main" id="{200316EF-575F-4041-93ED-5BE002502AB4}"/>
                  </a:ext>
                </a:extLst>
              </p:cNvPr>
              <p:cNvPicPr/>
              <p:nvPr/>
            </p:nvPicPr>
            <p:blipFill>
              <a:blip r:embed="rId3"/>
              <a:stretch>
                <a:fillRect/>
              </a:stretch>
            </p:blipFill>
            <p:spPr>
              <a:xfrm>
                <a:off x="446760" y="331560"/>
                <a:ext cx="11532960" cy="5967000"/>
              </a:xfrm>
              <a:prstGeom prst="rect">
                <a:avLst/>
              </a:prstGeom>
            </p:spPr>
          </p:pic>
        </mc:Fallback>
      </mc:AlternateContent>
    </p:spTree>
    <p:extLst>
      <p:ext uri="{BB962C8B-B14F-4D97-AF65-F5344CB8AC3E}">
        <p14:creationId xmlns:p14="http://schemas.microsoft.com/office/powerpoint/2010/main" val="16322903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156</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99B542B0-3036-4CE0-A6B9-21BAE33C7C2C}"/>
                  </a:ext>
                </a:extLst>
              </p14:cNvPr>
              <p14:cNvContentPartPr/>
              <p14:nvPr/>
            </p14:nvContentPartPr>
            <p14:xfrm>
              <a:off x="240480" y="157320"/>
              <a:ext cx="11169000" cy="6077160"/>
            </p14:xfrm>
          </p:contentPart>
        </mc:Choice>
        <mc:Fallback xmlns="">
          <p:pic>
            <p:nvPicPr>
              <p:cNvPr id="4" name="Ink 3">
                <a:extLst>
                  <a:ext uri="{FF2B5EF4-FFF2-40B4-BE49-F238E27FC236}">
                    <a16:creationId xmlns:a16="http://schemas.microsoft.com/office/drawing/2014/main" id="{99B542B0-3036-4CE0-A6B9-21BAE33C7C2C}"/>
                  </a:ext>
                </a:extLst>
              </p:cNvPr>
              <p:cNvPicPr/>
              <p:nvPr/>
            </p:nvPicPr>
            <p:blipFill>
              <a:blip r:embed="rId3"/>
              <a:stretch>
                <a:fillRect/>
              </a:stretch>
            </p:blipFill>
            <p:spPr>
              <a:xfrm>
                <a:off x="231120" y="147960"/>
                <a:ext cx="11187720" cy="6095880"/>
              </a:xfrm>
              <a:prstGeom prst="rect">
                <a:avLst/>
              </a:prstGeom>
            </p:spPr>
          </p:pic>
        </mc:Fallback>
      </mc:AlternateContent>
    </p:spTree>
    <p:extLst>
      <p:ext uri="{BB962C8B-B14F-4D97-AF65-F5344CB8AC3E}">
        <p14:creationId xmlns:p14="http://schemas.microsoft.com/office/powerpoint/2010/main" val="30826871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157</a:t>
            </a:fld>
            <a:endParaRPr lang="en-AU"/>
          </a:p>
        </p:txBody>
      </p:sp>
      <p:pic>
        <p:nvPicPr>
          <p:cNvPr id="11" name="Picture 10"/>
          <p:cNvPicPr>
            <a:picLocks noChangeAspect="1"/>
          </p:cNvPicPr>
          <p:nvPr/>
        </p:nvPicPr>
        <p:blipFill>
          <a:blip r:embed="rId2"/>
          <a:stretch>
            <a:fillRect/>
          </a:stretch>
        </p:blipFill>
        <p:spPr>
          <a:xfrm>
            <a:off x="361067" y="0"/>
            <a:ext cx="9539391" cy="1546182"/>
          </a:xfrm>
          <a:prstGeom prst="rect">
            <a:avLst/>
          </a:prstGeom>
        </p:spPr>
      </p:pic>
      <p:pic>
        <p:nvPicPr>
          <p:cNvPr id="12" name="Picture 11"/>
          <p:cNvPicPr>
            <a:picLocks noChangeAspect="1"/>
          </p:cNvPicPr>
          <p:nvPr/>
        </p:nvPicPr>
        <p:blipFill>
          <a:blip r:embed="rId3"/>
          <a:stretch>
            <a:fillRect/>
          </a:stretch>
        </p:blipFill>
        <p:spPr>
          <a:xfrm>
            <a:off x="2134444" y="1650453"/>
            <a:ext cx="4035879" cy="216207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AD74E4A8-DB7C-44E5-A64C-7571DCF4A6FD}"/>
                  </a:ext>
                </a:extLst>
              </p14:cNvPr>
              <p14:cNvContentPartPr/>
              <p14:nvPr/>
            </p14:nvContentPartPr>
            <p14:xfrm>
              <a:off x="858600" y="1099800"/>
              <a:ext cx="11297880" cy="4987080"/>
            </p14:xfrm>
          </p:contentPart>
        </mc:Choice>
        <mc:Fallback xmlns="">
          <p:pic>
            <p:nvPicPr>
              <p:cNvPr id="4" name="Ink 3">
                <a:extLst>
                  <a:ext uri="{FF2B5EF4-FFF2-40B4-BE49-F238E27FC236}">
                    <a16:creationId xmlns:a16="http://schemas.microsoft.com/office/drawing/2014/main" id="{AD74E4A8-DB7C-44E5-A64C-7571DCF4A6FD}"/>
                  </a:ext>
                </a:extLst>
              </p:cNvPr>
              <p:cNvPicPr/>
              <p:nvPr/>
            </p:nvPicPr>
            <p:blipFill>
              <a:blip r:embed="rId5"/>
              <a:stretch>
                <a:fillRect/>
              </a:stretch>
            </p:blipFill>
            <p:spPr>
              <a:xfrm>
                <a:off x="849240" y="1090440"/>
                <a:ext cx="11316600" cy="5005800"/>
              </a:xfrm>
              <a:prstGeom prst="rect">
                <a:avLst/>
              </a:prstGeom>
            </p:spPr>
          </p:pic>
        </mc:Fallback>
      </mc:AlternateContent>
    </p:spTree>
    <p:extLst>
      <p:ext uri="{BB962C8B-B14F-4D97-AF65-F5344CB8AC3E}">
        <p14:creationId xmlns:p14="http://schemas.microsoft.com/office/powerpoint/2010/main" val="28552576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158</a:t>
            </a:fld>
            <a:endParaRPr lang="en-AU"/>
          </a:p>
        </p:txBody>
      </p:sp>
      <p:pic>
        <p:nvPicPr>
          <p:cNvPr id="9" name="Picture 8"/>
          <p:cNvPicPr>
            <a:picLocks noChangeAspect="1"/>
          </p:cNvPicPr>
          <p:nvPr/>
        </p:nvPicPr>
        <p:blipFill>
          <a:blip r:embed="rId2"/>
          <a:stretch>
            <a:fillRect/>
          </a:stretch>
        </p:blipFill>
        <p:spPr>
          <a:xfrm>
            <a:off x="265711" y="4770755"/>
            <a:ext cx="11273246" cy="113999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xmlns="" id="{B7C07D56-2980-4277-A953-77EC725BB3F9}"/>
                  </a:ext>
                </a:extLst>
              </p14:cNvPr>
              <p14:cNvContentPartPr/>
              <p14:nvPr/>
            </p14:nvContentPartPr>
            <p14:xfrm>
              <a:off x="1247040" y="-584640"/>
              <a:ext cx="10949040" cy="5150160"/>
            </p14:xfrm>
          </p:contentPart>
        </mc:Choice>
        <mc:Fallback xmlns="">
          <p:pic>
            <p:nvPicPr>
              <p:cNvPr id="4" name="Ink 3">
                <a:extLst>
                  <a:ext uri="{FF2B5EF4-FFF2-40B4-BE49-F238E27FC236}">
                    <a16:creationId xmlns:a16="http://schemas.microsoft.com/office/drawing/2014/main" id="{B7C07D56-2980-4277-A953-77EC725BB3F9}"/>
                  </a:ext>
                </a:extLst>
              </p:cNvPr>
              <p:cNvPicPr/>
              <p:nvPr/>
            </p:nvPicPr>
            <p:blipFill>
              <a:blip r:embed="rId4"/>
              <a:stretch>
                <a:fillRect/>
              </a:stretch>
            </p:blipFill>
            <p:spPr>
              <a:xfrm>
                <a:off x="1237680" y="-594000"/>
                <a:ext cx="10967760" cy="5168880"/>
              </a:xfrm>
              <a:prstGeom prst="rect">
                <a:avLst/>
              </a:prstGeom>
            </p:spPr>
          </p:pic>
        </mc:Fallback>
      </mc:AlternateContent>
    </p:spTree>
    <p:extLst>
      <p:ext uri="{BB962C8B-B14F-4D97-AF65-F5344CB8AC3E}">
        <p14:creationId xmlns:p14="http://schemas.microsoft.com/office/powerpoint/2010/main" val="30903787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159</a:t>
            </a:fld>
            <a:endParaRPr lang="en-AU"/>
          </a:p>
        </p:txBody>
      </p:sp>
      <p:pic>
        <p:nvPicPr>
          <p:cNvPr id="4" name="Picture 3"/>
          <p:cNvPicPr>
            <a:picLocks noChangeAspect="1"/>
          </p:cNvPicPr>
          <p:nvPr/>
        </p:nvPicPr>
        <p:blipFill>
          <a:blip r:embed="rId2"/>
          <a:stretch>
            <a:fillRect/>
          </a:stretch>
        </p:blipFill>
        <p:spPr>
          <a:xfrm>
            <a:off x="485775" y="219941"/>
            <a:ext cx="7317798" cy="1730086"/>
          </a:xfrm>
          <a:prstGeom prst="rect">
            <a:avLst/>
          </a:prstGeom>
        </p:spPr>
      </p:pic>
      <p:pic>
        <p:nvPicPr>
          <p:cNvPr id="5" name="Picture 4"/>
          <p:cNvPicPr>
            <a:picLocks noChangeAspect="1"/>
          </p:cNvPicPr>
          <p:nvPr/>
        </p:nvPicPr>
        <p:blipFill>
          <a:blip r:embed="rId3"/>
          <a:stretch>
            <a:fillRect/>
          </a:stretch>
        </p:blipFill>
        <p:spPr>
          <a:xfrm>
            <a:off x="2284268" y="2964871"/>
            <a:ext cx="5191127" cy="7550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4B6C5A25-F2DD-4FA6-BAB4-28B25ABB5A27}"/>
                  </a:ext>
                </a:extLst>
              </p14:cNvPr>
              <p14:cNvContentPartPr/>
              <p14:nvPr/>
            </p14:nvContentPartPr>
            <p14:xfrm>
              <a:off x="3791880" y="832320"/>
              <a:ext cx="7461360" cy="3429000"/>
            </p14:xfrm>
          </p:contentPart>
        </mc:Choice>
        <mc:Fallback xmlns="">
          <p:pic>
            <p:nvPicPr>
              <p:cNvPr id="6" name="Ink 5">
                <a:extLst>
                  <a:ext uri="{FF2B5EF4-FFF2-40B4-BE49-F238E27FC236}">
                    <a16:creationId xmlns:a16="http://schemas.microsoft.com/office/drawing/2014/main" id="{4B6C5A25-F2DD-4FA6-BAB4-28B25ABB5A27}"/>
                  </a:ext>
                </a:extLst>
              </p:cNvPr>
              <p:cNvPicPr/>
              <p:nvPr/>
            </p:nvPicPr>
            <p:blipFill>
              <a:blip r:embed="rId5"/>
              <a:stretch>
                <a:fillRect/>
              </a:stretch>
            </p:blipFill>
            <p:spPr>
              <a:xfrm>
                <a:off x="3782520" y="822960"/>
                <a:ext cx="7480080" cy="3447720"/>
              </a:xfrm>
              <a:prstGeom prst="rect">
                <a:avLst/>
              </a:prstGeom>
            </p:spPr>
          </p:pic>
        </mc:Fallback>
      </mc:AlternateContent>
    </p:spTree>
    <p:extLst>
      <p:ext uri="{BB962C8B-B14F-4D97-AF65-F5344CB8AC3E}">
        <p14:creationId xmlns:p14="http://schemas.microsoft.com/office/powerpoint/2010/main" val="3236053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a:t>
            </a:fld>
            <a:endParaRPr lang="en-AU"/>
          </a:p>
        </p:txBody>
      </p:sp>
      <p:pic>
        <p:nvPicPr>
          <p:cNvPr id="4" name="Picture 3"/>
          <p:cNvPicPr>
            <a:picLocks noChangeAspect="1"/>
          </p:cNvPicPr>
          <p:nvPr/>
        </p:nvPicPr>
        <p:blipFill>
          <a:blip r:embed="rId2"/>
          <a:stretch>
            <a:fillRect/>
          </a:stretch>
        </p:blipFill>
        <p:spPr>
          <a:xfrm>
            <a:off x="459440" y="193182"/>
            <a:ext cx="9052345" cy="2453560"/>
          </a:xfrm>
          <a:prstGeom prst="rect">
            <a:avLst/>
          </a:prstGeom>
        </p:spPr>
      </p:pic>
      <p:pic>
        <p:nvPicPr>
          <p:cNvPr id="7" name="Picture 6"/>
          <p:cNvPicPr>
            <a:picLocks noChangeAspect="1"/>
          </p:cNvPicPr>
          <p:nvPr/>
        </p:nvPicPr>
        <p:blipFill>
          <a:blip r:embed="rId3"/>
          <a:stretch>
            <a:fillRect/>
          </a:stretch>
        </p:blipFill>
        <p:spPr>
          <a:xfrm>
            <a:off x="0" y="3108407"/>
            <a:ext cx="6543161" cy="1232549"/>
          </a:xfrm>
          <a:prstGeom prst="rect">
            <a:avLst/>
          </a:prstGeom>
        </p:spPr>
      </p:pic>
      <p:sp>
        <p:nvSpPr>
          <p:cNvPr id="8" name="TextBox 7"/>
          <p:cNvSpPr txBox="1"/>
          <p:nvPr/>
        </p:nvSpPr>
        <p:spPr>
          <a:xfrm>
            <a:off x="167426" y="2646742"/>
            <a:ext cx="1300766" cy="461665"/>
          </a:xfrm>
          <a:prstGeom prst="rect">
            <a:avLst/>
          </a:prstGeom>
          <a:noFill/>
        </p:spPr>
        <p:txBody>
          <a:bodyPr wrap="square" rtlCol="0">
            <a:spAutoFit/>
          </a:bodyPr>
          <a:lstStyle/>
          <a:p>
            <a:r>
              <a:rPr lang="en-US" sz="2400" b="1" dirty="0"/>
              <a:t>Problem</a:t>
            </a:r>
            <a:endParaRPr lang="en-AU" sz="2400" b="1" dirty="0"/>
          </a:p>
        </p:txBody>
      </p:sp>
      <p:pic>
        <p:nvPicPr>
          <p:cNvPr id="9" name="Picture 8"/>
          <p:cNvPicPr>
            <a:picLocks noChangeAspect="1"/>
          </p:cNvPicPr>
          <p:nvPr/>
        </p:nvPicPr>
        <p:blipFill>
          <a:blip r:embed="rId4"/>
          <a:stretch>
            <a:fillRect/>
          </a:stretch>
        </p:blipFill>
        <p:spPr>
          <a:xfrm>
            <a:off x="0" y="4765571"/>
            <a:ext cx="7776932" cy="1315097"/>
          </a:xfrm>
          <a:prstGeom prst="rect">
            <a:avLst/>
          </a:prstGeom>
        </p:spPr>
      </p:pic>
      <p:cxnSp>
        <p:nvCxnSpPr>
          <p:cNvPr id="10" name="Straight Connector 9"/>
          <p:cNvCxnSpPr/>
          <p:nvPr/>
        </p:nvCxnSpPr>
        <p:spPr>
          <a:xfrm flipV="1">
            <a:off x="167426" y="3063077"/>
            <a:ext cx="1225593" cy="828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8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160</a:t>
            </a:fld>
            <a:endParaRPr lang="en-AU"/>
          </a:p>
        </p:txBody>
      </p:sp>
      <p:pic>
        <p:nvPicPr>
          <p:cNvPr id="4" name="Picture 3"/>
          <p:cNvPicPr>
            <a:picLocks noChangeAspect="1"/>
          </p:cNvPicPr>
          <p:nvPr/>
        </p:nvPicPr>
        <p:blipFill>
          <a:blip r:embed="rId2"/>
          <a:stretch>
            <a:fillRect/>
          </a:stretch>
        </p:blipFill>
        <p:spPr>
          <a:xfrm>
            <a:off x="365760" y="1145336"/>
            <a:ext cx="11442217" cy="1692732"/>
          </a:xfrm>
          <a:prstGeom prst="rect">
            <a:avLst/>
          </a:prstGeom>
        </p:spPr>
      </p:pic>
      <p:sp>
        <p:nvSpPr>
          <p:cNvPr id="5" name="TextBox 4"/>
          <p:cNvSpPr txBox="1"/>
          <p:nvPr/>
        </p:nvSpPr>
        <p:spPr>
          <a:xfrm>
            <a:off x="365760" y="287383"/>
            <a:ext cx="4193177" cy="646331"/>
          </a:xfrm>
          <a:prstGeom prst="rect">
            <a:avLst/>
          </a:prstGeom>
          <a:noFill/>
        </p:spPr>
        <p:txBody>
          <a:bodyPr wrap="square" rtlCol="0">
            <a:spAutoFit/>
          </a:bodyPr>
          <a:lstStyle/>
          <a:p>
            <a:r>
              <a:rPr lang="en-US" sz="3600" u="sng" dirty="0">
                <a:solidFill>
                  <a:srgbClr val="00B050"/>
                </a:solidFill>
              </a:rPr>
              <a:t>Dimension</a:t>
            </a:r>
          </a:p>
        </p:txBody>
      </p:sp>
      <p:pic>
        <p:nvPicPr>
          <p:cNvPr id="7" name="Picture 6"/>
          <p:cNvPicPr>
            <a:picLocks noChangeAspect="1"/>
          </p:cNvPicPr>
          <p:nvPr/>
        </p:nvPicPr>
        <p:blipFill>
          <a:blip r:embed="rId3"/>
          <a:stretch>
            <a:fillRect/>
          </a:stretch>
        </p:blipFill>
        <p:spPr>
          <a:xfrm>
            <a:off x="365760" y="3157416"/>
            <a:ext cx="7432766" cy="2705651"/>
          </a:xfrm>
          <a:prstGeom prst="rect">
            <a:avLst/>
          </a:prstGeom>
        </p:spPr>
      </p:pic>
      <p:cxnSp>
        <p:nvCxnSpPr>
          <p:cNvPr id="8" name="Straight Connector 7"/>
          <p:cNvCxnSpPr/>
          <p:nvPr/>
        </p:nvCxnSpPr>
        <p:spPr>
          <a:xfrm>
            <a:off x="589036" y="3797396"/>
            <a:ext cx="6033833" cy="300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61878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161</a:t>
            </a:fld>
            <a:endParaRPr lang="en-AU"/>
          </a:p>
        </p:txBody>
      </p:sp>
      <p:pic>
        <p:nvPicPr>
          <p:cNvPr id="5" name="Picture 4"/>
          <p:cNvPicPr>
            <a:picLocks noChangeAspect="1"/>
          </p:cNvPicPr>
          <p:nvPr/>
        </p:nvPicPr>
        <p:blipFill>
          <a:blip r:embed="rId2"/>
          <a:stretch>
            <a:fillRect/>
          </a:stretch>
        </p:blipFill>
        <p:spPr>
          <a:xfrm>
            <a:off x="394625" y="465707"/>
            <a:ext cx="10817858" cy="2066333"/>
          </a:xfrm>
          <a:prstGeom prst="rect">
            <a:avLst/>
          </a:prstGeom>
        </p:spPr>
      </p:pic>
    </p:spTree>
    <p:extLst>
      <p:ext uri="{BB962C8B-B14F-4D97-AF65-F5344CB8AC3E}">
        <p14:creationId xmlns:p14="http://schemas.microsoft.com/office/powerpoint/2010/main" val="2894517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162</a:t>
            </a:fld>
            <a:endParaRPr lang="en-AU"/>
          </a:p>
        </p:txBody>
      </p:sp>
      <p:pic>
        <p:nvPicPr>
          <p:cNvPr id="4" name="Picture 3"/>
          <p:cNvPicPr>
            <a:picLocks noChangeAspect="1"/>
          </p:cNvPicPr>
          <p:nvPr/>
        </p:nvPicPr>
        <p:blipFill>
          <a:blip r:embed="rId2"/>
          <a:stretch>
            <a:fillRect/>
          </a:stretch>
        </p:blipFill>
        <p:spPr>
          <a:xfrm>
            <a:off x="-95794" y="83508"/>
            <a:ext cx="11596081" cy="1722663"/>
          </a:xfrm>
          <a:prstGeom prst="rect">
            <a:avLst/>
          </a:prstGeom>
        </p:spPr>
      </p:pic>
    </p:spTree>
    <p:extLst>
      <p:ext uri="{BB962C8B-B14F-4D97-AF65-F5344CB8AC3E}">
        <p14:creationId xmlns:p14="http://schemas.microsoft.com/office/powerpoint/2010/main" val="29965987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163</a:t>
            </a:fld>
            <a:endParaRPr lang="en-AU"/>
          </a:p>
        </p:txBody>
      </p:sp>
      <p:pic>
        <p:nvPicPr>
          <p:cNvPr id="4" name="Picture 3"/>
          <p:cNvPicPr>
            <a:picLocks noChangeAspect="1"/>
          </p:cNvPicPr>
          <p:nvPr/>
        </p:nvPicPr>
        <p:blipFill>
          <a:blip r:embed="rId2"/>
          <a:stretch>
            <a:fillRect/>
          </a:stretch>
        </p:blipFill>
        <p:spPr>
          <a:xfrm>
            <a:off x="0" y="0"/>
            <a:ext cx="9300754" cy="770365"/>
          </a:xfrm>
          <a:prstGeom prst="rect">
            <a:avLst/>
          </a:prstGeom>
        </p:spPr>
      </p:pic>
      <p:pic>
        <p:nvPicPr>
          <p:cNvPr id="6" name="Picture 5"/>
          <p:cNvPicPr>
            <a:picLocks noChangeAspect="1"/>
          </p:cNvPicPr>
          <p:nvPr/>
        </p:nvPicPr>
        <p:blipFill>
          <a:blip r:embed="rId3"/>
          <a:stretch>
            <a:fillRect/>
          </a:stretch>
        </p:blipFill>
        <p:spPr>
          <a:xfrm>
            <a:off x="187767" y="959946"/>
            <a:ext cx="7427879" cy="4518726"/>
          </a:xfrm>
          <a:prstGeom prst="rect">
            <a:avLst/>
          </a:prstGeom>
        </p:spPr>
      </p:pic>
      <p:pic>
        <p:nvPicPr>
          <p:cNvPr id="7" name="Picture 6"/>
          <p:cNvPicPr>
            <a:picLocks noChangeAspect="1"/>
          </p:cNvPicPr>
          <p:nvPr/>
        </p:nvPicPr>
        <p:blipFill>
          <a:blip r:embed="rId4"/>
          <a:stretch>
            <a:fillRect/>
          </a:stretch>
        </p:blipFill>
        <p:spPr>
          <a:xfrm>
            <a:off x="422898" y="5668254"/>
            <a:ext cx="8718277" cy="412571"/>
          </a:xfrm>
          <a:prstGeom prst="rect">
            <a:avLst/>
          </a:prstGeom>
        </p:spPr>
      </p:pic>
      <p:cxnSp>
        <p:nvCxnSpPr>
          <p:cNvPr id="9" name="Straight Connector 8"/>
          <p:cNvCxnSpPr/>
          <p:nvPr/>
        </p:nvCxnSpPr>
        <p:spPr>
          <a:xfrm>
            <a:off x="279207" y="740329"/>
            <a:ext cx="920442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39809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164</a:t>
            </a:fld>
            <a:endParaRPr lang="en-AU"/>
          </a:p>
        </p:txBody>
      </p:sp>
      <p:pic>
        <p:nvPicPr>
          <p:cNvPr id="4" name="Picture 3"/>
          <p:cNvPicPr>
            <a:picLocks noChangeAspect="1"/>
          </p:cNvPicPr>
          <p:nvPr/>
        </p:nvPicPr>
        <p:blipFill>
          <a:blip r:embed="rId2"/>
          <a:stretch>
            <a:fillRect/>
          </a:stretch>
        </p:blipFill>
        <p:spPr>
          <a:xfrm>
            <a:off x="488863" y="274321"/>
            <a:ext cx="8612955" cy="2312942"/>
          </a:xfrm>
          <a:prstGeom prst="rect">
            <a:avLst/>
          </a:prstGeom>
        </p:spPr>
      </p:pic>
      <p:pic>
        <p:nvPicPr>
          <p:cNvPr id="5" name="Picture 4"/>
          <p:cNvPicPr>
            <a:picLocks noChangeAspect="1"/>
          </p:cNvPicPr>
          <p:nvPr/>
        </p:nvPicPr>
        <p:blipFill>
          <a:blip r:embed="rId3"/>
          <a:stretch>
            <a:fillRect/>
          </a:stretch>
        </p:blipFill>
        <p:spPr>
          <a:xfrm>
            <a:off x="312965" y="3038883"/>
            <a:ext cx="7124700" cy="3209925"/>
          </a:xfrm>
          <a:prstGeom prst="rect">
            <a:avLst/>
          </a:prstGeom>
        </p:spPr>
      </p:pic>
      <p:cxnSp>
        <p:nvCxnSpPr>
          <p:cNvPr id="6" name="Straight Connector 5"/>
          <p:cNvCxnSpPr/>
          <p:nvPr/>
        </p:nvCxnSpPr>
        <p:spPr>
          <a:xfrm>
            <a:off x="148578" y="2895701"/>
            <a:ext cx="9204428" cy="42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3029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165</a:t>
            </a:fld>
            <a:endParaRPr lang="en-AU"/>
          </a:p>
        </p:txBody>
      </p:sp>
      <p:pic>
        <p:nvPicPr>
          <p:cNvPr id="4" name="Picture 3"/>
          <p:cNvPicPr>
            <a:picLocks noChangeAspect="1"/>
          </p:cNvPicPr>
          <p:nvPr/>
        </p:nvPicPr>
        <p:blipFill>
          <a:blip r:embed="rId2"/>
          <a:stretch>
            <a:fillRect/>
          </a:stretch>
        </p:blipFill>
        <p:spPr>
          <a:xfrm>
            <a:off x="259275" y="248194"/>
            <a:ext cx="11676623" cy="2495005"/>
          </a:xfrm>
          <a:prstGeom prst="rect">
            <a:avLst/>
          </a:prstGeom>
        </p:spPr>
      </p:pic>
      <p:pic>
        <p:nvPicPr>
          <p:cNvPr id="5" name="Picture 4"/>
          <p:cNvPicPr>
            <a:picLocks noChangeAspect="1"/>
          </p:cNvPicPr>
          <p:nvPr/>
        </p:nvPicPr>
        <p:blipFill>
          <a:blip r:embed="rId3"/>
          <a:stretch>
            <a:fillRect/>
          </a:stretch>
        </p:blipFill>
        <p:spPr>
          <a:xfrm>
            <a:off x="259275" y="2866724"/>
            <a:ext cx="3549423" cy="1734767"/>
          </a:xfrm>
          <a:prstGeom prst="rect">
            <a:avLst/>
          </a:prstGeom>
        </p:spPr>
      </p:pic>
    </p:spTree>
    <p:extLst>
      <p:ext uri="{BB962C8B-B14F-4D97-AF65-F5344CB8AC3E}">
        <p14:creationId xmlns:p14="http://schemas.microsoft.com/office/powerpoint/2010/main" val="38864443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166</a:t>
            </a:fld>
            <a:endParaRPr lang="en-AU"/>
          </a:p>
        </p:txBody>
      </p:sp>
      <p:pic>
        <p:nvPicPr>
          <p:cNvPr id="4" name="Picture 3"/>
          <p:cNvPicPr>
            <a:picLocks noChangeAspect="1"/>
          </p:cNvPicPr>
          <p:nvPr/>
        </p:nvPicPr>
        <p:blipFill>
          <a:blip r:embed="rId2"/>
          <a:stretch>
            <a:fillRect/>
          </a:stretch>
        </p:blipFill>
        <p:spPr>
          <a:xfrm>
            <a:off x="254513" y="1156563"/>
            <a:ext cx="8742725" cy="2288364"/>
          </a:xfrm>
          <a:prstGeom prst="rect">
            <a:avLst/>
          </a:prstGeom>
        </p:spPr>
      </p:pic>
      <p:pic>
        <p:nvPicPr>
          <p:cNvPr id="5" name="Picture 4"/>
          <p:cNvPicPr>
            <a:picLocks noChangeAspect="1"/>
          </p:cNvPicPr>
          <p:nvPr/>
        </p:nvPicPr>
        <p:blipFill>
          <a:blip r:embed="rId3"/>
          <a:stretch>
            <a:fillRect/>
          </a:stretch>
        </p:blipFill>
        <p:spPr>
          <a:xfrm>
            <a:off x="254513" y="136101"/>
            <a:ext cx="10957970" cy="880445"/>
          </a:xfrm>
          <a:prstGeom prst="rect">
            <a:avLst/>
          </a:prstGeom>
        </p:spPr>
      </p:pic>
      <p:pic>
        <p:nvPicPr>
          <p:cNvPr id="7" name="Picture 6"/>
          <p:cNvPicPr>
            <a:picLocks noChangeAspect="1"/>
          </p:cNvPicPr>
          <p:nvPr/>
        </p:nvPicPr>
        <p:blipFill>
          <a:blip r:embed="rId4"/>
          <a:stretch>
            <a:fillRect/>
          </a:stretch>
        </p:blipFill>
        <p:spPr>
          <a:xfrm>
            <a:off x="113922" y="3637706"/>
            <a:ext cx="11745278" cy="2436521"/>
          </a:xfrm>
          <a:prstGeom prst="rect">
            <a:avLst/>
          </a:prstGeom>
        </p:spPr>
      </p:pic>
    </p:spTree>
    <p:extLst>
      <p:ext uri="{BB962C8B-B14F-4D97-AF65-F5344CB8AC3E}">
        <p14:creationId xmlns:p14="http://schemas.microsoft.com/office/powerpoint/2010/main" val="37116258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167</a:t>
            </a:fld>
            <a:endParaRPr lang="en-AU"/>
          </a:p>
        </p:txBody>
      </p:sp>
      <p:pic>
        <p:nvPicPr>
          <p:cNvPr id="4" name="Picture 3"/>
          <p:cNvPicPr>
            <a:picLocks noChangeAspect="1"/>
          </p:cNvPicPr>
          <p:nvPr/>
        </p:nvPicPr>
        <p:blipFill>
          <a:blip r:embed="rId2"/>
          <a:stretch>
            <a:fillRect/>
          </a:stretch>
        </p:blipFill>
        <p:spPr>
          <a:xfrm>
            <a:off x="245141" y="222068"/>
            <a:ext cx="11419553" cy="1214846"/>
          </a:xfrm>
          <a:prstGeom prst="rect">
            <a:avLst/>
          </a:prstGeom>
        </p:spPr>
      </p:pic>
      <p:pic>
        <p:nvPicPr>
          <p:cNvPr id="5" name="Picture 4"/>
          <p:cNvPicPr>
            <a:picLocks noChangeAspect="1"/>
          </p:cNvPicPr>
          <p:nvPr/>
        </p:nvPicPr>
        <p:blipFill>
          <a:blip r:embed="rId3"/>
          <a:stretch>
            <a:fillRect/>
          </a:stretch>
        </p:blipFill>
        <p:spPr>
          <a:xfrm>
            <a:off x="319242" y="2549595"/>
            <a:ext cx="11345452" cy="2797509"/>
          </a:xfrm>
          <a:prstGeom prst="rect">
            <a:avLst/>
          </a:prstGeom>
        </p:spPr>
      </p:pic>
      <p:sp>
        <p:nvSpPr>
          <p:cNvPr id="7" name="TextBox 6"/>
          <p:cNvSpPr txBox="1"/>
          <p:nvPr/>
        </p:nvSpPr>
        <p:spPr>
          <a:xfrm>
            <a:off x="245141" y="1854926"/>
            <a:ext cx="1923293" cy="523220"/>
          </a:xfrm>
          <a:prstGeom prst="rect">
            <a:avLst/>
          </a:prstGeom>
          <a:noFill/>
        </p:spPr>
        <p:txBody>
          <a:bodyPr wrap="square" rtlCol="0">
            <a:spAutoFit/>
          </a:bodyPr>
          <a:lstStyle/>
          <a:p>
            <a:r>
              <a:rPr lang="en-US" sz="2800" b="1" u="sng" dirty="0">
                <a:solidFill>
                  <a:srgbClr val="00B050"/>
                </a:solidFill>
              </a:rPr>
              <a:t>Problem</a:t>
            </a:r>
          </a:p>
        </p:txBody>
      </p:sp>
    </p:spTree>
    <p:extLst>
      <p:ext uri="{BB962C8B-B14F-4D97-AF65-F5344CB8AC3E}">
        <p14:creationId xmlns:p14="http://schemas.microsoft.com/office/powerpoint/2010/main" val="40800976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168</a:t>
            </a:fld>
            <a:endParaRPr lang="en-AU"/>
          </a:p>
        </p:txBody>
      </p:sp>
      <p:pic>
        <p:nvPicPr>
          <p:cNvPr id="4" name="Picture 3"/>
          <p:cNvPicPr>
            <a:picLocks noChangeAspect="1"/>
          </p:cNvPicPr>
          <p:nvPr/>
        </p:nvPicPr>
        <p:blipFill>
          <a:blip r:embed="rId2"/>
          <a:stretch>
            <a:fillRect/>
          </a:stretch>
        </p:blipFill>
        <p:spPr>
          <a:xfrm>
            <a:off x="365111" y="326571"/>
            <a:ext cx="10372557" cy="3664144"/>
          </a:xfrm>
          <a:prstGeom prst="rect">
            <a:avLst/>
          </a:prstGeom>
        </p:spPr>
      </p:pic>
      <p:cxnSp>
        <p:nvCxnSpPr>
          <p:cNvPr id="6" name="Straight Connector 5"/>
          <p:cNvCxnSpPr/>
          <p:nvPr/>
        </p:nvCxnSpPr>
        <p:spPr>
          <a:xfrm>
            <a:off x="0" y="4454434"/>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94477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169</a:t>
            </a:fld>
            <a:endParaRPr lang="en-AU"/>
          </a:p>
        </p:txBody>
      </p:sp>
      <p:pic>
        <p:nvPicPr>
          <p:cNvPr id="4" name="Picture 3"/>
          <p:cNvPicPr>
            <a:picLocks noChangeAspect="1"/>
          </p:cNvPicPr>
          <p:nvPr/>
        </p:nvPicPr>
        <p:blipFill>
          <a:blip r:embed="rId2"/>
          <a:stretch>
            <a:fillRect/>
          </a:stretch>
        </p:blipFill>
        <p:spPr>
          <a:xfrm>
            <a:off x="387089" y="404948"/>
            <a:ext cx="11199665" cy="1601660"/>
          </a:xfrm>
          <a:prstGeom prst="rect">
            <a:avLst/>
          </a:prstGeom>
        </p:spPr>
      </p:pic>
      <p:pic>
        <p:nvPicPr>
          <p:cNvPr id="6" name="Picture 5"/>
          <p:cNvPicPr>
            <a:picLocks noChangeAspect="1"/>
          </p:cNvPicPr>
          <p:nvPr/>
        </p:nvPicPr>
        <p:blipFill>
          <a:blip r:embed="rId3"/>
          <a:stretch>
            <a:fillRect/>
          </a:stretch>
        </p:blipFill>
        <p:spPr>
          <a:xfrm>
            <a:off x="1610541" y="2411762"/>
            <a:ext cx="8469801" cy="462754"/>
          </a:xfrm>
          <a:prstGeom prst="rect">
            <a:avLst/>
          </a:prstGeom>
        </p:spPr>
      </p:pic>
      <p:sp>
        <p:nvSpPr>
          <p:cNvPr id="7" name="TextBox 6"/>
          <p:cNvSpPr txBox="1"/>
          <p:nvPr/>
        </p:nvSpPr>
        <p:spPr>
          <a:xfrm>
            <a:off x="26036" y="2339082"/>
            <a:ext cx="1923293" cy="523220"/>
          </a:xfrm>
          <a:prstGeom prst="rect">
            <a:avLst/>
          </a:prstGeom>
          <a:noFill/>
        </p:spPr>
        <p:txBody>
          <a:bodyPr wrap="square" rtlCol="0">
            <a:spAutoFit/>
          </a:bodyPr>
          <a:lstStyle/>
          <a:p>
            <a:r>
              <a:rPr lang="en-US" sz="2800" b="1" u="sng" dirty="0">
                <a:solidFill>
                  <a:srgbClr val="00B050"/>
                </a:solidFill>
              </a:rPr>
              <a:t>Problem</a:t>
            </a:r>
          </a:p>
        </p:txBody>
      </p:sp>
      <p:pic>
        <p:nvPicPr>
          <p:cNvPr id="9" name="Picture 8"/>
          <p:cNvPicPr>
            <a:picLocks noChangeAspect="1"/>
          </p:cNvPicPr>
          <p:nvPr/>
        </p:nvPicPr>
        <p:blipFill>
          <a:blip r:embed="rId4"/>
          <a:stretch>
            <a:fillRect/>
          </a:stretch>
        </p:blipFill>
        <p:spPr>
          <a:xfrm>
            <a:off x="1440723" y="3185127"/>
            <a:ext cx="6449242" cy="2964046"/>
          </a:xfrm>
          <a:prstGeom prst="rect">
            <a:avLst/>
          </a:prstGeom>
        </p:spPr>
      </p:pic>
    </p:spTree>
    <p:extLst>
      <p:ext uri="{BB962C8B-B14F-4D97-AF65-F5344CB8AC3E}">
        <p14:creationId xmlns:p14="http://schemas.microsoft.com/office/powerpoint/2010/main" val="348037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a:t>
            </a:fld>
            <a:endParaRPr lang="en-AU"/>
          </a:p>
        </p:txBody>
      </p:sp>
      <p:pic>
        <p:nvPicPr>
          <p:cNvPr id="4" name="Picture 3"/>
          <p:cNvPicPr>
            <a:picLocks noChangeAspect="1"/>
          </p:cNvPicPr>
          <p:nvPr/>
        </p:nvPicPr>
        <p:blipFill>
          <a:blip r:embed="rId2"/>
          <a:stretch>
            <a:fillRect/>
          </a:stretch>
        </p:blipFill>
        <p:spPr>
          <a:xfrm>
            <a:off x="372247" y="489397"/>
            <a:ext cx="9544050" cy="1828800"/>
          </a:xfrm>
          <a:prstGeom prst="rect">
            <a:avLst/>
          </a:prstGeom>
        </p:spPr>
      </p:pic>
      <p:pic>
        <p:nvPicPr>
          <p:cNvPr id="5" name="Picture 4"/>
          <p:cNvPicPr>
            <a:picLocks noChangeAspect="1"/>
          </p:cNvPicPr>
          <p:nvPr/>
        </p:nvPicPr>
        <p:blipFill>
          <a:blip r:embed="rId3"/>
          <a:stretch>
            <a:fillRect/>
          </a:stretch>
        </p:blipFill>
        <p:spPr>
          <a:xfrm>
            <a:off x="372247" y="2440740"/>
            <a:ext cx="4529129" cy="1613617"/>
          </a:xfrm>
          <a:prstGeom prst="rect">
            <a:avLst/>
          </a:prstGeom>
        </p:spPr>
      </p:pic>
      <p:cxnSp>
        <p:nvCxnSpPr>
          <p:cNvPr id="6" name="Straight Connector 5"/>
          <p:cNvCxnSpPr/>
          <p:nvPr/>
        </p:nvCxnSpPr>
        <p:spPr>
          <a:xfrm>
            <a:off x="0" y="4584700"/>
            <a:ext cx="12192000" cy="254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49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170</a:t>
            </a:fld>
            <a:endParaRPr lang="en-AU"/>
          </a:p>
        </p:txBody>
      </p:sp>
      <p:pic>
        <p:nvPicPr>
          <p:cNvPr id="4" name="Picture 3"/>
          <p:cNvPicPr>
            <a:picLocks noChangeAspect="1"/>
          </p:cNvPicPr>
          <p:nvPr/>
        </p:nvPicPr>
        <p:blipFill>
          <a:blip r:embed="rId2"/>
          <a:stretch>
            <a:fillRect/>
          </a:stretch>
        </p:blipFill>
        <p:spPr>
          <a:xfrm>
            <a:off x="108494" y="141208"/>
            <a:ext cx="11978185" cy="2523038"/>
          </a:xfrm>
          <a:prstGeom prst="rect">
            <a:avLst/>
          </a:prstGeom>
        </p:spPr>
      </p:pic>
      <p:pic>
        <p:nvPicPr>
          <p:cNvPr id="5" name="Picture 4"/>
          <p:cNvPicPr>
            <a:picLocks noChangeAspect="1"/>
          </p:cNvPicPr>
          <p:nvPr/>
        </p:nvPicPr>
        <p:blipFill>
          <a:blip r:embed="rId3"/>
          <a:stretch>
            <a:fillRect/>
          </a:stretch>
        </p:blipFill>
        <p:spPr>
          <a:xfrm>
            <a:off x="276001" y="2671223"/>
            <a:ext cx="8894125" cy="3614448"/>
          </a:xfrm>
          <a:prstGeom prst="rect">
            <a:avLst/>
          </a:prstGeom>
        </p:spPr>
      </p:pic>
    </p:spTree>
    <p:extLst>
      <p:ext uri="{BB962C8B-B14F-4D97-AF65-F5344CB8AC3E}">
        <p14:creationId xmlns:p14="http://schemas.microsoft.com/office/powerpoint/2010/main" val="22890559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171</a:t>
            </a:fld>
            <a:endParaRPr lang="en-AU"/>
          </a:p>
        </p:txBody>
      </p:sp>
      <p:pic>
        <p:nvPicPr>
          <p:cNvPr id="11" name="Picture 10"/>
          <p:cNvPicPr>
            <a:picLocks noChangeAspect="1"/>
          </p:cNvPicPr>
          <p:nvPr/>
        </p:nvPicPr>
        <p:blipFill>
          <a:blip r:embed="rId2"/>
          <a:stretch>
            <a:fillRect/>
          </a:stretch>
        </p:blipFill>
        <p:spPr>
          <a:xfrm>
            <a:off x="91440" y="1955481"/>
            <a:ext cx="11639006" cy="1254408"/>
          </a:xfrm>
          <a:prstGeom prst="rect">
            <a:avLst/>
          </a:prstGeom>
        </p:spPr>
      </p:pic>
      <p:pic>
        <p:nvPicPr>
          <p:cNvPr id="13" name="Picture 12"/>
          <p:cNvPicPr>
            <a:picLocks noChangeAspect="1"/>
          </p:cNvPicPr>
          <p:nvPr/>
        </p:nvPicPr>
        <p:blipFill>
          <a:blip r:embed="rId3"/>
          <a:stretch>
            <a:fillRect/>
          </a:stretch>
        </p:blipFill>
        <p:spPr>
          <a:xfrm>
            <a:off x="91440" y="4908433"/>
            <a:ext cx="10763794" cy="1376937"/>
          </a:xfrm>
          <a:prstGeom prst="rect">
            <a:avLst/>
          </a:prstGeom>
        </p:spPr>
      </p:pic>
      <p:pic>
        <p:nvPicPr>
          <p:cNvPr id="4" name="Picture 3"/>
          <p:cNvPicPr>
            <a:picLocks noChangeAspect="1"/>
          </p:cNvPicPr>
          <p:nvPr/>
        </p:nvPicPr>
        <p:blipFill>
          <a:blip r:embed="rId4"/>
          <a:stretch>
            <a:fillRect/>
          </a:stretch>
        </p:blipFill>
        <p:spPr>
          <a:xfrm>
            <a:off x="91440" y="1138558"/>
            <a:ext cx="3187338" cy="816923"/>
          </a:xfrm>
          <a:prstGeom prst="rect">
            <a:avLst/>
          </a:prstGeom>
        </p:spPr>
      </p:pic>
      <p:pic>
        <p:nvPicPr>
          <p:cNvPr id="5" name="Picture 4"/>
          <p:cNvPicPr>
            <a:picLocks noChangeAspect="1"/>
          </p:cNvPicPr>
          <p:nvPr/>
        </p:nvPicPr>
        <p:blipFill>
          <a:blip r:embed="rId5"/>
          <a:stretch>
            <a:fillRect/>
          </a:stretch>
        </p:blipFill>
        <p:spPr>
          <a:xfrm>
            <a:off x="91440" y="558644"/>
            <a:ext cx="2050869" cy="325966"/>
          </a:xfrm>
          <a:prstGeom prst="rect">
            <a:avLst/>
          </a:prstGeom>
        </p:spPr>
      </p:pic>
      <p:cxnSp>
        <p:nvCxnSpPr>
          <p:cNvPr id="7" name="Straight Connector 6"/>
          <p:cNvCxnSpPr/>
          <p:nvPr/>
        </p:nvCxnSpPr>
        <p:spPr>
          <a:xfrm>
            <a:off x="91440" y="1850979"/>
            <a:ext cx="3187338"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6"/>
          <a:stretch>
            <a:fillRect/>
          </a:stretch>
        </p:blipFill>
        <p:spPr>
          <a:xfrm>
            <a:off x="91440" y="3542535"/>
            <a:ext cx="2312126" cy="402757"/>
          </a:xfrm>
          <a:prstGeom prst="rect">
            <a:avLst/>
          </a:prstGeom>
        </p:spPr>
      </p:pic>
      <p:pic>
        <p:nvPicPr>
          <p:cNvPr id="9" name="Picture 8"/>
          <p:cNvPicPr>
            <a:picLocks noChangeAspect="1"/>
          </p:cNvPicPr>
          <p:nvPr/>
        </p:nvPicPr>
        <p:blipFill>
          <a:blip r:embed="rId7"/>
          <a:stretch>
            <a:fillRect/>
          </a:stretch>
        </p:blipFill>
        <p:spPr>
          <a:xfrm>
            <a:off x="91440" y="4019701"/>
            <a:ext cx="2899464" cy="764965"/>
          </a:xfrm>
          <a:prstGeom prst="rect">
            <a:avLst/>
          </a:prstGeom>
        </p:spPr>
      </p:pic>
      <p:cxnSp>
        <p:nvCxnSpPr>
          <p:cNvPr id="14" name="Straight Connector 13"/>
          <p:cNvCxnSpPr/>
          <p:nvPr/>
        </p:nvCxnSpPr>
        <p:spPr>
          <a:xfrm>
            <a:off x="91440" y="4776365"/>
            <a:ext cx="318733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44446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172</a:t>
            </a:fld>
            <a:endParaRPr lang="en-AU"/>
          </a:p>
        </p:txBody>
      </p:sp>
      <p:sp>
        <p:nvSpPr>
          <p:cNvPr id="5" name="TextBox 4"/>
          <p:cNvSpPr txBox="1"/>
          <p:nvPr/>
        </p:nvSpPr>
        <p:spPr>
          <a:xfrm>
            <a:off x="465906" y="96901"/>
            <a:ext cx="1672045" cy="523220"/>
          </a:xfrm>
          <a:prstGeom prst="rect">
            <a:avLst/>
          </a:prstGeom>
          <a:noFill/>
        </p:spPr>
        <p:txBody>
          <a:bodyPr wrap="square" rtlCol="0">
            <a:spAutoFit/>
          </a:bodyPr>
          <a:lstStyle/>
          <a:p>
            <a:r>
              <a:rPr lang="en-US" sz="2800" b="1" u="sng" dirty="0">
                <a:solidFill>
                  <a:srgbClr val="00B050"/>
                </a:solidFill>
              </a:rPr>
              <a:t>Problem</a:t>
            </a:r>
          </a:p>
        </p:txBody>
      </p:sp>
      <p:sp>
        <p:nvSpPr>
          <p:cNvPr id="6" name="TextBox 5"/>
          <p:cNvSpPr txBox="1"/>
          <p:nvPr/>
        </p:nvSpPr>
        <p:spPr>
          <a:xfrm>
            <a:off x="465907" y="3021873"/>
            <a:ext cx="1672045" cy="523220"/>
          </a:xfrm>
          <a:prstGeom prst="rect">
            <a:avLst/>
          </a:prstGeom>
          <a:noFill/>
        </p:spPr>
        <p:txBody>
          <a:bodyPr wrap="square" rtlCol="0">
            <a:spAutoFit/>
          </a:bodyPr>
          <a:lstStyle/>
          <a:p>
            <a:r>
              <a:rPr lang="en-US" sz="2800" b="1" u="sng" dirty="0">
                <a:solidFill>
                  <a:srgbClr val="00B050"/>
                </a:solidFill>
              </a:rPr>
              <a:t>Solution</a:t>
            </a:r>
          </a:p>
        </p:txBody>
      </p:sp>
      <p:pic>
        <p:nvPicPr>
          <p:cNvPr id="8" name="Picture 7"/>
          <p:cNvPicPr>
            <a:picLocks noChangeAspect="1"/>
          </p:cNvPicPr>
          <p:nvPr/>
        </p:nvPicPr>
        <p:blipFill>
          <a:blip r:embed="rId2"/>
          <a:stretch>
            <a:fillRect/>
          </a:stretch>
        </p:blipFill>
        <p:spPr>
          <a:xfrm>
            <a:off x="2025726" y="3545093"/>
            <a:ext cx="6365696" cy="2673593"/>
          </a:xfrm>
          <a:prstGeom prst="rect">
            <a:avLst/>
          </a:prstGeom>
        </p:spPr>
      </p:pic>
      <p:pic>
        <p:nvPicPr>
          <p:cNvPr id="9" name="Picture 8"/>
          <p:cNvPicPr>
            <a:picLocks noChangeAspect="1"/>
          </p:cNvPicPr>
          <p:nvPr/>
        </p:nvPicPr>
        <p:blipFill>
          <a:blip r:embed="rId3"/>
          <a:stretch>
            <a:fillRect/>
          </a:stretch>
        </p:blipFill>
        <p:spPr>
          <a:xfrm>
            <a:off x="2137952" y="164262"/>
            <a:ext cx="6695574" cy="582224"/>
          </a:xfrm>
          <a:prstGeom prst="rect">
            <a:avLst/>
          </a:prstGeom>
        </p:spPr>
      </p:pic>
      <p:pic>
        <p:nvPicPr>
          <p:cNvPr id="10" name="Picture 9"/>
          <p:cNvPicPr>
            <a:picLocks noChangeAspect="1"/>
          </p:cNvPicPr>
          <p:nvPr/>
        </p:nvPicPr>
        <p:blipFill>
          <a:blip r:embed="rId4"/>
          <a:stretch>
            <a:fillRect/>
          </a:stretch>
        </p:blipFill>
        <p:spPr>
          <a:xfrm>
            <a:off x="1824716" y="924339"/>
            <a:ext cx="6566706" cy="2279708"/>
          </a:xfrm>
          <a:prstGeom prst="rect">
            <a:avLst/>
          </a:prstGeom>
        </p:spPr>
      </p:pic>
    </p:spTree>
    <p:extLst>
      <p:ext uri="{BB962C8B-B14F-4D97-AF65-F5344CB8AC3E}">
        <p14:creationId xmlns:p14="http://schemas.microsoft.com/office/powerpoint/2010/main" val="36657722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173</a:t>
            </a:fld>
            <a:endParaRPr lang="en-AU"/>
          </a:p>
        </p:txBody>
      </p:sp>
      <p:pic>
        <p:nvPicPr>
          <p:cNvPr id="4" name="Picture 3"/>
          <p:cNvPicPr>
            <a:picLocks noChangeAspect="1"/>
          </p:cNvPicPr>
          <p:nvPr/>
        </p:nvPicPr>
        <p:blipFill>
          <a:blip r:embed="rId2"/>
          <a:stretch>
            <a:fillRect/>
          </a:stretch>
        </p:blipFill>
        <p:spPr>
          <a:xfrm>
            <a:off x="418011" y="350140"/>
            <a:ext cx="6139271" cy="2032012"/>
          </a:xfrm>
          <a:prstGeom prst="rect">
            <a:avLst/>
          </a:prstGeom>
        </p:spPr>
      </p:pic>
      <p:pic>
        <p:nvPicPr>
          <p:cNvPr id="5" name="Picture 4"/>
          <p:cNvPicPr>
            <a:picLocks noChangeAspect="1"/>
          </p:cNvPicPr>
          <p:nvPr/>
        </p:nvPicPr>
        <p:blipFill>
          <a:blip r:embed="rId3"/>
          <a:stretch>
            <a:fillRect/>
          </a:stretch>
        </p:blipFill>
        <p:spPr>
          <a:xfrm>
            <a:off x="916451" y="2617698"/>
            <a:ext cx="5539468" cy="545336"/>
          </a:xfrm>
          <a:prstGeom prst="rect">
            <a:avLst/>
          </a:prstGeom>
        </p:spPr>
      </p:pic>
      <p:cxnSp>
        <p:nvCxnSpPr>
          <p:cNvPr id="6" name="Straight Connector 5"/>
          <p:cNvCxnSpPr/>
          <p:nvPr/>
        </p:nvCxnSpPr>
        <p:spPr>
          <a:xfrm>
            <a:off x="1587" y="3567891"/>
            <a:ext cx="12190413"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38054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174</a:t>
            </a:fld>
            <a:endParaRPr lang="en-AU"/>
          </a:p>
        </p:txBody>
      </p:sp>
      <p:pic>
        <p:nvPicPr>
          <p:cNvPr id="7" name="Picture 6"/>
          <p:cNvPicPr>
            <a:picLocks noChangeAspect="1"/>
          </p:cNvPicPr>
          <p:nvPr/>
        </p:nvPicPr>
        <p:blipFill>
          <a:blip r:embed="rId2"/>
          <a:stretch>
            <a:fillRect/>
          </a:stretch>
        </p:blipFill>
        <p:spPr>
          <a:xfrm>
            <a:off x="317671" y="431073"/>
            <a:ext cx="11607435" cy="3082835"/>
          </a:xfrm>
          <a:prstGeom prst="rect">
            <a:avLst/>
          </a:prstGeom>
        </p:spPr>
      </p:pic>
    </p:spTree>
    <p:extLst>
      <p:ext uri="{BB962C8B-B14F-4D97-AF65-F5344CB8AC3E}">
        <p14:creationId xmlns:p14="http://schemas.microsoft.com/office/powerpoint/2010/main" val="16319664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175</a:t>
            </a:fld>
            <a:endParaRPr lang="en-AU"/>
          </a:p>
        </p:txBody>
      </p:sp>
      <p:pic>
        <p:nvPicPr>
          <p:cNvPr id="9" name="Picture 8"/>
          <p:cNvPicPr>
            <a:picLocks noChangeAspect="1"/>
          </p:cNvPicPr>
          <p:nvPr/>
        </p:nvPicPr>
        <p:blipFill>
          <a:blip r:embed="rId2"/>
          <a:stretch>
            <a:fillRect/>
          </a:stretch>
        </p:blipFill>
        <p:spPr>
          <a:xfrm>
            <a:off x="2048970" y="223076"/>
            <a:ext cx="7770238" cy="619805"/>
          </a:xfrm>
          <a:prstGeom prst="rect">
            <a:avLst/>
          </a:prstGeom>
        </p:spPr>
      </p:pic>
      <p:pic>
        <p:nvPicPr>
          <p:cNvPr id="10" name="Picture 9"/>
          <p:cNvPicPr>
            <a:picLocks noChangeAspect="1"/>
          </p:cNvPicPr>
          <p:nvPr/>
        </p:nvPicPr>
        <p:blipFill>
          <a:blip r:embed="rId3"/>
          <a:stretch>
            <a:fillRect/>
          </a:stretch>
        </p:blipFill>
        <p:spPr>
          <a:xfrm>
            <a:off x="2216329" y="964656"/>
            <a:ext cx="4798026" cy="1791118"/>
          </a:xfrm>
          <a:prstGeom prst="rect">
            <a:avLst/>
          </a:prstGeom>
        </p:spPr>
      </p:pic>
      <p:sp>
        <p:nvSpPr>
          <p:cNvPr id="11" name="TextBox 10"/>
          <p:cNvSpPr txBox="1"/>
          <p:nvPr/>
        </p:nvSpPr>
        <p:spPr>
          <a:xfrm>
            <a:off x="361403" y="240592"/>
            <a:ext cx="1672045" cy="584775"/>
          </a:xfrm>
          <a:prstGeom prst="rect">
            <a:avLst/>
          </a:prstGeom>
          <a:noFill/>
        </p:spPr>
        <p:txBody>
          <a:bodyPr wrap="square" rtlCol="0">
            <a:spAutoFit/>
          </a:bodyPr>
          <a:lstStyle/>
          <a:p>
            <a:r>
              <a:rPr lang="en-US" sz="3200" b="1" u="sng" dirty="0">
                <a:solidFill>
                  <a:srgbClr val="00B050"/>
                </a:solidFill>
              </a:rPr>
              <a:t>Problem</a:t>
            </a:r>
          </a:p>
        </p:txBody>
      </p:sp>
      <p:pic>
        <p:nvPicPr>
          <p:cNvPr id="13" name="Picture 12"/>
          <p:cNvPicPr>
            <a:picLocks noChangeAspect="1"/>
          </p:cNvPicPr>
          <p:nvPr/>
        </p:nvPicPr>
        <p:blipFill>
          <a:blip r:embed="rId4"/>
          <a:stretch>
            <a:fillRect/>
          </a:stretch>
        </p:blipFill>
        <p:spPr>
          <a:xfrm>
            <a:off x="1859838" y="3070348"/>
            <a:ext cx="6017065" cy="3270451"/>
          </a:xfrm>
          <a:prstGeom prst="rect">
            <a:avLst/>
          </a:prstGeom>
        </p:spPr>
      </p:pic>
      <p:pic>
        <p:nvPicPr>
          <p:cNvPr id="14" name="Picture 13"/>
          <p:cNvPicPr>
            <a:picLocks noChangeAspect="1"/>
          </p:cNvPicPr>
          <p:nvPr/>
        </p:nvPicPr>
        <p:blipFill>
          <a:blip r:embed="rId5"/>
          <a:stretch>
            <a:fillRect/>
          </a:stretch>
        </p:blipFill>
        <p:spPr>
          <a:xfrm>
            <a:off x="361403" y="2688568"/>
            <a:ext cx="1528487" cy="728531"/>
          </a:xfrm>
          <a:prstGeom prst="rect">
            <a:avLst/>
          </a:prstGeom>
        </p:spPr>
      </p:pic>
      <p:cxnSp>
        <p:nvCxnSpPr>
          <p:cNvPr id="16" name="Straight Connector 15"/>
          <p:cNvCxnSpPr/>
          <p:nvPr/>
        </p:nvCxnSpPr>
        <p:spPr>
          <a:xfrm>
            <a:off x="361403" y="3417099"/>
            <a:ext cx="14020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39289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176</a:t>
            </a:fld>
            <a:endParaRPr lang="en-AU"/>
          </a:p>
        </p:txBody>
      </p:sp>
      <p:pic>
        <p:nvPicPr>
          <p:cNvPr id="4" name="Picture 3"/>
          <p:cNvPicPr>
            <a:picLocks noChangeAspect="1"/>
          </p:cNvPicPr>
          <p:nvPr/>
        </p:nvPicPr>
        <p:blipFill>
          <a:blip r:embed="rId2"/>
          <a:stretch>
            <a:fillRect/>
          </a:stretch>
        </p:blipFill>
        <p:spPr>
          <a:xfrm>
            <a:off x="239867" y="246350"/>
            <a:ext cx="8061304" cy="2335407"/>
          </a:xfrm>
          <a:prstGeom prst="rect">
            <a:avLst/>
          </a:prstGeom>
        </p:spPr>
      </p:pic>
      <p:pic>
        <p:nvPicPr>
          <p:cNvPr id="7" name="Picture 6"/>
          <p:cNvPicPr>
            <a:picLocks noChangeAspect="1"/>
          </p:cNvPicPr>
          <p:nvPr/>
        </p:nvPicPr>
        <p:blipFill>
          <a:blip r:embed="rId3"/>
          <a:stretch>
            <a:fillRect/>
          </a:stretch>
        </p:blipFill>
        <p:spPr>
          <a:xfrm>
            <a:off x="579859" y="2997344"/>
            <a:ext cx="8356323" cy="3130645"/>
          </a:xfrm>
          <a:prstGeom prst="rect">
            <a:avLst/>
          </a:prstGeom>
        </p:spPr>
      </p:pic>
    </p:spTree>
    <p:extLst>
      <p:ext uri="{BB962C8B-B14F-4D97-AF65-F5344CB8AC3E}">
        <p14:creationId xmlns:p14="http://schemas.microsoft.com/office/powerpoint/2010/main" val="40168659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177</a:t>
            </a:fld>
            <a:endParaRPr lang="en-AU"/>
          </a:p>
        </p:txBody>
      </p:sp>
      <p:pic>
        <p:nvPicPr>
          <p:cNvPr id="6" name="Picture 5"/>
          <p:cNvPicPr>
            <a:picLocks noChangeAspect="1"/>
          </p:cNvPicPr>
          <p:nvPr/>
        </p:nvPicPr>
        <p:blipFill>
          <a:blip r:embed="rId2"/>
          <a:stretch>
            <a:fillRect/>
          </a:stretch>
        </p:blipFill>
        <p:spPr>
          <a:xfrm>
            <a:off x="0" y="828751"/>
            <a:ext cx="11112447" cy="2853604"/>
          </a:xfrm>
          <a:prstGeom prst="rect">
            <a:avLst/>
          </a:prstGeom>
        </p:spPr>
      </p:pic>
    </p:spTree>
    <p:extLst>
      <p:ext uri="{BB962C8B-B14F-4D97-AF65-F5344CB8AC3E}">
        <p14:creationId xmlns:p14="http://schemas.microsoft.com/office/powerpoint/2010/main" val="7322826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178</a:t>
            </a:fld>
            <a:endParaRPr lang="en-AU"/>
          </a:p>
        </p:txBody>
      </p:sp>
      <p:pic>
        <p:nvPicPr>
          <p:cNvPr id="4" name="Picture 3"/>
          <p:cNvPicPr>
            <a:picLocks noChangeAspect="1"/>
          </p:cNvPicPr>
          <p:nvPr/>
        </p:nvPicPr>
        <p:blipFill>
          <a:blip r:embed="rId2"/>
          <a:stretch>
            <a:fillRect/>
          </a:stretch>
        </p:blipFill>
        <p:spPr>
          <a:xfrm>
            <a:off x="629334" y="2792123"/>
            <a:ext cx="9354252" cy="3255386"/>
          </a:xfrm>
          <a:prstGeom prst="rect">
            <a:avLst/>
          </a:prstGeom>
        </p:spPr>
      </p:pic>
      <p:pic>
        <p:nvPicPr>
          <p:cNvPr id="5" name="Picture 4"/>
          <p:cNvPicPr>
            <a:picLocks noChangeAspect="1"/>
          </p:cNvPicPr>
          <p:nvPr/>
        </p:nvPicPr>
        <p:blipFill>
          <a:blip r:embed="rId3"/>
          <a:stretch>
            <a:fillRect/>
          </a:stretch>
        </p:blipFill>
        <p:spPr>
          <a:xfrm>
            <a:off x="690551" y="437718"/>
            <a:ext cx="9293035" cy="2211965"/>
          </a:xfrm>
          <a:prstGeom prst="rect">
            <a:avLst/>
          </a:prstGeom>
        </p:spPr>
      </p:pic>
    </p:spTree>
    <p:extLst>
      <p:ext uri="{BB962C8B-B14F-4D97-AF65-F5344CB8AC3E}">
        <p14:creationId xmlns:p14="http://schemas.microsoft.com/office/powerpoint/2010/main" val="21864741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179</a:t>
            </a:fld>
            <a:endParaRPr lang="en-AU"/>
          </a:p>
        </p:txBody>
      </p:sp>
      <p:pic>
        <p:nvPicPr>
          <p:cNvPr id="4" name="Picture 3"/>
          <p:cNvPicPr>
            <a:picLocks noChangeAspect="1"/>
          </p:cNvPicPr>
          <p:nvPr/>
        </p:nvPicPr>
        <p:blipFill>
          <a:blip r:embed="rId2"/>
          <a:stretch>
            <a:fillRect/>
          </a:stretch>
        </p:blipFill>
        <p:spPr>
          <a:xfrm>
            <a:off x="1968136" y="16096"/>
            <a:ext cx="4874079" cy="2353579"/>
          </a:xfrm>
          <a:prstGeom prst="rect">
            <a:avLst/>
          </a:prstGeom>
        </p:spPr>
      </p:pic>
      <p:sp>
        <p:nvSpPr>
          <p:cNvPr id="6" name="TextBox 5"/>
          <p:cNvSpPr txBox="1"/>
          <p:nvPr/>
        </p:nvSpPr>
        <p:spPr>
          <a:xfrm>
            <a:off x="296091" y="117566"/>
            <a:ext cx="1672045" cy="523220"/>
          </a:xfrm>
          <a:prstGeom prst="rect">
            <a:avLst/>
          </a:prstGeom>
          <a:noFill/>
        </p:spPr>
        <p:txBody>
          <a:bodyPr wrap="square" rtlCol="0">
            <a:spAutoFit/>
          </a:bodyPr>
          <a:lstStyle/>
          <a:p>
            <a:r>
              <a:rPr lang="en-US" sz="2800" b="1" u="sng" dirty="0">
                <a:solidFill>
                  <a:srgbClr val="00B050"/>
                </a:solidFill>
              </a:rPr>
              <a:t>Problem</a:t>
            </a:r>
          </a:p>
        </p:txBody>
      </p:sp>
      <p:pic>
        <p:nvPicPr>
          <p:cNvPr id="7" name="Picture 6"/>
          <p:cNvPicPr>
            <a:picLocks noChangeAspect="1"/>
          </p:cNvPicPr>
          <p:nvPr/>
        </p:nvPicPr>
        <p:blipFill>
          <a:blip r:embed="rId3"/>
          <a:stretch>
            <a:fillRect/>
          </a:stretch>
        </p:blipFill>
        <p:spPr>
          <a:xfrm>
            <a:off x="137032" y="1744984"/>
            <a:ext cx="1957577" cy="739224"/>
          </a:xfrm>
          <a:prstGeom prst="rect">
            <a:avLst/>
          </a:prstGeom>
        </p:spPr>
      </p:pic>
      <p:pic>
        <p:nvPicPr>
          <p:cNvPr id="8" name="Picture 7"/>
          <p:cNvPicPr>
            <a:picLocks noChangeAspect="1"/>
          </p:cNvPicPr>
          <p:nvPr/>
        </p:nvPicPr>
        <p:blipFill>
          <a:blip r:embed="rId4"/>
          <a:stretch>
            <a:fillRect/>
          </a:stretch>
        </p:blipFill>
        <p:spPr>
          <a:xfrm>
            <a:off x="137032" y="2484208"/>
            <a:ext cx="11921109" cy="3629209"/>
          </a:xfrm>
          <a:prstGeom prst="rect">
            <a:avLst/>
          </a:prstGeom>
        </p:spPr>
      </p:pic>
      <p:cxnSp>
        <p:nvCxnSpPr>
          <p:cNvPr id="10" name="Straight Connector 9"/>
          <p:cNvCxnSpPr/>
          <p:nvPr/>
        </p:nvCxnSpPr>
        <p:spPr>
          <a:xfrm>
            <a:off x="296091" y="2369675"/>
            <a:ext cx="167204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863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a:t>
            </a:fld>
            <a:endParaRPr lang="en-AU"/>
          </a:p>
        </p:txBody>
      </p:sp>
      <p:pic>
        <p:nvPicPr>
          <p:cNvPr id="4" name="Picture 3"/>
          <p:cNvPicPr>
            <a:picLocks noChangeAspect="1"/>
          </p:cNvPicPr>
          <p:nvPr/>
        </p:nvPicPr>
        <p:blipFill>
          <a:blip r:embed="rId2"/>
          <a:stretch>
            <a:fillRect/>
          </a:stretch>
        </p:blipFill>
        <p:spPr>
          <a:xfrm>
            <a:off x="275003" y="393700"/>
            <a:ext cx="10883687" cy="2540000"/>
          </a:xfrm>
          <a:prstGeom prst="rect">
            <a:avLst/>
          </a:prstGeom>
        </p:spPr>
      </p:pic>
      <p:cxnSp>
        <p:nvCxnSpPr>
          <p:cNvPr id="5" name="Straight Connector 4"/>
          <p:cNvCxnSpPr/>
          <p:nvPr/>
        </p:nvCxnSpPr>
        <p:spPr>
          <a:xfrm>
            <a:off x="396003" y="901172"/>
            <a:ext cx="3591797" cy="52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541596" y="3441172"/>
                <a:ext cx="10350500" cy="461665"/>
              </a:xfrm>
              <a:prstGeom prst="rect">
                <a:avLst/>
              </a:prstGeom>
              <a:noFill/>
            </p:spPr>
            <p:txBody>
              <a:bodyPr wrap="square" rtlCol="0">
                <a:spAutoFit/>
              </a:bodyPr>
              <a:lstStyle/>
              <a:p>
                <a:r>
                  <a:rPr lang="en-US" sz="2400" dirty="0">
                    <a:solidFill>
                      <a:schemeClr val="tx1"/>
                    </a:solidFill>
                  </a:rPr>
                  <a:t>For instance , in order to find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𝐴</m:t>
                        </m:r>
                      </m:e>
                      <m:sup>
                        <m:r>
                          <a:rPr lang="en-US" sz="2400" b="0" i="1" smtClean="0">
                            <a:solidFill>
                              <a:schemeClr val="tx1"/>
                            </a:solidFill>
                            <a:latin typeface="Cambria Math" panose="02040503050406030204" pitchFamily="18" charset="0"/>
                          </a:rPr>
                          <m:t>2</m:t>
                        </m:r>
                      </m:sup>
                    </m:sSup>
                  </m:oMath>
                </a14:m>
                <a:r>
                  <a:rPr lang="en-AU" sz="2400" dirty="0">
                    <a:solidFill>
                      <a:schemeClr val="tx1"/>
                    </a:solidFill>
                  </a:rPr>
                  <a:t> we will multiply </a:t>
                </a:r>
                <a14:m>
                  <m:oMath xmlns:m="http://schemas.openxmlformats.org/officeDocument/2006/math">
                    <m:r>
                      <a:rPr lang="en-US" sz="2400" i="1">
                        <a:solidFill>
                          <a:schemeClr val="tx1"/>
                        </a:solidFill>
                        <a:latin typeface="Cambria Math" panose="02040503050406030204" pitchFamily="18" charset="0"/>
                      </a:rPr>
                      <m:t>𝐴</m:t>
                    </m:r>
                  </m:oMath>
                </a14:m>
                <a:r>
                  <a:rPr lang="en-AU" sz="2400" dirty="0">
                    <a:solidFill>
                      <a:schemeClr val="tx1"/>
                    </a:solidFill>
                  </a:rPr>
                  <a:t> with </a:t>
                </a:r>
                <a14:m>
                  <m:oMath xmlns:m="http://schemas.openxmlformats.org/officeDocument/2006/math">
                    <m:r>
                      <a:rPr lang="en-US" sz="2400" i="1">
                        <a:solidFill>
                          <a:schemeClr val="tx1"/>
                        </a:solidFill>
                        <a:latin typeface="Cambria Math" panose="02040503050406030204" pitchFamily="18" charset="0"/>
                      </a:rPr>
                      <m:t>𝐴</m:t>
                    </m:r>
                  </m:oMath>
                </a14:m>
                <a:r>
                  <a:rPr lang="en-AU" dirty="0">
                    <a:solidFill>
                      <a:schemeClr val="tx1"/>
                    </a:solidFill>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541596" y="3441172"/>
                <a:ext cx="10350500" cy="461665"/>
              </a:xfrm>
              <a:prstGeom prst="rect">
                <a:avLst/>
              </a:prstGeom>
              <a:blipFill rotWithShape="0">
                <a:blip r:embed="rId3"/>
                <a:stretch>
                  <a:fillRect l="-942" t="-10526" b="-28947"/>
                </a:stretch>
              </a:blipFill>
            </p:spPr>
            <p:txBody>
              <a:bodyPr/>
              <a:lstStyle/>
              <a:p>
                <a:r>
                  <a:rPr lang="en-AU">
                    <a:noFill/>
                  </a:rPr>
                  <a:t> </a:t>
                </a:r>
              </a:p>
            </p:txBody>
          </p:sp>
        </mc:Fallback>
      </mc:AlternateContent>
      <p:cxnSp>
        <p:nvCxnSpPr>
          <p:cNvPr id="9" name="Straight Connector 8"/>
          <p:cNvCxnSpPr/>
          <p:nvPr/>
        </p:nvCxnSpPr>
        <p:spPr>
          <a:xfrm>
            <a:off x="0" y="45847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5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180</a:t>
            </a:fld>
            <a:endParaRPr lang="en-AU"/>
          </a:p>
        </p:txBody>
      </p:sp>
      <p:pic>
        <p:nvPicPr>
          <p:cNvPr id="4" name="Picture 3"/>
          <p:cNvPicPr>
            <a:picLocks noChangeAspect="1"/>
          </p:cNvPicPr>
          <p:nvPr/>
        </p:nvPicPr>
        <p:blipFill>
          <a:blip r:embed="rId2"/>
          <a:stretch>
            <a:fillRect/>
          </a:stretch>
        </p:blipFill>
        <p:spPr>
          <a:xfrm>
            <a:off x="355340" y="328911"/>
            <a:ext cx="10697683" cy="1672046"/>
          </a:xfrm>
          <a:prstGeom prst="rect">
            <a:avLst/>
          </a:prstGeom>
        </p:spPr>
      </p:pic>
      <p:pic>
        <p:nvPicPr>
          <p:cNvPr id="5" name="Picture 4"/>
          <p:cNvPicPr>
            <a:picLocks noChangeAspect="1"/>
          </p:cNvPicPr>
          <p:nvPr/>
        </p:nvPicPr>
        <p:blipFill>
          <a:blip r:embed="rId3"/>
          <a:stretch>
            <a:fillRect/>
          </a:stretch>
        </p:blipFill>
        <p:spPr>
          <a:xfrm>
            <a:off x="114804" y="2170773"/>
            <a:ext cx="11965565" cy="1201782"/>
          </a:xfrm>
          <a:prstGeom prst="rect">
            <a:avLst/>
          </a:prstGeom>
        </p:spPr>
      </p:pic>
      <p:pic>
        <p:nvPicPr>
          <p:cNvPr id="6" name="Picture 5"/>
          <p:cNvPicPr>
            <a:picLocks noChangeAspect="1"/>
          </p:cNvPicPr>
          <p:nvPr/>
        </p:nvPicPr>
        <p:blipFill>
          <a:blip r:embed="rId4"/>
          <a:stretch>
            <a:fillRect/>
          </a:stretch>
        </p:blipFill>
        <p:spPr>
          <a:xfrm>
            <a:off x="255479" y="3500846"/>
            <a:ext cx="11187583" cy="2660831"/>
          </a:xfrm>
          <a:prstGeom prst="rect">
            <a:avLst/>
          </a:prstGeom>
        </p:spPr>
      </p:pic>
    </p:spTree>
    <p:extLst>
      <p:ext uri="{BB962C8B-B14F-4D97-AF65-F5344CB8AC3E}">
        <p14:creationId xmlns:p14="http://schemas.microsoft.com/office/powerpoint/2010/main" val="14154118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181</a:t>
            </a:fld>
            <a:endParaRPr lang="en-AU"/>
          </a:p>
        </p:txBody>
      </p:sp>
      <p:pic>
        <p:nvPicPr>
          <p:cNvPr id="4" name="Picture 3"/>
          <p:cNvPicPr>
            <a:picLocks noChangeAspect="1"/>
          </p:cNvPicPr>
          <p:nvPr/>
        </p:nvPicPr>
        <p:blipFill>
          <a:blip r:embed="rId2"/>
          <a:stretch>
            <a:fillRect/>
          </a:stretch>
        </p:blipFill>
        <p:spPr>
          <a:xfrm>
            <a:off x="378823" y="297228"/>
            <a:ext cx="6822213" cy="2415220"/>
          </a:xfrm>
          <a:prstGeom prst="rect">
            <a:avLst/>
          </a:prstGeom>
        </p:spPr>
      </p:pic>
      <p:pic>
        <p:nvPicPr>
          <p:cNvPr id="6" name="Picture 5"/>
          <p:cNvPicPr>
            <a:picLocks noChangeAspect="1"/>
          </p:cNvPicPr>
          <p:nvPr/>
        </p:nvPicPr>
        <p:blipFill>
          <a:blip r:embed="rId3"/>
          <a:stretch>
            <a:fillRect/>
          </a:stretch>
        </p:blipFill>
        <p:spPr>
          <a:xfrm>
            <a:off x="143690" y="3122373"/>
            <a:ext cx="3015071" cy="430724"/>
          </a:xfrm>
          <a:prstGeom prst="rect">
            <a:avLst/>
          </a:prstGeom>
        </p:spPr>
      </p:pic>
      <p:pic>
        <p:nvPicPr>
          <p:cNvPr id="7" name="Picture 6"/>
          <p:cNvPicPr>
            <a:picLocks noChangeAspect="1"/>
          </p:cNvPicPr>
          <p:nvPr/>
        </p:nvPicPr>
        <p:blipFill>
          <a:blip r:embed="rId4"/>
          <a:stretch>
            <a:fillRect/>
          </a:stretch>
        </p:blipFill>
        <p:spPr>
          <a:xfrm>
            <a:off x="274320" y="3649265"/>
            <a:ext cx="3192446" cy="818232"/>
          </a:xfrm>
          <a:prstGeom prst="rect">
            <a:avLst/>
          </a:prstGeom>
        </p:spPr>
      </p:pic>
      <p:cxnSp>
        <p:nvCxnSpPr>
          <p:cNvPr id="9" name="Straight Connector 8"/>
          <p:cNvCxnSpPr/>
          <p:nvPr/>
        </p:nvCxnSpPr>
        <p:spPr>
          <a:xfrm>
            <a:off x="274320" y="4563665"/>
            <a:ext cx="3411865"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5"/>
          <a:stretch>
            <a:fillRect/>
          </a:stretch>
        </p:blipFill>
        <p:spPr>
          <a:xfrm>
            <a:off x="274320" y="4734502"/>
            <a:ext cx="11434551" cy="1244577"/>
          </a:xfrm>
          <a:prstGeom prst="rect">
            <a:avLst/>
          </a:prstGeom>
        </p:spPr>
      </p:pic>
      <p:cxnSp>
        <p:nvCxnSpPr>
          <p:cNvPr id="13" name="Straight Connector 12"/>
          <p:cNvCxnSpPr/>
          <p:nvPr/>
        </p:nvCxnSpPr>
        <p:spPr>
          <a:xfrm>
            <a:off x="1587" y="3000079"/>
            <a:ext cx="12190413" cy="261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24883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182</a:t>
            </a:fld>
            <a:endParaRPr lang="en-AU"/>
          </a:p>
        </p:txBody>
      </p:sp>
      <p:pic>
        <p:nvPicPr>
          <p:cNvPr id="4" name="Picture 3"/>
          <p:cNvPicPr>
            <a:picLocks noChangeAspect="1"/>
          </p:cNvPicPr>
          <p:nvPr/>
        </p:nvPicPr>
        <p:blipFill>
          <a:blip r:embed="rId2"/>
          <a:stretch>
            <a:fillRect/>
          </a:stretch>
        </p:blipFill>
        <p:spPr>
          <a:xfrm>
            <a:off x="203835" y="477582"/>
            <a:ext cx="11787504" cy="1658982"/>
          </a:xfrm>
          <a:prstGeom prst="rect">
            <a:avLst/>
          </a:prstGeom>
        </p:spPr>
      </p:pic>
      <p:pic>
        <p:nvPicPr>
          <p:cNvPr id="6" name="Picture 5"/>
          <p:cNvPicPr>
            <a:picLocks noChangeAspect="1"/>
          </p:cNvPicPr>
          <p:nvPr/>
        </p:nvPicPr>
        <p:blipFill>
          <a:blip r:embed="rId3"/>
          <a:stretch>
            <a:fillRect/>
          </a:stretch>
        </p:blipFill>
        <p:spPr>
          <a:xfrm>
            <a:off x="248110" y="2749892"/>
            <a:ext cx="11943890" cy="1835169"/>
          </a:xfrm>
          <a:prstGeom prst="rect">
            <a:avLst/>
          </a:prstGeom>
        </p:spPr>
      </p:pic>
    </p:spTree>
    <p:extLst>
      <p:ext uri="{BB962C8B-B14F-4D97-AF65-F5344CB8AC3E}">
        <p14:creationId xmlns:p14="http://schemas.microsoft.com/office/powerpoint/2010/main" val="27018966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183</a:t>
            </a:fld>
            <a:endParaRPr lang="en-AU"/>
          </a:p>
        </p:txBody>
      </p:sp>
      <p:pic>
        <p:nvPicPr>
          <p:cNvPr id="4" name="Picture 3"/>
          <p:cNvPicPr>
            <a:picLocks noChangeAspect="1"/>
          </p:cNvPicPr>
          <p:nvPr/>
        </p:nvPicPr>
        <p:blipFill>
          <a:blip r:embed="rId2"/>
          <a:stretch>
            <a:fillRect/>
          </a:stretch>
        </p:blipFill>
        <p:spPr>
          <a:xfrm>
            <a:off x="1884816" y="256696"/>
            <a:ext cx="8425542" cy="2383541"/>
          </a:xfrm>
          <a:prstGeom prst="rect">
            <a:avLst/>
          </a:prstGeom>
        </p:spPr>
      </p:pic>
      <p:pic>
        <p:nvPicPr>
          <p:cNvPr id="5" name="Picture 4"/>
          <p:cNvPicPr>
            <a:picLocks noChangeAspect="1"/>
          </p:cNvPicPr>
          <p:nvPr/>
        </p:nvPicPr>
        <p:blipFill>
          <a:blip r:embed="rId3"/>
          <a:stretch>
            <a:fillRect/>
          </a:stretch>
        </p:blipFill>
        <p:spPr>
          <a:xfrm>
            <a:off x="337134" y="3005998"/>
            <a:ext cx="8900806" cy="2760759"/>
          </a:xfrm>
          <a:prstGeom prst="rect">
            <a:avLst/>
          </a:prstGeom>
        </p:spPr>
      </p:pic>
      <p:sp>
        <p:nvSpPr>
          <p:cNvPr id="6" name="TextBox 5"/>
          <p:cNvSpPr txBox="1"/>
          <p:nvPr/>
        </p:nvSpPr>
        <p:spPr>
          <a:xfrm>
            <a:off x="337134" y="156754"/>
            <a:ext cx="2366877" cy="523220"/>
          </a:xfrm>
          <a:prstGeom prst="rect">
            <a:avLst/>
          </a:prstGeom>
          <a:noFill/>
        </p:spPr>
        <p:txBody>
          <a:bodyPr wrap="square" rtlCol="0">
            <a:spAutoFit/>
          </a:bodyPr>
          <a:lstStyle/>
          <a:p>
            <a:r>
              <a:rPr lang="en-US" sz="2800" u="sng" dirty="0">
                <a:solidFill>
                  <a:srgbClr val="00B050"/>
                </a:solidFill>
              </a:rPr>
              <a:t>Problem</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CA959D42-AEAD-4A05-AFFC-618FF2FEF1AB}"/>
                  </a:ext>
                </a:extLst>
              </p14:cNvPr>
              <p14:cNvContentPartPr/>
              <p14:nvPr/>
            </p14:nvContentPartPr>
            <p14:xfrm>
              <a:off x="3196800" y="573120"/>
              <a:ext cx="8363880" cy="5358600"/>
            </p14:xfrm>
          </p:contentPart>
        </mc:Choice>
        <mc:Fallback xmlns="">
          <p:pic>
            <p:nvPicPr>
              <p:cNvPr id="7" name="Ink 6">
                <a:extLst>
                  <a:ext uri="{FF2B5EF4-FFF2-40B4-BE49-F238E27FC236}">
                    <a16:creationId xmlns:a16="http://schemas.microsoft.com/office/drawing/2014/main" id="{CA959D42-AEAD-4A05-AFFC-618FF2FEF1AB}"/>
                  </a:ext>
                </a:extLst>
              </p:cNvPr>
              <p:cNvPicPr/>
              <p:nvPr/>
            </p:nvPicPr>
            <p:blipFill>
              <a:blip r:embed="rId5"/>
              <a:stretch>
                <a:fillRect/>
              </a:stretch>
            </p:blipFill>
            <p:spPr>
              <a:xfrm>
                <a:off x="3187440" y="563760"/>
                <a:ext cx="8382600" cy="5377320"/>
              </a:xfrm>
              <a:prstGeom prst="rect">
                <a:avLst/>
              </a:prstGeom>
            </p:spPr>
          </p:pic>
        </mc:Fallback>
      </mc:AlternateContent>
    </p:spTree>
    <p:extLst>
      <p:ext uri="{BB962C8B-B14F-4D97-AF65-F5344CB8AC3E}">
        <p14:creationId xmlns:p14="http://schemas.microsoft.com/office/powerpoint/2010/main" val="507634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EFCCD7D-E9BD-4B4A-B95E-68FFD6E68099}"/>
              </a:ext>
            </a:extLst>
          </p:cNvPr>
          <p:cNvSpPr>
            <a:spLocks noGrp="1"/>
          </p:cNvSpPr>
          <p:nvPr>
            <p:ph type="ftr" sz="quarter" idx="11"/>
          </p:nvPr>
        </p:nvSpPr>
        <p:spPr/>
        <p:txBody>
          <a:bodyPr/>
          <a:lstStyle/>
          <a:p>
            <a:endParaRPr lang="en-AU"/>
          </a:p>
        </p:txBody>
      </p:sp>
      <p:sp>
        <p:nvSpPr>
          <p:cNvPr id="3" name="Slide Number Placeholder 2">
            <a:extLst>
              <a:ext uri="{FF2B5EF4-FFF2-40B4-BE49-F238E27FC236}">
                <a16:creationId xmlns:a16="http://schemas.microsoft.com/office/drawing/2014/main" xmlns="" id="{81834DCF-E430-47F8-B2CA-F1BFAC7AD473}"/>
              </a:ext>
            </a:extLst>
          </p:cNvPr>
          <p:cNvSpPr>
            <a:spLocks noGrp="1"/>
          </p:cNvSpPr>
          <p:nvPr>
            <p:ph type="sldNum" sz="quarter" idx="12"/>
          </p:nvPr>
        </p:nvSpPr>
        <p:spPr/>
        <p:txBody>
          <a:bodyPr/>
          <a:lstStyle/>
          <a:p>
            <a:fld id="{1562F6CC-ED07-4145-97E7-16A7EFCC3268}" type="slidenum">
              <a:rPr lang="en-AU" smtClean="0"/>
              <a:t>184</a:t>
            </a:fld>
            <a:endParaRPr lang="en-AU"/>
          </a:p>
        </p:txBody>
      </p:sp>
      <p:pic>
        <p:nvPicPr>
          <p:cNvPr id="4" name="Picture 3">
            <a:extLst>
              <a:ext uri="{FF2B5EF4-FFF2-40B4-BE49-F238E27FC236}">
                <a16:creationId xmlns:a16="http://schemas.microsoft.com/office/drawing/2014/main" xmlns="" id="{7D991C5E-3873-4A93-87A9-229332632877}"/>
              </a:ext>
            </a:extLst>
          </p:cNvPr>
          <p:cNvPicPr>
            <a:picLocks noChangeAspect="1"/>
          </p:cNvPicPr>
          <p:nvPr/>
        </p:nvPicPr>
        <p:blipFill>
          <a:blip r:embed="rId2"/>
          <a:stretch>
            <a:fillRect/>
          </a:stretch>
        </p:blipFill>
        <p:spPr>
          <a:xfrm>
            <a:off x="1883229" y="1265987"/>
            <a:ext cx="8425542" cy="2383541"/>
          </a:xfrm>
          <a:prstGeom prst="rect">
            <a:avLst/>
          </a:prstGeom>
        </p:spPr>
      </p:pic>
      <p:sp>
        <p:nvSpPr>
          <p:cNvPr id="5" name="TextBox 4">
            <a:extLst>
              <a:ext uri="{FF2B5EF4-FFF2-40B4-BE49-F238E27FC236}">
                <a16:creationId xmlns:a16="http://schemas.microsoft.com/office/drawing/2014/main" xmlns="" id="{85F70925-4C4C-412F-82FA-7BCD9EA527F0}"/>
              </a:ext>
            </a:extLst>
          </p:cNvPr>
          <p:cNvSpPr txBox="1"/>
          <p:nvPr/>
        </p:nvSpPr>
        <p:spPr>
          <a:xfrm>
            <a:off x="1036522" y="215660"/>
            <a:ext cx="1359668" cy="584775"/>
          </a:xfrm>
          <a:prstGeom prst="rect">
            <a:avLst/>
          </a:prstGeom>
          <a:noFill/>
        </p:spPr>
        <p:txBody>
          <a:bodyPr wrap="none" rtlCol="0">
            <a:spAutoFit/>
          </a:bodyPr>
          <a:lstStyle/>
          <a:p>
            <a:r>
              <a:rPr lang="en-US" sz="3200" dirty="0"/>
              <a:t>Quiz -2</a:t>
            </a:r>
          </a:p>
        </p:txBody>
      </p:sp>
      <p:pic>
        <p:nvPicPr>
          <p:cNvPr id="6" name="Picture 5">
            <a:extLst>
              <a:ext uri="{FF2B5EF4-FFF2-40B4-BE49-F238E27FC236}">
                <a16:creationId xmlns:a16="http://schemas.microsoft.com/office/drawing/2014/main" xmlns="" id="{65B99780-8A3D-42EF-B4DD-1557EA9218DC}"/>
              </a:ext>
            </a:extLst>
          </p:cNvPr>
          <p:cNvPicPr>
            <a:picLocks noChangeAspect="1"/>
          </p:cNvPicPr>
          <p:nvPr/>
        </p:nvPicPr>
        <p:blipFill>
          <a:blip r:embed="rId3"/>
          <a:stretch>
            <a:fillRect/>
          </a:stretch>
        </p:blipFill>
        <p:spPr>
          <a:xfrm>
            <a:off x="248110" y="3854073"/>
            <a:ext cx="11943890" cy="1835169"/>
          </a:xfrm>
          <a:prstGeom prst="rect">
            <a:avLst/>
          </a:prstGeom>
        </p:spPr>
      </p:pic>
    </p:spTree>
    <p:extLst>
      <p:ext uri="{BB962C8B-B14F-4D97-AF65-F5344CB8AC3E}">
        <p14:creationId xmlns:p14="http://schemas.microsoft.com/office/powerpoint/2010/main" val="24529346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185</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00B23B7A-B21D-44DF-B8E6-3F0551ABBFDF}"/>
                  </a:ext>
                </a:extLst>
              </p14:cNvPr>
              <p14:cNvContentPartPr/>
              <p14:nvPr/>
            </p14:nvContentPartPr>
            <p14:xfrm>
              <a:off x="780120" y="408600"/>
              <a:ext cx="7954920" cy="5681160"/>
            </p14:xfrm>
          </p:contentPart>
        </mc:Choice>
        <mc:Fallback xmlns="">
          <p:pic>
            <p:nvPicPr>
              <p:cNvPr id="4" name="Ink 3">
                <a:extLst>
                  <a:ext uri="{FF2B5EF4-FFF2-40B4-BE49-F238E27FC236}">
                    <a16:creationId xmlns:a16="http://schemas.microsoft.com/office/drawing/2014/main" id="{00B23B7A-B21D-44DF-B8E6-3F0551ABBFDF}"/>
                  </a:ext>
                </a:extLst>
              </p:cNvPr>
              <p:cNvPicPr/>
              <p:nvPr/>
            </p:nvPicPr>
            <p:blipFill>
              <a:blip r:embed="rId3"/>
              <a:stretch>
                <a:fillRect/>
              </a:stretch>
            </p:blipFill>
            <p:spPr>
              <a:xfrm>
                <a:off x="770760" y="399240"/>
                <a:ext cx="7973640" cy="5699880"/>
              </a:xfrm>
              <a:prstGeom prst="rect">
                <a:avLst/>
              </a:prstGeom>
            </p:spPr>
          </p:pic>
        </mc:Fallback>
      </mc:AlternateContent>
    </p:spTree>
    <p:extLst>
      <p:ext uri="{BB962C8B-B14F-4D97-AF65-F5344CB8AC3E}">
        <p14:creationId xmlns:p14="http://schemas.microsoft.com/office/powerpoint/2010/main" val="1764277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186</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261FB604-3ACB-4C6F-A6FE-F415ADC047CF}"/>
                  </a:ext>
                </a:extLst>
              </p14:cNvPr>
              <p14:cNvContentPartPr/>
              <p14:nvPr/>
            </p14:nvContentPartPr>
            <p14:xfrm>
              <a:off x="695880" y="265320"/>
              <a:ext cx="11384280" cy="6552000"/>
            </p14:xfrm>
          </p:contentPart>
        </mc:Choice>
        <mc:Fallback xmlns="">
          <p:pic>
            <p:nvPicPr>
              <p:cNvPr id="4" name="Ink 3">
                <a:extLst>
                  <a:ext uri="{FF2B5EF4-FFF2-40B4-BE49-F238E27FC236}">
                    <a16:creationId xmlns:a16="http://schemas.microsoft.com/office/drawing/2014/main" id="{261FB604-3ACB-4C6F-A6FE-F415ADC047CF}"/>
                  </a:ext>
                </a:extLst>
              </p:cNvPr>
              <p:cNvPicPr/>
              <p:nvPr/>
            </p:nvPicPr>
            <p:blipFill>
              <a:blip r:embed="rId3"/>
              <a:stretch>
                <a:fillRect/>
              </a:stretch>
            </p:blipFill>
            <p:spPr>
              <a:xfrm>
                <a:off x="686520" y="255960"/>
                <a:ext cx="11403000" cy="6570720"/>
              </a:xfrm>
              <a:prstGeom prst="rect">
                <a:avLst/>
              </a:prstGeom>
            </p:spPr>
          </p:pic>
        </mc:Fallback>
      </mc:AlternateContent>
    </p:spTree>
    <p:extLst>
      <p:ext uri="{BB962C8B-B14F-4D97-AF65-F5344CB8AC3E}">
        <p14:creationId xmlns:p14="http://schemas.microsoft.com/office/powerpoint/2010/main" val="14788283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187</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2B6473A3-0A6B-4915-955D-76A72FE27627}"/>
                  </a:ext>
                </a:extLst>
              </p14:cNvPr>
              <p14:cNvContentPartPr/>
              <p14:nvPr/>
            </p14:nvContentPartPr>
            <p14:xfrm>
              <a:off x="1222560" y="869040"/>
              <a:ext cx="7923960" cy="3437280"/>
            </p14:xfrm>
          </p:contentPart>
        </mc:Choice>
        <mc:Fallback xmlns="">
          <p:pic>
            <p:nvPicPr>
              <p:cNvPr id="4" name="Ink 3">
                <a:extLst>
                  <a:ext uri="{FF2B5EF4-FFF2-40B4-BE49-F238E27FC236}">
                    <a16:creationId xmlns:a16="http://schemas.microsoft.com/office/drawing/2014/main" id="{2B6473A3-0A6B-4915-955D-76A72FE27627}"/>
                  </a:ext>
                </a:extLst>
              </p:cNvPr>
              <p:cNvPicPr/>
              <p:nvPr/>
            </p:nvPicPr>
            <p:blipFill>
              <a:blip r:embed="rId3"/>
              <a:stretch>
                <a:fillRect/>
              </a:stretch>
            </p:blipFill>
            <p:spPr>
              <a:xfrm>
                <a:off x="1213200" y="859680"/>
                <a:ext cx="7942680" cy="3456000"/>
              </a:xfrm>
              <a:prstGeom prst="rect">
                <a:avLst/>
              </a:prstGeom>
            </p:spPr>
          </p:pic>
        </mc:Fallback>
      </mc:AlternateContent>
    </p:spTree>
    <p:extLst>
      <p:ext uri="{BB962C8B-B14F-4D97-AF65-F5344CB8AC3E}">
        <p14:creationId xmlns:p14="http://schemas.microsoft.com/office/powerpoint/2010/main" val="1959027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188</a:t>
            </a:fld>
            <a:endParaRPr lang="en-AU"/>
          </a:p>
        </p:txBody>
      </p:sp>
      <p:sp>
        <p:nvSpPr>
          <p:cNvPr id="4" name="Rectangle 3"/>
          <p:cNvSpPr/>
          <p:nvPr/>
        </p:nvSpPr>
        <p:spPr>
          <a:xfrm>
            <a:off x="0" y="20782"/>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Assignments -2 </a:t>
            </a:r>
          </a:p>
          <a:p>
            <a:pPr algn="ctr"/>
            <a:endParaRPr lang="en-US" sz="3200" dirty="0"/>
          </a:p>
          <a:p>
            <a:pPr algn="ctr"/>
            <a:r>
              <a:rPr lang="en-US" sz="3200" dirty="0"/>
              <a:t> Ex-4.1 to Ex.4.8</a:t>
            </a:r>
          </a:p>
          <a:p>
            <a:pPr algn="ctr"/>
            <a:endParaRPr lang="en-US" sz="3200" dirty="0"/>
          </a:p>
          <a:p>
            <a:pPr algn="ctr"/>
            <a:r>
              <a:rPr lang="en-US" sz="3200" dirty="0"/>
              <a:t>Due date of submission</a:t>
            </a:r>
          </a:p>
          <a:p>
            <a:pPr algn="ctr"/>
            <a:r>
              <a:rPr lang="en-US" sz="3200" dirty="0"/>
              <a:t>9/11/2021  </a:t>
            </a:r>
          </a:p>
        </p:txBody>
      </p:sp>
    </p:spTree>
    <p:extLst>
      <p:ext uri="{BB962C8B-B14F-4D97-AF65-F5344CB8AC3E}">
        <p14:creationId xmlns:p14="http://schemas.microsoft.com/office/powerpoint/2010/main" val="38304958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189</a:t>
            </a:fld>
            <a:endParaRPr lang="en-AU"/>
          </a:p>
        </p:txBody>
      </p:sp>
      <p:pic>
        <p:nvPicPr>
          <p:cNvPr id="4" name="Picture 3"/>
          <p:cNvPicPr>
            <a:picLocks noChangeAspect="1"/>
          </p:cNvPicPr>
          <p:nvPr/>
        </p:nvPicPr>
        <p:blipFill>
          <a:blip r:embed="rId2"/>
          <a:stretch>
            <a:fillRect/>
          </a:stretch>
        </p:blipFill>
        <p:spPr>
          <a:xfrm>
            <a:off x="3116852" y="490570"/>
            <a:ext cx="4126909" cy="1269818"/>
          </a:xfrm>
          <a:prstGeom prst="rect">
            <a:avLst/>
          </a:prstGeom>
        </p:spPr>
      </p:pic>
      <p:pic>
        <p:nvPicPr>
          <p:cNvPr id="5" name="Picture 4"/>
          <p:cNvPicPr>
            <a:picLocks noChangeAspect="1"/>
          </p:cNvPicPr>
          <p:nvPr/>
        </p:nvPicPr>
        <p:blipFill>
          <a:blip r:embed="rId3"/>
          <a:stretch>
            <a:fillRect/>
          </a:stretch>
        </p:blipFill>
        <p:spPr>
          <a:xfrm>
            <a:off x="2202453" y="2526572"/>
            <a:ext cx="7017508" cy="1131027"/>
          </a:xfrm>
          <a:prstGeom prst="rect">
            <a:avLst/>
          </a:prstGeom>
        </p:spPr>
      </p:pic>
    </p:spTree>
    <p:extLst>
      <p:ext uri="{BB962C8B-B14F-4D97-AF65-F5344CB8AC3E}">
        <p14:creationId xmlns:p14="http://schemas.microsoft.com/office/powerpoint/2010/main" val="116634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a:t>
            </a:fld>
            <a:endParaRPr lang="en-AU"/>
          </a:p>
        </p:txBody>
      </p:sp>
      <p:pic>
        <p:nvPicPr>
          <p:cNvPr id="4" name="Picture 3"/>
          <p:cNvPicPr>
            <a:picLocks noChangeAspect="1"/>
          </p:cNvPicPr>
          <p:nvPr/>
        </p:nvPicPr>
        <p:blipFill>
          <a:blip r:embed="rId2"/>
          <a:stretch>
            <a:fillRect/>
          </a:stretch>
        </p:blipFill>
        <p:spPr>
          <a:xfrm>
            <a:off x="355913" y="925184"/>
            <a:ext cx="10747682" cy="1908103"/>
          </a:xfrm>
          <a:prstGeom prst="rect">
            <a:avLst/>
          </a:prstGeom>
        </p:spPr>
      </p:pic>
      <p:pic>
        <p:nvPicPr>
          <p:cNvPr id="6" name="Picture 5"/>
          <p:cNvPicPr>
            <a:picLocks noChangeAspect="1"/>
          </p:cNvPicPr>
          <p:nvPr/>
        </p:nvPicPr>
        <p:blipFill>
          <a:blip r:embed="rId3"/>
          <a:stretch>
            <a:fillRect/>
          </a:stretch>
        </p:blipFill>
        <p:spPr>
          <a:xfrm>
            <a:off x="355913" y="2714835"/>
            <a:ext cx="8782427" cy="3386539"/>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a:solidFill>
                  <a:srgbClr val="00B050"/>
                </a:solidFill>
              </a:rPr>
              <a:t>Transpose of a Matrix</a:t>
            </a:r>
            <a:endParaRPr lang="en-AU" sz="2800" b="1" u="sng" dirty="0">
              <a:solidFill>
                <a:srgbClr val="00B050"/>
              </a:solidFill>
            </a:endParaRPr>
          </a:p>
        </p:txBody>
      </p:sp>
    </p:spTree>
    <p:extLst>
      <p:ext uri="{BB962C8B-B14F-4D97-AF65-F5344CB8AC3E}">
        <p14:creationId xmlns:p14="http://schemas.microsoft.com/office/powerpoint/2010/main" val="330855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190</a:t>
            </a:fld>
            <a:endParaRPr lang="en-AU"/>
          </a:p>
        </p:txBody>
      </p:sp>
      <p:pic>
        <p:nvPicPr>
          <p:cNvPr id="4" name="Picture 3"/>
          <p:cNvPicPr>
            <a:picLocks noChangeAspect="1"/>
          </p:cNvPicPr>
          <p:nvPr/>
        </p:nvPicPr>
        <p:blipFill>
          <a:blip r:embed="rId2"/>
          <a:stretch>
            <a:fillRect/>
          </a:stretch>
        </p:blipFill>
        <p:spPr>
          <a:xfrm>
            <a:off x="174332" y="2939143"/>
            <a:ext cx="11716154" cy="2825881"/>
          </a:xfrm>
          <a:prstGeom prst="rect">
            <a:avLst/>
          </a:prstGeom>
        </p:spPr>
      </p:pic>
      <p:pic>
        <p:nvPicPr>
          <p:cNvPr id="5" name="Picture 4"/>
          <p:cNvPicPr>
            <a:picLocks noChangeAspect="1"/>
          </p:cNvPicPr>
          <p:nvPr/>
        </p:nvPicPr>
        <p:blipFill>
          <a:blip r:embed="rId3"/>
          <a:stretch>
            <a:fillRect/>
          </a:stretch>
        </p:blipFill>
        <p:spPr>
          <a:xfrm>
            <a:off x="195548" y="326494"/>
            <a:ext cx="11673723" cy="2309774"/>
          </a:xfrm>
          <a:prstGeom prst="rect">
            <a:avLst/>
          </a:prstGeom>
        </p:spPr>
      </p:pic>
    </p:spTree>
    <p:extLst>
      <p:ext uri="{BB962C8B-B14F-4D97-AF65-F5344CB8AC3E}">
        <p14:creationId xmlns:p14="http://schemas.microsoft.com/office/powerpoint/2010/main" val="6278581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191</a:t>
            </a:fld>
            <a:endParaRPr lang="en-AU"/>
          </a:p>
        </p:txBody>
      </p:sp>
      <p:pic>
        <p:nvPicPr>
          <p:cNvPr id="4" name="Picture 3"/>
          <p:cNvPicPr>
            <a:picLocks noChangeAspect="1"/>
          </p:cNvPicPr>
          <p:nvPr/>
        </p:nvPicPr>
        <p:blipFill>
          <a:blip r:embed="rId2"/>
          <a:stretch>
            <a:fillRect/>
          </a:stretch>
        </p:blipFill>
        <p:spPr>
          <a:xfrm>
            <a:off x="159476" y="144780"/>
            <a:ext cx="3695700" cy="533400"/>
          </a:xfrm>
          <a:prstGeom prst="rect">
            <a:avLst/>
          </a:prstGeom>
        </p:spPr>
      </p:pic>
      <p:cxnSp>
        <p:nvCxnSpPr>
          <p:cNvPr id="6" name="Straight Connector 5"/>
          <p:cNvCxnSpPr/>
          <p:nvPr/>
        </p:nvCxnSpPr>
        <p:spPr>
          <a:xfrm>
            <a:off x="313509" y="703217"/>
            <a:ext cx="337267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stretch>
            <a:fillRect/>
          </a:stretch>
        </p:blipFill>
        <p:spPr>
          <a:xfrm>
            <a:off x="159476" y="1084216"/>
            <a:ext cx="11981329" cy="4310743"/>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5CE66633-7A06-4250-9AA0-B9866ADB37E6}"/>
                  </a:ext>
                </a:extLst>
              </p14:cNvPr>
              <p14:cNvContentPartPr/>
              <p14:nvPr/>
            </p14:nvContentPartPr>
            <p14:xfrm>
              <a:off x="2183040" y="3860280"/>
              <a:ext cx="2172600" cy="320400"/>
            </p14:xfrm>
          </p:contentPart>
        </mc:Choice>
        <mc:Fallback xmlns="">
          <p:pic>
            <p:nvPicPr>
              <p:cNvPr id="5" name="Ink 4">
                <a:extLst>
                  <a:ext uri="{FF2B5EF4-FFF2-40B4-BE49-F238E27FC236}">
                    <a16:creationId xmlns:a16="http://schemas.microsoft.com/office/drawing/2014/main" id="{5CE66633-7A06-4250-9AA0-B9866ADB37E6}"/>
                  </a:ext>
                </a:extLst>
              </p:cNvPr>
              <p:cNvPicPr/>
              <p:nvPr/>
            </p:nvPicPr>
            <p:blipFill>
              <a:blip r:embed="rId5"/>
              <a:stretch>
                <a:fillRect/>
              </a:stretch>
            </p:blipFill>
            <p:spPr>
              <a:xfrm>
                <a:off x="2173680" y="3850920"/>
                <a:ext cx="2191320" cy="339120"/>
              </a:xfrm>
              <a:prstGeom prst="rect">
                <a:avLst/>
              </a:prstGeom>
            </p:spPr>
          </p:pic>
        </mc:Fallback>
      </mc:AlternateContent>
    </p:spTree>
    <p:extLst>
      <p:ext uri="{BB962C8B-B14F-4D97-AF65-F5344CB8AC3E}">
        <p14:creationId xmlns:p14="http://schemas.microsoft.com/office/powerpoint/2010/main" val="200897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192</a:t>
            </a:fld>
            <a:endParaRPr lang="en-AU"/>
          </a:p>
        </p:txBody>
      </p:sp>
      <p:pic>
        <p:nvPicPr>
          <p:cNvPr id="4" name="Picture 3"/>
          <p:cNvPicPr>
            <a:picLocks noChangeAspect="1"/>
          </p:cNvPicPr>
          <p:nvPr/>
        </p:nvPicPr>
        <p:blipFill>
          <a:blip r:embed="rId2"/>
          <a:stretch>
            <a:fillRect/>
          </a:stretch>
        </p:blipFill>
        <p:spPr>
          <a:xfrm>
            <a:off x="329546" y="616769"/>
            <a:ext cx="11536081" cy="1522763"/>
          </a:xfrm>
          <a:prstGeom prst="rect">
            <a:avLst/>
          </a:prstGeom>
        </p:spPr>
      </p:pic>
      <p:pic>
        <p:nvPicPr>
          <p:cNvPr id="7" name="Picture 6"/>
          <p:cNvPicPr>
            <a:picLocks noChangeAspect="1"/>
          </p:cNvPicPr>
          <p:nvPr/>
        </p:nvPicPr>
        <p:blipFill>
          <a:blip r:embed="rId3"/>
          <a:stretch>
            <a:fillRect/>
          </a:stretch>
        </p:blipFill>
        <p:spPr>
          <a:xfrm>
            <a:off x="537209" y="66016"/>
            <a:ext cx="4269921" cy="661537"/>
          </a:xfrm>
          <a:prstGeom prst="rect">
            <a:avLst/>
          </a:prstGeom>
        </p:spPr>
      </p:pic>
      <p:cxnSp>
        <p:nvCxnSpPr>
          <p:cNvPr id="9" name="Straight Connector 8"/>
          <p:cNvCxnSpPr/>
          <p:nvPr/>
        </p:nvCxnSpPr>
        <p:spPr>
          <a:xfrm>
            <a:off x="537209" y="600891"/>
            <a:ext cx="4126231" cy="1587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12969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193</a:t>
            </a:fld>
            <a:endParaRPr lang="en-AU"/>
          </a:p>
        </p:txBody>
      </p:sp>
    </p:spTree>
    <p:extLst>
      <p:ext uri="{BB962C8B-B14F-4D97-AF65-F5344CB8AC3E}">
        <p14:creationId xmlns:p14="http://schemas.microsoft.com/office/powerpoint/2010/main" val="17206990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194</a:t>
            </a:fld>
            <a:endParaRPr lang="en-AU"/>
          </a:p>
        </p:txBody>
      </p:sp>
      <p:pic>
        <p:nvPicPr>
          <p:cNvPr id="5" name="Picture 4"/>
          <p:cNvPicPr>
            <a:picLocks noChangeAspect="1"/>
          </p:cNvPicPr>
          <p:nvPr/>
        </p:nvPicPr>
        <p:blipFill>
          <a:blip r:embed="rId2"/>
          <a:stretch>
            <a:fillRect/>
          </a:stretch>
        </p:blipFill>
        <p:spPr>
          <a:xfrm>
            <a:off x="247697" y="1319349"/>
            <a:ext cx="11746479" cy="3540034"/>
          </a:xfrm>
          <a:prstGeom prst="rect">
            <a:avLst/>
          </a:prstGeom>
        </p:spPr>
      </p:pic>
      <p:pic>
        <p:nvPicPr>
          <p:cNvPr id="6" name="Picture 5"/>
          <p:cNvPicPr>
            <a:picLocks noChangeAspect="1"/>
          </p:cNvPicPr>
          <p:nvPr/>
        </p:nvPicPr>
        <p:blipFill>
          <a:blip r:embed="rId3"/>
          <a:stretch>
            <a:fillRect/>
          </a:stretch>
        </p:blipFill>
        <p:spPr>
          <a:xfrm>
            <a:off x="247697" y="292425"/>
            <a:ext cx="4981302" cy="542518"/>
          </a:xfrm>
          <a:prstGeom prst="rect">
            <a:avLst/>
          </a:prstGeom>
        </p:spPr>
      </p:pic>
      <p:cxnSp>
        <p:nvCxnSpPr>
          <p:cNvPr id="8" name="Straight Connector 7"/>
          <p:cNvCxnSpPr/>
          <p:nvPr/>
        </p:nvCxnSpPr>
        <p:spPr>
          <a:xfrm flipV="1">
            <a:off x="247697" y="984626"/>
            <a:ext cx="4981302" cy="261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95288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195</a:t>
            </a:fld>
            <a:endParaRPr lang="en-AU"/>
          </a:p>
        </p:txBody>
      </p:sp>
      <p:pic>
        <p:nvPicPr>
          <p:cNvPr id="14" name="Picture 13"/>
          <p:cNvPicPr>
            <a:picLocks noChangeAspect="1"/>
          </p:cNvPicPr>
          <p:nvPr/>
        </p:nvPicPr>
        <p:blipFill>
          <a:blip r:embed="rId2"/>
          <a:stretch>
            <a:fillRect/>
          </a:stretch>
        </p:blipFill>
        <p:spPr>
          <a:xfrm>
            <a:off x="328622" y="98279"/>
            <a:ext cx="11191983" cy="231241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xmlns="" id="{9C2733EE-8C29-4EE8-A19F-B7CFA0B72DE7}"/>
                  </a:ext>
                </a:extLst>
              </p14:cNvPr>
              <p14:cNvContentPartPr/>
              <p14:nvPr/>
            </p14:nvContentPartPr>
            <p14:xfrm>
              <a:off x="322560" y="943560"/>
              <a:ext cx="11868840" cy="5633640"/>
            </p14:xfrm>
          </p:contentPart>
        </mc:Choice>
        <mc:Fallback xmlns="">
          <p:pic>
            <p:nvPicPr>
              <p:cNvPr id="4" name="Ink 3">
                <a:extLst>
                  <a:ext uri="{FF2B5EF4-FFF2-40B4-BE49-F238E27FC236}">
                    <a16:creationId xmlns:a16="http://schemas.microsoft.com/office/drawing/2014/main" id="{9C2733EE-8C29-4EE8-A19F-B7CFA0B72DE7}"/>
                  </a:ext>
                </a:extLst>
              </p:cNvPr>
              <p:cNvPicPr/>
              <p:nvPr/>
            </p:nvPicPr>
            <p:blipFill>
              <a:blip r:embed="rId4"/>
              <a:stretch>
                <a:fillRect/>
              </a:stretch>
            </p:blipFill>
            <p:spPr>
              <a:xfrm>
                <a:off x="313200" y="934200"/>
                <a:ext cx="11887560" cy="5652360"/>
              </a:xfrm>
              <a:prstGeom prst="rect">
                <a:avLst/>
              </a:prstGeom>
            </p:spPr>
          </p:pic>
        </mc:Fallback>
      </mc:AlternateContent>
    </p:spTree>
    <p:extLst>
      <p:ext uri="{BB962C8B-B14F-4D97-AF65-F5344CB8AC3E}">
        <p14:creationId xmlns:p14="http://schemas.microsoft.com/office/powerpoint/2010/main" val="4725257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196</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08A68D70-DECA-4FD6-A6C7-5BB70E091D85}"/>
                  </a:ext>
                </a:extLst>
              </p14:cNvPr>
              <p14:cNvContentPartPr/>
              <p14:nvPr/>
            </p14:nvContentPartPr>
            <p14:xfrm>
              <a:off x="0" y="73440"/>
              <a:ext cx="11980440" cy="5867280"/>
            </p14:xfrm>
          </p:contentPart>
        </mc:Choice>
        <mc:Fallback xmlns="">
          <p:pic>
            <p:nvPicPr>
              <p:cNvPr id="4" name="Ink 3">
                <a:extLst>
                  <a:ext uri="{FF2B5EF4-FFF2-40B4-BE49-F238E27FC236}">
                    <a16:creationId xmlns:a16="http://schemas.microsoft.com/office/drawing/2014/main" id="{08A68D70-DECA-4FD6-A6C7-5BB70E091D85}"/>
                  </a:ext>
                </a:extLst>
              </p:cNvPr>
              <p:cNvPicPr/>
              <p:nvPr/>
            </p:nvPicPr>
            <p:blipFill>
              <a:blip r:embed="rId3"/>
              <a:stretch>
                <a:fillRect/>
              </a:stretch>
            </p:blipFill>
            <p:spPr>
              <a:xfrm>
                <a:off x="-9360" y="64080"/>
                <a:ext cx="11999160" cy="5886000"/>
              </a:xfrm>
              <a:prstGeom prst="rect">
                <a:avLst/>
              </a:prstGeom>
            </p:spPr>
          </p:pic>
        </mc:Fallback>
      </mc:AlternateContent>
    </p:spTree>
    <p:extLst>
      <p:ext uri="{BB962C8B-B14F-4D97-AF65-F5344CB8AC3E}">
        <p14:creationId xmlns:p14="http://schemas.microsoft.com/office/powerpoint/2010/main" val="3917124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197</a:t>
            </a:fld>
            <a:endParaRPr lang="en-AU"/>
          </a:p>
        </p:txBody>
      </p:sp>
      <p:pic>
        <p:nvPicPr>
          <p:cNvPr id="4" name="Picture 3"/>
          <p:cNvPicPr>
            <a:picLocks noChangeAspect="1"/>
          </p:cNvPicPr>
          <p:nvPr/>
        </p:nvPicPr>
        <p:blipFill>
          <a:blip r:embed="rId2"/>
          <a:stretch>
            <a:fillRect/>
          </a:stretch>
        </p:blipFill>
        <p:spPr>
          <a:xfrm>
            <a:off x="260146" y="261257"/>
            <a:ext cx="11169854" cy="1996762"/>
          </a:xfrm>
          <a:prstGeom prst="rect">
            <a:avLst/>
          </a:prstGeom>
        </p:spPr>
      </p:pic>
      <p:pic>
        <p:nvPicPr>
          <p:cNvPr id="5" name="Picture 4"/>
          <p:cNvPicPr>
            <a:picLocks noChangeAspect="1"/>
          </p:cNvPicPr>
          <p:nvPr/>
        </p:nvPicPr>
        <p:blipFill>
          <a:blip r:embed="rId3"/>
          <a:stretch>
            <a:fillRect/>
          </a:stretch>
        </p:blipFill>
        <p:spPr>
          <a:xfrm>
            <a:off x="260146" y="2965269"/>
            <a:ext cx="11660313" cy="783771"/>
          </a:xfrm>
          <a:prstGeom prst="rect">
            <a:avLst/>
          </a:prstGeom>
        </p:spPr>
      </p:pic>
      <p:cxnSp>
        <p:nvCxnSpPr>
          <p:cNvPr id="6" name="Straight Connector 5"/>
          <p:cNvCxnSpPr/>
          <p:nvPr/>
        </p:nvCxnSpPr>
        <p:spPr>
          <a:xfrm>
            <a:off x="1587" y="3918859"/>
            <a:ext cx="12190413" cy="1306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A579BF24-95CF-4D31-8284-8B0D6DD5691E}"/>
                  </a:ext>
                </a:extLst>
              </p14:cNvPr>
              <p14:cNvContentPartPr/>
              <p14:nvPr/>
            </p14:nvContentPartPr>
            <p14:xfrm>
              <a:off x="645840" y="1321920"/>
              <a:ext cx="11394360" cy="4639680"/>
            </p14:xfrm>
          </p:contentPart>
        </mc:Choice>
        <mc:Fallback xmlns="">
          <p:pic>
            <p:nvPicPr>
              <p:cNvPr id="7" name="Ink 6">
                <a:extLst>
                  <a:ext uri="{FF2B5EF4-FFF2-40B4-BE49-F238E27FC236}">
                    <a16:creationId xmlns:a16="http://schemas.microsoft.com/office/drawing/2014/main" id="{A579BF24-95CF-4D31-8284-8B0D6DD5691E}"/>
                  </a:ext>
                </a:extLst>
              </p:cNvPr>
              <p:cNvPicPr/>
              <p:nvPr/>
            </p:nvPicPr>
            <p:blipFill>
              <a:blip r:embed="rId5"/>
              <a:stretch>
                <a:fillRect/>
              </a:stretch>
            </p:blipFill>
            <p:spPr>
              <a:xfrm>
                <a:off x="636480" y="1312560"/>
                <a:ext cx="11413080" cy="4658400"/>
              </a:xfrm>
              <a:prstGeom prst="rect">
                <a:avLst/>
              </a:prstGeom>
            </p:spPr>
          </p:pic>
        </mc:Fallback>
      </mc:AlternateContent>
    </p:spTree>
    <p:extLst>
      <p:ext uri="{BB962C8B-B14F-4D97-AF65-F5344CB8AC3E}">
        <p14:creationId xmlns:p14="http://schemas.microsoft.com/office/powerpoint/2010/main" val="5758935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198</a:t>
            </a:fld>
            <a:endParaRPr lang="en-AU"/>
          </a:p>
        </p:txBody>
      </p:sp>
      <p:pic>
        <p:nvPicPr>
          <p:cNvPr id="4" name="Picture 3"/>
          <p:cNvPicPr>
            <a:picLocks noChangeAspect="1"/>
          </p:cNvPicPr>
          <p:nvPr/>
        </p:nvPicPr>
        <p:blipFill>
          <a:blip r:embed="rId2"/>
          <a:stretch>
            <a:fillRect/>
          </a:stretch>
        </p:blipFill>
        <p:spPr>
          <a:xfrm>
            <a:off x="334030" y="248195"/>
            <a:ext cx="11388850" cy="368372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071AC695-D16C-4082-8294-012864D7BCAD}"/>
                  </a:ext>
                </a:extLst>
              </p14:cNvPr>
              <p14:cNvContentPartPr/>
              <p14:nvPr/>
            </p14:nvContentPartPr>
            <p14:xfrm>
              <a:off x="594360" y="520920"/>
              <a:ext cx="11322720" cy="5225400"/>
            </p14:xfrm>
          </p:contentPart>
        </mc:Choice>
        <mc:Fallback xmlns="">
          <p:pic>
            <p:nvPicPr>
              <p:cNvPr id="5" name="Ink 4">
                <a:extLst>
                  <a:ext uri="{FF2B5EF4-FFF2-40B4-BE49-F238E27FC236}">
                    <a16:creationId xmlns:a16="http://schemas.microsoft.com/office/drawing/2014/main" id="{071AC695-D16C-4082-8294-012864D7BCAD}"/>
                  </a:ext>
                </a:extLst>
              </p:cNvPr>
              <p:cNvPicPr/>
              <p:nvPr/>
            </p:nvPicPr>
            <p:blipFill>
              <a:blip r:embed="rId4"/>
              <a:stretch>
                <a:fillRect/>
              </a:stretch>
            </p:blipFill>
            <p:spPr>
              <a:xfrm>
                <a:off x="585000" y="511560"/>
                <a:ext cx="11341440" cy="5244120"/>
              </a:xfrm>
              <a:prstGeom prst="rect">
                <a:avLst/>
              </a:prstGeom>
            </p:spPr>
          </p:pic>
        </mc:Fallback>
      </mc:AlternateContent>
    </p:spTree>
    <p:extLst>
      <p:ext uri="{BB962C8B-B14F-4D97-AF65-F5344CB8AC3E}">
        <p14:creationId xmlns:p14="http://schemas.microsoft.com/office/powerpoint/2010/main" val="39481705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199</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141DCB64-F9F0-45DE-8858-CCF66BA817A0}"/>
                  </a:ext>
                </a:extLst>
              </p14:cNvPr>
              <p14:cNvContentPartPr/>
              <p14:nvPr/>
            </p14:nvContentPartPr>
            <p14:xfrm>
              <a:off x="179640" y="144000"/>
              <a:ext cx="9748080" cy="6132960"/>
            </p14:xfrm>
          </p:contentPart>
        </mc:Choice>
        <mc:Fallback xmlns="">
          <p:pic>
            <p:nvPicPr>
              <p:cNvPr id="4" name="Ink 3">
                <a:extLst>
                  <a:ext uri="{FF2B5EF4-FFF2-40B4-BE49-F238E27FC236}">
                    <a16:creationId xmlns:a16="http://schemas.microsoft.com/office/drawing/2014/main" id="{141DCB64-F9F0-45DE-8858-CCF66BA817A0}"/>
                  </a:ext>
                </a:extLst>
              </p:cNvPr>
              <p:cNvPicPr/>
              <p:nvPr/>
            </p:nvPicPr>
            <p:blipFill>
              <a:blip r:embed="rId3"/>
              <a:stretch>
                <a:fillRect/>
              </a:stretch>
            </p:blipFill>
            <p:spPr>
              <a:xfrm>
                <a:off x="170280" y="134640"/>
                <a:ext cx="9766800" cy="6151680"/>
              </a:xfrm>
              <a:prstGeom prst="rect">
                <a:avLst/>
              </a:prstGeom>
            </p:spPr>
          </p:pic>
        </mc:Fallback>
      </mc:AlternateContent>
    </p:spTree>
    <p:extLst>
      <p:ext uri="{BB962C8B-B14F-4D97-AF65-F5344CB8AC3E}">
        <p14:creationId xmlns:p14="http://schemas.microsoft.com/office/powerpoint/2010/main" val="473897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a:t>
            </a:fld>
            <a:endParaRPr lang="en-AU"/>
          </a:p>
        </p:txBody>
      </p:sp>
      <p:pic>
        <p:nvPicPr>
          <p:cNvPr id="6" name="Picture 5"/>
          <p:cNvPicPr>
            <a:picLocks noChangeAspect="1"/>
          </p:cNvPicPr>
          <p:nvPr/>
        </p:nvPicPr>
        <p:blipFill>
          <a:blip r:embed="rId2"/>
          <a:stretch>
            <a:fillRect/>
          </a:stretch>
        </p:blipFill>
        <p:spPr>
          <a:xfrm>
            <a:off x="586217" y="244700"/>
            <a:ext cx="8314426" cy="777494"/>
          </a:xfrm>
          <a:prstGeom prst="rect">
            <a:avLst/>
          </a:prstGeom>
        </p:spPr>
      </p:pic>
      <p:pic>
        <p:nvPicPr>
          <p:cNvPr id="7" name="Picture 6"/>
          <p:cNvPicPr>
            <a:picLocks noChangeAspect="1"/>
          </p:cNvPicPr>
          <p:nvPr/>
        </p:nvPicPr>
        <p:blipFill>
          <a:blip r:embed="rId3"/>
          <a:stretch>
            <a:fillRect/>
          </a:stretch>
        </p:blipFill>
        <p:spPr>
          <a:xfrm>
            <a:off x="378996" y="1353416"/>
            <a:ext cx="10628759" cy="1159501"/>
          </a:xfrm>
          <a:prstGeom prst="rect">
            <a:avLst/>
          </a:prstGeom>
        </p:spPr>
      </p:pic>
      <p:pic>
        <p:nvPicPr>
          <p:cNvPr id="8" name="Picture 7"/>
          <p:cNvPicPr>
            <a:picLocks noChangeAspect="1"/>
          </p:cNvPicPr>
          <p:nvPr/>
        </p:nvPicPr>
        <p:blipFill>
          <a:blip r:embed="rId4"/>
          <a:stretch>
            <a:fillRect/>
          </a:stretch>
        </p:blipFill>
        <p:spPr>
          <a:xfrm>
            <a:off x="586217" y="2844139"/>
            <a:ext cx="2695402" cy="431731"/>
          </a:xfrm>
          <a:prstGeom prst="rect">
            <a:avLst/>
          </a:prstGeom>
        </p:spPr>
      </p:pic>
      <p:pic>
        <p:nvPicPr>
          <p:cNvPr id="9" name="Picture 8"/>
          <p:cNvPicPr>
            <a:picLocks noChangeAspect="1"/>
          </p:cNvPicPr>
          <p:nvPr/>
        </p:nvPicPr>
        <p:blipFill>
          <a:blip r:embed="rId5"/>
          <a:stretch>
            <a:fillRect/>
          </a:stretch>
        </p:blipFill>
        <p:spPr>
          <a:xfrm>
            <a:off x="378996" y="3515161"/>
            <a:ext cx="8749564" cy="1500691"/>
          </a:xfrm>
          <a:prstGeom prst="rect">
            <a:avLst/>
          </a:prstGeom>
        </p:spPr>
      </p:pic>
      <p:pic>
        <p:nvPicPr>
          <p:cNvPr id="11" name="Picture 10"/>
          <p:cNvPicPr>
            <a:picLocks noChangeAspect="1"/>
          </p:cNvPicPr>
          <p:nvPr/>
        </p:nvPicPr>
        <p:blipFill>
          <a:blip r:embed="rId6"/>
          <a:stretch>
            <a:fillRect/>
          </a:stretch>
        </p:blipFill>
        <p:spPr>
          <a:xfrm>
            <a:off x="447777" y="5255143"/>
            <a:ext cx="10108693" cy="819181"/>
          </a:xfrm>
          <a:prstGeom prst="rect">
            <a:avLst/>
          </a:prstGeom>
        </p:spPr>
      </p:pic>
      <p:sp>
        <p:nvSpPr>
          <p:cNvPr id="13" name="Rectangle 12"/>
          <p:cNvSpPr/>
          <p:nvPr/>
        </p:nvSpPr>
        <p:spPr>
          <a:xfrm>
            <a:off x="586217" y="5255143"/>
            <a:ext cx="173637" cy="41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endParaRPr lang="en-AU" sz="2000" dirty="0">
              <a:solidFill>
                <a:schemeClr val="tx1"/>
              </a:solidFill>
            </a:endParaRPr>
          </a:p>
        </p:txBody>
      </p:sp>
      <p:cxnSp>
        <p:nvCxnSpPr>
          <p:cNvPr id="5" name="Straight Connector 4"/>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96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a:t>
            </a:fld>
            <a:endParaRPr lang="en-AU"/>
          </a:p>
        </p:txBody>
      </p:sp>
      <p:pic>
        <p:nvPicPr>
          <p:cNvPr id="4" name="Picture 3"/>
          <p:cNvPicPr>
            <a:picLocks noChangeAspect="1"/>
          </p:cNvPicPr>
          <p:nvPr/>
        </p:nvPicPr>
        <p:blipFill>
          <a:blip r:embed="rId2"/>
          <a:stretch>
            <a:fillRect/>
          </a:stretch>
        </p:blipFill>
        <p:spPr>
          <a:xfrm>
            <a:off x="257939" y="940157"/>
            <a:ext cx="11679295" cy="3701858"/>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a:solidFill>
                  <a:srgbClr val="00B050"/>
                </a:solidFill>
              </a:rPr>
              <a:t>Properties of Transpose </a:t>
            </a:r>
            <a:endParaRPr lang="en-AU" sz="2800" b="1" u="sng" dirty="0">
              <a:solidFill>
                <a:srgbClr val="00B050"/>
              </a:solidFill>
            </a:endParaRPr>
          </a:p>
        </p:txBody>
      </p:sp>
    </p:spTree>
    <p:extLst>
      <p:ext uri="{BB962C8B-B14F-4D97-AF65-F5344CB8AC3E}">
        <p14:creationId xmlns:p14="http://schemas.microsoft.com/office/powerpoint/2010/main" val="391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200</a:t>
            </a:fld>
            <a:endParaRPr lang="en-AU"/>
          </a:p>
        </p:txBody>
      </p:sp>
    </p:spTree>
    <p:extLst>
      <p:ext uri="{BB962C8B-B14F-4D97-AF65-F5344CB8AC3E}">
        <p14:creationId xmlns:p14="http://schemas.microsoft.com/office/powerpoint/2010/main" val="275622953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201</a:t>
            </a:fld>
            <a:endParaRPr lang="en-AU"/>
          </a:p>
        </p:txBody>
      </p:sp>
      <p:pic>
        <p:nvPicPr>
          <p:cNvPr id="7" name="Picture 6"/>
          <p:cNvPicPr>
            <a:picLocks noChangeAspect="1"/>
          </p:cNvPicPr>
          <p:nvPr/>
        </p:nvPicPr>
        <p:blipFill>
          <a:blip r:embed="rId2"/>
          <a:stretch>
            <a:fillRect/>
          </a:stretch>
        </p:blipFill>
        <p:spPr>
          <a:xfrm>
            <a:off x="395611" y="419235"/>
            <a:ext cx="4951671" cy="534353"/>
          </a:xfrm>
          <a:prstGeom prst="rect">
            <a:avLst/>
          </a:prstGeom>
        </p:spPr>
      </p:pic>
      <p:pic>
        <p:nvPicPr>
          <p:cNvPr id="9" name="Picture 8"/>
          <p:cNvPicPr>
            <a:picLocks noChangeAspect="1"/>
          </p:cNvPicPr>
          <p:nvPr/>
        </p:nvPicPr>
        <p:blipFill>
          <a:blip r:embed="rId3"/>
          <a:stretch>
            <a:fillRect/>
          </a:stretch>
        </p:blipFill>
        <p:spPr>
          <a:xfrm>
            <a:off x="304171" y="1239747"/>
            <a:ext cx="10611803" cy="2335086"/>
          </a:xfrm>
          <a:prstGeom prst="rect">
            <a:avLst/>
          </a:prstGeom>
        </p:spPr>
      </p:pic>
      <p:cxnSp>
        <p:nvCxnSpPr>
          <p:cNvPr id="12" name="Straight Connector 11"/>
          <p:cNvCxnSpPr/>
          <p:nvPr/>
        </p:nvCxnSpPr>
        <p:spPr>
          <a:xfrm>
            <a:off x="395611" y="953588"/>
            <a:ext cx="4785768" cy="0"/>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99C5BB48-14D1-4721-9FB9-3B73A9DE2641}"/>
                  </a:ext>
                </a:extLst>
              </p14:cNvPr>
              <p14:cNvContentPartPr/>
              <p14:nvPr/>
            </p14:nvContentPartPr>
            <p14:xfrm>
              <a:off x="0" y="140400"/>
              <a:ext cx="12087720" cy="6668280"/>
            </p14:xfrm>
          </p:contentPart>
        </mc:Choice>
        <mc:Fallback xmlns="">
          <p:pic>
            <p:nvPicPr>
              <p:cNvPr id="4" name="Ink 3">
                <a:extLst>
                  <a:ext uri="{FF2B5EF4-FFF2-40B4-BE49-F238E27FC236}">
                    <a16:creationId xmlns:a16="http://schemas.microsoft.com/office/drawing/2014/main" id="{99C5BB48-14D1-4721-9FB9-3B73A9DE2641}"/>
                  </a:ext>
                </a:extLst>
              </p:cNvPr>
              <p:cNvPicPr/>
              <p:nvPr/>
            </p:nvPicPr>
            <p:blipFill>
              <a:blip r:embed="rId5"/>
              <a:stretch>
                <a:fillRect/>
              </a:stretch>
            </p:blipFill>
            <p:spPr>
              <a:xfrm>
                <a:off x="-9360" y="131040"/>
                <a:ext cx="12106440" cy="6687000"/>
              </a:xfrm>
              <a:prstGeom prst="rect">
                <a:avLst/>
              </a:prstGeom>
            </p:spPr>
          </p:pic>
        </mc:Fallback>
      </mc:AlternateContent>
    </p:spTree>
    <p:extLst>
      <p:ext uri="{BB962C8B-B14F-4D97-AF65-F5344CB8AC3E}">
        <p14:creationId xmlns:p14="http://schemas.microsoft.com/office/powerpoint/2010/main" val="41570690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827304A4-E742-482E-A04B-9C107561CEFE}"/>
              </a:ext>
            </a:extLst>
          </p:cNvPr>
          <p:cNvSpPr>
            <a:spLocks noGrp="1"/>
          </p:cNvSpPr>
          <p:nvPr>
            <p:ph type="ftr" sz="quarter" idx="11"/>
          </p:nvPr>
        </p:nvSpPr>
        <p:spPr/>
        <p:txBody>
          <a:bodyPr/>
          <a:lstStyle/>
          <a:p>
            <a:endParaRPr lang="en-AU"/>
          </a:p>
        </p:txBody>
      </p:sp>
      <p:sp>
        <p:nvSpPr>
          <p:cNvPr id="3" name="Slide Number Placeholder 2">
            <a:extLst>
              <a:ext uri="{FF2B5EF4-FFF2-40B4-BE49-F238E27FC236}">
                <a16:creationId xmlns:a16="http://schemas.microsoft.com/office/drawing/2014/main" xmlns="" id="{16926CF1-B443-4C63-8024-FD08A38E15D2}"/>
              </a:ext>
            </a:extLst>
          </p:cNvPr>
          <p:cNvSpPr>
            <a:spLocks noGrp="1"/>
          </p:cNvSpPr>
          <p:nvPr>
            <p:ph type="sldNum" sz="quarter" idx="12"/>
          </p:nvPr>
        </p:nvSpPr>
        <p:spPr/>
        <p:txBody>
          <a:bodyPr/>
          <a:lstStyle/>
          <a:p>
            <a:fld id="{1562F6CC-ED07-4145-97E7-16A7EFCC3268}" type="slidenum">
              <a:rPr lang="en-AU" smtClean="0"/>
              <a:t>202</a:t>
            </a:fld>
            <a:endParaRPr lang="en-AU"/>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18E56577-767F-4083-8389-8DD6AA39EBD0}"/>
                  </a:ext>
                </a:extLst>
              </p14:cNvPr>
              <p14:cNvContentPartPr/>
              <p14:nvPr/>
            </p14:nvContentPartPr>
            <p14:xfrm>
              <a:off x="466920" y="430560"/>
              <a:ext cx="551520" cy="478080"/>
            </p14:xfrm>
          </p:contentPart>
        </mc:Choice>
        <mc:Fallback xmlns="">
          <p:pic>
            <p:nvPicPr>
              <p:cNvPr id="4" name="Ink 3">
                <a:extLst>
                  <a:ext uri="{FF2B5EF4-FFF2-40B4-BE49-F238E27FC236}">
                    <a16:creationId xmlns:a16="http://schemas.microsoft.com/office/drawing/2014/main" id="{18E56577-767F-4083-8389-8DD6AA39EBD0}"/>
                  </a:ext>
                </a:extLst>
              </p:cNvPr>
              <p:cNvPicPr/>
              <p:nvPr/>
            </p:nvPicPr>
            <p:blipFill>
              <a:blip r:embed="rId3"/>
              <a:stretch>
                <a:fillRect/>
              </a:stretch>
            </p:blipFill>
            <p:spPr>
              <a:xfrm>
                <a:off x="457560" y="421200"/>
                <a:ext cx="57024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A5CB0C3E-42A9-40D0-B36B-B7F0D493D536}"/>
                  </a:ext>
                </a:extLst>
              </p14:cNvPr>
              <p14:cNvContentPartPr/>
              <p14:nvPr/>
            </p14:nvContentPartPr>
            <p14:xfrm>
              <a:off x="909360" y="633240"/>
              <a:ext cx="132840" cy="8640"/>
            </p14:xfrm>
          </p:contentPart>
        </mc:Choice>
        <mc:Fallback xmlns="">
          <p:pic>
            <p:nvPicPr>
              <p:cNvPr id="5" name="Ink 4">
                <a:extLst>
                  <a:ext uri="{FF2B5EF4-FFF2-40B4-BE49-F238E27FC236}">
                    <a16:creationId xmlns:a16="http://schemas.microsoft.com/office/drawing/2014/main" id="{A5CB0C3E-42A9-40D0-B36B-B7F0D493D536}"/>
                  </a:ext>
                </a:extLst>
              </p:cNvPr>
              <p:cNvPicPr/>
              <p:nvPr/>
            </p:nvPicPr>
            <p:blipFill>
              <a:blip r:embed="rId5"/>
              <a:stretch>
                <a:fillRect/>
              </a:stretch>
            </p:blipFill>
            <p:spPr>
              <a:xfrm>
                <a:off x="900000" y="623880"/>
                <a:ext cx="151560" cy="27360"/>
              </a:xfrm>
              <a:prstGeom prst="rect">
                <a:avLst/>
              </a:prstGeom>
            </p:spPr>
          </p:pic>
        </mc:Fallback>
      </mc:AlternateContent>
    </p:spTree>
    <p:extLst>
      <p:ext uri="{BB962C8B-B14F-4D97-AF65-F5344CB8AC3E}">
        <p14:creationId xmlns:p14="http://schemas.microsoft.com/office/powerpoint/2010/main" val="22695531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C19EFDD-92B5-439D-B9F0-75CB457EA5FB}"/>
              </a:ext>
            </a:extLst>
          </p:cNvPr>
          <p:cNvSpPr>
            <a:spLocks noGrp="1"/>
          </p:cNvSpPr>
          <p:nvPr>
            <p:ph type="ftr" sz="quarter" idx="11"/>
          </p:nvPr>
        </p:nvSpPr>
        <p:spPr/>
        <p:txBody>
          <a:bodyPr/>
          <a:lstStyle/>
          <a:p>
            <a:endParaRPr lang="en-AU"/>
          </a:p>
        </p:txBody>
      </p:sp>
      <p:sp>
        <p:nvSpPr>
          <p:cNvPr id="3" name="Slide Number Placeholder 2">
            <a:extLst>
              <a:ext uri="{FF2B5EF4-FFF2-40B4-BE49-F238E27FC236}">
                <a16:creationId xmlns:a16="http://schemas.microsoft.com/office/drawing/2014/main" xmlns="" id="{CF070DDD-4330-48DC-B0EF-9134C0110EF6}"/>
              </a:ext>
            </a:extLst>
          </p:cNvPr>
          <p:cNvSpPr>
            <a:spLocks noGrp="1"/>
          </p:cNvSpPr>
          <p:nvPr>
            <p:ph type="sldNum" sz="quarter" idx="12"/>
          </p:nvPr>
        </p:nvSpPr>
        <p:spPr/>
        <p:txBody>
          <a:bodyPr/>
          <a:lstStyle/>
          <a:p>
            <a:fld id="{1562F6CC-ED07-4145-97E7-16A7EFCC3268}" type="slidenum">
              <a:rPr lang="en-AU" smtClean="0"/>
              <a:t>203</a:t>
            </a:fld>
            <a:endParaRPr lang="en-AU"/>
          </a:p>
        </p:txBody>
      </p:sp>
    </p:spTree>
    <p:extLst>
      <p:ext uri="{BB962C8B-B14F-4D97-AF65-F5344CB8AC3E}">
        <p14:creationId xmlns:p14="http://schemas.microsoft.com/office/powerpoint/2010/main" val="34277237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204</a:t>
            </a:fld>
            <a:endParaRPr lang="en-AU"/>
          </a:p>
        </p:txBody>
      </p:sp>
      <p:pic>
        <p:nvPicPr>
          <p:cNvPr id="6" name="Picture 5"/>
          <p:cNvPicPr>
            <a:picLocks noChangeAspect="1"/>
          </p:cNvPicPr>
          <p:nvPr/>
        </p:nvPicPr>
        <p:blipFill>
          <a:blip r:embed="rId2"/>
          <a:stretch>
            <a:fillRect/>
          </a:stretch>
        </p:blipFill>
        <p:spPr>
          <a:xfrm>
            <a:off x="0" y="1078607"/>
            <a:ext cx="11534503" cy="1328105"/>
          </a:xfrm>
          <a:prstGeom prst="rect">
            <a:avLst/>
          </a:prstGeom>
        </p:spPr>
      </p:pic>
      <p:pic>
        <p:nvPicPr>
          <p:cNvPr id="8" name="Picture 7"/>
          <p:cNvPicPr>
            <a:picLocks noChangeAspect="1"/>
          </p:cNvPicPr>
          <p:nvPr/>
        </p:nvPicPr>
        <p:blipFill>
          <a:blip r:embed="rId3"/>
          <a:stretch>
            <a:fillRect/>
          </a:stretch>
        </p:blipFill>
        <p:spPr>
          <a:xfrm>
            <a:off x="375261" y="2814003"/>
            <a:ext cx="6621848" cy="1775134"/>
          </a:xfrm>
          <a:prstGeom prst="rect">
            <a:avLst/>
          </a:prstGeom>
        </p:spPr>
      </p:pic>
      <p:cxnSp>
        <p:nvCxnSpPr>
          <p:cNvPr id="7" name="Straight Connector 6"/>
          <p:cNvCxnSpPr/>
          <p:nvPr/>
        </p:nvCxnSpPr>
        <p:spPr>
          <a:xfrm>
            <a:off x="93820" y="5290458"/>
            <a:ext cx="12190413" cy="13061"/>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3278778" y="370009"/>
            <a:ext cx="4232366" cy="646331"/>
          </a:xfrm>
          <a:prstGeom prst="rect">
            <a:avLst/>
          </a:prstGeom>
          <a:noFill/>
        </p:spPr>
        <p:txBody>
          <a:bodyPr wrap="square" rtlCol="0">
            <a:spAutoFit/>
          </a:bodyPr>
          <a:lstStyle/>
          <a:p>
            <a:r>
              <a:rPr lang="en-US" sz="3600" u="sng" dirty="0">
                <a:solidFill>
                  <a:srgbClr val="00B050"/>
                </a:solidFill>
              </a:rPr>
              <a:t>Practice Problems</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E2CAD7FD-2645-4074-A031-7A30EEE293E1}"/>
                  </a:ext>
                </a:extLst>
              </p14:cNvPr>
              <p14:cNvContentPartPr/>
              <p14:nvPr/>
            </p14:nvContentPartPr>
            <p14:xfrm>
              <a:off x="7061400" y="3357360"/>
              <a:ext cx="7920" cy="5400"/>
            </p14:xfrm>
          </p:contentPart>
        </mc:Choice>
        <mc:Fallback xmlns="">
          <p:pic>
            <p:nvPicPr>
              <p:cNvPr id="5" name="Ink 4">
                <a:extLst>
                  <a:ext uri="{FF2B5EF4-FFF2-40B4-BE49-F238E27FC236}">
                    <a16:creationId xmlns:a16="http://schemas.microsoft.com/office/drawing/2014/main" id="{E2CAD7FD-2645-4074-A031-7A30EEE293E1}"/>
                  </a:ext>
                </a:extLst>
              </p:cNvPr>
              <p:cNvPicPr/>
              <p:nvPr/>
            </p:nvPicPr>
            <p:blipFill>
              <a:blip r:embed="rId5"/>
              <a:stretch>
                <a:fillRect/>
              </a:stretch>
            </p:blipFill>
            <p:spPr>
              <a:xfrm>
                <a:off x="7052040" y="3348000"/>
                <a:ext cx="26640" cy="24120"/>
              </a:xfrm>
              <a:prstGeom prst="rect">
                <a:avLst/>
              </a:prstGeom>
            </p:spPr>
          </p:pic>
        </mc:Fallback>
      </mc:AlternateContent>
    </p:spTree>
    <p:extLst>
      <p:ext uri="{BB962C8B-B14F-4D97-AF65-F5344CB8AC3E}">
        <p14:creationId xmlns:p14="http://schemas.microsoft.com/office/powerpoint/2010/main" val="28718398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205</a:t>
            </a:fld>
            <a:endParaRPr lang="en-AU"/>
          </a:p>
        </p:txBody>
      </p:sp>
      <p:pic>
        <p:nvPicPr>
          <p:cNvPr id="4" name="Picture 3"/>
          <p:cNvPicPr>
            <a:picLocks noChangeAspect="1"/>
          </p:cNvPicPr>
          <p:nvPr/>
        </p:nvPicPr>
        <p:blipFill>
          <a:blip r:embed="rId2"/>
          <a:stretch>
            <a:fillRect/>
          </a:stretch>
        </p:blipFill>
        <p:spPr>
          <a:xfrm>
            <a:off x="235659" y="1149532"/>
            <a:ext cx="11180749" cy="3474719"/>
          </a:xfrm>
          <a:prstGeom prst="rect">
            <a:avLst/>
          </a:prstGeom>
        </p:spPr>
      </p:pic>
      <p:sp>
        <p:nvSpPr>
          <p:cNvPr id="5" name="TextBox 4"/>
          <p:cNvSpPr txBox="1"/>
          <p:nvPr/>
        </p:nvSpPr>
        <p:spPr>
          <a:xfrm>
            <a:off x="339634" y="326573"/>
            <a:ext cx="10972800" cy="523220"/>
          </a:xfrm>
          <a:prstGeom prst="rect">
            <a:avLst/>
          </a:prstGeom>
          <a:noFill/>
        </p:spPr>
        <p:txBody>
          <a:bodyPr wrap="square" rtlCol="0">
            <a:spAutoFit/>
          </a:bodyPr>
          <a:lstStyle/>
          <a:p>
            <a:r>
              <a:rPr lang="en-US" sz="2800" u="sng" dirty="0">
                <a:solidFill>
                  <a:srgbClr val="00B050"/>
                </a:solidFill>
              </a:rPr>
              <a:t>Norm of a vector</a:t>
            </a:r>
            <a:r>
              <a:rPr lang="en-US" sz="2800" u="sng" dirty="0"/>
              <a:t> and </a:t>
            </a:r>
            <a:r>
              <a:rPr lang="en-US" sz="2800" u="sng" dirty="0">
                <a:solidFill>
                  <a:srgbClr val="0070C0"/>
                </a:solidFill>
              </a:rPr>
              <a:t>Distance b/w two vectors </a:t>
            </a:r>
            <a:r>
              <a:rPr lang="en-US" sz="2800" u="sng" dirty="0">
                <a:solidFill>
                  <a:srgbClr val="00B050"/>
                </a:solidFill>
              </a:rPr>
              <a:t>in an Inner Product Space</a:t>
            </a:r>
          </a:p>
        </p:txBody>
      </p:sp>
    </p:spTree>
    <p:extLst>
      <p:ext uri="{BB962C8B-B14F-4D97-AF65-F5344CB8AC3E}">
        <p14:creationId xmlns:p14="http://schemas.microsoft.com/office/powerpoint/2010/main" val="12185306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206</a:t>
            </a:fld>
            <a:endParaRPr lang="en-AU"/>
          </a:p>
        </p:txBody>
      </p:sp>
      <p:pic>
        <p:nvPicPr>
          <p:cNvPr id="4" name="Picture 3"/>
          <p:cNvPicPr>
            <a:picLocks noChangeAspect="1"/>
          </p:cNvPicPr>
          <p:nvPr/>
        </p:nvPicPr>
        <p:blipFill>
          <a:blip r:embed="rId2"/>
          <a:stretch>
            <a:fillRect/>
          </a:stretch>
        </p:blipFill>
        <p:spPr>
          <a:xfrm>
            <a:off x="301769" y="116464"/>
            <a:ext cx="9881321" cy="537555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6C91D542-1198-4B5D-BD25-FB724B536DD9}"/>
                  </a:ext>
                </a:extLst>
              </p14:cNvPr>
              <p14:cNvContentPartPr/>
              <p14:nvPr/>
            </p14:nvContentPartPr>
            <p14:xfrm>
              <a:off x="2358720" y="1204920"/>
              <a:ext cx="9676800" cy="4900320"/>
            </p14:xfrm>
          </p:contentPart>
        </mc:Choice>
        <mc:Fallback xmlns="">
          <p:pic>
            <p:nvPicPr>
              <p:cNvPr id="5" name="Ink 4">
                <a:extLst>
                  <a:ext uri="{FF2B5EF4-FFF2-40B4-BE49-F238E27FC236}">
                    <a16:creationId xmlns:a16="http://schemas.microsoft.com/office/drawing/2014/main" id="{6C91D542-1198-4B5D-BD25-FB724B536DD9}"/>
                  </a:ext>
                </a:extLst>
              </p:cNvPr>
              <p:cNvPicPr/>
              <p:nvPr/>
            </p:nvPicPr>
            <p:blipFill>
              <a:blip r:embed="rId4"/>
              <a:stretch>
                <a:fillRect/>
              </a:stretch>
            </p:blipFill>
            <p:spPr>
              <a:xfrm>
                <a:off x="2349360" y="1195560"/>
                <a:ext cx="9695520" cy="4919040"/>
              </a:xfrm>
              <a:prstGeom prst="rect">
                <a:avLst/>
              </a:prstGeom>
            </p:spPr>
          </p:pic>
        </mc:Fallback>
      </mc:AlternateContent>
    </p:spTree>
    <p:extLst>
      <p:ext uri="{BB962C8B-B14F-4D97-AF65-F5344CB8AC3E}">
        <p14:creationId xmlns:p14="http://schemas.microsoft.com/office/powerpoint/2010/main" val="19740176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207</a:t>
            </a:fld>
            <a:endParaRPr lang="en-AU"/>
          </a:p>
        </p:txBody>
      </p:sp>
      <p:pic>
        <p:nvPicPr>
          <p:cNvPr id="4" name="Picture 3"/>
          <p:cNvPicPr>
            <a:picLocks noChangeAspect="1"/>
          </p:cNvPicPr>
          <p:nvPr/>
        </p:nvPicPr>
        <p:blipFill>
          <a:blip r:embed="rId2"/>
          <a:stretch>
            <a:fillRect/>
          </a:stretch>
        </p:blipFill>
        <p:spPr>
          <a:xfrm>
            <a:off x="541048" y="2514600"/>
            <a:ext cx="8420385" cy="152962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xmlns="" id="{DF07B695-D51B-4776-9AC1-9B278C5BF971}"/>
                  </a:ext>
                </a:extLst>
              </p14:cNvPr>
              <p14:cNvContentPartPr/>
              <p14:nvPr/>
            </p14:nvContentPartPr>
            <p14:xfrm>
              <a:off x="8094960" y="3205440"/>
              <a:ext cx="458280" cy="392400"/>
            </p14:xfrm>
          </p:contentPart>
        </mc:Choice>
        <mc:Fallback xmlns="">
          <p:pic>
            <p:nvPicPr>
              <p:cNvPr id="5" name="Ink 4">
                <a:extLst>
                  <a:ext uri="{FF2B5EF4-FFF2-40B4-BE49-F238E27FC236}">
                    <a16:creationId xmlns:a16="http://schemas.microsoft.com/office/drawing/2014/main" id="{DF07B695-D51B-4776-9AC1-9B278C5BF971}"/>
                  </a:ext>
                </a:extLst>
              </p:cNvPr>
              <p:cNvPicPr/>
              <p:nvPr/>
            </p:nvPicPr>
            <p:blipFill>
              <a:blip r:embed="rId4"/>
              <a:stretch>
                <a:fillRect/>
              </a:stretch>
            </p:blipFill>
            <p:spPr>
              <a:xfrm>
                <a:off x="8085600" y="3196080"/>
                <a:ext cx="477000" cy="411120"/>
              </a:xfrm>
              <a:prstGeom prst="rect">
                <a:avLst/>
              </a:prstGeom>
            </p:spPr>
          </p:pic>
        </mc:Fallback>
      </mc:AlternateContent>
    </p:spTree>
    <p:extLst>
      <p:ext uri="{BB962C8B-B14F-4D97-AF65-F5344CB8AC3E}">
        <p14:creationId xmlns:p14="http://schemas.microsoft.com/office/powerpoint/2010/main" val="21882475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208</a:t>
            </a:fld>
            <a:endParaRPr lang="en-AU"/>
          </a:p>
        </p:txBody>
      </p:sp>
      <p:pic>
        <p:nvPicPr>
          <p:cNvPr id="4" name="Picture 3"/>
          <p:cNvPicPr>
            <a:picLocks noChangeAspect="1"/>
          </p:cNvPicPr>
          <p:nvPr/>
        </p:nvPicPr>
        <p:blipFill>
          <a:blip r:embed="rId2"/>
          <a:stretch>
            <a:fillRect/>
          </a:stretch>
        </p:blipFill>
        <p:spPr>
          <a:xfrm>
            <a:off x="441258" y="470263"/>
            <a:ext cx="10902145" cy="561703"/>
          </a:xfrm>
          <a:prstGeom prst="rect">
            <a:avLst/>
          </a:prstGeom>
        </p:spPr>
      </p:pic>
      <p:cxnSp>
        <p:nvCxnSpPr>
          <p:cNvPr id="6" name="Straight Connector 5"/>
          <p:cNvCxnSpPr/>
          <p:nvPr/>
        </p:nvCxnSpPr>
        <p:spPr>
          <a:xfrm flipV="1">
            <a:off x="441258" y="1031966"/>
            <a:ext cx="11001805" cy="26125"/>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stretch>
            <a:fillRect/>
          </a:stretch>
        </p:blipFill>
        <p:spPr>
          <a:xfrm>
            <a:off x="285885" y="1593669"/>
            <a:ext cx="3385409" cy="666205"/>
          </a:xfrm>
          <a:prstGeom prst="rect">
            <a:avLst/>
          </a:prstGeom>
        </p:spPr>
      </p:pic>
      <p:pic>
        <p:nvPicPr>
          <p:cNvPr id="8" name="Picture 7"/>
          <p:cNvPicPr>
            <a:picLocks noChangeAspect="1"/>
          </p:cNvPicPr>
          <p:nvPr/>
        </p:nvPicPr>
        <p:blipFill>
          <a:blip r:embed="rId4"/>
          <a:stretch>
            <a:fillRect/>
          </a:stretch>
        </p:blipFill>
        <p:spPr>
          <a:xfrm>
            <a:off x="3543300" y="2722880"/>
            <a:ext cx="3865720" cy="1480820"/>
          </a:xfrm>
          <a:prstGeom prst="rect">
            <a:avLst/>
          </a:prstGeom>
        </p:spPr>
      </p:pic>
      <p:cxnSp>
        <p:nvCxnSpPr>
          <p:cNvPr id="9" name="Straight Connector 8"/>
          <p:cNvCxnSpPr/>
          <p:nvPr/>
        </p:nvCxnSpPr>
        <p:spPr>
          <a:xfrm>
            <a:off x="441258" y="2158274"/>
            <a:ext cx="310204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12724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209</a:t>
            </a:fld>
            <a:endParaRPr lang="en-AU"/>
          </a:p>
        </p:txBody>
      </p:sp>
      <p:pic>
        <p:nvPicPr>
          <p:cNvPr id="4" name="Picture 3"/>
          <p:cNvPicPr>
            <a:picLocks noChangeAspect="1"/>
          </p:cNvPicPr>
          <p:nvPr/>
        </p:nvPicPr>
        <p:blipFill>
          <a:blip r:embed="rId2"/>
          <a:stretch>
            <a:fillRect/>
          </a:stretch>
        </p:blipFill>
        <p:spPr>
          <a:xfrm>
            <a:off x="384438" y="457200"/>
            <a:ext cx="11676018" cy="4519749"/>
          </a:xfrm>
          <a:prstGeom prst="rect">
            <a:avLst/>
          </a:prstGeom>
        </p:spPr>
      </p:pic>
      <p:cxnSp>
        <p:nvCxnSpPr>
          <p:cNvPr id="5" name="Straight Connector 4"/>
          <p:cNvCxnSpPr/>
          <p:nvPr/>
        </p:nvCxnSpPr>
        <p:spPr>
          <a:xfrm flipV="1">
            <a:off x="0"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1112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a:t>
            </a:fld>
            <a:endParaRPr lang="en-AU"/>
          </a:p>
        </p:txBody>
      </p:sp>
      <p:pic>
        <p:nvPicPr>
          <p:cNvPr id="4" name="Picture 3"/>
          <p:cNvPicPr>
            <a:picLocks noChangeAspect="1"/>
          </p:cNvPicPr>
          <p:nvPr/>
        </p:nvPicPr>
        <p:blipFill>
          <a:blip r:embed="rId2"/>
          <a:stretch>
            <a:fillRect/>
          </a:stretch>
        </p:blipFill>
        <p:spPr>
          <a:xfrm>
            <a:off x="579550" y="115289"/>
            <a:ext cx="3696236" cy="1919200"/>
          </a:xfrm>
          <a:prstGeom prst="rect">
            <a:avLst/>
          </a:prstGeom>
        </p:spPr>
      </p:pic>
      <p:cxnSp>
        <p:nvCxnSpPr>
          <p:cNvPr id="8" name="Straight Connector 7"/>
          <p:cNvCxnSpPr/>
          <p:nvPr/>
        </p:nvCxnSpPr>
        <p:spPr>
          <a:xfrm>
            <a:off x="489398" y="1717071"/>
            <a:ext cx="3696236" cy="128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99246" y="1787443"/>
            <a:ext cx="10367492" cy="4498577"/>
          </a:xfrm>
          <a:prstGeom prst="rect">
            <a:avLst/>
          </a:prstGeom>
        </p:spPr>
      </p:pic>
    </p:spTree>
    <p:extLst>
      <p:ext uri="{BB962C8B-B14F-4D97-AF65-F5344CB8AC3E}">
        <p14:creationId xmlns:p14="http://schemas.microsoft.com/office/powerpoint/2010/main" val="162494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210</a:t>
            </a:fld>
            <a:endParaRPr lang="en-AU"/>
          </a:p>
        </p:txBody>
      </p:sp>
    </p:spTree>
    <p:extLst>
      <p:ext uri="{BB962C8B-B14F-4D97-AF65-F5344CB8AC3E}">
        <p14:creationId xmlns:p14="http://schemas.microsoft.com/office/powerpoint/2010/main" val="24243657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211</a:t>
            </a:fld>
            <a:endParaRPr lang="en-AU"/>
          </a:p>
        </p:txBody>
      </p:sp>
      <p:pic>
        <p:nvPicPr>
          <p:cNvPr id="4" name="Picture 3"/>
          <p:cNvPicPr>
            <a:picLocks noChangeAspect="1"/>
          </p:cNvPicPr>
          <p:nvPr/>
        </p:nvPicPr>
        <p:blipFill>
          <a:blip r:embed="rId2"/>
          <a:stretch>
            <a:fillRect/>
          </a:stretch>
        </p:blipFill>
        <p:spPr>
          <a:xfrm>
            <a:off x="91440" y="0"/>
            <a:ext cx="3345452" cy="1211284"/>
          </a:xfrm>
          <a:prstGeom prst="rect">
            <a:avLst/>
          </a:prstGeom>
        </p:spPr>
      </p:pic>
      <p:pic>
        <p:nvPicPr>
          <p:cNvPr id="5" name="Picture 4"/>
          <p:cNvPicPr>
            <a:picLocks noChangeAspect="1"/>
          </p:cNvPicPr>
          <p:nvPr/>
        </p:nvPicPr>
        <p:blipFill>
          <a:blip r:embed="rId3"/>
          <a:stretch>
            <a:fillRect/>
          </a:stretch>
        </p:blipFill>
        <p:spPr>
          <a:xfrm>
            <a:off x="0" y="975543"/>
            <a:ext cx="11991699" cy="1332411"/>
          </a:xfrm>
          <a:prstGeom prst="rect">
            <a:avLst/>
          </a:prstGeom>
        </p:spPr>
      </p:pic>
      <p:pic>
        <p:nvPicPr>
          <p:cNvPr id="7" name="Picture 6"/>
          <p:cNvPicPr>
            <a:picLocks noChangeAspect="1"/>
          </p:cNvPicPr>
          <p:nvPr/>
        </p:nvPicPr>
        <p:blipFill>
          <a:blip r:embed="rId4"/>
          <a:stretch>
            <a:fillRect/>
          </a:stretch>
        </p:blipFill>
        <p:spPr>
          <a:xfrm>
            <a:off x="91440" y="2419190"/>
            <a:ext cx="10689104" cy="3589724"/>
          </a:xfrm>
          <a:prstGeom prst="rect">
            <a:avLst/>
          </a:prstGeom>
        </p:spPr>
      </p:pic>
      <p:cxnSp>
        <p:nvCxnSpPr>
          <p:cNvPr id="9" name="Straight Connector 8"/>
          <p:cNvCxnSpPr/>
          <p:nvPr/>
        </p:nvCxnSpPr>
        <p:spPr>
          <a:xfrm>
            <a:off x="1449977" y="2965269"/>
            <a:ext cx="6858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a:off x="334850" y="747486"/>
            <a:ext cx="2499790" cy="1016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61721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212</a:t>
            </a:fld>
            <a:endParaRPr lang="en-AU"/>
          </a:p>
        </p:txBody>
      </p:sp>
      <p:pic>
        <p:nvPicPr>
          <p:cNvPr id="4" name="Picture 3"/>
          <p:cNvPicPr>
            <a:picLocks noChangeAspect="1"/>
          </p:cNvPicPr>
          <p:nvPr/>
        </p:nvPicPr>
        <p:blipFill>
          <a:blip r:embed="rId2"/>
          <a:stretch>
            <a:fillRect/>
          </a:stretch>
        </p:blipFill>
        <p:spPr>
          <a:xfrm>
            <a:off x="0" y="190475"/>
            <a:ext cx="3971108" cy="1298961"/>
          </a:xfrm>
          <a:prstGeom prst="rect">
            <a:avLst/>
          </a:prstGeom>
        </p:spPr>
      </p:pic>
      <p:pic>
        <p:nvPicPr>
          <p:cNvPr id="5" name="Picture 4"/>
          <p:cNvPicPr>
            <a:picLocks noChangeAspect="1"/>
          </p:cNvPicPr>
          <p:nvPr/>
        </p:nvPicPr>
        <p:blipFill>
          <a:blip r:embed="rId3"/>
          <a:stretch>
            <a:fillRect/>
          </a:stretch>
        </p:blipFill>
        <p:spPr>
          <a:xfrm>
            <a:off x="138125" y="1867987"/>
            <a:ext cx="11520337" cy="1528355"/>
          </a:xfrm>
          <a:prstGeom prst="rect">
            <a:avLst/>
          </a:prstGeom>
        </p:spPr>
      </p:pic>
      <p:pic>
        <p:nvPicPr>
          <p:cNvPr id="6" name="Picture 5"/>
          <p:cNvPicPr>
            <a:picLocks noChangeAspect="1"/>
          </p:cNvPicPr>
          <p:nvPr/>
        </p:nvPicPr>
        <p:blipFill>
          <a:blip r:embed="rId4"/>
          <a:stretch>
            <a:fillRect/>
          </a:stretch>
        </p:blipFill>
        <p:spPr>
          <a:xfrm>
            <a:off x="357765" y="3879870"/>
            <a:ext cx="10273027" cy="2089856"/>
          </a:xfrm>
          <a:prstGeom prst="rect">
            <a:avLst/>
          </a:prstGeom>
        </p:spPr>
      </p:pic>
      <p:cxnSp>
        <p:nvCxnSpPr>
          <p:cNvPr id="7" name="Straight Connector 6"/>
          <p:cNvCxnSpPr/>
          <p:nvPr/>
        </p:nvCxnSpPr>
        <p:spPr>
          <a:xfrm flipV="1">
            <a:off x="344726" y="1377928"/>
            <a:ext cx="3626382" cy="653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61514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220BCF4-65BA-4FF4-B5D4-5437903C917D}"/>
              </a:ext>
            </a:extLst>
          </p:cNvPr>
          <p:cNvSpPr>
            <a:spLocks noGrp="1"/>
          </p:cNvSpPr>
          <p:nvPr>
            <p:ph type="ftr" sz="quarter" idx="11"/>
          </p:nvPr>
        </p:nvSpPr>
        <p:spPr/>
        <p:txBody>
          <a:bodyPr/>
          <a:lstStyle/>
          <a:p>
            <a:endParaRPr lang="en-AU"/>
          </a:p>
        </p:txBody>
      </p:sp>
      <p:sp>
        <p:nvSpPr>
          <p:cNvPr id="3" name="Slide Number Placeholder 2">
            <a:extLst>
              <a:ext uri="{FF2B5EF4-FFF2-40B4-BE49-F238E27FC236}">
                <a16:creationId xmlns:a16="http://schemas.microsoft.com/office/drawing/2014/main" xmlns="" id="{EE20C66D-4F40-46FB-9BB1-29BE779834BB}"/>
              </a:ext>
            </a:extLst>
          </p:cNvPr>
          <p:cNvSpPr>
            <a:spLocks noGrp="1"/>
          </p:cNvSpPr>
          <p:nvPr>
            <p:ph type="sldNum" sz="quarter" idx="12"/>
          </p:nvPr>
        </p:nvSpPr>
        <p:spPr/>
        <p:txBody>
          <a:bodyPr/>
          <a:lstStyle/>
          <a:p>
            <a:fld id="{1562F6CC-ED07-4145-97E7-16A7EFCC3268}" type="slidenum">
              <a:rPr lang="en-AU" smtClean="0"/>
              <a:t>213</a:t>
            </a:fld>
            <a:endParaRPr lang="en-AU"/>
          </a:p>
        </p:txBody>
      </p:sp>
    </p:spTree>
    <p:extLst>
      <p:ext uri="{BB962C8B-B14F-4D97-AF65-F5344CB8AC3E}">
        <p14:creationId xmlns:p14="http://schemas.microsoft.com/office/powerpoint/2010/main" val="32114139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214</a:t>
            </a:fld>
            <a:endParaRPr lang="en-AU"/>
          </a:p>
        </p:txBody>
      </p:sp>
      <p:pic>
        <p:nvPicPr>
          <p:cNvPr id="4" name="Picture 3"/>
          <p:cNvPicPr>
            <a:picLocks noChangeAspect="1"/>
          </p:cNvPicPr>
          <p:nvPr/>
        </p:nvPicPr>
        <p:blipFill>
          <a:blip r:embed="rId2"/>
          <a:stretch>
            <a:fillRect/>
          </a:stretch>
        </p:blipFill>
        <p:spPr>
          <a:xfrm>
            <a:off x="237574" y="987417"/>
            <a:ext cx="10974909" cy="4722865"/>
          </a:xfrm>
          <a:prstGeom prst="rect">
            <a:avLst/>
          </a:prstGeom>
        </p:spPr>
      </p:pic>
      <p:sp>
        <p:nvSpPr>
          <p:cNvPr id="5" name="TextBox 4"/>
          <p:cNvSpPr txBox="1"/>
          <p:nvPr/>
        </p:nvSpPr>
        <p:spPr>
          <a:xfrm>
            <a:off x="444500" y="237914"/>
            <a:ext cx="9455958" cy="532795"/>
          </a:xfrm>
          <a:prstGeom prst="rect">
            <a:avLst/>
          </a:prstGeom>
          <a:noFill/>
        </p:spPr>
        <p:txBody>
          <a:bodyPr wrap="square" rtlCol="0">
            <a:spAutoFit/>
          </a:bodyPr>
          <a:lstStyle/>
          <a:p>
            <a:r>
              <a:rPr lang="en-US" sz="2800" u="sng" dirty="0">
                <a:solidFill>
                  <a:srgbClr val="0070C0"/>
                </a:solidFill>
              </a:rPr>
              <a:t>Technique for making an orthogonal set an orthonormal Set</a:t>
            </a:r>
          </a:p>
        </p:txBody>
      </p:sp>
    </p:spTree>
    <p:extLst>
      <p:ext uri="{BB962C8B-B14F-4D97-AF65-F5344CB8AC3E}">
        <p14:creationId xmlns:p14="http://schemas.microsoft.com/office/powerpoint/2010/main" val="40364103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215</a:t>
            </a:fld>
            <a:endParaRPr lang="en-AU"/>
          </a:p>
        </p:txBody>
      </p:sp>
      <p:pic>
        <p:nvPicPr>
          <p:cNvPr id="4" name="Picture 3"/>
          <p:cNvPicPr>
            <a:picLocks noChangeAspect="1"/>
          </p:cNvPicPr>
          <p:nvPr/>
        </p:nvPicPr>
        <p:blipFill>
          <a:blip r:embed="rId2"/>
          <a:stretch>
            <a:fillRect/>
          </a:stretch>
        </p:blipFill>
        <p:spPr>
          <a:xfrm>
            <a:off x="1066676" y="1378200"/>
            <a:ext cx="6420551" cy="722312"/>
          </a:xfrm>
          <a:prstGeom prst="rect">
            <a:avLst/>
          </a:prstGeom>
        </p:spPr>
      </p:pic>
      <p:pic>
        <p:nvPicPr>
          <p:cNvPr id="5" name="Picture 4"/>
          <p:cNvPicPr>
            <a:picLocks noChangeAspect="1"/>
          </p:cNvPicPr>
          <p:nvPr/>
        </p:nvPicPr>
        <p:blipFill>
          <a:blip r:embed="rId3"/>
          <a:stretch>
            <a:fillRect/>
          </a:stretch>
        </p:blipFill>
        <p:spPr>
          <a:xfrm>
            <a:off x="378578" y="2610160"/>
            <a:ext cx="10917032" cy="2915729"/>
          </a:xfrm>
          <a:prstGeom prst="rect">
            <a:avLst/>
          </a:prstGeom>
        </p:spPr>
      </p:pic>
      <p:cxnSp>
        <p:nvCxnSpPr>
          <p:cNvPr id="6" name="Straight Connector 5"/>
          <p:cNvCxnSpPr/>
          <p:nvPr/>
        </p:nvCxnSpPr>
        <p:spPr>
          <a:xfrm flipV="1">
            <a:off x="0" y="5822873"/>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777426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216</a:t>
            </a:fld>
            <a:endParaRPr lang="en-AU"/>
          </a:p>
        </p:txBody>
      </p:sp>
      <p:pic>
        <p:nvPicPr>
          <p:cNvPr id="6" name="Picture 5"/>
          <p:cNvPicPr>
            <a:picLocks noChangeAspect="1"/>
          </p:cNvPicPr>
          <p:nvPr/>
        </p:nvPicPr>
        <p:blipFill>
          <a:blip r:embed="rId2"/>
          <a:stretch>
            <a:fillRect/>
          </a:stretch>
        </p:blipFill>
        <p:spPr>
          <a:xfrm>
            <a:off x="370790" y="1054100"/>
            <a:ext cx="9851978" cy="2514600"/>
          </a:xfrm>
          <a:prstGeom prst="rect">
            <a:avLst/>
          </a:prstGeom>
        </p:spPr>
      </p:pic>
      <p:sp>
        <p:nvSpPr>
          <p:cNvPr id="7" name="TextBox 6"/>
          <p:cNvSpPr txBox="1"/>
          <p:nvPr/>
        </p:nvSpPr>
        <p:spPr>
          <a:xfrm>
            <a:off x="667334" y="232954"/>
            <a:ext cx="2366877" cy="646331"/>
          </a:xfrm>
          <a:prstGeom prst="rect">
            <a:avLst/>
          </a:prstGeom>
          <a:noFill/>
        </p:spPr>
        <p:txBody>
          <a:bodyPr wrap="square" rtlCol="0">
            <a:spAutoFit/>
          </a:bodyPr>
          <a:lstStyle/>
          <a:p>
            <a:r>
              <a:rPr lang="en-US" sz="3600" u="sng" dirty="0">
                <a:solidFill>
                  <a:srgbClr val="00B050"/>
                </a:solidFill>
              </a:rPr>
              <a:t>Problem</a:t>
            </a:r>
          </a:p>
        </p:txBody>
      </p:sp>
      <p:cxnSp>
        <p:nvCxnSpPr>
          <p:cNvPr id="8" name="Straight Connector 7"/>
          <p:cNvCxnSpPr/>
          <p:nvPr/>
        </p:nvCxnSpPr>
        <p:spPr>
          <a:xfrm flipV="1">
            <a:off x="0" y="4032667"/>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62686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217</a:t>
            </a:fld>
            <a:endParaRPr lang="en-AU"/>
          </a:p>
        </p:txBody>
      </p:sp>
      <p:pic>
        <p:nvPicPr>
          <p:cNvPr id="4" name="Picture 3"/>
          <p:cNvPicPr>
            <a:picLocks noChangeAspect="1"/>
          </p:cNvPicPr>
          <p:nvPr/>
        </p:nvPicPr>
        <p:blipFill>
          <a:blip r:embed="rId2"/>
          <a:stretch>
            <a:fillRect/>
          </a:stretch>
        </p:blipFill>
        <p:spPr>
          <a:xfrm>
            <a:off x="311506" y="86040"/>
            <a:ext cx="11952515" cy="1371600"/>
          </a:xfrm>
          <a:prstGeom prst="rect">
            <a:avLst/>
          </a:prstGeom>
        </p:spPr>
      </p:pic>
      <p:pic>
        <p:nvPicPr>
          <p:cNvPr id="6" name="Picture 5"/>
          <p:cNvPicPr>
            <a:picLocks noChangeAspect="1"/>
          </p:cNvPicPr>
          <p:nvPr/>
        </p:nvPicPr>
        <p:blipFill>
          <a:blip r:embed="rId3"/>
          <a:stretch>
            <a:fillRect/>
          </a:stretch>
        </p:blipFill>
        <p:spPr>
          <a:xfrm>
            <a:off x="574766" y="2726425"/>
            <a:ext cx="11425996" cy="2402231"/>
          </a:xfrm>
          <a:prstGeom prst="rect">
            <a:avLst/>
          </a:prstGeom>
        </p:spPr>
      </p:pic>
      <p:sp>
        <p:nvSpPr>
          <p:cNvPr id="5" name="TextBox 4"/>
          <p:cNvSpPr txBox="1"/>
          <p:nvPr/>
        </p:nvSpPr>
        <p:spPr>
          <a:xfrm>
            <a:off x="574766" y="1672046"/>
            <a:ext cx="8438605" cy="461665"/>
          </a:xfrm>
          <a:prstGeom prst="rect">
            <a:avLst/>
          </a:prstGeom>
          <a:noFill/>
        </p:spPr>
        <p:txBody>
          <a:bodyPr wrap="square" rtlCol="0">
            <a:spAutoFit/>
          </a:bodyPr>
          <a:lstStyle/>
          <a:p>
            <a:r>
              <a:rPr lang="en-US" sz="2400" dirty="0"/>
              <a:t>Simply speaking, </a:t>
            </a:r>
            <a:r>
              <a:rPr lang="en-US" sz="2400" dirty="0">
                <a:solidFill>
                  <a:srgbClr val="0070C0"/>
                </a:solidFill>
              </a:rPr>
              <a:t>orthogonality implies linear independency</a:t>
            </a:r>
          </a:p>
        </p:txBody>
      </p:sp>
      <p:cxnSp>
        <p:nvCxnSpPr>
          <p:cNvPr id="7" name="Straight Connector 6"/>
          <p:cNvCxnSpPr/>
          <p:nvPr/>
        </p:nvCxnSpPr>
        <p:spPr>
          <a:xfrm flipV="1">
            <a:off x="1587"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671063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218</a:t>
            </a:fld>
            <a:endParaRPr lang="en-AU"/>
          </a:p>
        </p:txBody>
      </p:sp>
      <p:pic>
        <p:nvPicPr>
          <p:cNvPr id="4" name="Picture 3"/>
          <p:cNvPicPr>
            <a:picLocks noChangeAspect="1"/>
          </p:cNvPicPr>
          <p:nvPr/>
        </p:nvPicPr>
        <p:blipFill>
          <a:blip r:embed="rId2"/>
          <a:stretch>
            <a:fillRect/>
          </a:stretch>
        </p:blipFill>
        <p:spPr>
          <a:xfrm>
            <a:off x="152400" y="0"/>
            <a:ext cx="10655300" cy="6280454"/>
          </a:xfrm>
          <a:prstGeom prst="rect">
            <a:avLst/>
          </a:prstGeom>
        </p:spPr>
      </p:pic>
      <p:cxnSp>
        <p:nvCxnSpPr>
          <p:cNvPr id="5" name="Straight Connector 4"/>
          <p:cNvCxnSpPr/>
          <p:nvPr/>
        </p:nvCxnSpPr>
        <p:spPr>
          <a:xfrm>
            <a:off x="378823" y="692337"/>
            <a:ext cx="10428877" cy="1305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78217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219</a:t>
            </a:fld>
            <a:endParaRPr lang="en-AU"/>
          </a:p>
        </p:txBody>
      </p:sp>
      <p:pic>
        <p:nvPicPr>
          <p:cNvPr id="4" name="Picture 3"/>
          <p:cNvPicPr>
            <a:picLocks noChangeAspect="1"/>
          </p:cNvPicPr>
          <p:nvPr/>
        </p:nvPicPr>
        <p:blipFill>
          <a:blip r:embed="rId2"/>
          <a:stretch>
            <a:fillRect/>
          </a:stretch>
        </p:blipFill>
        <p:spPr>
          <a:xfrm>
            <a:off x="0" y="762000"/>
            <a:ext cx="12016043" cy="2400299"/>
          </a:xfrm>
          <a:prstGeom prst="rect">
            <a:avLst/>
          </a:prstGeom>
        </p:spPr>
      </p:pic>
      <p:sp>
        <p:nvSpPr>
          <p:cNvPr id="5" name="TextBox 4"/>
          <p:cNvSpPr txBox="1"/>
          <p:nvPr/>
        </p:nvSpPr>
        <p:spPr>
          <a:xfrm>
            <a:off x="296091" y="117566"/>
            <a:ext cx="1672045" cy="523220"/>
          </a:xfrm>
          <a:prstGeom prst="rect">
            <a:avLst/>
          </a:prstGeom>
          <a:noFill/>
        </p:spPr>
        <p:txBody>
          <a:bodyPr wrap="square" rtlCol="0">
            <a:spAutoFit/>
          </a:bodyPr>
          <a:lstStyle/>
          <a:p>
            <a:r>
              <a:rPr lang="en-US" sz="2800" b="1" u="sng" dirty="0">
                <a:solidFill>
                  <a:srgbClr val="00B050"/>
                </a:solidFill>
              </a:rPr>
              <a:t>Problem</a:t>
            </a:r>
          </a:p>
        </p:txBody>
      </p:sp>
      <p:pic>
        <p:nvPicPr>
          <p:cNvPr id="6" name="Picture 5"/>
          <p:cNvPicPr>
            <a:picLocks noChangeAspect="1"/>
          </p:cNvPicPr>
          <p:nvPr/>
        </p:nvPicPr>
        <p:blipFill>
          <a:blip r:embed="rId3"/>
          <a:stretch>
            <a:fillRect/>
          </a:stretch>
        </p:blipFill>
        <p:spPr>
          <a:xfrm>
            <a:off x="45206" y="3248482"/>
            <a:ext cx="4576528" cy="1068388"/>
          </a:xfrm>
          <a:prstGeom prst="rect">
            <a:avLst/>
          </a:prstGeom>
        </p:spPr>
      </p:pic>
      <p:pic>
        <p:nvPicPr>
          <p:cNvPr id="7" name="Picture 6"/>
          <p:cNvPicPr>
            <a:picLocks noChangeAspect="1"/>
          </p:cNvPicPr>
          <p:nvPr/>
        </p:nvPicPr>
        <p:blipFill>
          <a:blip r:embed="rId4"/>
          <a:stretch>
            <a:fillRect/>
          </a:stretch>
        </p:blipFill>
        <p:spPr>
          <a:xfrm>
            <a:off x="296091" y="4735513"/>
            <a:ext cx="1044515" cy="331787"/>
          </a:xfrm>
          <a:prstGeom prst="rect">
            <a:avLst/>
          </a:prstGeom>
        </p:spPr>
      </p:pic>
      <p:pic>
        <p:nvPicPr>
          <p:cNvPr id="8" name="Picture 7"/>
          <p:cNvPicPr>
            <a:picLocks noChangeAspect="1"/>
          </p:cNvPicPr>
          <p:nvPr/>
        </p:nvPicPr>
        <p:blipFill>
          <a:blip r:embed="rId5"/>
          <a:stretch>
            <a:fillRect/>
          </a:stretch>
        </p:blipFill>
        <p:spPr>
          <a:xfrm>
            <a:off x="1473200" y="4614180"/>
            <a:ext cx="342900" cy="642938"/>
          </a:xfrm>
          <a:prstGeom prst="rect">
            <a:avLst/>
          </a:prstGeom>
        </p:spPr>
      </p:pic>
      <p:pic>
        <p:nvPicPr>
          <p:cNvPr id="9" name="Picture 8"/>
          <p:cNvPicPr>
            <a:picLocks noChangeAspect="1"/>
          </p:cNvPicPr>
          <p:nvPr/>
        </p:nvPicPr>
        <p:blipFill>
          <a:blip r:embed="rId6"/>
          <a:stretch>
            <a:fillRect/>
          </a:stretch>
        </p:blipFill>
        <p:spPr>
          <a:xfrm>
            <a:off x="1948694" y="4614180"/>
            <a:ext cx="2184764" cy="774829"/>
          </a:xfrm>
          <a:prstGeom prst="rect">
            <a:avLst/>
          </a:prstGeom>
        </p:spPr>
      </p:pic>
      <p:pic>
        <p:nvPicPr>
          <p:cNvPr id="10" name="Picture 9"/>
          <p:cNvPicPr>
            <a:picLocks noChangeAspect="1"/>
          </p:cNvPicPr>
          <p:nvPr/>
        </p:nvPicPr>
        <p:blipFill>
          <a:blip r:embed="rId7"/>
          <a:stretch>
            <a:fillRect/>
          </a:stretch>
        </p:blipFill>
        <p:spPr>
          <a:xfrm>
            <a:off x="4133458" y="4397798"/>
            <a:ext cx="5767000" cy="1073644"/>
          </a:xfrm>
          <a:prstGeom prst="rect">
            <a:avLst/>
          </a:prstGeom>
        </p:spPr>
      </p:pic>
    </p:spTree>
    <p:extLst>
      <p:ext uri="{BB962C8B-B14F-4D97-AF65-F5344CB8AC3E}">
        <p14:creationId xmlns:p14="http://schemas.microsoft.com/office/powerpoint/2010/main" val="3286316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a:t>
            </a:fld>
            <a:endParaRPr lang="en-AU"/>
          </a:p>
        </p:txBody>
      </p:sp>
      <p:pic>
        <p:nvPicPr>
          <p:cNvPr id="4" name="Picture 3"/>
          <p:cNvPicPr>
            <a:picLocks noChangeAspect="1"/>
          </p:cNvPicPr>
          <p:nvPr/>
        </p:nvPicPr>
        <p:blipFill>
          <a:blip r:embed="rId2"/>
          <a:stretch>
            <a:fillRect/>
          </a:stretch>
        </p:blipFill>
        <p:spPr>
          <a:xfrm>
            <a:off x="669701" y="459344"/>
            <a:ext cx="5370959" cy="3179072"/>
          </a:xfrm>
          <a:prstGeom prst="rect">
            <a:avLst/>
          </a:prstGeom>
        </p:spPr>
      </p:pic>
      <p:cxnSp>
        <p:nvCxnSpPr>
          <p:cNvPr id="6" name="Straight Connector 5"/>
          <p:cNvCxnSpPr/>
          <p:nvPr/>
        </p:nvCxnSpPr>
        <p:spPr>
          <a:xfrm>
            <a:off x="0" y="4152900"/>
            <a:ext cx="121920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1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220</a:t>
            </a:fld>
            <a:endParaRPr lang="en-AU"/>
          </a:p>
        </p:txBody>
      </p:sp>
      <p:pic>
        <p:nvPicPr>
          <p:cNvPr id="4" name="Picture 3"/>
          <p:cNvPicPr>
            <a:picLocks noChangeAspect="1"/>
          </p:cNvPicPr>
          <p:nvPr/>
        </p:nvPicPr>
        <p:blipFill>
          <a:blip r:embed="rId2"/>
          <a:stretch>
            <a:fillRect/>
          </a:stretch>
        </p:blipFill>
        <p:spPr>
          <a:xfrm>
            <a:off x="1910594" y="1217882"/>
            <a:ext cx="5454513" cy="1831158"/>
          </a:xfrm>
          <a:prstGeom prst="rect">
            <a:avLst/>
          </a:prstGeom>
        </p:spPr>
      </p:pic>
      <p:pic>
        <p:nvPicPr>
          <p:cNvPr id="5" name="Picture 4"/>
          <p:cNvPicPr>
            <a:picLocks noChangeAspect="1"/>
          </p:cNvPicPr>
          <p:nvPr/>
        </p:nvPicPr>
        <p:blipFill>
          <a:blip r:embed="rId3"/>
          <a:stretch>
            <a:fillRect/>
          </a:stretch>
        </p:blipFill>
        <p:spPr>
          <a:xfrm>
            <a:off x="403010" y="353242"/>
            <a:ext cx="1032090" cy="516045"/>
          </a:xfrm>
          <a:prstGeom prst="rect">
            <a:avLst/>
          </a:prstGeom>
        </p:spPr>
      </p:pic>
      <p:pic>
        <p:nvPicPr>
          <p:cNvPr id="6" name="Picture 5"/>
          <p:cNvPicPr>
            <a:picLocks noChangeAspect="1"/>
          </p:cNvPicPr>
          <p:nvPr/>
        </p:nvPicPr>
        <p:blipFill>
          <a:blip r:embed="rId4"/>
          <a:stretch>
            <a:fillRect/>
          </a:stretch>
        </p:blipFill>
        <p:spPr>
          <a:xfrm>
            <a:off x="1435100" y="353242"/>
            <a:ext cx="475494" cy="698382"/>
          </a:xfrm>
          <a:prstGeom prst="rect">
            <a:avLst/>
          </a:prstGeom>
        </p:spPr>
      </p:pic>
      <p:pic>
        <p:nvPicPr>
          <p:cNvPr id="7" name="Picture 6"/>
          <p:cNvPicPr>
            <a:picLocks noChangeAspect="1"/>
          </p:cNvPicPr>
          <p:nvPr/>
        </p:nvPicPr>
        <p:blipFill>
          <a:blip r:embed="rId5"/>
          <a:stretch>
            <a:fillRect/>
          </a:stretch>
        </p:blipFill>
        <p:spPr>
          <a:xfrm>
            <a:off x="2009775" y="353242"/>
            <a:ext cx="3857625" cy="864640"/>
          </a:xfrm>
          <a:prstGeom prst="rect">
            <a:avLst/>
          </a:prstGeom>
        </p:spPr>
      </p:pic>
      <p:pic>
        <p:nvPicPr>
          <p:cNvPr id="8" name="Picture 7"/>
          <p:cNvPicPr>
            <a:picLocks noChangeAspect="1"/>
          </p:cNvPicPr>
          <p:nvPr/>
        </p:nvPicPr>
        <p:blipFill>
          <a:blip r:embed="rId6"/>
          <a:stretch>
            <a:fillRect/>
          </a:stretch>
        </p:blipFill>
        <p:spPr>
          <a:xfrm>
            <a:off x="301410" y="3271918"/>
            <a:ext cx="9121990" cy="2713417"/>
          </a:xfrm>
          <a:prstGeom prst="rect">
            <a:avLst/>
          </a:prstGeom>
        </p:spPr>
      </p:pic>
    </p:spTree>
    <p:extLst>
      <p:ext uri="{BB962C8B-B14F-4D97-AF65-F5344CB8AC3E}">
        <p14:creationId xmlns:p14="http://schemas.microsoft.com/office/powerpoint/2010/main" val="26891344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221</a:t>
            </a:fld>
            <a:endParaRPr lang="en-AU"/>
          </a:p>
        </p:txBody>
      </p:sp>
      <p:pic>
        <p:nvPicPr>
          <p:cNvPr id="4" name="Picture 3"/>
          <p:cNvPicPr>
            <a:picLocks noChangeAspect="1"/>
          </p:cNvPicPr>
          <p:nvPr/>
        </p:nvPicPr>
        <p:blipFill>
          <a:blip r:embed="rId2"/>
          <a:stretch>
            <a:fillRect/>
          </a:stretch>
        </p:blipFill>
        <p:spPr>
          <a:xfrm>
            <a:off x="655531" y="444500"/>
            <a:ext cx="11028257" cy="2768600"/>
          </a:xfrm>
          <a:prstGeom prst="rect">
            <a:avLst/>
          </a:prstGeom>
        </p:spPr>
      </p:pic>
      <p:cxnSp>
        <p:nvCxnSpPr>
          <p:cNvPr id="5" name="Straight Connector 4"/>
          <p:cNvCxnSpPr/>
          <p:nvPr/>
        </p:nvCxnSpPr>
        <p:spPr>
          <a:xfrm flipV="1">
            <a:off x="0" y="3510154"/>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889419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222</a:t>
            </a:fld>
            <a:endParaRPr lang="en-AU"/>
          </a:p>
        </p:txBody>
      </p:sp>
      <p:sp>
        <p:nvSpPr>
          <p:cNvPr id="4" name="TextBox 3"/>
          <p:cNvSpPr txBox="1"/>
          <p:nvPr/>
        </p:nvSpPr>
        <p:spPr>
          <a:xfrm>
            <a:off x="296091" y="117566"/>
            <a:ext cx="3270069" cy="523220"/>
          </a:xfrm>
          <a:prstGeom prst="rect">
            <a:avLst/>
          </a:prstGeom>
          <a:noFill/>
        </p:spPr>
        <p:txBody>
          <a:bodyPr wrap="square" rtlCol="0">
            <a:spAutoFit/>
          </a:bodyPr>
          <a:lstStyle/>
          <a:p>
            <a:r>
              <a:rPr lang="en-US" sz="2800" b="1" u="sng" dirty="0">
                <a:solidFill>
                  <a:srgbClr val="00B050"/>
                </a:solidFill>
              </a:rPr>
              <a:t>Practice Problem</a:t>
            </a:r>
          </a:p>
        </p:txBody>
      </p:sp>
      <p:pic>
        <p:nvPicPr>
          <p:cNvPr id="6" name="Picture 5"/>
          <p:cNvPicPr>
            <a:picLocks noChangeAspect="1"/>
          </p:cNvPicPr>
          <p:nvPr/>
        </p:nvPicPr>
        <p:blipFill>
          <a:blip r:embed="rId2"/>
          <a:stretch>
            <a:fillRect/>
          </a:stretch>
        </p:blipFill>
        <p:spPr>
          <a:xfrm>
            <a:off x="296091" y="966651"/>
            <a:ext cx="11161049" cy="1793557"/>
          </a:xfrm>
          <a:prstGeom prst="rect">
            <a:avLst/>
          </a:prstGeom>
        </p:spPr>
      </p:pic>
      <p:pic>
        <p:nvPicPr>
          <p:cNvPr id="7" name="Picture 6"/>
          <p:cNvPicPr>
            <a:picLocks noChangeAspect="1"/>
          </p:cNvPicPr>
          <p:nvPr/>
        </p:nvPicPr>
        <p:blipFill>
          <a:blip r:embed="rId3"/>
          <a:stretch>
            <a:fillRect/>
          </a:stretch>
        </p:blipFill>
        <p:spPr>
          <a:xfrm>
            <a:off x="296091" y="3086073"/>
            <a:ext cx="9158498" cy="2972819"/>
          </a:xfrm>
          <a:prstGeom prst="rect">
            <a:avLst/>
          </a:prstGeom>
        </p:spPr>
      </p:pic>
    </p:spTree>
    <p:extLst>
      <p:ext uri="{BB962C8B-B14F-4D97-AF65-F5344CB8AC3E}">
        <p14:creationId xmlns:p14="http://schemas.microsoft.com/office/powerpoint/2010/main" val="6238198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223</a:t>
            </a:fld>
            <a:endParaRPr lang="en-AU"/>
          </a:p>
        </p:txBody>
      </p:sp>
      <p:pic>
        <p:nvPicPr>
          <p:cNvPr id="4" name="Picture 3"/>
          <p:cNvPicPr>
            <a:picLocks noChangeAspect="1"/>
          </p:cNvPicPr>
          <p:nvPr/>
        </p:nvPicPr>
        <p:blipFill>
          <a:blip r:embed="rId2"/>
          <a:stretch>
            <a:fillRect/>
          </a:stretch>
        </p:blipFill>
        <p:spPr>
          <a:xfrm>
            <a:off x="153812" y="248194"/>
            <a:ext cx="4985157" cy="850311"/>
          </a:xfrm>
          <a:prstGeom prst="rect">
            <a:avLst/>
          </a:prstGeom>
        </p:spPr>
      </p:pic>
      <p:cxnSp>
        <p:nvCxnSpPr>
          <p:cNvPr id="5" name="Straight Connector 4"/>
          <p:cNvCxnSpPr/>
          <p:nvPr/>
        </p:nvCxnSpPr>
        <p:spPr>
          <a:xfrm flipV="1">
            <a:off x="462292" y="979714"/>
            <a:ext cx="4523501" cy="1429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a:stretch>
            <a:fillRect/>
          </a:stretch>
        </p:blipFill>
        <p:spPr>
          <a:xfrm>
            <a:off x="309101" y="1228180"/>
            <a:ext cx="11369094" cy="1622257"/>
          </a:xfrm>
          <a:prstGeom prst="rect">
            <a:avLst/>
          </a:prstGeom>
        </p:spPr>
      </p:pic>
      <p:pic>
        <p:nvPicPr>
          <p:cNvPr id="9" name="Picture 8"/>
          <p:cNvPicPr>
            <a:picLocks noChangeAspect="1"/>
          </p:cNvPicPr>
          <p:nvPr/>
        </p:nvPicPr>
        <p:blipFill>
          <a:blip r:embed="rId4"/>
          <a:stretch>
            <a:fillRect/>
          </a:stretch>
        </p:blipFill>
        <p:spPr>
          <a:xfrm>
            <a:off x="320978" y="3158898"/>
            <a:ext cx="11357217" cy="1857239"/>
          </a:xfrm>
          <a:prstGeom prst="rect">
            <a:avLst/>
          </a:prstGeom>
        </p:spPr>
      </p:pic>
    </p:spTree>
    <p:extLst>
      <p:ext uri="{BB962C8B-B14F-4D97-AF65-F5344CB8AC3E}">
        <p14:creationId xmlns:p14="http://schemas.microsoft.com/office/powerpoint/2010/main" val="37123551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224</a:t>
            </a:fld>
            <a:endParaRPr lang="en-AU"/>
          </a:p>
        </p:txBody>
      </p:sp>
      <p:pic>
        <p:nvPicPr>
          <p:cNvPr id="4" name="Picture 3"/>
          <p:cNvPicPr>
            <a:picLocks noChangeAspect="1"/>
          </p:cNvPicPr>
          <p:nvPr/>
        </p:nvPicPr>
        <p:blipFill>
          <a:blip r:embed="rId2"/>
          <a:stretch>
            <a:fillRect/>
          </a:stretch>
        </p:blipFill>
        <p:spPr>
          <a:xfrm>
            <a:off x="365413" y="0"/>
            <a:ext cx="9059142" cy="2542106"/>
          </a:xfrm>
          <a:prstGeom prst="rect">
            <a:avLst/>
          </a:prstGeom>
        </p:spPr>
      </p:pic>
    </p:spTree>
    <p:extLst>
      <p:ext uri="{BB962C8B-B14F-4D97-AF65-F5344CB8AC3E}">
        <p14:creationId xmlns:p14="http://schemas.microsoft.com/office/powerpoint/2010/main" val="3316954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225</a:t>
            </a:fld>
            <a:endParaRPr lang="en-AU"/>
          </a:p>
        </p:txBody>
      </p:sp>
      <p:pic>
        <p:nvPicPr>
          <p:cNvPr id="4" name="Picture 3"/>
          <p:cNvPicPr>
            <a:picLocks noChangeAspect="1"/>
          </p:cNvPicPr>
          <p:nvPr/>
        </p:nvPicPr>
        <p:blipFill>
          <a:blip r:embed="rId2"/>
          <a:stretch>
            <a:fillRect/>
          </a:stretch>
        </p:blipFill>
        <p:spPr>
          <a:xfrm>
            <a:off x="671078" y="103909"/>
            <a:ext cx="8379403" cy="6162012"/>
          </a:xfrm>
          <a:prstGeom prst="rect">
            <a:avLst/>
          </a:prstGeom>
        </p:spPr>
      </p:pic>
      <p:sp>
        <p:nvSpPr>
          <p:cNvPr id="5" name="TextBox 4"/>
          <p:cNvSpPr txBox="1"/>
          <p:nvPr/>
        </p:nvSpPr>
        <p:spPr>
          <a:xfrm>
            <a:off x="9754985" y="2140527"/>
            <a:ext cx="2215350" cy="369332"/>
          </a:xfrm>
          <a:prstGeom prst="rect">
            <a:avLst/>
          </a:prstGeom>
          <a:noFill/>
        </p:spPr>
        <p:txBody>
          <a:bodyPr wrap="none" rtlCol="0">
            <a:spAutoFit/>
          </a:bodyPr>
          <a:lstStyle/>
          <a:p>
            <a:r>
              <a:rPr lang="en-US" dirty="0" smtClean="0"/>
              <a:t>See slide on page 176</a:t>
            </a:r>
            <a:endParaRPr lang="en-US" dirty="0"/>
          </a:p>
        </p:txBody>
      </p:sp>
    </p:spTree>
    <p:extLst>
      <p:ext uri="{BB962C8B-B14F-4D97-AF65-F5344CB8AC3E}">
        <p14:creationId xmlns:p14="http://schemas.microsoft.com/office/powerpoint/2010/main" val="16965410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226</a:t>
            </a:fld>
            <a:endParaRPr lang="en-AU"/>
          </a:p>
        </p:txBody>
      </p:sp>
      <p:pic>
        <p:nvPicPr>
          <p:cNvPr id="4" name="Picture 3"/>
          <p:cNvPicPr>
            <a:picLocks noChangeAspect="1"/>
          </p:cNvPicPr>
          <p:nvPr/>
        </p:nvPicPr>
        <p:blipFill>
          <a:blip r:embed="rId2"/>
          <a:stretch>
            <a:fillRect/>
          </a:stretch>
        </p:blipFill>
        <p:spPr>
          <a:xfrm>
            <a:off x="300446" y="72474"/>
            <a:ext cx="3827417" cy="975326"/>
          </a:xfrm>
          <a:prstGeom prst="rect">
            <a:avLst/>
          </a:prstGeom>
        </p:spPr>
      </p:pic>
      <p:cxnSp>
        <p:nvCxnSpPr>
          <p:cNvPr id="5" name="Straight Connector 4"/>
          <p:cNvCxnSpPr/>
          <p:nvPr/>
        </p:nvCxnSpPr>
        <p:spPr>
          <a:xfrm flipV="1">
            <a:off x="462292" y="901337"/>
            <a:ext cx="3665571" cy="27354"/>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300445" y="1228469"/>
            <a:ext cx="11652069" cy="3005657"/>
          </a:xfrm>
          <a:prstGeom prst="rect">
            <a:avLst/>
          </a:prstGeom>
        </p:spPr>
      </p:pic>
    </p:spTree>
    <p:extLst>
      <p:ext uri="{BB962C8B-B14F-4D97-AF65-F5344CB8AC3E}">
        <p14:creationId xmlns:p14="http://schemas.microsoft.com/office/powerpoint/2010/main" val="240578390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227</a:t>
            </a:fld>
            <a:endParaRPr lang="en-AU"/>
          </a:p>
        </p:txBody>
      </p:sp>
      <p:pic>
        <p:nvPicPr>
          <p:cNvPr id="4" name="Picture 3"/>
          <p:cNvPicPr>
            <a:picLocks noChangeAspect="1"/>
          </p:cNvPicPr>
          <p:nvPr/>
        </p:nvPicPr>
        <p:blipFill>
          <a:blip r:embed="rId2"/>
          <a:stretch>
            <a:fillRect/>
          </a:stretch>
        </p:blipFill>
        <p:spPr>
          <a:xfrm>
            <a:off x="2011680" y="513843"/>
            <a:ext cx="5708469" cy="5053398"/>
          </a:xfrm>
          <a:prstGeom prst="rect">
            <a:avLst/>
          </a:prstGeom>
        </p:spPr>
      </p:pic>
    </p:spTree>
    <p:extLst>
      <p:ext uri="{BB962C8B-B14F-4D97-AF65-F5344CB8AC3E}">
        <p14:creationId xmlns:p14="http://schemas.microsoft.com/office/powerpoint/2010/main" val="36498452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228</a:t>
            </a:fld>
            <a:endParaRPr lang="en-AU"/>
          </a:p>
        </p:txBody>
      </p:sp>
      <p:pic>
        <p:nvPicPr>
          <p:cNvPr id="4" name="Picture 3"/>
          <p:cNvPicPr>
            <a:picLocks noChangeAspect="1"/>
          </p:cNvPicPr>
          <p:nvPr/>
        </p:nvPicPr>
        <p:blipFill>
          <a:blip r:embed="rId2"/>
          <a:stretch>
            <a:fillRect/>
          </a:stretch>
        </p:blipFill>
        <p:spPr>
          <a:xfrm>
            <a:off x="459477" y="378822"/>
            <a:ext cx="11129623" cy="3469141"/>
          </a:xfrm>
          <a:prstGeom prst="rect">
            <a:avLst/>
          </a:prstGeom>
        </p:spPr>
      </p:pic>
      <p:cxnSp>
        <p:nvCxnSpPr>
          <p:cNvPr id="6" name="Straight Connector 5"/>
          <p:cNvCxnSpPr/>
          <p:nvPr/>
        </p:nvCxnSpPr>
        <p:spPr>
          <a:xfrm flipV="1">
            <a:off x="0" y="4349931"/>
            <a:ext cx="12192000" cy="1306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263810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229</a:t>
            </a:fld>
            <a:endParaRPr lang="en-AU"/>
          </a:p>
        </p:txBody>
      </p:sp>
      <p:pic>
        <p:nvPicPr>
          <p:cNvPr id="5" name="Picture 4"/>
          <p:cNvPicPr>
            <a:picLocks noChangeAspect="1"/>
          </p:cNvPicPr>
          <p:nvPr/>
        </p:nvPicPr>
        <p:blipFill>
          <a:blip r:embed="rId2"/>
          <a:stretch>
            <a:fillRect/>
          </a:stretch>
        </p:blipFill>
        <p:spPr>
          <a:xfrm>
            <a:off x="664511" y="326571"/>
            <a:ext cx="7996606" cy="849085"/>
          </a:xfrm>
          <a:prstGeom prst="rect">
            <a:avLst/>
          </a:prstGeom>
        </p:spPr>
      </p:pic>
      <p:pic>
        <p:nvPicPr>
          <p:cNvPr id="6" name="Picture 5"/>
          <p:cNvPicPr>
            <a:picLocks noChangeAspect="1"/>
          </p:cNvPicPr>
          <p:nvPr/>
        </p:nvPicPr>
        <p:blipFill>
          <a:blip r:embed="rId3"/>
          <a:stretch>
            <a:fillRect/>
          </a:stretch>
        </p:blipFill>
        <p:spPr>
          <a:xfrm>
            <a:off x="690572" y="1175655"/>
            <a:ext cx="7970545" cy="253435"/>
          </a:xfrm>
          <a:prstGeom prst="rect">
            <a:avLst/>
          </a:prstGeom>
        </p:spPr>
      </p:pic>
      <p:pic>
        <p:nvPicPr>
          <p:cNvPr id="7" name="Picture 6"/>
          <p:cNvPicPr>
            <a:picLocks noChangeAspect="1"/>
          </p:cNvPicPr>
          <p:nvPr/>
        </p:nvPicPr>
        <p:blipFill>
          <a:blip r:embed="rId4"/>
          <a:stretch>
            <a:fillRect/>
          </a:stretch>
        </p:blipFill>
        <p:spPr>
          <a:xfrm>
            <a:off x="182672" y="1614022"/>
            <a:ext cx="11829829" cy="2513839"/>
          </a:xfrm>
          <a:prstGeom prst="rect">
            <a:avLst/>
          </a:prstGeom>
        </p:spPr>
      </p:pic>
    </p:spTree>
    <p:extLst>
      <p:ext uri="{BB962C8B-B14F-4D97-AF65-F5344CB8AC3E}">
        <p14:creationId xmlns:p14="http://schemas.microsoft.com/office/powerpoint/2010/main" val="2569089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a:t>
            </a:fld>
            <a:endParaRPr lang="en-AU"/>
          </a:p>
        </p:txBody>
      </p:sp>
      <p:pic>
        <p:nvPicPr>
          <p:cNvPr id="4" name="Picture 3"/>
          <p:cNvPicPr>
            <a:picLocks noChangeAspect="1"/>
          </p:cNvPicPr>
          <p:nvPr/>
        </p:nvPicPr>
        <p:blipFill>
          <a:blip r:embed="rId2"/>
          <a:stretch>
            <a:fillRect/>
          </a:stretch>
        </p:blipFill>
        <p:spPr>
          <a:xfrm>
            <a:off x="5953125" y="2705100"/>
            <a:ext cx="285750" cy="1447800"/>
          </a:xfrm>
          <a:prstGeom prst="rect">
            <a:avLst/>
          </a:prstGeom>
        </p:spPr>
      </p:pic>
      <p:pic>
        <p:nvPicPr>
          <p:cNvPr id="6" name="Picture 5"/>
          <p:cNvPicPr>
            <a:picLocks noChangeAspect="1"/>
          </p:cNvPicPr>
          <p:nvPr/>
        </p:nvPicPr>
        <p:blipFill>
          <a:blip r:embed="rId3"/>
          <a:stretch>
            <a:fillRect/>
          </a:stretch>
        </p:blipFill>
        <p:spPr>
          <a:xfrm>
            <a:off x="394478" y="398751"/>
            <a:ext cx="11338176" cy="3013299"/>
          </a:xfrm>
          <a:prstGeom prst="rect">
            <a:avLst/>
          </a:prstGeom>
        </p:spPr>
      </p:pic>
      <p:pic>
        <p:nvPicPr>
          <p:cNvPr id="7" name="Picture 6"/>
          <p:cNvPicPr>
            <a:picLocks noChangeAspect="1"/>
          </p:cNvPicPr>
          <p:nvPr/>
        </p:nvPicPr>
        <p:blipFill>
          <a:blip r:embed="rId4"/>
          <a:stretch>
            <a:fillRect/>
          </a:stretch>
        </p:blipFill>
        <p:spPr>
          <a:xfrm>
            <a:off x="394478" y="3883326"/>
            <a:ext cx="4978898" cy="1001266"/>
          </a:xfrm>
          <a:prstGeom prst="rect">
            <a:avLst/>
          </a:prstGeom>
        </p:spPr>
      </p:pic>
      <p:pic>
        <p:nvPicPr>
          <p:cNvPr id="8" name="Picture 7"/>
          <p:cNvPicPr>
            <a:picLocks noChangeAspect="1"/>
          </p:cNvPicPr>
          <p:nvPr/>
        </p:nvPicPr>
        <p:blipFill>
          <a:blip r:embed="rId5"/>
          <a:stretch>
            <a:fillRect/>
          </a:stretch>
        </p:blipFill>
        <p:spPr>
          <a:xfrm>
            <a:off x="5953125" y="3560541"/>
            <a:ext cx="4579787" cy="1793562"/>
          </a:xfrm>
          <a:prstGeom prst="rect">
            <a:avLst/>
          </a:prstGeom>
        </p:spPr>
      </p:pic>
      <p:pic>
        <p:nvPicPr>
          <p:cNvPr id="9" name="Picture 8"/>
          <p:cNvPicPr>
            <a:picLocks noChangeAspect="1"/>
          </p:cNvPicPr>
          <p:nvPr/>
        </p:nvPicPr>
        <p:blipFill>
          <a:blip r:embed="rId6"/>
          <a:stretch>
            <a:fillRect/>
          </a:stretch>
        </p:blipFill>
        <p:spPr>
          <a:xfrm>
            <a:off x="4094639" y="5222562"/>
            <a:ext cx="1718929" cy="561283"/>
          </a:xfrm>
          <a:prstGeom prst="rect">
            <a:avLst/>
          </a:prstGeom>
        </p:spPr>
      </p:pic>
      <p:sp>
        <p:nvSpPr>
          <p:cNvPr id="10" name="Right Arrow 9"/>
          <p:cNvSpPr/>
          <p:nvPr/>
        </p:nvSpPr>
        <p:spPr>
          <a:xfrm>
            <a:off x="2958528" y="5341729"/>
            <a:ext cx="759854" cy="3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94478" y="3436580"/>
            <a:ext cx="2696452" cy="461665"/>
          </a:xfrm>
          <a:prstGeom prst="rect">
            <a:avLst/>
          </a:prstGeom>
          <a:noFill/>
        </p:spPr>
        <p:txBody>
          <a:bodyPr wrap="square" rtlCol="0">
            <a:spAutoFit/>
          </a:bodyPr>
          <a:lstStyle/>
          <a:p>
            <a:r>
              <a:rPr lang="en-US" sz="2400" b="1" u="sng" dirty="0">
                <a:solidFill>
                  <a:srgbClr val="00B050"/>
                </a:solidFill>
              </a:rPr>
              <a:t>Example on Point 1</a:t>
            </a:r>
            <a:endParaRPr lang="en-AU" sz="2400" b="1" u="sng" dirty="0">
              <a:solidFill>
                <a:srgbClr val="00B050"/>
              </a:solidFill>
            </a:endParaRPr>
          </a:p>
        </p:txBody>
      </p:sp>
      <p:cxnSp>
        <p:nvCxnSpPr>
          <p:cNvPr id="12" name="Straight Connector 11"/>
          <p:cNvCxnSpPr/>
          <p:nvPr/>
        </p:nvCxnSpPr>
        <p:spPr>
          <a:xfrm flipV="1">
            <a:off x="496064" y="894588"/>
            <a:ext cx="1886528"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2955600" y="4107600"/>
              <a:ext cx="7974720" cy="750600"/>
            </p14:xfrm>
          </p:contentPart>
        </mc:Choice>
        <mc:Fallback xmlns="">
          <p:pic>
            <p:nvPicPr>
              <p:cNvPr id="5" name="Ink 4"/>
              <p:cNvPicPr/>
              <p:nvPr/>
            </p:nvPicPr>
            <p:blipFill>
              <a:blip r:embed="rId8"/>
              <a:stretch>
                <a:fillRect/>
              </a:stretch>
            </p:blipFill>
            <p:spPr>
              <a:xfrm>
                <a:off x="2946240" y="4098240"/>
                <a:ext cx="7993440" cy="769320"/>
              </a:xfrm>
              <a:prstGeom prst="rect">
                <a:avLst/>
              </a:prstGeom>
            </p:spPr>
          </p:pic>
        </mc:Fallback>
      </mc:AlternateContent>
    </p:spTree>
    <p:extLst>
      <p:ext uri="{BB962C8B-B14F-4D97-AF65-F5344CB8AC3E}">
        <p14:creationId xmlns:p14="http://schemas.microsoft.com/office/powerpoint/2010/main" val="413319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230</a:t>
            </a:fld>
            <a:endParaRPr lang="en-AU"/>
          </a:p>
        </p:txBody>
      </p:sp>
      <p:cxnSp>
        <p:nvCxnSpPr>
          <p:cNvPr id="5" name="Straight Connector 4"/>
          <p:cNvCxnSpPr/>
          <p:nvPr/>
        </p:nvCxnSpPr>
        <p:spPr>
          <a:xfrm>
            <a:off x="221041" y="1320579"/>
            <a:ext cx="3959072" cy="24895"/>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221041" y="110072"/>
            <a:ext cx="3959072" cy="1210508"/>
          </a:xfrm>
          <a:prstGeom prst="rect">
            <a:avLst/>
          </a:prstGeom>
        </p:spPr>
      </p:pic>
      <p:sp>
        <p:nvSpPr>
          <p:cNvPr id="7" name="Rounded Rectangle 6"/>
          <p:cNvSpPr/>
          <p:nvPr/>
        </p:nvSpPr>
        <p:spPr>
          <a:xfrm>
            <a:off x="221040" y="1795993"/>
            <a:ext cx="1140849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25997" y="2259875"/>
            <a:ext cx="10982496" cy="2202004"/>
          </a:xfrm>
          <a:prstGeom prst="rect">
            <a:avLst/>
          </a:prstGeom>
        </p:spPr>
      </p:pic>
    </p:spTree>
    <p:extLst>
      <p:ext uri="{BB962C8B-B14F-4D97-AF65-F5344CB8AC3E}">
        <p14:creationId xmlns:p14="http://schemas.microsoft.com/office/powerpoint/2010/main" val="18774789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231</a:t>
            </a:fld>
            <a:endParaRPr lang="en-AU"/>
          </a:p>
        </p:txBody>
      </p:sp>
      <p:pic>
        <p:nvPicPr>
          <p:cNvPr id="4" name="Picture 3"/>
          <p:cNvPicPr>
            <a:picLocks noChangeAspect="1"/>
          </p:cNvPicPr>
          <p:nvPr/>
        </p:nvPicPr>
        <p:blipFill>
          <a:blip r:embed="rId2"/>
          <a:stretch>
            <a:fillRect/>
          </a:stretch>
        </p:blipFill>
        <p:spPr>
          <a:xfrm>
            <a:off x="135530" y="535578"/>
            <a:ext cx="11368567" cy="2730136"/>
          </a:xfrm>
          <a:prstGeom prst="rect">
            <a:avLst/>
          </a:prstGeom>
        </p:spPr>
      </p:pic>
      <p:pic>
        <p:nvPicPr>
          <p:cNvPr id="5" name="Picture 4"/>
          <p:cNvPicPr>
            <a:picLocks noChangeAspect="1"/>
          </p:cNvPicPr>
          <p:nvPr/>
        </p:nvPicPr>
        <p:blipFill>
          <a:blip r:embed="rId3"/>
          <a:stretch>
            <a:fillRect/>
          </a:stretch>
        </p:blipFill>
        <p:spPr>
          <a:xfrm>
            <a:off x="268481" y="3997548"/>
            <a:ext cx="11658212" cy="865201"/>
          </a:xfrm>
          <a:prstGeom prst="rect">
            <a:avLst/>
          </a:prstGeom>
        </p:spPr>
      </p:pic>
    </p:spTree>
    <p:extLst>
      <p:ext uri="{BB962C8B-B14F-4D97-AF65-F5344CB8AC3E}">
        <p14:creationId xmlns:p14="http://schemas.microsoft.com/office/powerpoint/2010/main" val="414929828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232</a:t>
            </a:fld>
            <a:endParaRPr lang="en-AU"/>
          </a:p>
        </p:txBody>
      </p:sp>
      <p:pic>
        <p:nvPicPr>
          <p:cNvPr id="4" name="Picture 3"/>
          <p:cNvPicPr>
            <a:picLocks noChangeAspect="1"/>
          </p:cNvPicPr>
          <p:nvPr/>
        </p:nvPicPr>
        <p:blipFill>
          <a:blip r:embed="rId2"/>
          <a:stretch>
            <a:fillRect/>
          </a:stretch>
        </p:blipFill>
        <p:spPr>
          <a:xfrm>
            <a:off x="339514" y="1293221"/>
            <a:ext cx="11516145" cy="2011681"/>
          </a:xfrm>
          <a:prstGeom prst="rect">
            <a:avLst/>
          </a:prstGeom>
        </p:spPr>
      </p:pic>
    </p:spTree>
    <p:extLst>
      <p:ext uri="{BB962C8B-B14F-4D97-AF65-F5344CB8AC3E}">
        <p14:creationId xmlns:p14="http://schemas.microsoft.com/office/powerpoint/2010/main" val="369463723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233</a:t>
            </a:fld>
            <a:endParaRPr lang="en-AU"/>
          </a:p>
        </p:txBody>
      </p:sp>
      <p:pic>
        <p:nvPicPr>
          <p:cNvPr id="4" name="Picture 3"/>
          <p:cNvPicPr>
            <a:picLocks noChangeAspect="1"/>
          </p:cNvPicPr>
          <p:nvPr/>
        </p:nvPicPr>
        <p:blipFill>
          <a:blip r:embed="rId2"/>
          <a:stretch>
            <a:fillRect/>
          </a:stretch>
        </p:blipFill>
        <p:spPr>
          <a:xfrm>
            <a:off x="2481943" y="870858"/>
            <a:ext cx="5447211" cy="3855706"/>
          </a:xfrm>
          <a:prstGeom prst="rect">
            <a:avLst/>
          </a:prstGeom>
        </p:spPr>
      </p:pic>
    </p:spTree>
    <p:extLst>
      <p:ext uri="{BB962C8B-B14F-4D97-AF65-F5344CB8AC3E}">
        <p14:creationId xmlns:p14="http://schemas.microsoft.com/office/powerpoint/2010/main" val="120922136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234</a:t>
            </a:fld>
            <a:endParaRPr lang="en-AU"/>
          </a:p>
        </p:txBody>
      </p:sp>
      <p:sp>
        <p:nvSpPr>
          <p:cNvPr id="10" name="Rounded Rectangle 9"/>
          <p:cNvSpPr/>
          <p:nvPr/>
        </p:nvSpPr>
        <p:spPr>
          <a:xfrm>
            <a:off x="444135" y="444916"/>
            <a:ext cx="11051177" cy="4402183"/>
          </a:xfrm>
          <a:prstGeom prst="roundRect">
            <a:avLst/>
          </a:prstGeom>
          <a:solidFill>
            <a:schemeClr val="accent2">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777922" y="1102965"/>
            <a:ext cx="10557630" cy="2781576"/>
          </a:xfrm>
          <a:prstGeom prst="rect">
            <a:avLst/>
          </a:prstGeom>
        </p:spPr>
      </p:pic>
    </p:spTree>
    <p:extLst>
      <p:ext uri="{BB962C8B-B14F-4D97-AF65-F5344CB8AC3E}">
        <p14:creationId xmlns:p14="http://schemas.microsoft.com/office/powerpoint/2010/main" val="1193380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235</a:t>
            </a:fld>
            <a:endParaRPr lang="en-AU"/>
          </a:p>
        </p:txBody>
      </p:sp>
      <p:pic>
        <p:nvPicPr>
          <p:cNvPr id="4" name="Picture 3"/>
          <p:cNvPicPr>
            <a:picLocks noChangeAspect="1"/>
          </p:cNvPicPr>
          <p:nvPr/>
        </p:nvPicPr>
        <p:blipFill>
          <a:blip r:embed="rId2"/>
          <a:stretch>
            <a:fillRect/>
          </a:stretch>
        </p:blipFill>
        <p:spPr>
          <a:xfrm>
            <a:off x="395574" y="-1"/>
            <a:ext cx="3602890" cy="1389867"/>
          </a:xfrm>
          <a:prstGeom prst="rect">
            <a:avLst/>
          </a:prstGeom>
        </p:spPr>
      </p:pic>
      <p:cxnSp>
        <p:nvCxnSpPr>
          <p:cNvPr id="5" name="Straight Connector 4"/>
          <p:cNvCxnSpPr/>
          <p:nvPr/>
        </p:nvCxnSpPr>
        <p:spPr>
          <a:xfrm>
            <a:off x="395574" y="1103572"/>
            <a:ext cx="3849855" cy="0"/>
          </a:xfrm>
          <a:prstGeom prst="line">
            <a:avLst/>
          </a:prstGeom>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153987" y="1367125"/>
            <a:ext cx="11887200" cy="381435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00892" y="1676159"/>
            <a:ext cx="10875681" cy="3196287"/>
          </a:xfrm>
          <a:prstGeom prst="rect">
            <a:avLst/>
          </a:prstGeom>
        </p:spPr>
      </p:pic>
    </p:spTree>
    <p:extLst>
      <p:ext uri="{BB962C8B-B14F-4D97-AF65-F5344CB8AC3E}">
        <p14:creationId xmlns:p14="http://schemas.microsoft.com/office/powerpoint/2010/main" val="37076601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236</a:t>
            </a:fld>
            <a:endParaRPr lang="en-AU"/>
          </a:p>
        </p:txBody>
      </p:sp>
      <p:pic>
        <p:nvPicPr>
          <p:cNvPr id="5" name="Picture 4"/>
          <p:cNvPicPr>
            <a:picLocks noChangeAspect="1"/>
          </p:cNvPicPr>
          <p:nvPr/>
        </p:nvPicPr>
        <p:blipFill>
          <a:blip r:embed="rId2"/>
          <a:stretch>
            <a:fillRect/>
          </a:stretch>
        </p:blipFill>
        <p:spPr>
          <a:xfrm>
            <a:off x="215551" y="674168"/>
            <a:ext cx="9599945" cy="2012659"/>
          </a:xfrm>
          <a:prstGeom prst="rect">
            <a:avLst/>
          </a:prstGeom>
        </p:spPr>
      </p:pic>
      <p:sp>
        <p:nvSpPr>
          <p:cNvPr id="6" name="TextBox 5"/>
          <p:cNvSpPr txBox="1"/>
          <p:nvPr/>
        </p:nvSpPr>
        <p:spPr>
          <a:xfrm>
            <a:off x="215551" y="3339616"/>
            <a:ext cx="947043" cy="584775"/>
          </a:xfrm>
          <a:prstGeom prst="rect">
            <a:avLst/>
          </a:prstGeom>
          <a:noFill/>
        </p:spPr>
        <p:txBody>
          <a:bodyPr wrap="square" rtlCol="0">
            <a:spAutoFit/>
          </a:bodyPr>
          <a:lstStyle/>
          <a:p>
            <a:r>
              <a:rPr lang="en-US" sz="3200" b="1" u="sng" dirty="0">
                <a:solidFill>
                  <a:srgbClr val="00B050"/>
                </a:solidFill>
              </a:rPr>
              <a:t>Sol:</a:t>
            </a:r>
            <a:r>
              <a:rPr lang="en-US" sz="2800" b="1" u="sng" dirty="0">
                <a:solidFill>
                  <a:srgbClr val="00B050"/>
                </a:solidFill>
              </a:rPr>
              <a:t> </a:t>
            </a:r>
          </a:p>
        </p:txBody>
      </p:sp>
      <p:pic>
        <p:nvPicPr>
          <p:cNvPr id="8" name="Picture 7"/>
          <p:cNvPicPr>
            <a:picLocks noChangeAspect="1"/>
          </p:cNvPicPr>
          <p:nvPr/>
        </p:nvPicPr>
        <p:blipFill>
          <a:blip r:embed="rId3"/>
          <a:stretch>
            <a:fillRect/>
          </a:stretch>
        </p:blipFill>
        <p:spPr>
          <a:xfrm>
            <a:off x="1162594" y="3339616"/>
            <a:ext cx="6875689" cy="2821498"/>
          </a:xfrm>
          <a:prstGeom prst="rect">
            <a:avLst/>
          </a:prstGeom>
        </p:spPr>
      </p:pic>
      <p:sp>
        <p:nvSpPr>
          <p:cNvPr id="9" name="TextBox 8"/>
          <p:cNvSpPr txBox="1"/>
          <p:nvPr/>
        </p:nvSpPr>
        <p:spPr>
          <a:xfrm>
            <a:off x="215551" y="143691"/>
            <a:ext cx="1704689" cy="523220"/>
          </a:xfrm>
          <a:prstGeom prst="rect">
            <a:avLst/>
          </a:prstGeom>
          <a:noFill/>
        </p:spPr>
        <p:txBody>
          <a:bodyPr wrap="square" rtlCol="0">
            <a:spAutoFit/>
          </a:bodyPr>
          <a:lstStyle/>
          <a:p>
            <a:r>
              <a:rPr lang="en-US" sz="2800" b="1" u="sng" dirty="0">
                <a:solidFill>
                  <a:srgbClr val="00B050"/>
                </a:solidFill>
              </a:rPr>
              <a:t>Problem </a:t>
            </a:r>
          </a:p>
        </p:txBody>
      </p:sp>
      <p:sp>
        <p:nvSpPr>
          <p:cNvPr id="10" name="TextBox 9"/>
          <p:cNvSpPr txBox="1"/>
          <p:nvPr/>
        </p:nvSpPr>
        <p:spPr>
          <a:xfrm>
            <a:off x="483326" y="2782389"/>
            <a:ext cx="8791303" cy="461665"/>
          </a:xfrm>
          <a:prstGeom prst="rect">
            <a:avLst/>
          </a:prstGeom>
          <a:noFill/>
        </p:spPr>
        <p:txBody>
          <a:bodyPr wrap="square" rtlCol="0">
            <a:spAutoFit/>
          </a:bodyPr>
          <a:lstStyle/>
          <a:p>
            <a:r>
              <a:rPr lang="en-US" sz="2400" b="1" dirty="0"/>
              <a:t>Also find least squares error vector and least square error.</a:t>
            </a:r>
          </a:p>
        </p:txBody>
      </p:sp>
    </p:spTree>
    <p:extLst>
      <p:ext uri="{BB962C8B-B14F-4D97-AF65-F5344CB8AC3E}">
        <p14:creationId xmlns:p14="http://schemas.microsoft.com/office/powerpoint/2010/main" val="38933539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237</a:t>
            </a:fld>
            <a:endParaRPr lang="en-AU"/>
          </a:p>
        </p:txBody>
      </p:sp>
      <p:pic>
        <p:nvPicPr>
          <p:cNvPr id="5" name="Picture 4"/>
          <p:cNvPicPr>
            <a:picLocks noChangeAspect="1"/>
          </p:cNvPicPr>
          <p:nvPr/>
        </p:nvPicPr>
        <p:blipFill>
          <a:blip r:embed="rId2"/>
          <a:stretch>
            <a:fillRect/>
          </a:stretch>
        </p:blipFill>
        <p:spPr>
          <a:xfrm>
            <a:off x="461862" y="130727"/>
            <a:ext cx="8706553" cy="1776548"/>
          </a:xfrm>
          <a:prstGeom prst="rect">
            <a:avLst/>
          </a:prstGeom>
        </p:spPr>
      </p:pic>
      <p:pic>
        <p:nvPicPr>
          <p:cNvPr id="6" name="Picture 5"/>
          <p:cNvPicPr>
            <a:picLocks noChangeAspect="1"/>
          </p:cNvPicPr>
          <p:nvPr/>
        </p:nvPicPr>
        <p:blipFill>
          <a:blip r:embed="rId3"/>
          <a:stretch>
            <a:fillRect/>
          </a:stretch>
        </p:blipFill>
        <p:spPr>
          <a:xfrm>
            <a:off x="317489" y="1907275"/>
            <a:ext cx="11701556" cy="2013756"/>
          </a:xfrm>
          <a:prstGeom prst="rect">
            <a:avLst/>
          </a:prstGeom>
        </p:spPr>
      </p:pic>
      <p:pic>
        <p:nvPicPr>
          <p:cNvPr id="7" name="Picture 6"/>
          <p:cNvPicPr>
            <a:picLocks noChangeAspect="1"/>
          </p:cNvPicPr>
          <p:nvPr/>
        </p:nvPicPr>
        <p:blipFill>
          <a:blip r:embed="rId4"/>
          <a:stretch>
            <a:fillRect/>
          </a:stretch>
        </p:blipFill>
        <p:spPr>
          <a:xfrm>
            <a:off x="550769" y="3925688"/>
            <a:ext cx="11337762" cy="2109351"/>
          </a:xfrm>
          <a:prstGeom prst="rect">
            <a:avLst/>
          </a:prstGeom>
        </p:spPr>
      </p:pic>
      <p:sp>
        <p:nvSpPr>
          <p:cNvPr id="8" name="Rectangle 7"/>
          <p:cNvSpPr/>
          <p:nvPr/>
        </p:nvSpPr>
        <p:spPr>
          <a:xfrm>
            <a:off x="11212483" y="5159829"/>
            <a:ext cx="596340" cy="6270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8965700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238</a:t>
            </a:fld>
            <a:endParaRPr lang="en-AU"/>
          </a:p>
        </p:txBody>
      </p:sp>
      <p:pic>
        <p:nvPicPr>
          <p:cNvPr id="5" name="Picture 4"/>
          <p:cNvPicPr>
            <a:picLocks noChangeAspect="1"/>
          </p:cNvPicPr>
          <p:nvPr/>
        </p:nvPicPr>
        <p:blipFill>
          <a:blip r:embed="rId2"/>
          <a:stretch>
            <a:fillRect/>
          </a:stretch>
        </p:blipFill>
        <p:spPr>
          <a:xfrm>
            <a:off x="0" y="496388"/>
            <a:ext cx="10907486" cy="4701235"/>
          </a:xfrm>
          <a:prstGeom prst="rect">
            <a:avLst/>
          </a:prstGeom>
        </p:spPr>
      </p:pic>
      <p:cxnSp>
        <p:nvCxnSpPr>
          <p:cNvPr id="9" name="Straight Connector 8"/>
          <p:cNvCxnSpPr/>
          <p:nvPr/>
        </p:nvCxnSpPr>
        <p:spPr>
          <a:xfrm flipV="1">
            <a:off x="0" y="5551714"/>
            <a:ext cx="12192000" cy="2612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878636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239</a:t>
            </a:fld>
            <a:endParaRPr lang="en-AU"/>
          </a:p>
        </p:txBody>
      </p:sp>
      <p:pic>
        <p:nvPicPr>
          <p:cNvPr id="4" name="Picture 3"/>
          <p:cNvPicPr>
            <a:picLocks noChangeAspect="1"/>
          </p:cNvPicPr>
          <p:nvPr/>
        </p:nvPicPr>
        <p:blipFill>
          <a:blip r:embed="rId2"/>
          <a:stretch>
            <a:fillRect/>
          </a:stretch>
        </p:blipFill>
        <p:spPr>
          <a:xfrm>
            <a:off x="306991" y="1071154"/>
            <a:ext cx="11230617" cy="2155371"/>
          </a:xfrm>
          <a:prstGeom prst="rect">
            <a:avLst/>
          </a:prstGeom>
        </p:spPr>
      </p:pic>
      <p:sp>
        <p:nvSpPr>
          <p:cNvPr id="5" name="TextBox 4"/>
          <p:cNvSpPr txBox="1"/>
          <p:nvPr/>
        </p:nvSpPr>
        <p:spPr>
          <a:xfrm>
            <a:off x="306991" y="303465"/>
            <a:ext cx="3270069" cy="584775"/>
          </a:xfrm>
          <a:prstGeom prst="rect">
            <a:avLst/>
          </a:prstGeom>
          <a:noFill/>
        </p:spPr>
        <p:txBody>
          <a:bodyPr wrap="square" rtlCol="0">
            <a:spAutoFit/>
          </a:bodyPr>
          <a:lstStyle/>
          <a:p>
            <a:r>
              <a:rPr lang="en-US" sz="3200" b="1" u="sng" dirty="0">
                <a:solidFill>
                  <a:srgbClr val="00B050"/>
                </a:solidFill>
              </a:rPr>
              <a:t>Problem</a:t>
            </a:r>
          </a:p>
        </p:txBody>
      </p:sp>
      <p:pic>
        <p:nvPicPr>
          <p:cNvPr id="6" name="Picture 5"/>
          <p:cNvPicPr>
            <a:picLocks noChangeAspect="1"/>
          </p:cNvPicPr>
          <p:nvPr/>
        </p:nvPicPr>
        <p:blipFill>
          <a:blip r:embed="rId3"/>
          <a:stretch>
            <a:fillRect/>
          </a:stretch>
        </p:blipFill>
        <p:spPr>
          <a:xfrm>
            <a:off x="306991" y="3656376"/>
            <a:ext cx="11136072" cy="2036073"/>
          </a:xfrm>
          <a:prstGeom prst="rect">
            <a:avLst/>
          </a:prstGeom>
        </p:spPr>
      </p:pic>
    </p:spTree>
    <p:extLst>
      <p:ext uri="{BB962C8B-B14F-4D97-AF65-F5344CB8AC3E}">
        <p14:creationId xmlns:p14="http://schemas.microsoft.com/office/powerpoint/2010/main" val="3105027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a:t>
            </a:fld>
            <a:endParaRPr lang="en-AU"/>
          </a:p>
        </p:txBody>
      </p:sp>
      <p:sp>
        <p:nvSpPr>
          <p:cNvPr id="4" name="TextBox 3"/>
          <p:cNvSpPr txBox="1"/>
          <p:nvPr/>
        </p:nvSpPr>
        <p:spPr>
          <a:xfrm>
            <a:off x="278568" y="493489"/>
            <a:ext cx="2644936" cy="461665"/>
          </a:xfrm>
          <a:prstGeom prst="rect">
            <a:avLst/>
          </a:prstGeom>
          <a:noFill/>
        </p:spPr>
        <p:txBody>
          <a:bodyPr wrap="square" rtlCol="0">
            <a:spAutoFit/>
          </a:bodyPr>
          <a:lstStyle/>
          <a:p>
            <a:r>
              <a:rPr lang="en-US" sz="2400" b="1" u="sng" dirty="0">
                <a:solidFill>
                  <a:srgbClr val="00B050"/>
                </a:solidFill>
              </a:rPr>
              <a:t>Example on Point 2</a:t>
            </a:r>
            <a:endParaRPr lang="en-AU" sz="2400" b="1" u="sng" dirty="0">
              <a:solidFill>
                <a:srgbClr val="00B050"/>
              </a:solidFill>
            </a:endParaRPr>
          </a:p>
        </p:txBody>
      </p:sp>
      <p:pic>
        <p:nvPicPr>
          <p:cNvPr id="5" name="Picture 4"/>
          <p:cNvPicPr>
            <a:picLocks noChangeAspect="1"/>
          </p:cNvPicPr>
          <p:nvPr/>
        </p:nvPicPr>
        <p:blipFill>
          <a:blip r:embed="rId2"/>
          <a:stretch>
            <a:fillRect/>
          </a:stretch>
        </p:blipFill>
        <p:spPr>
          <a:xfrm>
            <a:off x="278568" y="1190826"/>
            <a:ext cx="7584748" cy="1487980"/>
          </a:xfrm>
          <a:prstGeom prst="rect">
            <a:avLst/>
          </a:prstGeom>
        </p:spPr>
      </p:pic>
      <p:pic>
        <p:nvPicPr>
          <p:cNvPr id="6" name="Picture 5"/>
          <p:cNvPicPr>
            <a:picLocks noChangeAspect="1"/>
          </p:cNvPicPr>
          <p:nvPr/>
        </p:nvPicPr>
        <p:blipFill>
          <a:blip r:embed="rId3"/>
          <a:stretch>
            <a:fillRect/>
          </a:stretch>
        </p:blipFill>
        <p:spPr>
          <a:xfrm>
            <a:off x="2266682" y="2988904"/>
            <a:ext cx="3773768" cy="1297699"/>
          </a:xfrm>
          <a:prstGeom prst="rect">
            <a:avLst/>
          </a:prstGeom>
        </p:spPr>
      </p:pic>
      <p:sp>
        <p:nvSpPr>
          <p:cNvPr id="7" name="TextBox 6"/>
          <p:cNvSpPr txBox="1"/>
          <p:nvPr/>
        </p:nvSpPr>
        <p:spPr>
          <a:xfrm>
            <a:off x="1365160" y="3376143"/>
            <a:ext cx="1159099" cy="523220"/>
          </a:xfrm>
          <a:prstGeom prst="rect">
            <a:avLst/>
          </a:prstGeom>
          <a:noFill/>
        </p:spPr>
        <p:txBody>
          <a:bodyPr wrap="square" rtlCol="0">
            <a:spAutoFit/>
          </a:bodyPr>
          <a:lstStyle/>
          <a:p>
            <a:r>
              <a:rPr lang="en-US" sz="2800" dirty="0"/>
              <a:t>Here</a:t>
            </a:r>
            <a:endParaRPr lang="en-AU" sz="2800" dirty="0"/>
          </a:p>
        </p:txBody>
      </p:sp>
      <p:pic>
        <p:nvPicPr>
          <p:cNvPr id="8" name="Picture 7"/>
          <p:cNvPicPr>
            <a:picLocks noChangeAspect="1"/>
          </p:cNvPicPr>
          <p:nvPr/>
        </p:nvPicPr>
        <p:blipFill>
          <a:blip r:embed="rId4"/>
          <a:stretch>
            <a:fillRect/>
          </a:stretch>
        </p:blipFill>
        <p:spPr>
          <a:xfrm>
            <a:off x="2700789" y="4950111"/>
            <a:ext cx="985396" cy="420005"/>
          </a:xfrm>
          <a:prstGeom prst="rect">
            <a:avLst/>
          </a:prstGeom>
        </p:spPr>
      </p:pic>
      <p:sp>
        <p:nvSpPr>
          <p:cNvPr id="9" name="TextBox 8"/>
          <p:cNvSpPr txBox="1"/>
          <p:nvPr/>
        </p:nvSpPr>
        <p:spPr>
          <a:xfrm>
            <a:off x="1542579" y="4898504"/>
            <a:ext cx="1171978" cy="523220"/>
          </a:xfrm>
          <a:prstGeom prst="rect">
            <a:avLst/>
          </a:prstGeom>
          <a:noFill/>
        </p:spPr>
        <p:txBody>
          <a:bodyPr wrap="square" rtlCol="0">
            <a:spAutoFit/>
          </a:bodyPr>
          <a:lstStyle/>
          <a:p>
            <a:r>
              <a:rPr lang="en-US" sz="2800" dirty="0"/>
              <a:t>But</a:t>
            </a:r>
            <a:endParaRPr lang="en-AU" sz="2800" dirty="0"/>
          </a:p>
        </p:txBody>
      </p:sp>
      <p:cxnSp>
        <p:nvCxnSpPr>
          <p:cNvPr id="11" name="Straight Connector 10"/>
          <p:cNvCxnSpPr/>
          <p:nvPr/>
        </p:nvCxnSpPr>
        <p:spPr>
          <a:xfrm flipH="1">
            <a:off x="3116451" y="5017944"/>
            <a:ext cx="154071" cy="284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75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240</a:t>
            </a:fld>
            <a:endParaRPr lang="en-AU"/>
          </a:p>
        </p:txBody>
      </p:sp>
      <p:pic>
        <p:nvPicPr>
          <p:cNvPr id="4" name="Picture 3"/>
          <p:cNvPicPr>
            <a:picLocks noChangeAspect="1"/>
          </p:cNvPicPr>
          <p:nvPr/>
        </p:nvPicPr>
        <p:blipFill>
          <a:blip r:embed="rId2"/>
          <a:stretch>
            <a:fillRect/>
          </a:stretch>
        </p:blipFill>
        <p:spPr>
          <a:xfrm>
            <a:off x="452505" y="378823"/>
            <a:ext cx="9851944" cy="2037805"/>
          </a:xfrm>
          <a:prstGeom prst="rect">
            <a:avLst/>
          </a:prstGeom>
        </p:spPr>
      </p:pic>
      <p:pic>
        <p:nvPicPr>
          <p:cNvPr id="5" name="Picture 4"/>
          <p:cNvPicPr>
            <a:picLocks noChangeAspect="1"/>
          </p:cNvPicPr>
          <p:nvPr/>
        </p:nvPicPr>
        <p:blipFill>
          <a:blip r:embed="rId3"/>
          <a:stretch>
            <a:fillRect/>
          </a:stretch>
        </p:blipFill>
        <p:spPr>
          <a:xfrm>
            <a:off x="452505" y="2881312"/>
            <a:ext cx="8613118" cy="2931239"/>
          </a:xfrm>
          <a:prstGeom prst="rect">
            <a:avLst/>
          </a:prstGeom>
        </p:spPr>
      </p:pic>
    </p:spTree>
    <p:extLst>
      <p:ext uri="{BB962C8B-B14F-4D97-AF65-F5344CB8AC3E}">
        <p14:creationId xmlns:p14="http://schemas.microsoft.com/office/powerpoint/2010/main" val="29828560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241</a:t>
            </a:fld>
            <a:endParaRPr lang="en-AU"/>
          </a:p>
        </p:txBody>
      </p:sp>
      <p:pic>
        <p:nvPicPr>
          <p:cNvPr id="4" name="Picture 3"/>
          <p:cNvPicPr>
            <a:picLocks noChangeAspect="1"/>
          </p:cNvPicPr>
          <p:nvPr/>
        </p:nvPicPr>
        <p:blipFill>
          <a:blip r:embed="rId2"/>
          <a:stretch>
            <a:fillRect/>
          </a:stretch>
        </p:blipFill>
        <p:spPr>
          <a:xfrm>
            <a:off x="513281" y="640080"/>
            <a:ext cx="10681789" cy="4820194"/>
          </a:xfrm>
          <a:prstGeom prst="rect">
            <a:avLst/>
          </a:prstGeom>
        </p:spPr>
      </p:pic>
    </p:spTree>
    <p:extLst>
      <p:ext uri="{BB962C8B-B14F-4D97-AF65-F5344CB8AC3E}">
        <p14:creationId xmlns:p14="http://schemas.microsoft.com/office/powerpoint/2010/main" val="30031243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242</a:t>
            </a:fld>
            <a:endParaRPr lang="en-AU"/>
          </a:p>
        </p:txBody>
      </p:sp>
      <p:pic>
        <p:nvPicPr>
          <p:cNvPr id="4" name="Picture 3"/>
          <p:cNvPicPr>
            <a:picLocks noChangeAspect="1"/>
          </p:cNvPicPr>
          <p:nvPr/>
        </p:nvPicPr>
        <p:blipFill>
          <a:blip r:embed="rId2"/>
          <a:stretch>
            <a:fillRect/>
          </a:stretch>
        </p:blipFill>
        <p:spPr>
          <a:xfrm>
            <a:off x="945594" y="1859452"/>
            <a:ext cx="7563395" cy="3649265"/>
          </a:xfrm>
          <a:prstGeom prst="rect">
            <a:avLst/>
          </a:prstGeom>
        </p:spPr>
      </p:pic>
      <p:sp>
        <p:nvSpPr>
          <p:cNvPr id="5" name="TextBox 4"/>
          <p:cNvSpPr txBox="1"/>
          <p:nvPr/>
        </p:nvSpPr>
        <p:spPr>
          <a:xfrm>
            <a:off x="945594" y="653142"/>
            <a:ext cx="2006612" cy="646331"/>
          </a:xfrm>
          <a:prstGeom prst="rect">
            <a:avLst/>
          </a:prstGeom>
          <a:noFill/>
        </p:spPr>
        <p:txBody>
          <a:bodyPr wrap="square" rtlCol="0">
            <a:spAutoFit/>
          </a:bodyPr>
          <a:lstStyle/>
          <a:p>
            <a:r>
              <a:rPr lang="en-US" sz="3600" b="1" u="sng" dirty="0"/>
              <a:t>Note</a:t>
            </a:r>
          </a:p>
        </p:txBody>
      </p:sp>
    </p:spTree>
    <p:extLst>
      <p:ext uri="{BB962C8B-B14F-4D97-AF65-F5344CB8AC3E}">
        <p14:creationId xmlns:p14="http://schemas.microsoft.com/office/powerpoint/2010/main" val="17282906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243</a:t>
            </a:fld>
            <a:endParaRPr lang="en-AU"/>
          </a:p>
        </p:txBody>
      </p:sp>
      <p:sp>
        <p:nvSpPr>
          <p:cNvPr id="5" name="TextBox 4"/>
          <p:cNvSpPr txBox="1"/>
          <p:nvPr/>
        </p:nvSpPr>
        <p:spPr>
          <a:xfrm>
            <a:off x="215551" y="404243"/>
            <a:ext cx="3270069" cy="523220"/>
          </a:xfrm>
          <a:prstGeom prst="rect">
            <a:avLst/>
          </a:prstGeom>
          <a:noFill/>
        </p:spPr>
        <p:txBody>
          <a:bodyPr wrap="square" rtlCol="0">
            <a:spAutoFit/>
          </a:bodyPr>
          <a:lstStyle/>
          <a:p>
            <a:r>
              <a:rPr lang="en-US" sz="2800" b="1" u="sng" dirty="0">
                <a:solidFill>
                  <a:srgbClr val="00B050"/>
                </a:solidFill>
              </a:rPr>
              <a:t>Practice Problem </a:t>
            </a:r>
          </a:p>
        </p:txBody>
      </p:sp>
      <p:pic>
        <p:nvPicPr>
          <p:cNvPr id="6" name="Picture 5"/>
          <p:cNvPicPr>
            <a:picLocks noChangeAspect="1"/>
          </p:cNvPicPr>
          <p:nvPr/>
        </p:nvPicPr>
        <p:blipFill>
          <a:blip r:embed="rId2"/>
          <a:stretch>
            <a:fillRect/>
          </a:stretch>
        </p:blipFill>
        <p:spPr>
          <a:xfrm>
            <a:off x="112785" y="1037847"/>
            <a:ext cx="11343342" cy="2067576"/>
          </a:xfrm>
          <a:prstGeom prst="rect">
            <a:avLst/>
          </a:prstGeom>
        </p:spPr>
      </p:pic>
    </p:spTree>
    <p:extLst>
      <p:ext uri="{BB962C8B-B14F-4D97-AF65-F5344CB8AC3E}">
        <p14:creationId xmlns:p14="http://schemas.microsoft.com/office/powerpoint/2010/main" val="270624962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244</a:t>
            </a:fld>
            <a:endParaRPr lang="en-AU"/>
          </a:p>
        </p:txBody>
      </p:sp>
      <p:pic>
        <p:nvPicPr>
          <p:cNvPr id="4" name="Picture 3"/>
          <p:cNvPicPr>
            <a:picLocks noChangeAspect="1"/>
          </p:cNvPicPr>
          <p:nvPr/>
        </p:nvPicPr>
        <p:blipFill>
          <a:blip r:embed="rId2"/>
          <a:stretch>
            <a:fillRect/>
          </a:stretch>
        </p:blipFill>
        <p:spPr>
          <a:xfrm>
            <a:off x="168237" y="293675"/>
            <a:ext cx="3968554" cy="849086"/>
          </a:xfrm>
          <a:prstGeom prst="rect">
            <a:avLst/>
          </a:prstGeom>
        </p:spPr>
      </p:pic>
      <p:cxnSp>
        <p:nvCxnSpPr>
          <p:cNvPr id="5" name="Straight Connector 4"/>
          <p:cNvCxnSpPr/>
          <p:nvPr/>
        </p:nvCxnSpPr>
        <p:spPr>
          <a:xfrm>
            <a:off x="286936" y="1025196"/>
            <a:ext cx="3849855"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3"/>
          <a:stretch>
            <a:fillRect/>
          </a:stretch>
        </p:blipFill>
        <p:spPr>
          <a:xfrm>
            <a:off x="168237" y="1756718"/>
            <a:ext cx="11780955" cy="2621300"/>
          </a:xfrm>
          <a:prstGeom prst="rect">
            <a:avLst/>
          </a:prstGeom>
        </p:spPr>
      </p:pic>
    </p:spTree>
    <p:extLst>
      <p:ext uri="{BB962C8B-B14F-4D97-AF65-F5344CB8AC3E}">
        <p14:creationId xmlns:p14="http://schemas.microsoft.com/office/powerpoint/2010/main" val="416417716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245</a:t>
            </a:fld>
            <a:endParaRPr lang="en-AU"/>
          </a:p>
        </p:txBody>
      </p:sp>
      <p:pic>
        <p:nvPicPr>
          <p:cNvPr id="4" name="Picture 3"/>
          <p:cNvPicPr>
            <a:picLocks noChangeAspect="1"/>
          </p:cNvPicPr>
          <p:nvPr/>
        </p:nvPicPr>
        <p:blipFill>
          <a:blip r:embed="rId2"/>
          <a:stretch>
            <a:fillRect/>
          </a:stretch>
        </p:blipFill>
        <p:spPr>
          <a:xfrm>
            <a:off x="718457" y="559302"/>
            <a:ext cx="10280469" cy="4663306"/>
          </a:xfrm>
          <a:prstGeom prst="rect">
            <a:avLst/>
          </a:prstGeom>
        </p:spPr>
      </p:pic>
    </p:spTree>
    <p:extLst>
      <p:ext uri="{BB962C8B-B14F-4D97-AF65-F5344CB8AC3E}">
        <p14:creationId xmlns:p14="http://schemas.microsoft.com/office/powerpoint/2010/main" val="36454946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246</a:t>
            </a:fld>
            <a:endParaRPr lang="en-AU"/>
          </a:p>
        </p:txBody>
      </p:sp>
      <p:pic>
        <p:nvPicPr>
          <p:cNvPr id="4" name="Picture 3"/>
          <p:cNvPicPr>
            <a:picLocks noChangeAspect="1"/>
          </p:cNvPicPr>
          <p:nvPr/>
        </p:nvPicPr>
        <p:blipFill>
          <a:blip r:embed="rId2"/>
          <a:stretch>
            <a:fillRect/>
          </a:stretch>
        </p:blipFill>
        <p:spPr>
          <a:xfrm>
            <a:off x="121656" y="313509"/>
            <a:ext cx="11937434" cy="2939141"/>
          </a:xfrm>
          <a:prstGeom prst="rect">
            <a:avLst/>
          </a:prstGeom>
        </p:spPr>
      </p:pic>
    </p:spTree>
    <p:extLst>
      <p:ext uri="{BB962C8B-B14F-4D97-AF65-F5344CB8AC3E}">
        <p14:creationId xmlns:p14="http://schemas.microsoft.com/office/powerpoint/2010/main" val="198321010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247</a:t>
            </a:fld>
            <a:endParaRPr lang="en-AU"/>
          </a:p>
        </p:txBody>
      </p:sp>
      <p:pic>
        <p:nvPicPr>
          <p:cNvPr id="4" name="Picture 3"/>
          <p:cNvPicPr>
            <a:picLocks noChangeAspect="1"/>
          </p:cNvPicPr>
          <p:nvPr/>
        </p:nvPicPr>
        <p:blipFill>
          <a:blip r:embed="rId2"/>
          <a:stretch>
            <a:fillRect/>
          </a:stretch>
        </p:blipFill>
        <p:spPr>
          <a:xfrm>
            <a:off x="339635" y="67592"/>
            <a:ext cx="4140926" cy="1275285"/>
          </a:xfrm>
          <a:prstGeom prst="rect">
            <a:avLst/>
          </a:prstGeom>
        </p:spPr>
      </p:pic>
      <p:cxnSp>
        <p:nvCxnSpPr>
          <p:cNvPr id="5" name="Straight Connector 4"/>
          <p:cNvCxnSpPr/>
          <p:nvPr/>
        </p:nvCxnSpPr>
        <p:spPr>
          <a:xfrm flipV="1">
            <a:off x="548640" y="1310220"/>
            <a:ext cx="4140926" cy="32657"/>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stretch>
            <a:fillRect/>
          </a:stretch>
        </p:blipFill>
        <p:spPr>
          <a:xfrm>
            <a:off x="156754" y="2191499"/>
            <a:ext cx="11475319" cy="1662043"/>
          </a:xfrm>
          <a:prstGeom prst="rect">
            <a:avLst/>
          </a:prstGeom>
        </p:spPr>
      </p:pic>
    </p:spTree>
    <p:extLst>
      <p:ext uri="{BB962C8B-B14F-4D97-AF65-F5344CB8AC3E}">
        <p14:creationId xmlns:p14="http://schemas.microsoft.com/office/powerpoint/2010/main" val="31678252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248</a:t>
            </a:fld>
            <a:endParaRPr lang="en-AU"/>
          </a:p>
        </p:txBody>
      </p:sp>
      <p:pic>
        <p:nvPicPr>
          <p:cNvPr id="4" name="Picture 3"/>
          <p:cNvPicPr>
            <a:picLocks noChangeAspect="1"/>
          </p:cNvPicPr>
          <p:nvPr/>
        </p:nvPicPr>
        <p:blipFill>
          <a:blip r:embed="rId2"/>
          <a:stretch>
            <a:fillRect/>
          </a:stretch>
        </p:blipFill>
        <p:spPr>
          <a:xfrm>
            <a:off x="451103" y="731520"/>
            <a:ext cx="11292967" cy="3683726"/>
          </a:xfrm>
          <a:prstGeom prst="rect">
            <a:avLst/>
          </a:prstGeom>
        </p:spPr>
      </p:pic>
    </p:spTree>
    <p:extLst>
      <p:ext uri="{BB962C8B-B14F-4D97-AF65-F5344CB8AC3E}">
        <p14:creationId xmlns:p14="http://schemas.microsoft.com/office/powerpoint/2010/main" val="20733384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249</a:t>
            </a:fld>
            <a:endParaRPr lang="en-AU"/>
          </a:p>
        </p:txBody>
      </p:sp>
      <p:pic>
        <p:nvPicPr>
          <p:cNvPr id="4" name="Picture 3"/>
          <p:cNvPicPr>
            <a:picLocks noChangeAspect="1"/>
          </p:cNvPicPr>
          <p:nvPr/>
        </p:nvPicPr>
        <p:blipFill>
          <a:blip r:embed="rId2"/>
          <a:stretch>
            <a:fillRect/>
          </a:stretch>
        </p:blipFill>
        <p:spPr>
          <a:xfrm>
            <a:off x="1502138" y="561703"/>
            <a:ext cx="8398320" cy="647156"/>
          </a:xfrm>
          <a:prstGeom prst="rect">
            <a:avLst/>
          </a:prstGeom>
        </p:spPr>
      </p:pic>
      <p:cxnSp>
        <p:nvCxnSpPr>
          <p:cNvPr id="5" name="Straight Connector 4"/>
          <p:cNvCxnSpPr/>
          <p:nvPr/>
        </p:nvCxnSpPr>
        <p:spPr>
          <a:xfrm>
            <a:off x="1593669" y="1208859"/>
            <a:ext cx="8203474"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198816" y="1618514"/>
            <a:ext cx="11557755" cy="3933201"/>
          </a:xfrm>
          <a:prstGeom prst="rect">
            <a:avLst/>
          </a:prstGeom>
        </p:spPr>
      </p:pic>
    </p:spTree>
    <p:extLst>
      <p:ext uri="{BB962C8B-B14F-4D97-AF65-F5344CB8AC3E}">
        <p14:creationId xmlns:p14="http://schemas.microsoft.com/office/powerpoint/2010/main" val="3736157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a:t>
            </a:fld>
            <a:endParaRPr lang="en-AU"/>
          </a:p>
        </p:txBody>
      </p:sp>
      <p:sp>
        <p:nvSpPr>
          <p:cNvPr id="5" name="TextBox 4"/>
          <p:cNvSpPr txBox="1"/>
          <p:nvPr/>
        </p:nvSpPr>
        <p:spPr>
          <a:xfrm>
            <a:off x="278567" y="283335"/>
            <a:ext cx="2696453" cy="461665"/>
          </a:xfrm>
          <a:prstGeom prst="rect">
            <a:avLst/>
          </a:prstGeom>
          <a:noFill/>
        </p:spPr>
        <p:txBody>
          <a:bodyPr wrap="square" rtlCol="0">
            <a:spAutoFit/>
          </a:bodyPr>
          <a:lstStyle/>
          <a:p>
            <a:r>
              <a:rPr lang="en-US" sz="2400" b="1" u="sng" dirty="0">
                <a:solidFill>
                  <a:srgbClr val="00B050"/>
                </a:solidFill>
              </a:rPr>
              <a:t>Example on Point 3</a:t>
            </a:r>
            <a:endParaRPr lang="en-AU" sz="2400" b="1" u="sng" dirty="0">
              <a:solidFill>
                <a:srgbClr val="00B050"/>
              </a:solidFill>
            </a:endParaRPr>
          </a:p>
        </p:txBody>
      </p:sp>
      <p:pic>
        <p:nvPicPr>
          <p:cNvPr id="6" name="Picture 5"/>
          <p:cNvPicPr>
            <a:picLocks noChangeAspect="1"/>
          </p:cNvPicPr>
          <p:nvPr/>
        </p:nvPicPr>
        <p:blipFill>
          <a:blip r:embed="rId2"/>
          <a:stretch>
            <a:fillRect/>
          </a:stretch>
        </p:blipFill>
        <p:spPr>
          <a:xfrm>
            <a:off x="278568" y="1056068"/>
            <a:ext cx="8830901" cy="2064779"/>
          </a:xfrm>
          <a:prstGeom prst="rect">
            <a:avLst/>
          </a:prstGeom>
        </p:spPr>
      </p:pic>
      <p:cxnSp>
        <p:nvCxnSpPr>
          <p:cNvPr id="7" name="Straight Connector 6"/>
          <p:cNvCxnSpPr/>
          <p:nvPr/>
        </p:nvCxnSpPr>
        <p:spPr>
          <a:xfrm>
            <a:off x="0" y="4033138"/>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375360" y="2661120"/>
              <a:ext cx="4116960" cy="1580760"/>
            </p14:xfrm>
          </p:contentPart>
        </mc:Choice>
        <mc:Fallback xmlns="">
          <p:pic>
            <p:nvPicPr>
              <p:cNvPr id="4" name="Ink 3"/>
              <p:cNvPicPr/>
              <p:nvPr/>
            </p:nvPicPr>
            <p:blipFill>
              <a:blip r:embed="rId4"/>
              <a:stretch>
                <a:fillRect/>
              </a:stretch>
            </p:blipFill>
            <p:spPr>
              <a:xfrm>
                <a:off x="3366000" y="2651760"/>
                <a:ext cx="4135680" cy="1599480"/>
              </a:xfrm>
              <a:prstGeom prst="rect">
                <a:avLst/>
              </a:prstGeom>
            </p:spPr>
          </p:pic>
        </mc:Fallback>
      </mc:AlternateContent>
    </p:spTree>
    <p:extLst>
      <p:ext uri="{BB962C8B-B14F-4D97-AF65-F5344CB8AC3E}">
        <p14:creationId xmlns:p14="http://schemas.microsoft.com/office/powerpoint/2010/main" val="336349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250</a:t>
            </a:fld>
            <a:endParaRPr lang="en-AU"/>
          </a:p>
        </p:txBody>
      </p:sp>
      <p:pic>
        <p:nvPicPr>
          <p:cNvPr id="4" name="Picture 3"/>
          <p:cNvPicPr>
            <a:picLocks noChangeAspect="1"/>
          </p:cNvPicPr>
          <p:nvPr/>
        </p:nvPicPr>
        <p:blipFill>
          <a:blip r:embed="rId2"/>
          <a:stretch>
            <a:fillRect/>
          </a:stretch>
        </p:blipFill>
        <p:spPr>
          <a:xfrm>
            <a:off x="1401337" y="111788"/>
            <a:ext cx="8317294" cy="780234"/>
          </a:xfrm>
          <a:prstGeom prst="rect">
            <a:avLst/>
          </a:prstGeom>
        </p:spPr>
      </p:pic>
      <p:cxnSp>
        <p:nvCxnSpPr>
          <p:cNvPr id="5" name="Straight Connector 4"/>
          <p:cNvCxnSpPr/>
          <p:nvPr/>
        </p:nvCxnSpPr>
        <p:spPr>
          <a:xfrm>
            <a:off x="1401337" y="961517"/>
            <a:ext cx="8317294" cy="1"/>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3"/>
          <a:stretch>
            <a:fillRect/>
          </a:stretch>
        </p:blipFill>
        <p:spPr>
          <a:xfrm>
            <a:off x="404949" y="2116183"/>
            <a:ext cx="9609906" cy="3841085"/>
          </a:xfrm>
          <a:prstGeom prst="rect">
            <a:avLst/>
          </a:prstGeom>
        </p:spPr>
      </p:pic>
      <p:sp>
        <p:nvSpPr>
          <p:cNvPr id="13" name="TextBox 12"/>
          <p:cNvSpPr txBox="1"/>
          <p:nvPr/>
        </p:nvSpPr>
        <p:spPr>
          <a:xfrm>
            <a:off x="404949" y="1352056"/>
            <a:ext cx="1678564" cy="523220"/>
          </a:xfrm>
          <a:prstGeom prst="rect">
            <a:avLst/>
          </a:prstGeom>
          <a:noFill/>
        </p:spPr>
        <p:txBody>
          <a:bodyPr wrap="square" rtlCol="0">
            <a:spAutoFit/>
          </a:bodyPr>
          <a:lstStyle/>
          <a:p>
            <a:r>
              <a:rPr lang="en-US" sz="2800" b="1" u="sng" dirty="0">
                <a:solidFill>
                  <a:srgbClr val="00B050"/>
                </a:solidFill>
              </a:rPr>
              <a:t>Problem </a:t>
            </a:r>
          </a:p>
        </p:txBody>
      </p:sp>
    </p:spTree>
    <p:extLst>
      <p:ext uri="{BB962C8B-B14F-4D97-AF65-F5344CB8AC3E}">
        <p14:creationId xmlns:p14="http://schemas.microsoft.com/office/powerpoint/2010/main" val="136599098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251</a:t>
            </a:fld>
            <a:endParaRPr lang="en-AU"/>
          </a:p>
        </p:txBody>
      </p:sp>
      <p:pic>
        <p:nvPicPr>
          <p:cNvPr id="8" name="Picture 7"/>
          <p:cNvPicPr>
            <a:picLocks noChangeAspect="1"/>
          </p:cNvPicPr>
          <p:nvPr/>
        </p:nvPicPr>
        <p:blipFill>
          <a:blip r:embed="rId2"/>
          <a:stretch>
            <a:fillRect/>
          </a:stretch>
        </p:blipFill>
        <p:spPr>
          <a:xfrm>
            <a:off x="305682" y="966653"/>
            <a:ext cx="11886318" cy="1658846"/>
          </a:xfrm>
          <a:prstGeom prst="rect">
            <a:avLst/>
          </a:prstGeom>
        </p:spPr>
      </p:pic>
    </p:spTree>
    <p:extLst>
      <p:ext uri="{BB962C8B-B14F-4D97-AF65-F5344CB8AC3E}">
        <p14:creationId xmlns:p14="http://schemas.microsoft.com/office/powerpoint/2010/main" val="2562272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252</a:t>
            </a:fld>
            <a:endParaRPr lang="en-AU"/>
          </a:p>
        </p:txBody>
      </p:sp>
      <p:pic>
        <p:nvPicPr>
          <p:cNvPr id="4" name="Picture 3"/>
          <p:cNvPicPr>
            <a:picLocks noChangeAspect="1"/>
          </p:cNvPicPr>
          <p:nvPr/>
        </p:nvPicPr>
        <p:blipFill>
          <a:blip r:embed="rId2"/>
          <a:stretch>
            <a:fillRect/>
          </a:stretch>
        </p:blipFill>
        <p:spPr>
          <a:xfrm>
            <a:off x="431075" y="440364"/>
            <a:ext cx="2301522" cy="881434"/>
          </a:xfrm>
          <a:prstGeom prst="rect">
            <a:avLst/>
          </a:prstGeom>
        </p:spPr>
      </p:pic>
      <p:pic>
        <p:nvPicPr>
          <p:cNvPr id="5" name="Picture 4"/>
          <p:cNvPicPr>
            <a:picLocks noChangeAspect="1"/>
          </p:cNvPicPr>
          <p:nvPr/>
        </p:nvPicPr>
        <p:blipFill>
          <a:blip r:embed="rId3"/>
          <a:stretch>
            <a:fillRect/>
          </a:stretch>
        </p:blipFill>
        <p:spPr>
          <a:xfrm>
            <a:off x="226620" y="1184032"/>
            <a:ext cx="10432671" cy="1457506"/>
          </a:xfrm>
          <a:prstGeom prst="rect">
            <a:avLst/>
          </a:prstGeom>
        </p:spPr>
      </p:pic>
      <p:pic>
        <p:nvPicPr>
          <p:cNvPr id="6" name="Picture 5"/>
          <p:cNvPicPr>
            <a:picLocks noChangeAspect="1"/>
          </p:cNvPicPr>
          <p:nvPr/>
        </p:nvPicPr>
        <p:blipFill>
          <a:blip r:embed="rId4"/>
          <a:stretch>
            <a:fillRect/>
          </a:stretch>
        </p:blipFill>
        <p:spPr>
          <a:xfrm>
            <a:off x="431075" y="3176451"/>
            <a:ext cx="9928031" cy="1651711"/>
          </a:xfrm>
          <a:prstGeom prst="rect">
            <a:avLst/>
          </a:prstGeom>
        </p:spPr>
      </p:pic>
      <p:cxnSp>
        <p:nvCxnSpPr>
          <p:cNvPr id="8" name="Straight Connector 7"/>
          <p:cNvCxnSpPr/>
          <p:nvPr/>
        </p:nvCxnSpPr>
        <p:spPr>
          <a:xfrm>
            <a:off x="0" y="4950823"/>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5843143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253</a:t>
            </a:fld>
            <a:endParaRPr lang="en-AU"/>
          </a:p>
        </p:txBody>
      </p:sp>
      <p:pic>
        <p:nvPicPr>
          <p:cNvPr id="4" name="Picture 3"/>
          <p:cNvPicPr>
            <a:picLocks noChangeAspect="1"/>
          </p:cNvPicPr>
          <p:nvPr/>
        </p:nvPicPr>
        <p:blipFill>
          <a:blip r:embed="rId2"/>
          <a:stretch>
            <a:fillRect/>
          </a:stretch>
        </p:blipFill>
        <p:spPr>
          <a:xfrm>
            <a:off x="121920" y="1310463"/>
            <a:ext cx="12070080" cy="2763650"/>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p>
        </p:txBody>
      </p:sp>
    </p:spTree>
    <p:extLst>
      <p:ext uri="{BB962C8B-B14F-4D97-AF65-F5344CB8AC3E}">
        <p14:creationId xmlns:p14="http://schemas.microsoft.com/office/powerpoint/2010/main" val="5436344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254</a:t>
            </a:fld>
            <a:endParaRPr lang="en-AU"/>
          </a:p>
        </p:txBody>
      </p:sp>
      <p:pic>
        <p:nvPicPr>
          <p:cNvPr id="6" name="Picture 5"/>
          <p:cNvPicPr>
            <a:picLocks noChangeAspect="1"/>
          </p:cNvPicPr>
          <p:nvPr/>
        </p:nvPicPr>
        <p:blipFill>
          <a:blip r:embed="rId2"/>
          <a:stretch>
            <a:fillRect/>
          </a:stretch>
        </p:blipFill>
        <p:spPr>
          <a:xfrm>
            <a:off x="146224" y="2015673"/>
            <a:ext cx="11578775" cy="1537686"/>
          </a:xfrm>
          <a:prstGeom prst="rect">
            <a:avLst/>
          </a:prstGeom>
        </p:spPr>
      </p:pic>
      <p:pic>
        <p:nvPicPr>
          <p:cNvPr id="7" name="Picture 6"/>
          <p:cNvPicPr>
            <a:picLocks noChangeAspect="1"/>
          </p:cNvPicPr>
          <p:nvPr/>
        </p:nvPicPr>
        <p:blipFill>
          <a:blip r:embed="rId3"/>
          <a:stretch>
            <a:fillRect/>
          </a:stretch>
        </p:blipFill>
        <p:spPr>
          <a:xfrm>
            <a:off x="146224" y="165067"/>
            <a:ext cx="11806289" cy="915897"/>
          </a:xfrm>
          <a:prstGeom prst="rect">
            <a:avLst/>
          </a:prstGeom>
        </p:spPr>
      </p:pic>
      <p:pic>
        <p:nvPicPr>
          <p:cNvPr id="8" name="Picture 7"/>
          <p:cNvPicPr>
            <a:picLocks noChangeAspect="1"/>
          </p:cNvPicPr>
          <p:nvPr/>
        </p:nvPicPr>
        <p:blipFill>
          <a:blip r:embed="rId4"/>
          <a:stretch>
            <a:fillRect/>
          </a:stretch>
        </p:blipFill>
        <p:spPr>
          <a:xfrm>
            <a:off x="2756399" y="1229287"/>
            <a:ext cx="4558802" cy="832966"/>
          </a:xfrm>
          <a:prstGeom prst="rect">
            <a:avLst/>
          </a:prstGeom>
        </p:spPr>
      </p:pic>
      <p:pic>
        <p:nvPicPr>
          <p:cNvPr id="9" name="Picture 8"/>
          <p:cNvPicPr>
            <a:picLocks noChangeAspect="1"/>
          </p:cNvPicPr>
          <p:nvPr/>
        </p:nvPicPr>
        <p:blipFill>
          <a:blip r:embed="rId5"/>
          <a:stretch>
            <a:fillRect/>
          </a:stretch>
        </p:blipFill>
        <p:spPr>
          <a:xfrm>
            <a:off x="437751" y="3668641"/>
            <a:ext cx="8601746" cy="2362354"/>
          </a:xfrm>
          <a:prstGeom prst="rect">
            <a:avLst/>
          </a:prstGeom>
        </p:spPr>
      </p:pic>
    </p:spTree>
    <p:extLst>
      <p:ext uri="{BB962C8B-B14F-4D97-AF65-F5344CB8AC3E}">
        <p14:creationId xmlns:p14="http://schemas.microsoft.com/office/powerpoint/2010/main" val="20227308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255</a:t>
            </a:fld>
            <a:endParaRPr lang="en-AU"/>
          </a:p>
        </p:txBody>
      </p:sp>
      <p:pic>
        <p:nvPicPr>
          <p:cNvPr id="4" name="Picture 3"/>
          <p:cNvPicPr>
            <a:picLocks noChangeAspect="1"/>
          </p:cNvPicPr>
          <p:nvPr/>
        </p:nvPicPr>
        <p:blipFill>
          <a:blip r:embed="rId2"/>
          <a:stretch>
            <a:fillRect/>
          </a:stretch>
        </p:blipFill>
        <p:spPr>
          <a:xfrm>
            <a:off x="331123" y="326571"/>
            <a:ext cx="10881360" cy="822960"/>
          </a:xfrm>
          <a:prstGeom prst="rect">
            <a:avLst/>
          </a:prstGeom>
        </p:spPr>
      </p:pic>
      <p:pic>
        <p:nvPicPr>
          <p:cNvPr id="5" name="Picture 4"/>
          <p:cNvPicPr>
            <a:picLocks noChangeAspect="1"/>
          </p:cNvPicPr>
          <p:nvPr/>
        </p:nvPicPr>
        <p:blipFill>
          <a:blip r:embed="rId3"/>
          <a:stretch>
            <a:fillRect/>
          </a:stretch>
        </p:blipFill>
        <p:spPr>
          <a:xfrm>
            <a:off x="331123" y="1267097"/>
            <a:ext cx="2416028" cy="750433"/>
          </a:xfrm>
          <a:prstGeom prst="rect">
            <a:avLst/>
          </a:prstGeom>
        </p:spPr>
      </p:pic>
      <p:pic>
        <p:nvPicPr>
          <p:cNvPr id="6" name="Picture 5"/>
          <p:cNvPicPr>
            <a:picLocks noChangeAspect="1"/>
          </p:cNvPicPr>
          <p:nvPr/>
        </p:nvPicPr>
        <p:blipFill>
          <a:blip r:embed="rId4"/>
          <a:stretch>
            <a:fillRect/>
          </a:stretch>
        </p:blipFill>
        <p:spPr>
          <a:xfrm>
            <a:off x="3213462" y="2017530"/>
            <a:ext cx="3082833" cy="770708"/>
          </a:xfrm>
          <a:prstGeom prst="rect">
            <a:avLst/>
          </a:prstGeom>
        </p:spPr>
      </p:pic>
      <p:pic>
        <p:nvPicPr>
          <p:cNvPr id="7" name="Picture 6"/>
          <p:cNvPicPr>
            <a:picLocks noChangeAspect="1"/>
          </p:cNvPicPr>
          <p:nvPr/>
        </p:nvPicPr>
        <p:blipFill>
          <a:blip r:embed="rId5"/>
          <a:stretch>
            <a:fillRect/>
          </a:stretch>
        </p:blipFill>
        <p:spPr>
          <a:xfrm>
            <a:off x="331123" y="3325784"/>
            <a:ext cx="11714274" cy="1977735"/>
          </a:xfrm>
          <a:prstGeom prst="rect">
            <a:avLst/>
          </a:prstGeom>
        </p:spPr>
      </p:pic>
      <p:cxnSp>
        <p:nvCxnSpPr>
          <p:cNvPr id="8" name="Straight Connector 7"/>
          <p:cNvCxnSpPr/>
          <p:nvPr/>
        </p:nvCxnSpPr>
        <p:spPr>
          <a:xfrm>
            <a:off x="0" y="5512525"/>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99630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256</a:t>
            </a:fld>
            <a:endParaRPr lang="en-AU"/>
          </a:p>
        </p:txBody>
      </p:sp>
      <p:pic>
        <p:nvPicPr>
          <p:cNvPr id="4" name="Picture 3"/>
          <p:cNvPicPr>
            <a:picLocks noChangeAspect="1"/>
          </p:cNvPicPr>
          <p:nvPr/>
        </p:nvPicPr>
        <p:blipFill>
          <a:blip r:embed="rId2"/>
          <a:stretch>
            <a:fillRect/>
          </a:stretch>
        </p:blipFill>
        <p:spPr>
          <a:xfrm>
            <a:off x="212507" y="195942"/>
            <a:ext cx="5518141" cy="846909"/>
          </a:xfrm>
          <a:prstGeom prst="rect">
            <a:avLst/>
          </a:prstGeom>
        </p:spPr>
      </p:pic>
      <p:cxnSp>
        <p:nvCxnSpPr>
          <p:cNvPr id="5" name="Straight Connector 4"/>
          <p:cNvCxnSpPr/>
          <p:nvPr/>
        </p:nvCxnSpPr>
        <p:spPr>
          <a:xfrm flipV="1">
            <a:off x="395497" y="1042851"/>
            <a:ext cx="5335151" cy="37012"/>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a:stretch>
            <a:fillRect/>
          </a:stretch>
        </p:blipFill>
        <p:spPr>
          <a:xfrm>
            <a:off x="535998" y="1269546"/>
            <a:ext cx="11643696" cy="2315317"/>
          </a:xfrm>
          <a:prstGeom prst="rect">
            <a:avLst/>
          </a:prstGeom>
        </p:spPr>
      </p:pic>
    </p:spTree>
    <p:extLst>
      <p:ext uri="{BB962C8B-B14F-4D97-AF65-F5344CB8AC3E}">
        <p14:creationId xmlns:p14="http://schemas.microsoft.com/office/powerpoint/2010/main" val="4065758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257</a:t>
            </a:fld>
            <a:endParaRPr lang="en-AU"/>
          </a:p>
        </p:txBody>
      </p:sp>
      <p:pic>
        <p:nvPicPr>
          <p:cNvPr id="6" name="Picture 5"/>
          <p:cNvPicPr>
            <a:picLocks noChangeAspect="1"/>
          </p:cNvPicPr>
          <p:nvPr/>
        </p:nvPicPr>
        <p:blipFill>
          <a:blip r:embed="rId2"/>
          <a:stretch>
            <a:fillRect/>
          </a:stretch>
        </p:blipFill>
        <p:spPr>
          <a:xfrm>
            <a:off x="395497" y="796612"/>
            <a:ext cx="9921029" cy="474617"/>
          </a:xfrm>
          <a:prstGeom prst="rect">
            <a:avLst/>
          </a:prstGeom>
        </p:spPr>
      </p:pic>
      <p:pic>
        <p:nvPicPr>
          <p:cNvPr id="7" name="Picture 6"/>
          <p:cNvPicPr>
            <a:picLocks noChangeAspect="1"/>
          </p:cNvPicPr>
          <p:nvPr/>
        </p:nvPicPr>
        <p:blipFill>
          <a:blip r:embed="rId3"/>
          <a:stretch>
            <a:fillRect/>
          </a:stretch>
        </p:blipFill>
        <p:spPr>
          <a:xfrm>
            <a:off x="481891" y="1355895"/>
            <a:ext cx="4607689" cy="631824"/>
          </a:xfrm>
          <a:prstGeom prst="rect">
            <a:avLst/>
          </a:prstGeom>
        </p:spPr>
      </p:pic>
      <p:pic>
        <p:nvPicPr>
          <p:cNvPr id="9" name="Picture 8"/>
          <p:cNvPicPr>
            <a:picLocks noChangeAspect="1"/>
          </p:cNvPicPr>
          <p:nvPr/>
        </p:nvPicPr>
        <p:blipFill>
          <a:blip r:embed="rId4"/>
          <a:stretch>
            <a:fillRect/>
          </a:stretch>
        </p:blipFill>
        <p:spPr>
          <a:xfrm>
            <a:off x="4183454" y="1595452"/>
            <a:ext cx="2949293" cy="2484459"/>
          </a:xfrm>
          <a:prstGeom prst="rect">
            <a:avLst/>
          </a:prstGeom>
        </p:spPr>
      </p:pic>
      <p:pic>
        <p:nvPicPr>
          <p:cNvPr id="10" name="Picture 9"/>
          <p:cNvPicPr>
            <a:picLocks noChangeAspect="1"/>
          </p:cNvPicPr>
          <p:nvPr/>
        </p:nvPicPr>
        <p:blipFill>
          <a:blip r:embed="rId5"/>
          <a:stretch>
            <a:fillRect/>
          </a:stretch>
        </p:blipFill>
        <p:spPr>
          <a:xfrm>
            <a:off x="395497" y="4757555"/>
            <a:ext cx="9931633" cy="661034"/>
          </a:xfrm>
          <a:prstGeom prst="rect">
            <a:avLst/>
          </a:prstGeom>
        </p:spPr>
      </p:pic>
    </p:spTree>
    <p:extLst>
      <p:ext uri="{BB962C8B-B14F-4D97-AF65-F5344CB8AC3E}">
        <p14:creationId xmlns:p14="http://schemas.microsoft.com/office/powerpoint/2010/main" val="34074425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258</a:t>
            </a:fld>
            <a:endParaRPr lang="en-AU"/>
          </a:p>
        </p:txBody>
      </p:sp>
      <p:pic>
        <p:nvPicPr>
          <p:cNvPr id="4" name="Picture 3"/>
          <p:cNvPicPr>
            <a:picLocks noChangeAspect="1"/>
          </p:cNvPicPr>
          <p:nvPr/>
        </p:nvPicPr>
        <p:blipFill>
          <a:blip r:embed="rId2"/>
          <a:stretch>
            <a:fillRect/>
          </a:stretch>
        </p:blipFill>
        <p:spPr>
          <a:xfrm>
            <a:off x="94789" y="2393572"/>
            <a:ext cx="12005595" cy="1693097"/>
          </a:xfrm>
          <a:prstGeom prst="rect">
            <a:avLst/>
          </a:prstGeom>
        </p:spPr>
      </p:pic>
      <p:pic>
        <p:nvPicPr>
          <p:cNvPr id="5" name="Picture 4"/>
          <p:cNvPicPr>
            <a:picLocks noChangeAspect="1"/>
          </p:cNvPicPr>
          <p:nvPr/>
        </p:nvPicPr>
        <p:blipFill>
          <a:blip r:embed="rId3"/>
          <a:stretch>
            <a:fillRect/>
          </a:stretch>
        </p:blipFill>
        <p:spPr>
          <a:xfrm>
            <a:off x="223062" y="324764"/>
            <a:ext cx="11394406" cy="1618336"/>
          </a:xfrm>
          <a:prstGeom prst="rect">
            <a:avLst/>
          </a:prstGeom>
        </p:spPr>
      </p:pic>
    </p:spTree>
    <p:extLst>
      <p:ext uri="{BB962C8B-B14F-4D97-AF65-F5344CB8AC3E}">
        <p14:creationId xmlns:p14="http://schemas.microsoft.com/office/powerpoint/2010/main" val="37806358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259</a:t>
            </a:fld>
            <a:endParaRPr lang="en-AU"/>
          </a:p>
        </p:txBody>
      </p:sp>
      <p:pic>
        <p:nvPicPr>
          <p:cNvPr id="4" name="Picture 3"/>
          <p:cNvPicPr>
            <a:picLocks noChangeAspect="1"/>
          </p:cNvPicPr>
          <p:nvPr/>
        </p:nvPicPr>
        <p:blipFill>
          <a:blip r:embed="rId2"/>
          <a:stretch>
            <a:fillRect/>
          </a:stretch>
        </p:blipFill>
        <p:spPr>
          <a:xfrm>
            <a:off x="195604" y="0"/>
            <a:ext cx="12173064" cy="1342617"/>
          </a:xfrm>
          <a:prstGeom prst="rect">
            <a:avLst/>
          </a:prstGeom>
        </p:spPr>
      </p:pic>
    </p:spTree>
    <p:extLst>
      <p:ext uri="{BB962C8B-B14F-4D97-AF65-F5344CB8AC3E}">
        <p14:creationId xmlns:p14="http://schemas.microsoft.com/office/powerpoint/2010/main" val="3632748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a:t>
            </a:fld>
            <a:endParaRPr lang="en-AU"/>
          </a:p>
        </p:txBody>
      </p:sp>
      <p:pic>
        <p:nvPicPr>
          <p:cNvPr id="4" name="Picture 3"/>
          <p:cNvPicPr>
            <a:picLocks noChangeAspect="1"/>
          </p:cNvPicPr>
          <p:nvPr/>
        </p:nvPicPr>
        <p:blipFill>
          <a:blip r:embed="rId2"/>
          <a:stretch>
            <a:fillRect/>
          </a:stretch>
        </p:blipFill>
        <p:spPr>
          <a:xfrm>
            <a:off x="283336" y="96985"/>
            <a:ext cx="2846230" cy="1002817"/>
          </a:xfrm>
          <a:prstGeom prst="rect">
            <a:avLst/>
          </a:prstGeom>
        </p:spPr>
      </p:pic>
      <p:cxnSp>
        <p:nvCxnSpPr>
          <p:cNvPr id="5" name="Straight Connector 4"/>
          <p:cNvCxnSpPr/>
          <p:nvPr/>
        </p:nvCxnSpPr>
        <p:spPr>
          <a:xfrm flipV="1">
            <a:off x="408283" y="824248"/>
            <a:ext cx="2450844" cy="35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97627" y="1068383"/>
            <a:ext cx="10901062" cy="1517364"/>
          </a:xfrm>
          <a:prstGeom prst="rect">
            <a:avLst/>
          </a:prstGeom>
        </p:spPr>
      </p:pic>
      <p:pic>
        <p:nvPicPr>
          <p:cNvPr id="8" name="Picture 7"/>
          <p:cNvPicPr>
            <a:picLocks noChangeAspect="1"/>
          </p:cNvPicPr>
          <p:nvPr/>
        </p:nvPicPr>
        <p:blipFill>
          <a:blip r:embed="rId4"/>
          <a:stretch>
            <a:fillRect/>
          </a:stretch>
        </p:blipFill>
        <p:spPr>
          <a:xfrm>
            <a:off x="397627" y="2889134"/>
            <a:ext cx="9978799" cy="3401863"/>
          </a:xfrm>
          <a:prstGeom prst="rect">
            <a:avLst/>
          </a:prstGeom>
        </p:spPr>
      </p:pic>
    </p:spTree>
    <p:extLst>
      <p:ext uri="{BB962C8B-B14F-4D97-AF65-F5344CB8AC3E}">
        <p14:creationId xmlns:p14="http://schemas.microsoft.com/office/powerpoint/2010/main" val="120336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260</a:t>
            </a:fld>
            <a:endParaRPr lang="en-AU"/>
          </a:p>
        </p:txBody>
      </p:sp>
      <p:pic>
        <p:nvPicPr>
          <p:cNvPr id="4" name="Picture 3"/>
          <p:cNvPicPr>
            <a:picLocks noChangeAspect="1"/>
          </p:cNvPicPr>
          <p:nvPr/>
        </p:nvPicPr>
        <p:blipFill>
          <a:blip r:embed="rId2"/>
          <a:stretch>
            <a:fillRect/>
          </a:stretch>
        </p:blipFill>
        <p:spPr>
          <a:xfrm>
            <a:off x="740785" y="0"/>
            <a:ext cx="10263188" cy="6306297"/>
          </a:xfrm>
          <a:prstGeom prst="rect">
            <a:avLst/>
          </a:prstGeom>
        </p:spPr>
      </p:pic>
    </p:spTree>
    <p:extLst>
      <p:ext uri="{BB962C8B-B14F-4D97-AF65-F5344CB8AC3E}">
        <p14:creationId xmlns:p14="http://schemas.microsoft.com/office/powerpoint/2010/main" val="16958210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261</a:t>
            </a:fld>
            <a:endParaRPr lang="en-AU"/>
          </a:p>
        </p:txBody>
      </p:sp>
      <p:pic>
        <p:nvPicPr>
          <p:cNvPr id="4" name="Picture 3"/>
          <p:cNvPicPr>
            <a:picLocks noChangeAspect="1"/>
          </p:cNvPicPr>
          <p:nvPr/>
        </p:nvPicPr>
        <p:blipFill>
          <a:blip r:embed="rId2"/>
          <a:stretch>
            <a:fillRect/>
          </a:stretch>
        </p:blipFill>
        <p:spPr>
          <a:xfrm>
            <a:off x="964188" y="250248"/>
            <a:ext cx="10034679" cy="3885334"/>
          </a:xfrm>
          <a:prstGeom prst="rect">
            <a:avLst/>
          </a:prstGeom>
        </p:spPr>
      </p:pic>
    </p:spTree>
    <p:extLst>
      <p:ext uri="{BB962C8B-B14F-4D97-AF65-F5344CB8AC3E}">
        <p14:creationId xmlns:p14="http://schemas.microsoft.com/office/powerpoint/2010/main" val="493330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262</a:t>
            </a:fld>
            <a:endParaRPr lang="en-AU"/>
          </a:p>
        </p:txBody>
      </p:sp>
      <p:pic>
        <p:nvPicPr>
          <p:cNvPr id="4" name="Picture 3"/>
          <p:cNvPicPr>
            <a:picLocks noChangeAspect="1"/>
          </p:cNvPicPr>
          <p:nvPr/>
        </p:nvPicPr>
        <p:blipFill>
          <a:blip r:embed="rId2"/>
          <a:stretch>
            <a:fillRect/>
          </a:stretch>
        </p:blipFill>
        <p:spPr>
          <a:xfrm>
            <a:off x="563273" y="196561"/>
            <a:ext cx="10739188" cy="4406611"/>
          </a:xfrm>
          <a:prstGeom prst="rect">
            <a:avLst/>
          </a:prstGeom>
        </p:spPr>
      </p:pic>
    </p:spTree>
    <p:extLst>
      <p:ext uri="{BB962C8B-B14F-4D97-AF65-F5344CB8AC3E}">
        <p14:creationId xmlns:p14="http://schemas.microsoft.com/office/powerpoint/2010/main" val="18035319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263</a:t>
            </a:fld>
            <a:endParaRPr lang="en-AU"/>
          </a:p>
        </p:txBody>
      </p:sp>
      <p:pic>
        <p:nvPicPr>
          <p:cNvPr id="4" name="Picture 3"/>
          <p:cNvPicPr>
            <a:picLocks noChangeAspect="1"/>
          </p:cNvPicPr>
          <p:nvPr/>
        </p:nvPicPr>
        <p:blipFill>
          <a:blip r:embed="rId2"/>
          <a:stretch>
            <a:fillRect/>
          </a:stretch>
        </p:blipFill>
        <p:spPr>
          <a:xfrm>
            <a:off x="0" y="496388"/>
            <a:ext cx="11925678" cy="4168320"/>
          </a:xfrm>
          <a:prstGeom prst="rect">
            <a:avLst/>
          </a:prstGeom>
        </p:spPr>
      </p:pic>
    </p:spTree>
    <p:extLst>
      <p:ext uri="{BB962C8B-B14F-4D97-AF65-F5344CB8AC3E}">
        <p14:creationId xmlns:p14="http://schemas.microsoft.com/office/powerpoint/2010/main" val="6164397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264</a:t>
            </a:fld>
            <a:endParaRPr lang="en-AU"/>
          </a:p>
        </p:txBody>
      </p:sp>
      <p:pic>
        <p:nvPicPr>
          <p:cNvPr id="5" name="Picture 4"/>
          <p:cNvPicPr>
            <a:picLocks noChangeAspect="1"/>
          </p:cNvPicPr>
          <p:nvPr/>
        </p:nvPicPr>
        <p:blipFill>
          <a:blip r:embed="rId2"/>
          <a:stretch>
            <a:fillRect/>
          </a:stretch>
        </p:blipFill>
        <p:spPr>
          <a:xfrm>
            <a:off x="394198" y="476249"/>
            <a:ext cx="3436140" cy="660219"/>
          </a:xfrm>
          <a:prstGeom prst="rect">
            <a:avLst/>
          </a:prstGeom>
        </p:spPr>
      </p:pic>
      <p:cxnSp>
        <p:nvCxnSpPr>
          <p:cNvPr id="6" name="Straight Connector 5"/>
          <p:cNvCxnSpPr/>
          <p:nvPr/>
        </p:nvCxnSpPr>
        <p:spPr>
          <a:xfrm>
            <a:off x="394198" y="1123405"/>
            <a:ext cx="3436140" cy="13063"/>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3"/>
          <a:stretch>
            <a:fillRect/>
          </a:stretch>
        </p:blipFill>
        <p:spPr>
          <a:xfrm>
            <a:off x="270690" y="1783624"/>
            <a:ext cx="11653794" cy="2246812"/>
          </a:xfrm>
          <a:prstGeom prst="rect">
            <a:avLst/>
          </a:prstGeom>
        </p:spPr>
      </p:pic>
      <p:pic>
        <p:nvPicPr>
          <p:cNvPr id="7" name="Picture 6"/>
          <p:cNvPicPr>
            <a:picLocks noChangeAspect="1"/>
          </p:cNvPicPr>
          <p:nvPr/>
        </p:nvPicPr>
        <p:blipFill>
          <a:blip r:embed="rId4"/>
          <a:stretch>
            <a:fillRect/>
          </a:stretch>
        </p:blipFill>
        <p:spPr>
          <a:xfrm>
            <a:off x="270690" y="4292928"/>
            <a:ext cx="11381849" cy="1672045"/>
          </a:xfrm>
          <a:prstGeom prst="rect">
            <a:avLst/>
          </a:prstGeom>
        </p:spPr>
      </p:pic>
    </p:spTree>
    <p:extLst>
      <p:ext uri="{BB962C8B-B14F-4D97-AF65-F5344CB8AC3E}">
        <p14:creationId xmlns:p14="http://schemas.microsoft.com/office/powerpoint/2010/main" val="243166795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265</a:t>
            </a:fld>
            <a:endParaRPr lang="en-AU"/>
          </a:p>
        </p:txBody>
      </p:sp>
      <p:pic>
        <p:nvPicPr>
          <p:cNvPr id="4" name="Picture 3"/>
          <p:cNvPicPr>
            <a:picLocks noChangeAspect="1"/>
          </p:cNvPicPr>
          <p:nvPr/>
        </p:nvPicPr>
        <p:blipFill>
          <a:blip r:embed="rId2"/>
          <a:stretch>
            <a:fillRect/>
          </a:stretch>
        </p:blipFill>
        <p:spPr>
          <a:xfrm>
            <a:off x="182880" y="778944"/>
            <a:ext cx="11842699" cy="1605371"/>
          </a:xfrm>
          <a:prstGeom prst="rect">
            <a:avLst/>
          </a:prstGeom>
        </p:spPr>
      </p:pic>
      <p:pic>
        <p:nvPicPr>
          <p:cNvPr id="5" name="Picture 4"/>
          <p:cNvPicPr>
            <a:picLocks noChangeAspect="1"/>
          </p:cNvPicPr>
          <p:nvPr/>
        </p:nvPicPr>
        <p:blipFill>
          <a:blip r:embed="rId3"/>
          <a:stretch>
            <a:fillRect/>
          </a:stretch>
        </p:blipFill>
        <p:spPr>
          <a:xfrm>
            <a:off x="182880" y="4310743"/>
            <a:ext cx="11447186" cy="1123950"/>
          </a:xfrm>
          <a:prstGeom prst="rect">
            <a:avLst/>
          </a:prstGeom>
        </p:spPr>
      </p:pic>
      <p:sp>
        <p:nvSpPr>
          <p:cNvPr id="6" name="TextBox 5"/>
          <p:cNvSpPr txBox="1"/>
          <p:nvPr/>
        </p:nvSpPr>
        <p:spPr>
          <a:xfrm>
            <a:off x="182880" y="3409407"/>
            <a:ext cx="1384772" cy="461665"/>
          </a:xfrm>
          <a:prstGeom prst="rect">
            <a:avLst/>
          </a:prstGeom>
          <a:noFill/>
        </p:spPr>
        <p:txBody>
          <a:bodyPr wrap="square" rtlCol="0">
            <a:spAutoFit/>
          </a:bodyPr>
          <a:lstStyle/>
          <a:p>
            <a:r>
              <a:rPr lang="en-US" sz="2400" dirty="0"/>
              <a:t>In short</a:t>
            </a:r>
          </a:p>
        </p:txBody>
      </p:sp>
    </p:spTree>
    <p:extLst>
      <p:ext uri="{BB962C8B-B14F-4D97-AF65-F5344CB8AC3E}">
        <p14:creationId xmlns:p14="http://schemas.microsoft.com/office/powerpoint/2010/main" val="35600450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266</a:t>
            </a:fld>
            <a:endParaRPr lang="en-AU"/>
          </a:p>
        </p:txBody>
      </p:sp>
      <p:pic>
        <p:nvPicPr>
          <p:cNvPr id="5" name="Picture 4"/>
          <p:cNvPicPr>
            <a:picLocks noChangeAspect="1"/>
          </p:cNvPicPr>
          <p:nvPr/>
        </p:nvPicPr>
        <p:blipFill>
          <a:blip r:embed="rId2"/>
          <a:stretch>
            <a:fillRect/>
          </a:stretch>
        </p:blipFill>
        <p:spPr>
          <a:xfrm>
            <a:off x="321089" y="1261287"/>
            <a:ext cx="10749408" cy="2540004"/>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p>
        </p:txBody>
      </p:sp>
    </p:spTree>
    <p:extLst>
      <p:ext uri="{BB962C8B-B14F-4D97-AF65-F5344CB8AC3E}">
        <p14:creationId xmlns:p14="http://schemas.microsoft.com/office/powerpoint/2010/main" val="229275890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267</a:t>
            </a:fld>
            <a:endParaRPr lang="en-AU"/>
          </a:p>
        </p:txBody>
      </p:sp>
      <p:pic>
        <p:nvPicPr>
          <p:cNvPr id="5" name="Picture 4"/>
          <p:cNvPicPr>
            <a:picLocks noChangeAspect="1"/>
          </p:cNvPicPr>
          <p:nvPr/>
        </p:nvPicPr>
        <p:blipFill>
          <a:blip r:embed="rId2"/>
          <a:stretch>
            <a:fillRect/>
          </a:stretch>
        </p:blipFill>
        <p:spPr>
          <a:xfrm>
            <a:off x="136813" y="391886"/>
            <a:ext cx="11075670" cy="1188720"/>
          </a:xfrm>
          <a:prstGeom prst="rect">
            <a:avLst/>
          </a:prstGeom>
        </p:spPr>
      </p:pic>
      <p:pic>
        <p:nvPicPr>
          <p:cNvPr id="6" name="Picture 5"/>
          <p:cNvPicPr>
            <a:picLocks noChangeAspect="1"/>
          </p:cNvPicPr>
          <p:nvPr/>
        </p:nvPicPr>
        <p:blipFill>
          <a:blip r:embed="rId3"/>
          <a:stretch>
            <a:fillRect/>
          </a:stretch>
        </p:blipFill>
        <p:spPr>
          <a:xfrm>
            <a:off x="404950" y="1853771"/>
            <a:ext cx="10136776" cy="3227474"/>
          </a:xfrm>
          <a:prstGeom prst="rect">
            <a:avLst/>
          </a:prstGeom>
        </p:spPr>
      </p:pic>
    </p:spTree>
    <p:extLst>
      <p:ext uri="{BB962C8B-B14F-4D97-AF65-F5344CB8AC3E}">
        <p14:creationId xmlns:p14="http://schemas.microsoft.com/office/powerpoint/2010/main" val="13205192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268</a:t>
            </a:fld>
            <a:endParaRPr lang="en-AU"/>
          </a:p>
        </p:txBody>
      </p:sp>
      <p:pic>
        <p:nvPicPr>
          <p:cNvPr id="4" name="Picture 3"/>
          <p:cNvPicPr>
            <a:picLocks noChangeAspect="1"/>
          </p:cNvPicPr>
          <p:nvPr/>
        </p:nvPicPr>
        <p:blipFill>
          <a:blip r:embed="rId2"/>
          <a:stretch>
            <a:fillRect/>
          </a:stretch>
        </p:blipFill>
        <p:spPr>
          <a:xfrm>
            <a:off x="321464" y="470263"/>
            <a:ext cx="8668639" cy="1412557"/>
          </a:xfrm>
          <a:prstGeom prst="rect">
            <a:avLst/>
          </a:prstGeom>
        </p:spPr>
      </p:pic>
      <p:pic>
        <p:nvPicPr>
          <p:cNvPr id="6" name="Picture 5"/>
          <p:cNvPicPr>
            <a:picLocks noChangeAspect="1"/>
          </p:cNvPicPr>
          <p:nvPr/>
        </p:nvPicPr>
        <p:blipFill>
          <a:blip r:embed="rId3"/>
          <a:stretch>
            <a:fillRect/>
          </a:stretch>
        </p:blipFill>
        <p:spPr>
          <a:xfrm>
            <a:off x="74330" y="2573841"/>
            <a:ext cx="12046513" cy="883326"/>
          </a:xfrm>
          <a:prstGeom prst="rect">
            <a:avLst/>
          </a:prstGeom>
        </p:spPr>
      </p:pic>
      <p:pic>
        <p:nvPicPr>
          <p:cNvPr id="7" name="Picture 6"/>
          <p:cNvPicPr>
            <a:picLocks noChangeAspect="1"/>
          </p:cNvPicPr>
          <p:nvPr/>
        </p:nvPicPr>
        <p:blipFill>
          <a:blip r:embed="rId4"/>
          <a:stretch>
            <a:fillRect/>
          </a:stretch>
        </p:blipFill>
        <p:spPr>
          <a:xfrm>
            <a:off x="74330" y="3992842"/>
            <a:ext cx="1885099" cy="508041"/>
          </a:xfrm>
          <a:prstGeom prst="rect">
            <a:avLst/>
          </a:prstGeom>
        </p:spPr>
      </p:pic>
      <p:pic>
        <p:nvPicPr>
          <p:cNvPr id="8" name="Picture 7"/>
          <p:cNvPicPr>
            <a:picLocks noChangeAspect="1"/>
          </p:cNvPicPr>
          <p:nvPr/>
        </p:nvPicPr>
        <p:blipFill>
          <a:blip r:embed="rId5"/>
          <a:stretch>
            <a:fillRect/>
          </a:stretch>
        </p:blipFill>
        <p:spPr>
          <a:xfrm>
            <a:off x="3134267" y="4233012"/>
            <a:ext cx="2943503" cy="1304852"/>
          </a:xfrm>
          <a:prstGeom prst="rect">
            <a:avLst/>
          </a:prstGeom>
        </p:spPr>
      </p:pic>
    </p:spTree>
    <p:extLst>
      <p:ext uri="{BB962C8B-B14F-4D97-AF65-F5344CB8AC3E}">
        <p14:creationId xmlns:p14="http://schemas.microsoft.com/office/powerpoint/2010/main" val="18612643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269</a:t>
            </a:fld>
            <a:endParaRPr lang="en-AU"/>
          </a:p>
        </p:txBody>
      </p:sp>
      <p:pic>
        <p:nvPicPr>
          <p:cNvPr id="4" name="Picture 3"/>
          <p:cNvPicPr>
            <a:picLocks noChangeAspect="1"/>
          </p:cNvPicPr>
          <p:nvPr/>
        </p:nvPicPr>
        <p:blipFill>
          <a:blip r:embed="rId2"/>
          <a:stretch>
            <a:fillRect/>
          </a:stretch>
        </p:blipFill>
        <p:spPr>
          <a:xfrm>
            <a:off x="295629" y="313509"/>
            <a:ext cx="11052720" cy="1920240"/>
          </a:xfrm>
          <a:prstGeom prst="rect">
            <a:avLst/>
          </a:prstGeom>
        </p:spPr>
      </p:pic>
      <p:cxnSp>
        <p:nvCxnSpPr>
          <p:cNvPr id="6" name="Straight Connector 5"/>
          <p:cNvCxnSpPr/>
          <p:nvPr/>
        </p:nvCxnSpPr>
        <p:spPr>
          <a:xfrm>
            <a:off x="0" y="5316582"/>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478699" y="3272654"/>
            <a:ext cx="8377917" cy="1555098"/>
          </a:xfrm>
          <a:prstGeom prst="rect">
            <a:avLst/>
          </a:prstGeom>
        </p:spPr>
      </p:pic>
    </p:spTree>
    <p:extLst>
      <p:ext uri="{BB962C8B-B14F-4D97-AF65-F5344CB8AC3E}">
        <p14:creationId xmlns:p14="http://schemas.microsoft.com/office/powerpoint/2010/main" val="3517077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a:t>
            </a:fld>
            <a:endParaRPr lang="en-AU"/>
          </a:p>
        </p:txBody>
      </p:sp>
      <p:pic>
        <p:nvPicPr>
          <p:cNvPr id="4" name="Picture 3"/>
          <p:cNvPicPr>
            <a:picLocks noChangeAspect="1"/>
          </p:cNvPicPr>
          <p:nvPr/>
        </p:nvPicPr>
        <p:blipFill>
          <a:blip r:embed="rId2"/>
          <a:stretch>
            <a:fillRect/>
          </a:stretch>
        </p:blipFill>
        <p:spPr>
          <a:xfrm>
            <a:off x="506194" y="334850"/>
            <a:ext cx="3885569" cy="552048"/>
          </a:xfrm>
          <a:prstGeom prst="rect">
            <a:avLst/>
          </a:prstGeom>
        </p:spPr>
      </p:pic>
      <p:pic>
        <p:nvPicPr>
          <p:cNvPr id="6" name="Picture 5"/>
          <p:cNvPicPr>
            <a:picLocks noChangeAspect="1"/>
          </p:cNvPicPr>
          <p:nvPr/>
        </p:nvPicPr>
        <p:blipFill>
          <a:blip r:embed="rId3"/>
          <a:stretch>
            <a:fillRect/>
          </a:stretch>
        </p:blipFill>
        <p:spPr>
          <a:xfrm>
            <a:off x="449049" y="1288192"/>
            <a:ext cx="5648538" cy="2300563"/>
          </a:xfrm>
          <a:prstGeom prst="rect">
            <a:avLst/>
          </a:prstGeom>
        </p:spPr>
      </p:pic>
      <p:cxnSp>
        <p:nvCxnSpPr>
          <p:cNvPr id="7" name="Straight Connector 6"/>
          <p:cNvCxnSpPr/>
          <p:nvPr/>
        </p:nvCxnSpPr>
        <p:spPr>
          <a:xfrm>
            <a:off x="506194" y="1056068"/>
            <a:ext cx="39885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587" y="3820878"/>
            <a:ext cx="12190413" cy="5542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14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270</a:t>
            </a:fld>
            <a:endParaRPr lang="en-AU"/>
          </a:p>
        </p:txBody>
      </p:sp>
      <p:pic>
        <p:nvPicPr>
          <p:cNvPr id="4" name="Picture 3"/>
          <p:cNvPicPr>
            <a:picLocks noChangeAspect="1"/>
          </p:cNvPicPr>
          <p:nvPr/>
        </p:nvPicPr>
        <p:blipFill>
          <a:blip r:embed="rId2"/>
          <a:stretch>
            <a:fillRect/>
          </a:stretch>
        </p:blipFill>
        <p:spPr>
          <a:xfrm>
            <a:off x="181757" y="692332"/>
            <a:ext cx="11831659" cy="3440840"/>
          </a:xfrm>
          <a:prstGeom prst="rect">
            <a:avLst/>
          </a:prstGeom>
        </p:spPr>
      </p:pic>
      <p:cxnSp>
        <p:nvCxnSpPr>
          <p:cNvPr id="5" name="Straight Connector 4"/>
          <p:cNvCxnSpPr/>
          <p:nvPr/>
        </p:nvCxnSpPr>
        <p:spPr>
          <a:xfrm>
            <a:off x="0" y="470262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55914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271</a:t>
            </a:fld>
            <a:endParaRPr lang="en-AU"/>
          </a:p>
        </p:txBody>
      </p:sp>
      <p:pic>
        <p:nvPicPr>
          <p:cNvPr id="4" name="Picture 3"/>
          <p:cNvPicPr>
            <a:picLocks noChangeAspect="1"/>
          </p:cNvPicPr>
          <p:nvPr/>
        </p:nvPicPr>
        <p:blipFill>
          <a:blip r:embed="rId2"/>
          <a:stretch>
            <a:fillRect/>
          </a:stretch>
        </p:blipFill>
        <p:spPr>
          <a:xfrm>
            <a:off x="321089" y="1260272"/>
            <a:ext cx="7960762" cy="4787216"/>
          </a:xfrm>
          <a:prstGeom prst="rect">
            <a:avLst/>
          </a:prstGeom>
        </p:spPr>
      </p:pic>
      <p:sp>
        <p:nvSpPr>
          <p:cNvPr id="5" name="TextBox 4"/>
          <p:cNvSpPr txBox="1"/>
          <p:nvPr/>
        </p:nvSpPr>
        <p:spPr>
          <a:xfrm>
            <a:off x="321089" y="333154"/>
            <a:ext cx="3075254" cy="537086"/>
          </a:xfrm>
          <a:prstGeom prst="rect">
            <a:avLst/>
          </a:prstGeom>
          <a:noFill/>
        </p:spPr>
        <p:txBody>
          <a:bodyPr wrap="square" rtlCol="0">
            <a:spAutoFit/>
          </a:bodyPr>
          <a:lstStyle/>
          <a:p>
            <a:r>
              <a:rPr lang="en-US" sz="2800" b="1" u="sng" dirty="0">
                <a:solidFill>
                  <a:srgbClr val="00B050"/>
                </a:solidFill>
              </a:rPr>
              <a:t>Practice Problem </a:t>
            </a:r>
          </a:p>
        </p:txBody>
      </p:sp>
    </p:spTree>
    <p:extLst>
      <p:ext uri="{BB962C8B-B14F-4D97-AF65-F5344CB8AC3E}">
        <p14:creationId xmlns:p14="http://schemas.microsoft.com/office/powerpoint/2010/main" val="26596513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272</a:t>
            </a:fld>
            <a:endParaRPr lang="en-AU"/>
          </a:p>
        </p:txBody>
      </p:sp>
      <p:pic>
        <p:nvPicPr>
          <p:cNvPr id="4" name="Picture 3"/>
          <p:cNvPicPr>
            <a:picLocks noChangeAspect="1"/>
          </p:cNvPicPr>
          <p:nvPr/>
        </p:nvPicPr>
        <p:blipFill>
          <a:blip r:embed="rId2"/>
          <a:stretch>
            <a:fillRect/>
          </a:stretch>
        </p:blipFill>
        <p:spPr>
          <a:xfrm>
            <a:off x="470263" y="452947"/>
            <a:ext cx="7367724" cy="2398429"/>
          </a:xfrm>
          <a:prstGeom prst="rect">
            <a:avLst/>
          </a:prstGeom>
        </p:spPr>
      </p:pic>
      <p:cxnSp>
        <p:nvCxnSpPr>
          <p:cNvPr id="6" name="Straight Connector 5"/>
          <p:cNvCxnSpPr/>
          <p:nvPr/>
        </p:nvCxnSpPr>
        <p:spPr>
          <a:xfrm>
            <a:off x="0" y="3317966"/>
            <a:ext cx="12192000" cy="261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54847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273</a:t>
            </a:fld>
            <a:endParaRPr lang="en-AU"/>
          </a:p>
        </p:txBody>
      </p:sp>
      <p:pic>
        <p:nvPicPr>
          <p:cNvPr id="4" name="Picture 3"/>
          <p:cNvPicPr>
            <a:picLocks noChangeAspect="1"/>
          </p:cNvPicPr>
          <p:nvPr/>
        </p:nvPicPr>
        <p:blipFill>
          <a:blip r:embed="rId2"/>
          <a:stretch>
            <a:fillRect/>
          </a:stretch>
        </p:blipFill>
        <p:spPr>
          <a:xfrm>
            <a:off x="2269267" y="927464"/>
            <a:ext cx="6522036" cy="3429874"/>
          </a:xfrm>
          <a:prstGeom prst="rect">
            <a:avLst/>
          </a:prstGeom>
        </p:spPr>
      </p:pic>
    </p:spTree>
    <p:extLst>
      <p:ext uri="{BB962C8B-B14F-4D97-AF65-F5344CB8AC3E}">
        <p14:creationId xmlns:p14="http://schemas.microsoft.com/office/powerpoint/2010/main" val="318697122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274</a:t>
            </a:fld>
            <a:endParaRPr lang="en-AU"/>
          </a:p>
        </p:txBody>
      </p:sp>
      <p:sp>
        <p:nvSpPr>
          <p:cNvPr id="5" name="Rounded Rectangle 4"/>
          <p:cNvSpPr/>
          <p:nvPr/>
        </p:nvSpPr>
        <p:spPr>
          <a:xfrm>
            <a:off x="300445" y="509450"/>
            <a:ext cx="11785820" cy="406254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53063" y="1170822"/>
            <a:ext cx="11089048" cy="2698922"/>
          </a:xfrm>
          <a:prstGeom prst="rect">
            <a:avLst/>
          </a:prstGeom>
        </p:spPr>
      </p:pic>
    </p:spTree>
    <p:extLst>
      <p:ext uri="{BB962C8B-B14F-4D97-AF65-F5344CB8AC3E}">
        <p14:creationId xmlns:p14="http://schemas.microsoft.com/office/powerpoint/2010/main" val="39043875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275</a:t>
            </a:fld>
            <a:endParaRPr lang="en-AU"/>
          </a:p>
        </p:txBody>
      </p:sp>
      <p:pic>
        <p:nvPicPr>
          <p:cNvPr id="8" name="Picture 7"/>
          <p:cNvPicPr>
            <a:picLocks noChangeAspect="1"/>
          </p:cNvPicPr>
          <p:nvPr/>
        </p:nvPicPr>
        <p:blipFill>
          <a:blip r:embed="rId2"/>
          <a:stretch>
            <a:fillRect/>
          </a:stretch>
        </p:blipFill>
        <p:spPr>
          <a:xfrm>
            <a:off x="2037857" y="564883"/>
            <a:ext cx="6857947" cy="3263588"/>
          </a:xfrm>
          <a:prstGeom prst="rect">
            <a:avLst/>
          </a:prstGeom>
        </p:spPr>
      </p:pic>
      <p:pic>
        <p:nvPicPr>
          <p:cNvPr id="9" name="Picture 8"/>
          <p:cNvPicPr>
            <a:picLocks noChangeAspect="1"/>
          </p:cNvPicPr>
          <p:nvPr/>
        </p:nvPicPr>
        <p:blipFill>
          <a:blip r:embed="rId3"/>
          <a:stretch>
            <a:fillRect/>
          </a:stretch>
        </p:blipFill>
        <p:spPr>
          <a:xfrm>
            <a:off x="640131" y="4637314"/>
            <a:ext cx="9559447" cy="630570"/>
          </a:xfrm>
          <a:prstGeom prst="rect">
            <a:avLst/>
          </a:prstGeom>
        </p:spPr>
      </p:pic>
    </p:spTree>
    <p:extLst>
      <p:ext uri="{BB962C8B-B14F-4D97-AF65-F5344CB8AC3E}">
        <p14:creationId xmlns:p14="http://schemas.microsoft.com/office/powerpoint/2010/main" val="337636175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276</a:t>
            </a:fld>
            <a:endParaRPr lang="en-AU"/>
          </a:p>
        </p:txBody>
      </p:sp>
      <p:pic>
        <p:nvPicPr>
          <p:cNvPr id="4" name="Picture 3"/>
          <p:cNvPicPr>
            <a:picLocks noChangeAspect="1"/>
          </p:cNvPicPr>
          <p:nvPr/>
        </p:nvPicPr>
        <p:blipFill>
          <a:blip r:embed="rId2"/>
          <a:stretch>
            <a:fillRect/>
          </a:stretch>
        </p:blipFill>
        <p:spPr>
          <a:xfrm>
            <a:off x="144232" y="656830"/>
            <a:ext cx="11847471" cy="2066246"/>
          </a:xfrm>
          <a:prstGeom prst="rect">
            <a:avLst/>
          </a:prstGeom>
        </p:spPr>
      </p:pic>
      <p:pic>
        <p:nvPicPr>
          <p:cNvPr id="5" name="Picture 4"/>
          <p:cNvPicPr>
            <a:picLocks noChangeAspect="1"/>
          </p:cNvPicPr>
          <p:nvPr/>
        </p:nvPicPr>
        <p:blipFill>
          <a:blip r:embed="rId3"/>
          <a:stretch>
            <a:fillRect/>
          </a:stretch>
        </p:blipFill>
        <p:spPr>
          <a:xfrm>
            <a:off x="242649" y="2723076"/>
            <a:ext cx="11749054" cy="840271"/>
          </a:xfrm>
          <a:prstGeom prst="rect">
            <a:avLst/>
          </a:prstGeom>
        </p:spPr>
      </p:pic>
    </p:spTree>
    <p:extLst>
      <p:ext uri="{BB962C8B-B14F-4D97-AF65-F5344CB8AC3E}">
        <p14:creationId xmlns:p14="http://schemas.microsoft.com/office/powerpoint/2010/main" val="217525841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277</a:t>
            </a:fld>
            <a:endParaRPr lang="en-AU"/>
          </a:p>
        </p:txBody>
      </p:sp>
      <p:pic>
        <p:nvPicPr>
          <p:cNvPr id="4" name="Picture 3"/>
          <p:cNvPicPr>
            <a:picLocks noChangeAspect="1"/>
          </p:cNvPicPr>
          <p:nvPr/>
        </p:nvPicPr>
        <p:blipFill>
          <a:blip r:embed="rId2"/>
          <a:stretch>
            <a:fillRect/>
          </a:stretch>
        </p:blipFill>
        <p:spPr>
          <a:xfrm>
            <a:off x="631865" y="849084"/>
            <a:ext cx="10941826" cy="4080003"/>
          </a:xfrm>
          <a:prstGeom prst="rect">
            <a:avLst/>
          </a:prstGeom>
        </p:spPr>
      </p:pic>
    </p:spTree>
    <p:extLst>
      <p:ext uri="{BB962C8B-B14F-4D97-AF65-F5344CB8AC3E}">
        <p14:creationId xmlns:p14="http://schemas.microsoft.com/office/powerpoint/2010/main" val="40011695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278</a:t>
            </a:fld>
            <a:endParaRPr lang="en-AU"/>
          </a:p>
        </p:txBody>
      </p:sp>
      <p:pic>
        <p:nvPicPr>
          <p:cNvPr id="4" name="Picture 3"/>
          <p:cNvPicPr>
            <a:picLocks noChangeAspect="1"/>
          </p:cNvPicPr>
          <p:nvPr/>
        </p:nvPicPr>
        <p:blipFill>
          <a:blip r:embed="rId2"/>
          <a:stretch>
            <a:fillRect/>
          </a:stretch>
        </p:blipFill>
        <p:spPr>
          <a:xfrm>
            <a:off x="207416" y="496389"/>
            <a:ext cx="11984584" cy="4676502"/>
          </a:xfrm>
          <a:prstGeom prst="rect">
            <a:avLst/>
          </a:prstGeom>
        </p:spPr>
      </p:pic>
    </p:spTree>
    <p:extLst>
      <p:ext uri="{BB962C8B-B14F-4D97-AF65-F5344CB8AC3E}">
        <p14:creationId xmlns:p14="http://schemas.microsoft.com/office/powerpoint/2010/main" val="420054177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279</a:t>
            </a:fld>
            <a:endParaRPr lang="en-AU"/>
          </a:p>
        </p:txBody>
      </p:sp>
      <p:pic>
        <p:nvPicPr>
          <p:cNvPr id="4" name="Picture 3"/>
          <p:cNvPicPr>
            <a:picLocks noChangeAspect="1"/>
          </p:cNvPicPr>
          <p:nvPr/>
        </p:nvPicPr>
        <p:blipFill>
          <a:blip r:embed="rId2"/>
          <a:stretch>
            <a:fillRect/>
          </a:stretch>
        </p:blipFill>
        <p:spPr>
          <a:xfrm>
            <a:off x="2586447" y="188178"/>
            <a:ext cx="5922542" cy="4854543"/>
          </a:xfrm>
          <a:prstGeom prst="rect">
            <a:avLst/>
          </a:prstGeom>
        </p:spPr>
      </p:pic>
      <p:cxnSp>
        <p:nvCxnSpPr>
          <p:cNvPr id="5" name="Straight Connector 4"/>
          <p:cNvCxnSpPr/>
          <p:nvPr/>
        </p:nvCxnSpPr>
        <p:spPr>
          <a:xfrm>
            <a:off x="0" y="5314779"/>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45535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a:t>
            </a:fld>
            <a:endParaRPr lang="en-AU"/>
          </a:p>
        </p:txBody>
      </p:sp>
      <p:pic>
        <p:nvPicPr>
          <p:cNvPr id="4" name="Picture 3"/>
          <p:cNvPicPr>
            <a:picLocks noChangeAspect="1"/>
          </p:cNvPicPr>
          <p:nvPr/>
        </p:nvPicPr>
        <p:blipFill>
          <a:blip r:embed="rId2"/>
          <a:stretch>
            <a:fillRect/>
          </a:stretch>
        </p:blipFill>
        <p:spPr>
          <a:xfrm>
            <a:off x="2231052" y="396348"/>
            <a:ext cx="8734492" cy="2145106"/>
          </a:xfrm>
          <a:prstGeom prst="rect">
            <a:avLst/>
          </a:prstGeom>
        </p:spPr>
      </p:pic>
      <p:pic>
        <p:nvPicPr>
          <p:cNvPr id="5" name="Picture 4"/>
          <p:cNvPicPr>
            <a:picLocks noChangeAspect="1"/>
          </p:cNvPicPr>
          <p:nvPr/>
        </p:nvPicPr>
        <p:blipFill>
          <a:blip r:embed="rId3"/>
          <a:stretch>
            <a:fillRect/>
          </a:stretch>
        </p:blipFill>
        <p:spPr>
          <a:xfrm>
            <a:off x="87144" y="228911"/>
            <a:ext cx="2143908" cy="672350"/>
          </a:xfrm>
          <a:prstGeom prst="rect">
            <a:avLst/>
          </a:prstGeom>
        </p:spPr>
      </p:pic>
      <p:cxnSp>
        <p:nvCxnSpPr>
          <p:cNvPr id="7" name="Straight Connector 6"/>
          <p:cNvCxnSpPr/>
          <p:nvPr/>
        </p:nvCxnSpPr>
        <p:spPr>
          <a:xfrm>
            <a:off x="399245" y="786961"/>
            <a:ext cx="1519707" cy="0"/>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4"/>
          <a:stretch>
            <a:fillRect/>
          </a:stretch>
        </p:blipFill>
        <p:spPr>
          <a:xfrm>
            <a:off x="239935" y="2298950"/>
            <a:ext cx="2394263" cy="595184"/>
          </a:xfrm>
          <a:prstGeom prst="rect">
            <a:avLst/>
          </a:prstGeom>
        </p:spPr>
      </p:pic>
      <p:cxnSp>
        <p:nvCxnSpPr>
          <p:cNvPr id="8" name="Straight Connector 7"/>
          <p:cNvCxnSpPr/>
          <p:nvPr/>
        </p:nvCxnSpPr>
        <p:spPr>
          <a:xfrm>
            <a:off x="399245" y="2880279"/>
            <a:ext cx="2075645" cy="0"/>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5"/>
          <a:stretch>
            <a:fillRect/>
          </a:stretch>
        </p:blipFill>
        <p:spPr>
          <a:xfrm>
            <a:off x="239935" y="2894134"/>
            <a:ext cx="9971088" cy="2522176"/>
          </a:xfrm>
          <a:prstGeom prst="rect">
            <a:avLst/>
          </a:prstGeom>
        </p:spPr>
      </p:pic>
      <p:pic>
        <p:nvPicPr>
          <p:cNvPr id="11" name="Picture 10"/>
          <p:cNvPicPr>
            <a:picLocks noChangeAspect="1"/>
          </p:cNvPicPr>
          <p:nvPr/>
        </p:nvPicPr>
        <p:blipFill>
          <a:blip r:embed="rId6"/>
          <a:stretch>
            <a:fillRect/>
          </a:stretch>
        </p:blipFill>
        <p:spPr>
          <a:xfrm>
            <a:off x="356855" y="5401026"/>
            <a:ext cx="10453139" cy="758473"/>
          </a:xfrm>
          <a:prstGeom prst="rect">
            <a:avLst/>
          </a:prstGeom>
        </p:spPr>
      </p:pic>
    </p:spTree>
    <p:extLst>
      <p:ext uri="{BB962C8B-B14F-4D97-AF65-F5344CB8AC3E}">
        <p14:creationId xmlns:p14="http://schemas.microsoft.com/office/powerpoint/2010/main" val="209338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280</a:t>
            </a:fld>
            <a:endParaRPr lang="en-AU"/>
          </a:p>
        </p:txBody>
      </p:sp>
      <p:pic>
        <p:nvPicPr>
          <p:cNvPr id="4" name="Picture 3"/>
          <p:cNvPicPr>
            <a:picLocks noChangeAspect="1"/>
          </p:cNvPicPr>
          <p:nvPr/>
        </p:nvPicPr>
        <p:blipFill>
          <a:blip r:embed="rId2"/>
          <a:stretch>
            <a:fillRect/>
          </a:stretch>
        </p:blipFill>
        <p:spPr>
          <a:xfrm>
            <a:off x="321089" y="1097278"/>
            <a:ext cx="11720404" cy="2926082"/>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p>
        </p:txBody>
      </p:sp>
    </p:spTree>
    <p:extLst>
      <p:ext uri="{BB962C8B-B14F-4D97-AF65-F5344CB8AC3E}">
        <p14:creationId xmlns:p14="http://schemas.microsoft.com/office/powerpoint/2010/main" val="198784191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281</a:t>
            </a:fld>
            <a:endParaRPr lang="en-AU"/>
          </a:p>
        </p:txBody>
      </p:sp>
      <p:pic>
        <p:nvPicPr>
          <p:cNvPr id="4" name="Picture 3"/>
          <p:cNvPicPr>
            <a:picLocks noChangeAspect="1"/>
          </p:cNvPicPr>
          <p:nvPr/>
        </p:nvPicPr>
        <p:blipFill>
          <a:blip r:embed="rId2"/>
          <a:stretch>
            <a:fillRect/>
          </a:stretch>
        </p:blipFill>
        <p:spPr>
          <a:xfrm>
            <a:off x="290783" y="500552"/>
            <a:ext cx="8078885" cy="3482897"/>
          </a:xfrm>
          <a:prstGeom prst="rect">
            <a:avLst/>
          </a:prstGeom>
        </p:spPr>
      </p:pic>
      <p:pic>
        <p:nvPicPr>
          <p:cNvPr id="5" name="Picture 4"/>
          <p:cNvPicPr>
            <a:picLocks noChangeAspect="1"/>
          </p:cNvPicPr>
          <p:nvPr/>
        </p:nvPicPr>
        <p:blipFill>
          <a:blip r:embed="rId3"/>
          <a:stretch>
            <a:fillRect/>
          </a:stretch>
        </p:blipFill>
        <p:spPr>
          <a:xfrm>
            <a:off x="290783" y="4442731"/>
            <a:ext cx="11541148" cy="547279"/>
          </a:xfrm>
          <a:prstGeom prst="rect">
            <a:avLst/>
          </a:prstGeom>
        </p:spPr>
      </p:pic>
    </p:spTree>
    <p:extLst>
      <p:ext uri="{BB962C8B-B14F-4D97-AF65-F5344CB8AC3E}">
        <p14:creationId xmlns:p14="http://schemas.microsoft.com/office/powerpoint/2010/main" val="30941450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282</a:t>
            </a:fld>
            <a:endParaRPr lang="en-AU"/>
          </a:p>
        </p:txBody>
      </p:sp>
      <p:pic>
        <p:nvPicPr>
          <p:cNvPr id="5" name="Picture 4"/>
          <p:cNvPicPr>
            <a:picLocks noChangeAspect="1"/>
          </p:cNvPicPr>
          <p:nvPr/>
        </p:nvPicPr>
        <p:blipFill>
          <a:blip r:embed="rId2"/>
          <a:stretch>
            <a:fillRect/>
          </a:stretch>
        </p:blipFill>
        <p:spPr>
          <a:xfrm>
            <a:off x="609503" y="535577"/>
            <a:ext cx="11296030" cy="2194560"/>
          </a:xfrm>
          <a:prstGeom prst="rect">
            <a:avLst/>
          </a:prstGeom>
        </p:spPr>
      </p:pic>
      <p:cxnSp>
        <p:nvCxnSpPr>
          <p:cNvPr id="7" name="Straight Connector 6"/>
          <p:cNvCxnSpPr/>
          <p:nvPr/>
        </p:nvCxnSpPr>
        <p:spPr>
          <a:xfrm>
            <a:off x="0" y="3239590"/>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373081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283</a:t>
            </a:fld>
            <a:endParaRPr lang="en-AU"/>
          </a:p>
        </p:txBody>
      </p:sp>
      <p:sp>
        <p:nvSpPr>
          <p:cNvPr id="5" name="TextBox 4"/>
          <p:cNvSpPr txBox="1"/>
          <p:nvPr/>
        </p:nvSpPr>
        <p:spPr>
          <a:xfrm>
            <a:off x="195942" y="783771"/>
            <a:ext cx="10755076" cy="461665"/>
          </a:xfrm>
          <a:prstGeom prst="rect">
            <a:avLst/>
          </a:prstGeom>
          <a:noFill/>
        </p:spPr>
        <p:txBody>
          <a:bodyPr wrap="square" rtlCol="0">
            <a:spAutoFit/>
          </a:bodyPr>
          <a:lstStyle/>
          <a:p>
            <a:r>
              <a:rPr lang="en-US" sz="2400" b="1" dirty="0">
                <a:solidFill>
                  <a:schemeClr val="accent2">
                    <a:lumMod val="50000"/>
                  </a:schemeClr>
                </a:solidFill>
              </a:rPr>
              <a:t>The question is : </a:t>
            </a:r>
            <a:r>
              <a:rPr lang="en-US" sz="2400" b="1" dirty="0">
                <a:solidFill>
                  <a:srgbClr val="0070C0"/>
                </a:solidFill>
              </a:rPr>
              <a:t>How to find the eigenvalues and eigenvectors of a given matrix.</a:t>
            </a:r>
          </a:p>
        </p:txBody>
      </p:sp>
      <p:pic>
        <p:nvPicPr>
          <p:cNvPr id="9" name="Picture 8"/>
          <p:cNvPicPr>
            <a:picLocks noChangeAspect="1"/>
          </p:cNvPicPr>
          <p:nvPr/>
        </p:nvPicPr>
        <p:blipFill>
          <a:blip r:embed="rId2"/>
          <a:stretch>
            <a:fillRect/>
          </a:stretch>
        </p:blipFill>
        <p:spPr>
          <a:xfrm>
            <a:off x="195942" y="1606731"/>
            <a:ext cx="11905851" cy="2068967"/>
          </a:xfrm>
          <a:prstGeom prst="rect">
            <a:avLst/>
          </a:prstGeom>
        </p:spPr>
      </p:pic>
    </p:spTree>
    <p:extLst>
      <p:ext uri="{BB962C8B-B14F-4D97-AF65-F5344CB8AC3E}">
        <p14:creationId xmlns:p14="http://schemas.microsoft.com/office/powerpoint/2010/main" val="4277392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284</a:t>
            </a:fld>
            <a:endParaRPr lang="en-AU"/>
          </a:p>
        </p:txBody>
      </p:sp>
      <p:sp>
        <p:nvSpPr>
          <p:cNvPr id="5" name="Rounded Rectangle 4"/>
          <p:cNvSpPr/>
          <p:nvPr/>
        </p:nvSpPr>
        <p:spPr>
          <a:xfrm>
            <a:off x="238893" y="653144"/>
            <a:ext cx="1171738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23599" y="871951"/>
            <a:ext cx="10747970" cy="2632156"/>
          </a:xfrm>
          <a:prstGeom prst="rect">
            <a:avLst/>
          </a:prstGeom>
        </p:spPr>
      </p:pic>
    </p:spTree>
    <p:extLst>
      <p:ext uri="{BB962C8B-B14F-4D97-AF65-F5344CB8AC3E}">
        <p14:creationId xmlns:p14="http://schemas.microsoft.com/office/powerpoint/2010/main" val="34628749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285</a:t>
            </a:fld>
            <a:endParaRPr lang="en-AU"/>
          </a:p>
        </p:txBody>
      </p:sp>
      <p:sp>
        <p:nvSpPr>
          <p:cNvPr id="9" name="Wave 8"/>
          <p:cNvSpPr/>
          <p:nvPr/>
        </p:nvSpPr>
        <p:spPr>
          <a:xfrm>
            <a:off x="483326" y="1554480"/>
            <a:ext cx="11286308" cy="2403566"/>
          </a:xfrm>
          <a:prstGeom prst="wav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704188" y="2243351"/>
            <a:ext cx="10786797" cy="839484"/>
          </a:xfrm>
          <a:prstGeom prst="rect">
            <a:avLst/>
          </a:prstGeom>
        </p:spPr>
      </p:pic>
    </p:spTree>
    <p:extLst>
      <p:ext uri="{BB962C8B-B14F-4D97-AF65-F5344CB8AC3E}">
        <p14:creationId xmlns:p14="http://schemas.microsoft.com/office/powerpoint/2010/main" val="312060952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286</a:t>
            </a:fld>
            <a:endParaRPr lang="en-AU"/>
          </a:p>
        </p:txBody>
      </p:sp>
      <p:pic>
        <p:nvPicPr>
          <p:cNvPr id="4" name="Picture 3"/>
          <p:cNvPicPr>
            <a:picLocks noChangeAspect="1"/>
          </p:cNvPicPr>
          <p:nvPr/>
        </p:nvPicPr>
        <p:blipFill>
          <a:blip r:embed="rId2"/>
          <a:stretch>
            <a:fillRect/>
          </a:stretch>
        </p:blipFill>
        <p:spPr>
          <a:xfrm>
            <a:off x="253763" y="916809"/>
            <a:ext cx="11687648" cy="2630028"/>
          </a:xfrm>
          <a:prstGeom prst="rect">
            <a:avLst/>
          </a:prstGeom>
        </p:spPr>
      </p:pic>
      <p:cxnSp>
        <p:nvCxnSpPr>
          <p:cNvPr id="5" name="Straight Connector 4"/>
          <p:cNvCxnSpPr/>
          <p:nvPr/>
        </p:nvCxnSpPr>
        <p:spPr>
          <a:xfrm flipV="1">
            <a:off x="0" y="3775166"/>
            <a:ext cx="12192000" cy="48624"/>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flipV="1">
            <a:off x="0" y="664168"/>
            <a:ext cx="12192000" cy="4862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672175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287</a:t>
            </a:fld>
            <a:endParaRPr lang="en-AU"/>
          </a:p>
        </p:txBody>
      </p:sp>
      <p:pic>
        <p:nvPicPr>
          <p:cNvPr id="4" name="Picture 3"/>
          <p:cNvPicPr>
            <a:picLocks noChangeAspect="1"/>
          </p:cNvPicPr>
          <p:nvPr/>
        </p:nvPicPr>
        <p:blipFill>
          <a:blip r:embed="rId2"/>
          <a:stretch>
            <a:fillRect/>
          </a:stretch>
        </p:blipFill>
        <p:spPr>
          <a:xfrm>
            <a:off x="321089" y="856373"/>
            <a:ext cx="10884320" cy="1097281"/>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p>
        </p:txBody>
      </p:sp>
      <p:pic>
        <p:nvPicPr>
          <p:cNvPr id="8" name="Picture 7"/>
          <p:cNvPicPr>
            <a:picLocks noChangeAspect="1"/>
          </p:cNvPicPr>
          <p:nvPr/>
        </p:nvPicPr>
        <p:blipFill>
          <a:blip r:embed="rId3"/>
          <a:stretch>
            <a:fillRect/>
          </a:stretch>
        </p:blipFill>
        <p:spPr>
          <a:xfrm>
            <a:off x="321088" y="2340563"/>
            <a:ext cx="11797861" cy="2087745"/>
          </a:xfrm>
          <a:prstGeom prst="rect">
            <a:avLst/>
          </a:prstGeom>
        </p:spPr>
      </p:pic>
    </p:spTree>
    <p:extLst>
      <p:ext uri="{BB962C8B-B14F-4D97-AF65-F5344CB8AC3E}">
        <p14:creationId xmlns:p14="http://schemas.microsoft.com/office/powerpoint/2010/main" val="1146081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288</a:t>
            </a:fld>
            <a:endParaRPr lang="en-AU"/>
          </a:p>
        </p:txBody>
      </p:sp>
      <p:pic>
        <p:nvPicPr>
          <p:cNvPr id="4" name="Picture 3"/>
          <p:cNvPicPr>
            <a:picLocks noChangeAspect="1"/>
          </p:cNvPicPr>
          <p:nvPr/>
        </p:nvPicPr>
        <p:blipFill>
          <a:blip r:embed="rId2"/>
          <a:stretch>
            <a:fillRect/>
          </a:stretch>
        </p:blipFill>
        <p:spPr>
          <a:xfrm>
            <a:off x="468106" y="391885"/>
            <a:ext cx="11610453" cy="2756263"/>
          </a:xfrm>
          <a:prstGeom prst="rect">
            <a:avLst/>
          </a:prstGeom>
        </p:spPr>
      </p:pic>
      <p:pic>
        <p:nvPicPr>
          <p:cNvPr id="5" name="Picture 4"/>
          <p:cNvPicPr>
            <a:picLocks noChangeAspect="1"/>
          </p:cNvPicPr>
          <p:nvPr/>
        </p:nvPicPr>
        <p:blipFill>
          <a:blip r:embed="rId3"/>
          <a:stretch>
            <a:fillRect/>
          </a:stretch>
        </p:blipFill>
        <p:spPr>
          <a:xfrm>
            <a:off x="343288" y="3326911"/>
            <a:ext cx="11735271" cy="2451589"/>
          </a:xfrm>
          <a:prstGeom prst="rect">
            <a:avLst/>
          </a:prstGeom>
        </p:spPr>
      </p:pic>
    </p:spTree>
    <p:extLst>
      <p:ext uri="{BB962C8B-B14F-4D97-AF65-F5344CB8AC3E}">
        <p14:creationId xmlns:p14="http://schemas.microsoft.com/office/powerpoint/2010/main" val="352617287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289</a:t>
            </a:fld>
            <a:endParaRPr lang="en-AU"/>
          </a:p>
        </p:txBody>
      </p:sp>
      <p:pic>
        <p:nvPicPr>
          <p:cNvPr id="4" name="Picture 3"/>
          <p:cNvPicPr>
            <a:picLocks noChangeAspect="1"/>
          </p:cNvPicPr>
          <p:nvPr/>
        </p:nvPicPr>
        <p:blipFill>
          <a:blip r:embed="rId2"/>
          <a:stretch>
            <a:fillRect/>
          </a:stretch>
        </p:blipFill>
        <p:spPr>
          <a:xfrm>
            <a:off x="565149" y="361950"/>
            <a:ext cx="11408019" cy="329565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13744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a:t>
            </a:fld>
            <a:endParaRPr lang="en-AU"/>
          </a:p>
        </p:txBody>
      </p:sp>
      <p:pic>
        <p:nvPicPr>
          <p:cNvPr id="4" name="Picture 3"/>
          <p:cNvPicPr>
            <a:picLocks noChangeAspect="1"/>
          </p:cNvPicPr>
          <p:nvPr/>
        </p:nvPicPr>
        <p:blipFill>
          <a:blip r:embed="rId2"/>
          <a:stretch>
            <a:fillRect/>
          </a:stretch>
        </p:blipFill>
        <p:spPr>
          <a:xfrm>
            <a:off x="127749" y="139700"/>
            <a:ext cx="3143871" cy="801687"/>
          </a:xfrm>
          <a:prstGeom prst="rect">
            <a:avLst/>
          </a:prstGeom>
        </p:spPr>
      </p:pic>
      <p:cxnSp>
        <p:nvCxnSpPr>
          <p:cNvPr id="5" name="Straight Connector 4"/>
          <p:cNvCxnSpPr/>
          <p:nvPr/>
        </p:nvCxnSpPr>
        <p:spPr>
          <a:xfrm flipV="1">
            <a:off x="266700" y="827087"/>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stretch>
            <a:fillRect/>
          </a:stretch>
        </p:blipFill>
        <p:spPr>
          <a:xfrm>
            <a:off x="266700" y="941386"/>
            <a:ext cx="11590707" cy="1852613"/>
          </a:xfrm>
          <a:prstGeom prst="rect">
            <a:avLst/>
          </a:prstGeom>
        </p:spPr>
      </p:pic>
      <p:pic>
        <p:nvPicPr>
          <p:cNvPr id="8" name="Picture 7"/>
          <p:cNvPicPr>
            <a:picLocks noChangeAspect="1"/>
          </p:cNvPicPr>
          <p:nvPr/>
        </p:nvPicPr>
        <p:blipFill>
          <a:blip r:embed="rId4"/>
          <a:stretch>
            <a:fillRect/>
          </a:stretch>
        </p:blipFill>
        <p:spPr>
          <a:xfrm>
            <a:off x="266700" y="2793999"/>
            <a:ext cx="7416800" cy="3212466"/>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8161560" y="2982600"/>
              <a:ext cx="3759840" cy="1179000"/>
            </p14:xfrm>
          </p:contentPart>
        </mc:Choice>
        <mc:Fallback xmlns="">
          <p:pic>
            <p:nvPicPr>
              <p:cNvPr id="6" name="Ink 5"/>
              <p:cNvPicPr/>
              <p:nvPr/>
            </p:nvPicPr>
            <p:blipFill>
              <a:blip r:embed="rId6"/>
              <a:stretch>
                <a:fillRect/>
              </a:stretch>
            </p:blipFill>
            <p:spPr>
              <a:xfrm>
                <a:off x="8152200" y="2973240"/>
                <a:ext cx="3778560" cy="1197720"/>
              </a:xfrm>
              <a:prstGeom prst="rect">
                <a:avLst/>
              </a:prstGeom>
            </p:spPr>
          </p:pic>
        </mc:Fallback>
      </mc:AlternateContent>
    </p:spTree>
    <p:extLst>
      <p:ext uri="{BB962C8B-B14F-4D97-AF65-F5344CB8AC3E}">
        <p14:creationId xmlns:p14="http://schemas.microsoft.com/office/powerpoint/2010/main" val="358637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290</a:t>
            </a:fld>
            <a:endParaRPr lang="en-AU"/>
          </a:p>
        </p:txBody>
      </p:sp>
      <p:pic>
        <p:nvPicPr>
          <p:cNvPr id="4" name="Picture 3"/>
          <p:cNvPicPr>
            <a:picLocks noChangeAspect="1"/>
          </p:cNvPicPr>
          <p:nvPr/>
        </p:nvPicPr>
        <p:blipFill>
          <a:blip r:embed="rId2"/>
          <a:stretch>
            <a:fillRect/>
          </a:stretch>
        </p:blipFill>
        <p:spPr>
          <a:xfrm>
            <a:off x="321089" y="1031316"/>
            <a:ext cx="7266536" cy="1948363"/>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p>
        </p:txBody>
      </p:sp>
      <p:pic>
        <p:nvPicPr>
          <p:cNvPr id="7" name="Picture 6"/>
          <p:cNvPicPr>
            <a:picLocks noChangeAspect="1"/>
          </p:cNvPicPr>
          <p:nvPr/>
        </p:nvPicPr>
        <p:blipFill>
          <a:blip r:embed="rId3"/>
          <a:stretch>
            <a:fillRect/>
          </a:stretch>
        </p:blipFill>
        <p:spPr>
          <a:xfrm>
            <a:off x="281194" y="3503707"/>
            <a:ext cx="10931289" cy="2432050"/>
          </a:xfrm>
          <a:prstGeom prst="rect">
            <a:avLst/>
          </a:prstGeom>
        </p:spPr>
      </p:pic>
    </p:spTree>
    <p:extLst>
      <p:ext uri="{BB962C8B-B14F-4D97-AF65-F5344CB8AC3E}">
        <p14:creationId xmlns:p14="http://schemas.microsoft.com/office/powerpoint/2010/main" val="36113699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291</a:t>
            </a:fld>
            <a:endParaRPr lang="en-AU"/>
          </a:p>
        </p:txBody>
      </p:sp>
      <p:pic>
        <p:nvPicPr>
          <p:cNvPr id="4" name="Picture 3"/>
          <p:cNvPicPr>
            <a:picLocks noChangeAspect="1"/>
          </p:cNvPicPr>
          <p:nvPr/>
        </p:nvPicPr>
        <p:blipFill>
          <a:blip r:embed="rId2"/>
          <a:stretch>
            <a:fillRect/>
          </a:stretch>
        </p:blipFill>
        <p:spPr>
          <a:xfrm>
            <a:off x="356451" y="461319"/>
            <a:ext cx="8949837" cy="1333500"/>
          </a:xfrm>
          <a:prstGeom prst="rect">
            <a:avLst/>
          </a:prstGeom>
        </p:spPr>
      </p:pic>
      <p:pic>
        <p:nvPicPr>
          <p:cNvPr id="7" name="Picture 6"/>
          <p:cNvPicPr>
            <a:picLocks noChangeAspect="1"/>
          </p:cNvPicPr>
          <p:nvPr/>
        </p:nvPicPr>
        <p:blipFill>
          <a:blip r:embed="rId3"/>
          <a:stretch>
            <a:fillRect/>
          </a:stretch>
        </p:blipFill>
        <p:spPr>
          <a:xfrm>
            <a:off x="10304057" y="1044437"/>
            <a:ext cx="719543" cy="936764"/>
          </a:xfrm>
          <a:prstGeom prst="rect">
            <a:avLst/>
          </a:prstGeom>
        </p:spPr>
      </p:pic>
      <p:sp>
        <p:nvSpPr>
          <p:cNvPr id="8" name="Rounded Rectangle 7"/>
          <p:cNvSpPr/>
          <p:nvPr/>
        </p:nvSpPr>
        <p:spPr>
          <a:xfrm>
            <a:off x="182880" y="1794819"/>
            <a:ext cx="11628881" cy="33700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356451" y="2224106"/>
            <a:ext cx="11248642" cy="1808426"/>
          </a:xfrm>
          <a:prstGeom prst="rect">
            <a:avLst/>
          </a:prstGeom>
        </p:spPr>
      </p:pic>
      <p:pic>
        <p:nvPicPr>
          <p:cNvPr id="10" name="Picture 9"/>
          <p:cNvPicPr>
            <a:picLocks noChangeAspect="1"/>
          </p:cNvPicPr>
          <p:nvPr/>
        </p:nvPicPr>
        <p:blipFill>
          <a:blip r:embed="rId5"/>
          <a:stretch>
            <a:fillRect/>
          </a:stretch>
        </p:blipFill>
        <p:spPr>
          <a:xfrm>
            <a:off x="356451" y="4316523"/>
            <a:ext cx="5397500" cy="427404"/>
          </a:xfrm>
          <a:prstGeom prst="rect">
            <a:avLst/>
          </a:prstGeom>
        </p:spPr>
      </p:pic>
    </p:spTree>
    <p:extLst>
      <p:ext uri="{BB962C8B-B14F-4D97-AF65-F5344CB8AC3E}">
        <p14:creationId xmlns:p14="http://schemas.microsoft.com/office/powerpoint/2010/main" val="232100319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292</a:t>
            </a:fld>
            <a:endParaRPr lang="en-AU"/>
          </a:p>
        </p:txBody>
      </p:sp>
      <p:pic>
        <p:nvPicPr>
          <p:cNvPr id="4" name="Picture 3"/>
          <p:cNvPicPr>
            <a:picLocks noChangeAspect="1"/>
          </p:cNvPicPr>
          <p:nvPr/>
        </p:nvPicPr>
        <p:blipFill>
          <a:blip r:embed="rId2"/>
          <a:stretch>
            <a:fillRect/>
          </a:stretch>
        </p:blipFill>
        <p:spPr>
          <a:xfrm>
            <a:off x="225594" y="508000"/>
            <a:ext cx="11502751" cy="3111500"/>
          </a:xfrm>
          <a:prstGeom prst="rect">
            <a:avLst/>
          </a:prstGeom>
        </p:spPr>
      </p:pic>
      <p:pic>
        <p:nvPicPr>
          <p:cNvPr id="5" name="Picture 4"/>
          <p:cNvPicPr>
            <a:picLocks noChangeAspect="1"/>
          </p:cNvPicPr>
          <p:nvPr/>
        </p:nvPicPr>
        <p:blipFill>
          <a:blip r:embed="rId3"/>
          <a:stretch>
            <a:fillRect/>
          </a:stretch>
        </p:blipFill>
        <p:spPr>
          <a:xfrm>
            <a:off x="225594" y="3816603"/>
            <a:ext cx="10994951" cy="1403068"/>
          </a:xfrm>
          <a:prstGeom prst="rect">
            <a:avLst/>
          </a:prstGeom>
        </p:spPr>
      </p:pic>
      <p:cxnSp>
        <p:nvCxnSpPr>
          <p:cNvPr id="6" name="Straight Connector 5"/>
          <p:cNvCxnSpPr/>
          <p:nvPr/>
        </p:nvCxnSpPr>
        <p:spPr>
          <a:xfrm>
            <a:off x="1587" y="5548087"/>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123514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293</a:t>
            </a:fld>
            <a:endParaRPr lang="en-AU"/>
          </a:p>
        </p:txBody>
      </p:sp>
      <p:pic>
        <p:nvPicPr>
          <p:cNvPr id="4" name="Picture 3"/>
          <p:cNvPicPr>
            <a:picLocks noChangeAspect="1"/>
          </p:cNvPicPr>
          <p:nvPr/>
        </p:nvPicPr>
        <p:blipFill>
          <a:blip r:embed="rId2"/>
          <a:stretch>
            <a:fillRect/>
          </a:stretch>
        </p:blipFill>
        <p:spPr>
          <a:xfrm>
            <a:off x="0" y="507467"/>
            <a:ext cx="11856331" cy="1254035"/>
          </a:xfrm>
          <a:prstGeom prst="rect">
            <a:avLst/>
          </a:prstGeom>
        </p:spPr>
      </p:pic>
      <p:cxnSp>
        <p:nvCxnSpPr>
          <p:cNvPr id="5" name="Straight Connector 4"/>
          <p:cNvCxnSpPr/>
          <p:nvPr/>
        </p:nvCxnSpPr>
        <p:spPr>
          <a:xfrm>
            <a:off x="-1" y="2014554"/>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1" y="382767"/>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148589" y="2254862"/>
            <a:ext cx="6761662" cy="2312489"/>
          </a:xfrm>
          <a:prstGeom prst="rect">
            <a:avLst/>
          </a:prstGeom>
        </p:spPr>
      </p:pic>
      <p:pic>
        <p:nvPicPr>
          <p:cNvPr id="8" name="Picture 7"/>
          <p:cNvPicPr>
            <a:picLocks noChangeAspect="1"/>
          </p:cNvPicPr>
          <p:nvPr/>
        </p:nvPicPr>
        <p:blipFill>
          <a:blip r:embed="rId4"/>
          <a:stretch>
            <a:fillRect/>
          </a:stretch>
        </p:blipFill>
        <p:spPr>
          <a:xfrm>
            <a:off x="148589" y="4844210"/>
            <a:ext cx="5429251" cy="951679"/>
          </a:xfrm>
          <a:prstGeom prst="rect">
            <a:avLst/>
          </a:prstGeom>
        </p:spPr>
      </p:pic>
      <p:cxnSp>
        <p:nvCxnSpPr>
          <p:cNvPr id="9" name="Straight Connector 8"/>
          <p:cNvCxnSpPr/>
          <p:nvPr/>
        </p:nvCxnSpPr>
        <p:spPr>
          <a:xfrm>
            <a:off x="-1" y="6072749"/>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7346493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294</a:t>
            </a:fld>
            <a:endParaRPr lang="en-AU"/>
          </a:p>
        </p:txBody>
      </p:sp>
      <p:pic>
        <p:nvPicPr>
          <p:cNvPr id="8" name="Picture 7"/>
          <p:cNvPicPr>
            <a:picLocks noChangeAspect="1"/>
          </p:cNvPicPr>
          <p:nvPr/>
        </p:nvPicPr>
        <p:blipFill>
          <a:blip r:embed="rId2"/>
          <a:stretch>
            <a:fillRect/>
          </a:stretch>
        </p:blipFill>
        <p:spPr>
          <a:xfrm>
            <a:off x="376646" y="1140515"/>
            <a:ext cx="11125200" cy="3143250"/>
          </a:xfrm>
          <a:prstGeom prst="rect">
            <a:avLst/>
          </a:prstGeom>
        </p:spPr>
      </p:pic>
      <p:pic>
        <p:nvPicPr>
          <p:cNvPr id="9" name="Picture 8"/>
          <p:cNvPicPr>
            <a:picLocks noChangeAspect="1"/>
          </p:cNvPicPr>
          <p:nvPr/>
        </p:nvPicPr>
        <p:blipFill>
          <a:blip r:embed="rId3"/>
          <a:stretch>
            <a:fillRect/>
          </a:stretch>
        </p:blipFill>
        <p:spPr>
          <a:xfrm>
            <a:off x="376646" y="41355"/>
            <a:ext cx="4365171" cy="1735334"/>
          </a:xfrm>
          <a:prstGeom prst="rect">
            <a:avLst/>
          </a:prstGeom>
        </p:spPr>
      </p:pic>
      <p:cxnSp>
        <p:nvCxnSpPr>
          <p:cNvPr id="11" name="Straight Connector 10"/>
          <p:cNvCxnSpPr/>
          <p:nvPr/>
        </p:nvCxnSpPr>
        <p:spPr>
          <a:xfrm>
            <a:off x="376646" y="1140515"/>
            <a:ext cx="4601754" cy="14514"/>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331358" y="4402278"/>
            <a:ext cx="11606575" cy="830997"/>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Sated anther way, the </a:t>
            </a:r>
            <a:r>
              <a:rPr lang="en-US" sz="2400" dirty="0" err="1" smtClean="0">
                <a:latin typeface="Times New Roman" panose="02020603050405020304" pitchFamily="18" charset="0"/>
                <a:cs typeface="Times New Roman" panose="02020603050405020304" pitchFamily="18" charset="0"/>
              </a:rPr>
              <a:t>eigenspace</a:t>
            </a:r>
            <a:r>
              <a:rPr lang="en-US" sz="2400" dirty="0" smtClean="0">
                <a:latin typeface="Times New Roman" panose="02020603050405020304" pitchFamily="18" charset="0"/>
                <a:cs typeface="Times New Roman" panose="02020603050405020304" pitchFamily="18" charset="0"/>
              </a:rPr>
              <a:t> of A corresponding to the eigenvalues is the solution space </a:t>
            </a:r>
          </a:p>
          <a:p>
            <a:r>
              <a:rPr lang="en-US" sz="2400" dirty="0" smtClean="0">
                <a:latin typeface="Times New Roman" panose="02020603050405020304" pitchFamily="18" charset="0"/>
                <a:cs typeface="Times New Roman" panose="02020603050405020304" pitchFamily="18" charset="0"/>
              </a:rPr>
              <a:t>of the homogeneous system  </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3787987" y="4819914"/>
            <a:ext cx="1932027" cy="510607"/>
          </a:xfrm>
          <a:prstGeom prst="rect">
            <a:avLst/>
          </a:prstGeom>
        </p:spPr>
      </p:pic>
    </p:spTree>
    <p:extLst>
      <p:ext uri="{BB962C8B-B14F-4D97-AF65-F5344CB8AC3E}">
        <p14:creationId xmlns:p14="http://schemas.microsoft.com/office/powerpoint/2010/main" val="324232165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295</a:t>
            </a:fld>
            <a:endParaRPr lang="en-AU"/>
          </a:p>
        </p:txBody>
      </p:sp>
      <p:pic>
        <p:nvPicPr>
          <p:cNvPr id="4" name="Picture 3"/>
          <p:cNvPicPr>
            <a:picLocks noChangeAspect="1"/>
          </p:cNvPicPr>
          <p:nvPr/>
        </p:nvPicPr>
        <p:blipFill>
          <a:blip r:embed="rId2"/>
          <a:stretch>
            <a:fillRect/>
          </a:stretch>
        </p:blipFill>
        <p:spPr>
          <a:xfrm>
            <a:off x="321089" y="1067525"/>
            <a:ext cx="7973986" cy="2181225"/>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p>
        </p:txBody>
      </p:sp>
      <p:pic>
        <p:nvPicPr>
          <p:cNvPr id="6" name="Picture 5"/>
          <p:cNvPicPr>
            <a:picLocks noChangeAspect="1"/>
          </p:cNvPicPr>
          <p:nvPr/>
        </p:nvPicPr>
        <p:blipFill>
          <a:blip r:embed="rId3"/>
          <a:stretch>
            <a:fillRect/>
          </a:stretch>
        </p:blipFill>
        <p:spPr>
          <a:xfrm>
            <a:off x="338989" y="3033486"/>
            <a:ext cx="11517195" cy="2810648"/>
          </a:xfrm>
          <a:prstGeom prst="rect">
            <a:avLst/>
          </a:prstGeom>
        </p:spPr>
      </p:pic>
    </p:spTree>
    <p:extLst>
      <p:ext uri="{BB962C8B-B14F-4D97-AF65-F5344CB8AC3E}">
        <p14:creationId xmlns:p14="http://schemas.microsoft.com/office/powerpoint/2010/main" val="163774131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296</a:t>
            </a:fld>
            <a:endParaRPr lang="en-AU"/>
          </a:p>
        </p:txBody>
      </p:sp>
      <p:pic>
        <p:nvPicPr>
          <p:cNvPr id="4" name="Picture 3"/>
          <p:cNvPicPr>
            <a:picLocks noChangeAspect="1"/>
          </p:cNvPicPr>
          <p:nvPr/>
        </p:nvPicPr>
        <p:blipFill>
          <a:blip r:embed="rId2"/>
          <a:stretch>
            <a:fillRect/>
          </a:stretch>
        </p:blipFill>
        <p:spPr>
          <a:xfrm>
            <a:off x="205068" y="1085583"/>
            <a:ext cx="11387741" cy="3012142"/>
          </a:xfrm>
          <a:prstGeom prst="rect">
            <a:avLst/>
          </a:prstGeom>
        </p:spPr>
      </p:pic>
    </p:spTree>
    <p:extLst>
      <p:ext uri="{BB962C8B-B14F-4D97-AF65-F5344CB8AC3E}">
        <p14:creationId xmlns:p14="http://schemas.microsoft.com/office/powerpoint/2010/main" val="320361388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297</a:t>
            </a:fld>
            <a:endParaRPr lang="en-AU"/>
          </a:p>
        </p:txBody>
      </p:sp>
      <p:pic>
        <p:nvPicPr>
          <p:cNvPr id="4" name="Picture 3"/>
          <p:cNvPicPr>
            <a:picLocks noChangeAspect="1"/>
          </p:cNvPicPr>
          <p:nvPr/>
        </p:nvPicPr>
        <p:blipFill>
          <a:blip r:embed="rId2"/>
          <a:stretch>
            <a:fillRect/>
          </a:stretch>
        </p:blipFill>
        <p:spPr>
          <a:xfrm>
            <a:off x="960251" y="462615"/>
            <a:ext cx="9809349" cy="3373917"/>
          </a:xfrm>
          <a:prstGeom prst="rect">
            <a:avLst/>
          </a:prstGeom>
        </p:spPr>
      </p:pic>
      <p:pic>
        <p:nvPicPr>
          <p:cNvPr id="5" name="Picture 4"/>
          <p:cNvPicPr>
            <a:picLocks noChangeAspect="1"/>
          </p:cNvPicPr>
          <p:nvPr/>
        </p:nvPicPr>
        <p:blipFill>
          <a:blip r:embed="rId3"/>
          <a:stretch>
            <a:fillRect/>
          </a:stretch>
        </p:blipFill>
        <p:spPr>
          <a:xfrm>
            <a:off x="1111023" y="4057773"/>
            <a:ext cx="7520822" cy="2052742"/>
          </a:xfrm>
          <a:prstGeom prst="rect">
            <a:avLst/>
          </a:prstGeom>
        </p:spPr>
      </p:pic>
    </p:spTree>
    <p:extLst>
      <p:ext uri="{BB962C8B-B14F-4D97-AF65-F5344CB8AC3E}">
        <p14:creationId xmlns:p14="http://schemas.microsoft.com/office/powerpoint/2010/main" val="312981714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298</a:t>
            </a:fld>
            <a:endParaRPr lang="en-AU"/>
          </a:p>
        </p:txBody>
      </p:sp>
      <p:pic>
        <p:nvPicPr>
          <p:cNvPr id="4" name="Picture 3"/>
          <p:cNvPicPr>
            <a:picLocks noChangeAspect="1"/>
          </p:cNvPicPr>
          <p:nvPr/>
        </p:nvPicPr>
        <p:blipFill>
          <a:blip r:embed="rId2"/>
          <a:stretch>
            <a:fillRect/>
          </a:stretch>
        </p:blipFill>
        <p:spPr>
          <a:xfrm>
            <a:off x="467418" y="595086"/>
            <a:ext cx="7559889" cy="1785937"/>
          </a:xfrm>
          <a:prstGeom prst="rect">
            <a:avLst/>
          </a:prstGeom>
        </p:spPr>
      </p:pic>
      <p:pic>
        <p:nvPicPr>
          <p:cNvPr id="5" name="Picture 4"/>
          <p:cNvPicPr>
            <a:picLocks noChangeAspect="1"/>
          </p:cNvPicPr>
          <p:nvPr/>
        </p:nvPicPr>
        <p:blipFill>
          <a:blip r:embed="rId3"/>
          <a:stretch>
            <a:fillRect/>
          </a:stretch>
        </p:blipFill>
        <p:spPr>
          <a:xfrm>
            <a:off x="467418" y="3955144"/>
            <a:ext cx="8429427" cy="2126342"/>
          </a:xfrm>
          <a:prstGeom prst="rect">
            <a:avLst/>
          </a:prstGeom>
        </p:spPr>
      </p:pic>
      <p:sp>
        <p:nvSpPr>
          <p:cNvPr id="6" name="TextBox 5"/>
          <p:cNvSpPr txBox="1"/>
          <p:nvPr/>
        </p:nvSpPr>
        <p:spPr>
          <a:xfrm>
            <a:off x="467418" y="2960914"/>
            <a:ext cx="2130639" cy="523220"/>
          </a:xfrm>
          <a:prstGeom prst="rect">
            <a:avLst/>
          </a:prstGeom>
          <a:noFill/>
        </p:spPr>
        <p:txBody>
          <a:bodyPr wrap="square" rtlCol="0">
            <a:spAutoFit/>
          </a:bodyPr>
          <a:lstStyle/>
          <a:p>
            <a:r>
              <a:rPr lang="en-US" sz="2800" dirty="0"/>
              <a:t>Similarly</a:t>
            </a:r>
          </a:p>
        </p:txBody>
      </p:sp>
      <p:cxnSp>
        <p:nvCxnSpPr>
          <p:cNvPr id="7" name="Straight Connector 6"/>
          <p:cNvCxnSpPr/>
          <p:nvPr/>
        </p:nvCxnSpPr>
        <p:spPr>
          <a:xfrm>
            <a:off x="1587" y="6068425"/>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235163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299</a:t>
            </a:fld>
            <a:endParaRPr lang="en-AU"/>
          </a:p>
        </p:txBody>
      </p:sp>
      <p:pic>
        <p:nvPicPr>
          <p:cNvPr id="4" name="Picture 3"/>
          <p:cNvPicPr>
            <a:picLocks noChangeAspect="1"/>
          </p:cNvPicPr>
          <p:nvPr/>
        </p:nvPicPr>
        <p:blipFill>
          <a:blip r:embed="rId2"/>
          <a:stretch>
            <a:fillRect/>
          </a:stretch>
        </p:blipFill>
        <p:spPr>
          <a:xfrm>
            <a:off x="203048" y="3992852"/>
            <a:ext cx="11584696" cy="1208520"/>
          </a:xfrm>
          <a:prstGeom prst="rect">
            <a:avLst/>
          </a:prstGeom>
        </p:spPr>
      </p:pic>
      <p:cxnSp>
        <p:nvCxnSpPr>
          <p:cNvPr id="5" name="Straight Connector 4"/>
          <p:cNvCxnSpPr/>
          <p:nvPr/>
        </p:nvCxnSpPr>
        <p:spPr>
          <a:xfrm>
            <a:off x="114300" y="5527899"/>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100604" y="3526909"/>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693169" y="440663"/>
            <a:ext cx="8824903" cy="2633364"/>
          </a:xfrm>
          <a:prstGeom prst="rect">
            <a:avLst/>
          </a:prstGeom>
        </p:spPr>
      </p:pic>
    </p:spTree>
    <p:extLst>
      <p:ext uri="{BB962C8B-B14F-4D97-AF65-F5344CB8AC3E}">
        <p14:creationId xmlns:p14="http://schemas.microsoft.com/office/powerpoint/2010/main" val="2906192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a:t>
            </a:fld>
            <a:endParaRPr lang="en-AU"/>
          </a:p>
        </p:txBody>
      </p:sp>
      <p:pic>
        <p:nvPicPr>
          <p:cNvPr id="4" name="Picture 3"/>
          <p:cNvPicPr>
            <a:picLocks noChangeAspect="1"/>
          </p:cNvPicPr>
          <p:nvPr/>
        </p:nvPicPr>
        <p:blipFill>
          <a:blip r:embed="rId2"/>
          <a:stretch>
            <a:fillRect/>
          </a:stretch>
        </p:blipFill>
        <p:spPr>
          <a:xfrm>
            <a:off x="710078" y="207015"/>
            <a:ext cx="9311423" cy="3168202"/>
          </a:xfrm>
          <a:prstGeom prst="rect">
            <a:avLst/>
          </a:prstGeom>
        </p:spPr>
      </p:pic>
      <p:pic>
        <p:nvPicPr>
          <p:cNvPr id="5" name="Picture 4"/>
          <p:cNvPicPr>
            <a:picLocks noChangeAspect="1"/>
          </p:cNvPicPr>
          <p:nvPr/>
        </p:nvPicPr>
        <p:blipFill>
          <a:blip r:embed="rId3"/>
          <a:stretch>
            <a:fillRect/>
          </a:stretch>
        </p:blipFill>
        <p:spPr>
          <a:xfrm>
            <a:off x="10365434" y="1248981"/>
            <a:ext cx="478578" cy="658045"/>
          </a:xfrm>
          <a:prstGeom prst="rect">
            <a:avLst/>
          </a:prstGeom>
        </p:spPr>
      </p:pic>
      <p:pic>
        <p:nvPicPr>
          <p:cNvPr id="7" name="Picture 6"/>
          <p:cNvPicPr>
            <a:picLocks noChangeAspect="1"/>
          </p:cNvPicPr>
          <p:nvPr/>
        </p:nvPicPr>
        <p:blipFill>
          <a:blip r:embed="rId4"/>
          <a:stretch>
            <a:fillRect/>
          </a:stretch>
        </p:blipFill>
        <p:spPr>
          <a:xfrm>
            <a:off x="710078" y="3915801"/>
            <a:ext cx="11000453" cy="1294171"/>
          </a:xfrm>
          <a:prstGeom prst="rect">
            <a:avLst/>
          </a:prstGeom>
        </p:spPr>
      </p:pic>
      <p:sp>
        <p:nvSpPr>
          <p:cNvPr id="9" name="Rectangle 8"/>
          <p:cNvSpPr/>
          <p:nvPr/>
        </p:nvSpPr>
        <p:spPr>
          <a:xfrm>
            <a:off x="1262129" y="309093"/>
            <a:ext cx="206061"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endParaRPr lang="en-AU" sz="2000" dirty="0">
              <a:solidFill>
                <a:schemeClr val="tx1"/>
              </a:solidFill>
            </a:endParaRPr>
          </a:p>
        </p:txBody>
      </p:sp>
      <p:sp>
        <p:nvSpPr>
          <p:cNvPr id="11" name="Rectangle 10"/>
          <p:cNvSpPr/>
          <p:nvPr/>
        </p:nvSpPr>
        <p:spPr>
          <a:xfrm>
            <a:off x="4106214" y="309093"/>
            <a:ext cx="401392"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is</a:t>
            </a:r>
            <a:endParaRPr lang="en-AU" sz="2000" dirty="0">
              <a:solidFill>
                <a:schemeClr val="tx1"/>
              </a:solidFill>
            </a:endParaRPr>
          </a:p>
        </p:txBody>
      </p:sp>
    </p:spTree>
    <p:extLst>
      <p:ext uri="{BB962C8B-B14F-4D97-AF65-F5344CB8AC3E}">
        <p14:creationId xmlns:p14="http://schemas.microsoft.com/office/powerpoint/2010/main" val="333590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a:t>
            </a:fld>
            <a:endParaRPr lang="en-AU"/>
          </a:p>
        </p:txBody>
      </p:sp>
      <p:pic>
        <p:nvPicPr>
          <p:cNvPr id="5" name="Picture 4"/>
          <p:cNvPicPr>
            <a:picLocks noChangeAspect="1"/>
          </p:cNvPicPr>
          <p:nvPr/>
        </p:nvPicPr>
        <p:blipFill>
          <a:blip r:embed="rId2"/>
          <a:stretch>
            <a:fillRect/>
          </a:stretch>
        </p:blipFill>
        <p:spPr>
          <a:xfrm>
            <a:off x="238124" y="114300"/>
            <a:ext cx="3260725" cy="1003300"/>
          </a:xfrm>
          <a:prstGeom prst="rect">
            <a:avLst/>
          </a:prstGeom>
        </p:spPr>
      </p:pic>
      <p:cxnSp>
        <p:nvCxnSpPr>
          <p:cNvPr id="6" name="Straight Connector 5"/>
          <p:cNvCxnSpPr/>
          <p:nvPr/>
        </p:nvCxnSpPr>
        <p:spPr>
          <a:xfrm flipV="1">
            <a:off x="515937" y="868358"/>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8" name="Picture 7"/>
          <p:cNvPicPr>
            <a:picLocks noChangeAspect="1"/>
          </p:cNvPicPr>
          <p:nvPr/>
        </p:nvPicPr>
        <p:blipFill>
          <a:blip r:embed="rId3"/>
          <a:stretch>
            <a:fillRect/>
          </a:stretch>
        </p:blipFill>
        <p:spPr>
          <a:xfrm>
            <a:off x="678755" y="914124"/>
            <a:ext cx="7830234" cy="1074738"/>
          </a:xfrm>
          <a:prstGeom prst="rect">
            <a:avLst/>
          </a:prstGeom>
        </p:spPr>
      </p:pic>
      <p:pic>
        <p:nvPicPr>
          <p:cNvPr id="12" name="Picture 11"/>
          <p:cNvPicPr>
            <a:picLocks noChangeAspect="1"/>
          </p:cNvPicPr>
          <p:nvPr/>
        </p:nvPicPr>
        <p:blipFill>
          <a:blip r:embed="rId4"/>
          <a:stretch>
            <a:fillRect/>
          </a:stretch>
        </p:blipFill>
        <p:spPr>
          <a:xfrm>
            <a:off x="515937" y="2158695"/>
            <a:ext cx="9605963" cy="2932116"/>
          </a:xfrm>
          <a:prstGeom prst="rect">
            <a:avLst/>
          </a:prstGeom>
        </p:spPr>
      </p:pic>
    </p:spTree>
    <p:extLst>
      <p:ext uri="{BB962C8B-B14F-4D97-AF65-F5344CB8AC3E}">
        <p14:creationId xmlns:p14="http://schemas.microsoft.com/office/powerpoint/2010/main" val="14204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300</a:t>
            </a:fld>
            <a:endParaRPr lang="en-AU"/>
          </a:p>
        </p:txBody>
      </p:sp>
      <p:pic>
        <p:nvPicPr>
          <p:cNvPr id="4" name="Picture 3"/>
          <p:cNvPicPr>
            <a:picLocks noChangeAspect="1"/>
          </p:cNvPicPr>
          <p:nvPr/>
        </p:nvPicPr>
        <p:blipFill>
          <a:blip r:embed="rId2"/>
          <a:stretch>
            <a:fillRect/>
          </a:stretch>
        </p:blipFill>
        <p:spPr>
          <a:xfrm>
            <a:off x="90482" y="248194"/>
            <a:ext cx="5779653" cy="783907"/>
          </a:xfrm>
          <a:prstGeom prst="rect">
            <a:avLst/>
          </a:prstGeom>
        </p:spPr>
      </p:pic>
      <p:cxnSp>
        <p:nvCxnSpPr>
          <p:cNvPr id="5" name="Straight Connector 4"/>
          <p:cNvCxnSpPr/>
          <p:nvPr/>
        </p:nvCxnSpPr>
        <p:spPr>
          <a:xfrm flipV="1">
            <a:off x="180965" y="1201918"/>
            <a:ext cx="5598688" cy="137"/>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a:blip r:embed="rId3"/>
          <a:stretch>
            <a:fillRect/>
          </a:stretch>
        </p:blipFill>
        <p:spPr>
          <a:xfrm>
            <a:off x="248697" y="2500794"/>
            <a:ext cx="11697779" cy="1225481"/>
          </a:xfrm>
          <a:prstGeom prst="rect">
            <a:avLst/>
          </a:prstGeom>
        </p:spPr>
      </p:pic>
      <p:sp>
        <p:nvSpPr>
          <p:cNvPr id="16" name="TextBox 15"/>
          <p:cNvSpPr txBox="1"/>
          <p:nvPr/>
        </p:nvSpPr>
        <p:spPr>
          <a:xfrm>
            <a:off x="327116" y="1704729"/>
            <a:ext cx="3359069" cy="523220"/>
          </a:xfrm>
          <a:prstGeom prst="rect">
            <a:avLst/>
          </a:prstGeom>
          <a:noFill/>
        </p:spPr>
        <p:txBody>
          <a:bodyPr wrap="square" rtlCol="0">
            <a:spAutoFit/>
          </a:bodyPr>
          <a:lstStyle/>
          <a:p>
            <a:r>
              <a:rPr lang="en-US" sz="2800" b="1" u="sng" dirty="0">
                <a:solidFill>
                  <a:srgbClr val="00B050"/>
                </a:solidFill>
              </a:rPr>
              <a:t>Similar Matrices</a:t>
            </a:r>
          </a:p>
        </p:txBody>
      </p:sp>
      <p:pic>
        <p:nvPicPr>
          <p:cNvPr id="17" name="Picture 16"/>
          <p:cNvPicPr>
            <a:picLocks noChangeAspect="1"/>
          </p:cNvPicPr>
          <p:nvPr/>
        </p:nvPicPr>
        <p:blipFill>
          <a:blip r:embed="rId4"/>
          <a:stretch>
            <a:fillRect/>
          </a:stretch>
        </p:blipFill>
        <p:spPr>
          <a:xfrm>
            <a:off x="248697" y="4168451"/>
            <a:ext cx="11471546" cy="1246381"/>
          </a:xfrm>
          <a:prstGeom prst="rect">
            <a:avLst/>
          </a:prstGeom>
        </p:spPr>
      </p:pic>
    </p:spTree>
    <p:extLst>
      <p:ext uri="{BB962C8B-B14F-4D97-AF65-F5344CB8AC3E}">
        <p14:creationId xmlns:p14="http://schemas.microsoft.com/office/powerpoint/2010/main" val="10478717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301</a:t>
            </a:fld>
            <a:endParaRPr lang="en-AU"/>
          </a:p>
        </p:txBody>
      </p:sp>
      <p:pic>
        <p:nvPicPr>
          <p:cNvPr id="4" name="Picture 3"/>
          <p:cNvPicPr>
            <a:picLocks noChangeAspect="1"/>
          </p:cNvPicPr>
          <p:nvPr/>
        </p:nvPicPr>
        <p:blipFill>
          <a:blip r:embed="rId2"/>
          <a:stretch>
            <a:fillRect/>
          </a:stretch>
        </p:blipFill>
        <p:spPr>
          <a:xfrm>
            <a:off x="1266255" y="421527"/>
            <a:ext cx="2436565" cy="1461939"/>
          </a:xfrm>
          <a:prstGeom prst="rect">
            <a:avLst/>
          </a:prstGeom>
        </p:spPr>
      </p:pic>
      <p:sp>
        <p:nvSpPr>
          <p:cNvPr id="5" name="TextBox 4"/>
          <p:cNvSpPr txBox="1"/>
          <p:nvPr/>
        </p:nvSpPr>
        <p:spPr>
          <a:xfrm>
            <a:off x="3763140" y="850545"/>
            <a:ext cx="1003381" cy="523220"/>
          </a:xfrm>
          <a:prstGeom prst="rect">
            <a:avLst/>
          </a:prstGeom>
          <a:noFill/>
        </p:spPr>
        <p:txBody>
          <a:bodyPr wrap="square" rtlCol="0">
            <a:spAutoFit/>
          </a:bodyPr>
          <a:lstStyle/>
          <a:p>
            <a:r>
              <a:rPr lang="en-US" sz="2800" dirty="0">
                <a:solidFill>
                  <a:srgbClr val="00B050"/>
                </a:solidFill>
              </a:rPr>
              <a:t>  and </a:t>
            </a:r>
          </a:p>
        </p:txBody>
      </p:sp>
      <p:pic>
        <p:nvPicPr>
          <p:cNvPr id="6" name="Picture 5"/>
          <p:cNvPicPr>
            <a:picLocks noChangeAspect="1"/>
          </p:cNvPicPr>
          <p:nvPr/>
        </p:nvPicPr>
        <p:blipFill>
          <a:blip r:embed="rId3"/>
          <a:stretch>
            <a:fillRect/>
          </a:stretch>
        </p:blipFill>
        <p:spPr>
          <a:xfrm>
            <a:off x="5582843" y="351927"/>
            <a:ext cx="1973782" cy="1679187"/>
          </a:xfrm>
          <a:prstGeom prst="rect">
            <a:avLst/>
          </a:prstGeom>
        </p:spPr>
      </p:pic>
      <p:sp>
        <p:nvSpPr>
          <p:cNvPr id="8" name="TextBox 7"/>
          <p:cNvSpPr txBox="1"/>
          <p:nvPr/>
        </p:nvSpPr>
        <p:spPr>
          <a:xfrm>
            <a:off x="7749901" y="870186"/>
            <a:ext cx="3375237" cy="543923"/>
          </a:xfrm>
          <a:prstGeom prst="rect">
            <a:avLst/>
          </a:prstGeom>
          <a:noFill/>
        </p:spPr>
        <p:txBody>
          <a:bodyPr wrap="square" rtlCol="0">
            <a:spAutoFit/>
          </a:bodyPr>
          <a:lstStyle/>
          <a:p>
            <a:r>
              <a:rPr lang="en-US" sz="2800" dirty="0">
                <a:solidFill>
                  <a:srgbClr val="00B050"/>
                </a:solidFill>
              </a:rPr>
              <a:t>are similar matrices </a:t>
            </a:r>
          </a:p>
        </p:txBody>
      </p:sp>
      <p:sp>
        <p:nvSpPr>
          <p:cNvPr id="9" name="TextBox 8"/>
          <p:cNvSpPr txBox="1"/>
          <p:nvPr/>
        </p:nvSpPr>
        <p:spPr>
          <a:xfrm>
            <a:off x="523078" y="2890542"/>
            <a:ext cx="3163107" cy="526868"/>
          </a:xfrm>
          <a:prstGeom prst="rect">
            <a:avLst/>
          </a:prstGeom>
          <a:noFill/>
        </p:spPr>
        <p:txBody>
          <a:bodyPr wrap="square" rtlCol="0">
            <a:spAutoFit/>
          </a:bodyPr>
          <a:lstStyle/>
          <a:p>
            <a:r>
              <a:rPr lang="en-US" sz="2800" dirty="0">
                <a:solidFill>
                  <a:srgbClr val="00B050"/>
                </a:solidFill>
              </a:rPr>
              <a:t>because there is </a:t>
            </a:r>
          </a:p>
        </p:txBody>
      </p:sp>
      <p:pic>
        <p:nvPicPr>
          <p:cNvPr id="12" name="Picture 11"/>
          <p:cNvPicPr>
            <a:picLocks noChangeAspect="1"/>
          </p:cNvPicPr>
          <p:nvPr/>
        </p:nvPicPr>
        <p:blipFill>
          <a:blip r:embed="rId4"/>
          <a:stretch>
            <a:fillRect/>
          </a:stretch>
        </p:blipFill>
        <p:spPr>
          <a:xfrm>
            <a:off x="3270631" y="2314880"/>
            <a:ext cx="4087207" cy="1678191"/>
          </a:xfrm>
          <a:prstGeom prst="rect">
            <a:avLst/>
          </a:prstGeom>
        </p:spPr>
      </p:pic>
      <p:sp>
        <p:nvSpPr>
          <p:cNvPr id="13" name="TextBox 12"/>
          <p:cNvSpPr txBox="1"/>
          <p:nvPr/>
        </p:nvSpPr>
        <p:spPr>
          <a:xfrm>
            <a:off x="7580458" y="2890542"/>
            <a:ext cx="1857062" cy="523220"/>
          </a:xfrm>
          <a:prstGeom prst="rect">
            <a:avLst/>
          </a:prstGeom>
          <a:noFill/>
        </p:spPr>
        <p:txBody>
          <a:bodyPr wrap="square" rtlCol="0">
            <a:spAutoFit/>
          </a:bodyPr>
          <a:lstStyle/>
          <a:p>
            <a:r>
              <a:rPr lang="en-US" sz="2800" dirty="0">
                <a:solidFill>
                  <a:srgbClr val="00B050"/>
                </a:solidFill>
              </a:rPr>
              <a:t>such that </a:t>
            </a:r>
          </a:p>
        </p:txBody>
      </p:sp>
      <p:pic>
        <p:nvPicPr>
          <p:cNvPr id="14" name="Picture 13"/>
          <p:cNvPicPr>
            <a:picLocks noChangeAspect="1"/>
          </p:cNvPicPr>
          <p:nvPr/>
        </p:nvPicPr>
        <p:blipFill>
          <a:blip r:embed="rId5"/>
          <a:stretch>
            <a:fillRect/>
          </a:stretch>
        </p:blipFill>
        <p:spPr>
          <a:xfrm>
            <a:off x="163291" y="4380410"/>
            <a:ext cx="10839104" cy="1596554"/>
          </a:xfrm>
          <a:prstGeom prst="rect">
            <a:avLst/>
          </a:prstGeom>
        </p:spPr>
      </p:pic>
      <p:pic>
        <p:nvPicPr>
          <p:cNvPr id="15" name="Picture 14"/>
          <p:cNvPicPr>
            <a:picLocks noChangeAspect="1"/>
          </p:cNvPicPr>
          <p:nvPr/>
        </p:nvPicPr>
        <p:blipFill>
          <a:blip r:embed="rId6"/>
          <a:stretch>
            <a:fillRect/>
          </a:stretch>
        </p:blipFill>
        <p:spPr>
          <a:xfrm>
            <a:off x="245141" y="699242"/>
            <a:ext cx="902205" cy="871622"/>
          </a:xfrm>
          <a:prstGeom prst="rect">
            <a:avLst/>
          </a:prstGeom>
        </p:spPr>
      </p:pic>
      <p:pic>
        <p:nvPicPr>
          <p:cNvPr id="16" name="Picture 15"/>
          <p:cNvPicPr>
            <a:picLocks noChangeAspect="1"/>
          </p:cNvPicPr>
          <p:nvPr/>
        </p:nvPicPr>
        <p:blipFill>
          <a:blip r:embed="rId7"/>
          <a:stretch>
            <a:fillRect/>
          </a:stretch>
        </p:blipFill>
        <p:spPr>
          <a:xfrm>
            <a:off x="4826842" y="890889"/>
            <a:ext cx="285031" cy="396564"/>
          </a:xfrm>
          <a:prstGeom prst="rect">
            <a:avLst/>
          </a:prstGeom>
        </p:spPr>
      </p:pic>
      <p:pic>
        <p:nvPicPr>
          <p:cNvPr id="17" name="Picture 16"/>
          <p:cNvPicPr>
            <a:picLocks noChangeAspect="1"/>
          </p:cNvPicPr>
          <p:nvPr/>
        </p:nvPicPr>
        <p:blipFill>
          <a:blip r:embed="rId8"/>
          <a:stretch>
            <a:fillRect/>
          </a:stretch>
        </p:blipFill>
        <p:spPr>
          <a:xfrm>
            <a:off x="5228510" y="1021668"/>
            <a:ext cx="171450" cy="180975"/>
          </a:xfrm>
          <a:prstGeom prst="rect">
            <a:avLst/>
          </a:prstGeom>
        </p:spPr>
      </p:pic>
      <p:pic>
        <p:nvPicPr>
          <p:cNvPr id="18" name="Picture 17"/>
          <p:cNvPicPr>
            <a:picLocks noChangeAspect="1"/>
          </p:cNvPicPr>
          <p:nvPr/>
        </p:nvPicPr>
        <p:blipFill>
          <a:blip r:embed="rId8"/>
          <a:stretch>
            <a:fillRect/>
          </a:stretch>
        </p:blipFill>
        <p:spPr>
          <a:xfrm>
            <a:off x="11011990" y="4944607"/>
            <a:ext cx="171450" cy="180975"/>
          </a:xfrm>
          <a:prstGeom prst="rect">
            <a:avLst/>
          </a:prstGeom>
        </p:spPr>
      </p:pic>
      <p:pic>
        <p:nvPicPr>
          <p:cNvPr id="19" name="Picture 18"/>
          <p:cNvPicPr>
            <a:picLocks noChangeAspect="1"/>
          </p:cNvPicPr>
          <p:nvPr/>
        </p:nvPicPr>
        <p:blipFill>
          <a:blip r:embed="rId7"/>
          <a:stretch>
            <a:fillRect/>
          </a:stretch>
        </p:blipFill>
        <p:spPr>
          <a:xfrm>
            <a:off x="11216779" y="4836812"/>
            <a:ext cx="285031" cy="396564"/>
          </a:xfrm>
          <a:prstGeom prst="rect">
            <a:avLst/>
          </a:prstGeom>
        </p:spPr>
      </p:pic>
    </p:spTree>
    <p:extLst>
      <p:ext uri="{BB962C8B-B14F-4D97-AF65-F5344CB8AC3E}">
        <p14:creationId xmlns:p14="http://schemas.microsoft.com/office/powerpoint/2010/main" val="415807475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302</a:t>
            </a:fld>
            <a:endParaRPr lang="en-AU"/>
          </a:p>
        </p:txBody>
      </p:sp>
      <p:pic>
        <p:nvPicPr>
          <p:cNvPr id="4" name="Picture 3"/>
          <p:cNvPicPr>
            <a:picLocks noChangeAspect="1"/>
          </p:cNvPicPr>
          <p:nvPr/>
        </p:nvPicPr>
        <p:blipFill>
          <a:blip r:embed="rId2"/>
          <a:stretch>
            <a:fillRect/>
          </a:stretch>
        </p:blipFill>
        <p:spPr>
          <a:xfrm>
            <a:off x="89966" y="1249464"/>
            <a:ext cx="12102034" cy="1663553"/>
          </a:xfrm>
          <a:prstGeom prst="rect">
            <a:avLst/>
          </a:prstGeom>
        </p:spPr>
      </p:pic>
      <p:sp>
        <p:nvSpPr>
          <p:cNvPr id="5" name="TextBox 4"/>
          <p:cNvSpPr txBox="1"/>
          <p:nvPr/>
        </p:nvSpPr>
        <p:spPr>
          <a:xfrm>
            <a:off x="89966" y="272803"/>
            <a:ext cx="4101192" cy="584775"/>
          </a:xfrm>
          <a:prstGeom prst="rect">
            <a:avLst/>
          </a:prstGeom>
          <a:noFill/>
        </p:spPr>
        <p:txBody>
          <a:bodyPr wrap="square" rtlCol="0">
            <a:spAutoFit/>
          </a:bodyPr>
          <a:lstStyle/>
          <a:p>
            <a:r>
              <a:rPr lang="en-US" sz="3200" b="1" u="sng" dirty="0">
                <a:solidFill>
                  <a:srgbClr val="00B050"/>
                </a:solidFill>
              </a:rPr>
              <a:t>Diagonalizable Matrix</a:t>
            </a:r>
          </a:p>
        </p:txBody>
      </p:sp>
      <p:sp>
        <p:nvSpPr>
          <p:cNvPr id="6" name="TextBox 5"/>
          <p:cNvSpPr txBox="1"/>
          <p:nvPr/>
        </p:nvSpPr>
        <p:spPr>
          <a:xfrm>
            <a:off x="339634" y="3304903"/>
            <a:ext cx="718457" cy="523220"/>
          </a:xfrm>
          <a:prstGeom prst="rect">
            <a:avLst/>
          </a:prstGeom>
          <a:noFill/>
        </p:spPr>
        <p:txBody>
          <a:bodyPr wrap="square" rtlCol="0">
            <a:spAutoFit/>
          </a:bodyPr>
          <a:lstStyle/>
          <a:p>
            <a:r>
              <a:rPr lang="en-US" sz="2800" dirty="0" err="1"/>
              <a:t>e.g</a:t>
            </a:r>
            <a:endParaRPr lang="en-US" sz="2800" dirty="0"/>
          </a:p>
        </p:txBody>
      </p:sp>
      <p:pic>
        <p:nvPicPr>
          <p:cNvPr id="7" name="Picture 6"/>
          <p:cNvPicPr>
            <a:picLocks noChangeAspect="1"/>
          </p:cNvPicPr>
          <p:nvPr/>
        </p:nvPicPr>
        <p:blipFill>
          <a:blip r:embed="rId3"/>
          <a:stretch>
            <a:fillRect/>
          </a:stretch>
        </p:blipFill>
        <p:spPr>
          <a:xfrm>
            <a:off x="1220522" y="3520785"/>
            <a:ext cx="902205" cy="871622"/>
          </a:xfrm>
          <a:prstGeom prst="rect">
            <a:avLst/>
          </a:prstGeom>
        </p:spPr>
      </p:pic>
      <p:pic>
        <p:nvPicPr>
          <p:cNvPr id="8" name="Picture 7"/>
          <p:cNvPicPr>
            <a:picLocks noChangeAspect="1"/>
          </p:cNvPicPr>
          <p:nvPr/>
        </p:nvPicPr>
        <p:blipFill>
          <a:blip r:embed="rId4"/>
          <a:stretch>
            <a:fillRect/>
          </a:stretch>
        </p:blipFill>
        <p:spPr>
          <a:xfrm>
            <a:off x="2122727" y="3277612"/>
            <a:ext cx="2436565" cy="1461939"/>
          </a:xfrm>
          <a:prstGeom prst="rect">
            <a:avLst/>
          </a:prstGeom>
        </p:spPr>
      </p:pic>
      <p:sp>
        <p:nvSpPr>
          <p:cNvPr id="9" name="TextBox 8"/>
          <p:cNvSpPr txBox="1"/>
          <p:nvPr/>
        </p:nvSpPr>
        <p:spPr>
          <a:xfrm>
            <a:off x="4833257" y="3566513"/>
            <a:ext cx="3304903" cy="523220"/>
          </a:xfrm>
          <a:prstGeom prst="rect">
            <a:avLst/>
          </a:prstGeom>
          <a:noFill/>
        </p:spPr>
        <p:txBody>
          <a:bodyPr wrap="square" rtlCol="0">
            <a:spAutoFit/>
          </a:bodyPr>
          <a:lstStyle/>
          <a:p>
            <a:r>
              <a:rPr lang="en-US" sz="2800" b="1" dirty="0">
                <a:solidFill>
                  <a:srgbClr val="00B050"/>
                </a:solidFill>
              </a:rPr>
              <a:t>is diagonalizable</a:t>
            </a:r>
          </a:p>
        </p:txBody>
      </p:sp>
      <p:sp>
        <p:nvSpPr>
          <p:cNvPr id="10" name="TextBox 9"/>
          <p:cNvSpPr txBox="1"/>
          <p:nvPr/>
        </p:nvSpPr>
        <p:spPr>
          <a:xfrm>
            <a:off x="339634" y="5283069"/>
            <a:ext cx="4833257" cy="461665"/>
          </a:xfrm>
          <a:prstGeom prst="rect">
            <a:avLst/>
          </a:prstGeom>
          <a:noFill/>
        </p:spPr>
        <p:txBody>
          <a:bodyPr wrap="square" rtlCol="0">
            <a:spAutoFit/>
          </a:bodyPr>
          <a:lstStyle/>
          <a:p>
            <a:r>
              <a:rPr lang="en-US" sz="2400" dirty="0">
                <a:solidFill>
                  <a:srgbClr val="0070C0"/>
                </a:solidFill>
              </a:rPr>
              <a:t>A is similar to the diagonal matrix </a:t>
            </a:r>
          </a:p>
        </p:txBody>
      </p:sp>
      <p:pic>
        <p:nvPicPr>
          <p:cNvPr id="11" name="Picture 10"/>
          <p:cNvPicPr>
            <a:picLocks noChangeAspect="1"/>
          </p:cNvPicPr>
          <p:nvPr/>
        </p:nvPicPr>
        <p:blipFill>
          <a:blip r:embed="rId5"/>
          <a:stretch>
            <a:fillRect/>
          </a:stretch>
        </p:blipFill>
        <p:spPr>
          <a:xfrm>
            <a:off x="4831518" y="4635245"/>
            <a:ext cx="1957082" cy="1664980"/>
          </a:xfrm>
          <a:prstGeom prst="rect">
            <a:avLst/>
          </a:prstGeom>
        </p:spPr>
      </p:pic>
      <p:sp>
        <p:nvSpPr>
          <p:cNvPr id="12" name="TextBox 11"/>
          <p:cNvSpPr txBox="1"/>
          <p:nvPr/>
        </p:nvSpPr>
        <p:spPr>
          <a:xfrm>
            <a:off x="7060826" y="5189433"/>
            <a:ext cx="3271894" cy="369332"/>
          </a:xfrm>
          <a:prstGeom prst="rect">
            <a:avLst/>
          </a:prstGeom>
          <a:noFill/>
        </p:spPr>
        <p:txBody>
          <a:bodyPr wrap="square" rtlCol="0">
            <a:spAutoFit/>
          </a:bodyPr>
          <a:lstStyle/>
          <a:p>
            <a:r>
              <a:rPr lang="en-US" b="1" dirty="0"/>
              <a:t>( Detail in previous Slide)</a:t>
            </a:r>
          </a:p>
        </p:txBody>
      </p:sp>
    </p:spTree>
    <p:extLst>
      <p:ext uri="{BB962C8B-B14F-4D97-AF65-F5344CB8AC3E}">
        <p14:creationId xmlns:p14="http://schemas.microsoft.com/office/powerpoint/2010/main" val="40490584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303</a:t>
            </a:fld>
            <a:endParaRPr lang="en-AU"/>
          </a:p>
        </p:txBody>
      </p:sp>
      <p:sp>
        <p:nvSpPr>
          <p:cNvPr id="7" name="Rounded Rectangle 6"/>
          <p:cNvSpPr/>
          <p:nvPr/>
        </p:nvSpPr>
        <p:spPr>
          <a:xfrm>
            <a:off x="336866" y="1319349"/>
            <a:ext cx="11521440" cy="21945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548482" y="1530876"/>
            <a:ext cx="11098207" cy="1734837"/>
          </a:xfrm>
          <a:prstGeom prst="rect">
            <a:avLst/>
          </a:prstGeom>
        </p:spPr>
      </p:pic>
    </p:spTree>
    <p:extLst>
      <p:ext uri="{BB962C8B-B14F-4D97-AF65-F5344CB8AC3E}">
        <p14:creationId xmlns:p14="http://schemas.microsoft.com/office/powerpoint/2010/main" val="29323235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304</a:t>
            </a:fld>
            <a:endParaRPr lang="en-AU"/>
          </a:p>
        </p:txBody>
      </p:sp>
      <p:sp>
        <p:nvSpPr>
          <p:cNvPr id="5" name="Rounded Rectangle 4"/>
          <p:cNvSpPr/>
          <p:nvPr/>
        </p:nvSpPr>
        <p:spPr>
          <a:xfrm>
            <a:off x="142308" y="130629"/>
            <a:ext cx="11910558" cy="607422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457200" y="630570"/>
            <a:ext cx="11194868" cy="4986151"/>
          </a:xfrm>
          <a:prstGeom prst="rect">
            <a:avLst/>
          </a:prstGeom>
        </p:spPr>
      </p:pic>
    </p:spTree>
    <p:extLst>
      <p:ext uri="{BB962C8B-B14F-4D97-AF65-F5344CB8AC3E}">
        <p14:creationId xmlns:p14="http://schemas.microsoft.com/office/powerpoint/2010/main" val="16514466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305</a:t>
            </a:fld>
            <a:endParaRPr lang="en-AU"/>
          </a:p>
        </p:txBody>
      </p:sp>
      <p:pic>
        <p:nvPicPr>
          <p:cNvPr id="4" name="Picture 3"/>
          <p:cNvPicPr>
            <a:picLocks noChangeAspect="1"/>
          </p:cNvPicPr>
          <p:nvPr/>
        </p:nvPicPr>
        <p:blipFill>
          <a:blip r:embed="rId2"/>
          <a:stretch>
            <a:fillRect/>
          </a:stretch>
        </p:blipFill>
        <p:spPr>
          <a:xfrm>
            <a:off x="197199" y="898801"/>
            <a:ext cx="7691030" cy="2033560"/>
          </a:xfrm>
          <a:prstGeom prst="rect">
            <a:avLst/>
          </a:prstGeom>
        </p:spPr>
      </p:pic>
      <p:sp>
        <p:nvSpPr>
          <p:cNvPr id="5" name="TextBox 4"/>
          <p:cNvSpPr txBox="1"/>
          <p:nvPr/>
        </p:nvSpPr>
        <p:spPr>
          <a:xfrm>
            <a:off x="197200" y="191316"/>
            <a:ext cx="3450509" cy="584775"/>
          </a:xfrm>
          <a:prstGeom prst="rect">
            <a:avLst/>
          </a:prstGeom>
          <a:noFill/>
        </p:spPr>
        <p:txBody>
          <a:bodyPr wrap="square" rtlCol="0">
            <a:spAutoFit/>
          </a:bodyPr>
          <a:lstStyle/>
          <a:p>
            <a:r>
              <a:rPr lang="en-US" sz="3200" b="1" u="sng" dirty="0">
                <a:solidFill>
                  <a:srgbClr val="00B050"/>
                </a:solidFill>
              </a:rPr>
              <a:t>Problem</a:t>
            </a:r>
          </a:p>
        </p:txBody>
      </p:sp>
      <p:pic>
        <p:nvPicPr>
          <p:cNvPr id="13" name="Picture 12"/>
          <p:cNvPicPr>
            <a:picLocks noChangeAspect="1"/>
          </p:cNvPicPr>
          <p:nvPr/>
        </p:nvPicPr>
        <p:blipFill>
          <a:blip r:embed="rId3"/>
          <a:stretch>
            <a:fillRect/>
          </a:stretch>
        </p:blipFill>
        <p:spPr>
          <a:xfrm>
            <a:off x="197200" y="3519809"/>
            <a:ext cx="11794503" cy="653078"/>
          </a:xfrm>
          <a:prstGeom prst="rect">
            <a:avLst/>
          </a:prstGeom>
        </p:spPr>
      </p:pic>
      <p:pic>
        <p:nvPicPr>
          <p:cNvPr id="14" name="Picture 13"/>
          <p:cNvPicPr>
            <a:picLocks noChangeAspect="1"/>
          </p:cNvPicPr>
          <p:nvPr/>
        </p:nvPicPr>
        <p:blipFill>
          <a:blip r:embed="rId4"/>
          <a:stretch>
            <a:fillRect/>
          </a:stretch>
        </p:blipFill>
        <p:spPr>
          <a:xfrm>
            <a:off x="358956" y="4428309"/>
            <a:ext cx="4108542" cy="446969"/>
          </a:xfrm>
          <a:prstGeom prst="rect">
            <a:avLst/>
          </a:prstGeom>
        </p:spPr>
      </p:pic>
      <p:pic>
        <p:nvPicPr>
          <p:cNvPr id="15" name="Picture 14"/>
          <p:cNvPicPr>
            <a:picLocks noChangeAspect="1"/>
          </p:cNvPicPr>
          <p:nvPr/>
        </p:nvPicPr>
        <p:blipFill>
          <a:blip r:embed="rId5"/>
          <a:stretch>
            <a:fillRect/>
          </a:stretch>
        </p:blipFill>
        <p:spPr>
          <a:xfrm>
            <a:off x="197199" y="5130700"/>
            <a:ext cx="6242789" cy="469609"/>
          </a:xfrm>
          <a:prstGeom prst="rect">
            <a:avLst/>
          </a:prstGeom>
        </p:spPr>
      </p:pic>
      <p:pic>
        <p:nvPicPr>
          <p:cNvPr id="16" name="Picture 15"/>
          <p:cNvPicPr>
            <a:picLocks noChangeAspect="1"/>
          </p:cNvPicPr>
          <p:nvPr/>
        </p:nvPicPr>
        <p:blipFill>
          <a:blip r:embed="rId6"/>
          <a:stretch>
            <a:fillRect/>
          </a:stretch>
        </p:blipFill>
        <p:spPr>
          <a:xfrm>
            <a:off x="6439988" y="5130700"/>
            <a:ext cx="5355772" cy="469609"/>
          </a:xfrm>
          <a:prstGeom prst="rect">
            <a:avLst/>
          </a:prstGeom>
        </p:spPr>
      </p:pic>
    </p:spTree>
    <p:extLst>
      <p:ext uri="{BB962C8B-B14F-4D97-AF65-F5344CB8AC3E}">
        <p14:creationId xmlns:p14="http://schemas.microsoft.com/office/powerpoint/2010/main" val="63862630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306</a:t>
            </a:fld>
            <a:endParaRPr lang="en-AU"/>
          </a:p>
        </p:txBody>
      </p:sp>
      <p:pic>
        <p:nvPicPr>
          <p:cNvPr id="5" name="Picture 4"/>
          <p:cNvPicPr>
            <a:picLocks noChangeAspect="1"/>
          </p:cNvPicPr>
          <p:nvPr/>
        </p:nvPicPr>
        <p:blipFill>
          <a:blip r:embed="rId2"/>
          <a:stretch>
            <a:fillRect/>
          </a:stretch>
        </p:blipFill>
        <p:spPr>
          <a:xfrm>
            <a:off x="378823" y="607620"/>
            <a:ext cx="2265860" cy="538832"/>
          </a:xfrm>
          <a:prstGeom prst="rect">
            <a:avLst/>
          </a:prstGeom>
        </p:spPr>
      </p:pic>
      <p:pic>
        <p:nvPicPr>
          <p:cNvPr id="6" name="Picture 5"/>
          <p:cNvPicPr>
            <a:picLocks noChangeAspect="1"/>
          </p:cNvPicPr>
          <p:nvPr/>
        </p:nvPicPr>
        <p:blipFill>
          <a:blip r:embed="rId3"/>
          <a:stretch>
            <a:fillRect/>
          </a:stretch>
        </p:blipFill>
        <p:spPr>
          <a:xfrm>
            <a:off x="4049486" y="607620"/>
            <a:ext cx="2037011" cy="1531002"/>
          </a:xfrm>
          <a:prstGeom prst="rect">
            <a:avLst/>
          </a:prstGeom>
        </p:spPr>
      </p:pic>
      <p:pic>
        <p:nvPicPr>
          <p:cNvPr id="7" name="Picture 6"/>
          <p:cNvPicPr>
            <a:picLocks noChangeAspect="1"/>
          </p:cNvPicPr>
          <p:nvPr/>
        </p:nvPicPr>
        <p:blipFill>
          <a:blip r:embed="rId4"/>
          <a:stretch>
            <a:fillRect/>
          </a:stretch>
        </p:blipFill>
        <p:spPr>
          <a:xfrm>
            <a:off x="167846" y="2303235"/>
            <a:ext cx="11837302" cy="812968"/>
          </a:xfrm>
          <a:prstGeom prst="rect">
            <a:avLst/>
          </a:prstGeom>
        </p:spPr>
      </p:pic>
      <p:pic>
        <p:nvPicPr>
          <p:cNvPr id="8" name="Picture 7"/>
          <p:cNvPicPr>
            <a:picLocks noChangeAspect="1"/>
          </p:cNvPicPr>
          <p:nvPr/>
        </p:nvPicPr>
        <p:blipFill>
          <a:blip r:embed="rId5"/>
          <a:stretch>
            <a:fillRect/>
          </a:stretch>
        </p:blipFill>
        <p:spPr>
          <a:xfrm>
            <a:off x="1713909" y="3613885"/>
            <a:ext cx="10121286" cy="1868319"/>
          </a:xfrm>
          <a:prstGeom prst="rect">
            <a:avLst/>
          </a:prstGeom>
        </p:spPr>
      </p:pic>
    </p:spTree>
    <p:extLst>
      <p:ext uri="{BB962C8B-B14F-4D97-AF65-F5344CB8AC3E}">
        <p14:creationId xmlns:p14="http://schemas.microsoft.com/office/powerpoint/2010/main" val="41472547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307</a:t>
            </a:fld>
            <a:endParaRPr lang="en-AU"/>
          </a:p>
        </p:txBody>
      </p:sp>
      <p:pic>
        <p:nvPicPr>
          <p:cNvPr id="4" name="Picture 3"/>
          <p:cNvPicPr>
            <a:picLocks noChangeAspect="1"/>
          </p:cNvPicPr>
          <p:nvPr/>
        </p:nvPicPr>
        <p:blipFill>
          <a:blip r:embed="rId2"/>
          <a:stretch>
            <a:fillRect/>
          </a:stretch>
        </p:blipFill>
        <p:spPr>
          <a:xfrm>
            <a:off x="195631" y="404569"/>
            <a:ext cx="9131249" cy="2568628"/>
          </a:xfrm>
          <a:prstGeom prst="rect">
            <a:avLst/>
          </a:prstGeom>
        </p:spPr>
      </p:pic>
      <p:pic>
        <p:nvPicPr>
          <p:cNvPr id="5" name="Picture 4"/>
          <p:cNvPicPr>
            <a:picLocks noChangeAspect="1"/>
          </p:cNvPicPr>
          <p:nvPr/>
        </p:nvPicPr>
        <p:blipFill>
          <a:blip r:embed="rId3"/>
          <a:stretch>
            <a:fillRect/>
          </a:stretch>
        </p:blipFill>
        <p:spPr>
          <a:xfrm>
            <a:off x="326260" y="3589913"/>
            <a:ext cx="7824964" cy="623345"/>
          </a:xfrm>
          <a:prstGeom prst="rect">
            <a:avLst/>
          </a:prstGeom>
        </p:spPr>
      </p:pic>
      <p:pic>
        <p:nvPicPr>
          <p:cNvPr id="6" name="Picture 5"/>
          <p:cNvPicPr>
            <a:picLocks noChangeAspect="1"/>
          </p:cNvPicPr>
          <p:nvPr/>
        </p:nvPicPr>
        <p:blipFill>
          <a:blip r:embed="rId4"/>
          <a:stretch>
            <a:fillRect/>
          </a:stretch>
        </p:blipFill>
        <p:spPr>
          <a:xfrm>
            <a:off x="2246759" y="4677819"/>
            <a:ext cx="5080353" cy="710953"/>
          </a:xfrm>
          <a:prstGeom prst="rect">
            <a:avLst/>
          </a:prstGeom>
        </p:spPr>
      </p:pic>
    </p:spTree>
    <p:extLst>
      <p:ext uri="{BB962C8B-B14F-4D97-AF65-F5344CB8AC3E}">
        <p14:creationId xmlns:p14="http://schemas.microsoft.com/office/powerpoint/2010/main" val="36402395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308</a:t>
            </a:fld>
            <a:endParaRPr lang="en-AU"/>
          </a:p>
        </p:txBody>
      </p:sp>
      <p:pic>
        <p:nvPicPr>
          <p:cNvPr id="4" name="Picture 3"/>
          <p:cNvPicPr>
            <a:picLocks noChangeAspect="1"/>
          </p:cNvPicPr>
          <p:nvPr/>
        </p:nvPicPr>
        <p:blipFill>
          <a:blip r:embed="rId2"/>
          <a:stretch>
            <a:fillRect/>
          </a:stretch>
        </p:blipFill>
        <p:spPr>
          <a:xfrm>
            <a:off x="334540" y="444137"/>
            <a:ext cx="11653547" cy="2076993"/>
          </a:xfrm>
          <a:prstGeom prst="rect">
            <a:avLst/>
          </a:prstGeom>
        </p:spPr>
      </p:pic>
      <p:pic>
        <p:nvPicPr>
          <p:cNvPr id="5" name="Picture 4"/>
          <p:cNvPicPr>
            <a:picLocks noChangeAspect="1"/>
          </p:cNvPicPr>
          <p:nvPr/>
        </p:nvPicPr>
        <p:blipFill>
          <a:blip r:embed="rId3"/>
          <a:stretch>
            <a:fillRect/>
          </a:stretch>
        </p:blipFill>
        <p:spPr>
          <a:xfrm>
            <a:off x="26100" y="3061401"/>
            <a:ext cx="8482889" cy="2191537"/>
          </a:xfrm>
          <a:prstGeom prst="rect">
            <a:avLst/>
          </a:prstGeom>
        </p:spPr>
      </p:pic>
      <p:pic>
        <p:nvPicPr>
          <p:cNvPr id="6" name="Picture 5"/>
          <p:cNvPicPr>
            <a:picLocks noChangeAspect="1"/>
          </p:cNvPicPr>
          <p:nvPr/>
        </p:nvPicPr>
        <p:blipFill>
          <a:blip r:embed="rId4"/>
          <a:stretch>
            <a:fillRect/>
          </a:stretch>
        </p:blipFill>
        <p:spPr>
          <a:xfrm>
            <a:off x="709884" y="5514554"/>
            <a:ext cx="3829259" cy="422000"/>
          </a:xfrm>
          <a:prstGeom prst="rect">
            <a:avLst/>
          </a:prstGeom>
        </p:spPr>
      </p:pic>
    </p:spTree>
    <p:extLst>
      <p:ext uri="{BB962C8B-B14F-4D97-AF65-F5344CB8AC3E}">
        <p14:creationId xmlns:p14="http://schemas.microsoft.com/office/powerpoint/2010/main" val="33201316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309</a:t>
            </a:fld>
            <a:endParaRPr lang="en-AU"/>
          </a:p>
        </p:txBody>
      </p:sp>
      <p:pic>
        <p:nvPicPr>
          <p:cNvPr id="4" name="Picture 3"/>
          <p:cNvPicPr>
            <a:picLocks noChangeAspect="1"/>
          </p:cNvPicPr>
          <p:nvPr/>
        </p:nvPicPr>
        <p:blipFill>
          <a:blip r:embed="rId2"/>
          <a:stretch>
            <a:fillRect/>
          </a:stretch>
        </p:blipFill>
        <p:spPr>
          <a:xfrm>
            <a:off x="1998329" y="428010"/>
            <a:ext cx="5218152" cy="720297"/>
          </a:xfrm>
          <a:prstGeom prst="rect">
            <a:avLst/>
          </a:prstGeom>
        </p:spPr>
      </p:pic>
      <p:pic>
        <p:nvPicPr>
          <p:cNvPr id="5" name="Picture 4"/>
          <p:cNvPicPr>
            <a:picLocks noChangeAspect="1"/>
          </p:cNvPicPr>
          <p:nvPr/>
        </p:nvPicPr>
        <p:blipFill>
          <a:blip r:embed="rId3"/>
          <a:stretch>
            <a:fillRect/>
          </a:stretch>
        </p:blipFill>
        <p:spPr>
          <a:xfrm>
            <a:off x="155611" y="1345474"/>
            <a:ext cx="11713677" cy="2090057"/>
          </a:xfrm>
          <a:prstGeom prst="rect">
            <a:avLst/>
          </a:prstGeom>
        </p:spPr>
      </p:pic>
      <p:pic>
        <p:nvPicPr>
          <p:cNvPr id="6" name="Picture 5"/>
          <p:cNvPicPr>
            <a:picLocks noChangeAspect="1"/>
          </p:cNvPicPr>
          <p:nvPr/>
        </p:nvPicPr>
        <p:blipFill>
          <a:blip r:embed="rId4"/>
          <a:stretch>
            <a:fillRect/>
          </a:stretch>
        </p:blipFill>
        <p:spPr>
          <a:xfrm>
            <a:off x="155611" y="4483624"/>
            <a:ext cx="7636142" cy="480261"/>
          </a:xfrm>
          <a:prstGeom prst="rect">
            <a:avLst/>
          </a:prstGeom>
        </p:spPr>
      </p:pic>
    </p:spTree>
    <p:extLst>
      <p:ext uri="{BB962C8B-B14F-4D97-AF65-F5344CB8AC3E}">
        <p14:creationId xmlns:p14="http://schemas.microsoft.com/office/powerpoint/2010/main" val="1737708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a:t>
            </a:fld>
            <a:endParaRPr lang="en-AU"/>
          </a:p>
        </p:txBody>
      </p:sp>
      <p:pic>
        <p:nvPicPr>
          <p:cNvPr id="4" name="Picture 3"/>
          <p:cNvPicPr>
            <a:picLocks noChangeAspect="1"/>
          </p:cNvPicPr>
          <p:nvPr/>
        </p:nvPicPr>
        <p:blipFill>
          <a:blip r:embed="rId2"/>
          <a:stretch>
            <a:fillRect/>
          </a:stretch>
        </p:blipFill>
        <p:spPr>
          <a:xfrm>
            <a:off x="260919" y="421358"/>
            <a:ext cx="11511041" cy="2781299"/>
          </a:xfrm>
          <a:prstGeom prst="rect">
            <a:avLst/>
          </a:prstGeom>
        </p:spPr>
      </p:pic>
      <p:pic>
        <p:nvPicPr>
          <p:cNvPr id="5" name="Picture 4"/>
          <p:cNvPicPr>
            <a:picLocks noChangeAspect="1"/>
          </p:cNvPicPr>
          <p:nvPr/>
        </p:nvPicPr>
        <p:blipFill>
          <a:blip r:embed="rId3"/>
          <a:stretch>
            <a:fillRect/>
          </a:stretch>
        </p:blipFill>
        <p:spPr>
          <a:xfrm>
            <a:off x="260919" y="4114800"/>
            <a:ext cx="11112501" cy="1016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5982840" y="3357720"/>
              <a:ext cx="360" cy="360"/>
            </p14:xfrm>
          </p:contentPart>
        </mc:Choice>
        <mc:Fallback xmlns="">
          <p:pic>
            <p:nvPicPr>
              <p:cNvPr id="6" name="Ink 5"/>
              <p:cNvPicPr/>
              <p:nvPr/>
            </p:nvPicPr>
            <p:blipFill>
              <a:blip r:embed="rId5"/>
              <a:stretch>
                <a:fillRect/>
              </a:stretch>
            </p:blipFill>
            <p:spPr>
              <a:xfrm>
                <a:off x="5973480" y="3348360"/>
                <a:ext cx="19080" cy="19080"/>
              </a:xfrm>
              <a:prstGeom prst="rect">
                <a:avLst/>
              </a:prstGeom>
            </p:spPr>
          </p:pic>
        </mc:Fallback>
      </mc:AlternateContent>
    </p:spTree>
    <p:extLst>
      <p:ext uri="{BB962C8B-B14F-4D97-AF65-F5344CB8AC3E}">
        <p14:creationId xmlns:p14="http://schemas.microsoft.com/office/powerpoint/2010/main" val="14664775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310</a:t>
            </a:fld>
            <a:endParaRPr lang="en-AU"/>
          </a:p>
        </p:txBody>
      </p:sp>
      <p:pic>
        <p:nvPicPr>
          <p:cNvPr id="4" name="Picture 3"/>
          <p:cNvPicPr>
            <a:picLocks noChangeAspect="1"/>
          </p:cNvPicPr>
          <p:nvPr/>
        </p:nvPicPr>
        <p:blipFill>
          <a:blip r:embed="rId2"/>
          <a:stretch>
            <a:fillRect/>
          </a:stretch>
        </p:blipFill>
        <p:spPr>
          <a:xfrm>
            <a:off x="233582" y="300446"/>
            <a:ext cx="11124127" cy="2286000"/>
          </a:xfrm>
          <a:prstGeom prst="rect">
            <a:avLst/>
          </a:prstGeom>
        </p:spPr>
      </p:pic>
      <p:pic>
        <p:nvPicPr>
          <p:cNvPr id="6" name="Picture 5"/>
          <p:cNvPicPr>
            <a:picLocks noChangeAspect="1"/>
          </p:cNvPicPr>
          <p:nvPr/>
        </p:nvPicPr>
        <p:blipFill>
          <a:blip r:embed="rId3"/>
          <a:stretch>
            <a:fillRect/>
          </a:stretch>
        </p:blipFill>
        <p:spPr>
          <a:xfrm>
            <a:off x="645015" y="5478277"/>
            <a:ext cx="2561471" cy="506506"/>
          </a:xfrm>
          <a:prstGeom prst="rect">
            <a:avLst/>
          </a:prstGeom>
        </p:spPr>
      </p:pic>
      <p:pic>
        <p:nvPicPr>
          <p:cNvPr id="7" name="Picture 6"/>
          <p:cNvPicPr>
            <a:picLocks noChangeAspect="1"/>
          </p:cNvPicPr>
          <p:nvPr/>
        </p:nvPicPr>
        <p:blipFill>
          <a:blip r:embed="rId4"/>
          <a:stretch>
            <a:fillRect/>
          </a:stretch>
        </p:blipFill>
        <p:spPr>
          <a:xfrm>
            <a:off x="2591489" y="3538638"/>
            <a:ext cx="3874624" cy="1715701"/>
          </a:xfrm>
          <a:prstGeom prst="rect">
            <a:avLst/>
          </a:prstGeom>
        </p:spPr>
      </p:pic>
      <p:pic>
        <p:nvPicPr>
          <p:cNvPr id="8" name="Picture 7"/>
          <p:cNvPicPr>
            <a:picLocks noChangeAspect="1"/>
          </p:cNvPicPr>
          <p:nvPr/>
        </p:nvPicPr>
        <p:blipFill>
          <a:blip r:embed="rId5"/>
          <a:stretch>
            <a:fillRect/>
          </a:stretch>
        </p:blipFill>
        <p:spPr>
          <a:xfrm>
            <a:off x="347344" y="2701150"/>
            <a:ext cx="8161645" cy="613550"/>
          </a:xfrm>
          <a:prstGeom prst="rect">
            <a:avLst/>
          </a:prstGeom>
        </p:spPr>
      </p:pic>
    </p:spTree>
    <p:extLst>
      <p:ext uri="{BB962C8B-B14F-4D97-AF65-F5344CB8AC3E}">
        <p14:creationId xmlns:p14="http://schemas.microsoft.com/office/powerpoint/2010/main" val="25794778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311</a:t>
            </a:fld>
            <a:endParaRPr lang="en-AU"/>
          </a:p>
        </p:txBody>
      </p:sp>
      <p:pic>
        <p:nvPicPr>
          <p:cNvPr id="4" name="Picture 3"/>
          <p:cNvPicPr>
            <a:picLocks noChangeAspect="1"/>
          </p:cNvPicPr>
          <p:nvPr/>
        </p:nvPicPr>
        <p:blipFill>
          <a:blip r:embed="rId2"/>
          <a:stretch>
            <a:fillRect/>
          </a:stretch>
        </p:blipFill>
        <p:spPr>
          <a:xfrm>
            <a:off x="313509" y="540055"/>
            <a:ext cx="1542097" cy="557228"/>
          </a:xfrm>
          <a:prstGeom prst="rect">
            <a:avLst/>
          </a:prstGeom>
        </p:spPr>
      </p:pic>
      <p:pic>
        <p:nvPicPr>
          <p:cNvPr id="5" name="Picture 4"/>
          <p:cNvPicPr>
            <a:picLocks noChangeAspect="1"/>
          </p:cNvPicPr>
          <p:nvPr/>
        </p:nvPicPr>
        <p:blipFill>
          <a:blip r:embed="rId3"/>
          <a:stretch>
            <a:fillRect/>
          </a:stretch>
        </p:blipFill>
        <p:spPr>
          <a:xfrm>
            <a:off x="152214" y="1097282"/>
            <a:ext cx="11890745" cy="1724296"/>
          </a:xfrm>
          <a:prstGeom prst="rect">
            <a:avLst/>
          </a:prstGeom>
        </p:spPr>
      </p:pic>
      <p:cxnSp>
        <p:nvCxnSpPr>
          <p:cNvPr id="6" name="Straight Connector 5"/>
          <p:cNvCxnSpPr/>
          <p:nvPr/>
        </p:nvCxnSpPr>
        <p:spPr>
          <a:xfrm>
            <a:off x="0" y="3131458"/>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98539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312</a:t>
            </a:fld>
            <a:endParaRPr lang="en-AU"/>
          </a:p>
        </p:txBody>
      </p:sp>
      <p:pic>
        <p:nvPicPr>
          <p:cNvPr id="5" name="Picture 4"/>
          <p:cNvPicPr>
            <a:picLocks noChangeAspect="1"/>
          </p:cNvPicPr>
          <p:nvPr/>
        </p:nvPicPr>
        <p:blipFill>
          <a:blip r:embed="rId2"/>
          <a:stretch>
            <a:fillRect/>
          </a:stretch>
        </p:blipFill>
        <p:spPr>
          <a:xfrm>
            <a:off x="2039062" y="309765"/>
            <a:ext cx="9024529" cy="635749"/>
          </a:xfrm>
          <a:prstGeom prst="rect">
            <a:avLst/>
          </a:prstGeom>
        </p:spPr>
      </p:pic>
      <p:pic>
        <p:nvPicPr>
          <p:cNvPr id="6" name="Picture 5"/>
          <p:cNvPicPr>
            <a:picLocks noChangeAspect="1"/>
          </p:cNvPicPr>
          <p:nvPr/>
        </p:nvPicPr>
        <p:blipFill>
          <a:blip r:embed="rId3"/>
          <a:stretch>
            <a:fillRect/>
          </a:stretch>
        </p:blipFill>
        <p:spPr>
          <a:xfrm>
            <a:off x="2928540" y="1036816"/>
            <a:ext cx="3443277" cy="2031057"/>
          </a:xfrm>
          <a:prstGeom prst="rect">
            <a:avLst/>
          </a:prstGeom>
        </p:spPr>
      </p:pic>
      <p:sp>
        <p:nvSpPr>
          <p:cNvPr id="7" name="TextBox 6"/>
          <p:cNvSpPr txBox="1"/>
          <p:nvPr/>
        </p:nvSpPr>
        <p:spPr>
          <a:xfrm>
            <a:off x="197200" y="191316"/>
            <a:ext cx="3450509" cy="584775"/>
          </a:xfrm>
          <a:prstGeom prst="rect">
            <a:avLst/>
          </a:prstGeom>
          <a:noFill/>
        </p:spPr>
        <p:txBody>
          <a:bodyPr wrap="square" rtlCol="0">
            <a:spAutoFit/>
          </a:bodyPr>
          <a:lstStyle/>
          <a:p>
            <a:r>
              <a:rPr lang="en-US" sz="3200" b="1" u="sng" dirty="0">
                <a:solidFill>
                  <a:srgbClr val="00B050"/>
                </a:solidFill>
              </a:rPr>
              <a:t>Problem</a:t>
            </a:r>
          </a:p>
        </p:txBody>
      </p:sp>
      <p:pic>
        <p:nvPicPr>
          <p:cNvPr id="8" name="Picture 7"/>
          <p:cNvPicPr>
            <a:picLocks noChangeAspect="1"/>
          </p:cNvPicPr>
          <p:nvPr/>
        </p:nvPicPr>
        <p:blipFill>
          <a:blip r:embed="rId4"/>
          <a:stretch>
            <a:fillRect/>
          </a:stretch>
        </p:blipFill>
        <p:spPr>
          <a:xfrm>
            <a:off x="176791" y="3414119"/>
            <a:ext cx="8332198" cy="577061"/>
          </a:xfrm>
          <a:prstGeom prst="rect">
            <a:avLst/>
          </a:prstGeom>
        </p:spPr>
      </p:pic>
      <p:pic>
        <p:nvPicPr>
          <p:cNvPr id="9" name="Picture 8"/>
          <p:cNvPicPr>
            <a:picLocks noChangeAspect="1"/>
          </p:cNvPicPr>
          <p:nvPr/>
        </p:nvPicPr>
        <p:blipFill>
          <a:blip r:embed="rId5"/>
          <a:stretch>
            <a:fillRect/>
          </a:stretch>
        </p:blipFill>
        <p:spPr>
          <a:xfrm>
            <a:off x="0" y="4185072"/>
            <a:ext cx="10319657" cy="1928345"/>
          </a:xfrm>
          <a:prstGeom prst="rect">
            <a:avLst/>
          </a:prstGeom>
        </p:spPr>
      </p:pic>
    </p:spTree>
    <p:extLst>
      <p:ext uri="{BB962C8B-B14F-4D97-AF65-F5344CB8AC3E}">
        <p14:creationId xmlns:p14="http://schemas.microsoft.com/office/powerpoint/2010/main" val="113945798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313</a:t>
            </a:fld>
            <a:endParaRPr lang="en-AU"/>
          </a:p>
        </p:txBody>
      </p:sp>
      <p:pic>
        <p:nvPicPr>
          <p:cNvPr id="5" name="Picture 4"/>
          <p:cNvPicPr>
            <a:picLocks noChangeAspect="1"/>
          </p:cNvPicPr>
          <p:nvPr/>
        </p:nvPicPr>
        <p:blipFill>
          <a:blip r:embed="rId2"/>
          <a:stretch>
            <a:fillRect/>
          </a:stretch>
        </p:blipFill>
        <p:spPr>
          <a:xfrm>
            <a:off x="405710" y="2059810"/>
            <a:ext cx="8751354" cy="638893"/>
          </a:xfrm>
          <a:prstGeom prst="rect">
            <a:avLst/>
          </a:prstGeom>
        </p:spPr>
      </p:pic>
      <p:pic>
        <p:nvPicPr>
          <p:cNvPr id="6" name="Picture 5"/>
          <p:cNvPicPr>
            <a:picLocks noChangeAspect="1"/>
          </p:cNvPicPr>
          <p:nvPr/>
        </p:nvPicPr>
        <p:blipFill>
          <a:blip r:embed="rId3"/>
          <a:stretch>
            <a:fillRect/>
          </a:stretch>
        </p:blipFill>
        <p:spPr>
          <a:xfrm>
            <a:off x="405710" y="383379"/>
            <a:ext cx="4767181" cy="425886"/>
          </a:xfrm>
          <a:prstGeom prst="rect">
            <a:avLst/>
          </a:prstGeom>
        </p:spPr>
      </p:pic>
      <p:pic>
        <p:nvPicPr>
          <p:cNvPr id="7" name="Picture 6"/>
          <p:cNvPicPr>
            <a:picLocks noChangeAspect="1"/>
          </p:cNvPicPr>
          <p:nvPr/>
        </p:nvPicPr>
        <p:blipFill>
          <a:blip r:embed="rId4"/>
          <a:stretch>
            <a:fillRect/>
          </a:stretch>
        </p:blipFill>
        <p:spPr>
          <a:xfrm>
            <a:off x="3424796" y="1224565"/>
            <a:ext cx="3496187" cy="603759"/>
          </a:xfrm>
          <a:prstGeom prst="rect">
            <a:avLst/>
          </a:prstGeom>
        </p:spPr>
      </p:pic>
      <p:pic>
        <p:nvPicPr>
          <p:cNvPr id="11" name="Picture 10"/>
          <p:cNvPicPr>
            <a:picLocks noChangeAspect="1"/>
          </p:cNvPicPr>
          <p:nvPr/>
        </p:nvPicPr>
        <p:blipFill>
          <a:blip r:embed="rId5"/>
          <a:stretch>
            <a:fillRect/>
          </a:stretch>
        </p:blipFill>
        <p:spPr>
          <a:xfrm>
            <a:off x="405710" y="3137191"/>
            <a:ext cx="4444684" cy="484623"/>
          </a:xfrm>
          <a:prstGeom prst="rect">
            <a:avLst/>
          </a:prstGeom>
        </p:spPr>
      </p:pic>
      <p:pic>
        <p:nvPicPr>
          <p:cNvPr id="12" name="Picture 11"/>
          <p:cNvPicPr>
            <a:picLocks noChangeAspect="1"/>
          </p:cNvPicPr>
          <p:nvPr/>
        </p:nvPicPr>
        <p:blipFill>
          <a:blip r:embed="rId6"/>
          <a:stretch>
            <a:fillRect/>
          </a:stretch>
        </p:blipFill>
        <p:spPr>
          <a:xfrm>
            <a:off x="1546488" y="3844745"/>
            <a:ext cx="7610576" cy="1961802"/>
          </a:xfrm>
          <a:prstGeom prst="rect">
            <a:avLst/>
          </a:prstGeom>
        </p:spPr>
      </p:pic>
    </p:spTree>
    <p:extLst>
      <p:ext uri="{BB962C8B-B14F-4D97-AF65-F5344CB8AC3E}">
        <p14:creationId xmlns:p14="http://schemas.microsoft.com/office/powerpoint/2010/main" val="35766735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314</a:t>
            </a:fld>
            <a:endParaRPr lang="en-AU"/>
          </a:p>
        </p:txBody>
      </p:sp>
      <p:pic>
        <p:nvPicPr>
          <p:cNvPr id="4" name="Picture 3"/>
          <p:cNvPicPr>
            <a:picLocks noChangeAspect="1"/>
          </p:cNvPicPr>
          <p:nvPr/>
        </p:nvPicPr>
        <p:blipFill>
          <a:blip r:embed="rId2"/>
          <a:stretch>
            <a:fillRect/>
          </a:stretch>
        </p:blipFill>
        <p:spPr>
          <a:xfrm>
            <a:off x="475980" y="520800"/>
            <a:ext cx="11243214" cy="811612"/>
          </a:xfrm>
          <a:prstGeom prst="rect">
            <a:avLst/>
          </a:prstGeom>
        </p:spPr>
      </p:pic>
      <p:cxnSp>
        <p:nvCxnSpPr>
          <p:cNvPr id="5" name="Straight Connector 4"/>
          <p:cNvCxnSpPr/>
          <p:nvPr/>
        </p:nvCxnSpPr>
        <p:spPr>
          <a:xfrm>
            <a:off x="1587" y="1603104"/>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097917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315</a:t>
            </a:fld>
            <a:endParaRPr lang="en-AU"/>
          </a:p>
        </p:txBody>
      </p:sp>
      <p:pic>
        <p:nvPicPr>
          <p:cNvPr id="4" name="Picture 3"/>
          <p:cNvPicPr>
            <a:picLocks noChangeAspect="1"/>
          </p:cNvPicPr>
          <p:nvPr/>
        </p:nvPicPr>
        <p:blipFill>
          <a:blip r:embed="rId2"/>
          <a:stretch>
            <a:fillRect/>
          </a:stretch>
        </p:blipFill>
        <p:spPr>
          <a:xfrm>
            <a:off x="161723" y="1123407"/>
            <a:ext cx="11706330" cy="228600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0" y="896624"/>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7994600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316</a:t>
            </a:fld>
            <a:endParaRPr lang="en-AU"/>
          </a:p>
        </p:txBody>
      </p:sp>
      <p:pic>
        <p:nvPicPr>
          <p:cNvPr id="4" name="Picture 3"/>
          <p:cNvPicPr>
            <a:picLocks noChangeAspect="1"/>
          </p:cNvPicPr>
          <p:nvPr/>
        </p:nvPicPr>
        <p:blipFill>
          <a:blip r:embed="rId2"/>
          <a:stretch>
            <a:fillRect/>
          </a:stretch>
        </p:blipFill>
        <p:spPr>
          <a:xfrm>
            <a:off x="441417" y="261799"/>
            <a:ext cx="4714193" cy="1450521"/>
          </a:xfrm>
          <a:prstGeom prst="rect">
            <a:avLst/>
          </a:prstGeom>
        </p:spPr>
      </p:pic>
      <p:cxnSp>
        <p:nvCxnSpPr>
          <p:cNvPr id="5" name="Straight Connector 4"/>
          <p:cNvCxnSpPr/>
          <p:nvPr/>
        </p:nvCxnSpPr>
        <p:spPr>
          <a:xfrm>
            <a:off x="315399" y="1555564"/>
            <a:ext cx="4840211" cy="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199707" y="1788321"/>
            <a:ext cx="11795760" cy="1301003"/>
          </a:xfrm>
          <a:prstGeom prst="rect">
            <a:avLst/>
          </a:prstGeom>
        </p:spPr>
      </p:pic>
      <p:pic>
        <p:nvPicPr>
          <p:cNvPr id="9" name="Picture 8"/>
          <p:cNvPicPr>
            <a:picLocks noChangeAspect="1"/>
          </p:cNvPicPr>
          <p:nvPr/>
        </p:nvPicPr>
        <p:blipFill>
          <a:blip r:embed="rId4"/>
          <a:stretch>
            <a:fillRect/>
          </a:stretch>
        </p:blipFill>
        <p:spPr>
          <a:xfrm>
            <a:off x="2356621" y="3643490"/>
            <a:ext cx="5905397" cy="2233363"/>
          </a:xfrm>
          <a:prstGeom prst="rect">
            <a:avLst/>
          </a:prstGeom>
        </p:spPr>
      </p:pic>
    </p:spTree>
    <p:extLst>
      <p:ext uri="{BB962C8B-B14F-4D97-AF65-F5344CB8AC3E}">
        <p14:creationId xmlns:p14="http://schemas.microsoft.com/office/powerpoint/2010/main" val="7157181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317</a:t>
            </a:fld>
            <a:endParaRPr lang="en-AU"/>
          </a:p>
        </p:txBody>
      </p:sp>
      <p:pic>
        <p:nvPicPr>
          <p:cNvPr id="4" name="Picture 3"/>
          <p:cNvPicPr>
            <a:picLocks noChangeAspect="1"/>
          </p:cNvPicPr>
          <p:nvPr/>
        </p:nvPicPr>
        <p:blipFill>
          <a:blip r:embed="rId2"/>
          <a:stretch>
            <a:fillRect/>
          </a:stretch>
        </p:blipFill>
        <p:spPr>
          <a:xfrm>
            <a:off x="409517" y="418012"/>
            <a:ext cx="10505054" cy="2952205"/>
          </a:xfrm>
          <a:prstGeom prst="rect">
            <a:avLst/>
          </a:prstGeom>
        </p:spPr>
      </p:pic>
      <p:pic>
        <p:nvPicPr>
          <p:cNvPr id="5" name="Picture 4"/>
          <p:cNvPicPr>
            <a:picLocks noChangeAspect="1"/>
          </p:cNvPicPr>
          <p:nvPr/>
        </p:nvPicPr>
        <p:blipFill>
          <a:blip r:embed="rId3"/>
          <a:stretch>
            <a:fillRect/>
          </a:stretch>
        </p:blipFill>
        <p:spPr>
          <a:xfrm>
            <a:off x="211329" y="4005122"/>
            <a:ext cx="9546662" cy="748120"/>
          </a:xfrm>
          <a:prstGeom prst="rect">
            <a:avLst/>
          </a:prstGeom>
        </p:spPr>
      </p:pic>
      <p:pic>
        <p:nvPicPr>
          <p:cNvPr id="6" name="Picture 5"/>
          <p:cNvPicPr>
            <a:picLocks noChangeAspect="1"/>
          </p:cNvPicPr>
          <p:nvPr/>
        </p:nvPicPr>
        <p:blipFill>
          <a:blip r:embed="rId4"/>
          <a:stretch>
            <a:fillRect/>
          </a:stretch>
        </p:blipFill>
        <p:spPr>
          <a:xfrm>
            <a:off x="409517" y="5129104"/>
            <a:ext cx="8506560" cy="477409"/>
          </a:xfrm>
          <a:prstGeom prst="rect">
            <a:avLst/>
          </a:prstGeom>
        </p:spPr>
      </p:pic>
    </p:spTree>
    <p:extLst>
      <p:ext uri="{BB962C8B-B14F-4D97-AF65-F5344CB8AC3E}">
        <p14:creationId xmlns:p14="http://schemas.microsoft.com/office/powerpoint/2010/main" val="87192575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318</a:t>
            </a:fld>
            <a:endParaRPr lang="en-AU"/>
          </a:p>
        </p:txBody>
      </p:sp>
      <p:pic>
        <p:nvPicPr>
          <p:cNvPr id="4" name="Picture 3"/>
          <p:cNvPicPr>
            <a:picLocks noChangeAspect="1"/>
          </p:cNvPicPr>
          <p:nvPr/>
        </p:nvPicPr>
        <p:blipFill>
          <a:blip r:embed="rId2"/>
          <a:stretch>
            <a:fillRect/>
          </a:stretch>
        </p:blipFill>
        <p:spPr>
          <a:xfrm>
            <a:off x="222068" y="579324"/>
            <a:ext cx="5556613" cy="717233"/>
          </a:xfrm>
          <a:prstGeom prst="rect">
            <a:avLst/>
          </a:prstGeom>
        </p:spPr>
      </p:pic>
      <p:pic>
        <p:nvPicPr>
          <p:cNvPr id="6" name="Picture 5"/>
          <p:cNvPicPr>
            <a:picLocks noChangeAspect="1"/>
          </p:cNvPicPr>
          <p:nvPr/>
        </p:nvPicPr>
        <p:blipFill>
          <a:blip r:embed="rId3"/>
          <a:stretch>
            <a:fillRect/>
          </a:stretch>
        </p:blipFill>
        <p:spPr>
          <a:xfrm>
            <a:off x="5651075" y="579324"/>
            <a:ext cx="1180123" cy="659030"/>
          </a:xfrm>
          <a:prstGeom prst="rect">
            <a:avLst/>
          </a:prstGeom>
        </p:spPr>
      </p:pic>
      <p:pic>
        <p:nvPicPr>
          <p:cNvPr id="8" name="Picture 7"/>
          <p:cNvPicPr>
            <a:picLocks noChangeAspect="1"/>
          </p:cNvPicPr>
          <p:nvPr/>
        </p:nvPicPr>
        <p:blipFill>
          <a:blip r:embed="rId4"/>
          <a:stretch>
            <a:fillRect/>
          </a:stretch>
        </p:blipFill>
        <p:spPr>
          <a:xfrm>
            <a:off x="860965" y="2233478"/>
            <a:ext cx="7896218" cy="2887163"/>
          </a:xfrm>
          <a:prstGeom prst="rect">
            <a:avLst/>
          </a:prstGeom>
        </p:spPr>
      </p:pic>
      <p:pic>
        <p:nvPicPr>
          <p:cNvPr id="9" name="Picture 8"/>
          <p:cNvPicPr>
            <a:picLocks noChangeAspect="1"/>
          </p:cNvPicPr>
          <p:nvPr/>
        </p:nvPicPr>
        <p:blipFill>
          <a:blip r:embed="rId5"/>
          <a:stretch>
            <a:fillRect/>
          </a:stretch>
        </p:blipFill>
        <p:spPr>
          <a:xfrm>
            <a:off x="7015744" y="682247"/>
            <a:ext cx="4191944" cy="453183"/>
          </a:xfrm>
          <a:prstGeom prst="rect">
            <a:avLst/>
          </a:prstGeom>
        </p:spPr>
      </p:pic>
      <p:pic>
        <p:nvPicPr>
          <p:cNvPr id="10" name="Picture 9"/>
          <p:cNvPicPr>
            <a:picLocks noChangeAspect="1"/>
          </p:cNvPicPr>
          <p:nvPr/>
        </p:nvPicPr>
        <p:blipFill>
          <a:blip r:embed="rId6"/>
          <a:stretch>
            <a:fillRect/>
          </a:stretch>
        </p:blipFill>
        <p:spPr>
          <a:xfrm>
            <a:off x="222068" y="1296557"/>
            <a:ext cx="2123667" cy="365217"/>
          </a:xfrm>
          <a:prstGeom prst="rect">
            <a:avLst/>
          </a:prstGeom>
        </p:spPr>
      </p:pic>
    </p:spTree>
    <p:extLst>
      <p:ext uri="{BB962C8B-B14F-4D97-AF65-F5344CB8AC3E}">
        <p14:creationId xmlns:p14="http://schemas.microsoft.com/office/powerpoint/2010/main" val="292809177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319</a:t>
            </a:fld>
            <a:endParaRPr lang="en-AU"/>
          </a:p>
        </p:txBody>
      </p:sp>
      <p:pic>
        <p:nvPicPr>
          <p:cNvPr id="4" name="Picture 3"/>
          <p:cNvPicPr>
            <a:picLocks noChangeAspect="1"/>
          </p:cNvPicPr>
          <p:nvPr/>
        </p:nvPicPr>
        <p:blipFill>
          <a:blip r:embed="rId2"/>
          <a:stretch>
            <a:fillRect/>
          </a:stretch>
        </p:blipFill>
        <p:spPr>
          <a:xfrm>
            <a:off x="331123" y="559903"/>
            <a:ext cx="10646229" cy="2968660"/>
          </a:xfrm>
          <a:prstGeom prst="rect">
            <a:avLst/>
          </a:prstGeom>
        </p:spPr>
      </p:pic>
      <p:cxnSp>
        <p:nvCxnSpPr>
          <p:cNvPr id="5" name="Straight Connector 4"/>
          <p:cNvCxnSpPr/>
          <p:nvPr/>
        </p:nvCxnSpPr>
        <p:spPr>
          <a:xfrm>
            <a:off x="0" y="3668386"/>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331123" y="4717358"/>
            <a:ext cx="9831780" cy="854937"/>
          </a:xfrm>
          <a:prstGeom prst="rect">
            <a:avLst/>
          </a:prstGeom>
        </p:spPr>
      </p:pic>
      <p:pic>
        <p:nvPicPr>
          <p:cNvPr id="7" name="Picture 6"/>
          <p:cNvPicPr>
            <a:picLocks noChangeAspect="1"/>
          </p:cNvPicPr>
          <p:nvPr/>
        </p:nvPicPr>
        <p:blipFill>
          <a:blip r:embed="rId4"/>
          <a:stretch>
            <a:fillRect/>
          </a:stretch>
        </p:blipFill>
        <p:spPr>
          <a:xfrm>
            <a:off x="331123" y="4029177"/>
            <a:ext cx="1994066" cy="645965"/>
          </a:xfrm>
          <a:prstGeom prst="rect">
            <a:avLst/>
          </a:prstGeom>
        </p:spPr>
      </p:pic>
      <p:cxnSp>
        <p:nvCxnSpPr>
          <p:cNvPr id="8" name="Straight Connector 7"/>
          <p:cNvCxnSpPr/>
          <p:nvPr/>
        </p:nvCxnSpPr>
        <p:spPr>
          <a:xfrm>
            <a:off x="-28106" y="5974607"/>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4285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a:t>
            </a:fld>
            <a:endParaRPr lang="en-AU"/>
          </a:p>
        </p:txBody>
      </p:sp>
      <p:pic>
        <p:nvPicPr>
          <p:cNvPr id="4" name="Picture 3"/>
          <p:cNvPicPr>
            <a:picLocks noChangeAspect="1"/>
          </p:cNvPicPr>
          <p:nvPr/>
        </p:nvPicPr>
        <p:blipFill>
          <a:blip r:embed="rId2"/>
          <a:stretch>
            <a:fillRect/>
          </a:stretch>
        </p:blipFill>
        <p:spPr>
          <a:xfrm>
            <a:off x="189527" y="734417"/>
            <a:ext cx="10037148" cy="1144587"/>
          </a:xfrm>
          <a:prstGeom prst="rect">
            <a:avLst/>
          </a:prstGeom>
        </p:spPr>
      </p:pic>
      <p:sp>
        <p:nvSpPr>
          <p:cNvPr id="5" name="TextBox 4"/>
          <p:cNvSpPr txBox="1"/>
          <p:nvPr/>
        </p:nvSpPr>
        <p:spPr>
          <a:xfrm>
            <a:off x="330200" y="342900"/>
            <a:ext cx="3111500" cy="523220"/>
          </a:xfrm>
          <a:prstGeom prst="rect">
            <a:avLst/>
          </a:prstGeom>
          <a:noFill/>
        </p:spPr>
        <p:txBody>
          <a:bodyPr wrap="square" rtlCol="0">
            <a:spAutoFit/>
          </a:bodyPr>
          <a:lstStyle/>
          <a:p>
            <a:r>
              <a:rPr lang="en-US" sz="2800" u="sng" dirty="0">
                <a:solidFill>
                  <a:srgbClr val="00B050"/>
                </a:solidFill>
              </a:rPr>
              <a:t>Equivalent Matrices</a:t>
            </a:r>
            <a:endParaRPr lang="en-AU" sz="2800" u="sng" dirty="0">
              <a:solidFill>
                <a:srgbClr val="00B050"/>
              </a:solidFill>
            </a:endParaRPr>
          </a:p>
        </p:txBody>
      </p:sp>
      <p:pic>
        <p:nvPicPr>
          <p:cNvPr id="6" name="Picture 5"/>
          <p:cNvPicPr>
            <a:picLocks noChangeAspect="1"/>
          </p:cNvPicPr>
          <p:nvPr/>
        </p:nvPicPr>
        <p:blipFill>
          <a:blip r:embed="rId3"/>
          <a:stretch>
            <a:fillRect/>
          </a:stretch>
        </p:blipFill>
        <p:spPr>
          <a:xfrm>
            <a:off x="3516939" y="1982916"/>
            <a:ext cx="1928812" cy="1557206"/>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89527" y="2537219"/>
                <a:ext cx="2910189" cy="573427"/>
              </a:xfrm>
              <a:prstGeom prst="rect">
                <a:avLst/>
              </a:prstGeom>
              <a:noFill/>
            </p:spPr>
            <p:txBody>
              <a:bodyPr wrap="square" rtlCol="0">
                <a:spAutoFit/>
              </a:bodyPr>
              <a:lstStyle/>
              <a:p>
                <a:r>
                  <a:rPr lang="en-US" sz="2000" b="1" dirty="0"/>
                  <a:t>e.g  </a:t>
                </a: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𝑰</m:t>
                        </m:r>
                      </m:e>
                      <m:sub>
                        <m:r>
                          <a:rPr lang="en-US" sz="3200" b="1" i="1" smtClean="0">
                            <a:latin typeface="Cambria Math" panose="02040503050406030204" pitchFamily="18" charset="0"/>
                          </a:rPr>
                          <m:t>𝟐</m:t>
                        </m:r>
                      </m:sub>
                    </m:sSub>
                  </m:oMath>
                </a14:m>
                <a:r>
                  <a:rPr lang="en-AU" sz="2000" b="1" dirty="0"/>
                  <a:t>and the matrix </a:t>
                </a:r>
              </a:p>
            </p:txBody>
          </p:sp>
        </mc:Choice>
        <mc:Fallback xmlns="">
          <p:sp>
            <p:nvSpPr>
              <p:cNvPr id="7" name="TextBox 6"/>
              <p:cNvSpPr txBox="1">
                <a:spLocks noRot="1" noChangeAspect="1" noMove="1" noResize="1" noEditPoints="1" noAdjustHandles="1" noChangeArrowheads="1" noChangeShapeType="1" noTextEdit="1"/>
              </p:cNvSpPr>
              <p:nvPr/>
            </p:nvSpPr>
            <p:spPr>
              <a:xfrm>
                <a:off x="189527" y="2537219"/>
                <a:ext cx="2910189" cy="573427"/>
              </a:xfrm>
              <a:prstGeom prst="rect">
                <a:avLst/>
              </a:prstGeom>
              <a:blipFill rotWithShape="0">
                <a:blip r:embed="rId4"/>
                <a:stretch>
                  <a:fillRect l="-2096" b="-13830"/>
                </a:stretch>
              </a:blipFill>
            </p:spPr>
            <p:txBody>
              <a:bodyPr/>
              <a:lstStyle/>
              <a:p>
                <a:r>
                  <a:rPr lang="en-AU">
                    <a:noFill/>
                  </a:rPr>
                  <a:t> </a:t>
                </a:r>
              </a:p>
            </p:txBody>
          </p:sp>
        </mc:Fallback>
      </mc:AlternateContent>
      <p:sp>
        <p:nvSpPr>
          <p:cNvPr id="8" name="TextBox 7"/>
          <p:cNvSpPr txBox="1"/>
          <p:nvPr/>
        </p:nvSpPr>
        <p:spPr>
          <a:xfrm>
            <a:off x="5514180" y="2537218"/>
            <a:ext cx="5268119" cy="707886"/>
          </a:xfrm>
          <a:prstGeom prst="rect">
            <a:avLst/>
          </a:prstGeom>
          <a:noFill/>
        </p:spPr>
        <p:txBody>
          <a:bodyPr wrap="square" rtlCol="0">
            <a:spAutoFit/>
          </a:bodyPr>
          <a:lstStyle/>
          <a:p>
            <a:r>
              <a:rPr lang="en-US" sz="2000" b="1" dirty="0"/>
              <a:t>are equivalent because we can obtain A from identity matrix by multiplying row 2 by -3 </a:t>
            </a:r>
            <a:endParaRPr lang="en-AU" sz="2000" b="1" dirty="0"/>
          </a:p>
        </p:txBody>
      </p:sp>
      <p:pic>
        <p:nvPicPr>
          <p:cNvPr id="9" name="Picture 8"/>
          <p:cNvPicPr>
            <a:picLocks noChangeAspect="1"/>
          </p:cNvPicPr>
          <p:nvPr/>
        </p:nvPicPr>
        <p:blipFill>
          <a:blip r:embed="rId5"/>
          <a:stretch>
            <a:fillRect/>
          </a:stretch>
        </p:blipFill>
        <p:spPr>
          <a:xfrm>
            <a:off x="2765628" y="2552943"/>
            <a:ext cx="348794" cy="523191"/>
          </a:xfrm>
          <a:prstGeom prst="rect">
            <a:avLst/>
          </a:prstGeom>
        </p:spPr>
      </p:pic>
      <p:pic>
        <p:nvPicPr>
          <p:cNvPr id="10" name="Picture 9"/>
          <p:cNvPicPr>
            <a:picLocks noChangeAspect="1"/>
          </p:cNvPicPr>
          <p:nvPr/>
        </p:nvPicPr>
        <p:blipFill>
          <a:blip r:embed="rId6"/>
          <a:stretch>
            <a:fillRect/>
          </a:stretch>
        </p:blipFill>
        <p:spPr>
          <a:xfrm flipH="1">
            <a:off x="3168145" y="2638279"/>
            <a:ext cx="363537" cy="352521"/>
          </a:xfrm>
          <a:prstGeom prst="rect">
            <a:avLst/>
          </a:prstGeom>
        </p:spPr>
      </p:pic>
      <p:pic>
        <p:nvPicPr>
          <p:cNvPr id="11" name="Picture 10"/>
          <p:cNvPicPr>
            <a:picLocks noChangeAspect="1"/>
          </p:cNvPicPr>
          <p:nvPr/>
        </p:nvPicPr>
        <p:blipFill>
          <a:blip r:embed="rId7"/>
          <a:stretch>
            <a:fillRect/>
          </a:stretch>
        </p:blipFill>
        <p:spPr>
          <a:xfrm>
            <a:off x="288130" y="4310441"/>
            <a:ext cx="11645234" cy="1353759"/>
          </a:xfrm>
          <a:prstGeom prst="rect">
            <a:avLst/>
          </a:prstGeom>
        </p:spPr>
      </p:pic>
      <p:sp>
        <p:nvSpPr>
          <p:cNvPr id="12" name="TextBox 11"/>
          <p:cNvSpPr txBox="1"/>
          <p:nvPr/>
        </p:nvSpPr>
        <p:spPr>
          <a:xfrm>
            <a:off x="330200" y="3686328"/>
            <a:ext cx="3111500" cy="523220"/>
          </a:xfrm>
          <a:prstGeom prst="rect">
            <a:avLst/>
          </a:prstGeom>
          <a:noFill/>
        </p:spPr>
        <p:txBody>
          <a:bodyPr wrap="square" rtlCol="0">
            <a:spAutoFit/>
          </a:bodyPr>
          <a:lstStyle/>
          <a:p>
            <a:r>
              <a:rPr lang="en-US" sz="2800" u="sng" dirty="0">
                <a:solidFill>
                  <a:srgbClr val="00B050"/>
                </a:solidFill>
              </a:rPr>
              <a:t>Elementary Matrix</a:t>
            </a:r>
            <a:endParaRPr lang="en-AU" sz="2800" u="sng" dirty="0">
              <a:solidFill>
                <a:srgbClr val="00B050"/>
              </a:solidFill>
            </a:endParaRPr>
          </a:p>
        </p:txBody>
      </p:sp>
    </p:spTree>
    <p:extLst>
      <p:ext uri="{BB962C8B-B14F-4D97-AF65-F5344CB8AC3E}">
        <p14:creationId xmlns:p14="http://schemas.microsoft.com/office/powerpoint/2010/main" val="40692677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320</a:t>
            </a:fld>
            <a:endParaRPr lang="en-AU"/>
          </a:p>
        </p:txBody>
      </p:sp>
      <p:pic>
        <p:nvPicPr>
          <p:cNvPr id="5" name="Picture 4"/>
          <p:cNvPicPr>
            <a:picLocks noChangeAspect="1"/>
          </p:cNvPicPr>
          <p:nvPr/>
        </p:nvPicPr>
        <p:blipFill>
          <a:blip r:embed="rId2"/>
          <a:stretch>
            <a:fillRect/>
          </a:stretch>
        </p:blipFill>
        <p:spPr>
          <a:xfrm>
            <a:off x="320174" y="1077714"/>
            <a:ext cx="3023917" cy="773979"/>
          </a:xfrm>
          <a:prstGeom prst="rect">
            <a:avLst/>
          </a:prstGeom>
        </p:spPr>
      </p:pic>
      <p:pic>
        <p:nvPicPr>
          <p:cNvPr id="6" name="Picture 5"/>
          <p:cNvPicPr>
            <a:picLocks noChangeAspect="1"/>
          </p:cNvPicPr>
          <p:nvPr/>
        </p:nvPicPr>
        <p:blipFill>
          <a:blip r:embed="rId3"/>
          <a:stretch>
            <a:fillRect/>
          </a:stretch>
        </p:blipFill>
        <p:spPr>
          <a:xfrm>
            <a:off x="3344091" y="436079"/>
            <a:ext cx="3659987" cy="1851693"/>
          </a:xfrm>
          <a:prstGeom prst="rect">
            <a:avLst/>
          </a:prstGeom>
        </p:spPr>
      </p:pic>
      <p:sp>
        <p:nvSpPr>
          <p:cNvPr id="7" name="TextBox 6"/>
          <p:cNvSpPr txBox="1"/>
          <p:nvPr/>
        </p:nvSpPr>
        <p:spPr>
          <a:xfrm>
            <a:off x="197201" y="143692"/>
            <a:ext cx="1784826" cy="584775"/>
          </a:xfrm>
          <a:prstGeom prst="rect">
            <a:avLst/>
          </a:prstGeom>
          <a:noFill/>
        </p:spPr>
        <p:txBody>
          <a:bodyPr wrap="square" rtlCol="0">
            <a:spAutoFit/>
          </a:bodyPr>
          <a:lstStyle/>
          <a:p>
            <a:r>
              <a:rPr lang="en-US" sz="3200" b="1" u="sng" dirty="0">
                <a:solidFill>
                  <a:srgbClr val="00B050"/>
                </a:solidFill>
              </a:rPr>
              <a:t>Problem</a:t>
            </a:r>
          </a:p>
        </p:txBody>
      </p:sp>
      <p:pic>
        <p:nvPicPr>
          <p:cNvPr id="8" name="Picture 7"/>
          <p:cNvPicPr>
            <a:picLocks noChangeAspect="1"/>
          </p:cNvPicPr>
          <p:nvPr/>
        </p:nvPicPr>
        <p:blipFill>
          <a:blip r:embed="rId4"/>
          <a:stretch>
            <a:fillRect/>
          </a:stretch>
        </p:blipFill>
        <p:spPr>
          <a:xfrm>
            <a:off x="197201" y="2493328"/>
            <a:ext cx="1692864" cy="691866"/>
          </a:xfrm>
          <a:prstGeom prst="rect">
            <a:avLst/>
          </a:prstGeom>
        </p:spPr>
      </p:pic>
      <p:pic>
        <p:nvPicPr>
          <p:cNvPr id="9" name="Picture 8"/>
          <p:cNvPicPr>
            <a:picLocks noChangeAspect="1"/>
          </p:cNvPicPr>
          <p:nvPr/>
        </p:nvPicPr>
        <p:blipFill>
          <a:blip r:embed="rId5"/>
          <a:stretch>
            <a:fillRect/>
          </a:stretch>
        </p:blipFill>
        <p:spPr>
          <a:xfrm>
            <a:off x="2140913" y="3276919"/>
            <a:ext cx="4270018" cy="1953306"/>
          </a:xfrm>
          <a:prstGeom prst="rect">
            <a:avLst/>
          </a:prstGeom>
        </p:spPr>
      </p:pic>
      <p:sp>
        <p:nvSpPr>
          <p:cNvPr id="4" name="TextBox 3"/>
          <p:cNvSpPr txBox="1"/>
          <p:nvPr/>
        </p:nvSpPr>
        <p:spPr>
          <a:xfrm>
            <a:off x="7004077" y="3840480"/>
            <a:ext cx="2309739" cy="400110"/>
          </a:xfrm>
          <a:prstGeom prst="rect">
            <a:avLst/>
          </a:prstGeom>
          <a:noFill/>
        </p:spPr>
        <p:txBody>
          <a:bodyPr wrap="square" rtlCol="0">
            <a:spAutoFit/>
          </a:bodyPr>
          <a:lstStyle/>
          <a:p>
            <a:r>
              <a:rPr lang="en-US" sz="2000" b="1" dirty="0"/>
              <a:t>( Previous Slides )</a:t>
            </a:r>
          </a:p>
        </p:txBody>
      </p:sp>
    </p:spTree>
    <p:extLst>
      <p:ext uri="{BB962C8B-B14F-4D97-AF65-F5344CB8AC3E}">
        <p14:creationId xmlns:p14="http://schemas.microsoft.com/office/powerpoint/2010/main" val="348957493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321</a:t>
            </a:fld>
            <a:endParaRPr lang="en-AU"/>
          </a:p>
        </p:txBody>
      </p:sp>
      <p:pic>
        <p:nvPicPr>
          <p:cNvPr id="4" name="Picture 3"/>
          <p:cNvPicPr>
            <a:picLocks noChangeAspect="1"/>
          </p:cNvPicPr>
          <p:nvPr/>
        </p:nvPicPr>
        <p:blipFill>
          <a:blip r:embed="rId2"/>
          <a:stretch>
            <a:fillRect/>
          </a:stretch>
        </p:blipFill>
        <p:spPr>
          <a:xfrm>
            <a:off x="425889" y="626473"/>
            <a:ext cx="4910837" cy="1922286"/>
          </a:xfrm>
          <a:prstGeom prst="rect">
            <a:avLst/>
          </a:prstGeom>
        </p:spPr>
      </p:pic>
      <p:pic>
        <p:nvPicPr>
          <p:cNvPr id="6" name="Picture 5"/>
          <p:cNvPicPr>
            <a:picLocks noChangeAspect="1"/>
          </p:cNvPicPr>
          <p:nvPr/>
        </p:nvPicPr>
        <p:blipFill>
          <a:blip r:embed="rId3"/>
          <a:stretch>
            <a:fillRect/>
          </a:stretch>
        </p:blipFill>
        <p:spPr>
          <a:xfrm>
            <a:off x="193550" y="2378942"/>
            <a:ext cx="11018933" cy="3631397"/>
          </a:xfrm>
          <a:prstGeom prst="rect">
            <a:avLst/>
          </a:prstGeom>
        </p:spPr>
      </p:pic>
      <p:cxnSp>
        <p:nvCxnSpPr>
          <p:cNvPr id="8" name="Straight Connector 7"/>
          <p:cNvCxnSpPr/>
          <p:nvPr/>
        </p:nvCxnSpPr>
        <p:spPr>
          <a:xfrm>
            <a:off x="0" y="601033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8409357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322</a:t>
            </a:fld>
            <a:endParaRPr lang="en-AU"/>
          </a:p>
        </p:txBody>
      </p:sp>
      <p:pic>
        <p:nvPicPr>
          <p:cNvPr id="4" name="Picture 3"/>
          <p:cNvPicPr>
            <a:picLocks noChangeAspect="1"/>
          </p:cNvPicPr>
          <p:nvPr/>
        </p:nvPicPr>
        <p:blipFill>
          <a:blip r:embed="rId2"/>
          <a:stretch>
            <a:fillRect/>
          </a:stretch>
        </p:blipFill>
        <p:spPr>
          <a:xfrm>
            <a:off x="192087" y="1496728"/>
            <a:ext cx="11194863" cy="1129096"/>
          </a:xfrm>
          <a:prstGeom prst="rect">
            <a:avLst/>
          </a:prstGeom>
        </p:spPr>
      </p:pic>
      <p:pic>
        <p:nvPicPr>
          <p:cNvPr id="5" name="Picture 4"/>
          <p:cNvPicPr>
            <a:picLocks noChangeAspect="1"/>
          </p:cNvPicPr>
          <p:nvPr/>
        </p:nvPicPr>
        <p:blipFill>
          <a:blip r:embed="rId3"/>
          <a:stretch>
            <a:fillRect/>
          </a:stretch>
        </p:blipFill>
        <p:spPr>
          <a:xfrm>
            <a:off x="192087" y="210230"/>
            <a:ext cx="7227214" cy="629467"/>
          </a:xfrm>
          <a:prstGeom prst="rect">
            <a:avLst/>
          </a:prstGeom>
        </p:spPr>
      </p:pic>
      <p:cxnSp>
        <p:nvCxnSpPr>
          <p:cNvPr id="6" name="Straight Connector 5"/>
          <p:cNvCxnSpPr/>
          <p:nvPr/>
        </p:nvCxnSpPr>
        <p:spPr>
          <a:xfrm flipV="1">
            <a:off x="192087" y="890724"/>
            <a:ext cx="7227214" cy="4027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a:blip r:embed="rId4"/>
          <a:stretch>
            <a:fillRect/>
          </a:stretch>
        </p:blipFill>
        <p:spPr>
          <a:xfrm>
            <a:off x="241506" y="3005285"/>
            <a:ext cx="11950494" cy="1668373"/>
          </a:xfrm>
          <a:prstGeom prst="rect">
            <a:avLst/>
          </a:prstGeom>
        </p:spPr>
      </p:pic>
    </p:spTree>
    <p:extLst>
      <p:ext uri="{BB962C8B-B14F-4D97-AF65-F5344CB8AC3E}">
        <p14:creationId xmlns:p14="http://schemas.microsoft.com/office/powerpoint/2010/main" val="21594961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323</a:t>
            </a:fld>
            <a:endParaRPr lang="en-AU"/>
          </a:p>
        </p:txBody>
      </p:sp>
      <p:sp>
        <p:nvSpPr>
          <p:cNvPr id="5" name="Rounded Rectangle 4"/>
          <p:cNvSpPr/>
          <p:nvPr/>
        </p:nvSpPr>
        <p:spPr>
          <a:xfrm>
            <a:off x="159284" y="1102102"/>
            <a:ext cx="11861074" cy="23774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47429" y="1527632"/>
            <a:ext cx="11484783" cy="1526381"/>
          </a:xfrm>
          <a:prstGeom prst="rect">
            <a:avLst/>
          </a:prstGeom>
        </p:spPr>
      </p:pic>
    </p:spTree>
    <p:extLst>
      <p:ext uri="{BB962C8B-B14F-4D97-AF65-F5344CB8AC3E}">
        <p14:creationId xmlns:p14="http://schemas.microsoft.com/office/powerpoint/2010/main" val="7408526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324</a:t>
            </a:fld>
            <a:endParaRPr lang="en-AU"/>
          </a:p>
        </p:txBody>
      </p:sp>
      <p:pic>
        <p:nvPicPr>
          <p:cNvPr id="4" name="Picture 3"/>
          <p:cNvPicPr>
            <a:picLocks noChangeAspect="1"/>
          </p:cNvPicPr>
          <p:nvPr/>
        </p:nvPicPr>
        <p:blipFill>
          <a:blip r:embed="rId2"/>
          <a:stretch>
            <a:fillRect/>
          </a:stretch>
        </p:blipFill>
        <p:spPr>
          <a:xfrm>
            <a:off x="282495" y="207466"/>
            <a:ext cx="4158876" cy="1229448"/>
          </a:xfrm>
          <a:prstGeom prst="rect">
            <a:avLst/>
          </a:prstGeom>
        </p:spPr>
      </p:pic>
      <p:cxnSp>
        <p:nvCxnSpPr>
          <p:cNvPr id="5" name="Straight Connector 4"/>
          <p:cNvCxnSpPr/>
          <p:nvPr/>
        </p:nvCxnSpPr>
        <p:spPr>
          <a:xfrm>
            <a:off x="272296" y="1436914"/>
            <a:ext cx="4312767"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9" name="Picture 8"/>
          <p:cNvPicPr>
            <a:picLocks noChangeAspect="1"/>
          </p:cNvPicPr>
          <p:nvPr/>
        </p:nvPicPr>
        <p:blipFill>
          <a:blip r:embed="rId3"/>
          <a:stretch>
            <a:fillRect/>
          </a:stretch>
        </p:blipFill>
        <p:spPr>
          <a:xfrm>
            <a:off x="272296" y="1799585"/>
            <a:ext cx="11650582" cy="2641788"/>
          </a:xfrm>
          <a:prstGeom prst="rect">
            <a:avLst/>
          </a:prstGeom>
        </p:spPr>
      </p:pic>
    </p:spTree>
    <p:extLst>
      <p:ext uri="{BB962C8B-B14F-4D97-AF65-F5344CB8AC3E}">
        <p14:creationId xmlns:p14="http://schemas.microsoft.com/office/powerpoint/2010/main" val="224729722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325</a:t>
            </a:fld>
            <a:endParaRPr lang="en-AU"/>
          </a:p>
        </p:txBody>
      </p:sp>
      <p:sp>
        <p:nvSpPr>
          <p:cNvPr id="5" name="Rounded Rectangle 4"/>
          <p:cNvSpPr/>
          <p:nvPr/>
        </p:nvSpPr>
        <p:spPr>
          <a:xfrm>
            <a:off x="157395" y="349623"/>
            <a:ext cx="11474311" cy="59353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445470" y="1031967"/>
            <a:ext cx="10767013" cy="3642772"/>
          </a:xfrm>
          <a:prstGeom prst="rect">
            <a:avLst/>
          </a:prstGeom>
        </p:spPr>
      </p:pic>
    </p:spTree>
    <p:extLst>
      <p:ext uri="{BB962C8B-B14F-4D97-AF65-F5344CB8AC3E}">
        <p14:creationId xmlns:p14="http://schemas.microsoft.com/office/powerpoint/2010/main" val="356479704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326</a:t>
            </a:fld>
            <a:endParaRPr lang="en-AU"/>
          </a:p>
        </p:txBody>
      </p:sp>
      <p:pic>
        <p:nvPicPr>
          <p:cNvPr id="4" name="Picture 3"/>
          <p:cNvPicPr>
            <a:picLocks noChangeAspect="1"/>
          </p:cNvPicPr>
          <p:nvPr/>
        </p:nvPicPr>
        <p:blipFill>
          <a:blip r:embed="rId2"/>
          <a:stretch>
            <a:fillRect/>
          </a:stretch>
        </p:blipFill>
        <p:spPr>
          <a:xfrm>
            <a:off x="1982027" y="253714"/>
            <a:ext cx="7824633" cy="474753"/>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a:solidFill>
                  <a:srgbClr val="00B050"/>
                </a:solidFill>
              </a:rPr>
              <a:t>Problem</a:t>
            </a:r>
          </a:p>
        </p:txBody>
      </p:sp>
      <p:pic>
        <p:nvPicPr>
          <p:cNvPr id="6" name="Picture 5"/>
          <p:cNvPicPr>
            <a:picLocks noChangeAspect="1"/>
          </p:cNvPicPr>
          <p:nvPr/>
        </p:nvPicPr>
        <p:blipFill>
          <a:blip r:embed="rId3"/>
          <a:stretch>
            <a:fillRect/>
          </a:stretch>
        </p:blipFill>
        <p:spPr>
          <a:xfrm>
            <a:off x="3331029" y="1272305"/>
            <a:ext cx="3670662" cy="1907304"/>
          </a:xfrm>
          <a:prstGeom prst="rect">
            <a:avLst/>
          </a:prstGeom>
        </p:spPr>
      </p:pic>
      <p:pic>
        <p:nvPicPr>
          <p:cNvPr id="7" name="Picture 6"/>
          <p:cNvPicPr>
            <a:picLocks noChangeAspect="1"/>
          </p:cNvPicPr>
          <p:nvPr/>
        </p:nvPicPr>
        <p:blipFill>
          <a:blip r:embed="rId4"/>
          <a:stretch>
            <a:fillRect/>
          </a:stretch>
        </p:blipFill>
        <p:spPr>
          <a:xfrm>
            <a:off x="223869" y="3440293"/>
            <a:ext cx="1435113" cy="674503"/>
          </a:xfrm>
          <a:prstGeom prst="rect">
            <a:avLst/>
          </a:prstGeom>
        </p:spPr>
      </p:pic>
      <p:pic>
        <p:nvPicPr>
          <p:cNvPr id="8" name="Picture 7"/>
          <p:cNvPicPr>
            <a:picLocks noChangeAspect="1"/>
          </p:cNvPicPr>
          <p:nvPr/>
        </p:nvPicPr>
        <p:blipFill>
          <a:blip r:embed="rId5"/>
          <a:stretch>
            <a:fillRect/>
          </a:stretch>
        </p:blipFill>
        <p:spPr>
          <a:xfrm>
            <a:off x="425903" y="4245429"/>
            <a:ext cx="11004535" cy="1662679"/>
          </a:xfrm>
          <a:prstGeom prst="rect">
            <a:avLst/>
          </a:prstGeom>
        </p:spPr>
      </p:pic>
    </p:spTree>
    <p:extLst>
      <p:ext uri="{BB962C8B-B14F-4D97-AF65-F5344CB8AC3E}">
        <p14:creationId xmlns:p14="http://schemas.microsoft.com/office/powerpoint/2010/main" val="381022202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327</a:t>
            </a:fld>
            <a:endParaRPr lang="en-AU"/>
          </a:p>
        </p:txBody>
      </p:sp>
      <p:pic>
        <p:nvPicPr>
          <p:cNvPr id="4" name="Picture 3"/>
          <p:cNvPicPr>
            <a:picLocks noChangeAspect="1"/>
          </p:cNvPicPr>
          <p:nvPr/>
        </p:nvPicPr>
        <p:blipFill>
          <a:blip r:embed="rId2"/>
          <a:stretch>
            <a:fillRect/>
          </a:stretch>
        </p:blipFill>
        <p:spPr>
          <a:xfrm>
            <a:off x="519062" y="182785"/>
            <a:ext cx="7989927" cy="529453"/>
          </a:xfrm>
          <a:prstGeom prst="rect">
            <a:avLst/>
          </a:prstGeom>
        </p:spPr>
      </p:pic>
      <p:pic>
        <p:nvPicPr>
          <p:cNvPr id="5" name="Picture 4"/>
          <p:cNvPicPr>
            <a:picLocks noChangeAspect="1"/>
          </p:cNvPicPr>
          <p:nvPr/>
        </p:nvPicPr>
        <p:blipFill>
          <a:blip r:embed="rId3"/>
          <a:stretch>
            <a:fillRect/>
          </a:stretch>
        </p:blipFill>
        <p:spPr>
          <a:xfrm>
            <a:off x="1965208" y="801312"/>
            <a:ext cx="5206903" cy="1685033"/>
          </a:xfrm>
          <a:prstGeom prst="rect">
            <a:avLst/>
          </a:prstGeom>
        </p:spPr>
      </p:pic>
      <p:pic>
        <p:nvPicPr>
          <p:cNvPr id="7" name="Picture 6"/>
          <p:cNvPicPr>
            <a:picLocks noChangeAspect="1"/>
          </p:cNvPicPr>
          <p:nvPr/>
        </p:nvPicPr>
        <p:blipFill>
          <a:blip r:embed="rId4"/>
          <a:stretch>
            <a:fillRect/>
          </a:stretch>
        </p:blipFill>
        <p:spPr>
          <a:xfrm>
            <a:off x="309240" y="2848110"/>
            <a:ext cx="7880658" cy="365127"/>
          </a:xfrm>
          <a:prstGeom prst="rect">
            <a:avLst/>
          </a:prstGeom>
        </p:spPr>
      </p:pic>
      <p:pic>
        <p:nvPicPr>
          <p:cNvPr id="8" name="Picture 7"/>
          <p:cNvPicPr>
            <a:picLocks noChangeAspect="1"/>
          </p:cNvPicPr>
          <p:nvPr/>
        </p:nvPicPr>
        <p:blipFill>
          <a:blip r:embed="rId5"/>
          <a:stretch>
            <a:fillRect/>
          </a:stretch>
        </p:blipFill>
        <p:spPr>
          <a:xfrm>
            <a:off x="286465" y="3476074"/>
            <a:ext cx="3963104" cy="429217"/>
          </a:xfrm>
          <a:prstGeom prst="rect">
            <a:avLst/>
          </a:prstGeom>
        </p:spPr>
      </p:pic>
      <p:pic>
        <p:nvPicPr>
          <p:cNvPr id="11" name="Picture 10"/>
          <p:cNvPicPr>
            <a:picLocks noChangeAspect="1"/>
          </p:cNvPicPr>
          <p:nvPr/>
        </p:nvPicPr>
        <p:blipFill>
          <a:blip r:embed="rId6"/>
          <a:stretch>
            <a:fillRect/>
          </a:stretch>
        </p:blipFill>
        <p:spPr>
          <a:xfrm>
            <a:off x="4249569" y="3500251"/>
            <a:ext cx="5068389" cy="380861"/>
          </a:xfrm>
          <a:prstGeom prst="rect">
            <a:avLst/>
          </a:prstGeom>
        </p:spPr>
      </p:pic>
      <p:pic>
        <p:nvPicPr>
          <p:cNvPr id="13" name="Picture 12"/>
          <p:cNvPicPr>
            <a:picLocks noChangeAspect="1"/>
          </p:cNvPicPr>
          <p:nvPr/>
        </p:nvPicPr>
        <p:blipFill>
          <a:blip r:embed="rId7"/>
          <a:stretch>
            <a:fillRect/>
          </a:stretch>
        </p:blipFill>
        <p:spPr>
          <a:xfrm>
            <a:off x="3686185" y="4211612"/>
            <a:ext cx="5990183" cy="1916215"/>
          </a:xfrm>
          <a:prstGeom prst="rect">
            <a:avLst/>
          </a:prstGeom>
        </p:spPr>
      </p:pic>
      <p:pic>
        <p:nvPicPr>
          <p:cNvPr id="15" name="Picture 14"/>
          <p:cNvPicPr>
            <a:picLocks noChangeAspect="1"/>
          </p:cNvPicPr>
          <p:nvPr/>
        </p:nvPicPr>
        <p:blipFill>
          <a:blip r:embed="rId8"/>
          <a:stretch>
            <a:fillRect/>
          </a:stretch>
        </p:blipFill>
        <p:spPr>
          <a:xfrm>
            <a:off x="257907" y="3905291"/>
            <a:ext cx="3414602" cy="430412"/>
          </a:xfrm>
          <a:prstGeom prst="rect">
            <a:avLst/>
          </a:prstGeom>
        </p:spPr>
      </p:pic>
    </p:spTree>
    <p:extLst>
      <p:ext uri="{BB962C8B-B14F-4D97-AF65-F5344CB8AC3E}">
        <p14:creationId xmlns:p14="http://schemas.microsoft.com/office/powerpoint/2010/main" val="965642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328</a:t>
            </a:fld>
            <a:endParaRPr lang="en-AU"/>
          </a:p>
        </p:txBody>
      </p:sp>
      <p:pic>
        <p:nvPicPr>
          <p:cNvPr id="5" name="Picture 4"/>
          <p:cNvPicPr>
            <a:picLocks noChangeAspect="1"/>
          </p:cNvPicPr>
          <p:nvPr/>
        </p:nvPicPr>
        <p:blipFill>
          <a:blip r:embed="rId2"/>
          <a:stretch>
            <a:fillRect/>
          </a:stretch>
        </p:blipFill>
        <p:spPr>
          <a:xfrm>
            <a:off x="125576" y="457202"/>
            <a:ext cx="11491204" cy="4532810"/>
          </a:xfrm>
          <a:prstGeom prst="rect">
            <a:avLst/>
          </a:prstGeom>
        </p:spPr>
      </p:pic>
    </p:spTree>
    <p:extLst>
      <p:ext uri="{BB962C8B-B14F-4D97-AF65-F5344CB8AC3E}">
        <p14:creationId xmlns:p14="http://schemas.microsoft.com/office/powerpoint/2010/main" val="46708116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329</a:t>
            </a:fld>
            <a:endParaRPr lang="en-AU"/>
          </a:p>
        </p:txBody>
      </p:sp>
      <p:pic>
        <p:nvPicPr>
          <p:cNvPr id="4" name="Picture 3"/>
          <p:cNvPicPr>
            <a:picLocks noChangeAspect="1"/>
          </p:cNvPicPr>
          <p:nvPr/>
        </p:nvPicPr>
        <p:blipFill>
          <a:blip r:embed="rId2"/>
          <a:stretch>
            <a:fillRect/>
          </a:stretch>
        </p:blipFill>
        <p:spPr>
          <a:xfrm>
            <a:off x="436034" y="222069"/>
            <a:ext cx="9125977" cy="2553382"/>
          </a:xfrm>
          <a:prstGeom prst="rect">
            <a:avLst/>
          </a:prstGeom>
        </p:spPr>
      </p:pic>
      <p:pic>
        <p:nvPicPr>
          <p:cNvPr id="5" name="Picture 4"/>
          <p:cNvPicPr>
            <a:picLocks noChangeAspect="1"/>
          </p:cNvPicPr>
          <p:nvPr/>
        </p:nvPicPr>
        <p:blipFill>
          <a:blip r:embed="rId3"/>
          <a:stretch>
            <a:fillRect/>
          </a:stretch>
        </p:blipFill>
        <p:spPr>
          <a:xfrm>
            <a:off x="592789" y="2906080"/>
            <a:ext cx="4686170" cy="398823"/>
          </a:xfrm>
          <a:prstGeom prst="rect">
            <a:avLst/>
          </a:prstGeom>
        </p:spPr>
      </p:pic>
      <p:pic>
        <p:nvPicPr>
          <p:cNvPr id="6" name="Picture 5"/>
          <p:cNvPicPr>
            <a:picLocks noChangeAspect="1"/>
          </p:cNvPicPr>
          <p:nvPr/>
        </p:nvPicPr>
        <p:blipFill>
          <a:blip r:embed="rId4"/>
          <a:stretch>
            <a:fillRect/>
          </a:stretch>
        </p:blipFill>
        <p:spPr>
          <a:xfrm>
            <a:off x="5397499" y="2812937"/>
            <a:ext cx="2127029" cy="491966"/>
          </a:xfrm>
          <a:prstGeom prst="rect">
            <a:avLst/>
          </a:prstGeom>
        </p:spPr>
      </p:pic>
      <p:pic>
        <p:nvPicPr>
          <p:cNvPr id="7" name="Picture 6"/>
          <p:cNvPicPr>
            <a:picLocks noChangeAspect="1"/>
          </p:cNvPicPr>
          <p:nvPr/>
        </p:nvPicPr>
        <p:blipFill>
          <a:blip r:embed="rId5"/>
          <a:stretch>
            <a:fillRect/>
          </a:stretch>
        </p:blipFill>
        <p:spPr>
          <a:xfrm>
            <a:off x="592789" y="3594870"/>
            <a:ext cx="10619694" cy="1791104"/>
          </a:xfrm>
          <a:prstGeom prst="rect">
            <a:avLst/>
          </a:prstGeom>
        </p:spPr>
      </p:pic>
      <p:cxnSp>
        <p:nvCxnSpPr>
          <p:cNvPr id="8" name="Straight Connector 7"/>
          <p:cNvCxnSpPr/>
          <p:nvPr/>
        </p:nvCxnSpPr>
        <p:spPr>
          <a:xfrm>
            <a:off x="0" y="5631516"/>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1175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a:t>
            </a:fld>
            <a:endParaRPr lang="en-AU"/>
          </a:p>
        </p:txBody>
      </p:sp>
      <p:pic>
        <p:nvPicPr>
          <p:cNvPr id="4" name="Picture 3"/>
          <p:cNvPicPr>
            <a:picLocks noChangeAspect="1"/>
          </p:cNvPicPr>
          <p:nvPr/>
        </p:nvPicPr>
        <p:blipFill>
          <a:blip r:embed="rId2"/>
          <a:stretch>
            <a:fillRect/>
          </a:stretch>
        </p:blipFill>
        <p:spPr>
          <a:xfrm>
            <a:off x="330469" y="292100"/>
            <a:ext cx="10882014" cy="4271865"/>
          </a:xfrm>
          <a:prstGeom prst="rect">
            <a:avLst/>
          </a:prstGeom>
        </p:spPr>
      </p:pic>
      <p:cxnSp>
        <p:nvCxnSpPr>
          <p:cNvPr id="5" name="Straight Connector 4"/>
          <p:cNvCxnSpPr/>
          <p:nvPr/>
        </p:nvCxnSpPr>
        <p:spPr>
          <a:xfrm flipV="1">
            <a:off x="0" y="4563965"/>
            <a:ext cx="12192000" cy="2073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3656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330</a:t>
            </a:fld>
            <a:endParaRPr lang="en-AU"/>
          </a:p>
        </p:txBody>
      </p:sp>
      <p:pic>
        <p:nvPicPr>
          <p:cNvPr id="5" name="Picture 4"/>
          <p:cNvPicPr>
            <a:picLocks noChangeAspect="1"/>
          </p:cNvPicPr>
          <p:nvPr/>
        </p:nvPicPr>
        <p:blipFill>
          <a:blip r:embed="rId2"/>
          <a:stretch>
            <a:fillRect/>
          </a:stretch>
        </p:blipFill>
        <p:spPr>
          <a:xfrm>
            <a:off x="1227907" y="662319"/>
            <a:ext cx="8829131" cy="4514518"/>
          </a:xfrm>
          <a:prstGeom prst="rect">
            <a:avLst/>
          </a:prstGeom>
        </p:spPr>
      </p:pic>
    </p:spTree>
    <p:extLst>
      <p:ext uri="{BB962C8B-B14F-4D97-AF65-F5344CB8AC3E}">
        <p14:creationId xmlns:p14="http://schemas.microsoft.com/office/powerpoint/2010/main" val="75093169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331</a:t>
            </a:fld>
            <a:endParaRPr lang="en-AU"/>
          </a:p>
        </p:txBody>
      </p:sp>
      <p:pic>
        <p:nvPicPr>
          <p:cNvPr id="6" name="Picture 5"/>
          <p:cNvPicPr>
            <a:picLocks noChangeAspect="1"/>
          </p:cNvPicPr>
          <p:nvPr/>
        </p:nvPicPr>
        <p:blipFill>
          <a:blip r:embed="rId2"/>
          <a:stretch>
            <a:fillRect/>
          </a:stretch>
        </p:blipFill>
        <p:spPr>
          <a:xfrm>
            <a:off x="308091" y="261257"/>
            <a:ext cx="11082720" cy="4010297"/>
          </a:xfrm>
          <a:prstGeom prst="rect">
            <a:avLst/>
          </a:prstGeom>
        </p:spPr>
      </p:pic>
      <p:pic>
        <p:nvPicPr>
          <p:cNvPr id="7" name="Picture 6"/>
          <p:cNvPicPr>
            <a:picLocks noChangeAspect="1"/>
          </p:cNvPicPr>
          <p:nvPr/>
        </p:nvPicPr>
        <p:blipFill>
          <a:blip r:embed="rId3"/>
          <a:stretch>
            <a:fillRect/>
          </a:stretch>
        </p:blipFill>
        <p:spPr>
          <a:xfrm>
            <a:off x="457209" y="4429225"/>
            <a:ext cx="11103419" cy="818836"/>
          </a:xfrm>
          <a:prstGeom prst="rect">
            <a:avLst/>
          </a:prstGeom>
        </p:spPr>
      </p:pic>
      <p:pic>
        <p:nvPicPr>
          <p:cNvPr id="8" name="Picture 7"/>
          <p:cNvPicPr>
            <a:picLocks noChangeAspect="1"/>
          </p:cNvPicPr>
          <p:nvPr/>
        </p:nvPicPr>
        <p:blipFill>
          <a:blip r:embed="rId4"/>
          <a:stretch>
            <a:fillRect/>
          </a:stretch>
        </p:blipFill>
        <p:spPr>
          <a:xfrm>
            <a:off x="5451837" y="3560144"/>
            <a:ext cx="2617742" cy="339337"/>
          </a:xfrm>
          <a:prstGeom prst="rect">
            <a:avLst/>
          </a:prstGeom>
        </p:spPr>
      </p:pic>
      <p:pic>
        <p:nvPicPr>
          <p:cNvPr id="9" name="Picture 8"/>
          <p:cNvPicPr>
            <a:picLocks noChangeAspect="1"/>
          </p:cNvPicPr>
          <p:nvPr/>
        </p:nvPicPr>
        <p:blipFill>
          <a:blip r:embed="rId5"/>
          <a:stretch>
            <a:fillRect/>
          </a:stretch>
        </p:blipFill>
        <p:spPr>
          <a:xfrm>
            <a:off x="5595529" y="3192867"/>
            <a:ext cx="2098494" cy="334543"/>
          </a:xfrm>
          <a:prstGeom prst="rect">
            <a:avLst/>
          </a:prstGeom>
        </p:spPr>
      </p:pic>
    </p:spTree>
    <p:extLst>
      <p:ext uri="{BB962C8B-B14F-4D97-AF65-F5344CB8AC3E}">
        <p14:creationId xmlns:p14="http://schemas.microsoft.com/office/powerpoint/2010/main" val="273695015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332</a:t>
            </a:fld>
            <a:endParaRPr lang="en-AU"/>
          </a:p>
        </p:txBody>
      </p:sp>
      <p:pic>
        <p:nvPicPr>
          <p:cNvPr id="5" name="Picture 4"/>
          <p:cNvPicPr>
            <a:picLocks noChangeAspect="1"/>
          </p:cNvPicPr>
          <p:nvPr/>
        </p:nvPicPr>
        <p:blipFill>
          <a:blip r:embed="rId2"/>
          <a:stretch>
            <a:fillRect/>
          </a:stretch>
        </p:blipFill>
        <p:spPr>
          <a:xfrm>
            <a:off x="117565" y="1014652"/>
            <a:ext cx="7452088" cy="2838891"/>
          </a:xfrm>
          <a:prstGeom prst="rect">
            <a:avLst/>
          </a:prstGeom>
        </p:spPr>
      </p:pic>
      <p:sp>
        <p:nvSpPr>
          <p:cNvPr id="7" name="TextBox 6"/>
          <p:cNvSpPr txBox="1"/>
          <p:nvPr/>
        </p:nvSpPr>
        <p:spPr>
          <a:xfrm>
            <a:off x="641339" y="274320"/>
            <a:ext cx="1784826" cy="584775"/>
          </a:xfrm>
          <a:prstGeom prst="rect">
            <a:avLst/>
          </a:prstGeom>
          <a:noFill/>
        </p:spPr>
        <p:txBody>
          <a:bodyPr wrap="square" rtlCol="0">
            <a:spAutoFit/>
          </a:bodyPr>
          <a:lstStyle/>
          <a:p>
            <a:r>
              <a:rPr lang="en-US" sz="3200" b="1" u="sng" dirty="0">
                <a:solidFill>
                  <a:srgbClr val="00B050"/>
                </a:solidFill>
              </a:rPr>
              <a:t>Problem</a:t>
            </a:r>
          </a:p>
        </p:txBody>
      </p:sp>
      <p:pic>
        <p:nvPicPr>
          <p:cNvPr id="8" name="Picture 7"/>
          <p:cNvPicPr>
            <a:picLocks noChangeAspect="1"/>
          </p:cNvPicPr>
          <p:nvPr/>
        </p:nvPicPr>
        <p:blipFill>
          <a:blip r:embed="rId3"/>
          <a:stretch>
            <a:fillRect/>
          </a:stretch>
        </p:blipFill>
        <p:spPr>
          <a:xfrm>
            <a:off x="473296" y="3853543"/>
            <a:ext cx="2355945" cy="444518"/>
          </a:xfrm>
          <a:prstGeom prst="rect">
            <a:avLst/>
          </a:prstGeom>
        </p:spPr>
      </p:pic>
      <p:cxnSp>
        <p:nvCxnSpPr>
          <p:cNvPr id="9" name="Straight Connector 8"/>
          <p:cNvCxnSpPr/>
          <p:nvPr/>
        </p:nvCxnSpPr>
        <p:spPr>
          <a:xfrm>
            <a:off x="641339" y="4298061"/>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5986800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333</a:t>
            </a:fld>
            <a:endParaRPr lang="en-AU"/>
          </a:p>
        </p:txBody>
      </p:sp>
      <p:pic>
        <p:nvPicPr>
          <p:cNvPr id="4" name="Picture 3"/>
          <p:cNvPicPr>
            <a:picLocks noChangeAspect="1"/>
          </p:cNvPicPr>
          <p:nvPr/>
        </p:nvPicPr>
        <p:blipFill>
          <a:blip r:embed="rId2"/>
          <a:stretch>
            <a:fillRect/>
          </a:stretch>
        </p:blipFill>
        <p:spPr>
          <a:xfrm>
            <a:off x="418012" y="296886"/>
            <a:ext cx="9100729" cy="5889602"/>
          </a:xfrm>
          <a:prstGeom prst="rect">
            <a:avLst/>
          </a:prstGeom>
        </p:spPr>
      </p:pic>
      <p:cxnSp>
        <p:nvCxnSpPr>
          <p:cNvPr id="5" name="Straight Connector 4"/>
          <p:cNvCxnSpPr/>
          <p:nvPr/>
        </p:nvCxnSpPr>
        <p:spPr>
          <a:xfrm>
            <a:off x="0" y="612259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028481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334</a:t>
            </a:fld>
            <a:endParaRPr lang="en-AU"/>
          </a:p>
        </p:txBody>
      </p:sp>
      <p:pic>
        <p:nvPicPr>
          <p:cNvPr id="4" name="Picture 3"/>
          <p:cNvPicPr>
            <a:picLocks noChangeAspect="1"/>
          </p:cNvPicPr>
          <p:nvPr/>
        </p:nvPicPr>
        <p:blipFill>
          <a:blip r:embed="rId2"/>
          <a:stretch>
            <a:fillRect/>
          </a:stretch>
        </p:blipFill>
        <p:spPr>
          <a:xfrm>
            <a:off x="197201" y="1020882"/>
            <a:ext cx="9437346" cy="3459678"/>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a:solidFill>
                  <a:srgbClr val="00B050"/>
                </a:solidFill>
              </a:rPr>
              <a:t>Problem</a:t>
            </a:r>
          </a:p>
        </p:txBody>
      </p:sp>
    </p:spTree>
    <p:extLst>
      <p:ext uri="{BB962C8B-B14F-4D97-AF65-F5344CB8AC3E}">
        <p14:creationId xmlns:p14="http://schemas.microsoft.com/office/powerpoint/2010/main" val="421758841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335</a:t>
            </a:fld>
            <a:endParaRPr lang="en-AU"/>
          </a:p>
        </p:txBody>
      </p:sp>
      <p:pic>
        <p:nvPicPr>
          <p:cNvPr id="8" name="Picture 7"/>
          <p:cNvPicPr>
            <a:picLocks noChangeAspect="1"/>
          </p:cNvPicPr>
          <p:nvPr/>
        </p:nvPicPr>
        <p:blipFill>
          <a:blip r:embed="rId2"/>
          <a:stretch>
            <a:fillRect/>
          </a:stretch>
        </p:blipFill>
        <p:spPr>
          <a:xfrm>
            <a:off x="792615" y="3527925"/>
            <a:ext cx="7332481" cy="1317094"/>
          </a:xfrm>
          <a:prstGeom prst="rect">
            <a:avLst/>
          </a:prstGeom>
        </p:spPr>
      </p:pic>
      <p:pic>
        <p:nvPicPr>
          <p:cNvPr id="9" name="Picture 8"/>
          <p:cNvPicPr>
            <a:picLocks noChangeAspect="1"/>
          </p:cNvPicPr>
          <p:nvPr/>
        </p:nvPicPr>
        <p:blipFill>
          <a:blip r:embed="rId3"/>
          <a:stretch>
            <a:fillRect/>
          </a:stretch>
        </p:blipFill>
        <p:spPr>
          <a:xfrm>
            <a:off x="119913" y="220832"/>
            <a:ext cx="2879832" cy="630446"/>
          </a:xfrm>
          <a:prstGeom prst="rect">
            <a:avLst/>
          </a:prstGeom>
        </p:spPr>
      </p:pic>
      <p:pic>
        <p:nvPicPr>
          <p:cNvPr id="10" name="Picture 9"/>
          <p:cNvPicPr>
            <a:picLocks noChangeAspect="1"/>
          </p:cNvPicPr>
          <p:nvPr/>
        </p:nvPicPr>
        <p:blipFill>
          <a:blip r:embed="rId4"/>
          <a:stretch>
            <a:fillRect/>
          </a:stretch>
        </p:blipFill>
        <p:spPr>
          <a:xfrm>
            <a:off x="428297" y="1602068"/>
            <a:ext cx="9878532" cy="1454641"/>
          </a:xfrm>
          <a:prstGeom prst="rect">
            <a:avLst/>
          </a:prstGeom>
        </p:spPr>
      </p:pic>
      <p:cxnSp>
        <p:nvCxnSpPr>
          <p:cNvPr id="11" name="Straight Connector 10"/>
          <p:cNvCxnSpPr/>
          <p:nvPr/>
        </p:nvCxnSpPr>
        <p:spPr>
          <a:xfrm>
            <a:off x="689968" y="930892"/>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2930247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336</a:t>
            </a:fld>
            <a:endParaRPr lang="en-AU"/>
          </a:p>
        </p:txBody>
      </p:sp>
      <p:pic>
        <p:nvPicPr>
          <p:cNvPr id="6" name="Picture 5"/>
          <p:cNvPicPr>
            <a:picLocks noChangeAspect="1"/>
          </p:cNvPicPr>
          <p:nvPr/>
        </p:nvPicPr>
        <p:blipFill>
          <a:blip r:embed="rId2"/>
          <a:stretch>
            <a:fillRect/>
          </a:stretch>
        </p:blipFill>
        <p:spPr>
          <a:xfrm>
            <a:off x="286543" y="613955"/>
            <a:ext cx="11622087" cy="2717073"/>
          </a:xfrm>
          <a:prstGeom prst="rect">
            <a:avLst/>
          </a:prstGeom>
        </p:spPr>
      </p:pic>
      <p:cxnSp>
        <p:nvCxnSpPr>
          <p:cNvPr id="7" name="Straight Connector 6"/>
          <p:cNvCxnSpPr/>
          <p:nvPr/>
        </p:nvCxnSpPr>
        <p:spPr>
          <a:xfrm>
            <a:off x="117566" y="4338293"/>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641174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337</a:t>
            </a:fld>
            <a:endParaRPr lang="en-AU"/>
          </a:p>
        </p:txBody>
      </p:sp>
      <p:pic>
        <p:nvPicPr>
          <p:cNvPr id="4" name="Picture 3"/>
          <p:cNvPicPr>
            <a:picLocks noChangeAspect="1"/>
          </p:cNvPicPr>
          <p:nvPr/>
        </p:nvPicPr>
        <p:blipFill>
          <a:blip r:embed="rId2"/>
          <a:stretch>
            <a:fillRect/>
          </a:stretch>
        </p:blipFill>
        <p:spPr>
          <a:xfrm>
            <a:off x="327934" y="104503"/>
            <a:ext cx="5529669" cy="1134291"/>
          </a:xfrm>
          <a:prstGeom prst="rect">
            <a:avLst/>
          </a:prstGeom>
        </p:spPr>
      </p:pic>
      <p:cxnSp>
        <p:nvCxnSpPr>
          <p:cNvPr id="5" name="Straight Connector 4"/>
          <p:cNvCxnSpPr/>
          <p:nvPr/>
        </p:nvCxnSpPr>
        <p:spPr>
          <a:xfrm flipV="1">
            <a:off x="497647" y="1384663"/>
            <a:ext cx="5132444" cy="26507"/>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7" name="Picture 6"/>
          <p:cNvPicPr>
            <a:picLocks noChangeAspect="1"/>
          </p:cNvPicPr>
          <p:nvPr/>
        </p:nvPicPr>
        <p:blipFill>
          <a:blip r:embed="rId3"/>
          <a:stretch>
            <a:fillRect/>
          </a:stretch>
        </p:blipFill>
        <p:spPr>
          <a:xfrm>
            <a:off x="188794" y="1715321"/>
            <a:ext cx="9711664" cy="4419133"/>
          </a:xfrm>
          <a:prstGeom prst="rect">
            <a:avLst/>
          </a:prstGeom>
        </p:spPr>
      </p:pic>
    </p:spTree>
    <p:extLst>
      <p:ext uri="{BB962C8B-B14F-4D97-AF65-F5344CB8AC3E}">
        <p14:creationId xmlns:p14="http://schemas.microsoft.com/office/powerpoint/2010/main" val="220918422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338</a:t>
            </a:fld>
            <a:endParaRPr lang="en-AU"/>
          </a:p>
        </p:txBody>
      </p:sp>
      <p:pic>
        <p:nvPicPr>
          <p:cNvPr id="4" name="Picture 3"/>
          <p:cNvPicPr>
            <a:picLocks noChangeAspect="1"/>
          </p:cNvPicPr>
          <p:nvPr/>
        </p:nvPicPr>
        <p:blipFill>
          <a:blip r:embed="rId2"/>
          <a:stretch>
            <a:fillRect/>
          </a:stretch>
        </p:blipFill>
        <p:spPr>
          <a:xfrm>
            <a:off x="262370" y="0"/>
            <a:ext cx="11156597" cy="3605645"/>
          </a:xfrm>
          <a:prstGeom prst="rect">
            <a:avLst/>
          </a:prstGeom>
        </p:spPr>
      </p:pic>
    </p:spTree>
    <p:extLst>
      <p:ext uri="{BB962C8B-B14F-4D97-AF65-F5344CB8AC3E}">
        <p14:creationId xmlns:p14="http://schemas.microsoft.com/office/powerpoint/2010/main" val="35637085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339</a:t>
            </a:fld>
            <a:endParaRPr lang="en-AU"/>
          </a:p>
        </p:txBody>
      </p:sp>
      <p:pic>
        <p:nvPicPr>
          <p:cNvPr id="4" name="Picture 3"/>
          <p:cNvPicPr>
            <a:picLocks noChangeAspect="1"/>
          </p:cNvPicPr>
          <p:nvPr/>
        </p:nvPicPr>
        <p:blipFill>
          <a:blip r:embed="rId2"/>
          <a:stretch>
            <a:fillRect/>
          </a:stretch>
        </p:blipFill>
        <p:spPr>
          <a:xfrm>
            <a:off x="199158" y="0"/>
            <a:ext cx="11447913" cy="1558636"/>
          </a:xfrm>
          <a:prstGeom prst="rect">
            <a:avLst/>
          </a:prstGeom>
        </p:spPr>
      </p:pic>
    </p:spTree>
    <p:extLst>
      <p:ext uri="{BB962C8B-B14F-4D97-AF65-F5344CB8AC3E}">
        <p14:creationId xmlns:p14="http://schemas.microsoft.com/office/powerpoint/2010/main" val="1206771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a:t>
            </a:fld>
            <a:endParaRPr lang="en-AU" dirty="0"/>
          </a:p>
        </p:txBody>
      </p:sp>
      <p:sp>
        <p:nvSpPr>
          <p:cNvPr id="6" name="TextBox 5"/>
          <p:cNvSpPr txBox="1"/>
          <p:nvPr/>
        </p:nvSpPr>
        <p:spPr>
          <a:xfrm>
            <a:off x="2923502" y="356826"/>
            <a:ext cx="4636394" cy="769441"/>
          </a:xfrm>
          <a:prstGeom prst="rect">
            <a:avLst/>
          </a:prstGeom>
          <a:noFill/>
        </p:spPr>
        <p:txBody>
          <a:bodyPr wrap="square" rtlCol="0">
            <a:spAutoFit/>
          </a:bodyPr>
          <a:lstStyle/>
          <a:p>
            <a:pPr algn="ctr"/>
            <a:r>
              <a:rPr lang="en-US" sz="4400" u="sng">
                <a:solidFill>
                  <a:srgbClr val="00B050"/>
                </a:solidFill>
              </a:rPr>
              <a:t>Determinants</a:t>
            </a:r>
            <a:endParaRPr lang="en-AU" sz="4400" u="sng">
              <a:solidFill>
                <a:srgbClr val="00B050"/>
              </a:solidFill>
            </a:endParaRPr>
          </a:p>
        </p:txBody>
      </p:sp>
      <p:pic>
        <p:nvPicPr>
          <p:cNvPr id="7" name="Picture 6"/>
          <p:cNvPicPr>
            <a:picLocks noChangeAspect="1"/>
          </p:cNvPicPr>
          <p:nvPr/>
        </p:nvPicPr>
        <p:blipFill>
          <a:blip r:embed="rId2"/>
          <a:stretch>
            <a:fillRect/>
          </a:stretch>
        </p:blipFill>
        <p:spPr>
          <a:xfrm>
            <a:off x="515152" y="1413420"/>
            <a:ext cx="7572780" cy="1682840"/>
          </a:xfrm>
          <a:prstGeom prst="rect">
            <a:avLst/>
          </a:prstGeom>
        </p:spPr>
      </p:pic>
      <p:pic>
        <p:nvPicPr>
          <p:cNvPr id="8" name="Picture 7"/>
          <p:cNvPicPr>
            <a:picLocks noChangeAspect="1"/>
          </p:cNvPicPr>
          <p:nvPr/>
        </p:nvPicPr>
        <p:blipFill>
          <a:blip r:embed="rId3"/>
          <a:stretch>
            <a:fillRect/>
          </a:stretch>
        </p:blipFill>
        <p:spPr>
          <a:xfrm>
            <a:off x="3978465" y="4276812"/>
            <a:ext cx="4796456" cy="1451029"/>
          </a:xfrm>
          <a:prstGeom prst="rect">
            <a:avLst/>
          </a:prstGeom>
        </p:spPr>
      </p:pic>
      <p:sp>
        <p:nvSpPr>
          <p:cNvPr id="9" name="TextBox 8"/>
          <p:cNvSpPr txBox="1"/>
          <p:nvPr/>
        </p:nvSpPr>
        <p:spPr>
          <a:xfrm>
            <a:off x="515153" y="3579519"/>
            <a:ext cx="4198514" cy="461665"/>
          </a:xfrm>
          <a:prstGeom prst="rect">
            <a:avLst/>
          </a:prstGeom>
          <a:noFill/>
        </p:spPr>
        <p:txBody>
          <a:bodyPr wrap="square" rtlCol="0">
            <a:spAutoFit/>
          </a:bodyPr>
          <a:lstStyle/>
          <a:p>
            <a:r>
              <a:rPr lang="en-US" sz="2400" b="1"/>
              <a:t>For 2×2 Matrices the formula is</a:t>
            </a:r>
            <a:endParaRPr lang="en-AU" sz="2400" b="1"/>
          </a:p>
        </p:txBody>
      </p:sp>
      <p:sp>
        <p:nvSpPr>
          <p:cNvPr id="10" name="Rectangle 9"/>
          <p:cNvSpPr/>
          <p:nvPr/>
        </p:nvSpPr>
        <p:spPr>
          <a:xfrm>
            <a:off x="206062" y="5963469"/>
            <a:ext cx="11985938" cy="338554"/>
          </a:xfrm>
          <a:prstGeom prst="rect">
            <a:avLst/>
          </a:prstGeom>
        </p:spPr>
        <p:txBody>
          <a:bodyPr wrap="square">
            <a:spAutoFit/>
          </a:bodyPr>
          <a:lstStyle/>
          <a:p>
            <a:r>
              <a:rPr lang="en-US" sz="1600" b="1" dirty="0"/>
              <a:t>Let’s talk about minor and cofactor of an element with the help of which we will calculate determinants of higher order matrices.</a:t>
            </a:r>
            <a:endParaRPr lang="en-AU" sz="1600" b="1" dirty="0"/>
          </a:p>
        </p:txBody>
      </p:sp>
    </p:spTree>
    <p:extLst>
      <p:ext uri="{BB962C8B-B14F-4D97-AF65-F5344CB8AC3E}">
        <p14:creationId xmlns:p14="http://schemas.microsoft.com/office/powerpoint/2010/main" val="94113390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340</a:t>
            </a:fld>
            <a:endParaRPr lang="en-AU"/>
          </a:p>
        </p:txBody>
      </p:sp>
      <p:pic>
        <p:nvPicPr>
          <p:cNvPr id="4" name="Picture 3"/>
          <p:cNvPicPr>
            <a:picLocks noChangeAspect="1"/>
          </p:cNvPicPr>
          <p:nvPr/>
        </p:nvPicPr>
        <p:blipFill>
          <a:blip r:embed="rId2"/>
          <a:stretch>
            <a:fillRect/>
          </a:stretch>
        </p:blipFill>
        <p:spPr>
          <a:xfrm>
            <a:off x="403513" y="115165"/>
            <a:ext cx="11384177" cy="4747779"/>
          </a:xfrm>
          <a:prstGeom prst="rect">
            <a:avLst/>
          </a:prstGeom>
        </p:spPr>
      </p:pic>
    </p:spTree>
    <p:extLst>
      <p:ext uri="{BB962C8B-B14F-4D97-AF65-F5344CB8AC3E}">
        <p14:creationId xmlns:p14="http://schemas.microsoft.com/office/powerpoint/2010/main" val="398183414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341</a:t>
            </a:fld>
            <a:endParaRPr lang="en-AU"/>
          </a:p>
        </p:txBody>
      </p:sp>
      <p:pic>
        <p:nvPicPr>
          <p:cNvPr id="4" name="Picture 3"/>
          <p:cNvPicPr>
            <a:picLocks noChangeAspect="1"/>
          </p:cNvPicPr>
          <p:nvPr/>
        </p:nvPicPr>
        <p:blipFill>
          <a:blip r:embed="rId2"/>
          <a:stretch>
            <a:fillRect/>
          </a:stretch>
        </p:blipFill>
        <p:spPr>
          <a:xfrm>
            <a:off x="282719" y="218208"/>
            <a:ext cx="11487684" cy="4031673"/>
          </a:xfrm>
          <a:prstGeom prst="rect">
            <a:avLst/>
          </a:prstGeom>
        </p:spPr>
      </p:pic>
    </p:spTree>
    <p:extLst>
      <p:ext uri="{BB962C8B-B14F-4D97-AF65-F5344CB8AC3E}">
        <p14:creationId xmlns:p14="http://schemas.microsoft.com/office/powerpoint/2010/main" val="169668774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342</a:t>
            </a:fld>
            <a:endParaRPr lang="en-AU"/>
          </a:p>
        </p:txBody>
      </p:sp>
      <p:pic>
        <p:nvPicPr>
          <p:cNvPr id="4" name="Picture 3"/>
          <p:cNvPicPr>
            <a:picLocks noChangeAspect="1"/>
          </p:cNvPicPr>
          <p:nvPr/>
        </p:nvPicPr>
        <p:blipFill>
          <a:blip r:embed="rId2"/>
          <a:stretch>
            <a:fillRect/>
          </a:stretch>
        </p:blipFill>
        <p:spPr>
          <a:xfrm>
            <a:off x="187901" y="183572"/>
            <a:ext cx="10913841" cy="3286992"/>
          </a:xfrm>
          <a:prstGeom prst="rect">
            <a:avLst/>
          </a:prstGeom>
        </p:spPr>
      </p:pic>
    </p:spTree>
    <p:extLst>
      <p:ext uri="{BB962C8B-B14F-4D97-AF65-F5344CB8AC3E}">
        <p14:creationId xmlns:p14="http://schemas.microsoft.com/office/powerpoint/2010/main" val="95289499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343</a:t>
            </a:fld>
            <a:endParaRPr lang="en-AU"/>
          </a:p>
        </p:txBody>
      </p:sp>
      <p:pic>
        <p:nvPicPr>
          <p:cNvPr id="4" name="Picture 3"/>
          <p:cNvPicPr>
            <a:picLocks noChangeAspect="1"/>
          </p:cNvPicPr>
          <p:nvPr/>
        </p:nvPicPr>
        <p:blipFill>
          <a:blip r:embed="rId2"/>
          <a:stretch>
            <a:fillRect/>
          </a:stretch>
        </p:blipFill>
        <p:spPr>
          <a:xfrm>
            <a:off x="811789" y="139068"/>
            <a:ext cx="9454429" cy="6320717"/>
          </a:xfrm>
          <a:prstGeom prst="rect">
            <a:avLst/>
          </a:prstGeom>
        </p:spPr>
      </p:pic>
    </p:spTree>
    <p:extLst>
      <p:ext uri="{BB962C8B-B14F-4D97-AF65-F5344CB8AC3E}">
        <p14:creationId xmlns:p14="http://schemas.microsoft.com/office/powerpoint/2010/main" val="352336786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344</a:t>
            </a:fld>
            <a:endParaRPr lang="en-AU"/>
          </a:p>
        </p:txBody>
      </p:sp>
      <p:pic>
        <p:nvPicPr>
          <p:cNvPr id="4" name="Picture 3"/>
          <p:cNvPicPr>
            <a:picLocks noChangeAspect="1"/>
          </p:cNvPicPr>
          <p:nvPr/>
        </p:nvPicPr>
        <p:blipFill>
          <a:blip r:embed="rId2"/>
          <a:stretch>
            <a:fillRect/>
          </a:stretch>
        </p:blipFill>
        <p:spPr>
          <a:xfrm>
            <a:off x="569118" y="859095"/>
            <a:ext cx="7234237" cy="2769487"/>
          </a:xfrm>
          <a:prstGeom prst="rect">
            <a:avLst/>
          </a:prstGeom>
        </p:spPr>
      </p:pic>
      <p:sp>
        <p:nvSpPr>
          <p:cNvPr id="6" name="TextBox 5"/>
          <p:cNvSpPr txBox="1"/>
          <p:nvPr/>
        </p:nvSpPr>
        <p:spPr>
          <a:xfrm>
            <a:off x="641339" y="274320"/>
            <a:ext cx="1784826" cy="584775"/>
          </a:xfrm>
          <a:prstGeom prst="rect">
            <a:avLst/>
          </a:prstGeom>
          <a:noFill/>
        </p:spPr>
        <p:txBody>
          <a:bodyPr wrap="square" rtlCol="0">
            <a:spAutoFit/>
          </a:bodyPr>
          <a:lstStyle/>
          <a:p>
            <a:r>
              <a:rPr lang="en-US" sz="3200" b="1" u="sng" dirty="0">
                <a:solidFill>
                  <a:srgbClr val="00B050"/>
                </a:solidFill>
              </a:rPr>
              <a:t>Problem</a:t>
            </a:r>
          </a:p>
        </p:txBody>
      </p:sp>
    </p:spTree>
    <p:extLst>
      <p:ext uri="{BB962C8B-B14F-4D97-AF65-F5344CB8AC3E}">
        <p14:creationId xmlns:p14="http://schemas.microsoft.com/office/powerpoint/2010/main" val="91414080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345</a:t>
            </a:fld>
            <a:endParaRPr lang="en-AU"/>
          </a:p>
        </p:txBody>
      </p:sp>
      <p:pic>
        <p:nvPicPr>
          <p:cNvPr id="4" name="Picture 3"/>
          <p:cNvPicPr>
            <a:picLocks noChangeAspect="1"/>
          </p:cNvPicPr>
          <p:nvPr/>
        </p:nvPicPr>
        <p:blipFill>
          <a:blip r:embed="rId2"/>
          <a:stretch>
            <a:fillRect/>
          </a:stretch>
        </p:blipFill>
        <p:spPr>
          <a:xfrm>
            <a:off x="214447" y="297209"/>
            <a:ext cx="2567941" cy="570654"/>
          </a:xfrm>
          <a:prstGeom prst="rect">
            <a:avLst/>
          </a:prstGeom>
        </p:spPr>
      </p:pic>
      <p:cxnSp>
        <p:nvCxnSpPr>
          <p:cNvPr id="5" name="Straight Connector 4"/>
          <p:cNvCxnSpPr/>
          <p:nvPr/>
        </p:nvCxnSpPr>
        <p:spPr>
          <a:xfrm flipV="1">
            <a:off x="481188" y="867863"/>
            <a:ext cx="2034457" cy="38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3"/>
          <a:stretch>
            <a:fillRect/>
          </a:stretch>
        </p:blipFill>
        <p:spPr>
          <a:xfrm>
            <a:off x="481188" y="1396061"/>
            <a:ext cx="7330401" cy="573845"/>
          </a:xfrm>
          <a:prstGeom prst="rect">
            <a:avLst/>
          </a:prstGeom>
        </p:spPr>
      </p:pic>
      <p:pic>
        <p:nvPicPr>
          <p:cNvPr id="9" name="Picture 8"/>
          <p:cNvPicPr>
            <a:picLocks noChangeAspect="1"/>
          </p:cNvPicPr>
          <p:nvPr/>
        </p:nvPicPr>
        <p:blipFill>
          <a:blip r:embed="rId4"/>
          <a:stretch>
            <a:fillRect/>
          </a:stretch>
        </p:blipFill>
        <p:spPr>
          <a:xfrm>
            <a:off x="481188" y="2386284"/>
            <a:ext cx="7757937" cy="1741226"/>
          </a:xfrm>
          <a:prstGeom prst="rect">
            <a:avLst/>
          </a:prstGeom>
        </p:spPr>
      </p:pic>
      <p:cxnSp>
        <p:nvCxnSpPr>
          <p:cNvPr id="10" name="Straight Connector 9"/>
          <p:cNvCxnSpPr/>
          <p:nvPr/>
        </p:nvCxnSpPr>
        <p:spPr>
          <a:xfrm>
            <a:off x="0" y="4319924"/>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912930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346</a:t>
            </a:fld>
            <a:endParaRPr lang="en-AU"/>
          </a:p>
        </p:txBody>
      </p:sp>
      <p:pic>
        <p:nvPicPr>
          <p:cNvPr id="4" name="Picture 3"/>
          <p:cNvPicPr>
            <a:picLocks noChangeAspect="1"/>
          </p:cNvPicPr>
          <p:nvPr/>
        </p:nvPicPr>
        <p:blipFill>
          <a:blip r:embed="rId2"/>
          <a:stretch>
            <a:fillRect/>
          </a:stretch>
        </p:blipFill>
        <p:spPr>
          <a:xfrm>
            <a:off x="130629" y="491335"/>
            <a:ext cx="4498695" cy="1023957"/>
          </a:xfrm>
          <a:prstGeom prst="rect">
            <a:avLst/>
          </a:prstGeom>
        </p:spPr>
      </p:pic>
      <p:pic>
        <p:nvPicPr>
          <p:cNvPr id="5" name="Picture 4"/>
          <p:cNvPicPr>
            <a:picLocks noChangeAspect="1"/>
          </p:cNvPicPr>
          <p:nvPr/>
        </p:nvPicPr>
        <p:blipFill>
          <a:blip r:embed="rId3"/>
          <a:stretch>
            <a:fillRect/>
          </a:stretch>
        </p:blipFill>
        <p:spPr>
          <a:xfrm>
            <a:off x="192300" y="2253750"/>
            <a:ext cx="11810573" cy="2579507"/>
          </a:xfrm>
          <a:prstGeom prst="rect">
            <a:avLst/>
          </a:prstGeom>
        </p:spPr>
      </p:pic>
      <p:cxnSp>
        <p:nvCxnSpPr>
          <p:cNvPr id="6" name="Straight Connector 5"/>
          <p:cNvCxnSpPr/>
          <p:nvPr/>
        </p:nvCxnSpPr>
        <p:spPr>
          <a:xfrm flipV="1">
            <a:off x="130629" y="1619795"/>
            <a:ext cx="4383268" cy="6098"/>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1618140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347</a:t>
            </a:fld>
            <a:endParaRPr lang="en-AU"/>
          </a:p>
        </p:txBody>
      </p:sp>
      <p:pic>
        <p:nvPicPr>
          <p:cNvPr id="4" name="Picture 3"/>
          <p:cNvPicPr>
            <a:picLocks noChangeAspect="1"/>
          </p:cNvPicPr>
          <p:nvPr/>
        </p:nvPicPr>
        <p:blipFill>
          <a:blip r:embed="rId2"/>
          <a:stretch>
            <a:fillRect/>
          </a:stretch>
        </p:blipFill>
        <p:spPr>
          <a:xfrm>
            <a:off x="2176733" y="665253"/>
            <a:ext cx="5987552" cy="4820388"/>
          </a:xfrm>
          <a:prstGeom prst="rect">
            <a:avLst/>
          </a:prstGeom>
        </p:spPr>
      </p:pic>
    </p:spTree>
    <p:extLst>
      <p:ext uri="{BB962C8B-B14F-4D97-AF65-F5344CB8AC3E}">
        <p14:creationId xmlns:p14="http://schemas.microsoft.com/office/powerpoint/2010/main" val="2254320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348</a:t>
            </a:fld>
            <a:endParaRPr lang="en-AU"/>
          </a:p>
        </p:txBody>
      </p:sp>
      <p:pic>
        <p:nvPicPr>
          <p:cNvPr id="4" name="Picture 3"/>
          <p:cNvPicPr>
            <a:picLocks noChangeAspect="1"/>
          </p:cNvPicPr>
          <p:nvPr/>
        </p:nvPicPr>
        <p:blipFill>
          <a:blip r:embed="rId2"/>
          <a:stretch>
            <a:fillRect/>
          </a:stretch>
        </p:blipFill>
        <p:spPr>
          <a:xfrm>
            <a:off x="731520" y="503269"/>
            <a:ext cx="1858055" cy="460797"/>
          </a:xfrm>
          <a:prstGeom prst="rect">
            <a:avLst/>
          </a:prstGeom>
        </p:spPr>
      </p:pic>
      <p:pic>
        <p:nvPicPr>
          <p:cNvPr id="5" name="Picture 4"/>
          <p:cNvPicPr>
            <a:picLocks noChangeAspect="1"/>
          </p:cNvPicPr>
          <p:nvPr/>
        </p:nvPicPr>
        <p:blipFill>
          <a:blip r:embed="rId3"/>
          <a:stretch>
            <a:fillRect/>
          </a:stretch>
        </p:blipFill>
        <p:spPr>
          <a:xfrm>
            <a:off x="2589575" y="580090"/>
            <a:ext cx="3230694" cy="383976"/>
          </a:xfrm>
          <a:prstGeom prst="rect">
            <a:avLst/>
          </a:prstGeom>
        </p:spPr>
      </p:pic>
      <p:pic>
        <p:nvPicPr>
          <p:cNvPr id="6" name="Picture 5"/>
          <p:cNvPicPr>
            <a:picLocks noChangeAspect="1"/>
          </p:cNvPicPr>
          <p:nvPr/>
        </p:nvPicPr>
        <p:blipFill>
          <a:blip r:embed="rId4"/>
          <a:stretch>
            <a:fillRect/>
          </a:stretch>
        </p:blipFill>
        <p:spPr>
          <a:xfrm>
            <a:off x="5932297" y="580090"/>
            <a:ext cx="435082" cy="358303"/>
          </a:xfrm>
          <a:prstGeom prst="rect">
            <a:avLst/>
          </a:prstGeom>
        </p:spPr>
      </p:pic>
      <p:pic>
        <p:nvPicPr>
          <p:cNvPr id="7" name="Picture 6"/>
          <p:cNvPicPr>
            <a:picLocks noChangeAspect="1"/>
          </p:cNvPicPr>
          <p:nvPr/>
        </p:nvPicPr>
        <p:blipFill>
          <a:blip r:embed="rId5"/>
          <a:stretch>
            <a:fillRect/>
          </a:stretch>
        </p:blipFill>
        <p:spPr>
          <a:xfrm>
            <a:off x="6479407" y="368707"/>
            <a:ext cx="3219370" cy="741635"/>
          </a:xfrm>
          <a:prstGeom prst="rect">
            <a:avLst/>
          </a:prstGeom>
        </p:spPr>
      </p:pic>
      <p:pic>
        <p:nvPicPr>
          <p:cNvPr id="8" name="Picture 7"/>
          <p:cNvPicPr>
            <a:picLocks noChangeAspect="1"/>
          </p:cNvPicPr>
          <p:nvPr/>
        </p:nvPicPr>
        <p:blipFill>
          <a:blip r:embed="rId6"/>
          <a:stretch>
            <a:fillRect/>
          </a:stretch>
        </p:blipFill>
        <p:spPr>
          <a:xfrm>
            <a:off x="731520" y="1250598"/>
            <a:ext cx="2049623" cy="388490"/>
          </a:xfrm>
          <a:prstGeom prst="rect">
            <a:avLst/>
          </a:prstGeom>
        </p:spPr>
      </p:pic>
      <p:pic>
        <p:nvPicPr>
          <p:cNvPr id="9" name="Picture 8"/>
          <p:cNvPicPr>
            <a:picLocks noChangeAspect="1"/>
          </p:cNvPicPr>
          <p:nvPr/>
        </p:nvPicPr>
        <p:blipFill>
          <a:blip r:embed="rId7"/>
          <a:stretch>
            <a:fillRect/>
          </a:stretch>
        </p:blipFill>
        <p:spPr>
          <a:xfrm>
            <a:off x="2876560" y="1309080"/>
            <a:ext cx="2550568" cy="480107"/>
          </a:xfrm>
          <a:prstGeom prst="rect">
            <a:avLst/>
          </a:prstGeom>
        </p:spPr>
      </p:pic>
      <p:pic>
        <p:nvPicPr>
          <p:cNvPr id="10" name="Picture 9"/>
          <p:cNvPicPr>
            <a:picLocks noChangeAspect="1"/>
          </p:cNvPicPr>
          <p:nvPr/>
        </p:nvPicPr>
        <p:blipFill>
          <a:blip r:embed="rId8"/>
          <a:stretch>
            <a:fillRect/>
          </a:stretch>
        </p:blipFill>
        <p:spPr>
          <a:xfrm>
            <a:off x="5427128" y="1289362"/>
            <a:ext cx="4927848" cy="445374"/>
          </a:xfrm>
          <a:prstGeom prst="rect">
            <a:avLst/>
          </a:prstGeom>
        </p:spPr>
      </p:pic>
      <p:cxnSp>
        <p:nvCxnSpPr>
          <p:cNvPr id="11" name="Straight Connector 10"/>
          <p:cNvCxnSpPr/>
          <p:nvPr/>
        </p:nvCxnSpPr>
        <p:spPr>
          <a:xfrm>
            <a:off x="0" y="209923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217162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349</a:t>
            </a:fld>
            <a:endParaRPr lang="en-AU"/>
          </a:p>
        </p:txBody>
      </p:sp>
      <p:pic>
        <p:nvPicPr>
          <p:cNvPr id="4" name="Picture 3"/>
          <p:cNvPicPr>
            <a:picLocks noChangeAspect="1"/>
          </p:cNvPicPr>
          <p:nvPr/>
        </p:nvPicPr>
        <p:blipFill>
          <a:blip r:embed="rId2"/>
          <a:stretch>
            <a:fillRect/>
          </a:stretch>
        </p:blipFill>
        <p:spPr>
          <a:xfrm>
            <a:off x="496389" y="1101052"/>
            <a:ext cx="8386354" cy="3138555"/>
          </a:xfrm>
          <a:prstGeom prst="rect">
            <a:avLst/>
          </a:prstGeom>
        </p:spPr>
      </p:pic>
      <p:sp>
        <p:nvSpPr>
          <p:cNvPr id="5" name="TextBox 4"/>
          <p:cNvSpPr txBox="1"/>
          <p:nvPr/>
        </p:nvSpPr>
        <p:spPr>
          <a:xfrm>
            <a:off x="641339" y="274320"/>
            <a:ext cx="1784826" cy="584775"/>
          </a:xfrm>
          <a:prstGeom prst="rect">
            <a:avLst/>
          </a:prstGeom>
          <a:noFill/>
        </p:spPr>
        <p:txBody>
          <a:bodyPr wrap="square" rtlCol="0">
            <a:spAutoFit/>
          </a:bodyPr>
          <a:lstStyle/>
          <a:p>
            <a:r>
              <a:rPr lang="en-US" sz="3200" b="1" u="sng" dirty="0">
                <a:solidFill>
                  <a:srgbClr val="00B050"/>
                </a:solidFill>
              </a:rPr>
              <a:t>Problem</a:t>
            </a:r>
          </a:p>
        </p:txBody>
      </p:sp>
    </p:spTree>
    <p:extLst>
      <p:ext uri="{BB962C8B-B14F-4D97-AF65-F5344CB8AC3E}">
        <p14:creationId xmlns:p14="http://schemas.microsoft.com/office/powerpoint/2010/main" val="3026064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a:t>
            </a:fld>
            <a:endParaRPr lang="en-AU"/>
          </a:p>
        </p:txBody>
      </p:sp>
      <p:sp>
        <p:nvSpPr>
          <p:cNvPr id="4" name="TextBox 3"/>
          <p:cNvSpPr txBox="1"/>
          <p:nvPr/>
        </p:nvSpPr>
        <p:spPr>
          <a:xfrm>
            <a:off x="399244" y="221426"/>
            <a:ext cx="5318976" cy="954107"/>
          </a:xfrm>
          <a:prstGeom prst="rect">
            <a:avLst/>
          </a:prstGeom>
          <a:noFill/>
        </p:spPr>
        <p:txBody>
          <a:bodyPr wrap="square" rtlCol="0">
            <a:spAutoFit/>
          </a:bodyPr>
          <a:lstStyle/>
          <a:p>
            <a:r>
              <a:rPr lang="en-US" sz="2800" b="1" u="sng">
                <a:solidFill>
                  <a:srgbClr val="00B050"/>
                </a:solidFill>
              </a:rPr>
              <a:t>Minor &amp; Cofactor of an element (In a Square Matrix)</a:t>
            </a:r>
            <a:endParaRPr lang="en-AU" sz="2800" b="1" u="sng">
              <a:solidFill>
                <a:srgbClr val="00B050"/>
              </a:solidFill>
            </a:endParaRPr>
          </a:p>
        </p:txBody>
      </p:sp>
      <p:pic>
        <p:nvPicPr>
          <p:cNvPr id="5" name="Picture 4"/>
          <p:cNvPicPr>
            <a:picLocks noChangeAspect="1"/>
          </p:cNvPicPr>
          <p:nvPr/>
        </p:nvPicPr>
        <p:blipFill>
          <a:blip r:embed="rId2"/>
          <a:stretch>
            <a:fillRect/>
          </a:stretch>
        </p:blipFill>
        <p:spPr>
          <a:xfrm>
            <a:off x="267084" y="1299444"/>
            <a:ext cx="9456466" cy="1769631"/>
          </a:xfrm>
          <a:prstGeom prst="rect">
            <a:avLst/>
          </a:prstGeom>
        </p:spPr>
      </p:pic>
      <p:pic>
        <p:nvPicPr>
          <p:cNvPr id="7" name="Picture 6"/>
          <p:cNvPicPr>
            <a:picLocks noChangeAspect="1"/>
          </p:cNvPicPr>
          <p:nvPr/>
        </p:nvPicPr>
        <p:blipFill>
          <a:blip r:embed="rId3"/>
          <a:stretch>
            <a:fillRect/>
          </a:stretch>
        </p:blipFill>
        <p:spPr>
          <a:xfrm>
            <a:off x="526959" y="3069075"/>
            <a:ext cx="6164127" cy="2945359"/>
          </a:xfrm>
          <a:prstGeom prst="rect">
            <a:avLst/>
          </a:prstGeom>
        </p:spPr>
      </p:pic>
      <p:pic>
        <p:nvPicPr>
          <p:cNvPr id="9" name="Picture 8"/>
          <p:cNvPicPr>
            <a:picLocks noChangeAspect="1"/>
          </p:cNvPicPr>
          <p:nvPr/>
        </p:nvPicPr>
        <p:blipFill>
          <a:blip r:embed="rId4"/>
          <a:stretch>
            <a:fillRect/>
          </a:stretch>
        </p:blipFill>
        <p:spPr>
          <a:xfrm>
            <a:off x="8087359" y="4359941"/>
            <a:ext cx="2732105" cy="760643"/>
          </a:xfrm>
          <a:prstGeom prst="rect">
            <a:avLst/>
          </a:prstGeom>
        </p:spPr>
      </p:pic>
      <p:pic>
        <p:nvPicPr>
          <p:cNvPr id="10" name="Picture 9"/>
          <p:cNvPicPr>
            <a:picLocks noChangeAspect="1"/>
          </p:cNvPicPr>
          <p:nvPr/>
        </p:nvPicPr>
        <p:blipFill>
          <a:blip r:embed="rId5"/>
          <a:stretch>
            <a:fillRect/>
          </a:stretch>
        </p:blipFill>
        <p:spPr>
          <a:xfrm>
            <a:off x="7975090" y="4931433"/>
            <a:ext cx="4346254" cy="1083001"/>
          </a:xfrm>
          <a:prstGeom prst="rect">
            <a:avLst/>
          </a:prstGeom>
        </p:spPr>
      </p:pic>
    </p:spTree>
    <p:extLst>
      <p:ext uri="{BB962C8B-B14F-4D97-AF65-F5344CB8AC3E}">
        <p14:creationId xmlns:p14="http://schemas.microsoft.com/office/powerpoint/2010/main" val="122960949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350</a:t>
            </a:fld>
            <a:endParaRPr lang="en-AU"/>
          </a:p>
        </p:txBody>
      </p:sp>
      <p:pic>
        <p:nvPicPr>
          <p:cNvPr id="4" name="Picture 3"/>
          <p:cNvPicPr>
            <a:picLocks noChangeAspect="1"/>
          </p:cNvPicPr>
          <p:nvPr/>
        </p:nvPicPr>
        <p:blipFill>
          <a:blip r:embed="rId2"/>
          <a:stretch>
            <a:fillRect/>
          </a:stretch>
        </p:blipFill>
        <p:spPr>
          <a:xfrm>
            <a:off x="535579" y="644276"/>
            <a:ext cx="7656058" cy="4651352"/>
          </a:xfrm>
          <a:prstGeom prst="rect">
            <a:avLst/>
          </a:prstGeom>
        </p:spPr>
      </p:pic>
    </p:spTree>
    <p:extLst>
      <p:ext uri="{BB962C8B-B14F-4D97-AF65-F5344CB8AC3E}">
        <p14:creationId xmlns:p14="http://schemas.microsoft.com/office/powerpoint/2010/main" val="47088275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351</a:t>
            </a:fld>
            <a:endParaRPr lang="en-AU"/>
          </a:p>
        </p:txBody>
      </p:sp>
      <p:pic>
        <p:nvPicPr>
          <p:cNvPr id="5" name="Picture 4"/>
          <p:cNvPicPr>
            <a:picLocks noChangeAspect="1"/>
          </p:cNvPicPr>
          <p:nvPr/>
        </p:nvPicPr>
        <p:blipFill>
          <a:blip r:embed="rId2"/>
          <a:stretch>
            <a:fillRect/>
          </a:stretch>
        </p:blipFill>
        <p:spPr>
          <a:xfrm>
            <a:off x="509451" y="875213"/>
            <a:ext cx="10154606" cy="813298"/>
          </a:xfrm>
          <a:prstGeom prst="rect">
            <a:avLst/>
          </a:prstGeom>
        </p:spPr>
      </p:pic>
      <p:pic>
        <p:nvPicPr>
          <p:cNvPr id="6" name="Picture 5"/>
          <p:cNvPicPr>
            <a:picLocks noChangeAspect="1"/>
          </p:cNvPicPr>
          <p:nvPr/>
        </p:nvPicPr>
        <p:blipFill>
          <a:blip r:embed="rId3"/>
          <a:stretch>
            <a:fillRect/>
          </a:stretch>
        </p:blipFill>
        <p:spPr>
          <a:xfrm>
            <a:off x="509451" y="2460476"/>
            <a:ext cx="8360229" cy="1144872"/>
          </a:xfrm>
          <a:prstGeom prst="rect">
            <a:avLst/>
          </a:prstGeom>
        </p:spPr>
      </p:pic>
      <p:cxnSp>
        <p:nvCxnSpPr>
          <p:cNvPr id="7" name="Straight Connector 6"/>
          <p:cNvCxnSpPr/>
          <p:nvPr/>
        </p:nvCxnSpPr>
        <p:spPr>
          <a:xfrm>
            <a:off x="0" y="379741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292447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352</a:t>
            </a:fld>
            <a:endParaRPr lang="en-AU"/>
          </a:p>
        </p:txBody>
      </p:sp>
      <p:pic>
        <p:nvPicPr>
          <p:cNvPr id="4" name="Picture 3"/>
          <p:cNvPicPr>
            <a:picLocks noChangeAspect="1"/>
          </p:cNvPicPr>
          <p:nvPr/>
        </p:nvPicPr>
        <p:blipFill>
          <a:blip r:embed="rId2"/>
          <a:stretch>
            <a:fillRect/>
          </a:stretch>
        </p:blipFill>
        <p:spPr>
          <a:xfrm>
            <a:off x="136816" y="1046537"/>
            <a:ext cx="11931533" cy="1944967"/>
          </a:xfrm>
          <a:prstGeom prst="rect">
            <a:avLst/>
          </a:prstGeom>
        </p:spPr>
      </p:pic>
      <p:pic>
        <p:nvPicPr>
          <p:cNvPr id="5" name="Picture 4"/>
          <p:cNvPicPr>
            <a:picLocks noChangeAspect="1"/>
          </p:cNvPicPr>
          <p:nvPr/>
        </p:nvPicPr>
        <p:blipFill>
          <a:blip r:embed="rId3"/>
          <a:stretch>
            <a:fillRect/>
          </a:stretch>
        </p:blipFill>
        <p:spPr>
          <a:xfrm>
            <a:off x="249452" y="3209832"/>
            <a:ext cx="1897150" cy="625161"/>
          </a:xfrm>
          <a:prstGeom prst="rect">
            <a:avLst/>
          </a:prstGeom>
        </p:spPr>
      </p:pic>
      <p:pic>
        <p:nvPicPr>
          <p:cNvPr id="6" name="Picture 5"/>
          <p:cNvPicPr>
            <a:picLocks noChangeAspect="1"/>
          </p:cNvPicPr>
          <p:nvPr/>
        </p:nvPicPr>
        <p:blipFill>
          <a:blip r:embed="rId4"/>
          <a:stretch>
            <a:fillRect/>
          </a:stretch>
        </p:blipFill>
        <p:spPr>
          <a:xfrm>
            <a:off x="136816" y="3974596"/>
            <a:ext cx="9763642" cy="1502097"/>
          </a:xfrm>
          <a:prstGeom prst="rect">
            <a:avLst/>
          </a:prstGeom>
        </p:spPr>
      </p:pic>
      <p:sp>
        <p:nvSpPr>
          <p:cNvPr id="7" name="TextBox 6"/>
          <p:cNvSpPr txBox="1"/>
          <p:nvPr/>
        </p:nvSpPr>
        <p:spPr>
          <a:xfrm>
            <a:off x="249452" y="328257"/>
            <a:ext cx="1784826" cy="584775"/>
          </a:xfrm>
          <a:prstGeom prst="rect">
            <a:avLst/>
          </a:prstGeom>
          <a:noFill/>
        </p:spPr>
        <p:txBody>
          <a:bodyPr wrap="square" rtlCol="0">
            <a:spAutoFit/>
          </a:bodyPr>
          <a:lstStyle/>
          <a:p>
            <a:r>
              <a:rPr lang="en-US" sz="3200" b="1" u="sng" dirty="0">
                <a:solidFill>
                  <a:srgbClr val="00B050"/>
                </a:solidFill>
              </a:rPr>
              <a:t>Problem</a:t>
            </a:r>
          </a:p>
        </p:txBody>
      </p:sp>
      <p:pic>
        <p:nvPicPr>
          <p:cNvPr id="8" name="Picture 7"/>
          <p:cNvPicPr>
            <a:picLocks noChangeAspect="1"/>
          </p:cNvPicPr>
          <p:nvPr/>
        </p:nvPicPr>
        <p:blipFill>
          <a:blip r:embed="rId5"/>
          <a:stretch>
            <a:fillRect/>
          </a:stretch>
        </p:blipFill>
        <p:spPr>
          <a:xfrm>
            <a:off x="249452" y="5476693"/>
            <a:ext cx="2747439" cy="622966"/>
          </a:xfrm>
          <a:prstGeom prst="rect">
            <a:avLst/>
          </a:prstGeom>
        </p:spPr>
      </p:pic>
      <p:cxnSp>
        <p:nvCxnSpPr>
          <p:cNvPr id="10" name="Straight Connector 9"/>
          <p:cNvCxnSpPr/>
          <p:nvPr/>
        </p:nvCxnSpPr>
        <p:spPr>
          <a:xfrm flipV="1">
            <a:off x="305614" y="3834993"/>
            <a:ext cx="1784826" cy="6098"/>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389516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353</a:t>
            </a:fld>
            <a:endParaRPr lang="en-AU"/>
          </a:p>
        </p:txBody>
      </p:sp>
      <p:pic>
        <p:nvPicPr>
          <p:cNvPr id="4" name="Picture 3"/>
          <p:cNvPicPr>
            <a:picLocks noChangeAspect="1"/>
          </p:cNvPicPr>
          <p:nvPr/>
        </p:nvPicPr>
        <p:blipFill>
          <a:blip r:embed="rId2"/>
          <a:stretch>
            <a:fillRect/>
          </a:stretch>
        </p:blipFill>
        <p:spPr>
          <a:xfrm>
            <a:off x="268223" y="214109"/>
            <a:ext cx="2245425" cy="771329"/>
          </a:xfrm>
          <a:prstGeom prst="rect">
            <a:avLst/>
          </a:prstGeom>
        </p:spPr>
      </p:pic>
      <p:pic>
        <p:nvPicPr>
          <p:cNvPr id="5" name="Picture 4"/>
          <p:cNvPicPr>
            <a:picLocks noChangeAspect="1"/>
          </p:cNvPicPr>
          <p:nvPr/>
        </p:nvPicPr>
        <p:blipFill>
          <a:blip r:embed="rId3"/>
          <a:stretch>
            <a:fillRect/>
          </a:stretch>
        </p:blipFill>
        <p:spPr>
          <a:xfrm>
            <a:off x="160477" y="1162594"/>
            <a:ext cx="8036892" cy="822960"/>
          </a:xfrm>
          <a:prstGeom prst="rect">
            <a:avLst/>
          </a:prstGeom>
        </p:spPr>
      </p:pic>
      <p:pic>
        <p:nvPicPr>
          <p:cNvPr id="6" name="Picture 5"/>
          <p:cNvPicPr>
            <a:picLocks noChangeAspect="1"/>
          </p:cNvPicPr>
          <p:nvPr/>
        </p:nvPicPr>
        <p:blipFill>
          <a:blip r:embed="rId4"/>
          <a:stretch>
            <a:fillRect/>
          </a:stretch>
        </p:blipFill>
        <p:spPr>
          <a:xfrm>
            <a:off x="431076" y="1985554"/>
            <a:ext cx="9944517" cy="560480"/>
          </a:xfrm>
          <a:prstGeom prst="rect">
            <a:avLst/>
          </a:prstGeom>
        </p:spPr>
      </p:pic>
      <p:cxnSp>
        <p:nvCxnSpPr>
          <p:cNvPr id="7" name="Straight Connector 6"/>
          <p:cNvCxnSpPr/>
          <p:nvPr/>
        </p:nvCxnSpPr>
        <p:spPr>
          <a:xfrm>
            <a:off x="0" y="2922199"/>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flipV="1">
            <a:off x="268223" y="828275"/>
            <a:ext cx="2070028" cy="13975"/>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212396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354</a:t>
            </a:fld>
            <a:endParaRPr lang="en-AU"/>
          </a:p>
        </p:txBody>
      </p:sp>
      <p:sp>
        <p:nvSpPr>
          <p:cNvPr id="7" name="Rounded Rectangle 6"/>
          <p:cNvSpPr/>
          <p:nvPr/>
        </p:nvSpPr>
        <p:spPr>
          <a:xfrm>
            <a:off x="347832" y="1092733"/>
            <a:ext cx="11103429" cy="2743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586611" y="1424454"/>
            <a:ext cx="10625872" cy="1870752"/>
          </a:xfrm>
          <a:prstGeom prst="rect">
            <a:avLst/>
          </a:prstGeom>
        </p:spPr>
      </p:pic>
    </p:spTree>
    <p:extLst>
      <p:ext uri="{BB962C8B-B14F-4D97-AF65-F5344CB8AC3E}">
        <p14:creationId xmlns:p14="http://schemas.microsoft.com/office/powerpoint/2010/main" val="21371021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355</a:t>
            </a:fld>
            <a:endParaRPr lang="en-AU"/>
          </a:p>
        </p:txBody>
      </p:sp>
      <p:pic>
        <p:nvPicPr>
          <p:cNvPr id="4" name="Picture 3"/>
          <p:cNvPicPr>
            <a:picLocks noChangeAspect="1"/>
          </p:cNvPicPr>
          <p:nvPr/>
        </p:nvPicPr>
        <p:blipFill>
          <a:blip r:embed="rId2"/>
          <a:stretch>
            <a:fillRect/>
          </a:stretch>
        </p:blipFill>
        <p:spPr>
          <a:xfrm>
            <a:off x="264541" y="966651"/>
            <a:ext cx="11180994" cy="1355272"/>
          </a:xfrm>
          <a:prstGeom prst="rect">
            <a:avLst/>
          </a:prstGeom>
        </p:spPr>
      </p:pic>
      <p:sp>
        <p:nvSpPr>
          <p:cNvPr id="6" name="TextBox 5"/>
          <p:cNvSpPr txBox="1"/>
          <p:nvPr/>
        </p:nvSpPr>
        <p:spPr>
          <a:xfrm>
            <a:off x="353522" y="250487"/>
            <a:ext cx="1784826" cy="584775"/>
          </a:xfrm>
          <a:prstGeom prst="rect">
            <a:avLst/>
          </a:prstGeom>
          <a:noFill/>
        </p:spPr>
        <p:txBody>
          <a:bodyPr wrap="square" rtlCol="0">
            <a:spAutoFit/>
          </a:bodyPr>
          <a:lstStyle/>
          <a:p>
            <a:r>
              <a:rPr lang="en-US" sz="3200" b="1" u="sng" dirty="0">
                <a:solidFill>
                  <a:srgbClr val="00B050"/>
                </a:solidFill>
              </a:rPr>
              <a:t>Problem</a:t>
            </a:r>
          </a:p>
        </p:txBody>
      </p:sp>
      <p:pic>
        <p:nvPicPr>
          <p:cNvPr id="8" name="Picture 7"/>
          <p:cNvPicPr>
            <a:picLocks noChangeAspect="1"/>
          </p:cNvPicPr>
          <p:nvPr/>
        </p:nvPicPr>
        <p:blipFill>
          <a:blip r:embed="rId3"/>
          <a:stretch>
            <a:fillRect/>
          </a:stretch>
        </p:blipFill>
        <p:spPr>
          <a:xfrm>
            <a:off x="264541" y="2985090"/>
            <a:ext cx="10318844" cy="1988034"/>
          </a:xfrm>
          <a:prstGeom prst="rect">
            <a:avLst/>
          </a:prstGeom>
        </p:spPr>
      </p:pic>
    </p:spTree>
    <p:extLst>
      <p:ext uri="{BB962C8B-B14F-4D97-AF65-F5344CB8AC3E}">
        <p14:creationId xmlns:p14="http://schemas.microsoft.com/office/powerpoint/2010/main" val="421979889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356</a:t>
            </a:fld>
            <a:endParaRPr lang="en-AU"/>
          </a:p>
        </p:txBody>
      </p:sp>
      <p:pic>
        <p:nvPicPr>
          <p:cNvPr id="4" name="Picture 3"/>
          <p:cNvPicPr>
            <a:picLocks noChangeAspect="1"/>
          </p:cNvPicPr>
          <p:nvPr/>
        </p:nvPicPr>
        <p:blipFill>
          <a:blip r:embed="rId2"/>
          <a:stretch>
            <a:fillRect/>
          </a:stretch>
        </p:blipFill>
        <p:spPr>
          <a:xfrm>
            <a:off x="302579" y="548641"/>
            <a:ext cx="10909904" cy="3749040"/>
          </a:xfrm>
          <a:prstGeom prst="rect">
            <a:avLst/>
          </a:prstGeom>
        </p:spPr>
      </p:pic>
      <p:cxnSp>
        <p:nvCxnSpPr>
          <p:cNvPr id="5" name="Straight Connector 4"/>
          <p:cNvCxnSpPr/>
          <p:nvPr/>
        </p:nvCxnSpPr>
        <p:spPr>
          <a:xfrm>
            <a:off x="0" y="443749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429463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357</a:t>
            </a:fld>
            <a:endParaRPr lang="en-AU"/>
          </a:p>
        </p:txBody>
      </p:sp>
      <p:pic>
        <p:nvPicPr>
          <p:cNvPr id="4" name="Picture 3"/>
          <p:cNvPicPr>
            <a:picLocks noChangeAspect="1"/>
          </p:cNvPicPr>
          <p:nvPr/>
        </p:nvPicPr>
        <p:blipFill>
          <a:blip r:embed="rId2"/>
          <a:stretch>
            <a:fillRect/>
          </a:stretch>
        </p:blipFill>
        <p:spPr>
          <a:xfrm>
            <a:off x="197594" y="944608"/>
            <a:ext cx="11618852" cy="1681026"/>
          </a:xfrm>
          <a:prstGeom prst="rect">
            <a:avLst/>
          </a:prstGeom>
        </p:spPr>
      </p:pic>
      <p:sp>
        <p:nvSpPr>
          <p:cNvPr id="5" name="TextBox 4"/>
          <p:cNvSpPr txBox="1"/>
          <p:nvPr/>
        </p:nvSpPr>
        <p:spPr>
          <a:xfrm>
            <a:off x="353522" y="250487"/>
            <a:ext cx="1784826" cy="584775"/>
          </a:xfrm>
          <a:prstGeom prst="rect">
            <a:avLst/>
          </a:prstGeom>
          <a:noFill/>
        </p:spPr>
        <p:txBody>
          <a:bodyPr wrap="square" rtlCol="0">
            <a:spAutoFit/>
          </a:bodyPr>
          <a:lstStyle/>
          <a:p>
            <a:r>
              <a:rPr lang="en-US" sz="3200" b="1" u="sng" dirty="0">
                <a:solidFill>
                  <a:srgbClr val="00B050"/>
                </a:solidFill>
              </a:rPr>
              <a:t>Problem</a:t>
            </a:r>
          </a:p>
        </p:txBody>
      </p:sp>
      <p:pic>
        <p:nvPicPr>
          <p:cNvPr id="6" name="Picture 5"/>
          <p:cNvPicPr>
            <a:picLocks noChangeAspect="1"/>
          </p:cNvPicPr>
          <p:nvPr/>
        </p:nvPicPr>
        <p:blipFill>
          <a:blip r:embed="rId3"/>
          <a:stretch>
            <a:fillRect/>
          </a:stretch>
        </p:blipFill>
        <p:spPr>
          <a:xfrm>
            <a:off x="0" y="2953907"/>
            <a:ext cx="1856577" cy="348887"/>
          </a:xfrm>
          <a:prstGeom prst="rect">
            <a:avLst/>
          </a:prstGeom>
        </p:spPr>
      </p:pic>
      <p:pic>
        <p:nvPicPr>
          <p:cNvPr id="7" name="Picture 6"/>
          <p:cNvPicPr>
            <a:picLocks noChangeAspect="1"/>
          </p:cNvPicPr>
          <p:nvPr/>
        </p:nvPicPr>
        <p:blipFill>
          <a:blip r:embed="rId4"/>
          <a:stretch>
            <a:fillRect/>
          </a:stretch>
        </p:blipFill>
        <p:spPr>
          <a:xfrm>
            <a:off x="197594" y="3493553"/>
            <a:ext cx="11758599" cy="2351720"/>
          </a:xfrm>
          <a:prstGeom prst="rect">
            <a:avLst/>
          </a:prstGeom>
        </p:spPr>
      </p:pic>
    </p:spTree>
    <p:extLst>
      <p:ext uri="{BB962C8B-B14F-4D97-AF65-F5344CB8AC3E}">
        <p14:creationId xmlns:p14="http://schemas.microsoft.com/office/powerpoint/2010/main" val="226320036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358</a:t>
            </a:fld>
            <a:endParaRPr lang="en-AU"/>
          </a:p>
        </p:txBody>
      </p:sp>
      <p:pic>
        <p:nvPicPr>
          <p:cNvPr id="4" name="Picture 3"/>
          <p:cNvPicPr>
            <a:picLocks noChangeAspect="1"/>
          </p:cNvPicPr>
          <p:nvPr/>
        </p:nvPicPr>
        <p:blipFill>
          <a:blip r:embed="rId2"/>
          <a:stretch>
            <a:fillRect/>
          </a:stretch>
        </p:blipFill>
        <p:spPr>
          <a:xfrm>
            <a:off x="99979" y="287383"/>
            <a:ext cx="11549986" cy="1593668"/>
          </a:xfrm>
          <a:prstGeom prst="rect">
            <a:avLst/>
          </a:prstGeom>
        </p:spPr>
      </p:pic>
      <p:pic>
        <p:nvPicPr>
          <p:cNvPr id="5" name="Picture 4"/>
          <p:cNvPicPr>
            <a:picLocks noChangeAspect="1"/>
          </p:cNvPicPr>
          <p:nvPr/>
        </p:nvPicPr>
        <p:blipFill>
          <a:blip r:embed="rId3"/>
          <a:stretch>
            <a:fillRect/>
          </a:stretch>
        </p:blipFill>
        <p:spPr>
          <a:xfrm>
            <a:off x="102438" y="2270488"/>
            <a:ext cx="9643725" cy="3450507"/>
          </a:xfrm>
          <a:prstGeom prst="rect">
            <a:avLst/>
          </a:prstGeom>
        </p:spPr>
      </p:pic>
      <p:cxnSp>
        <p:nvCxnSpPr>
          <p:cNvPr id="6" name="Straight Connector 5"/>
          <p:cNvCxnSpPr/>
          <p:nvPr/>
        </p:nvCxnSpPr>
        <p:spPr>
          <a:xfrm>
            <a:off x="0" y="607034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1206176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359</a:t>
            </a:fld>
            <a:endParaRPr lang="en-AU"/>
          </a:p>
        </p:txBody>
      </p:sp>
      <p:sp>
        <p:nvSpPr>
          <p:cNvPr id="5" name="TextBox 4"/>
          <p:cNvSpPr txBox="1"/>
          <p:nvPr/>
        </p:nvSpPr>
        <p:spPr>
          <a:xfrm>
            <a:off x="353521" y="250487"/>
            <a:ext cx="4140101" cy="584775"/>
          </a:xfrm>
          <a:prstGeom prst="rect">
            <a:avLst/>
          </a:prstGeom>
          <a:noFill/>
        </p:spPr>
        <p:txBody>
          <a:bodyPr wrap="square" rtlCol="0">
            <a:spAutoFit/>
          </a:bodyPr>
          <a:lstStyle/>
          <a:p>
            <a:r>
              <a:rPr lang="en-US" sz="3200" b="1" u="sng" dirty="0">
                <a:solidFill>
                  <a:srgbClr val="00B050"/>
                </a:solidFill>
              </a:rPr>
              <a:t>Practice Problem</a:t>
            </a:r>
          </a:p>
        </p:txBody>
      </p:sp>
      <p:pic>
        <p:nvPicPr>
          <p:cNvPr id="7" name="Picture 6"/>
          <p:cNvPicPr>
            <a:picLocks noChangeAspect="1"/>
          </p:cNvPicPr>
          <p:nvPr/>
        </p:nvPicPr>
        <p:blipFill>
          <a:blip r:embed="rId2"/>
          <a:stretch>
            <a:fillRect/>
          </a:stretch>
        </p:blipFill>
        <p:spPr>
          <a:xfrm>
            <a:off x="353521" y="1201782"/>
            <a:ext cx="10416839" cy="1014821"/>
          </a:xfrm>
          <a:prstGeom prst="rect">
            <a:avLst/>
          </a:prstGeom>
        </p:spPr>
      </p:pic>
      <p:cxnSp>
        <p:nvCxnSpPr>
          <p:cNvPr id="8" name="Straight Connector 7"/>
          <p:cNvCxnSpPr/>
          <p:nvPr/>
        </p:nvCxnSpPr>
        <p:spPr>
          <a:xfrm>
            <a:off x="0" y="250418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465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a:t>
            </a:fld>
            <a:endParaRPr lang="en-AU"/>
          </a:p>
        </p:txBody>
      </p:sp>
      <p:pic>
        <p:nvPicPr>
          <p:cNvPr id="4" name="Picture 3"/>
          <p:cNvPicPr>
            <a:picLocks noChangeAspect="1"/>
          </p:cNvPicPr>
          <p:nvPr/>
        </p:nvPicPr>
        <p:blipFill>
          <a:blip r:embed="rId2"/>
          <a:stretch>
            <a:fillRect/>
          </a:stretch>
        </p:blipFill>
        <p:spPr>
          <a:xfrm>
            <a:off x="271372" y="347730"/>
            <a:ext cx="9307114" cy="3876541"/>
          </a:xfrm>
          <a:prstGeom prst="rect">
            <a:avLst/>
          </a:prstGeom>
        </p:spPr>
      </p:pic>
    </p:spTree>
    <p:extLst>
      <p:ext uri="{BB962C8B-B14F-4D97-AF65-F5344CB8AC3E}">
        <p14:creationId xmlns:p14="http://schemas.microsoft.com/office/powerpoint/2010/main" val="104628462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360</a:t>
            </a:fld>
            <a:endParaRPr lang="en-AU"/>
          </a:p>
        </p:txBody>
      </p:sp>
      <p:pic>
        <p:nvPicPr>
          <p:cNvPr id="4" name="Picture 3"/>
          <p:cNvPicPr>
            <a:picLocks noChangeAspect="1"/>
          </p:cNvPicPr>
          <p:nvPr/>
        </p:nvPicPr>
        <p:blipFill>
          <a:blip r:embed="rId2"/>
          <a:stretch>
            <a:fillRect/>
          </a:stretch>
        </p:blipFill>
        <p:spPr>
          <a:xfrm>
            <a:off x="470009" y="313509"/>
            <a:ext cx="5807645" cy="655456"/>
          </a:xfrm>
          <a:prstGeom prst="rect">
            <a:avLst/>
          </a:prstGeom>
        </p:spPr>
      </p:pic>
      <p:cxnSp>
        <p:nvCxnSpPr>
          <p:cNvPr id="5" name="Straight Connector 4"/>
          <p:cNvCxnSpPr/>
          <p:nvPr/>
        </p:nvCxnSpPr>
        <p:spPr>
          <a:xfrm flipV="1">
            <a:off x="574512" y="1128034"/>
            <a:ext cx="5807645" cy="2006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3"/>
          <a:stretch>
            <a:fillRect/>
          </a:stretch>
        </p:blipFill>
        <p:spPr>
          <a:xfrm>
            <a:off x="0" y="1703718"/>
            <a:ext cx="12091760" cy="1733745"/>
          </a:xfrm>
          <a:prstGeom prst="rect">
            <a:avLst/>
          </a:prstGeom>
        </p:spPr>
      </p:pic>
      <p:pic>
        <p:nvPicPr>
          <p:cNvPr id="9" name="Picture 8"/>
          <p:cNvPicPr>
            <a:picLocks noChangeAspect="1"/>
          </p:cNvPicPr>
          <p:nvPr/>
        </p:nvPicPr>
        <p:blipFill>
          <a:blip r:embed="rId4"/>
          <a:stretch>
            <a:fillRect/>
          </a:stretch>
        </p:blipFill>
        <p:spPr>
          <a:xfrm>
            <a:off x="135066" y="4097339"/>
            <a:ext cx="11917991" cy="1702570"/>
          </a:xfrm>
          <a:prstGeom prst="rect">
            <a:avLst/>
          </a:prstGeom>
        </p:spPr>
      </p:pic>
    </p:spTree>
    <p:extLst>
      <p:ext uri="{BB962C8B-B14F-4D97-AF65-F5344CB8AC3E}">
        <p14:creationId xmlns:p14="http://schemas.microsoft.com/office/powerpoint/2010/main" val="137599801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361</a:t>
            </a:fld>
            <a:endParaRPr lang="en-AU"/>
          </a:p>
        </p:txBody>
      </p:sp>
      <p:pic>
        <p:nvPicPr>
          <p:cNvPr id="4" name="Picture 3"/>
          <p:cNvPicPr>
            <a:picLocks noChangeAspect="1"/>
          </p:cNvPicPr>
          <p:nvPr/>
        </p:nvPicPr>
        <p:blipFill>
          <a:blip r:embed="rId2"/>
          <a:stretch>
            <a:fillRect/>
          </a:stretch>
        </p:blipFill>
        <p:spPr>
          <a:xfrm>
            <a:off x="1763485" y="523673"/>
            <a:ext cx="5865495" cy="5675605"/>
          </a:xfrm>
          <a:prstGeom prst="rect">
            <a:avLst/>
          </a:prstGeom>
        </p:spPr>
      </p:pic>
    </p:spTree>
    <p:extLst>
      <p:ext uri="{BB962C8B-B14F-4D97-AF65-F5344CB8AC3E}">
        <p14:creationId xmlns:p14="http://schemas.microsoft.com/office/powerpoint/2010/main" val="24219914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362</a:t>
            </a:fld>
            <a:endParaRPr lang="en-AU"/>
          </a:p>
        </p:txBody>
      </p:sp>
      <p:pic>
        <p:nvPicPr>
          <p:cNvPr id="4" name="Picture 3"/>
          <p:cNvPicPr>
            <a:picLocks noChangeAspect="1"/>
          </p:cNvPicPr>
          <p:nvPr/>
        </p:nvPicPr>
        <p:blipFill>
          <a:blip r:embed="rId2"/>
          <a:stretch>
            <a:fillRect/>
          </a:stretch>
        </p:blipFill>
        <p:spPr>
          <a:xfrm>
            <a:off x="2795453" y="705394"/>
            <a:ext cx="4298968" cy="4967696"/>
          </a:xfrm>
          <a:prstGeom prst="rect">
            <a:avLst/>
          </a:prstGeom>
        </p:spPr>
      </p:pic>
    </p:spTree>
    <p:extLst>
      <p:ext uri="{BB962C8B-B14F-4D97-AF65-F5344CB8AC3E}">
        <p14:creationId xmlns:p14="http://schemas.microsoft.com/office/powerpoint/2010/main" val="3442490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363</a:t>
            </a:fld>
            <a:endParaRPr lang="en-AU"/>
          </a:p>
        </p:txBody>
      </p:sp>
      <p:pic>
        <p:nvPicPr>
          <p:cNvPr id="4" name="Picture 3"/>
          <p:cNvPicPr>
            <a:picLocks noChangeAspect="1"/>
          </p:cNvPicPr>
          <p:nvPr/>
        </p:nvPicPr>
        <p:blipFill>
          <a:blip r:embed="rId2"/>
          <a:stretch>
            <a:fillRect/>
          </a:stretch>
        </p:blipFill>
        <p:spPr>
          <a:xfrm>
            <a:off x="2285999" y="433289"/>
            <a:ext cx="5243921" cy="5904919"/>
          </a:xfrm>
          <a:prstGeom prst="rect">
            <a:avLst/>
          </a:prstGeom>
        </p:spPr>
      </p:pic>
    </p:spTree>
    <p:extLst>
      <p:ext uri="{BB962C8B-B14F-4D97-AF65-F5344CB8AC3E}">
        <p14:creationId xmlns:p14="http://schemas.microsoft.com/office/powerpoint/2010/main" val="3929591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364</a:t>
            </a:fld>
            <a:endParaRPr lang="en-AU"/>
          </a:p>
        </p:txBody>
      </p:sp>
      <p:pic>
        <p:nvPicPr>
          <p:cNvPr id="4" name="Picture 3"/>
          <p:cNvPicPr>
            <a:picLocks noChangeAspect="1"/>
          </p:cNvPicPr>
          <p:nvPr/>
        </p:nvPicPr>
        <p:blipFill>
          <a:blip r:embed="rId2"/>
          <a:stretch>
            <a:fillRect/>
          </a:stretch>
        </p:blipFill>
        <p:spPr>
          <a:xfrm>
            <a:off x="2664822" y="325426"/>
            <a:ext cx="4816385" cy="5530679"/>
          </a:xfrm>
          <a:prstGeom prst="rect">
            <a:avLst/>
          </a:prstGeom>
        </p:spPr>
      </p:pic>
      <p:cxnSp>
        <p:nvCxnSpPr>
          <p:cNvPr id="5" name="Straight Connector 4"/>
          <p:cNvCxnSpPr/>
          <p:nvPr/>
        </p:nvCxnSpPr>
        <p:spPr>
          <a:xfrm>
            <a:off x="0" y="5891412"/>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391766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365</a:t>
            </a:fld>
            <a:endParaRPr lang="en-AU"/>
          </a:p>
        </p:txBody>
      </p:sp>
      <p:pic>
        <p:nvPicPr>
          <p:cNvPr id="4" name="Picture 3"/>
          <p:cNvPicPr>
            <a:picLocks noChangeAspect="1"/>
          </p:cNvPicPr>
          <p:nvPr/>
        </p:nvPicPr>
        <p:blipFill>
          <a:blip r:embed="rId2"/>
          <a:stretch>
            <a:fillRect/>
          </a:stretch>
        </p:blipFill>
        <p:spPr>
          <a:xfrm>
            <a:off x="160606" y="987672"/>
            <a:ext cx="11748867" cy="3009562"/>
          </a:xfrm>
          <a:prstGeom prst="rect">
            <a:avLst/>
          </a:prstGeom>
        </p:spPr>
      </p:pic>
      <p:cxnSp>
        <p:nvCxnSpPr>
          <p:cNvPr id="6" name="Straight Connector 5"/>
          <p:cNvCxnSpPr/>
          <p:nvPr/>
        </p:nvCxnSpPr>
        <p:spPr>
          <a:xfrm>
            <a:off x="0" y="4346050"/>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0" y="55346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6839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366</a:t>
            </a:fld>
            <a:endParaRPr lang="en-AU"/>
          </a:p>
        </p:txBody>
      </p:sp>
      <p:pic>
        <p:nvPicPr>
          <p:cNvPr id="4" name="Picture 3"/>
          <p:cNvPicPr>
            <a:picLocks noChangeAspect="1"/>
          </p:cNvPicPr>
          <p:nvPr/>
        </p:nvPicPr>
        <p:blipFill>
          <a:blip r:embed="rId2"/>
          <a:stretch>
            <a:fillRect/>
          </a:stretch>
        </p:blipFill>
        <p:spPr>
          <a:xfrm>
            <a:off x="229767" y="248194"/>
            <a:ext cx="3898096" cy="1480026"/>
          </a:xfrm>
          <a:prstGeom prst="rect">
            <a:avLst/>
          </a:prstGeom>
        </p:spPr>
      </p:pic>
      <p:cxnSp>
        <p:nvCxnSpPr>
          <p:cNvPr id="5" name="Straight Connector 4"/>
          <p:cNvCxnSpPr/>
          <p:nvPr/>
        </p:nvCxnSpPr>
        <p:spPr>
          <a:xfrm>
            <a:off x="229767" y="1712126"/>
            <a:ext cx="3898096" cy="1609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3"/>
          <a:stretch>
            <a:fillRect/>
          </a:stretch>
        </p:blipFill>
        <p:spPr>
          <a:xfrm>
            <a:off x="170899" y="2534194"/>
            <a:ext cx="11853376" cy="2375379"/>
          </a:xfrm>
          <a:prstGeom prst="rect">
            <a:avLst/>
          </a:prstGeom>
        </p:spPr>
      </p:pic>
    </p:spTree>
    <p:extLst>
      <p:ext uri="{BB962C8B-B14F-4D97-AF65-F5344CB8AC3E}">
        <p14:creationId xmlns:p14="http://schemas.microsoft.com/office/powerpoint/2010/main" val="82486273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367</a:t>
            </a:fld>
            <a:endParaRPr lang="en-AU"/>
          </a:p>
        </p:txBody>
      </p:sp>
      <p:pic>
        <p:nvPicPr>
          <p:cNvPr id="4" name="Picture 3"/>
          <p:cNvPicPr>
            <a:picLocks noChangeAspect="1"/>
          </p:cNvPicPr>
          <p:nvPr/>
        </p:nvPicPr>
        <p:blipFill>
          <a:blip r:embed="rId2"/>
          <a:stretch>
            <a:fillRect/>
          </a:stretch>
        </p:blipFill>
        <p:spPr>
          <a:xfrm>
            <a:off x="1431785" y="1268021"/>
            <a:ext cx="7829780" cy="2532184"/>
          </a:xfrm>
          <a:prstGeom prst="rect">
            <a:avLst/>
          </a:prstGeom>
        </p:spPr>
      </p:pic>
      <p:pic>
        <p:nvPicPr>
          <p:cNvPr id="5" name="Picture 4"/>
          <p:cNvPicPr>
            <a:picLocks noChangeAspect="1"/>
          </p:cNvPicPr>
          <p:nvPr/>
        </p:nvPicPr>
        <p:blipFill>
          <a:blip r:embed="rId3"/>
          <a:stretch>
            <a:fillRect/>
          </a:stretch>
        </p:blipFill>
        <p:spPr>
          <a:xfrm>
            <a:off x="3059168" y="4954599"/>
            <a:ext cx="5162003" cy="806121"/>
          </a:xfrm>
          <a:prstGeom prst="rect">
            <a:avLst/>
          </a:prstGeom>
        </p:spPr>
      </p:pic>
    </p:spTree>
    <p:extLst>
      <p:ext uri="{BB962C8B-B14F-4D97-AF65-F5344CB8AC3E}">
        <p14:creationId xmlns:p14="http://schemas.microsoft.com/office/powerpoint/2010/main" val="333214402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368</a:t>
            </a:fld>
            <a:endParaRPr lang="en-AU"/>
          </a:p>
        </p:txBody>
      </p:sp>
      <p:sp>
        <p:nvSpPr>
          <p:cNvPr id="6" name="Rounded Rectangle 5"/>
          <p:cNvSpPr/>
          <p:nvPr/>
        </p:nvSpPr>
        <p:spPr>
          <a:xfrm>
            <a:off x="264405" y="1198474"/>
            <a:ext cx="11469189" cy="172429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40726" y="1514271"/>
            <a:ext cx="11113721" cy="109270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64405" y="3701666"/>
                <a:ext cx="11688896" cy="1200329"/>
              </a:xfrm>
              <a:prstGeom prst="rect">
                <a:avLst/>
              </a:prstGeom>
              <a:noFill/>
            </p:spPr>
            <p:txBody>
              <a:bodyPr wrap="square" rtlCol="0">
                <a:spAutoFit/>
              </a:bodyPr>
              <a:lstStyle/>
              <a:p>
                <a:r>
                  <a:rPr lang="en-US" sz="2400" dirty="0">
                    <a:solidFill>
                      <a:srgbClr val="0070C0"/>
                    </a:solidFill>
                  </a:rPr>
                  <a:t>Now since every linear transformation from </a:t>
                </a:r>
                <a14:m>
                  <m:oMath xmlns:m="http://schemas.openxmlformats.org/officeDocument/2006/math">
                    <m:sSup>
                      <m:sSupPr>
                        <m:ctrlPr>
                          <a:rPr lang="en-US" sz="2400" i="1" smtClean="0">
                            <a:solidFill>
                              <a:srgbClr val="0070C0"/>
                            </a:solidFill>
                            <a:latin typeface="Cambria Math" panose="02040503050406030204" pitchFamily="18" charset="0"/>
                          </a:rPr>
                        </m:ctrlPr>
                      </m:sSupPr>
                      <m:e>
                        <m:r>
                          <a:rPr lang="en-US" sz="2400" b="0" i="1" smtClean="0">
                            <a:solidFill>
                              <a:srgbClr val="0070C0"/>
                            </a:solidFill>
                            <a:latin typeface="Cambria Math" panose="02040503050406030204" pitchFamily="18" charset="0"/>
                          </a:rPr>
                          <m:t>𝑅</m:t>
                        </m:r>
                      </m:e>
                      <m:sup>
                        <m:r>
                          <a:rPr lang="en-US" sz="2400" b="0" i="1" smtClean="0">
                            <a:solidFill>
                              <a:srgbClr val="0070C0"/>
                            </a:solidFill>
                            <a:latin typeface="Cambria Math" panose="02040503050406030204" pitchFamily="18" charset="0"/>
                          </a:rPr>
                          <m:t>𝑛</m:t>
                        </m:r>
                      </m:sup>
                    </m:sSup>
                  </m:oMath>
                </a14:m>
                <a:r>
                  <a:rPr lang="en-US" sz="2400" dirty="0">
                    <a:solidFill>
                      <a:srgbClr val="0070C0"/>
                    </a:solidFill>
                  </a:rPr>
                  <a:t> to </a:t>
                </a:r>
                <a14:m>
                  <m:oMath xmlns:m="http://schemas.openxmlformats.org/officeDocument/2006/math">
                    <m:sSup>
                      <m:sSupPr>
                        <m:ctrlPr>
                          <a:rPr lang="en-US" sz="2400" i="1">
                            <a:solidFill>
                              <a:srgbClr val="0070C0"/>
                            </a:solidFill>
                            <a:latin typeface="Cambria Math" panose="02040503050406030204" pitchFamily="18" charset="0"/>
                          </a:rPr>
                        </m:ctrlPr>
                      </m:sSupPr>
                      <m:e>
                        <m:r>
                          <a:rPr lang="en-US" sz="2400" i="1">
                            <a:solidFill>
                              <a:srgbClr val="0070C0"/>
                            </a:solidFill>
                            <a:latin typeface="Cambria Math" panose="02040503050406030204" pitchFamily="18" charset="0"/>
                          </a:rPr>
                          <m:t>𝑅</m:t>
                        </m:r>
                      </m:e>
                      <m:sup>
                        <m:r>
                          <a:rPr lang="en-US" sz="2400" b="0" i="1" smtClean="0">
                            <a:solidFill>
                              <a:srgbClr val="0070C0"/>
                            </a:solidFill>
                            <a:latin typeface="Cambria Math" panose="02040503050406030204" pitchFamily="18" charset="0"/>
                          </a:rPr>
                          <m:t>𝑚</m:t>
                        </m:r>
                      </m:sup>
                    </m:sSup>
                  </m:oMath>
                </a14:m>
                <a:r>
                  <a:rPr lang="en-US" sz="2400" dirty="0">
                    <a:solidFill>
                      <a:srgbClr val="0070C0"/>
                    </a:solidFill>
                  </a:rPr>
                  <a:t>  is a matrix transformation and for a matrix transformation there should be a matrix which when multiplied with any domain vector give image. We will call such matrix the </a:t>
                </a:r>
                <a:r>
                  <a:rPr lang="en-US" sz="2400" b="1" dirty="0">
                    <a:solidFill>
                      <a:schemeClr val="accent2">
                        <a:lumMod val="50000"/>
                      </a:schemeClr>
                    </a:solidFill>
                  </a:rPr>
                  <a:t>standard matrix </a:t>
                </a:r>
                <a:r>
                  <a:rPr lang="en-US" sz="2400" dirty="0">
                    <a:solidFill>
                      <a:srgbClr val="0070C0"/>
                    </a:solidFill>
                  </a:rPr>
                  <a:t>for the linear transformation.</a:t>
                </a:r>
              </a:p>
            </p:txBody>
          </p:sp>
        </mc:Choice>
        <mc:Fallback xmlns="">
          <p:sp>
            <p:nvSpPr>
              <p:cNvPr id="8" name="TextBox 7"/>
              <p:cNvSpPr txBox="1">
                <a:spLocks noRot="1" noChangeAspect="1" noMove="1" noResize="1" noEditPoints="1" noAdjustHandles="1" noChangeArrowheads="1" noChangeShapeType="1" noTextEdit="1"/>
              </p:cNvSpPr>
              <p:nvPr/>
            </p:nvSpPr>
            <p:spPr>
              <a:xfrm>
                <a:off x="264405" y="3701666"/>
                <a:ext cx="11688896" cy="1200329"/>
              </a:xfrm>
              <a:prstGeom prst="rect">
                <a:avLst/>
              </a:prstGeom>
              <a:blipFill>
                <a:blip r:embed="rId3"/>
                <a:stretch>
                  <a:fillRect l="-782" t="-4061" r="-261" b="-10660"/>
                </a:stretch>
              </a:blipFill>
            </p:spPr>
            <p:txBody>
              <a:bodyPr/>
              <a:lstStyle/>
              <a:p>
                <a:r>
                  <a:rPr lang="en-US">
                    <a:noFill/>
                  </a:rPr>
                  <a:t> </a:t>
                </a:r>
              </a:p>
            </p:txBody>
          </p:sp>
        </mc:Fallback>
      </mc:AlternateContent>
    </p:spTree>
    <p:extLst>
      <p:ext uri="{BB962C8B-B14F-4D97-AF65-F5344CB8AC3E}">
        <p14:creationId xmlns:p14="http://schemas.microsoft.com/office/powerpoint/2010/main" val="338074747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369</a:t>
            </a:fld>
            <a:endParaRPr lang="en-AU"/>
          </a:p>
        </p:txBody>
      </p:sp>
      <p:sp>
        <p:nvSpPr>
          <p:cNvPr id="5" name="Rounded Rectangle 4"/>
          <p:cNvSpPr/>
          <p:nvPr/>
        </p:nvSpPr>
        <p:spPr>
          <a:xfrm>
            <a:off x="187538" y="2007380"/>
            <a:ext cx="11712098" cy="2412220"/>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52663" y="2540242"/>
            <a:ext cx="11289848" cy="1346496"/>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41538" y="484911"/>
                <a:ext cx="11604098" cy="1077218"/>
              </a:xfrm>
              <a:prstGeom prst="rect">
                <a:avLst/>
              </a:prstGeom>
              <a:noFill/>
            </p:spPr>
            <p:txBody>
              <a:bodyPr wrap="square" rtlCol="0">
                <a:spAutoFit/>
              </a:bodyPr>
              <a:lstStyle/>
              <a:p>
                <a:r>
                  <a:rPr lang="en-US" sz="3200" b="1" u="sng" dirty="0">
                    <a:latin typeface="Tiger" panose="02070300020205020404" pitchFamily="18" charset="0"/>
                  </a:rPr>
                  <a:t>Method for finding standard Matrix for a Linear Transformation from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𝒏</m:t>
                        </m:r>
                      </m:sup>
                    </m:sSup>
                  </m:oMath>
                </a14:m>
                <a:r>
                  <a:rPr lang="en-US" sz="3200" b="1" u="sng" dirty="0">
                    <a:solidFill>
                      <a:srgbClr val="0070C0"/>
                    </a:solidFill>
                    <a:latin typeface="Tiger" panose="02070300020205020404" pitchFamily="18" charset="0"/>
                  </a:rPr>
                  <a:t> to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𝒎</m:t>
                        </m:r>
                      </m:sup>
                    </m:sSup>
                  </m:oMath>
                </a14:m>
                <a:r>
                  <a:rPr lang="en-US" sz="20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241538" y="484911"/>
                <a:ext cx="11604098" cy="1077218"/>
              </a:xfrm>
              <a:prstGeom prst="rect">
                <a:avLst/>
              </a:prstGeom>
              <a:blipFill>
                <a:blip r:embed="rId3"/>
                <a:stretch>
                  <a:fillRect l="-1366" t="-7386" b="-18750"/>
                </a:stretch>
              </a:blipFill>
            </p:spPr>
            <p:txBody>
              <a:bodyPr/>
              <a:lstStyle/>
              <a:p>
                <a:r>
                  <a:rPr lang="en-US">
                    <a:noFill/>
                  </a:rPr>
                  <a:t> </a:t>
                </a:r>
              </a:p>
            </p:txBody>
          </p:sp>
        </mc:Fallback>
      </mc:AlternateContent>
    </p:spTree>
    <p:extLst>
      <p:ext uri="{BB962C8B-B14F-4D97-AF65-F5344CB8AC3E}">
        <p14:creationId xmlns:p14="http://schemas.microsoft.com/office/powerpoint/2010/main" val="2768105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a:t>
            </a:fld>
            <a:endParaRPr lang="en-AU"/>
          </a:p>
        </p:txBody>
      </p:sp>
      <p:pic>
        <p:nvPicPr>
          <p:cNvPr id="4" name="Picture 3"/>
          <p:cNvPicPr>
            <a:picLocks noChangeAspect="1"/>
          </p:cNvPicPr>
          <p:nvPr/>
        </p:nvPicPr>
        <p:blipFill>
          <a:blip r:embed="rId2"/>
          <a:stretch>
            <a:fillRect/>
          </a:stretch>
        </p:blipFill>
        <p:spPr>
          <a:xfrm>
            <a:off x="231820" y="174032"/>
            <a:ext cx="3759960" cy="1276317"/>
          </a:xfrm>
          <a:prstGeom prst="rect">
            <a:avLst/>
          </a:prstGeom>
        </p:spPr>
      </p:pic>
      <p:cxnSp>
        <p:nvCxnSpPr>
          <p:cNvPr id="6" name="Straight Connector 5"/>
          <p:cNvCxnSpPr/>
          <p:nvPr/>
        </p:nvCxnSpPr>
        <p:spPr>
          <a:xfrm>
            <a:off x="528034" y="1450349"/>
            <a:ext cx="3361386" cy="0"/>
          </a:xfrm>
          <a:prstGeom prst="line">
            <a:avLst/>
          </a:prstGeom>
        </p:spPr>
        <p:style>
          <a:lnRef idx="3">
            <a:schemeClr val="dk1"/>
          </a:lnRef>
          <a:fillRef idx="0">
            <a:schemeClr val="dk1"/>
          </a:fillRef>
          <a:effectRef idx="2">
            <a:schemeClr val="dk1"/>
          </a:effectRef>
          <a:fontRef idx="minor">
            <a:schemeClr val="tx1"/>
          </a:fontRef>
        </p:style>
      </p:cxnSp>
      <p:pic>
        <p:nvPicPr>
          <p:cNvPr id="8" name="Picture 7"/>
          <p:cNvPicPr>
            <a:picLocks noChangeAspect="1"/>
          </p:cNvPicPr>
          <p:nvPr/>
        </p:nvPicPr>
        <p:blipFill>
          <a:blip r:embed="rId3"/>
          <a:stretch>
            <a:fillRect/>
          </a:stretch>
        </p:blipFill>
        <p:spPr>
          <a:xfrm>
            <a:off x="273284" y="1669423"/>
            <a:ext cx="10326029" cy="3997172"/>
          </a:xfrm>
          <a:prstGeom prst="rect">
            <a:avLst/>
          </a:prstGeom>
        </p:spPr>
      </p:pic>
    </p:spTree>
    <p:extLst>
      <p:ext uri="{BB962C8B-B14F-4D97-AF65-F5344CB8AC3E}">
        <p14:creationId xmlns:p14="http://schemas.microsoft.com/office/powerpoint/2010/main" val="303982617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370</a:t>
            </a:fld>
            <a:endParaRPr lang="en-AU"/>
          </a:p>
        </p:txBody>
      </p:sp>
      <p:pic>
        <p:nvPicPr>
          <p:cNvPr id="6" name="Picture 5"/>
          <p:cNvPicPr>
            <a:picLocks noChangeAspect="1"/>
          </p:cNvPicPr>
          <p:nvPr/>
        </p:nvPicPr>
        <p:blipFill>
          <a:blip r:embed="rId2"/>
          <a:stretch>
            <a:fillRect/>
          </a:stretch>
        </p:blipFill>
        <p:spPr>
          <a:xfrm>
            <a:off x="212289" y="985343"/>
            <a:ext cx="11886674" cy="2313708"/>
          </a:xfrm>
          <a:prstGeom prst="rect">
            <a:avLst/>
          </a:prstGeom>
        </p:spPr>
      </p:pic>
      <p:sp>
        <p:nvSpPr>
          <p:cNvPr id="7" name="TextBox 6"/>
          <p:cNvSpPr txBox="1"/>
          <p:nvPr/>
        </p:nvSpPr>
        <p:spPr>
          <a:xfrm>
            <a:off x="212289" y="193964"/>
            <a:ext cx="1893602" cy="584775"/>
          </a:xfrm>
          <a:prstGeom prst="rect">
            <a:avLst/>
          </a:prstGeom>
          <a:noFill/>
        </p:spPr>
        <p:txBody>
          <a:bodyPr wrap="square" rtlCol="0">
            <a:spAutoFit/>
          </a:bodyPr>
          <a:lstStyle/>
          <a:p>
            <a:r>
              <a:rPr lang="en-US" sz="3200" b="1" u="sng" dirty="0">
                <a:solidFill>
                  <a:srgbClr val="00B050"/>
                </a:solidFill>
              </a:rPr>
              <a:t>Problem</a:t>
            </a:r>
          </a:p>
        </p:txBody>
      </p:sp>
      <p:pic>
        <p:nvPicPr>
          <p:cNvPr id="8" name="Picture 7"/>
          <p:cNvPicPr>
            <a:picLocks noChangeAspect="1"/>
          </p:cNvPicPr>
          <p:nvPr/>
        </p:nvPicPr>
        <p:blipFill>
          <a:blip r:embed="rId3"/>
          <a:stretch>
            <a:fillRect/>
          </a:stretch>
        </p:blipFill>
        <p:spPr>
          <a:xfrm>
            <a:off x="212289" y="3061096"/>
            <a:ext cx="1650421" cy="889118"/>
          </a:xfrm>
          <a:prstGeom prst="rect">
            <a:avLst/>
          </a:prstGeom>
        </p:spPr>
      </p:pic>
      <p:pic>
        <p:nvPicPr>
          <p:cNvPr id="9" name="Picture 8"/>
          <p:cNvPicPr>
            <a:picLocks noChangeAspect="1"/>
          </p:cNvPicPr>
          <p:nvPr/>
        </p:nvPicPr>
        <p:blipFill>
          <a:blip r:embed="rId4"/>
          <a:stretch>
            <a:fillRect/>
          </a:stretch>
        </p:blipFill>
        <p:spPr>
          <a:xfrm>
            <a:off x="373057" y="3977511"/>
            <a:ext cx="11481554" cy="1910671"/>
          </a:xfrm>
          <a:prstGeom prst="rect">
            <a:avLst/>
          </a:prstGeom>
        </p:spPr>
      </p:pic>
    </p:spTree>
    <p:extLst>
      <p:ext uri="{BB962C8B-B14F-4D97-AF65-F5344CB8AC3E}">
        <p14:creationId xmlns:p14="http://schemas.microsoft.com/office/powerpoint/2010/main" val="5737238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371</a:t>
            </a:fld>
            <a:endParaRPr lang="en-AU"/>
          </a:p>
        </p:txBody>
      </p:sp>
      <p:pic>
        <p:nvPicPr>
          <p:cNvPr id="4" name="Picture 3"/>
          <p:cNvPicPr>
            <a:picLocks noChangeAspect="1"/>
          </p:cNvPicPr>
          <p:nvPr/>
        </p:nvPicPr>
        <p:blipFill>
          <a:blip r:embed="rId2"/>
          <a:stretch>
            <a:fillRect/>
          </a:stretch>
        </p:blipFill>
        <p:spPr>
          <a:xfrm>
            <a:off x="678873" y="401798"/>
            <a:ext cx="3630563" cy="616511"/>
          </a:xfrm>
          <a:prstGeom prst="rect">
            <a:avLst/>
          </a:prstGeom>
        </p:spPr>
      </p:pic>
      <p:pic>
        <p:nvPicPr>
          <p:cNvPr id="5" name="Picture 4"/>
          <p:cNvPicPr>
            <a:picLocks noChangeAspect="1"/>
          </p:cNvPicPr>
          <p:nvPr/>
        </p:nvPicPr>
        <p:blipFill>
          <a:blip r:embed="rId3"/>
          <a:stretch>
            <a:fillRect/>
          </a:stretch>
        </p:blipFill>
        <p:spPr>
          <a:xfrm>
            <a:off x="2555295" y="1274618"/>
            <a:ext cx="6531429" cy="2078182"/>
          </a:xfrm>
          <a:prstGeom prst="rect">
            <a:avLst/>
          </a:prstGeom>
        </p:spPr>
      </p:pic>
      <p:cxnSp>
        <p:nvCxnSpPr>
          <p:cNvPr id="6" name="Straight Connector 5"/>
          <p:cNvCxnSpPr/>
          <p:nvPr/>
        </p:nvCxnSpPr>
        <p:spPr>
          <a:xfrm>
            <a:off x="0" y="3546765"/>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4"/>
          <a:stretch>
            <a:fillRect/>
          </a:stretch>
        </p:blipFill>
        <p:spPr>
          <a:xfrm>
            <a:off x="2064328" y="3752498"/>
            <a:ext cx="6761018" cy="1965969"/>
          </a:xfrm>
          <a:prstGeom prst="rect">
            <a:avLst/>
          </a:prstGeom>
        </p:spPr>
      </p:pic>
      <p:cxnSp>
        <p:nvCxnSpPr>
          <p:cNvPr id="9" name="Straight Connector 8"/>
          <p:cNvCxnSpPr/>
          <p:nvPr/>
        </p:nvCxnSpPr>
        <p:spPr>
          <a:xfrm>
            <a:off x="0" y="585354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133372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372</a:t>
            </a:fld>
            <a:endParaRPr lang="en-AU"/>
          </a:p>
        </p:txBody>
      </p:sp>
      <p:pic>
        <p:nvPicPr>
          <p:cNvPr id="7" name="Picture 6"/>
          <p:cNvPicPr>
            <a:picLocks noChangeAspect="1"/>
          </p:cNvPicPr>
          <p:nvPr/>
        </p:nvPicPr>
        <p:blipFill>
          <a:blip r:embed="rId2"/>
          <a:stretch>
            <a:fillRect/>
          </a:stretch>
        </p:blipFill>
        <p:spPr>
          <a:xfrm>
            <a:off x="212289" y="1288473"/>
            <a:ext cx="8250833" cy="1838757"/>
          </a:xfrm>
          <a:prstGeom prst="rect">
            <a:avLst/>
          </a:prstGeom>
        </p:spPr>
      </p:pic>
      <p:sp>
        <p:nvSpPr>
          <p:cNvPr id="8" name="TextBox 7"/>
          <p:cNvSpPr txBox="1"/>
          <p:nvPr/>
        </p:nvSpPr>
        <p:spPr>
          <a:xfrm>
            <a:off x="212289" y="446672"/>
            <a:ext cx="3473896" cy="584775"/>
          </a:xfrm>
          <a:prstGeom prst="rect">
            <a:avLst/>
          </a:prstGeom>
          <a:noFill/>
        </p:spPr>
        <p:txBody>
          <a:bodyPr wrap="square" rtlCol="0">
            <a:spAutoFit/>
          </a:bodyPr>
          <a:lstStyle/>
          <a:p>
            <a:r>
              <a:rPr lang="en-US" sz="3200" b="1" u="sng" dirty="0">
                <a:solidFill>
                  <a:srgbClr val="00B050"/>
                </a:solidFill>
              </a:rPr>
              <a:t>Practice Problem </a:t>
            </a:r>
          </a:p>
        </p:txBody>
      </p:sp>
      <p:cxnSp>
        <p:nvCxnSpPr>
          <p:cNvPr id="9" name="Straight Connector 8"/>
          <p:cNvCxnSpPr/>
          <p:nvPr/>
        </p:nvCxnSpPr>
        <p:spPr>
          <a:xfrm>
            <a:off x="0" y="340821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28001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373</a:t>
            </a:fld>
            <a:endParaRPr lang="en-AU"/>
          </a:p>
        </p:txBody>
      </p:sp>
      <p:pic>
        <p:nvPicPr>
          <p:cNvPr id="4" name="Picture 3"/>
          <p:cNvPicPr>
            <a:picLocks noChangeAspect="1"/>
          </p:cNvPicPr>
          <p:nvPr/>
        </p:nvPicPr>
        <p:blipFill>
          <a:blip r:embed="rId2"/>
          <a:stretch>
            <a:fillRect/>
          </a:stretch>
        </p:blipFill>
        <p:spPr>
          <a:xfrm>
            <a:off x="3686185" y="4527986"/>
            <a:ext cx="3917077" cy="1212016"/>
          </a:xfrm>
          <a:prstGeom prst="rect">
            <a:avLst/>
          </a:prstGeom>
        </p:spPr>
      </p:pic>
      <p:sp>
        <p:nvSpPr>
          <p:cNvPr id="6" name="Rounded Rectangle 5"/>
          <p:cNvSpPr/>
          <p:nvPr/>
        </p:nvSpPr>
        <p:spPr>
          <a:xfrm>
            <a:off x="250966" y="273473"/>
            <a:ext cx="11693237" cy="400880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95745" y="597245"/>
            <a:ext cx="10792691" cy="3055254"/>
          </a:xfrm>
          <a:prstGeom prst="rect">
            <a:avLst/>
          </a:prstGeom>
        </p:spPr>
      </p:pic>
      <p:cxnSp>
        <p:nvCxnSpPr>
          <p:cNvPr id="8" name="Straight Connector 7"/>
          <p:cNvCxnSpPr/>
          <p:nvPr/>
        </p:nvCxnSpPr>
        <p:spPr>
          <a:xfrm>
            <a:off x="1585" y="4364183"/>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585" y="5740002"/>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946269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374</a:t>
            </a:fld>
            <a:endParaRPr lang="en-AU"/>
          </a:p>
        </p:txBody>
      </p:sp>
      <p:pic>
        <p:nvPicPr>
          <p:cNvPr id="4" name="Picture 3"/>
          <p:cNvPicPr>
            <a:picLocks noChangeAspect="1"/>
          </p:cNvPicPr>
          <p:nvPr/>
        </p:nvPicPr>
        <p:blipFill>
          <a:blip r:embed="rId2"/>
          <a:stretch>
            <a:fillRect/>
          </a:stretch>
        </p:blipFill>
        <p:spPr>
          <a:xfrm>
            <a:off x="212288" y="1035557"/>
            <a:ext cx="11359877" cy="1707424"/>
          </a:xfrm>
          <a:prstGeom prst="rect">
            <a:avLst/>
          </a:prstGeom>
        </p:spPr>
      </p:pic>
      <p:pic>
        <p:nvPicPr>
          <p:cNvPr id="5" name="Picture 4"/>
          <p:cNvPicPr>
            <a:picLocks noChangeAspect="1"/>
          </p:cNvPicPr>
          <p:nvPr/>
        </p:nvPicPr>
        <p:blipFill>
          <a:blip r:embed="rId3"/>
          <a:stretch>
            <a:fillRect/>
          </a:stretch>
        </p:blipFill>
        <p:spPr>
          <a:xfrm>
            <a:off x="319513" y="2878531"/>
            <a:ext cx="1447534" cy="757588"/>
          </a:xfrm>
          <a:prstGeom prst="rect">
            <a:avLst/>
          </a:prstGeom>
        </p:spPr>
      </p:pic>
      <p:sp>
        <p:nvSpPr>
          <p:cNvPr id="6" name="TextBox 5"/>
          <p:cNvSpPr txBox="1"/>
          <p:nvPr/>
        </p:nvSpPr>
        <p:spPr>
          <a:xfrm>
            <a:off x="319513" y="190289"/>
            <a:ext cx="1893602" cy="584775"/>
          </a:xfrm>
          <a:prstGeom prst="rect">
            <a:avLst/>
          </a:prstGeom>
          <a:noFill/>
        </p:spPr>
        <p:txBody>
          <a:bodyPr wrap="square" rtlCol="0">
            <a:spAutoFit/>
          </a:bodyPr>
          <a:lstStyle/>
          <a:p>
            <a:r>
              <a:rPr lang="en-US" sz="3200" b="1" u="sng" dirty="0">
                <a:solidFill>
                  <a:srgbClr val="00B050"/>
                </a:solidFill>
              </a:rPr>
              <a:t>Problem</a:t>
            </a:r>
          </a:p>
        </p:txBody>
      </p:sp>
      <p:pic>
        <p:nvPicPr>
          <p:cNvPr id="7" name="Picture 6"/>
          <p:cNvPicPr>
            <a:picLocks noChangeAspect="1"/>
          </p:cNvPicPr>
          <p:nvPr/>
        </p:nvPicPr>
        <p:blipFill>
          <a:blip r:embed="rId4"/>
          <a:stretch>
            <a:fillRect/>
          </a:stretch>
        </p:blipFill>
        <p:spPr>
          <a:xfrm>
            <a:off x="2213115" y="2890467"/>
            <a:ext cx="4229249" cy="590127"/>
          </a:xfrm>
          <a:prstGeom prst="rect">
            <a:avLst/>
          </a:prstGeom>
        </p:spPr>
      </p:pic>
      <p:pic>
        <p:nvPicPr>
          <p:cNvPr id="8" name="Picture 7"/>
          <p:cNvPicPr>
            <a:picLocks noChangeAspect="1"/>
          </p:cNvPicPr>
          <p:nvPr/>
        </p:nvPicPr>
        <p:blipFill>
          <a:blip r:embed="rId5"/>
          <a:stretch>
            <a:fillRect/>
          </a:stretch>
        </p:blipFill>
        <p:spPr>
          <a:xfrm>
            <a:off x="1744227" y="3715906"/>
            <a:ext cx="5167024" cy="2316252"/>
          </a:xfrm>
          <a:prstGeom prst="rect">
            <a:avLst/>
          </a:prstGeom>
        </p:spPr>
      </p:pic>
    </p:spTree>
    <p:extLst>
      <p:ext uri="{BB962C8B-B14F-4D97-AF65-F5344CB8AC3E}">
        <p14:creationId xmlns:p14="http://schemas.microsoft.com/office/powerpoint/2010/main" val="149937262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375</a:t>
            </a:fld>
            <a:endParaRPr lang="en-AU"/>
          </a:p>
        </p:txBody>
      </p:sp>
      <p:pic>
        <p:nvPicPr>
          <p:cNvPr id="4" name="Picture 3"/>
          <p:cNvPicPr>
            <a:picLocks noChangeAspect="1"/>
          </p:cNvPicPr>
          <p:nvPr/>
        </p:nvPicPr>
        <p:blipFill>
          <a:blip r:embed="rId2"/>
          <a:stretch>
            <a:fillRect/>
          </a:stretch>
        </p:blipFill>
        <p:spPr>
          <a:xfrm>
            <a:off x="734291" y="311767"/>
            <a:ext cx="4253345" cy="733985"/>
          </a:xfrm>
          <a:prstGeom prst="rect">
            <a:avLst/>
          </a:prstGeom>
        </p:spPr>
      </p:pic>
      <p:pic>
        <p:nvPicPr>
          <p:cNvPr id="5" name="Picture 4"/>
          <p:cNvPicPr>
            <a:picLocks noChangeAspect="1"/>
          </p:cNvPicPr>
          <p:nvPr/>
        </p:nvPicPr>
        <p:blipFill>
          <a:blip r:embed="rId3"/>
          <a:stretch>
            <a:fillRect/>
          </a:stretch>
        </p:blipFill>
        <p:spPr>
          <a:xfrm>
            <a:off x="734291" y="1787697"/>
            <a:ext cx="1939637" cy="477195"/>
          </a:xfrm>
          <a:prstGeom prst="rect">
            <a:avLst/>
          </a:prstGeom>
        </p:spPr>
      </p:pic>
      <p:pic>
        <p:nvPicPr>
          <p:cNvPr id="6" name="Picture 5"/>
          <p:cNvPicPr>
            <a:picLocks noChangeAspect="1"/>
          </p:cNvPicPr>
          <p:nvPr/>
        </p:nvPicPr>
        <p:blipFill>
          <a:blip r:embed="rId4"/>
          <a:stretch>
            <a:fillRect/>
          </a:stretch>
        </p:blipFill>
        <p:spPr>
          <a:xfrm>
            <a:off x="2673928" y="1827277"/>
            <a:ext cx="2817669" cy="591363"/>
          </a:xfrm>
          <a:prstGeom prst="rect">
            <a:avLst/>
          </a:prstGeom>
        </p:spPr>
      </p:pic>
      <p:pic>
        <p:nvPicPr>
          <p:cNvPr id="7" name="Picture 6"/>
          <p:cNvPicPr>
            <a:picLocks noChangeAspect="1"/>
          </p:cNvPicPr>
          <p:nvPr/>
        </p:nvPicPr>
        <p:blipFill>
          <a:blip r:embed="rId5"/>
          <a:stretch>
            <a:fillRect/>
          </a:stretch>
        </p:blipFill>
        <p:spPr>
          <a:xfrm>
            <a:off x="1704109" y="3014798"/>
            <a:ext cx="6872514" cy="2172239"/>
          </a:xfrm>
          <a:prstGeom prst="rect">
            <a:avLst/>
          </a:prstGeom>
        </p:spPr>
      </p:pic>
      <p:sp>
        <p:nvSpPr>
          <p:cNvPr id="8" name="TextBox 7"/>
          <p:cNvSpPr txBox="1"/>
          <p:nvPr/>
        </p:nvSpPr>
        <p:spPr>
          <a:xfrm>
            <a:off x="5160865" y="511133"/>
            <a:ext cx="6696248" cy="830997"/>
          </a:xfrm>
          <a:prstGeom prst="rect">
            <a:avLst/>
          </a:prstGeom>
          <a:noFill/>
        </p:spPr>
        <p:txBody>
          <a:bodyPr wrap="square" rtlCol="0">
            <a:spAutoFit/>
          </a:bodyPr>
          <a:lstStyle/>
          <a:p>
            <a:r>
              <a:rPr lang="en-US" sz="2000" b="1" dirty="0"/>
              <a:t>(</a:t>
            </a:r>
            <a:r>
              <a:rPr lang="en-US" sz="2400" b="1" dirty="0"/>
              <a:t>Because determinant of the standard matrix for T is non zero)</a:t>
            </a:r>
          </a:p>
        </p:txBody>
      </p:sp>
    </p:spTree>
    <p:extLst>
      <p:ext uri="{BB962C8B-B14F-4D97-AF65-F5344CB8AC3E}">
        <p14:creationId xmlns:p14="http://schemas.microsoft.com/office/powerpoint/2010/main" val="34255104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376</a:t>
            </a:fld>
            <a:endParaRPr lang="en-AU"/>
          </a:p>
        </p:txBody>
      </p:sp>
      <p:pic>
        <p:nvPicPr>
          <p:cNvPr id="4" name="Picture 3"/>
          <p:cNvPicPr>
            <a:picLocks noChangeAspect="1"/>
          </p:cNvPicPr>
          <p:nvPr/>
        </p:nvPicPr>
        <p:blipFill>
          <a:blip r:embed="rId2"/>
          <a:stretch>
            <a:fillRect/>
          </a:stretch>
        </p:blipFill>
        <p:spPr>
          <a:xfrm>
            <a:off x="370710" y="527266"/>
            <a:ext cx="10841773" cy="1537061"/>
          </a:xfrm>
          <a:prstGeom prst="rect">
            <a:avLst/>
          </a:prstGeom>
        </p:spPr>
      </p:pic>
      <p:pic>
        <p:nvPicPr>
          <p:cNvPr id="5" name="Picture 4"/>
          <p:cNvPicPr>
            <a:picLocks noChangeAspect="1"/>
          </p:cNvPicPr>
          <p:nvPr/>
        </p:nvPicPr>
        <p:blipFill>
          <a:blip r:embed="rId3"/>
          <a:stretch>
            <a:fillRect/>
          </a:stretch>
        </p:blipFill>
        <p:spPr>
          <a:xfrm>
            <a:off x="518954" y="2545824"/>
            <a:ext cx="11277308" cy="1305740"/>
          </a:xfrm>
          <a:prstGeom prst="rect">
            <a:avLst/>
          </a:prstGeom>
        </p:spPr>
      </p:pic>
      <p:cxnSp>
        <p:nvCxnSpPr>
          <p:cNvPr id="6" name="Straight Connector 5"/>
          <p:cNvCxnSpPr/>
          <p:nvPr/>
        </p:nvCxnSpPr>
        <p:spPr>
          <a:xfrm>
            <a:off x="61608" y="417021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65643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377</a:t>
            </a:fld>
            <a:endParaRPr lang="en-AU"/>
          </a:p>
        </p:txBody>
      </p:sp>
      <p:pic>
        <p:nvPicPr>
          <p:cNvPr id="4" name="Picture 3"/>
          <p:cNvPicPr>
            <a:picLocks noChangeAspect="1"/>
          </p:cNvPicPr>
          <p:nvPr/>
        </p:nvPicPr>
        <p:blipFill>
          <a:blip r:embed="rId2"/>
          <a:stretch>
            <a:fillRect/>
          </a:stretch>
        </p:blipFill>
        <p:spPr>
          <a:xfrm>
            <a:off x="341580" y="387808"/>
            <a:ext cx="11434783" cy="2983608"/>
          </a:xfrm>
          <a:prstGeom prst="rect">
            <a:avLst/>
          </a:prstGeom>
        </p:spPr>
      </p:pic>
      <p:pic>
        <p:nvPicPr>
          <p:cNvPr id="6" name="Picture 5"/>
          <p:cNvPicPr>
            <a:picLocks noChangeAspect="1"/>
          </p:cNvPicPr>
          <p:nvPr/>
        </p:nvPicPr>
        <p:blipFill>
          <a:blip r:embed="rId3"/>
          <a:stretch>
            <a:fillRect/>
          </a:stretch>
        </p:blipFill>
        <p:spPr>
          <a:xfrm>
            <a:off x="341580" y="4399596"/>
            <a:ext cx="11010035" cy="837422"/>
          </a:xfrm>
          <a:prstGeom prst="rect">
            <a:avLst/>
          </a:prstGeom>
        </p:spPr>
      </p:pic>
    </p:spTree>
    <p:extLst>
      <p:ext uri="{BB962C8B-B14F-4D97-AF65-F5344CB8AC3E}">
        <p14:creationId xmlns:p14="http://schemas.microsoft.com/office/powerpoint/2010/main" val="191846460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378</a:t>
            </a:fld>
            <a:endParaRPr lang="en-AU"/>
          </a:p>
        </p:txBody>
      </p:sp>
      <p:pic>
        <p:nvPicPr>
          <p:cNvPr id="6" name="Picture 5"/>
          <p:cNvPicPr>
            <a:picLocks noChangeAspect="1"/>
          </p:cNvPicPr>
          <p:nvPr/>
        </p:nvPicPr>
        <p:blipFill>
          <a:blip r:embed="rId2"/>
          <a:stretch>
            <a:fillRect/>
          </a:stretch>
        </p:blipFill>
        <p:spPr>
          <a:xfrm>
            <a:off x="0" y="789710"/>
            <a:ext cx="11449327" cy="3893126"/>
          </a:xfrm>
          <a:prstGeom prst="rect">
            <a:avLst/>
          </a:prstGeom>
        </p:spPr>
      </p:pic>
    </p:spTree>
    <p:extLst>
      <p:ext uri="{BB962C8B-B14F-4D97-AF65-F5344CB8AC3E}">
        <p14:creationId xmlns:p14="http://schemas.microsoft.com/office/powerpoint/2010/main" val="3910986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379</a:t>
            </a:fld>
            <a:endParaRPr lang="en-AU"/>
          </a:p>
        </p:txBody>
      </p:sp>
      <p:pic>
        <p:nvPicPr>
          <p:cNvPr id="4" name="Picture 3"/>
          <p:cNvPicPr>
            <a:picLocks noChangeAspect="1"/>
          </p:cNvPicPr>
          <p:nvPr/>
        </p:nvPicPr>
        <p:blipFill>
          <a:blip r:embed="rId2"/>
          <a:stretch>
            <a:fillRect/>
          </a:stretch>
        </p:blipFill>
        <p:spPr>
          <a:xfrm>
            <a:off x="205508" y="1434365"/>
            <a:ext cx="11534775" cy="1109675"/>
          </a:xfrm>
          <a:prstGeom prst="rect">
            <a:avLst/>
          </a:prstGeom>
        </p:spPr>
      </p:pic>
    </p:spTree>
    <p:extLst>
      <p:ext uri="{BB962C8B-B14F-4D97-AF65-F5344CB8AC3E}">
        <p14:creationId xmlns:p14="http://schemas.microsoft.com/office/powerpoint/2010/main" val="1534926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a:t>
            </a:fld>
            <a:endParaRPr lang="en-AU"/>
          </a:p>
        </p:txBody>
      </p:sp>
      <p:sp>
        <p:nvSpPr>
          <p:cNvPr id="5" name="TextBox 4"/>
          <p:cNvSpPr txBox="1"/>
          <p:nvPr/>
        </p:nvSpPr>
        <p:spPr>
          <a:xfrm>
            <a:off x="373487" y="324753"/>
            <a:ext cx="2137893" cy="523220"/>
          </a:xfrm>
          <a:prstGeom prst="rect">
            <a:avLst/>
          </a:prstGeom>
          <a:noFill/>
        </p:spPr>
        <p:txBody>
          <a:bodyPr wrap="square" rtlCol="0">
            <a:spAutoFit/>
          </a:bodyPr>
          <a:lstStyle/>
          <a:p>
            <a:r>
              <a:rPr lang="en-US" sz="2800" b="1" u="sng">
                <a:solidFill>
                  <a:srgbClr val="00B050"/>
                </a:solidFill>
              </a:rPr>
              <a:t>Problem</a:t>
            </a:r>
            <a:endParaRPr lang="en-AU" sz="2800" b="1" u="sng">
              <a:solidFill>
                <a:srgbClr val="00B050"/>
              </a:solidFill>
            </a:endParaRPr>
          </a:p>
        </p:txBody>
      </p:sp>
      <p:pic>
        <p:nvPicPr>
          <p:cNvPr id="7" name="Picture 6"/>
          <p:cNvPicPr>
            <a:picLocks noChangeAspect="1"/>
          </p:cNvPicPr>
          <p:nvPr/>
        </p:nvPicPr>
        <p:blipFill>
          <a:blip r:embed="rId2"/>
          <a:stretch>
            <a:fillRect/>
          </a:stretch>
        </p:blipFill>
        <p:spPr>
          <a:xfrm>
            <a:off x="495166" y="934234"/>
            <a:ext cx="7665730" cy="1924875"/>
          </a:xfrm>
          <a:prstGeom prst="rect">
            <a:avLst/>
          </a:prstGeom>
        </p:spPr>
      </p:pic>
      <p:sp>
        <p:nvSpPr>
          <p:cNvPr id="8" name="TextBox 7"/>
          <p:cNvSpPr txBox="1"/>
          <p:nvPr/>
        </p:nvSpPr>
        <p:spPr>
          <a:xfrm>
            <a:off x="1996225" y="3437799"/>
            <a:ext cx="7199291" cy="461665"/>
          </a:xfrm>
          <a:prstGeom prst="rect">
            <a:avLst/>
          </a:prstGeom>
          <a:noFill/>
        </p:spPr>
        <p:txBody>
          <a:bodyPr wrap="square" rtlCol="0">
            <a:spAutoFit/>
          </a:bodyPr>
          <a:lstStyle/>
          <a:p>
            <a:r>
              <a:rPr lang="en-US" sz="2400" b="1" u="sng">
                <a:solidFill>
                  <a:srgbClr val="00B050"/>
                </a:solidFill>
              </a:rPr>
              <a:t>By cofactor expansion along the first Row</a:t>
            </a:r>
            <a:endParaRPr lang="en-AU" sz="2400" b="1" u="sng">
              <a:solidFill>
                <a:srgbClr val="00B050"/>
              </a:solidFill>
            </a:endParaRPr>
          </a:p>
        </p:txBody>
      </p:sp>
      <p:pic>
        <p:nvPicPr>
          <p:cNvPr id="9" name="Picture 8"/>
          <p:cNvPicPr>
            <a:picLocks noChangeAspect="1"/>
          </p:cNvPicPr>
          <p:nvPr/>
        </p:nvPicPr>
        <p:blipFill>
          <a:blip r:embed="rId3"/>
          <a:stretch>
            <a:fillRect/>
          </a:stretch>
        </p:blipFill>
        <p:spPr>
          <a:xfrm>
            <a:off x="373487" y="3359539"/>
            <a:ext cx="1545465" cy="618187"/>
          </a:xfrm>
          <a:prstGeom prst="rect">
            <a:avLst/>
          </a:prstGeom>
        </p:spPr>
      </p:pic>
      <p:pic>
        <p:nvPicPr>
          <p:cNvPr id="10" name="Picture 9"/>
          <p:cNvPicPr>
            <a:picLocks noChangeAspect="1"/>
          </p:cNvPicPr>
          <p:nvPr/>
        </p:nvPicPr>
        <p:blipFill>
          <a:blip r:embed="rId4"/>
          <a:stretch>
            <a:fillRect/>
          </a:stretch>
        </p:blipFill>
        <p:spPr>
          <a:xfrm>
            <a:off x="495166" y="4156182"/>
            <a:ext cx="9453278" cy="1871131"/>
          </a:xfrm>
          <a:prstGeom prst="rect">
            <a:avLst/>
          </a:prstGeom>
        </p:spPr>
      </p:pic>
    </p:spTree>
    <p:extLst>
      <p:ext uri="{BB962C8B-B14F-4D97-AF65-F5344CB8AC3E}">
        <p14:creationId xmlns:p14="http://schemas.microsoft.com/office/powerpoint/2010/main" val="374052297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380</a:t>
            </a:fld>
            <a:endParaRPr lang="en-AU"/>
          </a:p>
        </p:txBody>
      </p:sp>
      <p:pic>
        <p:nvPicPr>
          <p:cNvPr id="5" name="Picture 4"/>
          <p:cNvPicPr>
            <a:picLocks noChangeAspect="1"/>
          </p:cNvPicPr>
          <p:nvPr/>
        </p:nvPicPr>
        <p:blipFill>
          <a:blip r:embed="rId2"/>
          <a:stretch>
            <a:fillRect/>
          </a:stretch>
        </p:blipFill>
        <p:spPr>
          <a:xfrm>
            <a:off x="205670" y="595745"/>
            <a:ext cx="11780660" cy="4710546"/>
          </a:xfrm>
          <a:prstGeom prst="rect">
            <a:avLst/>
          </a:prstGeom>
        </p:spPr>
      </p:pic>
      <p:cxnSp>
        <p:nvCxnSpPr>
          <p:cNvPr id="6" name="Straight Connector 5"/>
          <p:cNvCxnSpPr/>
          <p:nvPr/>
        </p:nvCxnSpPr>
        <p:spPr>
          <a:xfrm>
            <a:off x="0" y="5583382"/>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0" y="318654"/>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325920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381</a:t>
            </a:fld>
            <a:endParaRPr lang="en-AU"/>
          </a:p>
        </p:txBody>
      </p:sp>
      <p:pic>
        <p:nvPicPr>
          <p:cNvPr id="4" name="Picture 3"/>
          <p:cNvPicPr>
            <a:picLocks noChangeAspect="1"/>
          </p:cNvPicPr>
          <p:nvPr/>
        </p:nvPicPr>
        <p:blipFill>
          <a:blip r:embed="rId2"/>
          <a:stretch>
            <a:fillRect/>
          </a:stretch>
        </p:blipFill>
        <p:spPr>
          <a:xfrm>
            <a:off x="0" y="237837"/>
            <a:ext cx="3718214" cy="1728643"/>
          </a:xfrm>
          <a:prstGeom prst="rect">
            <a:avLst/>
          </a:prstGeom>
        </p:spPr>
      </p:pic>
      <p:cxnSp>
        <p:nvCxnSpPr>
          <p:cNvPr id="5" name="Straight Connector 4"/>
          <p:cNvCxnSpPr/>
          <p:nvPr/>
        </p:nvCxnSpPr>
        <p:spPr>
          <a:xfrm>
            <a:off x="229767" y="1712126"/>
            <a:ext cx="3898096" cy="1609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6" name="Picture 5"/>
          <p:cNvPicPr>
            <a:picLocks noChangeAspect="1"/>
          </p:cNvPicPr>
          <p:nvPr/>
        </p:nvPicPr>
        <p:blipFill>
          <a:blip r:embed="rId3"/>
          <a:stretch>
            <a:fillRect/>
          </a:stretch>
        </p:blipFill>
        <p:spPr>
          <a:xfrm>
            <a:off x="229767" y="2389771"/>
            <a:ext cx="11243557" cy="2101995"/>
          </a:xfrm>
          <a:prstGeom prst="rect">
            <a:avLst/>
          </a:prstGeom>
        </p:spPr>
      </p:pic>
    </p:spTree>
    <p:extLst>
      <p:ext uri="{BB962C8B-B14F-4D97-AF65-F5344CB8AC3E}">
        <p14:creationId xmlns:p14="http://schemas.microsoft.com/office/powerpoint/2010/main" val="296386781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382</a:t>
            </a:fld>
            <a:endParaRPr lang="en-AU"/>
          </a:p>
        </p:txBody>
      </p:sp>
      <p:pic>
        <p:nvPicPr>
          <p:cNvPr id="4" name="Picture 3"/>
          <p:cNvPicPr>
            <a:picLocks noChangeAspect="1"/>
          </p:cNvPicPr>
          <p:nvPr/>
        </p:nvPicPr>
        <p:blipFill>
          <a:blip r:embed="rId2"/>
          <a:stretch>
            <a:fillRect/>
          </a:stretch>
        </p:blipFill>
        <p:spPr>
          <a:xfrm>
            <a:off x="407818" y="1205581"/>
            <a:ext cx="9313406" cy="2658354"/>
          </a:xfrm>
          <a:prstGeom prst="rect">
            <a:avLst/>
          </a:prstGeom>
        </p:spPr>
      </p:pic>
      <p:pic>
        <p:nvPicPr>
          <p:cNvPr id="5" name="Picture 4"/>
          <p:cNvPicPr>
            <a:picLocks noChangeAspect="1"/>
          </p:cNvPicPr>
          <p:nvPr/>
        </p:nvPicPr>
        <p:blipFill>
          <a:blip r:embed="rId3"/>
          <a:stretch>
            <a:fillRect/>
          </a:stretch>
        </p:blipFill>
        <p:spPr>
          <a:xfrm>
            <a:off x="490069" y="4128057"/>
            <a:ext cx="8321421" cy="1774420"/>
          </a:xfrm>
          <a:prstGeom prst="rect">
            <a:avLst/>
          </a:prstGeom>
        </p:spPr>
      </p:pic>
      <p:sp>
        <p:nvSpPr>
          <p:cNvPr id="6" name="TextBox 5"/>
          <p:cNvSpPr txBox="1"/>
          <p:nvPr/>
        </p:nvSpPr>
        <p:spPr>
          <a:xfrm>
            <a:off x="490069" y="362613"/>
            <a:ext cx="3458475" cy="593351"/>
          </a:xfrm>
          <a:prstGeom prst="rect">
            <a:avLst/>
          </a:prstGeom>
          <a:noFill/>
        </p:spPr>
        <p:txBody>
          <a:bodyPr wrap="square" rtlCol="0">
            <a:spAutoFit/>
          </a:bodyPr>
          <a:lstStyle/>
          <a:p>
            <a:r>
              <a:rPr lang="en-US" sz="3200" b="1" u="sng" dirty="0">
                <a:solidFill>
                  <a:srgbClr val="00B050"/>
                </a:solidFill>
              </a:rPr>
              <a:t>Practice Problem 1</a:t>
            </a:r>
          </a:p>
        </p:txBody>
      </p:sp>
    </p:spTree>
    <p:extLst>
      <p:ext uri="{BB962C8B-B14F-4D97-AF65-F5344CB8AC3E}">
        <p14:creationId xmlns:p14="http://schemas.microsoft.com/office/powerpoint/2010/main" val="2518867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383</a:t>
            </a:fld>
            <a:endParaRPr lang="en-AU"/>
          </a:p>
        </p:txBody>
      </p:sp>
      <p:pic>
        <p:nvPicPr>
          <p:cNvPr id="4" name="Picture 3"/>
          <p:cNvPicPr>
            <a:picLocks noChangeAspect="1"/>
          </p:cNvPicPr>
          <p:nvPr/>
        </p:nvPicPr>
        <p:blipFill>
          <a:blip r:embed="rId2"/>
          <a:stretch>
            <a:fillRect/>
          </a:stretch>
        </p:blipFill>
        <p:spPr>
          <a:xfrm>
            <a:off x="343646" y="872836"/>
            <a:ext cx="9390557" cy="4345192"/>
          </a:xfrm>
          <a:prstGeom prst="rect">
            <a:avLst/>
          </a:prstGeom>
        </p:spPr>
      </p:pic>
      <p:sp>
        <p:nvSpPr>
          <p:cNvPr id="5" name="TextBox 4"/>
          <p:cNvSpPr txBox="1"/>
          <p:nvPr/>
        </p:nvSpPr>
        <p:spPr>
          <a:xfrm>
            <a:off x="343646" y="102133"/>
            <a:ext cx="3458475" cy="593351"/>
          </a:xfrm>
          <a:prstGeom prst="rect">
            <a:avLst/>
          </a:prstGeom>
          <a:noFill/>
        </p:spPr>
        <p:txBody>
          <a:bodyPr wrap="square" rtlCol="0">
            <a:spAutoFit/>
          </a:bodyPr>
          <a:lstStyle/>
          <a:p>
            <a:r>
              <a:rPr lang="en-US" sz="3200" b="1" u="sng" dirty="0">
                <a:solidFill>
                  <a:srgbClr val="00B050"/>
                </a:solidFill>
              </a:rPr>
              <a:t>Practice Problem 2</a:t>
            </a:r>
          </a:p>
        </p:txBody>
      </p:sp>
      <p:pic>
        <p:nvPicPr>
          <p:cNvPr id="6" name="Picture 5"/>
          <p:cNvPicPr>
            <a:picLocks noChangeAspect="1"/>
          </p:cNvPicPr>
          <p:nvPr/>
        </p:nvPicPr>
        <p:blipFill>
          <a:blip r:embed="rId3"/>
          <a:stretch>
            <a:fillRect/>
          </a:stretch>
        </p:blipFill>
        <p:spPr>
          <a:xfrm>
            <a:off x="9629775" y="2248902"/>
            <a:ext cx="2562225" cy="1120510"/>
          </a:xfrm>
          <a:prstGeom prst="rect">
            <a:avLst/>
          </a:prstGeom>
        </p:spPr>
      </p:pic>
      <p:sp>
        <p:nvSpPr>
          <p:cNvPr id="7" name="TextBox 6"/>
          <p:cNvSpPr txBox="1"/>
          <p:nvPr/>
        </p:nvSpPr>
        <p:spPr>
          <a:xfrm>
            <a:off x="9900458" y="1787237"/>
            <a:ext cx="1704109" cy="461665"/>
          </a:xfrm>
          <a:prstGeom prst="rect">
            <a:avLst/>
          </a:prstGeom>
          <a:noFill/>
        </p:spPr>
        <p:txBody>
          <a:bodyPr wrap="square" rtlCol="0">
            <a:spAutoFit/>
          </a:bodyPr>
          <a:lstStyle/>
          <a:p>
            <a:r>
              <a:rPr lang="en-US" sz="2400" u="sng" dirty="0"/>
              <a:t>Answers</a:t>
            </a:r>
          </a:p>
        </p:txBody>
      </p:sp>
      <p:cxnSp>
        <p:nvCxnSpPr>
          <p:cNvPr id="9" name="Straight Connector 8"/>
          <p:cNvCxnSpPr/>
          <p:nvPr/>
        </p:nvCxnSpPr>
        <p:spPr>
          <a:xfrm>
            <a:off x="9629775" y="1690255"/>
            <a:ext cx="0" cy="20366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89422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384</a:t>
            </a:fld>
            <a:endParaRPr lang="en-AU"/>
          </a:p>
        </p:txBody>
      </p:sp>
      <p:pic>
        <p:nvPicPr>
          <p:cNvPr id="4" name="Picture 3"/>
          <p:cNvPicPr>
            <a:picLocks noChangeAspect="1"/>
          </p:cNvPicPr>
          <p:nvPr/>
        </p:nvPicPr>
        <p:blipFill>
          <a:blip r:embed="rId2"/>
          <a:stretch>
            <a:fillRect/>
          </a:stretch>
        </p:blipFill>
        <p:spPr>
          <a:xfrm>
            <a:off x="1344723" y="165260"/>
            <a:ext cx="3018271" cy="750738"/>
          </a:xfrm>
          <a:prstGeom prst="rect">
            <a:avLst/>
          </a:prstGeom>
        </p:spPr>
      </p:pic>
      <p:cxnSp>
        <p:nvCxnSpPr>
          <p:cNvPr id="6" name="Straight Connector 5"/>
          <p:cNvCxnSpPr/>
          <p:nvPr/>
        </p:nvCxnSpPr>
        <p:spPr>
          <a:xfrm>
            <a:off x="279898" y="979918"/>
            <a:ext cx="3913279"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3"/>
          <a:stretch>
            <a:fillRect/>
          </a:stretch>
        </p:blipFill>
        <p:spPr>
          <a:xfrm>
            <a:off x="303255" y="249519"/>
            <a:ext cx="898527" cy="641805"/>
          </a:xfrm>
          <a:prstGeom prst="rect">
            <a:avLst/>
          </a:prstGeom>
        </p:spPr>
      </p:pic>
      <p:pic>
        <p:nvPicPr>
          <p:cNvPr id="9" name="Picture 8"/>
          <p:cNvPicPr>
            <a:picLocks noChangeAspect="1"/>
          </p:cNvPicPr>
          <p:nvPr/>
        </p:nvPicPr>
        <p:blipFill>
          <a:blip r:embed="rId4"/>
          <a:stretch>
            <a:fillRect/>
          </a:stretch>
        </p:blipFill>
        <p:spPr>
          <a:xfrm>
            <a:off x="317520" y="1383238"/>
            <a:ext cx="3686165" cy="1347926"/>
          </a:xfrm>
          <a:prstGeom prst="rect">
            <a:avLst/>
          </a:prstGeom>
        </p:spPr>
      </p:pic>
      <p:cxnSp>
        <p:nvCxnSpPr>
          <p:cNvPr id="10" name="Straight Connector 9"/>
          <p:cNvCxnSpPr/>
          <p:nvPr/>
        </p:nvCxnSpPr>
        <p:spPr>
          <a:xfrm>
            <a:off x="203962" y="2731164"/>
            <a:ext cx="3913279"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5"/>
          <a:stretch>
            <a:fillRect/>
          </a:stretch>
        </p:blipFill>
        <p:spPr>
          <a:xfrm>
            <a:off x="0" y="3277662"/>
            <a:ext cx="11624309" cy="1602855"/>
          </a:xfrm>
          <a:prstGeom prst="rect">
            <a:avLst/>
          </a:prstGeom>
        </p:spPr>
      </p:pic>
    </p:spTree>
    <p:extLst>
      <p:ext uri="{BB962C8B-B14F-4D97-AF65-F5344CB8AC3E}">
        <p14:creationId xmlns:p14="http://schemas.microsoft.com/office/powerpoint/2010/main" val="315352986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385</a:t>
            </a:fld>
            <a:endParaRPr lang="en-AU"/>
          </a:p>
        </p:txBody>
      </p:sp>
      <p:sp>
        <p:nvSpPr>
          <p:cNvPr id="5" name="Rounded Rectangle 4"/>
          <p:cNvSpPr/>
          <p:nvPr/>
        </p:nvSpPr>
        <p:spPr>
          <a:xfrm>
            <a:off x="206236" y="664444"/>
            <a:ext cx="11782697" cy="295396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98123" y="1012260"/>
            <a:ext cx="10998925" cy="2258335"/>
          </a:xfrm>
          <a:prstGeom prst="rect">
            <a:avLst/>
          </a:prstGeom>
        </p:spPr>
      </p:pic>
      <p:pic>
        <p:nvPicPr>
          <p:cNvPr id="7" name="Picture 6"/>
          <p:cNvPicPr>
            <a:picLocks noChangeAspect="1"/>
          </p:cNvPicPr>
          <p:nvPr/>
        </p:nvPicPr>
        <p:blipFill>
          <a:blip r:embed="rId3"/>
          <a:stretch>
            <a:fillRect/>
          </a:stretch>
        </p:blipFill>
        <p:spPr>
          <a:xfrm>
            <a:off x="3320424" y="4467821"/>
            <a:ext cx="4660981" cy="1690748"/>
          </a:xfrm>
          <a:prstGeom prst="rect">
            <a:avLst/>
          </a:prstGeom>
        </p:spPr>
      </p:pic>
    </p:spTree>
    <p:extLst>
      <p:ext uri="{BB962C8B-B14F-4D97-AF65-F5344CB8AC3E}">
        <p14:creationId xmlns:p14="http://schemas.microsoft.com/office/powerpoint/2010/main" val="321029262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386</a:t>
            </a:fld>
            <a:endParaRPr lang="en-AU"/>
          </a:p>
        </p:txBody>
      </p:sp>
      <p:pic>
        <p:nvPicPr>
          <p:cNvPr id="5" name="Picture 4"/>
          <p:cNvPicPr>
            <a:picLocks noChangeAspect="1"/>
          </p:cNvPicPr>
          <p:nvPr/>
        </p:nvPicPr>
        <p:blipFill>
          <a:blip r:embed="rId2"/>
          <a:stretch>
            <a:fillRect/>
          </a:stretch>
        </p:blipFill>
        <p:spPr>
          <a:xfrm>
            <a:off x="1520469" y="797537"/>
            <a:ext cx="10671531" cy="389144"/>
          </a:xfrm>
          <a:prstGeom prst="rect">
            <a:avLst/>
          </a:prstGeom>
        </p:spPr>
      </p:pic>
      <p:pic>
        <p:nvPicPr>
          <p:cNvPr id="6" name="Picture 5"/>
          <p:cNvPicPr>
            <a:picLocks noChangeAspect="1"/>
          </p:cNvPicPr>
          <p:nvPr/>
        </p:nvPicPr>
        <p:blipFill>
          <a:blip r:embed="rId3"/>
          <a:stretch>
            <a:fillRect/>
          </a:stretch>
        </p:blipFill>
        <p:spPr>
          <a:xfrm>
            <a:off x="245497" y="723086"/>
            <a:ext cx="1341113" cy="463595"/>
          </a:xfrm>
          <a:prstGeom prst="rect">
            <a:avLst/>
          </a:prstGeom>
        </p:spPr>
      </p:pic>
      <p:cxnSp>
        <p:nvCxnSpPr>
          <p:cNvPr id="8" name="Straight Connector 7"/>
          <p:cNvCxnSpPr/>
          <p:nvPr/>
        </p:nvCxnSpPr>
        <p:spPr>
          <a:xfrm>
            <a:off x="117566" y="1186681"/>
            <a:ext cx="1207443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87523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387</a:t>
            </a:fld>
            <a:endParaRPr lang="en-AU"/>
          </a:p>
        </p:txBody>
      </p:sp>
      <p:sp>
        <p:nvSpPr>
          <p:cNvPr id="4" name="Rounded Rectangle 3"/>
          <p:cNvSpPr/>
          <p:nvPr/>
        </p:nvSpPr>
        <p:spPr>
          <a:xfrm>
            <a:off x="545873" y="875211"/>
            <a:ext cx="11027818" cy="49769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78777" y="2090057"/>
            <a:ext cx="6191795" cy="3046988"/>
          </a:xfrm>
          <a:prstGeom prst="rect">
            <a:avLst/>
          </a:prstGeom>
          <a:noFill/>
        </p:spPr>
        <p:txBody>
          <a:bodyPr wrap="square" rtlCol="0">
            <a:spAutoFit/>
          </a:bodyPr>
          <a:lstStyle/>
          <a:p>
            <a:r>
              <a:rPr lang="en-US" sz="9600" dirty="0">
                <a:solidFill>
                  <a:schemeClr val="bg1"/>
                </a:solidFill>
              </a:rPr>
              <a:t>The End</a:t>
            </a:r>
          </a:p>
          <a:p>
            <a:endParaRPr lang="en-US" sz="9600" dirty="0">
              <a:solidFill>
                <a:schemeClr val="bg1"/>
              </a:solidFill>
            </a:endParaRPr>
          </a:p>
        </p:txBody>
      </p:sp>
    </p:spTree>
    <p:extLst>
      <p:ext uri="{BB962C8B-B14F-4D97-AF65-F5344CB8AC3E}">
        <p14:creationId xmlns:p14="http://schemas.microsoft.com/office/powerpoint/2010/main" val="3533588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39</a:t>
            </a:fld>
            <a:endParaRPr lang="en-AU"/>
          </a:p>
        </p:txBody>
      </p:sp>
      <p:pic>
        <p:nvPicPr>
          <p:cNvPr id="4" name="Picture 3"/>
          <p:cNvPicPr>
            <a:picLocks noChangeAspect="1"/>
          </p:cNvPicPr>
          <p:nvPr/>
        </p:nvPicPr>
        <p:blipFill>
          <a:blip r:embed="rId2"/>
          <a:stretch>
            <a:fillRect/>
          </a:stretch>
        </p:blipFill>
        <p:spPr>
          <a:xfrm>
            <a:off x="194615" y="1197735"/>
            <a:ext cx="8314374" cy="1763265"/>
          </a:xfrm>
          <a:prstGeom prst="rect">
            <a:avLst/>
          </a:prstGeom>
        </p:spPr>
      </p:pic>
      <p:sp>
        <p:nvSpPr>
          <p:cNvPr id="5" name="TextBox 4"/>
          <p:cNvSpPr txBox="1"/>
          <p:nvPr/>
        </p:nvSpPr>
        <p:spPr>
          <a:xfrm>
            <a:off x="283333" y="321973"/>
            <a:ext cx="7199291" cy="461665"/>
          </a:xfrm>
          <a:prstGeom prst="rect">
            <a:avLst/>
          </a:prstGeom>
          <a:noFill/>
        </p:spPr>
        <p:txBody>
          <a:bodyPr wrap="square" rtlCol="0">
            <a:spAutoFit/>
          </a:bodyPr>
          <a:lstStyle/>
          <a:p>
            <a:r>
              <a:rPr lang="en-US" sz="2400" b="1" u="sng">
                <a:solidFill>
                  <a:srgbClr val="00B050"/>
                </a:solidFill>
              </a:rPr>
              <a:t>By cofactor expansion along the first coulmn</a:t>
            </a:r>
            <a:endParaRPr lang="en-AU" sz="2400" b="1" u="sng">
              <a:solidFill>
                <a:srgbClr val="00B050"/>
              </a:solidFill>
            </a:endParaRPr>
          </a:p>
        </p:txBody>
      </p:sp>
      <p:cxnSp>
        <p:nvCxnSpPr>
          <p:cNvPr id="7" name="Straight Connector 6"/>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pic>
        <p:nvPicPr>
          <p:cNvPr id="11" name="Picture 10"/>
          <p:cNvPicPr>
            <a:picLocks noChangeAspect="1"/>
          </p:cNvPicPr>
          <p:nvPr/>
        </p:nvPicPr>
        <p:blipFill>
          <a:blip r:embed="rId3"/>
          <a:stretch>
            <a:fillRect/>
          </a:stretch>
        </p:blipFill>
        <p:spPr>
          <a:xfrm>
            <a:off x="2949264" y="4124569"/>
            <a:ext cx="4121238" cy="1824422"/>
          </a:xfrm>
          <a:prstGeom prst="rect">
            <a:avLst/>
          </a:prstGeom>
        </p:spPr>
      </p:pic>
      <p:sp>
        <p:nvSpPr>
          <p:cNvPr id="12" name="5-Point Star 11"/>
          <p:cNvSpPr/>
          <p:nvPr/>
        </p:nvSpPr>
        <p:spPr>
          <a:xfrm>
            <a:off x="3052296" y="4284026"/>
            <a:ext cx="296214" cy="317203"/>
          </a:xfrm>
          <a:prstGeom prst="star5">
            <a:avLst>
              <a:gd name="adj" fmla="val 24580"/>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p:cNvCxnSpPr/>
          <p:nvPr/>
        </p:nvCxnSpPr>
        <p:spPr>
          <a:xfrm>
            <a:off x="0" y="5948991"/>
            <a:ext cx="12192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08768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a:t>
            </a:fld>
            <a:endParaRPr lang="en-AU"/>
          </a:p>
        </p:txBody>
      </p:sp>
      <p:pic>
        <p:nvPicPr>
          <p:cNvPr id="4" name="Picture 3"/>
          <p:cNvPicPr>
            <a:picLocks noChangeAspect="1"/>
          </p:cNvPicPr>
          <p:nvPr/>
        </p:nvPicPr>
        <p:blipFill>
          <a:blip r:embed="rId2"/>
          <a:stretch>
            <a:fillRect/>
          </a:stretch>
        </p:blipFill>
        <p:spPr>
          <a:xfrm>
            <a:off x="697199" y="351346"/>
            <a:ext cx="8349216" cy="1696395"/>
          </a:xfrm>
          <a:prstGeom prst="rect">
            <a:avLst/>
          </a:prstGeom>
        </p:spPr>
      </p:pic>
      <p:cxnSp>
        <p:nvCxnSpPr>
          <p:cNvPr id="7" name="Straight Connector 6"/>
          <p:cNvCxnSpPr/>
          <p:nvPr/>
        </p:nvCxnSpPr>
        <p:spPr>
          <a:xfrm>
            <a:off x="0" y="2421229"/>
            <a:ext cx="12192000" cy="1287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3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40</a:t>
            </a:fld>
            <a:endParaRPr lang="en-AU"/>
          </a:p>
        </p:txBody>
      </p:sp>
      <p:pic>
        <p:nvPicPr>
          <p:cNvPr id="4" name="Picture 3"/>
          <p:cNvPicPr>
            <a:picLocks noChangeAspect="1"/>
          </p:cNvPicPr>
          <p:nvPr/>
        </p:nvPicPr>
        <p:blipFill>
          <a:blip r:embed="rId2"/>
          <a:stretch>
            <a:fillRect/>
          </a:stretch>
        </p:blipFill>
        <p:spPr>
          <a:xfrm>
            <a:off x="347728" y="446421"/>
            <a:ext cx="3812481" cy="1386357"/>
          </a:xfrm>
          <a:prstGeom prst="rect">
            <a:avLst/>
          </a:prstGeom>
        </p:spPr>
      </p:pic>
      <p:cxnSp>
        <p:nvCxnSpPr>
          <p:cNvPr id="6" name="Straight Connector 5"/>
          <p:cNvCxnSpPr/>
          <p:nvPr/>
        </p:nvCxnSpPr>
        <p:spPr>
          <a:xfrm flipV="1">
            <a:off x="347729" y="1841678"/>
            <a:ext cx="3812481" cy="25758"/>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stretch>
            <a:fillRect/>
          </a:stretch>
        </p:blipFill>
        <p:spPr>
          <a:xfrm>
            <a:off x="347728" y="2324816"/>
            <a:ext cx="11127477" cy="2807730"/>
          </a:xfrm>
          <a:prstGeom prst="rect">
            <a:avLst/>
          </a:prstGeom>
        </p:spPr>
      </p:pic>
    </p:spTree>
    <p:extLst>
      <p:ext uri="{BB962C8B-B14F-4D97-AF65-F5344CB8AC3E}">
        <p14:creationId xmlns:p14="http://schemas.microsoft.com/office/powerpoint/2010/main" val="2983960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41</a:t>
            </a:fld>
            <a:endParaRPr lang="en-AU"/>
          </a:p>
        </p:txBody>
      </p:sp>
      <p:pic>
        <p:nvPicPr>
          <p:cNvPr id="4" name="Picture 3"/>
          <p:cNvPicPr>
            <a:picLocks noChangeAspect="1"/>
          </p:cNvPicPr>
          <p:nvPr/>
        </p:nvPicPr>
        <p:blipFill>
          <a:blip r:embed="rId2"/>
          <a:stretch>
            <a:fillRect/>
          </a:stretch>
        </p:blipFill>
        <p:spPr>
          <a:xfrm>
            <a:off x="347730" y="159575"/>
            <a:ext cx="8380256" cy="3816240"/>
          </a:xfrm>
          <a:prstGeom prst="rect">
            <a:avLst/>
          </a:prstGeom>
        </p:spPr>
      </p:pic>
      <p:cxnSp>
        <p:nvCxnSpPr>
          <p:cNvPr id="5" name="Straight Connector 4"/>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734096" y="425003"/>
            <a:ext cx="605307" cy="400110"/>
          </a:xfrm>
          <a:prstGeom prst="rect">
            <a:avLst/>
          </a:prstGeom>
          <a:noFill/>
        </p:spPr>
        <p:txBody>
          <a:bodyPr wrap="square" rtlCol="0">
            <a:spAutoFit/>
          </a:bodyPr>
          <a:lstStyle/>
          <a:p>
            <a:r>
              <a:rPr lang="en-US" sz="2000" b="1" dirty="0"/>
              <a:t>e. g</a:t>
            </a:r>
            <a:endParaRPr lang="en-AU" sz="2000" b="1" dirty="0"/>
          </a:p>
        </p:txBody>
      </p:sp>
    </p:spTree>
    <p:extLst>
      <p:ext uri="{BB962C8B-B14F-4D97-AF65-F5344CB8AC3E}">
        <p14:creationId xmlns:p14="http://schemas.microsoft.com/office/powerpoint/2010/main" val="4222116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42</a:t>
            </a:fld>
            <a:endParaRPr lang="en-AU"/>
          </a:p>
        </p:txBody>
      </p:sp>
      <p:pic>
        <p:nvPicPr>
          <p:cNvPr id="4" name="Picture 3"/>
          <p:cNvPicPr>
            <a:picLocks noChangeAspect="1"/>
          </p:cNvPicPr>
          <p:nvPr/>
        </p:nvPicPr>
        <p:blipFill>
          <a:blip r:embed="rId2"/>
          <a:stretch>
            <a:fillRect/>
          </a:stretch>
        </p:blipFill>
        <p:spPr>
          <a:xfrm>
            <a:off x="461291" y="256638"/>
            <a:ext cx="4314825" cy="781050"/>
          </a:xfrm>
          <a:prstGeom prst="rect">
            <a:avLst/>
          </a:prstGeom>
        </p:spPr>
      </p:pic>
      <p:pic>
        <p:nvPicPr>
          <p:cNvPr id="5" name="Picture 4"/>
          <p:cNvPicPr>
            <a:picLocks noChangeAspect="1"/>
          </p:cNvPicPr>
          <p:nvPr/>
        </p:nvPicPr>
        <p:blipFill>
          <a:blip r:embed="rId3"/>
          <a:stretch>
            <a:fillRect/>
          </a:stretch>
        </p:blipFill>
        <p:spPr>
          <a:xfrm>
            <a:off x="551443" y="1666807"/>
            <a:ext cx="11479362" cy="3471864"/>
          </a:xfrm>
          <a:prstGeom prst="rect">
            <a:avLst/>
          </a:prstGeom>
        </p:spPr>
      </p:pic>
      <p:cxnSp>
        <p:nvCxnSpPr>
          <p:cNvPr id="6" name="Straight Connector 5"/>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8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43</a:t>
            </a:fld>
            <a:endParaRPr lang="en-AU"/>
          </a:p>
        </p:txBody>
      </p:sp>
      <p:pic>
        <p:nvPicPr>
          <p:cNvPr id="5" name="Picture 4"/>
          <p:cNvPicPr>
            <a:picLocks noChangeAspect="1"/>
          </p:cNvPicPr>
          <p:nvPr/>
        </p:nvPicPr>
        <p:blipFill>
          <a:blip r:embed="rId2"/>
          <a:stretch>
            <a:fillRect/>
          </a:stretch>
        </p:blipFill>
        <p:spPr>
          <a:xfrm>
            <a:off x="333931" y="309094"/>
            <a:ext cx="11326201" cy="1365160"/>
          </a:xfrm>
          <a:prstGeom prst="rect">
            <a:avLst/>
          </a:prstGeom>
        </p:spPr>
      </p:pic>
      <p:pic>
        <p:nvPicPr>
          <p:cNvPr id="6" name="Picture 5"/>
          <p:cNvPicPr>
            <a:picLocks noChangeAspect="1"/>
          </p:cNvPicPr>
          <p:nvPr/>
        </p:nvPicPr>
        <p:blipFill>
          <a:blip r:embed="rId3"/>
          <a:stretch>
            <a:fillRect/>
          </a:stretch>
        </p:blipFill>
        <p:spPr>
          <a:xfrm>
            <a:off x="392495" y="1962485"/>
            <a:ext cx="11209074" cy="3292096"/>
          </a:xfrm>
          <a:prstGeom prst="rect">
            <a:avLst/>
          </a:prstGeom>
        </p:spPr>
      </p:pic>
    </p:spTree>
    <p:extLst>
      <p:ext uri="{BB962C8B-B14F-4D97-AF65-F5344CB8AC3E}">
        <p14:creationId xmlns:p14="http://schemas.microsoft.com/office/powerpoint/2010/main" val="2262782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44</a:t>
            </a:fld>
            <a:endParaRPr lang="en-AU"/>
          </a:p>
        </p:txBody>
      </p:sp>
      <p:pic>
        <p:nvPicPr>
          <p:cNvPr id="4" name="Picture 3"/>
          <p:cNvPicPr>
            <a:picLocks noChangeAspect="1"/>
          </p:cNvPicPr>
          <p:nvPr/>
        </p:nvPicPr>
        <p:blipFill>
          <a:blip r:embed="rId2"/>
          <a:stretch>
            <a:fillRect/>
          </a:stretch>
        </p:blipFill>
        <p:spPr>
          <a:xfrm>
            <a:off x="383909" y="385201"/>
            <a:ext cx="11074524" cy="1341012"/>
          </a:xfrm>
          <a:prstGeom prst="rect">
            <a:avLst/>
          </a:prstGeom>
        </p:spPr>
      </p:pic>
      <p:pic>
        <p:nvPicPr>
          <p:cNvPr id="5" name="Picture 4"/>
          <p:cNvPicPr>
            <a:picLocks noChangeAspect="1"/>
          </p:cNvPicPr>
          <p:nvPr/>
        </p:nvPicPr>
        <p:blipFill>
          <a:blip r:embed="rId3"/>
          <a:stretch>
            <a:fillRect/>
          </a:stretch>
        </p:blipFill>
        <p:spPr>
          <a:xfrm>
            <a:off x="809128" y="2196518"/>
            <a:ext cx="7344653" cy="2658817"/>
          </a:xfrm>
          <a:prstGeom prst="rect">
            <a:avLst/>
          </a:prstGeom>
        </p:spPr>
      </p:pic>
    </p:spTree>
    <p:extLst>
      <p:ext uri="{BB962C8B-B14F-4D97-AF65-F5344CB8AC3E}">
        <p14:creationId xmlns:p14="http://schemas.microsoft.com/office/powerpoint/2010/main" val="3644177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45</a:t>
            </a:fld>
            <a:endParaRPr lang="en-AU"/>
          </a:p>
        </p:txBody>
      </p:sp>
      <p:pic>
        <p:nvPicPr>
          <p:cNvPr id="4" name="Picture 3"/>
          <p:cNvPicPr>
            <a:picLocks noChangeAspect="1"/>
          </p:cNvPicPr>
          <p:nvPr/>
        </p:nvPicPr>
        <p:blipFill>
          <a:blip r:embed="rId2"/>
          <a:stretch>
            <a:fillRect/>
          </a:stretch>
        </p:blipFill>
        <p:spPr>
          <a:xfrm>
            <a:off x="344380" y="360608"/>
            <a:ext cx="11330001" cy="1579609"/>
          </a:xfrm>
          <a:prstGeom prst="rect">
            <a:avLst/>
          </a:prstGeom>
        </p:spPr>
      </p:pic>
      <p:pic>
        <p:nvPicPr>
          <p:cNvPr id="6" name="Picture 5"/>
          <p:cNvPicPr>
            <a:picLocks noChangeAspect="1"/>
          </p:cNvPicPr>
          <p:nvPr/>
        </p:nvPicPr>
        <p:blipFill>
          <a:blip r:embed="rId3"/>
          <a:stretch>
            <a:fillRect/>
          </a:stretch>
        </p:blipFill>
        <p:spPr>
          <a:xfrm>
            <a:off x="0" y="2110457"/>
            <a:ext cx="11078870" cy="529712"/>
          </a:xfrm>
          <a:prstGeom prst="rect">
            <a:avLst/>
          </a:prstGeom>
        </p:spPr>
      </p:pic>
      <p:pic>
        <p:nvPicPr>
          <p:cNvPr id="7" name="Picture 6"/>
          <p:cNvPicPr>
            <a:picLocks noChangeAspect="1"/>
          </p:cNvPicPr>
          <p:nvPr/>
        </p:nvPicPr>
        <p:blipFill>
          <a:blip r:embed="rId4"/>
          <a:stretch>
            <a:fillRect/>
          </a:stretch>
        </p:blipFill>
        <p:spPr>
          <a:xfrm>
            <a:off x="553524" y="2810409"/>
            <a:ext cx="3072592" cy="1452498"/>
          </a:xfrm>
          <a:prstGeom prst="rect">
            <a:avLst/>
          </a:prstGeom>
        </p:spPr>
      </p:pic>
      <p:pic>
        <p:nvPicPr>
          <p:cNvPr id="8" name="Picture 7"/>
          <p:cNvPicPr>
            <a:picLocks noChangeAspect="1"/>
          </p:cNvPicPr>
          <p:nvPr/>
        </p:nvPicPr>
        <p:blipFill>
          <a:blip r:embed="rId5"/>
          <a:stretch>
            <a:fillRect/>
          </a:stretch>
        </p:blipFill>
        <p:spPr>
          <a:xfrm>
            <a:off x="1223744" y="4262907"/>
            <a:ext cx="7165037" cy="1723725"/>
          </a:xfrm>
          <a:prstGeom prst="rect">
            <a:avLst/>
          </a:prstGeom>
        </p:spPr>
      </p:pic>
      <p:pic>
        <p:nvPicPr>
          <p:cNvPr id="9" name="Picture 8"/>
          <p:cNvPicPr>
            <a:picLocks noChangeAspect="1"/>
          </p:cNvPicPr>
          <p:nvPr/>
        </p:nvPicPr>
        <p:blipFill>
          <a:blip r:embed="rId6"/>
          <a:stretch>
            <a:fillRect/>
          </a:stretch>
        </p:blipFill>
        <p:spPr>
          <a:xfrm>
            <a:off x="553524" y="4903739"/>
            <a:ext cx="670220" cy="442060"/>
          </a:xfrm>
          <a:prstGeom prst="rect">
            <a:avLst/>
          </a:prstGeom>
        </p:spPr>
      </p:pic>
    </p:spTree>
    <p:extLst>
      <p:ext uri="{BB962C8B-B14F-4D97-AF65-F5344CB8AC3E}">
        <p14:creationId xmlns:p14="http://schemas.microsoft.com/office/powerpoint/2010/main" val="1979239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46</a:t>
            </a:fld>
            <a:endParaRPr lang="en-AU"/>
          </a:p>
        </p:txBody>
      </p:sp>
      <p:pic>
        <p:nvPicPr>
          <p:cNvPr id="4" name="Picture 3"/>
          <p:cNvPicPr>
            <a:picLocks noChangeAspect="1"/>
          </p:cNvPicPr>
          <p:nvPr/>
        </p:nvPicPr>
        <p:blipFill>
          <a:blip r:embed="rId2"/>
          <a:stretch>
            <a:fillRect/>
          </a:stretch>
        </p:blipFill>
        <p:spPr>
          <a:xfrm>
            <a:off x="424216" y="231819"/>
            <a:ext cx="11364404" cy="1545466"/>
          </a:xfrm>
          <a:prstGeom prst="rect">
            <a:avLst/>
          </a:prstGeom>
        </p:spPr>
      </p:pic>
      <p:pic>
        <p:nvPicPr>
          <p:cNvPr id="5" name="Picture 4"/>
          <p:cNvPicPr>
            <a:picLocks noChangeAspect="1"/>
          </p:cNvPicPr>
          <p:nvPr/>
        </p:nvPicPr>
        <p:blipFill>
          <a:blip r:embed="rId3"/>
          <a:stretch>
            <a:fillRect/>
          </a:stretch>
        </p:blipFill>
        <p:spPr>
          <a:xfrm>
            <a:off x="424216" y="1787791"/>
            <a:ext cx="10397702" cy="2330743"/>
          </a:xfrm>
          <a:prstGeom prst="rect">
            <a:avLst/>
          </a:prstGeom>
        </p:spPr>
      </p:pic>
      <p:pic>
        <p:nvPicPr>
          <p:cNvPr id="7" name="Picture 6"/>
          <p:cNvPicPr>
            <a:picLocks noChangeAspect="1"/>
          </p:cNvPicPr>
          <p:nvPr/>
        </p:nvPicPr>
        <p:blipFill>
          <a:blip r:embed="rId4"/>
          <a:stretch>
            <a:fillRect/>
          </a:stretch>
        </p:blipFill>
        <p:spPr>
          <a:xfrm>
            <a:off x="561176" y="4440146"/>
            <a:ext cx="7497440" cy="1698027"/>
          </a:xfrm>
          <a:prstGeom prst="rect">
            <a:avLst/>
          </a:prstGeom>
        </p:spPr>
      </p:pic>
    </p:spTree>
    <p:extLst>
      <p:ext uri="{BB962C8B-B14F-4D97-AF65-F5344CB8AC3E}">
        <p14:creationId xmlns:p14="http://schemas.microsoft.com/office/powerpoint/2010/main" val="2814232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47</a:t>
            </a:fld>
            <a:endParaRPr lang="en-AU"/>
          </a:p>
        </p:txBody>
      </p:sp>
      <p:pic>
        <p:nvPicPr>
          <p:cNvPr id="4" name="Picture 3"/>
          <p:cNvPicPr>
            <a:picLocks noChangeAspect="1"/>
          </p:cNvPicPr>
          <p:nvPr/>
        </p:nvPicPr>
        <p:blipFill>
          <a:blip r:embed="rId2"/>
          <a:stretch>
            <a:fillRect/>
          </a:stretch>
        </p:blipFill>
        <p:spPr>
          <a:xfrm>
            <a:off x="360975" y="244698"/>
            <a:ext cx="11268647" cy="1983190"/>
          </a:xfrm>
          <a:prstGeom prst="rect">
            <a:avLst/>
          </a:prstGeom>
        </p:spPr>
      </p:pic>
      <p:pic>
        <p:nvPicPr>
          <p:cNvPr id="5" name="Picture 4"/>
          <p:cNvPicPr>
            <a:picLocks noChangeAspect="1"/>
          </p:cNvPicPr>
          <p:nvPr/>
        </p:nvPicPr>
        <p:blipFill>
          <a:blip r:embed="rId3"/>
          <a:stretch>
            <a:fillRect/>
          </a:stretch>
        </p:blipFill>
        <p:spPr>
          <a:xfrm>
            <a:off x="360975" y="2459866"/>
            <a:ext cx="11072799" cy="2163650"/>
          </a:xfrm>
          <a:prstGeom prst="rect">
            <a:avLst/>
          </a:prstGeom>
        </p:spPr>
      </p:pic>
    </p:spTree>
    <p:extLst>
      <p:ext uri="{BB962C8B-B14F-4D97-AF65-F5344CB8AC3E}">
        <p14:creationId xmlns:p14="http://schemas.microsoft.com/office/powerpoint/2010/main" val="1700875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48</a:t>
            </a:fld>
            <a:endParaRPr lang="en-AU"/>
          </a:p>
        </p:txBody>
      </p:sp>
      <p:pic>
        <p:nvPicPr>
          <p:cNvPr id="4" name="Picture 3"/>
          <p:cNvPicPr>
            <a:picLocks noChangeAspect="1"/>
          </p:cNvPicPr>
          <p:nvPr/>
        </p:nvPicPr>
        <p:blipFill>
          <a:blip r:embed="rId2"/>
          <a:stretch>
            <a:fillRect/>
          </a:stretch>
        </p:blipFill>
        <p:spPr>
          <a:xfrm>
            <a:off x="539003" y="218940"/>
            <a:ext cx="11095553" cy="1841680"/>
          </a:xfrm>
          <a:prstGeom prst="rect">
            <a:avLst/>
          </a:prstGeom>
        </p:spPr>
      </p:pic>
      <p:pic>
        <p:nvPicPr>
          <p:cNvPr id="5" name="Picture 4"/>
          <p:cNvPicPr>
            <a:picLocks noChangeAspect="1"/>
          </p:cNvPicPr>
          <p:nvPr/>
        </p:nvPicPr>
        <p:blipFill>
          <a:blip r:embed="rId3"/>
          <a:stretch>
            <a:fillRect/>
          </a:stretch>
        </p:blipFill>
        <p:spPr>
          <a:xfrm>
            <a:off x="539003" y="2206083"/>
            <a:ext cx="10515580" cy="3680453"/>
          </a:xfrm>
          <a:prstGeom prst="rect">
            <a:avLst/>
          </a:prstGeom>
        </p:spPr>
      </p:pic>
      <p:pic>
        <p:nvPicPr>
          <p:cNvPr id="6" name="Picture 5"/>
          <p:cNvPicPr>
            <a:picLocks noChangeAspect="1"/>
          </p:cNvPicPr>
          <p:nvPr/>
        </p:nvPicPr>
        <p:blipFill>
          <a:blip r:embed="rId4"/>
          <a:stretch>
            <a:fillRect/>
          </a:stretch>
        </p:blipFill>
        <p:spPr>
          <a:xfrm>
            <a:off x="642034" y="5952372"/>
            <a:ext cx="9086850" cy="361950"/>
          </a:xfrm>
          <a:prstGeom prst="rect">
            <a:avLst/>
          </a:prstGeom>
        </p:spPr>
      </p:pic>
    </p:spTree>
    <p:extLst>
      <p:ext uri="{BB962C8B-B14F-4D97-AF65-F5344CB8AC3E}">
        <p14:creationId xmlns:p14="http://schemas.microsoft.com/office/powerpoint/2010/main" val="2745220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49</a:t>
            </a:fld>
            <a:endParaRPr lang="en-AU"/>
          </a:p>
        </p:txBody>
      </p:sp>
      <p:pic>
        <p:nvPicPr>
          <p:cNvPr id="4" name="Picture 3"/>
          <p:cNvPicPr>
            <a:picLocks noChangeAspect="1"/>
          </p:cNvPicPr>
          <p:nvPr/>
        </p:nvPicPr>
        <p:blipFill>
          <a:blip r:embed="rId2"/>
          <a:stretch>
            <a:fillRect/>
          </a:stretch>
        </p:blipFill>
        <p:spPr>
          <a:xfrm>
            <a:off x="416881" y="270458"/>
            <a:ext cx="11114868" cy="2550016"/>
          </a:xfrm>
          <a:prstGeom prst="rect">
            <a:avLst/>
          </a:prstGeom>
        </p:spPr>
      </p:pic>
      <p:pic>
        <p:nvPicPr>
          <p:cNvPr id="5" name="Picture 4"/>
          <p:cNvPicPr>
            <a:picLocks noChangeAspect="1"/>
          </p:cNvPicPr>
          <p:nvPr/>
        </p:nvPicPr>
        <p:blipFill>
          <a:blip r:embed="rId3"/>
          <a:stretch>
            <a:fillRect/>
          </a:stretch>
        </p:blipFill>
        <p:spPr>
          <a:xfrm>
            <a:off x="608705" y="3362455"/>
            <a:ext cx="5488882" cy="1616965"/>
          </a:xfrm>
          <a:prstGeom prst="rect">
            <a:avLst/>
          </a:prstGeom>
        </p:spPr>
      </p:pic>
      <p:pic>
        <p:nvPicPr>
          <p:cNvPr id="6" name="Picture 5"/>
          <p:cNvPicPr>
            <a:picLocks noChangeAspect="1"/>
          </p:cNvPicPr>
          <p:nvPr/>
        </p:nvPicPr>
        <p:blipFill>
          <a:blip r:embed="rId4"/>
          <a:stretch>
            <a:fillRect/>
          </a:stretch>
        </p:blipFill>
        <p:spPr>
          <a:xfrm>
            <a:off x="6929563" y="3362455"/>
            <a:ext cx="4876167" cy="1495358"/>
          </a:xfrm>
          <a:prstGeom prst="rect">
            <a:avLst/>
          </a:prstGeom>
        </p:spPr>
      </p:pic>
    </p:spTree>
    <p:extLst>
      <p:ext uri="{BB962C8B-B14F-4D97-AF65-F5344CB8AC3E}">
        <p14:creationId xmlns:p14="http://schemas.microsoft.com/office/powerpoint/2010/main" val="3355908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a:t>
            </a:fld>
            <a:endParaRPr lang="en-AU"/>
          </a:p>
        </p:txBody>
      </p:sp>
      <p:pic>
        <p:nvPicPr>
          <p:cNvPr id="4" name="Picture 3"/>
          <p:cNvPicPr>
            <a:picLocks noChangeAspect="1"/>
          </p:cNvPicPr>
          <p:nvPr/>
        </p:nvPicPr>
        <p:blipFill>
          <a:blip r:embed="rId2"/>
          <a:stretch>
            <a:fillRect/>
          </a:stretch>
        </p:blipFill>
        <p:spPr>
          <a:xfrm>
            <a:off x="206061" y="1159099"/>
            <a:ext cx="11809488" cy="744963"/>
          </a:xfrm>
          <a:prstGeom prst="rect">
            <a:avLst/>
          </a:prstGeom>
        </p:spPr>
      </p:pic>
      <p:pic>
        <p:nvPicPr>
          <p:cNvPr id="5" name="Picture 4"/>
          <p:cNvPicPr>
            <a:picLocks noChangeAspect="1"/>
          </p:cNvPicPr>
          <p:nvPr/>
        </p:nvPicPr>
        <p:blipFill>
          <a:blip r:embed="rId3"/>
          <a:stretch>
            <a:fillRect/>
          </a:stretch>
        </p:blipFill>
        <p:spPr>
          <a:xfrm>
            <a:off x="90153" y="2434107"/>
            <a:ext cx="11406070" cy="3495633"/>
          </a:xfrm>
          <a:prstGeom prst="rect">
            <a:avLst/>
          </a:prstGeom>
        </p:spPr>
      </p:pic>
      <p:sp>
        <p:nvSpPr>
          <p:cNvPr id="6" name="TextBox 5"/>
          <p:cNvSpPr txBox="1"/>
          <p:nvPr/>
        </p:nvSpPr>
        <p:spPr>
          <a:xfrm>
            <a:off x="206061" y="334851"/>
            <a:ext cx="4816699" cy="523220"/>
          </a:xfrm>
          <a:prstGeom prst="rect">
            <a:avLst/>
          </a:prstGeom>
          <a:noFill/>
        </p:spPr>
        <p:txBody>
          <a:bodyPr wrap="square" rtlCol="0">
            <a:spAutoFit/>
          </a:bodyPr>
          <a:lstStyle/>
          <a:p>
            <a:r>
              <a:rPr lang="en-US" sz="2800" b="1" u="sng" dirty="0">
                <a:solidFill>
                  <a:srgbClr val="00B050"/>
                </a:solidFill>
              </a:rPr>
              <a:t>Row Vector and Column Vector</a:t>
            </a:r>
            <a:endParaRPr lang="en-AU" sz="2800" b="1" u="sng" dirty="0">
              <a:solidFill>
                <a:srgbClr val="00B050"/>
              </a:solidFill>
            </a:endParaRPr>
          </a:p>
        </p:txBody>
      </p:sp>
    </p:spTree>
    <p:extLst>
      <p:ext uri="{BB962C8B-B14F-4D97-AF65-F5344CB8AC3E}">
        <p14:creationId xmlns:p14="http://schemas.microsoft.com/office/powerpoint/2010/main" val="14113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50</a:t>
            </a:fld>
            <a:endParaRPr lang="en-AU"/>
          </a:p>
        </p:txBody>
      </p:sp>
      <p:pic>
        <p:nvPicPr>
          <p:cNvPr id="4" name="Picture 3"/>
          <p:cNvPicPr>
            <a:picLocks noChangeAspect="1"/>
          </p:cNvPicPr>
          <p:nvPr/>
        </p:nvPicPr>
        <p:blipFill>
          <a:blip r:embed="rId2"/>
          <a:stretch>
            <a:fillRect/>
          </a:stretch>
        </p:blipFill>
        <p:spPr>
          <a:xfrm>
            <a:off x="373576" y="386365"/>
            <a:ext cx="11729357" cy="2459865"/>
          </a:xfrm>
          <a:prstGeom prst="rect">
            <a:avLst/>
          </a:prstGeom>
        </p:spPr>
      </p:pic>
      <p:pic>
        <p:nvPicPr>
          <p:cNvPr id="5" name="Picture 4"/>
          <p:cNvPicPr>
            <a:picLocks noChangeAspect="1"/>
          </p:cNvPicPr>
          <p:nvPr/>
        </p:nvPicPr>
        <p:blipFill>
          <a:blip r:embed="rId3"/>
          <a:stretch>
            <a:fillRect/>
          </a:stretch>
        </p:blipFill>
        <p:spPr>
          <a:xfrm>
            <a:off x="479001" y="3309870"/>
            <a:ext cx="10460565" cy="1867437"/>
          </a:xfrm>
          <a:prstGeom prst="rect">
            <a:avLst/>
          </a:prstGeom>
        </p:spPr>
      </p:pic>
    </p:spTree>
    <p:extLst>
      <p:ext uri="{BB962C8B-B14F-4D97-AF65-F5344CB8AC3E}">
        <p14:creationId xmlns:p14="http://schemas.microsoft.com/office/powerpoint/2010/main" val="2397778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51</a:t>
            </a:fld>
            <a:endParaRPr lang="en-AU"/>
          </a:p>
        </p:txBody>
      </p:sp>
      <p:sp>
        <p:nvSpPr>
          <p:cNvPr id="6" name="TextBox 5"/>
          <p:cNvSpPr txBox="1"/>
          <p:nvPr/>
        </p:nvSpPr>
        <p:spPr>
          <a:xfrm>
            <a:off x="589543" y="1516243"/>
            <a:ext cx="1815921" cy="523220"/>
          </a:xfrm>
          <a:prstGeom prst="rect">
            <a:avLst/>
          </a:prstGeom>
          <a:noFill/>
        </p:spPr>
        <p:txBody>
          <a:bodyPr wrap="square" rtlCol="0">
            <a:spAutoFit/>
          </a:bodyPr>
          <a:lstStyle/>
          <a:p>
            <a:r>
              <a:rPr lang="en-US" sz="2800" b="1" dirty="0"/>
              <a:t>In general</a:t>
            </a:r>
            <a:endParaRPr lang="en-AU" sz="2800" b="1" dirty="0"/>
          </a:p>
        </p:txBody>
      </p:sp>
      <p:pic>
        <p:nvPicPr>
          <p:cNvPr id="8" name="Picture 7"/>
          <p:cNvPicPr>
            <a:picLocks noChangeAspect="1"/>
          </p:cNvPicPr>
          <p:nvPr/>
        </p:nvPicPr>
        <p:blipFill>
          <a:blip r:embed="rId2"/>
          <a:stretch>
            <a:fillRect/>
          </a:stretch>
        </p:blipFill>
        <p:spPr>
          <a:xfrm>
            <a:off x="589543" y="282194"/>
            <a:ext cx="3420063" cy="851147"/>
          </a:xfrm>
          <a:prstGeom prst="rect">
            <a:avLst/>
          </a:prstGeom>
        </p:spPr>
      </p:pic>
      <p:pic>
        <p:nvPicPr>
          <p:cNvPr id="9" name="Picture 8"/>
          <p:cNvPicPr>
            <a:picLocks noChangeAspect="1"/>
          </p:cNvPicPr>
          <p:nvPr/>
        </p:nvPicPr>
        <p:blipFill>
          <a:blip r:embed="rId3"/>
          <a:stretch>
            <a:fillRect/>
          </a:stretch>
        </p:blipFill>
        <p:spPr>
          <a:xfrm>
            <a:off x="589543" y="2313198"/>
            <a:ext cx="4816830" cy="622997"/>
          </a:xfrm>
          <a:prstGeom prst="rect">
            <a:avLst/>
          </a:prstGeom>
        </p:spPr>
      </p:pic>
      <p:pic>
        <p:nvPicPr>
          <p:cNvPr id="10" name="Picture 9"/>
          <p:cNvPicPr>
            <a:picLocks noChangeAspect="1"/>
          </p:cNvPicPr>
          <p:nvPr/>
        </p:nvPicPr>
        <p:blipFill>
          <a:blip r:embed="rId4"/>
          <a:stretch>
            <a:fillRect/>
          </a:stretch>
        </p:blipFill>
        <p:spPr>
          <a:xfrm>
            <a:off x="589543" y="3393396"/>
            <a:ext cx="8057777" cy="2057026"/>
          </a:xfrm>
          <a:prstGeom prst="rect">
            <a:avLst/>
          </a:prstGeom>
        </p:spPr>
      </p:pic>
      <p:cxnSp>
        <p:nvCxnSpPr>
          <p:cNvPr id="11" name="Straight Connector 10"/>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7767" y="2809060"/>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129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52</a:t>
            </a:fld>
            <a:endParaRPr lang="en-AU"/>
          </a:p>
        </p:txBody>
      </p:sp>
      <p:sp>
        <p:nvSpPr>
          <p:cNvPr id="5" name="TextBox 4"/>
          <p:cNvSpPr txBox="1"/>
          <p:nvPr/>
        </p:nvSpPr>
        <p:spPr>
          <a:xfrm>
            <a:off x="643944" y="193183"/>
            <a:ext cx="9504608" cy="584775"/>
          </a:xfrm>
          <a:prstGeom prst="rect">
            <a:avLst/>
          </a:prstGeom>
          <a:noFill/>
        </p:spPr>
        <p:txBody>
          <a:bodyPr wrap="square" rtlCol="0">
            <a:spAutoFit/>
          </a:bodyPr>
          <a:lstStyle/>
          <a:p>
            <a:r>
              <a:rPr lang="en-US" sz="3200" u="sng" dirty="0">
                <a:solidFill>
                  <a:srgbClr val="00B050"/>
                </a:solidFill>
              </a:rPr>
              <a:t>Evaluating Determinants by Row Reduction</a:t>
            </a:r>
            <a:endParaRPr lang="en-AU" sz="3200" u="sng" dirty="0">
              <a:solidFill>
                <a:srgbClr val="00B050"/>
              </a:solidFill>
            </a:endParaRPr>
          </a:p>
        </p:txBody>
      </p:sp>
      <p:pic>
        <p:nvPicPr>
          <p:cNvPr id="9" name="Picture 8"/>
          <p:cNvPicPr>
            <a:picLocks noChangeAspect="1"/>
          </p:cNvPicPr>
          <p:nvPr/>
        </p:nvPicPr>
        <p:blipFill>
          <a:blip r:embed="rId2"/>
          <a:stretch>
            <a:fillRect/>
          </a:stretch>
        </p:blipFill>
        <p:spPr>
          <a:xfrm>
            <a:off x="98402" y="3334439"/>
            <a:ext cx="11766550" cy="894344"/>
          </a:xfrm>
          <a:prstGeom prst="rect">
            <a:avLst/>
          </a:prstGeom>
        </p:spPr>
      </p:pic>
      <p:pic>
        <p:nvPicPr>
          <p:cNvPr id="4" name="Picture 3"/>
          <p:cNvPicPr>
            <a:picLocks noChangeAspect="1"/>
          </p:cNvPicPr>
          <p:nvPr/>
        </p:nvPicPr>
        <p:blipFill>
          <a:blip r:embed="rId3"/>
          <a:stretch>
            <a:fillRect/>
          </a:stretch>
        </p:blipFill>
        <p:spPr>
          <a:xfrm>
            <a:off x="98402" y="826022"/>
            <a:ext cx="12001819" cy="2066103"/>
          </a:xfrm>
          <a:prstGeom prst="rect">
            <a:avLst/>
          </a:prstGeom>
        </p:spPr>
      </p:pic>
      <p:sp>
        <p:nvSpPr>
          <p:cNvPr id="12" name="5-Point Star 11"/>
          <p:cNvSpPr/>
          <p:nvPr/>
        </p:nvSpPr>
        <p:spPr>
          <a:xfrm>
            <a:off x="850005" y="3334439"/>
            <a:ext cx="244699" cy="2763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29662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53</a:t>
            </a:fld>
            <a:endParaRPr lang="en-AU"/>
          </a:p>
        </p:txBody>
      </p:sp>
      <p:pic>
        <p:nvPicPr>
          <p:cNvPr id="4" name="Picture 3"/>
          <p:cNvPicPr>
            <a:picLocks noChangeAspect="1"/>
          </p:cNvPicPr>
          <p:nvPr/>
        </p:nvPicPr>
        <p:blipFill>
          <a:blip r:embed="rId2"/>
          <a:stretch>
            <a:fillRect/>
          </a:stretch>
        </p:blipFill>
        <p:spPr>
          <a:xfrm>
            <a:off x="124998" y="0"/>
            <a:ext cx="6855115" cy="1371023"/>
          </a:xfrm>
          <a:prstGeom prst="rect">
            <a:avLst/>
          </a:prstGeom>
        </p:spPr>
      </p:pic>
      <p:pic>
        <p:nvPicPr>
          <p:cNvPr id="5" name="Picture 4"/>
          <p:cNvPicPr>
            <a:picLocks noChangeAspect="1"/>
          </p:cNvPicPr>
          <p:nvPr/>
        </p:nvPicPr>
        <p:blipFill>
          <a:blip r:embed="rId3"/>
          <a:stretch>
            <a:fillRect/>
          </a:stretch>
        </p:blipFill>
        <p:spPr>
          <a:xfrm>
            <a:off x="512873" y="1527694"/>
            <a:ext cx="3505335" cy="4806717"/>
          </a:xfrm>
          <a:prstGeom prst="rect">
            <a:avLst/>
          </a:prstGeom>
        </p:spPr>
      </p:pic>
      <p:pic>
        <p:nvPicPr>
          <p:cNvPr id="7" name="Picture 6"/>
          <p:cNvPicPr>
            <a:picLocks noChangeAspect="1"/>
          </p:cNvPicPr>
          <p:nvPr/>
        </p:nvPicPr>
        <p:blipFill>
          <a:blip r:embed="rId4"/>
          <a:stretch>
            <a:fillRect/>
          </a:stretch>
        </p:blipFill>
        <p:spPr>
          <a:xfrm>
            <a:off x="5971906" y="3762689"/>
            <a:ext cx="4560811" cy="500218"/>
          </a:xfrm>
          <a:prstGeom prst="rect">
            <a:avLst/>
          </a:prstGeom>
        </p:spPr>
      </p:pic>
      <p:pic>
        <p:nvPicPr>
          <p:cNvPr id="8" name="Picture 7"/>
          <p:cNvPicPr>
            <a:picLocks noChangeAspect="1"/>
          </p:cNvPicPr>
          <p:nvPr/>
        </p:nvPicPr>
        <p:blipFill>
          <a:blip r:embed="rId5"/>
          <a:stretch>
            <a:fillRect/>
          </a:stretch>
        </p:blipFill>
        <p:spPr>
          <a:xfrm>
            <a:off x="5980894" y="5348153"/>
            <a:ext cx="4374636" cy="408703"/>
          </a:xfrm>
          <a:prstGeom prst="rect">
            <a:avLst/>
          </a:prstGeom>
        </p:spPr>
      </p:pic>
      <p:cxnSp>
        <p:nvCxnSpPr>
          <p:cNvPr id="9" name="Straight Connector 8"/>
          <p:cNvCxnSpPr/>
          <p:nvPr/>
        </p:nvCxnSpPr>
        <p:spPr>
          <a:xfrm flipV="1">
            <a:off x="695459" y="2073499"/>
            <a:ext cx="1249251" cy="1287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5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54</a:t>
            </a:fld>
            <a:endParaRPr lang="en-AU"/>
          </a:p>
        </p:txBody>
      </p:sp>
      <p:pic>
        <p:nvPicPr>
          <p:cNvPr id="4" name="Picture 3"/>
          <p:cNvPicPr>
            <a:picLocks noChangeAspect="1"/>
          </p:cNvPicPr>
          <p:nvPr/>
        </p:nvPicPr>
        <p:blipFill>
          <a:blip r:embed="rId2"/>
          <a:stretch>
            <a:fillRect/>
          </a:stretch>
        </p:blipFill>
        <p:spPr>
          <a:xfrm>
            <a:off x="1150445" y="247649"/>
            <a:ext cx="3601859" cy="5512813"/>
          </a:xfrm>
          <a:prstGeom prst="rect">
            <a:avLst/>
          </a:prstGeom>
        </p:spPr>
      </p:pic>
      <p:pic>
        <p:nvPicPr>
          <p:cNvPr id="5" name="Picture 4"/>
          <p:cNvPicPr>
            <a:picLocks noChangeAspect="1"/>
          </p:cNvPicPr>
          <p:nvPr/>
        </p:nvPicPr>
        <p:blipFill>
          <a:blip r:embed="rId3"/>
          <a:stretch>
            <a:fillRect/>
          </a:stretch>
        </p:blipFill>
        <p:spPr>
          <a:xfrm>
            <a:off x="5539525" y="575390"/>
            <a:ext cx="4602720" cy="454920"/>
          </a:xfrm>
          <a:prstGeom prst="rect">
            <a:avLst/>
          </a:prstGeom>
        </p:spPr>
      </p:pic>
      <p:pic>
        <p:nvPicPr>
          <p:cNvPr id="6" name="Picture 5"/>
          <p:cNvPicPr>
            <a:picLocks noChangeAspect="1"/>
          </p:cNvPicPr>
          <p:nvPr/>
        </p:nvPicPr>
        <p:blipFill>
          <a:blip r:embed="rId4"/>
          <a:stretch>
            <a:fillRect/>
          </a:stretch>
        </p:blipFill>
        <p:spPr>
          <a:xfrm>
            <a:off x="5539525" y="2518280"/>
            <a:ext cx="4360933" cy="633640"/>
          </a:xfrm>
          <a:prstGeom prst="rect">
            <a:avLst/>
          </a:prstGeom>
        </p:spPr>
      </p:pic>
      <p:pic>
        <p:nvPicPr>
          <p:cNvPr id="7" name="Picture 6"/>
          <p:cNvPicPr>
            <a:picLocks noChangeAspect="1"/>
          </p:cNvPicPr>
          <p:nvPr/>
        </p:nvPicPr>
        <p:blipFill>
          <a:blip r:embed="rId5"/>
          <a:stretch>
            <a:fillRect/>
          </a:stretch>
        </p:blipFill>
        <p:spPr>
          <a:xfrm>
            <a:off x="5758818" y="4069399"/>
            <a:ext cx="4797652" cy="537552"/>
          </a:xfrm>
          <a:prstGeom prst="rect">
            <a:avLst/>
          </a:prstGeom>
        </p:spPr>
      </p:pic>
    </p:spTree>
    <p:extLst>
      <p:ext uri="{BB962C8B-B14F-4D97-AF65-F5344CB8AC3E}">
        <p14:creationId xmlns:p14="http://schemas.microsoft.com/office/powerpoint/2010/main" val="1943783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55</a:t>
            </a:fld>
            <a:endParaRPr lang="en-AU"/>
          </a:p>
        </p:txBody>
      </p:sp>
      <p:pic>
        <p:nvPicPr>
          <p:cNvPr id="4" name="Picture 3"/>
          <p:cNvPicPr>
            <a:picLocks noChangeAspect="1"/>
          </p:cNvPicPr>
          <p:nvPr/>
        </p:nvPicPr>
        <p:blipFill>
          <a:blip r:embed="rId2"/>
          <a:stretch>
            <a:fillRect/>
          </a:stretch>
        </p:blipFill>
        <p:spPr>
          <a:xfrm>
            <a:off x="5062146" y="163648"/>
            <a:ext cx="3446843" cy="2381965"/>
          </a:xfrm>
          <a:prstGeom prst="rect">
            <a:avLst/>
          </a:prstGeom>
        </p:spPr>
      </p:pic>
      <p:pic>
        <p:nvPicPr>
          <p:cNvPr id="5" name="Picture 4"/>
          <p:cNvPicPr>
            <a:picLocks noChangeAspect="1"/>
          </p:cNvPicPr>
          <p:nvPr/>
        </p:nvPicPr>
        <p:blipFill>
          <a:blip r:embed="rId3"/>
          <a:stretch>
            <a:fillRect/>
          </a:stretch>
        </p:blipFill>
        <p:spPr>
          <a:xfrm>
            <a:off x="502274" y="1009251"/>
            <a:ext cx="4700541" cy="690760"/>
          </a:xfrm>
          <a:prstGeom prst="rect">
            <a:avLst/>
          </a:prstGeom>
        </p:spPr>
      </p:pic>
    </p:spTree>
    <p:extLst>
      <p:ext uri="{BB962C8B-B14F-4D97-AF65-F5344CB8AC3E}">
        <p14:creationId xmlns:p14="http://schemas.microsoft.com/office/powerpoint/2010/main" val="2319058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56</a:t>
            </a:fld>
            <a:endParaRPr lang="en-AU"/>
          </a:p>
        </p:txBody>
      </p:sp>
      <p:pic>
        <p:nvPicPr>
          <p:cNvPr id="5" name="Picture 4"/>
          <p:cNvPicPr>
            <a:picLocks noChangeAspect="1"/>
          </p:cNvPicPr>
          <p:nvPr/>
        </p:nvPicPr>
        <p:blipFill>
          <a:blip r:embed="rId2"/>
          <a:stretch>
            <a:fillRect/>
          </a:stretch>
        </p:blipFill>
        <p:spPr>
          <a:xfrm>
            <a:off x="390458" y="1596981"/>
            <a:ext cx="11102063" cy="3654197"/>
          </a:xfrm>
          <a:prstGeom prst="rect">
            <a:avLst/>
          </a:prstGeom>
        </p:spPr>
      </p:pic>
      <p:pic>
        <p:nvPicPr>
          <p:cNvPr id="6" name="Picture 5"/>
          <p:cNvPicPr>
            <a:picLocks noChangeAspect="1"/>
          </p:cNvPicPr>
          <p:nvPr/>
        </p:nvPicPr>
        <p:blipFill>
          <a:blip r:embed="rId3"/>
          <a:stretch>
            <a:fillRect/>
          </a:stretch>
        </p:blipFill>
        <p:spPr>
          <a:xfrm>
            <a:off x="557884" y="388374"/>
            <a:ext cx="2580049" cy="828743"/>
          </a:xfrm>
          <a:prstGeom prst="rect">
            <a:avLst/>
          </a:prstGeom>
        </p:spPr>
      </p:pic>
      <p:cxnSp>
        <p:nvCxnSpPr>
          <p:cNvPr id="7" name="Straight Connector 6"/>
          <p:cNvCxnSpPr/>
          <p:nvPr/>
        </p:nvCxnSpPr>
        <p:spPr>
          <a:xfrm flipV="1">
            <a:off x="557884" y="1217117"/>
            <a:ext cx="2580049"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436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57</a:t>
            </a:fld>
            <a:endParaRPr lang="en-AU"/>
          </a:p>
        </p:txBody>
      </p:sp>
      <p:pic>
        <p:nvPicPr>
          <p:cNvPr id="4" name="Picture 3"/>
          <p:cNvPicPr>
            <a:picLocks noChangeAspect="1"/>
          </p:cNvPicPr>
          <p:nvPr/>
        </p:nvPicPr>
        <p:blipFill>
          <a:blip r:embed="rId2"/>
          <a:stretch>
            <a:fillRect/>
          </a:stretch>
        </p:blipFill>
        <p:spPr>
          <a:xfrm>
            <a:off x="151562" y="193182"/>
            <a:ext cx="6880572" cy="1465307"/>
          </a:xfrm>
          <a:prstGeom prst="rect">
            <a:avLst/>
          </a:prstGeom>
        </p:spPr>
      </p:pic>
      <p:pic>
        <p:nvPicPr>
          <p:cNvPr id="5" name="Picture 4"/>
          <p:cNvPicPr>
            <a:picLocks noChangeAspect="1"/>
          </p:cNvPicPr>
          <p:nvPr/>
        </p:nvPicPr>
        <p:blipFill>
          <a:blip r:embed="rId3"/>
          <a:stretch>
            <a:fillRect/>
          </a:stretch>
        </p:blipFill>
        <p:spPr>
          <a:xfrm>
            <a:off x="376035" y="1742494"/>
            <a:ext cx="5231574" cy="1404536"/>
          </a:xfrm>
          <a:prstGeom prst="rect">
            <a:avLst/>
          </a:prstGeom>
        </p:spPr>
      </p:pic>
      <p:pic>
        <p:nvPicPr>
          <p:cNvPr id="6" name="Picture 5"/>
          <p:cNvPicPr>
            <a:picLocks noChangeAspect="1"/>
          </p:cNvPicPr>
          <p:nvPr/>
        </p:nvPicPr>
        <p:blipFill>
          <a:blip r:embed="rId4"/>
          <a:stretch>
            <a:fillRect/>
          </a:stretch>
        </p:blipFill>
        <p:spPr>
          <a:xfrm>
            <a:off x="548110" y="3313501"/>
            <a:ext cx="6276149" cy="1438801"/>
          </a:xfrm>
          <a:prstGeom prst="rect">
            <a:avLst/>
          </a:prstGeom>
        </p:spPr>
      </p:pic>
      <p:pic>
        <p:nvPicPr>
          <p:cNvPr id="7" name="Picture 6"/>
          <p:cNvPicPr>
            <a:picLocks noChangeAspect="1"/>
          </p:cNvPicPr>
          <p:nvPr/>
        </p:nvPicPr>
        <p:blipFill>
          <a:blip r:embed="rId5"/>
          <a:stretch>
            <a:fillRect/>
          </a:stretch>
        </p:blipFill>
        <p:spPr>
          <a:xfrm>
            <a:off x="765288" y="4854513"/>
            <a:ext cx="6559006" cy="1469311"/>
          </a:xfrm>
          <a:prstGeom prst="rect">
            <a:avLst/>
          </a:prstGeom>
        </p:spPr>
      </p:pic>
    </p:spTree>
    <p:extLst>
      <p:ext uri="{BB962C8B-B14F-4D97-AF65-F5344CB8AC3E}">
        <p14:creationId xmlns:p14="http://schemas.microsoft.com/office/powerpoint/2010/main" val="2566946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58</a:t>
            </a:fld>
            <a:endParaRPr lang="en-AU"/>
          </a:p>
        </p:txBody>
      </p:sp>
      <p:pic>
        <p:nvPicPr>
          <p:cNvPr id="4" name="Picture 3"/>
          <p:cNvPicPr>
            <a:picLocks noChangeAspect="1"/>
          </p:cNvPicPr>
          <p:nvPr/>
        </p:nvPicPr>
        <p:blipFill>
          <a:blip r:embed="rId2"/>
          <a:stretch>
            <a:fillRect/>
          </a:stretch>
        </p:blipFill>
        <p:spPr>
          <a:xfrm>
            <a:off x="450089" y="165077"/>
            <a:ext cx="4349313" cy="1032658"/>
          </a:xfrm>
          <a:prstGeom prst="rect">
            <a:avLst/>
          </a:prstGeom>
        </p:spPr>
      </p:pic>
      <p:pic>
        <p:nvPicPr>
          <p:cNvPr id="5" name="Picture 4"/>
          <p:cNvPicPr>
            <a:picLocks noChangeAspect="1"/>
          </p:cNvPicPr>
          <p:nvPr/>
        </p:nvPicPr>
        <p:blipFill>
          <a:blip r:embed="rId3"/>
          <a:stretch>
            <a:fillRect/>
          </a:stretch>
        </p:blipFill>
        <p:spPr>
          <a:xfrm>
            <a:off x="312237" y="1601474"/>
            <a:ext cx="11393741" cy="3022042"/>
          </a:xfrm>
          <a:prstGeom prst="rect">
            <a:avLst/>
          </a:prstGeom>
        </p:spPr>
      </p:pic>
      <p:cxnSp>
        <p:nvCxnSpPr>
          <p:cNvPr id="6" name="Straight Connector 5"/>
          <p:cNvCxnSpPr/>
          <p:nvPr/>
        </p:nvCxnSpPr>
        <p:spPr>
          <a:xfrm flipV="1">
            <a:off x="586217" y="1017431"/>
            <a:ext cx="4213185"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909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59</a:t>
            </a:fld>
            <a:endParaRPr lang="en-AU"/>
          </a:p>
        </p:txBody>
      </p:sp>
      <p:pic>
        <p:nvPicPr>
          <p:cNvPr id="4" name="Picture 3"/>
          <p:cNvPicPr>
            <a:picLocks noChangeAspect="1"/>
          </p:cNvPicPr>
          <p:nvPr/>
        </p:nvPicPr>
        <p:blipFill>
          <a:blip r:embed="rId2"/>
          <a:stretch>
            <a:fillRect/>
          </a:stretch>
        </p:blipFill>
        <p:spPr>
          <a:xfrm>
            <a:off x="373444" y="502276"/>
            <a:ext cx="11379924" cy="3400022"/>
          </a:xfrm>
          <a:prstGeom prst="rect">
            <a:avLst/>
          </a:prstGeom>
        </p:spPr>
      </p:pic>
    </p:spTree>
    <p:extLst>
      <p:ext uri="{BB962C8B-B14F-4D97-AF65-F5344CB8AC3E}">
        <p14:creationId xmlns:p14="http://schemas.microsoft.com/office/powerpoint/2010/main" val="134099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a:t>
            </a:fld>
            <a:endParaRPr lang="en-AU"/>
          </a:p>
        </p:txBody>
      </p:sp>
      <p:pic>
        <p:nvPicPr>
          <p:cNvPr id="4" name="Picture 3"/>
          <p:cNvPicPr>
            <a:picLocks noChangeAspect="1"/>
          </p:cNvPicPr>
          <p:nvPr/>
        </p:nvPicPr>
        <p:blipFill>
          <a:blip r:embed="rId2"/>
          <a:stretch>
            <a:fillRect/>
          </a:stretch>
        </p:blipFill>
        <p:spPr>
          <a:xfrm>
            <a:off x="1587" y="1239079"/>
            <a:ext cx="10866250" cy="3000777"/>
          </a:xfrm>
          <a:prstGeom prst="rect">
            <a:avLst/>
          </a:prstGeom>
        </p:spPr>
      </p:pic>
      <p:cxnSp>
        <p:nvCxnSpPr>
          <p:cNvPr id="6" name="Straight Connector 5"/>
          <p:cNvCxnSpPr/>
          <p:nvPr/>
        </p:nvCxnSpPr>
        <p:spPr>
          <a:xfrm>
            <a:off x="0" y="4201220"/>
            <a:ext cx="12192000" cy="7727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6061" y="334851"/>
            <a:ext cx="5370491" cy="523220"/>
          </a:xfrm>
          <a:prstGeom prst="rect">
            <a:avLst/>
          </a:prstGeom>
          <a:noFill/>
        </p:spPr>
        <p:txBody>
          <a:bodyPr wrap="square" rtlCol="0">
            <a:spAutoFit/>
          </a:bodyPr>
          <a:lstStyle/>
          <a:p>
            <a:r>
              <a:rPr lang="en-US" sz="2800" b="1" u="sng" dirty="0">
                <a:solidFill>
                  <a:srgbClr val="00B050"/>
                </a:solidFill>
              </a:rPr>
              <a:t>Square Matrix and Main Diagonal</a:t>
            </a:r>
            <a:endParaRPr lang="en-AU" sz="2800" b="1" u="sng" dirty="0">
              <a:solidFill>
                <a:srgbClr val="00B050"/>
              </a:solidFill>
            </a:endParaRPr>
          </a:p>
        </p:txBody>
      </p:sp>
    </p:spTree>
    <p:extLst>
      <p:ext uri="{BB962C8B-B14F-4D97-AF65-F5344CB8AC3E}">
        <p14:creationId xmlns:p14="http://schemas.microsoft.com/office/powerpoint/2010/main" val="1341008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60</a:t>
            </a:fld>
            <a:endParaRPr lang="en-AU"/>
          </a:p>
        </p:txBody>
      </p:sp>
      <p:pic>
        <p:nvPicPr>
          <p:cNvPr id="5" name="Picture 4"/>
          <p:cNvPicPr>
            <a:picLocks noChangeAspect="1"/>
          </p:cNvPicPr>
          <p:nvPr/>
        </p:nvPicPr>
        <p:blipFill>
          <a:blip r:embed="rId2"/>
          <a:stretch>
            <a:fillRect/>
          </a:stretch>
        </p:blipFill>
        <p:spPr>
          <a:xfrm>
            <a:off x="203706" y="898818"/>
            <a:ext cx="9172114" cy="248534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03706" y="345235"/>
                <a:ext cx="4072080" cy="523220"/>
              </a:xfrm>
              <a:prstGeom prst="rect">
                <a:avLst/>
              </a:prstGeom>
              <a:noFill/>
            </p:spPr>
            <p:txBody>
              <a:bodyPr wrap="square" rtlCol="0">
                <a:spAutoFit/>
              </a:bodyPr>
              <a:lstStyle/>
              <a:p>
                <a:r>
                  <a:rPr lang="en-US" sz="2800" b="1" u="sng">
                    <a:solidFill>
                      <a:srgbClr val="00B050"/>
                    </a:solidFill>
                  </a:rPr>
                  <a:t>Inverse of a 2 </a:t>
                </a:r>
                <a14:m>
                  <m:oMath xmlns:m="http://schemas.openxmlformats.org/officeDocument/2006/math">
                    <m:r>
                      <a:rPr lang="en-US" sz="2800" b="1" i="1" u="sng" smtClean="0">
                        <a:solidFill>
                          <a:srgbClr val="00B050"/>
                        </a:solidFill>
                        <a:latin typeface="Cambria Math" panose="02040503050406030204" pitchFamily="18" charset="0"/>
                        <a:ea typeface="Cambria Math" panose="02040503050406030204" pitchFamily="18" charset="0"/>
                      </a:rPr>
                      <m:t>×</m:t>
                    </m:r>
                  </m:oMath>
                </a14:m>
                <a:r>
                  <a:rPr lang="en-AU" sz="2800" b="1" u="sng">
                    <a:solidFill>
                      <a:srgbClr val="00B050"/>
                    </a:solidFill>
                  </a:rPr>
                  <a:t> 2 Matrix</a:t>
                </a:r>
              </a:p>
            </p:txBody>
          </p:sp>
        </mc:Choice>
        <mc:Fallback xmlns="">
          <p:sp>
            <p:nvSpPr>
              <p:cNvPr id="7" name="TextBox 6"/>
              <p:cNvSpPr txBox="1">
                <a:spLocks noRot="1" noChangeAspect="1" noMove="1" noResize="1" noEditPoints="1" noAdjustHandles="1" noChangeArrowheads="1" noChangeShapeType="1" noTextEdit="1"/>
              </p:cNvSpPr>
              <p:nvPr/>
            </p:nvSpPr>
            <p:spPr>
              <a:xfrm>
                <a:off x="203706" y="345235"/>
                <a:ext cx="4072080" cy="523220"/>
              </a:xfrm>
              <a:prstGeom prst="rect">
                <a:avLst/>
              </a:prstGeom>
              <a:blipFill rotWithShape="0">
                <a:blip r:embed="rId3"/>
                <a:stretch>
                  <a:fillRect l="-2994" t="-11765" b="-34118"/>
                </a:stretch>
              </a:blipFill>
            </p:spPr>
            <p:txBody>
              <a:bodyPr/>
              <a:lstStyle/>
              <a:p>
                <a:r>
                  <a:rPr lang="en-AU">
                    <a:noFill/>
                  </a:rPr>
                  <a:t> </a:t>
                </a:r>
              </a:p>
            </p:txBody>
          </p:sp>
        </mc:Fallback>
      </mc:AlternateContent>
      <p:pic>
        <p:nvPicPr>
          <p:cNvPr id="8" name="Picture 7"/>
          <p:cNvPicPr>
            <a:picLocks noChangeAspect="1"/>
          </p:cNvPicPr>
          <p:nvPr/>
        </p:nvPicPr>
        <p:blipFill>
          <a:blip r:embed="rId4"/>
          <a:stretch>
            <a:fillRect/>
          </a:stretch>
        </p:blipFill>
        <p:spPr>
          <a:xfrm>
            <a:off x="7605635" y="3372120"/>
            <a:ext cx="1770185" cy="951144"/>
          </a:xfrm>
          <a:prstGeom prst="rect">
            <a:avLst/>
          </a:prstGeom>
        </p:spPr>
      </p:pic>
      <p:pic>
        <p:nvPicPr>
          <p:cNvPr id="10" name="Picture 9"/>
          <p:cNvPicPr>
            <a:picLocks noChangeAspect="1"/>
          </p:cNvPicPr>
          <p:nvPr/>
        </p:nvPicPr>
        <p:blipFill>
          <a:blip r:embed="rId5"/>
          <a:stretch>
            <a:fillRect/>
          </a:stretch>
        </p:blipFill>
        <p:spPr>
          <a:xfrm>
            <a:off x="190827" y="3450170"/>
            <a:ext cx="7446345" cy="707403"/>
          </a:xfrm>
          <a:prstGeom prst="rect">
            <a:avLst/>
          </a:prstGeom>
        </p:spPr>
      </p:pic>
      <p:pic>
        <p:nvPicPr>
          <p:cNvPr id="11" name="Picture 10"/>
          <p:cNvPicPr>
            <a:picLocks noChangeAspect="1"/>
          </p:cNvPicPr>
          <p:nvPr/>
        </p:nvPicPr>
        <p:blipFill>
          <a:blip r:embed="rId6"/>
          <a:stretch>
            <a:fillRect/>
          </a:stretch>
        </p:blipFill>
        <p:spPr>
          <a:xfrm>
            <a:off x="133341" y="4239419"/>
            <a:ext cx="1245924" cy="465510"/>
          </a:xfrm>
          <a:prstGeom prst="rect">
            <a:avLst/>
          </a:prstGeom>
        </p:spPr>
      </p:pic>
      <p:pic>
        <p:nvPicPr>
          <p:cNvPr id="12" name="Picture 11"/>
          <p:cNvPicPr>
            <a:picLocks noChangeAspect="1"/>
          </p:cNvPicPr>
          <p:nvPr/>
        </p:nvPicPr>
        <p:blipFill>
          <a:blip r:embed="rId7"/>
          <a:stretch>
            <a:fillRect/>
          </a:stretch>
        </p:blipFill>
        <p:spPr>
          <a:xfrm>
            <a:off x="1564838" y="4325169"/>
            <a:ext cx="8435323" cy="426153"/>
          </a:xfrm>
          <a:prstGeom prst="rect">
            <a:avLst/>
          </a:prstGeom>
        </p:spPr>
      </p:pic>
      <p:pic>
        <p:nvPicPr>
          <p:cNvPr id="13" name="Picture 12"/>
          <p:cNvPicPr>
            <a:picLocks noChangeAspect="1"/>
          </p:cNvPicPr>
          <p:nvPr/>
        </p:nvPicPr>
        <p:blipFill>
          <a:blip r:embed="rId8"/>
          <a:stretch>
            <a:fillRect/>
          </a:stretch>
        </p:blipFill>
        <p:spPr>
          <a:xfrm>
            <a:off x="470548" y="4751323"/>
            <a:ext cx="7610476" cy="1591040"/>
          </a:xfrm>
          <a:prstGeom prst="rect">
            <a:avLst/>
          </a:prstGeom>
        </p:spPr>
      </p:pic>
    </p:spTree>
    <p:extLst>
      <p:ext uri="{BB962C8B-B14F-4D97-AF65-F5344CB8AC3E}">
        <p14:creationId xmlns:p14="http://schemas.microsoft.com/office/powerpoint/2010/main" val="2825020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61</a:t>
            </a:fld>
            <a:endParaRPr lang="en-AU"/>
          </a:p>
        </p:txBody>
      </p:sp>
      <p:pic>
        <p:nvPicPr>
          <p:cNvPr id="4" name="Picture 3"/>
          <p:cNvPicPr>
            <a:picLocks noChangeAspect="1"/>
          </p:cNvPicPr>
          <p:nvPr/>
        </p:nvPicPr>
        <p:blipFill>
          <a:blip r:embed="rId2"/>
          <a:stretch>
            <a:fillRect/>
          </a:stretch>
        </p:blipFill>
        <p:spPr>
          <a:xfrm>
            <a:off x="291921" y="336425"/>
            <a:ext cx="11900079" cy="2370838"/>
          </a:xfrm>
          <a:prstGeom prst="rect">
            <a:avLst/>
          </a:prstGeom>
        </p:spPr>
      </p:pic>
    </p:spTree>
    <p:extLst>
      <p:ext uri="{BB962C8B-B14F-4D97-AF65-F5344CB8AC3E}">
        <p14:creationId xmlns:p14="http://schemas.microsoft.com/office/powerpoint/2010/main" val="14041959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62</a:t>
            </a:fld>
            <a:endParaRPr lang="en-AU"/>
          </a:p>
        </p:txBody>
      </p:sp>
      <p:sp>
        <p:nvSpPr>
          <p:cNvPr id="4" name="TextBox 3"/>
          <p:cNvSpPr txBox="1"/>
          <p:nvPr/>
        </p:nvSpPr>
        <p:spPr>
          <a:xfrm>
            <a:off x="283335" y="540912"/>
            <a:ext cx="5215944" cy="523220"/>
          </a:xfrm>
          <a:prstGeom prst="rect">
            <a:avLst/>
          </a:prstGeom>
          <a:noFill/>
        </p:spPr>
        <p:txBody>
          <a:bodyPr wrap="square" rtlCol="0">
            <a:spAutoFit/>
          </a:bodyPr>
          <a:lstStyle/>
          <a:p>
            <a:r>
              <a:rPr lang="en-US" sz="2800" b="1" u="sng">
                <a:solidFill>
                  <a:srgbClr val="00B050"/>
                </a:solidFill>
              </a:rPr>
              <a:t>Problem</a:t>
            </a:r>
            <a:r>
              <a:rPr lang="en-US"/>
              <a:t> </a:t>
            </a:r>
          </a:p>
        </p:txBody>
      </p:sp>
      <p:sp>
        <p:nvSpPr>
          <p:cNvPr id="5" name="TextBox 4"/>
          <p:cNvSpPr txBox="1"/>
          <p:nvPr/>
        </p:nvSpPr>
        <p:spPr>
          <a:xfrm>
            <a:off x="283335" y="1208467"/>
            <a:ext cx="5215944" cy="461665"/>
          </a:xfrm>
          <a:prstGeom prst="rect">
            <a:avLst/>
          </a:prstGeom>
          <a:noFill/>
        </p:spPr>
        <p:txBody>
          <a:bodyPr wrap="square" rtlCol="0">
            <a:spAutoFit/>
          </a:bodyPr>
          <a:lstStyle/>
          <a:p>
            <a:r>
              <a:rPr lang="en-US" sz="2400"/>
              <a:t>Find the inverse of the matrix </a:t>
            </a:r>
          </a:p>
        </p:txBody>
      </p:sp>
      <p:pic>
        <p:nvPicPr>
          <p:cNvPr id="6" name="Picture 5"/>
          <p:cNvPicPr>
            <a:picLocks noChangeAspect="1"/>
          </p:cNvPicPr>
          <p:nvPr/>
        </p:nvPicPr>
        <p:blipFill>
          <a:blip r:embed="rId2"/>
          <a:stretch>
            <a:fillRect/>
          </a:stretch>
        </p:blipFill>
        <p:spPr>
          <a:xfrm>
            <a:off x="4134120" y="540912"/>
            <a:ext cx="3236688" cy="1699631"/>
          </a:xfrm>
          <a:prstGeom prst="rect">
            <a:avLst/>
          </a:prstGeom>
        </p:spPr>
      </p:pic>
      <p:sp>
        <p:nvSpPr>
          <p:cNvPr id="7" name="TextBox 6"/>
          <p:cNvSpPr txBox="1"/>
          <p:nvPr/>
        </p:nvSpPr>
        <p:spPr>
          <a:xfrm>
            <a:off x="243026" y="2086994"/>
            <a:ext cx="5215944" cy="523220"/>
          </a:xfrm>
          <a:prstGeom prst="rect">
            <a:avLst/>
          </a:prstGeom>
          <a:noFill/>
        </p:spPr>
        <p:txBody>
          <a:bodyPr wrap="square" rtlCol="0">
            <a:spAutoFit/>
          </a:bodyPr>
          <a:lstStyle/>
          <a:p>
            <a:r>
              <a:rPr lang="en-US" sz="2800" b="1" u="sng">
                <a:solidFill>
                  <a:srgbClr val="00B050"/>
                </a:solidFill>
              </a:rPr>
              <a:t>Sol</a:t>
            </a:r>
            <a:r>
              <a:rPr lang="en-US"/>
              <a:t> </a:t>
            </a:r>
          </a:p>
        </p:txBody>
      </p:sp>
      <p:pic>
        <p:nvPicPr>
          <p:cNvPr id="8" name="Picture 7"/>
          <p:cNvPicPr>
            <a:picLocks noChangeAspect="1"/>
          </p:cNvPicPr>
          <p:nvPr/>
        </p:nvPicPr>
        <p:blipFill>
          <a:blip r:embed="rId3"/>
          <a:stretch>
            <a:fillRect/>
          </a:stretch>
        </p:blipFill>
        <p:spPr>
          <a:xfrm>
            <a:off x="243026" y="2725148"/>
            <a:ext cx="5179027" cy="1353908"/>
          </a:xfrm>
          <a:prstGeom prst="rect">
            <a:avLst/>
          </a:prstGeom>
        </p:spPr>
      </p:pic>
      <p:pic>
        <p:nvPicPr>
          <p:cNvPr id="10" name="Picture 9"/>
          <p:cNvPicPr>
            <a:picLocks noChangeAspect="1"/>
          </p:cNvPicPr>
          <p:nvPr/>
        </p:nvPicPr>
        <p:blipFill>
          <a:blip r:embed="rId4"/>
          <a:stretch>
            <a:fillRect/>
          </a:stretch>
        </p:blipFill>
        <p:spPr>
          <a:xfrm>
            <a:off x="5608189" y="2546416"/>
            <a:ext cx="4154099" cy="1711372"/>
          </a:xfrm>
          <a:prstGeom prst="rect">
            <a:avLst/>
          </a:prstGeom>
        </p:spPr>
      </p:pic>
      <p:pic>
        <p:nvPicPr>
          <p:cNvPr id="11" name="Picture 10"/>
          <p:cNvPicPr>
            <a:picLocks noChangeAspect="1"/>
          </p:cNvPicPr>
          <p:nvPr/>
        </p:nvPicPr>
        <p:blipFill>
          <a:blip r:embed="rId5"/>
          <a:stretch>
            <a:fillRect/>
          </a:stretch>
        </p:blipFill>
        <p:spPr>
          <a:xfrm>
            <a:off x="10325988" y="2725148"/>
            <a:ext cx="1515414" cy="641662"/>
          </a:xfrm>
          <a:prstGeom prst="rect">
            <a:avLst/>
          </a:prstGeom>
        </p:spPr>
      </p:pic>
      <p:pic>
        <p:nvPicPr>
          <p:cNvPr id="12" name="Picture 11"/>
          <p:cNvPicPr>
            <a:picLocks noChangeAspect="1"/>
          </p:cNvPicPr>
          <p:nvPr/>
        </p:nvPicPr>
        <p:blipFill>
          <a:blip r:embed="rId6"/>
          <a:stretch>
            <a:fillRect/>
          </a:stretch>
        </p:blipFill>
        <p:spPr>
          <a:xfrm>
            <a:off x="283335" y="4193990"/>
            <a:ext cx="8906620" cy="1811285"/>
          </a:xfrm>
          <a:prstGeom prst="rect">
            <a:avLst/>
          </a:prstGeom>
        </p:spPr>
      </p:pic>
      <p:sp>
        <p:nvSpPr>
          <p:cNvPr id="13" name="Rectangle 12"/>
          <p:cNvSpPr/>
          <p:nvPr/>
        </p:nvSpPr>
        <p:spPr>
          <a:xfrm>
            <a:off x="399245" y="5960598"/>
            <a:ext cx="11985938" cy="338554"/>
          </a:xfrm>
          <a:prstGeom prst="rect">
            <a:avLst/>
          </a:prstGeom>
        </p:spPr>
        <p:txBody>
          <a:bodyPr wrap="square">
            <a:spAutoFit/>
          </a:bodyPr>
          <a:lstStyle/>
          <a:p>
            <a:r>
              <a:rPr lang="en-US" sz="1600" b="1" dirty="0"/>
              <a:t>Another method for finding inverse of a matrix is illustrated in the coming slides.</a:t>
            </a:r>
            <a:endParaRPr lang="en-AU" sz="1600" b="1" dirty="0"/>
          </a:p>
        </p:txBody>
      </p:sp>
    </p:spTree>
    <p:extLst>
      <p:ext uri="{BB962C8B-B14F-4D97-AF65-F5344CB8AC3E}">
        <p14:creationId xmlns:p14="http://schemas.microsoft.com/office/powerpoint/2010/main" val="2747130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63</a:t>
            </a:fld>
            <a:endParaRPr lang="en-AU"/>
          </a:p>
        </p:txBody>
      </p:sp>
      <p:pic>
        <p:nvPicPr>
          <p:cNvPr id="4" name="Picture 3"/>
          <p:cNvPicPr>
            <a:picLocks noChangeAspect="1"/>
          </p:cNvPicPr>
          <p:nvPr/>
        </p:nvPicPr>
        <p:blipFill>
          <a:blip r:embed="rId2"/>
          <a:stretch>
            <a:fillRect/>
          </a:stretch>
        </p:blipFill>
        <p:spPr>
          <a:xfrm>
            <a:off x="190817" y="110783"/>
            <a:ext cx="11813539" cy="2008566"/>
          </a:xfrm>
          <a:prstGeom prst="rect">
            <a:avLst/>
          </a:prstGeom>
        </p:spPr>
      </p:pic>
      <p:pic>
        <p:nvPicPr>
          <p:cNvPr id="5" name="Picture 4"/>
          <p:cNvPicPr>
            <a:picLocks noChangeAspect="1"/>
          </p:cNvPicPr>
          <p:nvPr/>
        </p:nvPicPr>
        <p:blipFill>
          <a:blip r:embed="rId3"/>
          <a:stretch>
            <a:fillRect/>
          </a:stretch>
        </p:blipFill>
        <p:spPr>
          <a:xfrm>
            <a:off x="297800" y="2145200"/>
            <a:ext cx="11599572" cy="978432"/>
          </a:xfrm>
          <a:prstGeom prst="rect">
            <a:avLst/>
          </a:prstGeom>
        </p:spPr>
      </p:pic>
      <p:pic>
        <p:nvPicPr>
          <p:cNvPr id="6" name="Picture 5"/>
          <p:cNvPicPr>
            <a:picLocks noChangeAspect="1"/>
          </p:cNvPicPr>
          <p:nvPr/>
        </p:nvPicPr>
        <p:blipFill>
          <a:blip r:embed="rId4"/>
          <a:stretch>
            <a:fillRect/>
          </a:stretch>
        </p:blipFill>
        <p:spPr>
          <a:xfrm>
            <a:off x="639288" y="3477296"/>
            <a:ext cx="8466075" cy="2275161"/>
          </a:xfrm>
          <a:prstGeom prst="rect">
            <a:avLst/>
          </a:prstGeom>
        </p:spPr>
      </p:pic>
    </p:spTree>
    <p:extLst>
      <p:ext uri="{BB962C8B-B14F-4D97-AF65-F5344CB8AC3E}">
        <p14:creationId xmlns:p14="http://schemas.microsoft.com/office/powerpoint/2010/main" val="15672148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64</a:t>
            </a:fld>
            <a:endParaRPr lang="en-AU"/>
          </a:p>
        </p:txBody>
      </p:sp>
      <p:pic>
        <p:nvPicPr>
          <p:cNvPr id="4" name="Picture 3"/>
          <p:cNvPicPr>
            <a:picLocks noChangeAspect="1"/>
          </p:cNvPicPr>
          <p:nvPr/>
        </p:nvPicPr>
        <p:blipFill>
          <a:blip r:embed="rId2"/>
          <a:stretch>
            <a:fillRect/>
          </a:stretch>
        </p:blipFill>
        <p:spPr>
          <a:xfrm>
            <a:off x="407109" y="247069"/>
            <a:ext cx="10805374" cy="5618131"/>
          </a:xfrm>
          <a:prstGeom prst="rect">
            <a:avLst/>
          </a:prstGeom>
        </p:spPr>
      </p:pic>
    </p:spTree>
    <p:extLst>
      <p:ext uri="{BB962C8B-B14F-4D97-AF65-F5344CB8AC3E}">
        <p14:creationId xmlns:p14="http://schemas.microsoft.com/office/powerpoint/2010/main" val="1717108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65</a:t>
            </a:fld>
            <a:endParaRPr lang="en-AU"/>
          </a:p>
        </p:txBody>
      </p:sp>
      <p:pic>
        <p:nvPicPr>
          <p:cNvPr id="4" name="Picture 3"/>
          <p:cNvPicPr>
            <a:picLocks noChangeAspect="1"/>
          </p:cNvPicPr>
          <p:nvPr/>
        </p:nvPicPr>
        <p:blipFill>
          <a:blip r:embed="rId2"/>
          <a:stretch>
            <a:fillRect/>
          </a:stretch>
        </p:blipFill>
        <p:spPr>
          <a:xfrm>
            <a:off x="330183" y="257577"/>
            <a:ext cx="6766075" cy="2070709"/>
          </a:xfrm>
          <a:prstGeom prst="rect">
            <a:avLst/>
          </a:prstGeom>
        </p:spPr>
      </p:pic>
      <p:pic>
        <p:nvPicPr>
          <p:cNvPr id="5" name="Picture 4"/>
          <p:cNvPicPr>
            <a:picLocks noChangeAspect="1"/>
          </p:cNvPicPr>
          <p:nvPr/>
        </p:nvPicPr>
        <p:blipFill>
          <a:blip r:embed="rId3"/>
          <a:stretch>
            <a:fillRect/>
          </a:stretch>
        </p:blipFill>
        <p:spPr>
          <a:xfrm>
            <a:off x="734497" y="2427197"/>
            <a:ext cx="8705717" cy="3502960"/>
          </a:xfrm>
          <a:prstGeom prst="rect">
            <a:avLst/>
          </a:prstGeom>
        </p:spPr>
      </p:pic>
    </p:spTree>
    <p:extLst>
      <p:ext uri="{BB962C8B-B14F-4D97-AF65-F5344CB8AC3E}">
        <p14:creationId xmlns:p14="http://schemas.microsoft.com/office/powerpoint/2010/main" val="1944942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66</a:t>
            </a:fld>
            <a:endParaRPr lang="en-AU"/>
          </a:p>
        </p:txBody>
      </p:sp>
      <p:pic>
        <p:nvPicPr>
          <p:cNvPr id="4" name="Picture 3"/>
          <p:cNvPicPr>
            <a:picLocks noChangeAspect="1"/>
          </p:cNvPicPr>
          <p:nvPr/>
        </p:nvPicPr>
        <p:blipFill>
          <a:blip r:embed="rId2"/>
          <a:stretch>
            <a:fillRect/>
          </a:stretch>
        </p:blipFill>
        <p:spPr>
          <a:xfrm>
            <a:off x="596764" y="489398"/>
            <a:ext cx="9105085" cy="5061396"/>
          </a:xfrm>
          <a:prstGeom prst="rect">
            <a:avLst/>
          </a:prstGeom>
        </p:spPr>
      </p:pic>
    </p:spTree>
    <p:extLst>
      <p:ext uri="{BB962C8B-B14F-4D97-AF65-F5344CB8AC3E}">
        <p14:creationId xmlns:p14="http://schemas.microsoft.com/office/powerpoint/2010/main" val="720426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67</a:t>
            </a:fld>
            <a:endParaRPr lang="en-AU"/>
          </a:p>
        </p:txBody>
      </p:sp>
      <p:pic>
        <p:nvPicPr>
          <p:cNvPr id="4" name="Picture 3"/>
          <p:cNvPicPr>
            <a:picLocks noChangeAspect="1"/>
          </p:cNvPicPr>
          <p:nvPr/>
        </p:nvPicPr>
        <p:blipFill>
          <a:blip r:embed="rId2"/>
          <a:stretch>
            <a:fillRect/>
          </a:stretch>
        </p:blipFill>
        <p:spPr>
          <a:xfrm>
            <a:off x="550294" y="412124"/>
            <a:ext cx="9585379" cy="3761351"/>
          </a:xfrm>
          <a:prstGeom prst="rect">
            <a:avLst/>
          </a:prstGeom>
        </p:spPr>
      </p:pic>
      <p:pic>
        <p:nvPicPr>
          <p:cNvPr id="5" name="Picture 4"/>
          <p:cNvPicPr>
            <a:picLocks noChangeAspect="1"/>
          </p:cNvPicPr>
          <p:nvPr/>
        </p:nvPicPr>
        <p:blipFill>
          <a:blip r:embed="rId3"/>
          <a:stretch>
            <a:fillRect/>
          </a:stretch>
        </p:blipFill>
        <p:spPr>
          <a:xfrm>
            <a:off x="490735" y="4142566"/>
            <a:ext cx="9644938" cy="460501"/>
          </a:xfrm>
          <a:prstGeom prst="rect">
            <a:avLst/>
          </a:prstGeom>
        </p:spPr>
      </p:pic>
      <p:pic>
        <p:nvPicPr>
          <p:cNvPr id="6" name="Picture 5"/>
          <p:cNvPicPr>
            <a:picLocks noChangeAspect="1"/>
          </p:cNvPicPr>
          <p:nvPr/>
        </p:nvPicPr>
        <p:blipFill>
          <a:blip r:embed="rId4"/>
          <a:stretch>
            <a:fillRect/>
          </a:stretch>
        </p:blipFill>
        <p:spPr>
          <a:xfrm>
            <a:off x="550294" y="4603067"/>
            <a:ext cx="10768919" cy="1732500"/>
          </a:xfrm>
          <a:prstGeom prst="rect">
            <a:avLst/>
          </a:prstGeom>
        </p:spPr>
      </p:pic>
      <p:sp>
        <p:nvSpPr>
          <p:cNvPr id="7" name="TextBox 6"/>
          <p:cNvSpPr txBox="1"/>
          <p:nvPr/>
        </p:nvSpPr>
        <p:spPr>
          <a:xfrm>
            <a:off x="490735" y="3680319"/>
            <a:ext cx="930776" cy="461665"/>
          </a:xfrm>
          <a:prstGeom prst="rect">
            <a:avLst/>
          </a:prstGeom>
          <a:noFill/>
        </p:spPr>
        <p:txBody>
          <a:bodyPr wrap="square" rtlCol="0">
            <a:spAutoFit/>
          </a:bodyPr>
          <a:lstStyle/>
          <a:p>
            <a:r>
              <a:rPr lang="en-US" sz="2400" u="sng" dirty="0">
                <a:solidFill>
                  <a:srgbClr val="00B050"/>
                </a:solidFill>
              </a:rPr>
              <a:t>Note</a:t>
            </a:r>
            <a:endParaRPr lang="en-AU" sz="2400" u="sng" dirty="0">
              <a:solidFill>
                <a:srgbClr val="00B050"/>
              </a:solidFill>
            </a:endParaRPr>
          </a:p>
        </p:txBody>
      </p:sp>
    </p:spTree>
    <p:extLst>
      <p:ext uri="{BB962C8B-B14F-4D97-AF65-F5344CB8AC3E}">
        <p14:creationId xmlns:p14="http://schemas.microsoft.com/office/powerpoint/2010/main" val="2768645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68</a:t>
            </a:fld>
            <a:endParaRPr lang="en-AU"/>
          </a:p>
        </p:txBody>
      </p:sp>
      <p:pic>
        <p:nvPicPr>
          <p:cNvPr id="4" name="Picture 3"/>
          <p:cNvPicPr>
            <a:picLocks noChangeAspect="1"/>
          </p:cNvPicPr>
          <p:nvPr/>
        </p:nvPicPr>
        <p:blipFill>
          <a:blip r:embed="rId2"/>
          <a:stretch>
            <a:fillRect/>
          </a:stretch>
        </p:blipFill>
        <p:spPr>
          <a:xfrm>
            <a:off x="643944" y="34332"/>
            <a:ext cx="7578612" cy="2303898"/>
          </a:xfrm>
          <a:prstGeom prst="rect">
            <a:avLst/>
          </a:prstGeom>
        </p:spPr>
      </p:pic>
      <p:pic>
        <p:nvPicPr>
          <p:cNvPr id="5" name="Picture 4"/>
          <p:cNvPicPr>
            <a:picLocks noChangeAspect="1"/>
          </p:cNvPicPr>
          <p:nvPr/>
        </p:nvPicPr>
        <p:blipFill>
          <a:blip r:embed="rId3"/>
          <a:stretch>
            <a:fillRect/>
          </a:stretch>
        </p:blipFill>
        <p:spPr>
          <a:xfrm>
            <a:off x="756331" y="2338230"/>
            <a:ext cx="7353838" cy="3847810"/>
          </a:xfrm>
          <a:prstGeom prst="rect">
            <a:avLst/>
          </a:prstGeom>
        </p:spPr>
      </p:pic>
      <p:pic>
        <p:nvPicPr>
          <p:cNvPr id="6" name="Picture 5"/>
          <p:cNvPicPr>
            <a:picLocks noChangeAspect="1"/>
          </p:cNvPicPr>
          <p:nvPr/>
        </p:nvPicPr>
        <p:blipFill>
          <a:blip r:embed="rId4"/>
          <a:stretch>
            <a:fillRect/>
          </a:stretch>
        </p:blipFill>
        <p:spPr>
          <a:xfrm>
            <a:off x="756331" y="6428618"/>
            <a:ext cx="6877050" cy="361950"/>
          </a:xfrm>
          <a:prstGeom prst="rect">
            <a:avLst/>
          </a:prstGeom>
        </p:spPr>
      </p:pic>
    </p:spTree>
    <p:extLst>
      <p:ext uri="{BB962C8B-B14F-4D97-AF65-F5344CB8AC3E}">
        <p14:creationId xmlns:p14="http://schemas.microsoft.com/office/powerpoint/2010/main" val="2412886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69</a:t>
            </a:fld>
            <a:endParaRPr lang="en-AU"/>
          </a:p>
        </p:txBody>
      </p:sp>
      <p:pic>
        <p:nvPicPr>
          <p:cNvPr id="4" name="Picture 3"/>
          <p:cNvPicPr>
            <a:picLocks noChangeAspect="1"/>
          </p:cNvPicPr>
          <p:nvPr/>
        </p:nvPicPr>
        <p:blipFill>
          <a:blip r:embed="rId2"/>
          <a:stretch>
            <a:fillRect/>
          </a:stretch>
        </p:blipFill>
        <p:spPr>
          <a:xfrm>
            <a:off x="618186" y="202292"/>
            <a:ext cx="1981871" cy="621183"/>
          </a:xfrm>
          <a:prstGeom prst="rect">
            <a:avLst/>
          </a:prstGeom>
        </p:spPr>
      </p:pic>
      <p:pic>
        <p:nvPicPr>
          <p:cNvPr id="5" name="Picture 4"/>
          <p:cNvPicPr>
            <a:picLocks noChangeAspect="1"/>
          </p:cNvPicPr>
          <p:nvPr/>
        </p:nvPicPr>
        <p:blipFill>
          <a:blip r:embed="rId3"/>
          <a:stretch>
            <a:fillRect/>
          </a:stretch>
        </p:blipFill>
        <p:spPr>
          <a:xfrm>
            <a:off x="618186" y="1044098"/>
            <a:ext cx="6296846" cy="1927606"/>
          </a:xfrm>
          <a:prstGeom prst="rect">
            <a:avLst/>
          </a:prstGeom>
        </p:spPr>
      </p:pic>
      <p:pic>
        <p:nvPicPr>
          <p:cNvPr id="6" name="Picture 5"/>
          <p:cNvPicPr>
            <a:picLocks noChangeAspect="1"/>
          </p:cNvPicPr>
          <p:nvPr/>
        </p:nvPicPr>
        <p:blipFill>
          <a:blip r:embed="rId4"/>
          <a:stretch>
            <a:fillRect/>
          </a:stretch>
        </p:blipFill>
        <p:spPr>
          <a:xfrm>
            <a:off x="618185" y="2971704"/>
            <a:ext cx="10913225" cy="1599110"/>
          </a:xfrm>
          <a:prstGeom prst="rect">
            <a:avLst/>
          </a:prstGeom>
        </p:spPr>
      </p:pic>
      <p:pic>
        <p:nvPicPr>
          <p:cNvPr id="7" name="Picture 6"/>
          <p:cNvPicPr>
            <a:picLocks noChangeAspect="1"/>
          </p:cNvPicPr>
          <p:nvPr/>
        </p:nvPicPr>
        <p:blipFill>
          <a:blip r:embed="rId5"/>
          <a:stretch>
            <a:fillRect/>
          </a:stretch>
        </p:blipFill>
        <p:spPr>
          <a:xfrm>
            <a:off x="618185" y="4570814"/>
            <a:ext cx="10969447" cy="1366347"/>
          </a:xfrm>
          <a:prstGeom prst="rect">
            <a:avLst/>
          </a:prstGeom>
        </p:spPr>
      </p:pic>
    </p:spTree>
    <p:extLst>
      <p:ext uri="{BB962C8B-B14F-4D97-AF65-F5344CB8AC3E}">
        <p14:creationId xmlns:p14="http://schemas.microsoft.com/office/powerpoint/2010/main" val="2349179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a:t>
            </a:fld>
            <a:endParaRPr lang="en-AU"/>
          </a:p>
        </p:txBody>
      </p:sp>
      <p:pic>
        <p:nvPicPr>
          <p:cNvPr id="4" name="Picture 3"/>
          <p:cNvPicPr>
            <a:picLocks noChangeAspect="1"/>
          </p:cNvPicPr>
          <p:nvPr/>
        </p:nvPicPr>
        <p:blipFill>
          <a:blip r:embed="rId2"/>
          <a:stretch>
            <a:fillRect/>
          </a:stretch>
        </p:blipFill>
        <p:spPr>
          <a:xfrm>
            <a:off x="312583" y="309093"/>
            <a:ext cx="3947506" cy="631601"/>
          </a:xfrm>
          <a:prstGeom prst="rect">
            <a:avLst/>
          </a:prstGeom>
        </p:spPr>
      </p:pic>
      <p:pic>
        <p:nvPicPr>
          <p:cNvPr id="5" name="Picture 4"/>
          <p:cNvPicPr>
            <a:picLocks noChangeAspect="1"/>
          </p:cNvPicPr>
          <p:nvPr/>
        </p:nvPicPr>
        <p:blipFill>
          <a:blip r:embed="rId3"/>
          <a:stretch>
            <a:fillRect/>
          </a:stretch>
        </p:blipFill>
        <p:spPr>
          <a:xfrm>
            <a:off x="312582" y="1056595"/>
            <a:ext cx="9723749" cy="1130121"/>
          </a:xfrm>
          <a:prstGeom prst="rect">
            <a:avLst/>
          </a:prstGeom>
        </p:spPr>
      </p:pic>
      <p:pic>
        <p:nvPicPr>
          <p:cNvPr id="7" name="Picture 6"/>
          <p:cNvPicPr>
            <a:picLocks noChangeAspect="1"/>
          </p:cNvPicPr>
          <p:nvPr/>
        </p:nvPicPr>
        <p:blipFill>
          <a:blip r:embed="rId4"/>
          <a:stretch>
            <a:fillRect/>
          </a:stretch>
        </p:blipFill>
        <p:spPr>
          <a:xfrm>
            <a:off x="312582" y="4329693"/>
            <a:ext cx="10685976" cy="2014191"/>
          </a:xfrm>
          <a:prstGeom prst="rect">
            <a:avLst/>
          </a:prstGeom>
        </p:spPr>
      </p:pic>
      <p:pic>
        <p:nvPicPr>
          <p:cNvPr id="8" name="Picture 7"/>
          <p:cNvPicPr>
            <a:picLocks noChangeAspect="1"/>
          </p:cNvPicPr>
          <p:nvPr/>
        </p:nvPicPr>
        <p:blipFill>
          <a:blip r:embed="rId5"/>
          <a:stretch>
            <a:fillRect/>
          </a:stretch>
        </p:blipFill>
        <p:spPr>
          <a:xfrm>
            <a:off x="312581" y="2880183"/>
            <a:ext cx="10388153" cy="1449510"/>
          </a:xfrm>
          <a:prstGeom prst="rect">
            <a:avLst/>
          </a:prstGeom>
        </p:spPr>
      </p:pic>
      <p:sp>
        <p:nvSpPr>
          <p:cNvPr id="9" name="TextBox 8"/>
          <p:cNvSpPr txBox="1"/>
          <p:nvPr/>
        </p:nvSpPr>
        <p:spPr>
          <a:xfrm>
            <a:off x="409585" y="2302617"/>
            <a:ext cx="1893195" cy="461665"/>
          </a:xfrm>
          <a:prstGeom prst="rect">
            <a:avLst/>
          </a:prstGeom>
          <a:noFill/>
        </p:spPr>
        <p:txBody>
          <a:bodyPr wrap="square" rtlCol="0">
            <a:spAutoFit/>
          </a:bodyPr>
          <a:lstStyle/>
          <a:p>
            <a:r>
              <a:rPr lang="en-US" sz="2400" b="1" u="sng" dirty="0"/>
              <a:t>Problem</a:t>
            </a:r>
            <a:endParaRPr lang="en-AU" sz="2400" b="1" u="sng" dirty="0"/>
          </a:p>
        </p:txBody>
      </p:sp>
    </p:spTree>
    <p:extLst>
      <p:ext uri="{BB962C8B-B14F-4D97-AF65-F5344CB8AC3E}">
        <p14:creationId xmlns:p14="http://schemas.microsoft.com/office/powerpoint/2010/main" val="100562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70</a:t>
            </a:fld>
            <a:endParaRPr lang="en-AU"/>
          </a:p>
        </p:txBody>
      </p:sp>
      <p:pic>
        <p:nvPicPr>
          <p:cNvPr id="4" name="Picture 3"/>
          <p:cNvPicPr>
            <a:picLocks noChangeAspect="1"/>
          </p:cNvPicPr>
          <p:nvPr/>
        </p:nvPicPr>
        <p:blipFill>
          <a:blip r:embed="rId2"/>
          <a:stretch>
            <a:fillRect/>
          </a:stretch>
        </p:blipFill>
        <p:spPr>
          <a:xfrm>
            <a:off x="184641" y="463816"/>
            <a:ext cx="11091510" cy="2596884"/>
          </a:xfrm>
          <a:prstGeom prst="rect">
            <a:avLst/>
          </a:prstGeom>
        </p:spPr>
      </p:pic>
      <p:cxnSp>
        <p:nvCxnSpPr>
          <p:cNvPr id="5" name="Straight Connector 4"/>
          <p:cNvCxnSpPr/>
          <p:nvPr/>
        </p:nvCxnSpPr>
        <p:spPr>
          <a:xfrm>
            <a:off x="1587" y="34925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694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71</a:t>
            </a:fld>
            <a:endParaRPr lang="en-AU"/>
          </a:p>
        </p:txBody>
      </p:sp>
      <p:pic>
        <p:nvPicPr>
          <p:cNvPr id="4" name="Picture 3"/>
          <p:cNvPicPr>
            <a:picLocks noChangeAspect="1"/>
          </p:cNvPicPr>
          <p:nvPr/>
        </p:nvPicPr>
        <p:blipFill>
          <a:blip r:embed="rId2"/>
          <a:stretch>
            <a:fillRect/>
          </a:stretch>
        </p:blipFill>
        <p:spPr>
          <a:xfrm>
            <a:off x="526244" y="61485"/>
            <a:ext cx="2763056" cy="1045003"/>
          </a:xfrm>
          <a:prstGeom prst="rect">
            <a:avLst/>
          </a:prstGeom>
        </p:spPr>
      </p:pic>
      <p:cxnSp>
        <p:nvCxnSpPr>
          <p:cNvPr id="5" name="Straight Connector 4"/>
          <p:cNvCxnSpPr/>
          <p:nvPr/>
        </p:nvCxnSpPr>
        <p:spPr>
          <a:xfrm flipV="1">
            <a:off x="647700" y="901700"/>
            <a:ext cx="2755900" cy="14287"/>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3"/>
          <a:stretch>
            <a:fillRect/>
          </a:stretch>
        </p:blipFill>
        <p:spPr>
          <a:xfrm>
            <a:off x="526244" y="1012864"/>
            <a:ext cx="10634382" cy="825500"/>
          </a:xfrm>
          <a:prstGeom prst="rect">
            <a:avLst/>
          </a:prstGeom>
        </p:spPr>
      </p:pic>
      <p:pic>
        <p:nvPicPr>
          <p:cNvPr id="8" name="Picture 7"/>
          <p:cNvPicPr>
            <a:picLocks noChangeAspect="1"/>
          </p:cNvPicPr>
          <p:nvPr/>
        </p:nvPicPr>
        <p:blipFill>
          <a:blip r:embed="rId4"/>
          <a:stretch>
            <a:fillRect/>
          </a:stretch>
        </p:blipFill>
        <p:spPr>
          <a:xfrm>
            <a:off x="0" y="1935241"/>
            <a:ext cx="8088769" cy="1788389"/>
          </a:xfrm>
          <a:prstGeom prst="rect">
            <a:avLst/>
          </a:prstGeom>
        </p:spPr>
      </p:pic>
      <p:pic>
        <p:nvPicPr>
          <p:cNvPr id="11" name="Picture 10"/>
          <p:cNvPicPr>
            <a:picLocks noChangeAspect="1"/>
          </p:cNvPicPr>
          <p:nvPr/>
        </p:nvPicPr>
        <p:blipFill>
          <a:blip r:embed="rId5"/>
          <a:stretch>
            <a:fillRect/>
          </a:stretch>
        </p:blipFill>
        <p:spPr>
          <a:xfrm>
            <a:off x="8693958" y="4688095"/>
            <a:ext cx="1206500" cy="821090"/>
          </a:xfrm>
          <a:prstGeom prst="rect">
            <a:avLst/>
          </a:prstGeom>
        </p:spPr>
      </p:pic>
      <p:pic>
        <p:nvPicPr>
          <p:cNvPr id="12" name="Picture 11"/>
          <p:cNvPicPr>
            <a:picLocks noChangeAspect="1"/>
          </p:cNvPicPr>
          <p:nvPr/>
        </p:nvPicPr>
        <p:blipFill>
          <a:blip r:embed="rId6"/>
          <a:stretch>
            <a:fillRect/>
          </a:stretch>
        </p:blipFill>
        <p:spPr>
          <a:xfrm>
            <a:off x="429103" y="4064630"/>
            <a:ext cx="11336967" cy="1219199"/>
          </a:xfrm>
          <a:prstGeom prst="rect">
            <a:avLst/>
          </a:prstGeom>
        </p:spPr>
      </p:pic>
    </p:spTree>
    <p:extLst>
      <p:ext uri="{BB962C8B-B14F-4D97-AF65-F5344CB8AC3E}">
        <p14:creationId xmlns:p14="http://schemas.microsoft.com/office/powerpoint/2010/main" val="1410678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72</a:t>
            </a:fld>
            <a:endParaRPr lang="en-AU"/>
          </a:p>
        </p:txBody>
      </p:sp>
      <p:pic>
        <p:nvPicPr>
          <p:cNvPr id="4" name="Picture 3"/>
          <p:cNvPicPr>
            <a:picLocks noChangeAspect="1"/>
          </p:cNvPicPr>
          <p:nvPr/>
        </p:nvPicPr>
        <p:blipFill>
          <a:blip r:embed="rId2"/>
          <a:stretch>
            <a:fillRect/>
          </a:stretch>
        </p:blipFill>
        <p:spPr>
          <a:xfrm>
            <a:off x="457200" y="1218472"/>
            <a:ext cx="9021996" cy="3014167"/>
          </a:xfrm>
          <a:prstGeom prst="rect">
            <a:avLst/>
          </a:prstGeom>
        </p:spPr>
      </p:pic>
      <p:sp>
        <p:nvSpPr>
          <p:cNvPr id="5" name="TextBox 4"/>
          <p:cNvSpPr txBox="1"/>
          <p:nvPr/>
        </p:nvSpPr>
        <p:spPr>
          <a:xfrm>
            <a:off x="635000" y="304800"/>
            <a:ext cx="7035800" cy="523220"/>
          </a:xfrm>
          <a:prstGeom prst="rect">
            <a:avLst/>
          </a:prstGeom>
          <a:noFill/>
        </p:spPr>
        <p:txBody>
          <a:bodyPr wrap="square" rtlCol="0">
            <a:spAutoFit/>
          </a:bodyPr>
          <a:lstStyle/>
          <a:p>
            <a:r>
              <a:rPr lang="en-US" sz="2800" u="sng" dirty="0">
                <a:solidFill>
                  <a:srgbClr val="00B050"/>
                </a:solidFill>
              </a:rPr>
              <a:t>General Form of a Diagonal Matrix</a:t>
            </a:r>
            <a:endParaRPr lang="en-AU" sz="2800" u="sng" dirty="0">
              <a:solidFill>
                <a:srgbClr val="00B050"/>
              </a:solidFill>
            </a:endParaRPr>
          </a:p>
        </p:txBody>
      </p:sp>
    </p:spTree>
    <p:extLst>
      <p:ext uri="{BB962C8B-B14F-4D97-AF65-F5344CB8AC3E}">
        <p14:creationId xmlns:p14="http://schemas.microsoft.com/office/powerpoint/2010/main" val="24014297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73</a:t>
            </a:fld>
            <a:endParaRPr lang="en-AU"/>
          </a:p>
        </p:txBody>
      </p:sp>
      <p:pic>
        <p:nvPicPr>
          <p:cNvPr id="4" name="Picture 3"/>
          <p:cNvPicPr>
            <a:picLocks noChangeAspect="1"/>
          </p:cNvPicPr>
          <p:nvPr/>
        </p:nvPicPr>
        <p:blipFill>
          <a:blip r:embed="rId2"/>
          <a:stretch>
            <a:fillRect/>
          </a:stretch>
        </p:blipFill>
        <p:spPr>
          <a:xfrm>
            <a:off x="313850" y="564872"/>
            <a:ext cx="9299610" cy="2591928"/>
          </a:xfrm>
          <a:prstGeom prst="rect">
            <a:avLst/>
          </a:prstGeom>
        </p:spPr>
      </p:pic>
      <p:pic>
        <p:nvPicPr>
          <p:cNvPr id="6" name="Picture 5"/>
          <p:cNvPicPr>
            <a:picLocks noChangeAspect="1"/>
          </p:cNvPicPr>
          <p:nvPr/>
        </p:nvPicPr>
        <p:blipFill>
          <a:blip r:embed="rId3"/>
          <a:stretch>
            <a:fillRect/>
          </a:stretch>
        </p:blipFill>
        <p:spPr>
          <a:xfrm>
            <a:off x="403190" y="3655170"/>
            <a:ext cx="9210270" cy="2765933"/>
          </a:xfrm>
          <a:prstGeom prst="rect">
            <a:avLst/>
          </a:prstGeom>
        </p:spPr>
      </p:pic>
      <p:sp>
        <p:nvSpPr>
          <p:cNvPr id="5" name="TextBox 4"/>
          <p:cNvSpPr txBox="1"/>
          <p:nvPr/>
        </p:nvSpPr>
        <p:spPr>
          <a:xfrm>
            <a:off x="403190" y="105183"/>
            <a:ext cx="4257709" cy="523220"/>
          </a:xfrm>
          <a:prstGeom prst="rect">
            <a:avLst/>
          </a:prstGeom>
          <a:noFill/>
        </p:spPr>
        <p:txBody>
          <a:bodyPr wrap="square" rtlCol="0">
            <a:spAutoFit/>
          </a:bodyPr>
          <a:lstStyle/>
          <a:p>
            <a:r>
              <a:rPr lang="en-US" sz="2800" u="sng" dirty="0">
                <a:solidFill>
                  <a:srgbClr val="00B050"/>
                </a:solidFill>
              </a:rPr>
              <a:t>Inverse of a Diagonal Matrix</a:t>
            </a:r>
            <a:endParaRPr lang="en-AU" sz="2800" u="sng" dirty="0">
              <a:solidFill>
                <a:srgbClr val="00B050"/>
              </a:solidFill>
            </a:endParaRPr>
          </a:p>
        </p:txBody>
      </p:sp>
      <p:sp>
        <p:nvSpPr>
          <p:cNvPr id="7" name="TextBox 6"/>
          <p:cNvSpPr txBox="1"/>
          <p:nvPr/>
        </p:nvSpPr>
        <p:spPr>
          <a:xfrm>
            <a:off x="403190" y="3093268"/>
            <a:ext cx="4257709" cy="523220"/>
          </a:xfrm>
          <a:prstGeom prst="rect">
            <a:avLst/>
          </a:prstGeom>
          <a:noFill/>
        </p:spPr>
        <p:txBody>
          <a:bodyPr wrap="square" rtlCol="0">
            <a:spAutoFit/>
          </a:bodyPr>
          <a:lstStyle/>
          <a:p>
            <a:r>
              <a:rPr lang="en-US" sz="2800" u="sng" dirty="0">
                <a:solidFill>
                  <a:srgbClr val="00B050"/>
                </a:solidFill>
              </a:rPr>
              <a:t>Power of a Diagonal Matrix</a:t>
            </a:r>
            <a:endParaRPr lang="en-AU" sz="2800" u="sng" dirty="0">
              <a:solidFill>
                <a:srgbClr val="00B050"/>
              </a:solidFill>
            </a:endParaRPr>
          </a:p>
        </p:txBody>
      </p:sp>
    </p:spTree>
    <p:extLst>
      <p:ext uri="{BB962C8B-B14F-4D97-AF65-F5344CB8AC3E}">
        <p14:creationId xmlns:p14="http://schemas.microsoft.com/office/powerpoint/2010/main" val="1150176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74</a:t>
            </a:fld>
            <a:endParaRPr lang="en-AU"/>
          </a:p>
        </p:txBody>
      </p:sp>
      <p:pic>
        <p:nvPicPr>
          <p:cNvPr id="4" name="Picture 3"/>
          <p:cNvPicPr>
            <a:picLocks noChangeAspect="1"/>
          </p:cNvPicPr>
          <p:nvPr/>
        </p:nvPicPr>
        <p:blipFill>
          <a:blip r:embed="rId2"/>
          <a:stretch>
            <a:fillRect/>
          </a:stretch>
        </p:blipFill>
        <p:spPr>
          <a:xfrm>
            <a:off x="527628" y="495300"/>
            <a:ext cx="10330871" cy="3342341"/>
          </a:xfrm>
          <a:prstGeom prst="rect">
            <a:avLst/>
          </a:prstGeom>
        </p:spPr>
      </p:pic>
      <p:cxnSp>
        <p:nvCxnSpPr>
          <p:cNvPr id="6" name="Straight Connector 5"/>
          <p:cNvCxnSpPr/>
          <p:nvPr/>
        </p:nvCxnSpPr>
        <p:spPr>
          <a:xfrm>
            <a:off x="0" y="4648200"/>
            <a:ext cx="12192000" cy="127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8052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75</a:t>
            </a:fld>
            <a:endParaRPr lang="en-AU"/>
          </a:p>
        </p:txBody>
      </p:sp>
      <p:sp>
        <p:nvSpPr>
          <p:cNvPr id="5" name="5-Point Star 4"/>
          <p:cNvSpPr/>
          <p:nvPr/>
        </p:nvSpPr>
        <p:spPr>
          <a:xfrm>
            <a:off x="585988" y="28874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2"/>
          <a:stretch>
            <a:fillRect/>
          </a:stretch>
        </p:blipFill>
        <p:spPr>
          <a:xfrm>
            <a:off x="989619" y="146787"/>
            <a:ext cx="10625688" cy="855238"/>
          </a:xfrm>
          <a:prstGeom prst="rect">
            <a:avLst/>
          </a:prstGeom>
        </p:spPr>
      </p:pic>
      <p:sp>
        <p:nvSpPr>
          <p:cNvPr id="7" name="5-Point Star 6"/>
          <p:cNvSpPr/>
          <p:nvPr/>
        </p:nvSpPr>
        <p:spPr>
          <a:xfrm>
            <a:off x="579549" y="1069954"/>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3"/>
          <a:stretch>
            <a:fillRect/>
          </a:stretch>
        </p:blipFill>
        <p:spPr>
          <a:xfrm>
            <a:off x="989619" y="858938"/>
            <a:ext cx="9350397" cy="630931"/>
          </a:xfrm>
          <a:prstGeom prst="rect">
            <a:avLst/>
          </a:prstGeom>
        </p:spPr>
      </p:pic>
      <p:pic>
        <p:nvPicPr>
          <p:cNvPr id="9" name="Picture 8"/>
          <p:cNvPicPr>
            <a:picLocks noChangeAspect="1"/>
          </p:cNvPicPr>
          <p:nvPr/>
        </p:nvPicPr>
        <p:blipFill>
          <a:blip r:embed="rId4"/>
          <a:stretch>
            <a:fillRect/>
          </a:stretch>
        </p:blipFill>
        <p:spPr>
          <a:xfrm>
            <a:off x="378860" y="1459139"/>
            <a:ext cx="2575775" cy="673406"/>
          </a:xfrm>
          <a:prstGeom prst="rect">
            <a:avLst/>
          </a:prstGeom>
        </p:spPr>
      </p:pic>
      <p:sp>
        <p:nvSpPr>
          <p:cNvPr id="10" name="TextBox 9"/>
          <p:cNvSpPr txBox="1"/>
          <p:nvPr/>
        </p:nvSpPr>
        <p:spPr>
          <a:xfrm>
            <a:off x="445309" y="2328060"/>
            <a:ext cx="9866894" cy="2554545"/>
          </a:xfrm>
          <a:prstGeom prst="rect">
            <a:avLst/>
          </a:prstGeom>
          <a:noFill/>
        </p:spPr>
        <p:txBody>
          <a:bodyPr wrap="square" rtlCol="0">
            <a:spAutoFit/>
          </a:bodyPr>
          <a:lstStyle/>
          <a:p>
            <a:r>
              <a:rPr lang="en-US" sz="2000" b="1" dirty="0"/>
              <a:t>A matrix is said to be in Echelon form if it has the following properties</a:t>
            </a:r>
          </a:p>
          <a:p>
            <a:endParaRPr lang="en-US" sz="2000" b="1" dirty="0"/>
          </a:p>
          <a:p>
            <a:pPr marL="457200" indent="-457200">
              <a:buFontTx/>
              <a:buAutoNum type="arabicPeriod"/>
            </a:pPr>
            <a:r>
              <a:rPr lang="en-US" sz="2000" b="1" dirty="0"/>
              <a:t>Every nonzero row precedes every zero row</a:t>
            </a:r>
            <a:r>
              <a:rPr lang="en-US" sz="2000" dirty="0"/>
              <a:t>.</a:t>
            </a:r>
            <a:endParaRPr lang="en-AU" sz="2000" dirty="0"/>
          </a:p>
          <a:p>
            <a:endParaRPr lang="en-US" sz="2000" b="1" dirty="0"/>
          </a:p>
          <a:p>
            <a:pPr marL="457200" indent="-457200">
              <a:buAutoNum type="arabicPeriod" startAt="2"/>
            </a:pPr>
            <a:r>
              <a:rPr lang="en-US" sz="2000" b="1" dirty="0"/>
              <a:t>In each successive nonzero row, the number of zeros before the leading entry of a row</a:t>
            </a:r>
          </a:p>
          <a:p>
            <a:r>
              <a:rPr lang="en-US" sz="2000" b="1" dirty="0"/>
              <a:t>        increases row by row.</a:t>
            </a:r>
          </a:p>
          <a:p>
            <a:endParaRPr lang="en-US" sz="2000" b="1" dirty="0"/>
          </a:p>
          <a:p>
            <a:r>
              <a:rPr lang="en-US" sz="2000" b="1" dirty="0"/>
              <a:t>     </a:t>
            </a:r>
            <a:endParaRPr lang="en-AU" dirty="0"/>
          </a:p>
        </p:txBody>
      </p:sp>
      <p:cxnSp>
        <p:nvCxnSpPr>
          <p:cNvPr id="11" name="Straight Connector 10"/>
          <p:cNvCxnSpPr/>
          <p:nvPr/>
        </p:nvCxnSpPr>
        <p:spPr>
          <a:xfrm flipV="1">
            <a:off x="512428" y="2198516"/>
            <a:ext cx="2441536" cy="1688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585988" y="4373826"/>
            <a:ext cx="9708897" cy="756537"/>
          </a:xfrm>
          <a:prstGeom prst="rect">
            <a:avLst/>
          </a:prstGeom>
        </p:spPr>
      </p:pic>
      <p:pic>
        <p:nvPicPr>
          <p:cNvPr id="14" name="Picture 13"/>
          <p:cNvPicPr>
            <a:picLocks noChangeAspect="1"/>
          </p:cNvPicPr>
          <p:nvPr/>
        </p:nvPicPr>
        <p:blipFill>
          <a:blip r:embed="rId6"/>
          <a:stretch>
            <a:fillRect/>
          </a:stretch>
        </p:blipFill>
        <p:spPr>
          <a:xfrm>
            <a:off x="785611" y="5243400"/>
            <a:ext cx="7084642" cy="911077"/>
          </a:xfrm>
          <a:prstGeom prst="rect">
            <a:avLst/>
          </a:prstGeom>
        </p:spPr>
      </p:pic>
      <p:sp>
        <p:nvSpPr>
          <p:cNvPr id="15" name="5-Point Star 14"/>
          <p:cNvSpPr/>
          <p:nvPr/>
        </p:nvSpPr>
        <p:spPr>
          <a:xfrm>
            <a:off x="531746" y="533523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5-Point Star 15"/>
          <p:cNvSpPr/>
          <p:nvPr/>
        </p:nvSpPr>
        <p:spPr>
          <a:xfrm>
            <a:off x="512428" y="5865216"/>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5269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76</a:t>
            </a:fld>
            <a:endParaRPr lang="en-AU"/>
          </a:p>
        </p:txBody>
      </p:sp>
      <p:pic>
        <p:nvPicPr>
          <p:cNvPr id="4" name="Picture 3"/>
          <p:cNvPicPr>
            <a:picLocks noChangeAspect="1"/>
          </p:cNvPicPr>
          <p:nvPr/>
        </p:nvPicPr>
        <p:blipFill>
          <a:blip r:embed="rId3"/>
          <a:stretch>
            <a:fillRect/>
          </a:stretch>
        </p:blipFill>
        <p:spPr>
          <a:xfrm>
            <a:off x="690097" y="1056068"/>
            <a:ext cx="6833915" cy="1205985"/>
          </a:xfrm>
          <a:prstGeom prst="rect">
            <a:avLst/>
          </a:prstGeom>
        </p:spPr>
      </p:pic>
      <p:pic>
        <p:nvPicPr>
          <p:cNvPr id="5" name="Picture 4"/>
          <p:cNvPicPr>
            <a:picLocks noChangeAspect="1"/>
          </p:cNvPicPr>
          <p:nvPr/>
        </p:nvPicPr>
        <p:blipFill>
          <a:blip r:embed="rId4"/>
          <a:stretch>
            <a:fillRect/>
          </a:stretch>
        </p:blipFill>
        <p:spPr>
          <a:xfrm>
            <a:off x="793128" y="312613"/>
            <a:ext cx="1988709" cy="609677"/>
          </a:xfrm>
          <a:prstGeom prst="rect">
            <a:avLst/>
          </a:prstGeom>
        </p:spPr>
      </p:pic>
      <p:pic>
        <p:nvPicPr>
          <p:cNvPr id="6" name="Picture 5"/>
          <p:cNvPicPr>
            <a:picLocks noChangeAspect="1"/>
          </p:cNvPicPr>
          <p:nvPr/>
        </p:nvPicPr>
        <p:blipFill>
          <a:blip r:embed="rId5"/>
          <a:stretch>
            <a:fillRect/>
          </a:stretch>
        </p:blipFill>
        <p:spPr>
          <a:xfrm>
            <a:off x="7524012" y="1332615"/>
            <a:ext cx="3255605" cy="444668"/>
          </a:xfrm>
          <a:prstGeom prst="rect">
            <a:avLst/>
          </a:prstGeom>
        </p:spPr>
      </p:pic>
      <p:pic>
        <p:nvPicPr>
          <p:cNvPr id="7" name="Picture 6"/>
          <p:cNvPicPr>
            <a:picLocks noChangeAspect="1"/>
          </p:cNvPicPr>
          <p:nvPr/>
        </p:nvPicPr>
        <p:blipFill>
          <a:blip r:embed="rId6"/>
          <a:stretch>
            <a:fillRect/>
          </a:stretch>
        </p:blipFill>
        <p:spPr>
          <a:xfrm>
            <a:off x="690097" y="2704564"/>
            <a:ext cx="7992097" cy="502276"/>
          </a:xfrm>
          <a:prstGeom prst="rect">
            <a:avLst/>
          </a:prstGeom>
        </p:spPr>
      </p:pic>
      <p:pic>
        <p:nvPicPr>
          <p:cNvPr id="8" name="Picture 7"/>
          <p:cNvPicPr>
            <a:picLocks noChangeAspect="1"/>
          </p:cNvPicPr>
          <p:nvPr/>
        </p:nvPicPr>
        <p:blipFill>
          <a:blip r:embed="rId7"/>
          <a:stretch>
            <a:fillRect/>
          </a:stretch>
        </p:blipFill>
        <p:spPr>
          <a:xfrm>
            <a:off x="486864" y="3678231"/>
            <a:ext cx="1694176" cy="497590"/>
          </a:xfrm>
          <a:prstGeom prst="rect">
            <a:avLst/>
          </a:prstGeom>
        </p:spPr>
      </p:pic>
      <p:pic>
        <p:nvPicPr>
          <p:cNvPr id="9" name="Picture 8"/>
          <p:cNvPicPr>
            <a:picLocks noChangeAspect="1"/>
          </p:cNvPicPr>
          <p:nvPr/>
        </p:nvPicPr>
        <p:blipFill>
          <a:blip r:embed="rId8"/>
          <a:stretch>
            <a:fillRect/>
          </a:stretch>
        </p:blipFill>
        <p:spPr>
          <a:xfrm>
            <a:off x="486864" y="4682067"/>
            <a:ext cx="10561735" cy="1262017"/>
          </a:xfrm>
          <a:prstGeom prst="rect">
            <a:avLst/>
          </a:prstGeom>
        </p:spPr>
      </p:pic>
    </p:spTree>
    <p:extLst>
      <p:ext uri="{BB962C8B-B14F-4D97-AF65-F5344CB8AC3E}">
        <p14:creationId xmlns:p14="http://schemas.microsoft.com/office/powerpoint/2010/main" val="25049954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77</a:t>
            </a:fld>
            <a:endParaRPr lang="en-AU"/>
          </a:p>
        </p:txBody>
      </p:sp>
      <p:sp>
        <p:nvSpPr>
          <p:cNvPr id="4" name="TextBox 3"/>
          <p:cNvSpPr txBox="1"/>
          <p:nvPr/>
        </p:nvSpPr>
        <p:spPr>
          <a:xfrm>
            <a:off x="690097" y="324920"/>
            <a:ext cx="9866373" cy="1569660"/>
          </a:xfrm>
          <a:prstGeom prst="rect">
            <a:avLst/>
          </a:prstGeom>
          <a:noFill/>
        </p:spPr>
        <p:txBody>
          <a:bodyPr wrap="square" rtlCol="0">
            <a:spAutoFit/>
          </a:bodyPr>
          <a:lstStyle/>
          <a:p>
            <a:r>
              <a:rPr lang="en-US" sz="2400" b="1" u="sng" dirty="0">
                <a:solidFill>
                  <a:schemeClr val="accent3">
                    <a:lumMod val="50000"/>
                  </a:schemeClr>
                </a:solidFill>
              </a:rPr>
              <a:t>Rank of a Matrix</a:t>
            </a:r>
          </a:p>
          <a:p>
            <a:endParaRPr lang="en-US" sz="2400" b="1" u="sng" dirty="0"/>
          </a:p>
          <a:p>
            <a:r>
              <a:rPr lang="en-US" sz="2400" dirty="0"/>
              <a:t>The number of nonzero rows in the echelon form of a matrix is called rank of the matrix.</a:t>
            </a:r>
            <a:endParaRPr lang="en-AU" sz="2400" dirty="0"/>
          </a:p>
        </p:txBody>
      </p:sp>
      <p:pic>
        <p:nvPicPr>
          <p:cNvPr id="5" name="Picture 4"/>
          <p:cNvPicPr>
            <a:picLocks noChangeAspect="1"/>
          </p:cNvPicPr>
          <p:nvPr/>
        </p:nvPicPr>
        <p:blipFill>
          <a:blip r:embed="rId2"/>
          <a:stretch>
            <a:fillRect/>
          </a:stretch>
        </p:blipFill>
        <p:spPr>
          <a:xfrm>
            <a:off x="944097" y="3063915"/>
            <a:ext cx="7307481" cy="1400451"/>
          </a:xfrm>
          <a:prstGeom prst="rect">
            <a:avLst/>
          </a:prstGeom>
        </p:spPr>
      </p:pic>
      <p:pic>
        <p:nvPicPr>
          <p:cNvPr id="6" name="Picture 5"/>
          <p:cNvPicPr>
            <a:picLocks noChangeAspect="1"/>
          </p:cNvPicPr>
          <p:nvPr/>
        </p:nvPicPr>
        <p:blipFill>
          <a:blip r:embed="rId3"/>
          <a:stretch>
            <a:fillRect/>
          </a:stretch>
        </p:blipFill>
        <p:spPr>
          <a:xfrm>
            <a:off x="793308" y="2316678"/>
            <a:ext cx="1484826" cy="586746"/>
          </a:xfrm>
          <a:prstGeom prst="rect">
            <a:avLst/>
          </a:prstGeom>
        </p:spPr>
      </p:pic>
      <p:cxnSp>
        <p:nvCxnSpPr>
          <p:cNvPr id="8" name="Straight Connector 7"/>
          <p:cNvCxnSpPr/>
          <p:nvPr/>
        </p:nvCxnSpPr>
        <p:spPr>
          <a:xfrm>
            <a:off x="944097" y="2903424"/>
            <a:ext cx="1588037"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1180879" y="4713668"/>
            <a:ext cx="6833915" cy="1205985"/>
          </a:xfrm>
          <a:prstGeom prst="rect">
            <a:avLst/>
          </a:prstGeom>
        </p:spPr>
      </p:pic>
    </p:spTree>
    <p:extLst>
      <p:ext uri="{BB962C8B-B14F-4D97-AF65-F5344CB8AC3E}">
        <p14:creationId xmlns:p14="http://schemas.microsoft.com/office/powerpoint/2010/main" val="377572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78</a:t>
            </a:fld>
            <a:endParaRPr lang="en-AU"/>
          </a:p>
        </p:txBody>
      </p:sp>
      <p:pic>
        <p:nvPicPr>
          <p:cNvPr id="4" name="Picture 3"/>
          <p:cNvPicPr>
            <a:picLocks noChangeAspect="1"/>
          </p:cNvPicPr>
          <p:nvPr/>
        </p:nvPicPr>
        <p:blipFill>
          <a:blip r:embed="rId2"/>
          <a:stretch>
            <a:fillRect/>
          </a:stretch>
        </p:blipFill>
        <p:spPr>
          <a:xfrm>
            <a:off x="418004" y="851124"/>
            <a:ext cx="11359165" cy="2704563"/>
          </a:xfrm>
          <a:prstGeom prst="rect">
            <a:avLst/>
          </a:prstGeom>
        </p:spPr>
      </p:pic>
      <p:pic>
        <p:nvPicPr>
          <p:cNvPr id="5" name="Picture 4"/>
          <p:cNvPicPr>
            <a:picLocks noChangeAspect="1"/>
          </p:cNvPicPr>
          <p:nvPr/>
        </p:nvPicPr>
        <p:blipFill>
          <a:blip r:embed="rId3"/>
          <a:stretch>
            <a:fillRect/>
          </a:stretch>
        </p:blipFill>
        <p:spPr>
          <a:xfrm>
            <a:off x="418004" y="3697555"/>
            <a:ext cx="10907869" cy="1520345"/>
          </a:xfrm>
          <a:prstGeom prst="rect">
            <a:avLst/>
          </a:prstGeom>
        </p:spPr>
      </p:pic>
      <p:pic>
        <p:nvPicPr>
          <p:cNvPr id="6" name="Picture 5"/>
          <p:cNvPicPr>
            <a:picLocks noChangeAspect="1"/>
          </p:cNvPicPr>
          <p:nvPr/>
        </p:nvPicPr>
        <p:blipFill>
          <a:blip r:embed="rId4"/>
          <a:stretch>
            <a:fillRect/>
          </a:stretch>
        </p:blipFill>
        <p:spPr>
          <a:xfrm>
            <a:off x="418004" y="5359768"/>
            <a:ext cx="4627730" cy="476726"/>
          </a:xfrm>
          <a:prstGeom prst="rect">
            <a:avLst/>
          </a:prstGeom>
        </p:spPr>
      </p:pic>
      <p:sp>
        <p:nvSpPr>
          <p:cNvPr id="8" name="TextBox 7"/>
          <p:cNvSpPr txBox="1"/>
          <p:nvPr/>
        </p:nvSpPr>
        <p:spPr>
          <a:xfrm>
            <a:off x="418004" y="266349"/>
            <a:ext cx="3162324" cy="584775"/>
          </a:xfrm>
          <a:prstGeom prst="rect">
            <a:avLst/>
          </a:prstGeom>
          <a:noFill/>
        </p:spPr>
        <p:txBody>
          <a:bodyPr wrap="square" rtlCol="0">
            <a:spAutoFit/>
          </a:bodyPr>
          <a:lstStyle/>
          <a:p>
            <a:r>
              <a:rPr lang="en-US" sz="3200" b="1" u="sng" dirty="0">
                <a:solidFill>
                  <a:srgbClr val="00B050"/>
                </a:solidFill>
              </a:rPr>
              <a:t>Linear System</a:t>
            </a:r>
            <a:endParaRPr lang="en-AU" sz="3200" b="1" u="sng" dirty="0">
              <a:solidFill>
                <a:srgbClr val="00B050"/>
              </a:solidFill>
            </a:endParaRPr>
          </a:p>
        </p:txBody>
      </p:sp>
      <p:pic>
        <p:nvPicPr>
          <p:cNvPr id="9" name="Picture 8"/>
          <p:cNvPicPr>
            <a:picLocks noChangeAspect="1"/>
          </p:cNvPicPr>
          <p:nvPr/>
        </p:nvPicPr>
        <p:blipFill>
          <a:blip r:embed="rId5"/>
          <a:stretch>
            <a:fillRect/>
          </a:stretch>
        </p:blipFill>
        <p:spPr>
          <a:xfrm>
            <a:off x="566670" y="5833814"/>
            <a:ext cx="1219200" cy="314325"/>
          </a:xfrm>
          <a:prstGeom prst="rect">
            <a:avLst/>
          </a:prstGeom>
        </p:spPr>
      </p:pic>
      <p:pic>
        <p:nvPicPr>
          <p:cNvPr id="10" name="Picture 9"/>
          <p:cNvPicPr>
            <a:picLocks noChangeAspect="1"/>
          </p:cNvPicPr>
          <p:nvPr/>
        </p:nvPicPr>
        <p:blipFill>
          <a:blip r:embed="rId6"/>
          <a:stretch>
            <a:fillRect/>
          </a:stretch>
        </p:blipFill>
        <p:spPr>
          <a:xfrm>
            <a:off x="1999166" y="5739904"/>
            <a:ext cx="2066925" cy="504825"/>
          </a:xfrm>
          <a:prstGeom prst="rect">
            <a:avLst/>
          </a:prstGeom>
        </p:spPr>
      </p:pic>
      <p:pic>
        <p:nvPicPr>
          <p:cNvPr id="11" name="Picture 10"/>
          <p:cNvPicPr>
            <a:picLocks noChangeAspect="1"/>
          </p:cNvPicPr>
          <p:nvPr/>
        </p:nvPicPr>
        <p:blipFill>
          <a:blip r:embed="rId7"/>
          <a:stretch>
            <a:fillRect/>
          </a:stretch>
        </p:blipFill>
        <p:spPr>
          <a:xfrm>
            <a:off x="5922973" y="5546060"/>
            <a:ext cx="1407846" cy="804483"/>
          </a:xfrm>
          <a:prstGeom prst="rect">
            <a:avLst/>
          </a:prstGeom>
        </p:spPr>
      </p:pic>
      <p:sp>
        <p:nvSpPr>
          <p:cNvPr id="12" name="TextBox 11"/>
          <p:cNvSpPr txBox="1"/>
          <p:nvPr/>
        </p:nvSpPr>
        <p:spPr>
          <a:xfrm>
            <a:off x="4066091" y="5841191"/>
            <a:ext cx="2162386" cy="400110"/>
          </a:xfrm>
          <a:prstGeom prst="rect">
            <a:avLst/>
          </a:prstGeom>
          <a:noFill/>
        </p:spPr>
        <p:txBody>
          <a:bodyPr wrap="square" rtlCol="0">
            <a:spAutoFit/>
          </a:bodyPr>
          <a:lstStyle/>
          <a:p>
            <a:r>
              <a:rPr lang="en-US" sz="2000" dirty="0"/>
              <a:t>is a solution of</a:t>
            </a:r>
            <a:endParaRPr lang="en-AU" sz="2000" dirty="0"/>
          </a:p>
        </p:txBody>
      </p:sp>
      <p:sp>
        <p:nvSpPr>
          <p:cNvPr id="13" name="5-Point Star 12"/>
          <p:cNvSpPr/>
          <p:nvPr/>
        </p:nvSpPr>
        <p:spPr>
          <a:xfrm>
            <a:off x="10382605" y="2130423"/>
            <a:ext cx="347730" cy="42500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Connector 14"/>
          <p:cNvCxnSpPr/>
          <p:nvPr/>
        </p:nvCxnSpPr>
        <p:spPr>
          <a:xfrm>
            <a:off x="8873544" y="2342925"/>
            <a:ext cx="13394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346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79</a:t>
            </a:fld>
            <a:endParaRPr lang="en-AU"/>
          </a:p>
        </p:txBody>
      </p:sp>
      <p:sp>
        <p:nvSpPr>
          <p:cNvPr id="5" name="TextBox 4"/>
          <p:cNvSpPr txBox="1"/>
          <p:nvPr/>
        </p:nvSpPr>
        <p:spPr>
          <a:xfrm>
            <a:off x="412122" y="403604"/>
            <a:ext cx="4636396" cy="400110"/>
          </a:xfrm>
          <a:prstGeom prst="rect">
            <a:avLst/>
          </a:prstGeom>
          <a:noFill/>
        </p:spPr>
        <p:txBody>
          <a:bodyPr wrap="square" rtlCol="0">
            <a:spAutoFit/>
          </a:bodyPr>
          <a:lstStyle/>
          <a:p>
            <a:r>
              <a:rPr lang="en-US" sz="2000" dirty="0"/>
              <a:t>In matrix form, we can write (    ) as</a:t>
            </a:r>
            <a:endParaRPr lang="en-AU" sz="2000" dirty="0"/>
          </a:p>
        </p:txBody>
      </p:sp>
      <p:pic>
        <p:nvPicPr>
          <p:cNvPr id="6" name="Picture 5"/>
          <p:cNvPicPr>
            <a:picLocks noChangeAspect="1"/>
          </p:cNvPicPr>
          <p:nvPr/>
        </p:nvPicPr>
        <p:blipFill>
          <a:blip r:embed="rId2"/>
          <a:stretch>
            <a:fillRect/>
          </a:stretch>
        </p:blipFill>
        <p:spPr>
          <a:xfrm>
            <a:off x="4132957" y="1014389"/>
            <a:ext cx="1964630" cy="809979"/>
          </a:xfrm>
          <a:prstGeom prst="rect">
            <a:avLst/>
          </a:prstGeom>
        </p:spPr>
      </p:pic>
      <p:sp>
        <p:nvSpPr>
          <p:cNvPr id="7" name="5-Point Star 6"/>
          <p:cNvSpPr/>
          <p:nvPr/>
        </p:nvSpPr>
        <p:spPr>
          <a:xfrm>
            <a:off x="3602472" y="526385"/>
            <a:ext cx="167426" cy="15454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412122" y="1824368"/>
            <a:ext cx="1081827" cy="369332"/>
          </a:xfrm>
          <a:prstGeom prst="rect">
            <a:avLst/>
          </a:prstGeom>
          <a:noFill/>
        </p:spPr>
        <p:txBody>
          <a:bodyPr wrap="square" rtlCol="0">
            <a:spAutoFit/>
          </a:bodyPr>
          <a:lstStyle/>
          <a:p>
            <a:r>
              <a:rPr lang="en-US" dirty="0"/>
              <a:t>where,</a:t>
            </a:r>
            <a:endParaRPr lang="en-AU" dirty="0"/>
          </a:p>
        </p:txBody>
      </p:sp>
      <p:pic>
        <p:nvPicPr>
          <p:cNvPr id="9" name="Picture 8"/>
          <p:cNvPicPr>
            <a:picLocks noChangeAspect="1"/>
          </p:cNvPicPr>
          <p:nvPr/>
        </p:nvPicPr>
        <p:blipFill>
          <a:blip r:embed="rId3"/>
          <a:stretch>
            <a:fillRect/>
          </a:stretch>
        </p:blipFill>
        <p:spPr>
          <a:xfrm>
            <a:off x="528288" y="2193700"/>
            <a:ext cx="10931326" cy="3614672"/>
          </a:xfrm>
          <a:prstGeom prst="rect">
            <a:avLst/>
          </a:prstGeom>
        </p:spPr>
      </p:pic>
      <p:pic>
        <p:nvPicPr>
          <p:cNvPr id="10" name="Picture 9"/>
          <p:cNvPicPr>
            <a:picLocks noChangeAspect="1"/>
          </p:cNvPicPr>
          <p:nvPr/>
        </p:nvPicPr>
        <p:blipFill>
          <a:blip r:embed="rId4"/>
          <a:stretch>
            <a:fillRect/>
          </a:stretch>
        </p:blipFill>
        <p:spPr>
          <a:xfrm>
            <a:off x="1912396" y="5716039"/>
            <a:ext cx="2041417" cy="410934"/>
          </a:xfrm>
          <a:prstGeom prst="rect">
            <a:avLst/>
          </a:prstGeom>
        </p:spPr>
      </p:pic>
      <p:sp>
        <p:nvSpPr>
          <p:cNvPr id="11" name="TextBox 10"/>
          <p:cNvSpPr txBox="1"/>
          <p:nvPr/>
        </p:nvSpPr>
        <p:spPr>
          <a:xfrm>
            <a:off x="412122" y="5716039"/>
            <a:ext cx="1983092" cy="461665"/>
          </a:xfrm>
          <a:prstGeom prst="rect">
            <a:avLst/>
          </a:prstGeom>
          <a:noFill/>
        </p:spPr>
        <p:txBody>
          <a:bodyPr wrap="square" rtlCol="0">
            <a:spAutoFit/>
          </a:bodyPr>
          <a:lstStyle/>
          <a:p>
            <a:r>
              <a:rPr lang="en-US" sz="2400" b="1" dirty="0"/>
              <a:t>A</a:t>
            </a:r>
            <a:r>
              <a:rPr lang="en-US" b="1" dirty="0"/>
              <a:t> </a:t>
            </a:r>
            <a:r>
              <a:rPr lang="en-US" dirty="0"/>
              <a:t>is called the</a:t>
            </a:r>
            <a:endParaRPr lang="en-AU" b="1" dirty="0"/>
          </a:p>
        </p:txBody>
      </p:sp>
    </p:spTree>
    <p:extLst>
      <p:ext uri="{BB962C8B-B14F-4D97-AF65-F5344CB8AC3E}">
        <p14:creationId xmlns:p14="http://schemas.microsoft.com/office/powerpoint/2010/main" val="1139022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a:t>
            </a:fld>
            <a:endParaRPr lang="en-AU"/>
          </a:p>
        </p:txBody>
      </p:sp>
      <p:pic>
        <p:nvPicPr>
          <p:cNvPr id="4" name="Picture 3"/>
          <p:cNvPicPr>
            <a:picLocks noChangeAspect="1"/>
          </p:cNvPicPr>
          <p:nvPr/>
        </p:nvPicPr>
        <p:blipFill>
          <a:blip r:embed="rId2"/>
          <a:stretch>
            <a:fillRect/>
          </a:stretch>
        </p:blipFill>
        <p:spPr>
          <a:xfrm>
            <a:off x="148381" y="141667"/>
            <a:ext cx="11622701" cy="2047742"/>
          </a:xfrm>
          <a:prstGeom prst="rect">
            <a:avLst/>
          </a:prstGeom>
        </p:spPr>
      </p:pic>
      <p:pic>
        <p:nvPicPr>
          <p:cNvPr id="5" name="Picture 4"/>
          <p:cNvPicPr>
            <a:picLocks noChangeAspect="1"/>
          </p:cNvPicPr>
          <p:nvPr/>
        </p:nvPicPr>
        <p:blipFill>
          <a:blip r:embed="rId3"/>
          <a:stretch>
            <a:fillRect/>
          </a:stretch>
        </p:blipFill>
        <p:spPr>
          <a:xfrm>
            <a:off x="283335" y="2189409"/>
            <a:ext cx="9449698" cy="4118782"/>
          </a:xfrm>
          <a:prstGeom prst="rect">
            <a:avLst/>
          </a:prstGeom>
        </p:spPr>
      </p:pic>
    </p:spTree>
    <p:extLst>
      <p:ext uri="{BB962C8B-B14F-4D97-AF65-F5344CB8AC3E}">
        <p14:creationId xmlns:p14="http://schemas.microsoft.com/office/powerpoint/2010/main" val="238328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80</a:t>
            </a:fld>
            <a:endParaRPr lang="en-AU"/>
          </a:p>
        </p:txBody>
      </p:sp>
      <p:pic>
        <p:nvPicPr>
          <p:cNvPr id="4" name="Picture 3"/>
          <p:cNvPicPr>
            <a:picLocks noChangeAspect="1"/>
          </p:cNvPicPr>
          <p:nvPr/>
        </p:nvPicPr>
        <p:blipFill>
          <a:blip r:embed="rId2"/>
          <a:stretch>
            <a:fillRect/>
          </a:stretch>
        </p:blipFill>
        <p:spPr>
          <a:xfrm>
            <a:off x="1558343" y="370934"/>
            <a:ext cx="5834666" cy="3621517"/>
          </a:xfrm>
          <a:prstGeom prst="rect">
            <a:avLst/>
          </a:prstGeom>
        </p:spPr>
      </p:pic>
      <p:pic>
        <p:nvPicPr>
          <p:cNvPr id="5" name="Picture 4"/>
          <p:cNvPicPr>
            <a:picLocks noChangeAspect="1"/>
          </p:cNvPicPr>
          <p:nvPr/>
        </p:nvPicPr>
        <p:blipFill>
          <a:blip r:embed="rId3"/>
          <a:stretch>
            <a:fillRect/>
          </a:stretch>
        </p:blipFill>
        <p:spPr>
          <a:xfrm>
            <a:off x="1951763" y="4892272"/>
            <a:ext cx="6351164" cy="441962"/>
          </a:xfrm>
          <a:prstGeom prst="rect">
            <a:avLst/>
          </a:prstGeom>
        </p:spPr>
      </p:pic>
      <p:pic>
        <p:nvPicPr>
          <p:cNvPr id="6" name="Picture 5"/>
          <p:cNvPicPr>
            <a:picLocks noChangeAspect="1"/>
          </p:cNvPicPr>
          <p:nvPr/>
        </p:nvPicPr>
        <p:blipFill>
          <a:blip r:embed="rId4"/>
          <a:stretch>
            <a:fillRect/>
          </a:stretch>
        </p:blipFill>
        <p:spPr>
          <a:xfrm>
            <a:off x="1326838" y="4746569"/>
            <a:ext cx="463009" cy="587665"/>
          </a:xfrm>
          <a:prstGeom prst="rect">
            <a:avLst/>
          </a:prstGeom>
        </p:spPr>
      </p:pic>
    </p:spTree>
    <p:extLst>
      <p:ext uri="{BB962C8B-B14F-4D97-AF65-F5344CB8AC3E}">
        <p14:creationId xmlns:p14="http://schemas.microsoft.com/office/powerpoint/2010/main" val="23648043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81</a:t>
            </a:fld>
            <a:endParaRPr lang="en-AU"/>
          </a:p>
        </p:txBody>
      </p:sp>
      <p:pic>
        <p:nvPicPr>
          <p:cNvPr id="4" name="Picture 3"/>
          <p:cNvPicPr>
            <a:picLocks noChangeAspect="1"/>
          </p:cNvPicPr>
          <p:nvPr/>
        </p:nvPicPr>
        <p:blipFill>
          <a:blip r:embed="rId2"/>
          <a:stretch>
            <a:fillRect/>
          </a:stretch>
        </p:blipFill>
        <p:spPr>
          <a:xfrm>
            <a:off x="103032" y="138032"/>
            <a:ext cx="4141698" cy="1228336"/>
          </a:xfrm>
          <a:prstGeom prst="rect">
            <a:avLst/>
          </a:prstGeom>
        </p:spPr>
      </p:pic>
      <p:pic>
        <p:nvPicPr>
          <p:cNvPr id="5" name="Picture 4"/>
          <p:cNvPicPr>
            <a:picLocks noChangeAspect="1"/>
          </p:cNvPicPr>
          <p:nvPr/>
        </p:nvPicPr>
        <p:blipFill>
          <a:blip r:embed="rId3"/>
          <a:stretch>
            <a:fillRect/>
          </a:stretch>
        </p:blipFill>
        <p:spPr>
          <a:xfrm>
            <a:off x="240152" y="1472684"/>
            <a:ext cx="11117085" cy="2919011"/>
          </a:xfrm>
          <a:prstGeom prst="rect">
            <a:avLst/>
          </a:prstGeom>
        </p:spPr>
      </p:pic>
      <p:pic>
        <p:nvPicPr>
          <p:cNvPr id="6" name="Picture 5"/>
          <p:cNvPicPr>
            <a:picLocks noChangeAspect="1"/>
          </p:cNvPicPr>
          <p:nvPr/>
        </p:nvPicPr>
        <p:blipFill>
          <a:blip r:embed="rId4"/>
          <a:stretch>
            <a:fillRect/>
          </a:stretch>
        </p:blipFill>
        <p:spPr>
          <a:xfrm>
            <a:off x="344039" y="4722529"/>
            <a:ext cx="11311341" cy="1201753"/>
          </a:xfrm>
          <a:prstGeom prst="rect">
            <a:avLst/>
          </a:prstGeom>
        </p:spPr>
      </p:pic>
      <p:cxnSp>
        <p:nvCxnSpPr>
          <p:cNvPr id="8" name="Straight Connector 7"/>
          <p:cNvCxnSpPr/>
          <p:nvPr/>
        </p:nvCxnSpPr>
        <p:spPr>
          <a:xfrm>
            <a:off x="103032" y="1270000"/>
            <a:ext cx="459596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80903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82</a:t>
            </a:fld>
            <a:endParaRPr lang="en-AU"/>
          </a:p>
        </p:txBody>
      </p:sp>
      <p:pic>
        <p:nvPicPr>
          <p:cNvPr id="4" name="Picture 3"/>
          <p:cNvPicPr>
            <a:picLocks noChangeAspect="1"/>
          </p:cNvPicPr>
          <p:nvPr/>
        </p:nvPicPr>
        <p:blipFill>
          <a:blip r:embed="rId2"/>
          <a:stretch>
            <a:fillRect/>
          </a:stretch>
        </p:blipFill>
        <p:spPr>
          <a:xfrm>
            <a:off x="485635" y="360608"/>
            <a:ext cx="11066714" cy="1777047"/>
          </a:xfrm>
          <a:prstGeom prst="rect">
            <a:avLst/>
          </a:prstGeom>
        </p:spPr>
      </p:pic>
    </p:spTree>
    <p:extLst>
      <p:ext uri="{BB962C8B-B14F-4D97-AF65-F5344CB8AC3E}">
        <p14:creationId xmlns:p14="http://schemas.microsoft.com/office/powerpoint/2010/main" val="165833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83</a:t>
            </a:fld>
            <a:endParaRPr lang="en-AU"/>
          </a:p>
        </p:txBody>
      </p:sp>
      <mc:AlternateContent xmlns:mc="http://schemas.openxmlformats.org/markup-compatibility/2006" xmlns:a14="http://schemas.microsoft.com/office/drawing/2010/main">
        <mc:Choice Requires="a14">
          <p:sp>
            <p:nvSpPr>
              <p:cNvPr id="4" name="TextBox 3"/>
              <p:cNvSpPr txBox="1"/>
              <p:nvPr/>
            </p:nvSpPr>
            <p:spPr>
              <a:xfrm>
                <a:off x="811369" y="412124"/>
                <a:ext cx="10006885" cy="8525411"/>
              </a:xfrm>
              <a:prstGeom prst="rect">
                <a:avLst/>
              </a:prstGeom>
              <a:noFill/>
            </p:spPr>
            <p:txBody>
              <a:bodyPr wrap="square" rtlCol="0">
                <a:spAutoFit/>
              </a:bodyPr>
              <a:lstStyle/>
              <a:p>
                <a:pPr algn="ctr"/>
                <a:r>
                  <a:rPr lang="en-US" sz="2800" u="sng" dirty="0">
                    <a:solidFill>
                      <a:srgbClr val="00B050"/>
                    </a:solidFill>
                    <a:latin typeface="Times New Roman" panose="02020603050405020304" pitchFamily="18" charset="0"/>
                    <a:cs typeface="Times New Roman" panose="02020603050405020304" pitchFamily="18" charset="0"/>
                  </a:rPr>
                  <a:t>Important Points about Linear Systems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r>
                  <a:rPr lang="en-US" sz="2000" dirty="0">
                    <a:solidFill>
                      <a:schemeClr val="tx1"/>
                    </a:solidFill>
                    <a:latin typeface="Times New Roman" panose="02020603050405020304" pitchFamily="18" charset="0"/>
                    <a:cs typeface="Times New Roman" panose="02020603050405020304" pitchFamily="18" charset="0"/>
                  </a:rPr>
                  <a:t>There are a lot of methods for solving linear systems, some methods work in special cases while some works for every type of linear system.</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lgn="just">
                  <a:buAutoNum type="arabicPeriod" startAt="2"/>
                </a:pPr>
                <a:r>
                  <a:rPr lang="en-US" sz="2000" dirty="0">
                    <a:solidFill>
                      <a:schemeClr val="tx1"/>
                    </a:solidFill>
                    <a:latin typeface="Times New Roman" panose="02020603050405020304" pitchFamily="18" charset="0"/>
                    <a:cs typeface="Times New Roman" panose="02020603050405020304" pitchFamily="18" charset="0"/>
                  </a:rPr>
                  <a:t>If in a linear system </a:t>
                </a:r>
                <a:r>
                  <a:rPr lang="en-US" sz="2000" u="sng" dirty="0">
                    <a:solidFill>
                      <a:schemeClr val="tx1"/>
                    </a:solidFill>
                    <a:latin typeface="Times New Roman" panose="02020603050405020304" pitchFamily="18" charset="0"/>
                    <a:cs typeface="Times New Roman" panose="02020603050405020304" pitchFamily="18" charset="0"/>
                  </a:rPr>
                  <a:t>the number of equations is equal to the number of unknowns </a:t>
                </a:r>
                <a:r>
                  <a:rPr lang="en-US" sz="2000" dirty="0">
                    <a:solidFill>
                      <a:schemeClr val="tx1"/>
                    </a:solidFill>
                    <a:latin typeface="Times New Roman" panose="02020603050405020304" pitchFamily="18" charset="0"/>
                    <a:cs typeface="Times New Roman" panose="02020603050405020304" pitchFamily="18" charset="0"/>
                  </a:rPr>
                  <a:t>( i.e. if the coefficient matrix is a square matrix i.e</a:t>
                </a:r>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a:t>
                </a:r>
                <a:r>
                  <a:rPr lang="en-US" sz="2000" i="1" dirty="0">
                    <a:solidFill>
                      <a:schemeClr val="tx1"/>
                    </a:solidFill>
                    <a:latin typeface="Times New Roman" panose="02020603050405020304" pitchFamily="18" charset="0"/>
                    <a:cs typeface="Times New Roman" panose="02020603050405020304" pitchFamily="18" charset="0"/>
                  </a:rPr>
                  <a:t>m = n </a:t>
                </a:r>
                <a:r>
                  <a:rPr lang="en-US" sz="2000" dirty="0">
                    <a:solidFill>
                      <a:schemeClr val="tx1"/>
                    </a:solidFill>
                    <a:latin typeface="Times New Roman" panose="02020603050405020304" pitchFamily="18" charset="0"/>
                    <a:cs typeface="Times New Roman" panose="02020603050405020304" pitchFamily="18" charset="0"/>
                  </a:rPr>
                  <a:t>) then from determinant we can comment about the </a:t>
                </a:r>
                <a:r>
                  <a:rPr lang="en-US" sz="2000" u="sng" dirty="0">
                    <a:solidFill>
                      <a:schemeClr val="tx1"/>
                    </a:solidFill>
                    <a:latin typeface="Times New Roman" panose="02020603050405020304" pitchFamily="18" charset="0"/>
                    <a:cs typeface="Times New Roman" panose="02020603050405020304" pitchFamily="18" charset="0"/>
                  </a:rPr>
                  <a:t> number of solution(s).</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marL="457200" indent="-457200" algn="just">
                  <a:buAutoNum type="arabicPeriod" startAt="3"/>
                </a:pPr>
                <a:r>
                  <a:rPr lang="en-US" sz="2000" dirty="0">
                    <a:solidFill>
                      <a:schemeClr val="tx1"/>
                    </a:solidFill>
                    <a:latin typeface="Times New Roman" panose="02020603050405020304" pitchFamily="18" charset="0"/>
                    <a:cs typeface="Times New Roman" panose="02020603050405020304" pitchFamily="18" charset="0"/>
                  </a:rPr>
                  <a:t>Any linear system in which </a:t>
                </a:r>
                <a14:m>
                  <m:oMath xmlns:m="http://schemas.openxmlformats.org/officeDocument/2006/math">
                    <m:r>
                      <a:rPr lang="en-US" sz="2000" b="0" i="1" smtClean="0">
                        <a:solidFill>
                          <a:schemeClr val="tx1"/>
                        </a:solidFill>
                        <a:latin typeface="Cambria Math" panose="02040503050406030204" pitchFamily="18" charset="0"/>
                      </a:rPr>
                      <m:t>𝑚</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𝑛</m:t>
                    </m:r>
                  </m:oMath>
                </a14:m>
                <a:r>
                  <a:rPr lang="en-US" sz="2000" dirty="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𝐴</m:t>
                        </m:r>
                      </m:e>
                    </m:d>
                    <m:r>
                      <a:rPr lang="en-US" sz="2000" b="0" i="1" smtClean="0">
                        <a:solidFill>
                          <a:schemeClr val="tx1"/>
                        </a:solidFill>
                        <a:latin typeface="Cambria Math" panose="02040503050406030204" pitchFamily="18" charset="0"/>
                        <a:ea typeface="Cambria Math" panose="02040503050406030204" pitchFamily="18" charset="0"/>
                      </a:rPr>
                      <m:t>≠0</m:t>
                    </m:r>
                  </m:oMath>
                </a14:m>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has a unique solution. We can obtain this </a:t>
                </a:r>
              </a:p>
              <a:p>
                <a:pPr algn="just"/>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unique solution by any of the following methods:</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 Matrix Inversion Method      (ii) Cramer's Rule</a:t>
                </a:r>
              </a:p>
              <a:p>
                <a:pPr algn="just"/>
                <a:r>
                  <a:rPr lang="en-US" sz="2000" dirty="0">
                    <a:solidFill>
                      <a:schemeClr val="tx1"/>
                    </a:solidFill>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(iii) Gauss Elimination          (iv) Gauss-Jordan Elimination</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Furthermore, if the system is homogeneous then this unique solution is the trivial solution </a:t>
                </a:r>
              </a:p>
              <a:p>
                <a:pPr algn="just"/>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(zero solution).</a:t>
                </a:r>
              </a:p>
              <a:p>
                <a:pPr algn="just"/>
                <a:endParaRPr lang="en-US" dirty="0">
                  <a:latin typeface="Times New Roman" panose="02020603050405020304" pitchFamily="18" charset="0"/>
                  <a:cs typeface="Times New Roman" panose="02020603050405020304" pitchFamily="18" charset="0"/>
                </a:endParaRPr>
              </a:p>
              <a:p>
                <a:pPr algn="just"/>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11369" y="412124"/>
                <a:ext cx="10006885" cy="8525411"/>
              </a:xfrm>
              <a:prstGeom prst="rect">
                <a:avLst/>
              </a:prstGeom>
              <a:blipFill rotWithShape="0">
                <a:blip r:embed="rId2"/>
                <a:stretch>
                  <a:fillRect l="-487" t="-787" r="-609"/>
                </a:stretch>
              </a:blipFill>
            </p:spPr>
            <p:txBody>
              <a:bodyPr/>
              <a:lstStyle/>
              <a:p>
                <a:r>
                  <a:rPr lang="en-AU">
                    <a:noFill/>
                  </a:rPr>
                  <a:t> </a:t>
                </a:r>
              </a:p>
            </p:txBody>
          </p:sp>
        </mc:Fallback>
      </mc:AlternateContent>
    </p:spTree>
    <p:extLst>
      <p:ext uri="{BB962C8B-B14F-4D97-AF65-F5344CB8AC3E}">
        <p14:creationId xmlns:p14="http://schemas.microsoft.com/office/powerpoint/2010/main" val="8159706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84</a:t>
            </a:fld>
            <a:endParaRPr lang="en-AU"/>
          </a:p>
        </p:txBody>
      </p:sp>
      <mc:AlternateContent xmlns:mc="http://schemas.openxmlformats.org/markup-compatibility/2006" xmlns:a14="http://schemas.microsoft.com/office/drawing/2010/main">
        <mc:Choice Requires="a14">
          <p:sp>
            <p:nvSpPr>
              <p:cNvPr id="5" name="TextBox 4"/>
              <p:cNvSpPr txBox="1"/>
              <p:nvPr/>
            </p:nvSpPr>
            <p:spPr>
              <a:xfrm>
                <a:off x="811369" y="412124"/>
                <a:ext cx="10006885" cy="5293757"/>
              </a:xfrm>
              <a:prstGeom prst="rect">
                <a:avLst/>
              </a:prstGeom>
              <a:noFill/>
            </p:spPr>
            <p:txBody>
              <a:bodyPr wrap="square" rtlCol="0">
                <a:spAutoFit/>
              </a:bodyPr>
              <a:lstStyle/>
              <a:p>
                <a:pPr marL="457200" indent="-457200" algn="just">
                  <a:buAutoNum type="arabicPeriod" startAt="4"/>
                </a:pPr>
                <a:r>
                  <a:rPr lang="en-US" sz="2000" dirty="0">
                    <a:latin typeface="Times New Roman" panose="02020603050405020304" pitchFamily="18" charset="0"/>
                    <a:cs typeface="Times New Roman" panose="02020603050405020304" pitchFamily="18" charset="0"/>
                  </a:rPr>
                  <a:t>A homogeneous system has always a zero solution called trivial solution. Thus a homogeneous system is always consistent.</a:t>
                </a:r>
              </a:p>
              <a:p>
                <a:pPr algn="just"/>
                <a:endParaRPr lang="en-US" sz="2000" dirty="0">
                  <a:latin typeface="Times New Roman" panose="02020603050405020304" pitchFamily="18" charset="0"/>
                  <a:cs typeface="Times New Roman" panose="02020603050405020304" pitchFamily="18" charset="0"/>
                </a:endParaRPr>
              </a:p>
              <a:p>
                <a:pPr marL="457200" indent="-457200" algn="just">
                  <a:buAutoNum type="arabicPeriod" startAt="5"/>
                </a:pPr>
                <a:r>
                  <a:rPr lang="en-US" sz="2000" dirty="0">
                    <a:latin typeface="Times New Roman" panose="02020603050405020304" pitchFamily="18" charset="0"/>
                    <a:cs typeface="Times New Roman" panose="02020603050405020304" pitchFamily="18" charset="0"/>
                  </a:rPr>
                  <a:t>A 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=0</m:t>
                    </m:r>
                  </m:oMath>
                </a14:m>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has infinite solutions ( i.e.   </a:t>
                </a:r>
              </a:p>
              <a:p>
                <a:pPr algn="just"/>
                <a:r>
                  <a:rPr lang="en-US" sz="2000" dirty="0">
                    <a:latin typeface="Times New Roman" panose="02020603050405020304" pitchFamily="18" charset="0"/>
                    <a:cs typeface="Times New Roman" panose="02020603050405020304" pitchFamily="18" charset="0"/>
                  </a:rPr>
                  <a:t>       nontrivial solutions also exist).</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5. In case of nonhomogeneous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=0</m:t>
                    </m:r>
                  </m:oMath>
                </a14:m>
                <a:r>
                  <a:rPr lang="en-US" sz="2000" dirty="0">
                    <a:latin typeface="Times New Roman" panose="02020603050405020304" pitchFamily="18" charset="0"/>
                    <a:cs typeface="Times New Roman" panose="02020603050405020304" pitchFamily="18" charset="0"/>
                  </a:rPr>
                  <a:t>, there is possibility  </a:t>
                </a:r>
              </a:p>
              <a:p>
                <a:pPr algn="just"/>
                <a:r>
                  <a:rPr lang="en-US" sz="2000" dirty="0">
                    <a:latin typeface="Times New Roman" panose="02020603050405020304" pitchFamily="18" charset="0"/>
                    <a:cs typeface="Times New Roman" panose="02020603050405020304" pitchFamily="18" charset="0"/>
                  </a:rPr>
                  <a:t>   that the system has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No Solution	                     (ii) Infinite Solutions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6. If in a linear system </a:t>
                </a:r>
                <a:r>
                  <a:rPr lang="en-US" sz="2000" u="sng" dirty="0">
                    <a:latin typeface="Times New Roman" panose="02020603050405020304" pitchFamily="18" charset="0"/>
                    <a:cs typeface="Times New Roman" panose="02020603050405020304" pitchFamily="18" charset="0"/>
                  </a:rPr>
                  <a:t>the number of equations is not equal to the number of unknowns </a:t>
                </a:r>
                <a:r>
                  <a:rPr lang="en-US" sz="2000" dirty="0">
                    <a:latin typeface="Times New Roman" panose="02020603050405020304" pitchFamily="18" charset="0"/>
                    <a:cs typeface="Times New Roman" panose="02020603050405020304" pitchFamily="18" charset="0"/>
                  </a:rPr>
                  <a:t>( i.e. if  </a:t>
                </a:r>
              </a:p>
              <a:p>
                <a:pPr algn="just"/>
                <a:r>
                  <a:rPr lang="en-US" sz="2000" dirty="0">
                    <a:latin typeface="Times New Roman" panose="02020603050405020304" pitchFamily="18" charset="0"/>
                    <a:cs typeface="Times New Roman" panose="02020603050405020304" pitchFamily="18" charset="0"/>
                  </a:rPr>
                  <a:t>    the coefficient matrix is not a square matrix i.e</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m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i="1" dirty="0">
                    <a:latin typeface="Times New Roman" panose="02020603050405020304" pitchFamily="18" charset="0"/>
                    <a:cs typeface="Times New Roman" panose="02020603050405020304" pitchFamily="18" charset="0"/>
                  </a:rPr>
                  <a:t>n </a:t>
                </a:r>
                <a:r>
                  <a:rPr lang="en-US" sz="2000" dirty="0">
                    <a:latin typeface="Times New Roman" panose="02020603050405020304" pitchFamily="18" charset="0"/>
                    <a:cs typeface="Times New Roman" panose="02020603050405020304" pitchFamily="18" charset="0"/>
                  </a:rPr>
                  <a:t>) then we can comment about the  </a:t>
                </a:r>
              </a:p>
              <a:p>
                <a:pPr algn="just"/>
                <a:r>
                  <a:rPr lang="en-US" sz="2000" dirty="0">
                    <a:latin typeface="Times New Roman" panose="02020603050405020304" pitchFamily="18" charset="0"/>
                    <a:cs typeface="Times New Roman" panose="02020603050405020304" pitchFamily="18" charset="0"/>
                  </a:rPr>
                  <a:t>    number of solution(s) by looking into the rank of coefficient matrix, rank of augmented </a:t>
                </a:r>
              </a:p>
              <a:p>
                <a:pPr algn="just"/>
                <a:r>
                  <a:rPr lang="en-US" sz="2000" dirty="0">
                    <a:latin typeface="Times New Roman" panose="02020603050405020304" pitchFamily="18" charset="0"/>
                    <a:cs typeface="Times New Roman" panose="02020603050405020304" pitchFamily="18" charset="0"/>
                  </a:rPr>
                  <a:t>    matrix and number of unknowns in the system. In this case we can find the solution(s) (if </a:t>
                </a:r>
              </a:p>
              <a:p>
                <a:pPr algn="just"/>
                <a:r>
                  <a:rPr lang="en-US" sz="2000" dirty="0">
                    <a:latin typeface="Times New Roman" panose="02020603050405020304" pitchFamily="18" charset="0"/>
                    <a:cs typeface="Times New Roman" panose="02020603050405020304" pitchFamily="18" charset="0"/>
                  </a:rPr>
                  <a:t>   exist) by either Gauss Elimination or by Gauss-Jordan Elimination.</a:t>
                </a:r>
              </a:p>
              <a:p>
                <a:endParaRPr lang="en-US" dirty="0">
                  <a:solidFill>
                    <a:srgbClr val="00B05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11369" y="412124"/>
                <a:ext cx="10006885" cy="5293757"/>
              </a:xfrm>
              <a:prstGeom prst="rect">
                <a:avLst/>
              </a:prstGeom>
              <a:blipFill rotWithShape="0">
                <a:blip r:embed="rId2"/>
                <a:stretch>
                  <a:fillRect l="-609" t="-691" r="-609"/>
                </a:stretch>
              </a:blipFill>
            </p:spPr>
            <p:txBody>
              <a:bodyPr/>
              <a:lstStyle/>
              <a:p>
                <a:r>
                  <a:rPr lang="en-AU">
                    <a:noFill/>
                  </a:rPr>
                  <a:t> </a:t>
                </a:r>
              </a:p>
            </p:txBody>
          </p:sp>
        </mc:Fallback>
      </mc:AlternateContent>
    </p:spTree>
    <p:extLst>
      <p:ext uri="{BB962C8B-B14F-4D97-AF65-F5344CB8AC3E}">
        <p14:creationId xmlns:p14="http://schemas.microsoft.com/office/powerpoint/2010/main" val="26461164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85</a:t>
            </a:fld>
            <a:endParaRPr lang="en-AU"/>
          </a:p>
        </p:txBody>
      </p:sp>
      <p:pic>
        <p:nvPicPr>
          <p:cNvPr id="4" name="Picture 3"/>
          <p:cNvPicPr>
            <a:picLocks noChangeAspect="1"/>
          </p:cNvPicPr>
          <p:nvPr/>
        </p:nvPicPr>
        <p:blipFill>
          <a:blip r:embed="rId2"/>
          <a:stretch>
            <a:fillRect/>
          </a:stretch>
        </p:blipFill>
        <p:spPr>
          <a:xfrm>
            <a:off x="515815" y="0"/>
            <a:ext cx="10114085" cy="6257401"/>
          </a:xfrm>
          <a:prstGeom prst="rect">
            <a:avLst/>
          </a:prstGeom>
        </p:spPr>
      </p:pic>
      <p:cxnSp>
        <p:nvCxnSpPr>
          <p:cNvPr id="5" name="Straight Connector 4"/>
          <p:cNvCxnSpPr/>
          <p:nvPr/>
        </p:nvCxnSpPr>
        <p:spPr>
          <a:xfrm flipV="1">
            <a:off x="2197100" y="787400"/>
            <a:ext cx="71882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0545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86</a:t>
            </a:fld>
            <a:endParaRPr lang="en-AU"/>
          </a:p>
        </p:txBody>
      </p:sp>
      <p:pic>
        <p:nvPicPr>
          <p:cNvPr id="4" name="Picture 3"/>
          <p:cNvPicPr>
            <a:picLocks noChangeAspect="1"/>
          </p:cNvPicPr>
          <p:nvPr/>
        </p:nvPicPr>
        <p:blipFill>
          <a:blip r:embed="rId2"/>
          <a:stretch>
            <a:fillRect/>
          </a:stretch>
        </p:blipFill>
        <p:spPr>
          <a:xfrm>
            <a:off x="147630" y="363415"/>
            <a:ext cx="10813131" cy="3739662"/>
          </a:xfrm>
          <a:prstGeom prst="rect">
            <a:avLst/>
          </a:prstGeom>
        </p:spPr>
      </p:pic>
      <p:pic>
        <p:nvPicPr>
          <p:cNvPr id="5" name="Picture 4"/>
          <p:cNvPicPr>
            <a:picLocks noChangeAspect="1"/>
          </p:cNvPicPr>
          <p:nvPr/>
        </p:nvPicPr>
        <p:blipFill>
          <a:blip r:embed="rId3"/>
          <a:stretch>
            <a:fillRect/>
          </a:stretch>
        </p:blipFill>
        <p:spPr>
          <a:xfrm>
            <a:off x="244334" y="4290743"/>
            <a:ext cx="11338066" cy="1108328"/>
          </a:xfrm>
          <a:prstGeom prst="rect">
            <a:avLst/>
          </a:prstGeom>
        </p:spPr>
      </p:pic>
      <p:sp>
        <p:nvSpPr>
          <p:cNvPr id="8" name="TextBox 7"/>
          <p:cNvSpPr txBox="1"/>
          <p:nvPr/>
        </p:nvSpPr>
        <p:spPr>
          <a:xfrm>
            <a:off x="244334" y="5399071"/>
            <a:ext cx="10363200" cy="923330"/>
          </a:xfrm>
          <a:prstGeom prst="rect">
            <a:avLst/>
          </a:prstGeom>
          <a:noFill/>
        </p:spPr>
        <p:txBody>
          <a:bodyPr wrap="square" rtlCol="0">
            <a:spAutoFit/>
          </a:bodyPr>
          <a:lstStyle/>
          <a:p>
            <a:r>
              <a:rPr lang="en-US" dirty="0"/>
              <a:t>(Because for homogeneous linear system Rank of the coefficient matrix is always equal to Rank of the augmented Matrix and if number of equations is less than unknowns this mean that common rank &lt; n, so by third part of fundamental theorem, system will have infinite solutions.</a:t>
            </a:r>
            <a:endParaRPr lang="en-AU" dirty="0"/>
          </a:p>
        </p:txBody>
      </p:sp>
    </p:spTree>
    <p:extLst>
      <p:ext uri="{BB962C8B-B14F-4D97-AF65-F5344CB8AC3E}">
        <p14:creationId xmlns:p14="http://schemas.microsoft.com/office/powerpoint/2010/main" val="20693890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87</a:t>
            </a:fld>
            <a:endParaRPr lang="en-AU"/>
          </a:p>
        </p:txBody>
      </p:sp>
      <p:pic>
        <p:nvPicPr>
          <p:cNvPr id="4" name="Picture 3"/>
          <p:cNvPicPr>
            <a:picLocks noChangeAspect="1"/>
          </p:cNvPicPr>
          <p:nvPr/>
        </p:nvPicPr>
        <p:blipFill>
          <a:blip r:embed="rId2"/>
          <a:stretch>
            <a:fillRect/>
          </a:stretch>
        </p:blipFill>
        <p:spPr>
          <a:xfrm>
            <a:off x="955585" y="973226"/>
            <a:ext cx="4188037" cy="711760"/>
          </a:xfrm>
          <a:prstGeom prst="rect">
            <a:avLst/>
          </a:prstGeom>
        </p:spPr>
      </p:pic>
      <p:pic>
        <p:nvPicPr>
          <p:cNvPr id="6" name="Picture 5"/>
          <p:cNvPicPr>
            <a:picLocks noChangeAspect="1"/>
          </p:cNvPicPr>
          <p:nvPr/>
        </p:nvPicPr>
        <p:blipFill>
          <a:blip r:embed="rId3"/>
          <a:stretch>
            <a:fillRect/>
          </a:stretch>
        </p:blipFill>
        <p:spPr>
          <a:xfrm>
            <a:off x="955585" y="1929506"/>
            <a:ext cx="11171268" cy="2781836"/>
          </a:xfrm>
          <a:prstGeom prst="rect">
            <a:avLst/>
          </a:prstGeom>
        </p:spPr>
      </p:pic>
      <p:sp>
        <p:nvSpPr>
          <p:cNvPr id="5" name="TextBox 4"/>
          <p:cNvSpPr txBox="1"/>
          <p:nvPr/>
        </p:nvSpPr>
        <p:spPr>
          <a:xfrm>
            <a:off x="2610661" y="218134"/>
            <a:ext cx="6558739" cy="584775"/>
          </a:xfrm>
          <a:prstGeom prst="rect">
            <a:avLst/>
          </a:prstGeom>
          <a:noFill/>
        </p:spPr>
        <p:txBody>
          <a:bodyPr wrap="square" rtlCol="0">
            <a:spAutoFit/>
          </a:bodyPr>
          <a:lstStyle/>
          <a:p>
            <a:r>
              <a:rPr lang="en-US" sz="3200" dirty="0">
                <a:solidFill>
                  <a:srgbClr val="00B050"/>
                </a:solidFill>
              </a:rPr>
              <a:t>Methods for solving a linear System</a:t>
            </a:r>
            <a:endParaRPr lang="en-AU" sz="3200" dirty="0">
              <a:solidFill>
                <a:srgbClr val="00B050"/>
              </a:solidFill>
            </a:endParaRPr>
          </a:p>
        </p:txBody>
      </p:sp>
      <p:sp>
        <p:nvSpPr>
          <p:cNvPr id="7" name="TextBox 6"/>
          <p:cNvSpPr txBox="1"/>
          <p:nvPr/>
        </p:nvSpPr>
        <p:spPr>
          <a:xfrm>
            <a:off x="5143622" y="1206500"/>
            <a:ext cx="2323978" cy="369332"/>
          </a:xfrm>
          <a:prstGeom prst="rect">
            <a:avLst/>
          </a:prstGeom>
          <a:noFill/>
        </p:spPr>
        <p:txBody>
          <a:bodyPr wrap="square" rtlCol="0">
            <a:spAutoFit/>
          </a:bodyPr>
          <a:lstStyle/>
          <a:p>
            <a:r>
              <a:rPr lang="en-US" dirty="0"/>
              <a:t>(or Gauss Elimination)</a:t>
            </a:r>
            <a:endParaRPr lang="en-AU" dirty="0"/>
          </a:p>
        </p:txBody>
      </p:sp>
      <p:cxnSp>
        <p:nvCxnSpPr>
          <p:cNvPr id="8" name="Straight Connector 7"/>
          <p:cNvCxnSpPr/>
          <p:nvPr/>
        </p:nvCxnSpPr>
        <p:spPr>
          <a:xfrm flipV="1">
            <a:off x="955585" y="1595452"/>
            <a:ext cx="6512015" cy="660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38200" y="973226"/>
            <a:ext cx="98171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6212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88</a:t>
            </a:fld>
            <a:endParaRPr lang="en-AU"/>
          </a:p>
        </p:txBody>
      </p:sp>
      <p:pic>
        <p:nvPicPr>
          <p:cNvPr id="4" name="Picture 3"/>
          <p:cNvPicPr>
            <a:picLocks noChangeAspect="1"/>
          </p:cNvPicPr>
          <p:nvPr/>
        </p:nvPicPr>
        <p:blipFill>
          <a:blip r:embed="rId2"/>
          <a:stretch>
            <a:fillRect/>
          </a:stretch>
        </p:blipFill>
        <p:spPr>
          <a:xfrm>
            <a:off x="2260601" y="475135"/>
            <a:ext cx="5612948" cy="2232843"/>
          </a:xfrm>
          <a:prstGeom prst="rect">
            <a:avLst/>
          </a:prstGeom>
        </p:spPr>
      </p:pic>
      <p:sp>
        <p:nvSpPr>
          <p:cNvPr id="6" name="TextBox 5"/>
          <p:cNvSpPr txBox="1"/>
          <p:nvPr/>
        </p:nvSpPr>
        <p:spPr>
          <a:xfrm>
            <a:off x="546100" y="279400"/>
            <a:ext cx="1866900" cy="523220"/>
          </a:xfrm>
          <a:prstGeom prst="rect">
            <a:avLst/>
          </a:prstGeom>
          <a:noFill/>
        </p:spPr>
        <p:txBody>
          <a:bodyPr wrap="square" rtlCol="0">
            <a:spAutoFit/>
          </a:bodyPr>
          <a:lstStyle/>
          <a:p>
            <a:r>
              <a:rPr lang="en-US" sz="2800" b="1" u="sng" dirty="0">
                <a:solidFill>
                  <a:srgbClr val="00B050"/>
                </a:solidFill>
              </a:rPr>
              <a:t>Problem</a:t>
            </a:r>
            <a:endParaRPr lang="en-AU" sz="2800" b="1" u="sng" dirty="0">
              <a:solidFill>
                <a:srgbClr val="00B050"/>
              </a:solidFill>
            </a:endParaRPr>
          </a:p>
        </p:txBody>
      </p:sp>
      <p:pic>
        <p:nvPicPr>
          <p:cNvPr id="7" name="Picture 6"/>
          <p:cNvPicPr>
            <a:picLocks noChangeAspect="1"/>
          </p:cNvPicPr>
          <p:nvPr/>
        </p:nvPicPr>
        <p:blipFill>
          <a:blip r:embed="rId3"/>
          <a:stretch>
            <a:fillRect/>
          </a:stretch>
        </p:blipFill>
        <p:spPr>
          <a:xfrm>
            <a:off x="546100" y="3354128"/>
            <a:ext cx="7681913" cy="2400598"/>
          </a:xfrm>
          <a:prstGeom prst="rect">
            <a:avLst/>
          </a:prstGeom>
        </p:spPr>
      </p:pic>
      <p:cxnSp>
        <p:nvCxnSpPr>
          <p:cNvPr id="8" name="Straight Connector 7"/>
          <p:cNvCxnSpPr/>
          <p:nvPr/>
        </p:nvCxnSpPr>
        <p:spPr>
          <a:xfrm flipH="1">
            <a:off x="6540500" y="3946079"/>
            <a:ext cx="19222" cy="164192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14960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89</a:t>
            </a:fld>
            <a:endParaRPr lang="en-AU"/>
          </a:p>
        </p:txBody>
      </p:sp>
      <p:pic>
        <p:nvPicPr>
          <p:cNvPr id="4" name="Picture 3"/>
          <p:cNvPicPr>
            <a:picLocks noChangeAspect="1"/>
          </p:cNvPicPr>
          <p:nvPr/>
        </p:nvPicPr>
        <p:blipFill>
          <a:blip r:embed="rId2"/>
          <a:stretch>
            <a:fillRect/>
          </a:stretch>
        </p:blipFill>
        <p:spPr>
          <a:xfrm>
            <a:off x="838200" y="197864"/>
            <a:ext cx="4268787" cy="2113536"/>
          </a:xfrm>
          <a:prstGeom prst="rect">
            <a:avLst/>
          </a:prstGeom>
        </p:spPr>
      </p:pic>
      <p:pic>
        <p:nvPicPr>
          <p:cNvPr id="5" name="Picture 4"/>
          <p:cNvPicPr>
            <a:picLocks noChangeAspect="1"/>
          </p:cNvPicPr>
          <p:nvPr/>
        </p:nvPicPr>
        <p:blipFill>
          <a:blip r:embed="rId3"/>
          <a:stretch>
            <a:fillRect/>
          </a:stretch>
        </p:blipFill>
        <p:spPr>
          <a:xfrm>
            <a:off x="5573712" y="904352"/>
            <a:ext cx="1385888" cy="700559"/>
          </a:xfrm>
          <a:prstGeom prst="rect">
            <a:avLst/>
          </a:prstGeom>
        </p:spPr>
      </p:pic>
      <p:pic>
        <p:nvPicPr>
          <p:cNvPr id="6" name="Picture 5"/>
          <p:cNvPicPr>
            <a:picLocks noChangeAspect="1"/>
          </p:cNvPicPr>
          <p:nvPr/>
        </p:nvPicPr>
        <p:blipFill>
          <a:blip r:embed="rId4"/>
          <a:stretch>
            <a:fillRect/>
          </a:stretch>
        </p:blipFill>
        <p:spPr>
          <a:xfrm>
            <a:off x="838200" y="2908299"/>
            <a:ext cx="4308475" cy="2112543"/>
          </a:xfrm>
          <a:prstGeom prst="rect">
            <a:avLst/>
          </a:prstGeom>
        </p:spPr>
      </p:pic>
      <p:pic>
        <p:nvPicPr>
          <p:cNvPr id="7" name="Picture 6"/>
          <p:cNvPicPr>
            <a:picLocks noChangeAspect="1"/>
          </p:cNvPicPr>
          <p:nvPr/>
        </p:nvPicPr>
        <p:blipFill>
          <a:blip r:embed="rId5"/>
          <a:stretch>
            <a:fillRect/>
          </a:stretch>
        </p:blipFill>
        <p:spPr>
          <a:xfrm>
            <a:off x="5444331" y="3433653"/>
            <a:ext cx="2025650" cy="1061833"/>
          </a:xfrm>
          <a:prstGeom prst="rect">
            <a:avLst/>
          </a:prstGeom>
        </p:spPr>
      </p:pic>
      <p:cxnSp>
        <p:nvCxnSpPr>
          <p:cNvPr id="8" name="Straight Connector 7"/>
          <p:cNvCxnSpPr/>
          <p:nvPr/>
        </p:nvCxnSpPr>
        <p:spPr>
          <a:xfrm flipH="1">
            <a:off x="4152900" y="433670"/>
            <a:ext cx="19222" cy="1776241"/>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4172122" y="3048000"/>
            <a:ext cx="0" cy="1871353"/>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19887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a:t>
            </a:fld>
            <a:endParaRPr lang="en-AU"/>
          </a:p>
        </p:txBody>
      </p:sp>
      <p:pic>
        <p:nvPicPr>
          <p:cNvPr id="4" name="Picture 3"/>
          <p:cNvPicPr>
            <a:picLocks noChangeAspect="1"/>
          </p:cNvPicPr>
          <p:nvPr/>
        </p:nvPicPr>
        <p:blipFill>
          <a:blip r:embed="rId2"/>
          <a:stretch>
            <a:fillRect/>
          </a:stretch>
        </p:blipFill>
        <p:spPr>
          <a:xfrm>
            <a:off x="115909" y="978593"/>
            <a:ext cx="11103660" cy="1584303"/>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a:solidFill>
                  <a:srgbClr val="00B050"/>
                </a:solidFill>
              </a:rPr>
              <a:t>Scalar Multiples of a Matrix</a:t>
            </a:r>
            <a:endParaRPr lang="en-AU" sz="2800" b="1" u="sng" dirty="0">
              <a:solidFill>
                <a:srgbClr val="00B050"/>
              </a:solidFill>
            </a:endParaRPr>
          </a:p>
        </p:txBody>
      </p:sp>
      <p:pic>
        <p:nvPicPr>
          <p:cNvPr id="6" name="Picture 5"/>
          <p:cNvPicPr>
            <a:picLocks noChangeAspect="1"/>
          </p:cNvPicPr>
          <p:nvPr/>
        </p:nvPicPr>
        <p:blipFill>
          <a:blip r:embed="rId3"/>
          <a:stretch>
            <a:fillRect/>
          </a:stretch>
        </p:blipFill>
        <p:spPr>
          <a:xfrm>
            <a:off x="206060" y="2777877"/>
            <a:ext cx="10084159" cy="3397193"/>
          </a:xfrm>
          <a:prstGeom prst="rect">
            <a:avLst/>
          </a:prstGeom>
        </p:spPr>
      </p:pic>
    </p:spTree>
    <p:extLst>
      <p:ext uri="{BB962C8B-B14F-4D97-AF65-F5344CB8AC3E}">
        <p14:creationId xmlns:p14="http://schemas.microsoft.com/office/powerpoint/2010/main" val="42335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90</a:t>
            </a:fld>
            <a:endParaRPr lang="en-AU"/>
          </a:p>
        </p:txBody>
      </p:sp>
      <p:pic>
        <p:nvPicPr>
          <p:cNvPr id="4" name="Picture 3"/>
          <p:cNvPicPr>
            <a:picLocks noChangeAspect="1"/>
          </p:cNvPicPr>
          <p:nvPr/>
        </p:nvPicPr>
        <p:blipFill>
          <a:blip r:embed="rId2"/>
          <a:stretch>
            <a:fillRect/>
          </a:stretch>
        </p:blipFill>
        <p:spPr>
          <a:xfrm>
            <a:off x="622300" y="303193"/>
            <a:ext cx="5226050" cy="2424132"/>
          </a:xfrm>
          <a:prstGeom prst="rect">
            <a:avLst/>
          </a:prstGeom>
        </p:spPr>
      </p:pic>
      <p:pic>
        <p:nvPicPr>
          <p:cNvPr id="5" name="Picture 4"/>
          <p:cNvPicPr>
            <a:picLocks noChangeAspect="1"/>
          </p:cNvPicPr>
          <p:nvPr/>
        </p:nvPicPr>
        <p:blipFill>
          <a:blip r:embed="rId3"/>
          <a:stretch>
            <a:fillRect/>
          </a:stretch>
        </p:blipFill>
        <p:spPr>
          <a:xfrm>
            <a:off x="6057901" y="1143000"/>
            <a:ext cx="1751310" cy="728545"/>
          </a:xfrm>
          <a:prstGeom prst="rect">
            <a:avLst/>
          </a:prstGeom>
        </p:spPr>
      </p:pic>
      <p:pic>
        <p:nvPicPr>
          <p:cNvPr id="6" name="Picture 5"/>
          <p:cNvPicPr>
            <a:picLocks noChangeAspect="1"/>
          </p:cNvPicPr>
          <p:nvPr/>
        </p:nvPicPr>
        <p:blipFill>
          <a:blip r:embed="rId4"/>
          <a:stretch>
            <a:fillRect/>
          </a:stretch>
        </p:blipFill>
        <p:spPr>
          <a:xfrm>
            <a:off x="622300" y="3181349"/>
            <a:ext cx="5021263" cy="2597751"/>
          </a:xfrm>
          <a:prstGeom prst="rect">
            <a:avLst/>
          </a:prstGeom>
        </p:spPr>
      </p:pic>
      <p:pic>
        <p:nvPicPr>
          <p:cNvPr id="7" name="Picture 6"/>
          <p:cNvPicPr>
            <a:picLocks noChangeAspect="1"/>
          </p:cNvPicPr>
          <p:nvPr/>
        </p:nvPicPr>
        <p:blipFill>
          <a:blip r:embed="rId5"/>
          <a:stretch>
            <a:fillRect/>
          </a:stretch>
        </p:blipFill>
        <p:spPr>
          <a:xfrm>
            <a:off x="6197600" y="4080174"/>
            <a:ext cx="1611611" cy="805806"/>
          </a:xfrm>
          <a:prstGeom prst="rect">
            <a:avLst/>
          </a:prstGeom>
        </p:spPr>
      </p:pic>
      <p:cxnSp>
        <p:nvCxnSpPr>
          <p:cNvPr id="8" name="Straight Connector 7"/>
          <p:cNvCxnSpPr/>
          <p:nvPr/>
        </p:nvCxnSpPr>
        <p:spPr>
          <a:xfrm flipH="1">
            <a:off x="4445000" y="482600"/>
            <a:ext cx="6522" cy="20193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445000" y="3408010"/>
            <a:ext cx="6522" cy="213901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716483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91</a:t>
            </a:fld>
            <a:endParaRPr lang="en-AU"/>
          </a:p>
        </p:txBody>
      </p:sp>
      <p:pic>
        <p:nvPicPr>
          <p:cNvPr id="4" name="Picture 3"/>
          <p:cNvPicPr>
            <a:picLocks noChangeAspect="1"/>
          </p:cNvPicPr>
          <p:nvPr/>
        </p:nvPicPr>
        <p:blipFill>
          <a:blip r:embed="rId2"/>
          <a:stretch>
            <a:fillRect/>
          </a:stretch>
        </p:blipFill>
        <p:spPr>
          <a:xfrm>
            <a:off x="635000" y="189314"/>
            <a:ext cx="4660900" cy="2392595"/>
          </a:xfrm>
          <a:prstGeom prst="rect">
            <a:avLst/>
          </a:prstGeom>
        </p:spPr>
      </p:pic>
      <p:pic>
        <p:nvPicPr>
          <p:cNvPr id="5" name="Picture 4"/>
          <p:cNvPicPr>
            <a:picLocks noChangeAspect="1"/>
          </p:cNvPicPr>
          <p:nvPr/>
        </p:nvPicPr>
        <p:blipFill>
          <a:blip r:embed="rId3"/>
          <a:stretch>
            <a:fillRect/>
          </a:stretch>
        </p:blipFill>
        <p:spPr>
          <a:xfrm>
            <a:off x="6218237" y="642936"/>
            <a:ext cx="842963" cy="1255843"/>
          </a:xfrm>
          <a:prstGeom prst="rect">
            <a:avLst/>
          </a:prstGeom>
        </p:spPr>
      </p:pic>
      <p:pic>
        <p:nvPicPr>
          <p:cNvPr id="6" name="Picture 5"/>
          <p:cNvPicPr>
            <a:picLocks noChangeAspect="1"/>
          </p:cNvPicPr>
          <p:nvPr/>
        </p:nvPicPr>
        <p:blipFill>
          <a:blip r:embed="rId4"/>
          <a:stretch>
            <a:fillRect/>
          </a:stretch>
        </p:blipFill>
        <p:spPr>
          <a:xfrm>
            <a:off x="635000" y="3176587"/>
            <a:ext cx="5289550" cy="2494123"/>
          </a:xfrm>
          <a:prstGeom prst="rect">
            <a:avLst/>
          </a:prstGeom>
        </p:spPr>
      </p:pic>
      <p:pic>
        <p:nvPicPr>
          <p:cNvPr id="7" name="Picture 6"/>
          <p:cNvPicPr>
            <a:picLocks noChangeAspect="1"/>
          </p:cNvPicPr>
          <p:nvPr/>
        </p:nvPicPr>
        <p:blipFill>
          <a:blip r:embed="rId5"/>
          <a:stretch>
            <a:fillRect/>
          </a:stretch>
        </p:blipFill>
        <p:spPr>
          <a:xfrm>
            <a:off x="6218237" y="3611410"/>
            <a:ext cx="1248570" cy="1090301"/>
          </a:xfrm>
          <a:prstGeom prst="rect">
            <a:avLst/>
          </a:prstGeom>
        </p:spPr>
      </p:pic>
      <p:cxnSp>
        <p:nvCxnSpPr>
          <p:cNvPr id="8" name="Straight Connector 7"/>
          <p:cNvCxnSpPr/>
          <p:nvPr/>
        </p:nvCxnSpPr>
        <p:spPr>
          <a:xfrm>
            <a:off x="4299122" y="520700"/>
            <a:ext cx="0" cy="1871353"/>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H="1">
            <a:off x="4724400" y="3390900"/>
            <a:ext cx="44622" cy="21336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828438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92</a:t>
            </a:fld>
            <a:endParaRPr lang="en-AU"/>
          </a:p>
        </p:txBody>
      </p:sp>
      <p:pic>
        <p:nvPicPr>
          <p:cNvPr id="4" name="Picture 3"/>
          <p:cNvPicPr>
            <a:picLocks noChangeAspect="1"/>
          </p:cNvPicPr>
          <p:nvPr/>
        </p:nvPicPr>
        <p:blipFill>
          <a:blip r:embed="rId2"/>
          <a:stretch>
            <a:fillRect/>
          </a:stretch>
        </p:blipFill>
        <p:spPr>
          <a:xfrm>
            <a:off x="35795" y="253999"/>
            <a:ext cx="12156205" cy="2971801"/>
          </a:xfrm>
          <a:prstGeom prst="rect">
            <a:avLst/>
          </a:prstGeom>
        </p:spPr>
      </p:pic>
      <p:pic>
        <p:nvPicPr>
          <p:cNvPr id="5" name="Picture 4"/>
          <p:cNvPicPr>
            <a:picLocks noChangeAspect="1"/>
          </p:cNvPicPr>
          <p:nvPr/>
        </p:nvPicPr>
        <p:blipFill>
          <a:blip r:embed="rId3"/>
          <a:stretch>
            <a:fillRect/>
          </a:stretch>
        </p:blipFill>
        <p:spPr>
          <a:xfrm>
            <a:off x="431800" y="3663508"/>
            <a:ext cx="9737485" cy="1467292"/>
          </a:xfrm>
          <a:prstGeom prst="rect">
            <a:avLst/>
          </a:prstGeom>
        </p:spPr>
      </p:pic>
      <p:cxnSp>
        <p:nvCxnSpPr>
          <p:cNvPr id="7" name="Straight Connector 6"/>
          <p:cNvCxnSpPr/>
          <p:nvPr/>
        </p:nvCxnSpPr>
        <p:spPr>
          <a:xfrm>
            <a:off x="0" y="5130800"/>
            <a:ext cx="12192000" cy="6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470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93</a:t>
            </a:fld>
            <a:endParaRPr lang="en-AU"/>
          </a:p>
        </p:txBody>
      </p:sp>
      <p:pic>
        <p:nvPicPr>
          <p:cNvPr id="4" name="Picture 3"/>
          <p:cNvPicPr>
            <a:picLocks noChangeAspect="1"/>
          </p:cNvPicPr>
          <p:nvPr/>
        </p:nvPicPr>
        <p:blipFill>
          <a:blip r:embed="rId2"/>
          <a:stretch>
            <a:fillRect/>
          </a:stretch>
        </p:blipFill>
        <p:spPr>
          <a:xfrm>
            <a:off x="711244" y="299530"/>
            <a:ext cx="4911137" cy="669701"/>
          </a:xfrm>
          <a:prstGeom prst="rect">
            <a:avLst/>
          </a:prstGeom>
        </p:spPr>
      </p:pic>
      <p:pic>
        <p:nvPicPr>
          <p:cNvPr id="5" name="Picture 4"/>
          <p:cNvPicPr>
            <a:picLocks noChangeAspect="1"/>
          </p:cNvPicPr>
          <p:nvPr/>
        </p:nvPicPr>
        <p:blipFill>
          <a:blip r:embed="rId3"/>
          <a:stretch>
            <a:fillRect/>
          </a:stretch>
        </p:blipFill>
        <p:spPr>
          <a:xfrm>
            <a:off x="545661" y="1327901"/>
            <a:ext cx="10929416" cy="2119992"/>
          </a:xfrm>
          <a:prstGeom prst="rect">
            <a:avLst/>
          </a:prstGeom>
        </p:spPr>
      </p:pic>
      <p:pic>
        <p:nvPicPr>
          <p:cNvPr id="6" name="Picture 5"/>
          <p:cNvPicPr>
            <a:picLocks noChangeAspect="1"/>
          </p:cNvPicPr>
          <p:nvPr/>
        </p:nvPicPr>
        <p:blipFill>
          <a:blip r:embed="rId4"/>
          <a:stretch>
            <a:fillRect/>
          </a:stretch>
        </p:blipFill>
        <p:spPr>
          <a:xfrm>
            <a:off x="545661" y="3987040"/>
            <a:ext cx="6881784" cy="1933598"/>
          </a:xfrm>
          <a:prstGeom prst="rect">
            <a:avLst/>
          </a:prstGeom>
        </p:spPr>
      </p:pic>
    </p:spTree>
    <p:extLst>
      <p:ext uri="{BB962C8B-B14F-4D97-AF65-F5344CB8AC3E}">
        <p14:creationId xmlns:p14="http://schemas.microsoft.com/office/powerpoint/2010/main" val="9151046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94</a:t>
            </a:fld>
            <a:endParaRPr lang="en-AU"/>
          </a:p>
        </p:txBody>
      </p:sp>
      <p:pic>
        <p:nvPicPr>
          <p:cNvPr id="4" name="Picture 3"/>
          <p:cNvPicPr>
            <a:picLocks noChangeAspect="1"/>
          </p:cNvPicPr>
          <p:nvPr/>
        </p:nvPicPr>
        <p:blipFill>
          <a:blip r:embed="rId2"/>
          <a:stretch>
            <a:fillRect/>
          </a:stretch>
        </p:blipFill>
        <p:spPr>
          <a:xfrm>
            <a:off x="549286" y="197947"/>
            <a:ext cx="3738552" cy="1741978"/>
          </a:xfrm>
          <a:prstGeom prst="rect">
            <a:avLst/>
          </a:prstGeom>
        </p:spPr>
      </p:pic>
      <p:pic>
        <p:nvPicPr>
          <p:cNvPr id="5" name="Picture 4"/>
          <p:cNvPicPr>
            <a:picLocks noChangeAspect="1"/>
          </p:cNvPicPr>
          <p:nvPr/>
        </p:nvPicPr>
        <p:blipFill>
          <a:blip r:embed="rId3"/>
          <a:stretch>
            <a:fillRect/>
          </a:stretch>
        </p:blipFill>
        <p:spPr>
          <a:xfrm>
            <a:off x="549286" y="2057400"/>
            <a:ext cx="5340668" cy="2260600"/>
          </a:xfrm>
          <a:prstGeom prst="rect">
            <a:avLst/>
          </a:prstGeom>
        </p:spPr>
      </p:pic>
      <p:pic>
        <p:nvPicPr>
          <p:cNvPr id="6" name="Picture 5"/>
          <p:cNvPicPr>
            <a:picLocks noChangeAspect="1"/>
          </p:cNvPicPr>
          <p:nvPr/>
        </p:nvPicPr>
        <p:blipFill>
          <a:blip r:embed="rId4"/>
          <a:stretch>
            <a:fillRect/>
          </a:stretch>
        </p:blipFill>
        <p:spPr>
          <a:xfrm>
            <a:off x="549286" y="4490492"/>
            <a:ext cx="4452938" cy="1796800"/>
          </a:xfrm>
          <a:prstGeom prst="rect">
            <a:avLst/>
          </a:prstGeom>
        </p:spPr>
      </p:pic>
      <p:cxnSp>
        <p:nvCxnSpPr>
          <p:cNvPr id="7" name="Straight Connector 6"/>
          <p:cNvCxnSpPr/>
          <p:nvPr/>
        </p:nvCxnSpPr>
        <p:spPr>
          <a:xfrm flipH="1">
            <a:off x="3118020" y="626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H="1">
            <a:off x="2902120" y="3004592"/>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2316962" y="5171554"/>
            <a:ext cx="1" cy="111573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33959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95</a:t>
            </a:fld>
            <a:endParaRPr lang="en-AU"/>
          </a:p>
        </p:txBody>
      </p:sp>
      <p:pic>
        <p:nvPicPr>
          <p:cNvPr id="4" name="Picture 3"/>
          <p:cNvPicPr>
            <a:picLocks noChangeAspect="1"/>
          </p:cNvPicPr>
          <p:nvPr/>
        </p:nvPicPr>
        <p:blipFill>
          <a:blip r:embed="rId2"/>
          <a:stretch>
            <a:fillRect/>
          </a:stretch>
        </p:blipFill>
        <p:spPr>
          <a:xfrm>
            <a:off x="406401" y="227590"/>
            <a:ext cx="4970462" cy="2188585"/>
          </a:xfrm>
          <a:prstGeom prst="rect">
            <a:avLst/>
          </a:prstGeom>
        </p:spPr>
      </p:pic>
      <p:pic>
        <p:nvPicPr>
          <p:cNvPr id="5" name="Picture 4"/>
          <p:cNvPicPr>
            <a:picLocks noChangeAspect="1"/>
          </p:cNvPicPr>
          <p:nvPr/>
        </p:nvPicPr>
        <p:blipFill>
          <a:blip r:embed="rId3"/>
          <a:stretch>
            <a:fillRect/>
          </a:stretch>
        </p:blipFill>
        <p:spPr>
          <a:xfrm>
            <a:off x="476250" y="3048000"/>
            <a:ext cx="4830763" cy="2254356"/>
          </a:xfrm>
          <a:prstGeom prst="rect">
            <a:avLst/>
          </a:prstGeom>
        </p:spPr>
      </p:pic>
      <p:cxnSp>
        <p:nvCxnSpPr>
          <p:cNvPr id="6" name="Straight Connector 5"/>
          <p:cNvCxnSpPr/>
          <p:nvPr/>
        </p:nvCxnSpPr>
        <p:spPr>
          <a:xfrm flipH="1">
            <a:off x="2495720" y="110276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2610020" y="3999517"/>
            <a:ext cx="1" cy="131340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32292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96</a:t>
            </a:fld>
            <a:endParaRPr lang="en-AU"/>
          </a:p>
        </p:txBody>
      </p:sp>
      <p:pic>
        <p:nvPicPr>
          <p:cNvPr id="4" name="Picture 3"/>
          <p:cNvPicPr>
            <a:picLocks noChangeAspect="1"/>
          </p:cNvPicPr>
          <p:nvPr/>
        </p:nvPicPr>
        <p:blipFill>
          <a:blip r:embed="rId2"/>
          <a:stretch>
            <a:fillRect/>
          </a:stretch>
        </p:blipFill>
        <p:spPr>
          <a:xfrm>
            <a:off x="200522" y="342900"/>
            <a:ext cx="10627815" cy="935037"/>
          </a:xfrm>
          <a:prstGeom prst="rect">
            <a:avLst/>
          </a:prstGeom>
        </p:spPr>
      </p:pic>
      <p:pic>
        <p:nvPicPr>
          <p:cNvPr id="5" name="Picture 4"/>
          <p:cNvPicPr>
            <a:picLocks noChangeAspect="1"/>
          </p:cNvPicPr>
          <p:nvPr/>
        </p:nvPicPr>
        <p:blipFill>
          <a:blip r:embed="rId3"/>
          <a:stretch>
            <a:fillRect/>
          </a:stretch>
        </p:blipFill>
        <p:spPr>
          <a:xfrm>
            <a:off x="200522" y="1277937"/>
            <a:ext cx="7228978" cy="4621550"/>
          </a:xfrm>
          <a:prstGeom prst="rect">
            <a:avLst/>
          </a:prstGeom>
        </p:spPr>
      </p:pic>
      <p:cxnSp>
        <p:nvCxnSpPr>
          <p:cNvPr id="6" name="Straight Connector 5"/>
          <p:cNvCxnSpPr/>
          <p:nvPr/>
        </p:nvCxnSpPr>
        <p:spPr>
          <a:xfrm flipH="1">
            <a:off x="3079920" y="1388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3079919" y="298729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flipH="1">
            <a:off x="3079919" y="4586080"/>
            <a:ext cx="1" cy="131340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904920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97</a:t>
            </a:fld>
            <a:endParaRPr lang="en-AU"/>
          </a:p>
        </p:txBody>
      </p:sp>
      <p:pic>
        <p:nvPicPr>
          <p:cNvPr id="4" name="Picture 3"/>
          <p:cNvPicPr>
            <a:picLocks noChangeAspect="1"/>
          </p:cNvPicPr>
          <p:nvPr/>
        </p:nvPicPr>
        <p:blipFill>
          <a:blip r:embed="rId2"/>
          <a:stretch>
            <a:fillRect/>
          </a:stretch>
        </p:blipFill>
        <p:spPr>
          <a:xfrm>
            <a:off x="339708" y="228600"/>
            <a:ext cx="10881796" cy="2184400"/>
          </a:xfrm>
          <a:prstGeom prst="rect">
            <a:avLst/>
          </a:prstGeom>
        </p:spPr>
      </p:pic>
      <p:sp>
        <p:nvSpPr>
          <p:cNvPr id="5" name="Rectangle 4"/>
          <p:cNvSpPr/>
          <p:nvPr/>
        </p:nvSpPr>
        <p:spPr>
          <a:xfrm>
            <a:off x="9410700" y="1422400"/>
            <a:ext cx="806450" cy="78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1587" y="2616200"/>
            <a:ext cx="12190413" cy="50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426700" y="1689100"/>
            <a:ext cx="794804" cy="723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054604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98</a:t>
            </a:fld>
            <a:endParaRPr lang="en-AU"/>
          </a:p>
        </p:txBody>
      </p:sp>
      <p:pic>
        <p:nvPicPr>
          <p:cNvPr id="4" name="Picture 3"/>
          <p:cNvPicPr>
            <a:picLocks noChangeAspect="1"/>
          </p:cNvPicPr>
          <p:nvPr/>
        </p:nvPicPr>
        <p:blipFill>
          <a:blip r:embed="rId2"/>
          <a:stretch>
            <a:fillRect/>
          </a:stretch>
        </p:blipFill>
        <p:spPr>
          <a:xfrm>
            <a:off x="346318" y="648573"/>
            <a:ext cx="9389282" cy="2601531"/>
          </a:xfrm>
          <a:prstGeom prst="rect">
            <a:avLst/>
          </a:prstGeom>
        </p:spPr>
      </p:pic>
      <p:pic>
        <p:nvPicPr>
          <p:cNvPr id="5" name="Picture 4"/>
          <p:cNvPicPr>
            <a:picLocks noChangeAspect="1"/>
          </p:cNvPicPr>
          <p:nvPr/>
        </p:nvPicPr>
        <p:blipFill>
          <a:blip r:embed="rId3"/>
          <a:stretch>
            <a:fillRect/>
          </a:stretch>
        </p:blipFill>
        <p:spPr>
          <a:xfrm>
            <a:off x="599315" y="3366024"/>
            <a:ext cx="6985644" cy="2519631"/>
          </a:xfrm>
          <a:prstGeom prst="rect">
            <a:avLst/>
          </a:prstGeom>
        </p:spPr>
      </p:pic>
      <p:cxnSp>
        <p:nvCxnSpPr>
          <p:cNvPr id="7" name="Straight Connector 6"/>
          <p:cNvCxnSpPr/>
          <p:nvPr/>
        </p:nvCxnSpPr>
        <p:spPr>
          <a:xfrm>
            <a:off x="6097587" y="3812146"/>
            <a:ext cx="0" cy="1957589"/>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346318" y="138531"/>
            <a:ext cx="1435100" cy="523220"/>
          </a:xfrm>
          <a:prstGeom prst="rect">
            <a:avLst/>
          </a:prstGeom>
          <a:noFill/>
        </p:spPr>
        <p:txBody>
          <a:bodyPr wrap="square" rtlCol="0">
            <a:spAutoFit/>
          </a:bodyPr>
          <a:lstStyle/>
          <a:p>
            <a:r>
              <a:rPr lang="en-US" sz="2800" b="1" u="sng" dirty="0">
                <a:solidFill>
                  <a:srgbClr val="00B050"/>
                </a:solidFill>
              </a:rPr>
              <a:t>Problem</a:t>
            </a:r>
            <a:endParaRPr lang="en-AU" sz="2800" b="1" u="sng" dirty="0">
              <a:solidFill>
                <a:srgbClr val="00B050"/>
              </a:solidFill>
            </a:endParaRPr>
          </a:p>
        </p:txBody>
      </p:sp>
    </p:spTree>
    <p:extLst>
      <p:ext uri="{BB962C8B-B14F-4D97-AF65-F5344CB8AC3E}">
        <p14:creationId xmlns:p14="http://schemas.microsoft.com/office/powerpoint/2010/main" val="4499781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99</a:t>
            </a:fld>
            <a:endParaRPr lang="en-AU"/>
          </a:p>
        </p:txBody>
      </p:sp>
      <p:pic>
        <p:nvPicPr>
          <p:cNvPr id="4" name="Picture 3"/>
          <p:cNvPicPr>
            <a:picLocks noChangeAspect="1"/>
          </p:cNvPicPr>
          <p:nvPr/>
        </p:nvPicPr>
        <p:blipFill>
          <a:blip r:embed="rId2"/>
          <a:stretch>
            <a:fillRect/>
          </a:stretch>
        </p:blipFill>
        <p:spPr>
          <a:xfrm>
            <a:off x="734990" y="744742"/>
            <a:ext cx="6795484" cy="2669654"/>
          </a:xfrm>
          <a:prstGeom prst="rect">
            <a:avLst/>
          </a:prstGeom>
        </p:spPr>
      </p:pic>
      <p:cxnSp>
        <p:nvCxnSpPr>
          <p:cNvPr id="6" name="Straight Connector 5"/>
          <p:cNvCxnSpPr/>
          <p:nvPr/>
        </p:nvCxnSpPr>
        <p:spPr>
          <a:xfrm flipH="1">
            <a:off x="6517425" y="1113432"/>
            <a:ext cx="25758" cy="2137893"/>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3"/>
          <a:stretch>
            <a:fillRect/>
          </a:stretch>
        </p:blipFill>
        <p:spPr>
          <a:xfrm>
            <a:off x="1094100" y="3969681"/>
            <a:ext cx="7729081" cy="1983041"/>
          </a:xfrm>
          <a:prstGeom prst="rect">
            <a:avLst/>
          </a:prstGeom>
        </p:spPr>
      </p:pic>
      <p:sp>
        <p:nvSpPr>
          <p:cNvPr id="5" name="TextBox 4"/>
          <p:cNvSpPr txBox="1"/>
          <p:nvPr/>
        </p:nvSpPr>
        <p:spPr>
          <a:xfrm>
            <a:off x="888999" y="282435"/>
            <a:ext cx="8356601" cy="830997"/>
          </a:xfrm>
          <a:prstGeom prst="rect">
            <a:avLst/>
          </a:prstGeom>
          <a:noFill/>
        </p:spPr>
        <p:txBody>
          <a:bodyPr wrap="square" rtlCol="0">
            <a:spAutoFit/>
          </a:bodyPr>
          <a:lstStyle/>
          <a:p>
            <a:r>
              <a:rPr lang="en-US" sz="2400" dirty="0"/>
              <a:t>If we reduced the augmented matrix to reduce echelon form we have</a:t>
            </a:r>
            <a:endParaRPr lang="en-AU" sz="2400" dirty="0"/>
          </a:p>
        </p:txBody>
      </p:sp>
    </p:spTree>
    <p:extLst>
      <p:ext uri="{BB962C8B-B14F-4D97-AF65-F5344CB8AC3E}">
        <p14:creationId xmlns:p14="http://schemas.microsoft.com/office/powerpoint/2010/main" val="3140090298"/>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60120</TotalTime>
  <Words>1102</Words>
  <Application>Microsoft Office PowerPoint</Application>
  <PresentationFormat>Widescreen</PresentationFormat>
  <Paragraphs>575</Paragraphs>
  <Slides>387</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387</vt:i4>
      </vt:variant>
    </vt:vector>
  </HeadingPairs>
  <TitlesOfParts>
    <vt:vector size="396" baseType="lpstr">
      <vt:lpstr>Arial</vt:lpstr>
      <vt:lpstr>Calibri</vt:lpstr>
      <vt:lpstr>Calibri Light</vt:lpstr>
      <vt:lpstr>Cambria Math</vt:lpstr>
      <vt:lpstr>Garamond</vt:lpstr>
      <vt:lpstr>Tiger</vt:lpstr>
      <vt:lpstr>Times New Roman</vt:lpstr>
      <vt:lpstr>Retrospect</vt:lpstr>
      <vt:lpstr>Organic</vt:lpstr>
      <vt:lpstr>MT104-Linear Algebra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Osama Sohrab</dc:creator>
  <cp:lastModifiedBy>WASEEM SAJJAD</cp:lastModifiedBy>
  <cp:revision>1373</cp:revision>
  <dcterms:created xsi:type="dcterms:W3CDTF">2017-11-23T06:01:10Z</dcterms:created>
  <dcterms:modified xsi:type="dcterms:W3CDTF">2021-12-23T07:20:40Z</dcterms:modified>
</cp:coreProperties>
</file>